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0" r:id="rId3"/>
    <p:sldId id="549" r:id="rId4"/>
    <p:sldId id="591" r:id="rId5"/>
    <p:sldId id="590" r:id="rId6"/>
    <p:sldId id="592" r:id="rId7"/>
    <p:sldId id="593" r:id="rId8"/>
    <p:sldId id="602" r:id="rId9"/>
    <p:sldId id="601" r:id="rId10"/>
    <p:sldId id="603" r:id="rId11"/>
    <p:sldId id="605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6" autoAdjust="0"/>
    <p:restoredTop sz="75059" autoAdjust="0"/>
  </p:normalViewPr>
  <p:slideViewPr>
    <p:cSldViewPr>
      <p:cViewPr varScale="1">
        <p:scale>
          <a:sx n="110" d="100"/>
          <a:sy n="110" d="100"/>
        </p:scale>
        <p:origin x="1992" y="102"/>
      </p:cViewPr>
      <p:guideLst>
        <p:guide orient="horz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18B3F-13D7-408A-8000-5596CCD7D97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882FF-E7DC-41D3-8FF6-DDEA7FDE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1649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5185-2FFA-4DB5-8B72-CAC161CBC97C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6BC7A-9A4F-45BB-B311-DCA0678CC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954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1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0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63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5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5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8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4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6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0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81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BC7A-9A4F-45BB-B311-DCA0678CCB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9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475656" y="1779662"/>
            <a:ext cx="4104456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Название презентации в две или больше строк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83918"/>
            <a:ext cx="3240360" cy="50405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ru-RU" sz="1100" dirty="0">
                <a:solidFill>
                  <a:schemeClr val="bg1"/>
                </a:solidFill>
              </a:rPr>
              <a:t>Докладчик: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5868144" y="598662"/>
            <a:ext cx="2808312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solidFill>
                  <a:schemeClr val="bg1"/>
                </a:solidFill>
              </a:rPr>
              <a:t>Эффективные комплексные</a:t>
            </a:r>
          </a:p>
          <a:p>
            <a:pPr algn="l"/>
            <a:r>
              <a:rPr lang="ru-RU" sz="1200" dirty="0">
                <a:solidFill>
                  <a:schemeClr val="bg1"/>
                </a:solidFill>
              </a:rPr>
              <a:t>решения технологических задач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99556"/>
            <a:ext cx="2844000" cy="5945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084168" y="4083918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18 апреля 2017 г.</a:t>
            </a:r>
          </a:p>
        </p:txBody>
      </p:sp>
    </p:spTree>
    <p:extLst>
      <p:ext uri="{BB962C8B-B14F-4D97-AF65-F5344CB8AC3E}">
        <p14:creationId xmlns:p14="http://schemas.microsoft.com/office/powerpoint/2010/main" val="62534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475656" y="1779662"/>
            <a:ext cx="4104456" cy="1152128"/>
          </a:xfrm>
        </p:spPr>
        <p:txBody>
          <a:bodyPr>
            <a:normAutofit fontScale="90000"/>
          </a:bodyPr>
          <a:lstStyle>
            <a:lvl1pPr>
              <a:defRPr>
                <a:solidFill>
                  <a:srgbClr val="ED1C24"/>
                </a:solidFill>
              </a:defRPr>
            </a:lvl1pPr>
          </a:lstStyle>
          <a:p>
            <a:pPr algn="l"/>
            <a:r>
              <a:rPr lang="ru-RU" sz="2400" b="1" dirty="0">
                <a:solidFill>
                  <a:schemeClr val="bg1"/>
                </a:solidFill>
              </a:rPr>
              <a:t>Название презентации в две или больше строк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83918"/>
            <a:ext cx="3240360" cy="504056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100" dirty="0">
                <a:solidFill>
                  <a:schemeClr val="bg1"/>
                </a:solidFill>
              </a:rPr>
              <a:t>Докладчик: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5868144" y="598662"/>
            <a:ext cx="2808312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solidFill>
                  <a:schemeClr val="tx1"/>
                </a:solidFill>
              </a:rPr>
              <a:t>Эффективные комплексные</a:t>
            </a:r>
          </a:p>
          <a:p>
            <a:pPr algn="l"/>
            <a:r>
              <a:rPr lang="ru-RU" sz="1200" dirty="0">
                <a:solidFill>
                  <a:schemeClr val="tx1"/>
                </a:solidFill>
              </a:rPr>
              <a:t>решения технологических задач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84168" y="4083918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tx1"/>
                </a:solidFill>
              </a:rPr>
              <a:t>23 марта 2016 г.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99699"/>
            <a:ext cx="2844000" cy="5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3" y="1995686"/>
            <a:ext cx="2880320" cy="1080120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11561" y="4803998"/>
            <a:ext cx="8208911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539553" y="843559"/>
            <a:ext cx="4392487" cy="576064"/>
          </a:xfr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63638"/>
            <a:ext cx="4392488" cy="360040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700" y="267494"/>
            <a:ext cx="1800200" cy="360040"/>
          </a:xfrm>
        </p:spPr>
        <p:txBody>
          <a:bodyPr/>
          <a:lstStyle>
            <a:lvl1pPr algn="l">
              <a:defRPr sz="800" b="1">
                <a:solidFill>
                  <a:srgbClr val="ED1C24"/>
                </a:solidFill>
              </a:defRPr>
            </a:lvl1pPr>
          </a:lstStyle>
          <a:p>
            <a:r>
              <a:rPr lang="ru-RU" dirty="0"/>
              <a:t>Отчетная сессия </a:t>
            </a:r>
          </a:p>
          <a:p>
            <a:r>
              <a:rPr lang="ru-RU" dirty="0"/>
              <a:t>ДИ за 1 кв. 2016 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803998"/>
            <a:ext cx="1872208" cy="144016"/>
          </a:xfrm>
        </p:spPr>
        <p:txBody>
          <a:bodyPr/>
          <a:lstStyle>
            <a:lvl1pPr>
              <a:defRPr sz="1000"/>
            </a:lvl1pPr>
          </a:lstStyle>
          <a:p>
            <a:fld id="{B9090A09-5308-4C4F-A01A-3D20BD0C0A9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539553" y="843156"/>
            <a:ext cx="8208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72008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267494"/>
            <a:ext cx="1656184" cy="346133"/>
          </a:xfrm>
          <a:prstGeom prst="rect">
            <a:avLst/>
          </a:prstGeom>
        </p:spPr>
      </p:pic>
      <p:sp>
        <p:nvSpPr>
          <p:cNvPr id="16" name="Нижний колонтитул 4"/>
          <p:cNvSpPr txBox="1">
            <a:spLocks/>
          </p:cNvSpPr>
          <p:nvPr userDrawn="1"/>
        </p:nvSpPr>
        <p:spPr>
          <a:xfrm>
            <a:off x="539553" y="473908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b="1" dirty="0">
                <a:solidFill>
                  <a:schemeClr val="tx1"/>
                </a:solidFill>
              </a:rPr>
              <a:t>Докладчик Солодов </a:t>
            </a:r>
            <a:r>
              <a:rPr lang="ru-RU" sz="600" b="1" dirty="0" err="1">
                <a:solidFill>
                  <a:schemeClr val="tx1"/>
                </a:solidFill>
              </a:rPr>
              <a:t>В.А</a:t>
            </a:r>
            <a:r>
              <a:rPr lang="ru-RU" sz="6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02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3" y="3147814"/>
            <a:ext cx="2880320" cy="1080120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539553" y="1707654"/>
            <a:ext cx="8208911" cy="792087"/>
          </a:xfrm>
        </p:spPr>
        <p:txBody>
          <a:bodyPr>
            <a:normAutofit/>
          </a:bodyPr>
          <a:lstStyle>
            <a:lvl1pPr algn="ctr">
              <a:defRPr sz="1800" b="1"/>
            </a:lvl1pPr>
          </a:lstStyle>
          <a:p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803998"/>
            <a:ext cx="1872208" cy="144016"/>
          </a:xfrm>
        </p:spPr>
        <p:txBody>
          <a:bodyPr/>
          <a:lstStyle>
            <a:lvl1pPr>
              <a:defRPr sz="1000"/>
            </a:lvl1pPr>
          </a:lstStyle>
          <a:p>
            <a:fld id="{B9090A09-5308-4C4F-A01A-3D20BD0C0A9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539553" y="843156"/>
            <a:ext cx="8208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72008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267494"/>
            <a:ext cx="1656184" cy="3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3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203598"/>
            <a:ext cx="815739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2211709"/>
            <a:ext cx="8147050" cy="2382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2692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докладчик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0A09-5308-4C4F-A01A-3D20BD0C0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7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6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wmf"/><Relationship Id="rId5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13.wmf"/><Relationship Id="rId10" Type="http://schemas.openxmlformats.org/officeDocument/2006/relationships/image" Target="../media/image23.png"/><Relationship Id="rId4" Type="http://schemas.openxmlformats.org/officeDocument/2006/relationships/image" Target="../media/image14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rico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3" Type="http://schemas.openxmlformats.org/officeDocument/2006/relationships/hyperlink" Target="http://iep.pstu.ru/common/files/19/TRIAS2.jpg" TargetMode="External"/><Relationship Id="rId7" Type="http://schemas.openxmlformats.org/officeDocument/2006/relationships/hyperlink" Target="http://www.sibna.ru/uploads/production/view/14_46.jpg" TargetMode="Externa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hyperlink" Target="http://www.novygorod.ru/aimg/1x16000/3567/1075356549.jpg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hyperlink" Target="http://www.hxa.ru/images/t-l-obj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779662"/>
            <a:ext cx="5328592" cy="1152128"/>
          </a:xfrm>
        </p:spPr>
        <p:txBody>
          <a:bodyPr>
            <a:normAutofit/>
          </a:bodyPr>
          <a:lstStyle/>
          <a:p>
            <a:r>
              <a:rPr lang="ru-RU" altLang="ru-RU" sz="16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Эволюция роли </a:t>
            </a:r>
            <a:r>
              <a:rPr lang="ru-RU" altLang="ru-RU" sz="16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IT</a:t>
            </a:r>
            <a:r>
              <a:rPr lang="ru-RU" altLang="ru-RU" sz="16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ru-RU" altLang="ru-RU" sz="16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16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внутри нефтесервисных компаний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ru-RU" sz="1100" dirty="0">
                <a:solidFill>
                  <a:schemeClr val="bg1"/>
                </a:solidFill>
              </a:rPr>
              <a:t>Докладчик: </a:t>
            </a:r>
          </a:p>
          <a:p>
            <a:pPr>
              <a:spcBef>
                <a:spcPct val="0"/>
              </a:spcBef>
            </a:pPr>
            <a:r>
              <a:rPr lang="ru-RU" sz="1100" dirty="0">
                <a:solidFill>
                  <a:schemeClr val="bg1"/>
                </a:solidFill>
              </a:rPr>
              <a:t>Директор по инновациям</a:t>
            </a:r>
            <a:endParaRPr lang="ru-RU" altLang="ru-RU" sz="11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100" dirty="0">
                <a:solidFill>
                  <a:schemeClr val="bg1"/>
                </a:solidFill>
              </a:rPr>
              <a:t>Солодов Василий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68144" y="598662"/>
            <a:ext cx="2808312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solidFill>
                  <a:schemeClr val="bg1"/>
                </a:solidFill>
              </a:rPr>
              <a:t>Эффективные комплексные</a:t>
            </a:r>
          </a:p>
          <a:p>
            <a:pPr algn="l"/>
            <a:r>
              <a:rPr lang="ru-RU" sz="1200" dirty="0">
                <a:solidFill>
                  <a:schemeClr val="bg1"/>
                </a:solidFill>
              </a:rPr>
              <a:t>решения технологических задач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99556"/>
            <a:ext cx="2844000" cy="59451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23528" y="4037264"/>
            <a:ext cx="681482" cy="814340"/>
            <a:chOff x="5076825" y="1597404"/>
            <a:chExt cx="1163913" cy="1443425"/>
          </a:xfrm>
        </p:grpSpPr>
        <p:grpSp>
          <p:nvGrpSpPr>
            <p:cNvPr id="7" name="Group 931"/>
            <p:cNvGrpSpPr>
              <a:grpSpLocks noChangeAspect="1"/>
            </p:cNvGrpSpPr>
            <p:nvPr/>
          </p:nvGrpSpPr>
          <p:grpSpPr bwMode="auto">
            <a:xfrm>
              <a:off x="5076825" y="1831975"/>
              <a:ext cx="863600" cy="692150"/>
              <a:chOff x="3198" y="1154"/>
              <a:chExt cx="544" cy="436"/>
            </a:xfrm>
          </p:grpSpPr>
          <p:sp>
            <p:nvSpPr>
              <p:cNvPr id="81" name="AutoShape 930"/>
              <p:cNvSpPr>
                <a:spLocks noChangeAspect="1" noChangeArrowheads="1" noTextEdit="1"/>
              </p:cNvSpPr>
              <p:nvPr/>
            </p:nvSpPr>
            <p:spPr bwMode="auto">
              <a:xfrm>
                <a:off x="3198" y="1154"/>
                <a:ext cx="544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932"/>
              <p:cNvSpPr>
                <a:spLocks/>
              </p:cNvSpPr>
              <p:nvPr/>
            </p:nvSpPr>
            <p:spPr bwMode="auto">
              <a:xfrm>
                <a:off x="3259" y="1170"/>
                <a:ext cx="313" cy="418"/>
              </a:xfrm>
              <a:custGeom>
                <a:avLst/>
                <a:gdLst>
                  <a:gd name="T0" fmla="*/ 1117 w 1250"/>
                  <a:gd name="T1" fmla="*/ 1191 h 1671"/>
                  <a:gd name="T2" fmla="*/ 1125 w 1250"/>
                  <a:gd name="T3" fmla="*/ 1130 h 1671"/>
                  <a:gd name="T4" fmla="*/ 1097 w 1250"/>
                  <a:gd name="T5" fmla="*/ 1037 h 1671"/>
                  <a:gd name="T6" fmla="*/ 1060 w 1250"/>
                  <a:gd name="T7" fmla="*/ 896 h 1671"/>
                  <a:gd name="T8" fmla="*/ 1057 w 1250"/>
                  <a:gd name="T9" fmla="*/ 820 h 1671"/>
                  <a:gd name="T10" fmla="*/ 1042 w 1250"/>
                  <a:gd name="T11" fmla="*/ 779 h 1671"/>
                  <a:gd name="T12" fmla="*/ 1030 w 1250"/>
                  <a:gd name="T13" fmla="*/ 709 h 1671"/>
                  <a:gd name="T14" fmla="*/ 969 w 1250"/>
                  <a:gd name="T15" fmla="*/ 649 h 1671"/>
                  <a:gd name="T16" fmla="*/ 916 w 1250"/>
                  <a:gd name="T17" fmla="*/ 612 h 1671"/>
                  <a:gd name="T18" fmla="*/ 920 w 1250"/>
                  <a:gd name="T19" fmla="*/ 570 h 1671"/>
                  <a:gd name="T20" fmla="*/ 893 w 1250"/>
                  <a:gd name="T21" fmla="*/ 517 h 1671"/>
                  <a:gd name="T22" fmla="*/ 910 w 1250"/>
                  <a:gd name="T23" fmla="*/ 403 h 1671"/>
                  <a:gd name="T24" fmla="*/ 856 w 1250"/>
                  <a:gd name="T25" fmla="*/ 223 h 1671"/>
                  <a:gd name="T26" fmla="*/ 777 w 1250"/>
                  <a:gd name="T27" fmla="*/ 187 h 1671"/>
                  <a:gd name="T28" fmla="*/ 654 w 1250"/>
                  <a:gd name="T29" fmla="*/ 261 h 1671"/>
                  <a:gd name="T30" fmla="*/ 615 w 1250"/>
                  <a:gd name="T31" fmla="*/ 343 h 1671"/>
                  <a:gd name="T32" fmla="*/ 591 w 1250"/>
                  <a:gd name="T33" fmla="*/ 410 h 1671"/>
                  <a:gd name="T34" fmla="*/ 592 w 1250"/>
                  <a:gd name="T35" fmla="*/ 548 h 1671"/>
                  <a:gd name="T36" fmla="*/ 552 w 1250"/>
                  <a:gd name="T37" fmla="*/ 575 h 1671"/>
                  <a:gd name="T38" fmla="*/ 481 w 1250"/>
                  <a:gd name="T39" fmla="*/ 598 h 1671"/>
                  <a:gd name="T40" fmla="*/ 411 w 1250"/>
                  <a:gd name="T41" fmla="*/ 599 h 1671"/>
                  <a:gd name="T42" fmla="*/ 312 w 1250"/>
                  <a:gd name="T43" fmla="*/ 584 h 1671"/>
                  <a:gd name="T44" fmla="*/ 269 w 1250"/>
                  <a:gd name="T45" fmla="*/ 568 h 1671"/>
                  <a:gd name="T46" fmla="*/ 239 w 1250"/>
                  <a:gd name="T47" fmla="*/ 551 h 1671"/>
                  <a:gd name="T48" fmla="*/ 201 w 1250"/>
                  <a:gd name="T49" fmla="*/ 552 h 1671"/>
                  <a:gd name="T50" fmla="*/ 177 w 1250"/>
                  <a:gd name="T51" fmla="*/ 548 h 1671"/>
                  <a:gd name="T52" fmla="*/ 232 w 1250"/>
                  <a:gd name="T53" fmla="*/ 377 h 1671"/>
                  <a:gd name="T54" fmla="*/ 305 w 1250"/>
                  <a:gd name="T55" fmla="*/ 280 h 1671"/>
                  <a:gd name="T56" fmla="*/ 342 w 1250"/>
                  <a:gd name="T57" fmla="*/ 240 h 1671"/>
                  <a:gd name="T58" fmla="*/ 380 w 1250"/>
                  <a:gd name="T59" fmla="*/ 184 h 1671"/>
                  <a:gd name="T60" fmla="*/ 401 w 1250"/>
                  <a:gd name="T61" fmla="*/ 67 h 1671"/>
                  <a:gd name="T62" fmla="*/ 384 w 1250"/>
                  <a:gd name="T63" fmla="*/ 36 h 1671"/>
                  <a:gd name="T64" fmla="*/ 358 w 1250"/>
                  <a:gd name="T65" fmla="*/ 65 h 1671"/>
                  <a:gd name="T66" fmla="*/ 332 w 1250"/>
                  <a:gd name="T67" fmla="*/ 70 h 1671"/>
                  <a:gd name="T68" fmla="*/ 319 w 1250"/>
                  <a:gd name="T69" fmla="*/ 59 h 1671"/>
                  <a:gd name="T70" fmla="*/ 314 w 1250"/>
                  <a:gd name="T71" fmla="*/ 59 h 1671"/>
                  <a:gd name="T72" fmla="*/ 315 w 1250"/>
                  <a:gd name="T73" fmla="*/ 33 h 1671"/>
                  <a:gd name="T74" fmla="*/ 294 w 1250"/>
                  <a:gd name="T75" fmla="*/ 15 h 1671"/>
                  <a:gd name="T76" fmla="*/ 269 w 1250"/>
                  <a:gd name="T77" fmla="*/ 2 h 1671"/>
                  <a:gd name="T78" fmla="*/ 224 w 1250"/>
                  <a:gd name="T79" fmla="*/ 31 h 1671"/>
                  <a:gd name="T80" fmla="*/ 212 w 1250"/>
                  <a:gd name="T81" fmla="*/ 120 h 1671"/>
                  <a:gd name="T82" fmla="*/ 218 w 1250"/>
                  <a:gd name="T83" fmla="*/ 206 h 1671"/>
                  <a:gd name="T84" fmla="*/ 171 w 1250"/>
                  <a:gd name="T85" fmla="*/ 285 h 1671"/>
                  <a:gd name="T86" fmla="*/ 81 w 1250"/>
                  <a:gd name="T87" fmla="*/ 427 h 1671"/>
                  <a:gd name="T88" fmla="*/ 9 w 1250"/>
                  <a:gd name="T89" fmla="*/ 599 h 1671"/>
                  <a:gd name="T90" fmla="*/ 33 w 1250"/>
                  <a:gd name="T91" fmla="*/ 671 h 1671"/>
                  <a:gd name="T92" fmla="*/ 92 w 1250"/>
                  <a:gd name="T93" fmla="*/ 711 h 1671"/>
                  <a:gd name="T94" fmla="*/ 140 w 1250"/>
                  <a:gd name="T95" fmla="*/ 746 h 1671"/>
                  <a:gd name="T96" fmla="*/ 169 w 1250"/>
                  <a:gd name="T97" fmla="*/ 764 h 1671"/>
                  <a:gd name="T98" fmla="*/ 239 w 1250"/>
                  <a:gd name="T99" fmla="*/ 799 h 1671"/>
                  <a:gd name="T100" fmla="*/ 363 w 1250"/>
                  <a:gd name="T101" fmla="*/ 843 h 1671"/>
                  <a:gd name="T102" fmla="*/ 433 w 1250"/>
                  <a:gd name="T103" fmla="*/ 881 h 1671"/>
                  <a:gd name="T104" fmla="*/ 465 w 1250"/>
                  <a:gd name="T105" fmla="*/ 1141 h 1671"/>
                  <a:gd name="T106" fmla="*/ 431 w 1250"/>
                  <a:gd name="T107" fmla="*/ 1323 h 1671"/>
                  <a:gd name="T108" fmla="*/ 393 w 1250"/>
                  <a:gd name="T109" fmla="*/ 1527 h 1671"/>
                  <a:gd name="T110" fmla="*/ 446 w 1250"/>
                  <a:gd name="T111" fmla="*/ 1671 h 1671"/>
                  <a:gd name="T112" fmla="*/ 974 w 1250"/>
                  <a:gd name="T113" fmla="*/ 1430 h 1671"/>
                  <a:gd name="T114" fmla="*/ 928 w 1250"/>
                  <a:gd name="T115" fmla="*/ 1259 h 1671"/>
                  <a:gd name="T116" fmla="*/ 944 w 1250"/>
                  <a:gd name="T117" fmla="*/ 1211 h 1671"/>
                  <a:gd name="T118" fmla="*/ 1001 w 1250"/>
                  <a:gd name="T119" fmla="*/ 1285 h 1671"/>
                  <a:gd name="T120" fmla="*/ 1111 w 1250"/>
                  <a:gd name="T121" fmla="*/ 1424 h 1671"/>
                  <a:gd name="T122" fmla="*/ 1204 w 1250"/>
                  <a:gd name="T123" fmla="*/ 1527 h 1671"/>
                  <a:gd name="T124" fmla="*/ 1233 w 1250"/>
                  <a:gd name="T125" fmla="*/ 1422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0" h="1671">
                    <a:moveTo>
                      <a:pt x="1159" y="1292"/>
                    </a:moveTo>
                    <a:lnTo>
                      <a:pt x="1144" y="1263"/>
                    </a:lnTo>
                    <a:lnTo>
                      <a:pt x="1132" y="1239"/>
                    </a:lnTo>
                    <a:lnTo>
                      <a:pt x="1124" y="1219"/>
                    </a:lnTo>
                    <a:lnTo>
                      <a:pt x="1120" y="1203"/>
                    </a:lnTo>
                    <a:lnTo>
                      <a:pt x="1117" y="1191"/>
                    </a:lnTo>
                    <a:lnTo>
                      <a:pt x="1116" y="1181"/>
                    </a:lnTo>
                    <a:lnTo>
                      <a:pt x="1116" y="1177"/>
                    </a:lnTo>
                    <a:lnTo>
                      <a:pt x="1116" y="1175"/>
                    </a:lnTo>
                    <a:lnTo>
                      <a:pt x="1118" y="1169"/>
                    </a:lnTo>
                    <a:lnTo>
                      <a:pt x="1123" y="1154"/>
                    </a:lnTo>
                    <a:lnTo>
                      <a:pt x="1125" y="1130"/>
                    </a:lnTo>
                    <a:lnTo>
                      <a:pt x="1122" y="1100"/>
                    </a:lnTo>
                    <a:lnTo>
                      <a:pt x="1117" y="1089"/>
                    </a:lnTo>
                    <a:lnTo>
                      <a:pt x="1113" y="1079"/>
                    </a:lnTo>
                    <a:lnTo>
                      <a:pt x="1106" y="1071"/>
                    </a:lnTo>
                    <a:lnTo>
                      <a:pt x="1100" y="1064"/>
                    </a:lnTo>
                    <a:lnTo>
                      <a:pt x="1097" y="1037"/>
                    </a:lnTo>
                    <a:lnTo>
                      <a:pt x="1090" y="1011"/>
                    </a:lnTo>
                    <a:lnTo>
                      <a:pt x="1083" y="988"/>
                    </a:lnTo>
                    <a:lnTo>
                      <a:pt x="1078" y="971"/>
                    </a:lnTo>
                    <a:lnTo>
                      <a:pt x="1071" y="945"/>
                    </a:lnTo>
                    <a:lnTo>
                      <a:pt x="1066" y="919"/>
                    </a:lnTo>
                    <a:lnTo>
                      <a:pt x="1060" y="896"/>
                    </a:lnTo>
                    <a:lnTo>
                      <a:pt x="1053" y="878"/>
                    </a:lnTo>
                    <a:lnTo>
                      <a:pt x="1048" y="867"/>
                    </a:lnTo>
                    <a:lnTo>
                      <a:pt x="1047" y="861"/>
                    </a:lnTo>
                    <a:lnTo>
                      <a:pt x="1049" y="853"/>
                    </a:lnTo>
                    <a:lnTo>
                      <a:pt x="1053" y="839"/>
                    </a:lnTo>
                    <a:lnTo>
                      <a:pt x="1057" y="820"/>
                    </a:lnTo>
                    <a:lnTo>
                      <a:pt x="1059" y="814"/>
                    </a:lnTo>
                    <a:lnTo>
                      <a:pt x="1057" y="811"/>
                    </a:lnTo>
                    <a:lnTo>
                      <a:pt x="1049" y="807"/>
                    </a:lnTo>
                    <a:lnTo>
                      <a:pt x="1042" y="799"/>
                    </a:lnTo>
                    <a:lnTo>
                      <a:pt x="1040" y="792"/>
                    </a:lnTo>
                    <a:lnTo>
                      <a:pt x="1042" y="779"/>
                    </a:lnTo>
                    <a:lnTo>
                      <a:pt x="1046" y="757"/>
                    </a:lnTo>
                    <a:lnTo>
                      <a:pt x="1047" y="745"/>
                    </a:lnTo>
                    <a:lnTo>
                      <a:pt x="1046" y="734"/>
                    </a:lnTo>
                    <a:lnTo>
                      <a:pt x="1042" y="725"/>
                    </a:lnTo>
                    <a:lnTo>
                      <a:pt x="1036" y="716"/>
                    </a:lnTo>
                    <a:lnTo>
                      <a:pt x="1030" y="709"/>
                    </a:lnTo>
                    <a:lnTo>
                      <a:pt x="1022" y="700"/>
                    </a:lnTo>
                    <a:lnTo>
                      <a:pt x="1014" y="691"/>
                    </a:lnTo>
                    <a:lnTo>
                      <a:pt x="1007" y="681"/>
                    </a:lnTo>
                    <a:lnTo>
                      <a:pt x="997" y="670"/>
                    </a:lnTo>
                    <a:lnTo>
                      <a:pt x="984" y="659"/>
                    </a:lnTo>
                    <a:lnTo>
                      <a:pt x="969" y="649"/>
                    </a:lnTo>
                    <a:lnTo>
                      <a:pt x="955" y="640"/>
                    </a:lnTo>
                    <a:lnTo>
                      <a:pt x="942" y="632"/>
                    </a:lnTo>
                    <a:lnTo>
                      <a:pt x="931" y="625"/>
                    </a:lnTo>
                    <a:lnTo>
                      <a:pt x="923" y="621"/>
                    </a:lnTo>
                    <a:lnTo>
                      <a:pt x="920" y="620"/>
                    </a:lnTo>
                    <a:lnTo>
                      <a:pt x="916" y="612"/>
                    </a:lnTo>
                    <a:lnTo>
                      <a:pt x="918" y="606"/>
                    </a:lnTo>
                    <a:lnTo>
                      <a:pt x="919" y="601"/>
                    </a:lnTo>
                    <a:lnTo>
                      <a:pt x="921" y="597"/>
                    </a:lnTo>
                    <a:lnTo>
                      <a:pt x="922" y="589"/>
                    </a:lnTo>
                    <a:lnTo>
                      <a:pt x="922" y="579"/>
                    </a:lnTo>
                    <a:lnTo>
                      <a:pt x="920" y="570"/>
                    </a:lnTo>
                    <a:lnTo>
                      <a:pt x="917" y="559"/>
                    </a:lnTo>
                    <a:lnTo>
                      <a:pt x="913" y="549"/>
                    </a:lnTo>
                    <a:lnTo>
                      <a:pt x="907" y="540"/>
                    </a:lnTo>
                    <a:lnTo>
                      <a:pt x="902" y="531"/>
                    </a:lnTo>
                    <a:lnTo>
                      <a:pt x="896" y="524"/>
                    </a:lnTo>
                    <a:lnTo>
                      <a:pt x="893" y="517"/>
                    </a:lnTo>
                    <a:lnTo>
                      <a:pt x="892" y="502"/>
                    </a:lnTo>
                    <a:lnTo>
                      <a:pt x="894" y="479"/>
                    </a:lnTo>
                    <a:lnTo>
                      <a:pt x="898" y="457"/>
                    </a:lnTo>
                    <a:lnTo>
                      <a:pt x="903" y="444"/>
                    </a:lnTo>
                    <a:lnTo>
                      <a:pt x="909" y="425"/>
                    </a:lnTo>
                    <a:lnTo>
                      <a:pt x="910" y="403"/>
                    </a:lnTo>
                    <a:lnTo>
                      <a:pt x="907" y="369"/>
                    </a:lnTo>
                    <a:lnTo>
                      <a:pt x="899" y="312"/>
                    </a:lnTo>
                    <a:lnTo>
                      <a:pt x="893" y="281"/>
                    </a:lnTo>
                    <a:lnTo>
                      <a:pt x="883" y="256"/>
                    </a:lnTo>
                    <a:lnTo>
                      <a:pt x="870" y="236"/>
                    </a:lnTo>
                    <a:lnTo>
                      <a:pt x="856" y="223"/>
                    </a:lnTo>
                    <a:lnTo>
                      <a:pt x="842" y="213"/>
                    </a:lnTo>
                    <a:lnTo>
                      <a:pt x="832" y="207"/>
                    </a:lnTo>
                    <a:lnTo>
                      <a:pt x="824" y="205"/>
                    </a:lnTo>
                    <a:lnTo>
                      <a:pt x="821" y="204"/>
                    </a:lnTo>
                    <a:lnTo>
                      <a:pt x="801" y="190"/>
                    </a:lnTo>
                    <a:lnTo>
                      <a:pt x="777" y="187"/>
                    </a:lnTo>
                    <a:lnTo>
                      <a:pt x="750" y="192"/>
                    </a:lnTo>
                    <a:lnTo>
                      <a:pt x="724" y="203"/>
                    </a:lnTo>
                    <a:lnTo>
                      <a:pt x="699" y="217"/>
                    </a:lnTo>
                    <a:lnTo>
                      <a:pt x="677" y="234"/>
                    </a:lnTo>
                    <a:lnTo>
                      <a:pt x="662" y="249"/>
                    </a:lnTo>
                    <a:lnTo>
                      <a:pt x="654" y="261"/>
                    </a:lnTo>
                    <a:lnTo>
                      <a:pt x="650" y="276"/>
                    </a:lnTo>
                    <a:lnTo>
                      <a:pt x="645" y="286"/>
                    </a:lnTo>
                    <a:lnTo>
                      <a:pt x="639" y="298"/>
                    </a:lnTo>
                    <a:lnTo>
                      <a:pt x="628" y="320"/>
                    </a:lnTo>
                    <a:lnTo>
                      <a:pt x="621" y="332"/>
                    </a:lnTo>
                    <a:lnTo>
                      <a:pt x="615" y="343"/>
                    </a:lnTo>
                    <a:lnTo>
                      <a:pt x="609" y="352"/>
                    </a:lnTo>
                    <a:lnTo>
                      <a:pt x="604" y="361"/>
                    </a:lnTo>
                    <a:lnTo>
                      <a:pt x="599" y="370"/>
                    </a:lnTo>
                    <a:lnTo>
                      <a:pt x="595" y="380"/>
                    </a:lnTo>
                    <a:lnTo>
                      <a:pt x="593" y="393"/>
                    </a:lnTo>
                    <a:lnTo>
                      <a:pt x="591" y="410"/>
                    </a:lnTo>
                    <a:lnTo>
                      <a:pt x="593" y="437"/>
                    </a:lnTo>
                    <a:lnTo>
                      <a:pt x="598" y="454"/>
                    </a:lnTo>
                    <a:lnTo>
                      <a:pt x="603" y="477"/>
                    </a:lnTo>
                    <a:lnTo>
                      <a:pt x="599" y="518"/>
                    </a:lnTo>
                    <a:lnTo>
                      <a:pt x="596" y="535"/>
                    </a:lnTo>
                    <a:lnTo>
                      <a:pt x="592" y="548"/>
                    </a:lnTo>
                    <a:lnTo>
                      <a:pt x="586" y="558"/>
                    </a:lnTo>
                    <a:lnTo>
                      <a:pt x="581" y="562"/>
                    </a:lnTo>
                    <a:lnTo>
                      <a:pt x="574" y="565"/>
                    </a:lnTo>
                    <a:lnTo>
                      <a:pt x="568" y="568"/>
                    </a:lnTo>
                    <a:lnTo>
                      <a:pt x="560" y="572"/>
                    </a:lnTo>
                    <a:lnTo>
                      <a:pt x="552" y="575"/>
                    </a:lnTo>
                    <a:lnTo>
                      <a:pt x="543" y="578"/>
                    </a:lnTo>
                    <a:lnTo>
                      <a:pt x="534" y="583"/>
                    </a:lnTo>
                    <a:lnTo>
                      <a:pt x="522" y="587"/>
                    </a:lnTo>
                    <a:lnTo>
                      <a:pt x="508" y="591"/>
                    </a:lnTo>
                    <a:lnTo>
                      <a:pt x="493" y="596"/>
                    </a:lnTo>
                    <a:lnTo>
                      <a:pt x="481" y="598"/>
                    </a:lnTo>
                    <a:lnTo>
                      <a:pt x="471" y="598"/>
                    </a:lnTo>
                    <a:lnTo>
                      <a:pt x="461" y="598"/>
                    </a:lnTo>
                    <a:lnTo>
                      <a:pt x="451" y="598"/>
                    </a:lnTo>
                    <a:lnTo>
                      <a:pt x="439" y="597"/>
                    </a:lnTo>
                    <a:lnTo>
                      <a:pt x="427" y="598"/>
                    </a:lnTo>
                    <a:lnTo>
                      <a:pt x="411" y="599"/>
                    </a:lnTo>
                    <a:lnTo>
                      <a:pt x="391" y="600"/>
                    </a:lnTo>
                    <a:lnTo>
                      <a:pt x="372" y="599"/>
                    </a:lnTo>
                    <a:lnTo>
                      <a:pt x="354" y="597"/>
                    </a:lnTo>
                    <a:lnTo>
                      <a:pt x="338" y="593"/>
                    </a:lnTo>
                    <a:lnTo>
                      <a:pt x="323" y="588"/>
                    </a:lnTo>
                    <a:lnTo>
                      <a:pt x="312" y="584"/>
                    </a:lnTo>
                    <a:lnTo>
                      <a:pt x="303" y="579"/>
                    </a:lnTo>
                    <a:lnTo>
                      <a:pt x="297" y="576"/>
                    </a:lnTo>
                    <a:lnTo>
                      <a:pt x="288" y="571"/>
                    </a:lnTo>
                    <a:lnTo>
                      <a:pt x="282" y="568"/>
                    </a:lnTo>
                    <a:lnTo>
                      <a:pt x="275" y="568"/>
                    </a:lnTo>
                    <a:lnTo>
                      <a:pt x="269" y="568"/>
                    </a:lnTo>
                    <a:lnTo>
                      <a:pt x="263" y="570"/>
                    </a:lnTo>
                    <a:lnTo>
                      <a:pt x="259" y="568"/>
                    </a:lnTo>
                    <a:lnTo>
                      <a:pt x="253" y="565"/>
                    </a:lnTo>
                    <a:lnTo>
                      <a:pt x="249" y="560"/>
                    </a:lnTo>
                    <a:lnTo>
                      <a:pt x="245" y="555"/>
                    </a:lnTo>
                    <a:lnTo>
                      <a:pt x="239" y="551"/>
                    </a:lnTo>
                    <a:lnTo>
                      <a:pt x="234" y="548"/>
                    </a:lnTo>
                    <a:lnTo>
                      <a:pt x="227" y="544"/>
                    </a:lnTo>
                    <a:lnTo>
                      <a:pt x="219" y="543"/>
                    </a:lnTo>
                    <a:lnTo>
                      <a:pt x="213" y="544"/>
                    </a:lnTo>
                    <a:lnTo>
                      <a:pt x="206" y="548"/>
                    </a:lnTo>
                    <a:lnTo>
                      <a:pt x="201" y="552"/>
                    </a:lnTo>
                    <a:lnTo>
                      <a:pt x="195" y="558"/>
                    </a:lnTo>
                    <a:lnTo>
                      <a:pt x="191" y="561"/>
                    </a:lnTo>
                    <a:lnTo>
                      <a:pt x="189" y="563"/>
                    </a:lnTo>
                    <a:lnTo>
                      <a:pt x="188" y="563"/>
                    </a:lnTo>
                    <a:lnTo>
                      <a:pt x="177" y="552"/>
                    </a:lnTo>
                    <a:lnTo>
                      <a:pt x="177" y="548"/>
                    </a:lnTo>
                    <a:lnTo>
                      <a:pt x="180" y="533"/>
                    </a:lnTo>
                    <a:lnTo>
                      <a:pt x="185" y="506"/>
                    </a:lnTo>
                    <a:lnTo>
                      <a:pt x="196" y="460"/>
                    </a:lnTo>
                    <a:lnTo>
                      <a:pt x="205" y="432"/>
                    </a:lnTo>
                    <a:lnTo>
                      <a:pt x="217" y="404"/>
                    </a:lnTo>
                    <a:lnTo>
                      <a:pt x="232" y="377"/>
                    </a:lnTo>
                    <a:lnTo>
                      <a:pt x="248" y="352"/>
                    </a:lnTo>
                    <a:lnTo>
                      <a:pt x="263" y="330"/>
                    </a:lnTo>
                    <a:lnTo>
                      <a:pt x="277" y="310"/>
                    </a:lnTo>
                    <a:lnTo>
                      <a:pt x="289" y="296"/>
                    </a:lnTo>
                    <a:lnTo>
                      <a:pt x="298" y="286"/>
                    </a:lnTo>
                    <a:lnTo>
                      <a:pt x="305" y="280"/>
                    </a:lnTo>
                    <a:lnTo>
                      <a:pt x="310" y="272"/>
                    </a:lnTo>
                    <a:lnTo>
                      <a:pt x="316" y="264"/>
                    </a:lnTo>
                    <a:lnTo>
                      <a:pt x="322" y="258"/>
                    </a:lnTo>
                    <a:lnTo>
                      <a:pt x="328" y="251"/>
                    </a:lnTo>
                    <a:lnTo>
                      <a:pt x="334" y="245"/>
                    </a:lnTo>
                    <a:lnTo>
                      <a:pt x="342" y="240"/>
                    </a:lnTo>
                    <a:lnTo>
                      <a:pt x="351" y="237"/>
                    </a:lnTo>
                    <a:lnTo>
                      <a:pt x="356" y="233"/>
                    </a:lnTo>
                    <a:lnTo>
                      <a:pt x="363" y="224"/>
                    </a:lnTo>
                    <a:lnTo>
                      <a:pt x="369" y="213"/>
                    </a:lnTo>
                    <a:lnTo>
                      <a:pt x="375" y="199"/>
                    </a:lnTo>
                    <a:lnTo>
                      <a:pt x="380" y="184"/>
                    </a:lnTo>
                    <a:lnTo>
                      <a:pt x="385" y="170"/>
                    </a:lnTo>
                    <a:lnTo>
                      <a:pt x="387" y="157"/>
                    </a:lnTo>
                    <a:lnTo>
                      <a:pt x="388" y="147"/>
                    </a:lnTo>
                    <a:lnTo>
                      <a:pt x="391" y="117"/>
                    </a:lnTo>
                    <a:lnTo>
                      <a:pt x="396" y="89"/>
                    </a:lnTo>
                    <a:lnTo>
                      <a:pt x="401" y="67"/>
                    </a:lnTo>
                    <a:lnTo>
                      <a:pt x="403" y="52"/>
                    </a:lnTo>
                    <a:lnTo>
                      <a:pt x="402" y="41"/>
                    </a:lnTo>
                    <a:lnTo>
                      <a:pt x="399" y="35"/>
                    </a:lnTo>
                    <a:lnTo>
                      <a:pt x="395" y="31"/>
                    </a:lnTo>
                    <a:lnTo>
                      <a:pt x="389" y="32"/>
                    </a:lnTo>
                    <a:lnTo>
                      <a:pt x="384" y="36"/>
                    </a:lnTo>
                    <a:lnTo>
                      <a:pt x="378" y="40"/>
                    </a:lnTo>
                    <a:lnTo>
                      <a:pt x="373" y="47"/>
                    </a:lnTo>
                    <a:lnTo>
                      <a:pt x="368" y="53"/>
                    </a:lnTo>
                    <a:lnTo>
                      <a:pt x="365" y="58"/>
                    </a:lnTo>
                    <a:lnTo>
                      <a:pt x="362" y="62"/>
                    </a:lnTo>
                    <a:lnTo>
                      <a:pt x="358" y="65"/>
                    </a:lnTo>
                    <a:lnTo>
                      <a:pt x="354" y="67"/>
                    </a:lnTo>
                    <a:lnTo>
                      <a:pt x="350" y="70"/>
                    </a:lnTo>
                    <a:lnTo>
                      <a:pt x="344" y="71"/>
                    </a:lnTo>
                    <a:lnTo>
                      <a:pt x="339" y="72"/>
                    </a:lnTo>
                    <a:lnTo>
                      <a:pt x="333" y="73"/>
                    </a:lnTo>
                    <a:lnTo>
                      <a:pt x="332" y="70"/>
                    </a:lnTo>
                    <a:lnTo>
                      <a:pt x="337" y="65"/>
                    </a:lnTo>
                    <a:lnTo>
                      <a:pt x="341" y="62"/>
                    </a:lnTo>
                    <a:lnTo>
                      <a:pt x="341" y="61"/>
                    </a:lnTo>
                    <a:lnTo>
                      <a:pt x="333" y="61"/>
                    </a:lnTo>
                    <a:lnTo>
                      <a:pt x="327" y="59"/>
                    </a:lnTo>
                    <a:lnTo>
                      <a:pt x="319" y="59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4" y="61"/>
                    </a:lnTo>
                    <a:lnTo>
                      <a:pt x="312" y="61"/>
                    </a:lnTo>
                    <a:lnTo>
                      <a:pt x="314" y="59"/>
                    </a:lnTo>
                    <a:lnTo>
                      <a:pt x="319" y="53"/>
                    </a:lnTo>
                    <a:lnTo>
                      <a:pt x="323" y="48"/>
                    </a:lnTo>
                    <a:lnTo>
                      <a:pt x="324" y="46"/>
                    </a:lnTo>
                    <a:lnTo>
                      <a:pt x="322" y="40"/>
                    </a:lnTo>
                    <a:lnTo>
                      <a:pt x="318" y="38"/>
                    </a:lnTo>
                    <a:lnTo>
                      <a:pt x="315" y="33"/>
                    </a:lnTo>
                    <a:lnTo>
                      <a:pt x="317" y="26"/>
                    </a:lnTo>
                    <a:lnTo>
                      <a:pt x="318" y="20"/>
                    </a:lnTo>
                    <a:lnTo>
                      <a:pt x="315" y="18"/>
                    </a:lnTo>
                    <a:lnTo>
                      <a:pt x="309" y="16"/>
                    </a:lnTo>
                    <a:lnTo>
                      <a:pt x="301" y="16"/>
                    </a:lnTo>
                    <a:lnTo>
                      <a:pt x="294" y="15"/>
                    </a:lnTo>
                    <a:lnTo>
                      <a:pt x="287" y="14"/>
                    </a:lnTo>
                    <a:lnTo>
                      <a:pt x="283" y="13"/>
                    </a:lnTo>
                    <a:lnTo>
                      <a:pt x="282" y="9"/>
                    </a:lnTo>
                    <a:lnTo>
                      <a:pt x="282" y="2"/>
                    </a:lnTo>
                    <a:lnTo>
                      <a:pt x="276" y="0"/>
                    </a:lnTo>
                    <a:lnTo>
                      <a:pt x="269" y="2"/>
                    </a:lnTo>
                    <a:lnTo>
                      <a:pt x="259" y="6"/>
                    </a:lnTo>
                    <a:lnTo>
                      <a:pt x="249" y="13"/>
                    </a:lnTo>
                    <a:lnTo>
                      <a:pt x="239" y="19"/>
                    </a:lnTo>
                    <a:lnTo>
                      <a:pt x="232" y="25"/>
                    </a:lnTo>
                    <a:lnTo>
                      <a:pt x="228" y="28"/>
                    </a:lnTo>
                    <a:lnTo>
                      <a:pt x="224" y="31"/>
                    </a:lnTo>
                    <a:lnTo>
                      <a:pt x="219" y="39"/>
                    </a:lnTo>
                    <a:lnTo>
                      <a:pt x="215" y="53"/>
                    </a:lnTo>
                    <a:lnTo>
                      <a:pt x="213" y="79"/>
                    </a:lnTo>
                    <a:lnTo>
                      <a:pt x="213" y="94"/>
                    </a:lnTo>
                    <a:lnTo>
                      <a:pt x="213" y="108"/>
                    </a:lnTo>
                    <a:lnTo>
                      <a:pt x="212" y="120"/>
                    </a:lnTo>
                    <a:lnTo>
                      <a:pt x="209" y="133"/>
                    </a:lnTo>
                    <a:lnTo>
                      <a:pt x="209" y="154"/>
                    </a:lnTo>
                    <a:lnTo>
                      <a:pt x="214" y="175"/>
                    </a:lnTo>
                    <a:lnTo>
                      <a:pt x="218" y="190"/>
                    </a:lnTo>
                    <a:lnTo>
                      <a:pt x="220" y="196"/>
                    </a:lnTo>
                    <a:lnTo>
                      <a:pt x="218" y="206"/>
                    </a:lnTo>
                    <a:lnTo>
                      <a:pt x="214" y="218"/>
                    </a:lnTo>
                    <a:lnTo>
                      <a:pt x="207" y="230"/>
                    </a:lnTo>
                    <a:lnTo>
                      <a:pt x="199" y="245"/>
                    </a:lnTo>
                    <a:lnTo>
                      <a:pt x="190" y="258"/>
                    </a:lnTo>
                    <a:lnTo>
                      <a:pt x="180" y="272"/>
                    </a:lnTo>
                    <a:lnTo>
                      <a:pt x="171" y="285"/>
                    </a:lnTo>
                    <a:lnTo>
                      <a:pt x="165" y="297"/>
                    </a:lnTo>
                    <a:lnTo>
                      <a:pt x="156" y="312"/>
                    </a:lnTo>
                    <a:lnTo>
                      <a:pt x="140" y="335"/>
                    </a:lnTo>
                    <a:lnTo>
                      <a:pt x="123" y="363"/>
                    </a:lnTo>
                    <a:lnTo>
                      <a:pt x="102" y="395"/>
                    </a:lnTo>
                    <a:lnTo>
                      <a:pt x="81" y="427"/>
                    </a:lnTo>
                    <a:lnTo>
                      <a:pt x="62" y="459"/>
                    </a:lnTo>
                    <a:lnTo>
                      <a:pt x="43" y="490"/>
                    </a:lnTo>
                    <a:lnTo>
                      <a:pt x="29" y="516"/>
                    </a:lnTo>
                    <a:lnTo>
                      <a:pt x="18" y="543"/>
                    </a:lnTo>
                    <a:lnTo>
                      <a:pt x="13" y="570"/>
                    </a:lnTo>
                    <a:lnTo>
                      <a:pt x="9" y="599"/>
                    </a:lnTo>
                    <a:lnTo>
                      <a:pt x="1" y="635"/>
                    </a:lnTo>
                    <a:lnTo>
                      <a:pt x="0" y="645"/>
                    </a:lnTo>
                    <a:lnTo>
                      <a:pt x="5" y="653"/>
                    </a:lnTo>
                    <a:lnTo>
                      <a:pt x="12" y="660"/>
                    </a:lnTo>
                    <a:lnTo>
                      <a:pt x="22" y="666"/>
                    </a:lnTo>
                    <a:lnTo>
                      <a:pt x="33" y="671"/>
                    </a:lnTo>
                    <a:lnTo>
                      <a:pt x="44" y="676"/>
                    </a:lnTo>
                    <a:lnTo>
                      <a:pt x="54" y="681"/>
                    </a:lnTo>
                    <a:lnTo>
                      <a:pt x="61" y="686"/>
                    </a:lnTo>
                    <a:lnTo>
                      <a:pt x="91" y="705"/>
                    </a:lnTo>
                    <a:lnTo>
                      <a:pt x="91" y="706"/>
                    </a:lnTo>
                    <a:lnTo>
                      <a:pt x="92" y="711"/>
                    </a:lnTo>
                    <a:lnTo>
                      <a:pt x="94" y="717"/>
                    </a:lnTo>
                    <a:lnTo>
                      <a:pt x="99" y="724"/>
                    </a:lnTo>
                    <a:lnTo>
                      <a:pt x="105" y="732"/>
                    </a:lnTo>
                    <a:lnTo>
                      <a:pt x="114" y="738"/>
                    </a:lnTo>
                    <a:lnTo>
                      <a:pt x="125" y="742"/>
                    </a:lnTo>
                    <a:lnTo>
                      <a:pt x="140" y="746"/>
                    </a:lnTo>
                    <a:lnTo>
                      <a:pt x="142" y="746"/>
                    </a:lnTo>
                    <a:lnTo>
                      <a:pt x="144" y="748"/>
                    </a:lnTo>
                    <a:lnTo>
                      <a:pt x="148" y="750"/>
                    </a:lnTo>
                    <a:lnTo>
                      <a:pt x="154" y="753"/>
                    </a:lnTo>
                    <a:lnTo>
                      <a:pt x="160" y="759"/>
                    </a:lnTo>
                    <a:lnTo>
                      <a:pt x="169" y="764"/>
                    </a:lnTo>
                    <a:lnTo>
                      <a:pt x="178" y="771"/>
                    </a:lnTo>
                    <a:lnTo>
                      <a:pt x="189" y="779"/>
                    </a:lnTo>
                    <a:lnTo>
                      <a:pt x="196" y="783"/>
                    </a:lnTo>
                    <a:lnTo>
                      <a:pt x="207" y="788"/>
                    </a:lnTo>
                    <a:lnTo>
                      <a:pt x="222" y="794"/>
                    </a:lnTo>
                    <a:lnTo>
                      <a:pt x="239" y="799"/>
                    </a:lnTo>
                    <a:lnTo>
                      <a:pt x="258" y="807"/>
                    </a:lnTo>
                    <a:lnTo>
                      <a:pt x="278" y="814"/>
                    </a:lnTo>
                    <a:lnTo>
                      <a:pt x="300" y="821"/>
                    </a:lnTo>
                    <a:lnTo>
                      <a:pt x="321" y="828"/>
                    </a:lnTo>
                    <a:lnTo>
                      <a:pt x="343" y="835"/>
                    </a:lnTo>
                    <a:lnTo>
                      <a:pt x="363" y="843"/>
                    </a:lnTo>
                    <a:lnTo>
                      <a:pt x="383" y="851"/>
                    </a:lnTo>
                    <a:lnTo>
                      <a:pt x="399" y="857"/>
                    </a:lnTo>
                    <a:lnTo>
                      <a:pt x="413" y="864"/>
                    </a:lnTo>
                    <a:lnTo>
                      <a:pt x="423" y="870"/>
                    </a:lnTo>
                    <a:lnTo>
                      <a:pt x="431" y="876"/>
                    </a:lnTo>
                    <a:lnTo>
                      <a:pt x="433" y="881"/>
                    </a:lnTo>
                    <a:lnTo>
                      <a:pt x="435" y="905"/>
                    </a:lnTo>
                    <a:lnTo>
                      <a:pt x="441" y="939"/>
                    </a:lnTo>
                    <a:lnTo>
                      <a:pt x="447" y="980"/>
                    </a:lnTo>
                    <a:lnTo>
                      <a:pt x="454" y="1025"/>
                    </a:lnTo>
                    <a:lnTo>
                      <a:pt x="461" y="1091"/>
                    </a:lnTo>
                    <a:lnTo>
                      <a:pt x="465" y="1141"/>
                    </a:lnTo>
                    <a:lnTo>
                      <a:pt x="466" y="1174"/>
                    </a:lnTo>
                    <a:lnTo>
                      <a:pt x="465" y="1193"/>
                    </a:lnTo>
                    <a:lnTo>
                      <a:pt x="458" y="1235"/>
                    </a:lnTo>
                    <a:lnTo>
                      <a:pt x="450" y="1269"/>
                    </a:lnTo>
                    <a:lnTo>
                      <a:pt x="441" y="1297"/>
                    </a:lnTo>
                    <a:lnTo>
                      <a:pt x="431" y="1323"/>
                    </a:lnTo>
                    <a:lnTo>
                      <a:pt x="420" y="1349"/>
                    </a:lnTo>
                    <a:lnTo>
                      <a:pt x="410" y="1376"/>
                    </a:lnTo>
                    <a:lnTo>
                      <a:pt x="401" y="1407"/>
                    </a:lnTo>
                    <a:lnTo>
                      <a:pt x="393" y="1445"/>
                    </a:lnTo>
                    <a:lnTo>
                      <a:pt x="390" y="1486"/>
                    </a:lnTo>
                    <a:lnTo>
                      <a:pt x="393" y="1527"/>
                    </a:lnTo>
                    <a:lnTo>
                      <a:pt x="402" y="1565"/>
                    </a:lnTo>
                    <a:lnTo>
                      <a:pt x="413" y="1600"/>
                    </a:lnTo>
                    <a:lnTo>
                      <a:pt x="424" y="1629"/>
                    </a:lnTo>
                    <a:lnTo>
                      <a:pt x="435" y="1652"/>
                    </a:lnTo>
                    <a:lnTo>
                      <a:pt x="443" y="1666"/>
                    </a:lnTo>
                    <a:lnTo>
                      <a:pt x="446" y="1671"/>
                    </a:lnTo>
                    <a:lnTo>
                      <a:pt x="956" y="1658"/>
                    </a:lnTo>
                    <a:lnTo>
                      <a:pt x="961" y="1637"/>
                    </a:lnTo>
                    <a:lnTo>
                      <a:pt x="968" y="1586"/>
                    </a:lnTo>
                    <a:lnTo>
                      <a:pt x="976" y="1520"/>
                    </a:lnTo>
                    <a:lnTo>
                      <a:pt x="977" y="1459"/>
                    </a:lnTo>
                    <a:lnTo>
                      <a:pt x="974" y="1430"/>
                    </a:lnTo>
                    <a:lnTo>
                      <a:pt x="967" y="1397"/>
                    </a:lnTo>
                    <a:lnTo>
                      <a:pt x="960" y="1363"/>
                    </a:lnTo>
                    <a:lnTo>
                      <a:pt x="950" y="1330"/>
                    </a:lnTo>
                    <a:lnTo>
                      <a:pt x="941" y="1299"/>
                    </a:lnTo>
                    <a:lnTo>
                      <a:pt x="933" y="1275"/>
                    </a:lnTo>
                    <a:lnTo>
                      <a:pt x="928" y="1259"/>
                    </a:lnTo>
                    <a:lnTo>
                      <a:pt x="926" y="1253"/>
                    </a:lnTo>
                    <a:lnTo>
                      <a:pt x="926" y="1249"/>
                    </a:lnTo>
                    <a:lnTo>
                      <a:pt x="927" y="1236"/>
                    </a:lnTo>
                    <a:lnTo>
                      <a:pt x="930" y="1218"/>
                    </a:lnTo>
                    <a:lnTo>
                      <a:pt x="938" y="1198"/>
                    </a:lnTo>
                    <a:lnTo>
                      <a:pt x="944" y="1211"/>
                    </a:lnTo>
                    <a:lnTo>
                      <a:pt x="953" y="1222"/>
                    </a:lnTo>
                    <a:lnTo>
                      <a:pt x="960" y="1229"/>
                    </a:lnTo>
                    <a:lnTo>
                      <a:pt x="962" y="1233"/>
                    </a:lnTo>
                    <a:lnTo>
                      <a:pt x="989" y="1270"/>
                    </a:lnTo>
                    <a:lnTo>
                      <a:pt x="992" y="1274"/>
                    </a:lnTo>
                    <a:lnTo>
                      <a:pt x="1001" y="1285"/>
                    </a:lnTo>
                    <a:lnTo>
                      <a:pt x="1013" y="1302"/>
                    </a:lnTo>
                    <a:lnTo>
                      <a:pt x="1031" y="1323"/>
                    </a:lnTo>
                    <a:lnTo>
                      <a:pt x="1049" y="1347"/>
                    </a:lnTo>
                    <a:lnTo>
                      <a:pt x="1069" y="1373"/>
                    </a:lnTo>
                    <a:lnTo>
                      <a:pt x="1090" y="1399"/>
                    </a:lnTo>
                    <a:lnTo>
                      <a:pt x="1111" y="1424"/>
                    </a:lnTo>
                    <a:lnTo>
                      <a:pt x="1130" y="1447"/>
                    </a:lnTo>
                    <a:lnTo>
                      <a:pt x="1149" y="1469"/>
                    </a:lnTo>
                    <a:lnTo>
                      <a:pt x="1167" y="1488"/>
                    </a:lnTo>
                    <a:lnTo>
                      <a:pt x="1181" y="1504"/>
                    </a:lnTo>
                    <a:lnTo>
                      <a:pt x="1194" y="1517"/>
                    </a:lnTo>
                    <a:lnTo>
                      <a:pt x="1204" y="1527"/>
                    </a:lnTo>
                    <a:lnTo>
                      <a:pt x="1209" y="1533"/>
                    </a:lnTo>
                    <a:lnTo>
                      <a:pt x="1212" y="1536"/>
                    </a:lnTo>
                    <a:lnTo>
                      <a:pt x="1250" y="1451"/>
                    </a:lnTo>
                    <a:lnTo>
                      <a:pt x="1248" y="1448"/>
                    </a:lnTo>
                    <a:lnTo>
                      <a:pt x="1242" y="1437"/>
                    </a:lnTo>
                    <a:lnTo>
                      <a:pt x="1233" y="1422"/>
                    </a:lnTo>
                    <a:lnTo>
                      <a:pt x="1222" y="1401"/>
                    </a:lnTo>
                    <a:lnTo>
                      <a:pt x="1209" y="1377"/>
                    </a:lnTo>
                    <a:lnTo>
                      <a:pt x="1194" y="1351"/>
                    </a:lnTo>
                    <a:lnTo>
                      <a:pt x="1176" y="1321"/>
                    </a:lnTo>
                    <a:lnTo>
                      <a:pt x="1159" y="1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934"/>
              <p:cNvSpPr>
                <a:spLocks/>
              </p:cNvSpPr>
              <p:nvPr/>
            </p:nvSpPr>
            <p:spPr bwMode="auto">
              <a:xfrm>
                <a:off x="3439" y="1535"/>
                <a:ext cx="36" cy="53"/>
              </a:xfrm>
              <a:custGeom>
                <a:avLst/>
                <a:gdLst>
                  <a:gd name="T0" fmla="*/ 1 w 143"/>
                  <a:gd name="T1" fmla="*/ 198 h 209"/>
                  <a:gd name="T2" fmla="*/ 0 w 143"/>
                  <a:gd name="T3" fmla="*/ 184 h 209"/>
                  <a:gd name="T4" fmla="*/ 0 w 143"/>
                  <a:gd name="T5" fmla="*/ 149 h 209"/>
                  <a:gd name="T6" fmla="*/ 1 w 143"/>
                  <a:gd name="T7" fmla="*/ 106 h 209"/>
                  <a:gd name="T8" fmla="*/ 6 w 143"/>
                  <a:gd name="T9" fmla="*/ 71 h 209"/>
                  <a:gd name="T10" fmla="*/ 11 w 143"/>
                  <a:gd name="T11" fmla="*/ 58 h 209"/>
                  <a:gd name="T12" fmla="*/ 18 w 143"/>
                  <a:gd name="T13" fmla="*/ 46 h 209"/>
                  <a:gd name="T14" fmla="*/ 27 w 143"/>
                  <a:gd name="T15" fmla="*/ 35 h 209"/>
                  <a:gd name="T16" fmla="*/ 37 w 143"/>
                  <a:gd name="T17" fmla="*/ 26 h 209"/>
                  <a:gd name="T18" fmla="*/ 48 w 143"/>
                  <a:gd name="T19" fmla="*/ 20 h 209"/>
                  <a:gd name="T20" fmla="*/ 60 w 143"/>
                  <a:gd name="T21" fmla="*/ 13 h 209"/>
                  <a:gd name="T22" fmla="*/ 72 w 143"/>
                  <a:gd name="T23" fmla="*/ 10 h 209"/>
                  <a:gd name="T24" fmla="*/ 84 w 143"/>
                  <a:gd name="T25" fmla="*/ 7 h 209"/>
                  <a:gd name="T26" fmla="*/ 96 w 143"/>
                  <a:gd name="T27" fmla="*/ 5 h 209"/>
                  <a:gd name="T28" fmla="*/ 107 w 143"/>
                  <a:gd name="T29" fmla="*/ 2 h 209"/>
                  <a:gd name="T30" fmla="*/ 117 w 143"/>
                  <a:gd name="T31" fmla="*/ 0 h 209"/>
                  <a:gd name="T32" fmla="*/ 126 w 143"/>
                  <a:gd name="T33" fmla="*/ 0 h 209"/>
                  <a:gd name="T34" fmla="*/ 133 w 143"/>
                  <a:gd name="T35" fmla="*/ 2 h 209"/>
                  <a:gd name="T36" fmla="*/ 139 w 143"/>
                  <a:gd name="T37" fmla="*/ 8 h 209"/>
                  <a:gd name="T38" fmla="*/ 142 w 143"/>
                  <a:gd name="T39" fmla="*/ 18 h 209"/>
                  <a:gd name="T40" fmla="*/ 143 w 143"/>
                  <a:gd name="T41" fmla="*/ 33 h 209"/>
                  <a:gd name="T42" fmla="*/ 141 w 143"/>
                  <a:gd name="T43" fmla="*/ 43 h 209"/>
                  <a:gd name="T44" fmla="*/ 135 w 143"/>
                  <a:gd name="T45" fmla="*/ 53 h 209"/>
                  <a:gd name="T46" fmla="*/ 129 w 143"/>
                  <a:gd name="T47" fmla="*/ 65 h 209"/>
                  <a:gd name="T48" fmla="*/ 120 w 143"/>
                  <a:gd name="T49" fmla="*/ 77 h 209"/>
                  <a:gd name="T50" fmla="*/ 112 w 143"/>
                  <a:gd name="T51" fmla="*/ 89 h 209"/>
                  <a:gd name="T52" fmla="*/ 107 w 143"/>
                  <a:gd name="T53" fmla="*/ 100 h 209"/>
                  <a:gd name="T54" fmla="*/ 105 w 143"/>
                  <a:gd name="T55" fmla="*/ 110 h 209"/>
                  <a:gd name="T56" fmla="*/ 106 w 143"/>
                  <a:gd name="T57" fmla="*/ 118 h 209"/>
                  <a:gd name="T58" fmla="*/ 115 w 143"/>
                  <a:gd name="T59" fmla="*/ 141 h 209"/>
                  <a:gd name="T60" fmla="*/ 123 w 143"/>
                  <a:gd name="T61" fmla="*/ 172 h 209"/>
                  <a:gd name="T62" fmla="*/ 130 w 143"/>
                  <a:gd name="T63" fmla="*/ 198 h 209"/>
                  <a:gd name="T64" fmla="*/ 132 w 143"/>
                  <a:gd name="T65" fmla="*/ 209 h 209"/>
                  <a:gd name="T66" fmla="*/ 1 w 143"/>
                  <a:gd name="T67" fmla="*/ 19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209">
                    <a:moveTo>
                      <a:pt x="1" y="198"/>
                    </a:moveTo>
                    <a:lnTo>
                      <a:pt x="0" y="184"/>
                    </a:lnTo>
                    <a:lnTo>
                      <a:pt x="0" y="149"/>
                    </a:lnTo>
                    <a:lnTo>
                      <a:pt x="1" y="106"/>
                    </a:lnTo>
                    <a:lnTo>
                      <a:pt x="6" y="71"/>
                    </a:lnTo>
                    <a:lnTo>
                      <a:pt x="11" y="58"/>
                    </a:lnTo>
                    <a:lnTo>
                      <a:pt x="18" y="46"/>
                    </a:lnTo>
                    <a:lnTo>
                      <a:pt x="27" y="35"/>
                    </a:lnTo>
                    <a:lnTo>
                      <a:pt x="37" y="26"/>
                    </a:lnTo>
                    <a:lnTo>
                      <a:pt x="48" y="20"/>
                    </a:lnTo>
                    <a:lnTo>
                      <a:pt x="60" y="13"/>
                    </a:lnTo>
                    <a:lnTo>
                      <a:pt x="72" y="10"/>
                    </a:lnTo>
                    <a:lnTo>
                      <a:pt x="84" y="7"/>
                    </a:lnTo>
                    <a:lnTo>
                      <a:pt x="96" y="5"/>
                    </a:lnTo>
                    <a:lnTo>
                      <a:pt x="107" y="2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3" y="2"/>
                    </a:lnTo>
                    <a:lnTo>
                      <a:pt x="139" y="8"/>
                    </a:lnTo>
                    <a:lnTo>
                      <a:pt x="142" y="18"/>
                    </a:lnTo>
                    <a:lnTo>
                      <a:pt x="143" y="33"/>
                    </a:lnTo>
                    <a:lnTo>
                      <a:pt x="141" y="43"/>
                    </a:lnTo>
                    <a:lnTo>
                      <a:pt x="135" y="53"/>
                    </a:lnTo>
                    <a:lnTo>
                      <a:pt x="129" y="65"/>
                    </a:lnTo>
                    <a:lnTo>
                      <a:pt x="120" y="77"/>
                    </a:lnTo>
                    <a:lnTo>
                      <a:pt x="112" y="89"/>
                    </a:lnTo>
                    <a:lnTo>
                      <a:pt x="107" y="100"/>
                    </a:lnTo>
                    <a:lnTo>
                      <a:pt x="105" y="110"/>
                    </a:lnTo>
                    <a:lnTo>
                      <a:pt x="106" y="118"/>
                    </a:lnTo>
                    <a:lnTo>
                      <a:pt x="115" y="141"/>
                    </a:lnTo>
                    <a:lnTo>
                      <a:pt x="123" y="172"/>
                    </a:lnTo>
                    <a:lnTo>
                      <a:pt x="130" y="198"/>
                    </a:lnTo>
                    <a:lnTo>
                      <a:pt x="132" y="209"/>
                    </a:lnTo>
                    <a:lnTo>
                      <a:pt x="1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935"/>
              <p:cNvSpPr>
                <a:spLocks/>
              </p:cNvSpPr>
              <p:nvPr/>
            </p:nvSpPr>
            <p:spPr bwMode="auto">
              <a:xfrm>
                <a:off x="3525" y="1418"/>
                <a:ext cx="215" cy="160"/>
              </a:xfrm>
              <a:custGeom>
                <a:avLst/>
                <a:gdLst>
                  <a:gd name="T0" fmla="*/ 794 w 857"/>
                  <a:gd name="T1" fmla="*/ 351 h 638"/>
                  <a:gd name="T2" fmla="*/ 761 w 857"/>
                  <a:gd name="T3" fmla="*/ 0 h 638"/>
                  <a:gd name="T4" fmla="*/ 227 w 857"/>
                  <a:gd name="T5" fmla="*/ 0 h 638"/>
                  <a:gd name="T6" fmla="*/ 148 w 857"/>
                  <a:gd name="T7" fmla="*/ 351 h 638"/>
                  <a:gd name="T8" fmla="*/ 95 w 857"/>
                  <a:gd name="T9" fmla="*/ 351 h 638"/>
                  <a:gd name="T10" fmla="*/ 95 w 857"/>
                  <a:gd name="T11" fmla="*/ 441 h 638"/>
                  <a:gd name="T12" fmla="*/ 0 w 857"/>
                  <a:gd name="T13" fmla="*/ 472 h 638"/>
                  <a:gd name="T14" fmla="*/ 0 w 857"/>
                  <a:gd name="T15" fmla="*/ 606 h 638"/>
                  <a:gd name="T16" fmla="*/ 95 w 857"/>
                  <a:gd name="T17" fmla="*/ 606 h 638"/>
                  <a:gd name="T18" fmla="*/ 95 w 857"/>
                  <a:gd name="T19" fmla="*/ 638 h 638"/>
                  <a:gd name="T20" fmla="*/ 857 w 857"/>
                  <a:gd name="T21" fmla="*/ 638 h 638"/>
                  <a:gd name="T22" fmla="*/ 857 w 857"/>
                  <a:gd name="T23" fmla="*/ 351 h 638"/>
                  <a:gd name="T24" fmla="*/ 794 w 857"/>
                  <a:gd name="T25" fmla="*/ 35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7" h="638">
                    <a:moveTo>
                      <a:pt x="794" y="351"/>
                    </a:moveTo>
                    <a:lnTo>
                      <a:pt x="761" y="0"/>
                    </a:lnTo>
                    <a:lnTo>
                      <a:pt x="227" y="0"/>
                    </a:lnTo>
                    <a:lnTo>
                      <a:pt x="148" y="351"/>
                    </a:lnTo>
                    <a:lnTo>
                      <a:pt x="95" y="351"/>
                    </a:lnTo>
                    <a:lnTo>
                      <a:pt x="95" y="441"/>
                    </a:lnTo>
                    <a:lnTo>
                      <a:pt x="0" y="472"/>
                    </a:lnTo>
                    <a:lnTo>
                      <a:pt x="0" y="606"/>
                    </a:lnTo>
                    <a:lnTo>
                      <a:pt x="95" y="606"/>
                    </a:lnTo>
                    <a:lnTo>
                      <a:pt x="95" y="638"/>
                    </a:lnTo>
                    <a:lnTo>
                      <a:pt x="857" y="638"/>
                    </a:lnTo>
                    <a:lnTo>
                      <a:pt x="857" y="351"/>
                    </a:lnTo>
                    <a:lnTo>
                      <a:pt x="794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Rectangle 936"/>
              <p:cNvSpPr>
                <a:spLocks noChangeArrowheads="1"/>
              </p:cNvSpPr>
              <p:nvPr/>
            </p:nvSpPr>
            <p:spPr bwMode="auto">
              <a:xfrm>
                <a:off x="3198" y="1569"/>
                <a:ext cx="544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Rectangle 937"/>
              <p:cNvSpPr>
                <a:spLocks noChangeArrowheads="1"/>
              </p:cNvSpPr>
              <p:nvPr/>
            </p:nvSpPr>
            <p:spPr bwMode="auto">
              <a:xfrm>
                <a:off x="3615" y="1436"/>
                <a:ext cx="8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938"/>
              <p:cNvSpPr>
                <a:spLocks/>
              </p:cNvSpPr>
              <p:nvPr/>
            </p:nvSpPr>
            <p:spPr bwMode="auto">
              <a:xfrm>
                <a:off x="3255" y="1387"/>
                <a:ext cx="60" cy="196"/>
              </a:xfrm>
              <a:custGeom>
                <a:avLst/>
                <a:gdLst>
                  <a:gd name="T0" fmla="*/ 235 w 241"/>
                  <a:gd name="T1" fmla="*/ 192 h 787"/>
                  <a:gd name="T2" fmla="*/ 233 w 241"/>
                  <a:gd name="T3" fmla="*/ 192 h 787"/>
                  <a:gd name="T4" fmla="*/ 230 w 241"/>
                  <a:gd name="T5" fmla="*/ 175 h 787"/>
                  <a:gd name="T6" fmla="*/ 225 w 241"/>
                  <a:gd name="T7" fmla="*/ 159 h 787"/>
                  <a:gd name="T8" fmla="*/ 219 w 241"/>
                  <a:gd name="T9" fmla="*/ 145 h 787"/>
                  <a:gd name="T10" fmla="*/ 210 w 241"/>
                  <a:gd name="T11" fmla="*/ 130 h 787"/>
                  <a:gd name="T12" fmla="*/ 200 w 241"/>
                  <a:gd name="T13" fmla="*/ 118 h 787"/>
                  <a:gd name="T14" fmla="*/ 188 w 241"/>
                  <a:gd name="T15" fmla="*/ 108 h 787"/>
                  <a:gd name="T16" fmla="*/ 175 w 241"/>
                  <a:gd name="T17" fmla="*/ 99 h 787"/>
                  <a:gd name="T18" fmla="*/ 161 w 241"/>
                  <a:gd name="T19" fmla="*/ 92 h 787"/>
                  <a:gd name="T20" fmla="*/ 161 w 241"/>
                  <a:gd name="T21" fmla="*/ 0 h 787"/>
                  <a:gd name="T22" fmla="*/ 83 w 241"/>
                  <a:gd name="T23" fmla="*/ 0 h 787"/>
                  <a:gd name="T24" fmla="*/ 83 w 241"/>
                  <a:gd name="T25" fmla="*/ 92 h 787"/>
                  <a:gd name="T26" fmla="*/ 69 w 241"/>
                  <a:gd name="T27" fmla="*/ 99 h 787"/>
                  <a:gd name="T28" fmla="*/ 55 w 241"/>
                  <a:gd name="T29" fmla="*/ 107 h 787"/>
                  <a:gd name="T30" fmla="*/ 42 w 241"/>
                  <a:gd name="T31" fmla="*/ 117 h 787"/>
                  <a:gd name="T32" fmla="*/ 32 w 241"/>
                  <a:gd name="T33" fmla="*/ 129 h 787"/>
                  <a:gd name="T34" fmla="*/ 23 w 241"/>
                  <a:gd name="T35" fmla="*/ 143 h 787"/>
                  <a:gd name="T36" fmla="*/ 16 w 241"/>
                  <a:gd name="T37" fmla="*/ 158 h 787"/>
                  <a:gd name="T38" fmla="*/ 11 w 241"/>
                  <a:gd name="T39" fmla="*/ 174 h 787"/>
                  <a:gd name="T40" fmla="*/ 9 w 241"/>
                  <a:gd name="T41" fmla="*/ 192 h 787"/>
                  <a:gd name="T42" fmla="*/ 6 w 241"/>
                  <a:gd name="T43" fmla="*/ 192 h 787"/>
                  <a:gd name="T44" fmla="*/ 4 w 241"/>
                  <a:gd name="T45" fmla="*/ 267 h 787"/>
                  <a:gd name="T46" fmla="*/ 0 w 241"/>
                  <a:gd name="T47" fmla="*/ 439 h 787"/>
                  <a:gd name="T48" fmla="*/ 0 w 241"/>
                  <a:gd name="T49" fmla="*/ 625 h 787"/>
                  <a:gd name="T50" fmla="*/ 6 w 241"/>
                  <a:gd name="T51" fmla="*/ 740 h 787"/>
                  <a:gd name="T52" fmla="*/ 12 w 241"/>
                  <a:gd name="T53" fmla="*/ 752 h 787"/>
                  <a:gd name="T54" fmla="*/ 21 w 241"/>
                  <a:gd name="T55" fmla="*/ 762 h 787"/>
                  <a:gd name="T56" fmla="*/ 32 w 241"/>
                  <a:gd name="T57" fmla="*/ 770 h 787"/>
                  <a:gd name="T58" fmla="*/ 47 w 241"/>
                  <a:gd name="T59" fmla="*/ 777 h 787"/>
                  <a:gd name="T60" fmla="*/ 63 w 241"/>
                  <a:gd name="T61" fmla="*/ 782 h 787"/>
                  <a:gd name="T62" fmla="*/ 82 w 241"/>
                  <a:gd name="T63" fmla="*/ 786 h 787"/>
                  <a:gd name="T64" fmla="*/ 102 w 241"/>
                  <a:gd name="T65" fmla="*/ 787 h 787"/>
                  <a:gd name="T66" fmla="*/ 121 w 241"/>
                  <a:gd name="T67" fmla="*/ 787 h 787"/>
                  <a:gd name="T68" fmla="*/ 142 w 241"/>
                  <a:gd name="T69" fmla="*/ 786 h 787"/>
                  <a:gd name="T70" fmla="*/ 161 w 241"/>
                  <a:gd name="T71" fmla="*/ 783 h 787"/>
                  <a:gd name="T72" fmla="*/ 179 w 241"/>
                  <a:gd name="T73" fmla="*/ 779 h 787"/>
                  <a:gd name="T74" fmla="*/ 196 w 241"/>
                  <a:gd name="T75" fmla="*/ 774 h 787"/>
                  <a:gd name="T76" fmla="*/ 210 w 241"/>
                  <a:gd name="T77" fmla="*/ 767 h 787"/>
                  <a:gd name="T78" fmla="*/ 222 w 241"/>
                  <a:gd name="T79" fmla="*/ 759 h 787"/>
                  <a:gd name="T80" fmla="*/ 231 w 241"/>
                  <a:gd name="T81" fmla="*/ 750 h 787"/>
                  <a:gd name="T82" fmla="*/ 235 w 241"/>
                  <a:gd name="T83" fmla="*/ 740 h 787"/>
                  <a:gd name="T84" fmla="*/ 241 w 241"/>
                  <a:gd name="T85" fmla="*/ 629 h 787"/>
                  <a:gd name="T86" fmla="*/ 240 w 241"/>
                  <a:gd name="T87" fmla="*/ 443 h 787"/>
                  <a:gd name="T88" fmla="*/ 237 w 241"/>
                  <a:gd name="T89" fmla="*/ 269 h 787"/>
                  <a:gd name="T90" fmla="*/ 235 w 241"/>
                  <a:gd name="T91" fmla="*/ 192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1" h="787">
                    <a:moveTo>
                      <a:pt x="235" y="192"/>
                    </a:moveTo>
                    <a:lnTo>
                      <a:pt x="233" y="192"/>
                    </a:lnTo>
                    <a:lnTo>
                      <a:pt x="230" y="175"/>
                    </a:lnTo>
                    <a:lnTo>
                      <a:pt x="225" y="159"/>
                    </a:lnTo>
                    <a:lnTo>
                      <a:pt x="219" y="145"/>
                    </a:lnTo>
                    <a:lnTo>
                      <a:pt x="210" y="130"/>
                    </a:lnTo>
                    <a:lnTo>
                      <a:pt x="200" y="118"/>
                    </a:lnTo>
                    <a:lnTo>
                      <a:pt x="188" y="108"/>
                    </a:lnTo>
                    <a:lnTo>
                      <a:pt x="175" y="99"/>
                    </a:lnTo>
                    <a:lnTo>
                      <a:pt x="161" y="92"/>
                    </a:lnTo>
                    <a:lnTo>
                      <a:pt x="161" y="0"/>
                    </a:lnTo>
                    <a:lnTo>
                      <a:pt x="83" y="0"/>
                    </a:lnTo>
                    <a:lnTo>
                      <a:pt x="83" y="92"/>
                    </a:lnTo>
                    <a:lnTo>
                      <a:pt x="69" y="99"/>
                    </a:lnTo>
                    <a:lnTo>
                      <a:pt x="55" y="107"/>
                    </a:lnTo>
                    <a:lnTo>
                      <a:pt x="42" y="117"/>
                    </a:lnTo>
                    <a:lnTo>
                      <a:pt x="32" y="129"/>
                    </a:lnTo>
                    <a:lnTo>
                      <a:pt x="23" y="143"/>
                    </a:lnTo>
                    <a:lnTo>
                      <a:pt x="16" y="158"/>
                    </a:lnTo>
                    <a:lnTo>
                      <a:pt x="11" y="174"/>
                    </a:lnTo>
                    <a:lnTo>
                      <a:pt x="9" y="192"/>
                    </a:lnTo>
                    <a:lnTo>
                      <a:pt x="6" y="192"/>
                    </a:lnTo>
                    <a:lnTo>
                      <a:pt x="4" y="267"/>
                    </a:lnTo>
                    <a:lnTo>
                      <a:pt x="0" y="439"/>
                    </a:lnTo>
                    <a:lnTo>
                      <a:pt x="0" y="625"/>
                    </a:lnTo>
                    <a:lnTo>
                      <a:pt x="6" y="740"/>
                    </a:lnTo>
                    <a:lnTo>
                      <a:pt x="12" y="752"/>
                    </a:lnTo>
                    <a:lnTo>
                      <a:pt x="21" y="762"/>
                    </a:lnTo>
                    <a:lnTo>
                      <a:pt x="32" y="770"/>
                    </a:lnTo>
                    <a:lnTo>
                      <a:pt x="47" y="777"/>
                    </a:lnTo>
                    <a:lnTo>
                      <a:pt x="63" y="782"/>
                    </a:lnTo>
                    <a:lnTo>
                      <a:pt x="82" y="786"/>
                    </a:lnTo>
                    <a:lnTo>
                      <a:pt x="102" y="787"/>
                    </a:lnTo>
                    <a:lnTo>
                      <a:pt x="121" y="787"/>
                    </a:lnTo>
                    <a:lnTo>
                      <a:pt x="142" y="786"/>
                    </a:lnTo>
                    <a:lnTo>
                      <a:pt x="161" y="783"/>
                    </a:lnTo>
                    <a:lnTo>
                      <a:pt x="179" y="779"/>
                    </a:lnTo>
                    <a:lnTo>
                      <a:pt x="196" y="774"/>
                    </a:lnTo>
                    <a:lnTo>
                      <a:pt x="210" y="767"/>
                    </a:lnTo>
                    <a:lnTo>
                      <a:pt x="222" y="759"/>
                    </a:lnTo>
                    <a:lnTo>
                      <a:pt x="231" y="750"/>
                    </a:lnTo>
                    <a:lnTo>
                      <a:pt x="235" y="740"/>
                    </a:lnTo>
                    <a:lnTo>
                      <a:pt x="241" y="629"/>
                    </a:lnTo>
                    <a:lnTo>
                      <a:pt x="240" y="443"/>
                    </a:lnTo>
                    <a:lnTo>
                      <a:pt x="237" y="269"/>
                    </a:lnTo>
                    <a:lnTo>
                      <a:pt x="235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939"/>
              <p:cNvSpPr>
                <a:spLocks/>
              </p:cNvSpPr>
              <p:nvPr/>
            </p:nvSpPr>
            <p:spPr bwMode="auto">
              <a:xfrm>
                <a:off x="3201" y="1502"/>
                <a:ext cx="50" cy="70"/>
              </a:xfrm>
              <a:custGeom>
                <a:avLst/>
                <a:gdLst>
                  <a:gd name="T0" fmla="*/ 198 w 198"/>
                  <a:gd name="T1" fmla="*/ 9 h 281"/>
                  <a:gd name="T2" fmla="*/ 197 w 198"/>
                  <a:gd name="T3" fmla="*/ 5 h 281"/>
                  <a:gd name="T4" fmla="*/ 196 w 198"/>
                  <a:gd name="T5" fmla="*/ 2 h 281"/>
                  <a:gd name="T6" fmla="*/ 193 w 198"/>
                  <a:gd name="T7" fmla="*/ 1 h 281"/>
                  <a:gd name="T8" fmla="*/ 190 w 198"/>
                  <a:gd name="T9" fmla="*/ 0 h 281"/>
                  <a:gd name="T10" fmla="*/ 10 w 198"/>
                  <a:gd name="T11" fmla="*/ 0 h 281"/>
                  <a:gd name="T12" fmla="*/ 6 w 198"/>
                  <a:gd name="T13" fmla="*/ 1 h 281"/>
                  <a:gd name="T14" fmla="*/ 3 w 198"/>
                  <a:gd name="T15" fmla="*/ 2 h 281"/>
                  <a:gd name="T16" fmla="*/ 1 w 198"/>
                  <a:gd name="T17" fmla="*/ 5 h 281"/>
                  <a:gd name="T18" fmla="*/ 0 w 198"/>
                  <a:gd name="T19" fmla="*/ 9 h 281"/>
                  <a:gd name="T20" fmla="*/ 1 w 198"/>
                  <a:gd name="T21" fmla="*/ 12 h 281"/>
                  <a:gd name="T22" fmla="*/ 3 w 198"/>
                  <a:gd name="T23" fmla="*/ 14 h 281"/>
                  <a:gd name="T24" fmla="*/ 6 w 198"/>
                  <a:gd name="T25" fmla="*/ 16 h 281"/>
                  <a:gd name="T26" fmla="*/ 9 w 198"/>
                  <a:gd name="T27" fmla="*/ 17 h 281"/>
                  <a:gd name="T28" fmla="*/ 9 w 198"/>
                  <a:gd name="T29" fmla="*/ 281 h 281"/>
                  <a:gd name="T30" fmla="*/ 194 w 198"/>
                  <a:gd name="T31" fmla="*/ 281 h 281"/>
                  <a:gd name="T32" fmla="*/ 194 w 198"/>
                  <a:gd name="T33" fmla="*/ 15 h 281"/>
                  <a:gd name="T34" fmla="*/ 195 w 198"/>
                  <a:gd name="T35" fmla="*/ 14 h 281"/>
                  <a:gd name="T36" fmla="*/ 197 w 198"/>
                  <a:gd name="T37" fmla="*/ 13 h 281"/>
                  <a:gd name="T38" fmla="*/ 198 w 198"/>
                  <a:gd name="T39" fmla="*/ 11 h 281"/>
                  <a:gd name="T40" fmla="*/ 198 w 198"/>
                  <a:gd name="T41" fmla="*/ 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8" h="281">
                    <a:moveTo>
                      <a:pt x="198" y="9"/>
                    </a:moveTo>
                    <a:lnTo>
                      <a:pt x="197" y="5"/>
                    </a:lnTo>
                    <a:lnTo>
                      <a:pt x="196" y="2"/>
                    </a:lnTo>
                    <a:lnTo>
                      <a:pt x="193" y="1"/>
                    </a:lnTo>
                    <a:lnTo>
                      <a:pt x="19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9" y="281"/>
                    </a:lnTo>
                    <a:lnTo>
                      <a:pt x="194" y="281"/>
                    </a:lnTo>
                    <a:lnTo>
                      <a:pt x="194" y="15"/>
                    </a:lnTo>
                    <a:lnTo>
                      <a:pt x="195" y="14"/>
                    </a:lnTo>
                    <a:lnTo>
                      <a:pt x="197" y="13"/>
                    </a:lnTo>
                    <a:lnTo>
                      <a:pt x="198" y="11"/>
                    </a:lnTo>
                    <a:lnTo>
                      <a:pt x="19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40"/>
              <p:cNvSpPr>
                <a:spLocks/>
              </p:cNvSpPr>
              <p:nvPr/>
            </p:nvSpPr>
            <p:spPr bwMode="auto">
              <a:xfrm>
                <a:off x="3426" y="1242"/>
                <a:ext cx="42" cy="67"/>
              </a:xfrm>
              <a:custGeom>
                <a:avLst/>
                <a:gdLst>
                  <a:gd name="T0" fmla="*/ 141 w 169"/>
                  <a:gd name="T1" fmla="*/ 1 h 269"/>
                  <a:gd name="T2" fmla="*/ 134 w 169"/>
                  <a:gd name="T3" fmla="*/ 11 h 269"/>
                  <a:gd name="T4" fmla="*/ 121 w 169"/>
                  <a:gd name="T5" fmla="*/ 25 h 269"/>
                  <a:gd name="T6" fmla="*/ 104 w 169"/>
                  <a:gd name="T7" fmla="*/ 38 h 269"/>
                  <a:gd name="T8" fmla="*/ 87 w 169"/>
                  <a:gd name="T9" fmla="*/ 47 h 269"/>
                  <a:gd name="T10" fmla="*/ 61 w 169"/>
                  <a:gd name="T11" fmla="*/ 61 h 269"/>
                  <a:gd name="T12" fmla="*/ 34 w 169"/>
                  <a:gd name="T13" fmla="*/ 78 h 269"/>
                  <a:gd name="T14" fmla="*/ 11 w 169"/>
                  <a:gd name="T15" fmla="*/ 95 h 269"/>
                  <a:gd name="T16" fmla="*/ 1 w 169"/>
                  <a:gd name="T17" fmla="*/ 115 h 269"/>
                  <a:gd name="T18" fmla="*/ 0 w 169"/>
                  <a:gd name="T19" fmla="*/ 157 h 269"/>
                  <a:gd name="T20" fmla="*/ 2 w 169"/>
                  <a:gd name="T21" fmla="*/ 190 h 269"/>
                  <a:gd name="T22" fmla="*/ 10 w 169"/>
                  <a:gd name="T23" fmla="*/ 213 h 269"/>
                  <a:gd name="T24" fmla="*/ 22 w 169"/>
                  <a:gd name="T25" fmla="*/ 234 h 269"/>
                  <a:gd name="T26" fmla="*/ 33 w 169"/>
                  <a:gd name="T27" fmla="*/ 252 h 269"/>
                  <a:gd name="T28" fmla="*/ 47 w 169"/>
                  <a:gd name="T29" fmla="*/ 265 h 269"/>
                  <a:gd name="T30" fmla="*/ 60 w 169"/>
                  <a:gd name="T31" fmla="*/ 269 h 269"/>
                  <a:gd name="T32" fmla="*/ 69 w 169"/>
                  <a:gd name="T33" fmla="*/ 265 h 269"/>
                  <a:gd name="T34" fmla="*/ 69 w 169"/>
                  <a:gd name="T35" fmla="*/ 251 h 269"/>
                  <a:gd name="T36" fmla="*/ 81 w 169"/>
                  <a:gd name="T37" fmla="*/ 232 h 269"/>
                  <a:gd name="T38" fmla="*/ 69 w 169"/>
                  <a:gd name="T39" fmla="*/ 228 h 269"/>
                  <a:gd name="T40" fmla="*/ 54 w 169"/>
                  <a:gd name="T41" fmla="*/ 218 h 269"/>
                  <a:gd name="T42" fmla="*/ 42 w 169"/>
                  <a:gd name="T43" fmla="*/ 208 h 269"/>
                  <a:gd name="T44" fmla="*/ 36 w 169"/>
                  <a:gd name="T45" fmla="*/ 204 h 269"/>
                  <a:gd name="T46" fmla="*/ 43 w 169"/>
                  <a:gd name="T47" fmla="*/ 204 h 269"/>
                  <a:gd name="T48" fmla="*/ 59 w 169"/>
                  <a:gd name="T49" fmla="*/ 201 h 269"/>
                  <a:gd name="T50" fmla="*/ 76 w 169"/>
                  <a:gd name="T51" fmla="*/ 200 h 269"/>
                  <a:gd name="T52" fmla="*/ 85 w 169"/>
                  <a:gd name="T53" fmla="*/ 200 h 269"/>
                  <a:gd name="T54" fmla="*/ 90 w 169"/>
                  <a:gd name="T55" fmla="*/ 195 h 269"/>
                  <a:gd name="T56" fmla="*/ 90 w 169"/>
                  <a:gd name="T57" fmla="*/ 189 h 269"/>
                  <a:gd name="T58" fmla="*/ 87 w 169"/>
                  <a:gd name="T59" fmla="*/ 186 h 269"/>
                  <a:gd name="T60" fmla="*/ 77 w 169"/>
                  <a:gd name="T61" fmla="*/ 182 h 269"/>
                  <a:gd name="T62" fmla="*/ 71 w 169"/>
                  <a:gd name="T63" fmla="*/ 174 h 269"/>
                  <a:gd name="T64" fmla="*/ 70 w 169"/>
                  <a:gd name="T65" fmla="*/ 168 h 269"/>
                  <a:gd name="T66" fmla="*/ 78 w 169"/>
                  <a:gd name="T67" fmla="*/ 166 h 269"/>
                  <a:gd name="T68" fmla="*/ 89 w 169"/>
                  <a:gd name="T69" fmla="*/ 168 h 269"/>
                  <a:gd name="T70" fmla="*/ 104 w 169"/>
                  <a:gd name="T71" fmla="*/ 173 h 269"/>
                  <a:gd name="T72" fmla="*/ 108 w 169"/>
                  <a:gd name="T73" fmla="*/ 165 h 269"/>
                  <a:gd name="T74" fmla="*/ 108 w 169"/>
                  <a:gd name="T75" fmla="*/ 145 h 269"/>
                  <a:gd name="T76" fmla="*/ 110 w 169"/>
                  <a:gd name="T77" fmla="*/ 125 h 269"/>
                  <a:gd name="T78" fmla="*/ 113 w 169"/>
                  <a:gd name="T79" fmla="*/ 114 h 269"/>
                  <a:gd name="T80" fmla="*/ 118 w 169"/>
                  <a:gd name="T81" fmla="*/ 104 h 269"/>
                  <a:gd name="T82" fmla="*/ 129 w 169"/>
                  <a:gd name="T83" fmla="*/ 93 h 269"/>
                  <a:gd name="T84" fmla="*/ 140 w 169"/>
                  <a:gd name="T85" fmla="*/ 87 h 269"/>
                  <a:gd name="T86" fmla="*/ 150 w 169"/>
                  <a:gd name="T87" fmla="*/ 79 h 269"/>
                  <a:gd name="T88" fmla="*/ 160 w 169"/>
                  <a:gd name="T89" fmla="*/ 61 h 269"/>
                  <a:gd name="T90" fmla="*/ 168 w 169"/>
                  <a:gd name="T91" fmla="*/ 41 h 269"/>
                  <a:gd name="T92" fmla="*/ 167 w 169"/>
                  <a:gd name="T93" fmla="*/ 22 h 269"/>
                  <a:gd name="T94" fmla="*/ 151 w 169"/>
                  <a:gd name="T95" fmla="*/ 2 h 269"/>
                  <a:gd name="T96" fmla="*/ 142 w 169"/>
                  <a:gd name="T97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9" h="269">
                    <a:moveTo>
                      <a:pt x="142" y="0"/>
                    </a:moveTo>
                    <a:lnTo>
                      <a:pt x="141" y="1"/>
                    </a:lnTo>
                    <a:lnTo>
                      <a:pt x="138" y="6"/>
                    </a:lnTo>
                    <a:lnTo>
                      <a:pt x="134" y="11"/>
                    </a:lnTo>
                    <a:lnTo>
                      <a:pt x="127" y="18"/>
                    </a:lnTo>
                    <a:lnTo>
                      <a:pt x="121" y="25"/>
                    </a:lnTo>
                    <a:lnTo>
                      <a:pt x="113" y="32"/>
                    </a:lnTo>
                    <a:lnTo>
                      <a:pt x="104" y="38"/>
                    </a:lnTo>
                    <a:lnTo>
                      <a:pt x="96" y="43"/>
                    </a:lnTo>
                    <a:lnTo>
                      <a:pt x="87" y="47"/>
                    </a:lnTo>
                    <a:lnTo>
                      <a:pt x="76" y="54"/>
                    </a:lnTo>
                    <a:lnTo>
                      <a:pt x="61" y="61"/>
                    </a:lnTo>
                    <a:lnTo>
                      <a:pt x="47" y="69"/>
                    </a:lnTo>
                    <a:lnTo>
                      <a:pt x="34" y="78"/>
                    </a:lnTo>
                    <a:lnTo>
                      <a:pt x="22" y="87"/>
                    </a:lnTo>
                    <a:lnTo>
                      <a:pt x="11" y="95"/>
                    </a:lnTo>
                    <a:lnTo>
                      <a:pt x="4" y="103"/>
                    </a:lnTo>
                    <a:lnTo>
                      <a:pt x="1" y="115"/>
                    </a:lnTo>
                    <a:lnTo>
                      <a:pt x="0" y="134"/>
                    </a:lnTo>
                    <a:lnTo>
                      <a:pt x="0" y="157"/>
                    </a:lnTo>
                    <a:lnTo>
                      <a:pt x="1" y="180"/>
                    </a:lnTo>
                    <a:lnTo>
                      <a:pt x="2" y="190"/>
                    </a:lnTo>
                    <a:lnTo>
                      <a:pt x="6" y="201"/>
                    </a:lnTo>
                    <a:lnTo>
                      <a:pt x="10" y="213"/>
                    </a:lnTo>
                    <a:lnTo>
                      <a:pt x="15" y="224"/>
                    </a:lnTo>
                    <a:lnTo>
                      <a:pt x="22" y="234"/>
                    </a:lnTo>
                    <a:lnTo>
                      <a:pt x="27" y="244"/>
                    </a:lnTo>
                    <a:lnTo>
                      <a:pt x="33" y="252"/>
                    </a:lnTo>
                    <a:lnTo>
                      <a:pt x="38" y="257"/>
                    </a:lnTo>
                    <a:lnTo>
                      <a:pt x="47" y="265"/>
                    </a:lnTo>
                    <a:lnTo>
                      <a:pt x="55" y="268"/>
                    </a:lnTo>
                    <a:lnTo>
                      <a:pt x="60" y="269"/>
                    </a:lnTo>
                    <a:lnTo>
                      <a:pt x="66" y="268"/>
                    </a:lnTo>
                    <a:lnTo>
                      <a:pt x="69" y="265"/>
                    </a:lnTo>
                    <a:lnTo>
                      <a:pt x="69" y="257"/>
                    </a:lnTo>
                    <a:lnTo>
                      <a:pt x="69" y="251"/>
                    </a:lnTo>
                    <a:lnTo>
                      <a:pt x="69" y="247"/>
                    </a:lnTo>
                    <a:lnTo>
                      <a:pt x="81" y="232"/>
                    </a:lnTo>
                    <a:lnTo>
                      <a:pt x="76" y="231"/>
                    </a:lnTo>
                    <a:lnTo>
                      <a:pt x="69" y="228"/>
                    </a:lnTo>
                    <a:lnTo>
                      <a:pt x="61" y="223"/>
                    </a:lnTo>
                    <a:lnTo>
                      <a:pt x="54" y="218"/>
                    </a:lnTo>
                    <a:lnTo>
                      <a:pt x="47" y="212"/>
                    </a:lnTo>
                    <a:lnTo>
                      <a:pt x="42" y="208"/>
                    </a:lnTo>
                    <a:lnTo>
                      <a:pt x="37" y="205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3" y="204"/>
                    </a:lnTo>
                    <a:lnTo>
                      <a:pt x="50" y="203"/>
                    </a:lnTo>
                    <a:lnTo>
                      <a:pt x="59" y="201"/>
                    </a:lnTo>
                    <a:lnTo>
                      <a:pt x="68" y="201"/>
                    </a:lnTo>
                    <a:lnTo>
                      <a:pt x="76" y="200"/>
                    </a:lnTo>
                    <a:lnTo>
                      <a:pt x="82" y="200"/>
                    </a:lnTo>
                    <a:lnTo>
                      <a:pt x="85" y="200"/>
                    </a:lnTo>
                    <a:lnTo>
                      <a:pt x="88" y="198"/>
                    </a:lnTo>
                    <a:lnTo>
                      <a:pt x="90" y="195"/>
                    </a:lnTo>
                    <a:lnTo>
                      <a:pt x="90" y="192"/>
                    </a:lnTo>
                    <a:lnTo>
                      <a:pt x="90" y="189"/>
                    </a:lnTo>
                    <a:lnTo>
                      <a:pt x="89" y="188"/>
                    </a:lnTo>
                    <a:lnTo>
                      <a:pt x="87" y="186"/>
                    </a:lnTo>
                    <a:lnTo>
                      <a:pt x="82" y="184"/>
                    </a:lnTo>
                    <a:lnTo>
                      <a:pt x="77" y="182"/>
                    </a:lnTo>
                    <a:lnTo>
                      <a:pt x="73" y="180"/>
                    </a:lnTo>
                    <a:lnTo>
                      <a:pt x="71" y="174"/>
                    </a:lnTo>
                    <a:lnTo>
                      <a:pt x="70" y="170"/>
                    </a:lnTo>
                    <a:lnTo>
                      <a:pt x="70" y="168"/>
                    </a:lnTo>
                    <a:lnTo>
                      <a:pt x="72" y="168"/>
                    </a:lnTo>
                    <a:lnTo>
                      <a:pt x="78" y="166"/>
                    </a:lnTo>
                    <a:lnTo>
                      <a:pt x="84" y="166"/>
                    </a:lnTo>
                    <a:lnTo>
                      <a:pt x="89" y="168"/>
                    </a:lnTo>
                    <a:lnTo>
                      <a:pt x="98" y="172"/>
                    </a:lnTo>
                    <a:lnTo>
                      <a:pt x="104" y="173"/>
                    </a:lnTo>
                    <a:lnTo>
                      <a:pt x="107" y="170"/>
                    </a:lnTo>
                    <a:lnTo>
                      <a:pt x="108" y="165"/>
                    </a:lnTo>
                    <a:lnTo>
                      <a:pt x="108" y="155"/>
                    </a:lnTo>
                    <a:lnTo>
                      <a:pt x="108" y="145"/>
                    </a:lnTo>
                    <a:lnTo>
                      <a:pt x="110" y="132"/>
                    </a:lnTo>
                    <a:lnTo>
                      <a:pt x="110" y="125"/>
                    </a:lnTo>
                    <a:lnTo>
                      <a:pt x="111" y="120"/>
                    </a:lnTo>
                    <a:lnTo>
                      <a:pt x="113" y="114"/>
                    </a:lnTo>
                    <a:lnTo>
                      <a:pt x="115" y="107"/>
                    </a:lnTo>
                    <a:lnTo>
                      <a:pt x="118" y="104"/>
                    </a:lnTo>
                    <a:lnTo>
                      <a:pt x="125" y="99"/>
                    </a:lnTo>
                    <a:lnTo>
                      <a:pt x="129" y="93"/>
                    </a:lnTo>
                    <a:lnTo>
                      <a:pt x="135" y="89"/>
                    </a:lnTo>
                    <a:lnTo>
                      <a:pt x="140" y="87"/>
                    </a:lnTo>
                    <a:lnTo>
                      <a:pt x="145" y="84"/>
                    </a:lnTo>
                    <a:lnTo>
                      <a:pt x="150" y="79"/>
                    </a:lnTo>
                    <a:lnTo>
                      <a:pt x="156" y="71"/>
                    </a:lnTo>
                    <a:lnTo>
                      <a:pt x="160" y="61"/>
                    </a:lnTo>
                    <a:lnTo>
                      <a:pt x="164" y="52"/>
                    </a:lnTo>
                    <a:lnTo>
                      <a:pt x="168" y="41"/>
                    </a:lnTo>
                    <a:lnTo>
                      <a:pt x="169" y="31"/>
                    </a:lnTo>
                    <a:lnTo>
                      <a:pt x="167" y="22"/>
                    </a:lnTo>
                    <a:lnTo>
                      <a:pt x="159" y="9"/>
                    </a:lnTo>
                    <a:lnTo>
                      <a:pt x="151" y="2"/>
                    </a:lnTo>
                    <a:lnTo>
                      <a:pt x="14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41"/>
              <p:cNvSpPr>
                <a:spLocks/>
              </p:cNvSpPr>
              <p:nvPr/>
            </p:nvSpPr>
            <p:spPr bwMode="auto">
              <a:xfrm>
                <a:off x="3432" y="1261"/>
                <a:ext cx="19" cy="13"/>
              </a:xfrm>
              <a:custGeom>
                <a:avLst/>
                <a:gdLst>
                  <a:gd name="T0" fmla="*/ 17 w 74"/>
                  <a:gd name="T1" fmla="*/ 1 h 49"/>
                  <a:gd name="T2" fmla="*/ 18 w 74"/>
                  <a:gd name="T3" fmla="*/ 1 h 49"/>
                  <a:gd name="T4" fmla="*/ 20 w 74"/>
                  <a:gd name="T5" fmla="*/ 1 h 49"/>
                  <a:gd name="T6" fmla="*/ 25 w 74"/>
                  <a:gd name="T7" fmla="*/ 1 h 49"/>
                  <a:gd name="T8" fmla="*/ 30 w 74"/>
                  <a:gd name="T9" fmla="*/ 0 h 49"/>
                  <a:gd name="T10" fmla="*/ 35 w 74"/>
                  <a:gd name="T11" fmla="*/ 1 h 49"/>
                  <a:gd name="T12" fmla="*/ 42 w 74"/>
                  <a:gd name="T13" fmla="*/ 1 h 49"/>
                  <a:gd name="T14" fmla="*/ 49 w 74"/>
                  <a:gd name="T15" fmla="*/ 2 h 49"/>
                  <a:gd name="T16" fmla="*/ 55 w 74"/>
                  <a:gd name="T17" fmla="*/ 3 h 49"/>
                  <a:gd name="T18" fmla="*/ 65 w 74"/>
                  <a:gd name="T19" fmla="*/ 6 h 49"/>
                  <a:gd name="T20" fmla="*/ 71 w 74"/>
                  <a:gd name="T21" fmla="*/ 9 h 49"/>
                  <a:gd name="T22" fmla="*/ 73 w 74"/>
                  <a:gd name="T23" fmla="*/ 11 h 49"/>
                  <a:gd name="T24" fmla="*/ 74 w 74"/>
                  <a:gd name="T25" fmla="*/ 13 h 49"/>
                  <a:gd name="T26" fmla="*/ 73 w 74"/>
                  <a:gd name="T27" fmla="*/ 17 h 49"/>
                  <a:gd name="T28" fmla="*/ 71 w 74"/>
                  <a:gd name="T29" fmla="*/ 22 h 49"/>
                  <a:gd name="T30" fmla="*/ 68 w 74"/>
                  <a:gd name="T31" fmla="*/ 26 h 49"/>
                  <a:gd name="T32" fmla="*/ 67 w 74"/>
                  <a:gd name="T33" fmla="*/ 28 h 49"/>
                  <a:gd name="T34" fmla="*/ 65 w 74"/>
                  <a:gd name="T35" fmla="*/ 29 h 49"/>
                  <a:gd name="T36" fmla="*/ 62 w 74"/>
                  <a:gd name="T37" fmla="*/ 33 h 49"/>
                  <a:gd name="T38" fmla="*/ 58 w 74"/>
                  <a:gd name="T39" fmla="*/ 37 h 49"/>
                  <a:gd name="T40" fmla="*/ 57 w 74"/>
                  <a:gd name="T41" fmla="*/ 41 h 49"/>
                  <a:gd name="T42" fmla="*/ 56 w 74"/>
                  <a:gd name="T43" fmla="*/ 48 h 49"/>
                  <a:gd name="T44" fmla="*/ 51 w 74"/>
                  <a:gd name="T45" fmla="*/ 49 h 49"/>
                  <a:gd name="T46" fmla="*/ 44 w 74"/>
                  <a:gd name="T47" fmla="*/ 48 h 49"/>
                  <a:gd name="T48" fmla="*/ 38 w 74"/>
                  <a:gd name="T49" fmla="*/ 46 h 49"/>
                  <a:gd name="T50" fmla="*/ 34 w 74"/>
                  <a:gd name="T51" fmla="*/ 45 h 49"/>
                  <a:gd name="T52" fmla="*/ 29 w 74"/>
                  <a:gd name="T53" fmla="*/ 43 h 49"/>
                  <a:gd name="T54" fmla="*/ 23 w 74"/>
                  <a:gd name="T55" fmla="*/ 40 h 49"/>
                  <a:gd name="T56" fmla="*/ 17 w 74"/>
                  <a:gd name="T57" fmla="*/ 38 h 49"/>
                  <a:gd name="T58" fmla="*/ 10 w 74"/>
                  <a:gd name="T59" fmla="*/ 35 h 49"/>
                  <a:gd name="T60" fmla="*/ 5 w 74"/>
                  <a:gd name="T61" fmla="*/ 33 h 49"/>
                  <a:gd name="T62" fmla="*/ 2 w 74"/>
                  <a:gd name="T63" fmla="*/ 32 h 49"/>
                  <a:gd name="T64" fmla="*/ 0 w 74"/>
                  <a:gd name="T65" fmla="*/ 31 h 49"/>
                  <a:gd name="T66" fmla="*/ 3 w 74"/>
                  <a:gd name="T67" fmla="*/ 29 h 49"/>
                  <a:gd name="T68" fmla="*/ 8 w 74"/>
                  <a:gd name="T69" fmla="*/ 26 h 49"/>
                  <a:gd name="T70" fmla="*/ 16 w 74"/>
                  <a:gd name="T71" fmla="*/ 22 h 49"/>
                  <a:gd name="T72" fmla="*/ 25 w 74"/>
                  <a:gd name="T73" fmla="*/ 18 h 49"/>
                  <a:gd name="T74" fmla="*/ 33 w 74"/>
                  <a:gd name="T75" fmla="*/ 18 h 49"/>
                  <a:gd name="T76" fmla="*/ 40 w 74"/>
                  <a:gd name="T77" fmla="*/ 17 h 49"/>
                  <a:gd name="T78" fmla="*/ 43 w 74"/>
                  <a:gd name="T79" fmla="*/ 17 h 49"/>
                  <a:gd name="T80" fmla="*/ 41 w 74"/>
                  <a:gd name="T81" fmla="*/ 17 h 49"/>
                  <a:gd name="T82" fmla="*/ 37 w 74"/>
                  <a:gd name="T83" fmla="*/ 16 h 49"/>
                  <a:gd name="T84" fmla="*/ 33 w 74"/>
                  <a:gd name="T85" fmla="*/ 14 h 49"/>
                  <a:gd name="T86" fmla="*/ 31 w 74"/>
                  <a:gd name="T87" fmla="*/ 13 h 49"/>
                  <a:gd name="T88" fmla="*/ 28 w 74"/>
                  <a:gd name="T89" fmla="*/ 13 h 49"/>
                  <a:gd name="T90" fmla="*/ 21 w 74"/>
                  <a:gd name="T91" fmla="*/ 13 h 49"/>
                  <a:gd name="T92" fmla="*/ 12 w 74"/>
                  <a:gd name="T93" fmla="*/ 12 h 49"/>
                  <a:gd name="T94" fmla="*/ 4 w 74"/>
                  <a:gd name="T95" fmla="*/ 11 h 49"/>
                  <a:gd name="T96" fmla="*/ 0 w 74"/>
                  <a:gd name="T97" fmla="*/ 11 h 49"/>
                  <a:gd name="T98" fmla="*/ 17 w 74"/>
                  <a:gd name="T9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4" h="49">
                    <a:moveTo>
                      <a:pt x="17" y="1"/>
                    </a:moveTo>
                    <a:lnTo>
                      <a:pt x="18" y="1"/>
                    </a:lnTo>
                    <a:lnTo>
                      <a:pt x="20" y="1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2" y="1"/>
                    </a:lnTo>
                    <a:lnTo>
                      <a:pt x="49" y="2"/>
                    </a:lnTo>
                    <a:lnTo>
                      <a:pt x="55" y="3"/>
                    </a:lnTo>
                    <a:lnTo>
                      <a:pt x="65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3" y="17"/>
                    </a:lnTo>
                    <a:lnTo>
                      <a:pt x="71" y="22"/>
                    </a:lnTo>
                    <a:lnTo>
                      <a:pt x="68" y="26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2" y="33"/>
                    </a:lnTo>
                    <a:lnTo>
                      <a:pt x="58" y="37"/>
                    </a:lnTo>
                    <a:lnTo>
                      <a:pt x="57" y="41"/>
                    </a:lnTo>
                    <a:lnTo>
                      <a:pt x="56" y="48"/>
                    </a:lnTo>
                    <a:lnTo>
                      <a:pt x="51" y="49"/>
                    </a:lnTo>
                    <a:lnTo>
                      <a:pt x="44" y="48"/>
                    </a:lnTo>
                    <a:lnTo>
                      <a:pt x="38" y="46"/>
                    </a:lnTo>
                    <a:lnTo>
                      <a:pt x="34" y="45"/>
                    </a:lnTo>
                    <a:lnTo>
                      <a:pt x="29" y="43"/>
                    </a:lnTo>
                    <a:lnTo>
                      <a:pt x="23" y="40"/>
                    </a:lnTo>
                    <a:lnTo>
                      <a:pt x="17" y="38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3" y="29"/>
                    </a:lnTo>
                    <a:lnTo>
                      <a:pt x="8" y="26"/>
                    </a:lnTo>
                    <a:lnTo>
                      <a:pt x="16" y="22"/>
                    </a:lnTo>
                    <a:lnTo>
                      <a:pt x="25" y="18"/>
                    </a:lnTo>
                    <a:lnTo>
                      <a:pt x="33" y="18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7" y="16"/>
                    </a:lnTo>
                    <a:lnTo>
                      <a:pt x="33" y="14"/>
                    </a:lnTo>
                    <a:lnTo>
                      <a:pt x="31" y="13"/>
                    </a:lnTo>
                    <a:lnTo>
                      <a:pt x="28" y="13"/>
                    </a:lnTo>
                    <a:lnTo>
                      <a:pt x="21" y="13"/>
                    </a:lnTo>
                    <a:lnTo>
                      <a:pt x="12" y="12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42"/>
              <p:cNvSpPr>
                <a:spLocks/>
              </p:cNvSpPr>
              <p:nvPr/>
            </p:nvSpPr>
            <p:spPr bwMode="auto">
              <a:xfrm>
                <a:off x="3457" y="1285"/>
                <a:ext cx="15" cy="21"/>
              </a:xfrm>
              <a:custGeom>
                <a:avLst/>
                <a:gdLst>
                  <a:gd name="T0" fmla="*/ 58 w 58"/>
                  <a:gd name="T1" fmla="*/ 0 h 83"/>
                  <a:gd name="T2" fmla="*/ 55 w 58"/>
                  <a:gd name="T3" fmla="*/ 9 h 83"/>
                  <a:gd name="T4" fmla="*/ 47 w 58"/>
                  <a:gd name="T5" fmla="*/ 28 h 83"/>
                  <a:gd name="T6" fmla="*/ 37 w 58"/>
                  <a:gd name="T7" fmla="*/ 49 h 83"/>
                  <a:gd name="T8" fmla="*/ 29 w 58"/>
                  <a:gd name="T9" fmla="*/ 61 h 83"/>
                  <a:gd name="T10" fmla="*/ 20 w 58"/>
                  <a:gd name="T11" fmla="*/ 68 h 83"/>
                  <a:gd name="T12" fmla="*/ 11 w 58"/>
                  <a:gd name="T13" fmla="*/ 74 h 83"/>
                  <a:gd name="T14" fmla="*/ 3 w 58"/>
                  <a:gd name="T15" fmla="*/ 81 h 83"/>
                  <a:gd name="T16" fmla="*/ 0 w 58"/>
                  <a:gd name="T17" fmla="*/ 83 h 83"/>
                  <a:gd name="T18" fmla="*/ 4 w 58"/>
                  <a:gd name="T19" fmla="*/ 79 h 83"/>
                  <a:gd name="T20" fmla="*/ 14 w 58"/>
                  <a:gd name="T21" fmla="*/ 69 h 83"/>
                  <a:gd name="T22" fmla="*/ 24 w 58"/>
                  <a:gd name="T23" fmla="*/ 57 h 83"/>
                  <a:gd name="T24" fmla="*/ 32 w 58"/>
                  <a:gd name="T25" fmla="*/ 46 h 83"/>
                  <a:gd name="T26" fmla="*/ 38 w 58"/>
                  <a:gd name="T27" fmla="*/ 34 h 83"/>
                  <a:gd name="T28" fmla="*/ 47 w 58"/>
                  <a:gd name="T29" fmla="*/ 19 h 83"/>
                  <a:gd name="T30" fmla="*/ 55 w 58"/>
                  <a:gd name="T31" fmla="*/ 5 h 83"/>
                  <a:gd name="T32" fmla="*/ 58 w 58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83">
                    <a:moveTo>
                      <a:pt x="58" y="0"/>
                    </a:moveTo>
                    <a:lnTo>
                      <a:pt x="55" y="9"/>
                    </a:lnTo>
                    <a:lnTo>
                      <a:pt x="47" y="28"/>
                    </a:lnTo>
                    <a:lnTo>
                      <a:pt x="37" y="49"/>
                    </a:lnTo>
                    <a:lnTo>
                      <a:pt x="29" y="61"/>
                    </a:lnTo>
                    <a:lnTo>
                      <a:pt x="20" y="68"/>
                    </a:lnTo>
                    <a:lnTo>
                      <a:pt x="11" y="74"/>
                    </a:lnTo>
                    <a:lnTo>
                      <a:pt x="3" y="81"/>
                    </a:lnTo>
                    <a:lnTo>
                      <a:pt x="0" y="83"/>
                    </a:lnTo>
                    <a:lnTo>
                      <a:pt x="4" y="79"/>
                    </a:lnTo>
                    <a:lnTo>
                      <a:pt x="14" y="69"/>
                    </a:lnTo>
                    <a:lnTo>
                      <a:pt x="24" y="57"/>
                    </a:lnTo>
                    <a:lnTo>
                      <a:pt x="32" y="46"/>
                    </a:lnTo>
                    <a:lnTo>
                      <a:pt x="38" y="34"/>
                    </a:lnTo>
                    <a:lnTo>
                      <a:pt x="47" y="19"/>
                    </a:lnTo>
                    <a:lnTo>
                      <a:pt x="5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43"/>
              <p:cNvSpPr>
                <a:spLocks/>
              </p:cNvSpPr>
              <p:nvPr/>
            </p:nvSpPr>
            <p:spPr bwMode="auto">
              <a:xfrm>
                <a:off x="3428" y="1304"/>
                <a:ext cx="9" cy="21"/>
              </a:xfrm>
              <a:custGeom>
                <a:avLst/>
                <a:gdLst>
                  <a:gd name="T0" fmla="*/ 4 w 38"/>
                  <a:gd name="T1" fmla="*/ 0 h 84"/>
                  <a:gd name="T2" fmla="*/ 4 w 38"/>
                  <a:gd name="T3" fmla="*/ 6 h 84"/>
                  <a:gd name="T4" fmla="*/ 3 w 38"/>
                  <a:gd name="T5" fmla="*/ 21 h 84"/>
                  <a:gd name="T6" fmla="*/ 1 w 38"/>
                  <a:gd name="T7" fmla="*/ 40 h 84"/>
                  <a:gd name="T8" fmla="*/ 0 w 38"/>
                  <a:gd name="T9" fmla="*/ 53 h 84"/>
                  <a:gd name="T10" fmla="*/ 1 w 38"/>
                  <a:gd name="T11" fmla="*/ 62 h 84"/>
                  <a:gd name="T12" fmla="*/ 5 w 38"/>
                  <a:gd name="T13" fmla="*/ 68 h 84"/>
                  <a:gd name="T14" fmla="*/ 11 w 38"/>
                  <a:gd name="T15" fmla="*/ 75 h 84"/>
                  <a:gd name="T16" fmla="*/ 16 w 38"/>
                  <a:gd name="T17" fmla="*/ 81 h 84"/>
                  <a:gd name="T18" fmla="*/ 23 w 38"/>
                  <a:gd name="T19" fmla="*/ 84 h 84"/>
                  <a:gd name="T20" fmla="*/ 32 w 38"/>
                  <a:gd name="T21" fmla="*/ 83 h 84"/>
                  <a:gd name="T22" fmla="*/ 38 w 38"/>
                  <a:gd name="T23" fmla="*/ 79 h 84"/>
                  <a:gd name="T24" fmla="*/ 38 w 38"/>
                  <a:gd name="T25" fmla="*/ 73 h 84"/>
                  <a:gd name="T26" fmla="*/ 36 w 38"/>
                  <a:gd name="T27" fmla="*/ 66 h 84"/>
                  <a:gd name="T28" fmla="*/ 30 w 38"/>
                  <a:gd name="T29" fmla="*/ 56 h 84"/>
                  <a:gd name="T30" fmla="*/ 25 w 38"/>
                  <a:gd name="T31" fmla="*/ 44 h 84"/>
                  <a:gd name="T32" fmla="*/ 20 w 38"/>
                  <a:gd name="T33" fmla="*/ 31 h 84"/>
                  <a:gd name="T34" fmla="*/ 14 w 38"/>
                  <a:gd name="T35" fmla="*/ 19 h 84"/>
                  <a:gd name="T36" fmla="*/ 9 w 38"/>
                  <a:gd name="T37" fmla="*/ 9 h 84"/>
                  <a:gd name="T38" fmla="*/ 5 w 38"/>
                  <a:gd name="T39" fmla="*/ 2 h 84"/>
                  <a:gd name="T40" fmla="*/ 4 w 38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84">
                    <a:moveTo>
                      <a:pt x="4" y="0"/>
                    </a:moveTo>
                    <a:lnTo>
                      <a:pt x="4" y="6"/>
                    </a:lnTo>
                    <a:lnTo>
                      <a:pt x="3" y="21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5" y="68"/>
                    </a:lnTo>
                    <a:lnTo>
                      <a:pt x="11" y="75"/>
                    </a:lnTo>
                    <a:lnTo>
                      <a:pt x="16" y="81"/>
                    </a:lnTo>
                    <a:lnTo>
                      <a:pt x="23" y="84"/>
                    </a:lnTo>
                    <a:lnTo>
                      <a:pt x="32" y="83"/>
                    </a:lnTo>
                    <a:lnTo>
                      <a:pt x="38" y="79"/>
                    </a:lnTo>
                    <a:lnTo>
                      <a:pt x="38" y="73"/>
                    </a:lnTo>
                    <a:lnTo>
                      <a:pt x="36" y="66"/>
                    </a:lnTo>
                    <a:lnTo>
                      <a:pt x="30" y="56"/>
                    </a:lnTo>
                    <a:lnTo>
                      <a:pt x="25" y="44"/>
                    </a:lnTo>
                    <a:lnTo>
                      <a:pt x="20" y="31"/>
                    </a:lnTo>
                    <a:lnTo>
                      <a:pt x="14" y="19"/>
                    </a:lnTo>
                    <a:lnTo>
                      <a:pt x="9" y="9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44"/>
              <p:cNvSpPr>
                <a:spLocks/>
              </p:cNvSpPr>
              <p:nvPr/>
            </p:nvSpPr>
            <p:spPr bwMode="auto">
              <a:xfrm>
                <a:off x="3411" y="1246"/>
                <a:ext cx="15" cy="30"/>
              </a:xfrm>
              <a:custGeom>
                <a:avLst/>
                <a:gdLst>
                  <a:gd name="T0" fmla="*/ 54 w 60"/>
                  <a:gd name="T1" fmla="*/ 48 h 120"/>
                  <a:gd name="T2" fmla="*/ 50 w 60"/>
                  <a:gd name="T3" fmla="*/ 49 h 120"/>
                  <a:gd name="T4" fmla="*/ 46 w 60"/>
                  <a:gd name="T5" fmla="*/ 53 h 120"/>
                  <a:gd name="T6" fmla="*/ 41 w 60"/>
                  <a:gd name="T7" fmla="*/ 58 h 120"/>
                  <a:gd name="T8" fmla="*/ 34 w 60"/>
                  <a:gd name="T9" fmla="*/ 64 h 120"/>
                  <a:gd name="T10" fmla="*/ 26 w 60"/>
                  <a:gd name="T11" fmla="*/ 71 h 120"/>
                  <a:gd name="T12" fmla="*/ 21 w 60"/>
                  <a:gd name="T13" fmla="*/ 77 h 120"/>
                  <a:gd name="T14" fmla="*/ 17 w 60"/>
                  <a:gd name="T15" fmla="*/ 84 h 120"/>
                  <a:gd name="T16" fmla="*/ 13 w 60"/>
                  <a:gd name="T17" fmla="*/ 91 h 120"/>
                  <a:gd name="T18" fmla="*/ 9 w 60"/>
                  <a:gd name="T19" fmla="*/ 103 h 120"/>
                  <a:gd name="T20" fmla="*/ 6 w 60"/>
                  <a:gd name="T21" fmla="*/ 111 h 120"/>
                  <a:gd name="T22" fmla="*/ 2 w 60"/>
                  <a:gd name="T23" fmla="*/ 118 h 120"/>
                  <a:gd name="T24" fmla="*/ 1 w 60"/>
                  <a:gd name="T25" fmla="*/ 120 h 120"/>
                  <a:gd name="T26" fmla="*/ 1 w 60"/>
                  <a:gd name="T27" fmla="*/ 117 h 120"/>
                  <a:gd name="T28" fmla="*/ 0 w 60"/>
                  <a:gd name="T29" fmla="*/ 107 h 120"/>
                  <a:gd name="T30" fmla="*/ 0 w 60"/>
                  <a:gd name="T31" fmla="*/ 95 h 120"/>
                  <a:gd name="T32" fmla="*/ 1 w 60"/>
                  <a:gd name="T33" fmla="*/ 84 h 120"/>
                  <a:gd name="T34" fmla="*/ 3 w 60"/>
                  <a:gd name="T35" fmla="*/ 74 h 120"/>
                  <a:gd name="T36" fmla="*/ 9 w 60"/>
                  <a:gd name="T37" fmla="*/ 63 h 120"/>
                  <a:gd name="T38" fmla="*/ 14 w 60"/>
                  <a:gd name="T39" fmla="*/ 53 h 120"/>
                  <a:gd name="T40" fmla="*/ 22 w 60"/>
                  <a:gd name="T41" fmla="*/ 43 h 120"/>
                  <a:gd name="T42" fmla="*/ 30 w 60"/>
                  <a:gd name="T43" fmla="*/ 35 h 120"/>
                  <a:gd name="T44" fmla="*/ 34 w 60"/>
                  <a:gd name="T45" fmla="*/ 27 h 120"/>
                  <a:gd name="T46" fmla="*/ 37 w 60"/>
                  <a:gd name="T47" fmla="*/ 21 h 120"/>
                  <a:gd name="T48" fmla="*/ 38 w 60"/>
                  <a:gd name="T49" fmla="*/ 13 h 120"/>
                  <a:gd name="T50" fmla="*/ 40 w 60"/>
                  <a:gd name="T51" fmla="*/ 5 h 120"/>
                  <a:gd name="T52" fmla="*/ 44 w 60"/>
                  <a:gd name="T53" fmla="*/ 0 h 120"/>
                  <a:gd name="T54" fmla="*/ 47 w 60"/>
                  <a:gd name="T55" fmla="*/ 0 h 120"/>
                  <a:gd name="T56" fmla="*/ 48 w 60"/>
                  <a:gd name="T57" fmla="*/ 7 h 120"/>
                  <a:gd name="T58" fmla="*/ 48 w 60"/>
                  <a:gd name="T59" fmla="*/ 18 h 120"/>
                  <a:gd name="T60" fmla="*/ 47 w 60"/>
                  <a:gd name="T61" fmla="*/ 26 h 120"/>
                  <a:gd name="T62" fmla="*/ 45 w 60"/>
                  <a:gd name="T63" fmla="*/ 33 h 120"/>
                  <a:gd name="T64" fmla="*/ 42 w 60"/>
                  <a:gd name="T65" fmla="*/ 38 h 120"/>
                  <a:gd name="T66" fmla="*/ 40 w 60"/>
                  <a:gd name="T67" fmla="*/ 41 h 120"/>
                  <a:gd name="T68" fmla="*/ 41 w 60"/>
                  <a:gd name="T69" fmla="*/ 42 h 120"/>
                  <a:gd name="T70" fmla="*/ 44 w 60"/>
                  <a:gd name="T71" fmla="*/ 41 h 120"/>
                  <a:gd name="T72" fmla="*/ 49 w 60"/>
                  <a:gd name="T73" fmla="*/ 38 h 120"/>
                  <a:gd name="T74" fmla="*/ 55 w 60"/>
                  <a:gd name="T75" fmla="*/ 36 h 120"/>
                  <a:gd name="T76" fmla="*/ 58 w 60"/>
                  <a:gd name="T77" fmla="*/ 36 h 120"/>
                  <a:gd name="T78" fmla="*/ 60 w 60"/>
                  <a:gd name="T79" fmla="*/ 37 h 120"/>
                  <a:gd name="T80" fmla="*/ 59 w 60"/>
                  <a:gd name="T81" fmla="*/ 40 h 120"/>
                  <a:gd name="T82" fmla="*/ 57 w 60"/>
                  <a:gd name="T83" fmla="*/ 43 h 120"/>
                  <a:gd name="T84" fmla="*/ 55 w 60"/>
                  <a:gd name="T85" fmla="*/ 46 h 120"/>
                  <a:gd name="T86" fmla="*/ 54 w 60"/>
                  <a:gd name="T87" fmla="*/ 47 h 120"/>
                  <a:gd name="T88" fmla="*/ 54 w 60"/>
                  <a:gd name="T89" fmla="*/ 4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120">
                    <a:moveTo>
                      <a:pt x="54" y="48"/>
                    </a:moveTo>
                    <a:lnTo>
                      <a:pt x="50" y="49"/>
                    </a:lnTo>
                    <a:lnTo>
                      <a:pt x="46" y="53"/>
                    </a:lnTo>
                    <a:lnTo>
                      <a:pt x="41" y="58"/>
                    </a:lnTo>
                    <a:lnTo>
                      <a:pt x="34" y="64"/>
                    </a:lnTo>
                    <a:lnTo>
                      <a:pt x="26" y="71"/>
                    </a:lnTo>
                    <a:lnTo>
                      <a:pt x="21" y="77"/>
                    </a:lnTo>
                    <a:lnTo>
                      <a:pt x="17" y="84"/>
                    </a:lnTo>
                    <a:lnTo>
                      <a:pt x="13" y="91"/>
                    </a:lnTo>
                    <a:lnTo>
                      <a:pt x="9" y="103"/>
                    </a:lnTo>
                    <a:lnTo>
                      <a:pt x="6" y="111"/>
                    </a:lnTo>
                    <a:lnTo>
                      <a:pt x="2" y="118"/>
                    </a:lnTo>
                    <a:lnTo>
                      <a:pt x="1" y="120"/>
                    </a:lnTo>
                    <a:lnTo>
                      <a:pt x="1" y="117"/>
                    </a:lnTo>
                    <a:lnTo>
                      <a:pt x="0" y="107"/>
                    </a:lnTo>
                    <a:lnTo>
                      <a:pt x="0" y="95"/>
                    </a:lnTo>
                    <a:lnTo>
                      <a:pt x="1" y="84"/>
                    </a:lnTo>
                    <a:lnTo>
                      <a:pt x="3" y="74"/>
                    </a:lnTo>
                    <a:lnTo>
                      <a:pt x="9" y="63"/>
                    </a:lnTo>
                    <a:lnTo>
                      <a:pt x="14" y="53"/>
                    </a:lnTo>
                    <a:lnTo>
                      <a:pt x="22" y="43"/>
                    </a:lnTo>
                    <a:lnTo>
                      <a:pt x="30" y="35"/>
                    </a:lnTo>
                    <a:lnTo>
                      <a:pt x="34" y="27"/>
                    </a:lnTo>
                    <a:lnTo>
                      <a:pt x="37" y="21"/>
                    </a:lnTo>
                    <a:lnTo>
                      <a:pt x="38" y="13"/>
                    </a:lnTo>
                    <a:lnTo>
                      <a:pt x="40" y="5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7"/>
                    </a:lnTo>
                    <a:lnTo>
                      <a:pt x="48" y="18"/>
                    </a:lnTo>
                    <a:lnTo>
                      <a:pt x="47" y="26"/>
                    </a:lnTo>
                    <a:lnTo>
                      <a:pt x="45" y="33"/>
                    </a:lnTo>
                    <a:lnTo>
                      <a:pt x="42" y="38"/>
                    </a:lnTo>
                    <a:lnTo>
                      <a:pt x="40" y="41"/>
                    </a:lnTo>
                    <a:lnTo>
                      <a:pt x="41" y="42"/>
                    </a:lnTo>
                    <a:lnTo>
                      <a:pt x="44" y="41"/>
                    </a:lnTo>
                    <a:lnTo>
                      <a:pt x="49" y="38"/>
                    </a:lnTo>
                    <a:lnTo>
                      <a:pt x="55" y="36"/>
                    </a:lnTo>
                    <a:lnTo>
                      <a:pt x="58" y="36"/>
                    </a:lnTo>
                    <a:lnTo>
                      <a:pt x="60" y="37"/>
                    </a:lnTo>
                    <a:lnTo>
                      <a:pt x="59" y="40"/>
                    </a:lnTo>
                    <a:lnTo>
                      <a:pt x="57" y="43"/>
                    </a:lnTo>
                    <a:lnTo>
                      <a:pt x="55" y="46"/>
                    </a:lnTo>
                    <a:lnTo>
                      <a:pt x="54" y="47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45"/>
              <p:cNvSpPr>
                <a:spLocks/>
              </p:cNvSpPr>
              <p:nvPr/>
            </p:nvSpPr>
            <p:spPr bwMode="auto">
              <a:xfrm>
                <a:off x="3472" y="1229"/>
                <a:ext cx="12" cy="34"/>
              </a:xfrm>
              <a:custGeom>
                <a:avLst/>
                <a:gdLst>
                  <a:gd name="T0" fmla="*/ 0 w 46"/>
                  <a:gd name="T1" fmla="*/ 0 h 136"/>
                  <a:gd name="T2" fmla="*/ 1 w 46"/>
                  <a:gd name="T3" fmla="*/ 2 h 136"/>
                  <a:gd name="T4" fmla="*/ 6 w 46"/>
                  <a:gd name="T5" fmla="*/ 8 h 136"/>
                  <a:gd name="T6" fmla="*/ 11 w 46"/>
                  <a:gd name="T7" fmla="*/ 15 h 136"/>
                  <a:gd name="T8" fmla="*/ 17 w 46"/>
                  <a:gd name="T9" fmla="*/ 26 h 136"/>
                  <a:gd name="T10" fmla="*/ 24 w 46"/>
                  <a:gd name="T11" fmla="*/ 38 h 136"/>
                  <a:gd name="T12" fmla="*/ 30 w 46"/>
                  <a:gd name="T13" fmla="*/ 51 h 136"/>
                  <a:gd name="T14" fmla="*/ 35 w 46"/>
                  <a:gd name="T15" fmla="*/ 66 h 136"/>
                  <a:gd name="T16" fmla="*/ 40 w 46"/>
                  <a:gd name="T17" fmla="*/ 79 h 136"/>
                  <a:gd name="T18" fmla="*/ 43 w 46"/>
                  <a:gd name="T19" fmla="*/ 103 h 136"/>
                  <a:gd name="T20" fmla="*/ 45 w 46"/>
                  <a:gd name="T21" fmla="*/ 120 h 136"/>
                  <a:gd name="T22" fmla="*/ 46 w 46"/>
                  <a:gd name="T23" fmla="*/ 132 h 136"/>
                  <a:gd name="T24" fmla="*/ 46 w 46"/>
                  <a:gd name="T25" fmla="*/ 136 h 136"/>
                  <a:gd name="T26" fmla="*/ 44 w 46"/>
                  <a:gd name="T27" fmla="*/ 125 h 136"/>
                  <a:gd name="T28" fmla="*/ 40 w 46"/>
                  <a:gd name="T29" fmla="*/ 100 h 136"/>
                  <a:gd name="T30" fmla="*/ 33 w 46"/>
                  <a:gd name="T31" fmla="*/ 71 h 136"/>
                  <a:gd name="T32" fmla="*/ 25 w 46"/>
                  <a:gd name="T33" fmla="*/ 49 h 136"/>
                  <a:gd name="T34" fmla="*/ 17 w 46"/>
                  <a:gd name="T35" fmla="*/ 33 h 136"/>
                  <a:gd name="T36" fmla="*/ 9 w 46"/>
                  <a:gd name="T37" fmla="*/ 17 h 136"/>
                  <a:gd name="T38" fmla="*/ 2 w 46"/>
                  <a:gd name="T39" fmla="*/ 4 h 136"/>
                  <a:gd name="T40" fmla="*/ 0 w 46"/>
                  <a:gd name="T4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36">
                    <a:moveTo>
                      <a:pt x="0" y="0"/>
                    </a:moveTo>
                    <a:lnTo>
                      <a:pt x="1" y="2"/>
                    </a:lnTo>
                    <a:lnTo>
                      <a:pt x="6" y="8"/>
                    </a:lnTo>
                    <a:lnTo>
                      <a:pt x="11" y="15"/>
                    </a:lnTo>
                    <a:lnTo>
                      <a:pt x="17" y="26"/>
                    </a:lnTo>
                    <a:lnTo>
                      <a:pt x="24" y="38"/>
                    </a:lnTo>
                    <a:lnTo>
                      <a:pt x="30" y="51"/>
                    </a:lnTo>
                    <a:lnTo>
                      <a:pt x="35" y="66"/>
                    </a:lnTo>
                    <a:lnTo>
                      <a:pt x="40" y="79"/>
                    </a:lnTo>
                    <a:lnTo>
                      <a:pt x="43" y="103"/>
                    </a:lnTo>
                    <a:lnTo>
                      <a:pt x="45" y="120"/>
                    </a:lnTo>
                    <a:lnTo>
                      <a:pt x="46" y="132"/>
                    </a:lnTo>
                    <a:lnTo>
                      <a:pt x="46" y="136"/>
                    </a:lnTo>
                    <a:lnTo>
                      <a:pt x="44" y="125"/>
                    </a:lnTo>
                    <a:lnTo>
                      <a:pt x="40" y="100"/>
                    </a:lnTo>
                    <a:lnTo>
                      <a:pt x="33" y="71"/>
                    </a:lnTo>
                    <a:lnTo>
                      <a:pt x="25" y="49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46"/>
              <p:cNvSpPr>
                <a:spLocks/>
              </p:cNvSpPr>
              <p:nvPr/>
            </p:nvSpPr>
            <p:spPr bwMode="auto">
              <a:xfrm>
                <a:off x="3432" y="1220"/>
                <a:ext cx="28" cy="10"/>
              </a:xfrm>
              <a:custGeom>
                <a:avLst/>
                <a:gdLst>
                  <a:gd name="T0" fmla="*/ 112 w 112"/>
                  <a:gd name="T1" fmla="*/ 7 h 41"/>
                  <a:gd name="T2" fmla="*/ 111 w 112"/>
                  <a:gd name="T3" fmla="*/ 6 h 41"/>
                  <a:gd name="T4" fmla="*/ 108 w 112"/>
                  <a:gd name="T5" fmla="*/ 5 h 41"/>
                  <a:gd name="T6" fmla="*/ 102 w 112"/>
                  <a:gd name="T7" fmla="*/ 3 h 41"/>
                  <a:gd name="T8" fmla="*/ 95 w 112"/>
                  <a:gd name="T9" fmla="*/ 2 h 41"/>
                  <a:gd name="T10" fmla="*/ 87 w 112"/>
                  <a:gd name="T11" fmla="*/ 1 h 41"/>
                  <a:gd name="T12" fmla="*/ 78 w 112"/>
                  <a:gd name="T13" fmla="*/ 0 h 41"/>
                  <a:gd name="T14" fmla="*/ 69 w 112"/>
                  <a:gd name="T15" fmla="*/ 1 h 41"/>
                  <a:gd name="T16" fmla="*/ 61 w 112"/>
                  <a:gd name="T17" fmla="*/ 4 h 41"/>
                  <a:gd name="T18" fmla="*/ 51 w 112"/>
                  <a:gd name="T19" fmla="*/ 8 h 41"/>
                  <a:gd name="T20" fmla="*/ 42 w 112"/>
                  <a:gd name="T21" fmla="*/ 14 h 41"/>
                  <a:gd name="T22" fmla="*/ 32 w 112"/>
                  <a:gd name="T23" fmla="*/ 20 h 41"/>
                  <a:gd name="T24" fmla="*/ 22 w 112"/>
                  <a:gd name="T25" fmla="*/ 26 h 41"/>
                  <a:gd name="T26" fmla="*/ 15 w 112"/>
                  <a:gd name="T27" fmla="*/ 31 h 41"/>
                  <a:gd name="T28" fmla="*/ 8 w 112"/>
                  <a:gd name="T29" fmla="*/ 37 h 41"/>
                  <a:gd name="T30" fmla="*/ 3 w 112"/>
                  <a:gd name="T31" fmla="*/ 40 h 41"/>
                  <a:gd name="T32" fmla="*/ 0 w 112"/>
                  <a:gd name="T33" fmla="*/ 41 h 41"/>
                  <a:gd name="T34" fmla="*/ 3 w 112"/>
                  <a:gd name="T35" fmla="*/ 40 h 41"/>
                  <a:gd name="T36" fmla="*/ 9 w 112"/>
                  <a:gd name="T37" fmla="*/ 37 h 41"/>
                  <a:gd name="T38" fmla="*/ 19 w 112"/>
                  <a:gd name="T39" fmla="*/ 32 h 41"/>
                  <a:gd name="T40" fmla="*/ 31 w 112"/>
                  <a:gd name="T41" fmla="*/ 27 h 41"/>
                  <a:gd name="T42" fmla="*/ 43 w 112"/>
                  <a:gd name="T43" fmla="*/ 20 h 41"/>
                  <a:gd name="T44" fmla="*/ 55 w 112"/>
                  <a:gd name="T45" fmla="*/ 16 h 41"/>
                  <a:gd name="T46" fmla="*/ 66 w 112"/>
                  <a:gd name="T47" fmla="*/ 12 h 41"/>
                  <a:gd name="T48" fmla="*/ 74 w 112"/>
                  <a:gd name="T49" fmla="*/ 9 h 41"/>
                  <a:gd name="T50" fmla="*/ 85 w 112"/>
                  <a:gd name="T51" fmla="*/ 9 h 41"/>
                  <a:gd name="T52" fmla="*/ 93 w 112"/>
                  <a:gd name="T53" fmla="*/ 11 h 41"/>
                  <a:gd name="T54" fmla="*/ 101 w 112"/>
                  <a:gd name="T55" fmla="*/ 12 h 41"/>
                  <a:gd name="T56" fmla="*/ 105 w 112"/>
                  <a:gd name="T57" fmla="*/ 13 h 41"/>
                  <a:gd name="T58" fmla="*/ 109 w 112"/>
                  <a:gd name="T59" fmla="*/ 12 h 41"/>
                  <a:gd name="T60" fmla="*/ 111 w 112"/>
                  <a:gd name="T61" fmla="*/ 9 h 41"/>
                  <a:gd name="T62" fmla="*/ 112 w 112"/>
                  <a:gd name="T63" fmla="*/ 8 h 41"/>
                  <a:gd name="T64" fmla="*/ 112 w 112"/>
                  <a:gd name="T65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41">
                    <a:moveTo>
                      <a:pt x="112" y="7"/>
                    </a:moveTo>
                    <a:lnTo>
                      <a:pt x="111" y="6"/>
                    </a:lnTo>
                    <a:lnTo>
                      <a:pt x="108" y="5"/>
                    </a:lnTo>
                    <a:lnTo>
                      <a:pt x="102" y="3"/>
                    </a:lnTo>
                    <a:lnTo>
                      <a:pt x="95" y="2"/>
                    </a:lnTo>
                    <a:lnTo>
                      <a:pt x="87" y="1"/>
                    </a:lnTo>
                    <a:lnTo>
                      <a:pt x="78" y="0"/>
                    </a:lnTo>
                    <a:lnTo>
                      <a:pt x="69" y="1"/>
                    </a:lnTo>
                    <a:lnTo>
                      <a:pt x="61" y="4"/>
                    </a:lnTo>
                    <a:lnTo>
                      <a:pt x="51" y="8"/>
                    </a:lnTo>
                    <a:lnTo>
                      <a:pt x="42" y="14"/>
                    </a:lnTo>
                    <a:lnTo>
                      <a:pt x="32" y="20"/>
                    </a:lnTo>
                    <a:lnTo>
                      <a:pt x="22" y="26"/>
                    </a:lnTo>
                    <a:lnTo>
                      <a:pt x="15" y="31"/>
                    </a:lnTo>
                    <a:lnTo>
                      <a:pt x="8" y="37"/>
                    </a:lnTo>
                    <a:lnTo>
                      <a:pt x="3" y="40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9" y="37"/>
                    </a:lnTo>
                    <a:lnTo>
                      <a:pt x="19" y="32"/>
                    </a:lnTo>
                    <a:lnTo>
                      <a:pt x="31" y="27"/>
                    </a:lnTo>
                    <a:lnTo>
                      <a:pt x="43" y="20"/>
                    </a:lnTo>
                    <a:lnTo>
                      <a:pt x="55" y="16"/>
                    </a:lnTo>
                    <a:lnTo>
                      <a:pt x="66" y="12"/>
                    </a:lnTo>
                    <a:lnTo>
                      <a:pt x="74" y="9"/>
                    </a:lnTo>
                    <a:lnTo>
                      <a:pt x="85" y="9"/>
                    </a:lnTo>
                    <a:lnTo>
                      <a:pt x="93" y="11"/>
                    </a:lnTo>
                    <a:lnTo>
                      <a:pt x="101" y="12"/>
                    </a:lnTo>
                    <a:lnTo>
                      <a:pt x="105" y="13"/>
                    </a:lnTo>
                    <a:lnTo>
                      <a:pt x="109" y="12"/>
                    </a:lnTo>
                    <a:lnTo>
                      <a:pt x="111" y="9"/>
                    </a:lnTo>
                    <a:lnTo>
                      <a:pt x="112" y="8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47"/>
              <p:cNvSpPr>
                <a:spLocks/>
              </p:cNvSpPr>
              <p:nvPr/>
            </p:nvSpPr>
            <p:spPr bwMode="auto">
              <a:xfrm>
                <a:off x="3433" y="1228"/>
                <a:ext cx="26" cy="27"/>
              </a:xfrm>
              <a:custGeom>
                <a:avLst/>
                <a:gdLst>
                  <a:gd name="T0" fmla="*/ 82 w 104"/>
                  <a:gd name="T1" fmla="*/ 8 h 109"/>
                  <a:gd name="T2" fmla="*/ 63 w 104"/>
                  <a:gd name="T3" fmla="*/ 15 h 109"/>
                  <a:gd name="T4" fmla="*/ 41 w 104"/>
                  <a:gd name="T5" fmla="*/ 22 h 109"/>
                  <a:gd name="T6" fmla="*/ 25 w 104"/>
                  <a:gd name="T7" fmla="*/ 30 h 109"/>
                  <a:gd name="T8" fmla="*/ 11 w 104"/>
                  <a:gd name="T9" fmla="*/ 39 h 109"/>
                  <a:gd name="T10" fmla="*/ 0 w 104"/>
                  <a:gd name="T11" fmla="*/ 49 h 109"/>
                  <a:gd name="T12" fmla="*/ 9 w 104"/>
                  <a:gd name="T13" fmla="*/ 46 h 109"/>
                  <a:gd name="T14" fmla="*/ 24 w 104"/>
                  <a:gd name="T15" fmla="*/ 41 h 109"/>
                  <a:gd name="T16" fmla="*/ 41 w 104"/>
                  <a:gd name="T17" fmla="*/ 34 h 109"/>
                  <a:gd name="T18" fmla="*/ 58 w 104"/>
                  <a:gd name="T19" fmla="*/ 28 h 109"/>
                  <a:gd name="T20" fmla="*/ 62 w 104"/>
                  <a:gd name="T21" fmla="*/ 27 h 109"/>
                  <a:gd name="T22" fmla="*/ 59 w 104"/>
                  <a:gd name="T23" fmla="*/ 29 h 109"/>
                  <a:gd name="T24" fmla="*/ 45 w 104"/>
                  <a:gd name="T25" fmla="*/ 43 h 109"/>
                  <a:gd name="T26" fmla="*/ 29 w 104"/>
                  <a:gd name="T27" fmla="*/ 63 h 109"/>
                  <a:gd name="T28" fmla="*/ 29 w 104"/>
                  <a:gd name="T29" fmla="*/ 65 h 109"/>
                  <a:gd name="T30" fmla="*/ 39 w 104"/>
                  <a:gd name="T31" fmla="*/ 59 h 109"/>
                  <a:gd name="T32" fmla="*/ 48 w 104"/>
                  <a:gd name="T33" fmla="*/ 53 h 109"/>
                  <a:gd name="T34" fmla="*/ 51 w 104"/>
                  <a:gd name="T35" fmla="*/ 56 h 109"/>
                  <a:gd name="T36" fmla="*/ 42 w 104"/>
                  <a:gd name="T37" fmla="*/ 70 h 109"/>
                  <a:gd name="T38" fmla="*/ 27 w 104"/>
                  <a:gd name="T39" fmla="*/ 86 h 109"/>
                  <a:gd name="T40" fmla="*/ 12 w 104"/>
                  <a:gd name="T41" fmla="*/ 100 h 109"/>
                  <a:gd name="T42" fmla="*/ 4 w 104"/>
                  <a:gd name="T43" fmla="*/ 109 h 109"/>
                  <a:gd name="T44" fmla="*/ 12 w 104"/>
                  <a:gd name="T45" fmla="*/ 104 h 109"/>
                  <a:gd name="T46" fmla="*/ 26 w 104"/>
                  <a:gd name="T47" fmla="*/ 93 h 109"/>
                  <a:gd name="T48" fmla="*/ 41 w 104"/>
                  <a:gd name="T49" fmla="*/ 81 h 109"/>
                  <a:gd name="T50" fmla="*/ 52 w 104"/>
                  <a:gd name="T51" fmla="*/ 73 h 109"/>
                  <a:gd name="T52" fmla="*/ 53 w 104"/>
                  <a:gd name="T53" fmla="*/ 74 h 109"/>
                  <a:gd name="T54" fmla="*/ 55 w 104"/>
                  <a:gd name="T55" fmla="*/ 81 h 109"/>
                  <a:gd name="T56" fmla="*/ 70 w 104"/>
                  <a:gd name="T57" fmla="*/ 72 h 109"/>
                  <a:gd name="T58" fmla="*/ 89 w 104"/>
                  <a:gd name="T59" fmla="*/ 44 h 109"/>
                  <a:gd name="T60" fmla="*/ 95 w 104"/>
                  <a:gd name="T61" fmla="*/ 34 h 109"/>
                  <a:gd name="T62" fmla="*/ 101 w 104"/>
                  <a:gd name="T63" fmla="*/ 16 h 109"/>
                  <a:gd name="T64" fmla="*/ 103 w 104"/>
                  <a:gd name="T65" fmla="*/ 2 h 109"/>
                  <a:gd name="T66" fmla="*/ 95 w 104"/>
                  <a:gd name="T67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9">
                    <a:moveTo>
                      <a:pt x="88" y="6"/>
                    </a:moveTo>
                    <a:lnTo>
                      <a:pt x="82" y="8"/>
                    </a:lnTo>
                    <a:lnTo>
                      <a:pt x="73" y="11"/>
                    </a:lnTo>
                    <a:lnTo>
                      <a:pt x="63" y="15"/>
                    </a:lnTo>
                    <a:lnTo>
                      <a:pt x="52" y="19"/>
                    </a:lnTo>
                    <a:lnTo>
                      <a:pt x="41" y="22"/>
                    </a:lnTo>
                    <a:lnTo>
                      <a:pt x="32" y="27"/>
                    </a:lnTo>
                    <a:lnTo>
                      <a:pt x="25" y="30"/>
                    </a:lnTo>
                    <a:lnTo>
                      <a:pt x="19" y="32"/>
                    </a:lnTo>
                    <a:lnTo>
                      <a:pt x="11" y="39"/>
                    </a:lnTo>
                    <a:lnTo>
                      <a:pt x="3" y="44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24" y="41"/>
                    </a:lnTo>
                    <a:lnTo>
                      <a:pt x="32" y="38"/>
                    </a:lnTo>
                    <a:lnTo>
                      <a:pt x="41" y="34"/>
                    </a:lnTo>
                    <a:lnTo>
                      <a:pt x="50" y="31"/>
                    </a:lnTo>
                    <a:lnTo>
                      <a:pt x="58" y="28"/>
                    </a:lnTo>
                    <a:lnTo>
                      <a:pt x="63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9" y="29"/>
                    </a:lnTo>
                    <a:lnTo>
                      <a:pt x="58" y="30"/>
                    </a:lnTo>
                    <a:lnTo>
                      <a:pt x="45" y="43"/>
                    </a:lnTo>
                    <a:lnTo>
                      <a:pt x="35" y="54"/>
                    </a:lnTo>
                    <a:lnTo>
                      <a:pt x="29" y="63"/>
                    </a:lnTo>
                    <a:lnTo>
                      <a:pt x="27" y="66"/>
                    </a:lnTo>
                    <a:lnTo>
                      <a:pt x="29" y="65"/>
                    </a:lnTo>
                    <a:lnTo>
                      <a:pt x="34" y="63"/>
                    </a:lnTo>
                    <a:lnTo>
                      <a:pt x="39" y="59"/>
                    </a:lnTo>
                    <a:lnTo>
                      <a:pt x="43" y="55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51" y="56"/>
                    </a:lnTo>
                    <a:lnTo>
                      <a:pt x="47" y="64"/>
                    </a:lnTo>
                    <a:lnTo>
                      <a:pt x="42" y="70"/>
                    </a:lnTo>
                    <a:lnTo>
                      <a:pt x="35" y="78"/>
                    </a:lnTo>
                    <a:lnTo>
                      <a:pt x="27" y="86"/>
                    </a:lnTo>
                    <a:lnTo>
                      <a:pt x="18" y="93"/>
                    </a:lnTo>
                    <a:lnTo>
                      <a:pt x="12" y="100"/>
                    </a:lnTo>
                    <a:lnTo>
                      <a:pt x="6" y="105"/>
                    </a:lnTo>
                    <a:lnTo>
                      <a:pt x="4" y="109"/>
                    </a:lnTo>
                    <a:lnTo>
                      <a:pt x="6" y="108"/>
                    </a:lnTo>
                    <a:lnTo>
                      <a:pt x="12" y="104"/>
                    </a:lnTo>
                    <a:lnTo>
                      <a:pt x="18" y="100"/>
                    </a:lnTo>
                    <a:lnTo>
                      <a:pt x="26" y="93"/>
                    </a:lnTo>
                    <a:lnTo>
                      <a:pt x="34" y="88"/>
                    </a:lnTo>
                    <a:lnTo>
                      <a:pt x="41" y="81"/>
                    </a:lnTo>
                    <a:lnTo>
                      <a:pt x="48" y="76"/>
                    </a:lnTo>
                    <a:lnTo>
                      <a:pt x="52" y="73"/>
                    </a:lnTo>
                    <a:lnTo>
                      <a:pt x="53" y="72"/>
                    </a:lnTo>
                    <a:lnTo>
                      <a:pt x="53" y="74"/>
                    </a:lnTo>
                    <a:lnTo>
                      <a:pt x="53" y="78"/>
                    </a:lnTo>
                    <a:lnTo>
                      <a:pt x="55" y="81"/>
                    </a:lnTo>
                    <a:lnTo>
                      <a:pt x="61" y="80"/>
                    </a:lnTo>
                    <a:lnTo>
                      <a:pt x="70" y="72"/>
                    </a:lnTo>
                    <a:lnTo>
                      <a:pt x="81" y="57"/>
                    </a:lnTo>
                    <a:lnTo>
                      <a:pt x="89" y="44"/>
                    </a:lnTo>
                    <a:lnTo>
                      <a:pt x="93" y="38"/>
                    </a:lnTo>
                    <a:lnTo>
                      <a:pt x="95" y="34"/>
                    </a:lnTo>
                    <a:lnTo>
                      <a:pt x="98" y="27"/>
                    </a:lnTo>
                    <a:lnTo>
                      <a:pt x="101" y="16"/>
                    </a:lnTo>
                    <a:lnTo>
                      <a:pt x="104" y="6"/>
                    </a:lnTo>
                    <a:lnTo>
                      <a:pt x="103" y="2"/>
                    </a:lnTo>
                    <a:lnTo>
                      <a:pt x="99" y="0"/>
                    </a:lnTo>
                    <a:lnTo>
                      <a:pt x="95" y="3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48"/>
              <p:cNvSpPr>
                <a:spLocks/>
              </p:cNvSpPr>
              <p:nvPr/>
            </p:nvSpPr>
            <p:spPr bwMode="auto">
              <a:xfrm>
                <a:off x="3476" y="1299"/>
                <a:ext cx="10" cy="20"/>
              </a:xfrm>
              <a:custGeom>
                <a:avLst/>
                <a:gdLst>
                  <a:gd name="T0" fmla="*/ 7 w 38"/>
                  <a:gd name="T1" fmla="*/ 13 h 82"/>
                  <a:gd name="T2" fmla="*/ 9 w 38"/>
                  <a:gd name="T3" fmla="*/ 16 h 82"/>
                  <a:gd name="T4" fmla="*/ 16 w 38"/>
                  <a:gd name="T5" fmla="*/ 24 h 82"/>
                  <a:gd name="T6" fmla="*/ 24 w 38"/>
                  <a:gd name="T7" fmla="*/ 33 h 82"/>
                  <a:gd name="T8" fmla="*/ 31 w 38"/>
                  <a:gd name="T9" fmla="*/ 39 h 82"/>
                  <a:gd name="T10" fmla="*/ 37 w 38"/>
                  <a:gd name="T11" fmla="*/ 45 h 82"/>
                  <a:gd name="T12" fmla="*/ 38 w 38"/>
                  <a:gd name="T13" fmla="*/ 51 h 82"/>
                  <a:gd name="T14" fmla="*/ 37 w 38"/>
                  <a:gd name="T15" fmla="*/ 58 h 82"/>
                  <a:gd name="T16" fmla="*/ 36 w 38"/>
                  <a:gd name="T17" fmla="*/ 63 h 82"/>
                  <a:gd name="T18" fmla="*/ 32 w 38"/>
                  <a:gd name="T19" fmla="*/ 70 h 82"/>
                  <a:gd name="T20" fmla="*/ 26 w 38"/>
                  <a:gd name="T21" fmla="*/ 75 h 82"/>
                  <a:gd name="T22" fmla="*/ 20 w 38"/>
                  <a:gd name="T23" fmla="*/ 80 h 82"/>
                  <a:gd name="T24" fmla="*/ 17 w 38"/>
                  <a:gd name="T25" fmla="*/ 82 h 82"/>
                  <a:gd name="T26" fmla="*/ 18 w 38"/>
                  <a:gd name="T27" fmla="*/ 80 h 82"/>
                  <a:gd name="T28" fmla="*/ 22 w 38"/>
                  <a:gd name="T29" fmla="*/ 75 h 82"/>
                  <a:gd name="T30" fmla="*/ 24 w 38"/>
                  <a:gd name="T31" fmla="*/ 70 h 82"/>
                  <a:gd name="T32" fmla="*/ 25 w 38"/>
                  <a:gd name="T33" fmla="*/ 63 h 82"/>
                  <a:gd name="T34" fmla="*/ 22 w 38"/>
                  <a:gd name="T35" fmla="*/ 56 h 82"/>
                  <a:gd name="T36" fmla="*/ 15 w 38"/>
                  <a:gd name="T37" fmla="*/ 46 h 82"/>
                  <a:gd name="T38" fmla="*/ 6 w 38"/>
                  <a:gd name="T39" fmla="*/ 36 h 82"/>
                  <a:gd name="T40" fmla="*/ 1 w 38"/>
                  <a:gd name="T41" fmla="*/ 26 h 82"/>
                  <a:gd name="T42" fmla="*/ 0 w 38"/>
                  <a:gd name="T43" fmla="*/ 14 h 82"/>
                  <a:gd name="T44" fmla="*/ 2 w 38"/>
                  <a:gd name="T45" fmla="*/ 3 h 82"/>
                  <a:gd name="T46" fmla="*/ 5 w 38"/>
                  <a:gd name="T47" fmla="*/ 0 h 82"/>
                  <a:gd name="T48" fmla="*/ 7 w 38"/>
                  <a:gd name="T49" fmla="*/ 1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82">
                    <a:moveTo>
                      <a:pt x="7" y="13"/>
                    </a:moveTo>
                    <a:lnTo>
                      <a:pt x="9" y="16"/>
                    </a:lnTo>
                    <a:lnTo>
                      <a:pt x="16" y="24"/>
                    </a:lnTo>
                    <a:lnTo>
                      <a:pt x="24" y="33"/>
                    </a:lnTo>
                    <a:lnTo>
                      <a:pt x="31" y="39"/>
                    </a:lnTo>
                    <a:lnTo>
                      <a:pt x="37" y="45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6" y="63"/>
                    </a:lnTo>
                    <a:lnTo>
                      <a:pt x="32" y="70"/>
                    </a:lnTo>
                    <a:lnTo>
                      <a:pt x="26" y="75"/>
                    </a:lnTo>
                    <a:lnTo>
                      <a:pt x="20" y="80"/>
                    </a:lnTo>
                    <a:lnTo>
                      <a:pt x="17" y="82"/>
                    </a:lnTo>
                    <a:lnTo>
                      <a:pt x="18" y="80"/>
                    </a:lnTo>
                    <a:lnTo>
                      <a:pt x="22" y="75"/>
                    </a:lnTo>
                    <a:lnTo>
                      <a:pt x="24" y="70"/>
                    </a:lnTo>
                    <a:lnTo>
                      <a:pt x="25" y="63"/>
                    </a:lnTo>
                    <a:lnTo>
                      <a:pt x="22" y="56"/>
                    </a:lnTo>
                    <a:lnTo>
                      <a:pt x="15" y="46"/>
                    </a:lnTo>
                    <a:lnTo>
                      <a:pt x="6" y="36"/>
                    </a:lnTo>
                    <a:lnTo>
                      <a:pt x="1" y="26"/>
                    </a:lnTo>
                    <a:lnTo>
                      <a:pt x="0" y="1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949"/>
              <p:cNvSpPr>
                <a:spLocks/>
              </p:cNvSpPr>
              <p:nvPr/>
            </p:nvSpPr>
            <p:spPr bwMode="auto">
              <a:xfrm>
                <a:off x="3412" y="1266"/>
                <a:ext cx="8" cy="47"/>
              </a:xfrm>
              <a:custGeom>
                <a:avLst/>
                <a:gdLst>
                  <a:gd name="T0" fmla="*/ 16 w 34"/>
                  <a:gd name="T1" fmla="*/ 49 h 189"/>
                  <a:gd name="T2" fmla="*/ 18 w 34"/>
                  <a:gd name="T3" fmla="*/ 41 h 189"/>
                  <a:gd name="T4" fmla="*/ 20 w 34"/>
                  <a:gd name="T5" fmla="*/ 33 h 189"/>
                  <a:gd name="T6" fmla="*/ 22 w 34"/>
                  <a:gd name="T7" fmla="*/ 28 h 189"/>
                  <a:gd name="T8" fmla="*/ 23 w 34"/>
                  <a:gd name="T9" fmla="*/ 23 h 189"/>
                  <a:gd name="T10" fmla="*/ 27 w 34"/>
                  <a:gd name="T11" fmla="*/ 16 h 189"/>
                  <a:gd name="T12" fmla="*/ 30 w 34"/>
                  <a:gd name="T13" fmla="*/ 8 h 189"/>
                  <a:gd name="T14" fmla="*/ 33 w 34"/>
                  <a:gd name="T15" fmla="*/ 3 h 189"/>
                  <a:gd name="T16" fmla="*/ 34 w 34"/>
                  <a:gd name="T17" fmla="*/ 0 h 189"/>
                  <a:gd name="T18" fmla="*/ 31 w 34"/>
                  <a:gd name="T19" fmla="*/ 5 h 189"/>
                  <a:gd name="T20" fmla="*/ 23 w 34"/>
                  <a:gd name="T21" fmla="*/ 16 h 189"/>
                  <a:gd name="T22" fmla="*/ 16 w 34"/>
                  <a:gd name="T23" fmla="*/ 29 h 189"/>
                  <a:gd name="T24" fmla="*/ 10 w 34"/>
                  <a:gd name="T25" fmla="*/ 41 h 189"/>
                  <a:gd name="T26" fmla="*/ 6 w 34"/>
                  <a:gd name="T27" fmla="*/ 55 h 189"/>
                  <a:gd name="T28" fmla="*/ 2 w 34"/>
                  <a:gd name="T29" fmla="*/ 64 h 189"/>
                  <a:gd name="T30" fmla="*/ 0 w 34"/>
                  <a:gd name="T31" fmla="*/ 73 h 189"/>
                  <a:gd name="T32" fmla="*/ 1 w 34"/>
                  <a:gd name="T33" fmla="*/ 84 h 189"/>
                  <a:gd name="T34" fmla="*/ 2 w 34"/>
                  <a:gd name="T35" fmla="*/ 83 h 189"/>
                  <a:gd name="T36" fmla="*/ 6 w 34"/>
                  <a:gd name="T37" fmla="*/ 77 h 189"/>
                  <a:gd name="T38" fmla="*/ 9 w 34"/>
                  <a:gd name="T39" fmla="*/ 67 h 189"/>
                  <a:gd name="T40" fmla="*/ 13 w 34"/>
                  <a:gd name="T41" fmla="*/ 55 h 189"/>
                  <a:gd name="T42" fmla="*/ 10 w 34"/>
                  <a:gd name="T43" fmla="*/ 64 h 189"/>
                  <a:gd name="T44" fmla="*/ 10 w 34"/>
                  <a:gd name="T45" fmla="*/ 68 h 189"/>
                  <a:gd name="T46" fmla="*/ 10 w 34"/>
                  <a:gd name="T47" fmla="*/ 74 h 189"/>
                  <a:gd name="T48" fmla="*/ 10 w 34"/>
                  <a:gd name="T49" fmla="*/ 83 h 189"/>
                  <a:gd name="T50" fmla="*/ 11 w 34"/>
                  <a:gd name="T51" fmla="*/ 98 h 189"/>
                  <a:gd name="T52" fmla="*/ 13 w 34"/>
                  <a:gd name="T53" fmla="*/ 115 h 189"/>
                  <a:gd name="T54" fmla="*/ 16 w 34"/>
                  <a:gd name="T55" fmla="*/ 133 h 189"/>
                  <a:gd name="T56" fmla="*/ 16 w 34"/>
                  <a:gd name="T57" fmla="*/ 150 h 189"/>
                  <a:gd name="T58" fmla="*/ 12 w 34"/>
                  <a:gd name="T59" fmla="*/ 166 h 189"/>
                  <a:gd name="T60" fmla="*/ 8 w 34"/>
                  <a:gd name="T61" fmla="*/ 178 h 189"/>
                  <a:gd name="T62" fmla="*/ 4 w 34"/>
                  <a:gd name="T63" fmla="*/ 185 h 189"/>
                  <a:gd name="T64" fmla="*/ 1 w 34"/>
                  <a:gd name="T65" fmla="*/ 189 h 189"/>
                  <a:gd name="T66" fmla="*/ 4 w 34"/>
                  <a:gd name="T67" fmla="*/ 186 h 189"/>
                  <a:gd name="T68" fmla="*/ 9 w 34"/>
                  <a:gd name="T69" fmla="*/ 182 h 189"/>
                  <a:gd name="T70" fmla="*/ 16 w 34"/>
                  <a:gd name="T71" fmla="*/ 174 h 189"/>
                  <a:gd name="T72" fmla="*/ 23 w 34"/>
                  <a:gd name="T73" fmla="*/ 165 h 189"/>
                  <a:gd name="T74" fmla="*/ 29 w 34"/>
                  <a:gd name="T75" fmla="*/ 154 h 189"/>
                  <a:gd name="T76" fmla="*/ 29 w 34"/>
                  <a:gd name="T77" fmla="*/ 141 h 189"/>
                  <a:gd name="T78" fmla="*/ 25 w 34"/>
                  <a:gd name="T79" fmla="*/ 125 h 189"/>
                  <a:gd name="T80" fmla="*/ 20 w 34"/>
                  <a:gd name="T81" fmla="*/ 104 h 189"/>
                  <a:gd name="T82" fmla="*/ 17 w 34"/>
                  <a:gd name="T83" fmla="*/ 85 h 189"/>
                  <a:gd name="T84" fmla="*/ 15 w 34"/>
                  <a:gd name="T85" fmla="*/ 68 h 189"/>
                  <a:gd name="T86" fmla="*/ 15 w 34"/>
                  <a:gd name="T87" fmla="*/ 56 h 189"/>
                  <a:gd name="T88" fmla="*/ 16 w 34"/>
                  <a:gd name="T89" fmla="*/ 4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89">
                    <a:moveTo>
                      <a:pt x="16" y="49"/>
                    </a:moveTo>
                    <a:lnTo>
                      <a:pt x="18" y="41"/>
                    </a:lnTo>
                    <a:lnTo>
                      <a:pt x="20" y="33"/>
                    </a:lnTo>
                    <a:lnTo>
                      <a:pt x="22" y="28"/>
                    </a:lnTo>
                    <a:lnTo>
                      <a:pt x="23" y="23"/>
                    </a:lnTo>
                    <a:lnTo>
                      <a:pt x="27" y="16"/>
                    </a:lnTo>
                    <a:lnTo>
                      <a:pt x="30" y="8"/>
                    </a:lnTo>
                    <a:lnTo>
                      <a:pt x="33" y="3"/>
                    </a:lnTo>
                    <a:lnTo>
                      <a:pt x="34" y="0"/>
                    </a:lnTo>
                    <a:lnTo>
                      <a:pt x="31" y="5"/>
                    </a:lnTo>
                    <a:lnTo>
                      <a:pt x="23" y="16"/>
                    </a:lnTo>
                    <a:lnTo>
                      <a:pt x="16" y="29"/>
                    </a:lnTo>
                    <a:lnTo>
                      <a:pt x="10" y="41"/>
                    </a:lnTo>
                    <a:lnTo>
                      <a:pt x="6" y="55"/>
                    </a:lnTo>
                    <a:lnTo>
                      <a:pt x="2" y="64"/>
                    </a:lnTo>
                    <a:lnTo>
                      <a:pt x="0" y="73"/>
                    </a:lnTo>
                    <a:lnTo>
                      <a:pt x="1" y="84"/>
                    </a:lnTo>
                    <a:lnTo>
                      <a:pt x="2" y="83"/>
                    </a:lnTo>
                    <a:lnTo>
                      <a:pt x="6" y="77"/>
                    </a:lnTo>
                    <a:lnTo>
                      <a:pt x="9" y="67"/>
                    </a:lnTo>
                    <a:lnTo>
                      <a:pt x="13" y="55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10" y="74"/>
                    </a:lnTo>
                    <a:lnTo>
                      <a:pt x="10" y="83"/>
                    </a:lnTo>
                    <a:lnTo>
                      <a:pt x="11" y="98"/>
                    </a:lnTo>
                    <a:lnTo>
                      <a:pt x="13" y="115"/>
                    </a:lnTo>
                    <a:lnTo>
                      <a:pt x="16" y="133"/>
                    </a:lnTo>
                    <a:lnTo>
                      <a:pt x="16" y="150"/>
                    </a:lnTo>
                    <a:lnTo>
                      <a:pt x="12" y="166"/>
                    </a:lnTo>
                    <a:lnTo>
                      <a:pt x="8" y="178"/>
                    </a:lnTo>
                    <a:lnTo>
                      <a:pt x="4" y="185"/>
                    </a:lnTo>
                    <a:lnTo>
                      <a:pt x="1" y="189"/>
                    </a:lnTo>
                    <a:lnTo>
                      <a:pt x="4" y="186"/>
                    </a:lnTo>
                    <a:lnTo>
                      <a:pt x="9" y="182"/>
                    </a:lnTo>
                    <a:lnTo>
                      <a:pt x="16" y="174"/>
                    </a:lnTo>
                    <a:lnTo>
                      <a:pt x="23" y="165"/>
                    </a:lnTo>
                    <a:lnTo>
                      <a:pt x="29" y="154"/>
                    </a:lnTo>
                    <a:lnTo>
                      <a:pt x="29" y="141"/>
                    </a:lnTo>
                    <a:lnTo>
                      <a:pt x="25" y="125"/>
                    </a:lnTo>
                    <a:lnTo>
                      <a:pt x="20" y="104"/>
                    </a:lnTo>
                    <a:lnTo>
                      <a:pt x="17" y="85"/>
                    </a:lnTo>
                    <a:lnTo>
                      <a:pt x="15" y="68"/>
                    </a:lnTo>
                    <a:lnTo>
                      <a:pt x="15" y="56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950"/>
              <p:cNvSpPr>
                <a:spLocks/>
              </p:cNvSpPr>
              <p:nvPr/>
            </p:nvSpPr>
            <p:spPr bwMode="auto">
              <a:xfrm>
                <a:off x="3292" y="1316"/>
                <a:ext cx="29" cy="34"/>
              </a:xfrm>
              <a:custGeom>
                <a:avLst/>
                <a:gdLst>
                  <a:gd name="T0" fmla="*/ 93 w 118"/>
                  <a:gd name="T1" fmla="*/ 1 h 134"/>
                  <a:gd name="T2" fmla="*/ 89 w 118"/>
                  <a:gd name="T3" fmla="*/ 4 h 134"/>
                  <a:gd name="T4" fmla="*/ 79 w 118"/>
                  <a:gd name="T5" fmla="*/ 13 h 134"/>
                  <a:gd name="T6" fmla="*/ 65 w 118"/>
                  <a:gd name="T7" fmla="*/ 25 h 134"/>
                  <a:gd name="T8" fmla="*/ 50 w 118"/>
                  <a:gd name="T9" fmla="*/ 39 h 134"/>
                  <a:gd name="T10" fmla="*/ 33 w 118"/>
                  <a:gd name="T11" fmla="*/ 55 h 134"/>
                  <a:gd name="T12" fmla="*/ 19 w 118"/>
                  <a:gd name="T13" fmla="*/ 69 h 134"/>
                  <a:gd name="T14" fmla="*/ 8 w 118"/>
                  <a:gd name="T15" fmla="*/ 81 h 134"/>
                  <a:gd name="T16" fmla="*/ 3 w 118"/>
                  <a:gd name="T17" fmla="*/ 88 h 134"/>
                  <a:gd name="T18" fmla="*/ 1 w 118"/>
                  <a:gd name="T19" fmla="*/ 99 h 134"/>
                  <a:gd name="T20" fmla="*/ 0 w 118"/>
                  <a:gd name="T21" fmla="*/ 106 h 134"/>
                  <a:gd name="T22" fmla="*/ 3 w 118"/>
                  <a:gd name="T23" fmla="*/ 108 h 134"/>
                  <a:gd name="T24" fmla="*/ 12 w 118"/>
                  <a:gd name="T25" fmla="*/ 106 h 134"/>
                  <a:gd name="T26" fmla="*/ 18 w 118"/>
                  <a:gd name="T27" fmla="*/ 103 h 134"/>
                  <a:gd name="T28" fmla="*/ 26 w 118"/>
                  <a:gd name="T29" fmla="*/ 98 h 134"/>
                  <a:gd name="T30" fmla="*/ 35 w 118"/>
                  <a:gd name="T31" fmla="*/ 94 h 134"/>
                  <a:gd name="T32" fmla="*/ 42 w 118"/>
                  <a:gd name="T33" fmla="*/ 88 h 134"/>
                  <a:gd name="T34" fmla="*/ 51 w 118"/>
                  <a:gd name="T35" fmla="*/ 84 h 134"/>
                  <a:gd name="T36" fmla="*/ 56 w 118"/>
                  <a:gd name="T37" fmla="*/ 80 h 134"/>
                  <a:gd name="T38" fmla="*/ 62 w 118"/>
                  <a:gd name="T39" fmla="*/ 77 h 134"/>
                  <a:gd name="T40" fmla="*/ 63 w 118"/>
                  <a:gd name="T41" fmla="*/ 76 h 134"/>
                  <a:gd name="T42" fmla="*/ 36 w 118"/>
                  <a:gd name="T43" fmla="*/ 126 h 134"/>
                  <a:gd name="T44" fmla="*/ 40 w 118"/>
                  <a:gd name="T45" fmla="*/ 134 h 134"/>
                  <a:gd name="T46" fmla="*/ 42 w 118"/>
                  <a:gd name="T47" fmla="*/ 130 h 134"/>
                  <a:gd name="T48" fmla="*/ 49 w 118"/>
                  <a:gd name="T49" fmla="*/ 120 h 134"/>
                  <a:gd name="T50" fmla="*/ 59 w 118"/>
                  <a:gd name="T51" fmla="*/ 105 h 134"/>
                  <a:gd name="T52" fmla="*/ 71 w 118"/>
                  <a:gd name="T53" fmla="*/ 87 h 134"/>
                  <a:gd name="T54" fmla="*/ 83 w 118"/>
                  <a:gd name="T55" fmla="*/ 70 h 134"/>
                  <a:gd name="T56" fmla="*/ 94 w 118"/>
                  <a:gd name="T57" fmla="*/ 52 h 134"/>
                  <a:gd name="T58" fmla="*/ 104 w 118"/>
                  <a:gd name="T59" fmla="*/ 39 h 134"/>
                  <a:gd name="T60" fmla="*/ 111 w 118"/>
                  <a:gd name="T61" fmla="*/ 30 h 134"/>
                  <a:gd name="T62" fmla="*/ 118 w 118"/>
                  <a:gd name="T63" fmla="*/ 18 h 134"/>
                  <a:gd name="T64" fmla="*/ 117 w 118"/>
                  <a:gd name="T65" fmla="*/ 6 h 134"/>
                  <a:gd name="T66" fmla="*/ 109 w 118"/>
                  <a:gd name="T67" fmla="*/ 0 h 134"/>
                  <a:gd name="T68" fmla="*/ 93 w 118"/>
                  <a:gd name="T69" fmla="*/ 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34">
                    <a:moveTo>
                      <a:pt x="93" y="1"/>
                    </a:moveTo>
                    <a:lnTo>
                      <a:pt x="89" y="4"/>
                    </a:lnTo>
                    <a:lnTo>
                      <a:pt x="79" y="13"/>
                    </a:lnTo>
                    <a:lnTo>
                      <a:pt x="65" y="25"/>
                    </a:lnTo>
                    <a:lnTo>
                      <a:pt x="50" y="39"/>
                    </a:lnTo>
                    <a:lnTo>
                      <a:pt x="33" y="55"/>
                    </a:lnTo>
                    <a:lnTo>
                      <a:pt x="19" y="69"/>
                    </a:lnTo>
                    <a:lnTo>
                      <a:pt x="8" y="81"/>
                    </a:lnTo>
                    <a:lnTo>
                      <a:pt x="3" y="88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3" y="108"/>
                    </a:lnTo>
                    <a:lnTo>
                      <a:pt x="12" y="106"/>
                    </a:lnTo>
                    <a:lnTo>
                      <a:pt x="18" y="103"/>
                    </a:lnTo>
                    <a:lnTo>
                      <a:pt x="26" y="98"/>
                    </a:lnTo>
                    <a:lnTo>
                      <a:pt x="35" y="94"/>
                    </a:lnTo>
                    <a:lnTo>
                      <a:pt x="42" y="88"/>
                    </a:lnTo>
                    <a:lnTo>
                      <a:pt x="51" y="84"/>
                    </a:lnTo>
                    <a:lnTo>
                      <a:pt x="56" y="80"/>
                    </a:lnTo>
                    <a:lnTo>
                      <a:pt x="62" y="77"/>
                    </a:lnTo>
                    <a:lnTo>
                      <a:pt x="63" y="76"/>
                    </a:lnTo>
                    <a:lnTo>
                      <a:pt x="36" y="126"/>
                    </a:lnTo>
                    <a:lnTo>
                      <a:pt x="40" y="134"/>
                    </a:lnTo>
                    <a:lnTo>
                      <a:pt x="42" y="130"/>
                    </a:lnTo>
                    <a:lnTo>
                      <a:pt x="49" y="120"/>
                    </a:lnTo>
                    <a:lnTo>
                      <a:pt x="59" y="105"/>
                    </a:lnTo>
                    <a:lnTo>
                      <a:pt x="71" y="87"/>
                    </a:lnTo>
                    <a:lnTo>
                      <a:pt x="83" y="70"/>
                    </a:lnTo>
                    <a:lnTo>
                      <a:pt x="94" y="52"/>
                    </a:lnTo>
                    <a:lnTo>
                      <a:pt x="104" y="39"/>
                    </a:lnTo>
                    <a:lnTo>
                      <a:pt x="111" y="30"/>
                    </a:lnTo>
                    <a:lnTo>
                      <a:pt x="118" y="18"/>
                    </a:lnTo>
                    <a:lnTo>
                      <a:pt x="117" y="6"/>
                    </a:lnTo>
                    <a:lnTo>
                      <a:pt x="109" y="0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951"/>
              <p:cNvSpPr>
                <a:spLocks/>
              </p:cNvSpPr>
              <p:nvPr/>
            </p:nvSpPr>
            <p:spPr bwMode="auto">
              <a:xfrm>
                <a:off x="3365" y="1481"/>
                <a:ext cx="48" cy="90"/>
              </a:xfrm>
              <a:custGeom>
                <a:avLst/>
                <a:gdLst>
                  <a:gd name="T0" fmla="*/ 47 w 193"/>
                  <a:gd name="T1" fmla="*/ 76 h 361"/>
                  <a:gd name="T2" fmla="*/ 31 w 193"/>
                  <a:gd name="T3" fmla="*/ 127 h 361"/>
                  <a:gd name="T4" fmla="*/ 11 w 193"/>
                  <a:gd name="T5" fmla="*/ 206 h 361"/>
                  <a:gd name="T6" fmla="*/ 0 w 193"/>
                  <a:gd name="T7" fmla="*/ 285 h 361"/>
                  <a:gd name="T8" fmla="*/ 7 w 193"/>
                  <a:gd name="T9" fmla="*/ 338 h 361"/>
                  <a:gd name="T10" fmla="*/ 22 w 193"/>
                  <a:gd name="T11" fmla="*/ 361 h 361"/>
                  <a:gd name="T12" fmla="*/ 37 w 193"/>
                  <a:gd name="T13" fmla="*/ 356 h 361"/>
                  <a:gd name="T14" fmla="*/ 48 w 193"/>
                  <a:gd name="T15" fmla="*/ 326 h 361"/>
                  <a:gd name="T16" fmla="*/ 49 w 193"/>
                  <a:gd name="T17" fmla="*/ 279 h 361"/>
                  <a:gd name="T18" fmla="*/ 48 w 193"/>
                  <a:gd name="T19" fmla="*/ 237 h 361"/>
                  <a:gd name="T20" fmla="*/ 56 w 193"/>
                  <a:gd name="T21" fmla="*/ 207 h 361"/>
                  <a:gd name="T22" fmla="*/ 78 w 193"/>
                  <a:gd name="T23" fmla="*/ 193 h 361"/>
                  <a:gd name="T24" fmla="*/ 120 w 193"/>
                  <a:gd name="T25" fmla="*/ 194 h 361"/>
                  <a:gd name="T26" fmla="*/ 162 w 193"/>
                  <a:gd name="T27" fmla="*/ 196 h 361"/>
                  <a:gd name="T28" fmla="*/ 189 w 193"/>
                  <a:gd name="T29" fmla="*/ 195 h 361"/>
                  <a:gd name="T30" fmla="*/ 188 w 193"/>
                  <a:gd name="T31" fmla="*/ 187 h 361"/>
                  <a:gd name="T32" fmla="*/ 151 w 193"/>
                  <a:gd name="T33" fmla="*/ 172 h 361"/>
                  <a:gd name="T34" fmla="*/ 108 w 193"/>
                  <a:gd name="T35" fmla="*/ 164 h 361"/>
                  <a:gd name="T36" fmla="*/ 74 w 193"/>
                  <a:gd name="T37" fmla="*/ 161 h 361"/>
                  <a:gd name="T38" fmla="*/ 59 w 193"/>
                  <a:gd name="T39" fmla="*/ 157 h 361"/>
                  <a:gd name="T40" fmla="*/ 65 w 193"/>
                  <a:gd name="T41" fmla="*/ 147 h 361"/>
                  <a:gd name="T42" fmla="*/ 66 w 193"/>
                  <a:gd name="T43" fmla="*/ 137 h 361"/>
                  <a:gd name="T44" fmla="*/ 65 w 193"/>
                  <a:gd name="T45" fmla="*/ 131 h 361"/>
                  <a:gd name="T46" fmla="*/ 76 w 193"/>
                  <a:gd name="T47" fmla="*/ 129 h 361"/>
                  <a:gd name="T48" fmla="*/ 104 w 193"/>
                  <a:gd name="T49" fmla="*/ 134 h 361"/>
                  <a:gd name="T50" fmla="*/ 127 w 193"/>
                  <a:gd name="T51" fmla="*/ 135 h 361"/>
                  <a:gd name="T52" fmla="*/ 141 w 193"/>
                  <a:gd name="T53" fmla="*/ 132 h 361"/>
                  <a:gd name="T54" fmla="*/ 148 w 193"/>
                  <a:gd name="T55" fmla="*/ 128 h 361"/>
                  <a:gd name="T56" fmla="*/ 146 w 193"/>
                  <a:gd name="T57" fmla="*/ 128 h 361"/>
                  <a:gd name="T58" fmla="*/ 127 w 193"/>
                  <a:gd name="T59" fmla="*/ 125 h 361"/>
                  <a:gd name="T60" fmla="*/ 101 w 193"/>
                  <a:gd name="T61" fmla="*/ 120 h 361"/>
                  <a:gd name="T62" fmla="*/ 80 w 193"/>
                  <a:gd name="T63" fmla="*/ 113 h 361"/>
                  <a:gd name="T64" fmla="*/ 71 w 193"/>
                  <a:gd name="T65" fmla="*/ 89 h 361"/>
                  <a:gd name="T66" fmla="*/ 73 w 193"/>
                  <a:gd name="T67" fmla="*/ 16 h 361"/>
                  <a:gd name="T68" fmla="*/ 71 w 193"/>
                  <a:gd name="T69" fmla="*/ 8 h 361"/>
                  <a:gd name="T70" fmla="*/ 57 w 193"/>
                  <a:gd name="T71" fmla="*/ 47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361">
                    <a:moveTo>
                      <a:pt x="49" y="68"/>
                    </a:moveTo>
                    <a:lnTo>
                      <a:pt x="47" y="76"/>
                    </a:lnTo>
                    <a:lnTo>
                      <a:pt x="41" y="97"/>
                    </a:lnTo>
                    <a:lnTo>
                      <a:pt x="31" y="127"/>
                    </a:lnTo>
                    <a:lnTo>
                      <a:pt x="21" y="166"/>
                    </a:lnTo>
                    <a:lnTo>
                      <a:pt x="11" y="206"/>
                    </a:lnTo>
                    <a:lnTo>
                      <a:pt x="3" y="247"/>
                    </a:lnTo>
                    <a:lnTo>
                      <a:pt x="0" y="285"/>
                    </a:lnTo>
                    <a:lnTo>
                      <a:pt x="1" y="315"/>
                    </a:lnTo>
                    <a:lnTo>
                      <a:pt x="7" y="338"/>
                    </a:lnTo>
                    <a:lnTo>
                      <a:pt x="14" y="354"/>
                    </a:lnTo>
                    <a:lnTo>
                      <a:pt x="22" y="361"/>
                    </a:lnTo>
                    <a:lnTo>
                      <a:pt x="30" y="361"/>
                    </a:lnTo>
                    <a:lnTo>
                      <a:pt x="37" y="356"/>
                    </a:lnTo>
                    <a:lnTo>
                      <a:pt x="44" y="344"/>
                    </a:lnTo>
                    <a:lnTo>
                      <a:pt x="48" y="326"/>
                    </a:lnTo>
                    <a:lnTo>
                      <a:pt x="49" y="303"/>
                    </a:lnTo>
                    <a:lnTo>
                      <a:pt x="49" y="279"/>
                    </a:lnTo>
                    <a:lnTo>
                      <a:pt x="48" y="256"/>
                    </a:lnTo>
                    <a:lnTo>
                      <a:pt x="48" y="237"/>
                    </a:lnTo>
                    <a:lnTo>
                      <a:pt x="50" y="220"/>
                    </a:lnTo>
                    <a:lnTo>
                      <a:pt x="56" y="207"/>
                    </a:lnTo>
                    <a:lnTo>
                      <a:pt x="65" y="198"/>
                    </a:lnTo>
                    <a:lnTo>
                      <a:pt x="78" y="193"/>
                    </a:lnTo>
                    <a:lnTo>
                      <a:pt x="97" y="192"/>
                    </a:lnTo>
                    <a:lnTo>
                      <a:pt x="120" y="194"/>
                    </a:lnTo>
                    <a:lnTo>
                      <a:pt x="142" y="195"/>
                    </a:lnTo>
                    <a:lnTo>
                      <a:pt x="162" y="196"/>
                    </a:lnTo>
                    <a:lnTo>
                      <a:pt x="179" y="196"/>
                    </a:lnTo>
                    <a:lnTo>
                      <a:pt x="189" y="195"/>
                    </a:lnTo>
                    <a:lnTo>
                      <a:pt x="193" y="193"/>
                    </a:lnTo>
                    <a:lnTo>
                      <a:pt x="188" y="187"/>
                    </a:lnTo>
                    <a:lnTo>
                      <a:pt x="173" y="180"/>
                    </a:lnTo>
                    <a:lnTo>
                      <a:pt x="151" y="172"/>
                    </a:lnTo>
                    <a:lnTo>
                      <a:pt x="129" y="168"/>
                    </a:lnTo>
                    <a:lnTo>
                      <a:pt x="108" y="164"/>
                    </a:lnTo>
                    <a:lnTo>
                      <a:pt x="90" y="162"/>
                    </a:lnTo>
                    <a:lnTo>
                      <a:pt x="74" y="161"/>
                    </a:lnTo>
                    <a:lnTo>
                      <a:pt x="64" y="160"/>
                    </a:lnTo>
                    <a:lnTo>
                      <a:pt x="59" y="157"/>
                    </a:lnTo>
                    <a:lnTo>
                      <a:pt x="61" y="152"/>
                    </a:lnTo>
                    <a:lnTo>
                      <a:pt x="65" y="147"/>
                    </a:lnTo>
                    <a:lnTo>
                      <a:pt x="66" y="141"/>
                    </a:lnTo>
                    <a:lnTo>
                      <a:pt x="66" y="137"/>
                    </a:lnTo>
                    <a:lnTo>
                      <a:pt x="65" y="133"/>
                    </a:lnTo>
                    <a:lnTo>
                      <a:pt x="65" y="131"/>
                    </a:lnTo>
                    <a:lnTo>
                      <a:pt x="68" y="129"/>
                    </a:lnTo>
                    <a:lnTo>
                      <a:pt x="76" y="129"/>
                    </a:lnTo>
                    <a:lnTo>
                      <a:pt x="89" y="132"/>
                    </a:lnTo>
                    <a:lnTo>
                      <a:pt x="104" y="134"/>
                    </a:lnTo>
                    <a:lnTo>
                      <a:pt x="116" y="135"/>
                    </a:lnTo>
                    <a:lnTo>
                      <a:pt x="127" y="135"/>
                    </a:lnTo>
                    <a:lnTo>
                      <a:pt x="136" y="133"/>
                    </a:lnTo>
                    <a:lnTo>
                      <a:pt x="141" y="132"/>
                    </a:lnTo>
                    <a:lnTo>
                      <a:pt x="146" y="131"/>
                    </a:lnTo>
                    <a:lnTo>
                      <a:pt x="148" y="128"/>
                    </a:lnTo>
                    <a:lnTo>
                      <a:pt x="149" y="128"/>
                    </a:lnTo>
                    <a:lnTo>
                      <a:pt x="146" y="128"/>
                    </a:lnTo>
                    <a:lnTo>
                      <a:pt x="138" y="127"/>
                    </a:lnTo>
                    <a:lnTo>
                      <a:pt x="127" y="125"/>
                    </a:lnTo>
                    <a:lnTo>
                      <a:pt x="114" y="123"/>
                    </a:lnTo>
                    <a:lnTo>
                      <a:pt x="101" y="120"/>
                    </a:lnTo>
                    <a:lnTo>
                      <a:pt x="89" y="116"/>
                    </a:lnTo>
                    <a:lnTo>
                      <a:pt x="80" y="113"/>
                    </a:lnTo>
                    <a:lnTo>
                      <a:pt x="74" y="110"/>
                    </a:lnTo>
                    <a:lnTo>
                      <a:pt x="71" y="89"/>
                    </a:lnTo>
                    <a:lnTo>
                      <a:pt x="71" y="52"/>
                    </a:lnTo>
                    <a:lnTo>
                      <a:pt x="73" y="16"/>
                    </a:lnTo>
                    <a:lnTo>
                      <a:pt x="74" y="0"/>
                    </a:lnTo>
                    <a:lnTo>
                      <a:pt x="71" y="8"/>
                    </a:lnTo>
                    <a:lnTo>
                      <a:pt x="65" y="26"/>
                    </a:lnTo>
                    <a:lnTo>
                      <a:pt x="57" y="47"/>
                    </a:lnTo>
                    <a:lnTo>
                      <a:pt x="49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952"/>
              <p:cNvSpPr>
                <a:spLocks/>
              </p:cNvSpPr>
              <p:nvPr/>
            </p:nvSpPr>
            <p:spPr bwMode="auto">
              <a:xfrm>
                <a:off x="3430" y="1334"/>
                <a:ext cx="24" cy="14"/>
              </a:xfrm>
              <a:custGeom>
                <a:avLst/>
                <a:gdLst>
                  <a:gd name="T0" fmla="*/ 0 w 95"/>
                  <a:gd name="T1" fmla="*/ 0 h 56"/>
                  <a:gd name="T2" fmla="*/ 1 w 95"/>
                  <a:gd name="T3" fmla="*/ 0 h 56"/>
                  <a:gd name="T4" fmla="*/ 3 w 95"/>
                  <a:gd name="T5" fmla="*/ 1 h 56"/>
                  <a:gd name="T6" fmla="*/ 6 w 95"/>
                  <a:gd name="T7" fmla="*/ 2 h 56"/>
                  <a:gd name="T8" fmla="*/ 12 w 95"/>
                  <a:gd name="T9" fmla="*/ 4 h 56"/>
                  <a:gd name="T10" fmla="*/ 18 w 95"/>
                  <a:gd name="T11" fmla="*/ 7 h 56"/>
                  <a:gd name="T12" fmla="*/ 27 w 95"/>
                  <a:gd name="T13" fmla="*/ 9 h 56"/>
                  <a:gd name="T14" fmla="*/ 37 w 95"/>
                  <a:gd name="T15" fmla="*/ 10 h 56"/>
                  <a:gd name="T16" fmla="*/ 48 w 95"/>
                  <a:gd name="T17" fmla="*/ 12 h 56"/>
                  <a:gd name="T18" fmla="*/ 59 w 95"/>
                  <a:gd name="T19" fmla="*/ 13 h 56"/>
                  <a:gd name="T20" fmla="*/ 69 w 95"/>
                  <a:gd name="T21" fmla="*/ 13 h 56"/>
                  <a:gd name="T22" fmla="*/ 76 w 95"/>
                  <a:gd name="T23" fmla="*/ 12 h 56"/>
                  <a:gd name="T24" fmla="*/ 83 w 95"/>
                  <a:gd name="T25" fmla="*/ 11 h 56"/>
                  <a:gd name="T26" fmla="*/ 88 w 95"/>
                  <a:gd name="T27" fmla="*/ 10 h 56"/>
                  <a:gd name="T28" fmla="*/ 92 w 95"/>
                  <a:gd name="T29" fmla="*/ 9 h 56"/>
                  <a:gd name="T30" fmla="*/ 94 w 95"/>
                  <a:gd name="T31" fmla="*/ 8 h 56"/>
                  <a:gd name="T32" fmla="*/ 95 w 95"/>
                  <a:gd name="T33" fmla="*/ 8 h 56"/>
                  <a:gd name="T34" fmla="*/ 40 w 95"/>
                  <a:gd name="T35" fmla="*/ 56 h 56"/>
                  <a:gd name="T36" fmla="*/ 0 w 95"/>
                  <a:gd name="T3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5" h="56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8" y="7"/>
                    </a:lnTo>
                    <a:lnTo>
                      <a:pt x="27" y="9"/>
                    </a:lnTo>
                    <a:lnTo>
                      <a:pt x="37" y="10"/>
                    </a:lnTo>
                    <a:lnTo>
                      <a:pt x="48" y="12"/>
                    </a:lnTo>
                    <a:lnTo>
                      <a:pt x="59" y="13"/>
                    </a:lnTo>
                    <a:lnTo>
                      <a:pt x="69" y="13"/>
                    </a:lnTo>
                    <a:lnTo>
                      <a:pt x="76" y="12"/>
                    </a:lnTo>
                    <a:lnTo>
                      <a:pt x="83" y="11"/>
                    </a:lnTo>
                    <a:lnTo>
                      <a:pt x="88" y="10"/>
                    </a:lnTo>
                    <a:lnTo>
                      <a:pt x="92" y="9"/>
                    </a:lnTo>
                    <a:lnTo>
                      <a:pt x="94" y="8"/>
                    </a:lnTo>
                    <a:lnTo>
                      <a:pt x="95" y="8"/>
                    </a:lnTo>
                    <a:lnTo>
                      <a:pt x="4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953"/>
              <p:cNvSpPr>
                <a:spLocks/>
              </p:cNvSpPr>
              <p:nvPr/>
            </p:nvSpPr>
            <p:spPr bwMode="auto">
              <a:xfrm>
                <a:off x="3575" y="1429"/>
                <a:ext cx="23" cy="75"/>
              </a:xfrm>
              <a:custGeom>
                <a:avLst/>
                <a:gdLst>
                  <a:gd name="T0" fmla="*/ 92 w 92"/>
                  <a:gd name="T1" fmla="*/ 0 h 298"/>
                  <a:gd name="T2" fmla="*/ 92 w 92"/>
                  <a:gd name="T3" fmla="*/ 298 h 298"/>
                  <a:gd name="T4" fmla="*/ 0 w 92"/>
                  <a:gd name="T5" fmla="*/ 298 h 298"/>
                  <a:gd name="T6" fmla="*/ 68 w 92"/>
                  <a:gd name="T7" fmla="*/ 3 h 298"/>
                  <a:gd name="T8" fmla="*/ 92 w 92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298">
                    <a:moveTo>
                      <a:pt x="92" y="0"/>
                    </a:moveTo>
                    <a:lnTo>
                      <a:pt x="92" y="298"/>
                    </a:lnTo>
                    <a:lnTo>
                      <a:pt x="0" y="298"/>
                    </a:lnTo>
                    <a:lnTo>
                      <a:pt x="68" y="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Rectangle 954"/>
              <p:cNvSpPr>
                <a:spLocks noChangeArrowheads="1"/>
              </p:cNvSpPr>
              <p:nvPr/>
            </p:nvSpPr>
            <p:spPr bwMode="auto">
              <a:xfrm>
                <a:off x="3557" y="1513"/>
                <a:ext cx="31" cy="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955"/>
              <p:cNvSpPr>
                <a:spLocks/>
              </p:cNvSpPr>
              <p:nvPr/>
            </p:nvSpPr>
            <p:spPr bwMode="auto">
              <a:xfrm>
                <a:off x="3533" y="1536"/>
                <a:ext cx="11" cy="28"/>
              </a:xfrm>
              <a:custGeom>
                <a:avLst/>
                <a:gdLst>
                  <a:gd name="T0" fmla="*/ 44 w 44"/>
                  <a:gd name="T1" fmla="*/ 115 h 115"/>
                  <a:gd name="T2" fmla="*/ 44 w 44"/>
                  <a:gd name="T3" fmla="*/ 0 h 115"/>
                  <a:gd name="T4" fmla="*/ 0 w 44"/>
                  <a:gd name="T5" fmla="*/ 16 h 115"/>
                  <a:gd name="T6" fmla="*/ 0 w 44"/>
                  <a:gd name="T7" fmla="*/ 115 h 115"/>
                  <a:gd name="T8" fmla="*/ 44 w 44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5">
                    <a:moveTo>
                      <a:pt x="44" y="115"/>
                    </a:moveTo>
                    <a:lnTo>
                      <a:pt x="44" y="0"/>
                    </a:lnTo>
                    <a:lnTo>
                      <a:pt x="0" y="16"/>
                    </a:lnTo>
                    <a:lnTo>
                      <a:pt x="0" y="115"/>
                    </a:lnTo>
                    <a:lnTo>
                      <a:pt x="44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956"/>
              <p:cNvSpPr>
                <a:spLocks/>
              </p:cNvSpPr>
              <p:nvPr/>
            </p:nvSpPr>
            <p:spPr bwMode="auto">
              <a:xfrm>
                <a:off x="3265" y="1420"/>
                <a:ext cx="10" cy="37"/>
              </a:xfrm>
              <a:custGeom>
                <a:avLst/>
                <a:gdLst>
                  <a:gd name="T0" fmla="*/ 42 w 42"/>
                  <a:gd name="T1" fmla="*/ 0 h 148"/>
                  <a:gd name="T2" fmla="*/ 41 w 42"/>
                  <a:gd name="T3" fmla="*/ 2 h 148"/>
                  <a:gd name="T4" fmla="*/ 36 w 42"/>
                  <a:gd name="T5" fmla="*/ 4 h 148"/>
                  <a:gd name="T6" fmla="*/ 30 w 42"/>
                  <a:gd name="T7" fmla="*/ 9 h 148"/>
                  <a:gd name="T8" fmla="*/ 23 w 42"/>
                  <a:gd name="T9" fmla="*/ 16 h 148"/>
                  <a:gd name="T10" fmla="*/ 16 w 42"/>
                  <a:gd name="T11" fmla="*/ 26 h 148"/>
                  <a:gd name="T12" fmla="*/ 9 w 42"/>
                  <a:gd name="T13" fmla="*/ 38 h 148"/>
                  <a:gd name="T14" fmla="*/ 5 w 42"/>
                  <a:gd name="T15" fmla="*/ 52 h 148"/>
                  <a:gd name="T16" fmla="*/ 1 w 42"/>
                  <a:gd name="T17" fmla="*/ 68 h 148"/>
                  <a:gd name="T18" fmla="*/ 0 w 42"/>
                  <a:gd name="T19" fmla="*/ 101 h 148"/>
                  <a:gd name="T20" fmla="*/ 2 w 42"/>
                  <a:gd name="T21" fmla="*/ 126 h 148"/>
                  <a:gd name="T22" fmla="*/ 5 w 42"/>
                  <a:gd name="T23" fmla="*/ 143 h 148"/>
                  <a:gd name="T24" fmla="*/ 6 w 42"/>
                  <a:gd name="T25" fmla="*/ 148 h 148"/>
                  <a:gd name="T26" fmla="*/ 34 w 42"/>
                  <a:gd name="T27" fmla="*/ 148 h 148"/>
                  <a:gd name="T28" fmla="*/ 42 w 42"/>
                  <a:gd name="T2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148">
                    <a:moveTo>
                      <a:pt x="42" y="0"/>
                    </a:moveTo>
                    <a:lnTo>
                      <a:pt x="41" y="2"/>
                    </a:lnTo>
                    <a:lnTo>
                      <a:pt x="36" y="4"/>
                    </a:lnTo>
                    <a:lnTo>
                      <a:pt x="30" y="9"/>
                    </a:lnTo>
                    <a:lnTo>
                      <a:pt x="23" y="16"/>
                    </a:lnTo>
                    <a:lnTo>
                      <a:pt x="16" y="26"/>
                    </a:lnTo>
                    <a:lnTo>
                      <a:pt x="9" y="38"/>
                    </a:lnTo>
                    <a:lnTo>
                      <a:pt x="5" y="52"/>
                    </a:lnTo>
                    <a:lnTo>
                      <a:pt x="1" y="68"/>
                    </a:lnTo>
                    <a:lnTo>
                      <a:pt x="0" y="101"/>
                    </a:lnTo>
                    <a:lnTo>
                      <a:pt x="2" y="126"/>
                    </a:lnTo>
                    <a:lnTo>
                      <a:pt x="5" y="143"/>
                    </a:lnTo>
                    <a:lnTo>
                      <a:pt x="6" y="148"/>
                    </a:lnTo>
                    <a:lnTo>
                      <a:pt x="34" y="14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957"/>
              <p:cNvSpPr>
                <a:spLocks/>
              </p:cNvSpPr>
              <p:nvPr/>
            </p:nvSpPr>
            <p:spPr bwMode="auto">
              <a:xfrm>
                <a:off x="3265" y="1522"/>
                <a:ext cx="7" cy="50"/>
              </a:xfrm>
              <a:custGeom>
                <a:avLst/>
                <a:gdLst>
                  <a:gd name="T0" fmla="*/ 15 w 32"/>
                  <a:gd name="T1" fmla="*/ 200 h 200"/>
                  <a:gd name="T2" fmla="*/ 22 w 32"/>
                  <a:gd name="T3" fmla="*/ 199 h 200"/>
                  <a:gd name="T4" fmla="*/ 27 w 32"/>
                  <a:gd name="T5" fmla="*/ 195 h 200"/>
                  <a:gd name="T6" fmla="*/ 31 w 32"/>
                  <a:gd name="T7" fmla="*/ 190 h 200"/>
                  <a:gd name="T8" fmla="*/ 32 w 32"/>
                  <a:gd name="T9" fmla="*/ 184 h 200"/>
                  <a:gd name="T10" fmla="*/ 32 w 32"/>
                  <a:gd name="T11" fmla="*/ 16 h 200"/>
                  <a:gd name="T12" fmla="*/ 31 w 32"/>
                  <a:gd name="T13" fmla="*/ 10 h 200"/>
                  <a:gd name="T14" fmla="*/ 27 w 32"/>
                  <a:gd name="T15" fmla="*/ 4 h 200"/>
                  <a:gd name="T16" fmla="*/ 22 w 32"/>
                  <a:gd name="T17" fmla="*/ 1 h 200"/>
                  <a:gd name="T18" fmla="*/ 15 w 32"/>
                  <a:gd name="T19" fmla="*/ 0 h 200"/>
                  <a:gd name="T20" fmla="*/ 15 w 32"/>
                  <a:gd name="T21" fmla="*/ 0 h 200"/>
                  <a:gd name="T22" fmla="*/ 9 w 32"/>
                  <a:gd name="T23" fmla="*/ 1 h 200"/>
                  <a:gd name="T24" fmla="*/ 4 w 32"/>
                  <a:gd name="T25" fmla="*/ 4 h 200"/>
                  <a:gd name="T26" fmla="*/ 1 w 32"/>
                  <a:gd name="T27" fmla="*/ 10 h 200"/>
                  <a:gd name="T28" fmla="*/ 0 w 32"/>
                  <a:gd name="T29" fmla="*/ 16 h 200"/>
                  <a:gd name="T30" fmla="*/ 0 w 32"/>
                  <a:gd name="T31" fmla="*/ 184 h 200"/>
                  <a:gd name="T32" fmla="*/ 1 w 32"/>
                  <a:gd name="T33" fmla="*/ 190 h 200"/>
                  <a:gd name="T34" fmla="*/ 4 w 32"/>
                  <a:gd name="T35" fmla="*/ 195 h 200"/>
                  <a:gd name="T36" fmla="*/ 9 w 32"/>
                  <a:gd name="T37" fmla="*/ 199 h 200"/>
                  <a:gd name="T38" fmla="*/ 15 w 32"/>
                  <a:gd name="T39" fmla="*/ 200 h 200"/>
                  <a:gd name="T40" fmla="*/ 15 w 32"/>
                  <a:gd name="T4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200">
                    <a:moveTo>
                      <a:pt x="15" y="200"/>
                    </a:moveTo>
                    <a:lnTo>
                      <a:pt x="22" y="199"/>
                    </a:lnTo>
                    <a:lnTo>
                      <a:pt x="27" y="195"/>
                    </a:lnTo>
                    <a:lnTo>
                      <a:pt x="31" y="190"/>
                    </a:lnTo>
                    <a:lnTo>
                      <a:pt x="32" y="184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84"/>
                    </a:lnTo>
                    <a:lnTo>
                      <a:pt x="1" y="190"/>
                    </a:lnTo>
                    <a:lnTo>
                      <a:pt x="4" y="195"/>
                    </a:lnTo>
                    <a:lnTo>
                      <a:pt x="9" y="199"/>
                    </a:lnTo>
                    <a:lnTo>
                      <a:pt x="15" y="200"/>
                    </a:lnTo>
                    <a:lnTo>
                      <a:pt x="15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Rectangle 958"/>
              <p:cNvSpPr>
                <a:spLocks noChangeArrowheads="1"/>
              </p:cNvSpPr>
              <p:nvPr/>
            </p:nvSpPr>
            <p:spPr bwMode="auto">
              <a:xfrm>
                <a:off x="3260" y="1469"/>
                <a:ext cx="46" cy="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Rectangle 959"/>
              <p:cNvSpPr>
                <a:spLocks noChangeArrowheads="1"/>
              </p:cNvSpPr>
              <p:nvPr/>
            </p:nvSpPr>
            <p:spPr bwMode="auto">
              <a:xfrm>
                <a:off x="3280" y="1390"/>
                <a:ext cx="3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Rectangle 960"/>
              <p:cNvSpPr>
                <a:spLocks noChangeArrowheads="1"/>
              </p:cNvSpPr>
              <p:nvPr/>
            </p:nvSpPr>
            <p:spPr bwMode="auto">
              <a:xfrm>
                <a:off x="3213" y="1511"/>
                <a:ext cx="7" cy="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Rectangle 961"/>
              <p:cNvSpPr>
                <a:spLocks noChangeArrowheads="1"/>
              </p:cNvSpPr>
              <p:nvPr/>
            </p:nvSpPr>
            <p:spPr bwMode="auto">
              <a:xfrm>
                <a:off x="3314" y="1533"/>
                <a:ext cx="68" cy="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962"/>
              <p:cNvSpPr>
                <a:spLocks noChangeArrowheads="1"/>
              </p:cNvSpPr>
              <p:nvPr/>
            </p:nvSpPr>
            <p:spPr bwMode="auto">
              <a:xfrm>
                <a:off x="3311" y="1498"/>
                <a:ext cx="34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Rectangle 963"/>
              <p:cNvSpPr>
                <a:spLocks noChangeArrowheads="1"/>
              </p:cNvSpPr>
              <p:nvPr/>
            </p:nvSpPr>
            <p:spPr bwMode="auto">
              <a:xfrm>
                <a:off x="3318" y="1542"/>
                <a:ext cx="15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964"/>
              <p:cNvSpPr>
                <a:spLocks/>
              </p:cNvSpPr>
              <p:nvPr/>
            </p:nvSpPr>
            <p:spPr bwMode="auto">
              <a:xfrm>
                <a:off x="3326" y="1321"/>
                <a:ext cx="156" cy="158"/>
              </a:xfrm>
              <a:custGeom>
                <a:avLst/>
                <a:gdLst>
                  <a:gd name="T0" fmla="*/ 514 w 623"/>
                  <a:gd name="T1" fmla="*/ 221 h 632"/>
                  <a:gd name="T2" fmla="*/ 437 w 623"/>
                  <a:gd name="T3" fmla="*/ 200 h 632"/>
                  <a:gd name="T4" fmla="*/ 371 w 623"/>
                  <a:gd name="T5" fmla="*/ 181 h 632"/>
                  <a:gd name="T6" fmla="*/ 331 w 623"/>
                  <a:gd name="T7" fmla="*/ 166 h 632"/>
                  <a:gd name="T8" fmla="*/ 308 w 623"/>
                  <a:gd name="T9" fmla="*/ 132 h 632"/>
                  <a:gd name="T10" fmla="*/ 349 w 623"/>
                  <a:gd name="T11" fmla="*/ 137 h 632"/>
                  <a:gd name="T12" fmla="*/ 414 w 623"/>
                  <a:gd name="T13" fmla="*/ 161 h 632"/>
                  <a:gd name="T14" fmla="*/ 481 w 623"/>
                  <a:gd name="T15" fmla="*/ 179 h 632"/>
                  <a:gd name="T16" fmla="*/ 543 w 623"/>
                  <a:gd name="T17" fmla="*/ 191 h 632"/>
                  <a:gd name="T18" fmla="*/ 577 w 623"/>
                  <a:gd name="T19" fmla="*/ 197 h 632"/>
                  <a:gd name="T20" fmla="*/ 533 w 623"/>
                  <a:gd name="T21" fmla="*/ 137 h 632"/>
                  <a:gd name="T22" fmla="*/ 554 w 623"/>
                  <a:gd name="T23" fmla="*/ 81 h 632"/>
                  <a:gd name="T24" fmla="*/ 549 w 623"/>
                  <a:gd name="T25" fmla="*/ 65 h 632"/>
                  <a:gd name="T26" fmla="*/ 517 w 623"/>
                  <a:gd name="T27" fmla="*/ 96 h 632"/>
                  <a:gd name="T28" fmla="*/ 472 w 623"/>
                  <a:gd name="T29" fmla="*/ 130 h 632"/>
                  <a:gd name="T30" fmla="*/ 423 w 623"/>
                  <a:gd name="T31" fmla="*/ 138 h 632"/>
                  <a:gd name="T32" fmla="*/ 337 w 623"/>
                  <a:gd name="T33" fmla="*/ 6 h 632"/>
                  <a:gd name="T34" fmla="*/ 300 w 623"/>
                  <a:gd name="T35" fmla="*/ 0 h 632"/>
                  <a:gd name="T36" fmla="*/ 246 w 623"/>
                  <a:gd name="T37" fmla="*/ 15 h 632"/>
                  <a:gd name="T38" fmla="*/ 161 w 623"/>
                  <a:gd name="T39" fmla="*/ 29 h 632"/>
                  <a:gd name="T40" fmla="*/ 99 w 623"/>
                  <a:gd name="T41" fmla="*/ 29 h 632"/>
                  <a:gd name="T42" fmla="*/ 52 w 623"/>
                  <a:gd name="T43" fmla="*/ 27 h 632"/>
                  <a:gd name="T44" fmla="*/ 22 w 623"/>
                  <a:gd name="T45" fmla="*/ 32 h 632"/>
                  <a:gd name="T46" fmla="*/ 1 w 623"/>
                  <a:gd name="T47" fmla="*/ 44 h 632"/>
                  <a:gd name="T48" fmla="*/ 17 w 623"/>
                  <a:gd name="T49" fmla="*/ 92 h 632"/>
                  <a:gd name="T50" fmla="*/ 7 w 623"/>
                  <a:gd name="T51" fmla="*/ 131 h 632"/>
                  <a:gd name="T52" fmla="*/ 41 w 623"/>
                  <a:gd name="T53" fmla="*/ 97 h 632"/>
                  <a:gd name="T54" fmla="*/ 95 w 623"/>
                  <a:gd name="T55" fmla="*/ 59 h 632"/>
                  <a:gd name="T56" fmla="*/ 193 w 623"/>
                  <a:gd name="T57" fmla="*/ 51 h 632"/>
                  <a:gd name="T58" fmla="*/ 222 w 623"/>
                  <a:gd name="T59" fmla="*/ 131 h 632"/>
                  <a:gd name="T60" fmla="*/ 192 w 623"/>
                  <a:gd name="T61" fmla="*/ 235 h 632"/>
                  <a:gd name="T62" fmla="*/ 219 w 623"/>
                  <a:gd name="T63" fmla="*/ 395 h 632"/>
                  <a:gd name="T64" fmla="*/ 232 w 623"/>
                  <a:gd name="T65" fmla="*/ 564 h 632"/>
                  <a:gd name="T66" fmla="*/ 231 w 623"/>
                  <a:gd name="T67" fmla="*/ 580 h 632"/>
                  <a:gd name="T68" fmla="*/ 227 w 623"/>
                  <a:gd name="T69" fmla="*/ 589 h 632"/>
                  <a:gd name="T70" fmla="*/ 251 w 623"/>
                  <a:gd name="T71" fmla="*/ 607 h 632"/>
                  <a:gd name="T72" fmla="*/ 295 w 623"/>
                  <a:gd name="T73" fmla="*/ 626 h 632"/>
                  <a:gd name="T74" fmla="*/ 325 w 623"/>
                  <a:gd name="T75" fmla="*/ 630 h 632"/>
                  <a:gd name="T76" fmla="*/ 326 w 623"/>
                  <a:gd name="T77" fmla="*/ 619 h 632"/>
                  <a:gd name="T78" fmla="*/ 300 w 623"/>
                  <a:gd name="T79" fmla="*/ 610 h 632"/>
                  <a:gd name="T80" fmla="*/ 261 w 623"/>
                  <a:gd name="T81" fmla="*/ 593 h 632"/>
                  <a:gd name="T82" fmla="*/ 243 w 623"/>
                  <a:gd name="T83" fmla="*/ 579 h 632"/>
                  <a:gd name="T84" fmla="*/ 244 w 623"/>
                  <a:gd name="T85" fmla="*/ 442 h 632"/>
                  <a:gd name="T86" fmla="*/ 249 w 623"/>
                  <a:gd name="T87" fmla="*/ 271 h 632"/>
                  <a:gd name="T88" fmla="*/ 292 w 623"/>
                  <a:gd name="T89" fmla="*/ 250 h 632"/>
                  <a:gd name="T90" fmla="*/ 359 w 623"/>
                  <a:gd name="T91" fmla="*/ 242 h 632"/>
                  <a:gd name="T92" fmla="*/ 420 w 623"/>
                  <a:gd name="T93" fmla="*/ 260 h 632"/>
                  <a:gd name="T94" fmla="*/ 468 w 623"/>
                  <a:gd name="T95" fmla="*/ 272 h 632"/>
                  <a:gd name="T96" fmla="*/ 519 w 623"/>
                  <a:gd name="T97" fmla="*/ 280 h 632"/>
                  <a:gd name="T98" fmla="*/ 565 w 623"/>
                  <a:gd name="T99" fmla="*/ 286 h 632"/>
                  <a:gd name="T100" fmla="*/ 599 w 623"/>
                  <a:gd name="T101" fmla="*/ 286 h 632"/>
                  <a:gd name="T102" fmla="*/ 619 w 623"/>
                  <a:gd name="T103" fmla="*/ 265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3" h="632">
                    <a:moveTo>
                      <a:pt x="573" y="241"/>
                    </a:moveTo>
                    <a:lnTo>
                      <a:pt x="554" y="233"/>
                    </a:lnTo>
                    <a:lnTo>
                      <a:pt x="534" y="227"/>
                    </a:lnTo>
                    <a:lnTo>
                      <a:pt x="514" y="221"/>
                    </a:lnTo>
                    <a:lnTo>
                      <a:pt x="494" y="215"/>
                    </a:lnTo>
                    <a:lnTo>
                      <a:pt x="474" y="209"/>
                    </a:lnTo>
                    <a:lnTo>
                      <a:pt x="455" y="204"/>
                    </a:lnTo>
                    <a:lnTo>
                      <a:pt x="437" y="200"/>
                    </a:lnTo>
                    <a:lnTo>
                      <a:pt x="418" y="194"/>
                    </a:lnTo>
                    <a:lnTo>
                      <a:pt x="402" y="190"/>
                    </a:lnTo>
                    <a:lnTo>
                      <a:pt x="385" y="185"/>
                    </a:lnTo>
                    <a:lnTo>
                      <a:pt x="371" y="181"/>
                    </a:lnTo>
                    <a:lnTo>
                      <a:pt x="359" y="178"/>
                    </a:lnTo>
                    <a:lnTo>
                      <a:pt x="348" y="173"/>
                    </a:lnTo>
                    <a:lnTo>
                      <a:pt x="338" y="170"/>
                    </a:lnTo>
                    <a:lnTo>
                      <a:pt x="331" y="166"/>
                    </a:lnTo>
                    <a:lnTo>
                      <a:pt x="327" y="162"/>
                    </a:lnTo>
                    <a:lnTo>
                      <a:pt x="316" y="149"/>
                    </a:lnTo>
                    <a:lnTo>
                      <a:pt x="310" y="139"/>
                    </a:lnTo>
                    <a:lnTo>
                      <a:pt x="308" y="132"/>
                    </a:lnTo>
                    <a:lnTo>
                      <a:pt x="312" y="128"/>
                    </a:lnTo>
                    <a:lnTo>
                      <a:pt x="319" y="128"/>
                    </a:lnTo>
                    <a:lnTo>
                      <a:pt x="333" y="132"/>
                    </a:lnTo>
                    <a:lnTo>
                      <a:pt x="349" y="137"/>
                    </a:lnTo>
                    <a:lnTo>
                      <a:pt x="371" y="146"/>
                    </a:lnTo>
                    <a:lnTo>
                      <a:pt x="384" y="151"/>
                    </a:lnTo>
                    <a:lnTo>
                      <a:pt x="398" y="156"/>
                    </a:lnTo>
                    <a:lnTo>
                      <a:pt x="414" y="161"/>
                    </a:lnTo>
                    <a:lnTo>
                      <a:pt x="430" y="166"/>
                    </a:lnTo>
                    <a:lnTo>
                      <a:pt x="448" y="170"/>
                    </a:lnTo>
                    <a:lnTo>
                      <a:pt x="464" y="174"/>
                    </a:lnTo>
                    <a:lnTo>
                      <a:pt x="481" y="179"/>
                    </a:lnTo>
                    <a:lnTo>
                      <a:pt x="498" y="182"/>
                    </a:lnTo>
                    <a:lnTo>
                      <a:pt x="514" y="185"/>
                    </a:lnTo>
                    <a:lnTo>
                      <a:pt x="529" y="189"/>
                    </a:lnTo>
                    <a:lnTo>
                      <a:pt x="543" y="191"/>
                    </a:lnTo>
                    <a:lnTo>
                      <a:pt x="555" y="193"/>
                    </a:lnTo>
                    <a:lnTo>
                      <a:pt x="565" y="195"/>
                    </a:lnTo>
                    <a:lnTo>
                      <a:pt x="571" y="196"/>
                    </a:lnTo>
                    <a:lnTo>
                      <a:pt x="577" y="197"/>
                    </a:lnTo>
                    <a:lnTo>
                      <a:pt x="578" y="197"/>
                    </a:lnTo>
                    <a:lnTo>
                      <a:pt x="471" y="156"/>
                    </a:lnTo>
                    <a:lnTo>
                      <a:pt x="533" y="142"/>
                    </a:lnTo>
                    <a:lnTo>
                      <a:pt x="533" y="137"/>
                    </a:lnTo>
                    <a:lnTo>
                      <a:pt x="535" y="125"/>
                    </a:lnTo>
                    <a:lnTo>
                      <a:pt x="540" y="109"/>
                    </a:lnTo>
                    <a:lnTo>
                      <a:pt x="549" y="90"/>
                    </a:lnTo>
                    <a:lnTo>
                      <a:pt x="554" y="81"/>
                    </a:lnTo>
                    <a:lnTo>
                      <a:pt x="557" y="75"/>
                    </a:lnTo>
                    <a:lnTo>
                      <a:pt x="556" y="69"/>
                    </a:lnTo>
                    <a:lnTo>
                      <a:pt x="554" y="66"/>
                    </a:lnTo>
                    <a:lnTo>
                      <a:pt x="549" y="65"/>
                    </a:lnTo>
                    <a:lnTo>
                      <a:pt x="544" y="68"/>
                    </a:lnTo>
                    <a:lnTo>
                      <a:pt x="535" y="75"/>
                    </a:lnTo>
                    <a:lnTo>
                      <a:pt x="525" y="86"/>
                    </a:lnTo>
                    <a:lnTo>
                      <a:pt x="517" y="96"/>
                    </a:lnTo>
                    <a:lnTo>
                      <a:pt x="507" y="105"/>
                    </a:lnTo>
                    <a:lnTo>
                      <a:pt x="496" y="114"/>
                    </a:lnTo>
                    <a:lnTo>
                      <a:pt x="484" y="122"/>
                    </a:lnTo>
                    <a:lnTo>
                      <a:pt x="472" y="130"/>
                    </a:lnTo>
                    <a:lnTo>
                      <a:pt x="461" y="135"/>
                    </a:lnTo>
                    <a:lnTo>
                      <a:pt x="451" y="140"/>
                    </a:lnTo>
                    <a:lnTo>
                      <a:pt x="442" y="145"/>
                    </a:lnTo>
                    <a:lnTo>
                      <a:pt x="423" y="138"/>
                    </a:lnTo>
                    <a:lnTo>
                      <a:pt x="351" y="10"/>
                    </a:lnTo>
                    <a:lnTo>
                      <a:pt x="349" y="9"/>
                    </a:lnTo>
                    <a:lnTo>
                      <a:pt x="345" y="8"/>
                    </a:lnTo>
                    <a:lnTo>
                      <a:pt x="337" y="6"/>
                    </a:lnTo>
                    <a:lnTo>
                      <a:pt x="328" y="4"/>
                    </a:lnTo>
                    <a:lnTo>
                      <a:pt x="318" y="1"/>
                    </a:lnTo>
                    <a:lnTo>
                      <a:pt x="308" y="0"/>
                    </a:lnTo>
                    <a:lnTo>
                      <a:pt x="300" y="0"/>
                    </a:lnTo>
                    <a:lnTo>
                      <a:pt x="291" y="3"/>
                    </a:lnTo>
                    <a:lnTo>
                      <a:pt x="281" y="6"/>
                    </a:lnTo>
                    <a:lnTo>
                      <a:pt x="266" y="10"/>
                    </a:lnTo>
                    <a:lnTo>
                      <a:pt x="246" y="15"/>
                    </a:lnTo>
                    <a:lnTo>
                      <a:pt x="225" y="19"/>
                    </a:lnTo>
                    <a:lnTo>
                      <a:pt x="202" y="23"/>
                    </a:lnTo>
                    <a:lnTo>
                      <a:pt x="180" y="27"/>
                    </a:lnTo>
                    <a:lnTo>
                      <a:pt x="161" y="29"/>
                    </a:lnTo>
                    <a:lnTo>
                      <a:pt x="143" y="30"/>
                    </a:lnTo>
                    <a:lnTo>
                      <a:pt x="128" y="30"/>
                    </a:lnTo>
                    <a:lnTo>
                      <a:pt x="114" y="30"/>
                    </a:lnTo>
                    <a:lnTo>
                      <a:pt x="99" y="29"/>
                    </a:lnTo>
                    <a:lnTo>
                      <a:pt x="86" y="28"/>
                    </a:lnTo>
                    <a:lnTo>
                      <a:pt x="73" y="28"/>
                    </a:lnTo>
                    <a:lnTo>
                      <a:pt x="62" y="27"/>
                    </a:lnTo>
                    <a:lnTo>
                      <a:pt x="52" y="27"/>
                    </a:lnTo>
                    <a:lnTo>
                      <a:pt x="43" y="27"/>
                    </a:lnTo>
                    <a:lnTo>
                      <a:pt x="37" y="28"/>
                    </a:lnTo>
                    <a:lnTo>
                      <a:pt x="29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8" y="40"/>
                    </a:lnTo>
                    <a:lnTo>
                      <a:pt x="4" y="42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27" y="74"/>
                    </a:lnTo>
                    <a:lnTo>
                      <a:pt x="24" y="79"/>
                    </a:lnTo>
                    <a:lnTo>
                      <a:pt x="17" y="92"/>
                    </a:lnTo>
                    <a:lnTo>
                      <a:pt x="9" y="110"/>
                    </a:lnTo>
                    <a:lnTo>
                      <a:pt x="4" y="126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4" y="126"/>
                    </a:lnTo>
                    <a:lnTo>
                      <a:pt x="22" y="117"/>
                    </a:lnTo>
                    <a:lnTo>
                      <a:pt x="31" y="108"/>
                    </a:lnTo>
                    <a:lnTo>
                      <a:pt x="41" y="97"/>
                    </a:lnTo>
                    <a:lnTo>
                      <a:pt x="52" y="85"/>
                    </a:lnTo>
                    <a:lnTo>
                      <a:pt x="63" y="74"/>
                    </a:lnTo>
                    <a:lnTo>
                      <a:pt x="76" y="66"/>
                    </a:lnTo>
                    <a:lnTo>
                      <a:pt x="95" y="59"/>
                    </a:lnTo>
                    <a:lnTo>
                      <a:pt x="118" y="56"/>
                    </a:lnTo>
                    <a:lnTo>
                      <a:pt x="143" y="53"/>
                    </a:lnTo>
                    <a:lnTo>
                      <a:pt x="169" y="52"/>
                    </a:lnTo>
                    <a:lnTo>
                      <a:pt x="193" y="51"/>
                    </a:lnTo>
                    <a:lnTo>
                      <a:pt x="215" y="50"/>
                    </a:lnTo>
                    <a:lnTo>
                      <a:pt x="233" y="49"/>
                    </a:lnTo>
                    <a:lnTo>
                      <a:pt x="228" y="86"/>
                    </a:lnTo>
                    <a:lnTo>
                      <a:pt x="222" y="131"/>
                    </a:lnTo>
                    <a:lnTo>
                      <a:pt x="214" y="171"/>
                    </a:lnTo>
                    <a:lnTo>
                      <a:pt x="203" y="197"/>
                    </a:lnTo>
                    <a:lnTo>
                      <a:pt x="193" y="217"/>
                    </a:lnTo>
                    <a:lnTo>
                      <a:pt x="192" y="235"/>
                    </a:lnTo>
                    <a:lnTo>
                      <a:pt x="197" y="255"/>
                    </a:lnTo>
                    <a:lnTo>
                      <a:pt x="207" y="280"/>
                    </a:lnTo>
                    <a:lnTo>
                      <a:pt x="211" y="316"/>
                    </a:lnTo>
                    <a:lnTo>
                      <a:pt x="219" y="395"/>
                    </a:lnTo>
                    <a:lnTo>
                      <a:pt x="227" y="484"/>
                    </a:lnTo>
                    <a:lnTo>
                      <a:pt x="231" y="544"/>
                    </a:lnTo>
                    <a:lnTo>
                      <a:pt x="231" y="554"/>
                    </a:lnTo>
                    <a:lnTo>
                      <a:pt x="232" y="564"/>
                    </a:lnTo>
                    <a:lnTo>
                      <a:pt x="232" y="572"/>
                    </a:lnTo>
                    <a:lnTo>
                      <a:pt x="233" y="579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0" y="581"/>
                    </a:lnTo>
                    <a:lnTo>
                      <a:pt x="228" y="582"/>
                    </a:lnTo>
                    <a:lnTo>
                      <a:pt x="227" y="586"/>
                    </a:lnTo>
                    <a:lnTo>
                      <a:pt x="227" y="589"/>
                    </a:lnTo>
                    <a:lnTo>
                      <a:pt x="228" y="591"/>
                    </a:lnTo>
                    <a:lnTo>
                      <a:pt x="231" y="593"/>
                    </a:lnTo>
                    <a:lnTo>
                      <a:pt x="241" y="600"/>
                    </a:lnTo>
                    <a:lnTo>
                      <a:pt x="251" y="607"/>
                    </a:lnTo>
                    <a:lnTo>
                      <a:pt x="262" y="612"/>
                    </a:lnTo>
                    <a:lnTo>
                      <a:pt x="273" y="617"/>
                    </a:lnTo>
                    <a:lnTo>
                      <a:pt x="284" y="622"/>
                    </a:lnTo>
                    <a:lnTo>
                      <a:pt x="295" y="626"/>
                    </a:lnTo>
                    <a:lnTo>
                      <a:pt x="307" y="630"/>
                    </a:lnTo>
                    <a:lnTo>
                      <a:pt x="319" y="632"/>
                    </a:lnTo>
                    <a:lnTo>
                      <a:pt x="323" y="631"/>
                    </a:lnTo>
                    <a:lnTo>
                      <a:pt x="325" y="630"/>
                    </a:lnTo>
                    <a:lnTo>
                      <a:pt x="327" y="627"/>
                    </a:lnTo>
                    <a:lnTo>
                      <a:pt x="328" y="624"/>
                    </a:lnTo>
                    <a:lnTo>
                      <a:pt x="327" y="621"/>
                    </a:lnTo>
                    <a:lnTo>
                      <a:pt x="326" y="619"/>
                    </a:lnTo>
                    <a:lnTo>
                      <a:pt x="324" y="616"/>
                    </a:lnTo>
                    <a:lnTo>
                      <a:pt x="320" y="615"/>
                    </a:lnTo>
                    <a:lnTo>
                      <a:pt x="310" y="613"/>
                    </a:lnTo>
                    <a:lnTo>
                      <a:pt x="300" y="610"/>
                    </a:lnTo>
                    <a:lnTo>
                      <a:pt x="290" y="607"/>
                    </a:lnTo>
                    <a:lnTo>
                      <a:pt x="280" y="602"/>
                    </a:lnTo>
                    <a:lnTo>
                      <a:pt x="270" y="598"/>
                    </a:lnTo>
                    <a:lnTo>
                      <a:pt x="261" y="593"/>
                    </a:lnTo>
                    <a:lnTo>
                      <a:pt x="251" y="588"/>
                    </a:lnTo>
                    <a:lnTo>
                      <a:pt x="243" y="582"/>
                    </a:lnTo>
                    <a:lnTo>
                      <a:pt x="243" y="580"/>
                    </a:lnTo>
                    <a:lnTo>
                      <a:pt x="243" y="579"/>
                    </a:lnTo>
                    <a:lnTo>
                      <a:pt x="243" y="577"/>
                    </a:lnTo>
                    <a:lnTo>
                      <a:pt x="243" y="575"/>
                    </a:lnTo>
                    <a:lnTo>
                      <a:pt x="244" y="528"/>
                    </a:lnTo>
                    <a:lnTo>
                      <a:pt x="244" y="442"/>
                    </a:lnTo>
                    <a:lnTo>
                      <a:pt x="244" y="351"/>
                    </a:lnTo>
                    <a:lnTo>
                      <a:pt x="241" y="277"/>
                    </a:lnTo>
                    <a:lnTo>
                      <a:pt x="245" y="274"/>
                    </a:lnTo>
                    <a:lnTo>
                      <a:pt x="249" y="271"/>
                    </a:lnTo>
                    <a:lnTo>
                      <a:pt x="254" y="267"/>
                    </a:lnTo>
                    <a:lnTo>
                      <a:pt x="259" y="264"/>
                    </a:lnTo>
                    <a:lnTo>
                      <a:pt x="276" y="256"/>
                    </a:lnTo>
                    <a:lnTo>
                      <a:pt x="292" y="250"/>
                    </a:lnTo>
                    <a:lnTo>
                      <a:pt x="307" y="245"/>
                    </a:lnTo>
                    <a:lnTo>
                      <a:pt x="324" y="242"/>
                    </a:lnTo>
                    <a:lnTo>
                      <a:pt x="341" y="241"/>
                    </a:lnTo>
                    <a:lnTo>
                      <a:pt x="359" y="242"/>
                    </a:lnTo>
                    <a:lnTo>
                      <a:pt x="379" y="245"/>
                    </a:lnTo>
                    <a:lnTo>
                      <a:pt x="398" y="252"/>
                    </a:lnTo>
                    <a:lnTo>
                      <a:pt x="409" y="255"/>
                    </a:lnTo>
                    <a:lnTo>
                      <a:pt x="420" y="260"/>
                    </a:lnTo>
                    <a:lnTo>
                      <a:pt x="432" y="263"/>
                    </a:lnTo>
                    <a:lnTo>
                      <a:pt x="444" y="266"/>
                    </a:lnTo>
                    <a:lnTo>
                      <a:pt x="456" y="268"/>
                    </a:lnTo>
                    <a:lnTo>
                      <a:pt x="468" y="272"/>
                    </a:lnTo>
                    <a:lnTo>
                      <a:pt x="481" y="274"/>
                    </a:lnTo>
                    <a:lnTo>
                      <a:pt x="494" y="276"/>
                    </a:lnTo>
                    <a:lnTo>
                      <a:pt x="506" y="278"/>
                    </a:lnTo>
                    <a:lnTo>
                      <a:pt x="519" y="280"/>
                    </a:lnTo>
                    <a:lnTo>
                      <a:pt x="531" y="283"/>
                    </a:lnTo>
                    <a:lnTo>
                      <a:pt x="542" y="284"/>
                    </a:lnTo>
                    <a:lnTo>
                      <a:pt x="554" y="285"/>
                    </a:lnTo>
                    <a:lnTo>
                      <a:pt x="565" y="286"/>
                    </a:lnTo>
                    <a:lnTo>
                      <a:pt x="576" y="287"/>
                    </a:lnTo>
                    <a:lnTo>
                      <a:pt x="585" y="288"/>
                    </a:lnTo>
                    <a:lnTo>
                      <a:pt x="589" y="288"/>
                    </a:lnTo>
                    <a:lnTo>
                      <a:pt x="599" y="286"/>
                    </a:lnTo>
                    <a:lnTo>
                      <a:pt x="610" y="284"/>
                    </a:lnTo>
                    <a:lnTo>
                      <a:pt x="618" y="279"/>
                    </a:lnTo>
                    <a:lnTo>
                      <a:pt x="623" y="273"/>
                    </a:lnTo>
                    <a:lnTo>
                      <a:pt x="619" y="265"/>
                    </a:lnTo>
                    <a:lnTo>
                      <a:pt x="604" y="254"/>
                    </a:lnTo>
                    <a:lnTo>
                      <a:pt x="573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965"/>
              <p:cNvSpPr>
                <a:spLocks/>
              </p:cNvSpPr>
              <p:nvPr/>
            </p:nvSpPr>
            <p:spPr bwMode="auto">
              <a:xfrm>
                <a:off x="3277" y="1177"/>
                <a:ext cx="62" cy="143"/>
              </a:xfrm>
              <a:custGeom>
                <a:avLst/>
                <a:gdLst>
                  <a:gd name="T0" fmla="*/ 205 w 246"/>
                  <a:gd name="T1" fmla="*/ 167 h 573"/>
                  <a:gd name="T2" fmla="*/ 198 w 246"/>
                  <a:gd name="T3" fmla="*/ 151 h 573"/>
                  <a:gd name="T4" fmla="*/ 209 w 246"/>
                  <a:gd name="T5" fmla="*/ 139 h 573"/>
                  <a:gd name="T6" fmla="*/ 224 w 246"/>
                  <a:gd name="T7" fmla="*/ 129 h 573"/>
                  <a:gd name="T8" fmla="*/ 246 w 246"/>
                  <a:gd name="T9" fmla="*/ 114 h 573"/>
                  <a:gd name="T10" fmla="*/ 243 w 246"/>
                  <a:gd name="T11" fmla="*/ 105 h 573"/>
                  <a:gd name="T12" fmla="*/ 231 w 246"/>
                  <a:gd name="T13" fmla="*/ 107 h 573"/>
                  <a:gd name="T14" fmla="*/ 213 w 246"/>
                  <a:gd name="T15" fmla="*/ 109 h 573"/>
                  <a:gd name="T16" fmla="*/ 195 w 246"/>
                  <a:gd name="T17" fmla="*/ 113 h 573"/>
                  <a:gd name="T18" fmla="*/ 198 w 246"/>
                  <a:gd name="T19" fmla="*/ 95 h 573"/>
                  <a:gd name="T20" fmla="*/ 216 w 246"/>
                  <a:gd name="T21" fmla="*/ 64 h 573"/>
                  <a:gd name="T22" fmla="*/ 210 w 246"/>
                  <a:gd name="T23" fmla="*/ 53 h 573"/>
                  <a:gd name="T24" fmla="*/ 179 w 246"/>
                  <a:gd name="T25" fmla="*/ 64 h 573"/>
                  <a:gd name="T26" fmla="*/ 179 w 246"/>
                  <a:gd name="T27" fmla="*/ 49 h 573"/>
                  <a:gd name="T28" fmla="*/ 185 w 246"/>
                  <a:gd name="T29" fmla="*/ 37 h 573"/>
                  <a:gd name="T30" fmla="*/ 193 w 246"/>
                  <a:gd name="T31" fmla="*/ 24 h 573"/>
                  <a:gd name="T32" fmla="*/ 205 w 246"/>
                  <a:gd name="T33" fmla="*/ 6 h 573"/>
                  <a:gd name="T34" fmla="*/ 195 w 246"/>
                  <a:gd name="T35" fmla="*/ 1 h 573"/>
                  <a:gd name="T36" fmla="*/ 167 w 246"/>
                  <a:gd name="T37" fmla="*/ 21 h 573"/>
                  <a:gd name="T38" fmla="*/ 164 w 246"/>
                  <a:gd name="T39" fmla="*/ 32 h 573"/>
                  <a:gd name="T40" fmla="*/ 163 w 246"/>
                  <a:gd name="T41" fmla="*/ 48 h 573"/>
                  <a:gd name="T42" fmla="*/ 163 w 246"/>
                  <a:gd name="T43" fmla="*/ 49 h 573"/>
                  <a:gd name="T44" fmla="*/ 165 w 246"/>
                  <a:gd name="T45" fmla="*/ 73 h 573"/>
                  <a:gd name="T46" fmla="*/ 159 w 246"/>
                  <a:gd name="T47" fmla="*/ 97 h 573"/>
                  <a:gd name="T48" fmla="*/ 161 w 246"/>
                  <a:gd name="T49" fmla="*/ 123 h 573"/>
                  <a:gd name="T50" fmla="*/ 166 w 246"/>
                  <a:gd name="T51" fmla="*/ 145 h 573"/>
                  <a:gd name="T52" fmla="*/ 172 w 246"/>
                  <a:gd name="T53" fmla="*/ 187 h 573"/>
                  <a:gd name="T54" fmla="*/ 162 w 246"/>
                  <a:gd name="T55" fmla="*/ 221 h 573"/>
                  <a:gd name="T56" fmla="*/ 140 w 246"/>
                  <a:gd name="T57" fmla="*/ 269 h 573"/>
                  <a:gd name="T58" fmla="*/ 80 w 246"/>
                  <a:gd name="T59" fmla="*/ 367 h 573"/>
                  <a:gd name="T60" fmla="*/ 24 w 246"/>
                  <a:gd name="T61" fmla="*/ 464 h 573"/>
                  <a:gd name="T62" fmla="*/ 0 w 246"/>
                  <a:gd name="T63" fmla="*/ 539 h 573"/>
                  <a:gd name="T64" fmla="*/ 7 w 246"/>
                  <a:gd name="T65" fmla="*/ 573 h 573"/>
                  <a:gd name="T66" fmla="*/ 25 w 246"/>
                  <a:gd name="T67" fmla="*/ 565 h 573"/>
                  <a:gd name="T68" fmla="*/ 40 w 246"/>
                  <a:gd name="T69" fmla="*/ 550 h 573"/>
                  <a:gd name="T70" fmla="*/ 50 w 246"/>
                  <a:gd name="T71" fmla="*/ 536 h 573"/>
                  <a:gd name="T72" fmla="*/ 63 w 246"/>
                  <a:gd name="T73" fmla="*/ 507 h 573"/>
                  <a:gd name="T74" fmla="*/ 76 w 246"/>
                  <a:gd name="T75" fmla="*/ 463 h 573"/>
                  <a:gd name="T76" fmla="*/ 103 w 246"/>
                  <a:gd name="T77" fmla="*/ 396 h 573"/>
                  <a:gd name="T78" fmla="*/ 150 w 246"/>
                  <a:gd name="T79" fmla="*/ 303 h 573"/>
                  <a:gd name="T80" fmla="*/ 177 w 246"/>
                  <a:gd name="T81" fmla="*/ 253 h 573"/>
                  <a:gd name="T82" fmla="*/ 190 w 246"/>
                  <a:gd name="T83" fmla="*/ 235 h 573"/>
                  <a:gd name="T84" fmla="*/ 208 w 246"/>
                  <a:gd name="T85" fmla="*/ 211 h 573"/>
                  <a:gd name="T86" fmla="*/ 219 w 246"/>
                  <a:gd name="T87" fmla="*/ 189 h 573"/>
                  <a:gd name="T88" fmla="*/ 241 w 246"/>
                  <a:gd name="T89" fmla="*/ 177 h 573"/>
                  <a:gd name="T90" fmla="*/ 241 w 246"/>
                  <a:gd name="T91" fmla="*/ 170 h 573"/>
                  <a:gd name="T92" fmla="*/ 226 w 246"/>
                  <a:gd name="T93" fmla="*/ 172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6" h="573">
                    <a:moveTo>
                      <a:pt x="220" y="174"/>
                    </a:moveTo>
                    <a:lnTo>
                      <a:pt x="212" y="173"/>
                    </a:lnTo>
                    <a:lnTo>
                      <a:pt x="205" y="167"/>
                    </a:lnTo>
                    <a:lnTo>
                      <a:pt x="199" y="161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200" y="148"/>
                    </a:lnTo>
                    <a:lnTo>
                      <a:pt x="203" y="143"/>
                    </a:lnTo>
                    <a:lnTo>
                      <a:pt x="209" y="139"/>
                    </a:lnTo>
                    <a:lnTo>
                      <a:pt x="213" y="135"/>
                    </a:lnTo>
                    <a:lnTo>
                      <a:pt x="219" y="132"/>
                    </a:lnTo>
                    <a:lnTo>
                      <a:pt x="224" y="129"/>
                    </a:lnTo>
                    <a:lnTo>
                      <a:pt x="230" y="127"/>
                    </a:lnTo>
                    <a:lnTo>
                      <a:pt x="242" y="120"/>
                    </a:lnTo>
                    <a:lnTo>
                      <a:pt x="246" y="114"/>
                    </a:lnTo>
                    <a:lnTo>
                      <a:pt x="245" y="107"/>
                    </a:lnTo>
                    <a:lnTo>
                      <a:pt x="244" y="105"/>
                    </a:lnTo>
                    <a:lnTo>
                      <a:pt x="243" y="105"/>
                    </a:lnTo>
                    <a:lnTo>
                      <a:pt x="239" y="105"/>
                    </a:lnTo>
                    <a:lnTo>
                      <a:pt x="235" y="106"/>
                    </a:lnTo>
                    <a:lnTo>
                      <a:pt x="231" y="107"/>
                    </a:lnTo>
                    <a:lnTo>
                      <a:pt x="224" y="107"/>
                    </a:lnTo>
                    <a:lnTo>
                      <a:pt x="219" y="108"/>
                    </a:lnTo>
                    <a:lnTo>
                      <a:pt x="213" y="109"/>
                    </a:lnTo>
                    <a:lnTo>
                      <a:pt x="208" y="109"/>
                    </a:lnTo>
                    <a:lnTo>
                      <a:pt x="200" y="111"/>
                    </a:lnTo>
                    <a:lnTo>
                      <a:pt x="195" y="113"/>
                    </a:lnTo>
                    <a:lnTo>
                      <a:pt x="192" y="111"/>
                    </a:lnTo>
                    <a:lnTo>
                      <a:pt x="192" y="105"/>
                    </a:lnTo>
                    <a:lnTo>
                      <a:pt x="198" y="95"/>
                    </a:lnTo>
                    <a:lnTo>
                      <a:pt x="205" y="83"/>
                    </a:lnTo>
                    <a:lnTo>
                      <a:pt x="213" y="72"/>
                    </a:lnTo>
                    <a:lnTo>
                      <a:pt x="216" y="64"/>
                    </a:lnTo>
                    <a:lnTo>
                      <a:pt x="215" y="59"/>
                    </a:lnTo>
                    <a:lnTo>
                      <a:pt x="213" y="56"/>
                    </a:lnTo>
                    <a:lnTo>
                      <a:pt x="210" y="53"/>
                    </a:lnTo>
                    <a:lnTo>
                      <a:pt x="209" y="52"/>
                    </a:lnTo>
                    <a:lnTo>
                      <a:pt x="179" y="71"/>
                    </a:lnTo>
                    <a:lnTo>
                      <a:pt x="179" y="64"/>
                    </a:lnTo>
                    <a:lnTo>
                      <a:pt x="179" y="60"/>
                    </a:lnTo>
                    <a:lnTo>
                      <a:pt x="179" y="56"/>
                    </a:lnTo>
                    <a:lnTo>
                      <a:pt x="179" y="49"/>
                    </a:lnTo>
                    <a:lnTo>
                      <a:pt x="180" y="47"/>
                    </a:lnTo>
                    <a:lnTo>
                      <a:pt x="182" y="41"/>
                    </a:lnTo>
                    <a:lnTo>
                      <a:pt x="185" y="37"/>
                    </a:lnTo>
                    <a:lnTo>
                      <a:pt x="185" y="35"/>
                    </a:lnTo>
                    <a:lnTo>
                      <a:pt x="189" y="29"/>
                    </a:lnTo>
                    <a:lnTo>
                      <a:pt x="193" y="24"/>
                    </a:lnTo>
                    <a:lnTo>
                      <a:pt x="198" y="17"/>
                    </a:lnTo>
                    <a:lnTo>
                      <a:pt x="202" y="13"/>
                    </a:lnTo>
                    <a:lnTo>
                      <a:pt x="205" y="6"/>
                    </a:lnTo>
                    <a:lnTo>
                      <a:pt x="203" y="2"/>
                    </a:lnTo>
                    <a:lnTo>
                      <a:pt x="199" y="0"/>
                    </a:lnTo>
                    <a:lnTo>
                      <a:pt x="195" y="1"/>
                    </a:lnTo>
                    <a:lnTo>
                      <a:pt x="180" y="10"/>
                    </a:lnTo>
                    <a:lnTo>
                      <a:pt x="172" y="16"/>
                    </a:lnTo>
                    <a:lnTo>
                      <a:pt x="167" y="21"/>
                    </a:lnTo>
                    <a:lnTo>
                      <a:pt x="166" y="22"/>
                    </a:lnTo>
                    <a:lnTo>
                      <a:pt x="165" y="25"/>
                    </a:lnTo>
                    <a:lnTo>
                      <a:pt x="164" y="32"/>
                    </a:lnTo>
                    <a:lnTo>
                      <a:pt x="163" y="40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63" y="59"/>
                    </a:lnTo>
                    <a:lnTo>
                      <a:pt x="164" y="65"/>
                    </a:lnTo>
                    <a:lnTo>
                      <a:pt x="165" y="73"/>
                    </a:lnTo>
                    <a:lnTo>
                      <a:pt x="165" y="83"/>
                    </a:lnTo>
                    <a:lnTo>
                      <a:pt x="163" y="88"/>
                    </a:lnTo>
                    <a:lnTo>
                      <a:pt x="159" y="97"/>
                    </a:lnTo>
                    <a:lnTo>
                      <a:pt x="157" y="107"/>
                    </a:lnTo>
                    <a:lnTo>
                      <a:pt x="157" y="113"/>
                    </a:lnTo>
                    <a:lnTo>
                      <a:pt x="161" y="123"/>
                    </a:lnTo>
                    <a:lnTo>
                      <a:pt x="164" y="132"/>
                    </a:lnTo>
                    <a:lnTo>
                      <a:pt x="165" y="140"/>
                    </a:lnTo>
                    <a:lnTo>
                      <a:pt x="166" y="145"/>
                    </a:lnTo>
                    <a:lnTo>
                      <a:pt x="167" y="155"/>
                    </a:lnTo>
                    <a:lnTo>
                      <a:pt x="169" y="170"/>
                    </a:lnTo>
                    <a:lnTo>
                      <a:pt x="172" y="187"/>
                    </a:lnTo>
                    <a:lnTo>
                      <a:pt x="172" y="196"/>
                    </a:lnTo>
                    <a:lnTo>
                      <a:pt x="168" y="204"/>
                    </a:lnTo>
                    <a:lnTo>
                      <a:pt x="162" y="221"/>
                    </a:lnTo>
                    <a:lnTo>
                      <a:pt x="155" y="238"/>
                    </a:lnTo>
                    <a:lnTo>
                      <a:pt x="152" y="247"/>
                    </a:lnTo>
                    <a:lnTo>
                      <a:pt x="140" y="269"/>
                    </a:lnTo>
                    <a:lnTo>
                      <a:pt x="122" y="297"/>
                    </a:lnTo>
                    <a:lnTo>
                      <a:pt x="101" y="331"/>
                    </a:lnTo>
                    <a:lnTo>
                      <a:pt x="80" y="367"/>
                    </a:lnTo>
                    <a:lnTo>
                      <a:pt x="59" y="402"/>
                    </a:lnTo>
                    <a:lnTo>
                      <a:pt x="39" y="436"/>
                    </a:lnTo>
                    <a:lnTo>
                      <a:pt x="24" y="464"/>
                    </a:lnTo>
                    <a:lnTo>
                      <a:pt x="14" y="484"/>
                    </a:lnTo>
                    <a:lnTo>
                      <a:pt x="4" y="515"/>
                    </a:lnTo>
                    <a:lnTo>
                      <a:pt x="0" y="539"/>
                    </a:lnTo>
                    <a:lnTo>
                      <a:pt x="0" y="558"/>
                    </a:lnTo>
                    <a:lnTo>
                      <a:pt x="4" y="570"/>
                    </a:lnTo>
                    <a:lnTo>
                      <a:pt x="7" y="573"/>
                    </a:lnTo>
                    <a:lnTo>
                      <a:pt x="13" y="572"/>
                    </a:lnTo>
                    <a:lnTo>
                      <a:pt x="18" y="570"/>
                    </a:lnTo>
                    <a:lnTo>
                      <a:pt x="25" y="565"/>
                    </a:lnTo>
                    <a:lnTo>
                      <a:pt x="30" y="561"/>
                    </a:lnTo>
                    <a:lnTo>
                      <a:pt x="36" y="556"/>
                    </a:lnTo>
                    <a:lnTo>
                      <a:pt x="40" y="550"/>
                    </a:lnTo>
                    <a:lnTo>
                      <a:pt x="43" y="546"/>
                    </a:lnTo>
                    <a:lnTo>
                      <a:pt x="47" y="541"/>
                    </a:lnTo>
                    <a:lnTo>
                      <a:pt x="50" y="536"/>
                    </a:lnTo>
                    <a:lnTo>
                      <a:pt x="53" y="528"/>
                    </a:lnTo>
                    <a:lnTo>
                      <a:pt x="59" y="518"/>
                    </a:lnTo>
                    <a:lnTo>
                      <a:pt x="63" y="507"/>
                    </a:lnTo>
                    <a:lnTo>
                      <a:pt x="67" y="495"/>
                    </a:lnTo>
                    <a:lnTo>
                      <a:pt x="72" y="480"/>
                    </a:lnTo>
                    <a:lnTo>
                      <a:pt x="76" y="463"/>
                    </a:lnTo>
                    <a:lnTo>
                      <a:pt x="81" y="447"/>
                    </a:lnTo>
                    <a:lnTo>
                      <a:pt x="90" y="424"/>
                    </a:lnTo>
                    <a:lnTo>
                      <a:pt x="103" y="396"/>
                    </a:lnTo>
                    <a:lnTo>
                      <a:pt x="118" y="365"/>
                    </a:lnTo>
                    <a:lnTo>
                      <a:pt x="133" y="334"/>
                    </a:lnTo>
                    <a:lnTo>
                      <a:pt x="150" y="303"/>
                    </a:lnTo>
                    <a:lnTo>
                      <a:pt x="164" y="276"/>
                    </a:lnTo>
                    <a:lnTo>
                      <a:pt x="176" y="254"/>
                    </a:lnTo>
                    <a:lnTo>
                      <a:pt x="177" y="253"/>
                    </a:lnTo>
                    <a:lnTo>
                      <a:pt x="180" y="248"/>
                    </a:lnTo>
                    <a:lnTo>
                      <a:pt x="185" y="243"/>
                    </a:lnTo>
                    <a:lnTo>
                      <a:pt x="190" y="235"/>
                    </a:lnTo>
                    <a:lnTo>
                      <a:pt x="197" y="227"/>
                    </a:lnTo>
                    <a:lnTo>
                      <a:pt x="202" y="219"/>
                    </a:lnTo>
                    <a:lnTo>
                      <a:pt x="208" y="211"/>
                    </a:lnTo>
                    <a:lnTo>
                      <a:pt x="211" y="203"/>
                    </a:lnTo>
                    <a:lnTo>
                      <a:pt x="215" y="193"/>
                    </a:lnTo>
                    <a:lnTo>
                      <a:pt x="219" y="189"/>
                    </a:lnTo>
                    <a:lnTo>
                      <a:pt x="222" y="186"/>
                    </a:lnTo>
                    <a:lnTo>
                      <a:pt x="228" y="183"/>
                    </a:lnTo>
                    <a:lnTo>
                      <a:pt x="241" y="177"/>
                    </a:lnTo>
                    <a:lnTo>
                      <a:pt x="243" y="173"/>
                    </a:lnTo>
                    <a:lnTo>
                      <a:pt x="242" y="172"/>
                    </a:lnTo>
                    <a:lnTo>
                      <a:pt x="241" y="170"/>
                    </a:lnTo>
                    <a:lnTo>
                      <a:pt x="238" y="170"/>
                    </a:lnTo>
                    <a:lnTo>
                      <a:pt x="233" y="170"/>
                    </a:lnTo>
                    <a:lnTo>
                      <a:pt x="226" y="172"/>
                    </a:lnTo>
                    <a:lnTo>
                      <a:pt x="22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966"/>
              <p:cNvSpPr>
                <a:spLocks/>
              </p:cNvSpPr>
              <p:nvPr/>
            </p:nvSpPr>
            <p:spPr bwMode="auto">
              <a:xfrm>
                <a:off x="3344" y="1208"/>
                <a:ext cx="6" cy="10"/>
              </a:xfrm>
              <a:custGeom>
                <a:avLst/>
                <a:gdLst>
                  <a:gd name="T0" fmla="*/ 1 w 24"/>
                  <a:gd name="T1" fmla="*/ 34 h 39"/>
                  <a:gd name="T2" fmla="*/ 7 w 24"/>
                  <a:gd name="T3" fmla="*/ 35 h 39"/>
                  <a:gd name="T4" fmla="*/ 13 w 24"/>
                  <a:gd name="T5" fmla="*/ 36 h 39"/>
                  <a:gd name="T6" fmla="*/ 17 w 24"/>
                  <a:gd name="T7" fmla="*/ 37 h 39"/>
                  <a:gd name="T8" fmla="*/ 22 w 24"/>
                  <a:gd name="T9" fmla="*/ 38 h 39"/>
                  <a:gd name="T10" fmla="*/ 22 w 24"/>
                  <a:gd name="T11" fmla="*/ 39 h 39"/>
                  <a:gd name="T12" fmla="*/ 23 w 24"/>
                  <a:gd name="T13" fmla="*/ 39 h 39"/>
                  <a:gd name="T14" fmla="*/ 23 w 24"/>
                  <a:gd name="T15" fmla="*/ 39 h 39"/>
                  <a:gd name="T16" fmla="*/ 24 w 24"/>
                  <a:gd name="T17" fmla="*/ 39 h 39"/>
                  <a:gd name="T18" fmla="*/ 22 w 24"/>
                  <a:gd name="T19" fmla="*/ 0 h 39"/>
                  <a:gd name="T20" fmla="*/ 17 w 24"/>
                  <a:gd name="T21" fmla="*/ 2 h 39"/>
                  <a:gd name="T22" fmla="*/ 12 w 24"/>
                  <a:gd name="T23" fmla="*/ 4 h 39"/>
                  <a:gd name="T24" fmla="*/ 5 w 24"/>
                  <a:gd name="T25" fmla="*/ 7 h 39"/>
                  <a:gd name="T26" fmla="*/ 0 w 24"/>
                  <a:gd name="T27" fmla="*/ 9 h 39"/>
                  <a:gd name="T28" fmla="*/ 1 w 24"/>
                  <a:gd name="T2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9">
                    <a:moveTo>
                      <a:pt x="1" y="34"/>
                    </a:moveTo>
                    <a:lnTo>
                      <a:pt x="7" y="35"/>
                    </a:lnTo>
                    <a:lnTo>
                      <a:pt x="13" y="36"/>
                    </a:lnTo>
                    <a:lnTo>
                      <a:pt x="17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967"/>
              <p:cNvSpPr>
                <a:spLocks/>
              </p:cNvSpPr>
              <p:nvPr/>
            </p:nvSpPr>
            <p:spPr bwMode="auto">
              <a:xfrm>
                <a:off x="3342" y="1161"/>
                <a:ext cx="7" cy="42"/>
              </a:xfrm>
              <a:custGeom>
                <a:avLst/>
                <a:gdLst>
                  <a:gd name="T0" fmla="*/ 11 w 30"/>
                  <a:gd name="T1" fmla="*/ 101 h 166"/>
                  <a:gd name="T2" fmla="*/ 19 w 30"/>
                  <a:gd name="T3" fmla="*/ 103 h 166"/>
                  <a:gd name="T4" fmla="*/ 23 w 30"/>
                  <a:gd name="T5" fmla="*/ 110 h 166"/>
                  <a:gd name="T6" fmla="*/ 24 w 30"/>
                  <a:gd name="T7" fmla="*/ 118 h 166"/>
                  <a:gd name="T8" fmla="*/ 23 w 30"/>
                  <a:gd name="T9" fmla="*/ 123 h 166"/>
                  <a:gd name="T10" fmla="*/ 21 w 30"/>
                  <a:gd name="T11" fmla="*/ 124 h 166"/>
                  <a:gd name="T12" fmla="*/ 16 w 30"/>
                  <a:gd name="T13" fmla="*/ 125 h 166"/>
                  <a:gd name="T14" fmla="*/ 11 w 30"/>
                  <a:gd name="T15" fmla="*/ 126 h 166"/>
                  <a:gd name="T16" fmla="*/ 6 w 30"/>
                  <a:gd name="T17" fmla="*/ 128 h 166"/>
                  <a:gd name="T18" fmla="*/ 7 w 30"/>
                  <a:gd name="T19" fmla="*/ 164 h 166"/>
                  <a:gd name="T20" fmla="*/ 13 w 30"/>
                  <a:gd name="T21" fmla="*/ 164 h 166"/>
                  <a:gd name="T22" fmla="*/ 20 w 30"/>
                  <a:gd name="T23" fmla="*/ 164 h 166"/>
                  <a:gd name="T24" fmla="*/ 25 w 30"/>
                  <a:gd name="T25" fmla="*/ 165 h 166"/>
                  <a:gd name="T26" fmla="*/ 30 w 30"/>
                  <a:gd name="T27" fmla="*/ 166 h 166"/>
                  <a:gd name="T28" fmla="*/ 23 w 30"/>
                  <a:gd name="T29" fmla="*/ 0 h 166"/>
                  <a:gd name="T30" fmla="*/ 0 w 30"/>
                  <a:gd name="T31" fmla="*/ 4 h 166"/>
                  <a:gd name="T32" fmla="*/ 4 w 30"/>
                  <a:gd name="T33" fmla="*/ 101 h 166"/>
                  <a:gd name="T34" fmla="*/ 7 w 30"/>
                  <a:gd name="T35" fmla="*/ 101 h 166"/>
                  <a:gd name="T36" fmla="*/ 9 w 30"/>
                  <a:gd name="T37" fmla="*/ 101 h 166"/>
                  <a:gd name="T38" fmla="*/ 10 w 30"/>
                  <a:gd name="T39" fmla="*/ 101 h 166"/>
                  <a:gd name="T40" fmla="*/ 11 w 30"/>
                  <a:gd name="T41" fmla="*/ 10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166">
                    <a:moveTo>
                      <a:pt x="11" y="101"/>
                    </a:moveTo>
                    <a:lnTo>
                      <a:pt x="19" y="103"/>
                    </a:lnTo>
                    <a:lnTo>
                      <a:pt x="23" y="110"/>
                    </a:lnTo>
                    <a:lnTo>
                      <a:pt x="24" y="118"/>
                    </a:lnTo>
                    <a:lnTo>
                      <a:pt x="23" y="123"/>
                    </a:lnTo>
                    <a:lnTo>
                      <a:pt x="21" y="124"/>
                    </a:lnTo>
                    <a:lnTo>
                      <a:pt x="16" y="125"/>
                    </a:lnTo>
                    <a:lnTo>
                      <a:pt x="11" y="126"/>
                    </a:lnTo>
                    <a:lnTo>
                      <a:pt x="6" y="128"/>
                    </a:lnTo>
                    <a:lnTo>
                      <a:pt x="7" y="164"/>
                    </a:lnTo>
                    <a:lnTo>
                      <a:pt x="13" y="164"/>
                    </a:lnTo>
                    <a:lnTo>
                      <a:pt x="20" y="164"/>
                    </a:lnTo>
                    <a:lnTo>
                      <a:pt x="25" y="165"/>
                    </a:lnTo>
                    <a:lnTo>
                      <a:pt x="30" y="166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4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10" y="101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968"/>
              <p:cNvSpPr>
                <a:spLocks/>
              </p:cNvSpPr>
              <p:nvPr/>
            </p:nvSpPr>
            <p:spPr bwMode="auto">
              <a:xfrm>
                <a:off x="3345" y="1222"/>
                <a:ext cx="6" cy="29"/>
              </a:xfrm>
              <a:custGeom>
                <a:avLst/>
                <a:gdLst>
                  <a:gd name="T0" fmla="*/ 4 w 26"/>
                  <a:gd name="T1" fmla="*/ 114 h 114"/>
                  <a:gd name="T2" fmla="*/ 26 w 26"/>
                  <a:gd name="T3" fmla="*/ 111 h 114"/>
                  <a:gd name="T4" fmla="*/ 22 w 26"/>
                  <a:gd name="T5" fmla="*/ 0 h 114"/>
                  <a:gd name="T6" fmla="*/ 16 w 26"/>
                  <a:gd name="T7" fmla="*/ 3 h 114"/>
                  <a:gd name="T8" fmla="*/ 11 w 26"/>
                  <a:gd name="T9" fmla="*/ 4 h 114"/>
                  <a:gd name="T10" fmla="*/ 5 w 26"/>
                  <a:gd name="T11" fmla="*/ 6 h 114"/>
                  <a:gd name="T12" fmla="*/ 0 w 26"/>
                  <a:gd name="T13" fmla="*/ 8 h 114"/>
                  <a:gd name="T14" fmla="*/ 4 w 26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4">
                    <a:moveTo>
                      <a:pt x="4" y="114"/>
                    </a:moveTo>
                    <a:lnTo>
                      <a:pt x="26" y="111"/>
                    </a:lnTo>
                    <a:lnTo>
                      <a:pt x="22" y="0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4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499"/>
            <p:cNvGrpSpPr>
              <a:grpSpLocks noChangeAspect="1"/>
            </p:cNvGrpSpPr>
            <p:nvPr/>
          </p:nvGrpSpPr>
          <p:grpSpPr bwMode="auto">
            <a:xfrm>
              <a:off x="5484552" y="1597404"/>
              <a:ext cx="756186" cy="1443425"/>
              <a:chOff x="3334" y="1203"/>
              <a:chExt cx="340" cy="649"/>
            </a:xfrm>
          </p:grpSpPr>
          <p:sp>
            <p:nvSpPr>
              <p:cNvPr id="36" name="AutoShape 498"/>
              <p:cNvSpPr>
                <a:spLocks noChangeAspect="1" noChangeArrowheads="1" noTextEdit="1"/>
              </p:cNvSpPr>
              <p:nvPr/>
            </p:nvSpPr>
            <p:spPr bwMode="auto">
              <a:xfrm>
                <a:off x="3334" y="1203"/>
                <a:ext cx="340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500"/>
              <p:cNvSpPr>
                <a:spLocks/>
              </p:cNvSpPr>
              <p:nvPr/>
            </p:nvSpPr>
            <p:spPr bwMode="auto">
              <a:xfrm>
                <a:off x="3334" y="1203"/>
                <a:ext cx="337" cy="648"/>
              </a:xfrm>
              <a:custGeom>
                <a:avLst/>
                <a:gdLst>
                  <a:gd name="T0" fmla="*/ 1296 w 1348"/>
                  <a:gd name="T1" fmla="*/ 253 h 2592"/>
                  <a:gd name="T2" fmla="*/ 1242 w 1348"/>
                  <a:gd name="T3" fmla="*/ 80 h 2592"/>
                  <a:gd name="T4" fmla="*/ 1248 w 1348"/>
                  <a:gd name="T5" fmla="*/ 66 h 2592"/>
                  <a:gd name="T6" fmla="*/ 1255 w 1348"/>
                  <a:gd name="T7" fmla="*/ 12 h 2592"/>
                  <a:gd name="T8" fmla="*/ 1147 w 1348"/>
                  <a:gd name="T9" fmla="*/ 2 h 2592"/>
                  <a:gd name="T10" fmla="*/ 1137 w 1348"/>
                  <a:gd name="T11" fmla="*/ 59 h 2592"/>
                  <a:gd name="T12" fmla="*/ 1141 w 1348"/>
                  <a:gd name="T13" fmla="*/ 75 h 2592"/>
                  <a:gd name="T14" fmla="*/ 1081 w 1348"/>
                  <a:gd name="T15" fmla="*/ 299 h 2592"/>
                  <a:gd name="T16" fmla="*/ 1070 w 1348"/>
                  <a:gd name="T17" fmla="*/ 347 h 2592"/>
                  <a:gd name="T18" fmla="*/ 1105 w 1348"/>
                  <a:gd name="T19" fmla="*/ 356 h 2592"/>
                  <a:gd name="T20" fmla="*/ 1125 w 1348"/>
                  <a:gd name="T21" fmla="*/ 348 h 2592"/>
                  <a:gd name="T22" fmla="*/ 1228 w 1348"/>
                  <a:gd name="T23" fmla="*/ 365 h 2592"/>
                  <a:gd name="T24" fmla="*/ 1276 w 1348"/>
                  <a:gd name="T25" fmla="*/ 349 h 2592"/>
                  <a:gd name="T26" fmla="*/ 1243 w 1348"/>
                  <a:gd name="T27" fmla="*/ 392 h 2592"/>
                  <a:gd name="T28" fmla="*/ 1227 w 1348"/>
                  <a:gd name="T29" fmla="*/ 367 h 2592"/>
                  <a:gd name="T30" fmla="*/ 1079 w 1348"/>
                  <a:gd name="T31" fmla="*/ 379 h 2592"/>
                  <a:gd name="T32" fmla="*/ 1086 w 1348"/>
                  <a:gd name="T33" fmla="*/ 516 h 2592"/>
                  <a:gd name="T34" fmla="*/ 1042 w 1348"/>
                  <a:gd name="T35" fmla="*/ 618 h 2592"/>
                  <a:gd name="T36" fmla="*/ 994 w 1348"/>
                  <a:gd name="T37" fmla="*/ 646 h 2592"/>
                  <a:gd name="T38" fmla="*/ 955 w 1348"/>
                  <a:gd name="T39" fmla="*/ 674 h 2592"/>
                  <a:gd name="T40" fmla="*/ 899 w 1348"/>
                  <a:gd name="T41" fmla="*/ 666 h 2592"/>
                  <a:gd name="T42" fmla="*/ 848 w 1348"/>
                  <a:gd name="T43" fmla="*/ 661 h 2592"/>
                  <a:gd name="T44" fmla="*/ 818 w 1348"/>
                  <a:gd name="T45" fmla="*/ 628 h 2592"/>
                  <a:gd name="T46" fmla="*/ 766 w 1348"/>
                  <a:gd name="T47" fmla="*/ 601 h 2592"/>
                  <a:gd name="T48" fmla="*/ 725 w 1348"/>
                  <a:gd name="T49" fmla="*/ 557 h 2592"/>
                  <a:gd name="T50" fmla="*/ 673 w 1348"/>
                  <a:gd name="T51" fmla="*/ 510 h 2592"/>
                  <a:gd name="T52" fmla="*/ 601 w 1348"/>
                  <a:gd name="T53" fmla="*/ 467 h 2592"/>
                  <a:gd name="T54" fmla="*/ 633 w 1348"/>
                  <a:gd name="T55" fmla="*/ 389 h 2592"/>
                  <a:gd name="T56" fmla="*/ 679 w 1348"/>
                  <a:gd name="T57" fmla="*/ 329 h 2592"/>
                  <a:gd name="T58" fmla="*/ 638 w 1348"/>
                  <a:gd name="T59" fmla="*/ 257 h 2592"/>
                  <a:gd name="T60" fmla="*/ 646 w 1348"/>
                  <a:gd name="T61" fmla="*/ 219 h 2592"/>
                  <a:gd name="T62" fmla="*/ 586 w 1348"/>
                  <a:gd name="T63" fmla="*/ 185 h 2592"/>
                  <a:gd name="T64" fmla="*/ 546 w 1348"/>
                  <a:gd name="T65" fmla="*/ 127 h 2592"/>
                  <a:gd name="T66" fmla="*/ 484 w 1348"/>
                  <a:gd name="T67" fmla="*/ 83 h 2592"/>
                  <a:gd name="T68" fmla="*/ 370 w 1348"/>
                  <a:gd name="T69" fmla="*/ 140 h 2592"/>
                  <a:gd name="T70" fmla="*/ 335 w 1348"/>
                  <a:gd name="T71" fmla="*/ 292 h 2592"/>
                  <a:gd name="T72" fmla="*/ 388 w 1348"/>
                  <a:gd name="T73" fmla="*/ 423 h 2592"/>
                  <a:gd name="T74" fmla="*/ 237 w 1348"/>
                  <a:gd name="T75" fmla="*/ 666 h 2592"/>
                  <a:gd name="T76" fmla="*/ 211 w 1348"/>
                  <a:gd name="T77" fmla="*/ 1111 h 2592"/>
                  <a:gd name="T78" fmla="*/ 247 w 1348"/>
                  <a:gd name="T79" fmla="*/ 1267 h 2592"/>
                  <a:gd name="T80" fmla="*/ 610 w 1348"/>
                  <a:gd name="T81" fmla="*/ 2576 h 2592"/>
                  <a:gd name="T82" fmla="*/ 718 w 1348"/>
                  <a:gd name="T83" fmla="*/ 2591 h 2592"/>
                  <a:gd name="T84" fmla="*/ 839 w 1348"/>
                  <a:gd name="T85" fmla="*/ 2580 h 2592"/>
                  <a:gd name="T86" fmla="*/ 816 w 1348"/>
                  <a:gd name="T87" fmla="*/ 2522 h 2592"/>
                  <a:gd name="T88" fmla="*/ 808 w 1348"/>
                  <a:gd name="T89" fmla="*/ 2503 h 2592"/>
                  <a:gd name="T90" fmla="*/ 905 w 1348"/>
                  <a:gd name="T91" fmla="*/ 2460 h 2592"/>
                  <a:gd name="T92" fmla="*/ 774 w 1348"/>
                  <a:gd name="T93" fmla="*/ 2389 h 2592"/>
                  <a:gd name="T94" fmla="*/ 733 w 1348"/>
                  <a:gd name="T95" fmla="*/ 2354 h 2592"/>
                  <a:gd name="T96" fmla="*/ 838 w 1348"/>
                  <a:gd name="T97" fmla="*/ 1941 h 2592"/>
                  <a:gd name="T98" fmla="*/ 875 w 1348"/>
                  <a:gd name="T99" fmla="*/ 1825 h 2592"/>
                  <a:gd name="T100" fmla="*/ 822 w 1348"/>
                  <a:gd name="T101" fmla="*/ 1330 h 2592"/>
                  <a:gd name="T102" fmla="*/ 794 w 1348"/>
                  <a:gd name="T103" fmla="*/ 942 h 2592"/>
                  <a:gd name="T104" fmla="*/ 867 w 1348"/>
                  <a:gd name="T105" fmla="*/ 902 h 2592"/>
                  <a:gd name="T106" fmla="*/ 1114 w 1348"/>
                  <a:gd name="T107" fmla="*/ 819 h 2592"/>
                  <a:gd name="T108" fmla="*/ 1175 w 1348"/>
                  <a:gd name="T109" fmla="*/ 644 h 2592"/>
                  <a:gd name="T110" fmla="*/ 1200 w 1348"/>
                  <a:gd name="T111" fmla="*/ 542 h 2592"/>
                  <a:gd name="T112" fmla="*/ 1232 w 1348"/>
                  <a:gd name="T113" fmla="*/ 473 h 2592"/>
                  <a:gd name="T114" fmla="*/ 1315 w 1348"/>
                  <a:gd name="T115" fmla="*/ 363 h 2592"/>
                  <a:gd name="T116" fmla="*/ 1336 w 1348"/>
                  <a:gd name="T117" fmla="*/ 303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8" h="2592">
                    <a:moveTo>
                      <a:pt x="1329" y="301"/>
                    </a:moveTo>
                    <a:lnTo>
                      <a:pt x="1327" y="303"/>
                    </a:lnTo>
                    <a:lnTo>
                      <a:pt x="1323" y="305"/>
                    </a:lnTo>
                    <a:lnTo>
                      <a:pt x="1317" y="309"/>
                    </a:lnTo>
                    <a:lnTo>
                      <a:pt x="1312" y="315"/>
                    </a:lnTo>
                    <a:lnTo>
                      <a:pt x="1305" y="287"/>
                    </a:lnTo>
                    <a:lnTo>
                      <a:pt x="1296" y="253"/>
                    </a:lnTo>
                    <a:lnTo>
                      <a:pt x="1284" y="216"/>
                    </a:lnTo>
                    <a:lnTo>
                      <a:pt x="1274" y="179"/>
                    </a:lnTo>
                    <a:lnTo>
                      <a:pt x="1262" y="146"/>
                    </a:lnTo>
                    <a:lnTo>
                      <a:pt x="1252" y="116"/>
                    </a:lnTo>
                    <a:lnTo>
                      <a:pt x="1246" y="94"/>
                    </a:lnTo>
                    <a:lnTo>
                      <a:pt x="1243" y="83"/>
                    </a:lnTo>
                    <a:lnTo>
                      <a:pt x="1242" y="80"/>
                    </a:lnTo>
                    <a:lnTo>
                      <a:pt x="1242" y="79"/>
                    </a:lnTo>
                    <a:lnTo>
                      <a:pt x="1242" y="76"/>
                    </a:lnTo>
                    <a:lnTo>
                      <a:pt x="1242" y="75"/>
                    </a:lnTo>
                    <a:lnTo>
                      <a:pt x="1244" y="74"/>
                    </a:lnTo>
                    <a:lnTo>
                      <a:pt x="1247" y="72"/>
                    </a:lnTo>
                    <a:lnTo>
                      <a:pt x="1248" y="70"/>
                    </a:lnTo>
                    <a:lnTo>
                      <a:pt x="1248" y="66"/>
                    </a:lnTo>
                    <a:lnTo>
                      <a:pt x="1248" y="63"/>
                    </a:lnTo>
                    <a:lnTo>
                      <a:pt x="1247" y="60"/>
                    </a:lnTo>
                    <a:lnTo>
                      <a:pt x="1244" y="59"/>
                    </a:lnTo>
                    <a:lnTo>
                      <a:pt x="1242" y="58"/>
                    </a:lnTo>
                    <a:lnTo>
                      <a:pt x="1246" y="39"/>
                    </a:lnTo>
                    <a:lnTo>
                      <a:pt x="1251" y="23"/>
                    </a:lnTo>
                    <a:lnTo>
                      <a:pt x="1255" y="12"/>
                    </a:lnTo>
                    <a:lnTo>
                      <a:pt x="1256" y="6"/>
                    </a:lnTo>
                    <a:lnTo>
                      <a:pt x="1251" y="4"/>
                    </a:lnTo>
                    <a:lnTo>
                      <a:pt x="1236" y="3"/>
                    </a:lnTo>
                    <a:lnTo>
                      <a:pt x="1215" y="2"/>
                    </a:lnTo>
                    <a:lnTo>
                      <a:pt x="1191" y="0"/>
                    </a:lnTo>
                    <a:lnTo>
                      <a:pt x="1167" y="2"/>
                    </a:lnTo>
                    <a:lnTo>
                      <a:pt x="1147" y="2"/>
                    </a:lnTo>
                    <a:lnTo>
                      <a:pt x="1131" y="3"/>
                    </a:lnTo>
                    <a:lnTo>
                      <a:pt x="1126" y="4"/>
                    </a:lnTo>
                    <a:lnTo>
                      <a:pt x="1127" y="12"/>
                    </a:lnTo>
                    <a:lnTo>
                      <a:pt x="1131" y="27"/>
                    </a:lnTo>
                    <a:lnTo>
                      <a:pt x="1137" y="44"/>
                    </a:lnTo>
                    <a:lnTo>
                      <a:pt x="1141" y="58"/>
                    </a:lnTo>
                    <a:lnTo>
                      <a:pt x="1137" y="59"/>
                    </a:lnTo>
                    <a:lnTo>
                      <a:pt x="1135" y="60"/>
                    </a:lnTo>
                    <a:lnTo>
                      <a:pt x="1133" y="63"/>
                    </a:lnTo>
                    <a:lnTo>
                      <a:pt x="1133" y="66"/>
                    </a:lnTo>
                    <a:lnTo>
                      <a:pt x="1133" y="70"/>
                    </a:lnTo>
                    <a:lnTo>
                      <a:pt x="1135" y="72"/>
                    </a:lnTo>
                    <a:lnTo>
                      <a:pt x="1137" y="74"/>
                    </a:lnTo>
                    <a:lnTo>
                      <a:pt x="1141" y="75"/>
                    </a:lnTo>
                    <a:lnTo>
                      <a:pt x="1138" y="87"/>
                    </a:lnTo>
                    <a:lnTo>
                      <a:pt x="1135" y="98"/>
                    </a:lnTo>
                    <a:lnTo>
                      <a:pt x="1126" y="126"/>
                    </a:lnTo>
                    <a:lnTo>
                      <a:pt x="1115" y="165"/>
                    </a:lnTo>
                    <a:lnTo>
                      <a:pt x="1102" y="211"/>
                    </a:lnTo>
                    <a:lnTo>
                      <a:pt x="1090" y="257"/>
                    </a:lnTo>
                    <a:lnTo>
                      <a:pt x="1081" y="299"/>
                    </a:lnTo>
                    <a:lnTo>
                      <a:pt x="1074" y="329"/>
                    </a:lnTo>
                    <a:lnTo>
                      <a:pt x="1076" y="343"/>
                    </a:lnTo>
                    <a:lnTo>
                      <a:pt x="1073" y="344"/>
                    </a:lnTo>
                    <a:lnTo>
                      <a:pt x="1070" y="344"/>
                    </a:lnTo>
                    <a:lnTo>
                      <a:pt x="1069" y="345"/>
                    </a:lnTo>
                    <a:lnTo>
                      <a:pt x="1069" y="345"/>
                    </a:lnTo>
                    <a:lnTo>
                      <a:pt x="1070" y="347"/>
                    </a:lnTo>
                    <a:lnTo>
                      <a:pt x="1072" y="352"/>
                    </a:lnTo>
                    <a:lnTo>
                      <a:pt x="1074" y="360"/>
                    </a:lnTo>
                    <a:lnTo>
                      <a:pt x="1077" y="371"/>
                    </a:lnTo>
                    <a:lnTo>
                      <a:pt x="1109" y="369"/>
                    </a:lnTo>
                    <a:lnTo>
                      <a:pt x="1107" y="364"/>
                    </a:lnTo>
                    <a:lnTo>
                      <a:pt x="1106" y="360"/>
                    </a:lnTo>
                    <a:lnTo>
                      <a:pt x="1105" y="356"/>
                    </a:lnTo>
                    <a:lnTo>
                      <a:pt x="1103" y="353"/>
                    </a:lnTo>
                    <a:lnTo>
                      <a:pt x="1102" y="352"/>
                    </a:lnTo>
                    <a:lnTo>
                      <a:pt x="1099" y="349"/>
                    </a:lnTo>
                    <a:lnTo>
                      <a:pt x="1098" y="348"/>
                    </a:lnTo>
                    <a:lnTo>
                      <a:pt x="1095" y="347"/>
                    </a:lnTo>
                    <a:lnTo>
                      <a:pt x="1109" y="348"/>
                    </a:lnTo>
                    <a:lnTo>
                      <a:pt x="1125" y="348"/>
                    </a:lnTo>
                    <a:lnTo>
                      <a:pt x="1142" y="349"/>
                    </a:lnTo>
                    <a:lnTo>
                      <a:pt x="1161" y="351"/>
                    </a:lnTo>
                    <a:lnTo>
                      <a:pt x="1179" y="351"/>
                    </a:lnTo>
                    <a:lnTo>
                      <a:pt x="1199" y="351"/>
                    </a:lnTo>
                    <a:lnTo>
                      <a:pt x="1219" y="351"/>
                    </a:lnTo>
                    <a:lnTo>
                      <a:pt x="1238" y="351"/>
                    </a:lnTo>
                    <a:lnTo>
                      <a:pt x="1228" y="365"/>
                    </a:lnTo>
                    <a:lnTo>
                      <a:pt x="1258" y="364"/>
                    </a:lnTo>
                    <a:lnTo>
                      <a:pt x="1259" y="363"/>
                    </a:lnTo>
                    <a:lnTo>
                      <a:pt x="1262" y="359"/>
                    </a:lnTo>
                    <a:lnTo>
                      <a:pt x="1264" y="355"/>
                    </a:lnTo>
                    <a:lnTo>
                      <a:pt x="1267" y="349"/>
                    </a:lnTo>
                    <a:lnTo>
                      <a:pt x="1272" y="349"/>
                    </a:lnTo>
                    <a:lnTo>
                      <a:pt x="1276" y="349"/>
                    </a:lnTo>
                    <a:lnTo>
                      <a:pt x="1280" y="349"/>
                    </a:lnTo>
                    <a:lnTo>
                      <a:pt x="1284" y="349"/>
                    </a:lnTo>
                    <a:lnTo>
                      <a:pt x="1260" y="385"/>
                    </a:lnTo>
                    <a:lnTo>
                      <a:pt x="1251" y="391"/>
                    </a:lnTo>
                    <a:lnTo>
                      <a:pt x="1248" y="392"/>
                    </a:lnTo>
                    <a:lnTo>
                      <a:pt x="1246" y="392"/>
                    </a:lnTo>
                    <a:lnTo>
                      <a:pt x="1243" y="392"/>
                    </a:lnTo>
                    <a:lnTo>
                      <a:pt x="1240" y="393"/>
                    </a:lnTo>
                    <a:lnTo>
                      <a:pt x="1256" y="365"/>
                    </a:lnTo>
                    <a:lnTo>
                      <a:pt x="1256" y="365"/>
                    </a:lnTo>
                    <a:lnTo>
                      <a:pt x="1258" y="365"/>
                    </a:lnTo>
                    <a:lnTo>
                      <a:pt x="1258" y="365"/>
                    </a:lnTo>
                    <a:lnTo>
                      <a:pt x="1258" y="365"/>
                    </a:lnTo>
                    <a:lnTo>
                      <a:pt x="1227" y="367"/>
                    </a:lnTo>
                    <a:lnTo>
                      <a:pt x="1199" y="407"/>
                    </a:lnTo>
                    <a:lnTo>
                      <a:pt x="1134" y="436"/>
                    </a:lnTo>
                    <a:lnTo>
                      <a:pt x="1127" y="428"/>
                    </a:lnTo>
                    <a:lnTo>
                      <a:pt x="1121" y="413"/>
                    </a:lnTo>
                    <a:lnTo>
                      <a:pt x="1115" y="395"/>
                    </a:lnTo>
                    <a:lnTo>
                      <a:pt x="1111" y="376"/>
                    </a:lnTo>
                    <a:lnTo>
                      <a:pt x="1079" y="379"/>
                    </a:lnTo>
                    <a:lnTo>
                      <a:pt x="1082" y="395"/>
                    </a:lnTo>
                    <a:lnTo>
                      <a:pt x="1085" y="412"/>
                    </a:lnTo>
                    <a:lnTo>
                      <a:pt x="1086" y="431"/>
                    </a:lnTo>
                    <a:lnTo>
                      <a:pt x="1085" y="448"/>
                    </a:lnTo>
                    <a:lnTo>
                      <a:pt x="1083" y="471"/>
                    </a:lnTo>
                    <a:lnTo>
                      <a:pt x="1085" y="496"/>
                    </a:lnTo>
                    <a:lnTo>
                      <a:pt x="1086" y="516"/>
                    </a:lnTo>
                    <a:lnTo>
                      <a:pt x="1087" y="524"/>
                    </a:lnTo>
                    <a:lnTo>
                      <a:pt x="1078" y="528"/>
                    </a:lnTo>
                    <a:lnTo>
                      <a:pt x="1074" y="536"/>
                    </a:lnTo>
                    <a:lnTo>
                      <a:pt x="1066" y="557"/>
                    </a:lnTo>
                    <a:lnTo>
                      <a:pt x="1056" y="582"/>
                    </a:lnTo>
                    <a:lnTo>
                      <a:pt x="1048" y="605"/>
                    </a:lnTo>
                    <a:lnTo>
                      <a:pt x="1042" y="618"/>
                    </a:lnTo>
                    <a:lnTo>
                      <a:pt x="1036" y="626"/>
                    </a:lnTo>
                    <a:lnTo>
                      <a:pt x="1029" y="630"/>
                    </a:lnTo>
                    <a:lnTo>
                      <a:pt x="1022" y="632"/>
                    </a:lnTo>
                    <a:lnTo>
                      <a:pt x="1014" y="633"/>
                    </a:lnTo>
                    <a:lnTo>
                      <a:pt x="1008" y="634"/>
                    </a:lnTo>
                    <a:lnTo>
                      <a:pt x="1001" y="638"/>
                    </a:lnTo>
                    <a:lnTo>
                      <a:pt x="994" y="646"/>
                    </a:lnTo>
                    <a:lnTo>
                      <a:pt x="985" y="662"/>
                    </a:lnTo>
                    <a:lnTo>
                      <a:pt x="974" y="678"/>
                    </a:lnTo>
                    <a:lnTo>
                      <a:pt x="966" y="692"/>
                    </a:lnTo>
                    <a:lnTo>
                      <a:pt x="963" y="697"/>
                    </a:lnTo>
                    <a:lnTo>
                      <a:pt x="963" y="693"/>
                    </a:lnTo>
                    <a:lnTo>
                      <a:pt x="960" y="682"/>
                    </a:lnTo>
                    <a:lnTo>
                      <a:pt x="955" y="674"/>
                    </a:lnTo>
                    <a:lnTo>
                      <a:pt x="944" y="672"/>
                    </a:lnTo>
                    <a:lnTo>
                      <a:pt x="933" y="678"/>
                    </a:lnTo>
                    <a:lnTo>
                      <a:pt x="924" y="686"/>
                    </a:lnTo>
                    <a:lnTo>
                      <a:pt x="915" y="689"/>
                    </a:lnTo>
                    <a:lnTo>
                      <a:pt x="905" y="680"/>
                    </a:lnTo>
                    <a:lnTo>
                      <a:pt x="901" y="672"/>
                    </a:lnTo>
                    <a:lnTo>
                      <a:pt x="899" y="666"/>
                    </a:lnTo>
                    <a:lnTo>
                      <a:pt x="896" y="662"/>
                    </a:lnTo>
                    <a:lnTo>
                      <a:pt x="893" y="660"/>
                    </a:lnTo>
                    <a:lnTo>
                      <a:pt x="889" y="660"/>
                    </a:lnTo>
                    <a:lnTo>
                      <a:pt x="884" y="658"/>
                    </a:lnTo>
                    <a:lnTo>
                      <a:pt x="876" y="660"/>
                    </a:lnTo>
                    <a:lnTo>
                      <a:pt x="865" y="660"/>
                    </a:lnTo>
                    <a:lnTo>
                      <a:pt x="848" y="661"/>
                    </a:lnTo>
                    <a:lnTo>
                      <a:pt x="839" y="662"/>
                    </a:lnTo>
                    <a:lnTo>
                      <a:pt x="835" y="660"/>
                    </a:lnTo>
                    <a:lnTo>
                      <a:pt x="835" y="652"/>
                    </a:lnTo>
                    <a:lnTo>
                      <a:pt x="834" y="646"/>
                    </a:lnTo>
                    <a:lnTo>
                      <a:pt x="830" y="640"/>
                    </a:lnTo>
                    <a:lnTo>
                      <a:pt x="824" y="634"/>
                    </a:lnTo>
                    <a:lnTo>
                      <a:pt x="818" y="628"/>
                    </a:lnTo>
                    <a:lnTo>
                      <a:pt x="811" y="622"/>
                    </a:lnTo>
                    <a:lnTo>
                      <a:pt x="803" y="618"/>
                    </a:lnTo>
                    <a:lnTo>
                      <a:pt x="795" y="613"/>
                    </a:lnTo>
                    <a:lnTo>
                      <a:pt x="787" y="609"/>
                    </a:lnTo>
                    <a:lnTo>
                      <a:pt x="779" y="605"/>
                    </a:lnTo>
                    <a:lnTo>
                      <a:pt x="772" y="602"/>
                    </a:lnTo>
                    <a:lnTo>
                      <a:pt x="766" y="601"/>
                    </a:lnTo>
                    <a:lnTo>
                      <a:pt x="759" y="598"/>
                    </a:lnTo>
                    <a:lnTo>
                      <a:pt x="752" y="596"/>
                    </a:lnTo>
                    <a:lnTo>
                      <a:pt x="746" y="592"/>
                    </a:lnTo>
                    <a:lnTo>
                      <a:pt x="740" y="585"/>
                    </a:lnTo>
                    <a:lnTo>
                      <a:pt x="735" y="577"/>
                    </a:lnTo>
                    <a:lnTo>
                      <a:pt x="730" y="566"/>
                    </a:lnTo>
                    <a:lnTo>
                      <a:pt x="725" y="557"/>
                    </a:lnTo>
                    <a:lnTo>
                      <a:pt x="719" y="546"/>
                    </a:lnTo>
                    <a:lnTo>
                      <a:pt x="713" y="538"/>
                    </a:lnTo>
                    <a:lnTo>
                      <a:pt x="706" y="530"/>
                    </a:lnTo>
                    <a:lnTo>
                      <a:pt x="699" y="524"/>
                    </a:lnTo>
                    <a:lnTo>
                      <a:pt x="691" y="518"/>
                    </a:lnTo>
                    <a:lnTo>
                      <a:pt x="683" y="514"/>
                    </a:lnTo>
                    <a:lnTo>
                      <a:pt x="673" y="510"/>
                    </a:lnTo>
                    <a:lnTo>
                      <a:pt x="661" y="504"/>
                    </a:lnTo>
                    <a:lnTo>
                      <a:pt x="646" y="496"/>
                    </a:lnTo>
                    <a:lnTo>
                      <a:pt x="633" y="488"/>
                    </a:lnTo>
                    <a:lnTo>
                      <a:pt x="621" y="480"/>
                    </a:lnTo>
                    <a:lnTo>
                      <a:pt x="610" y="473"/>
                    </a:lnTo>
                    <a:lnTo>
                      <a:pt x="604" y="468"/>
                    </a:lnTo>
                    <a:lnTo>
                      <a:pt x="601" y="467"/>
                    </a:lnTo>
                    <a:lnTo>
                      <a:pt x="601" y="461"/>
                    </a:lnTo>
                    <a:lnTo>
                      <a:pt x="601" y="448"/>
                    </a:lnTo>
                    <a:lnTo>
                      <a:pt x="602" y="433"/>
                    </a:lnTo>
                    <a:lnTo>
                      <a:pt x="606" y="421"/>
                    </a:lnTo>
                    <a:lnTo>
                      <a:pt x="613" y="411"/>
                    </a:lnTo>
                    <a:lnTo>
                      <a:pt x="622" y="400"/>
                    </a:lnTo>
                    <a:lnTo>
                      <a:pt x="633" y="389"/>
                    </a:lnTo>
                    <a:lnTo>
                      <a:pt x="643" y="383"/>
                    </a:lnTo>
                    <a:lnTo>
                      <a:pt x="655" y="377"/>
                    </a:lnTo>
                    <a:lnTo>
                      <a:pt x="665" y="372"/>
                    </a:lnTo>
                    <a:lnTo>
                      <a:pt x="671" y="365"/>
                    </a:lnTo>
                    <a:lnTo>
                      <a:pt x="681" y="356"/>
                    </a:lnTo>
                    <a:lnTo>
                      <a:pt x="685" y="344"/>
                    </a:lnTo>
                    <a:lnTo>
                      <a:pt x="679" y="329"/>
                    </a:lnTo>
                    <a:lnTo>
                      <a:pt x="671" y="319"/>
                    </a:lnTo>
                    <a:lnTo>
                      <a:pt x="667" y="315"/>
                    </a:lnTo>
                    <a:lnTo>
                      <a:pt x="661" y="288"/>
                    </a:lnTo>
                    <a:lnTo>
                      <a:pt x="651" y="279"/>
                    </a:lnTo>
                    <a:lnTo>
                      <a:pt x="646" y="263"/>
                    </a:lnTo>
                    <a:lnTo>
                      <a:pt x="643" y="261"/>
                    </a:lnTo>
                    <a:lnTo>
                      <a:pt x="638" y="257"/>
                    </a:lnTo>
                    <a:lnTo>
                      <a:pt x="633" y="253"/>
                    </a:lnTo>
                    <a:lnTo>
                      <a:pt x="629" y="251"/>
                    </a:lnTo>
                    <a:lnTo>
                      <a:pt x="631" y="245"/>
                    </a:lnTo>
                    <a:lnTo>
                      <a:pt x="638" y="239"/>
                    </a:lnTo>
                    <a:lnTo>
                      <a:pt x="645" y="229"/>
                    </a:lnTo>
                    <a:lnTo>
                      <a:pt x="649" y="221"/>
                    </a:lnTo>
                    <a:lnTo>
                      <a:pt x="646" y="219"/>
                    </a:lnTo>
                    <a:lnTo>
                      <a:pt x="639" y="215"/>
                    </a:lnTo>
                    <a:lnTo>
                      <a:pt x="629" y="208"/>
                    </a:lnTo>
                    <a:lnTo>
                      <a:pt x="618" y="201"/>
                    </a:lnTo>
                    <a:lnTo>
                      <a:pt x="606" y="196"/>
                    </a:lnTo>
                    <a:lnTo>
                      <a:pt x="596" y="191"/>
                    </a:lnTo>
                    <a:lnTo>
                      <a:pt x="589" y="187"/>
                    </a:lnTo>
                    <a:lnTo>
                      <a:pt x="586" y="185"/>
                    </a:lnTo>
                    <a:lnTo>
                      <a:pt x="585" y="181"/>
                    </a:lnTo>
                    <a:lnTo>
                      <a:pt x="581" y="171"/>
                    </a:lnTo>
                    <a:lnTo>
                      <a:pt x="576" y="159"/>
                    </a:lnTo>
                    <a:lnTo>
                      <a:pt x="572" y="150"/>
                    </a:lnTo>
                    <a:lnTo>
                      <a:pt x="565" y="144"/>
                    </a:lnTo>
                    <a:lnTo>
                      <a:pt x="557" y="138"/>
                    </a:lnTo>
                    <a:lnTo>
                      <a:pt x="546" y="127"/>
                    </a:lnTo>
                    <a:lnTo>
                      <a:pt x="537" y="108"/>
                    </a:lnTo>
                    <a:lnTo>
                      <a:pt x="529" y="94"/>
                    </a:lnTo>
                    <a:lnTo>
                      <a:pt x="521" y="84"/>
                    </a:lnTo>
                    <a:lnTo>
                      <a:pt x="512" y="79"/>
                    </a:lnTo>
                    <a:lnTo>
                      <a:pt x="504" y="78"/>
                    </a:lnTo>
                    <a:lnTo>
                      <a:pt x="493" y="80"/>
                    </a:lnTo>
                    <a:lnTo>
                      <a:pt x="484" y="83"/>
                    </a:lnTo>
                    <a:lnTo>
                      <a:pt x="475" y="87"/>
                    </a:lnTo>
                    <a:lnTo>
                      <a:pt x="465" y="91"/>
                    </a:lnTo>
                    <a:lnTo>
                      <a:pt x="448" y="96"/>
                    </a:lnTo>
                    <a:lnTo>
                      <a:pt x="429" y="106"/>
                    </a:lnTo>
                    <a:lnTo>
                      <a:pt x="409" y="116"/>
                    </a:lnTo>
                    <a:lnTo>
                      <a:pt x="388" y="128"/>
                    </a:lnTo>
                    <a:lnTo>
                      <a:pt x="370" y="140"/>
                    </a:lnTo>
                    <a:lnTo>
                      <a:pt x="352" y="155"/>
                    </a:lnTo>
                    <a:lnTo>
                      <a:pt x="339" y="168"/>
                    </a:lnTo>
                    <a:lnTo>
                      <a:pt x="331" y="181"/>
                    </a:lnTo>
                    <a:lnTo>
                      <a:pt x="324" y="209"/>
                    </a:lnTo>
                    <a:lnTo>
                      <a:pt x="324" y="240"/>
                    </a:lnTo>
                    <a:lnTo>
                      <a:pt x="330" y="269"/>
                    </a:lnTo>
                    <a:lnTo>
                      <a:pt x="335" y="292"/>
                    </a:lnTo>
                    <a:lnTo>
                      <a:pt x="339" y="303"/>
                    </a:lnTo>
                    <a:lnTo>
                      <a:pt x="347" y="319"/>
                    </a:lnTo>
                    <a:lnTo>
                      <a:pt x="356" y="339"/>
                    </a:lnTo>
                    <a:lnTo>
                      <a:pt x="367" y="361"/>
                    </a:lnTo>
                    <a:lnTo>
                      <a:pt x="378" y="384"/>
                    </a:lnTo>
                    <a:lnTo>
                      <a:pt x="386" y="405"/>
                    </a:lnTo>
                    <a:lnTo>
                      <a:pt x="388" y="423"/>
                    </a:lnTo>
                    <a:lnTo>
                      <a:pt x="387" y="436"/>
                    </a:lnTo>
                    <a:lnTo>
                      <a:pt x="374" y="459"/>
                    </a:lnTo>
                    <a:lnTo>
                      <a:pt x="351" y="493"/>
                    </a:lnTo>
                    <a:lnTo>
                      <a:pt x="323" y="537"/>
                    </a:lnTo>
                    <a:lnTo>
                      <a:pt x="292" y="584"/>
                    </a:lnTo>
                    <a:lnTo>
                      <a:pt x="262" y="628"/>
                    </a:lnTo>
                    <a:lnTo>
                      <a:pt x="237" y="666"/>
                    </a:lnTo>
                    <a:lnTo>
                      <a:pt x="219" y="693"/>
                    </a:lnTo>
                    <a:lnTo>
                      <a:pt x="213" y="702"/>
                    </a:lnTo>
                    <a:lnTo>
                      <a:pt x="210" y="749"/>
                    </a:lnTo>
                    <a:lnTo>
                      <a:pt x="206" y="859"/>
                    </a:lnTo>
                    <a:lnTo>
                      <a:pt x="203" y="986"/>
                    </a:lnTo>
                    <a:lnTo>
                      <a:pt x="207" y="1082"/>
                    </a:lnTo>
                    <a:lnTo>
                      <a:pt x="211" y="1111"/>
                    </a:lnTo>
                    <a:lnTo>
                      <a:pt x="215" y="1138"/>
                    </a:lnTo>
                    <a:lnTo>
                      <a:pt x="221" y="1162"/>
                    </a:lnTo>
                    <a:lnTo>
                      <a:pt x="225" y="1183"/>
                    </a:lnTo>
                    <a:lnTo>
                      <a:pt x="230" y="1203"/>
                    </a:lnTo>
                    <a:lnTo>
                      <a:pt x="235" y="1223"/>
                    </a:lnTo>
                    <a:lnTo>
                      <a:pt x="241" y="1244"/>
                    </a:lnTo>
                    <a:lnTo>
                      <a:pt x="247" y="1267"/>
                    </a:lnTo>
                    <a:lnTo>
                      <a:pt x="255" y="1311"/>
                    </a:lnTo>
                    <a:lnTo>
                      <a:pt x="254" y="1346"/>
                    </a:lnTo>
                    <a:lnTo>
                      <a:pt x="250" y="1370"/>
                    </a:lnTo>
                    <a:lnTo>
                      <a:pt x="247" y="1378"/>
                    </a:lnTo>
                    <a:lnTo>
                      <a:pt x="3" y="1384"/>
                    </a:lnTo>
                    <a:lnTo>
                      <a:pt x="0" y="2576"/>
                    </a:lnTo>
                    <a:lnTo>
                      <a:pt x="610" y="2576"/>
                    </a:lnTo>
                    <a:lnTo>
                      <a:pt x="618" y="2563"/>
                    </a:lnTo>
                    <a:lnTo>
                      <a:pt x="637" y="2570"/>
                    </a:lnTo>
                    <a:lnTo>
                      <a:pt x="654" y="2576"/>
                    </a:lnTo>
                    <a:lnTo>
                      <a:pt x="670" y="2582"/>
                    </a:lnTo>
                    <a:lnTo>
                      <a:pt x="687" y="2586"/>
                    </a:lnTo>
                    <a:lnTo>
                      <a:pt x="702" y="2590"/>
                    </a:lnTo>
                    <a:lnTo>
                      <a:pt x="718" y="2591"/>
                    </a:lnTo>
                    <a:lnTo>
                      <a:pt x="733" y="2592"/>
                    </a:lnTo>
                    <a:lnTo>
                      <a:pt x="747" y="2592"/>
                    </a:lnTo>
                    <a:lnTo>
                      <a:pt x="767" y="2591"/>
                    </a:lnTo>
                    <a:lnTo>
                      <a:pt x="787" y="2590"/>
                    </a:lnTo>
                    <a:lnTo>
                      <a:pt x="806" y="2588"/>
                    </a:lnTo>
                    <a:lnTo>
                      <a:pt x="824" y="2584"/>
                    </a:lnTo>
                    <a:lnTo>
                      <a:pt x="839" y="2580"/>
                    </a:lnTo>
                    <a:lnTo>
                      <a:pt x="850" y="2575"/>
                    </a:lnTo>
                    <a:lnTo>
                      <a:pt x="857" y="2567"/>
                    </a:lnTo>
                    <a:lnTo>
                      <a:pt x="860" y="2556"/>
                    </a:lnTo>
                    <a:lnTo>
                      <a:pt x="856" y="2548"/>
                    </a:lnTo>
                    <a:lnTo>
                      <a:pt x="847" y="2539"/>
                    </a:lnTo>
                    <a:lnTo>
                      <a:pt x="832" y="2530"/>
                    </a:lnTo>
                    <a:lnTo>
                      <a:pt x="816" y="2522"/>
                    </a:lnTo>
                    <a:lnTo>
                      <a:pt x="800" y="2514"/>
                    </a:lnTo>
                    <a:lnTo>
                      <a:pt x="786" y="2508"/>
                    </a:lnTo>
                    <a:lnTo>
                      <a:pt x="776" y="2504"/>
                    </a:lnTo>
                    <a:lnTo>
                      <a:pt x="772" y="2503"/>
                    </a:lnTo>
                    <a:lnTo>
                      <a:pt x="778" y="2503"/>
                    </a:lnTo>
                    <a:lnTo>
                      <a:pt x="790" y="2503"/>
                    </a:lnTo>
                    <a:lnTo>
                      <a:pt x="808" y="2503"/>
                    </a:lnTo>
                    <a:lnTo>
                      <a:pt x="830" y="2502"/>
                    </a:lnTo>
                    <a:lnTo>
                      <a:pt x="852" y="2499"/>
                    </a:lnTo>
                    <a:lnTo>
                      <a:pt x="875" y="2495"/>
                    </a:lnTo>
                    <a:lnTo>
                      <a:pt x="895" y="2488"/>
                    </a:lnTo>
                    <a:lnTo>
                      <a:pt x="908" y="2479"/>
                    </a:lnTo>
                    <a:lnTo>
                      <a:pt x="912" y="2470"/>
                    </a:lnTo>
                    <a:lnTo>
                      <a:pt x="905" y="2460"/>
                    </a:lnTo>
                    <a:lnTo>
                      <a:pt x="891" y="2451"/>
                    </a:lnTo>
                    <a:lnTo>
                      <a:pt x="869" y="2440"/>
                    </a:lnTo>
                    <a:lnTo>
                      <a:pt x="846" y="2431"/>
                    </a:lnTo>
                    <a:lnTo>
                      <a:pt x="822" y="2421"/>
                    </a:lnTo>
                    <a:lnTo>
                      <a:pt x="799" y="2409"/>
                    </a:lnTo>
                    <a:lnTo>
                      <a:pt x="780" y="2395"/>
                    </a:lnTo>
                    <a:lnTo>
                      <a:pt x="774" y="2389"/>
                    </a:lnTo>
                    <a:lnTo>
                      <a:pt x="767" y="2383"/>
                    </a:lnTo>
                    <a:lnTo>
                      <a:pt x="760" y="2378"/>
                    </a:lnTo>
                    <a:lnTo>
                      <a:pt x="755" y="2373"/>
                    </a:lnTo>
                    <a:lnTo>
                      <a:pt x="748" y="2367"/>
                    </a:lnTo>
                    <a:lnTo>
                      <a:pt x="743" y="2362"/>
                    </a:lnTo>
                    <a:lnTo>
                      <a:pt x="738" y="2358"/>
                    </a:lnTo>
                    <a:lnTo>
                      <a:pt x="733" y="2354"/>
                    </a:lnTo>
                    <a:lnTo>
                      <a:pt x="735" y="2161"/>
                    </a:lnTo>
                    <a:lnTo>
                      <a:pt x="762" y="1950"/>
                    </a:lnTo>
                    <a:lnTo>
                      <a:pt x="766" y="1950"/>
                    </a:lnTo>
                    <a:lnTo>
                      <a:pt x="779" y="1949"/>
                    </a:lnTo>
                    <a:lnTo>
                      <a:pt x="796" y="1946"/>
                    </a:lnTo>
                    <a:lnTo>
                      <a:pt x="816" y="1944"/>
                    </a:lnTo>
                    <a:lnTo>
                      <a:pt x="838" y="1941"/>
                    </a:lnTo>
                    <a:lnTo>
                      <a:pt x="856" y="1938"/>
                    </a:lnTo>
                    <a:lnTo>
                      <a:pt x="871" y="1934"/>
                    </a:lnTo>
                    <a:lnTo>
                      <a:pt x="877" y="1932"/>
                    </a:lnTo>
                    <a:lnTo>
                      <a:pt x="880" y="1912"/>
                    </a:lnTo>
                    <a:lnTo>
                      <a:pt x="879" y="1876"/>
                    </a:lnTo>
                    <a:lnTo>
                      <a:pt x="876" y="1841"/>
                    </a:lnTo>
                    <a:lnTo>
                      <a:pt x="875" y="1825"/>
                    </a:lnTo>
                    <a:lnTo>
                      <a:pt x="869" y="1781"/>
                    </a:lnTo>
                    <a:lnTo>
                      <a:pt x="857" y="1681"/>
                    </a:lnTo>
                    <a:lnTo>
                      <a:pt x="844" y="1580"/>
                    </a:lnTo>
                    <a:lnTo>
                      <a:pt x="839" y="1529"/>
                    </a:lnTo>
                    <a:lnTo>
                      <a:pt x="835" y="1491"/>
                    </a:lnTo>
                    <a:lnTo>
                      <a:pt x="828" y="1412"/>
                    </a:lnTo>
                    <a:lnTo>
                      <a:pt x="822" y="1330"/>
                    </a:lnTo>
                    <a:lnTo>
                      <a:pt x="819" y="1272"/>
                    </a:lnTo>
                    <a:lnTo>
                      <a:pt x="819" y="1220"/>
                    </a:lnTo>
                    <a:lnTo>
                      <a:pt x="818" y="1148"/>
                    </a:lnTo>
                    <a:lnTo>
                      <a:pt x="812" y="1079"/>
                    </a:lnTo>
                    <a:lnTo>
                      <a:pt x="807" y="1035"/>
                    </a:lnTo>
                    <a:lnTo>
                      <a:pt x="800" y="995"/>
                    </a:lnTo>
                    <a:lnTo>
                      <a:pt x="794" y="942"/>
                    </a:lnTo>
                    <a:lnTo>
                      <a:pt x="788" y="894"/>
                    </a:lnTo>
                    <a:lnTo>
                      <a:pt x="787" y="873"/>
                    </a:lnTo>
                    <a:lnTo>
                      <a:pt x="791" y="874"/>
                    </a:lnTo>
                    <a:lnTo>
                      <a:pt x="802" y="879"/>
                    </a:lnTo>
                    <a:lnTo>
                      <a:pt x="819" y="886"/>
                    </a:lnTo>
                    <a:lnTo>
                      <a:pt x="840" y="894"/>
                    </a:lnTo>
                    <a:lnTo>
                      <a:pt x="867" y="902"/>
                    </a:lnTo>
                    <a:lnTo>
                      <a:pt x="895" y="909"/>
                    </a:lnTo>
                    <a:lnTo>
                      <a:pt x="924" y="914"/>
                    </a:lnTo>
                    <a:lnTo>
                      <a:pt x="953" y="917"/>
                    </a:lnTo>
                    <a:lnTo>
                      <a:pt x="1082" y="877"/>
                    </a:lnTo>
                    <a:lnTo>
                      <a:pt x="1086" y="869"/>
                    </a:lnTo>
                    <a:lnTo>
                      <a:pt x="1098" y="849"/>
                    </a:lnTo>
                    <a:lnTo>
                      <a:pt x="1114" y="819"/>
                    </a:lnTo>
                    <a:lnTo>
                      <a:pt x="1131" y="785"/>
                    </a:lnTo>
                    <a:lnTo>
                      <a:pt x="1149" y="748"/>
                    </a:lnTo>
                    <a:lnTo>
                      <a:pt x="1163" y="714"/>
                    </a:lnTo>
                    <a:lnTo>
                      <a:pt x="1173" y="686"/>
                    </a:lnTo>
                    <a:lnTo>
                      <a:pt x="1173" y="669"/>
                    </a:lnTo>
                    <a:lnTo>
                      <a:pt x="1173" y="658"/>
                    </a:lnTo>
                    <a:lnTo>
                      <a:pt x="1175" y="644"/>
                    </a:lnTo>
                    <a:lnTo>
                      <a:pt x="1182" y="626"/>
                    </a:lnTo>
                    <a:lnTo>
                      <a:pt x="1190" y="610"/>
                    </a:lnTo>
                    <a:lnTo>
                      <a:pt x="1198" y="594"/>
                    </a:lnTo>
                    <a:lnTo>
                      <a:pt x="1204" y="580"/>
                    </a:lnTo>
                    <a:lnTo>
                      <a:pt x="1210" y="572"/>
                    </a:lnTo>
                    <a:lnTo>
                      <a:pt x="1212" y="568"/>
                    </a:lnTo>
                    <a:lnTo>
                      <a:pt x="1200" y="542"/>
                    </a:lnTo>
                    <a:lnTo>
                      <a:pt x="1200" y="537"/>
                    </a:lnTo>
                    <a:lnTo>
                      <a:pt x="1199" y="526"/>
                    </a:lnTo>
                    <a:lnTo>
                      <a:pt x="1200" y="514"/>
                    </a:lnTo>
                    <a:lnTo>
                      <a:pt x="1206" y="505"/>
                    </a:lnTo>
                    <a:lnTo>
                      <a:pt x="1214" y="496"/>
                    </a:lnTo>
                    <a:lnTo>
                      <a:pt x="1223" y="485"/>
                    </a:lnTo>
                    <a:lnTo>
                      <a:pt x="1232" y="473"/>
                    </a:lnTo>
                    <a:lnTo>
                      <a:pt x="1242" y="463"/>
                    </a:lnTo>
                    <a:lnTo>
                      <a:pt x="1275" y="440"/>
                    </a:lnTo>
                    <a:lnTo>
                      <a:pt x="1295" y="399"/>
                    </a:lnTo>
                    <a:lnTo>
                      <a:pt x="1296" y="396"/>
                    </a:lnTo>
                    <a:lnTo>
                      <a:pt x="1300" y="388"/>
                    </a:lnTo>
                    <a:lnTo>
                      <a:pt x="1307" y="376"/>
                    </a:lnTo>
                    <a:lnTo>
                      <a:pt x="1315" y="363"/>
                    </a:lnTo>
                    <a:lnTo>
                      <a:pt x="1323" y="349"/>
                    </a:lnTo>
                    <a:lnTo>
                      <a:pt x="1329" y="336"/>
                    </a:lnTo>
                    <a:lnTo>
                      <a:pt x="1336" y="327"/>
                    </a:lnTo>
                    <a:lnTo>
                      <a:pt x="1340" y="321"/>
                    </a:lnTo>
                    <a:lnTo>
                      <a:pt x="1348" y="311"/>
                    </a:lnTo>
                    <a:lnTo>
                      <a:pt x="1345" y="305"/>
                    </a:lnTo>
                    <a:lnTo>
                      <a:pt x="1336" y="303"/>
                    </a:lnTo>
                    <a:lnTo>
                      <a:pt x="1329" y="3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501"/>
              <p:cNvSpPr>
                <a:spLocks/>
              </p:cNvSpPr>
              <p:nvPr/>
            </p:nvSpPr>
            <p:spPr bwMode="auto">
              <a:xfrm>
                <a:off x="3641" y="1294"/>
                <a:ext cx="7" cy="1"/>
              </a:xfrm>
              <a:custGeom>
                <a:avLst/>
                <a:gdLst>
                  <a:gd name="T0" fmla="*/ 31 w 31"/>
                  <a:gd name="T1" fmla="*/ 1 h 3"/>
                  <a:gd name="T2" fmla="*/ 31 w 31"/>
                  <a:gd name="T3" fmla="*/ 0 h 3"/>
                  <a:gd name="T4" fmla="*/ 31 w 31"/>
                  <a:gd name="T5" fmla="*/ 0 h 3"/>
                  <a:gd name="T6" fmla="*/ 31 w 31"/>
                  <a:gd name="T7" fmla="*/ 0 h 3"/>
                  <a:gd name="T8" fmla="*/ 31 w 31"/>
                  <a:gd name="T9" fmla="*/ 0 h 3"/>
                  <a:gd name="T10" fmla="*/ 1 w 31"/>
                  <a:gd name="T11" fmla="*/ 1 h 3"/>
                  <a:gd name="T12" fmla="*/ 0 w 31"/>
                  <a:gd name="T13" fmla="*/ 3 h 3"/>
                  <a:gd name="T14" fmla="*/ 31 w 3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">
                    <a:moveTo>
                      <a:pt x="31" y="1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502"/>
              <p:cNvSpPr>
                <a:spLocks/>
              </p:cNvSpPr>
              <p:nvPr/>
            </p:nvSpPr>
            <p:spPr bwMode="auto">
              <a:xfrm>
                <a:off x="3603" y="1296"/>
                <a:ext cx="9" cy="2"/>
              </a:xfrm>
              <a:custGeom>
                <a:avLst/>
                <a:gdLst>
                  <a:gd name="T0" fmla="*/ 32 w 34"/>
                  <a:gd name="T1" fmla="*/ 0 h 10"/>
                  <a:gd name="T2" fmla="*/ 0 w 34"/>
                  <a:gd name="T3" fmla="*/ 2 h 10"/>
                  <a:gd name="T4" fmla="*/ 1 w 34"/>
                  <a:gd name="T5" fmla="*/ 3 h 10"/>
                  <a:gd name="T6" fmla="*/ 1 w 34"/>
                  <a:gd name="T7" fmla="*/ 6 h 10"/>
                  <a:gd name="T8" fmla="*/ 1 w 34"/>
                  <a:gd name="T9" fmla="*/ 7 h 10"/>
                  <a:gd name="T10" fmla="*/ 2 w 34"/>
                  <a:gd name="T11" fmla="*/ 10 h 10"/>
                  <a:gd name="T12" fmla="*/ 34 w 34"/>
                  <a:gd name="T13" fmla="*/ 7 h 10"/>
                  <a:gd name="T14" fmla="*/ 33 w 34"/>
                  <a:gd name="T15" fmla="*/ 6 h 10"/>
                  <a:gd name="T16" fmla="*/ 33 w 34"/>
                  <a:gd name="T17" fmla="*/ 3 h 10"/>
                  <a:gd name="T18" fmla="*/ 33 w 34"/>
                  <a:gd name="T19" fmla="*/ 2 h 10"/>
                  <a:gd name="T20" fmla="*/ 32 w 3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10">
                    <a:moveTo>
                      <a:pt x="32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34" y="7"/>
                    </a:lnTo>
                    <a:lnTo>
                      <a:pt x="33" y="6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503"/>
              <p:cNvSpPr>
                <a:spLocks/>
              </p:cNvSpPr>
              <p:nvPr/>
            </p:nvSpPr>
            <p:spPr bwMode="auto">
              <a:xfrm>
                <a:off x="3457" y="1227"/>
                <a:ext cx="6" cy="18"/>
              </a:xfrm>
              <a:custGeom>
                <a:avLst/>
                <a:gdLst>
                  <a:gd name="T0" fmla="*/ 5 w 24"/>
                  <a:gd name="T1" fmla="*/ 0 h 73"/>
                  <a:gd name="T2" fmla="*/ 8 w 24"/>
                  <a:gd name="T3" fmla="*/ 0 h 73"/>
                  <a:gd name="T4" fmla="*/ 15 w 24"/>
                  <a:gd name="T5" fmla="*/ 1 h 73"/>
                  <a:gd name="T6" fmla="*/ 20 w 24"/>
                  <a:gd name="T7" fmla="*/ 5 h 73"/>
                  <a:gd name="T8" fmla="*/ 24 w 24"/>
                  <a:gd name="T9" fmla="*/ 12 h 73"/>
                  <a:gd name="T10" fmla="*/ 24 w 24"/>
                  <a:gd name="T11" fmla="*/ 21 h 73"/>
                  <a:gd name="T12" fmla="*/ 22 w 24"/>
                  <a:gd name="T13" fmla="*/ 32 h 73"/>
                  <a:gd name="T14" fmla="*/ 21 w 24"/>
                  <a:gd name="T15" fmla="*/ 41 h 73"/>
                  <a:gd name="T16" fmla="*/ 21 w 24"/>
                  <a:gd name="T17" fmla="*/ 45 h 73"/>
                  <a:gd name="T18" fmla="*/ 18 w 24"/>
                  <a:gd name="T19" fmla="*/ 29 h 73"/>
                  <a:gd name="T20" fmla="*/ 0 w 24"/>
                  <a:gd name="T21" fmla="*/ 73 h 73"/>
                  <a:gd name="T22" fmla="*/ 1 w 24"/>
                  <a:gd name="T23" fmla="*/ 67 h 73"/>
                  <a:gd name="T24" fmla="*/ 4 w 24"/>
                  <a:gd name="T25" fmla="*/ 57 h 73"/>
                  <a:gd name="T26" fmla="*/ 5 w 24"/>
                  <a:gd name="T27" fmla="*/ 44 h 73"/>
                  <a:gd name="T28" fmla="*/ 5 w 24"/>
                  <a:gd name="T29" fmla="*/ 33 h 73"/>
                  <a:gd name="T30" fmla="*/ 4 w 24"/>
                  <a:gd name="T31" fmla="*/ 25 h 73"/>
                  <a:gd name="T32" fmla="*/ 4 w 24"/>
                  <a:gd name="T33" fmla="*/ 18 h 73"/>
                  <a:gd name="T34" fmla="*/ 4 w 24"/>
                  <a:gd name="T35" fmla="*/ 14 h 73"/>
                  <a:gd name="T36" fmla="*/ 4 w 24"/>
                  <a:gd name="T37" fmla="*/ 13 h 73"/>
                  <a:gd name="T38" fmla="*/ 3 w 24"/>
                  <a:gd name="T39" fmla="*/ 12 h 73"/>
                  <a:gd name="T40" fmla="*/ 0 w 24"/>
                  <a:gd name="T41" fmla="*/ 8 h 73"/>
                  <a:gd name="T42" fmla="*/ 0 w 24"/>
                  <a:gd name="T43" fmla="*/ 4 h 73"/>
                  <a:gd name="T44" fmla="*/ 5 w 24"/>
                  <a:gd name="T4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3">
                    <a:moveTo>
                      <a:pt x="5" y="0"/>
                    </a:moveTo>
                    <a:lnTo>
                      <a:pt x="8" y="0"/>
                    </a:lnTo>
                    <a:lnTo>
                      <a:pt x="15" y="1"/>
                    </a:lnTo>
                    <a:lnTo>
                      <a:pt x="20" y="5"/>
                    </a:lnTo>
                    <a:lnTo>
                      <a:pt x="24" y="12"/>
                    </a:lnTo>
                    <a:lnTo>
                      <a:pt x="24" y="21"/>
                    </a:lnTo>
                    <a:lnTo>
                      <a:pt x="22" y="32"/>
                    </a:lnTo>
                    <a:lnTo>
                      <a:pt x="21" y="41"/>
                    </a:lnTo>
                    <a:lnTo>
                      <a:pt x="21" y="45"/>
                    </a:lnTo>
                    <a:lnTo>
                      <a:pt x="18" y="29"/>
                    </a:lnTo>
                    <a:lnTo>
                      <a:pt x="0" y="73"/>
                    </a:lnTo>
                    <a:lnTo>
                      <a:pt x="1" y="67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5" y="33"/>
                    </a:lnTo>
                    <a:lnTo>
                      <a:pt x="4" y="25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504"/>
              <p:cNvSpPr>
                <a:spLocks/>
              </p:cNvSpPr>
              <p:nvPr/>
            </p:nvSpPr>
            <p:spPr bwMode="auto">
              <a:xfrm>
                <a:off x="3450" y="1232"/>
                <a:ext cx="5" cy="17"/>
              </a:xfrm>
              <a:custGeom>
                <a:avLst/>
                <a:gdLst>
                  <a:gd name="T0" fmla="*/ 4 w 22"/>
                  <a:gd name="T1" fmla="*/ 0 h 69"/>
                  <a:gd name="T2" fmla="*/ 8 w 22"/>
                  <a:gd name="T3" fmla="*/ 4 h 69"/>
                  <a:gd name="T4" fmla="*/ 14 w 22"/>
                  <a:gd name="T5" fmla="*/ 14 h 69"/>
                  <a:gd name="T6" fmla="*/ 21 w 22"/>
                  <a:gd name="T7" fmla="*/ 28 h 69"/>
                  <a:gd name="T8" fmla="*/ 22 w 22"/>
                  <a:gd name="T9" fmla="*/ 40 h 69"/>
                  <a:gd name="T10" fmla="*/ 20 w 22"/>
                  <a:gd name="T11" fmla="*/ 49 h 69"/>
                  <a:gd name="T12" fmla="*/ 16 w 22"/>
                  <a:gd name="T13" fmla="*/ 58 h 69"/>
                  <a:gd name="T14" fmla="*/ 13 w 22"/>
                  <a:gd name="T15" fmla="*/ 66 h 69"/>
                  <a:gd name="T16" fmla="*/ 12 w 22"/>
                  <a:gd name="T17" fmla="*/ 69 h 69"/>
                  <a:gd name="T18" fmla="*/ 12 w 22"/>
                  <a:gd name="T19" fmla="*/ 40 h 69"/>
                  <a:gd name="T20" fmla="*/ 10 w 22"/>
                  <a:gd name="T21" fmla="*/ 44 h 69"/>
                  <a:gd name="T22" fmla="*/ 6 w 22"/>
                  <a:gd name="T23" fmla="*/ 53 h 69"/>
                  <a:gd name="T24" fmla="*/ 1 w 22"/>
                  <a:gd name="T25" fmla="*/ 61 h 69"/>
                  <a:gd name="T26" fmla="*/ 0 w 22"/>
                  <a:gd name="T27" fmla="*/ 63 h 69"/>
                  <a:gd name="T28" fmla="*/ 1 w 22"/>
                  <a:gd name="T29" fmla="*/ 55 h 69"/>
                  <a:gd name="T30" fmla="*/ 4 w 22"/>
                  <a:gd name="T31" fmla="*/ 42 h 69"/>
                  <a:gd name="T32" fmla="*/ 6 w 22"/>
                  <a:gd name="T33" fmla="*/ 30 h 69"/>
                  <a:gd name="T34" fmla="*/ 8 w 22"/>
                  <a:gd name="T35" fmla="*/ 25 h 69"/>
                  <a:gd name="T36" fmla="*/ 4 w 22"/>
                  <a:gd name="T3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69">
                    <a:moveTo>
                      <a:pt x="4" y="0"/>
                    </a:moveTo>
                    <a:lnTo>
                      <a:pt x="8" y="4"/>
                    </a:lnTo>
                    <a:lnTo>
                      <a:pt x="14" y="14"/>
                    </a:lnTo>
                    <a:lnTo>
                      <a:pt x="21" y="28"/>
                    </a:lnTo>
                    <a:lnTo>
                      <a:pt x="22" y="40"/>
                    </a:lnTo>
                    <a:lnTo>
                      <a:pt x="20" y="49"/>
                    </a:lnTo>
                    <a:lnTo>
                      <a:pt x="16" y="58"/>
                    </a:lnTo>
                    <a:lnTo>
                      <a:pt x="13" y="66"/>
                    </a:lnTo>
                    <a:lnTo>
                      <a:pt x="12" y="69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6" y="53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55"/>
                    </a:lnTo>
                    <a:lnTo>
                      <a:pt x="4" y="42"/>
                    </a:lnTo>
                    <a:lnTo>
                      <a:pt x="6" y="30"/>
                    </a:lnTo>
                    <a:lnTo>
                      <a:pt x="8" y="2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505"/>
              <p:cNvSpPr>
                <a:spLocks/>
              </p:cNvSpPr>
              <p:nvPr/>
            </p:nvSpPr>
            <p:spPr bwMode="auto">
              <a:xfrm>
                <a:off x="3456" y="1237"/>
                <a:ext cx="20" cy="21"/>
              </a:xfrm>
              <a:custGeom>
                <a:avLst/>
                <a:gdLst>
                  <a:gd name="T0" fmla="*/ 47 w 79"/>
                  <a:gd name="T1" fmla="*/ 0 h 84"/>
                  <a:gd name="T2" fmla="*/ 79 w 79"/>
                  <a:gd name="T3" fmla="*/ 28 h 84"/>
                  <a:gd name="T4" fmla="*/ 77 w 79"/>
                  <a:gd name="T5" fmla="*/ 36 h 84"/>
                  <a:gd name="T6" fmla="*/ 41 w 79"/>
                  <a:gd name="T7" fmla="*/ 53 h 84"/>
                  <a:gd name="T8" fmla="*/ 39 w 79"/>
                  <a:gd name="T9" fmla="*/ 57 h 84"/>
                  <a:gd name="T10" fmla="*/ 37 w 79"/>
                  <a:gd name="T11" fmla="*/ 65 h 84"/>
                  <a:gd name="T12" fmla="*/ 31 w 79"/>
                  <a:gd name="T13" fmla="*/ 76 h 84"/>
                  <a:gd name="T14" fmla="*/ 25 w 79"/>
                  <a:gd name="T15" fmla="*/ 83 h 84"/>
                  <a:gd name="T16" fmla="*/ 17 w 79"/>
                  <a:gd name="T17" fmla="*/ 84 h 84"/>
                  <a:gd name="T18" fmla="*/ 9 w 79"/>
                  <a:gd name="T19" fmla="*/ 80 h 84"/>
                  <a:gd name="T20" fmla="*/ 2 w 79"/>
                  <a:gd name="T21" fmla="*/ 75 h 84"/>
                  <a:gd name="T22" fmla="*/ 0 w 79"/>
                  <a:gd name="T23" fmla="*/ 72 h 84"/>
                  <a:gd name="T24" fmla="*/ 2 w 79"/>
                  <a:gd name="T25" fmla="*/ 69 h 84"/>
                  <a:gd name="T26" fmla="*/ 6 w 79"/>
                  <a:gd name="T27" fmla="*/ 63 h 84"/>
                  <a:gd name="T28" fmla="*/ 14 w 79"/>
                  <a:gd name="T29" fmla="*/ 53 h 84"/>
                  <a:gd name="T30" fmla="*/ 21 w 79"/>
                  <a:gd name="T31" fmla="*/ 43 h 84"/>
                  <a:gd name="T32" fmla="*/ 29 w 79"/>
                  <a:gd name="T33" fmla="*/ 32 h 84"/>
                  <a:gd name="T34" fmla="*/ 35 w 79"/>
                  <a:gd name="T35" fmla="*/ 25 h 84"/>
                  <a:gd name="T36" fmla="*/ 41 w 79"/>
                  <a:gd name="T37" fmla="*/ 22 h 84"/>
                  <a:gd name="T38" fmla="*/ 42 w 79"/>
                  <a:gd name="T39" fmla="*/ 20 h 84"/>
                  <a:gd name="T40" fmla="*/ 47 w 7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84">
                    <a:moveTo>
                      <a:pt x="47" y="0"/>
                    </a:moveTo>
                    <a:lnTo>
                      <a:pt x="79" y="28"/>
                    </a:lnTo>
                    <a:lnTo>
                      <a:pt x="77" y="36"/>
                    </a:lnTo>
                    <a:lnTo>
                      <a:pt x="41" y="53"/>
                    </a:lnTo>
                    <a:lnTo>
                      <a:pt x="39" y="57"/>
                    </a:lnTo>
                    <a:lnTo>
                      <a:pt x="37" y="65"/>
                    </a:lnTo>
                    <a:lnTo>
                      <a:pt x="31" y="76"/>
                    </a:lnTo>
                    <a:lnTo>
                      <a:pt x="25" y="83"/>
                    </a:lnTo>
                    <a:lnTo>
                      <a:pt x="17" y="84"/>
                    </a:lnTo>
                    <a:lnTo>
                      <a:pt x="9" y="80"/>
                    </a:lnTo>
                    <a:lnTo>
                      <a:pt x="2" y="75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6" y="63"/>
                    </a:lnTo>
                    <a:lnTo>
                      <a:pt x="14" y="53"/>
                    </a:lnTo>
                    <a:lnTo>
                      <a:pt x="21" y="43"/>
                    </a:lnTo>
                    <a:lnTo>
                      <a:pt x="29" y="32"/>
                    </a:lnTo>
                    <a:lnTo>
                      <a:pt x="35" y="25"/>
                    </a:lnTo>
                    <a:lnTo>
                      <a:pt x="41" y="22"/>
                    </a:lnTo>
                    <a:lnTo>
                      <a:pt x="42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506"/>
              <p:cNvSpPr>
                <a:spLocks/>
              </p:cNvSpPr>
              <p:nvPr/>
            </p:nvSpPr>
            <p:spPr bwMode="auto">
              <a:xfrm>
                <a:off x="3481" y="1253"/>
                <a:ext cx="13" cy="10"/>
              </a:xfrm>
              <a:custGeom>
                <a:avLst/>
                <a:gdLst>
                  <a:gd name="T0" fmla="*/ 11 w 52"/>
                  <a:gd name="T1" fmla="*/ 15 h 40"/>
                  <a:gd name="T2" fmla="*/ 31 w 52"/>
                  <a:gd name="T3" fmla="*/ 20 h 40"/>
                  <a:gd name="T4" fmla="*/ 31 w 52"/>
                  <a:gd name="T5" fmla="*/ 20 h 40"/>
                  <a:gd name="T6" fmla="*/ 31 w 52"/>
                  <a:gd name="T7" fmla="*/ 20 h 40"/>
                  <a:gd name="T8" fmla="*/ 31 w 52"/>
                  <a:gd name="T9" fmla="*/ 21 h 40"/>
                  <a:gd name="T10" fmla="*/ 32 w 52"/>
                  <a:gd name="T11" fmla="*/ 24 h 40"/>
                  <a:gd name="T12" fmla="*/ 31 w 52"/>
                  <a:gd name="T13" fmla="*/ 27 h 40"/>
                  <a:gd name="T14" fmla="*/ 24 w 52"/>
                  <a:gd name="T15" fmla="*/ 29 h 40"/>
                  <a:gd name="T16" fmla="*/ 19 w 52"/>
                  <a:gd name="T17" fmla="*/ 31 h 40"/>
                  <a:gd name="T18" fmla="*/ 16 w 52"/>
                  <a:gd name="T19" fmla="*/ 31 h 40"/>
                  <a:gd name="T20" fmla="*/ 16 w 52"/>
                  <a:gd name="T21" fmla="*/ 32 h 40"/>
                  <a:gd name="T22" fmla="*/ 18 w 52"/>
                  <a:gd name="T23" fmla="*/ 35 h 40"/>
                  <a:gd name="T24" fmla="*/ 22 w 52"/>
                  <a:gd name="T25" fmla="*/ 39 h 40"/>
                  <a:gd name="T26" fmla="*/ 27 w 52"/>
                  <a:gd name="T27" fmla="*/ 40 h 40"/>
                  <a:gd name="T28" fmla="*/ 31 w 52"/>
                  <a:gd name="T29" fmla="*/ 39 h 40"/>
                  <a:gd name="T30" fmla="*/ 32 w 52"/>
                  <a:gd name="T31" fmla="*/ 36 h 40"/>
                  <a:gd name="T32" fmla="*/ 32 w 52"/>
                  <a:gd name="T33" fmla="*/ 33 h 40"/>
                  <a:gd name="T34" fmla="*/ 35 w 52"/>
                  <a:gd name="T35" fmla="*/ 32 h 40"/>
                  <a:gd name="T36" fmla="*/ 39 w 52"/>
                  <a:gd name="T37" fmla="*/ 31 h 40"/>
                  <a:gd name="T38" fmla="*/ 41 w 52"/>
                  <a:gd name="T39" fmla="*/ 29 h 40"/>
                  <a:gd name="T40" fmla="*/ 43 w 52"/>
                  <a:gd name="T41" fmla="*/ 28 h 40"/>
                  <a:gd name="T42" fmla="*/ 44 w 52"/>
                  <a:gd name="T43" fmla="*/ 28 h 40"/>
                  <a:gd name="T44" fmla="*/ 52 w 52"/>
                  <a:gd name="T45" fmla="*/ 21 h 40"/>
                  <a:gd name="T46" fmla="*/ 26 w 52"/>
                  <a:gd name="T47" fmla="*/ 11 h 40"/>
                  <a:gd name="T48" fmla="*/ 0 w 52"/>
                  <a:gd name="T49" fmla="*/ 0 h 40"/>
                  <a:gd name="T50" fmla="*/ 11 w 52"/>
                  <a:gd name="T51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40">
                    <a:moveTo>
                      <a:pt x="11" y="15"/>
                    </a:moveTo>
                    <a:lnTo>
                      <a:pt x="31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21"/>
                    </a:lnTo>
                    <a:lnTo>
                      <a:pt x="32" y="24"/>
                    </a:lnTo>
                    <a:lnTo>
                      <a:pt x="31" y="27"/>
                    </a:lnTo>
                    <a:lnTo>
                      <a:pt x="24" y="29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8" y="35"/>
                    </a:lnTo>
                    <a:lnTo>
                      <a:pt x="22" y="39"/>
                    </a:lnTo>
                    <a:lnTo>
                      <a:pt x="27" y="40"/>
                    </a:lnTo>
                    <a:lnTo>
                      <a:pt x="31" y="39"/>
                    </a:lnTo>
                    <a:lnTo>
                      <a:pt x="32" y="36"/>
                    </a:lnTo>
                    <a:lnTo>
                      <a:pt x="32" y="33"/>
                    </a:lnTo>
                    <a:lnTo>
                      <a:pt x="35" y="32"/>
                    </a:lnTo>
                    <a:lnTo>
                      <a:pt x="39" y="31"/>
                    </a:lnTo>
                    <a:lnTo>
                      <a:pt x="41" y="29"/>
                    </a:lnTo>
                    <a:lnTo>
                      <a:pt x="43" y="28"/>
                    </a:lnTo>
                    <a:lnTo>
                      <a:pt x="44" y="28"/>
                    </a:lnTo>
                    <a:lnTo>
                      <a:pt x="52" y="21"/>
                    </a:lnTo>
                    <a:lnTo>
                      <a:pt x="26" y="11"/>
                    </a:lnTo>
                    <a:lnTo>
                      <a:pt x="0" y="0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507"/>
              <p:cNvSpPr>
                <a:spLocks/>
              </p:cNvSpPr>
              <p:nvPr/>
            </p:nvSpPr>
            <p:spPr bwMode="auto">
              <a:xfrm>
                <a:off x="3492" y="1275"/>
                <a:ext cx="6" cy="5"/>
              </a:xfrm>
              <a:custGeom>
                <a:avLst/>
                <a:gdLst>
                  <a:gd name="T0" fmla="*/ 13 w 21"/>
                  <a:gd name="T1" fmla="*/ 0 h 19"/>
                  <a:gd name="T2" fmla="*/ 1 w 21"/>
                  <a:gd name="T3" fmla="*/ 16 h 19"/>
                  <a:gd name="T4" fmla="*/ 0 w 21"/>
                  <a:gd name="T5" fmla="*/ 16 h 19"/>
                  <a:gd name="T6" fmla="*/ 0 w 21"/>
                  <a:gd name="T7" fmla="*/ 17 h 19"/>
                  <a:gd name="T8" fmla="*/ 0 w 21"/>
                  <a:gd name="T9" fmla="*/ 19 h 19"/>
                  <a:gd name="T10" fmla="*/ 2 w 21"/>
                  <a:gd name="T11" fmla="*/ 19 h 19"/>
                  <a:gd name="T12" fmla="*/ 9 w 21"/>
                  <a:gd name="T13" fmla="*/ 17 h 19"/>
                  <a:gd name="T14" fmla="*/ 14 w 21"/>
                  <a:gd name="T15" fmla="*/ 12 h 19"/>
                  <a:gd name="T16" fmla="*/ 20 w 21"/>
                  <a:gd name="T17" fmla="*/ 8 h 19"/>
                  <a:gd name="T18" fmla="*/ 21 w 21"/>
                  <a:gd name="T19" fmla="*/ 7 h 19"/>
                  <a:gd name="T20" fmla="*/ 13 w 2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9">
                    <a:moveTo>
                      <a:pt x="13" y="0"/>
                    </a:move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9" y="17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508"/>
              <p:cNvSpPr>
                <a:spLocks/>
              </p:cNvSpPr>
              <p:nvPr/>
            </p:nvSpPr>
            <p:spPr bwMode="auto">
              <a:xfrm>
                <a:off x="3491" y="1284"/>
                <a:ext cx="11" cy="8"/>
              </a:xfrm>
              <a:custGeom>
                <a:avLst/>
                <a:gdLst>
                  <a:gd name="T0" fmla="*/ 19 w 45"/>
                  <a:gd name="T1" fmla="*/ 7 h 34"/>
                  <a:gd name="T2" fmla="*/ 25 w 45"/>
                  <a:gd name="T3" fmla="*/ 3 h 34"/>
                  <a:gd name="T4" fmla="*/ 29 w 45"/>
                  <a:gd name="T5" fmla="*/ 2 h 34"/>
                  <a:gd name="T6" fmla="*/ 32 w 45"/>
                  <a:gd name="T7" fmla="*/ 0 h 34"/>
                  <a:gd name="T8" fmla="*/ 32 w 45"/>
                  <a:gd name="T9" fmla="*/ 0 h 34"/>
                  <a:gd name="T10" fmla="*/ 35 w 45"/>
                  <a:gd name="T11" fmla="*/ 3 h 34"/>
                  <a:gd name="T12" fmla="*/ 39 w 45"/>
                  <a:gd name="T13" fmla="*/ 8 h 34"/>
                  <a:gd name="T14" fmla="*/ 44 w 45"/>
                  <a:gd name="T15" fmla="*/ 15 h 34"/>
                  <a:gd name="T16" fmla="*/ 45 w 45"/>
                  <a:gd name="T17" fmla="*/ 19 h 34"/>
                  <a:gd name="T18" fmla="*/ 41 w 45"/>
                  <a:gd name="T19" fmla="*/ 23 h 34"/>
                  <a:gd name="T20" fmla="*/ 35 w 45"/>
                  <a:gd name="T21" fmla="*/ 26 h 34"/>
                  <a:gd name="T22" fmla="*/ 25 w 45"/>
                  <a:gd name="T23" fmla="*/ 30 h 34"/>
                  <a:gd name="T24" fmla="*/ 16 w 45"/>
                  <a:gd name="T25" fmla="*/ 34 h 34"/>
                  <a:gd name="T26" fmla="*/ 11 w 45"/>
                  <a:gd name="T27" fmla="*/ 34 h 34"/>
                  <a:gd name="T28" fmla="*/ 7 w 45"/>
                  <a:gd name="T29" fmla="*/ 32 h 34"/>
                  <a:gd name="T30" fmla="*/ 1 w 45"/>
                  <a:gd name="T31" fmla="*/ 31 h 34"/>
                  <a:gd name="T32" fmla="*/ 0 w 45"/>
                  <a:gd name="T33" fmla="*/ 31 h 34"/>
                  <a:gd name="T34" fmla="*/ 1 w 45"/>
                  <a:gd name="T35" fmla="*/ 30 h 34"/>
                  <a:gd name="T36" fmla="*/ 4 w 45"/>
                  <a:gd name="T37" fmla="*/ 28 h 34"/>
                  <a:gd name="T38" fmla="*/ 7 w 45"/>
                  <a:gd name="T39" fmla="*/ 24 h 34"/>
                  <a:gd name="T40" fmla="*/ 12 w 45"/>
                  <a:gd name="T41" fmla="*/ 20 h 34"/>
                  <a:gd name="T42" fmla="*/ 15 w 45"/>
                  <a:gd name="T43" fmla="*/ 16 h 34"/>
                  <a:gd name="T44" fmla="*/ 13 w 45"/>
                  <a:gd name="T45" fmla="*/ 14 h 34"/>
                  <a:gd name="T46" fmla="*/ 15 w 45"/>
                  <a:gd name="T47" fmla="*/ 11 h 34"/>
                  <a:gd name="T48" fmla="*/ 19 w 45"/>
                  <a:gd name="T49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34">
                    <a:moveTo>
                      <a:pt x="19" y="7"/>
                    </a:moveTo>
                    <a:lnTo>
                      <a:pt x="25" y="3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9" y="8"/>
                    </a:lnTo>
                    <a:lnTo>
                      <a:pt x="44" y="15"/>
                    </a:lnTo>
                    <a:lnTo>
                      <a:pt x="45" y="19"/>
                    </a:lnTo>
                    <a:lnTo>
                      <a:pt x="41" y="23"/>
                    </a:lnTo>
                    <a:lnTo>
                      <a:pt x="35" y="26"/>
                    </a:lnTo>
                    <a:lnTo>
                      <a:pt x="25" y="30"/>
                    </a:lnTo>
                    <a:lnTo>
                      <a:pt x="16" y="34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4" y="28"/>
                    </a:lnTo>
                    <a:lnTo>
                      <a:pt x="7" y="24"/>
                    </a:lnTo>
                    <a:lnTo>
                      <a:pt x="12" y="20"/>
                    </a:lnTo>
                    <a:lnTo>
                      <a:pt x="15" y="16"/>
                    </a:lnTo>
                    <a:lnTo>
                      <a:pt x="13" y="14"/>
                    </a:lnTo>
                    <a:lnTo>
                      <a:pt x="15" y="11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509"/>
              <p:cNvSpPr>
                <a:spLocks/>
              </p:cNvSpPr>
              <p:nvPr/>
            </p:nvSpPr>
            <p:spPr bwMode="auto">
              <a:xfrm>
                <a:off x="3469" y="1253"/>
                <a:ext cx="6" cy="7"/>
              </a:xfrm>
              <a:custGeom>
                <a:avLst/>
                <a:gdLst>
                  <a:gd name="T0" fmla="*/ 18 w 25"/>
                  <a:gd name="T1" fmla="*/ 0 h 27"/>
                  <a:gd name="T2" fmla="*/ 17 w 25"/>
                  <a:gd name="T3" fmla="*/ 0 h 27"/>
                  <a:gd name="T4" fmla="*/ 16 w 25"/>
                  <a:gd name="T5" fmla="*/ 1 h 27"/>
                  <a:gd name="T6" fmla="*/ 12 w 25"/>
                  <a:gd name="T7" fmla="*/ 4 h 27"/>
                  <a:gd name="T8" fmla="*/ 9 w 25"/>
                  <a:gd name="T9" fmla="*/ 9 h 27"/>
                  <a:gd name="T10" fmla="*/ 5 w 25"/>
                  <a:gd name="T11" fmla="*/ 16 h 27"/>
                  <a:gd name="T12" fmla="*/ 2 w 25"/>
                  <a:gd name="T13" fmla="*/ 21 h 27"/>
                  <a:gd name="T14" fmla="*/ 1 w 25"/>
                  <a:gd name="T15" fmla="*/ 25 h 27"/>
                  <a:gd name="T16" fmla="*/ 0 w 25"/>
                  <a:gd name="T17" fmla="*/ 27 h 27"/>
                  <a:gd name="T18" fmla="*/ 25 w 25"/>
                  <a:gd name="T19" fmla="*/ 5 h 27"/>
                  <a:gd name="T20" fmla="*/ 18 w 25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7">
                    <a:moveTo>
                      <a:pt x="18" y="0"/>
                    </a:moveTo>
                    <a:lnTo>
                      <a:pt x="17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25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510"/>
              <p:cNvSpPr>
                <a:spLocks/>
              </p:cNvSpPr>
              <p:nvPr/>
            </p:nvSpPr>
            <p:spPr bwMode="auto">
              <a:xfrm>
                <a:off x="3473" y="1304"/>
                <a:ext cx="11" cy="15"/>
              </a:xfrm>
              <a:custGeom>
                <a:avLst/>
                <a:gdLst>
                  <a:gd name="T0" fmla="*/ 43 w 43"/>
                  <a:gd name="T1" fmla="*/ 0 h 63"/>
                  <a:gd name="T2" fmla="*/ 39 w 43"/>
                  <a:gd name="T3" fmla="*/ 7 h 63"/>
                  <a:gd name="T4" fmla="*/ 32 w 43"/>
                  <a:gd name="T5" fmla="*/ 24 h 63"/>
                  <a:gd name="T6" fmla="*/ 23 w 43"/>
                  <a:gd name="T7" fmla="*/ 44 h 63"/>
                  <a:gd name="T8" fmla="*/ 17 w 43"/>
                  <a:gd name="T9" fmla="*/ 62 h 63"/>
                  <a:gd name="T10" fmla="*/ 16 w 43"/>
                  <a:gd name="T11" fmla="*/ 63 h 63"/>
                  <a:gd name="T12" fmla="*/ 16 w 43"/>
                  <a:gd name="T13" fmla="*/ 51 h 63"/>
                  <a:gd name="T14" fmla="*/ 13 w 43"/>
                  <a:gd name="T15" fmla="*/ 34 h 63"/>
                  <a:gd name="T16" fmla="*/ 7 w 43"/>
                  <a:gd name="T17" fmla="*/ 24 h 63"/>
                  <a:gd name="T18" fmla="*/ 0 w 43"/>
                  <a:gd name="T19" fmla="*/ 20 h 63"/>
                  <a:gd name="T20" fmla="*/ 1 w 43"/>
                  <a:gd name="T21" fmla="*/ 16 h 63"/>
                  <a:gd name="T22" fmla="*/ 4 w 43"/>
                  <a:gd name="T23" fmla="*/ 11 h 63"/>
                  <a:gd name="T24" fmla="*/ 7 w 43"/>
                  <a:gd name="T25" fmla="*/ 10 h 63"/>
                  <a:gd name="T26" fmla="*/ 43 w 43"/>
                  <a:gd name="T2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63">
                    <a:moveTo>
                      <a:pt x="43" y="0"/>
                    </a:moveTo>
                    <a:lnTo>
                      <a:pt x="39" y="7"/>
                    </a:lnTo>
                    <a:lnTo>
                      <a:pt x="32" y="24"/>
                    </a:lnTo>
                    <a:lnTo>
                      <a:pt x="23" y="44"/>
                    </a:lnTo>
                    <a:lnTo>
                      <a:pt x="17" y="62"/>
                    </a:lnTo>
                    <a:lnTo>
                      <a:pt x="16" y="63"/>
                    </a:lnTo>
                    <a:lnTo>
                      <a:pt x="16" y="51"/>
                    </a:lnTo>
                    <a:lnTo>
                      <a:pt x="13" y="34"/>
                    </a:lnTo>
                    <a:lnTo>
                      <a:pt x="7" y="24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4" y="11"/>
                    </a:lnTo>
                    <a:lnTo>
                      <a:pt x="7" y="1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511"/>
              <p:cNvSpPr>
                <a:spLocks/>
              </p:cNvSpPr>
              <p:nvPr/>
            </p:nvSpPr>
            <p:spPr bwMode="auto">
              <a:xfrm>
                <a:off x="3440" y="1278"/>
                <a:ext cx="11" cy="11"/>
              </a:xfrm>
              <a:custGeom>
                <a:avLst/>
                <a:gdLst>
                  <a:gd name="T0" fmla="*/ 41 w 44"/>
                  <a:gd name="T1" fmla="*/ 3 h 47"/>
                  <a:gd name="T2" fmla="*/ 30 w 44"/>
                  <a:gd name="T3" fmla="*/ 0 h 47"/>
                  <a:gd name="T4" fmla="*/ 20 w 44"/>
                  <a:gd name="T5" fmla="*/ 0 h 47"/>
                  <a:gd name="T6" fmla="*/ 10 w 44"/>
                  <a:gd name="T7" fmla="*/ 6 h 47"/>
                  <a:gd name="T8" fmla="*/ 2 w 44"/>
                  <a:gd name="T9" fmla="*/ 14 h 47"/>
                  <a:gd name="T10" fmla="*/ 0 w 44"/>
                  <a:gd name="T11" fmla="*/ 22 h 47"/>
                  <a:gd name="T12" fmla="*/ 1 w 44"/>
                  <a:gd name="T13" fmla="*/ 31 h 47"/>
                  <a:gd name="T14" fmla="*/ 5 w 44"/>
                  <a:gd name="T15" fmla="*/ 39 h 47"/>
                  <a:gd name="T16" fmla="*/ 10 w 44"/>
                  <a:gd name="T17" fmla="*/ 46 h 47"/>
                  <a:gd name="T18" fmla="*/ 12 w 44"/>
                  <a:gd name="T19" fmla="*/ 47 h 47"/>
                  <a:gd name="T20" fmla="*/ 14 w 44"/>
                  <a:gd name="T21" fmla="*/ 47 h 47"/>
                  <a:gd name="T22" fmla="*/ 16 w 44"/>
                  <a:gd name="T23" fmla="*/ 47 h 47"/>
                  <a:gd name="T24" fmla="*/ 17 w 44"/>
                  <a:gd name="T25" fmla="*/ 46 h 47"/>
                  <a:gd name="T26" fmla="*/ 18 w 44"/>
                  <a:gd name="T27" fmla="*/ 44 h 47"/>
                  <a:gd name="T28" fmla="*/ 18 w 44"/>
                  <a:gd name="T29" fmla="*/ 43 h 47"/>
                  <a:gd name="T30" fmla="*/ 18 w 44"/>
                  <a:gd name="T31" fmla="*/ 40 h 47"/>
                  <a:gd name="T32" fmla="*/ 18 w 44"/>
                  <a:gd name="T33" fmla="*/ 39 h 47"/>
                  <a:gd name="T34" fmla="*/ 14 w 44"/>
                  <a:gd name="T35" fmla="*/ 36 h 47"/>
                  <a:gd name="T36" fmla="*/ 12 w 44"/>
                  <a:gd name="T37" fmla="*/ 32 h 47"/>
                  <a:gd name="T38" fmla="*/ 10 w 44"/>
                  <a:gd name="T39" fmla="*/ 28 h 47"/>
                  <a:gd name="T40" fmla="*/ 9 w 44"/>
                  <a:gd name="T41" fmla="*/ 23 h 47"/>
                  <a:gd name="T42" fmla="*/ 9 w 44"/>
                  <a:gd name="T43" fmla="*/ 20 h 47"/>
                  <a:gd name="T44" fmla="*/ 10 w 44"/>
                  <a:gd name="T45" fmla="*/ 18 h 47"/>
                  <a:gd name="T46" fmla="*/ 13 w 44"/>
                  <a:gd name="T47" fmla="*/ 16 h 47"/>
                  <a:gd name="T48" fmla="*/ 14 w 44"/>
                  <a:gd name="T49" fmla="*/ 14 h 47"/>
                  <a:gd name="T50" fmla="*/ 20 w 44"/>
                  <a:gd name="T51" fmla="*/ 11 h 47"/>
                  <a:gd name="T52" fmla="*/ 26 w 44"/>
                  <a:gd name="T53" fmla="*/ 10 h 47"/>
                  <a:gd name="T54" fmla="*/ 32 w 44"/>
                  <a:gd name="T55" fmla="*/ 10 h 47"/>
                  <a:gd name="T56" fmla="*/ 38 w 44"/>
                  <a:gd name="T57" fmla="*/ 11 h 47"/>
                  <a:gd name="T58" fmla="*/ 40 w 44"/>
                  <a:gd name="T59" fmla="*/ 11 h 47"/>
                  <a:gd name="T60" fmla="*/ 42 w 44"/>
                  <a:gd name="T61" fmla="*/ 11 h 47"/>
                  <a:gd name="T62" fmla="*/ 44 w 44"/>
                  <a:gd name="T63" fmla="*/ 10 h 47"/>
                  <a:gd name="T64" fmla="*/ 44 w 44"/>
                  <a:gd name="T65" fmla="*/ 8 h 47"/>
                  <a:gd name="T66" fmla="*/ 44 w 44"/>
                  <a:gd name="T67" fmla="*/ 7 h 47"/>
                  <a:gd name="T68" fmla="*/ 44 w 44"/>
                  <a:gd name="T69" fmla="*/ 6 h 47"/>
                  <a:gd name="T70" fmla="*/ 42 w 44"/>
                  <a:gd name="T71" fmla="*/ 4 h 47"/>
                  <a:gd name="T72" fmla="*/ 41 w 44"/>
                  <a:gd name="T73" fmla="*/ 3 h 47"/>
                  <a:gd name="T74" fmla="*/ 41 w 44"/>
                  <a:gd name="T75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47">
                    <a:moveTo>
                      <a:pt x="41" y="3"/>
                    </a:moveTo>
                    <a:lnTo>
                      <a:pt x="30" y="0"/>
                    </a:lnTo>
                    <a:lnTo>
                      <a:pt x="20" y="0"/>
                    </a:lnTo>
                    <a:lnTo>
                      <a:pt x="10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5" y="39"/>
                    </a:lnTo>
                    <a:lnTo>
                      <a:pt x="10" y="46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4" y="36"/>
                    </a:lnTo>
                    <a:lnTo>
                      <a:pt x="12" y="32"/>
                    </a:lnTo>
                    <a:lnTo>
                      <a:pt x="10" y="28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4" y="14"/>
                    </a:lnTo>
                    <a:lnTo>
                      <a:pt x="20" y="11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12"/>
              <p:cNvSpPr>
                <a:spLocks/>
              </p:cNvSpPr>
              <p:nvPr/>
            </p:nvSpPr>
            <p:spPr bwMode="auto">
              <a:xfrm>
                <a:off x="3438" y="1315"/>
                <a:ext cx="35" cy="27"/>
              </a:xfrm>
              <a:custGeom>
                <a:avLst/>
                <a:gdLst>
                  <a:gd name="T0" fmla="*/ 0 w 138"/>
                  <a:gd name="T1" fmla="*/ 0 h 109"/>
                  <a:gd name="T2" fmla="*/ 138 w 138"/>
                  <a:gd name="T3" fmla="*/ 55 h 109"/>
                  <a:gd name="T4" fmla="*/ 122 w 138"/>
                  <a:gd name="T5" fmla="*/ 74 h 109"/>
                  <a:gd name="T6" fmla="*/ 110 w 138"/>
                  <a:gd name="T7" fmla="*/ 109 h 109"/>
                  <a:gd name="T8" fmla="*/ 3 w 138"/>
                  <a:gd name="T9" fmla="*/ 18 h 109"/>
                  <a:gd name="T10" fmla="*/ 0 w 138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09">
                    <a:moveTo>
                      <a:pt x="0" y="0"/>
                    </a:moveTo>
                    <a:lnTo>
                      <a:pt x="138" y="55"/>
                    </a:lnTo>
                    <a:lnTo>
                      <a:pt x="122" y="74"/>
                    </a:lnTo>
                    <a:lnTo>
                      <a:pt x="110" y="109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13"/>
              <p:cNvSpPr>
                <a:spLocks/>
              </p:cNvSpPr>
              <p:nvPr/>
            </p:nvSpPr>
            <p:spPr bwMode="auto">
              <a:xfrm>
                <a:off x="3478" y="1323"/>
                <a:ext cx="8" cy="15"/>
              </a:xfrm>
              <a:custGeom>
                <a:avLst/>
                <a:gdLst>
                  <a:gd name="T0" fmla="*/ 0 w 29"/>
                  <a:gd name="T1" fmla="*/ 19 h 61"/>
                  <a:gd name="T2" fmla="*/ 29 w 29"/>
                  <a:gd name="T3" fmla="*/ 61 h 61"/>
                  <a:gd name="T4" fmla="*/ 11 w 29"/>
                  <a:gd name="T5" fmla="*/ 0 h 61"/>
                  <a:gd name="T6" fmla="*/ 0 w 29"/>
                  <a:gd name="T7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1">
                    <a:moveTo>
                      <a:pt x="0" y="19"/>
                    </a:moveTo>
                    <a:lnTo>
                      <a:pt x="29" y="61"/>
                    </a:lnTo>
                    <a:lnTo>
                      <a:pt x="1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14"/>
              <p:cNvSpPr>
                <a:spLocks/>
              </p:cNvSpPr>
              <p:nvPr/>
            </p:nvSpPr>
            <p:spPr bwMode="auto">
              <a:xfrm>
                <a:off x="3469" y="1347"/>
                <a:ext cx="9" cy="34"/>
              </a:xfrm>
              <a:custGeom>
                <a:avLst/>
                <a:gdLst>
                  <a:gd name="T0" fmla="*/ 0 w 36"/>
                  <a:gd name="T1" fmla="*/ 0 h 140"/>
                  <a:gd name="T2" fmla="*/ 26 w 36"/>
                  <a:gd name="T3" fmla="*/ 25 h 140"/>
                  <a:gd name="T4" fmla="*/ 36 w 36"/>
                  <a:gd name="T5" fmla="*/ 140 h 140"/>
                  <a:gd name="T6" fmla="*/ 0 w 36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40">
                    <a:moveTo>
                      <a:pt x="0" y="0"/>
                    </a:moveTo>
                    <a:lnTo>
                      <a:pt x="26" y="25"/>
                    </a:lnTo>
                    <a:lnTo>
                      <a:pt x="36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15"/>
              <p:cNvSpPr>
                <a:spLocks/>
              </p:cNvSpPr>
              <p:nvPr/>
            </p:nvSpPr>
            <p:spPr bwMode="auto">
              <a:xfrm>
                <a:off x="3483" y="1343"/>
                <a:ext cx="13" cy="45"/>
              </a:xfrm>
              <a:custGeom>
                <a:avLst/>
                <a:gdLst>
                  <a:gd name="T0" fmla="*/ 0 w 51"/>
                  <a:gd name="T1" fmla="*/ 0 h 183"/>
                  <a:gd name="T2" fmla="*/ 4 w 51"/>
                  <a:gd name="T3" fmla="*/ 32 h 183"/>
                  <a:gd name="T4" fmla="*/ 51 w 51"/>
                  <a:gd name="T5" fmla="*/ 183 h 183"/>
                  <a:gd name="T6" fmla="*/ 24 w 51"/>
                  <a:gd name="T7" fmla="*/ 28 h 183"/>
                  <a:gd name="T8" fmla="*/ 0 w 51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83">
                    <a:moveTo>
                      <a:pt x="0" y="0"/>
                    </a:moveTo>
                    <a:lnTo>
                      <a:pt x="4" y="32"/>
                    </a:lnTo>
                    <a:lnTo>
                      <a:pt x="51" y="183"/>
                    </a:lnTo>
                    <a:lnTo>
                      <a:pt x="2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16"/>
              <p:cNvSpPr>
                <a:spLocks/>
              </p:cNvSpPr>
              <p:nvPr/>
            </p:nvSpPr>
            <p:spPr bwMode="auto">
              <a:xfrm>
                <a:off x="3578" y="1343"/>
                <a:ext cx="50" cy="78"/>
              </a:xfrm>
              <a:custGeom>
                <a:avLst/>
                <a:gdLst>
                  <a:gd name="T0" fmla="*/ 203 w 203"/>
                  <a:gd name="T1" fmla="*/ 10 h 315"/>
                  <a:gd name="T2" fmla="*/ 176 w 203"/>
                  <a:gd name="T3" fmla="*/ 71 h 315"/>
                  <a:gd name="T4" fmla="*/ 181 w 203"/>
                  <a:gd name="T5" fmla="*/ 115 h 315"/>
                  <a:gd name="T6" fmla="*/ 177 w 203"/>
                  <a:gd name="T7" fmla="*/ 123 h 315"/>
                  <a:gd name="T8" fmla="*/ 168 w 203"/>
                  <a:gd name="T9" fmla="*/ 143 h 315"/>
                  <a:gd name="T10" fmla="*/ 156 w 203"/>
                  <a:gd name="T11" fmla="*/ 168 h 315"/>
                  <a:gd name="T12" fmla="*/ 144 w 203"/>
                  <a:gd name="T13" fmla="*/ 188 h 315"/>
                  <a:gd name="T14" fmla="*/ 139 w 203"/>
                  <a:gd name="T15" fmla="*/ 198 h 315"/>
                  <a:gd name="T16" fmla="*/ 133 w 203"/>
                  <a:gd name="T17" fmla="*/ 211 h 315"/>
                  <a:gd name="T18" fmla="*/ 128 w 203"/>
                  <a:gd name="T19" fmla="*/ 226 h 315"/>
                  <a:gd name="T20" fmla="*/ 121 w 203"/>
                  <a:gd name="T21" fmla="*/ 242 h 315"/>
                  <a:gd name="T22" fmla="*/ 116 w 203"/>
                  <a:gd name="T23" fmla="*/ 256 h 315"/>
                  <a:gd name="T24" fmla="*/ 109 w 203"/>
                  <a:gd name="T25" fmla="*/ 268 h 315"/>
                  <a:gd name="T26" fmla="*/ 104 w 203"/>
                  <a:gd name="T27" fmla="*/ 277 h 315"/>
                  <a:gd name="T28" fmla="*/ 99 w 203"/>
                  <a:gd name="T29" fmla="*/ 283 h 315"/>
                  <a:gd name="T30" fmla="*/ 91 w 203"/>
                  <a:gd name="T31" fmla="*/ 287 h 315"/>
                  <a:gd name="T32" fmla="*/ 83 w 203"/>
                  <a:gd name="T33" fmla="*/ 289 h 315"/>
                  <a:gd name="T34" fmla="*/ 74 w 203"/>
                  <a:gd name="T35" fmla="*/ 293 h 315"/>
                  <a:gd name="T36" fmla="*/ 64 w 203"/>
                  <a:gd name="T37" fmla="*/ 296 h 315"/>
                  <a:gd name="T38" fmla="*/ 56 w 203"/>
                  <a:gd name="T39" fmla="*/ 297 h 315"/>
                  <a:gd name="T40" fmla="*/ 50 w 203"/>
                  <a:gd name="T41" fmla="*/ 300 h 315"/>
                  <a:gd name="T42" fmla="*/ 44 w 203"/>
                  <a:gd name="T43" fmla="*/ 301 h 315"/>
                  <a:gd name="T44" fmla="*/ 43 w 203"/>
                  <a:gd name="T45" fmla="*/ 301 h 315"/>
                  <a:gd name="T46" fmla="*/ 0 w 203"/>
                  <a:gd name="T47" fmla="*/ 315 h 315"/>
                  <a:gd name="T48" fmla="*/ 0 w 203"/>
                  <a:gd name="T49" fmla="*/ 312 h 315"/>
                  <a:gd name="T50" fmla="*/ 0 w 203"/>
                  <a:gd name="T51" fmla="*/ 304 h 315"/>
                  <a:gd name="T52" fmla="*/ 4 w 203"/>
                  <a:gd name="T53" fmla="*/ 295 h 315"/>
                  <a:gd name="T54" fmla="*/ 12 w 203"/>
                  <a:gd name="T55" fmla="*/ 287 h 315"/>
                  <a:gd name="T56" fmla="*/ 19 w 203"/>
                  <a:gd name="T57" fmla="*/ 280 h 315"/>
                  <a:gd name="T58" fmla="*/ 26 w 203"/>
                  <a:gd name="T59" fmla="*/ 269 h 315"/>
                  <a:gd name="T60" fmla="*/ 32 w 203"/>
                  <a:gd name="T61" fmla="*/ 255 h 315"/>
                  <a:gd name="T62" fmla="*/ 39 w 203"/>
                  <a:gd name="T63" fmla="*/ 239 h 315"/>
                  <a:gd name="T64" fmla="*/ 46 w 203"/>
                  <a:gd name="T65" fmla="*/ 223 h 315"/>
                  <a:gd name="T66" fmla="*/ 51 w 203"/>
                  <a:gd name="T67" fmla="*/ 210 h 315"/>
                  <a:gd name="T68" fmla="*/ 56 w 203"/>
                  <a:gd name="T69" fmla="*/ 199 h 315"/>
                  <a:gd name="T70" fmla="*/ 62 w 203"/>
                  <a:gd name="T71" fmla="*/ 195 h 315"/>
                  <a:gd name="T72" fmla="*/ 66 w 203"/>
                  <a:gd name="T73" fmla="*/ 203 h 315"/>
                  <a:gd name="T74" fmla="*/ 63 w 203"/>
                  <a:gd name="T75" fmla="*/ 224 h 315"/>
                  <a:gd name="T76" fmla="*/ 58 w 203"/>
                  <a:gd name="T77" fmla="*/ 246 h 315"/>
                  <a:gd name="T78" fmla="*/ 55 w 203"/>
                  <a:gd name="T79" fmla="*/ 256 h 315"/>
                  <a:gd name="T80" fmla="*/ 90 w 203"/>
                  <a:gd name="T81" fmla="*/ 263 h 315"/>
                  <a:gd name="T82" fmla="*/ 163 w 203"/>
                  <a:gd name="T83" fmla="*/ 108 h 315"/>
                  <a:gd name="T84" fmla="*/ 141 w 203"/>
                  <a:gd name="T85" fmla="*/ 106 h 315"/>
                  <a:gd name="T86" fmla="*/ 99 w 203"/>
                  <a:gd name="T87" fmla="*/ 83 h 315"/>
                  <a:gd name="T88" fmla="*/ 148 w 203"/>
                  <a:gd name="T89" fmla="*/ 83 h 315"/>
                  <a:gd name="T90" fmla="*/ 181 w 203"/>
                  <a:gd name="T91" fmla="*/ 0 h 315"/>
                  <a:gd name="T92" fmla="*/ 203 w 203"/>
                  <a:gd name="T93" fmla="*/ 1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3" h="315">
                    <a:moveTo>
                      <a:pt x="203" y="10"/>
                    </a:moveTo>
                    <a:lnTo>
                      <a:pt x="176" y="71"/>
                    </a:lnTo>
                    <a:lnTo>
                      <a:pt x="181" y="115"/>
                    </a:lnTo>
                    <a:lnTo>
                      <a:pt x="177" y="123"/>
                    </a:lnTo>
                    <a:lnTo>
                      <a:pt x="168" y="143"/>
                    </a:lnTo>
                    <a:lnTo>
                      <a:pt x="156" y="168"/>
                    </a:lnTo>
                    <a:lnTo>
                      <a:pt x="144" y="188"/>
                    </a:lnTo>
                    <a:lnTo>
                      <a:pt x="139" y="198"/>
                    </a:lnTo>
                    <a:lnTo>
                      <a:pt x="133" y="211"/>
                    </a:lnTo>
                    <a:lnTo>
                      <a:pt x="128" y="226"/>
                    </a:lnTo>
                    <a:lnTo>
                      <a:pt x="121" y="242"/>
                    </a:lnTo>
                    <a:lnTo>
                      <a:pt x="116" y="256"/>
                    </a:lnTo>
                    <a:lnTo>
                      <a:pt x="109" y="268"/>
                    </a:lnTo>
                    <a:lnTo>
                      <a:pt x="104" y="277"/>
                    </a:lnTo>
                    <a:lnTo>
                      <a:pt x="99" y="283"/>
                    </a:lnTo>
                    <a:lnTo>
                      <a:pt x="91" y="287"/>
                    </a:lnTo>
                    <a:lnTo>
                      <a:pt x="83" y="289"/>
                    </a:lnTo>
                    <a:lnTo>
                      <a:pt x="74" y="293"/>
                    </a:lnTo>
                    <a:lnTo>
                      <a:pt x="64" y="296"/>
                    </a:lnTo>
                    <a:lnTo>
                      <a:pt x="56" y="297"/>
                    </a:lnTo>
                    <a:lnTo>
                      <a:pt x="50" y="300"/>
                    </a:lnTo>
                    <a:lnTo>
                      <a:pt x="44" y="301"/>
                    </a:lnTo>
                    <a:lnTo>
                      <a:pt x="43" y="301"/>
                    </a:lnTo>
                    <a:lnTo>
                      <a:pt x="0" y="315"/>
                    </a:lnTo>
                    <a:lnTo>
                      <a:pt x="0" y="312"/>
                    </a:lnTo>
                    <a:lnTo>
                      <a:pt x="0" y="304"/>
                    </a:lnTo>
                    <a:lnTo>
                      <a:pt x="4" y="295"/>
                    </a:lnTo>
                    <a:lnTo>
                      <a:pt x="12" y="287"/>
                    </a:lnTo>
                    <a:lnTo>
                      <a:pt x="19" y="280"/>
                    </a:lnTo>
                    <a:lnTo>
                      <a:pt x="26" y="269"/>
                    </a:lnTo>
                    <a:lnTo>
                      <a:pt x="32" y="255"/>
                    </a:lnTo>
                    <a:lnTo>
                      <a:pt x="39" y="239"/>
                    </a:lnTo>
                    <a:lnTo>
                      <a:pt x="46" y="223"/>
                    </a:lnTo>
                    <a:lnTo>
                      <a:pt x="51" y="210"/>
                    </a:lnTo>
                    <a:lnTo>
                      <a:pt x="56" y="199"/>
                    </a:lnTo>
                    <a:lnTo>
                      <a:pt x="62" y="195"/>
                    </a:lnTo>
                    <a:lnTo>
                      <a:pt x="66" y="203"/>
                    </a:lnTo>
                    <a:lnTo>
                      <a:pt x="63" y="224"/>
                    </a:lnTo>
                    <a:lnTo>
                      <a:pt x="58" y="246"/>
                    </a:lnTo>
                    <a:lnTo>
                      <a:pt x="55" y="256"/>
                    </a:lnTo>
                    <a:lnTo>
                      <a:pt x="90" y="263"/>
                    </a:lnTo>
                    <a:lnTo>
                      <a:pt x="163" y="108"/>
                    </a:lnTo>
                    <a:lnTo>
                      <a:pt x="141" y="106"/>
                    </a:lnTo>
                    <a:lnTo>
                      <a:pt x="99" y="83"/>
                    </a:lnTo>
                    <a:lnTo>
                      <a:pt x="148" y="83"/>
                    </a:lnTo>
                    <a:lnTo>
                      <a:pt x="181" y="0"/>
                    </a:lnTo>
                    <a:lnTo>
                      <a:pt x="20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17"/>
              <p:cNvSpPr>
                <a:spLocks/>
              </p:cNvSpPr>
              <p:nvPr/>
            </p:nvSpPr>
            <p:spPr bwMode="auto">
              <a:xfrm>
                <a:off x="3393" y="1388"/>
                <a:ext cx="32" cy="36"/>
              </a:xfrm>
              <a:custGeom>
                <a:avLst/>
                <a:gdLst>
                  <a:gd name="T0" fmla="*/ 10 w 127"/>
                  <a:gd name="T1" fmla="*/ 0 h 141"/>
                  <a:gd name="T2" fmla="*/ 16 w 127"/>
                  <a:gd name="T3" fmla="*/ 1 h 141"/>
                  <a:gd name="T4" fmla="*/ 28 w 127"/>
                  <a:gd name="T5" fmla="*/ 5 h 141"/>
                  <a:gd name="T6" fmla="*/ 46 w 127"/>
                  <a:gd name="T7" fmla="*/ 11 h 141"/>
                  <a:gd name="T8" fmla="*/ 67 w 127"/>
                  <a:gd name="T9" fmla="*/ 19 h 141"/>
                  <a:gd name="T10" fmla="*/ 89 w 127"/>
                  <a:gd name="T11" fmla="*/ 27 h 141"/>
                  <a:gd name="T12" fmla="*/ 107 w 127"/>
                  <a:gd name="T13" fmla="*/ 36 h 141"/>
                  <a:gd name="T14" fmla="*/ 121 w 127"/>
                  <a:gd name="T15" fmla="*/ 47 h 141"/>
                  <a:gd name="T16" fmla="*/ 126 w 127"/>
                  <a:gd name="T17" fmla="*/ 57 h 141"/>
                  <a:gd name="T18" fmla="*/ 123 w 127"/>
                  <a:gd name="T19" fmla="*/ 65 h 141"/>
                  <a:gd name="T20" fmla="*/ 117 w 127"/>
                  <a:gd name="T21" fmla="*/ 68 h 141"/>
                  <a:gd name="T22" fmla="*/ 106 w 127"/>
                  <a:gd name="T23" fmla="*/ 67 h 141"/>
                  <a:gd name="T24" fmla="*/ 94 w 127"/>
                  <a:gd name="T25" fmla="*/ 63 h 141"/>
                  <a:gd name="T26" fmla="*/ 82 w 127"/>
                  <a:gd name="T27" fmla="*/ 57 h 141"/>
                  <a:gd name="T28" fmla="*/ 73 w 127"/>
                  <a:gd name="T29" fmla="*/ 52 h 141"/>
                  <a:gd name="T30" fmla="*/ 65 w 127"/>
                  <a:gd name="T31" fmla="*/ 48 h 141"/>
                  <a:gd name="T32" fmla="*/ 62 w 127"/>
                  <a:gd name="T33" fmla="*/ 47 h 141"/>
                  <a:gd name="T34" fmla="*/ 127 w 127"/>
                  <a:gd name="T35" fmla="*/ 141 h 141"/>
                  <a:gd name="T36" fmla="*/ 8 w 127"/>
                  <a:gd name="T37" fmla="*/ 37 h 141"/>
                  <a:gd name="T38" fmla="*/ 5 w 127"/>
                  <a:gd name="T39" fmla="*/ 33 h 141"/>
                  <a:gd name="T40" fmla="*/ 0 w 127"/>
                  <a:gd name="T41" fmla="*/ 24 h 141"/>
                  <a:gd name="T42" fmla="*/ 0 w 127"/>
                  <a:gd name="T43" fmla="*/ 12 h 141"/>
                  <a:gd name="T44" fmla="*/ 10 w 127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" h="141">
                    <a:moveTo>
                      <a:pt x="10" y="0"/>
                    </a:moveTo>
                    <a:lnTo>
                      <a:pt x="16" y="1"/>
                    </a:lnTo>
                    <a:lnTo>
                      <a:pt x="28" y="5"/>
                    </a:lnTo>
                    <a:lnTo>
                      <a:pt x="46" y="11"/>
                    </a:lnTo>
                    <a:lnTo>
                      <a:pt x="67" y="19"/>
                    </a:lnTo>
                    <a:lnTo>
                      <a:pt x="89" y="27"/>
                    </a:lnTo>
                    <a:lnTo>
                      <a:pt x="107" y="36"/>
                    </a:lnTo>
                    <a:lnTo>
                      <a:pt x="121" y="47"/>
                    </a:lnTo>
                    <a:lnTo>
                      <a:pt x="126" y="57"/>
                    </a:lnTo>
                    <a:lnTo>
                      <a:pt x="123" y="65"/>
                    </a:lnTo>
                    <a:lnTo>
                      <a:pt x="117" y="68"/>
                    </a:lnTo>
                    <a:lnTo>
                      <a:pt x="106" y="67"/>
                    </a:lnTo>
                    <a:lnTo>
                      <a:pt x="94" y="63"/>
                    </a:lnTo>
                    <a:lnTo>
                      <a:pt x="82" y="57"/>
                    </a:lnTo>
                    <a:lnTo>
                      <a:pt x="73" y="52"/>
                    </a:lnTo>
                    <a:lnTo>
                      <a:pt x="65" y="48"/>
                    </a:lnTo>
                    <a:lnTo>
                      <a:pt x="62" y="47"/>
                    </a:lnTo>
                    <a:lnTo>
                      <a:pt x="127" y="141"/>
                    </a:lnTo>
                    <a:lnTo>
                      <a:pt x="8" y="37"/>
                    </a:lnTo>
                    <a:lnTo>
                      <a:pt x="5" y="33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18"/>
              <p:cNvSpPr>
                <a:spLocks/>
              </p:cNvSpPr>
              <p:nvPr/>
            </p:nvSpPr>
            <p:spPr bwMode="auto">
              <a:xfrm>
                <a:off x="3405" y="1417"/>
                <a:ext cx="27" cy="27"/>
              </a:xfrm>
              <a:custGeom>
                <a:avLst/>
                <a:gdLst>
                  <a:gd name="T0" fmla="*/ 0 w 109"/>
                  <a:gd name="T1" fmla="*/ 0 h 111"/>
                  <a:gd name="T2" fmla="*/ 4 w 109"/>
                  <a:gd name="T3" fmla="*/ 3 h 111"/>
                  <a:gd name="T4" fmla="*/ 16 w 109"/>
                  <a:gd name="T5" fmla="*/ 11 h 111"/>
                  <a:gd name="T6" fmla="*/ 32 w 109"/>
                  <a:gd name="T7" fmla="*/ 21 h 111"/>
                  <a:gd name="T8" fmla="*/ 51 w 109"/>
                  <a:gd name="T9" fmla="*/ 35 h 111"/>
                  <a:gd name="T10" fmla="*/ 69 w 109"/>
                  <a:gd name="T11" fmla="*/ 49 h 111"/>
                  <a:gd name="T12" fmla="*/ 87 w 109"/>
                  <a:gd name="T13" fmla="*/ 63 h 111"/>
                  <a:gd name="T14" fmla="*/ 100 w 109"/>
                  <a:gd name="T15" fmla="*/ 75 h 111"/>
                  <a:gd name="T16" fmla="*/ 107 w 109"/>
                  <a:gd name="T17" fmla="*/ 83 h 111"/>
                  <a:gd name="T18" fmla="*/ 109 w 109"/>
                  <a:gd name="T19" fmla="*/ 95 h 111"/>
                  <a:gd name="T20" fmla="*/ 108 w 109"/>
                  <a:gd name="T21" fmla="*/ 104 h 111"/>
                  <a:gd name="T22" fmla="*/ 104 w 109"/>
                  <a:gd name="T23" fmla="*/ 109 h 111"/>
                  <a:gd name="T24" fmla="*/ 103 w 109"/>
                  <a:gd name="T25" fmla="*/ 111 h 111"/>
                  <a:gd name="T26" fmla="*/ 0 w 109"/>
                  <a:gd name="T2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11">
                    <a:moveTo>
                      <a:pt x="0" y="0"/>
                    </a:moveTo>
                    <a:lnTo>
                      <a:pt x="4" y="3"/>
                    </a:lnTo>
                    <a:lnTo>
                      <a:pt x="16" y="11"/>
                    </a:lnTo>
                    <a:lnTo>
                      <a:pt x="32" y="21"/>
                    </a:lnTo>
                    <a:lnTo>
                      <a:pt x="51" y="35"/>
                    </a:lnTo>
                    <a:lnTo>
                      <a:pt x="69" y="49"/>
                    </a:lnTo>
                    <a:lnTo>
                      <a:pt x="87" y="63"/>
                    </a:lnTo>
                    <a:lnTo>
                      <a:pt x="100" y="75"/>
                    </a:lnTo>
                    <a:lnTo>
                      <a:pt x="107" y="83"/>
                    </a:lnTo>
                    <a:lnTo>
                      <a:pt x="109" y="95"/>
                    </a:lnTo>
                    <a:lnTo>
                      <a:pt x="108" y="104"/>
                    </a:lnTo>
                    <a:lnTo>
                      <a:pt x="104" y="109"/>
                    </a:lnTo>
                    <a:lnTo>
                      <a:pt x="103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19"/>
              <p:cNvSpPr>
                <a:spLocks/>
              </p:cNvSpPr>
              <p:nvPr/>
            </p:nvSpPr>
            <p:spPr bwMode="auto">
              <a:xfrm>
                <a:off x="3342" y="1559"/>
                <a:ext cx="135" cy="263"/>
              </a:xfrm>
              <a:custGeom>
                <a:avLst/>
                <a:gdLst>
                  <a:gd name="T0" fmla="*/ 0 w 541"/>
                  <a:gd name="T1" fmla="*/ 0 h 1051"/>
                  <a:gd name="T2" fmla="*/ 537 w 541"/>
                  <a:gd name="T3" fmla="*/ 6 h 1051"/>
                  <a:gd name="T4" fmla="*/ 538 w 541"/>
                  <a:gd name="T5" fmla="*/ 165 h 1051"/>
                  <a:gd name="T6" fmla="*/ 541 w 541"/>
                  <a:gd name="T7" fmla="*/ 518 h 1051"/>
                  <a:gd name="T8" fmla="*/ 541 w 541"/>
                  <a:gd name="T9" fmla="*/ 877 h 1051"/>
                  <a:gd name="T10" fmla="*/ 537 w 541"/>
                  <a:gd name="T11" fmla="*/ 1051 h 1051"/>
                  <a:gd name="T12" fmla="*/ 530 w 541"/>
                  <a:gd name="T13" fmla="*/ 899 h 1051"/>
                  <a:gd name="T14" fmla="*/ 525 w 541"/>
                  <a:gd name="T15" fmla="*/ 544 h 1051"/>
                  <a:gd name="T16" fmla="*/ 521 w 541"/>
                  <a:gd name="T17" fmla="*/ 184 h 1051"/>
                  <a:gd name="T18" fmla="*/ 520 w 541"/>
                  <a:gd name="T19" fmla="*/ 20 h 1051"/>
                  <a:gd name="T20" fmla="*/ 3 w 541"/>
                  <a:gd name="T21" fmla="*/ 18 h 1051"/>
                  <a:gd name="T22" fmla="*/ 0 w 541"/>
                  <a:gd name="T23" fmla="*/ 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1" h="1051">
                    <a:moveTo>
                      <a:pt x="0" y="0"/>
                    </a:moveTo>
                    <a:lnTo>
                      <a:pt x="537" y="6"/>
                    </a:lnTo>
                    <a:lnTo>
                      <a:pt x="538" y="165"/>
                    </a:lnTo>
                    <a:lnTo>
                      <a:pt x="541" y="518"/>
                    </a:lnTo>
                    <a:lnTo>
                      <a:pt x="541" y="877"/>
                    </a:lnTo>
                    <a:lnTo>
                      <a:pt x="537" y="1051"/>
                    </a:lnTo>
                    <a:lnTo>
                      <a:pt x="530" y="899"/>
                    </a:lnTo>
                    <a:lnTo>
                      <a:pt x="525" y="544"/>
                    </a:lnTo>
                    <a:lnTo>
                      <a:pt x="521" y="184"/>
                    </a:lnTo>
                    <a:lnTo>
                      <a:pt x="520" y="2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20"/>
              <p:cNvSpPr>
                <a:spLocks/>
              </p:cNvSpPr>
              <p:nvPr/>
            </p:nvSpPr>
            <p:spPr bwMode="auto">
              <a:xfrm>
                <a:off x="3400" y="1481"/>
                <a:ext cx="76" cy="54"/>
              </a:xfrm>
              <a:custGeom>
                <a:avLst/>
                <a:gdLst>
                  <a:gd name="T0" fmla="*/ 45 w 301"/>
                  <a:gd name="T1" fmla="*/ 14 h 215"/>
                  <a:gd name="T2" fmla="*/ 79 w 301"/>
                  <a:gd name="T3" fmla="*/ 6 h 215"/>
                  <a:gd name="T4" fmla="*/ 126 w 301"/>
                  <a:gd name="T5" fmla="*/ 0 h 215"/>
                  <a:gd name="T6" fmla="*/ 159 w 301"/>
                  <a:gd name="T7" fmla="*/ 2 h 215"/>
                  <a:gd name="T8" fmla="*/ 155 w 301"/>
                  <a:gd name="T9" fmla="*/ 39 h 215"/>
                  <a:gd name="T10" fmla="*/ 136 w 301"/>
                  <a:gd name="T11" fmla="*/ 109 h 215"/>
                  <a:gd name="T12" fmla="*/ 184 w 301"/>
                  <a:gd name="T13" fmla="*/ 58 h 215"/>
                  <a:gd name="T14" fmla="*/ 198 w 301"/>
                  <a:gd name="T15" fmla="*/ 71 h 215"/>
                  <a:gd name="T16" fmla="*/ 212 w 301"/>
                  <a:gd name="T17" fmla="*/ 95 h 215"/>
                  <a:gd name="T18" fmla="*/ 227 w 301"/>
                  <a:gd name="T19" fmla="*/ 113 h 215"/>
                  <a:gd name="T20" fmla="*/ 257 w 301"/>
                  <a:gd name="T21" fmla="*/ 134 h 215"/>
                  <a:gd name="T22" fmla="*/ 288 w 301"/>
                  <a:gd name="T23" fmla="*/ 154 h 215"/>
                  <a:gd name="T24" fmla="*/ 301 w 301"/>
                  <a:gd name="T25" fmla="*/ 162 h 215"/>
                  <a:gd name="T26" fmla="*/ 187 w 301"/>
                  <a:gd name="T27" fmla="*/ 215 h 215"/>
                  <a:gd name="T28" fmla="*/ 194 w 301"/>
                  <a:gd name="T29" fmla="*/ 210 h 215"/>
                  <a:gd name="T30" fmla="*/ 208 w 301"/>
                  <a:gd name="T31" fmla="*/ 198 h 215"/>
                  <a:gd name="T32" fmla="*/ 220 w 301"/>
                  <a:gd name="T33" fmla="*/ 183 h 215"/>
                  <a:gd name="T34" fmla="*/ 222 w 301"/>
                  <a:gd name="T35" fmla="*/ 171 h 215"/>
                  <a:gd name="T36" fmla="*/ 211 w 301"/>
                  <a:gd name="T37" fmla="*/ 161 h 215"/>
                  <a:gd name="T38" fmla="*/ 195 w 301"/>
                  <a:gd name="T39" fmla="*/ 147 h 215"/>
                  <a:gd name="T40" fmla="*/ 180 w 301"/>
                  <a:gd name="T41" fmla="*/ 135 h 215"/>
                  <a:gd name="T42" fmla="*/ 175 w 301"/>
                  <a:gd name="T43" fmla="*/ 131 h 215"/>
                  <a:gd name="T44" fmla="*/ 168 w 301"/>
                  <a:gd name="T45" fmla="*/ 135 h 215"/>
                  <a:gd name="T46" fmla="*/ 154 w 301"/>
                  <a:gd name="T47" fmla="*/ 145 h 215"/>
                  <a:gd name="T48" fmla="*/ 136 w 301"/>
                  <a:gd name="T49" fmla="*/ 154 h 215"/>
                  <a:gd name="T50" fmla="*/ 123 w 301"/>
                  <a:gd name="T51" fmla="*/ 159 h 215"/>
                  <a:gd name="T52" fmla="*/ 121 w 301"/>
                  <a:gd name="T53" fmla="*/ 97 h 215"/>
                  <a:gd name="T54" fmla="*/ 129 w 301"/>
                  <a:gd name="T55" fmla="*/ 31 h 215"/>
                  <a:gd name="T56" fmla="*/ 122 w 301"/>
                  <a:gd name="T57" fmla="*/ 27 h 215"/>
                  <a:gd name="T58" fmla="*/ 91 w 301"/>
                  <a:gd name="T59" fmla="*/ 31 h 215"/>
                  <a:gd name="T60" fmla="*/ 65 w 301"/>
                  <a:gd name="T61" fmla="*/ 34 h 215"/>
                  <a:gd name="T62" fmla="*/ 34 w 301"/>
                  <a:gd name="T63" fmla="*/ 33 h 215"/>
                  <a:gd name="T64" fmla="*/ 10 w 301"/>
                  <a:gd name="T65" fmla="*/ 29 h 215"/>
                  <a:gd name="T66" fmla="*/ 0 w 301"/>
                  <a:gd name="T67" fmla="*/ 2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1" h="215">
                    <a:moveTo>
                      <a:pt x="39" y="16"/>
                    </a:moveTo>
                    <a:lnTo>
                      <a:pt x="45" y="14"/>
                    </a:lnTo>
                    <a:lnTo>
                      <a:pt x="59" y="10"/>
                    </a:lnTo>
                    <a:lnTo>
                      <a:pt x="79" y="6"/>
                    </a:lnTo>
                    <a:lnTo>
                      <a:pt x="103" y="2"/>
                    </a:lnTo>
                    <a:lnTo>
                      <a:pt x="126" y="0"/>
                    </a:lnTo>
                    <a:lnTo>
                      <a:pt x="146" y="0"/>
                    </a:lnTo>
                    <a:lnTo>
                      <a:pt x="159" y="2"/>
                    </a:lnTo>
                    <a:lnTo>
                      <a:pt x="163" y="10"/>
                    </a:lnTo>
                    <a:lnTo>
                      <a:pt x="155" y="39"/>
                    </a:lnTo>
                    <a:lnTo>
                      <a:pt x="146" y="75"/>
                    </a:lnTo>
                    <a:lnTo>
                      <a:pt x="136" y="109"/>
                    </a:lnTo>
                    <a:lnTo>
                      <a:pt x="132" y="122"/>
                    </a:lnTo>
                    <a:lnTo>
                      <a:pt x="184" y="58"/>
                    </a:lnTo>
                    <a:lnTo>
                      <a:pt x="188" y="62"/>
                    </a:lnTo>
                    <a:lnTo>
                      <a:pt x="198" y="71"/>
                    </a:lnTo>
                    <a:lnTo>
                      <a:pt x="207" y="83"/>
                    </a:lnTo>
                    <a:lnTo>
                      <a:pt x="212" y="95"/>
                    </a:lnTo>
                    <a:lnTo>
                      <a:pt x="216" y="103"/>
                    </a:lnTo>
                    <a:lnTo>
                      <a:pt x="227" y="113"/>
                    </a:lnTo>
                    <a:lnTo>
                      <a:pt x="242" y="123"/>
                    </a:lnTo>
                    <a:lnTo>
                      <a:pt x="257" y="134"/>
                    </a:lnTo>
                    <a:lnTo>
                      <a:pt x="273" y="145"/>
                    </a:lnTo>
                    <a:lnTo>
                      <a:pt x="288" y="154"/>
                    </a:lnTo>
                    <a:lnTo>
                      <a:pt x="297" y="159"/>
                    </a:lnTo>
                    <a:lnTo>
                      <a:pt x="301" y="162"/>
                    </a:lnTo>
                    <a:lnTo>
                      <a:pt x="299" y="199"/>
                    </a:lnTo>
                    <a:lnTo>
                      <a:pt x="187" y="215"/>
                    </a:lnTo>
                    <a:lnTo>
                      <a:pt x="188" y="214"/>
                    </a:lnTo>
                    <a:lnTo>
                      <a:pt x="194" y="210"/>
                    </a:lnTo>
                    <a:lnTo>
                      <a:pt x="200" y="205"/>
                    </a:lnTo>
                    <a:lnTo>
                      <a:pt x="208" y="198"/>
                    </a:lnTo>
                    <a:lnTo>
                      <a:pt x="215" y="190"/>
                    </a:lnTo>
                    <a:lnTo>
                      <a:pt x="220" y="183"/>
                    </a:lnTo>
                    <a:lnTo>
                      <a:pt x="223" y="177"/>
                    </a:lnTo>
                    <a:lnTo>
                      <a:pt x="222" y="171"/>
                    </a:lnTo>
                    <a:lnTo>
                      <a:pt x="216" y="166"/>
                    </a:lnTo>
                    <a:lnTo>
                      <a:pt x="211" y="161"/>
                    </a:lnTo>
                    <a:lnTo>
                      <a:pt x="203" y="154"/>
                    </a:lnTo>
                    <a:lnTo>
                      <a:pt x="195" y="147"/>
                    </a:lnTo>
                    <a:lnTo>
                      <a:pt x="187" y="141"/>
                    </a:lnTo>
                    <a:lnTo>
                      <a:pt x="180" y="135"/>
                    </a:lnTo>
                    <a:lnTo>
                      <a:pt x="176" y="133"/>
                    </a:lnTo>
                    <a:lnTo>
                      <a:pt x="175" y="131"/>
                    </a:lnTo>
                    <a:lnTo>
                      <a:pt x="174" y="133"/>
                    </a:lnTo>
                    <a:lnTo>
                      <a:pt x="168" y="135"/>
                    </a:lnTo>
                    <a:lnTo>
                      <a:pt x="162" y="139"/>
                    </a:lnTo>
                    <a:lnTo>
                      <a:pt x="154" y="145"/>
                    </a:lnTo>
                    <a:lnTo>
                      <a:pt x="144" y="149"/>
                    </a:lnTo>
                    <a:lnTo>
                      <a:pt x="136" y="154"/>
                    </a:lnTo>
                    <a:lnTo>
                      <a:pt x="129" y="158"/>
                    </a:lnTo>
                    <a:lnTo>
                      <a:pt x="123" y="159"/>
                    </a:lnTo>
                    <a:lnTo>
                      <a:pt x="118" y="141"/>
                    </a:lnTo>
                    <a:lnTo>
                      <a:pt x="121" y="97"/>
                    </a:lnTo>
                    <a:lnTo>
                      <a:pt x="126" y="51"/>
                    </a:lnTo>
                    <a:lnTo>
                      <a:pt x="129" y="31"/>
                    </a:lnTo>
                    <a:lnTo>
                      <a:pt x="127" y="30"/>
                    </a:lnTo>
                    <a:lnTo>
                      <a:pt x="122" y="27"/>
                    </a:lnTo>
                    <a:lnTo>
                      <a:pt x="111" y="27"/>
                    </a:lnTo>
                    <a:lnTo>
                      <a:pt x="91" y="31"/>
                    </a:lnTo>
                    <a:lnTo>
                      <a:pt x="78" y="34"/>
                    </a:lnTo>
                    <a:lnTo>
                      <a:pt x="65" y="34"/>
                    </a:lnTo>
                    <a:lnTo>
                      <a:pt x="49" y="34"/>
                    </a:lnTo>
                    <a:lnTo>
                      <a:pt x="34" y="33"/>
                    </a:lnTo>
                    <a:lnTo>
                      <a:pt x="21" y="31"/>
                    </a:lnTo>
                    <a:lnTo>
                      <a:pt x="10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21"/>
              <p:cNvSpPr>
                <a:spLocks/>
              </p:cNvSpPr>
              <p:nvPr/>
            </p:nvSpPr>
            <p:spPr bwMode="auto">
              <a:xfrm>
                <a:off x="3511" y="1824"/>
                <a:ext cx="23" cy="20"/>
              </a:xfrm>
              <a:custGeom>
                <a:avLst/>
                <a:gdLst>
                  <a:gd name="T0" fmla="*/ 12 w 92"/>
                  <a:gd name="T1" fmla="*/ 0 h 78"/>
                  <a:gd name="T2" fmla="*/ 15 w 92"/>
                  <a:gd name="T3" fmla="*/ 2 h 78"/>
                  <a:gd name="T4" fmla="*/ 22 w 92"/>
                  <a:gd name="T5" fmla="*/ 7 h 78"/>
                  <a:gd name="T6" fmla="*/ 31 w 92"/>
                  <a:gd name="T7" fmla="*/ 15 h 78"/>
                  <a:gd name="T8" fmla="*/ 43 w 92"/>
                  <a:gd name="T9" fmla="*/ 24 h 78"/>
                  <a:gd name="T10" fmla="*/ 55 w 92"/>
                  <a:gd name="T11" fmla="*/ 32 h 78"/>
                  <a:gd name="T12" fmla="*/ 67 w 92"/>
                  <a:gd name="T13" fmla="*/ 42 h 78"/>
                  <a:gd name="T14" fmla="*/ 76 w 92"/>
                  <a:gd name="T15" fmla="*/ 48 h 78"/>
                  <a:gd name="T16" fmla="*/ 83 w 92"/>
                  <a:gd name="T17" fmla="*/ 52 h 78"/>
                  <a:gd name="T18" fmla="*/ 89 w 92"/>
                  <a:gd name="T19" fmla="*/ 58 h 78"/>
                  <a:gd name="T20" fmla="*/ 92 w 92"/>
                  <a:gd name="T21" fmla="*/ 63 h 78"/>
                  <a:gd name="T22" fmla="*/ 91 w 92"/>
                  <a:gd name="T23" fmla="*/ 68 h 78"/>
                  <a:gd name="T24" fmla="*/ 85 w 92"/>
                  <a:gd name="T25" fmla="*/ 71 h 78"/>
                  <a:gd name="T26" fmla="*/ 81 w 92"/>
                  <a:gd name="T27" fmla="*/ 72 h 78"/>
                  <a:gd name="T28" fmla="*/ 75 w 92"/>
                  <a:gd name="T29" fmla="*/ 74 h 78"/>
                  <a:gd name="T30" fmla="*/ 67 w 92"/>
                  <a:gd name="T31" fmla="*/ 75 h 78"/>
                  <a:gd name="T32" fmla="*/ 59 w 92"/>
                  <a:gd name="T33" fmla="*/ 76 h 78"/>
                  <a:gd name="T34" fmla="*/ 49 w 92"/>
                  <a:gd name="T35" fmla="*/ 78 h 78"/>
                  <a:gd name="T36" fmla="*/ 41 w 92"/>
                  <a:gd name="T37" fmla="*/ 78 h 78"/>
                  <a:gd name="T38" fmla="*/ 33 w 92"/>
                  <a:gd name="T39" fmla="*/ 78 h 78"/>
                  <a:gd name="T40" fmla="*/ 27 w 92"/>
                  <a:gd name="T41" fmla="*/ 78 h 78"/>
                  <a:gd name="T42" fmla="*/ 18 w 92"/>
                  <a:gd name="T43" fmla="*/ 75 h 78"/>
                  <a:gd name="T44" fmla="*/ 14 w 92"/>
                  <a:gd name="T45" fmla="*/ 71 h 78"/>
                  <a:gd name="T46" fmla="*/ 18 w 92"/>
                  <a:gd name="T47" fmla="*/ 67 h 78"/>
                  <a:gd name="T48" fmla="*/ 33 w 92"/>
                  <a:gd name="T49" fmla="*/ 62 h 78"/>
                  <a:gd name="T50" fmla="*/ 39 w 92"/>
                  <a:gd name="T51" fmla="*/ 55 h 78"/>
                  <a:gd name="T52" fmla="*/ 35 w 92"/>
                  <a:gd name="T53" fmla="*/ 44 h 78"/>
                  <a:gd name="T54" fmla="*/ 28 w 92"/>
                  <a:gd name="T55" fmla="*/ 35 h 78"/>
                  <a:gd name="T56" fmla="*/ 24 w 92"/>
                  <a:gd name="T57" fmla="*/ 31 h 78"/>
                  <a:gd name="T58" fmla="*/ 23 w 92"/>
                  <a:gd name="T59" fmla="*/ 30 h 78"/>
                  <a:gd name="T60" fmla="*/ 18 w 92"/>
                  <a:gd name="T61" fmla="*/ 26 h 78"/>
                  <a:gd name="T62" fmla="*/ 12 w 92"/>
                  <a:gd name="T63" fmla="*/ 20 h 78"/>
                  <a:gd name="T64" fmla="*/ 7 w 92"/>
                  <a:gd name="T65" fmla="*/ 14 h 78"/>
                  <a:gd name="T66" fmla="*/ 2 w 92"/>
                  <a:gd name="T67" fmla="*/ 8 h 78"/>
                  <a:gd name="T68" fmla="*/ 0 w 92"/>
                  <a:gd name="T69" fmla="*/ 3 h 78"/>
                  <a:gd name="T70" fmla="*/ 3 w 92"/>
                  <a:gd name="T71" fmla="*/ 0 h 78"/>
                  <a:gd name="T72" fmla="*/ 12 w 92"/>
                  <a:gd name="T7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2" h="78">
                    <a:moveTo>
                      <a:pt x="12" y="0"/>
                    </a:moveTo>
                    <a:lnTo>
                      <a:pt x="15" y="2"/>
                    </a:lnTo>
                    <a:lnTo>
                      <a:pt x="22" y="7"/>
                    </a:lnTo>
                    <a:lnTo>
                      <a:pt x="31" y="15"/>
                    </a:lnTo>
                    <a:lnTo>
                      <a:pt x="43" y="24"/>
                    </a:lnTo>
                    <a:lnTo>
                      <a:pt x="55" y="32"/>
                    </a:lnTo>
                    <a:lnTo>
                      <a:pt x="67" y="42"/>
                    </a:lnTo>
                    <a:lnTo>
                      <a:pt x="76" y="48"/>
                    </a:lnTo>
                    <a:lnTo>
                      <a:pt x="83" y="52"/>
                    </a:lnTo>
                    <a:lnTo>
                      <a:pt x="89" y="58"/>
                    </a:lnTo>
                    <a:lnTo>
                      <a:pt x="92" y="63"/>
                    </a:lnTo>
                    <a:lnTo>
                      <a:pt x="91" y="68"/>
                    </a:lnTo>
                    <a:lnTo>
                      <a:pt x="85" y="71"/>
                    </a:lnTo>
                    <a:lnTo>
                      <a:pt x="81" y="72"/>
                    </a:lnTo>
                    <a:lnTo>
                      <a:pt x="75" y="74"/>
                    </a:lnTo>
                    <a:lnTo>
                      <a:pt x="67" y="75"/>
                    </a:lnTo>
                    <a:lnTo>
                      <a:pt x="59" y="76"/>
                    </a:lnTo>
                    <a:lnTo>
                      <a:pt x="49" y="78"/>
                    </a:lnTo>
                    <a:lnTo>
                      <a:pt x="41" y="78"/>
                    </a:lnTo>
                    <a:lnTo>
                      <a:pt x="33" y="78"/>
                    </a:lnTo>
                    <a:lnTo>
                      <a:pt x="27" y="78"/>
                    </a:lnTo>
                    <a:lnTo>
                      <a:pt x="18" y="75"/>
                    </a:lnTo>
                    <a:lnTo>
                      <a:pt x="14" y="71"/>
                    </a:lnTo>
                    <a:lnTo>
                      <a:pt x="18" y="67"/>
                    </a:lnTo>
                    <a:lnTo>
                      <a:pt x="33" y="62"/>
                    </a:lnTo>
                    <a:lnTo>
                      <a:pt x="39" y="55"/>
                    </a:lnTo>
                    <a:lnTo>
                      <a:pt x="35" y="44"/>
                    </a:lnTo>
                    <a:lnTo>
                      <a:pt x="28" y="35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18" y="26"/>
                    </a:lnTo>
                    <a:lnTo>
                      <a:pt x="12" y="20"/>
                    </a:lnTo>
                    <a:lnTo>
                      <a:pt x="7" y="14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522"/>
              <p:cNvSpPr>
                <a:spLocks/>
              </p:cNvSpPr>
              <p:nvPr/>
            </p:nvSpPr>
            <p:spPr bwMode="auto">
              <a:xfrm>
                <a:off x="3522" y="1805"/>
                <a:ext cx="25" cy="15"/>
              </a:xfrm>
              <a:custGeom>
                <a:avLst/>
                <a:gdLst>
                  <a:gd name="T0" fmla="*/ 27 w 101"/>
                  <a:gd name="T1" fmla="*/ 0 h 60"/>
                  <a:gd name="T2" fmla="*/ 69 w 101"/>
                  <a:gd name="T3" fmla="*/ 33 h 60"/>
                  <a:gd name="T4" fmla="*/ 101 w 101"/>
                  <a:gd name="T5" fmla="*/ 41 h 60"/>
                  <a:gd name="T6" fmla="*/ 101 w 101"/>
                  <a:gd name="T7" fmla="*/ 44 h 60"/>
                  <a:gd name="T8" fmla="*/ 100 w 101"/>
                  <a:gd name="T9" fmla="*/ 49 h 60"/>
                  <a:gd name="T10" fmla="*/ 97 w 101"/>
                  <a:gd name="T11" fmla="*/ 55 h 60"/>
                  <a:gd name="T12" fmla="*/ 93 w 101"/>
                  <a:gd name="T13" fmla="*/ 59 h 60"/>
                  <a:gd name="T14" fmla="*/ 89 w 101"/>
                  <a:gd name="T15" fmla="*/ 60 h 60"/>
                  <a:gd name="T16" fmla="*/ 81 w 101"/>
                  <a:gd name="T17" fmla="*/ 60 h 60"/>
                  <a:gd name="T18" fmla="*/ 72 w 101"/>
                  <a:gd name="T19" fmla="*/ 60 h 60"/>
                  <a:gd name="T20" fmla="*/ 61 w 101"/>
                  <a:gd name="T21" fmla="*/ 60 h 60"/>
                  <a:gd name="T22" fmla="*/ 51 w 101"/>
                  <a:gd name="T23" fmla="*/ 60 h 60"/>
                  <a:gd name="T24" fmla="*/ 41 w 101"/>
                  <a:gd name="T25" fmla="*/ 59 h 60"/>
                  <a:gd name="T26" fmla="*/ 36 w 101"/>
                  <a:gd name="T27" fmla="*/ 59 h 60"/>
                  <a:gd name="T28" fmla="*/ 33 w 101"/>
                  <a:gd name="T29" fmla="*/ 59 h 60"/>
                  <a:gd name="T30" fmla="*/ 35 w 101"/>
                  <a:gd name="T31" fmla="*/ 57 h 60"/>
                  <a:gd name="T32" fmla="*/ 39 w 101"/>
                  <a:gd name="T33" fmla="*/ 52 h 60"/>
                  <a:gd name="T34" fmla="*/ 43 w 101"/>
                  <a:gd name="T35" fmla="*/ 48 h 60"/>
                  <a:gd name="T36" fmla="*/ 48 w 101"/>
                  <a:gd name="T37" fmla="*/ 44 h 60"/>
                  <a:gd name="T38" fmla="*/ 49 w 101"/>
                  <a:gd name="T39" fmla="*/ 39 h 60"/>
                  <a:gd name="T40" fmla="*/ 43 w 101"/>
                  <a:gd name="T41" fmla="*/ 29 h 60"/>
                  <a:gd name="T42" fmla="*/ 32 w 101"/>
                  <a:gd name="T43" fmla="*/ 23 h 60"/>
                  <a:gd name="T44" fmla="*/ 24 w 101"/>
                  <a:gd name="T45" fmla="*/ 23 h 60"/>
                  <a:gd name="T46" fmla="*/ 17 w 101"/>
                  <a:gd name="T47" fmla="*/ 26 h 60"/>
                  <a:gd name="T48" fmla="*/ 8 w 101"/>
                  <a:gd name="T49" fmla="*/ 26 h 60"/>
                  <a:gd name="T50" fmla="*/ 1 w 101"/>
                  <a:gd name="T51" fmla="*/ 22 h 60"/>
                  <a:gd name="T52" fmla="*/ 0 w 101"/>
                  <a:gd name="T53" fmla="*/ 16 h 60"/>
                  <a:gd name="T54" fmla="*/ 7 w 101"/>
                  <a:gd name="T55" fmla="*/ 11 h 60"/>
                  <a:gd name="T56" fmla="*/ 16 w 101"/>
                  <a:gd name="T57" fmla="*/ 6 h 60"/>
                  <a:gd name="T58" fmla="*/ 23 w 101"/>
                  <a:gd name="T59" fmla="*/ 2 h 60"/>
                  <a:gd name="T60" fmla="*/ 27 w 101"/>
                  <a:gd name="T6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60">
                    <a:moveTo>
                      <a:pt x="27" y="0"/>
                    </a:moveTo>
                    <a:lnTo>
                      <a:pt x="69" y="33"/>
                    </a:lnTo>
                    <a:lnTo>
                      <a:pt x="101" y="41"/>
                    </a:lnTo>
                    <a:lnTo>
                      <a:pt x="101" y="44"/>
                    </a:lnTo>
                    <a:lnTo>
                      <a:pt x="100" y="49"/>
                    </a:lnTo>
                    <a:lnTo>
                      <a:pt x="97" y="55"/>
                    </a:lnTo>
                    <a:lnTo>
                      <a:pt x="93" y="59"/>
                    </a:lnTo>
                    <a:lnTo>
                      <a:pt x="89" y="60"/>
                    </a:lnTo>
                    <a:lnTo>
                      <a:pt x="81" y="60"/>
                    </a:lnTo>
                    <a:lnTo>
                      <a:pt x="72" y="60"/>
                    </a:lnTo>
                    <a:lnTo>
                      <a:pt x="61" y="60"/>
                    </a:lnTo>
                    <a:lnTo>
                      <a:pt x="51" y="60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5" y="57"/>
                    </a:lnTo>
                    <a:lnTo>
                      <a:pt x="39" y="52"/>
                    </a:lnTo>
                    <a:lnTo>
                      <a:pt x="43" y="48"/>
                    </a:lnTo>
                    <a:lnTo>
                      <a:pt x="48" y="44"/>
                    </a:lnTo>
                    <a:lnTo>
                      <a:pt x="49" y="39"/>
                    </a:lnTo>
                    <a:lnTo>
                      <a:pt x="43" y="29"/>
                    </a:lnTo>
                    <a:lnTo>
                      <a:pt x="32" y="23"/>
                    </a:lnTo>
                    <a:lnTo>
                      <a:pt x="24" y="23"/>
                    </a:lnTo>
                    <a:lnTo>
                      <a:pt x="17" y="26"/>
                    </a:lnTo>
                    <a:lnTo>
                      <a:pt x="8" y="26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523"/>
              <p:cNvSpPr>
                <a:spLocks/>
              </p:cNvSpPr>
              <p:nvPr/>
            </p:nvSpPr>
            <p:spPr bwMode="auto">
              <a:xfrm>
                <a:off x="3622" y="1282"/>
                <a:ext cx="45" cy="48"/>
              </a:xfrm>
              <a:custGeom>
                <a:avLst/>
                <a:gdLst>
                  <a:gd name="T0" fmla="*/ 7 w 179"/>
                  <a:gd name="T1" fmla="*/ 193 h 193"/>
                  <a:gd name="T2" fmla="*/ 12 w 179"/>
                  <a:gd name="T3" fmla="*/ 193 h 193"/>
                  <a:gd name="T4" fmla="*/ 21 w 179"/>
                  <a:gd name="T5" fmla="*/ 192 h 193"/>
                  <a:gd name="T6" fmla="*/ 31 w 179"/>
                  <a:gd name="T7" fmla="*/ 188 h 193"/>
                  <a:gd name="T8" fmla="*/ 37 w 179"/>
                  <a:gd name="T9" fmla="*/ 181 h 193"/>
                  <a:gd name="T10" fmla="*/ 44 w 179"/>
                  <a:gd name="T11" fmla="*/ 171 h 193"/>
                  <a:gd name="T12" fmla="*/ 54 w 179"/>
                  <a:gd name="T13" fmla="*/ 159 h 193"/>
                  <a:gd name="T14" fmla="*/ 65 w 179"/>
                  <a:gd name="T15" fmla="*/ 147 h 193"/>
                  <a:gd name="T16" fmla="*/ 76 w 179"/>
                  <a:gd name="T17" fmla="*/ 139 h 193"/>
                  <a:gd name="T18" fmla="*/ 86 w 179"/>
                  <a:gd name="T19" fmla="*/ 134 h 193"/>
                  <a:gd name="T20" fmla="*/ 97 w 179"/>
                  <a:gd name="T21" fmla="*/ 128 h 193"/>
                  <a:gd name="T22" fmla="*/ 106 w 179"/>
                  <a:gd name="T23" fmla="*/ 124 h 193"/>
                  <a:gd name="T24" fmla="*/ 110 w 179"/>
                  <a:gd name="T25" fmla="*/ 122 h 193"/>
                  <a:gd name="T26" fmla="*/ 113 w 179"/>
                  <a:gd name="T27" fmla="*/ 116 h 193"/>
                  <a:gd name="T28" fmla="*/ 116 w 179"/>
                  <a:gd name="T29" fmla="*/ 108 h 193"/>
                  <a:gd name="T30" fmla="*/ 117 w 179"/>
                  <a:gd name="T31" fmla="*/ 103 h 193"/>
                  <a:gd name="T32" fmla="*/ 117 w 179"/>
                  <a:gd name="T33" fmla="*/ 100 h 193"/>
                  <a:gd name="T34" fmla="*/ 179 w 179"/>
                  <a:gd name="T35" fmla="*/ 2 h 193"/>
                  <a:gd name="T36" fmla="*/ 178 w 179"/>
                  <a:gd name="T37" fmla="*/ 0 h 193"/>
                  <a:gd name="T38" fmla="*/ 177 w 179"/>
                  <a:gd name="T39" fmla="*/ 0 h 193"/>
                  <a:gd name="T40" fmla="*/ 173 w 179"/>
                  <a:gd name="T41" fmla="*/ 0 h 193"/>
                  <a:gd name="T42" fmla="*/ 170 w 179"/>
                  <a:gd name="T43" fmla="*/ 4 h 193"/>
                  <a:gd name="T44" fmla="*/ 166 w 179"/>
                  <a:gd name="T45" fmla="*/ 10 h 193"/>
                  <a:gd name="T46" fmla="*/ 159 w 179"/>
                  <a:gd name="T47" fmla="*/ 20 h 193"/>
                  <a:gd name="T48" fmla="*/ 150 w 179"/>
                  <a:gd name="T49" fmla="*/ 34 h 193"/>
                  <a:gd name="T50" fmla="*/ 141 w 179"/>
                  <a:gd name="T51" fmla="*/ 48 h 193"/>
                  <a:gd name="T52" fmla="*/ 132 w 179"/>
                  <a:gd name="T53" fmla="*/ 62 h 193"/>
                  <a:gd name="T54" fmla="*/ 124 w 179"/>
                  <a:gd name="T55" fmla="*/ 74 h 193"/>
                  <a:gd name="T56" fmla="*/ 118 w 179"/>
                  <a:gd name="T57" fmla="*/ 83 h 193"/>
                  <a:gd name="T58" fmla="*/ 116 w 179"/>
                  <a:gd name="T59" fmla="*/ 86 h 193"/>
                  <a:gd name="T60" fmla="*/ 108 w 179"/>
                  <a:gd name="T61" fmla="*/ 99 h 193"/>
                  <a:gd name="T62" fmla="*/ 104 w 179"/>
                  <a:gd name="T63" fmla="*/ 102 h 193"/>
                  <a:gd name="T64" fmla="*/ 94 w 179"/>
                  <a:gd name="T65" fmla="*/ 106 h 193"/>
                  <a:gd name="T66" fmla="*/ 84 w 179"/>
                  <a:gd name="T67" fmla="*/ 111 h 193"/>
                  <a:gd name="T68" fmla="*/ 77 w 179"/>
                  <a:gd name="T69" fmla="*/ 115 h 193"/>
                  <a:gd name="T70" fmla="*/ 73 w 179"/>
                  <a:gd name="T71" fmla="*/ 116 h 193"/>
                  <a:gd name="T72" fmla="*/ 66 w 179"/>
                  <a:gd name="T73" fmla="*/ 120 h 193"/>
                  <a:gd name="T74" fmla="*/ 57 w 179"/>
                  <a:gd name="T75" fmla="*/ 124 h 193"/>
                  <a:gd name="T76" fmla="*/ 48 w 179"/>
                  <a:gd name="T77" fmla="*/ 130 h 193"/>
                  <a:gd name="T78" fmla="*/ 37 w 179"/>
                  <a:gd name="T79" fmla="*/ 136 h 193"/>
                  <a:gd name="T80" fmla="*/ 27 w 179"/>
                  <a:gd name="T81" fmla="*/ 143 h 193"/>
                  <a:gd name="T82" fmla="*/ 20 w 179"/>
                  <a:gd name="T83" fmla="*/ 148 h 193"/>
                  <a:gd name="T84" fmla="*/ 15 w 179"/>
                  <a:gd name="T85" fmla="*/ 154 h 193"/>
                  <a:gd name="T86" fmla="*/ 8 w 179"/>
                  <a:gd name="T87" fmla="*/ 166 h 193"/>
                  <a:gd name="T88" fmla="*/ 1 w 179"/>
                  <a:gd name="T89" fmla="*/ 179 h 193"/>
                  <a:gd name="T90" fmla="*/ 0 w 179"/>
                  <a:gd name="T91" fmla="*/ 189 h 193"/>
                  <a:gd name="T92" fmla="*/ 7 w 179"/>
                  <a:gd name="T93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93">
                    <a:moveTo>
                      <a:pt x="7" y="193"/>
                    </a:moveTo>
                    <a:lnTo>
                      <a:pt x="12" y="193"/>
                    </a:lnTo>
                    <a:lnTo>
                      <a:pt x="21" y="192"/>
                    </a:lnTo>
                    <a:lnTo>
                      <a:pt x="31" y="188"/>
                    </a:lnTo>
                    <a:lnTo>
                      <a:pt x="37" y="181"/>
                    </a:lnTo>
                    <a:lnTo>
                      <a:pt x="44" y="171"/>
                    </a:lnTo>
                    <a:lnTo>
                      <a:pt x="54" y="159"/>
                    </a:lnTo>
                    <a:lnTo>
                      <a:pt x="65" y="147"/>
                    </a:lnTo>
                    <a:lnTo>
                      <a:pt x="76" y="139"/>
                    </a:lnTo>
                    <a:lnTo>
                      <a:pt x="86" y="134"/>
                    </a:lnTo>
                    <a:lnTo>
                      <a:pt x="97" y="128"/>
                    </a:lnTo>
                    <a:lnTo>
                      <a:pt x="106" y="124"/>
                    </a:lnTo>
                    <a:lnTo>
                      <a:pt x="110" y="122"/>
                    </a:lnTo>
                    <a:lnTo>
                      <a:pt x="113" y="116"/>
                    </a:lnTo>
                    <a:lnTo>
                      <a:pt x="116" y="108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79" y="2"/>
                    </a:lnTo>
                    <a:lnTo>
                      <a:pt x="178" y="0"/>
                    </a:lnTo>
                    <a:lnTo>
                      <a:pt x="177" y="0"/>
                    </a:lnTo>
                    <a:lnTo>
                      <a:pt x="173" y="0"/>
                    </a:lnTo>
                    <a:lnTo>
                      <a:pt x="170" y="4"/>
                    </a:lnTo>
                    <a:lnTo>
                      <a:pt x="166" y="10"/>
                    </a:lnTo>
                    <a:lnTo>
                      <a:pt x="159" y="20"/>
                    </a:lnTo>
                    <a:lnTo>
                      <a:pt x="150" y="34"/>
                    </a:lnTo>
                    <a:lnTo>
                      <a:pt x="141" y="48"/>
                    </a:lnTo>
                    <a:lnTo>
                      <a:pt x="132" y="62"/>
                    </a:lnTo>
                    <a:lnTo>
                      <a:pt x="124" y="74"/>
                    </a:lnTo>
                    <a:lnTo>
                      <a:pt x="118" y="83"/>
                    </a:lnTo>
                    <a:lnTo>
                      <a:pt x="116" y="86"/>
                    </a:lnTo>
                    <a:lnTo>
                      <a:pt x="108" y="99"/>
                    </a:lnTo>
                    <a:lnTo>
                      <a:pt x="104" y="102"/>
                    </a:lnTo>
                    <a:lnTo>
                      <a:pt x="94" y="106"/>
                    </a:lnTo>
                    <a:lnTo>
                      <a:pt x="84" y="111"/>
                    </a:lnTo>
                    <a:lnTo>
                      <a:pt x="77" y="115"/>
                    </a:lnTo>
                    <a:lnTo>
                      <a:pt x="73" y="116"/>
                    </a:lnTo>
                    <a:lnTo>
                      <a:pt x="66" y="120"/>
                    </a:lnTo>
                    <a:lnTo>
                      <a:pt x="57" y="124"/>
                    </a:lnTo>
                    <a:lnTo>
                      <a:pt x="48" y="130"/>
                    </a:lnTo>
                    <a:lnTo>
                      <a:pt x="37" y="136"/>
                    </a:lnTo>
                    <a:lnTo>
                      <a:pt x="27" y="143"/>
                    </a:lnTo>
                    <a:lnTo>
                      <a:pt x="20" y="148"/>
                    </a:lnTo>
                    <a:lnTo>
                      <a:pt x="15" y="154"/>
                    </a:lnTo>
                    <a:lnTo>
                      <a:pt x="8" y="166"/>
                    </a:lnTo>
                    <a:lnTo>
                      <a:pt x="1" y="179"/>
                    </a:lnTo>
                    <a:lnTo>
                      <a:pt x="0" y="189"/>
                    </a:lnTo>
                    <a:lnTo>
                      <a:pt x="7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524"/>
              <p:cNvSpPr>
                <a:spLocks/>
              </p:cNvSpPr>
              <p:nvPr/>
            </p:nvSpPr>
            <p:spPr bwMode="auto">
              <a:xfrm>
                <a:off x="3610" y="1309"/>
                <a:ext cx="5" cy="15"/>
              </a:xfrm>
              <a:custGeom>
                <a:avLst/>
                <a:gdLst>
                  <a:gd name="T0" fmla="*/ 5 w 20"/>
                  <a:gd name="T1" fmla="*/ 0 h 60"/>
                  <a:gd name="T2" fmla="*/ 8 w 20"/>
                  <a:gd name="T3" fmla="*/ 4 h 60"/>
                  <a:gd name="T4" fmla="*/ 12 w 20"/>
                  <a:gd name="T5" fmla="*/ 13 h 60"/>
                  <a:gd name="T6" fmla="*/ 17 w 20"/>
                  <a:gd name="T7" fmla="*/ 22 h 60"/>
                  <a:gd name="T8" fmla="*/ 20 w 20"/>
                  <a:gd name="T9" fmla="*/ 30 h 60"/>
                  <a:gd name="T10" fmla="*/ 20 w 20"/>
                  <a:gd name="T11" fmla="*/ 34 h 60"/>
                  <a:gd name="T12" fmla="*/ 18 w 20"/>
                  <a:gd name="T13" fmla="*/ 38 h 60"/>
                  <a:gd name="T14" fmla="*/ 17 w 20"/>
                  <a:gd name="T15" fmla="*/ 44 h 60"/>
                  <a:gd name="T16" fmla="*/ 14 w 20"/>
                  <a:gd name="T17" fmla="*/ 48 h 60"/>
                  <a:gd name="T18" fmla="*/ 12 w 20"/>
                  <a:gd name="T19" fmla="*/ 52 h 60"/>
                  <a:gd name="T20" fmla="*/ 9 w 20"/>
                  <a:gd name="T21" fmla="*/ 57 h 60"/>
                  <a:gd name="T22" fmla="*/ 6 w 20"/>
                  <a:gd name="T23" fmla="*/ 60 h 60"/>
                  <a:gd name="T24" fmla="*/ 2 w 20"/>
                  <a:gd name="T25" fmla="*/ 58 h 60"/>
                  <a:gd name="T26" fmla="*/ 0 w 20"/>
                  <a:gd name="T27" fmla="*/ 49 h 60"/>
                  <a:gd name="T28" fmla="*/ 0 w 20"/>
                  <a:gd name="T29" fmla="*/ 32 h 60"/>
                  <a:gd name="T30" fmla="*/ 1 w 20"/>
                  <a:gd name="T31" fmla="*/ 14 h 60"/>
                  <a:gd name="T32" fmla="*/ 5 w 20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0">
                    <a:moveTo>
                      <a:pt x="5" y="0"/>
                    </a:moveTo>
                    <a:lnTo>
                      <a:pt x="8" y="4"/>
                    </a:lnTo>
                    <a:lnTo>
                      <a:pt x="12" y="13"/>
                    </a:lnTo>
                    <a:lnTo>
                      <a:pt x="17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18" y="38"/>
                    </a:lnTo>
                    <a:lnTo>
                      <a:pt x="17" y="44"/>
                    </a:lnTo>
                    <a:lnTo>
                      <a:pt x="14" y="48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525"/>
              <p:cNvSpPr>
                <a:spLocks/>
              </p:cNvSpPr>
              <p:nvPr/>
            </p:nvSpPr>
            <p:spPr bwMode="auto">
              <a:xfrm>
                <a:off x="3491" y="1332"/>
                <a:ext cx="80" cy="146"/>
              </a:xfrm>
              <a:custGeom>
                <a:avLst/>
                <a:gdLst>
                  <a:gd name="T0" fmla="*/ 268 w 320"/>
                  <a:gd name="T1" fmla="*/ 192 h 582"/>
                  <a:gd name="T2" fmla="*/ 256 w 320"/>
                  <a:gd name="T3" fmla="*/ 174 h 582"/>
                  <a:gd name="T4" fmla="*/ 240 w 320"/>
                  <a:gd name="T5" fmla="*/ 168 h 582"/>
                  <a:gd name="T6" fmla="*/ 223 w 320"/>
                  <a:gd name="T7" fmla="*/ 172 h 582"/>
                  <a:gd name="T8" fmla="*/ 205 w 320"/>
                  <a:gd name="T9" fmla="*/ 177 h 582"/>
                  <a:gd name="T10" fmla="*/ 190 w 320"/>
                  <a:gd name="T11" fmla="*/ 181 h 582"/>
                  <a:gd name="T12" fmla="*/ 179 w 320"/>
                  <a:gd name="T13" fmla="*/ 174 h 582"/>
                  <a:gd name="T14" fmla="*/ 174 w 320"/>
                  <a:gd name="T15" fmla="*/ 145 h 582"/>
                  <a:gd name="T16" fmla="*/ 169 w 320"/>
                  <a:gd name="T17" fmla="*/ 122 h 582"/>
                  <a:gd name="T18" fmla="*/ 147 w 320"/>
                  <a:gd name="T19" fmla="*/ 112 h 582"/>
                  <a:gd name="T20" fmla="*/ 119 w 320"/>
                  <a:gd name="T21" fmla="*/ 104 h 582"/>
                  <a:gd name="T22" fmla="*/ 98 w 320"/>
                  <a:gd name="T23" fmla="*/ 98 h 582"/>
                  <a:gd name="T24" fmla="*/ 68 w 320"/>
                  <a:gd name="T25" fmla="*/ 30 h 582"/>
                  <a:gd name="T26" fmla="*/ 37 w 320"/>
                  <a:gd name="T27" fmla="*/ 29 h 582"/>
                  <a:gd name="T28" fmla="*/ 46 w 320"/>
                  <a:gd name="T29" fmla="*/ 57 h 582"/>
                  <a:gd name="T30" fmla="*/ 50 w 320"/>
                  <a:gd name="T31" fmla="*/ 73 h 582"/>
                  <a:gd name="T32" fmla="*/ 45 w 320"/>
                  <a:gd name="T33" fmla="*/ 74 h 582"/>
                  <a:gd name="T34" fmla="*/ 42 w 320"/>
                  <a:gd name="T35" fmla="*/ 76 h 582"/>
                  <a:gd name="T36" fmla="*/ 38 w 320"/>
                  <a:gd name="T37" fmla="*/ 73 h 582"/>
                  <a:gd name="T38" fmla="*/ 32 w 320"/>
                  <a:gd name="T39" fmla="*/ 56 h 582"/>
                  <a:gd name="T40" fmla="*/ 20 w 320"/>
                  <a:gd name="T41" fmla="*/ 24 h 582"/>
                  <a:gd name="T42" fmla="*/ 0 w 320"/>
                  <a:gd name="T43" fmla="*/ 0 h 582"/>
                  <a:gd name="T44" fmla="*/ 62 w 320"/>
                  <a:gd name="T45" fmla="*/ 310 h 582"/>
                  <a:gd name="T46" fmla="*/ 74 w 320"/>
                  <a:gd name="T47" fmla="*/ 561 h 582"/>
                  <a:gd name="T48" fmla="*/ 86 w 320"/>
                  <a:gd name="T49" fmla="*/ 582 h 582"/>
                  <a:gd name="T50" fmla="*/ 90 w 320"/>
                  <a:gd name="T51" fmla="*/ 521 h 582"/>
                  <a:gd name="T52" fmla="*/ 85 w 320"/>
                  <a:gd name="T53" fmla="*/ 314 h 582"/>
                  <a:gd name="T54" fmla="*/ 77 w 320"/>
                  <a:gd name="T55" fmla="*/ 209 h 582"/>
                  <a:gd name="T56" fmla="*/ 77 w 320"/>
                  <a:gd name="T57" fmla="*/ 144 h 582"/>
                  <a:gd name="T58" fmla="*/ 142 w 320"/>
                  <a:gd name="T59" fmla="*/ 427 h 582"/>
                  <a:gd name="T60" fmla="*/ 104 w 320"/>
                  <a:gd name="T61" fmla="*/ 140 h 582"/>
                  <a:gd name="T62" fmla="*/ 123 w 320"/>
                  <a:gd name="T63" fmla="*/ 148 h 582"/>
                  <a:gd name="T64" fmla="*/ 141 w 320"/>
                  <a:gd name="T65" fmla="*/ 156 h 582"/>
                  <a:gd name="T66" fmla="*/ 158 w 320"/>
                  <a:gd name="T67" fmla="*/ 189 h 582"/>
                  <a:gd name="T68" fmla="*/ 171 w 320"/>
                  <a:gd name="T69" fmla="*/ 244 h 582"/>
                  <a:gd name="T70" fmla="*/ 177 w 320"/>
                  <a:gd name="T71" fmla="*/ 277 h 582"/>
                  <a:gd name="T72" fmla="*/ 194 w 320"/>
                  <a:gd name="T73" fmla="*/ 293 h 582"/>
                  <a:gd name="T74" fmla="*/ 210 w 320"/>
                  <a:gd name="T75" fmla="*/ 281 h 582"/>
                  <a:gd name="T76" fmla="*/ 222 w 320"/>
                  <a:gd name="T77" fmla="*/ 254 h 582"/>
                  <a:gd name="T78" fmla="*/ 227 w 320"/>
                  <a:gd name="T79" fmla="*/ 232 h 582"/>
                  <a:gd name="T80" fmla="*/ 271 w 320"/>
                  <a:gd name="T81" fmla="*/ 258 h 582"/>
                  <a:gd name="T82" fmla="*/ 267 w 320"/>
                  <a:gd name="T83" fmla="*/ 286 h 582"/>
                  <a:gd name="T84" fmla="*/ 271 w 320"/>
                  <a:gd name="T85" fmla="*/ 314 h 582"/>
                  <a:gd name="T86" fmla="*/ 294 w 320"/>
                  <a:gd name="T87" fmla="*/ 277 h 582"/>
                  <a:gd name="T88" fmla="*/ 308 w 320"/>
                  <a:gd name="T89" fmla="*/ 240 h 582"/>
                  <a:gd name="T90" fmla="*/ 319 w 320"/>
                  <a:gd name="T91" fmla="*/ 188 h 582"/>
                  <a:gd name="T92" fmla="*/ 308 w 320"/>
                  <a:gd name="T93" fmla="*/ 194 h 582"/>
                  <a:gd name="T94" fmla="*/ 294 w 320"/>
                  <a:gd name="T95" fmla="*/ 202 h 582"/>
                  <a:gd name="T96" fmla="*/ 279 w 320"/>
                  <a:gd name="T97" fmla="*/ 204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0" h="582">
                    <a:moveTo>
                      <a:pt x="274" y="200"/>
                    </a:moveTo>
                    <a:lnTo>
                      <a:pt x="268" y="192"/>
                    </a:lnTo>
                    <a:lnTo>
                      <a:pt x="263" y="182"/>
                    </a:lnTo>
                    <a:lnTo>
                      <a:pt x="256" y="174"/>
                    </a:lnTo>
                    <a:lnTo>
                      <a:pt x="247" y="169"/>
                    </a:lnTo>
                    <a:lnTo>
                      <a:pt x="240" y="168"/>
                    </a:lnTo>
                    <a:lnTo>
                      <a:pt x="232" y="169"/>
                    </a:lnTo>
                    <a:lnTo>
                      <a:pt x="223" y="172"/>
                    </a:lnTo>
                    <a:lnTo>
                      <a:pt x="214" y="174"/>
                    </a:lnTo>
                    <a:lnTo>
                      <a:pt x="205" y="177"/>
                    </a:lnTo>
                    <a:lnTo>
                      <a:pt x="197" y="180"/>
                    </a:lnTo>
                    <a:lnTo>
                      <a:pt x="190" y="181"/>
                    </a:lnTo>
                    <a:lnTo>
                      <a:pt x="185" y="181"/>
                    </a:lnTo>
                    <a:lnTo>
                      <a:pt x="179" y="174"/>
                    </a:lnTo>
                    <a:lnTo>
                      <a:pt x="177" y="161"/>
                    </a:lnTo>
                    <a:lnTo>
                      <a:pt x="174" y="145"/>
                    </a:lnTo>
                    <a:lnTo>
                      <a:pt x="173" y="129"/>
                    </a:lnTo>
                    <a:lnTo>
                      <a:pt x="169" y="122"/>
                    </a:lnTo>
                    <a:lnTo>
                      <a:pt x="159" y="116"/>
                    </a:lnTo>
                    <a:lnTo>
                      <a:pt x="147" y="112"/>
                    </a:lnTo>
                    <a:lnTo>
                      <a:pt x="133" y="106"/>
                    </a:lnTo>
                    <a:lnTo>
                      <a:pt x="119" y="104"/>
                    </a:lnTo>
                    <a:lnTo>
                      <a:pt x="108" y="101"/>
                    </a:lnTo>
                    <a:lnTo>
                      <a:pt x="98" y="98"/>
                    </a:lnTo>
                    <a:lnTo>
                      <a:pt x="96" y="98"/>
                    </a:lnTo>
                    <a:lnTo>
                      <a:pt x="68" y="30"/>
                    </a:lnTo>
                    <a:lnTo>
                      <a:pt x="33" y="14"/>
                    </a:lnTo>
                    <a:lnTo>
                      <a:pt x="37" y="29"/>
                    </a:lnTo>
                    <a:lnTo>
                      <a:pt x="42" y="42"/>
                    </a:lnTo>
                    <a:lnTo>
                      <a:pt x="46" y="57"/>
                    </a:lnTo>
                    <a:lnTo>
                      <a:pt x="50" y="72"/>
                    </a:lnTo>
                    <a:lnTo>
                      <a:pt x="50" y="73"/>
                    </a:lnTo>
                    <a:lnTo>
                      <a:pt x="48" y="74"/>
                    </a:lnTo>
                    <a:lnTo>
                      <a:pt x="45" y="74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0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2" y="56"/>
                    </a:lnTo>
                    <a:lnTo>
                      <a:pt x="26" y="40"/>
                    </a:lnTo>
                    <a:lnTo>
                      <a:pt x="20" y="2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22" y="70"/>
                    </a:lnTo>
                    <a:lnTo>
                      <a:pt x="62" y="310"/>
                    </a:lnTo>
                    <a:lnTo>
                      <a:pt x="72" y="554"/>
                    </a:lnTo>
                    <a:lnTo>
                      <a:pt x="74" y="561"/>
                    </a:lnTo>
                    <a:lnTo>
                      <a:pt x="80" y="573"/>
                    </a:lnTo>
                    <a:lnTo>
                      <a:pt x="86" y="582"/>
                    </a:lnTo>
                    <a:lnTo>
                      <a:pt x="90" y="575"/>
                    </a:lnTo>
                    <a:lnTo>
                      <a:pt x="90" y="521"/>
                    </a:lnTo>
                    <a:lnTo>
                      <a:pt x="89" y="419"/>
                    </a:lnTo>
                    <a:lnTo>
                      <a:pt x="85" y="314"/>
                    </a:lnTo>
                    <a:lnTo>
                      <a:pt x="81" y="246"/>
                    </a:lnTo>
                    <a:lnTo>
                      <a:pt x="77" y="209"/>
                    </a:lnTo>
                    <a:lnTo>
                      <a:pt x="77" y="172"/>
                    </a:lnTo>
                    <a:lnTo>
                      <a:pt x="77" y="144"/>
                    </a:lnTo>
                    <a:lnTo>
                      <a:pt x="77" y="132"/>
                    </a:lnTo>
                    <a:lnTo>
                      <a:pt x="142" y="427"/>
                    </a:lnTo>
                    <a:lnTo>
                      <a:pt x="100" y="138"/>
                    </a:lnTo>
                    <a:lnTo>
                      <a:pt x="104" y="140"/>
                    </a:lnTo>
                    <a:lnTo>
                      <a:pt x="113" y="144"/>
                    </a:lnTo>
                    <a:lnTo>
                      <a:pt x="123" y="148"/>
                    </a:lnTo>
                    <a:lnTo>
                      <a:pt x="133" y="150"/>
                    </a:lnTo>
                    <a:lnTo>
                      <a:pt x="141" y="156"/>
                    </a:lnTo>
                    <a:lnTo>
                      <a:pt x="149" y="168"/>
                    </a:lnTo>
                    <a:lnTo>
                      <a:pt x="158" y="189"/>
                    </a:lnTo>
                    <a:lnTo>
                      <a:pt x="166" y="218"/>
                    </a:lnTo>
                    <a:lnTo>
                      <a:pt x="171" y="244"/>
                    </a:lnTo>
                    <a:lnTo>
                      <a:pt x="174" y="264"/>
                    </a:lnTo>
                    <a:lnTo>
                      <a:pt x="177" y="277"/>
                    </a:lnTo>
                    <a:lnTo>
                      <a:pt x="185" y="289"/>
                    </a:lnTo>
                    <a:lnTo>
                      <a:pt x="194" y="293"/>
                    </a:lnTo>
                    <a:lnTo>
                      <a:pt x="202" y="290"/>
                    </a:lnTo>
                    <a:lnTo>
                      <a:pt x="210" y="281"/>
                    </a:lnTo>
                    <a:lnTo>
                      <a:pt x="217" y="268"/>
                    </a:lnTo>
                    <a:lnTo>
                      <a:pt x="222" y="254"/>
                    </a:lnTo>
                    <a:lnTo>
                      <a:pt x="226" y="241"/>
                    </a:lnTo>
                    <a:lnTo>
                      <a:pt x="227" y="232"/>
                    </a:lnTo>
                    <a:lnTo>
                      <a:pt x="228" y="228"/>
                    </a:lnTo>
                    <a:lnTo>
                      <a:pt x="271" y="258"/>
                    </a:lnTo>
                    <a:lnTo>
                      <a:pt x="270" y="268"/>
                    </a:lnTo>
                    <a:lnTo>
                      <a:pt x="267" y="286"/>
                    </a:lnTo>
                    <a:lnTo>
                      <a:pt x="266" y="305"/>
                    </a:lnTo>
                    <a:lnTo>
                      <a:pt x="271" y="314"/>
                    </a:lnTo>
                    <a:lnTo>
                      <a:pt x="282" y="302"/>
                    </a:lnTo>
                    <a:lnTo>
                      <a:pt x="294" y="277"/>
                    </a:lnTo>
                    <a:lnTo>
                      <a:pt x="304" y="252"/>
                    </a:lnTo>
                    <a:lnTo>
                      <a:pt x="308" y="240"/>
                    </a:lnTo>
                    <a:lnTo>
                      <a:pt x="320" y="186"/>
                    </a:lnTo>
                    <a:lnTo>
                      <a:pt x="319" y="188"/>
                    </a:lnTo>
                    <a:lnTo>
                      <a:pt x="315" y="190"/>
                    </a:lnTo>
                    <a:lnTo>
                      <a:pt x="308" y="194"/>
                    </a:lnTo>
                    <a:lnTo>
                      <a:pt x="302" y="198"/>
                    </a:lnTo>
                    <a:lnTo>
                      <a:pt x="294" y="202"/>
                    </a:lnTo>
                    <a:lnTo>
                      <a:pt x="286" y="204"/>
                    </a:lnTo>
                    <a:lnTo>
                      <a:pt x="279" y="204"/>
                    </a:lnTo>
                    <a:lnTo>
                      <a:pt x="274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526"/>
              <p:cNvSpPr>
                <a:spLocks/>
              </p:cNvSpPr>
              <p:nvPr/>
            </p:nvSpPr>
            <p:spPr bwMode="auto">
              <a:xfrm>
                <a:off x="3397" y="1326"/>
                <a:ext cx="98" cy="137"/>
              </a:xfrm>
              <a:custGeom>
                <a:avLst/>
                <a:gdLst>
                  <a:gd name="T0" fmla="*/ 391 w 391"/>
                  <a:gd name="T1" fmla="*/ 546 h 546"/>
                  <a:gd name="T2" fmla="*/ 245 w 391"/>
                  <a:gd name="T3" fmla="*/ 78 h 546"/>
                  <a:gd name="T4" fmla="*/ 141 w 391"/>
                  <a:gd name="T5" fmla="*/ 2 h 546"/>
                  <a:gd name="T6" fmla="*/ 131 w 391"/>
                  <a:gd name="T7" fmla="*/ 24 h 546"/>
                  <a:gd name="T8" fmla="*/ 127 w 391"/>
                  <a:gd name="T9" fmla="*/ 52 h 546"/>
                  <a:gd name="T10" fmla="*/ 139 w 391"/>
                  <a:gd name="T11" fmla="*/ 72 h 546"/>
                  <a:gd name="T12" fmla="*/ 152 w 391"/>
                  <a:gd name="T13" fmla="*/ 92 h 546"/>
                  <a:gd name="T14" fmla="*/ 164 w 391"/>
                  <a:gd name="T15" fmla="*/ 112 h 546"/>
                  <a:gd name="T16" fmla="*/ 178 w 391"/>
                  <a:gd name="T17" fmla="*/ 121 h 546"/>
                  <a:gd name="T18" fmla="*/ 193 w 391"/>
                  <a:gd name="T19" fmla="*/ 124 h 546"/>
                  <a:gd name="T20" fmla="*/ 205 w 391"/>
                  <a:gd name="T21" fmla="*/ 125 h 546"/>
                  <a:gd name="T22" fmla="*/ 210 w 391"/>
                  <a:gd name="T23" fmla="*/ 129 h 546"/>
                  <a:gd name="T24" fmla="*/ 212 w 391"/>
                  <a:gd name="T25" fmla="*/ 136 h 546"/>
                  <a:gd name="T26" fmla="*/ 209 w 391"/>
                  <a:gd name="T27" fmla="*/ 146 h 546"/>
                  <a:gd name="T28" fmla="*/ 205 w 391"/>
                  <a:gd name="T29" fmla="*/ 160 h 546"/>
                  <a:gd name="T30" fmla="*/ 198 w 391"/>
                  <a:gd name="T31" fmla="*/ 180 h 546"/>
                  <a:gd name="T32" fmla="*/ 193 w 391"/>
                  <a:gd name="T33" fmla="*/ 192 h 546"/>
                  <a:gd name="T34" fmla="*/ 184 w 391"/>
                  <a:gd name="T35" fmla="*/ 190 h 546"/>
                  <a:gd name="T36" fmla="*/ 180 w 391"/>
                  <a:gd name="T37" fmla="*/ 188 h 546"/>
                  <a:gd name="T38" fmla="*/ 177 w 391"/>
                  <a:gd name="T39" fmla="*/ 185 h 546"/>
                  <a:gd name="T40" fmla="*/ 181 w 391"/>
                  <a:gd name="T41" fmla="*/ 173 h 546"/>
                  <a:gd name="T42" fmla="*/ 189 w 391"/>
                  <a:gd name="T43" fmla="*/ 150 h 546"/>
                  <a:gd name="T44" fmla="*/ 182 w 391"/>
                  <a:gd name="T45" fmla="*/ 138 h 546"/>
                  <a:gd name="T46" fmla="*/ 165 w 391"/>
                  <a:gd name="T47" fmla="*/ 138 h 546"/>
                  <a:gd name="T48" fmla="*/ 156 w 391"/>
                  <a:gd name="T49" fmla="*/ 138 h 546"/>
                  <a:gd name="T50" fmla="*/ 154 w 391"/>
                  <a:gd name="T51" fmla="*/ 138 h 546"/>
                  <a:gd name="T52" fmla="*/ 153 w 391"/>
                  <a:gd name="T53" fmla="*/ 137 h 546"/>
                  <a:gd name="T54" fmla="*/ 153 w 391"/>
                  <a:gd name="T55" fmla="*/ 137 h 546"/>
                  <a:gd name="T56" fmla="*/ 153 w 391"/>
                  <a:gd name="T57" fmla="*/ 137 h 546"/>
                  <a:gd name="T58" fmla="*/ 153 w 391"/>
                  <a:gd name="T59" fmla="*/ 137 h 546"/>
                  <a:gd name="T60" fmla="*/ 148 w 391"/>
                  <a:gd name="T61" fmla="*/ 126 h 546"/>
                  <a:gd name="T62" fmla="*/ 136 w 391"/>
                  <a:gd name="T63" fmla="*/ 105 h 546"/>
                  <a:gd name="T64" fmla="*/ 123 w 391"/>
                  <a:gd name="T65" fmla="*/ 82 h 546"/>
                  <a:gd name="T66" fmla="*/ 109 w 391"/>
                  <a:gd name="T67" fmla="*/ 61 h 546"/>
                  <a:gd name="T68" fmla="*/ 99 w 391"/>
                  <a:gd name="T69" fmla="*/ 60 h 546"/>
                  <a:gd name="T70" fmla="*/ 87 w 391"/>
                  <a:gd name="T71" fmla="*/ 81 h 546"/>
                  <a:gd name="T72" fmla="*/ 76 w 391"/>
                  <a:gd name="T73" fmla="*/ 100 h 546"/>
                  <a:gd name="T74" fmla="*/ 67 w 391"/>
                  <a:gd name="T75" fmla="*/ 116 h 546"/>
                  <a:gd name="T76" fmla="*/ 57 w 391"/>
                  <a:gd name="T77" fmla="*/ 130 h 546"/>
                  <a:gd name="T78" fmla="*/ 36 w 391"/>
                  <a:gd name="T79" fmla="*/ 158 h 546"/>
                  <a:gd name="T80" fmla="*/ 12 w 391"/>
                  <a:gd name="T81" fmla="*/ 188 h 546"/>
                  <a:gd name="T82" fmla="*/ 0 w 391"/>
                  <a:gd name="T83" fmla="*/ 209 h 546"/>
                  <a:gd name="T84" fmla="*/ 3 w 391"/>
                  <a:gd name="T85" fmla="*/ 216 h 546"/>
                  <a:gd name="T86" fmla="*/ 11 w 391"/>
                  <a:gd name="T87" fmla="*/ 213 h 546"/>
                  <a:gd name="T88" fmla="*/ 23 w 391"/>
                  <a:gd name="T89" fmla="*/ 205 h 546"/>
                  <a:gd name="T90" fmla="*/ 39 w 391"/>
                  <a:gd name="T91" fmla="*/ 200 h 546"/>
                  <a:gd name="T92" fmla="*/ 64 w 391"/>
                  <a:gd name="T93" fmla="*/ 204 h 546"/>
                  <a:gd name="T94" fmla="*/ 99 w 391"/>
                  <a:gd name="T95" fmla="*/ 236 h 546"/>
                  <a:gd name="T96" fmla="*/ 132 w 391"/>
                  <a:gd name="T97" fmla="*/ 277 h 546"/>
                  <a:gd name="T98" fmla="*/ 154 w 391"/>
                  <a:gd name="T99" fmla="*/ 309 h 546"/>
                  <a:gd name="T100" fmla="*/ 160 w 391"/>
                  <a:gd name="T101" fmla="*/ 321 h 546"/>
                  <a:gd name="T102" fmla="*/ 180 w 391"/>
                  <a:gd name="T103" fmla="*/ 366 h 546"/>
                  <a:gd name="T104" fmla="*/ 210 w 391"/>
                  <a:gd name="T105" fmla="*/ 427 h 546"/>
                  <a:gd name="T106" fmla="*/ 246 w 391"/>
                  <a:gd name="T107" fmla="*/ 475 h 546"/>
                  <a:gd name="T108" fmla="*/ 273 w 391"/>
                  <a:gd name="T109" fmla="*/ 479 h 546"/>
                  <a:gd name="T110" fmla="*/ 267 w 391"/>
                  <a:gd name="T111" fmla="*/ 417 h 546"/>
                  <a:gd name="T112" fmla="*/ 244 w 391"/>
                  <a:gd name="T113" fmla="*/ 326 h 546"/>
                  <a:gd name="T114" fmla="*/ 218 w 391"/>
                  <a:gd name="T115" fmla="*/ 248 h 546"/>
                  <a:gd name="T116" fmla="*/ 212 w 391"/>
                  <a:gd name="T117" fmla="*/ 206 h 546"/>
                  <a:gd name="T118" fmla="*/ 234 w 391"/>
                  <a:gd name="T119" fmla="*/ 18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1" h="546">
                    <a:moveTo>
                      <a:pt x="240" y="185"/>
                    </a:moveTo>
                    <a:lnTo>
                      <a:pt x="391" y="546"/>
                    </a:lnTo>
                    <a:lnTo>
                      <a:pt x="305" y="269"/>
                    </a:lnTo>
                    <a:lnTo>
                      <a:pt x="245" y="7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7" y="10"/>
                    </a:lnTo>
                    <a:lnTo>
                      <a:pt x="131" y="24"/>
                    </a:lnTo>
                    <a:lnTo>
                      <a:pt x="121" y="41"/>
                    </a:lnTo>
                    <a:lnTo>
                      <a:pt x="127" y="52"/>
                    </a:lnTo>
                    <a:lnTo>
                      <a:pt x="133" y="61"/>
                    </a:lnTo>
                    <a:lnTo>
                      <a:pt x="139" y="72"/>
                    </a:lnTo>
                    <a:lnTo>
                      <a:pt x="145" y="81"/>
                    </a:lnTo>
                    <a:lnTo>
                      <a:pt x="152" y="92"/>
                    </a:lnTo>
                    <a:lnTo>
                      <a:pt x="158" y="101"/>
                    </a:lnTo>
                    <a:lnTo>
                      <a:pt x="164" y="112"/>
                    </a:lnTo>
                    <a:lnTo>
                      <a:pt x="169" y="121"/>
                    </a:lnTo>
                    <a:lnTo>
                      <a:pt x="178" y="121"/>
                    </a:lnTo>
                    <a:lnTo>
                      <a:pt x="186" y="122"/>
                    </a:lnTo>
                    <a:lnTo>
                      <a:pt x="193" y="124"/>
                    </a:lnTo>
                    <a:lnTo>
                      <a:pt x="202" y="124"/>
                    </a:lnTo>
                    <a:lnTo>
                      <a:pt x="205" y="125"/>
                    </a:lnTo>
                    <a:lnTo>
                      <a:pt x="208" y="126"/>
                    </a:lnTo>
                    <a:lnTo>
                      <a:pt x="210" y="129"/>
                    </a:lnTo>
                    <a:lnTo>
                      <a:pt x="212" y="132"/>
                    </a:lnTo>
                    <a:lnTo>
                      <a:pt x="212" y="136"/>
                    </a:lnTo>
                    <a:lnTo>
                      <a:pt x="210" y="141"/>
                    </a:lnTo>
                    <a:lnTo>
                      <a:pt x="209" y="146"/>
                    </a:lnTo>
                    <a:lnTo>
                      <a:pt x="208" y="149"/>
                    </a:lnTo>
                    <a:lnTo>
                      <a:pt x="205" y="160"/>
                    </a:lnTo>
                    <a:lnTo>
                      <a:pt x="201" y="170"/>
                    </a:lnTo>
                    <a:lnTo>
                      <a:pt x="198" y="180"/>
                    </a:lnTo>
                    <a:lnTo>
                      <a:pt x="194" y="190"/>
                    </a:lnTo>
                    <a:lnTo>
                      <a:pt x="193" y="192"/>
                    </a:lnTo>
                    <a:lnTo>
                      <a:pt x="188" y="192"/>
                    </a:lnTo>
                    <a:lnTo>
                      <a:pt x="184" y="190"/>
                    </a:lnTo>
                    <a:lnTo>
                      <a:pt x="181" y="189"/>
                    </a:lnTo>
                    <a:lnTo>
                      <a:pt x="180" y="188"/>
                    </a:lnTo>
                    <a:lnTo>
                      <a:pt x="178" y="186"/>
                    </a:lnTo>
                    <a:lnTo>
                      <a:pt x="177" y="185"/>
                    </a:lnTo>
                    <a:lnTo>
                      <a:pt x="177" y="184"/>
                    </a:lnTo>
                    <a:lnTo>
                      <a:pt x="181" y="173"/>
                    </a:lnTo>
                    <a:lnTo>
                      <a:pt x="185" y="161"/>
                    </a:lnTo>
                    <a:lnTo>
                      <a:pt x="189" y="150"/>
                    </a:lnTo>
                    <a:lnTo>
                      <a:pt x="192" y="138"/>
                    </a:lnTo>
                    <a:lnTo>
                      <a:pt x="182" y="138"/>
                    </a:lnTo>
                    <a:lnTo>
                      <a:pt x="174" y="138"/>
                    </a:lnTo>
                    <a:lnTo>
                      <a:pt x="165" y="138"/>
                    </a:lnTo>
                    <a:lnTo>
                      <a:pt x="157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4" y="138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48" y="126"/>
                    </a:lnTo>
                    <a:lnTo>
                      <a:pt x="143" y="116"/>
                    </a:lnTo>
                    <a:lnTo>
                      <a:pt x="136" y="105"/>
                    </a:lnTo>
                    <a:lnTo>
                      <a:pt x="129" y="93"/>
                    </a:lnTo>
                    <a:lnTo>
                      <a:pt x="123" y="82"/>
                    </a:lnTo>
                    <a:lnTo>
                      <a:pt x="116" y="72"/>
                    </a:lnTo>
                    <a:lnTo>
                      <a:pt x="109" y="61"/>
                    </a:lnTo>
                    <a:lnTo>
                      <a:pt x="104" y="50"/>
                    </a:lnTo>
                    <a:lnTo>
                      <a:pt x="99" y="60"/>
                    </a:lnTo>
                    <a:lnTo>
                      <a:pt x="93" y="70"/>
                    </a:lnTo>
                    <a:lnTo>
                      <a:pt x="87" y="81"/>
                    </a:lnTo>
                    <a:lnTo>
                      <a:pt x="81" y="90"/>
                    </a:lnTo>
                    <a:lnTo>
                      <a:pt x="76" y="100"/>
                    </a:lnTo>
                    <a:lnTo>
                      <a:pt x="71" y="109"/>
                    </a:lnTo>
                    <a:lnTo>
                      <a:pt x="67" y="116"/>
                    </a:lnTo>
                    <a:lnTo>
                      <a:pt x="64" y="120"/>
                    </a:lnTo>
                    <a:lnTo>
                      <a:pt x="57" y="130"/>
                    </a:lnTo>
                    <a:lnTo>
                      <a:pt x="47" y="144"/>
                    </a:lnTo>
                    <a:lnTo>
                      <a:pt x="36" y="158"/>
                    </a:lnTo>
                    <a:lnTo>
                      <a:pt x="24" y="173"/>
                    </a:lnTo>
                    <a:lnTo>
                      <a:pt x="12" y="188"/>
                    </a:lnTo>
                    <a:lnTo>
                      <a:pt x="4" y="200"/>
                    </a:lnTo>
                    <a:lnTo>
                      <a:pt x="0" y="209"/>
                    </a:lnTo>
                    <a:lnTo>
                      <a:pt x="0" y="214"/>
                    </a:lnTo>
                    <a:lnTo>
                      <a:pt x="3" y="216"/>
                    </a:lnTo>
                    <a:lnTo>
                      <a:pt x="7" y="216"/>
                    </a:lnTo>
                    <a:lnTo>
                      <a:pt x="11" y="213"/>
                    </a:lnTo>
                    <a:lnTo>
                      <a:pt x="16" y="209"/>
                    </a:lnTo>
                    <a:lnTo>
                      <a:pt x="23" y="205"/>
                    </a:lnTo>
                    <a:lnTo>
                      <a:pt x="30" y="202"/>
                    </a:lnTo>
                    <a:lnTo>
                      <a:pt x="39" y="200"/>
                    </a:lnTo>
                    <a:lnTo>
                      <a:pt x="51" y="198"/>
                    </a:lnTo>
                    <a:lnTo>
                      <a:pt x="64" y="204"/>
                    </a:lnTo>
                    <a:lnTo>
                      <a:pt x="81" y="217"/>
                    </a:lnTo>
                    <a:lnTo>
                      <a:pt x="99" y="236"/>
                    </a:lnTo>
                    <a:lnTo>
                      <a:pt x="116" y="256"/>
                    </a:lnTo>
                    <a:lnTo>
                      <a:pt x="132" y="277"/>
                    </a:lnTo>
                    <a:lnTo>
                      <a:pt x="145" y="296"/>
                    </a:lnTo>
                    <a:lnTo>
                      <a:pt x="154" y="309"/>
                    </a:lnTo>
                    <a:lnTo>
                      <a:pt x="157" y="314"/>
                    </a:lnTo>
                    <a:lnTo>
                      <a:pt x="160" y="321"/>
                    </a:lnTo>
                    <a:lnTo>
                      <a:pt x="168" y="339"/>
                    </a:lnTo>
                    <a:lnTo>
                      <a:pt x="180" y="366"/>
                    </a:lnTo>
                    <a:lnTo>
                      <a:pt x="194" y="397"/>
                    </a:lnTo>
                    <a:lnTo>
                      <a:pt x="210" y="427"/>
                    </a:lnTo>
                    <a:lnTo>
                      <a:pt x="229" y="455"/>
                    </a:lnTo>
                    <a:lnTo>
                      <a:pt x="246" y="475"/>
                    </a:lnTo>
                    <a:lnTo>
                      <a:pt x="262" y="486"/>
                    </a:lnTo>
                    <a:lnTo>
                      <a:pt x="273" y="479"/>
                    </a:lnTo>
                    <a:lnTo>
                      <a:pt x="274" y="454"/>
                    </a:lnTo>
                    <a:lnTo>
                      <a:pt x="267" y="417"/>
                    </a:lnTo>
                    <a:lnTo>
                      <a:pt x="257" y="371"/>
                    </a:lnTo>
                    <a:lnTo>
                      <a:pt x="244" y="326"/>
                    </a:lnTo>
                    <a:lnTo>
                      <a:pt x="229" y="282"/>
                    </a:lnTo>
                    <a:lnTo>
                      <a:pt x="218" y="248"/>
                    </a:lnTo>
                    <a:lnTo>
                      <a:pt x="212" y="226"/>
                    </a:lnTo>
                    <a:lnTo>
                      <a:pt x="212" y="206"/>
                    </a:lnTo>
                    <a:lnTo>
                      <a:pt x="222" y="193"/>
                    </a:lnTo>
                    <a:lnTo>
                      <a:pt x="234" y="186"/>
                    </a:lnTo>
                    <a:lnTo>
                      <a:pt x="24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527"/>
              <p:cNvSpPr>
                <a:spLocks/>
              </p:cNvSpPr>
              <p:nvPr/>
            </p:nvSpPr>
            <p:spPr bwMode="auto">
              <a:xfrm>
                <a:off x="3620" y="1206"/>
                <a:ext cx="12" cy="10"/>
              </a:xfrm>
              <a:custGeom>
                <a:avLst/>
                <a:gdLst>
                  <a:gd name="T0" fmla="*/ 10 w 46"/>
                  <a:gd name="T1" fmla="*/ 39 h 40"/>
                  <a:gd name="T2" fmla="*/ 46 w 46"/>
                  <a:gd name="T3" fmla="*/ 40 h 40"/>
                  <a:gd name="T4" fmla="*/ 46 w 46"/>
                  <a:gd name="T5" fmla="*/ 1 h 40"/>
                  <a:gd name="T6" fmla="*/ 0 w 46"/>
                  <a:gd name="T7" fmla="*/ 0 h 40"/>
                  <a:gd name="T8" fmla="*/ 10 w 46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0" y="39"/>
                    </a:moveTo>
                    <a:lnTo>
                      <a:pt x="46" y="40"/>
                    </a:lnTo>
                    <a:lnTo>
                      <a:pt x="46" y="1"/>
                    </a:lnTo>
                    <a:lnTo>
                      <a:pt x="0" y="0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528"/>
              <p:cNvSpPr>
                <a:spLocks/>
              </p:cNvSpPr>
              <p:nvPr/>
            </p:nvSpPr>
            <p:spPr bwMode="auto">
              <a:xfrm>
                <a:off x="3622" y="1219"/>
                <a:ext cx="12" cy="2"/>
              </a:xfrm>
              <a:custGeom>
                <a:avLst/>
                <a:gdLst>
                  <a:gd name="T0" fmla="*/ 47 w 51"/>
                  <a:gd name="T1" fmla="*/ 8 h 8"/>
                  <a:gd name="T2" fmla="*/ 48 w 51"/>
                  <a:gd name="T3" fmla="*/ 8 h 8"/>
                  <a:gd name="T4" fmla="*/ 49 w 51"/>
                  <a:gd name="T5" fmla="*/ 7 h 8"/>
                  <a:gd name="T6" fmla="*/ 51 w 51"/>
                  <a:gd name="T7" fmla="*/ 5 h 8"/>
                  <a:gd name="T8" fmla="*/ 51 w 51"/>
                  <a:gd name="T9" fmla="*/ 4 h 8"/>
                  <a:gd name="T10" fmla="*/ 51 w 51"/>
                  <a:gd name="T11" fmla="*/ 4 h 8"/>
                  <a:gd name="T12" fmla="*/ 51 w 51"/>
                  <a:gd name="T13" fmla="*/ 3 h 8"/>
                  <a:gd name="T14" fmla="*/ 49 w 51"/>
                  <a:gd name="T15" fmla="*/ 1 h 8"/>
                  <a:gd name="T16" fmla="*/ 48 w 51"/>
                  <a:gd name="T17" fmla="*/ 0 h 8"/>
                  <a:gd name="T18" fmla="*/ 47 w 51"/>
                  <a:gd name="T19" fmla="*/ 0 h 8"/>
                  <a:gd name="T20" fmla="*/ 4 w 51"/>
                  <a:gd name="T21" fmla="*/ 0 h 8"/>
                  <a:gd name="T22" fmla="*/ 3 w 51"/>
                  <a:gd name="T23" fmla="*/ 0 h 8"/>
                  <a:gd name="T24" fmla="*/ 2 w 51"/>
                  <a:gd name="T25" fmla="*/ 1 h 8"/>
                  <a:gd name="T26" fmla="*/ 0 w 51"/>
                  <a:gd name="T27" fmla="*/ 3 h 8"/>
                  <a:gd name="T28" fmla="*/ 0 w 51"/>
                  <a:gd name="T29" fmla="*/ 4 h 8"/>
                  <a:gd name="T30" fmla="*/ 0 w 51"/>
                  <a:gd name="T31" fmla="*/ 4 h 8"/>
                  <a:gd name="T32" fmla="*/ 0 w 51"/>
                  <a:gd name="T33" fmla="*/ 5 h 8"/>
                  <a:gd name="T34" fmla="*/ 2 w 51"/>
                  <a:gd name="T35" fmla="*/ 7 h 8"/>
                  <a:gd name="T36" fmla="*/ 3 w 51"/>
                  <a:gd name="T37" fmla="*/ 8 h 8"/>
                  <a:gd name="T38" fmla="*/ 4 w 51"/>
                  <a:gd name="T39" fmla="*/ 8 h 8"/>
                  <a:gd name="T40" fmla="*/ 47 w 51"/>
                  <a:gd name="T4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8">
                    <a:moveTo>
                      <a:pt x="47" y="8"/>
                    </a:moveTo>
                    <a:lnTo>
                      <a:pt x="48" y="8"/>
                    </a:lnTo>
                    <a:lnTo>
                      <a:pt x="49" y="7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7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529"/>
              <p:cNvSpPr>
                <a:spLocks/>
              </p:cNvSpPr>
              <p:nvPr/>
            </p:nvSpPr>
            <p:spPr bwMode="auto">
              <a:xfrm>
                <a:off x="3618" y="1225"/>
                <a:ext cx="11" cy="21"/>
              </a:xfrm>
              <a:custGeom>
                <a:avLst/>
                <a:gdLst>
                  <a:gd name="T0" fmla="*/ 47 w 47"/>
                  <a:gd name="T1" fmla="*/ 0 h 81"/>
                  <a:gd name="T2" fmla="*/ 18 w 47"/>
                  <a:gd name="T3" fmla="*/ 0 h 81"/>
                  <a:gd name="T4" fmla="*/ 0 w 47"/>
                  <a:gd name="T5" fmla="*/ 81 h 81"/>
                  <a:gd name="T6" fmla="*/ 34 w 47"/>
                  <a:gd name="T7" fmla="*/ 81 h 81"/>
                  <a:gd name="T8" fmla="*/ 47 w 47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1">
                    <a:moveTo>
                      <a:pt x="47" y="0"/>
                    </a:moveTo>
                    <a:lnTo>
                      <a:pt x="18" y="0"/>
                    </a:lnTo>
                    <a:lnTo>
                      <a:pt x="0" y="81"/>
                    </a:lnTo>
                    <a:lnTo>
                      <a:pt x="34" y="8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530"/>
              <p:cNvSpPr>
                <a:spLocks/>
              </p:cNvSpPr>
              <p:nvPr/>
            </p:nvSpPr>
            <p:spPr bwMode="auto">
              <a:xfrm>
                <a:off x="3610" y="1249"/>
                <a:ext cx="16" cy="33"/>
              </a:xfrm>
              <a:custGeom>
                <a:avLst/>
                <a:gdLst>
                  <a:gd name="T0" fmla="*/ 0 w 64"/>
                  <a:gd name="T1" fmla="*/ 134 h 135"/>
                  <a:gd name="T2" fmla="*/ 43 w 64"/>
                  <a:gd name="T3" fmla="*/ 135 h 135"/>
                  <a:gd name="T4" fmla="*/ 64 w 64"/>
                  <a:gd name="T5" fmla="*/ 0 h 135"/>
                  <a:gd name="T6" fmla="*/ 30 w 64"/>
                  <a:gd name="T7" fmla="*/ 0 h 135"/>
                  <a:gd name="T8" fmla="*/ 0 w 64"/>
                  <a:gd name="T9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35">
                    <a:moveTo>
                      <a:pt x="0" y="134"/>
                    </a:moveTo>
                    <a:lnTo>
                      <a:pt x="43" y="135"/>
                    </a:lnTo>
                    <a:lnTo>
                      <a:pt x="64" y="0"/>
                    </a:lnTo>
                    <a:lnTo>
                      <a:pt x="30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531"/>
              <p:cNvSpPr>
                <a:spLocks/>
              </p:cNvSpPr>
              <p:nvPr/>
            </p:nvSpPr>
            <p:spPr bwMode="auto">
              <a:xfrm>
                <a:off x="3642" y="1226"/>
                <a:ext cx="4" cy="20"/>
              </a:xfrm>
              <a:custGeom>
                <a:avLst/>
                <a:gdLst>
                  <a:gd name="T0" fmla="*/ 0 w 19"/>
                  <a:gd name="T1" fmla="*/ 0 h 79"/>
                  <a:gd name="T2" fmla="*/ 1 w 19"/>
                  <a:gd name="T3" fmla="*/ 6 h 79"/>
                  <a:gd name="T4" fmla="*/ 4 w 19"/>
                  <a:gd name="T5" fmla="*/ 24 h 79"/>
                  <a:gd name="T6" fmla="*/ 7 w 19"/>
                  <a:gd name="T7" fmla="*/ 49 h 79"/>
                  <a:gd name="T8" fmla="*/ 11 w 19"/>
                  <a:gd name="T9" fmla="*/ 79 h 79"/>
                  <a:gd name="T10" fmla="*/ 19 w 19"/>
                  <a:gd name="T11" fmla="*/ 79 h 79"/>
                  <a:gd name="T12" fmla="*/ 0 w 1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9">
                    <a:moveTo>
                      <a:pt x="0" y="0"/>
                    </a:moveTo>
                    <a:lnTo>
                      <a:pt x="1" y="6"/>
                    </a:lnTo>
                    <a:lnTo>
                      <a:pt x="4" y="24"/>
                    </a:lnTo>
                    <a:lnTo>
                      <a:pt x="7" y="49"/>
                    </a:lnTo>
                    <a:lnTo>
                      <a:pt x="11" y="79"/>
                    </a:lnTo>
                    <a:lnTo>
                      <a:pt x="19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532"/>
              <p:cNvSpPr>
                <a:spLocks/>
              </p:cNvSpPr>
              <p:nvPr/>
            </p:nvSpPr>
            <p:spPr bwMode="auto">
              <a:xfrm>
                <a:off x="3645" y="1249"/>
                <a:ext cx="10" cy="33"/>
              </a:xfrm>
              <a:custGeom>
                <a:avLst/>
                <a:gdLst>
                  <a:gd name="T0" fmla="*/ 10 w 40"/>
                  <a:gd name="T1" fmla="*/ 0 h 135"/>
                  <a:gd name="T2" fmla="*/ 0 w 40"/>
                  <a:gd name="T3" fmla="*/ 0 h 135"/>
                  <a:gd name="T4" fmla="*/ 7 w 40"/>
                  <a:gd name="T5" fmla="*/ 46 h 135"/>
                  <a:gd name="T6" fmla="*/ 14 w 40"/>
                  <a:gd name="T7" fmla="*/ 88 h 135"/>
                  <a:gd name="T8" fmla="*/ 20 w 40"/>
                  <a:gd name="T9" fmla="*/ 120 h 135"/>
                  <a:gd name="T10" fmla="*/ 26 w 40"/>
                  <a:gd name="T11" fmla="*/ 134 h 135"/>
                  <a:gd name="T12" fmla="*/ 32 w 40"/>
                  <a:gd name="T13" fmla="*/ 135 h 135"/>
                  <a:gd name="T14" fmla="*/ 36 w 40"/>
                  <a:gd name="T15" fmla="*/ 132 h 135"/>
                  <a:gd name="T16" fmla="*/ 39 w 40"/>
                  <a:gd name="T17" fmla="*/ 128 h 135"/>
                  <a:gd name="T18" fmla="*/ 40 w 40"/>
                  <a:gd name="T19" fmla="*/ 127 h 135"/>
                  <a:gd name="T20" fmla="*/ 10 w 40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35">
                    <a:moveTo>
                      <a:pt x="10" y="0"/>
                    </a:moveTo>
                    <a:lnTo>
                      <a:pt x="0" y="0"/>
                    </a:lnTo>
                    <a:lnTo>
                      <a:pt x="7" y="46"/>
                    </a:lnTo>
                    <a:lnTo>
                      <a:pt x="14" y="88"/>
                    </a:lnTo>
                    <a:lnTo>
                      <a:pt x="20" y="120"/>
                    </a:lnTo>
                    <a:lnTo>
                      <a:pt x="26" y="134"/>
                    </a:lnTo>
                    <a:lnTo>
                      <a:pt x="32" y="135"/>
                    </a:lnTo>
                    <a:lnTo>
                      <a:pt x="36" y="132"/>
                    </a:lnTo>
                    <a:lnTo>
                      <a:pt x="39" y="128"/>
                    </a:lnTo>
                    <a:lnTo>
                      <a:pt x="40" y="1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533"/>
              <p:cNvSpPr>
                <a:spLocks/>
              </p:cNvSpPr>
              <p:nvPr/>
            </p:nvSpPr>
            <p:spPr bwMode="auto">
              <a:xfrm>
                <a:off x="3638" y="1206"/>
                <a:ext cx="7" cy="10"/>
              </a:xfrm>
              <a:custGeom>
                <a:avLst/>
                <a:gdLst>
                  <a:gd name="T0" fmla="*/ 0 w 25"/>
                  <a:gd name="T1" fmla="*/ 2 h 39"/>
                  <a:gd name="T2" fmla="*/ 25 w 25"/>
                  <a:gd name="T3" fmla="*/ 0 h 39"/>
                  <a:gd name="T4" fmla="*/ 14 w 25"/>
                  <a:gd name="T5" fmla="*/ 39 h 39"/>
                  <a:gd name="T6" fmla="*/ 0 w 25"/>
                  <a:gd name="T7" fmla="*/ 39 h 39"/>
                  <a:gd name="T8" fmla="*/ 0 w 25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9">
                    <a:moveTo>
                      <a:pt x="0" y="2"/>
                    </a:moveTo>
                    <a:lnTo>
                      <a:pt x="25" y="0"/>
                    </a:lnTo>
                    <a:lnTo>
                      <a:pt x="14" y="39"/>
                    </a:lnTo>
                    <a:lnTo>
                      <a:pt x="0" y="3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534"/>
              <p:cNvSpPr>
                <a:spLocks/>
              </p:cNvSpPr>
              <p:nvPr/>
            </p:nvSpPr>
            <p:spPr bwMode="auto">
              <a:xfrm>
                <a:off x="3617" y="1256"/>
                <a:ext cx="3" cy="3"/>
              </a:xfrm>
              <a:custGeom>
                <a:avLst/>
                <a:gdLst>
                  <a:gd name="T0" fmla="*/ 5 w 11"/>
                  <a:gd name="T1" fmla="*/ 12 h 12"/>
                  <a:gd name="T2" fmla="*/ 7 w 11"/>
                  <a:gd name="T3" fmla="*/ 12 h 12"/>
                  <a:gd name="T4" fmla="*/ 9 w 11"/>
                  <a:gd name="T5" fmla="*/ 11 h 12"/>
                  <a:gd name="T6" fmla="*/ 11 w 11"/>
                  <a:gd name="T7" fmla="*/ 8 h 12"/>
                  <a:gd name="T8" fmla="*/ 11 w 11"/>
                  <a:gd name="T9" fmla="*/ 5 h 12"/>
                  <a:gd name="T10" fmla="*/ 11 w 11"/>
                  <a:gd name="T11" fmla="*/ 4 h 12"/>
                  <a:gd name="T12" fmla="*/ 9 w 11"/>
                  <a:gd name="T13" fmla="*/ 1 h 12"/>
                  <a:gd name="T14" fmla="*/ 7 w 11"/>
                  <a:gd name="T15" fmla="*/ 0 h 12"/>
                  <a:gd name="T16" fmla="*/ 5 w 11"/>
                  <a:gd name="T17" fmla="*/ 0 h 12"/>
                  <a:gd name="T18" fmla="*/ 3 w 11"/>
                  <a:gd name="T19" fmla="*/ 0 h 12"/>
                  <a:gd name="T20" fmla="*/ 1 w 11"/>
                  <a:gd name="T21" fmla="*/ 1 h 12"/>
                  <a:gd name="T22" fmla="*/ 0 w 11"/>
                  <a:gd name="T23" fmla="*/ 4 h 12"/>
                  <a:gd name="T24" fmla="*/ 0 w 11"/>
                  <a:gd name="T25" fmla="*/ 5 h 12"/>
                  <a:gd name="T26" fmla="*/ 0 w 11"/>
                  <a:gd name="T27" fmla="*/ 8 h 12"/>
                  <a:gd name="T28" fmla="*/ 1 w 11"/>
                  <a:gd name="T29" fmla="*/ 11 h 12"/>
                  <a:gd name="T30" fmla="*/ 3 w 11"/>
                  <a:gd name="T31" fmla="*/ 12 h 12"/>
                  <a:gd name="T32" fmla="*/ 5 w 11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lnTo>
                      <a:pt x="7" y="12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535"/>
              <p:cNvSpPr>
                <a:spLocks/>
              </p:cNvSpPr>
              <p:nvPr/>
            </p:nvSpPr>
            <p:spPr bwMode="auto">
              <a:xfrm>
                <a:off x="3618" y="1257"/>
                <a:ext cx="1" cy="2"/>
              </a:xfrm>
              <a:custGeom>
                <a:avLst/>
                <a:gdLst>
                  <a:gd name="T0" fmla="*/ 4 w 7"/>
                  <a:gd name="T1" fmla="*/ 8 h 8"/>
                  <a:gd name="T2" fmla="*/ 6 w 7"/>
                  <a:gd name="T3" fmla="*/ 8 h 8"/>
                  <a:gd name="T4" fmla="*/ 6 w 7"/>
                  <a:gd name="T5" fmla="*/ 7 h 8"/>
                  <a:gd name="T6" fmla="*/ 7 w 7"/>
                  <a:gd name="T7" fmla="*/ 6 h 8"/>
                  <a:gd name="T8" fmla="*/ 7 w 7"/>
                  <a:gd name="T9" fmla="*/ 4 h 8"/>
                  <a:gd name="T10" fmla="*/ 7 w 7"/>
                  <a:gd name="T11" fmla="*/ 3 h 8"/>
                  <a:gd name="T12" fmla="*/ 6 w 7"/>
                  <a:gd name="T13" fmla="*/ 2 h 8"/>
                  <a:gd name="T14" fmla="*/ 6 w 7"/>
                  <a:gd name="T15" fmla="*/ 0 h 8"/>
                  <a:gd name="T16" fmla="*/ 4 w 7"/>
                  <a:gd name="T17" fmla="*/ 0 h 8"/>
                  <a:gd name="T18" fmla="*/ 3 w 7"/>
                  <a:gd name="T19" fmla="*/ 0 h 8"/>
                  <a:gd name="T20" fmla="*/ 2 w 7"/>
                  <a:gd name="T21" fmla="*/ 2 h 8"/>
                  <a:gd name="T22" fmla="*/ 0 w 7"/>
                  <a:gd name="T23" fmla="*/ 3 h 8"/>
                  <a:gd name="T24" fmla="*/ 0 w 7"/>
                  <a:gd name="T25" fmla="*/ 4 h 8"/>
                  <a:gd name="T26" fmla="*/ 0 w 7"/>
                  <a:gd name="T27" fmla="*/ 6 h 8"/>
                  <a:gd name="T28" fmla="*/ 2 w 7"/>
                  <a:gd name="T29" fmla="*/ 7 h 8"/>
                  <a:gd name="T30" fmla="*/ 3 w 7"/>
                  <a:gd name="T31" fmla="*/ 8 h 8"/>
                  <a:gd name="T32" fmla="*/ 4 w 7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8">
                    <a:moveTo>
                      <a:pt x="4" y="8"/>
                    </a:moveTo>
                    <a:lnTo>
                      <a:pt x="6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536"/>
              <p:cNvSpPr>
                <a:spLocks/>
              </p:cNvSpPr>
              <p:nvPr/>
            </p:nvSpPr>
            <p:spPr bwMode="auto">
              <a:xfrm>
                <a:off x="3619" y="1250"/>
                <a:ext cx="4" cy="5"/>
              </a:xfrm>
              <a:custGeom>
                <a:avLst/>
                <a:gdLst>
                  <a:gd name="T0" fmla="*/ 10 w 19"/>
                  <a:gd name="T1" fmla="*/ 20 h 20"/>
                  <a:gd name="T2" fmla="*/ 14 w 19"/>
                  <a:gd name="T3" fmla="*/ 19 h 20"/>
                  <a:gd name="T4" fmla="*/ 16 w 19"/>
                  <a:gd name="T5" fmla="*/ 17 h 20"/>
                  <a:gd name="T6" fmla="*/ 18 w 19"/>
                  <a:gd name="T7" fmla="*/ 15 h 20"/>
                  <a:gd name="T8" fmla="*/ 19 w 19"/>
                  <a:gd name="T9" fmla="*/ 11 h 20"/>
                  <a:gd name="T10" fmla="*/ 18 w 19"/>
                  <a:gd name="T11" fmla="*/ 7 h 20"/>
                  <a:gd name="T12" fmla="*/ 16 w 19"/>
                  <a:gd name="T13" fmla="*/ 3 h 20"/>
                  <a:gd name="T14" fmla="*/ 14 w 19"/>
                  <a:gd name="T15" fmla="*/ 1 h 20"/>
                  <a:gd name="T16" fmla="*/ 10 w 19"/>
                  <a:gd name="T17" fmla="*/ 0 h 20"/>
                  <a:gd name="T18" fmla="*/ 6 w 19"/>
                  <a:gd name="T19" fmla="*/ 1 h 20"/>
                  <a:gd name="T20" fmla="*/ 3 w 19"/>
                  <a:gd name="T21" fmla="*/ 3 h 20"/>
                  <a:gd name="T22" fmla="*/ 2 w 19"/>
                  <a:gd name="T23" fmla="*/ 7 h 20"/>
                  <a:gd name="T24" fmla="*/ 0 w 19"/>
                  <a:gd name="T25" fmla="*/ 11 h 20"/>
                  <a:gd name="T26" fmla="*/ 2 w 19"/>
                  <a:gd name="T27" fmla="*/ 15 h 20"/>
                  <a:gd name="T28" fmla="*/ 3 w 19"/>
                  <a:gd name="T29" fmla="*/ 17 h 20"/>
                  <a:gd name="T30" fmla="*/ 6 w 19"/>
                  <a:gd name="T31" fmla="*/ 19 h 20"/>
                  <a:gd name="T32" fmla="*/ 10 w 19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0">
                    <a:moveTo>
                      <a:pt x="10" y="20"/>
                    </a:moveTo>
                    <a:lnTo>
                      <a:pt x="14" y="19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19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6" y="19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537"/>
              <p:cNvSpPr>
                <a:spLocks/>
              </p:cNvSpPr>
              <p:nvPr/>
            </p:nvSpPr>
            <p:spPr bwMode="auto">
              <a:xfrm>
                <a:off x="3620" y="1251"/>
                <a:ext cx="2" cy="3"/>
              </a:xfrm>
              <a:custGeom>
                <a:avLst/>
                <a:gdLst>
                  <a:gd name="T0" fmla="*/ 6 w 11"/>
                  <a:gd name="T1" fmla="*/ 12 h 12"/>
                  <a:gd name="T2" fmla="*/ 7 w 11"/>
                  <a:gd name="T3" fmla="*/ 12 h 12"/>
                  <a:gd name="T4" fmla="*/ 10 w 11"/>
                  <a:gd name="T5" fmla="*/ 11 h 12"/>
                  <a:gd name="T6" fmla="*/ 11 w 11"/>
                  <a:gd name="T7" fmla="*/ 8 h 12"/>
                  <a:gd name="T8" fmla="*/ 11 w 11"/>
                  <a:gd name="T9" fmla="*/ 7 h 12"/>
                  <a:gd name="T10" fmla="*/ 11 w 11"/>
                  <a:gd name="T11" fmla="*/ 4 h 12"/>
                  <a:gd name="T12" fmla="*/ 10 w 11"/>
                  <a:gd name="T13" fmla="*/ 1 h 12"/>
                  <a:gd name="T14" fmla="*/ 7 w 11"/>
                  <a:gd name="T15" fmla="*/ 0 h 12"/>
                  <a:gd name="T16" fmla="*/ 6 w 11"/>
                  <a:gd name="T17" fmla="*/ 0 h 12"/>
                  <a:gd name="T18" fmla="*/ 4 w 11"/>
                  <a:gd name="T19" fmla="*/ 0 h 12"/>
                  <a:gd name="T20" fmla="*/ 2 w 11"/>
                  <a:gd name="T21" fmla="*/ 1 h 12"/>
                  <a:gd name="T22" fmla="*/ 0 w 11"/>
                  <a:gd name="T23" fmla="*/ 4 h 12"/>
                  <a:gd name="T24" fmla="*/ 0 w 11"/>
                  <a:gd name="T25" fmla="*/ 7 h 12"/>
                  <a:gd name="T26" fmla="*/ 0 w 11"/>
                  <a:gd name="T27" fmla="*/ 8 h 12"/>
                  <a:gd name="T28" fmla="*/ 2 w 11"/>
                  <a:gd name="T29" fmla="*/ 11 h 12"/>
                  <a:gd name="T30" fmla="*/ 4 w 11"/>
                  <a:gd name="T31" fmla="*/ 12 h 12"/>
                  <a:gd name="T32" fmla="*/ 6 w 11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2">
                    <a:moveTo>
                      <a:pt x="6" y="12"/>
                    </a:moveTo>
                    <a:lnTo>
                      <a:pt x="7" y="12"/>
                    </a:lnTo>
                    <a:lnTo>
                      <a:pt x="10" y="11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538"/>
              <p:cNvSpPr>
                <a:spLocks/>
              </p:cNvSpPr>
              <p:nvPr/>
            </p:nvSpPr>
            <p:spPr bwMode="auto">
              <a:xfrm>
                <a:off x="3614" y="1271"/>
                <a:ext cx="4" cy="4"/>
              </a:xfrm>
              <a:custGeom>
                <a:avLst/>
                <a:gdLst>
                  <a:gd name="T0" fmla="*/ 6 w 14"/>
                  <a:gd name="T1" fmla="*/ 15 h 15"/>
                  <a:gd name="T2" fmla="*/ 9 w 14"/>
                  <a:gd name="T3" fmla="*/ 15 h 15"/>
                  <a:gd name="T4" fmla="*/ 12 w 14"/>
                  <a:gd name="T5" fmla="*/ 12 h 15"/>
                  <a:gd name="T6" fmla="*/ 13 w 14"/>
                  <a:gd name="T7" fmla="*/ 11 h 15"/>
                  <a:gd name="T8" fmla="*/ 14 w 14"/>
                  <a:gd name="T9" fmla="*/ 7 h 15"/>
                  <a:gd name="T10" fmla="*/ 13 w 14"/>
                  <a:gd name="T11" fmla="*/ 4 h 15"/>
                  <a:gd name="T12" fmla="*/ 12 w 14"/>
                  <a:gd name="T13" fmla="*/ 1 h 15"/>
                  <a:gd name="T14" fmla="*/ 9 w 14"/>
                  <a:gd name="T15" fmla="*/ 0 h 15"/>
                  <a:gd name="T16" fmla="*/ 6 w 14"/>
                  <a:gd name="T17" fmla="*/ 0 h 15"/>
                  <a:gd name="T18" fmla="*/ 4 w 14"/>
                  <a:gd name="T19" fmla="*/ 0 h 15"/>
                  <a:gd name="T20" fmla="*/ 1 w 14"/>
                  <a:gd name="T21" fmla="*/ 1 h 15"/>
                  <a:gd name="T22" fmla="*/ 0 w 14"/>
                  <a:gd name="T23" fmla="*/ 4 h 15"/>
                  <a:gd name="T24" fmla="*/ 0 w 14"/>
                  <a:gd name="T25" fmla="*/ 7 h 15"/>
                  <a:gd name="T26" fmla="*/ 0 w 14"/>
                  <a:gd name="T27" fmla="*/ 11 h 15"/>
                  <a:gd name="T28" fmla="*/ 1 w 14"/>
                  <a:gd name="T29" fmla="*/ 12 h 15"/>
                  <a:gd name="T30" fmla="*/ 4 w 14"/>
                  <a:gd name="T31" fmla="*/ 15 h 15"/>
                  <a:gd name="T32" fmla="*/ 6 w 14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lnTo>
                      <a:pt x="9" y="15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539"/>
              <p:cNvSpPr>
                <a:spLocks/>
              </p:cNvSpPr>
              <p:nvPr/>
            </p:nvSpPr>
            <p:spPr bwMode="auto">
              <a:xfrm>
                <a:off x="3615" y="1272"/>
                <a:ext cx="2" cy="2"/>
              </a:xfrm>
              <a:custGeom>
                <a:avLst/>
                <a:gdLst>
                  <a:gd name="T0" fmla="*/ 4 w 10"/>
                  <a:gd name="T1" fmla="*/ 9 h 9"/>
                  <a:gd name="T2" fmla="*/ 6 w 10"/>
                  <a:gd name="T3" fmla="*/ 9 h 9"/>
                  <a:gd name="T4" fmla="*/ 8 w 10"/>
                  <a:gd name="T5" fmla="*/ 8 h 9"/>
                  <a:gd name="T6" fmla="*/ 10 w 10"/>
                  <a:gd name="T7" fmla="*/ 5 h 9"/>
                  <a:gd name="T8" fmla="*/ 10 w 10"/>
                  <a:gd name="T9" fmla="*/ 4 h 9"/>
                  <a:gd name="T10" fmla="*/ 10 w 10"/>
                  <a:gd name="T11" fmla="*/ 2 h 9"/>
                  <a:gd name="T12" fmla="*/ 8 w 10"/>
                  <a:gd name="T13" fmla="*/ 1 h 9"/>
                  <a:gd name="T14" fmla="*/ 6 w 10"/>
                  <a:gd name="T15" fmla="*/ 0 h 9"/>
                  <a:gd name="T16" fmla="*/ 4 w 10"/>
                  <a:gd name="T17" fmla="*/ 0 h 9"/>
                  <a:gd name="T18" fmla="*/ 3 w 10"/>
                  <a:gd name="T19" fmla="*/ 0 h 9"/>
                  <a:gd name="T20" fmla="*/ 2 w 10"/>
                  <a:gd name="T21" fmla="*/ 1 h 9"/>
                  <a:gd name="T22" fmla="*/ 0 w 10"/>
                  <a:gd name="T23" fmla="*/ 2 h 9"/>
                  <a:gd name="T24" fmla="*/ 0 w 10"/>
                  <a:gd name="T25" fmla="*/ 4 h 9"/>
                  <a:gd name="T26" fmla="*/ 0 w 10"/>
                  <a:gd name="T27" fmla="*/ 5 h 9"/>
                  <a:gd name="T28" fmla="*/ 2 w 10"/>
                  <a:gd name="T29" fmla="*/ 8 h 9"/>
                  <a:gd name="T30" fmla="*/ 3 w 10"/>
                  <a:gd name="T31" fmla="*/ 9 h 9"/>
                  <a:gd name="T32" fmla="*/ 4 w 10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9">
                    <a:moveTo>
                      <a:pt x="4" y="9"/>
                    </a:moveTo>
                    <a:lnTo>
                      <a:pt x="6" y="9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540"/>
              <p:cNvSpPr>
                <a:spLocks/>
              </p:cNvSpPr>
              <p:nvPr/>
            </p:nvSpPr>
            <p:spPr bwMode="auto">
              <a:xfrm>
                <a:off x="3419" y="1249"/>
                <a:ext cx="8" cy="33"/>
              </a:xfrm>
              <a:custGeom>
                <a:avLst/>
                <a:gdLst>
                  <a:gd name="T0" fmla="*/ 4 w 32"/>
                  <a:gd name="T1" fmla="*/ 0 h 131"/>
                  <a:gd name="T2" fmla="*/ 4 w 32"/>
                  <a:gd name="T3" fmla="*/ 7 h 131"/>
                  <a:gd name="T4" fmla="*/ 5 w 32"/>
                  <a:gd name="T5" fmla="*/ 23 h 131"/>
                  <a:gd name="T6" fmla="*/ 6 w 32"/>
                  <a:gd name="T7" fmla="*/ 40 h 131"/>
                  <a:gd name="T8" fmla="*/ 9 w 32"/>
                  <a:gd name="T9" fmla="*/ 52 h 131"/>
                  <a:gd name="T10" fmla="*/ 13 w 32"/>
                  <a:gd name="T11" fmla="*/ 60 h 131"/>
                  <a:gd name="T12" fmla="*/ 18 w 32"/>
                  <a:gd name="T13" fmla="*/ 68 h 131"/>
                  <a:gd name="T14" fmla="*/ 24 w 32"/>
                  <a:gd name="T15" fmla="*/ 75 h 131"/>
                  <a:gd name="T16" fmla="*/ 26 w 32"/>
                  <a:gd name="T17" fmla="*/ 77 h 131"/>
                  <a:gd name="T18" fmla="*/ 13 w 32"/>
                  <a:gd name="T19" fmla="*/ 73 h 131"/>
                  <a:gd name="T20" fmla="*/ 14 w 32"/>
                  <a:gd name="T21" fmla="*/ 77 h 131"/>
                  <a:gd name="T22" fmla="*/ 17 w 32"/>
                  <a:gd name="T23" fmla="*/ 84 h 131"/>
                  <a:gd name="T24" fmla="*/ 20 w 32"/>
                  <a:gd name="T25" fmla="*/ 93 h 131"/>
                  <a:gd name="T26" fmla="*/ 24 w 32"/>
                  <a:gd name="T27" fmla="*/ 100 h 131"/>
                  <a:gd name="T28" fmla="*/ 26 w 32"/>
                  <a:gd name="T29" fmla="*/ 107 h 131"/>
                  <a:gd name="T30" fmla="*/ 29 w 32"/>
                  <a:gd name="T31" fmla="*/ 117 h 131"/>
                  <a:gd name="T32" fmla="*/ 30 w 32"/>
                  <a:gd name="T33" fmla="*/ 127 h 131"/>
                  <a:gd name="T34" fmla="*/ 32 w 32"/>
                  <a:gd name="T35" fmla="*/ 131 h 131"/>
                  <a:gd name="T36" fmla="*/ 28 w 32"/>
                  <a:gd name="T37" fmla="*/ 125 h 131"/>
                  <a:gd name="T38" fmla="*/ 21 w 32"/>
                  <a:gd name="T39" fmla="*/ 113 h 131"/>
                  <a:gd name="T40" fmla="*/ 12 w 32"/>
                  <a:gd name="T41" fmla="*/ 97 h 131"/>
                  <a:gd name="T42" fmla="*/ 6 w 32"/>
                  <a:gd name="T43" fmla="*/ 84 h 131"/>
                  <a:gd name="T44" fmla="*/ 4 w 32"/>
                  <a:gd name="T45" fmla="*/ 73 h 131"/>
                  <a:gd name="T46" fmla="*/ 2 w 32"/>
                  <a:gd name="T47" fmla="*/ 64 h 131"/>
                  <a:gd name="T48" fmla="*/ 1 w 32"/>
                  <a:gd name="T49" fmla="*/ 55 h 131"/>
                  <a:gd name="T50" fmla="*/ 0 w 32"/>
                  <a:gd name="T51" fmla="*/ 44 h 131"/>
                  <a:gd name="T52" fmla="*/ 0 w 32"/>
                  <a:gd name="T53" fmla="*/ 32 h 131"/>
                  <a:gd name="T54" fmla="*/ 1 w 32"/>
                  <a:gd name="T55" fmla="*/ 20 h 131"/>
                  <a:gd name="T56" fmla="*/ 2 w 32"/>
                  <a:gd name="T57" fmla="*/ 9 h 131"/>
                  <a:gd name="T58" fmla="*/ 4 w 32"/>
                  <a:gd name="T5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131">
                    <a:moveTo>
                      <a:pt x="4" y="0"/>
                    </a:moveTo>
                    <a:lnTo>
                      <a:pt x="4" y="7"/>
                    </a:lnTo>
                    <a:lnTo>
                      <a:pt x="5" y="23"/>
                    </a:lnTo>
                    <a:lnTo>
                      <a:pt x="6" y="40"/>
                    </a:lnTo>
                    <a:lnTo>
                      <a:pt x="9" y="52"/>
                    </a:lnTo>
                    <a:lnTo>
                      <a:pt x="13" y="60"/>
                    </a:lnTo>
                    <a:lnTo>
                      <a:pt x="18" y="68"/>
                    </a:lnTo>
                    <a:lnTo>
                      <a:pt x="24" y="75"/>
                    </a:lnTo>
                    <a:lnTo>
                      <a:pt x="26" y="77"/>
                    </a:lnTo>
                    <a:lnTo>
                      <a:pt x="13" y="73"/>
                    </a:lnTo>
                    <a:lnTo>
                      <a:pt x="14" y="77"/>
                    </a:lnTo>
                    <a:lnTo>
                      <a:pt x="17" y="84"/>
                    </a:lnTo>
                    <a:lnTo>
                      <a:pt x="20" y="93"/>
                    </a:lnTo>
                    <a:lnTo>
                      <a:pt x="24" y="100"/>
                    </a:lnTo>
                    <a:lnTo>
                      <a:pt x="26" y="107"/>
                    </a:lnTo>
                    <a:lnTo>
                      <a:pt x="29" y="117"/>
                    </a:lnTo>
                    <a:lnTo>
                      <a:pt x="30" y="127"/>
                    </a:lnTo>
                    <a:lnTo>
                      <a:pt x="32" y="131"/>
                    </a:lnTo>
                    <a:lnTo>
                      <a:pt x="28" y="125"/>
                    </a:lnTo>
                    <a:lnTo>
                      <a:pt x="21" y="113"/>
                    </a:lnTo>
                    <a:lnTo>
                      <a:pt x="12" y="97"/>
                    </a:lnTo>
                    <a:lnTo>
                      <a:pt x="6" y="84"/>
                    </a:lnTo>
                    <a:lnTo>
                      <a:pt x="4" y="73"/>
                    </a:lnTo>
                    <a:lnTo>
                      <a:pt x="2" y="64"/>
                    </a:lnTo>
                    <a:lnTo>
                      <a:pt x="1" y="55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1" y="20"/>
                    </a:lnTo>
                    <a:lnTo>
                      <a:pt x="2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541"/>
              <p:cNvSpPr>
                <a:spLocks/>
              </p:cNvSpPr>
              <p:nvPr/>
            </p:nvSpPr>
            <p:spPr bwMode="auto">
              <a:xfrm>
                <a:off x="3464" y="1290"/>
                <a:ext cx="22" cy="9"/>
              </a:xfrm>
              <a:custGeom>
                <a:avLst/>
                <a:gdLst>
                  <a:gd name="T0" fmla="*/ 0 w 89"/>
                  <a:gd name="T1" fmla="*/ 0 h 34"/>
                  <a:gd name="T2" fmla="*/ 1 w 89"/>
                  <a:gd name="T3" fmla="*/ 1 h 34"/>
                  <a:gd name="T4" fmla="*/ 5 w 89"/>
                  <a:gd name="T5" fmla="*/ 5 h 34"/>
                  <a:gd name="T6" fmla="*/ 12 w 89"/>
                  <a:gd name="T7" fmla="*/ 10 h 34"/>
                  <a:gd name="T8" fmla="*/ 18 w 89"/>
                  <a:gd name="T9" fmla="*/ 17 h 34"/>
                  <a:gd name="T10" fmla="*/ 25 w 89"/>
                  <a:gd name="T11" fmla="*/ 24 h 34"/>
                  <a:gd name="T12" fmla="*/ 32 w 89"/>
                  <a:gd name="T13" fmla="*/ 29 h 34"/>
                  <a:gd name="T14" fmla="*/ 38 w 89"/>
                  <a:gd name="T15" fmla="*/ 33 h 34"/>
                  <a:gd name="T16" fmla="*/ 42 w 89"/>
                  <a:gd name="T17" fmla="*/ 34 h 34"/>
                  <a:gd name="T18" fmla="*/ 48 w 89"/>
                  <a:gd name="T19" fmla="*/ 33 h 34"/>
                  <a:gd name="T20" fmla="*/ 53 w 89"/>
                  <a:gd name="T21" fmla="*/ 33 h 34"/>
                  <a:gd name="T22" fmla="*/ 56 w 89"/>
                  <a:gd name="T23" fmla="*/ 32 h 34"/>
                  <a:gd name="T24" fmla="*/ 58 w 89"/>
                  <a:gd name="T25" fmla="*/ 32 h 34"/>
                  <a:gd name="T26" fmla="*/ 65 w 89"/>
                  <a:gd name="T27" fmla="*/ 30 h 34"/>
                  <a:gd name="T28" fmla="*/ 76 w 89"/>
                  <a:gd name="T29" fmla="*/ 28 h 34"/>
                  <a:gd name="T30" fmla="*/ 85 w 89"/>
                  <a:gd name="T31" fmla="*/ 25 h 34"/>
                  <a:gd name="T32" fmla="*/ 89 w 89"/>
                  <a:gd name="T33" fmla="*/ 24 h 34"/>
                  <a:gd name="T34" fmla="*/ 88 w 89"/>
                  <a:gd name="T35" fmla="*/ 24 h 34"/>
                  <a:gd name="T36" fmla="*/ 84 w 89"/>
                  <a:gd name="T37" fmla="*/ 24 h 34"/>
                  <a:gd name="T38" fmla="*/ 77 w 89"/>
                  <a:gd name="T39" fmla="*/ 25 h 34"/>
                  <a:gd name="T40" fmla="*/ 70 w 89"/>
                  <a:gd name="T41" fmla="*/ 25 h 34"/>
                  <a:gd name="T42" fmla="*/ 62 w 89"/>
                  <a:gd name="T43" fmla="*/ 25 h 34"/>
                  <a:gd name="T44" fmla="*/ 54 w 89"/>
                  <a:gd name="T45" fmla="*/ 25 h 34"/>
                  <a:gd name="T46" fmla="*/ 46 w 89"/>
                  <a:gd name="T47" fmla="*/ 25 h 34"/>
                  <a:gd name="T48" fmla="*/ 41 w 89"/>
                  <a:gd name="T49" fmla="*/ 25 h 34"/>
                  <a:gd name="T50" fmla="*/ 36 w 89"/>
                  <a:gd name="T51" fmla="*/ 21 h 34"/>
                  <a:gd name="T52" fmla="*/ 26 w 89"/>
                  <a:gd name="T53" fmla="*/ 12 h 34"/>
                  <a:gd name="T54" fmla="*/ 17 w 89"/>
                  <a:gd name="T55" fmla="*/ 4 h 34"/>
                  <a:gd name="T56" fmla="*/ 10 w 89"/>
                  <a:gd name="T57" fmla="*/ 0 h 34"/>
                  <a:gd name="T58" fmla="*/ 6 w 89"/>
                  <a:gd name="T59" fmla="*/ 0 h 34"/>
                  <a:gd name="T60" fmla="*/ 4 w 89"/>
                  <a:gd name="T61" fmla="*/ 0 h 34"/>
                  <a:gd name="T62" fmla="*/ 1 w 89"/>
                  <a:gd name="T63" fmla="*/ 0 h 34"/>
                  <a:gd name="T64" fmla="*/ 0 w 89"/>
                  <a:gd name="T6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34">
                    <a:moveTo>
                      <a:pt x="0" y="0"/>
                    </a:moveTo>
                    <a:lnTo>
                      <a:pt x="1" y="1"/>
                    </a:lnTo>
                    <a:lnTo>
                      <a:pt x="5" y="5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5" y="24"/>
                    </a:lnTo>
                    <a:lnTo>
                      <a:pt x="32" y="29"/>
                    </a:lnTo>
                    <a:lnTo>
                      <a:pt x="38" y="33"/>
                    </a:lnTo>
                    <a:lnTo>
                      <a:pt x="42" y="34"/>
                    </a:lnTo>
                    <a:lnTo>
                      <a:pt x="48" y="33"/>
                    </a:lnTo>
                    <a:lnTo>
                      <a:pt x="53" y="33"/>
                    </a:lnTo>
                    <a:lnTo>
                      <a:pt x="56" y="32"/>
                    </a:lnTo>
                    <a:lnTo>
                      <a:pt x="58" y="32"/>
                    </a:lnTo>
                    <a:lnTo>
                      <a:pt x="65" y="30"/>
                    </a:lnTo>
                    <a:lnTo>
                      <a:pt x="76" y="28"/>
                    </a:lnTo>
                    <a:lnTo>
                      <a:pt x="85" y="25"/>
                    </a:lnTo>
                    <a:lnTo>
                      <a:pt x="89" y="24"/>
                    </a:lnTo>
                    <a:lnTo>
                      <a:pt x="88" y="24"/>
                    </a:lnTo>
                    <a:lnTo>
                      <a:pt x="84" y="24"/>
                    </a:lnTo>
                    <a:lnTo>
                      <a:pt x="77" y="25"/>
                    </a:lnTo>
                    <a:lnTo>
                      <a:pt x="70" y="25"/>
                    </a:lnTo>
                    <a:lnTo>
                      <a:pt x="62" y="25"/>
                    </a:lnTo>
                    <a:lnTo>
                      <a:pt x="54" y="25"/>
                    </a:lnTo>
                    <a:lnTo>
                      <a:pt x="46" y="25"/>
                    </a:lnTo>
                    <a:lnTo>
                      <a:pt x="41" y="25"/>
                    </a:lnTo>
                    <a:lnTo>
                      <a:pt x="36" y="21"/>
                    </a:lnTo>
                    <a:lnTo>
                      <a:pt x="26" y="12"/>
                    </a:lnTo>
                    <a:lnTo>
                      <a:pt x="17" y="4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542"/>
              <p:cNvSpPr>
                <a:spLocks/>
              </p:cNvSpPr>
              <p:nvPr/>
            </p:nvSpPr>
            <p:spPr bwMode="auto">
              <a:xfrm>
                <a:off x="3465" y="1261"/>
                <a:ext cx="28" cy="17"/>
              </a:xfrm>
              <a:custGeom>
                <a:avLst/>
                <a:gdLst>
                  <a:gd name="T0" fmla="*/ 90 w 113"/>
                  <a:gd name="T1" fmla="*/ 36 h 70"/>
                  <a:gd name="T2" fmla="*/ 82 w 113"/>
                  <a:gd name="T3" fmla="*/ 40 h 70"/>
                  <a:gd name="T4" fmla="*/ 77 w 113"/>
                  <a:gd name="T5" fmla="*/ 36 h 70"/>
                  <a:gd name="T6" fmla="*/ 74 w 113"/>
                  <a:gd name="T7" fmla="*/ 32 h 70"/>
                  <a:gd name="T8" fmla="*/ 74 w 113"/>
                  <a:gd name="T9" fmla="*/ 30 h 70"/>
                  <a:gd name="T10" fmla="*/ 69 w 113"/>
                  <a:gd name="T11" fmla="*/ 19 h 70"/>
                  <a:gd name="T12" fmla="*/ 69 w 113"/>
                  <a:gd name="T13" fmla="*/ 18 h 70"/>
                  <a:gd name="T14" fmla="*/ 68 w 113"/>
                  <a:gd name="T15" fmla="*/ 12 h 70"/>
                  <a:gd name="T16" fmla="*/ 65 w 113"/>
                  <a:gd name="T17" fmla="*/ 8 h 70"/>
                  <a:gd name="T18" fmla="*/ 61 w 113"/>
                  <a:gd name="T19" fmla="*/ 3 h 70"/>
                  <a:gd name="T20" fmla="*/ 56 w 113"/>
                  <a:gd name="T21" fmla="*/ 0 h 70"/>
                  <a:gd name="T22" fmla="*/ 53 w 113"/>
                  <a:gd name="T23" fmla="*/ 2 h 70"/>
                  <a:gd name="T24" fmla="*/ 52 w 113"/>
                  <a:gd name="T25" fmla="*/ 4 h 70"/>
                  <a:gd name="T26" fmla="*/ 52 w 113"/>
                  <a:gd name="T27" fmla="*/ 6 h 70"/>
                  <a:gd name="T28" fmla="*/ 48 w 113"/>
                  <a:gd name="T29" fmla="*/ 19 h 70"/>
                  <a:gd name="T30" fmla="*/ 42 w 113"/>
                  <a:gd name="T31" fmla="*/ 8 h 70"/>
                  <a:gd name="T32" fmla="*/ 22 w 113"/>
                  <a:gd name="T33" fmla="*/ 15 h 70"/>
                  <a:gd name="T34" fmla="*/ 45 w 113"/>
                  <a:gd name="T35" fmla="*/ 24 h 70"/>
                  <a:gd name="T36" fmla="*/ 30 w 113"/>
                  <a:gd name="T37" fmla="*/ 32 h 70"/>
                  <a:gd name="T38" fmla="*/ 26 w 113"/>
                  <a:gd name="T39" fmla="*/ 32 h 70"/>
                  <a:gd name="T40" fmla="*/ 16 w 113"/>
                  <a:gd name="T41" fmla="*/ 31 h 70"/>
                  <a:gd name="T42" fmla="*/ 5 w 113"/>
                  <a:gd name="T43" fmla="*/ 34 h 70"/>
                  <a:gd name="T44" fmla="*/ 0 w 113"/>
                  <a:gd name="T45" fmla="*/ 39 h 70"/>
                  <a:gd name="T46" fmla="*/ 4 w 113"/>
                  <a:gd name="T47" fmla="*/ 43 h 70"/>
                  <a:gd name="T48" fmla="*/ 14 w 113"/>
                  <a:gd name="T49" fmla="*/ 52 h 70"/>
                  <a:gd name="T50" fmla="*/ 26 w 113"/>
                  <a:gd name="T51" fmla="*/ 60 h 70"/>
                  <a:gd name="T52" fmla="*/ 38 w 113"/>
                  <a:gd name="T53" fmla="*/ 63 h 70"/>
                  <a:gd name="T54" fmla="*/ 42 w 113"/>
                  <a:gd name="T55" fmla="*/ 62 h 70"/>
                  <a:gd name="T56" fmla="*/ 45 w 113"/>
                  <a:gd name="T57" fmla="*/ 60 h 70"/>
                  <a:gd name="T58" fmla="*/ 48 w 113"/>
                  <a:gd name="T59" fmla="*/ 60 h 70"/>
                  <a:gd name="T60" fmla="*/ 50 w 113"/>
                  <a:gd name="T61" fmla="*/ 59 h 70"/>
                  <a:gd name="T62" fmla="*/ 52 w 113"/>
                  <a:gd name="T63" fmla="*/ 60 h 70"/>
                  <a:gd name="T64" fmla="*/ 54 w 113"/>
                  <a:gd name="T65" fmla="*/ 62 h 70"/>
                  <a:gd name="T66" fmla="*/ 60 w 113"/>
                  <a:gd name="T67" fmla="*/ 64 h 70"/>
                  <a:gd name="T68" fmla="*/ 65 w 113"/>
                  <a:gd name="T69" fmla="*/ 67 h 70"/>
                  <a:gd name="T70" fmla="*/ 72 w 113"/>
                  <a:gd name="T71" fmla="*/ 68 h 70"/>
                  <a:gd name="T72" fmla="*/ 78 w 113"/>
                  <a:gd name="T73" fmla="*/ 70 h 70"/>
                  <a:gd name="T74" fmla="*/ 85 w 113"/>
                  <a:gd name="T75" fmla="*/ 70 h 70"/>
                  <a:gd name="T76" fmla="*/ 90 w 113"/>
                  <a:gd name="T77" fmla="*/ 67 h 70"/>
                  <a:gd name="T78" fmla="*/ 98 w 113"/>
                  <a:gd name="T79" fmla="*/ 63 h 70"/>
                  <a:gd name="T80" fmla="*/ 101 w 113"/>
                  <a:gd name="T81" fmla="*/ 63 h 70"/>
                  <a:gd name="T82" fmla="*/ 102 w 113"/>
                  <a:gd name="T83" fmla="*/ 62 h 70"/>
                  <a:gd name="T84" fmla="*/ 106 w 113"/>
                  <a:gd name="T85" fmla="*/ 56 h 70"/>
                  <a:gd name="T86" fmla="*/ 110 w 113"/>
                  <a:gd name="T87" fmla="*/ 48 h 70"/>
                  <a:gd name="T88" fmla="*/ 113 w 113"/>
                  <a:gd name="T89" fmla="*/ 44 h 70"/>
                  <a:gd name="T90" fmla="*/ 113 w 113"/>
                  <a:gd name="T91" fmla="*/ 42 h 70"/>
                  <a:gd name="T92" fmla="*/ 113 w 113"/>
                  <a:gd name="T93" fmla="*/ 40 h 70"/>
                  <a:gd name="T94" fmla="*/ 111 w 113"/>
                  <a:gd name="T95" fmla="*/ 38 h 70"/>
                  <a:gd name="T96" fmla="*/ 106 w 113"/>
                  <a:gd name="T97" fmla="*/ 34 h 70"/>
                  <a:gd name="T98" fmla="*/ 98 w 113"/>
                  <a:gd name="T99" fmla="*/ 32 h 70"/>
                  <a:gd name="T100" fmla="*/ 90 w 113"/>
                  <a:gd name="T10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70">
                    <a:moveTo>
                      <a:pt x="90" y="36"/>
                    </a:moveTo>
                    <a:lnTo>
                      <a:pt x="82" y="40"/>
                    </a:lnTo>
                    <a:lnTo>
                      <a:pt x="77" y="36"/>
                    </a:lnTo>
                    <a:lnTo>
                      <a:pt x="74" y="32"/>
                    </a:lnTo>
                    <a:lnTo>
                      <a:pt x="74" y="30"/>
                    </a:lnTo>
                    <a:lnTo>
                      <a:pt x="69" y="19"/>
                    </a:lnTo>
                    <a:lnTo>
                      <a:pt x="69" y="18"/>
                    </a:lnTo>
                    <a:lnTo>
                      <a:pt x="68" y="12"/>
                    </a:lnTo>
                    <a:lnTo>
                      <a:pt x="65" y="8"/>
                    </a:lnTo>
                    <a:lnTo>
                      <a:pt x="61" y="3"/>
                    </a:lnTo>
                    <a:lnTo>
                      <a:pt x="56" y="0"/>
                    </a:lnTo>
                    <a:lnTo>
                      <a:pt x="53" y="2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48" y="19"/>
                    </a:lnTo>
                    <a:lnTo>
                      <a:pt x="42" y="8"/>
                    </a:lnTo>
                    <a:lnTo>
                      <a:pt x="22" y="15"/>
                    </a:lnTo>
                    <a:lnTo>
                      <a:pt x="45" y="24"/>
                    </a:lnTo>
                    <a:lnTo>
                      <a:pt x="30" y="32"/>
                    </a:lnTo>
                    <a:lnTo>
                      <a:pt x="26" y="32"/>
                    </a:lnTo>
                    <a:lnTo>
                      <a:pt x="16" y="31"/>
                    </a:lnTo>
                    <a:lnTo>
                      <a:pt x="5" y="34"/>
                    </a:lnTo>
                    <a:lnTo>
                      <a:pt x="0" y="39"/>
                    </a:lnTo>
                    <a:lnTo>
                      <a:pt x="4" y="43"/>
                    </a:lnTo>
                    <a:lnTo>
                      <a:pt x="14" y="52"/>
                    </a:lnTo>
                    <a:lnTo>
                      <a:pt x="26" y="60"/>
                    </a:lnTo>
                    <a:lnTo>
                      <a:pt x="38" y="63"/>
                    </a:lnTo>
                    <a:lnTo>
                      <a:pt x="42" y="62"/>
                    </a:lnTo>
                    <a:lnTo>
                      <a:pt x="45" y="60"/>
                    </a:lnTo>
                    <a:lnTo>
                      <a:pt x="48" y="60"/>
                    </a:lnTo>
                    <a:lnTo>
                      <a:pt x="50" y="59"/>
                    </a:lnTo>
                    <a:lnTo>
                      <a:pt x="52" y="60"/>
                    </a:lnTo>
                    <a:lnTo>
                      <a:pt x="54" y="62"/>
                    </a:lnTo>
                    <a:lnTo>
                      <a:pt x="60" y="64"/>
                    </a:lnTo>
                    <a:lnTo>
                      <a:pt x="65" y="67"/>
                    </a:lnTo>
                    <a:lnTo>
                      <a:pt x="72" y="68"/>
                    </a:lnTo>
                    <a:lnTo>
                      <a:pt x="78" y="70"/>
                    </a:lnTo>
                    <a:lnTo>
                      <a:pt x="85" y="70"/>
                    </a:lnTo>
                    <a:lnTo>
                      <a:pt x="90" y="67"/>
                    </a:lnTo>
                    <a:lnTo>
                      <a:pt x="98" y="63"/>
                    </a:lnTo>
                    <a:lnTo>
                      <a:pt x="101" y="63"/>
                    </a:lnTo>
                    <a:lnTo>
                      <a:pt x="102" y="62"/>
                    </a:lnTo>
                    <a:lnTo>
                      <a:pt x="106" y="56"/>
                    </a:lnTo>
                    <a:lnTo>
                      <a:pt x="110" y="48"/>
                    </a:lnTo>
                    <a:lnTo>
                      <a:pt x="113" y="44"/>
                    </a:lnTo>
                    <a:lnTo>
                      <a:pt x="113" y="42"/>
                    </a:lnTo>
                    <a:lnTo>
                      <a:pt x="113" y="40"/>
                    </a:lnTo>
                    <a:lnTo>
                      <a:pt x="111" y="38"/>
                    </a:lnTo>
                    <a:lnTo>
                      <a:pt x="106" y="34"/>
                    </a:lnTo>
                    <a:lnTo>
                      <a:pt x="98" y="32"/>
                    </a:lnTo>
                    <a:lnTo>
                      <a:pt x="9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543"/>
              <p:cNvSpPr>
                <a:spLocks/>
              </p:cNvSpPr>
              <p:nvPr/>
            </p:nvSpPr>
            <p:spPr bwMode="auto">
              <a:xfrm>
                <a:off x="3499" y="1718"/>
                <a:ext cx="7" cy="89"/>
              </a:xfrm>
              <a:custGeom>
                <a:avLst/>
                <a:gdLst>
                  <a:gd name="T0" fmla="*/ 19 w 31"/>
                  <a:gd name="T1" fmla="*/ 0 h 354"/>
                  <a:gd name="T2" fmla="*/ 20 w 31"/>
                  <a:gd name="T3" fmla="*/ 44 h 354"/>
                  <a:gd name="T4" fmla="*/ 19 w 31"/>
                  <a:gd name="T5" fmla="*/ 142 h 354"/>
                  <a:gd name="T6" fmla="*/ 16 w 31"/>
                  <a:gd name="T7" fmla="*/ 245 h 354"/>
                  <a:gd name="T8" fmla="*/ 18 w 31"/>
                  <a:gd name="T9" fmla="*/ 302 h 354"/>
                  <a:gd name="T10" fmla="*/ 22 w 31"/>
                  <a:gd name="T11" fmla="*/ 319 h 354"/>
                  <a:gd name="T12" fmla="*/ 27 w 31"/>
                  <a:gd name="T13" fmla="*/ 334 h 354"/>
                  <a:gd name="T14" fmla="*/ 31 w 31"/>
                  <a:gd name="T15" fmla="*/ 346 h 354"/>
                  <a:gd name="T16" fmla="*/ 31 w 31"/>
                  <a:gd name="T17" fmla="*/ 354 h 354"/>
                  <a:gd name="T18" fmla="*/ 24 w 31"/>
                  <a:gd name="T19" fmla="*/ 349 h 354"/>
                  <a:gd name="T20" fmla="*/ 14 w 31"/>
                  <a:gd name="T21" fmla="*/ 331 h 354"/>
                  <a:gd name="T22" fmla="*/ 4 w 31"/>
                  <a:gd name="T23" fmla="*/ 314 h 354"/>
                  <a:gd name="T24" fmla="*/ 0 w 31"/>
                  <a:gd name="T25" fmla="*/ 306 h 354"/>
                  <a:gd name="T26" fmla="*/ 3 w 31"/>
                  <a:gd name="T27" fmla="*/ 258 h 354"/>
                  <a:gd name="T28" fmla="*/ 8 w 31"/>
                  <a:gd name="T29" fmla="*/ 153 h 354"/>
                  <a:gd name="T30" fmla="*/ 14 w 31"/>
                  <a:gd name="T31" fmla="*/ 48 h 354"/>
                  <a:gd name="T32" fmla="*/ 19 w 31"/>
                  <a:gd name="T3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54">
                    <a:moveTo>
                      <a:pt x="19" y="0"/>
                    </a:moveTo>
                    <a:lnTo>
                      <a:pt x="20" y="44"/>
                    </a:lnTo>
                    <a:lnTo>
                      <a:pt x="19" y="142"/>
                    </a:lnTo>
                    <a:lnTo>
                      <a:pt x="16" y="245"/>
                    </a:lnTo>
                    <a:lnTo>
                      <a:pt x="18" y="302"/>
                    </a:lnTo>
                    <a:lnTo>
                      <a:pt x="22" y="319"/>
                    </a:lnTo>
                    <a:lnTo>
                      <a:pt x="27" y="334"/>
                    </a:lnTo>
                    <a:lnTo>
                      <a:pt x="31" y="346"/>
                    </a:lnTo>
                    <a:lnTo>
                      <a:pt x="31" y="354"/>
                    </a:lnTo>
                    <a:lnTo>
                      <a:pt x="24" y="349"/>
                    </a:lnTo>
                    <a:lnTo>
                      <a:pt x="14" y="331"/>
                    </a:lnTo>
                    <a:lnTo>
                      <a:pt x="4" y="314"/>
                    </a:lnTo>
                    <a:lnTo>
                      <a:pt x="0" y="306"/>
                    </a:lnTo>
                    <a:lnTo>
                      <a:pt x="3" y="258"/>
                    </a:lnTo>
                    <a:lnTo>
                      <a:pt x="8" y="153"/>
                    </a:lnTo>
                    <a:lnTo>
                      <a:pt x="14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 rot="762372">
              <a:off x="5259801" y="1769906"/>
              <a:ext cx="78434" cy="190018"/>
              <a:chOff x="8039100" y="2930525"/>
              <a:chExt cx="428625" cy="1114425"/>
            </a:xfrm>
          </p:grpSpPr>
          <p:grpSp>
            <p:nvGrpSpPr>
              <p:cNvPr id="11" name="Group 421"/>
              <p:cNvGrpSpPr>
                <a:grpSpLocks noChangeAspect="1"/>
              </p:cNvGrpSpPr>
              <p:nvPr/>
            </p:nvGrpSpPr>
            <p:grpSpPr bwMode="auto">
              <a:xfrm>
                <a:off x="8039100" y="2930525"/>
                <a:ext cx="428625" cy="1114425"/>
                <a:chOff x="5064" y="1846"/>
                <a:chExt cx="270" cy="702"/>
              </a:xfrm>
            </p:grpSpPr>
            <p:sp>
              <p:nvSpPr>
                <p:cNvPr id="13" name="AutoShape 42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064" y="1846"/>
                  <a:ext cx="270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Freeform 422"/>
                <p:cNvSpPr>
                  <a:spLocks/>
                </p:cNvSpPr>
                <p:nvPr/>
              </p:nvSpPr>
              <p:spPr bwMode="auto">
                <a:xfrm>
                  <a:off x="5070" y="1913"/>
                  <a:ext cx="258" cy="635"/>
                </a:xfrm>
                <a:custGeom>
                  <a:avLst/>
                  <a:gdLst>
                    <a:gd name="T0" fmla="*/ 209 w 774"/>
                    <a:gd name="T1" fmla="*/ 1271 h 1906"/>
                    <a:gd name="T2" fmla="*/ 143 w 774"/>
                    <a:gd name="T3" fmla="*/ 1102 h 1906"/>
                    <a:gd name="T4" fmla="*/ 82 w 774"/>
                    <a:gd name="T5" fmla="*/ 970 h 1906"/>
                    <a:gd name="T6" fmla="*/ 38 w 774"/>
                    <a:gd name="T7" fmla="*/ 835 h 1906"/>
                    <a:gd name="T8" fmla="*/ 39 w 774"/>
                    <a:gd name="T9" fmla="*/ 732 h 1906"/>
                    <a:gd name="T10" fmla="*/ 39 w 774"/>
                    <a:gd name="T11" fmla="*/ 660 h 1906"/>
                    <a:gd name="T12" fmla="*/ 14 w 774"/>
                    <a:gd name="T13" fmla="*/ 500 h 1906"/>
                    <a:gd name="T14" fmla="*/ 0 w 774"/>
                    <a:gd name="T15" fmla="*/ 342 h 1906"/>
                    <a:gd name="T16" fmla="*/ 28 w 774"/>
                    <a:gd name="T17" fmla="*/ 278 h 1906"/>
                    <a:gd name="T18" fmla="*/ 67 w 774"/>
                    <a:gd name="T19" fmla="*/ 194 h 1906"/>
                    <a:gd name="T20" fmla="*/ 107 w 774"/>
                    <a:gd name="T21" fmla="*/ 98 h 1906"/>
                    <a:gd name="T22" fmla="*/ 154 w 774"/>
                    <a:gd name="T23" fmla="*/ 19 h 1906"/>
                    <a:gd name="T24" fmla="*/ 201 w 774"/>
                    <a:gd name="T25" fmla="*/ 4 h 1906"/>
                    <a:gd name="T26" fmla="*/ 223 w 774"/>
                    <a:gd name="T27" fmla="*/ 73 h 1906"/>
                    <a:gd name="T28" fmla="*/ 197 w 774"/>
                    <a:gd name="T29" fmla="*/ 178 h 1906"/>
                    <a:gd name="T30" fmla="*/ 161 w 774"/>
                    <a:gd name="T31" fmla="*/ 299 h 1906"/>
                    <a:gd name="T32" fmla="*/ 167 w 774"/>
                    <a:gd name="T33" fmla="*/ 322 h 1906"/>
                    <a:gd name="T34" fmla="*/ 183 w 774"/>
                    <a:gd name="T35" fmla="*/ 300 h 1906"/>
                    <a:gd name="T36" fmla="*/ 197 w 774"/>
                    <a:gd name="T37" fmla="*/ 277 h 1906"/>
                    <a:gd name="T38" fmla="*/ 234 w 774"/>
                    <a:gd name="T39" fmla="*/ 210 h 1906"/>
                    <a:gd name="T40" fmla="*/ 263 w 774"/>
                    <a:gd name="T41" fmla="*/ 169 h 1906"/>
                    <a:gd name="T42" fmla="*/ 295 w 774"/>
                    <a:gd name="T43" fmla="*/ 166 h 1906"/>
                    <a:gd name="T44" fmla="*/ 303 w 774"/>
                    <a:gd name="T45" fmla="*/ 233 h 1906"/>
                    <a:gd name="T46" fmla="*/ 285 w 774"/>
                    <a:gd name="T47" fmla="*/ 317 h 1906"/>
                    <a:gd name="T48" fmla="*/ 260 w 774"/>
                    <a:gd name="T49" fmla="*/ 374 h 1906"/>
                    <a:gd name="T50" fmla="*/ 235 w 774"/>
                    <a:gd name="T51" fmla="*/ 478 h 1906"/>
                    <a:gd name="T52" fmla="*/ 213 w 774"/>
                    <a:gd name="T53" fmla="*/ 584 h 1906"/>
                    <a:gd name="T54" fmla="*/ 215 w 774"/>
                    <a:gd name="T55" fmla="*/ 586 h 1906"/>
                    <a:gd name="T56" fmla="*/ 220 w 774"/>
                    <a:gd name="T57" fmla="*/ 596 h 1906"/>
                    <a:gd name="T58" fmla="*/ 242 w 774"/>
                    <a:gd name="T59" fmla="*/ 642 h 1906"/>
                    <a:gd name="T60" fmla="*/ 278 w 774"/>
                    <a:gd name="T61" fmla="*/ 709 h 1906"/>
                    <a:gd name="T62" fmla="*/ 322 w 774"/>
                    <a:gd name="T63" fmla="*/ 779 h 1906"/>
                    <a:gd name="T64" fmla="*/ 366 w 774"/>
                    <a:gd name="T65" fmla="*/ 833 h 1906"/>
                    <a:gd name="T66" fmla="*/ 419 w 774"/>
                    <a:gd name="T67" fmla="*/ 862 h 1906"/>
                    <a:gd name="T68" fmla="*/ 487 w 774"/>
                    <a:gd name="T69" fmla="*/ 881 h 1906"/>
                    <a:gd name="T70" fmla="*/ 540 w 774"/>
                    <a:gd name="T71" fmla="*/ 854 h 1906"/>
                    <a:gd name="T72" fmla="*/ 580 w 774"/>
                    <a:gd name="T73" fmla="*/ 738 h 1906"/>
                    <a:gd name="T74" fmla="*/ 582 w 774"/>
                    <a:gd name="T75" fmla="*/ 611 h 1906"/>
                    <a:gd name="T76" fmla="*/ 601 w 774"/>
                    <a:gd name="T77" fmla="*/ 504 h 1906"/>
                    <a:gd name="T78" fmla="*/ 652 w 774"/>
                    <a:gd name="T79" fmla="*/ 396 h 1906"/>
                    <a:gd name="T80" fmla="*/ 722 w 774"/>
                    <a:gd name="T81" fmla="*/ 339 h 1906"/>
                    <a:gd name="T82" fmla="*/ 751 w 774"/>
                    <a:gd name="T83" fmla="*/ 397 h 1906"/>
                    <a:gd name="T84" fmla="*/ 743 w 774"/>
                    <a:gd name="T85" fmla="*/ 490 h 1906"/>
                    <a:gd name="T86" fmla="*/ 745 w 774"/>
                    <a:gd name="T87" fmla="*/ 630 h 1906"/>
                    <a:gd name="T88" fmla="*/ 747 w 774"/>
                    <a:gd name="T89" fmla="*/ 821 h 1906"/>
                    <a:gd name="T90" fmla="*/ 749 w 774"/>
                    <a:gd name="T91" fmla="*/ 1022 h 1906"/>
                    <a:gd name="T92" fmla="*/ 767 w 774"/>
                    <a:gd name="T93" fmla="*/ 1103 h 1906"/>
                    <a:gd name="T94" fmla="*/ 773 w 774"/>
                    <a:gd name="T95" fmla="*/ 1200 h 1906"/>
                    <a:gd name="T96" fmla="*/ 732 w 774"/>
                    <a:gd name="T97" fmla="*/ 1348 h 1906"/>
                    <a:gd name="T98" fmla="*/ 654 w 774"/>
                    <a:gd name="T99" fmla="*/ 1472 h 1906"/>
                    <a:gd name="T100" fmla="*/ 612 w 774"/>
                    <a:gd name="T101" fmla="*/ 1523 h 1906"/>
                    <a:gd name="T102" fmla="*/ 140 w 774"/>
                    <a:gd name="T103" fmla="*/ 1775 h 1906"/>
                    <a:gd name="T104" fmla="*/ 192 w 774"/>
                    <a:gd name="T105" fmla="*/ 1613 h 1906"/>
                    <a:gd name="T106" fmla="*/ 236 w 774"/>
                    <a:gd name="T107" fmla="*/ 1408 h 1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74" h="1906">
                      <a:moveTo>
                        <a:pt x="235" y="1363"/>
                      </a:moveTo>
                      <a:lnTo>
                        <a:pt x="224" y="1321"/>
                      </a:lnTo>
                      <a:lnTo>
                        <a:pt x="209" y="1271"/>
                      </a:lnTo>
                      <a:lnTo>
                        <a:pt x="189" y="1216"/>
                      </a:lnTo>
                      <a:lnTo>
                        <a:pt x="167" y="1159"/>
                      </a:lnTo>
                      <a:lnTo>
                        <a:pt x="143" y="1102"/>
                      </a:lnTo>
                      <a:lnTo>
                        <a:pt x="121" y="1050"/>
                      </a:lnTo>
                      <a:lnTo>
                        <a:pt x="100" y="1006"/>
                      </a:lnTo>
                      <a:lnTo>
                        <a:pt x="82" y="970"/>
                      </a:lnTo>
                      <a:lnTo>
                        <a:pt x="60" y="923"/>
                      </a:lnTo>
                      <a:lnTo>
                        <a:pt x="46" y="878"/>
                      </a:lnTo>
                      <a:lnTo>
                        <a:pt x="38" y="835"/>
                      </a:lnTo>
                      <a:lnTo>
                        <a:pt x="36" y="797"/>
                      </a:lnTo>
                      <a:lnTo>
                        <a:pt x="37" y="763"/>
                      </a:lnTo>
                      <a:lnTo>
                        <a:pt x="39" y="732"/>
                      </a:lnTo>
                      <a:lnTo>
                        <a:pt x="43" y="708"/>
                      </a:lnTo>
                      <a:lnTo>
                        <a:pt x="43" y="688"/>
                      </a:lnTo>
                      <a:lnTo>
                        <a:pt x="39" y="660"/>
                      </a:lnTo>
                      <a:lnTo>
                        <a:pt x="32" y="615"/>
                      </a:lnTo>
                      <a:lnTo>
                        <a:pt x="23" y="560"/>
                      </a:lnTo>
                      <a:lnTo>
                        <a:pt x="14" y="500"/>
                      </a:lnTo>
                      <a:lnTo>
                        <a:pt x="6" y="439"/>
                      </a:lnTo>
                      <a:lnTo>
                        <a:pt x="1" y="385"/>
                      </a:lnTo>
                      <a:lnTo>
                        <a:pt x="0" y="342"/>
                      </a:lnTo>
                      <a:lnTo>
                        <a:pt x="6" y="317"/>
                      </a:lnTo>
                      <a:lnTo>
                        <a:pt x="17" y="300"/>
                      </a:lnTo>
                      <a:lnTo>
                        <a:pt x="28" y="278"/>
                      </a:lnTo>
                      <a:lnTo>
                        <a:pt x="40" y="253"/>
                      </a:lnTo>
                      <a:lnTo>
                        <a:pt x="53" y="225"/>
                      </a:lnTo>
                      <a:lnTo>
                        <a:pt x="67" y="194"/>
                      </a:lnTo>
                      <a:lnTo>
                        <a:pt x="81" y="163"/>
                      </a:lnTo>
                      <a:lnTo>
                        <a:pt x="94" y="131"/>
                      </a:lnTo>
                      <a:lnTo>
                        <a:pt x="107" y="98"/>
                      </a:lnTo>
                      <a:lnTo>
                        <a:pt x="121" y="67"/>
                      </a:lnTo>
                      <a:lnTo>
                        <a:pt x="137" y="40"/>
                      </a:lnTo>
                      <a:lnTo>
                        <a:pt x="154" y="19"/>
                      </a:lnTo>
                      <a:lnTo>
                        <a:pt x="171" y="5"/>
                      </a:lnTo>
                      <a:lnTo>
                        <a:pt x="187" y="0"/>
                      </a:lnTo>
                      <a:lnTo>
                        <a:pt x="201" y="4"/>
                      </a:lnTo>
                      <a:lnTo>
                        <a:pt x="213" y="19"/>
                      </a:lnTo>
                      <a:lnTo>
                        <a:pt x="222" y="47"/>
                      </a:lnTo>
                      <a:lnTo>
                        <a:pt x="223" y="73"/>
                      </a:lnTo>
                      <a:lnTo>
                        <a:pt x="219" y="105"/>
                      </a:lnTo>
                      <a:lnTo>
                        <a:pt x="209" y="140"/>
                      </a:lnTo>
                      <a:lnTo>
                        <a:pt x="197" y="178"/>
                      </a:lnTo>
                      <a:lnTo>
                        <a:pt x="184" y="218"/>
                      </a:lnTo>
                      <a:lnTo>
                        <a:pt x="171" y="258"/>
                      </a:lnTo>
                      <a:lnTo>
                        <a:pt x="161" y="299"/>
                      </a:lnTo>
                      <a:lnTo>
                        <a:pt x="156" y="337"/>
                      </a:lnTo>
                      <a:lnTo>
                        <a:pt x="161" y="329"/>
                      </a:lnTo>
                      <a:lnTo>
                        <a:pt x="167" y="322"/>
                      </a:lnTo>
                      <a:lnTo>
                        <a:pt x="173" y="315"/>
                      </a:lnTo>
                      <a:lnTo>
                        <a:pt x="178" y="307"/>
                      </a:lnTo>
                      <a:lnTo>
                        <a:pt x="183" y="300"/>
                      </a:lnTo>
                      <a:lnTo>
                        <a:pt x="188" y="292"/>
                      </a:lnTo>
                      <a:lnTo>
                        <a:pt x="192" y="285"/>
                      </a:lnTo>
                      <a:lnTo>
                        <a:pt x="197" y="277"/>
                      </a:lnTo>
                      <a:lnTo>
                        <a:pt x="210" y="253"/>
                      </a:lnTo>
                      <a:lnTo>
                        <a:pt x="222" y="231"/>
                      </a:lnTo>
                      <a:lnTo>
                        <a:pt x="234" y="210"/>
                      </a:lnTo>
                      <a:lnTo>
                        <a:pt x="243" y="193"/>
                      </a:lnTo>
                      <a:lnTo>
                        <a:pt x="254" y="180"/>
                      </a:lnTo>
                      <a:lnTo>
                        <a:pt x="263" y="169"/>
                      </a:lnTo>
                      <a:lnTo>
                        <a:pt x="274" y="161"/>
                      </a:lnTo>
                      <a:lnTo>
                        <a:pt x="286" y="159"/>
                      </a:lnTo>
                      <a:lnTo>
                        <a:pt x="295" y="166"/>
                      </a:lnTo>
                      <a:lnTo>
                        <a:pt x="302" y="182"/>
                      </a:lnTo>
                      <a:lnTo>
                        <a:pt x="304" y="205"/>
                      </a:lnTo>
                      <a:lnTo>
                        <a:pt x="303" y="233"/>
                      </a:lnTo>
                      <a:lnTo>
                        <a:pt x="298" y="262"/>
                      </a:lnTo>
                      <a:lnTo>
                        <a:pt x="292" y="291"/>
                      </a:lnTo>
                      <a:lnTo>
                        <a:pt x="285" y="317"/>
                      </a:lnTo>
                      <a:lnTo>
                        <a:pt x="275" y="335"/>
                      </a:lnTo>
                      <a:lnTo>
                        <a:pt x="268" y="351"/>
                      </a:lnTo>
                      <a:lnTo>
                        <a:pt x="260" y="374"/>
                      </a:lnTo>
                      <a:lnTo>
                        <a:pt x="252" y="405"/>
                      </a:lnTo>
                      <a:lnTo>
                        <a:pt x="243" y="440"/>
                      </a:lnTo>
                      <a:lnTo>
                        <a:pt x="235" y="478"/>
                      </a:lnTo>
                      <a:lnTo>
                        <a:pt x="227" y="515"/>
                      </a:lnTo>
                      <a:lnTo>
                        <a:pt x="220" y="552"/>
                      </a:lnTo>
                      <a:lnTo>
                        <a:pt x="213" y="584"/>
                      </a:lnTo>
                      <a:lnTo>
                        <a:pt x="213" y="585"/>
                      </a:lnTo>
                      <a:lnTo>
                        <a:pt x="215" y="585"/>
                      </a:lnTo>
                      <a:lnTo>
                        <a:pt x="215" y="586"/>
                      </a:lnTo>
                      <a:lnTo>
                        <a:pt x="215" y="586"/>
                      </a:lnTo>
                      <a:lnTo>
                        <a:pt x="216" y="589"/>
                      </a:lnTo>
                      <a:lnTo>
                        <a:pt x="220" y="596"/>
                      </a:lnTo>
                      <a:lnTo>
                        <a:pt x="225" y="608"/>
                      </a:lnTo>
                      <a:lnTo>
                        <a:pt x="233" y="624"/>
                      </a:lnTo>
                      <a:lnTo>
                        <a:pt x="242" y="642"/>
                      </a:lnTo>
                      <a:lnTo>
                        <a:pt x="253" y="663"/>
                      </a:lnTo>
                      <a:lnTo>
                        <a:pt x="264" y="686"/>
                      </a:lnTo>
                      <a:lnTo>
                        <a:pt x="278" y="709"/>
                      </a:lnTo>
                      <a:lnTo>
                        <a:pt x="292" y="733"/>
                      </a:lnTo>
                      <a:lnTo>
                        <a:pt x="307" y="757"/>
                      </a:lnTo>
                      <a:lnTo>
                        <a:pt x="322" y="779"/>
                      </a:lnTo>
                      <a:lnTo>
                        <a:pt x="337" y="800"/>
                      </a:lnTo>
                      <a:lnTo>
                        <a:pt x="351" y="818"/>
                      </a:lnTo>
                      <a:lnTo>
                        <a:pt x="366" y="833"/>
                      </a:lnTo>
                      <a:lnTo>
                        <a:pt x="380" y="845"/>
                      </a:lnTo>
                      <a:lnTo>
                        <a:pt x="394" y="852"/>
                      </a:lnTo>
                      <a:lnTo>
                        <a:pt x="419" y="862"/>
                      </a:lnTo>
                      <a:lnTo>
                        <a:pt x="444" y="872"/>
                      </a:lnTo>
                      <a:lnTo>
                        <a:pt x="467" y="878"/>
                      </a:lnTo>
                      <a:lnTo>
                        <a:pt x="487" y="881"/>
                      </a:lnTo>
                      <a:lnTo>
                        <a:pt x="506" y="879"/>
                      </a:lnTo>
                      <a:lnTo>
                        <a:pt x="525" y="871"/>
                      </a:lnTo>
                      <a:lnTo>
                        <a:pt x="540" y="854"/>
                      </a:lnTo>
                      <a:lnTo>
                        <a:pt x="554" y="826"/>
                      </a:lnTo>
                      <a:lnTo>
                        <a:pt x="570" y="779"/>
                      </a:lnTo>
                      <a:lnTo>
                        <a:pt x="580" y="738"/>
                      </a:lnTo>
                      <a:lnTo>
                        <a:pt x="583" y="694"/>
                      </a:lnTo>
                      <a:lnTo>
                        <a:pt x="582" y="642"/>
                      </a:lnTo>
                      <a:lnTo>
                        <a:pt x="582" y="611"/>
                      </a:lnTo>
                      <a:lnTo>
                        <a:pt x="585" y="577"/>
                      </a:lnTo>
                      <a:lnTo>
                        <a:pt x="591" y="541"/>
                      </a:lnTo>
                      <a:lnTo>
                        <a:pt x="601" y="504"/>
                      </a:lnTo>
                      <a:lnTo>
                        <a:pt x="614" y="468"/>
                      </a:lnTo>
                      <a:lnTo>
                        <a:pt x="631" y="430"/>
                      </a:lnTo>
                      <a:lnTo>
                        <a:pt x="652" y="396"/>
                      </a:lnTo>
                      <a:lnTo>
                        <a:pt x="677" y="363"/>
                      </a:lnTo>
                      <a:lnTo>
                        <a:pt x="703" y="342"/>
                      </a:lnTo>
                      <a:lnTo>
                        <a:pt x="722" y="339"/>
                      </a:lnTo>
                      <a:lnTo>
                        <a:pt x="736" y="349"/>
                      </a:lnTo>
                      <a:lnTo>
                        <a:pt x="745" y="370"/>
                      </a:lnTo>
                      <a:lnTo>
                        <a:pt x="751" y="397"/>
                      </a:lnTo>
                      <a:lnTo>
                        <a:pt x="751" y="429"/>
                      </a:lnTo>
                      <a:lnTo>
                        <a:pt x="749" y="461"/>
                      </a:lnTo>
                      <a:lnTo>
                        <a:pt x="743" y="490"/>
                      </a:lnTo>
                      <a:lnTo>
                        <a:pt x="736" y="539"/>
                      </a:lnTo>
                      <a:lnTo>
                        <a:pt x="739" y="585"/>
                      </a:lnTo>
                      <a:lnTo>
                        <a:pt x="745" y="630"/>
                      </a:lnTo>
                      <a:lnTo>
                        <a:pt x="750" y="680"/>
                      </a:lnTo>
                      <a:lnTo>
                        <a:pt x="750" y="744"/>
                      </a:lnTo>
                      <a:lnTo>
                        <a:pt x="747" y="821"/>
                      </a:lnTo>
                      <a:lnTo>
                        <a:pt x="746" y="903"/>
                      </a:lnTo>
                      <a:lnTo>
                        <a:pt x="746" y="985"/>
                      </a:lnTo>
                      <a:lnTo>
                        <a:pt x="749" y="1022"/>
                      </a:lnTo>
                      <a:lnTo>
                        <a:pt x="754" y="1051"/>
                      </a:lnTo>
                      <a:lnTo>
                        <a:pt x="760" y="1078"/>
                      </a:lnTo>
                      <a:lnTo>
                        <a:pt x="767" y="1103"/>
                      </a:lnTo>
                      <a:lnTo>
                        <a:pt x="771" y="1131"/>
                      </a:lnTo>
                      <a:lnTo>
                        <a:pt x="774" y="1163"/>
                      </a:lnTo>
                      <a:lnTo>
                        <a:pt x="773" y="1200"/>
                      </a:lnTo>
                      <a:lnTo>
                        <a:pt x="767" y="1247"/>
                      </a:lnTo>
                      <a:lnTo>
                        <a:pt x="753" y="1298"/>
                      </a:lnTo>
                      <a:lnTo>
                        <a:pt x="732" y="1348"/>
                      </a:lnTo>
                      <a:lnTo>
                        <a:pt x="707" y="1395"/>
                      </a:lnTo>
                      <a:lnTo>
                        <a:pt x="680" y="1436"/>
                      </a:lnTo>
                      <a:lnTo>
                        <a:pt x="654" y="1472"/>
                      </a:lnTo>
                      <a:lnTo>
                        <a:pt x="633" y="1500"/>
                      </a:lnTo>
                      <a:lnTo>
                        <a:pt x="617" y="1517"/>
                      </a:lnTo>
                      <a:lnTo>
                        <a:pt x="612" y="1523"/>
                      </a:lnTo>
                      <a:lnTo>
                        <a:pt x="508" y="1906"/>
                      </a:lnTo>
                      <a:lnTo>
                        <a:pt x="135" y="1790"/>
                      </a:lnTo>
                      <a:lnTo>
                        <a:pt x="140" y="1775"/>
                      </a:lnTo>
                      <a:lnTo>
                        <a:pt x="153" y="1737"/>
                      </a:lnTo>
                      <a:lnTo>
                        <a:pt x="172" y="1681"/>
                      </a:lnTo>
                      <a:lnTo>
                        <a:pt x="192" y="1613"/>
                      </a:lnTo>
                      <a:lnTo>
                        <a:pt x="212" y="1540"/>
                      </a:lnTo>
                      <a:lnTo>
                        <a:pt x="227" y="1470"/>
                      </a:lnTo>
                      <a:lnTo>
                        <a:pt x="236" y="1408"/>
                      </a:lnTo>
                      <a:lnTo>
                        <a:pt x="235" y="136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Freeform 423"/>
                <p:cNvSpPr>
                  <a:spLocks/>
                </p:cNvSpPr>
                <p:nvPr/>
              </p:nvSpPr>
              <p:spPr bwMode="auto">
                <a:xfrm>
                  <a:off x="5157" y="1846"/>
                  <a:ext cx="169" cy="315"/>
                </a:xfrm>
                <a:custGeom>
                  <a:avLst/>
                  <a:gdLst>
                    <a:gd name="T0" fmla="*/ 453 w 507"/>
                    <a:gd name="T1" fmla="*/ 141 h 945"/>
                    <a:gd name="T2" fmla="*/ 453 w 507"/>
                    <a:gd name="T3" fmla="*/ 72 h 945"/>
                    <a:gd name="T4" fmla="*/ 462 w 507"/>
                    <a:gd name="T5" fmla="*/ 72 h 945"/>
                    <a:gd name="T6" fmla="*/ 462 w 507"/>
                    <a:gd name="T7" fmla="*/ 0 h 945"/>
                    <a:gd name="T8" fmla="*/ 39 w 507"/>
                    <a:gd name="T9" fmla="*/ 2 h 945"/>
                    <a:gd name="T10" fmla="*/ 39 w 507"/>
                    <a:gd name="T11" fmla="*/ 74 h 945"/>
                    <a:gd name="T12" fmla="*/ 53 w 507"/>
                    <a:gd name="T13" fmla="*/ 74 h 945"/>
                    <a:gd name="T14" fmla="*/ 53 w 507"/>
                    <a:gd name="T15" fmla="*/ 142 h 945"/>
                    <a:gd name="T16" fmla="*/ 42 w 507"/>
                    <a:gd name="T17" fmla="*/ 146 h 945"/>
                    <a:gd name="T18" fmla="*/ 32 w 507"/>
                    <a:gd name="T19" fmla="*/ 150 h 945"/>
                    <a:gd name="T20" fmla="*/ 22 w 507"/>
                    <a:gd name="T21" fmla="*/ 156 h 945"/>
                    <a:gd name="T22" fmla="*/ 15 w 507"/>
                    <a:gd name="T23" fmla="*/ 165 h 945"/>
                    <a:gd name="T24" fmla="*/ 9 w 507"/>
                    <a:gd name="T25" fmla="*/ 173 h 945"/>
                    <a:gd name="T26" fmla="*/ 3 w 507"/>
                    <a:gd name="T27" fmla="*/ 184 h 945"/>
                    <a:gd name="T28" fmla="*/ 1 w 507"/>
                    <a:gd name="T29" fmla="*/ 196 h 945"/>
                    <a:gd name="T30" fmla="*/ 0 w 507"/>
                    <a:gd name="T31" fmla="*/ 207 h 945"/>
                    <a:gd name="T32" fmla="*/ 3 w 507"/>
                    <a:gd name="T33" fmla="*/ 880 h 945"/>
                    <a:gd name="T34" fmla="*/ 4 w 507"/>
                    <a:gd name="T35" fmla="*/ 893 h 945"/>
                    <a:gd name="T36" fmla="*/ 9 w 507"/>
                    <a:gd name="T37" fmla="*/ 905 h 945"/>
                    <a:gd name="T38" fmla="*/ 14 w 507"/>
                    <a:gd name="T39" fmla="*/ 916 h 945"/>
                    <a:gd name="T40" fmla="*/ 22 w 507"/>
                    <a:gd name="T41" fmla="*/ 926 h 945"/>
                    <a:gd name="T42" fmla="*/ 32 w 507"/>
                    <a:gd name="T43" fmla="*/ 933 h 945"/>
                    <a:gd name="T44" fmla="*/ 43 w 507"/>
                    <a:gd name="T45" fmla="*/ 940 h 945"/>
                    <a:gd name="T46" fmla="*/ 55 w 507"/>
                    <a:gd name="T47" fmla="*/ 944 h 945"/>
                    <a:gd name="T48" fmla="*/ 68 w 507"/>
                    <a:gd name="T49" fmla="*/ 945 h 945"/>
                    <a:gd name="T50" fmla="*/ 442 w 507"/>
                    <a:gd name="T51" fmla="*/ 943 h 945"/>
                    <a:gd name="T52" fmla="*/ 455 w 507"/>
                    <a:gd name="T53" fmla="*/ 942 h 945"/>
                    <a:gd name="T54" fmla="*/ 467 w 507"/>
                    <a:gd name="T55" fmla="*/ 938 h 945"/>
                    <a:gd name="T56" fmla="*/ 478 w 507"/>
                    <a:gd name="T57" fmla="*/ 931 h 945"/>
                    <a:gd name="T58" fmla="*/ 487 w 507"/>
                    <a:gd name="T59" fmla="*/ 924 h 945"/>
                    <a:gd name="T60" fmla="*/ 496 w 507"/>
                    <a:gd name="T61" fmla="*/ 914 h 945"/>
                    <a:gd name="T62" fmla="*/ 501 w 507"/>
                    <a:gd name="T63" fmla="*/ 903 h 945"/>
                    <a:gd name="T64" fmla="*/ 505 w 507"/>
                    <a:gd name="T65" fmla="*/ 890 h 945"/>
                    <a:gd name="T66" fmla="*/ 507 w 507"/>
                    <a:gd name="T67" fmla="*/ 877 h 945"/>
                    <a:gd name="T68" fmla="*/ 503 w 507"/>
                    <a:gd name="T69" fmla="*/ 204 h 945"/>
                    <a:gd name="T70" fmla="*/ 502 w 507"/>
                    <a:gd name="T71" fmla="*/ 193 h 945"/>
                    <a:gd name="T72" fmla="*/ 499 w 507"/>
                    <a:gd name="T73" fmla="*/ 183 h 945"/>
                    <a:gd name="T74" fmla="*/ 495 w 507"/>
                    <a:gd name="T75" fmla="*/ 173 h 945"/>
                    <a:gd name="T76" fmla="*/ 490 w 507"/>
                    <a:gd name="T77" fmla="*/ 165 h 945"/>
                    <a:gd name="T78" fmla="*/ 482 w 507"/>
                    <a:gd name="T79" fmla="*/ 156 h 945"/>
                    <a:gd name="T80" fmla="*/ 474 w 507"/>
                    <a:gd name="T81" fmla="*/ 150 h 945"/>
                    <a:gd name="T82" fmla="*/ 464 w 507"/>
                    <a:gd name="T83" fmla="*/ 145 h 945"/>
                    <a:gd name="T84" fmla="*/ 453 w 507"/>
                    <a:gd name="T85" fmla="*/ 141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07" h="945">
                      <a:moveTo>
                        <a:pt x="453" y="141"/>
                      </a:moveTo>
                      <a:lnTo>
                        <a:pt x="453" y="72"/>
                      </a:lnTo>
                      <a:lnTo>
                        <a:pt x="462" y="72"/>
                      </a:lnTo>
                      <a:lnTo>
                        <a:pt x="462" y="0"/>
                      </a:lnTo>
                      <a:lnTo>
                        <a:pt x="39" y="2"/>
                      </a:lnTo>
                      <a:lnTo>
                        <a:pt x="39" y="74"/>
                      </a:lnTo>
                      <a:lnTo>
                        <a:pt x="53" y="74"/>
                      </a:lnTo>
                      <a:lnTo>
                        <a:pt x="53" y="142"/>
                      </a:lnTo>
                      <a:lnTo>
                        <a:pt x="42" y="146"/>
                      </a:lnTo>
                      <a:lnTo>
                        <a:pt x="32" y="150"/>
                      </a:lnTo>
                      <a:lnTo>
                        <a:pt x="22" y="156"/>
                      </a:lnTo>
                      <a:lnTo>
                        <a:pt x="15" y="165"/>
                      </a:lnTo>
                      <a:lnTo>
                        <a:pt x="9" y="173"/>
                      </a:lnTo>
                      <a:lnTo>
                        <a:pt x="3" y="184"/>
                      </a:lnTo>
                      <a:lnTo>
                        <a:pt x="1" y="196"/>
                      </a:lnTo>
                      <a:lnTo>
                        <a:pt x="0" y="207"/>
                      </a:lnTo>
                      <a:lnTo>
                        <a:pt x="3" y="880"/>
                      </a:lnTo>
                      <a:lnTo>
                        <a:pt x="4" y="893"/>
                      </a:lnTo>
                      <a:lnTo>
                        <a:pt x="9" y="905"/>
                      </a:lnTo>
                      <a:lnTo>
                        <a:pt x="14" y="916"/>
                      </a:lnTo>
                      <a:lnTo>
                        <a:pt x="22" y="926"/>
                      </a:lnTo>
                      <a:lnTo>
                        <a:pt x="32" y="933"/>
                      </a:lnTo>
                      <a:lnTo>
                        <a:pt x="43" y="940"/>
                      </a:lnTo>
                      <a:lnTo>
                        <a:pt x="55" y="944"/>
                      </a:lnTo>
                      <a:lnTo>
                        <a:pt x="68" y="945"/>
                      </a:lnTo>
                      <a:lnTo>
                        <a:pt x="442" y="943"/>
                      </a:lnTo>
                      <a:lnTo>
                        <a:pt x="455" y="942"/>
                      </a:lnTo>
                      <a:lnTo>
                        <a:pt x="467" y="938"/>
                      </a:lnTo>
                      <a:lnTo>
                        <a:pt x="478" y="931"/>
                      </a:lnTo>
                      <a:lnTo>
                        <a:pt x="487" y="924"/>
                      </a:lnTo>
                      <a:lnTo>
                        <a:pt x="496" y="914"/>
                      </a:lnTo>
                      <a:lnTo>
                        <a:pt x="501" y="903"/>
                      </a:lnTo>
                      <a:lnTo>
                        <a:pt x="505" y="890"/>
                      </a:lnTo>
                      <a:lnTo>
                        <a:pt x="507" y="877"/>
                      </a:lnTo>
                      <a:lnTo>
                        <a:pt x="503" y="204"/>
                      </a:lnTo>
                      <a:lnTo>
                        <a:pt x="502" y="193"/>
                      </a:lnTo>
                      <a:lnTo>
                        <a:pt x="499" y="183"/>
                      </a:lnTo>
                      <a:lnTo>
                        <a:pt x="495" y="173"/>
                      </a:lnTo>
                      <a:lnTo>
                        <a:pt x="490" y="165"/>
                      </a:lnTo>
                      <a:lnTo>
                        <a:pt x="482" y="156"/>
                      </a:lnTo>
                      <a:lnTo>
                        <a:pt x="474" y="150"/>
                      </a:lnTo>
                      <a:lnTo>
                        <a:pt x="464" y="145"/>
                      </a:lnTo>
                      <a:lnTo>
                        <a:pt x="453" y="14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Rectangle 424"/>
                <p:cNvSpPr>
                  <a:spLocks noChangeArrowheads="1"/>
                </p:cNvSpPr>
                <p:nvPr/>
              </p:nvSpPr>
              <p:spPr bwMode="auto">
                <a:xfrm>
                  <a:off x="5178" y="1854"/>
                  <a:ext cx="70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Rectangle 425"/>
                <p:cNvSpPr>
                  <a:spLocks noChangeArrowheads="1"/>
                </p:cNvSpPr>
                <p:nvPr/>
              </p:nvSpPr>
              <p:spPr bwMode="auto">
                <a:xfrm>
                  <a:off x="5253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Rectangle 426"/>
                <p:cNvSpPr>
                  <a:spLocks noChangeArrowheads="1"/>
                </p:cNvSpPr>
                <p:nvPr/>
              </p:nvSpPr>
              <p:spPr bwMode="auto">
                <a:xfrm>
                  <a:off x="5261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Rectangle 427"/>
                <p:cNvSpPr>
                  <a:spLocks noChangeArrowheads="1"/>
                </p:cNvSpPr>
                <p:nvPr/>
              </p:nvSpPr>
              <p:spPr bwMode="auto">
                <a:xfrm>
                  <a:off x="5269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Rectangle 428"/>
                <p:cNvSpPr>
                  <a:spLocks noChangeArrowheads="1"/>
                </p:cNvSpPr>
                <p:nvPr/>
              </p:nvSpPr>
              <p:spPr bwMode="auto">
                <a:xfrm>
                  <a:off x="5295" y="1854"/>
                  <a:ext cx="10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Rectangle 429"/>
                <p:cNvSpPr>
                  <a:spLocks noChangeArrowheads="1"/>
                </p:cNvSpPr>
                <p:nvPr/>
              </p:nvSpPr>
              <p:spPr bwMode="auto">
                <a:xfrm>
                  <a:off x="5186" y="1879"/>
                  <a:ext cx="43" cy="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Rectangle 430"/>
                <p:cNvSpPr>
                  <a:spLocks noChangeArrowheads="1"/>
                </p:cNvSpPr>
                <p:nvPr/>
              </p:nvSpPr>
              <p:spPr bwMode="auto">
                <a:xfrm>
                  <a:off x="5173" y="1943"/>
                  <a:ext cx="136" cy="1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431"/>
                <p:cNvSpPr>
                  <a:spLocks/>
                </p:cNvSpPr>
                <p:nvPr/>
              </p:nvSpPr>
              <p:spPr bwMode="auto">
                <a:xfrm>
                  <a:off x="5178" y="1908"/>
                  <a:ext cx="61" cy="21"/>
                </a:xfrm>
                <a:custGeom>
                  <a:avLst/>
                  <a:gdLst>
                    <a:gd name="T0" fmla="*/ 154 w 184"/>
                    <a:gd name="T1" fmla="*/ 63 h 63"/>
                    <a:gd name="T2" fmla="*/ 165 w 184"/>
                    <a:gd name="T3" fmla="*/ 61 h 63"/>
                    <a:gd name="T4" fmla="*/ 176 w 184"/>
                    <a:gd name="T5" fmla="*/ 53 h 63"/>
                    <a:gd name="T6" fmla="*/ 182 w 184"/>
                    <a:gd name="T7" fmla="*/ 44 h 63"/>
                    <a:gd name="T8" fmla="*/ 184 w 184"/>
                    <a:gd name="T9" fmla="*/ 32 h 63"/>
                    <a:gd name="T10" fmla="*/ 184 w 184"/>
                    <a:gd name="T11" fmla="*/ 32 h 63"/>
                    <a:gd name="T12" fmla="*/ 182 w 184"/>
                    <a:gd name="T13" fmla="*/ 19 h 63"/>
                    <a:gd name="T14" fmla="*/ 176 w 184"/>
                    <a:gd name="T15" fmla="*/ 10 h 63"/>
                    <a:gd name="T16" fmla="*/ 165 w 184"/>
                    <a:gd name="T17" fmla="*/ 2 h 63"/>
                    <a:gd name="T18" fmla="*/ 154 w 184"/>
                    <a:gd name="T19" fmla="*/ 0 h 63"/>
                    <a:gd name="T20" fmla="*/ 31 w 184"/>
                    <a:gd name="T21" fmla="*/ 0 h 63"/>
                    <a:gd name="T22" fmla="*/ 19 w 184"/>
                    <a:gd name="T23" fmla="*/ 2 h 63"/>
                    <a:gd name="T24" fmla="*/ 9 w 184"/>
                    <a:gd name="T25" fmla="*/ 10 h 63"/>
                    <a:gd name="T26" fmla="*/ 2 w 184"/>
                    <a:gd name="T27" fmla="*/ 19 h 63"/>
                    <a:gd name="T28" fmla="*/ 0 w 184"/>
                    <a:gd name="T29" fmla="*/ 32 h 63"/>
                    <a:gd name="T30" fmla="*/ 0 w 184"/>
                    <a:gd name="T31" fmla="*/ 32 h 63"/>
                    <a:gd name="T32" fmla="*/ 2 w 184"/>
                    <a:gd name="T33" fmla="*/ 44 h 63"/>
                    <a:gd name="T34" fmla="*/ 9 w 184"/>
                    <a:gd name="T35" fmla="*/ 53 h 63"/>
                    <a:gd name="T36" fmla="*/ 19 w 184"/>
                    <a:gd name="T37" fmla="*/ 61 h 63"/>
                    <a:gd name="T38" fmla="*/ 31 w 184"/>
                    <a:gd name="T39" fmla="*/ 63 h 63"/>
                    <a:gd name="T40" fmla="*/ 154 w 184"/>
                    <a:gd name="T4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4" h="63">
                      <a:moveTo>
                        <a:pt x="154" y="63"/>
                      </a:moveTo>
                      <a:lnTo>
                        <a:pt x="165" y="61"/>
                      </a:lnTo>
                      <a:lnTo>
                        <a:pt x="176" y="53"/>
                      </a:lnTo>
                      <a:lnTo>
                        <a:pt x="182" y="44"/>
                      </a:lnTo>
                      <a:lnTo>
                        <a:pt x="184" y="32"/>
                      </a:lnTo>
                      <a:lnTo>
                        <a:pt x="184" y="32"/>
                      </a:lnTo>
                      <a:lnTo>
                        <a:pt x="182" y="19"/>
                      </a:lnTo>
                      <a:lnTo>
                        <a:pt x="176" y="10"/>
                      </a:lnTo>
                      <a:lnTo>
                        <a:pt x="165" y="2"/>
                      </a:lnTo>
                      <a:lnTo>
                        <a:pt x="154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44"/>
                      </a:lnTo>
                      <a:lnTo>
                        <a:pt x="9" y="53"/>
                      </a:lnTo>
                      <a:lnTo>
                        <a:pt x="19" y="61"/>
                      </a:lnTo>
                      <a:lnTo>
                        <a:pt x="31" y="63"/>
                      </a:lnTo>
                      <a:lnTo>
                        <a:pt x="154" y="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Freeform 432"/>
                <p:cNvSpPr>
                  <a:spLocks/>
                </p:cNvSpPr>
                <p:nvPr/>
              </p:nvSpPr>
              <p:spPr bwMode="auto">
                <a:xfrm>
                  <a:off x="5173" y="2120"/>
                  <a:ext cx="60" cy="28"/>
                </a:xfrm>
                <a:custGeom>
                  <a:avLst/>
                  <a:gdLst>
                    <a:gd name="T0" fmla="*/ 140 w 181"/>
                    <a:gd name="T1" fmla="*/ 84 h 84"/>
                    <a:gd name="T2" fmla="*/ 149 w 181"/>
                    <a:gd name="T3" fmla="*/ 83 h 84"/>
                    <a:gd name="T4" fmla="*/ 156 w 181"/>
                    <a:gd name="T5" fmla="*/ 81 h 84"/>
                    <a:gd name="T6" fmla="*/ 163 w 181"/>
                    <a:gd name="T7" fmla="*/ 76 h 84"/>
                    <a:gd name="T8" fmla="*/ 170 w 181"/>
                    <a:gd name="T9" fmla="*/ 71 h 84"/>
                    <a:gd name="T10" fmla="*/ 174 w 181"/>
                    <a:gd name="T11" fmla="*/ 66 h 84"/>
                    <a:gd name="T12" fmla="*/ 178 w 181"/>
                    <a:gd name="T13" fmla="*/ 58 h 84"/>
                    <a:gd name="T14" fmla="*/ 180 w 181"/>
                    <a:gd name="T15" fmla="*/ 51 h 84"/>
                    <a:gd name="T16" fmla="*/ 181 w 181"/>
                    <a:gd name="T17" fmla="*/ 42 h 84"/>
                    <a:gd name="T18" fmla="*/ 181 w 181"/>
                    <a:gd name="T19" fmla="*/ 42 h 84"/>
                    <a:gd name="T20" fmla="*/ 180 w 181"/>
                    <a:gd name="T21" fmla="*/ 34 h 84"/>
                    <a:gd name="T22" fmla="*/ 178 w 181"/>
                    <a:gd name="T23" fmla="*/ 25 h 84"/>
                    <a:gd name="T24" fmla="*/ 174 w 181"/>
                    <a:gd name="T25" fmla="*/ 19 h 84"/>
                    <a:gd name="T26" fmla="*/ 170 w 181"/>
                    <a:gd name="T27" fmla="*/ 13 h 84"/>
                    <a:gd name="T28" fmla="*/ 163 w 181"/>
                    <a:gd name="T29" fmla="*/ 7 h 84"/>
                    <a:gd name="T30" fmla="*/ 156 w 181"/>
                    <a:gd name="T31" fmla="*/ 3 h 84"/>
                    <a:gd name="T32" fmla="*/ 149 w 181"/>
                    <a:gd name="T33" fmla="*/ 1 h 84"/>
                    <a:gd name="T34" fmla="*/ 140 w 181"/>
                    <a:gd name="T35" fmla="*/ 0 h 84"/>
                    <a:gd name="T36" fmla="*/ 41 w 181"/>
                    <a:gd name="T37" fmla="*/ 0 h 84"/>
                    <a:gd name="T38" fmla="*/ 33 w 181"/>
                    <a:gd name="T39" fmla="*/ 1 h 84"/>
                    <a:gd name="T40" fmla="*/ 25 w 181"/>
                    <a:gd name="T41" fmla="*/ 3 h 84"/>
                    <a:gd name="T42" fmla="*/ 18 w 181"/>
                    <a:gd name="T43" fmla="*/ 7 h 84"/>
                    <a:gd name="T44" fmla="*/ 13 w 181"/>
                    <a:gd name="T45" fmla="*/ 13 h 84"/>
                    <a:gd name="T46" fmla="*/ 7 w 181"/>
                    <a:gd name="T47" fmla="*/ 19 h 84"/>
                    <a:gd name="T48" fmla="*/ 3 w 181"/>
                    <a:gd name="T49" fmla="*/ 25 h 84"/>
                    <a:gd name="T50" fmla="*/ 1 w 181"/>
                    <a:gd name="T51" fmla="*/ 34 h 84"/>
                    <a:gd name="T52" fmla="*/ 0 w 181"/>
                    <a:gd name="T53" fmla="*/ 42 h 84"/>
                    <a:gd name="T54" fmla="*/ 0 w 181"/>
                    <a:gd name="T55" fmla="*/ 42 h 84"/>
                    <a:gd name="T56" fmla="*/ 1 w 181"/>
                    <a:gd name="T57" fmla="*/ 51 h 84"/>
                    <a:gd name="T58" fmla="*/ 3 w 181"/>
                    <a:gd name="T59" fmla="*/ 58 h 84"/>
                    <a:gd name="T60" fmla="*/ 7 w 181"/>
                    <a:gd name="T61" fmla="*/ 66 h 84"/>
                    <a:gd name="T62" fmla="*/ 13 w 181"/>
                    <a:gd name="T63" fmla="*/ 71 h 84"/>
                    <a:gd name="T64" fmla="*/ 18 w 181"/>
                    <a:gd name="T65" fmla="*/ 76 h 84"/>
                    <a:gd name="T66" fmla="*/ 25 w 181"/>
                    <a:gd name="T67" fmla="*/ 81 h 84"/>
                    <a:gd name="T68" fmla="*/ 33 w 181"/>
                    <a:gd name="T69" fmla="*/ 83 h 84"/>
                    <a:gd name="T70" fmla="*/ 41 w 181"/>
                    <a:gd name="T71" fmla="*/ 84 h 84"/>
                    <a:gd name="T72" fmla="*/ 140 w 181"/>
                    <a:gd name="T7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1" h="84">
                      <a:moveTo>
                        <a:pt x="140" y="84"/>
                      </a:moveTo>
                      <a:lnTo>
                        <a:pt x="149" y="83"/>
                      </a:lnTo>
                      <a:lnTo>
                        <a:pt x="156" y="81"/>
                      </a:lnTo>
                      <a:lnTo>
                        <a:pt x="163" y="76"/>
                      </a:lnTo>
                      <a:lnTo>
                        <a:pt x="170" y="71"/>
                      </a:lnTo>
                      <a:lnTo>
                        <a:pt x="174" y="66"/>
                      </a:lnTo>
                      <a:lnTo>
                        <a:pt x="178" y="58"/>
                      </a:lnTo>
                      <a:lnTo>
                        <a:pt x="180" y="51"/>
                      </a:lnTo>
                      <a:lnTo>
                        <a:pt x="181" y="42"/>
                      </a:lnTo>
                      <a:lnTo>
                        <a:pt x="181" y="42"/>
                      </a:lnTo>
                      <a:lnTo>
                        <a:pt x="180" y="34"/>
                      </a:lnTo>
                      <a:lnTo>
                        <a:pt x="178" y="25"/>
                      </a:lnTo>
                      <a:lnTo>
                        <a:pt x="174" y="19"/>
                      </a:lnTo>
                      <a:lnTo>
                        <a:pt x="170" y="13"/>
                      </a:lnTo>
                      <a:lnTo>
                        <a:pt x="163" y="7"/>
                      </a:lnTo>
                      <a:lnTo>
                        <a:pt x="156" y="3"/>
                      </a:lnTo>
                      <a:lnTo>
                        <a:pt x="149" y="1"/>
                      </a:lnTo>
                      <a:lnTo>
                        <a:pt x="140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3"/>
                      </a:lnTo>
                      <a:lnTo>
                        <a:pt x="18" y="7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3" y="25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1" y="51"/>
                      </a:lnTo>
                      <a:lnTo>
                        <a:pt x="3" y="58"/>
                      </a:lnTo>
                      <a:lnTo>
                        <a:pt x="7" y="66"/>
                      </a:lnTo>
                      <a:lnTo>
                        <a:pt x="13" y="71"/>
                      </a:lnTo>
                      <a:lnTo>
                        <a:pt x="18" y="76"/>
                      </a:lnTo>
                      <a:lnTo>
                        <a:pt x="25" y="81"/>
                      </a:lnTo>
                      <a:lnTo>
                        <a:pt x="33" y="83"/>
                      </a:lnTo>
                      <a:lnTo>
                        <a:pt x="41" y="84"/>
                      </a:lnTo>
                      <a:lnTo>
                        <a:pt x="140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Freeform 437"/>
                <p:cNvSpPr>
                  <a:spLocks/>
                </p:cNvSpPr>
                <p:nvPr/>
              </p:nvSpPr>
              <p:spPr bwMode="auto">
                <a:xfrm>
                  <a:off x="5220" y="1996"/>
                  <a:ext cx="19" cy="35"/>
                </a:xfrm>
                <a:custGeom>
                  <a:avLst/>
                  <a:gdLst>
                    <a:gd name="T0" fmla="*/ 51 w 58"/>
                    <a:gd name="T1" fmla="*/ 1 h 105"/>
                    <a:gd name="T2" fmla="*/ 46 w 58"/>
                    <a:gd name="T3" fmla="*/ 7 h 105"/>
                    <a:gd name="T4" fmla="*/ 42 w 58"/>
                    <a:gd name="T5" fmla="*/ 14 h 105"/>
                    <a:gd name="T6" fmla="*/ 37 w 58"/>
                    <a:gd name="T7" fmla="*/ 20 h 105"/>
                    <a:gd name="T8" fmla="*/ 33 w 58"/>
                    <a:gd name="T9" fmla="*/ 27 h 105"/>
                    <a:gd name="T10" fmla="*/ 30 w 58"/>
                    <a:gd name="T11" fmla="*/ 34 h 105"/>
                    <a:gd name="T12" fmla="*/ 26 w 58"/>
                    <a:gd name="T13" fmla="*/ 41 h 105"/>
                    <a:gd name="T14" fmla="*/ 22 w 58"/>
                    <a:gd name="T15" fmla="*/ 49 h 105"/>
                    <a:gd name="T16" fmla="*/ 18 w 58"/>
                    <a:gd name="T17" fmla="*/ 55 h 105"/>
                    <a:gd name="T18" fmla="*/ 13 w 58"/>
                    <a:gd name="T19" fmla="*/ 66 h 105"/>
                    <a:gd name="T20" fmla="*/ 8 w 58"/>
                    <a:gd name="T21" fmla="*/ 77 h 105"/>
                    <a:gd name="T22" fmla="*/ 3 w 58"/>
                    <a:gd name="T23" fmla="*/ 88 h 105"/>
                    <a:gd name="T24" fmla="*/ 0 w 58"/>
                    <a:gd name="T25" fmla="*/ 100 h 105"/>
                    <a:gd name="T26" fmla="*/ 0 w 58"/>
                    <a:gd name="T27" fmla="*/ 100 h 105"/>
                    <a:gd name="T28" fmla="*/ 0 w 58"/>
                    <a:gd name="T29" fmla="*/ 100 h 105"/>
                    <a:gd name="T30" fmla="*/ 0 w 58"/>
                    <a:gd name="T31" fmla="*/ 101 h 105"/>
                    <a:gd name="T32" fmla="*/ 1 w 58"/>
                    <a:gd name="T33" fmla="*/ 101 h 105"/>
                    <a:gd name="T34" fmla="*/ 1 w 58"/>
                    <a:gd name="T35" fmla="*/ 102 h 105"/>
                    <a:gd name="T36" fmla="*/ 2 w 58"/>
                    <a:gd name="T37" fmla="*/ 104 h 105"/>
                    <a:gd name="T38" fmla="*/ 3 w 58"/>
                    <a:gd name="T39" fmla="*/ 105 h 105"/>
                    <a:gd name="T40" fmla="*/ 5 w 58"/>
                    <a:gd name="T41" fmla="*/ 105 h 105"/>
                    <a:gd name="T42" fmla="*/ 6 w 58"/>
                    <a:gd name="T43" fmla="*/ 105 h 105"/>
                    <a:gd name="T44" fmla="*/ 9 w 58"/>
                    <a:gd name="T45" fmla="*/ 104 h 105"/>
                    <a:gd name="T46" fmla="*/ 10 w 58"/>
                    <a:gd name="T47" fmla="*/ 102 h 105"/>
                    <a:gd name="T48" fmla="*/ 10 w 58"/>
                    <a:gd name="T49" fmla="*/ 101 h 105"/>
                    <a:gd name="T50" fmla="*/ 9 w 58"/>
                    <a:gd name="T51" fmla="*/ 102 h 105"/>
                    <a:gd name="T52" fmla="*/ 9 w 58"/>
                    <a:gd name="T53" fmla="*/ 102 h 105"/>
                    <a:gd name="T54" fmla="*/ 9 w 58"/>
                    <a:gd name="T55" fmla="*/ 102 h 105"/>
                    <a:gd name="T56" fmla="*/ 8 w 58"/>
                    <a:gd name="T57" fmla="*/ 103 h 105"/>
                    <a:gd name="T58" fmla="*/ 13 w 58"/>
                    <a:gd name="T59" fmla="*/ 90 h 105"/>
                    <a:gd name="T60" fmla="*/ 17 w 58"/>
                    <a:gd name="T61" fmla="*/ 78 h 105"/>
                    <a:gd name="T62" fmla="*/ 23 w 58"/>
                    <a:gd name="T63" fmla="*/ 66 h 105"/>
                    <a:gd name="T64" fmla="*/ 29 w 58"/>
                    <a:gd name="T65" fmla="*/ 54 h 105"/>
                    <a:gd name="T66" fmla="*/ 35 w 58"/>
                    <a:gd name="T67" fmla="*/ 42 h 105"/>
                    <a:gd name="T68" fmla="*/ 42 w 58"/>
                    <a:gd name="T69" fmla="*/ 31 h 105"/>
                    <a:gd name="T70" fmla="*/ 49 w 58"/>
                    <a:gd name="T71" fmla="*/ 19 h 105"/>
                    <a:gd name="T72" fmla="*/ 56 w 58"/>
                    <a:gd name="T73" fmla="*/ 8 h 105"/>
                    <a:gd name="T74" fmla="*/ 57 w 58"/>
                    <a:gd name="T75" fmla="*/ 7 h 105"/>
                    <a:gd name="T76" fmla="*/ 58 w 58"/>
                    <a:gd name="T77" fmla="*/ 5 h 105"/>
                    <a:gd name="T78" fmla="*/ 58 w 58"/>
                    <a:gd name="T79" fmla="*/ 4 h 105"/>
                    <a:gd name="T80" fmla="*/ 57 w 58"/>
                    <a:gd name="T81" fmla="*/ 2 h 105"/>
                    <a:gd name="T82" fmla="*/ 55 w 58"/>
                    <a:gd name="T83" fmla="*/ 1 h 105"/>
                    <a:gd name="T84" fmla="*/ 54 w 58"/>
                    <a:gd name="T85" fmla="*/ 0 h 105"/>
                    <a:gd name="T86" fmla="*/ 52 w 58"/>
                    <a:gd name="T87" fmla="*/ 0 h 105"/>
                    <a:gd name="T88" fmla="*/ 51 w 58"/>
                    <a:gd name="T89" fmla="*/ 1 h 105"/>
                    <a:gd name="T90" fmla="*/ 51 w 58"/>
                    <a:gd name="T91" fmla="*/ 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8" h="105">
                      <a:moveTo>
                        <a:pt x="51" y="1"/>
                      </a:moveTo>
                      <a:lnTo>
                        <a:pt x="46" y="7"/>
                      </a:lnTo>
                      <a:lnTo>
                        <a:pt x="42" y="14"/>
                      </a:lnTo>
                      <a:lnTo>
                        <a:pt x="37" y="20"/>
                      </a:lnTo>
                      <a:lnTo>
                        <a:pt x="33" y="27"/>
                      </a:lnTo>
                      <a:lnTo>
                        <a:pt x="30" y="34"/>
                      </a:lnTo>
                      <a:lnTo>
                        <a:pt x="26" y="41"/>
                      </a:lnTo>
                      <a:lnTo>
                        <a:pt x="22" y="49"/>
                      </a:lnTo>
                      <a:lnTo>
                        <a:pt x="18" y="55"/>
                      </a:lnTo>
                      <a:lnTo>
                        <a:pt x="13" y="66"/>
                      </a:lnTo>
                      <a:lnTo>
                        <a:pt x="8" y="77"/>
                      </a:lnTo>
                      <a:lnTo>
                        <a:pt x="3" y="88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1"/>
                      </a:lnTo>
                      <a:lnTo>
                        <a:pt x="1" y="101"/>
                      </a:lnTo>
                      <a:lnTo>
                        <a:pt x="1" y="102"/>
                      </a:lnTo>
                      <a:lnTo>
                        <a:pt x="2" y="104"/>
                      </a:lnTo>
                      <a:lnTo>
                        <a:pt x="3" y="105"/>
                      </a:lnTo>
                      <a:lnTo>
                        <a:pt x="5" y="105"/>
                      </a:lnTo>
                      <a:lnTo>
                        <a:pt x="6" y="105"/>
                      </a:lnTo>
                      <a:lnTo>
                        <a:pt x="9" y="104"/>
                      </a:lnTo>
                      <a:lnTo>
                        <a:pt x="10" y="102"/>
                      </a:lnTo>
                      <a:lnTo>
                        <a:pt x="10" y="101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8" y="103"/>
                      </a:lnTo>
                      <a:lnTo>
                        <a:pt x="13" y="90"/>
                      </a:lnTo>
                      <a:lnTo>
                        <a:pt x="17" y="78"/>
                      </a:lnTo>
                      <a:lnTo>
                        <a:pt x="23" y="66"/>
                      </a:lnTo>
                      <a:lnTo>
                        <a:pt x="29" y="54"/>
                      </a:lnTo>
                      <a:lnTo>
                        <a:pt x="35" y="42"/>
                      </a:lnTo>
                      <a:lnTo>
                        <a:pt x="42" y="31"/>
                      </a:lnTo>
                      <a:lnTo>
                        <a:pt x="49" y="19"/>
                      </a:lnTo>
                      <a:lnTo>
                        <a:pt x="56" y="8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8" y="4"/>
                      </a:lnTo>
                      <a:lnTo>
                        <a:pt x="57" y="2"/>
                      </a:lnTo>
                      <a:lnTo>
                        <a:pt x="55" y="1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1"/>
                      </a:lnTo>
                      <a:lnTo>
                        <a:pt x="5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Rectangle 438"/>
                <p:cNvSpPr>
                  <a:spLocks noChangeArrowheads="1"/>
                </p:cNvSpPr>
                <p:nvPr/>
              </p:nvSpPr>
              <p:spPr bwMode="auto">
                <a:xfrm>
                  <a:off x="5207" y="1974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Rectangle 439"/>
                <p:cNvSpPr>
                  <a:spLocks noChangeArrowheads="1"/>
                </p:cNvSpPr>
                <p:nvPr/>
              </p:nvSpPr>
              <p:spPr bwMode="auto">
                <a:xfrm>
                  <a:off x="5207" y="2072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Rectangle 440"/>
                <p:cNvSpPr>
                  <a:spLocks noChangeArrowheads="1"/>
                </p:cNvSpPr>
                <p:nvPr/>
              </p:nvSpPr>
              <p:spPr bwMode="auto">
                <a:xfrm>
                  <a:off x="5207" y="2082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Rectangle 441"/>
                <p:cNvSpPr>
                  <a:spLocks noChangeArrowheads="1"/>
                </p:cNvSpPr>
                <p:nvPr/>
              </p:nvSpPr>
              <p:spPr bwMode="auto">
                <a:xfrm>
                  <a:off x="5188" y="2092"/>
                  <a:ext cx="107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Freeform 442"/>
                <p:cNvSpPr>
                  <a:spLocks/>
                </p:cNvSpPr>
                <p:nvPr/>
              </p:nvSpPr>
              <p:spPr bwMode="auto">
                <a:xfrm>
                  <a:off x="5263" y="2026"/>
                  <a:ext cx="56" cy="143"/>
                </a:xfrm>
                <a:custGeom>
                  <a:avLst/>
                  <a:gdLst>
                    <a:gd name="T0" fmla="*/ 0 w 168"/>
                    <a:gd name="T1" fmla="*/ 392 h 427"/>
                    <a:gd name="T2" fmla="*/ 0 w 168"/>
                    <a:gd name="T3" fmla="*/ 371 h 427"/>
                    <a:gd name="T4" fmla="*/ 2 w 168"/>
                    <a:gd name="T5" fmla="*/ 321 h 427"/>
                    <a:gd name="T6" fmla="*/ 5 w 168"/>
                    <a:gd name="T7" fmla="*/ 263 h 427"/>
                    <a:gd name="T8" fmla="*/ 10 w 168"/>
                    <a:gd name="T9" fmla="*/ 213 h 427"/>
                    <a:gd name="T10" fmla="*/ 16 w 168"/>
                    <a:gd name="T11" fmla="*/ 191 h 427"/>
                    <a:gd name="T12" fmla="*/ 22 w 168"/>
                    <a:gd name="T13" fmla="*/ 167 h 427"/>
                    <a:gd name="T14" fmla="*/ 30 w 168"/>
                    <a:gd name="T15" fmla="*/ 140 h 427"/>
                    <a:gd name="T16" fmla="*/ 41 w 168"/>
                    <a:gd name="T17" fmla="*/ 114 h 427"/>
                    <a:gd name="T18" fmla="*/ 52 w 168"/>
                    <a:gd name="T19" fmla="*/ 88 h 427"/>
                    <a:gd name="T20" fmla="*/ 63 w 168"/>
                    <a:gd name="T21" fmla="*/ 66 h 427"/>
                    <a:gd name="T22" fmla="*/ 75 w 168"/>
                    <a:gd name="T23" fmla="*/ 47 h 427"/>
                    <a:gd name="T24" fmla="*/ 86 w 168"/>
                    <a:gd name="T25" fmla="*/ 33 h 427"/>
                    <a:gd name="T26" fmla="*/ 96 w 168"/>
                    <a:gd name="T27" fmla="*/ 22 h 427"/>
                    <a:gd name="T28" fmla="*/ 107 w 168"/>
                    <a:gd name="T29" fmla="*/ 15 h 427"/>
                    <a:gd name="T30" fmla="*/ 116 w 168"/>
                    <a:gd name="T31" fmla="*/ 9 h 427"/>
                    <a:gd name="T32" fmla="*/ 125 w 168"/>
                    <a:gd name="T33" fmla="*/ 3 h 427"/>
                    <a:gd name="T34" fmla="*/ 133 w 168"/>
                    <a:gd name="T35" fmla="*/ 1 h 427"/>
                    <a:gd name="T36" fmla="*/ 141 w 168"/>
                    <a:gd name="T37" fmla="*/ 0 h 427"/>
                    <a:gd name="T38" fmla="*/ 147 w 168"/>
                    <a:gd name="T39" fmla="*/ 1 h 427"/>
                    <a:gd name="T40" fmla="*/ 153 w 168"/>
                    <a:gd name="T41" fmla="*/ 4 h 427"/>
                    <a:gd name="T42" fmla="*/ 161 w 168"/>
                    <a:gd name="T43" fmla="*/ 24 h 427"/>
                    <a:gd name="T44" fmla="*/ 167 w 168"/>
                    <a:gd name="T45" fmla="*/ 58 h 427"/>
                    <a:gd name="T46" fmla="*/ 168 w 168"/>
                    <a:gd name="T47" fmla="*/ 102 h 427"/>
                    <a:gd name="T48" fmla="*/ 164 w 168"/>
                    <a:gd name="T49" fmla="*/ 149 h 427"/>
                    <a:gd name="T50" fmla="*/ 159 w 168"/>
                    <a:gd name="T51" fmla="*/ 184 h 427"/>
                    <a:gd name="T52" fmla="*/ 157 w 168"/>
                    <a:gd name="T53" fmla="*/ 203 h 427"/>
                    <a:gd name="T54" fmla="*/ 157 w 168"/>
                    <a:gd name="T55" fmla="*/ 212 h 427"/>
                    <a:gd name="T56" fmla="*/ 157 w 168"/>
                    <a:gd name="T57" fmla="*/ 213 h 427"/>
                    <a:gd name="T58" fmla="*/ 159 w 168"/>
                    <a:gd name="T59" fmla="*/ 227 h 427"/>
                    <a:gd name="T60" fmla="*/ 163 w 168"/>
                    <a:gd name="T61" fmla="*/ 261 h 427"/>
                    <a:gd name="T62" fmla="*/ 166 w 168"/>
                    <a:gd name="T63" fmla="*/ 301 h 427"/>
                    <a:gd name="T64" fmla="*/ 168 w 168"/>
                    <a:gd name="T65" fmla="*/ 334 h 427"/>
                    <a:gd name="T66" fmla="*/ 168 w 168"/>
                    <a:gd name="T67" fmla="*/ 356 h 427"/>
                    <a:gd name="T68" fmla="*/ 167 w 168"/>
                    <a:gd name="T69" fmla="*/ 371 h 427"/>
                    <a:gd name="T70" fmla="*/ 166 w 168"/>
                    <a:gd name="T71" fmla="*/ 381 h 427"/>
                    <a:gd name="T72" fmla="*/ 166 w 168"/>
                    <a:gd name="T73" fmla="*/ 384 h 427"/>
                    <a:gd name="T74" fmla="*/ 166 w 168"/>
                    <a:gd name="T75" fmla="*/ 427 h 427"/>
                    <a:gd name="T76" fmla="*/ 2 w 168"/>
                    <a:gd name="T77" fmla="*/ 408 h 427"/>
                    <a:gd name="T78" fmla="*/ 0 w 168"/>
                    <a:gd name="T79" fmla="*/ 392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68" h="427">
                      <a:moveTo>
                        <a:pt x="0" y="392"/>
                      </a:moveTo>
                      <a:lnTo>
                        <a:pt x="0" y="371"/>
                      </a:lnTo>
                      <a:lnTo>
                        <a:pt x="2" y="321"/>
                      </a:lnTo>
                      <a:lnTo>
                        <a:pt x="5" y="263"/>
                      </a:lnTo>
                      <a:lnTo>
                        <a:pt x="10" y="213"/>
                      </a:lnTo>
                      <a:lnTo>
                        <a:pt x="16" y="191"/>
                      </a:lnTo>
                      <a:lnTo>
                        <a:pt x="22" y="167"/>
                      </a:lnTo>
                      <a:lnTo>
                        <a:pt x="30" y="140"/>
                      </a:lnTo>
                      <a:lnTo>
                        <a:pt x="41" y="114"/>
                      </a:lnTo>
                      <a:lnTo>
                        <a:pt x="52" y="88"/>
                      </a:lnTo>
                      <a:lnTo>
                        <a:pt x="63" y="66"/>
                      </a:lnTo>
                      <a:lnTo>
                        <a:pt x="75" y="47"/>
                      </a:lnTo>
                      <a:lnTo>
                        <a:pt x="86" y="33"/>
                      </a:lnTo>
                      <a:lnTo>
                        <a:pt x="96" y="22"/>
                      </a:lnTo>
                      <a:lnTo>
                        <a:pt x="107" y="15"/>
                      </a:lnTo>
                      <a:lnTo>
                        <a:pt x="116" y="9"/>
                      </a:lnTo>
                      <a:lnTo>
                        <a:pt x="125" y="3"/>
                      </a:lnTo>
                      <a:lnTo>
                        <a:pt x="133" y="1"/>
                      </a:lnTo>
                      <a:lnTo>
                        <a:pt x="141" y="0"/>
                      </a:lnTo>
                      <a:lnTo>
                        <a:pt x="147" y="1"/>
                      </a:lnTo>
                      <a:lnTo>
                        <a:pt x="153" y="4"/>
                      </a:lnTo>
                      <a:lnTo>
                        <a:pt x="161" y="24"/>
                      </a:lnTo>
                      <a:lnTo>
                        <a:pt x="167" y="58"/>
                      </a:lnTo>
                      <a:lnTo>
                        <a:pt x="168" y="102"/>
                      </a:lnTo>
                      <a:lnTo>
                        <a:pt x="164" y="149"/>
                      </a:lnTo>
                      <a:lnTo>
                        <a:pt x="159" y="184"/>
                      </a:lnTo>
                      <a:lnTo>
                        <a:pt x="157" y="203"/>
                      </a:lnTo>
                      <a:lnTo>
                        <a:pt x="157" y="212"/>
                      </a:lnTo>
                      <a:lnTo>
                        <a:pt x="157" y="213"/>
                      </a:lnTo>
                      <a:lnTo>
                        <a:pt x="159" y="227"/>
                      </a:lnTo>
                      <a:lnTo>
                        <a:pt x="163" y="261"/>
                      </a:lnTo>
                      <a:lnTo>
                        <a:pt x="166" y="301"/>
                      </a:lnTo>
                      <a:lnTo>
                        <a:pt x="168" y="334"/>
                      </a:lnTo>
                      <a:lnTo>
                        <a:pt x="168" y="356"/>
                      </a:lnTo>
                      <a:lnTo>
                        <a:pt x="167" y="371"/>
                      </a:lnTo>
                      <a:lnTo>
                        <a:pt x="166" y="381"/>
                      </a:lnTo>
                      <a:lnTo>
                        <a:pt x="166" y="384"/>
                      </a:lnTo>
                      <a:lnTo>
                        <a:pt x="166" y="427"/>
                      </a:lnTo>
                      <a:lnTo>
                        <a:pt x="2" y="408"/>
                      </a:lnTo>
                      <a:lnTo>
                        <a:pt x="0" y="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Freeform 443"/>
                <p:cNvSpPr>
                  <a:spLocks/>
                </p:cNvSpPr>
                <p:nvPr/>
              </p:nvSpPr>
              <p:spPr bwMode="auto">
                <a:xfrm>
                  <a:off x="5306" y="2034"/>
                  <a:ext cx="9" cy="58"/>
                </a:xfrm>
                <a:custGeom>
                  <a:avLst/>
                  <a:gdLst>
                    <a:gd name="T0" fmla="*/ 24 w 25"/>
                    <a:gd name="T1" fmla="*/ 0 h 176"/>
                    <a:gd name="T2" fmla="*/ 18 w 25"/>
                    <a:gd name="T3" fmla="*/ 16 h 176"/>
                    <a:gd name="T4" fmla="*/ 11 w 25"/>
                    <a:gd name="T5" fmla="*/ 62 h 176"/>
                    <a:gd name="T6" fmla="*/ 3 w 25"/>
                    <a:gd name="T7" fmla="*/ 116 h 176"/>
                    <a:gd name="T8" fmla="*/ 0 w 25"/>
                    <a:gd name="T9" fmla="*/ 155 h 176"/>
                    <a:gd name="T10" fmla="*/ 1 w 25"/>
                    <a:gd name="T11" fmla="*/ 172 h 176"/>
                    <a:gd name="T12" fmla="*/ 4 w 25"/>
                    <a:gd name="T13" fmla="*/ 176 h 176"/>
                    <a:gd name="T14" fmla="*/ 9 w 25"/>
                    <a:gd name="T15" fmla="*/ 173 h 176"/>
                    <a:gd name="T16" fmla="*/ 14 w 25"/>
                    <a:gd name="T17" fmla="*/ 163 h 176"/>
                    <a:gd name="T18" fmla="*/ 19 w 25"/>
                    <a:gd name="T19" fmla="*/ 132 h 176"/>
                    <a:gd name="T20" fmla="*/ 24 w 25"/>
                    <a:gd name="T21" fmla="*/ 79 h 176"/>
                    <a:gd name="T22" fmla="*/ 25 w 25"/>
                    <a:gd name="T23" fmla="*/ 28 h 176"/>
                    <a:gd name="T24" fmla="*/ 24 w 25"/>
                    <a:gd name="T25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76">
                      <a:moveTo>
                        <a:pt x="24" y="0"/>
                      </a:moveTo>
                      <a:lnTo>
                        <a:pt x="18" y="16"/>
                      </a:lnTo>
                      <a:lnTo>
                        <a:pt x="11" y="62"/>
                      </a:lnTo>
                      <a:lnTo>
                        <a:pt x="3" y="116"/>
                      </a:lnTo>
                      <a:lnTo>
                        <a:pt x="0" y="155"/>
                      </a:lnTo>
                      <a:lnTo>
                        <a:pt x="1" y="172"/>
                      </a:lnTo>
                      <a:lnTo>
                        <a:pt x="4" y="176"/>
                      </a:lnTo>
                      <a:lnTo>
                        <a:pt x="9" y="173"/>
                      </a:lnTo>
                      <a:lnTo>
                        <a:pt x="14" y="163"/>
                      </a:lnTo>
                      <a:lnTo>
                        <a:pt x="19" y="132"/>
                      </a:lnTo>
                      <a:lnTo>
                        <a:pt x="24" y="79"/>
                      </a:lnTo>
                      <a:lnTo>
                        <a:pt x="25" y="2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Freeform 444"/>
                <p:cNvSpPr>
                  <a:spLocks/>
                </p:cNvSpPr>
                <p:nvPr/>
              </p:nvSpPr>
              <p:spPr bwMode="auto">
                <a:xfrm>
                  <a:off x="5249" y="2040"/>
                  <a:ext cx="63" cy="180"/>
                </a:xfrm>
                <a:custGeom>
                  <a:avLst/>
                  <a:gdLst>
                    <a:gd name="T0" fmla="*/ 145 w 187"/>
                    <a:gd name="T1" fmla="*/ 153 h 540"/>
                    <a:gd name="T2" fmla="*/ 145 w 187"/>
                    <a:gd name="T3" fmla="*/ 121 h 540"/>
                    <a:gd name="T4" fmla="*/ 148 w 187"/>
                    <a:gd name="T5" fmla="*/ 69 h 540"/>
                    <a:gd name="T6" fmla="*/ 165 w 187"/>
                    <a:gd name="T7" fmla="*/ 10 h 540"/>
                    <a:gd name="T8" fmla="*/ 165 w 187"/>
                    <a:gd name="T9" fmla="*/ 0 h 540"/>
                    <a:gd name="T10" fmla="*/ 155 w 187"/>
                    <a:gd name="T11" fmla="*/ 5 h 540"/>
                    <a:gd name="T12" fmla="*/ 145 w 187"/>
                    <a:gd name="T13" fmla="*/ 21 h 540"/>
                    <a:gd name="T14" fmla="*/ 133 w 187"/>
                    <a:gd name="T15" fmla="*/ 44 h 540"/>
                    <a:gd name="T16" fmla="*/ 126 w 187"/>
                    <a:gd name="T17" fmla="*/ 62 h 540"/>
                    <a:gd name="T18" fmla="*/ 117 w 187"/>
                    <a:gd name="T19" fmla="*/ 83 h 540"/>
                    <a:gd name="T20" fmla="*/ 105 w 187"/>
                    <a:gd name="T21" fmla="*/ 119 h 540"/>
                    <a:gd name="T22" fmla="*/ 95 w 187"/>
                    <a:gd name="T23" fmla="*/ 173 h 540"/>
                    <a:gd name="T24" fmla="*/ 87 w 187"/>
                    <a:gd name="T25" fmla="*/ 248 h 540"/>
                    <a:gd name="T26" fmla="*/ 80 w 187"/>
                    <a:gd name="T27" fmla="*/ 327 h 540"/>
                    <a:gd name="T28" fmla="*/ 72 w 187"/>
                    <a:gd name="T29" fmla="*/ 396 h 540"/>
                    <a:gd name="T30" fmla="*/ 61 w 187"/>
                    <a:gd name="T31" fmla="*/ 451 h 540"/>
                    <a:gd name="T32" fmla="*/ 43 w 187"/>
                    <a:gd name="T33" fmla="*/ 488 h 540"/>
                    <a:gd name="T34" fmla="*/ 25 w 187"/>
                    <a:gd name="T35" fmla="*/ 513 h 540"/>
                    <a:gd name="T36" fmla="*/ 10 w 187"/>
                    <a:gd name="T37" fmla="*/ 530 h 540"/>
                    <a:gd name="T38" fmla="*/ 1 w 187"/>
                    <a:gd name="T39" fmla="*/ 539 h 540"/>
                    <a:gd name="T40" fmla="*/ 1 w 187"/>
                    <a:gd name="T41" fmla="*/ 540 h 540"/>
                    <a:gd name="T42" fmla="*/ 10 w 187"/>
                    <a:gd name="T43" fmla="*/ 539 h 540"/>
                    <a:gd name="T44" fmla="*/ 24 w 187"/>
                    <a:gd name="T45" fmla="*/ 536 h 540"/>
                    <a:gd name="T46" fmla="*/ 38 w 187"/>
                    <a:gd name="T47" fmla="*/ 534 h 540"/>
                    <a:gd name="T48" fmla="*/ 57 w 187"/>
                    <a:gd name="T49" fmla="*/ 531 h 540"/>
                    <a:gd name="T50" fmla="*/ 84 w 187"/>
                    <a:gd name="T51" fmla="*/ 526 h 540"/>
                    <a:gd name="T52" fmla="*/ 112 w 187"/>
                    <a:gd name="T53" fmla="*/ 517 h 540"/>
                    <a:gd name="T54" fmla="*/ 134 w 187"/>
                    <a:gd name="T55" fmla="*/ 507 h 540"/>
                    <a:gd name="T56" fmla="*/ 150 w 187"/>
                    <a:gd name="T57" fmla="*/ 484 h 540"/>
                    <a:gd name="T58" fmla="*/ 164 w 187"/>
                    <a:gd name="T59" fmla="*/ 440 h 540"/>
                    <a:gd name="T60" fmla="*/ 172 w 187"/>
                    <a:gd name="T61" fmla="*/ 415 h 540"/>
                    <a:gd name="T62" fmla="*/ 179 w 187"/>
                    <a:gd name="T63" fmla="*/ 357 h 540"/>
                    <a:gd name="T64" fmla="*/ 187 w 187"/>
                    <a:gd name="T65" fmla="*/ 260 h 540"/>
                    <a:gd name="T66" fmla="*/ 185 w 187"/>
                    <a:gd name="T67" fmla="*/ 228 h 540"/>
                    <a:gd name="T68" fmla="*/ 173 w 187"/>
                    <a:gd name="T69" fmla="*/ 205 h 540"/>
                    <a:gd name="T70" fmla="*/ 160 w 187"/>
                    <a:gd name="T71" fmla="*/ 187 h 540"/>
                    <a:gd name="T72" fmla="*/ 149 w 187"/>
                    <a:gd name="T73" fmla="*/ 171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540">
                      <a:moveTo>
                        <a:pt x="149" y="171"/>
                      </a:moveTo>
                      <a:lnTo>
                        <a:pt x="145" y="153"/>
                      </a:lnTo>
                      <a:lnTo>
                        <a:pt x="144" y="136"/>
                      </a:lnTo>
                      <a:lnTo>
                        <a:pt x="145" y="121"/>
                      </a:lnTo>
                      <a:lnTo>
                        <a:pt x="145" y="107"/>
                      </a:lnTo>
                      <a:lnTo>
                        <a:pt x="148" y="69"/>
                      </a:lnTo>
                      <a:lnTo>
                        <a:pt x="156" y="35"/>
                      </a:lnTo>
                      <a:lnTo>
                        <a:pt x="165" y="10"/>
                      </a:lnTo>
                      <a:lnTo>
                        <a:pt x="168" y="1"/>
                      </a:lnTo>
                      <a:lnTo>
                        <a:pt x="165" y="0"/>
                      </a:lnTo>
                      <a:lnTo>
                        <a:pt x="161" y="1"/>
                      </a:lnTo>
                      <a:lnTo>
                        <a:pt x="155" y="5"/>
                      </a:lnTo>
                      <a:lnTo>
                        <a:pt x="150" y="12"/>
                      </a:lnTo>
                      <a:lnTo>
                        <a:pt x="145" y="21"/>
                      </a:lnTo>
                      <a:lnTo>
                        <a:pt x="138" y="31"/>
                      </a:lnTo>
                      <a:lnTo>
                        <a:pt x="133" y="44"/>
                      </a:lnTo>
                      <a:lnTo>
                        <a:pt x="128" y="57"/>
                      </a:lnTo>
                      <a:lnTo>
                        <a:pt x="126" y="62"/>
                      </a:lnTo>
                      <a:lnTo>
                        <a:pt x="121" y="70"/>
                      </a:lnTo>
                      <a:lnTo>
                        <a:pt x="117" y="83"/>
                      </a:lnTo>
                      <a:lnTo>
                        <a:pt x="112" y="98"/>
                      </a:lnTo>
                      <a:lnTo>
                        <a:pt x="105" y="119"/>
                      </a:lnTo>
                      <a:lnTo>
                        <a:pt x="100" y="143"/>
                      </a:lnTo>
                      <a:lnTo>
                        <a:pt x="95" y="173"/>
                      </a:lnTo>
                      <a:lnTo>
                        <a:pt x="91" y="207"/>
                      </a:lnTo>
                      <a:lnTo>
                        <a:pt x="87" y="248"/>
                      </a:lnTo>
                      <a:lnTo>
                        <a:pt x="83" y="288"/>
                      </a:lnTo>
                      <a:lnTo>
                        <a:pt x="80" y="327"/>
                      </a:lnTo>
                      <a:lnTo>
                        <a:pt x="77" y="363"/>
                      </a:lnTo>
                      <a:lnTo>
                        <a:pt x="72" y="396"/>
                      </a:lnTo>
                      <a:lnTo>
                        <a:pt x="67" y="426"/>
                      </a:lnTo>
                      <a:lnTo>
                        <a:pt x="61" y="451"/>
                      </a:lnTo>
                      <a:lnTo>
                        <a:pt x="52" y="472"/>
                      </a:lnTo>
                      <a:lnTo>
                        <a:pt x="43" y="488"/>
                      </a:lnTo>
                      <a:lnTo>
                        <a:pt x="34" y="501"/>
                      </a:lnTo>
                      <a:lnTo>
                        <a:pt x="25" y="513"/>
                      </a:lnTo>
                      <a:lnTo>
                        <a:pt x="17" y="523"/>
                      </a:lnTo>
                      <a:lnTo>
                        <a:pt x="10" y="530"/>
                      </a:lnTo>
                      <a:lnTo>
                        <a:pt x="5" y="535"/>
                      </a:lnTo>
                      <a:lnTo>
                        <a:pt x="1" y="539"/>
                      </a:lnTo>
                      <a:lnTo>
                        <a:pt x="0" y="540"/>
                      </a:lnTo>
                      <a:lnTo>
                        <a:pt x="1" y="540"/>
                      </a:lnTo>
                      <a:lnTo>
                        <a:pt x="5" y="539"/>
                      </a:lnTo>
                      <a:lnTo>
                        <a:pt x="10" y="539"/>
                      </a:lnTo>
                      <a:lnTo>
                        <a:pt x="16" y="538"/>
                      </a:lnTo>
                      <a:lnTo>
                        <a:pt x="24" y="536"/>
                      </a:lnTo>
                      <a:lnTo>
                        <a:pt x="31" y="535"/>
                      </a:lnTo>
                      <a:lnTo>
                        <a:pt x="38" y="534"/>
                      </a:lnTo>
                      <a:lnTo>
                        <a:pt x="45" y="533"/>
                      </a:lnTo>
                      <a:lnTo>
                        <a:pt x="57" y="531"/>
                      </a:lnTo>
                      <a:lnTo>
                        <a:pt x="70" y="529"/>
                      </a:lnTo>
                      <a:lnTo>
                        <a:pt x="84" y="526"/>
                      </a:lnTo>
                      <a:lnTo>
                        <a:pt x="98" y="523"/>
                      </a:lnTo>
                      <a:lnTo>
                        <a:pt x="112" y="517"/>
                      </a:lnTo>
                      <a:lnTo>
                        <a:pt x="123" y="512"/>
                      </a:lnTo>
                      <a:lnTo>
                        <a:pt x="134" y="507"/>
                      </a:lnTo>
                      <a:lnTo>
                        <a:pt x="141" y="499"/>
                      </a:lnTo>
                      <a:lnTo>
                        <a:pt x="150" y="484"/>
                      </a:lnTo>
                      <a:lnTo>
                        <a:pt x="157" y="463"/>
                      </a:lnTo>
                      <a:lnTo>
                        <a:pt x="164" y="440"/>
                      </a:lnTo>
                      <a:lnTo>
                        <a:pt x="169" y="415"/>
                      </a:lnTo>
                      <a:lnTo>
                        <a:pt x="172" y="415"/>
                      </a:lnTo>
                      <a:lnTo>
                        <a:pt x="174" y="398"/>
                      </a:lnTo>
                      <a:lnTo>
                        <a:pt x="179" y="357"/>
                      </a:lnTo>
                      <a:lnTo>
                        <a:pt x="183" y="306"/>
                      </a:lnTo>
                      <a:lnTo>
                        <a:pt x="187" y="260"/>
                      </a:lnTo>
                      <a:lnTo>
                        <a:pt x="187" y="242"/>
                      </a:lnTo>
                      <a:lnTo>
                        <a:pt x="185" y="228"/>
                      </a:lnTo>
                      <a:lnTo>
                        <a:pt x="180" y="215"/>
                      </a:lnTo>
                      <a:lnTo>
                        <a:pt x="173" y="205"/>
                      </a:lnTo>
                      <a:lnTo>
                        <a:pt x="167" y="195"/>
                      </a:lnTo>
                      <a:lnTo>
                        <a:pt x="160" y="187"/>
                      </a:lnTo>
                      <a:lnTo>
                        <a:pt x="153" y="179"/>
                      </a:lnTo>
                      <a:lnTo>
                        <a:pt x="149" y="1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Freeform 445"/>
                <p:cNvSpPr>
                  <a:spLocks/>
                </p:cNvSpPr>
                <p:nvPr/>
              </p:nvSpPr>
              <p:spPr bwMode="auto">
                <a:xfrm>
                  <a:off x="5081" y="1930"/>
                  <a:ext cx="132" cy="571"/>
                </a:xfrm>
                <a:custGeom>
                  <a:avLst/>
                  <a:gdLst>
                    <a:gd name="T0" fmla="*/ 392 w 395"/>
                    <a:gd name="T1" fmla="*/ 1516 h 1711"/>
                    <a:gd name="T2" fmla="*/ 353 w 395"/>
                    <a:gd name="T3" fmla="*/ 1458 h 1711"/>
                    <a:gd name="T4" fmla="*/ 301 w 395"/>
                    <a:gd name="T5" fmla="*/ 1369 h 1711"/>
                    <a:gd name="T6" fmla="*/ 280 w 395"/>
                    <a:gd name="T7" fmla="*/ 1319 h 1711"/>
                    <a:gd name="T8" fmla="*/ 270 w 395"/>
                    <a:gd name="T9" fmla="*/ 1287 h 1711"/>
                    <a:gd name="T10" fmla="*/ 257 w 395"/>
                    <a:gd name="T11" fmla="*/ 1257 h 1711"/>
                    <a:gd name="T12" fmla="*/ 225 w 395"/>
                    <a:gd name="T13" fmla="*/ 1145 h 1711"/>
                    <a:gd name="T14" fmla="*/ 194 w 395"/>
                    <a:gd name="T15" fmla="*/ 1039 h 1711"/>
                    <a:gd name="T16" fmla="*/ 173 w 395"/>
                    <a:gd name="T17" fmla="*/ 964 h 1711"/>
                    <a:gd name="T18" fmla="*/ 172 w 395"/>
                    <a:gd name="T19" fmla="*/ 862 h 1711"/>
                    <a:gd name="T20" fmla="*/ 184 w 395"/>
                    <a:gd name="T21" fmla="*/ 797 h 1711"/>
                    <a:gd name="T22" fmla="*/ 174 w 395"/>
                    <a:gd name="T23" fmla="*/ 743 h 1711"/>
                    <a:gd name="T24" fmla="*/ 135 w 395"/>
                    <a:gd name="T25" fmla="*/ 623 h 1711"/>
                    <a:gd name="T26" fmla="*/ 104 w 395"/>
                    <a:gd name="T27" fmla="*/ 532 h 1711"/>
                    <a:gd name="T28" fmla="*/ 86 w 395"/>
                    <a:gd name="T29" fmla="*/ 452 h 1711"/>
                    <a:gd name="T30" fmla="*/ 67 w 395"/>
                    <a:gd name="T31" fmla="*/ 355 h 1711"/>
                    <a:gd name="T32" fmla="*/ 66 w 395"/>
                    <a:gd name="T33" fmla="*/ 289 h 1711"/>
                    <a:gd name="T34" fmla="*/ 105 w 395"/>
                    <a:gd name="T35" fmla="*/ 159 h 1711"/>
                    <a:gd name="T36" fmla="*/ 145 w 395"/>
                    <a:gd name="T37" fmla="*/ 40 h 1711"/>
                    <a:gd name="T38" fmla="*/ 144 w 395"/>
                    <a:gd name="T39" fmla="*/ 0 h 1711"/>
                    <a:gd name="T40" fmla="*/ 125 w 395"/>
                    <a:gd name="T41" fmla="*/ 23 h 1711"/>
                    <a:gd name="T42" fmla="*/ 112 w 395"/>
                    <a:gd name="T43" fmla="*/ 56 h 1711"/>
                    <a:gd name="T44" fmla="*/ 99 w 395"/>
                    <a:gd name="T45" fmla="*/ 87 h 1711"/>
                    <a:gd name="T46" fmla="*/ 82 w 395"/>
                    <a:gd name="T47" fmla="*/ 112 h 1711"/>
                    <a:gd name="T48" fmla="*/ 59 w 395"/>
                    <a:gd name="T49" fmla="*/ 151 h 1711"/>
                    <a:gd name="T50" fmla="*/ 29 w 395"/>
                    <a:gd name="T51" fmla="*/ 229 h 1711"/>
                    <a:gd name="T52" fmla="*/ 6 w 395"/>
                    <a:gd name="T53" fmla="*/ 290 h 1711"/>
                    <a:gd name="T54" fmla="*/ 1 w 395"/>
                    <a:gd name="T55" fmla="*/ 363 h 1711"/>
                    <a:gd name="T56" fmla="*/ 23 w 395"/>
                    <a:gd name="T57" fmla="*/ 503 h 1711"/>
                    <a:gd name="T58" fmla="*/ 49 w 395"/>
                    <a:gd name="T59" fmla="*/ 653 h 1711"/>
                    <a:gd name="T60" fmla="*/ 51 w 395"/>
                    <a:gd name="T61" fmla="*/ 754 h 1711"/>
                    <a:gd name="T62" fmla="*/ 56 w 395"/>
                    <a:gd name="T63" fmla="*/ 829 h 1711"/>
                    <a:gd name="T64" fmla="*/ 101 w 395"/>
                    <a:gd name="T65" fmla="*/ 931 h 1711"/>
                    <a:gd name="T66" fmla="*/ 160 w 395"/>
                    <a:gd name="T67" fmla="*/ 1059 h 1711"/>
                    <a:gd name="T68" fmla="*/ 214 w 395"/>
                    <a:gd name="T69" fmla="*/ 1191 h 1711"/>
                    <a:gd name="T70" fmla="*/ 234 w 395"/>
                    <a:gd name="T71" fmla="*/ 1240 h 1711"/>
                    <a:gd name="T72" fmla="*/ 243 w 395"/>
                    <a:gd name="T73" fmla="*/ 1263 h 1711"/>
                    <a:gd name="T74" fmla="*/ 253 w 395"/>
                    <a:gd name="T75" fmla="*/ 1372 h 1711"/>
                    <a:gd name="T76" fmla="*/ 224 w 395"/>
                    <a:gd name="T77" fmla="*/ 1498 h 1711"/>
                    <a:gd name="T78" fmla="*/ 190 w 395"/>
                    <a:gd name="T79" fmla="*/ 1634 h 1711"/>
                    <a:gd name="T80" fmla="*/ 311 w 395"/>
                    <a:gd name="T81" fmla="*/ 1711 h 1711"/>
                    <a:gd name="T82" fmla="*/ 243 w 395"/>
                    <a:gd name="T83" fmla="*/ 1566 h 1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5" h="1711">
                      <a:moveTo>
                        <a:pt x="289" y="1521"/>
                      </a:moveTo>
                      <a:lnTo>
                        <a:pt x="395" y="1521"/>
                      </a:lnTo>
                      <a:lnTo>
                        <a:pt x="392" y="1516"/>
                      </a:lnTo>
                      <a:lnTo>
                        <a:pt x="382" y="1503"/>
                      </a:lnTo>
                      <a:lnTo>
                        <a:pt x="369" y="1483"/>
                      </a:lnTo>
                      <a:lnTo>
                        <a:pt x="353" y="1458"/>
                      </a:lnTo>
                      <a:lnTo>
                        <a:pt x="335" y="1430"/>
                      </a:lnTo>
                      <a:lnTo>
                        <a:pt x="317" y="1399"/>
                      </a:lnTo>
                      <a:lnTo>
                        <a:pt x="301" y="1369"/>
                      </a:lnTo>
                      <a:lnTo>
                        <a:pt x="289" y="1341"/>
                      </a:lnTo>
                      <a:lnTo>
                        <a:pt x="284" y="1330"/>
                      </a:lnTo>
                      <a:lnTo>
                        <a:pt x="280" y="1319"/>
                      </a:lnTo>
                      <a:lnTo>
                        <a:pt x="276" y="1309"/>
                      </a:lnTo>
                      <a:lnTo>
                        <a:pt x="273" y="1298"/>
                      </a:lnTo>
                      <a:lnTo>
                        <a:pt x="270" y="1287"/>
                      </a:lnTo>
                      <a:lnTo>
                        <a:pt x="265" y="1277"/>
                      </a:lnTo>
                      <a:lnTo>
                        <a:pt x="261" y="1267"/>
                      </a:lnTo>
                      <a:lnTo>
                        <a:pt x="257" y="1257"/>
                      </a:lnTo>
                      <a:lnTo>
                        <a:pt x="247" y="1223"/>
                      </a:lnTo>
                      <a:lnTo>
                        <a:pt x="237" y="1184"/>
                      </a:lnTo>
                      <a:lnTo>
                        <a:pt x="225" y="1145"/>
                      </a:lnTo>
                      <a:lnTo>
                        <a:pt x="214" y="1106"/>
                      </a:lnTo>
                      <a:lnTo>
                        <a:pt x="203" y="1069"/>
                      </a:lnTo>
                      <a:lnTo>
                        <a:pt x="194" y="1039"/>
                      </a:lnTo>
                      <a:lnTo>
                        <a:pt x="186" y="1014"/>
                      </a:lnTo>
                      <a:lnTo>
                        <a:pt x="181" y="998"/>
                      </a:lnTo>
                      <a:lnTo>
                        <a:pt x="173" y="964"/>
                      </a:lnTo>
                      <a:lnTo>
                        <a:pt x="170" y="929"/>
                      </a:lnTo>
                      <a:lnTo>
                        <a:pt x="170" y="894"/>
                      </a:lnTo>
                      <a:lnTo>
                        <a:pt x="172" y="862"/>
                      </a:lnTo>
                      <a:lnTo>
                        <a:pt x="176" y="835"/>
                      </a:lnTo>
                      <a:lnTo>
                        <a:pt x="180" y="812"/>
                      </a:lnTo>
                      <a:lnTo>
                        <a:pt x="184" y="797"/>
                      </a:lnTo>
                      <a:lnTo>
                        <a:pt x="185" y="791"/>
                      </a:lnTo>
                      <a:lnTo>
                        <a:pt x="183" y="773"/>
                      </a:lnTo>
                      <a:lnTo>
                        <a:pt x="174" y="743"/>
                      </a:lnTo>
                      <a:lnTo>
                        <a:pt x="162" y="706"/>
                      </a:lnTo>
                      <a:lnTo>
                        <a:pt x="150" y="664"/>
                      </a:lnTo>
                      <a:lnTo>
                        <a:pt x="135" y="623"/>
                      </a:lnTo>
                      <a:lnTo>
                        <a:pt x="121" y="585"/>
                      </a:lnTo>
                      <a:lnTo>
                        <a:pt x="110" y="553"/>
                      </a:lnTo>
                      <a:lnTo>
                        <a:pt x="104" y="532"/>
                      </a:lnTo>
                      <a:lnTo>
                        <a:pt x="99" y="511"/>
                      </a:lnTo>
                      <a:lnTo>
                        <a:pt x="92" y="485"/>
                      </a:lnTo>
                      <a:lnTo>
                        <a:pt x="86" y="452"/>
                      </a:lnTo>
                      <a:lnTo>
                        <a:pt x="79" y="418"/>
                      </a:lnTo>
                      <a:lnTo>
                        <a:pt x="72" y="385"/>
                      </a:lnTo>
                      <a:lnTo>
                        <a:pt x="67" y="355"/>
                      </a:lnTo>
                      <a:lnTo>
                        <a:pt x="63" y="333"/>
                      </a:lnTo>
                      <a:lnTo>
                        <a:pt x="62" y="319"/>
                      </a:lnTo>
                      <a:lnTo>
                        <a:pt x="66" y="289"/>
                      </a:lnTo>
                      <a:lnTo>
                        <a:pt x="75" y="251"/>
                      </a:lnTo>
                      <a:lnTo>
                        <a:pt x="89" y="206"/>
                      </a:lnTo>
                      <a:lnTo>
                        <a:pt x="105" y="159"/>
                      </a:lnTo>
                      <a:lnTo>
                        <a:pt x="121" y="114"/>
                      </a:lnTo>
                      <a:lnTo>
                        <a:pt x="135" y="73"/>
                      </a:lnTo>
                      <a:lnTo>
                        <a:pt x="145" y="40"/>
                      </a:lnTo>
                      <a:lnTo>
                        <a:pt x="150" y="19"/>
                      </a:lnTo>
                      <a:lnTo>
                        <a:pt x="149" y="4"/>
                      </a:lnTo>
                      <a:lnTo>
                        <a:pt x="144" y="0"/>
                      </a:lnTo>
                      <a:lnTo>
                        <a:pt x="137" y="3"/>
                      </a:lnTo>
                      <a:lnTo>
                        <a:pt x="128" y="13"/>
                      </a:lnTo>
                      <a:lnTo>
                        <a:pt x="125" y="23"/>
                      </a:lnTo>
                      <a:lnTo>
                        <a:pt x="121" y="34"/>
                      </a:lnTo>
                      <a:lnTo>
                        <a:pt x="117" y="46"/>
                      </a:lnTo>
                      <a:lnTo>
                        <a:pt x="112" y="56"/>
                      </a:lnTo>
                      <a:lnTo>
                        <a:pt x="107" y="68"/>
                      </a:lnTo>
                      <a:lnTo>
                        <a:pt x="103" y="79"/>
                      </a:lnTo>
                      <a:lnTo>
                        <a:pt x="99" y="87"/>
                      </a:lnTo>
                      <a:lnTo>
                        <a:pt x="94" y="95"/>
                      </a:lnTo>
                      <a:lnTo>
                        <a:pt x="88" y="104"/>
                      </a:lnTo>
                      <a:lnTo>
                        <a:pt x="82" y="112"/>
                      </a:lnTo>
                      <a:lnTo>
                        <a:pt x="75" y="119"/>
                      </a:lnTo>
                      <a:lnTo>
                        <a:pt x="70" y="125"/>
                      </a:lnTo>
                      <a:lnTo>
                        <a:pt x="59" y="151"/>
                      </a:lnTo>
                      <a:lnTo>
                        <a:pt x="49" y="178"/>
                      </a:lnTo>
                      <a:lnTo>
                        <a:pt x="38" y="203"/>
                      </a:lnTo>
                      <a:lnTo>
                        <a:pt x="29" y="229"/>
                      </a:lnTo>
                      <a:lnTo>
                        <a:pt x="20" y="252"/>
                      </a:lnTo>
                      <a:lnTo>
                        <a:pt x="13" y="273"/>
                      </a:lnTo>
                      <a:lnTo>
                        <a:pt x="6" y="290"/>
                      </a:lnTo>
                      <a:lnTo>
                        <a:pt x="2" y="304"/>
                      </a:lnTo>
                      <a:lnTo>
                        <a:pt x="0" y="329"/>
                      </a:lnTo>
                      <a:lnTo>
                        <a:pt x="1" y="363"/>
                      </a:lnTo>
                      <a:lnTo>
                        <a:pt x="6" y="404"/>
                      </a:lnTo>
                      <a:lnTo>
                        <a:pt x="15" y="452"/>
                      </a:lnTo>
                      <a:lnTo>
                        <a:pt x="23" y="503"/>
                      </a:lnTo>
                      <a:lnTo>
                        <a:pt x="33" y="554"/>
                      </a:lnTo>
                      <a:lnTo>
                        <a:pt x="41" y="605"/>
                      </a:lnTo>
                      <a:lnTo>
                        <a:pt x="49" y="653"/>
                      </a:lnTo>
                      <a:lnTo>
                        <a:pt x="52" y="693"/>
                      </a:lnTo>
                      <a:lnTo>
                        <a:pt x="52" y="726"/>
                      </a:lnTo>
                      <a:lnTo>
                        <a:pt x="51" y="754"/>
                      </a:lnTo>
                      <a:lnTo>
                        <a:pt x="50" y="778"/>
                      </a:lnTo>
                      <a:lnTo>
                        <a:pt x="51" y="803"/>
                      </a:lnTo>
                      <a:lnTo>
                        <a:pt x="56" y="829"/>
                      </a:lnTo>
                      <a:lnTo>
                        <a:pt x="66" y="859"/>
                      </a:lnTo>
                      <a:lnTo>
                        <a:pt x="83" y="895"/>
                      </a:lnTo>
                      <a:lnTo>
                        <a:pt x="101" y="931"/>
                      </a:lnTo>
                      <a:lnTo>
                        <a:pt x="120" y="971"/>
                      </a:lnTo>
                      <a:lnTo>
                        <a:pt x="140" y="1014"/>
                      </a:lnTo>
                      <a:lnTo>
                        <a:pt x="160" y="1059"/>
                      </a:lnTo>
                      <a:lnTo>
                        <a:pt x="179" y="1105"/>
                      </a:lnTo>
                      <a:lnTo>
                        <a:pt x="197" y="1149"/>
                      </a:lnTo>
                      <a:lnTo>
                        <a:pt x="214" y="1191"/>
                      </a:lnTo>
                      <a:lnTo>
                        <a:pt x="230" y="1229"/>
                      </a:lnTo>
                      <a:lnTo>
                        <a:pt x="232" y="1234"/>
                      </a:lnTo>
                      <a:lnTo>
                        <a:pt x="234" y="1240"/>
                      </a:lnTo>
                      <a:lnTo>
                        <a:pt x="236" y="1247"/>
                      </a:lnTo>
                      <a:lnTo>
                        <a:pt x="239" y="1254"/>
                      </a:lnTo>
                      <a:lnTo>
                        <a:pt x="243" y="1263"/>
                      </a:lnTo>
                      <a:lnTo>
                        <a:pt x="250" y="1286"/>
                      </a:lnTo>
                      <a:lnTo>
                        <a:pt x="256" y="1324"/>
                      </a:lnTo>
                      <a:lnTo>
                        <a:pt x="253" y="1372"/>
                      </a:lnTo>
                      <a:lnTo>
                        <a:pt x="245" y="1406"/>
                      </a:lnTo>
                      <a:lnTo>
                        <a:pt x="236" y="1449"/>
                      </a:lnTo>
                      <a:lnTo>
                        <a:pt x="224" y="1498"/>
                      </a:lnTo>
                      <a:lnTo>
                        <a:pt x="211" y="1548"/>
                      </a:lnTo>
                      <a:lnTo>
                        <a:pt x="200" y="1595"/>
                      </a:lnTo>
                      <a:lnTo>
                        <a:pt x="190" y="1634"/>
                      </a:lnTo>
                      <a:lnTo>
                        <a:pt x="183" y="1661"/>
                      </a:lnTo>
                      <a:lnTo>
                        <a:pt x="180" y="1670"/>
                      </a:lnTo>
                      <a:lnTo>
                        <a:pt x="311" y="1711"/>
                      </a:lnTo>
                      <a:lnTo>
                        <a:pt x="225" y="1620"/>
                      </a:lnTo>
                      <a:lnTo>
                        <a:pt x="336" y="1652"/>
                      </a:lnTo>
                      <a:lnTo>
                        <a:pt x="243" y="1566"/>
                      </a:lnTo>
                      <a:lnTo>
                        <a:pt x="355" y="1594"/>
                      </a:lnTo>
                      <a:lnTo>
                        <a:pt x="289" y="15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" name="Freeform 446"/>
                <p:cNvSpPr>
                  <a:spLocks/>
                </p:cNvSpPr>
                <p:nvPr/>
              </p:nvSpPr>
              <p:spPr bwMode="auto">
                <a:xfrm>
                  <a:off x="5104" y="1928"/>
                  <a:ext cx="16" cy="33"/>
                </a:xfrm>
                <a:custGeom>
                  <a:avLst/>
                  <a:gdLst>
                    <a:gd name="T0" fmla="*/ 48 w 48"/>
                    <a:gd name="T1" fmla="*/ 0 h 101"/>
                    <a:gd name="T2" fmla="*/ 47 w 48"/>
                    <a:gd name="T3" fmla="*/ 4 h 101"/>
                    <a:gd name="T4" fmla="*/ 42 w 48"/>
                    <a:gd name="T5" fmla="*/ 14 h 101"/>
                    <a:gd name="T6" fmla="*/ 36 w 48"/>
                    <a:gd name="T7" fmla="*/ 29 h 101"/>
                    <a:gd name="T8" fmla="*/ 29 w 48"/>
                    <a:gd name="T9" fmla="*/ 46 h 101"/>
                    <a:gd name="T10" fmla="*/ 21 w 48"/>
                    <a:gd name="T11" fmla="*/ 64 h 101"/>
                    <a:gd name="T12" fmla="*/ 14 w 48"/>
                    <a:gd name="T13" fmla="*/ 80 h 101"/>
                    <a:gd name="T14" fmla="*/ 7 w 48"/>
                    <a:gd name="T15" fmla="*/ 93 h 101"/>
                    <a:gd name="T16" fmla="*/ 2 w 48"/>
                    <a:gd name="T17" fmla="*/ 101 h 101"/>
                    <a:gd name="T18" fmla="*/ 0 w 48"/>
                    <a:gd name="T19" fmla="*/ 99 h 101"/>
                    <a:gd name="T20" fmla="*/ 3 w 48"/>
                    <a:gd name="T21" fmla="*/ 90 h 101"/>
                    <a:gd name="T22" fmla="*/ 9 w 48"/>
                    <a:gd name="T23" fmla="*/ 76 h 101"/>
                    <a:gd name="T24" fmla="*/ 17 w 48"/>
                    <a:gd name="T25" fmla="*/ 58 h 101"/>
                    <a:gd name="T26" fmla="*/ 27 w 48"/>
                    <a:gd name="T27" fmla="*/ 39 h 101"/>
                    <a:gd name="T28" fmla="*/ 35 w 48"/>
                    <a:gd name="T29" fmla="*/ 22 h 101"/>
                    <a:gd name="T30" fmla="*/ 42 w 48"/>
                    <a:gd name="T31" fmla="*/ 8 h 101"/>
                    <a:gd name="T32" fmla="*/ 48 w 48"/>
                    <a:gd name="T3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101">
                      <a:moveTo>
                        <a:pt x="48" y="0"/>
                      </a:moveTo>
                      <a:lnTo>
                        <a:pt x="47" y="4"/>
                      </a:lnTo>
                      <a:lnTo>
                        <a:pt x="42" y="14"/>
                      </a:lnTo>
                      <a:lnTo>
                        <a:pt x="36" y="29"/>
                      </a:lnTo>
                      <a:lnTo>
                        <a:pt x="29" y="46"/>
                      </a:lnTo>
                      <a:lnTo>
                        <a:pt x="21" y="64"/>
                      </a:lnTo>
                      <a:lnTo>
                        <a:pt x="14" y="80"/>
                      </a:lnTo>
                      <a:lnTo>
                        <a:pt x="7" y="93"/>
                      </a:lnTo>
                      <a:lnTo>
                        <a:pt x="2" y="101"/>
                      </a:lnTo>
                      <a:lnTo>
                        <a:pt x="0" y="99"/>
                      </a:lnTo>
                      <a:lnTo>
                        <a:pt x="3" y="90"/>
                      </a:lnTo>
                      <a:lnTo>
                        <a:pt x="9" y="76"/>
                      </a:lnTo>
                      <a:lnTo>
                        <a:pt x="17" y="58"/>
                      </a:lnTo>
                      <a:lnTo>
                        <a:pt x="27" y="39"/>
                      </a:lnTo>
                      <a:lnTo>
                        <a:pt x="35" y="22"/>
                      </a:lnTo>
                      <a:lnTo>
                        <a:pt x="42" y="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Freeform 447"/>
                <p:cNvSpPr>
                  <a:spLocks/>
                </p:cNvSpPr>
                <p:nvPr/>
              </p:nvSpPr>
              <p:spPr bwMode="auto">
                <a:xfrm>
                  <a:off x="5125" y="1977"/>
                  <a:ext cx="31" cy="61"/>
                </a:xfrm>
                <a:custGeom>
                  <a:avLst/>
                  <a:gdLst>
                    <a:gd name="T0" fmla="*/ 94 w 94"/>
                    <a:gd name="T1" fmla="*/ 0 h 183"/>
                    <a:gd name="T2" fmla="*/ 92 w 94"/>
                    <a:gd name="T3" fmla="*/ 5 h 183"/>
                    <a:gd name="T4" fmla="*/ 87 w 94"/>
                    <a:gd name="T5" fmla="*/ 16 h 183"/>
                    <a:gd name="T6" fmla="*/ 78 w 94"/>
                    <a:gd name="T7" fmla="*/ 33 h 183"/>
                    <a:gd name="T8" fmla="*/ 67 w 94"/>
                    <a:gd name="T9" fmla="*/ 54 h 183"/>
                    <a:gd name="T10" fmla="*/ 57 w 94"/>
                    <a:gd name="T11" fmla="*/ 74 h 183"/>
                    <a:gd name="T12" fmla="*/ 46 w 94"/>
                    <a:gd name="T13" fmla="*/ 94 h 183"/>
                    <a:gd name="T14" fmla="*/ 37 w 94"/>
                    <a:gd name="T15" fmla="*/ 111 h 183"/>
                    <a:gd name="T16" fmla="*/ 28 w 94"/>
                    <a:gd name="T17" fmla="*/ 123 h 183"/>
                    <a:gd name="T18" fmla="*/ 17 w 94"/>
                    <a:gd name="T19" fmla="*/ 139 h 183"/>
                    <a:gd name="T20" fmla="*/ 7 w 94"/>
                    <a:gd name="T21" fmla="*/ 153 h 183"/>
                    <a:gd name="T22" fmla="*/ 2 w 94"/>
                    <a:gd name="T23" fmla="*/ 166 h 183"/>
                    <a:gd name="T24" fmla="*/ 0 w 94"/>
                    <a:gd name="T25" fmla="*/ 178 h 183"/>
                    <a:gd name="T26" fmla="*/ 3 w 94"/>
                    <a:gd name="T27" fmla="*/ 183 h 183"/>
                    <a:gd name="T28" fmla="*/ 9 w 94"/>
                    <a:gd name="T29" fmla="*/ 181 h 183"/>
                    <a:gd name="T30" fmla="*/ 17 w 94"/>
                    <a:gd name="T31" fmla="*/ 173 h 183"/>
                    <a:gd name="T32" fmla="*/ 22 w 94"/>
                    <a:gd name="T33" fmla="*/ 162 h 183"/>
                    <a:gd name="T34" fmla="*/ 26 w 94"/>
                    <a:gd name="T35" fmla="*/ 151 h 183"/>
                    <a:gd name="T36" fmla="*/ 35 w 94"/>
                    <a:gd name="T37" fmla="*/ 132 h 183"/>
                    <a:gd name="T38" fmla="*/ 46 w 94"/>
                    <a:gd name="T39" fmla="*/ 109 h 183"/>
                    <a:gd name="T40" fmla="*/ 59 w 94"/>
                    <a:gd name="T41" fmla="*/ 82 h 183"/>
                    <a:gd name="T42" fmla="*/ 72 w 94"/>
                    <a:gd name="T43" fmla="*/ 58 h 183"/>
                    <a:gd name="T44" fmla="*/ 82 w 94"/>
                    <a:gd name="T45" fmla="*/ 35 h 183"/>
                    <a:gd name="T46" fmla="*/ 90 w 94"/>
                    <a:gd name="T47" fmla="*/ 21 h 183"/>
                    <a:gd name="T48" fmla="*/ 93 w 94"/>
                    <a:gd name="T49" fmla="*/ 15 h 183"/>
                    <a:gd name="T50" fmla="*/ 94 w 94"/>
                    <a:gd name="T5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4" h="183">
                      <a:moveTo>
                        <a:pt x="94" y="0"/>
                      </a:moveTo>
                      <a:lnTo>
                        <a:pt x="92" y="5"/>
                      </a:lnTo>
                      <a:lnTo>
                        <a:pt x="87" y="16"/>
                      </a:lnTo>
                      <a:lnTo>
                        <a:pt x="78" y="33"/>
                      </a:lnTo>
                      <a:lnTo>
                        <a:pt x="67" y="54"/>
                      </a:lnTo>
                      <a:lnTo>
                        <a:pt x="57" y="74"/>
                      </a:lnTo>
                      <a:lnTo>
                        <a:pt x="46" y="94"/>
                      </a:lnTo>
                      <a:lnTo>
                        <a:pt x="37" y="111"/>
                      </a:lnTo>
                      <a:lnTo>
                        <a:pt x="28" y="123"/>
                      </a:lnTo>
                      <a:lnTo>
                        <a:pt x="17" y="139"/>
                      </a:lnTo>
                      <a:lnTo>
                        <a:pt x="7" y="153"/>
                      </a:lnTo>
                      <a:lnTo>
                        <a:pt x="2" y="166"/>
                      </a:lnTo>
                      <a:lnTo>
                        <a:pt x="0" y="178"/>
                      </a:lnTo>
                      <a:lnTo>
                        <a:pt x="3" y="183"/>
                      </a:lnTo>
                      <a:lnTo>
                        <a:pt x="9" y="181"/>
                      </a:lnTo>
                      <a:lnTo>
                        <a:pt x="17" y="173"/>
                      </a:lnTo>
                      <a:lnTo>
                        <a:pt x="22" y="162"/>
                      </a:lnTo>
                      <a:lnTo>
                        <a:pt x="26" y="151"/>
                      </a:lnTo>
                      <a:lnTo>
                        <a:pt x="35" y="132"/>
                      </a:lnTo>
                      <a:lnTo>
                        <a:pt x="46" y="109"/>
                      </a:lnTo>
                      <a:lnTo>
                        <a:pt x="59" y="82"/>
                      </a:lnTo>
                      <a:lnTo>
                        <a:pt x="72" y="58"/>
                      </a:lnTo>
                      <a:lnTo>
                        <a:pt x="82" y="35"/>
                      </a:lnTo>
                      <a:lnTo>
                        <a:pt x="90" y="21"/>
                      </a:lnTo>
                      <a:lnTo>
                        <a:pt x="93" y="15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12" name="Picture 6" descr="C:\Documents and Settings\sangatullin_l_r\Рабочий стол\англ\лого2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8890" y="3083745"/>
                <a:ext cx="163984" cy="164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634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803998"/>
            <a:ext cx="1872208" cy="144016"/>
          </a:xfrm>
        </p:spPr>
        <p:txBody>
          <a:bodyPr/>
          <a:lstStyle/>
          <a:p>
            <a:r>
              <a:rPr lang="ru-RU" dirty="0"/>
              <a:t>10</a:t>
            </a:r>
          </a:p>
        </p:txBody>
      </p:sp>
      <p:sp>
        <p:nvSpPr>
          <p:cNvPr id="99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267494"/>
            <a:ext cx="3415828" cy="360040"/>
          </a:xfrm>
        </p:spPr>
        <p:txBody>
          <a:bodyPr/>
          <a:lstStyle/>
          <a:p>
            <a:pPr algn="r"/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Эволюция роли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внутри нефтесервисных компаний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34169" y="1199122"/>
            <a:ext cx="756757" cy="522974"/>
            <a:chOff x="534170" y="1199122"/>
            <a:chExt cx="1085502" cy="750161"/>
          </a:xfrm>
        </p:grpSpPr>
        <p:sp>
          <p:nvSpPr>
            <p:cNvPr id="1000" name="Rectangle 65"/>
            <p:cNvSpPr>
              <a:spLocks noChangeArrowheads="1"/>
            </p:cNvSpPr>
            <p:nvPr/>
          </p:nvSpPr>
          <p:spPr bwMode="auto">
            <a:xfrm>
              <a:off x="534170" y="1199122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4108" name="Picture 12" descr="Картинки по запросу big data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85" y="1283881"/>
              <a:ext cx="737322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 bwMode="auto">
          <a:xfrm>
            <a:off x="454395" y="874512"/>
            <a:ext cx="8181505" cy="26138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BD &amp; ML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&amp; </a:t>
            </a:r>
            <a:r>
              <a:rPr lang="en-US" sz="1200" dirty="0" err="1">
                <a:solidFill>
                  <a:schemeClr val="tx1"/>
                </a:solidFill>
              </a:rPr>
              <a:t>IoT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Цели внедрения в ГК. Процесс заказчика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50890" y="1763699"/>
            <a:ext cx="740037" cy="522445"/>
            <a:chOff x="519595" y="2021441"/>
            <a:chExt cx="1085502" cy="76633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 t="7903" r="79482" b="27747"/>
            <a:stretch/>
          </p:blipFill>
          <p:spPr>
            <a:xfrm>
              <a:off x="656006" y="2051711"/>
              <a:ext cx="834464" cy="736063"/>
            </a:xfrm>
            <a:prstGeom prst="rect">
              <a:avLst/>
            </a:prstGeom>
          </p:spPr>
        </p:pic>
        <p:sp>
          <p:nvSpPr>
            <p:cNvPr id="21" name="Rectangle 65"/>
            <p:cNvSpPr>
              <a:spLocks noChangeArrowheads="1"/>
            </p:cNvSpPr>
            <p:nvPr/>
          </p:nvSpPr>
          <p:spPr bwMode="auto">
            <a:xfrm>
              <a:off x="519595" y="2021441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</p:grpSp>
      <p:cxnSp>
        <p:nvCxnSpPr>
          <p:cNvPr id="23" name="Соединительная линия уступом 50"/>
          <p:cNvCxnSpPr>
            <a:cxnSpLocks/>
            <a:stCxn id="21" idx="2"/>
            <a:endCxn id="34" idx="1"/>
          </p:cNvCxnSpPr>
          <p:nvPr/>
        </p:nvCxnSpPr>
        <p:spPr>
          <a:xfrm rot="16200000" flipH="1">
            <a:off x="1057695" y="2138332"/>
            <a:ext cx="413852" cy="687425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 bwMode="auto">
          <a:xfrm>
            <a:off x="1450328" y="1156704"/>
            <a:ext cx="7298136" cy="44647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Онлайн мониторинг одна информационная среда и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проактивный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подход на начавшиеся изменения</a:t>
            </a:r>
          </a:p>
        </p:txBody>
      </p:sp>
      <p:pic>
        <p:nvPicPr>
          <p:cNvPr id="20" name="Picture 10" descr="Картинки по запросу big data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55" y="3886224"/>
            <a:ext cx="625025" cy="6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608334" y="2040899"/>
            <a:ext cx="2880320" cy="1296144"/>
          </a:xfrm>
          <a:prstGeom prst="roundRect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Rectangle 65"/>
          <p:cNvSpPr>
            <a:spLocks noChangeArrowheads="1"/>
          </p:cNvSpPr>
          <p:nvPr/>
        </p:nvSpPr>
        <p:spPr bwMode="auto">
          <a:xfrm>
            <a:off x="2684471" y="2113133"/>
            <a:ext cx="699290" cy="866917"/>
          </a:xfrm>
          <a:prstGeom prst="roundRect">
            <a:avLst>
              <a:gd name="adj" fmla="val 687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Rectangle 65"/>
          <p:cNvSpPr>
            <a:spLocks noChangeArrowheads="1"/>
          </p:cNvSpPr>
          <p:nvPr/>
        </p:nvSpPr>
        <p:spPr bwMode="auto">
          <a:xfrm>
            <a:off x="1763001" y="2115702"/>
            <a:ext cx="659883" cy="855975"/>
          </a:xfrm>
          <a:prstGeom prst="roundRect">
            <a:avLst>
              <a:gd name="adj" fmla="val 751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Rectangle 65"/>
          <p:cNvSpPr>
            <a:spLocks noChangeArrowheads="1"/>
          </p:cNvSpPr>
          <p:nvPr/>
        </p:nvSpPr>
        <p:spPr bwMode="auto">
          <a:xfrm>
            <a:off x="3686532" y="2112907"/>
            <a:ext cx="663953" cy="870238"/>
          </a:xfrm>
          <a:prstGeom prst="roundRect">
            <a:avLst>
              <a:gd name="adj" fmla="val 7001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702413" y="2317850"/>
            <a:ext cx="607297" cy="600592"/>
            <a:chOff x="7678949" y="1669662"/>
            <a:chExt cx="880325" cy="940879"/>
          </a:xfrm>
        </p:grpSpPr>
        <p:grpSp>
          <p:nvGrpSpPr>
            <p:cNvPr id="47" name="Group 240"/>
            <p:cNvGrpSpPr>
              <a:grpSpLocks noChangeAspect="1"/>
            </p:cNvGrpSpPr>
            <p:nvPr/>
          </p:nvGrpSpPr>
          <p:grpSpPr bwMode="auto">
            <a:xfrm>
              <a:off x="7901491" y="1669662"/>
              <a:ext cx="657783" cy="661738"/>
              <a:chOff x="4661" y="1021"/>
              <a:chExt cx="499" cy="502"/>
            </a:xfrm>
          </p:grpSpPr>
          <p:sp>
            <p:nvSpPr>
              <p:cNvPr id="81" name="AutoShape 239"/>
              <p:cNvSpPr>
                <a:spLocks noChangeAspect="1" noChangeArrowheads="1" noTextEdit="1"/>
              </p:cNvSpPr>
              <p:nvPr/>
            </p:nvSpPr>
            <p:spPr bwMode="auto">
              <a:xfrm>
                <a:off x="4661" y="1021"/>
                <a:ext cx="499" cy="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2" name="Freeform 241"/>
              <p:cNvSpPr>
                <a:spLocks/>
              </p:cNvSpPr>
              <p:nvPr/>
            </p:nvSpPr>
            <p:spPr bwMode="auto">
              <a:xfrm>
                <a:off x="4664" y="1419"/>
                <a:ext cx="490" cy="88"/>
              </a:xfrm>
              <a:custGeom>
                <a:avLst/>
                <a:gdLst>
                  <a:gd name="T0" fmla="*/ 2 w 1957"/>
                  <a:gd name="T1" fmla="*/ 23 h 351"/>
                  <a:gd name="T2" fmla="*/ 23 w 1957"/>
                  <a:gd name="T3" fmla="*/ 23 h 351"/>
                  <a:gd name="T4" fmla="*/ 60 w 1957"/>
                  <a:gd name="T5" fmla="*/ 22 h 351"/>
                  <a:gd name="T6" fmla="*/ 106 w 1957"/>
                  <a:gd name="T7" fmla="*/ 21 h 351"/>
                  <a:gd name="T8" fmla="*/ 157 w 1957"/>
                  <a:gd name="T9" fmla="*/ 21 h 351"/>
                  <a:gd name="T10" fmla="*/ 207 w 1957"/>
                  <a:gd name="T11" fmla="*/ 20 h 351"/>
                  <a:gd name="T12" fmla="*/ 252 w 1957"/>
                  <a:gd name="T13" fmla="*/ 18 h 351"/>
                  <a:gd name="T14" fmla="*/ 287 w 1957"/>
                  <a:gd name="T15" fmla="*/ 18 h 351"/>
                  <a:gd name="T16" fmla="*/ 310 w 1957"/>
                  <a:gd name="T17" fmla="*/ 18 h 351"/>
                  <a:gd name="T18" fmla="*/ 355 w 1957"/>
                  <a:gd name="T19" fmla="*/ 18 h 351"/>
                  <a:gd name="T20" fmla="*/ 420 w 1957"/>
                  <a:gd name="T21" fmla="*/ 17 h 351"/>
                  <a:gd name="T22" fmla="*/ 498 w 1957"/>
                  <a:gd name="T23" fmla="*/ 17 h 351"/>
                  <a:gd name="T24" fmla="*/ 576 w 1957"/>
                  <a:gd name="T25" fmla="*/ 16 h 351"/>
                  <a:gd name="T26" fmla="*/ 649 w 1957"/>
                  <a:gd name="T27" fmla="*/ 16 h 351"/>
                  <a:gd name="T28" fmla="*/ 705 w 1957"/>
                  <a:gd name="T29" fmla="*/ 15 h 351"/>
                  <a:gd name="T30" fmla="*/ 737 w 1957"/>
                  <a:gd name="T31" fmla="*/ 15 h 351"/>
                  <a:gd name="T32" fmla="*/ 1115 w 1957"/>
                  <a:gd name="T33" fmla="*/ 0 h 351"/>
                  <a:gd name="T34" fmla="*/ 1815 w 1957"/>
                  <a:gd name="T35" fmla="*/ 3 h 351"/>
                  <a:gd name="T36" fmla="*/ 1919 w 1957"/>
                  <a:gd name="T37" fmla="*/ 11 h 351"/>
                  <a:gd name="T38" fmla="*/ 1951 w 1957"/>
                  <a:gd name="T39" fmla="*/ 6 h 351"/>
                  <a:gd name="T40" fmla="*/ 1955 w 1957"/>
                  <a:gd name="T41" fmla="*/ 20 h 351"/>
                  <a:gd name="T42" fmla="*/ 1957 w 1957"/>
                  <a:gd name="T43" fmla="*/ 45 h 351"/>
                  <a:gd name="T44" fmla="*/ 1949 w 1957"/>
                  <a:gd name="T45" fmla="*/ 74 h 351"/>
                  <a:gd name="T46" fmla="*/ 1929 w 1957"/>
                  <a:gd name="T47" fmla="*/ 102 h 351"/>
                  <a:gd name="T48" fmla="*/ 1930 w 1957"/>
                  <a:gd name="T49" fmla="*/ 128 h 351"/>
                  <a:gd name="T50" fmla="*/ 1942 w 1957"/>
                  <a:gd name="T51" fmla="*/ 154 h 351"/>
                  <a:gd name="T52" fmla="*/ 1946 w 1957"/>
                  <a:gd name="T53" fmla="*/ 188 h 351"/>
                  <a:gd name="T54" fmla="*/ 1938 w 1957"/>
                  <a:gd name="T55" fmla="*/ 214 h 351"/>
                  <a:gd name="T56" fmla="*/ 1924 w 1957"/>
                  <a:gd name="T57" fmla="*/ 227 h 351"/>
                  <a:gd name="T58" fmla="*/ 1902 w 1957"/>
                  <a:gd name="T59" fmla="*/ 241 h 351"/>
                  <a:gd name="T60" fmla="*/ 1870 w 1957"/>
                  <a:gd name="T61" fmla="*/ 256 h 351"/>
                  <a:gd name="T62" fmla="*/ 1829 w 1957"/>
                  <a:gd name="T63" fmla="*/ 272 h 351"/>
                  <a:gd name="T64" fmla="*/ 1779 w 1957"/>
                  <a:gd name="T65" fmla="*/ 287 h 351"/>
                  <a:gd name="T66" fmla="*/ 1720 w 1957"/>
                  <a:gd name="T67" fmla="*/ 302 h 351"/>
                  <a:gd name="T68" fmla="*/ 1652 w 1957"/>
                  <a:gd name="T69" fmla="*/ 316 h 351"/>
                  <a:gd name="T70" fmla="*/ 1575 w 1957"/>
                  <a:gd name="T71" fmla="*/ 328 h 351"/>
                  <a:gd name="T72" fmla="*/ 1489 w 1957"/>
                  <a:gd name="T73" fmla="*/ 339 h 351"/>
                  <a:gd name="T74" fmla="*/ 1394 w 1957"/>
                  <a:gd name="T75" fmla="*/ 346 h 351"/>
                  <a:gd name="T76" fmla="*/ 1291 w 1957"/>
                  <a:gd name="T77" fmla="*/ 350 h 351"/>
                  <a:gd name="T78" fmla="*/ 1178 w 1957"/>
                  <a:gd name="T79" fmla="*/ 351 h 351"/>
                  <a:gd name="T80" fmla="*/ 1057 w 1957"/>
                  <a:gd name="T81" fmla="*/ 349 h 351"/>
                  <a:gd name="T82" fmla="*/ 926 w 1957"/>
                  <a:gd name="T83" fmla="*/ 341 h 351"/>
                  <a:gd name="T84" fmla="*/ 787 w 1957"/>
                  <a:gd name="T85" fmla="*/ 328 h 351"/>
                  <a:gd name="T86" fmla="*/ 707 w 1957"/>
                  <a:gd name="T87" fmla="*/ 320 h 351"/>
                  <a:gd name="T88" fmla="*/ 657 w 1957"/>
                  <a:gd name="T89" fmla="*/ 317 h 351"/>
                  <a:gd name="T90" fmla="*/ 568 w 1957"/>
                  <a:gd name="T91" fmla="*/ 308 h 351"/>
                  <a:gd name="T92" fmla="*/ 454 w 1957"/>
                  <a:gd name="T93" fmla="*/ 289 h 351"/>
                  <a:gd name="T94" fmla="*/ 329 w 1957"/>
                  <a:gd name="T95" fmla="*/ 259 h 351"/>
                  <a:gd name="T96" fmla="*/ 207 w 1957"/>
                  <a:gd name="T97" fmla="*/ 215 h 351"/>
                  <a:gd name="T98" fmla="*/ 100 w 1957"/>
                  <a:gd name="T99" fmla="*/ 153 h 351"/>
                  <a:gd name="T100" fmla="*/ 23 w 1957"/>
                  <a:gd name="T101" fmla="*/ 7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57" h="351">
                    <a:moveTo>
                      <a:pt x="0" y="23"/>
                    </a:moveTo>
                    <a:lnTo>
                      <a:pt x="2" y="23"/>
                    </a:lnTo>
                    <a:lnTo>
                      <a:pt x="10" y="23"/>
                    </a:lnTo>
                    <a:lnTo>
                      <a:pt x="23" y="23"/>
                    </a:lnTo>
                    <a:lnTo>
                      <a:pt x="40" y="22"/>
                    </a:lnTo>
                    <a:lnTo>
                      <a:pt x="60" y="22"/>
                    </a:lnTo>
                    <a:lnTo>
                      <a:pt x="82" y="22"/>
                    </a:lnTo>
                    <a:lnTo>
                      <a:pt x="106" y="21"/>
                    </a:lnTo>
                    <a:lnTo>
                      <a:pt x="131" y="21"/>
                    </a:lnTo>
                    <a:lnTo>
                      <a:pt x="157" y="21"/>
                    </a:lnTo>
                    <a:lnTo>
                      <a:pt x="183" y="20"/>
                    </a:lnTo>
                    <a:lnTo>
                      <a:pt x="207" y="20"/>
                    </a:lnTo>
                    <a:lnTo>
                      <a:pt x="231" y="20"/>
                    </a:lnTo>
                    <a:lnTo>
                      <a:pt x="252" y="18"/>
                    </a:lnTo>
                    <a:lnTo>
                      <a:pt x="271" y="18"/>
                    </a:lnTo>
                    <a:lnTo>
                      <a:pt x="287" y="18"/>
                    </a:lnTo>
                    <a:lnTo>
                      <a:pt x="297" y="18"/>
                    </a:lnTo>
                    <a:lnTo>
                      <a:pt x="310" y="18"/>
                    </a:lnTo>
                    <a:lnTo>
                      <a:pt x="329" y="18"/>
                    </a:lnTo>
                    <a:lnTo>
                      <a:pt x="355" y="18"/>
                    </a:lnTo>
                    <a:lnTo>
                      <a:pt x="386" y="18"/>
                    </a:lnTo>
                    <a:lnTo>
                      <a:pt x="420" y="17"/>
                    </a:lnTo>
                    <a:lnTo>
                      <a:pt x="458" y="17"/>
                    </a:lnTo>
                    <a:lnTo>
                      <a:pt x="498" y="17"/>
                    </a:lnTo>
                    <a:lnTo>
                      <a:pt x="537" y="16"/>
                    </a:lnTo>
                    <a:lnTo>
                      <a:pt x="576" y="16"/>
                    </a:lnTo>
                    <a:lnTo>
                      <a:pt x="613" y="16"/>
                    </a:lnTo>
                    <a:lnTo>
                      <a:pt x="649" y="16"/>
                    </a:lnTo>
                    <a:lnTo>
                      <a:pt x="679" y="15"/>
                    </a:lnTo>
                    <a:lnTo>
                      <a:pt x="705" y="15"/>
                    </a:lnTo>
                    <a:lnTo>
                      <a:pt x="725" y="15"/>
                    </a:lnTo>
                    <a:lnTo>
                      <a:pt x="737" y="15"/>
                    </a:lnTo>
                    <a:lnTo>
                      <a:pt x="742" y="15"/>
                    </a:lnTo>
                    <a:lnTo>
                      <a:pt x="1115" y="0"/>
                    </a:lnTo>
                    <a:lnTo>
                      <a:pt x="1738" y="3"/>
                    </a:lnTo>
                    <a:lnTo>
                      <a:pt x="1815" y="3"/>
                    </a:lnTo>
                    <a:lnTo>
                      <a:pt x="1876" y="7"/>
                    </a:lnTo>
                    <a:lnTo>
                      <a:pt x="1919" y="11"/>
                    </a:lnTo>
                    <a:lnTo>
                      <a:pt x="1950" y="3"/>
                    </a:lnTo>
                    <a:lnTo>
                      <a:pt x="1951" y="6"/>
                    </a:lnTo>
                    <a:lnTo>
                      <a:pt x="1953" y="11"/>
                    </a:lnTo>
                    <a:lnTo>
                      <a:pt x="1955" y="20"/>
                    </a:lnTo>
                    <a:lnTo>
                      <a:pt x="1957" y="31"/>
                    </a:lnTo>
                    <a:lnTo>
                      <a:pt x="1957" y="45"/>
                    </a:lnTo>
                    <a:lnTo>
                      <a:pt x="1954" y="59"/>
                    </a:lnTo>
                    <a:lnTo>
                      <a:pt x="1949" y="74"/>
                    </a:lnTo>
                    <a:lnTo>
                      <a:pt x="1938" y="89"/>
                    </a:lnTo>
                    <a:lnTo>
                      <a:pt x="1929" y="102"/>
                    </a:lnTo>
                    <a:lnTo>
                      <a:pt x="1928" y="115"/>
                    </a:lnTo>
                    <a:lnTo>
                      <a:pt x="1930" y="128"/>
                    </a:lnTo>
                    <a:lnTo>
                      <a:pt x="1936" y="141"/>
                    </a:lnTo>
                    <a:lnTo>
                      <a:pt x="1942" y="154"/>
                    </a:lnTo>
                    <a:lnTo>
                      <a:pt x="1946" y="170"/>
                    </a:lnTo>
                    <a:lnTo>
                      <a:pt x="1946" y="188"/>
                    </a:lnTo>
                    <a:lnTo>
                      <a:pt x="1942" y="208"/>
                    </a:lnTo>
                    <a:lnTo>
                      <a:pt x="1938" y="214"/>
                    </a:lnTo>
                    <a:lnTo>
                      <a:pt x="1932" y="220"/>
                    </a:lnTo>
                    <a:lnTo>
                      <a:pt x="1924" y="227"/>
                    </a:lnTo>
                    <a:lnTo>
                      <a:pt x="1915" y="234"/>
                    </a:lnTo>
                    <a:lnTo>
                      <a:pt x="1902" y="241"/>
                    </a:lnTo>
                    <a:lnTo>
                      <a:pt x="1888" y="249"/>
                    </a:lnTo>
                    <a:lnTo>
                      <a:pt x="1870" y="256"/>
                    </a:lnTo>
                    <a:lnTo>
                      <a:pt x="1851" y="264"/>
                    </a:lnTo>
                    <a:lnTo>
                      <a:pt x="1829" y="272"/>
                    </a:lnTo>
                    <a:lnTo>
                      <a:pt x="1806" y="280"/>
                    </a:lnTo>
                    <a:lnTo>
                      <a:pt x="1779" y="287"/>
                    </a:lnTo>
                    <a:lnTo>
                      <a:pt x="1750" y="295"/>
                    </a:lnTo>
                    <a:lnTo>
                      <a:pt x="1720" y="302"/>
                    </a:lnTo>
                    <a:lnTo>
                      <a:pt x="1687" y="309"/>
                    </a:lnTo>
                    <a:lnTo>
                      <a:pt x="1652" y="316"/>
                    </a:lnTo>
                    <a:lnTo>
                      <a:pt x="1614" y="323"/>
                    </a:lnTo>
                    <a:lnTo>
                      <a:pt x="1575" y="328"/>
                    </a:lnTo>
                    <a:lnTo>
                      <a:pt x="1533" y="334"/>
                    </a:lnTo>
                    <a:lnTo>
                      <a:pt x="1489" y="339"/>
                    </a:lnTo>
                    <a:lnTo>
                      <a:pt x="1443" y="342"/>
                    </a:lnTo>
                    <a:lnTo>
                      <a:pt x="1394" y="346"/>
                    </a:lnTo>
                    <a:lnTo>
                      <a:pt x="1344" y="349"/>
                    </a:lnTo>
                    <a:lnTo>
                      <a:pt x="1291" y="350"/>
                    </a:lnTo>
                    <a:lnTo>
                      <a:pt x="1235" y="351"/>
                    </a:lnTo>
                    <a:lnTo>
                      <a:pt x="1178" y="351"/>
                    </a:lnTo>
                    <a:lnTo>
                      <a:pt x="1118" y="351"/>
                    </a:lnTo>
                    <a:lnTo>
                      <a:pt x="1057" y="349"/>
                    </a:lnTo>
                    <a:lnTo>
                      <a:pt x="992" y="346"/>
                    </a:lnTo>
                    <a:lnTo>
                      <a:pt x="926" y="341"/>
                    </a:lnTo>
                    <a:lnTo>
                      <a:pt x="857" y="335"/>
                    </a:lnTo>
                    <a:lnTo>
                      <a:pt x="787" y="328"/>
                    </a:lnTo>
                    <a:lnTo>
                      <a:pt x="714" y="320"/>
                    </a:lnTo>
                    <a:lnTo>
                      <a:pt x="707" y="320"/>
                    </a:lnTo>
                    <a:lnTo>
                      <a:pt x="688" y="319"/>
                    </a:lnTo>
                    <a:lnTo>
                      <a:pt x="657" y="317"/>
                    </a:lnTo>
                    <a:lnTo>
                      <a:pt x="616" y="313"/>
                    </a:lnTo>
                    <a:lnTo>
                      <a:pt x="568" y="308"/>
                    </a:lnTo>
                    <a:lnTo>
                      <a:pt x="513" y="299"/>
                    </a:lnTo>
                    <a:lnTo>
                      <a:pt x="454" y="289"/>
                    </a:lnTo>
                    <a:lnTo>
                      <a:pt x="392" y="275"/>
                    </a:lnTo>
                    <a:lnTo>
                      <a:pt x="329" y="259"/>
                    </a:lnTo>
                    <a:lnTo>
                      <a:pt x="267" y="240"/>
                    </a:lnTo>
                    <a:lnTo>
                      <a:pt x="207" y="215"/>
                    </a:lnTo>
                    <a:lnTo>
                      <a:pt x="151" y="187"/>
                    </a:lnTo>
                    <a:lnTo>
                      <a:pt x="100" y="153"/>
                    </a:lnTo>
                    <a:lnTo>
                      <a:pt x="57" y="115"/>
                    </a:lnTo>
                    <a:lnTo>
                      <a:pt x="23" y="7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3" name="Freeform 242"/>
              <p:cNvSpPr>
                <a:spLocks/>
              </p:cNvSpPr>
              <p:nvPr/>
            </p:nvSpPr>
            <p:spPr bwMode="auto">
              <a:xfrm>
                <a:off x="4964" y="1331"/>
                <a:ext cx="94" cy="57"/>
              </a:xfrm>
              <a:custGeom>
                <a:avLst/>
                <a:gdLst>
                  <a:gd name="T0" fmla="*/ 0 w 378"/>
                  <a:gd name="T1" fmla="*/ 185 h 227"/>
                  <a:gd name="T2" fmla="*/ 1 w 378"/>
                  <a:gd name="T3" fmla="*/ 178 h 227"/>
                  <a:gd name="T4" fmla="*/ 7 w 378"/>
                  <a:gd name="T5" fmla="*/ 160 h 227"/>
                  <a:gd name="T6" fmla="*/ 15 w 378"/>
                  <a:gd name="T7" fmla="*/ 133 h 227"/>
                  <a:gd name="T8" fmla="*/ 29 w 378"/>
                  <a:gd name="T9" fmla="*/ 102 h 227"/>
                  <a:gd name="T10" fmla="*/ 47 w 378"/>
                  <a:gd name="T11" fmla="*/ 71 h 227"/>
                  <a:gd name="T12" fmla="*/ 70 w 378"/>
                  <a:gd name="T13" fmla="*/ 41 h 227"/>
                  <a:gd name="T14" fmla="*/ 100 w 378"/>
                  <a:gd name="T15" fmla="*/ 18 h 227"/>
                  <a:gd name="T16" fmla="*/ 136 w 378"/>
                  <a:gd name="T17" fmla="*/ 3 h 227"/>
                  <a:gd name="T18" fmla="*/ 256 w 378"/>
                  <a:gd name="T19" fmla="*/ 0 h 227"/>
                  <a:gd name="T20" fmla="*/ 275 w 378"/>
                  <a:gd name="T21" fmla="*/ 119 h 227"/>
                  <a:gd name="T22" fmla="*/ 378 w 378"/>
                  <a:gd name="T23" fmla="*/ 154 h 227"/>
                  <a:gd name="T24" fmla="*/ 371 w 378"/>
                  <a:gd name="T25" fmla="*/ 227 h 227"/>
                  <a:gd name="T26" fmla="*/ 0 w 378"/>
                  <a:gd name="T27" fmla="*/ 18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8" h="227">
                    <a:moveTo>
                      <a:pt x="0" y="185"/>
                    </a:moveTo>
                    <a:lnTo>
                      <a:pt x="1" y="178"/>
                    </a:lnTo>
                    <a:lnTo>
                      <a:pt x="7" y="160"/>
                    </a:lnTo>
                    <a:lnTo>
                      <a:pt x="15" y="133"/>
                    </a:lnTo>
                    <a:lnTo>
                      <a:pt x="29" y="102"/>
                    </a:lnTo>
                    <a:lnTo>
                      <a:pt x="47" y="71"/>
                    </a:lnTo>
                    <a:lnTo>
                      <a:pt x="70" y="41"/>
                    </a:lnTo>
                    <a:lnTo>
                      <a:pt x="100" y="18"/>
                    </a:lnTo>
                    <a:lnTo>
                      <a:pt x="136" y="3"/>
                    </a:lnTo>
                    <a:lnTo>
                      <a:pt x="256" y="0"/>
                    </a:lnTo>
                    <a:lnTo>
                      <a:pt x="275" y="119"/>
                    </a:lnTo>
                    <a:lnTo>
                      <a:pt x="378" y="154"/>
                    </a:lnTo>
                    <a:lnTo>
                      <a:pt x="371" y="227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4" name="Freeform 243"/>
              <p:cNvSpPr>
                <a:spLocks/>
              </p:cNvSpPr>
              <p:nvPr/>
            </p:nvSpPr>
            <p:spPr bwMode="auto">
              <a:xfrm>
                <a:off x="4880" y="1362"/>
                <a:ext cx="3" cy="8"/>
              </a:xfrm>
              <a:custGeom>
                <a:avLst/>
                <a:gdLst>
                  <a:gd name="T0" fmla="*/ 3 w 13"/>
                  <a:gd name="T1" fmla="*/ 33 h 33"/>
                  <a:gd name="T2" fmla="*/ 13 w 13"/>
                  <a:gd name="T3" fmla="*/ 1 h 33"/>
                  <a:gd name="T4" fmla="*/ 10 w 13"/>
                  <a:gd name="T5" fmla="*/ 1 h 33"/>
                  <a:gd name="T6" fmla="*/ 8 w 13"/>
                  <a:gd name="T7" fmla="*/ 0 h 33"/>
                  <a:gd name="T8" fmla="*/ 5 w 13"/>
                  <a:gd name="T9" fmla="*/ 0 h 33"/>
                  <a:gd name="T10" fmla="*/ 2 w 13"/>
                  <a:gd name="T11" fmla="*/ 0 h 33"/>
                  <a:gd name="T12" fmla="*/ 0 w 13"/>
                  <a:gd name="T13" fmla="*/ 33 h 33"/>
                  <a:gd name="T14" fmla="*/ 3 w 13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3">
                    <a:moveTo>
                      <a:pt x="3" y="33"/>
                    </a:moveTo>
                    <a:lnTo>
                      <a:pt x="13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3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5" name="Freeform 244"/>
              <p:cNvSpPr>
                <a:spLocks/>
              </p:cNvSpPr>
              <p:nvPr/>
            </p:nvSpPr>
            <p:spPr bwMode="auto">
              <a:xfrm>
                <a:off x="4920" y="1366"/>
                <a:ext cx="7" cy="7"/>
              </a:xfrm>
              <a:custGeom>
                <a:avLst/>
                <a:gdLst>
                  <a:gd name="T0" fmla="*/ 17 w 28"/>
                  <a:gd name="T1" fmla="*/ 30 h 30"/>
                  <a:gd name="T2" fmla="*/ 28 w 28"/>
                  <a:gd name="T3" fmla="*/ 1 h 30"/>
                  <a:gd name="T4" fmla="*/ 23 w 28"/>
                  <a:gd name="T5" fmla="*/ 1 h 30"/>
                  <a:gd name="T6" fmla="*/ 17 w 28"/>
                  <a:gd name="T7" fmla="*/ 0 h 30"/>
                  <a:gd name="T8" fmla="*/ 13 w 28"/>
                  <a:gd name="T9" fmla="*/ 0 h 30"/>
                  <a:gd name="T10" fmla="*/ 7 w 28"/>
                  <a:gd name="T11" fmla="*/ 0 h 30"/>
                  <a:gd name="T12" fmla="*/ 0 w 28"/>
                  <a:gd name="T13" fmla="*/ 29 h 30"/>
                  <a:gd name="T14" fmla="*/ 17 w 2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0">
                    <a:moveTo>
                      <a:pt x="17" y="30"/>
                    </a:moveTo>
                    <a:lnTo>
                      <a:pt x="28" y="1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29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6" name="Freeform 245"/>
              <p:cNvSpPr>
                <a:spLocks/>
              </p:cNvSpPr>
              <p:nvPr/>
            </p:nvSpPr>
            <p:spPr bwMode="auto">
              <a:xfrm>
                <a:off x="4736" y="1477"/>
                <a:ext cx="1" cy="0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2 w 4"/>
                  <a:gd name="T5" fmla="*/ 1 h 1"/>
                  <a:gd name="T6" fmla="*/ 3 w 4"/>
                  <a:gd name="T7" fmla="*/ 1 h 1"/>
                  <a:gd name="T8" fmla="*/ 4 w 4"/>
                  <a:gd name="T9" fmla="*/ 0 h 1"/>
                  <a:gd name="T10" fmla="*/ 3 w 4"/>
                  <a:gd name="T11" fmla="*/ 0 h 1"/>
                  <a:gd name="T12" fmla="*/ 2 w 4"/>
                  <a:gd name="T13" fmla="*/ 0 h 1"/>
                  <a:gd name="T14" fmla="*/ 1 w 4"/>
                  <a:gd name="T15" fmla="*/ 0 h 1"/>
                  <a:gd name="T16" fmla="*/ 0 w 4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7" name="Freeform 246"/>
              <p:cNvSpPr>
                <a:spLocks/>
              </p:cNvSpPr>
              <p:nvPr/>
            </p:nvSpPr>
            <p:spPr bwMode="auto">
              <a:xfrm>
                <a:off x="4864" y="1365"/>
                <a:ext cx="3" cy="23"/>
              </a:xfrm>
              <a:custGeom>
                <a:avLst/>
                <a:gdLst>
                  <a:gd name="T0" fmla="*/ 10 w 13"/>
                  <a:gd name="T1" fmla="*/ 67 h 93"/>
                  <a:gd name="T2" fmla="*/ 13 w 13"/>
                  <a:gd name="T3" fmla="*/ 0 h 93"/>
                  <a:gd name="T4" fmla="*/ 0 w 13"/>
                  <a:gd name="T5" fmla="*/ 3 h 93"/>
                  <a:gd name="T6" fmla="*/ 5 w 13"/>
                  <a:gd name="T7" fmla="*/ 93 h 93"/>
                  <a:gd name="T8" fmla="*/ 10 w 13"/>
                  <a:gd name="T9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3">
                    <a:moveTo>
                      <a:pt x="10" y="67"/>
                    </a:moveTo>
                    <a:lnTo>
                      <a:pt x="13" y="0"/>
                    </a:lnTo>
                    <a:lnTo>
                      <a:pt x="0" y="3"/>
                    </a:lnTo>
                    <a:lnTo>
                      <a:pt x="5" y="93"/>
                    </a:lnTo>
                    <a:lnTo>
                      <a:pt x="1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8" name="Freeform 247"/>
              <p:cNvSpPr>
                <a:spLocks/>
              </p:cNvSpPr>
              <p:nvPr/>
            </p:nvSpPr>
            <p:spPr bwMode="auto">
              <a:xfrm>
                <a:off x="4830" y="1371"/>
                <a:ext cx="9" cy="9"/>
              </a:xfrm>
              <a:custGeom>
                <a:avLst/>
                <a:gdLst>
                  <a:gd name="T0" fmla="*/ 34 w 35"/>
                  <a:gd name="T1" fmla="*/ 30 h 37"/>
                  <a:gd name="T2" fmla="*/ 35 w 35"/>
                  <a:gd name="T3" fmla="*/ 0 h 37"/>
                  <a:gd name="T4" fmla="*/ 0 w 35"/>
                  <a:gd name="T5" fmla="*/ 8 h 37"/>
                  <a:gd name="T6" fmla="*/ 7 w 35"/>
                  <a:gd name="T7" fmla="*/ 37 h 37"/>
                  <a:gd name="T8" fmla="*/ 13 w 35"/>
                  <a:gd name="T9" fmla="*/ 34 h 37"/>
                  <a:gd name="T10" fmla="*/ 20 w 35"/>
                  <a:gd name="T11" fmla="*/ 33 h 37"/>
                  <a:gd name="T12" fmla="*/ 27 w 35"/>
                  <a:gd name="T13" fmla="*/ 31 h 37"/>
                  <a:gd name="T14" fmla="*/ 34 w 35"/>
                  <a:gd name="T1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7">
                    <a:moveTo>
                      <a:pt x="34" y="30"/>
                    </a:moveTo>
                    <a:lnTo>
                      <a:pt x="35" y="0"/>
                    </a:lnTo>
                    <a:lnTo>
                      <a:pt x="0" y="8"/>
                    </a:lnTo>
                    <a:lnTo>
                      <a:pt x="7" y="37"/>
                    </a:lnTo>
                    <a:lnTo>
                      <a:pt x="13" y="34"/>
                    </a:lnTo>
                    <a:lnTo>
                      <a:pt x="20" y="33"/>
                    </a:lnTo>
                    <a:lnTo>
                      <a:pt x="27" y="31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9" name="Freeform 248"/>
              <p:cNvSpPr>
                <a:spLocks/>
              </p:cNvSpPr>
              <p:nvPr/>
            </p:nvSpPr>
            <p:spPr bwMode="auto">
              <a:xfrm>
                <a:off x="4737" y="1362"/>
                <a:ext cx="423" cy="117"/>
              </a:xfrm>
              <a:custGeom>
                <a:avLst/>
                <a:gdLst>
                  <a:gd name="T0" fmla="*/ 1192 w 1692"/>
                  <a:gd name="T1" fmla="*/ 422 h 469"/>
                  <a:gd name="T2" fmla="*/ 1370 w 1692"/>
                  <a:gd name="T3" fmla="*/ 422 h 469"/>
                  <a:gd name="T4" fmla="*/ 1450 w 1692"/>
                  <a:gd name="T5" fmla="*/ 397 h 469"/>
                  <a:gd name="T6" fmla="*/ 1441 w 1692"/>
                  <a:gd name="T7" fmla="*/ 390 h 469"/>
                  <a:gd name="T8" fmla="*/ 1447 w 1692"/>
                  <a:gd name="T9" fmla="*/ 371 h 469"/>
                  <a:gd name="T10" fmla="*/ 1409 w 1692"/>
                  <a:gd name="T11" fmla="*/ 320 h 469"/>
                  <a:gd name="T12" fmla="*/ 1372 w 1692"/>
                  <a:gd name="T13" fmla="*/ 292 h 469"/>
                  <a:gd name="T14" fmla="*/ 1410 w 1692"/>
                  <a:gd name="T15" fmla="*/ 246 h 469"/>
                  <a:gd name="T16" fmla="*/ 1425 w 1692"/>
                  <a:gd name="T17" fmla="*/ 263 h 469"/>
                  <a:gd name="T18" fmla="*/ 1403 w 1692"/>
                  <a:gd name="T19" fmla="*/ 279 h 469"/>
                  <a:gd name="T20" fmla="*/ 1441 w 1692"/>
                  <a:gd name="T21" fmla="*/ 298 h 469"/>
                  <a:gd name="T22" fmla="*/ 1434 w 1692"/>
                  <a:gd name="T23" fmla="*/ 319 h 469"/>
                  <a:gd name="T24" fmla="*/ 1480 w 1692"/>
                  <a:gd name="T25" fmla="*/ 320 h 469"/>
                  <a:gd name="T26" fmla="*/ 1489 w 1692"/>
                  <a:gd name="T27" fmla="*/ 303 h 469"/>
                  <a:gd name="T28" fmla="*/ 1459 w 1692"/>
                  <a:gd name="T29" fmla="*/ 295 h 469"/>
                  <a:gd name="T30" fmla="*/ 1487 w 1692"/>
                  <a:gd name="T31" fmla="*/ 284 h 469"/>
                  <a:gd name="T32" fmla="*/ 1516 w 1692"/>
                  <a:gd name="T33" fmla="*/ 305 h 469"/>
                  <a:gd name="T34" fmla="*/ 1619 w 1692"/>
                  <a:gd name="T35" fmla="*/ 283 h 469"/>
                  <a:gd name="T36" fmla="*/ 1587 w 1692"/>
                  <a:gd name="T37" fmla="*/ 254 h 469"/>
                  <a:gd name="T38" fmla="*/ 1530 w 1692"/>
                  <a:gd name="T39" fmla="*/ 226 h 469"/>
                  <a:gd name="T40" fmla="*/ 1467 w 1692"/>
                  <a:gd name="T41" fmla="*/ 218 h 469"/>
                  <a:gd name="T42" fmla="*/ 1394 w 1692"/>
                  <a:gd name="T43" fmla="*/ 227 h 469"/>
                  <a:gd name="T44" fmla="*/ 1218 w 1692"/>
                  <a:gd name="T45" fmla="*/ 48 h 469"/>
                  <a:gd name="T46" fmla="*/ 950 w 1692"/>
                  <a:gd name="T47" fmla="*/ 31 h 469"/>
                  <a:gd name="T48" fmla="*/ 865 w 1692"/>
                  <a:gd name="T49" fmla="*/ 55 h 469"/>
                  <a:gd name="T50" fmla="*/ 859 w 1692"/>
                  <a:gd name="T51" fmla="*/ 159 h 469"/>
                  <a:gd name="T52" fmla="*/ 606 w 1692"/>
                  <a:gd name="T53" fmla="*/ 127 h 469"/>
                  <a:gd name="T54" fmla="*/ 719 w 1692"/>
                  <a:gd name="T55" fmla="*/ 14 h 469"/>
                  <a:gd name="T56" fmla="*/ 586 w 1692"/>
                  <a:gd name="T57" fmla="*/ 1 h 469"/>
                  <a:gd name="T58" fmla="*/ 574 w 1692"/>
                  <a:gd name="T59" fmla="*/ 0 h 469"/>
                  <a:gd name="T60" fmla="*/ 533 w 1692"/>
                  <a:gd name="T61" fmla="*/ 40 h 469"/>
                  <a:gd name="T62" fmla="*/ 414 w 1692"/>
                  <a:gd name="T63" fmla="*/ 66 h 469"/>
                  <a:gd name="T64" fmla="*/ 474 w 1692"/>
                  <a:gd name="T65" fmla="*/ 55 h 469"/>
                  <a:gd name="T66" fmla="*/ 314 w 1692"/>
                  <a:gd name="T67" fmla="*/ 90 h 469"/>
                  <a:gd name="T68" fmla="*/ 379 w 1692"/>
                  <a:gd name="T69" fmla="*/ 74 h 469"/>
                  <a:gd name="T70" fmla="*/ 235 w 1692"/>
                  <a:gd name="T71" fmla="*/ 330 h 469"/>
                  <a:gd name="T72" fmla="*/ 185 w 1692"/>
                  <a:gd name="T73" fmla="*/ 357 h 469"/>
                  <a:gd name="T74" fmla="*/ 207 w 1692"/>
                  <a:gd name="T75" fmla="*/ 389 h 469"/>
                  <a:gd name="T76" fmla="*/ 242 w 1692"/>
                  <a:gd name="T77" fmla="*/ 404 h 469"/>
                  <a:gd name="T78" fmla="*/ 233 w 1692"/>
                  <a:gd name="T79" fmla="*/ 411 h 469"/>
                  <a:gd name="T80" fmla="*/ 198 w 1692"/>
                  <a:gd name="T81" fmla="*/ 431 h 469"/>
                  <a:gd name="T82" fmla="*/ 171 w 1692"/>
                  <a:gd name="T83" fmla="*/ 424 h 469"/>
                  <a:gd name="T84" fmla="*/ 117 w 1692"/>
                  <a:gd name="T85" fmla="*/ 422 h 469"/>
                  <a:gd name="T86" fmla="*/ 376 w 1692"/>
                  <a:gd name="T87" fmla="*/ 428 h 469"/>
                  <a:gd name="T88" fmla="*/ 438 w 1692"/>
                  <a:gd name="T89" fmla="*/ 442 h 469"/>
                  <a:gd name="T90" fmla="*/ 233 w 1692"/>
                  <a:gd name="T91" fmla="*/ 450 h 469"/>
                  <a:gd name="T92" fmla="*/ 29 w 1692"/>
                  <a:gd name="T93" fmla="*/ 458 h 469"/>
                  <a:gd name="T94" fmla="*/ 53 w 1692"/>
                  <a:gd name="T95" fmla="*/ 469 h 469"/>
                  <a:gd name="T96" fmla="*/ 189 w 1692"/>
                  <a:gd name="T97" fmla="*/ 466 h 469"/>
                  <a:gd name="T98" fmla="*/ 321 w 1692"/>
                  <a:gd name="T99" fmla="*/ 463 h 469"/>
                  <a:gd name="T100" fmla="*/ 578 w 1692"/>
                  <a:gd name="T101" fmla="*/ 465 h 469"/>
                  <a:gd name="T102" fmla="*/ 827 w 1692"/>
                  <a:gd name="T103" fmla="*/ 466 h 469"/>
                  <a:gd name="T104" fmla="*/ 1072 w 1692"/>
                  <a:gd name="T105" fmla="*/ 465 h 469"/>
                  <a:gd name="T106" fmla="*/ 1316 w 1692"/>
                  <a:gd name="T107" fmla="*/ 461 h 469"/>
                  <a:gd name="T108" fmla="*/ 1486 w 1692"/>
                  <a:gd name="T109" fmla="*/ 454 h 469"/>
                  <a:gd name="T110" fmla="*/ 1586 w 1692"/>
                  <a:gd name="T111" fmla="*/ 451 h 469"/>
                  <a:gd name="T112" fmla="*/ 1692 w 1692"/>
                  <a:gd name="T113" fmla="*/ 449 h 469"/>
                  <a:gd name="T114" fmla="*/ 1444 w 1692"/>
                  <a:gd name="T115" fmla="*/ 435 h 469"/>
                  <a:gd name="T116" fmla="*/ 1162 w 1692"/>
                  <a:gd name="T117" fmla="*/ 433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2" h="469">
                    <a:moveTo>
                      <a:pt x="1042" y="425"/>
                    </a:moveTo>
                    <a:lnTo>
                      <a:pt x="1066" y="424"/>
                    </a:lnTo>
                    <a:lnTo>
                      <a:pt x="1090" y="423"/>
                    </a:lnTo>
                    <a:lnTo>
                      <a:pt x="1116" y="423"/>
                    </a:lnTo>
                    <a:lnTo>
                      <a:pt x="1141" y="423"/>
                    </a:lnTo>
                    <a:lnTo>
                      <a:pt x="1165" y="422"/>
                    </a:lnTo>
                    <a:lnTo>
                      <a:pt x="1192" y="422"/>
                    </a:lnTo>
                    <a:lnTo>
                      <a:pt x="1217" y="422"/>
                    </a:lnTo>
                    <a:lnTo>
                      <a:pt x="1243" y="422"/>
                    </a:lnTo>
                    <a:lnTo>
                      <a:pt x="1268" y="422"/>
                    </a:lnTo>
                    <a:lnTo>
                      <a:pt x="1294" y="422"/>
                    </a:lnTo>
                    <a:lnTo>
                      <a:pt x="1320" y="422"/>
                    </a:lnTo>
                    <a:lnTo>
                      <a:pt x="1345" y="422"/>
                    </a:lnTo>
                    <a:lnTo>
                      <a:pt x="1370" y="422"/>
                    </a:lnTo>
                    <a:lnTo>
                      <a:pt x="1396" y="420"/>
                    </a:lnTo>
                    <a:lnTo>
                      <a:pt x="1421" y="419"/>
                    </a:lnTo>
                    <a:lnTo>
                      <a:pt x="1447" y="418"/>
                    </a:lnTo>
                    <a:lnTo>
                      <a:pt x="1447" y="412"/>
                    </a:lnTo>
                    <a:lnTo>
                      <a:pt x="1447" y="407"/>
                    </a:lnTo>
                    <a:lnTo>
                      <a:pt x="1448" y="402"/>
                    </a:lnTo>
                    <a:lnTo>
                      <a:pt x="1450" y="397"/>
                    </a:lnTo>
                    <a:lnTo>
                      <a:pt x="1403" y="395"/>
                    </a:lnTo>
                    <a:lnTo>
                      <a:pt x="1409" y="390"/>
                    </a:lnTo>
                    <a:lnTo>
                      <a:pt x="1414" y="388"/>
                    </a:lnTo>
                    <a:lnTo>
                      <a:pt x="1421" y="388"/>
                    </a:lnTo>
                    <a:lnTo>
                      <a:pt x="1428" y="389"/>
                    </a:lnTo>
                    <a:lnTo>
                      <a:pt x="1435" y="390"/>
                    </a:lnTo>
                    <a:lnTo>
                      <a:pt x="1441" y="390"/>
                    </a:lnTo>
                    <a:lnTo>
                      <a:pt x="1448" y="388"/>
                    </a:lnTo>
                    <a:lnTo>
                      <a:pt x="1453" y="383"/>
                    </a:lnTo>
                    <a:lnTo>
                      <a:pt x="1453" y="380"/>
                    </a:lnTo>
                    <a:lnTo>
                      <a:pt x="1455" y="377"/>
                    </a:lnTo>
                    <a:lnTo>
                      <a:pt x="1456" y="374"/>
                    </a:lnTo>
                    <a:lnTo>
                      <a:pt x="1457" y="371"/>
                    </a:lnTo>
                    <a:lnTo>
                      <a:pt x="1447" y="371"/>
                    </a:lnTo>
                    <a:lnTo>
                      <a:pt x="1432" y="373"/>
                    </a:lnTo>
                    <a:lnTo>
                      <a:pt x="1422" y="371"/>
                    </a:lnTo>
                    <a:lnTo>
                      <a:pt x="1415" y="364"/>
                    </a:lnTo>
                    <a:lnTo>
                      <a:pt x="1411" y="355"/>
                    </a:lnTo>
                    <a:lnTo>
                      <a:pt x="1410" y="344"/>
                    </a:lnTo>
                    <a:lnTo>
                      <a:pt x="1409" y="332"/>
                    </a:lnTo>
                    <a:lnTo>
                      <a:pt x="1409" y="320"/>
                    </a:lnTo>
                    <a:lnTo>
                      <a:pt x="1409" y="310"/>
                    </a:lnTo>
                    <a:lnTo>
                      <a:pt x="1402" y="307"/>
                    </a:lnTo>
                    <a:lnTo>
                      <a:pt x="1395" y="303"/>
                    </a:lnTo>
                    <a:lnTo>
                      <a:pt x="1387" y="301"/>
                    </a:lnTo>
                    <a:lnTo>
                      <a:pt x="1379" y="305"/>
                    </a:lnTo>
                    <a:lnTo>
                      <a:pt x="1373" y="299"/>
                    </a:lnTo>
                    <a:lnTo>
                      <a:pt x="1372" y="292"/>
                    </a:lnTo>
                    <a:lnTo>
                      <a:pt x="1373" y="284"/>
                    </a:lnTo>
                    <a:lnTo>
                      <a:pt x="1372" y="276"/>
                    </a:lnTo>
                    <a:lnTo>
                      <a:pt x="1370" y="261"/>
                    </a:lnTo>
                    <a:lnTo>
                      <a:pt x="1375" y="252"/>
                    </a:lnTo>
                    <a:lnTo>
                      <a:pt x="1384" y="248"/>
                    </a:lnTo>
                    <a:lnTo>
                      <a:pt x="1396" y="246"/>
                    </a:lnTo>
                    <a:lnTo>
                      <a:pt x="1410" y="246"/>
                    </a:lnTo>
                    <a:lnTo>
                      <a:pt x="1423" y="248"/>
                    </a:lnTo>
                    <a:lnTo>
                      <a:pt x="1436" y="249"/>
                    </a:lnTo>
                    <a:lnTo>
                      <a:pt x="1447" y="248"/>
                    </a:lnTo>
                    <a:lnTo>
                      <a:pt x="1445" y="259"/>
                    </a:lnTo>
                    <a:lnTo>
                      <a:pt x="1441" y="265"/>
                    </a:lnTo>
                    <a:lnTo>
                      <a:pt x="1434" y="265"/>
                    </a:lnTo>
                    <a:lnTo>
                      <a:pt x="1425" y="263"/>
                    </a:lnTo>
                    <a:lnTo>
                      <a:pt x="1415" y="259"/>
                    </a:lnTo>
                    <a:lnTo>
                      <a:pt x="1405" y="257"/>
                    </a:lnTo>
                    <a:lnTo>
                      <a:pt x="1395" y="257"/>
                    </a:lnTo>
                    <a:lnTo>
                      <a:pt x="1385" y="261"/>
                    </a:lnTo>
                    <a:lnTo>
                      <a:pt x="1385" y="279"/>
                    </a:lnTo>
                    <a:lnTo>
                      <a:pt x="1395" y="280"/>
                    </a:lnTo>
                    <a:lnTo>
                      <a:pt x="1403" y="279"/>
                    </a:lnTo>
                    <a:lnTo>
                      <a:pt x="1412" y="279"/>
                    </a:lnTo>
                    <a:lnTo>
                      <a:pt x="1420" y="278"/>
                    </a:lnTo>
                    <a:lnTo>
                      <a:pt x="1427" y="279"/>
                    </a:lnTo>
                    <a:lnTo>
                      <a:pt x="1435" y="280"/>
                    </a:lnTo>
                    <a:lnTo>
                      <a:pt x="1441" y="284"/>
                    </a:lnTo>
                    <a:lnTo>
                      <a:pt x="1447" y="292"/>
                    </a:lnTo>
                    <a:lnTo>
                      <a:pt x="1441" y="298"/>
                    </a:lnTo>
                    <a:lnTo>
                      <a:pt x="1434" y="299"/>
                    </a:lnTo>
                    <a:lnTo>
                      <a:pt x="1427" y="298"/>
                    </a:lnTo>
                    <a:lnTo>
                      <a:pt x="1420" y="298"/>
                    </a:lnTo>
                    <a:lnTo>
                      <a:pt x="1420" y="307"/>
                    </a:lnTo>
                    <a:lnTo>
                      <a:pt x="1422" y="313"/>
                    </a:lnTo>
                    <a:lnTo>
                      <a:pt x="1427" y="317"/>
                    </a:lnTo>
                    <a:lnTo>
                      <a:pt x="1434" y="319"/>
                    </a:lnTo>
                    <a:lnTo>
                      <a:pt x="1442" y="319"/>
                    </a:lnTo>
                    <a:lnTo>
                      <a:pt x="1450" y="320"/>
                    </a:lnTo>
                    <a:lnTo>
                      <a:pt x="1457" y="320"/>
                    </a:lnTo>
                    <a:lnTo>
                      <a:pt x="1464" y="322"/>
                    </a:lnTo>
                    <a:lnTo>
                      <a:pt x="1468" y="320"/>
                    </a:lnTo>
                    <a:lnTo>
                      <a:pt x="1474" y="320"/>
                    </a:lnTo>
                    <a:lnTo>
                      <a:pt x="1480" y="320"/>
                    </a:lnTo>
                    <a:lnTo>
                      <a:pt x="1486" y="319"/>
                    </a:lnTo>
                    <a:lnTo>
                      <a:pt x="1491" y="319"/>
                    </a:lnTo>
                    <a:lnTo>
                      <a:pt x="1495" y="317"/>
                    </a:lnTo>
                    <a:lnTo>
                      <a:pt x="1498" y="312"/>
                    </a:lnTo>
                    <a:lnTo>
                      <a:pt x="1498" y="305"/>
                    </a:lnTo>
                    <a:lnTo>
                      <a:pt x="1494" y="303"/>
                    </a:lnTo>
                    <a:lnTo>
                      <a:pt x="1489" y="303"/>
                    </a:lnTo>
                    <a:lnTo>
                      <a:pt x="1483" y="303"/>
                    </a:lnTo>
                    <a:lnTo>
                      <a:pt x="1479" y="303"/>
                    </a:lnTo>
                    <a:lnTo>
                      <a:pt x="1474" y="303"/>
                    </a:lnTo>
                    <a:lnTo>
                      <a:pt x="1468" y="302"/>
                    </a:lnTo>
                    <a:lnTo>
                      <a:pt x="1464" y="301"/>
                    </a:lnTo>
                    <a:lnTo>
                      <a:pt x="1459" y="298"/>
                    </a:lnTo>
                    <a:lnTo>
                      <a:pt x="1459" y="295"/>
                    </a:lnTo>
                    <a:lnTo>
                      <a:pt x="1462" y="291"/>
                    </a:lnTo>
                    <a:lnTo>
                      <a:pt x="1465" y="289"/>
                    </a:lnTo>
                    <a:lnTo>
                      <a:pt x="1467" y="286"/>
                    </a:lnTo>
                    <a:lnTo>
                      <a:pt x="1472" y="287"/>
                    </a:lnTo>
                    <a:lnTo>
                      <a:pt x="1476" y="287"/>
                    </a:lnTo>
                    <a:lnTo>
                      <a:pt x="1482" y="286"/>
                    </a:lnTo>
                    <a:lnTo>
                      <a:pt x="1487" y="284"/>
                    </a:lnTo>
                    <a:lnTo>
                      <a:pt x="1493" y="283"/>
                    </a:lnTo>
                    <a:lnTo>
                      <a:pt x="1497" y="281"/>
                    </a:lnTo>
                    <a:lnTo>
                      <a:pt x="1503" y="280"/>
                    </a:lnTo>
                    <a:lnTo>
                      <a:pt x="1508" y="279"/>
                    </a:lnTo>
                    <a:lnTo>
                      <a:pt x="1518" y="286"/>
                    </a:lnTo>
                    <a:lnTo>
                      <a:pt x="1518" y="295"/>
                    </a:lnTo>
                    <a:lnTo>
                      <a:pt x="1516" y="305"/>
                    </a:lnTo>
                    <a:lnTo>
                      <a:pt x="1518" y="316"/>
                    </a:lnTo>
                    <a:lnTo>
                      <a:pt x="1630" y="316"/>
                    </a:lnTo>
                    <a:lnTo>
                      <a:pt x="1647" y="289"/>
                    </a:lnTo>
                    <a:lnTo>
                      <a:pt x="1641" y="284"/>
                    </a:lnTo>
                    <a:lnTo>
                      <a:pt x="1634" y="283"/>
                    </a:lnTo>
                    <a:lnTo>
                      <a:pt x="1627" y="283"/>
                    </a:lnTo>
                    <a:lnTo>
                      <a:pt x="1619" y="283"/>
                    </a:lnTo>
                    <a:lnTo>
                      <a:pt x="1612" y="284"/>
                    </a:lnTo>
                    <a:lnTo>
                      <a:pt x="1604" y="284"/>
                    </a:lnTo>
                    <a:lnTo>
                      <a:pt x="1598" y="284"/>
                    </a:lnTo>
                    <a:lnTo>
                      <a:pt x="1591" y="281"/>
                    </a:lnTo>
                    <a:lnTo>
                      <a:pt x="1593" y="271"/>
                    </a:lnTo>
                    <a:lnTo>
                      <a:pt x="1592" y="263"/>
                    </a:lnTo>
                    <a:lnTo>
                      <a:pt x="1587" y="254"/>
                    </a:lnTo>
                    <a:lnTo>
                      <a:pt x="1579" y="246"/>
                    </a:lnTo>
                    <a:lnTo>
                      <a:pt x="1571" y="239"/>
                    </a:lnTo>
                    <a:lnTo>
                      <a:pt x="1563" y="231"/>
                    </a:lnTo>
                    <a:lnTo>
                      <a:pt x="1555" y="225"/>
                    </a:lnTo>
                    <a:lnTo>
                      <a:pt x="1549" y="218"/>
                    </a:lnTo>
                    <a:lnTo>
                      <a:pt x="1540" y="222"/>
                    </a:lnTo>
                    <a:lnTo>
                      <a:pt x="1530" y="226"/>
                    </a:lnTo>
                    <a:lnTo>
                      <a:pt x="1518" y="228"/>
                    </a:lnTo>
                    <a:lnTo>
                      <a:pt x="1506" y="229"/>
                    </a:lnTo>
                    <a:lnTo>
                      <a:pt x="1495" y="228"/>
                    </a:lnTo>
                    <a:lnTo>
                      <a:pt x="1485" y="227"/>
                    </a:lnTo>
                    <a:lnTo>
                      <a:pt x="1473" y="225"/>
                    </a:lnTo>
                    <a:lnTo>
                      <a:pt x="1464" y="221"/>
                    </a:lnTo>
                    <a:lnTo>
                      <a:pt x="1467" y="218"/>
                    </a:lnTo>
                    <a:lnTo>
                      <a:pt x="1447" y="218"/>
                    </a:lnTo>
                    <a:lnTo>
                      <a:pt x="1441" y="223"/>
                    </a:lnTo>
                    <a:lnTo>
                      <a:pt x="1434" y="227"/>
                    </a:lnTo>
                    <a:lnTo>
                      <a:pt x="1425" y="228"/>
                    </a:lnTo>
                    <a:lnTo>
                      <a:pt x="1414" y="229"/>
                    </a:lnTo>
                    <a:lnTo>
                      <a:pt x="1404" y="228"/>
                    </a:lnTo>
                    <a:lnTo>
                      <a:pt x="1394" y="227"/>
                    </a:lnTo>
                    <a:lnTo>
                      <a:pt x="1384" y="226"/>
                    </a:lnTo>
                    <a:lnTo>
                      <a:pt x="1375" y="225"/>
                    </a:lnTo>
                    <a:lnTo>
                      <a:pt x="1375" y="61"/>
                    </a:lnTo>
                    <a:lnTo>
                      <a:pt x="1336" y="57"/>
                    </a:lnTo>
                    <a:lnTo>
                      <a:pt x="1297" y="54"/>
                    </a:lnTo>
                    <a:lnTo>
                      <a:pt x="1258" y="51"/>
                    </a:lnTo>
                    <a:lnTo>
                      <a:pt x="1218" y="48"/>
                    </a:lnTo>
                    <a:lnTo>
                      <a:pt x="1179" y="45"/>
                    </a:lnTo>
                    <a:lnTo>
                      <a:pt x="1141" y="42"/>
                    </a:lnTo>
                    <a:lnTo>
                      <a:pt x="1103" y="40"/>
                    </a:lnTo>
                    <a:lnTo>
                      <a:pt x="1064" y="38"/>
                    </a:lnTo>
                    <a:lnTo>
                      <a:pt x="1026" y="36"/>
                    </a:lnTo>
                    <a:lnTo>
                      <a:pt x="988" y="33"/>
                    </a:lnTo>
                    <a:lnTo>
                      <a:pt x="950" y="31"/>
                    </a:lnTo>
                    <a:lnTo>
                      <a:pt x="912" y="28"/>
                    </a:lnTo>
                    <a:lnTo>
                      <a:pt x="873" y="25"/>
                    </a:lnTo>
                    <a:lnTo>
                      <a:pt x="835" y="23"/>
                    </a:lnTo>
                    <a:lnTo>
                      <a:pt x="797" y="21"/>
                    </a:lnTo>
                    <a:lnTo>
                      <a:pt x="759" y="17"/>
                    </a:lnTo>
                    <a:lnTo>
                      <a:pt x="748" y="46"/>
                    </a:lnTo>
                    <a:lnTo>
                      <a:pt x="865" y="55"/>
                    </a:lnTo>
                    <a:lnTo>
                      <a:pt x="873" y="77"/>
                    </a:lnTo>
                    <a:lnTo>
                      <a:pt x="880" y="100"/>
                    </a:lnTo>
                    <a:lnTo>
                      <a:pt x="883" y="124"/>
                    </a:lnTo>
                    <a:lnTo>
                      <a:pt x="885" y="150"/>
                    </a:lnTo>
                    <a:lnTo>
                      <a:pt x="876" y="152"/>
                    </a:lnTo>
                    <a:lnTo>
                      <a:pt x="867" y="154"/>
                    </a:lnTo>
                    <a:lnTo>
                      <a:pt x="859" y="159"/>
                    </a:lnTo>
                    <a:lnTo>
                      <a:pt x="852" y="167"/>
                    </a:lnTo>
                    <a:lnTo>
                      <a:pt x="847" y="218"/>
                    </a:lnTo>
                    <a:lnTo>
                      <a:pt x="583" y="221"/>
                    </a:lnTo>
                    <a:lnTo>
                      <a:pt x="591" y="199"/>
                    </a:lnTo>
                    <a:lnTo>
                      <a:pt x="597" y="175"/>
                    </a:lnTo>
                    <a:lnTo>
                      <a:pt x="602" y="151"/>
                    </a:lnTo>
                    <a:lnTo>
                      <a:pt x="606" y="127"/>
                    </a:lnTo>
                    <a:lnTo>
                      <a:pt x="610" y="102"/>
                    </a:lnTo>
                    <a:lnTo>
                      <a:pt x="614" y="79"/>
                    </a:lnTo>
                    <a:lnTo>
                      <a:pt x="621" y="57"/>
                    </a:lnTo>
                    <a:lnTo>
                      <a:pt x="632" y="38"/>
                    </a:lnTo>
                    <a:lnTo>
                      <a:pt x="731" y="45"/>
                    </a:lnTo>
                    <a:lnTo>
                      <a:pt x="738" y="16"/>
                    </a:lnTo>
                    <a:lnTo>
                      <a:pt x="719" y="14"/>
                    </a:lnTo>
                    <a:lnTo>
                      <a:pt x="700" y="13"/>
                    </a:lnTo>
                    <a:lnTo>
                      <a:pt x="681" y="10"/>
                    </a:lnTo>
                    <a:lnTo>
                      <a:pt x="662" y="9"/>
                    </a:lnTo>
                    <a:lnTo>
                      <a:pt x="643" y="7"/>
                    </a:lnTo>
                    <a:lnTo>
                      <a:pt x="624" y="6"/>
                    </a:lnTo>
                    <a:lnTo>
                      <a:pt x="605" y="3"/>
                    </a:lnTo>
                    <a:lnTo>
                      <a:pt x="586" y="1"/>
                    </a:lnTo>
                    <a:lnTo>
                      <a:pt x="576" y="33"/>
                    </a:lnTo>
                    <a:lnTo>
                      <a:pt x="588" y="33"/>
                    </a:lnTo>
                    <a:lnTo>
                      <a:pt x="564" y="160"/>
                    </a:lnTo>
                    <a:lnTo>
                      <a:pt x="566" y="33"/>
                    </a:lnTo>
                    <a:lnTo>
                      <a:pt x="573" y="33"/>
                    </a:lnTo>
                    <a:lnTo>
                      <a:pt x="575" y="0"/>
                    </a:lnTo>
                    <a:lnTo>
                      <a:pt x="574" y="0"/>
                    </a:lnTo>
                    <a:lnTo>
                      <a:pt x="573" y="0"/>
                    </a:lnTo>
                    <a:lnTo>
                      <a:pt x="572" y="0"/>
                    </a:lnTo>
                    <a:lnTo>
                      <a:pt x="571" y="0"/>
                    </a:lnTo>
                    <a:lnTo>
                      <a:pt x="520" y="11"/>
                    </a:lnTo>
                    <a:lnTo>
                      <a:pt x="517" y="78"/>
                    </a:lnTo>
                    <a:lnTo>
                      <a:pt x="526" y="40"/>
                    </a:lnTo>
                    <a:lnTo>
                      <a:pt x="533" y="40"/>
                    </a:lnTo>
                    <a:lnTo>
                      <a:pt x="526" y="221"/>
                    </a:lnTo>
                    <a:lnTo>
                      <a:pt x="485" y="221"/>
                    </a:lnTo>
                    <a:lnTo>
                      <a:pt x="512" y="104"/>
                    </a:lnTo>
                    <a:lnTo>
                      <a:pt x="507" y="14"/>
                    </a:lnTo>
                    <a:lnTo>
                      <a:pt x="407" y="37"/>
                    </a:lnTo>
                    <a:lnTo>
                      <a:pt x="406" y="67"/>
                    </a:lnTo>
                    <a:lnTo>
                      <a:pt x="414" y="66"/>
                    </a:lnTo>
                    <a:lnTo>
                      <a:pt x="422" y="63"/>
                    </a:lnTo>
                    <a:lnTo>
                      <a:pt x="431" y="62"/>
                    </a:lnTo>
                    <a:lnTo>
                      <a:pt x="439" y="60"/>
                    </a:lnTo>
                    <a:lnTo>
                      <a:pt x="449" y="59"/>
                    </a:lnTo>
                    <a:lnTo>
                      <a:pt x="457" y="57"/>
                    </a:lnTo>
                    <a:lnTo>
                      <a:pt x="466" y="56"/>
                    </a:lnTo>
                    <a:lnTo>
                      <a:pt x="474" y="55"/>
                    </a:lnTo>
                    <a:lnTo>
                      <a:pt x="437" y="225"/>
                    </a:lnTo>
                    <a:lnTo>
                      <a:pt x="301" y="228"/>
                    </a:lnTo>
                    <a:lnTo>
                      <a:pt x="299" y="192"/>
                    </a:lnTo>
                    <a:lnTo>
                      <a:pt x="300" y="160"/>
                    </a:lnTo>
                    <a:lnTo>
                      <a:pt x="303" y="128"/>
                    </a:lnTo>
                    <a:lnTo>
                      <a:pt x="304" y="92"/>
                    </a:lnTo>
                    <a:lnTo>
                      <a:pt x="314" y="90"/>
                    </a:lnTo>
                    <a:lnTo>
                      <a:pt x="323" y="87"/>
                    </a:lnTo>
                    <a:lnTo>
                      <a:pt x="332" y="85"/>
                    </a:lnTo>
                    <a:lnTo>
                      <a:pt x="343" y="83"/>
                    </a:lnTo>
                    <a:lnTo>
                      <a:pt x="352" y="81"/>
                    </a:lnTo>
                    <a:lnTo>
                      <a:pt x="361" y="78"/>
                    </a:lnTo>
                    <a:lnTo>
                      <a:pt x="370" y="76"/>
                    </a:lnTo>
                    <a:lnTo>
                      <a:pt x="379" y="74"/>
                    </a:lnTo>
                    <a:lnTo>
                      <a:pt x="372" y="45"/>
                    </a:lnTo>
                    <a:lnTo>
                      <a:pt x="275" y="68"/>
                    </a:lnTo>
                    <a:lnTo>
                      <a:pt x="268" y="303"/>
                    </a:lnTo>
                    <a:lnTo>
                      <a:pt x="233" y="303"/>
                    </a:lnTo>
                    <a:lnTo>
                      <a:pt x="233" y="310"/>
                    </a:lnTo>
                    <a:lnTo>
                      <a:pt x="236" y="321"/>
                    </a:lnTo>
                    <a:lnTo>
                      <a:pt x="235" y="330"/>
                    </a:lnTo>
                    <a:lnTo>
                      <a:pt x="231" y="337"/>
                    </a:lnTo>
                    <a:lnTo>
                      <a:pt x="224" y="342"/>
                    </a:lnTo>
                    <a:lnTo>
                      <a:pt x="215" y="345"/>
                    </a:lnTo>
                    <a:lnTo>
                      <a:pt x="204" y="347"/>
                    </a:lnTo>
                    <a:lnTo>
                      <a:pt x="194" y="347"/>
                    </a:lnTo>
                    <a:lnTo>
                      <a:pt x="185" y="347"/>
                    </a:lnTo>
                    <a:lnTo>
                      <a:pt x="185" y="357"/>
                    </a:lnTo>
                    <a:lnTo>
                      <a:pt x="233" y="357"/>
                    </a:lnTo>
                    <a:lnTo>
                      <a:pt x="233" y="364"/>
                    </a:lnTo>
                    <a:lnTo>
                      <a:pt x="228" y="371"/>
                    </a:lnTo>
                    <a:lnTo>
                      <a:pt x="224" y="375"/>
                    </a:lnTo>
                    <a:lnTo>
                      <a:pt x="217" y="380"/>
                    </a:lnTo>
                    <a:lnTo>
                      <a:pt x="211" y="385"/>
                    </a:lnTo>
                    <a:lnTo>
                      <a:pt x="207" y="389"/>
                    </a:lnTo>
                    <a:lnTo>
                      <a:pt x="205" y="395"/>
                    </a:lnTo>
                    <a:lnTo>
                      <a:pt x="207" y="401"/>
                    </a:lnTo>
                    <a:lnTo>
                      <a:pt x="215" y="400"/>
                    </a:lnTo>
                    <a:lnTo>
                      <a:pt x="222" y="401"/>
                    </a:lnTo>
                    <a:lnTo>
                      <a:pt x="228" y="401"/>
                    </a:lnTo>
                    <a:lnTo>
                      <a:pt x="235" y="402"/>
                    </a:lnTo>
                    <a:lnTo>
                      <a:pt x="242" y="404"/>
                    </a:lnTo>
                    <a:lnTo>
                      <a:pt x="250" y="405"/>
                    </a:lnTo>
                    <a:lnTo>
                      <a:pt x="257" y="407"/>
                    </a:lnTo>
                    <a:lnTo>
                      <a:pt x="264" y="408"/>
                    </a:lnTo>
                    <a:lnTo>
                      <a:pt x="257" y="410"/>
                    </a:lnTo>
                    <a:lnTo>
                      <a:pt x="249" y="411"/>
                    </a:lnTo>
                    <a:lnTo>
                      <a:pt x="241" y="411"/>
                    </a:lnTo>
                    <a:lnTo>
                      <a:pt x="233" y="411"/>
                    </a:lnTo>
                    <a:lnTo>
                      <a:pt x="225" y="411"/>
                    </a:lnTo>
                    <a:lnTo>
                      <a:pt x="217" y="411"/>
                    </a:lnTo>
                    <a:lnTo>
                      <a:pt x="209" y="412"/>
                    </a:lnTo>
                    <a:lnTo>
                      <a:pt x="202" y="415"/>
                    </a:lnTo>
                    <a:lnTo>
                      <a:pt x="200" y="419"/>
                    </a:lnTo>
                    <a:lnTo>
                      <a:pt x="200" y="425"/>
                    </a:lnTo>
                    <a:lnTo>
                      <a:pt x="198" y="431"/>
                    </a:lnTo>
                    <a:lnTo>
                      <a:pt x="193" y="432"/>
                    </a:lnTo>
                    <a:lnTo>
                      <a:pt x="190" y="428"/>
                    </a:lnTo>
                    <a:lnTo>
                      <a:pt x="187" y="426"/>
                    </a:lnTo>
                    <a:lnTo>
                      <a:pt x="185" y="423"/>
                    </a:lnTo>
                    <a:lnTo>
                      <a:pt x="185" y="418"/>
                    </a:lnTo>
                    <a:lnTo>
                      <a:pt x="177" y="418"/>
                    </a:lnTo>
                    <a:lnTo>
                      <a:pt x="171" y="424"/>
                    </a:lnTo>
                    <a:lnTo>
                      <a:pt x="167" y="431"/>
                    </a:lnTo>
                    <a:lnTo>
                      <a:pt x="163" y="434"/>
                    </a:lnTo>
                    <a:lnTo>
                      <a:pt x="158" y="426"/>
                    </a:lnTo>
                    <a:lnTo>
                      <a:pt x="150" y="423"/>
                    </a:lnTo>
                    <a:lnTo>
                      <a:pt x="140" y="420"/>
                    </a:lnTo>
                    <a:lnTo>
                      <a:pt x="128" y="420"/>
                    </a:lnTo>
                    <a:lnTo>
                      <a:pt x="117" y="422"/>
                    </a:lnTo>
                    <a:lnTo>
                      <a:pt x="105" y="422"/>
                    </a:lnTo>
                    <a:lnTo>
                      <a:pt x="94" y="420"/>
                    </a:lnTo>
                    <a:lnTo>
                      <a:pt x="83" y="418"/>
                    </a:lnTo>
                    <a:lnTo>
                      <a:pt x="80" y="439"/>
                    </a:lnTo>
                    <a:lnTo>
                      <a:pt x="345" y="432"/>
                    </a:lnTo>
                    <a:lnTo>
                      <a:pt x="361" y="430"/>
                    </a:lnTo>
                    <a:lnTo>
                      <a:pt x="376" y="428"/>
                    </a:lnTo>
                    <a:lnTo>
                      <a:pt x="392" y="428"/>
                    </a:lnTo>
                    <a:lnTo>
                      <a:pt x="407" y="430"/>
                    </a:lnTo>
                    <a:lnTo>
                      <a:pt x="423" y="432"/>
                    </a:lnTo>
                    <a:lnTo>
                      <a:pt x="438" y="434"/>
                    </a:lnTo>
                    <a:lnTo>
                      <a:pt x="453" y="436"/>
                    </a:lnTo>
                    <a:lnTo>
                      <a:pt x="468" y="439"/>
                    </a:lnTo>
                    <a:lnTo>
                      <a:pt x="438" y="442"/>
                    </a:lnTo>
                    <a:lnTo>
                      <a:pt x="409" y="445"/>
                    </a:lnTo>
                    <a:lnTo>
                      <a:pt x="379" y="447"/>
                    </a:lnTo>
                    <a:lnTo>
                      <a:pt x="351" y="448"/>
                    </a:lnTo>
                    <a:lnTo>
                      <a:pt x="321" y="449"/>
                    </a:lnTo>
                    <a:lnTo>
                      <a:pt x="292" y="449"/>
                    </a:lnTo>
                    <a:lnTo>
                      <a:pt x="262" y="450"/>
                    </a:lnTo>
                    <a:lnTo>
                      <a:pt x="233" y="450"/>
                    </a:lnTo>
                    <a:lnTo>
                      <a:pt x="203" y="451"/>
                    </a:lnTo>
                    <a:lnTo>
                      <a:pt x="174" y="451"/>
                    </a:lnTo>
                    <a:lnTo>
                      <a:pt x="145" y="453"/>
                    </a:lnTo>
                    <a:lnTo>
                      <a:pt x="115" y="454"/>
                    </a:lnTo>
                    <a:lnTo>
                      <a:pt x="87" y="455"/>
                    </a:lnTo>
                    <a:lnTo>
                      <a:pt x="58" y="456"/>
                    </a:lnTo>
                    <a:lnTo>
                      <a:pt x="29" y="458"/>
                    </a:lnTo>
                    <a:lnTo>
                      <a:pt x="0" y="462"/>
                    </a:lnTo>
                    <a:lnTo>
                      <a:pt x="4" y="463"/>
                    </a:lnTo>
                    <a:lnTo>
                      <a:pt x="6" y="465"/>
                    </a:lnTo>
                    <a:lnTo>
                      <a:pt x="9" y="468"/>
                    </a:lnTo>
                    <a:lnTo>
                      <a:pt x="12" y="469"/>
                    </a:lnTo>
                    <a:lnTo>
                      <a:pt x="33" y="469"/>
                    </a:lnTo>
                    <a:lnTo>
                      <a:pt x="53" y="469"/>
                    </a:lnTo>
                    <a:lnTo>
                      <a:pt x="74" y="469"/>
                    </a:lnTo>
                    <a:lnTo>
                      <a:pt x="94" y="469"/>
                    </a:lnTo>
                    <a:lnTo>
                      <a:pt x="113" y="469"/>
                    </a:lnTo>
                    <a:lnTo>
                      <a:pt x="133" y="469"/>
                    </a:lnTo>
                    <a:lnTo>
                      <a:pt x="152" y="468"/>
                    </a:lnTo>
                    <a:lnTo>
                      <a:pt x="171" y="468"/>
                    </a:lnTo>
                    <a:lnTo>
                      <a:pt x="189" y="466"/>
                    </a:lnTo>
                    <a:lnTo>
                      <a:pt x="209" y="466"/>
                    </a:lnTo>
                    <a:lnTo>
                      <a:pt x="227" y="465"/>
                    </a:lnTo>
                    <a:lnTo>
                      <a:pt x="246" y="464"/>
                    </a:lnTo>
                    <a:lnTo>
                      <a:pt x="264" y="464"/>
                    </a:lnTo>
                    <a:lnTo>
                      <a:pt x="283" y="464"/>
                    </a:lnTo>
                    <a:lnTo>
                      <a:pt x="302" y="463"/>
                    </a:lnTo>
                    <a:lnTo>
                      <a:pt x="321" y="463"/>
                    </a:lnTo>
                    <a:lnTo>
                      <a:pt x="357" y="463"/>
                    </a:lnTo>
                    <a:lnTo>
                      <a:pt x="394" y="463"/>
                    </a:lnTo>
                    <a:lnTo>
                      <a:pt x="431" y="464"/>
                    </a:lnTo>
                    <a:lnTo>
                      <a:pt x="468" y="464"/>
                    </a:lnTo>
                    <a:lnTo>
                      <a:pt x="505" y="464"/>
                    </a:lnTo>
                    <a:lnTo>
                      <a:pt x="541" y="464"/>
                    </a:lnTo>
                    <a:lnTo>
                      <a:pt x="578" y="465"/>
                    </a:lnTo>
                    <a:lnTo>
                      <a:pt x="613" y="465"/>
                    </a:lnTo>
                    <a:lnTo>
                      <a:pt x="649" y="465"/>
                    </a:lnTo>
                    <a:lnTo>
                      <a:pt x="685" y="465"/>
                    </a:lnTo>
                    <a:lnTo>
                      <a:pt x="721" y="466"/>
                    </a:lnTo>
                    <a:lnTo>
                      <a:pt x="756" y="466"/>
                    </a:lnTo>
                    <a:lnTo>
                      <a:pt x="792" y="466"/>
                    </a:lnTo>
                    <a:lnTo>
                      <a:pt x="827" y="466"/>
                    </a:lnTo>
                    <a:lnTo>
                      <a:pt x="862" y="466"/>
                    </a:lnTo>
                    <a:lnTo>
                      <a:pt x="898" y="466"/>
                    </a:lnTo>
                    <a:lnTo>
                      <a:pt x="933" y="466"/>
                    </a:lnTo>
                    <a:lnTo>
                      <a:pt x="967" y="466"/>
                    </a:lnTo>
                    <a:lnTo>
                      <a:pt x="1003" y="466"/>
                    </a:lnTo>
                    <a:lnTo>
                      <a:pt x="1037" y="466"/>
                    </a:lnTo>
                    <a:lnTo>
                      <a:pt x="1072" y="465"/>
                    </a:lnTo>
                    <a:lnTo>
                      <a:pt x="1108" y="465"/>
                    </a:lnTo>
                    <a:lnTo>
                      <a:pt x="1142" y="465"/>
                    </a:lnTo>
                    <a:lnTo>
                      <a:pt x="1177" y="464"/>
                    </a:lnTo>
                    <a:lnTo>
                      <a:pt x="1213" y="464"/>
                    </a:lnTo>
                    <a:lnTo>
                      <a:pt x="1247" y="463"/>
                    </a:lnTo>
                    <a:lnTo>
                      <a:pt x="1282" y="462"/>
                    </a:lnTo>
                    <a:lnTo>
                      <a:pt x="1316" y="461"/>
                    </a:lnTo>
                    <a:lnTo>
                      <a:pt x="1352" y="460"/>
                    </a:lnTo>
                    <a:lnTo>
                      <a:pt x="1387" y="458"/>
                    </a:lnTo>
                    <a:lnTo>
                      <a:pt x="1422" y="457"/>
                    </a:lnTo>
                    <a:lnTo>
                      <a:pt x="1457" y="456"/>
                    </a:lnTo>
                    <a:lnTo>
                      <a:pt x="1457" y="458"/>
                    </a:lnTo>
                    <a:lnTo>
                      <a:pt x="1471" y="456"/>
                    </a:lnTo>
                    <a:lnTo>
                      <a:pt x="1486" y="454"/>
                    </a:lnTo>
                    <a:lnTo>
                      <a:pt x="1500" y="451"/>
                    </a:lnTo>
                    <a:lnTo>
                      <a:pt x="1515" y="451"/>
                    </a:lnTo>
                    <a:lnTo>
                      <a:pt x="1528" y="450"/>
                    </a:lnTo>
                    <a:lnTo>
                      <a:pt x="1543" y="450"/>
                    </a:lnTo>
                    <a:lnTo>
                      <a:pt x="1557" y="450"/>
                    </a:lnTo>
                    <a:lnTo>
                      <a:pt x="1572" y="451"/>
                    </a:lnTo>
                    <a:lnTo>
                      <a:pt x="1586" y="451"/>
                    </a:lnTo>
                    <a:lnTo>
                      <a:pt x="1601" y="453"/>
                    </a:lnTo>
                    <a:lnTo>
                      <a:pt x="1616" y="453"/>
                    </a:lnTo>
                    <a:lnTo>
                      <a:pt x="1631" y="453"/>
                    </a:lnTo>
                    <a:lnTo>
                      <a:pt x="1646" y="453"/>
                    </a:lnTo>
                    <a:lnTo>
                      <a:pt x="1661" y="451"/>
                    </a:lnTo>
                    <a:lnTo>
                      <a:pt x="1677" y="450"/>
                    </a:lnTo>
                    <a:lnTo>
                      <a:pt x="1692" y="449"/>
                    </a:lnTo>
                    <a:lnTo>
                      <a:pt x="1692" y="441"/>
                    </a:lnTo>
                    <a:lnTo>
                      <a:pt x="1651" y="439"/>
                    </a:lnTo>
                    <a:lnTo>
                      <a:pt x="1608" y="436"/>
                    </a:lnTo>
                    <a:lnTo>
                      <a:pt x="1566" y="435"/>
                    </a:lnTo>
                    <a:lnTo>
                      <a:pt x="1526" y="435"/>
                    </a:lnTo>
                    <a:lnTo>
                      <a:pt x="1485" y="435"/>
                    </a:lnTo>
                    <a:lnTo>
                      <a:pt x="1444" y="435"/>
                    </a:lnTo>
                    <a:lnTo>
                      <a:pt x="1403" y="435"/>
                    </a:lnTo>
                    <a:lnTo>
                      <a:pt x="1362" y="435"/>
                    </a:lnTo>
                    <a:lnTo>
                      <a:pt x="1322" y="435"/>
                    </a:lnTo>
                    <a:lnTo>
                      <a:pt x="1282" y="435"/>
                    </a:lnTo>
                    <a:lnTo>
                      <a:pt x="1243" y="435"/>
                    </a:lnTo>
                    <a:lnTo>
                      <a:pt x="1202" y="434"/>
                    </a:lnTo>
                    <a:lnTo>
                      <a:pt x="1162" y="433"/>
                    </a:lnTo>
                    <a:lnTo>
                      <a:pt x="1122" y="431"/>
                    </a:lnTo>
                    <a:lnTo>
                      <a:pt x="1082" y="428"/>
                    </a:lnTo>
                    <a:lnTo>
                      <a:pt x="1042" y="42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0" name="Freeform 249"/>
              <p:cNvSpPr>
                <a:spLocks/>
              </p:cNvSpPr>
              <p:nvPr/>
            </p:nvSpPr>
            <p:spPr bwMode="auto">
              <a:xfrm>
                <a:off x="5059" y="1175"/>
                <a:ext cx="14" cy="32"/>
              </a:xfrm>
              <a:custGeom>
                <a:avLst/>
                <a:gdLst>
                  <a:gd name="T0" fmla="*/ 8 w 55"/>
                  <a:gd name="T1" fmla="*/ 129 h 129"/>
                  <a:gd name="T2" fmla="*/ 55 w 55"/>
                  <a:gd name="T3" fmla="*/ 38 h 129"/>
                  <a:gd name="T4" fmla="*/ 52 w 55"/>
                  <a:gd name="T5" fmla="*/ 29 h 129"/>
                  <a:gd name="T6" fmla="*/ 48 w 55"/>
                  <a:gd name="T7" fmla="*/ 19 h 129"/>
                  <a:gd name="T8" fmla="*/ 43 w 55"/>
                  <a:gd name="T9" fmla="*/ 10 h 129"/>
                  <a:gd name="T10" fmla="*/ 40 w 55"/>
                  <a:gd name="T11" fmla="*/ 0 h 129"/>
                  <a:gd name="T12" fmla="*/ 0 w 55"/>
                  <a:gd name="T13" fmla="*/ 112 h 129"/>
                  <a:gd name="T14" fmla="*/ 8 w 55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29">
                    <a:moveTo>
                      <a:pt x="8" y="129"/>
                    </a:moveTo>
                    <a:lnTo>
                      <a:pt x="55" y="38"/>
                    </a:lnTo>
                    <a:lnTo>
                      <a:pt x="52" y="29"/>
                    </a:lnTo>
                    <a:lnTo>
                      <a:pt x="48" y="19"/>
                    </a:lnTo>
                    <a:lnTo>
                      <a:pt x="43" y="10"/>
                    </a:lnTo>
                    <a:lnTo>
                      <a:pt x="40" y="0"/>
                    </a:lnTo>
                    <a:lnTo>
                      <a:pt x="0" y="112"/>
                    </a:lnTo>
                    <a:lnTo>
                      <a:pt x="8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" name="Freeform 250"/>
              <p:cNvSpPr>
                <a:spLocks/>
              </p:cNvSpPr>
              <p:nvPr/>
            </p:nvSpPr>
            <p:spPr bwMode="auto">
              <a:xfrm>
                <a:off x="4926" y="1327"/>
                <a:ext cx="8" cy="17"/>
              </a:xfrm>
              <a:custGeom>
                <a:avLst/>
                <a:gdLst>
                  <a:gd name="T0" fmla="*/ 18 w 34"/>
                  <a:gd name="T1" fmla="*/ 38 h 71"/>
                  <a:gd name="T2" fmla="*/ 12 w 34"/>
                  <a:gd name="T3" fmla="*/ 46 h 71"/>
                  <a:gd name="T4" fmla="*/ 6 w 34"/>
                  <a:gd name="T5" fmla="*/ 54 h 71"/>
                  <a:gd name="T6" fmla="*/ 3 w 34"/>
                  <a:gd name="T7" fmla="*/ 63 h 71"/>
                  <a:gd name="T8" fmla="*/ 0 w 34"/>
                  <a:gd name="T9" fmla="*/ 71 h 71"/>
                  <a:gd name="T10" fmla="*/ 14 w 34"/>
                  <a:gd name="T11" fmla="*/ 53 h 71"/>
                  <a:gd name="T12" fmla="*/ 24 w 34"/>
                  <a:gd name="T13" fmla="*/ 36 h 71"/>
                  <a:gd name="T14" fmla="*/ 30 w 34"/>
                  <a:gd name="T15" fmla="*/ 19 h 71"/>
                  <a:gd name="T16" fmla="*/ 34 w 34"/>
                  <a:gd name="T17" fmla="*/ 0 h 71"/>
                  <a:gd name="T18" fmla="*/ 29 w 34"/>
                  <a:gd name="T19" fmla="*/ 10 h 71"/>
                  <a:gd name="T20" fmla="*/ 26 w 34"/>
                  <a:gd name="T21" fmla="*/ 20 h 71"/>
                  <a:gd name="T22" fmla="*/ 22 w 34"/>
                  <a:gd name="T23" fmla="*/ 31 h 71"/>
                  <a:gd name="T24" fmla="*/ 21 w 34"/>
                  <a:gd name="T25" fmla="*/ 43 h 71"/>
                  <a:gd name="T26" fmla="*/ 18 w 34"/>
                  <a:gd name="T27" fmla="*/ 3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71">
                    <a:moveTo>
                      <a:pt x="18" y="38"/>
                    </a:moveTo>
                    <a:lnTo>
                      <a:pt x="12" y="46"/>
                    </a:lnTo>
                    <a:lnTo>
                      <a:pt x="6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14" y="53"/>
                    </a:lnTo>
                    <a:lnTo>
                      <a:pt x="24" y="36"/>
                    </a:lnTo>
                    <a:lnTo>
                      <a:pt x="30" y="19"/>
                    </a:lnTo>
                    <a:lnTo>
                      <a:pt x="34" y="0"/>
                    </a:lnTo>
                    <a:lnTo>
                      <a:pt x="29" y="10"/>
                    </a:lnTo>
                    <a:lnTo>
                      <a:pt x="26" y="20"/>
                    </a:lnTo>
                    <a:lnTo>
                      <a:pt x="22" y="31"/>
                    </a:lnTo>
                    <a:lnTo>
                      <a:pt x="21" y="43"/>
                    </a:ln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" name="Freeform 251"/>
              <p:cNvSpPr>
                <a:spLocks/>
              </p:cNvSpPr>
              <p:nvPr/>
            </p:nvSpPr>
            <p:spPr bwMode="auto">
              <a:xfrm>
                <a:off x="4923" y="1344"/>
                <a:ext cx="3" cy="4"/>
              </a:xfrm>
              <a:custGeom>
                <a:avLst/>
                <a:gdLst>
                  <a:gd name="T0" fmla="*/ 0 w 11"/>
                  <a:gd name="T1" fmla="*/ 11 h 16"/>
                  <a:gd name="T2" fmla="*/ 11 w 11"/>
                  <a:gd name="T3" fmla="*/ 16 h 16"/>
                  <a:gd name="T4" fmla="*/ 11 w 11"/>
                  <a:gd name="T5" fmla="*/ 11 h 16"/>
                  <a:gd name="T6" fmla="*/ 11 w 11"/>
                  <a:gd name="T7" fmla="*/ 8 h 16"/>
                  <a:gd name="T8" fmla="*/ 11 w 11"/>
                  <a:gd name="T9" fmla="*/ 3 h 16"/>
                  <a:gd name="T10" fmla="*/ 11 w 11"/>
                  <a:gd name="T11" fmla="*/ 0 h 16"/>
                  <a:gd name="T12" fmla="*/ 9 w 11"/>
                  <a:gd name="T13" fmla="*/ 3 h 16"/>
                  <a:gd name="T14" fmla="*/ 5 w 11"/>
                  <a:gd name="T15" fmla="*/ 5 h 16"/>
                  <a:gd name="T16" fmla="*/ 3 w 11"/>
                  <a:gd name="T17" fmla="*/ 9 h 16"/>
                  <a:gd name="T18" fmla="*/ 0 w 11"/>
                  <a:gd name="T1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" name="Freeform 252"/>
              <p:cNvSpPr>
                <a:spLocks/>
              </p:cNvSpPr>
              <p:nvPr/>
            </p:nvSpPr>
            <p:spPr bwMode="auto">
              <a:xfrm>
                <a:off x="5001" y="1141"/>
                <a:ext cx="30" cy="23"/>
              </a:xfrm>
              <a:custGeom>
                <a:avLst/>
                <a:gdLst>
                  <a:gd name="T0" fmla="*/ 7 w 119"/>
                  <a:gd name="T1" fmla="*/ 91 h 91"/>
                  <a:gd name="T2" fmla="*/ 119 w 119"/>
                  <a:gd name="T3" fmla="*/ 35 h 91"/>
                  <a:gd name="T4" fmla="*/ 107 w 119"/>
                  <a:gd name="T5" fmla="*/ 0 h 91"/>
                  <a:gd name="T6" fmla="*/ 0 w 119"/>
                  <a:gd name="T7" fmla="*/ 77 h 91"/>
                  <a:gd name="T8" fmla="*/ 7 w 119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1">
                    <a:moveTo>
                      <a:pt x="7" y="91"/>
                    </a:moveTo>
                    <a:lnTo>
                      <a:pt x="119" y="35"/>
                    </a:lnTo>
                    <a:lnTo>
                      <a:pt x="107" y="0"/>
                    </a:lnTo>
                    <a:lnTo>
                      <a:pt x="0" y="77"/>
                    </a:lnTo>
                    <a:lnTo>
                      <a:pt x="7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" name="Freeform 253"/>
              <p:cNvSpPr>
                <a:spLocks/>
              </p:cNvSpPr>
              <p:nvPr/>
            </p:nvSpPr>
            <p:spPr bwMode="auto">
              <a:xfrm>
                <a:off x="4738" y="1126"/>
                <a:ext cx="369" cy="337"/>
              </a:xfrm>
              <a:custGeom>
                <a:avLst/>
                <a:gdLst>
                  <a:gd name="T0" fmla="*/ 1341 w 1478"/>
                  <a:gd name="T1" fmla="*/ 232 h 1345"/>
                  <a:gd name="T2" fmla="*/ 1275 w 1478"/>
                  <a:gd name="T3" fmla="*/ 738 h 1345"/>
                  <a:gd name="T4" fmla="*/ 1213 w 1478"/>
                  <a:gd name="T5" fmla="*/ 828 h 1345"/>
                  <a:gd name="T6" fmla="*/ 1114 w 1478"/>
                  <a:gd name="T7" fmla="*/ 790 h 1345"/>
                  <a:gd name="T8" fmla="*/ 1166 w 1478"/>
                  <a:gd name="T9" fmla="*/ 592 h 1345"/>
                  <a:gd name="T10" fmla="*/ 1101 w 1478"/>
                  <a:gd name="T11" fmla="*/ 308 h 1345"/>
                  <a:gd name="T12" fmla="*/ 1210 w 1478"/>
                  <a:gd name="T13" fmla="*/ 253 h 1345"/>
                  <a:gd name="T14" fmla="*/ 1313 w 1478"/>
                  <a:gd name="T15" fmla="*/ 161 h 1345"/>
                  <a:gd name="T16" fmla="*/ 1236 w 1478"/>
                  <a:gd name="T17" fmla="*/ 114 h 1345"/>
                  <a:gd name="T18" fmla="*/ 1051 w 1478"/>
                  <a:gd name="T19" fmla="*/ 210 h 1345"/>
                  <a:gd name="T20" fmla="*/ 1011 w 1478"/>
                  <a:gd name="T21" fmla="*/ 426 h 1345"/>
                  <a:gd name="T22" fmla="*/ 1062 w 1478"/>
                  <a:gd name="T23" fmla="*/ 757 h 1345"/>
                  <a:gd name="T24" fmla="*/ 919 w 1478"/>
                  <a:gd name="T25" fmla="*/ 716 h 1345"/>
                  <a:gd name="T26" fmla="*/ 814 w 1478"/>
                  <a:gd name="T27" fmla="*/ 426 h 1345"/>
                  <a:gd name="T28" fmla="*/ 751 w 1478"/>
                  <a:gd name="T29" fmla="*/ 299 h 1345"/>
                  <a:gd name="T30" fmla="*/ 974 w 1478"/>
                  <a:gd name="T31" fmla="*/ 27 h 1345"/>
                  <a:gd name="T32" fmla="*/ 745 w 1478"/>
                  <a:gd name="T33" fmla="*/ 149 h 1345"/>
                  <a:gd name="T34" fmla="*/ 512 w 1478"/>
                  <a:gd name="T35" fmla="*/ 265 h 1345"/>
                  <a:gd name="T36" fmla="*/ 281 w 1478"/>
                  <a:gd name="T37" fmla="*/ 376 h 1345"/>
                  <a:gd name="T38" fmla="*/ 54 w 1478"/>
                  <a:gd name="T39" fmla="*/ 244 h 1345"/>
                  <a:gd name="T40" fmla="*/ 43 w 1478"/>
                  <a:gd name="T41" fmla="*/ 501 h 1345"/>
                  <a:gd name="T42" fmla="*/ 71 w 1478"/>
                  <a:gd name="T43" fmla="*/ 1328 h 1345"/>
                  <a:gd name="T44" fmla="*/ 84 w 1478"/>
                  <a:gd name="T45" fmla="*/ 1343 h 1345"/>
                  <a:gd name="T46" fmla="*/ 155 w 1478"/>
                  <a:gd name="T47" fmla="*/ 1324 h 1345"/>
                  <a:gd name="T48" fmla="*/ 132 w 1478"/>
                  <a:gd name="T49" fmla="*/ 1277 h 1345"/>
                  <a:gd name="T50" fmla="*/ 177 w 1478"/>
                  <a:gd name="T51" fmla="*/ 1206 h 1345"/>
                  <a:gd name="T52" fmla="*/ 219 w 1478"/>
                  <a:gd name="T53" fmla="*/ 1192 h 1345"/>
                  <a:gd name="T54" fmla="*/ 145 w 1478"/>
                  <a:gd name="T55" fmla="*/ 988 h 1345"/>
                  <a:gd name="T56" fmla="*/ 267 w 1478"/>
                  <a:gd name="T57" fmla="*/ 856 h 1345"/>
                  <a:gd name="T58" fmla="*/ 265 w 1478"/>
                  <a:gd name="T59" fmla="*/ 555 h 1345"/>
                  <a:gd name="T60" fmla="*/ 472 w 1478"/>
                  <a:gd name="T61" fmla="*/ 439 h 1345"/>
                  <a:gd name="T62" fmla="*/ 602 w 1478"/>
                  <a:gd name="T63" fmla="*/ 502 h 1345"/>
                  <a:gd name="T64" fmla="*/ 567 w 1478"/>
                  <a:gd name="T65" fmla="*/ 799 h 1345"/>
                  <a:gd name="T66" fmla="*/ 690 w 1478"/>
                  <a:gd name="T67" fmla="*/ 459 h 1345"/>
                  <a:gd name="T68" fmla="*/ 690 w 1478"/>
                  <a:gd name="T69" fmla="*/ 647 h 1345"/>
                  <a:gd name="T70" fmla="*/ 787 w 1478"/>
                  <a:gd name="T71" fmla="*/ 770 h 1345"/>
                  <a:gd name="T72" fmla="*/ 796 w 1478"/>
                  <a:gd name="T73" fmla="*/ 841 h 1345"/>
                  <a:gd name="T74" fmla="*/ 822 w 1478"/>
                  <a:gd name="T75" fmla="*/ 866 h 1345"/>
                  <a:gd name="T76" fmla="*/ 852 w 1478"/>
                  <a:gd name="T77" fmla="*/ 830 h 1345"/>
                  <a:gd name="T78" fmla="*/ 832 w 1478"/>
                  <a:gd name="T79" fmla="*/ 815 h 1345"/>
                  <a:gd name="T80" fmla="*/ 799 w 1478"/>
                  <a:gd name="T81" fmla="*/ 719 h 1345"/>
                  <a:gd name="T82" fmla="*/ 745 w 1478"/>
                  <a:gd name="T83" fmla="*/ 429 h 1345"/>
                  <a:gd name="T84" fmla="*/ 858 w 1478"/>
                  <a:gd name="T85" fmla="*/ 642 h 1345"/>
                  <a:gd name="T86" fmla="*/ 918 w 1478"/>
                  <a:gd name="T87" fmla="*/ 918 h 1345"/>
                  <a:gd name="T88" fmla="*/ 930 w 1478"/>
                  <a:gd name="T89" fmla="*/ 945 h 1345"/>
                  <a:gd name="T90" fmla="*/ 947 w 1478"/>
                  <a:gd name="T91" fmla="*/ 914 h 1345"/>
                  <a:gd name="T92" fmla="*/ 1000 w 1478"/>
                  <a:gd name="T93" fmla="*/ 960 h 1345"/>
                  <a:gd name="T94" fmla="*/ 1009 w 1478"/>
                  <a:gd name="T95" fmla="*/ 918 h 1345"/>
                  <a:gd name="T96" fmla="*/ 1010 w 1478"/>
                  <a:gd name="T97" fmla="*/ 884 h 1345"/>
                  <a:gd name="T98" fmla="*/ 1014 w 1478"/>
                  <a:gd name="T99" fmla="*/ 874 h 1345"/>
                  <a:gd name="T100" fmla="*/ 1037 w 1478"/>
                  <a:gd name="T101" fmla="*/ 861 h 1345"/>
                  <a:gd name="T102" fmla="*/ 1040 w 1478"/>
                  <a:gd name="T103" fmla="*/ 836 h 1345"/>
                  <a:gd name="T104" fmla="*/ 1078 w 1478"/>
                  <a:gd name="T105" fmla="*/ 830 h 1345"/>
                  <a:gd name="T106" fmla="*/ 1098 w 1478"/>
                  <a:gd name="T107" fmla="*/ 856 h 1345"/>
                  <a:gd name="T108" fmla="*/ 1083 w 1478"/>
                  <a:gd name="T109" fmla="*/ 959 h 1345"/>
                  <a:gd name="T110" fmla="*/ 1125 w 1478"/>
                  <a:gd name="T111" fmla="*/ 937 h 1345"/>
                  <a:gd name="T112" fmla="*/ 1218 w 1478"/>
                  <a:gd name="T113" fmla="*/ 966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8" h="1345">
                    <a:moveTo>
                      <a:pt x="1478" y="572"/>
                    </a:moveTo>
                    <a:lnTo>
                      <a:pt x="1459" y="531"/>
                    </a:lnTo>
                    <a:lnTo>
                      <a:pt x="1439" y="489"/>
                    </a:lnTo>
                    <a:lnTo>
                      <a:pt x="1422" y="447"/>
                    </a:lnTo>
                    <a:lnTo>
                      <a:pt x="1404" y="404"/>
                    </a:lnTo>
                    <a:lnTo>
                      <a:pt x="1388" y="361"/>
                    </a:lnTo>
                    <a:lnTo>
                      <a:pt x="1372" y="318"/>
                    </a:lnTo>
                    <a:lnTo>
                      <a:pt x="1357" y="275"/>
                    </a:lnTo>
                    <a:lnTo>
                      <a:pt x="1341" y="232"/>
                    </a:lnTo>
                    <a:lnTo>
                      <a:pt x="1294" y="323"/>
                    </a:lnTo>
                    <a:lnTo>
                      <a:pt x="1393" y="564"/>
                    </a:lnTo>
                    <a:lnTo>
                      <a:pt x="1379" y="591"/>
                    </a:lnTo>
                    <a:lnTo>
                      <a:pt x="1363" y="616"/>
                    </a:lnTo>
                    <a:lnTo>
                      <a:pt x="1346" y="641"/>
                    </a:lnTo>
                    <a:lnTo>
                      <a:pt x="1328" y="666"/>
                    </a:lnTo>
                    <a:lnTo>
                      <a:pt x="1310" y="690"/>
                    </a:lnTo>
                    <a:lnTo>
                      <a:pt x="1293" y="714"/>
                    </a:lnTo>
                    <a:lnTo>
                      <a:pt x="1275" y="738"/>
                    </a:lnTo>
                    <a:lnTo>
                      <a:pt x="1259" y="763"/>
                    </a:lnTo>
                    <a:lnTo>
                      <a:pt x="1253" y="772"/>
                    </a:lnTo>
                    <a:lnTo>
                      <a:pt x="1249" y="781"/>
                    </a:lnTo>
                    <a:lnTo>
                      <a:pt x="1243" y="789"/>
                    </a:lnTo>
                    <a:lnTo>
                      <a:pt x="1237" y="797"/>
                    </a:lnTo>
                    <a:lnTo>
                      <a:pt x="1231" y="805"/>
                    </a:lnTo>
                    <a:lnTo>
                      <a:pt x="1226" y="813"/>
                    </a:lnTo>
                    <a:lnTo>
                      <a:pt x="1220" y="821"/>
                    </a:lnTo>
                    <a:lnTo>
                      <a:pt x="1213" y="828"/>
                    </a:lnTo>
                    <a:lnTo>
                      <a:pt x="1202" y="822"/>
                    </a:lnTo>
                    <a:lnTo>
                      <a:pt x="1189" y="819"/>
                    </a:lnTo>
                    <a:lnTo>
                      <a:pt x="1175" y="815"/>
                    </a:lnTo>
                    <a:lnTo>
                      <a:pt x="1162" y="813"/>
                    </a:lnTo>
                    <a:lnTo>
                      <a:pt x="1149" y="812"/>
                    </a:lnTo>
                    <a:lnTo>
                      <a:pt x="1135" y="811"/>
                    </a:lnTo>
                    <a:lnTo>
                      <a:pt x="1121" y="810"/>
                    </a:lnTo>
                    <a:lnTo>
                      <a:pt x="1107" y="808"/>
                    </a:lnTo>
                    <a:lnTo>
                      <a:pt x="1114" y="790"/>
                    </a:lnTo>
                    <a:lnTo>
                      <a:pt x="1124" y="774"/>
                    </a:lnTo>
                    <a:lnTo>
                      <a:pt x="1136" y="758"/>
                    </a:lnTo>
                    <a:lnTo>
                      <a:pt x="1149" y="742"/>
                    </a:lnTo>
                    <a:lnTo>
                      <a:pt x="1162" y="727"/>
                    </a:lnTo>
                    <a:lnTo>
                      <a:pt x="1175" y="710"/>
                    </a:lnTo>
                    <a:lnTo>
                      <a:pt x="1188" y="695"/>
                    </a:lnTo>
                    <a:lnTo>
                      <a:pt x="1199" y="679"/>
                    </a:lnTo>
                    <a:lnTo>
                      <a:pt x="1183" y="636"/>
                    </a:lnTo>
                    <a:lnTo>
                      <a:pt x="1166" y="592"/>
                    </a:lnTo>
                    <a:lnTo>
                      <a:pt x="1149" y="548"/>
                    </a:lnTo>
                    <a:lnTo>
                      <a:pt x="1131" y="504"/>
                    </a:lnTo>
                    <a:lnTo>
                      <a:pt x="1113" y="460"/>
                    </a:lnTo>
                    <a:lnTo>
                      <a:pt x="1096" y="417"/>
                    </a:lnTo>
                    <a:lnTo>
                      <a:pt x="1079" y="372"/>
                    </a:lnTo>
                    <a:lnTo>
                      <a:pt x="1066" y="327"/>
                    </a:lnTo>
                    <a:lnTo>
                      <a:pt x="1077" y="321"/>
                    </a:lnTo>
                    <a:lnTo>
                      <a:pt x="1090" y="315"/>
                    </a:lnTo>
                    <a:lnTo>
                      <a:pt x="1101" y="308"/>
                    </a:lnTo>
                    <a:lnTo>
                      <a:pt x="1113" y="301"/>
                    </a:lnTo>
                    <a:lnTo>
                      <a:pt x="1125" y="296"/>
                    </a:lnTo>
                    <a:lnTo>
                      <a:pt x="1137" y="289"/>
                    </a:lnTo>
                    <a:lnTo>
                      <a:pt x="1150" y="283"/>
                    </a:lnTo>
                    <a:lnTo>
                      <a:pt x="1161" y="276"/>
                    </a:lnTo>
                    <a:lnTo>
                      <a:pt x="1173" y="270"/>
                    </a:lnTo>
                    <a:lnTo>
                      <a:pt x="1185" y="265"/>
                    </a:lnTo>
                    <a:lnTo>
                      <a:pt x="1197" y="259"/>
                    </a:lnTo>
                    <a:lnTo>
                      <a:pt x="1210" y="253"/>
                    </a:lnTo>
                    <a:lnTo>
                      <a:pt x="1221" y="247"/>
                    </a:lnTo>
                    <a:lnTo>
                      <a:pt x="1233" y="243"/>
                    </a:lnTo>
                    <a:lnTo>
                      <a:pt x="1245" y="238"/>
                    </a:lnTo>
                    <a:lnTo>
                      <a:pt x="1257" y="235"/>
                    </a:lnTo>
                    <a:lnTo>
                      <a:pt x="1286" y="306"/>
                    </a:lnTo>
                    <a:lnTo>
                      <a:pt x="1326" y="194"/>
                    </a:lnTo>
                    <a:lnTo>
                      <a:pt x="1321" y="183"/>
                    </a:lnTo>
                    <a:lnTo>
                      <a:pt x="1317" y="172"/>
                    </a:lnTo>
                    <a:lnTo>
                      <a:pt x="1313" y="161"/>
                    </a:lnTo>
                    <a:lnTo>
                      <a:pt x="1309" y="149"/>
                    </a:lnTo>
                    <a:lnTo>
                      <a:pt x="1304" y="138"/>
                    </a:lnTo>
                    <a:lnTo>
                      <a:pt x="1299" y="128"/>
                    </a:lnTo>
                    <a:lnTo>
                      <a:pt x="1295" y="116"/>
                    </a:lnTo>
                    <a:lnTo>
                      <a:pt x="1290" y="106"/>
                    </a:lnTo>
                    <a:lnTo>
                      <a:pt x="1276" y="101"/>
                    </a:lnTo>
                    <a:lnTo>
                      <a:pt x="1263" y="102"/>
                    </a:lnTo>
                    <a:lnTo>
                      <a:pt x="1249" y="107"/>
                    </a:lnTo>
                    <a:lnTo>
                      <a:pt x="1236" y="114"/>
                    </a:lnTo>
                    <a:lnTo>
                      <a:pt x="1223" y="122"/>
                    </a:lnTo>
                    <a:lnTo>
                      <a:pt x="1211" y="129"/>
                    </a:lnTo>
                    <a:lnTo>
                      <a:pt x="1198" y="134"/>
                    </a:lnTo>
                    <a:lnTo>
                      <a:pt x="1184" y="136"/>
                    </a:lnTo>
                    <a:lnTo>
                      <a:pt x="1172" y="95"/>
                    </a:lnTo>
                    <a:lnTo>
                      <a:pt x="1060" y="151"/>
                    </a:lnTo>
                    <a:lnTo>
                      <a:pt x="1079" y="191"/>
                    </a:lnTo>
                    <a:lnTo>
                      <a:pt x="1066" y="201"/>
                    </a:lnTo>
                    <a:lnTo>
                      <a:pt x="1051" y="210"/>
                    </a:lnTo>
                    <a:lnTo>
                      <a:pt x="1034" y="220"/>
                    </a:lnTo>
                    <a:lnTo>
                      <a:pt x="1018" y="228"/>
                    </a:lnTo>
                    <a:lnTo>
                      <a:pt x="1002" y="236"/>
                    </a:lnTo>
                    <a:lnTo>
                      <a:pt x="987" y="245"/>
                    </a:lnTo>
                    <a:lnTo>
                      <a:pt x="971" y="254"/>
                    </a:lnTo>
                    <a:lnTo>
                      <a:pt x="957" y="266"/>
                    </a:lnTo>
                    <a:lnTo>
                      <a:pt x="974" y="320"/>
                    </a:lnTo>
                    <a:lnTo>
                      <a:pt x="992" y="373"/>
                    </a:lnTo>
                    <a:lnTo>
                      <a:pt x="1011" y="426"/>
                    </a:lnTo>
                    <a:lnTo>
                      <a:pt x="1031" y="479"/>
                    </a:lnTo>
                    <a:lnTo>
                      <a:pt x="1052" y="531"/>
                    </a:lnTo>
                    <a:lnTo>
                      <a:pt x="1074" y="583"/>
                    </a:lnTo>
                    <a:lnTo>
                      <a:pt x="1094" y="634"/>
                    </a:lnTo>
                    <a:lnTo>
                      <a:pt x="1116" y="686"/>
                    </a:lnTo>
                    <a:lnTo>
                      <a:pt x="1102" y="702"/>
                    </a:lnTo>
                    <a:lnTo>
                      <a:pt x="1089" y="721"/>
                    </a:lnTo>
                    <a:lnTo>
                      <a:pt x="1075" y="739"/>
                    </a:lnTo>
                    <a:lnTo>
                      <a:pt x="1062" y="757"/>
                    </a:lnTo>
                    <a:lnTo>
                      <a:pt x="1047" y="775"/>
                    </a:lnTo>
                    <a:lnTo>
                      <a:pt x="1032" y="791"/>
                    </a:lnTo>
                    <a:lnTo>
                      <a:pt x="1016" y="806"/>
                    </a:lnTo>
                    <a:lnTo>
                      <a:pt x="998" y="819"/>
                    </a:lnTo>
                    <a:lnTo>
                      <a:pt x="971" y="843"/>
                    </a:lnTo>
                    <a:lnTo>
                      <a:pt x="958" y="811"/>
                    </a:lnTo>
                    <a:lnTo>
                      <a:pt x="945" y="780"/>
                    </a:lnTo>
                    <a:lnTo>
                      <a:pt x="932" y="747"/>
                    </a:lnTo>
                    <a:lnTo>
                      <a:pt x="919" y="716"/>
                    </a:lnTo>
                    <a:lnTo>
                      <a:pt x="907" y="684"/>
                    </a:lnTo>
                    <a:lnTo>
                      <a:pt x="895" y="652"/>
                    </a:lnTo>
                    <a:lnTo>
                      <a:pt x="882" y="619"/>
                    </a:lnTo>
                    <a:lnTo>
                      <a:pt x="871" y="588"/>
                    </a:lnTo>
                    <a:lnTo>
                      <a:pt x="859" y="556"/>
                    </a:lnTo>
                    <a:lnTo>
                      <a:pt x="848" y="524"/>
                    </a:lnTo>
                    <a:lnTo>
                      <a:pt x="836" y="492"/>
                    </a:lnTo>
                    <a:lnTo>
                      <a:pt x="825" y="458"/>
                    </a:lnTo>
                    <a:lnTo>
                      <a:pt x="814" y="426"/>
                    </a:lnTo>
                    <a:lnTo>
                      <a:pt x="804" y="392"/>
                    </a:lnTo>
                    <a:lnTo>
                      <a:pt x="794" y="360"/>
                    </a:lnTo>
                    <a:lnTo>
                      <a:pt x="783" y="327"/>
                    </a:lnTo>
                    <a:lnTo>
                      <a:pt x="776" y="325"/>
                    </a:lnTo>
                    <a:lnTo>
                      <a:pt x="769" y="321"/>
                    </a:lnTo>
                    <a:lnTo>
                      <a:pt x="764" y="316"/>
                    </a:lnTo>
                    <a:lnTo>
                      <a:pt x="759" y="312"/>
                    </a:lnTo>
                    <a:lnTo>
                      <a:pt x="754" y="306"/>
                    </a:lnTo>
                    <a:lnTo>
                      <a:pt x="751" y="299"/>
                    </a:lnTo>
                    <a:lnTo>
                      <a:pt x="749" y="292"/>
                    </a:lnTo>
                    <a:lnTo>
                      <a:pt x="746" y="285"/>
                    </a:lnTo>
                    <a:lnTo>
                      <a:pt x="1053" y="136"/>
                    </a:lnTo>
                    <a:lnTo>
                      <a:pt x="1053" y="137"/>
                    </a:lnTo>
                    <a:lnTo>
                      <a:pt x="1160" y="60"/>
                    </a:lnTo>
                    <a:lnTo>
                      <a:pt x="1151" y="31"/>
                    </a:lnTo>
                    <a:lnTo>
                      <a:pt x="1025" y="0"/>
                    </a:lnTo>
                    <a:lnTo>
                      <a:pt x="1000" y="13"/>
                    </a:lnTo>
                    <a:lnTo>
                      <a:pt x="974" y="27"/>
                    </a:lnTo>
                    <a:lnTo>
                      <a:pt x="949" y="41"/>
                    </a:lnTo>
                    <a:lnTo>
                      <a:pt x="924" y="55"/>
                    </a:lnTo>
                    <a:lnTo>
                      <a:pt x="898" y="69"/>
                    </a:lnTo>
                    <a:lnTo>
                      <a:pt x="873" y="83"/>
                    </a:lnTo>
                    <a:lnTo>
                      <a:pt x="848" y="96"/>
                    </a:lnTo>
                    <a:lnTo>
                      <a:pt x="822" y="110"/>
                    </a:lnTo>
                    <a:lnTo>
                      <a:pt x="796" y="123"/>
                    </a:lnTo>
                    <a:lnTo>
                      <a:pt x="771" y="137"/>
                    </a:lnTo>
                    <a:lnTo>
                      <a:pt x="745" y="149"/>
                    </a:lnTo>
                    <a:lnTo>
                      <a:pt x="720" y="163"/>
                    </a:lnTo>
                    <a:lnTo>
                      <a:pt x="693" y="176"/>
                    </a:lnTo>
                    <a:lnTo>
                      <a:pt x="668" y="189"/>
                    </a:lnTo>
                    <a:lnTo>
                      <a:pt x="641" y="201"/>
                    </a:lnTo>
                    <a:lnTo>
                      <a:pt x="616" y="214"/>
                    </a:lnTo>
                    <a:lnTo>
                      <a:pt x="591" y="228"/>
                    </a:lnTo>
                    <a:lnTo>
                      <a:pt x="564" y="240"/>
                    </a:lnTo>
                    <a:lnTo>
                      <a:pt x="539" y="253"/>
                    </a:lnTo>
                    <a:lnTo>
                      <a:pt x="512" y="265"/>
                    </a:lnTo>
                    <a:lnTo>
                      <a:pt x="487" y="277"/>
                    </a:lnTo>
                    <a:lnTo>
                      <a:pt x="461" y="290"/>
                    </a:lnTo>
                    <a:lnTo>
                      <a:pt x="435" y="303"/>
                    </a:lnTo>
                    <a:lnTo>
                      <a:pt x="410" y="315"/>
                    </a:lnTo>
                    <a:lnTo>
                      <a:pt x="383" y="327"/>
                    </a:lnTo>
                    <a:lnTo>
                      <a:pt x="358" y="339"/>
                    </a:lnTo>
                    <a:lnTo>
                      <a:pt x="331" y="352"/>
                    </a:lnTo>
                    <a:lnTo>
                      <a:pt x="306" y="364"/>
                    </a:lnTo>
                    <a:lnTo>
                      <a:pt x="281" y="376"/>
                    </a:lnTo>
                    <a:lnTo>
                      <a:pt x="255" y="388"/>
                    </a:lnTo>
                    <a:lnTo>
                      <a:pt x="229" y="401"/>
                    </a:lnTo>
                    <a:lnTo>
                      <a:pt x="204" y="412"/>
                    </a:lnTo>
                    <a:lnTo>
                      <a:pt x="138" y="252"/>
                    </a:lnTo>
                    <a:lnTo>
                      <a:pt x="123" y="234"/>
                    </a:lnTo>
                    <a:lnTo>
                      <a:pt x="107" y="227"/>
                    </a:lnTo>
                    <a:lnTo>
                      <a:pt x="89" y="228"/>
                    </a:lnTo>
                    <a:lnTo>
                      <a:pt x="72" y="234"/>
                    </a:lnTo>
                    <a:lnTo>
                      <a:pt x="54" y="244"/>
                    </a:lnTo>
                    <a:lnTo>
                      <a:pt x="35" y="254"/>
                    </a:lnTo>
                    <a:lnTo>
                      <a:pt x="17" y="263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3" y="349"/>
                    </a:lnTo>
                    <a:lnTo>
                      <a:pt x="9" y="388"/>
                    </a:lnTo>
                    <a:lnTo>
                      <a:pt x="18" y="426"/>
                    </a:lnTo>
                    <a:lnTo>
                      <a:pt x="30" y="463"/>
                    </a:lnTo>
                    <a:lnTo>
                      <a:pt x="43" y="501"/>
                    </a:lnTo>
                    <a:lnTo>
                      <a:pt x="58" y="536"/>
                    </a:lnTo>
                    <a:lnTo>
                      <a:pt x="74" y="572"/>
                    </a:lnTo>
                    <a:lnTo>
                      <a:pt x="74" y="992"/>
                    </a:lnTo>
                    <a:lnTo>
                      <a:pt x="101" y="996"/>
                    </a:lnTo>
                    <a:lnTo>
                      <a:pt x="98" y="1322"/>
                    </a:lnTo>
                    <a:lnTo>
                      <a:pt x="93" y="1327"/>
                    </a:lnTo>
                    <a:lnTo>
                      <a:pt x="86" y="1329"/>
                    </a:lnTo>
                    <a:lnTo>
                      <a:pt x="78" y="1329"/>
                    </a:lnTo>
                    <a:lnTo>
                      <a:pt x="71" y="1328"/>
                    </a:lnTo>
                    <a:lnTo>
                      <a:pt x="63" y="1328"/>
                    </a:lnTo>
                    <a:lnTo>
                      <a:pt x="58" y="1330"/>
                    </a:lnTo>
                    <a:lnTo>
                      <a:pt x="56" y="1335"/>
                    </a:lnTo>
                    <a:lnTo>
                      <a:pt x="57" y="1345"/>
                    </a:lnTo>
                    <a:lnTo>
                      <a:pt x="62" y="1345"/>
                    </a:lnTo>
                    <a:lnTo>
                      <a:pt x="66" y="1344"/>
                    </a:lnTo>
                    <a:lnTo>
                      <a:pt x="71" y="1342"/>
                    </a:lnTo>
                    <a:lnTo>
                      <a:pt x="74" y="1338"/>
                    </a:lnTo>
                    <a:lnTo>
                      <a:pt x="84" y="1343"/>
                    </a:lnTo>
                    <a:lnTo>
                      <a:pt x="94" y="1344"/>
                    </a:lnTo>
                    <a:lnTo>
                      <a:pt x="104" y="1345"/>
                    </a:lnTo>
                    <a:lnTo>
                      <a:pt x="116" y="1344"/>
                    </a:lnTo>
                    <a:lnTo>
                      <a:pt x="126" y="1343"/>
                    </a:lnTo>
                    <a:lnTo>
                      <a:pt x="138" y="1342"/>
                    </a:lnTo>
                    <a:lnTo>
                      <a:pt x="149" y="1341"/>
                    </a:lnTo>
                    <a:lnTo>
                      <a:pt x="160" y="1342"/>
                    </a:lnTo>
                    <a:lnTo>
                      <a:pt x="160" y="1324"/>
                    </a:lnTo>
                    <a:lnTo>
                      <a:pt x="155" y="1324"/>
                    </a:lnTo>
                    <a:lnTo>
                      <a:pt x="151" y="1324"/>
                    </a:lnTo>
                    <a:lnTo>
                      <a:pt x="146" y="1324"/>
                    </a:lnTo>
                    <a:lnTo>
                      <a:pt x="141" y="1324"/>
                    </a:lnTo>
                    <a:lnTo>
                      <a:pt x="137" y="1324"/>
                    </a:lnTo>
                    <a:lnTo>
                      <a:pt x="133" y="1324"/>
                    </a:lnTo>
                    <a:lnTo>
                      <a:pt x="129" y="1323"/>
                    </a:lnTo>
                    <a:lnTo>
                      <a:pt x="125" y="1322"/>
                    </a:lnTo>
                    <a:lnTo>
                      <a:pt x="131" y="1301"/>
                    </a:lnTo>
                    <a:lnTo>
                      <a:pt x="132" y="1277"/>
                    </a:lnTo>
                    <a:lnTo>
                      <a:pt x="132" y="1253"/>
                    </a:lnTo>
                    <a:lnTo>
                      <a:pt x="136" y="1230"/>
                    </a:lnTo>
                    <a:lnTo>
                      <a:pt x="247" y="1220"/>
                    </a:lnTo>
                    <a:lnTo>
                      <a:pt x="247" y="1209"/>
                    </a:lnTo>
                    <a:lnTo>
                      <a:pt x="233" y="1207"/>
                    </a:lnTo>
                    <a:lnTo>
                      <a:pt x="220" y="1206"/>
                    </a:lnTo>
                    <a:lnTo>
                      <a:pt x="206" y="1206"/>
                    </a:lnTo>
                    <a:lnTo>
                      <a:pt x="192" y="1206"/>
                    </a:lnTo>
                    <a:lnTo>
                      <a:pt x="177" y="1206"/>
                    </a:lnTo>
                    <a:lnTo>
                      <a:pt x="163" y="1206"/>
                    </a:lnTo>
                    <a:lnTo>
                      <a:pt x="149" y="1205"/>
                    </a:lnTo>
                    <a:lnTo>
                      <a:pt x="136" y="1202"/>
                    </a:lnTo>
                    <a:lnTo>
                      <a:pt x="147" y="1197"/>
                    </a:lnTo>
                    <a:lnTo>
                      <a:pt x="160" y="1193"/>
                    </a:lnTo>
                    <a:lnTo>
                      <a:pt x="174" y="1192"/>
                    </a:lnTo>
                    <a:lnTo>
                      <a:pt x="189" y="1192"/>
                    </a:lnTo>
                    <a:lnTo>
                      <a:pt x="204" y="1192"/>
                    </a:lnTo>
                    <a:lnTo>
                      <a:pt x="219" y="1192"/>
                    </a:lnTo>
                    <a:lnTo>
                      <a:pt x="233" y="1191"/>
                    </a:lnTo>
                    <a:lnTo>
                      <a:pt x="247" y="1189"/>
                    </a:lnTo>
                    <a:lnTo>
                      <a:pt x="247" y="1176"/>
                    </a:lnTo>
                    <a:lnTo>
                      <a:pt x="138" y="1176"/>
                    </a:lnTo>
                    <a:lnTo>
                      <a:pt x="130" y="1136"/>
                    </a:lnTo>
                    <a:lnTo>
                      <a:pt x="125" y="1088"/>
                    </a:lnTo>
                    <a:lnTo>
                      <a:pt x="125" y="1041"/>
                    </a:lnTo>
                    <a:lnTo>
                      <a:pt x="129" y="996"/>
                    </a:lnTo>
                    <a:lnTo>
                      <a:pt x="145" y="988"/>
                    </a:lnTo>
                    <a:lnTo>
                      <a:pt x="153" y="727"/>
                    </a:lnTo>
                    <a:lnTo>
                      <a:pt x="167" y="743"/>
                    </a:lnTo>
                    <a:lnTo>
                      <a:pt x="180" y="759"/>
                    </a:lnTo>
                    <a:lnTo>
                      <a:pt x="194" y="776"/>
                    </a:lnTo>
                    <a:lnTo>
                      <a:pt x="208" y="792"/>
                    </a:lnTo>
                    <a:lnTo>
                      <a:pt x="222" y="810"/>
                    </a:lnTo>
                    <a:lnTo>
                      <a:pt x="236" y="826"/>
                    </a:lnTo>
                    <a:lnTo>
                      <a:pt x="251" y="841"/>
                    </a:lnTo>
                    <a:lnTo>
                      <a:pt x="267" y="856"/>
                    </a:lnTo>
                    <a:lnTo>
                      <a:pt x="282" y="854"/>
                    </a:lnTo>
                    <a:lnTo>
                      <a:pt x="297" y="852"/>
                    </a:lnTo>
                    <a:lnTo>
                      <a:pt x="310" y="848"/>
                    </a:lnTo>
                    <a:lnTo>
                      <a:pt x="323" y="842"/>
                    </a:lnTo>
                    <a:lnTo>
                      <a:pt x="335" y="835"/>
                    </a:lnTo>
                    <a:lnTo>
                      <a:pt x="348" y="827"/>
                    </a:lnTo>
                    <a:lnTo>
                      <a:pt x="358" y="820"/>
                    </a:lnTo>
                    <a:lnTo>
                      <a:pt x="369" y="812"/>
                    </a:lnTo>
                    <a:lnTo>
                      <a:pt x="265" y="555"/>
                    </a:lnTo>
                    <a:lnTo>
                      <a:pt x="288" y="542"/>
                    </a:lnTo>
                    <a:lnTo>
                      <a:pt x="311" y="530"/>
                    </a:lnTo>
                    <a:lnTo>
                      <a:pt x="334" y="516"/>
                    </a:lnTo>
                    <a:lnTo>
                      <a:pt x="357" y="503"/>
                    </a:lnTo>
                    <a:lnTo>
                      <a:pt x="380" y="490"/>
                    </a:lnTo>
                    <a:lnTo>
                      <a:pt x="403" y="478"/>
                    </a:lnTo>
                    <a:lnTo>
                      <a:pt x="426" y="464"/>
                    </a:lnTo>
                    <a:lnTo>
                      <a:pt x="449" y="451"/>
                    </a:lnTo>
                    <a:lnTo>
                      <a:pt x="472" y="439"/>
                    </a:lnTo>
                    <a:lnTo>
                      <a:pt x="495" y="426"/>
                    </a:lnTo>
                    <a:lnTo>
                      <a:pt x="518" y="413"/>
                    </a:lnTo>
                    <a:lnTo>
                      <a:pt x="540" y="401"/>
                    </a:lnTo>
                    <a:lnTo>
                      <a:pt x="563" y="389"/>
                    </a:lnTo>
                    <a:lnTo>
                      <a:pt x="586" y="376"/>
                    </a:lnTo>
                    <a:lnTo>
                      <a:pt x="608" y="365"/>
                    </a:lnTo>
                    <a:lnTo>
                      <a:pt x="631" y="353"/>
                    </a:lnTo>
                    <a:lnTo>
                      <a:pt x="617" y="428"/>
                    </a:lnTo>
                    <a:lnTo>
                      <a:pt x="602" y="502"/>
                    </a:lnTo>
                    <a:lnTo>
                      <a:pt x="585" y="576"/>
                    </a:lnTo>
                    <a:lnTo>
                      <a:pt x="568" y="648"/>
                    </a:lnTo>
                    <a:lnTo>
                      <a:pt x="549" y="721"/>
                    </a:lnTo>
                    <a:lnTo>
                      <a:pt x="531" y="793"/>
                    </a:lnTo>
                    <a:lnTo>
                      <a:pt x="512" y="865"/>
                    </a:lnTo>
                    <a:lnTo>
                      <a:pt x="493" y="937"/>
                    </a:lnTo>
                    <a:lnTo>
                      <a:pt x="533" y="928"/>
                    </a:lnTo>
                    <a:lnTo>
                      <a:pt x="552" y="864"/>
                    </a:lnTo>
                    <a:lnTo>
                      <a:pt x="567" y="799"/>
                    </a:lnTo>
                    <a:lnTo>
                      <a:pt x="580" y="733"/>
                    </a:lnTo>
                    <a:lnTo>
                      <a:pt x="594" y="668"/>
                    </a:lnTo>
                    <a:lnTo>
                      <a:pt x="609" y="603"/>
                    </a:lnTo>
                    <a:lnTo>
                      <a:pt x="626" y="539"/>
                    </a:lnTo>
                    <a:lnTo>
                      <a:pt x="646" y="475"/>
                    </a:lnTo>
                    <a:lnTo>
                      <a:pt x="669" y="414"/>
                    </a:lnTo>
                    <a:lnTo>
                      <a:pt x="679" y="426"/>
                    </a:lnTo>
                    <a:lnTo>
                      <a:pt x="685" y="441"/>
                    </a:lnTo>
                    <a:lnTo>
                      <a:pt x="690" y="459"/>
                    </a:lnTo>
                    <a:lnTo>
                      <a:pt x="696" y="475"/>
                    </a:lnTo>
                    <a:lnTo>
                      <a:pt x="601" y="924"/>
                    </a:lnTo>
                    <a:lnTo>
                      <a:pt x="631" y="924"/>
                    </a:lnTo>
                    <a:lnTo>
                      <a:pt x="641" y="877"/>
                    </a:lnTo>
                    <a:lnTo>
                      <a:pt x="652" y="831"/>
                    </a:lnTo>
                    <a:lnTo>
                      <a:pt x="661" y="785"/>
                    </a:lnTo>
                    <a:lnTo>
                      <a:pt x="670" y="739"/>
                    </a:lnTo>
                    <a:lnTo>
                      <a:pt x="679" y="693"/>
                    </a:lnTo>
                    <a:lnTo>
                      <a:pt x="690" y="647"/>
                    </a:lnTo>
                    <a:lnTo>
                      <a:pt x="701" y="602"/>
                    </a:lnTo>
                    <a:lnTo>
                      <a:pt x="715" y="557"/>
                    </a:lnTo>
                    <a:lnTo>
                      <a:pt x="721" y="588"/>
                    </a:lnTo>
                    <a:lnTo>
                      <a:pt x="730" y="618"/>
                    </a:lnTo>
                    <a:lnTo>
                      <a:pt x="743" y="649"/>
                    </a:lnTo>
                    <a:lnTo>
                      <a:pt x="757" y="679"/>
                    </a:lnTo>
                    <a:lnTo>
                      <a:pt x="769" y="710"/>
                    </a:lnTo>
                    <a:lnTo>
                      <a:pt x="780" y="740"/>
                    </a:lnTo>
                    <a:lnTo>
                      <a:pt x="787" y="770"/>
                    </a:lnTo>
                    <a:lnTo>
                      <a:pt x="787" y="800"/>
                    </a:lnTo>
                    <a:lnTo>
                      <a:pt x="788" y="799"/>
                    </a:lnTo>
                    <a:lnTo>
                      <a:pt x="789" y="798"/>
                    </a:lnTo>
                    <a:lnTo>
                      <a:pt x="789" y="796"/>
                    </a:lnTo>
                    <a:lnTo>
                      <a:pt x="790" y="795"/>
                    </a:lnTo>
                    <a:lnTo>
                      <a:pt x="802" y="806"/>
                    </a:lnTo>
                    <a:lnTo>
                      <a:pt x="805" y="819"/>
                    </a:lnTo>
                    <a:lnTo>
                      <a:pt x="803" y="829"/>
                    </a:lnTo>
                    <a:lnTo>
                      <a:pt x="796" y="841"/>
                    </a:lnTo>
                    <a:lnTo>
                      <a:pt x="789" y="852"/>
                    </a:lnTo>
                    <a:lnTo>
                      <a:pt x="783" y="864"/>
                    </a:lnTo>
                    <a:lnTo>
                      <a:pt x="780" y="875"/>
                    </a:lnTo>
                    <a:lnTo>
                      <a:pt x="783" y="887"/>
                    </a:lnTo>
                    <a:lnTo>
                      <a:pt x="790" y="875"/>
                    </a:lnTo>
                    <a:lnTo>
                      <a:pt x="795" y="861"/>
                    </a:lnTo>
                    <a:lnTo>
                      <a:pt x="802" y="852"/>
                    </a:lnTo>
                    <a:lnTo>
                      <a:pt x="814" y="852"/>
                    </a:lnTo>
                    <a:lnTo>
                      <a:pt x="822" y="866"/>
                    </a:lnTo>
                    <a:lnTo>
                      <a:pt x="827" y="882"/>
                    </a:lnTo>
                    <a:lnTo>
                      <a:pt x="832" y="901"/>
                    </a:lnTo>
                    <a:lnTo>
                      <a:pt x="836" y="918"/>
                    </a:lnTo>
                    <a:lnTo>
                      <a:pt x="843" y="933"/>
                    </a:lnTo>
                    <a:lnTo>
                      <a:pt x="852" y="944"/>
                    </a:lnTo>
                    <a:lnTo>
                      <a:pt x="866" y="950"/>
                    </a:lnTo>
                    <a:lnTo>
                      <a:pt x="886" y="948"/>
                    </a:lnTo>
                    <a:lnTo>
                      <a:pt x="849" y="845"/>
                    </a:lnTo>
                    <a:lnTo>
                      <a:pt x="852" y="830"/>
                    </a:lnTo>
                    <a:lnTo>
                      <a:pt x="862" y="816"/>
                    </a:lnTo>
                    <a:lnTo>
                      <a:pt x="866" y="804"/>
                    </a:lnTo>
                    <a:lnTo>
                      <a:pt x="862" y="792"/>
                    </a:lnTo>
                    <a:lnTo>
                      <a:pt x="857" y="801"/>
                    </a:lnTo>
                    <a:lnTo>
                      <a:pt x="852" y="812"/>
                    </a:lnTo>
                    <a:lnTo>
                      <a:pt x="848" y="821"/>
                    </a:lnTo>
                    <a:lnTo>
                      <a:pt x="844" y="831"/>
                    </a:lnTo>
                    <a:lnTo>
                      <a:pt x="835" y="825"/>
                    </a:lnTo>
                    <a:lnTo>
                      <a:pt x="832" y="815"/>
                    </a:lnTo>
                    <a:lnTo>
                      <a:pt x="832" y="807"/>
                    </a:lnTo>
                    <a:lnTo>
                      <a:pt x="834" y="797"/>
                    </a:lnTo>
                    <a:lnTo>
                      <a:pt x="837" y="788"/>
                    </a:lnTo>
                    <a:lnTo>
                      <a:pt x="841" y="780"/>
                    </a:lnTo>
                    <a:lnTo>
                      <a:pt x="842" y="770"/>
                    </a:lnTo>
                    <a:lnTo>
                      <a:pt x="842" y="763"/>
                    </a:lnTo>
                    <a:lnTo>
                      <a:pt x="827" y="788"/>
                    </a:lnTo>
                    <a:lnTo>
                      <a:pt x="813" y="753"/>
                    </a:lnTo>
                    <a:lnTo>
                      <a:pt x="799" y="719"/>
                    </a:lnTo>
                    <a:lnTo>
                      <a:pt x="788" y="683"/>
                    </a:lnTo>
                    <a:lnTo>
                      <a:pt x="776" y="647"/>
                    </a:lnTo>
                    <a:lnTo>
                      <a:pt x="765" y="611"/>
                    </a:lnTo>
                    <a:lnTo>
                      <a:pt x="753" y="576"/>
                    </a:lnTo>
                    <a:lnTo>
                      <a:pt x="742" y="540"/>
                    </a:lnTo>
                    <a:lnTo>
                      <a:pt x="729" y="504"/>
                    </a:lnTo>
                    <a:lnTo>
                      <a:pt x="734" y="479"/>
                    </a:lnTo>
                    <a:lnTo>
                      <a:pt x="738" y="454"/>
                    </a:lnTo>
                    <a:lnTo>
                      <a:pt x="745" y="429"/>
                    </a:lnTo>
                    <a:lnTo>
                      <a:pt x="757" y="407"/>
                    </a:lnTo>
                    <a:lnTo>
                      <a:pt x="762" y="407"/>
                    </a:lnTo>
                    <a:lnTo>
                      <a:pt x="767" y="407"/>
                    </a:lnTo>
                    <a:lnTo>
                      <a:pt x="773" y="409"/>
                    </a:lnTo>
                    <a:lnTo>
                      <a:pt x="776" y="412"/>
                    </a:lnTo>
                    <a:lnTo>
                      <a:pt x="797" y="470"/>
                    </a:lnTo>
                    <a:lnTo>
                      <a:pt x="818" y="527"/>
                    </a:lnTo>
                    <a:lnTo>
                      <a:pt x="837" y="585"/>
                    </a:lnTo>
                    <a:lnTo>
                      <a:pt x="858" y="642"/>
                    </a:lnTo>
                    <a:lnTo>
                      <a:pt x="880" y="700"/>
                    </a:lnTo>
                    <a:lnTo>
                      <a:pt x="902" y="757"/>
                    </a:lnTo>
                    <a:lnTo>
                      <a:pt x="926" y="813"/>
                    </a:lnTo>
                    <a:lnTo>
                      <a:pt x="950" y="869"/>
                    </a:lnTo>
                    <a:lnTo>
                      <a:pt x="943" y="879"/>
                    </a:lnTo>
                    <a:lnTo>
                      <a:pt x="936" y="889"/>
                    </a:lnTo>
                    <a:lnTo>
                      <a:pt x="930" y="898"/>
                    </a:lnTo>
                    <a:lnTo>
                      <a:pt x="924" y="907"/>
                    </a:lnTo>
                    <a:lnTo>
                      <a:pt x="918" y="918"/>
                    </a:lnTo>
                    <a:lnTo>
                      <a:pt x="913" y="928"/>
                    </a:lnTo>
                    <a:lnTo>
                      <a:pt x="910" y="939"/>
                    </a:lnTo>
                    <a:lnTo>
                      <a:pt x="907" y="950"/>
                    </a:lnTo>
                    <a:lnTo>
                      <a:pt x="912" y="950"/>
                    </a:lnTo>
                    <a:lnTo>
                      <a:pt x="918" y="952"/>
                    </a:lnTo>
                    <a:lnTo>
                      <a:pt x="924" y="954"/>
                    </a:lnTo>
                    <a:lnTo>
                      <a:pt x="930" y="955"/>
                    </a:lnTo>
                    <a:lnTo>
                      <a:pt x="930" y="950"/>
                    </a:lnTo>
                    <a:lnTo>
                      <a:pt x="930" y="945"/>
                    </a:lnTo>
                    <a:lnTo>
                      <a:pt x="931" y="941"/>
                    </a:lnTo>
                    <a:lnTo>
                      <a:pt x="934" y="937"/>
                    </a:lnTo>
                    <a:lnTo>
                      <a:pt x="974" y="957"/>
                    </a:lnTo>
                    <a:lnTo>
                      <a:pt x="972" y="950"/>
                    </a:lnTo>
                    <a:lnTo>
                      <a:pt x="966" y="942"/>
                    </a:lnTo>
                    <a:lnTo>
                      <a:pt x="960" y="935"/>
                    </a:lnTo>
                    <a:lnTo>
                      <a:pt x="953" y="928"/>
                    </a:lnTo>
                    <a:lnTo>
                      <a:pt x="948" y="921"/>
                    </a:lnTo>
                    <a:lnTo>
                      <a:pt x="947" y="914"/>
                    </a:lnTo>
                    <a:lnTo>
                      <a:pt x="950" y="906"/>
                    </a:lnTo>
                    <a:lnTo>
                      <a:pt x="961" y="899"/>
                    </a:lnTo>
                    <a:lnTo>
                      <a:pt x="968" y="907"/>
                    </a:lnTo>
                    <a:lnTo>
                      <a:pt x="971" y="919"/>
                    </a:lnTo>
                    <a:lnTo>
                      <a:pt x="974" y="930"/>
                    </a:lnTo>
                    <a:lnTo>
                      <a:pt x="978" y="942"/>
                    </a:lnTo>
                    <a:lnTo>
                      <a:pt x="983" y="951"/>
                    </a:lnTo>
                    <a:lnTo>
                      <a:pt x="989" y="958"/>
                    </a:lnTo>
                    <a:lnTo>
                      <a:pt x="1000" y="960"/>
                    </a:lnTo>
                    <a:lnTo>
                      <a:pt x="1015" y="957"/>
                    </a:lnTo>
                    <a:lnTo>
                      <a:pt x="1015" y="937"/>
                    </a:lnTo>
                    <a:lnTo>
                      <a:pt x="1018" y="937"/>
                    </a:lnTo>
                    <a:lnTo>
                      <a:pt x="1021" y="940"/>
                    </a:lnTo>
                    <a:lnTo>
                      <a:pt x="1023" y="942"/>
                    </a:lnTo>
                    <a:lnTo>
                      <a:pt x="1025" y="944"/>
                    </a:lnTo>
                    <a:lnTo>
                      <a:pt x="1023" y="935"/>
                    </a:lnTo>
                    <a:lnTo>
                      <a:pt x="1017" y="926"/>
                    </a:lnTo>
                    <a:lnTo>
                      <a:pt x="1009" y="918"/>
                    </a:lnTo>
                    <a:lnTo>
                      <a:pt x="1002" y="910"/>
                    </a:lnTo>
                    <a:lnTo>
                      <a:pt x="994" y="901"/>
                    </a:lnTo>
                    <a:lnTo>
                      <a:pt x="988" y="892"/>
                    </a:lnTo>
                    <a:lnTo>
                      <a:pt x="985" y="883"/>
                    </a:lnTo>
                    <a:lnTo>
                      <a:pt x="985" y="873"/>
                    </a:lnTo>
                    <a:lnTo>
                      <a:pt x="993" y="873"/>
                    </a:lnTo>
                    <a:lnTo>
                      <a:pt x="999" y="875"/>
                    </a:lnTo>
                    <a:lnTo>
                      <a:pt x="1006" y="880"/>
                    </a:lnTo>
                    <a:lnTo>
                      <a:pt x="1010" y="884"/>
                    </a:lnTo>
                    <a:lnTo>
                      <a:pt x="1016" y="890"/>
                    </a:lnTo>
                    <a:lnTo>
                      <a:pt x="1022" y="896"/>
                    </a:lnTo>
                    <a:lnTo>
                      <a:pt x="1029" y="898"/>
                    </a:lnTo>
                    <a:lnTo>
                      <a:pt x="1036" y="899"/>
                    </a:lnTo>
                    <a:lnTo>
                      <a:pt x="1033" y="892"/>
                    </a:lnTo>
                    <a:lnTo>
                      <a:pt x="1030" y="887"/>
                    </a:lnTo>
                    <a:lnTo>
                      <a:pt x="1024" y="882"/>
                    </a:lnTo>
                    <a:lnTo>
                      <a:pt x="1019" y="879"/>
                    </a:lnTo>
                    <a:lnTo>
                      <a:pt x="1014" y="874"/>
                    </a:lnTo>
                    <a:lnTo>
                      <a:pt x="1008" y="871"/>
                    </a:lnTo>
                    <a:lnTo>
                      <a:pt x="1002" y="866"/>
                    </a:lnTo>
                    <a:lnTo>
                      <a:pt x="998" y="860"/>
                    </a:lnTo>
                    <a:lnTo>
                      <a:pt x="1004" y="852"/>
                    </a:lnTo>
                    <a:lnTo>
                      <a:pt x="1011" y="849"/>
                    </a:lnTo>
                    <a:lnTo>
                      <a:pt x="1018" y="849"/>
                    </a:lnTo>
                    <a:lnTo>
                      <a:pt x="1025" y="852"/>
                    </a:lnTo>
                    <a:lnTo>
                      <a:pt x="1031" y="856"/>
                    </a:lnTo>
                    <a:lnTo>
                      <a:pt x="1037" y="861"/>
                    </a:lnTo>
                    <a:lnTo>
                      <a:pt x="1042" y="866"/>
                    </a:lnTo>
                    <a:lnTo>
                      <a:pt x="1048" y="871"/>
                    </a:lnTo>
                    <a:lnTo>
                      <a:pt x="1055" y="873"/>
                    </a:lnTo>
                    <a:lnTo>
                      <a:pt x="1052" y="865"/>
                    </a:lnTo>
                    <a:lnTo>
                      <a:pt x="1045" y="858"/>
                    </a:lnTo>
                    <a:lnTo>
                      <a:pt x="1037" y="852"/>
                    </a:lnTo>
                    <a:lnTo>
                      <a:pt x="1031" y="843"/>
                    </a:lnTo>
                    <a:lnTo>
                      <a:pt x="1036" y="838"/>
                    </a:lnTo>
                    <a:lnTo>
                      <a:pt x="1040" y="836"/>
                    </a:lnTo>
                    <a:lnTo>
                      <a:pt x="1046" y="835"/>
                    </a:lnTo>
                    <a:lnTo>
                      <a:pt x="1051" y="835"/>
                    </a:lnTo>
                    <a:lnTo>
                      <a:pt x="1055" y="837"/>
                    </a:lnTo>
                    <a:lnTo>
                      <a:pt x="1060" y="839"/>
                    </a:lnTo>
                    <a:lnTo>
                      <a:pt x="1063" y="843"/>
                    </a:lnTo>
                    <a:lnTo>
                      <a:pt x="1068" y="846"/>
                    </a:lnTo>
                    <a:lnTo>
                      <a:pt x="1072" y="849"/>
                    </a:lnTo>
                    <a:lnTo>
                      <a:pt x="1070" y="831"/>
                    </a:lnTo>
                    <a:lnTo>
                      <a:pt x="1078" y="830"/>
                    </a:lnTo>
                    <a:lnTo>
                      <a:pt x="1086" y="829"/>
                    </a:lnTo>
                    <a:lnTo>
                      <a:pt x="1094" y="828"/>
                    </a:lnTo>
                    <a:lnTo>
                      <a:pt x="1102" y="828"/>
                    </a:lnTo>
                    <a:lnTo>
                      <a:pt x="1110" y="829"/>
                    </a:lnTo>
                    <a:lnTo>
                      <a:pt x="1117" y="830"/>
                    </a:lnTo>
                    <a:lnTo>
                      <a:pt x="1125" y="833"/>
                    </a:lnTo>
                    <a:lnTo>
                      <a:pt x="1134" y="836"/>
                    </a:lnTo>
                    <a:lnTo>
                      <a:pt x="1115" y="844"/>
                    </a:lnTo>
                    <a:lnTo>
                      <a:pt x="1098" y="856"/>
                    </a:lnTo>
                    <a:lnTo>
                      <a:pt x="1083" y="869"/>
                    </a:lnTo>
                    <a:lnTo>
                      <a:pt x="1069" y="886"/>
                    </a:lnTo>
                    <a:lnTo>
                      <a:pt x="1059" y="903"/>
                    </a:lnTo>
                    <a:lnTo>
                      <a:pt x="1051" y="921"/>
                    </a:lnTo>
                    <a:lnTo>
                      <a:pt x="1045" y="941"/>
                    </a:lnTo>
                    <a:lnTo>
                      <a:pt x="1042" y="962"/>
                    </a:lnTo>
                    <a:lnTo>
                      <a:pt x="1057" y="966"/>
                    </a:lnTo>
                    <a:lnTo>
                      <a:pt x="1071" y="964"/>
                    </a:lnTo>
                    <a:lnTo>
                      <a:pt x="1083" y="959"/>
                    </a:lnTo>
                    <a:lnTo>
                      <a:pt x="1094" y="950"/>
                    </a:lnTo>
                    <a:lnTo>
                      <a:pt x="1106" y="939"/>
                    </a:lnTo>
                    <a:lnTo>
                      <a:pt x="1116" y="927"/>
                    </a:lnTo>
                    <a:lnTo>
                      <a:pt x="1127" y="917"/>
                    </a:lnTo>
                    <a:lnTo>
                      <a:pt x="1138" y="906"/>
                    </a:lnTo>
                    <a:lnTo>
                      <a:pt x="1139" y="914"/>
                    </a:lnTo>
                    <a:lnTo>
                      <a:pt x="1137" y="922"/>
                    </a:lnTo>
                    <a:lnTo>
                      <a:pt x="1131" y="930"/>
                    </a:lnTo>
                    <a:lnTo>
                      <a:pt x="1125" y="937"/>
                    </a:lnTo>
                    <a:lnTo>
                      <a:pt x="1117" y="943"/>
                    </a:lnTo>
                    <a:lnTo>
                      <a:pt x="1110" y="950"/>
                    </a:lnTo>
                    <a:lnTo>
                      <a:pt x="1102" y="958"/>
                    </a:lnTo>
                    <a:lnTo>
                      <a:pt x="1097" y="965"/>
                    </a:lnTo>
                    <a:lnTo>
                      <a:pt x="1199" y="972"/>
                    </a:lnTo>
                    <a:lnTo>
                      <a:pt x="1222" y="950"/>
                    </a:lnTo>
                    <a:lnTo>
                      <a:pt x="1226" y="956"/>
                    </a:lnTo>
                    <a:lnTo>
                      <a:pt x="1222" y="960"/>
                    </a:lnTo>
                    <a:lnTo>
                      <a:pt x="1218" y="966"/>
                    </a:lnTo>
                    <a:lnTo>
                      <a:pt x="1215" y="972"/>
                    </a:lnTo>
                    <a:lnTo>
                      <a:pt x="1281" y="972"/>
                    </a:lnTo>
                    <a:lnTo>
                      <a:pt x="1278" y="950"/>
                    </a:lnTo>
                    <a:lnTo>
                      <a:pt x="1271" y="929"/>
                    </a:lnTo>
                    <a:lnTo>
                      <a:pt x="1264" y="910"/>
                    </a:lnTo>
                    <a:lnTo>
                      <a:pt x="1257" y="889"/>
                    </a:lnTo>
                    <a:lnTo>
                      <a:pt x="1478" y="57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" name="Freeform 254"/>
              <p:cNvSpPr>
                <a:spLocks/>
              </p:cNvSpPr>
              <p:nvPr/>
            </p:nvSpPr>
            <p:spPr bwMode="auto">
              <a:xfrm>
                <a:off x="4908" y="1021"/>
                <a:ext cx="75" cy="100"/>
              </a:xfrm>
              <a:custGeom>
                <a:avLst/>
                <a:gdLst>
                  <a:gd name="T0" fmla="*/ 298 w 298"/>
                  <a:gd name="T1" fmla="*/ 3 h 399"/>
                  <a:gd name="T2" fmla="*/ 281 w 298"/>
                  <a:gd name="T3" fmla="*/ 28 h 399"/>
                  <a:gd name="T4" fmla="*/ 263 w 298"/>
                  <a:gd name="T5" fmla="*/ 52 h 399"/>
                  <a:gd name="T6" fmla="*/ 245 w 298"/>
                  <a:gd name="T7" fmla="*/ 76 h 399"/>
                  <a:gd name="T8" fmla="*/ 227 w 298"/>
                  <a:gd name="T9" fmla="*/ 101 h 399"/>
                  <a:gd name="T10" fmla="*/ 208 w 298"/>
                  <a:gd name="T11" fmla="*/ 126 h 399"/>
                  <a:gd name="T12" fmla="*/ 191 w 298"/>
                  <a:gd name="T13" fmla="*/ 150 h 399"/>
                  <a:gd name="T14" fmla="*/ 173 w 298"/>
                  <a:gd name="T15" fmla="*/ 174 h 399"/>
                  <a:gd name="T16" fmla="*/ 154 w 298"/>
                  <a:gd name="T17" fmla="*/ 198 h 399"/>
                  <a:gd name="T18" fmla="*/ 137 w 298"/>
                  <a:gd name="T19" fmla="*/ 222 h 399"/>
                  <a:gd name="T20" fmla="*/ 118 w 298"/>
                  <a:gd name="T21" fmla="*/ 247 h 399"/>
                  <a:gd name="T22" fmla="*/ 101 w 298"/>
                  <a:gd name="T23" fmla="*/ 272 h 399"/>
                  <a:gd name="T24" fmla="*/ 83 w 298"/>
                  <a:gd name="T25" fmla="*/ 296 h 399"/>
                  <a:gd name="T26" fmla="*/ 65 w 298"/>
                  <a:gd name="T27" fmla="*/ 320 h 399"/>
                  <a:gd name="T28" fmla="*/ 48 w 298"/>
                  <a:gd name="T29" fmla="*/ 344 h 399"/>
                  <a:gd name="T30" fmla="*/ 31 w 298"/>
                  <a:gd name="T31" fmla="*/ 370 h 399"/>
                  <a:gd name="T32" fmla="*/ 14 w 298"/>
                  <a:gd name="T33" fmla="*/ 394 h 399"/>
                  <a:gd name="T34" fmla="*/ 10 w 298"/>
                  <a:gd name="T35" fmla="*/ 395 h 399"/>
                  <a:gd name="T36" fmla="*/ 7 w 298"/>
                  <a:gd name="T37" fmla="*/ 396 h 399"/>
                  <a:gd name="T38" fmla="*/ 3 w 298"/>
                  <a:gd name="T39" fmla="*/ 399 h 399"/>
                  <a:gd name="T40" fmla="*/ 0 w 298"/>
                  <a:gd name="T41" fmla="*/ 399 h 399"/>
                  <a:gd name="T42" fmla="*/ 289 w 298"/>
                  <a:gd name="T43" fmla="*/ 0 h 399"/>
                  <a:gd name="T44" fmla="*/ 298 w 298"/>
                  <a:gd name="T45" fmla="*/ 3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8" h="399">
                    <a:moveTo>
                      <a:pt x="298" y="3"/>
                    </a:moveTo>
                    <a:lnTo>
                      <a:pt x="281" y="28"/>
                    </a:lnTo>
                    <a:lnTo>
                      <a:pt x="263" y="52"/>
                    </a:lnTo>
                    <a:lnTo>
                      <a:pt x="245" y="76"/>
                    </a:lnTo>
                    <a:lnTo>
                      <a:pt x="227" y="101"/>
                    </a:lnTo>
                    <a:lnTo>
                      <a:pt x="208" y="126"/>
                    </a:lnTo>
                    <a:lnTo>
                      <a:pt x="191" y="150"/>
                    </a:lnTo>
                    <a:lnTo>
                      <a:pt x="173" y="174"/>
                    </a:lnTo>
                    <a:lnTo>
                      <a:pt x="154" y="198"/>
                    </a:lnTo>
                    <a:lnTo>
                      <a:pt x="137" y="222"/>
                    </a:lnTo>
                    <a:lnTo>
                      <a:pt x="118" y="247"/>
                    </a:lnTo>
                    <a:lnTo>
                      <a:pt x="101" y="272"/>
                    </a:lnTo>
                    <a:lnTo>
                      <a:pt x="83" y="296"/>
                    </a:lnTo>
                    <a:lnTo>
                      <a:pt x="65" y="320"/>
                    </a:lnTo>
                    <a:lnTo>
                      <a:pt x="48" y="344"/>
                    </a:lnTo>
                    <a:lnTo>
                      <a:pt x="31" y="370"/>
                    </a:lnTo>
                    <a:lnTo>
                      <a:pt x="14" y="394"/>
                    </a:lnTo>
                    <a:lnTo>
                      <a:pt x="10" y="395"/>
                    </a:lnTo>
                    <a:lnTo>
                      <a:pt x="7" y="396"/>
                    </a:lnTo>
                    <a:lnTo>
                      <a:pt x="3" y="399"/>
                    </a:lnTo>
                    <a:lnTo>
                      <a:pt x="0" y="399"/>
                    </a:lnTo>
                    <a:lnTo>
                      <a:pt x="289" y="0"/>
                    </a:lnTo>
                    <a:lnTo>
                      <a:pt x="29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" name="Freeform 255"/>
              <p:cNvSpPr>
                <a:spLocks/>
              </p:cNvSpPr>
              <p:nvPr/>
            </p:nvSpPr>
            <p:spPr bwMode="auto">
              <a:xfrm>
                <a:off x="4895" y="1024"/>
                <a:ext cx="72" cy="91"/>
              </a:xfrm>
              <a:custGeom>
                <a:avLst/>
                <a:gdLst>
                  <a:gd name="T0" fmla="*/ 288 w 288"/>
                  <a:gd name="T1" fmla="*/ 0 h 368"/>
                  <a:gd name="T2" fmla="*/ 269 w 288"/>
                  <a:gd name="T3" fmla="*/ 23 h 368"/>
                  <a:gd name="T4" fmla="*/ 251 w 288"/>
                  <a:gd name="T5" fmla="*/ 46 h 368"/>
                  <a:gd name="T6" fmla="*/ 234 w 288"/>
                  <a:gd name="T7" fmla="*/ 68 h 368"/>
                  <a:gd name="T8" fmla="*/ 215 w 288"/>
                  <a:gd name="T9" fmla="*/ 91 h 368"/>
                  <a:gd name="T10" fmla="*/ 198 w 288"/>
                  <a:gd name="T11" fmla="*/ 114 h 368"/>
                  <a:gd name="T12" fmla="*/ 181 w 288"/>
                  <a:gd name="T13" fmla="*/ 137 h 368"/>
                  <a:gd name="T14" fmla="*/ 165 w 288"/>
                  <a:gd name="T15" fmla="*/ 161 h 368"/>
                  <a:gd name="T16" fmla="*/ 147 w 288"/>
                  <a:gd name="T17" fmla="*/ 182 h 368"/>
                  <a:gd name="T18" fmla="*/ 130 w 288"/>
                  <a:gd name="T19" fmla="*/ 205 h 368"/>
                  <a:gd name="T20" fmla="*/ 113 w 288"/>
                  <a:gd name="T21" fmla="*/ 228 h 368"/>
                  <a:gd name="T22" fmla="*/ 97 w 288"/>
                  <a:gd name="T23" fmla="*/ 252 h 368"/>
                  <a:gd name="T24" fmla="*/ 79 w 288"/>
                  <a:gd name="T25" fmla="*/ 275 h 368"/>
                  <a:gd name="T26" fmla="*/ 62 w 288"/>
                  <a:gd name="T27" fmla="*/ 298 h 368"/>
                  <a:gd name="T28" fmla="*/ 46 w 288"/>
                  <a:gd name="T29" fmla="*/ 321 h 368"/>
                  <a:gd name="T30" fmla="*/ 29 w 288"/>
                  <a:gd name="T31" fmla="*/ 345 h 368"/>
                  <a:gd name="T32" fmla="*/ 11 w 288"/>
                  <a:gd name="T33" fmla="*/ 368 h 368"/>
                  <a:gd name="T34" fmla="*/ 0 w 288"/>
                  <a:gd name="T35" fmla="*/ 368 h 368"/>
                  <a:gd name="T36" fmla="*/ 16 w 288"/>
                  <a:gd name="T37" fmla="*/ 345 h 368"/>
                  <a:gd name="T38" fmla="*/ 33 w 288"/>
                  <a:gd name="T39" fmla="*/ 322 h 368"/>
                  <a:gd name="T40" fmla="*/ 49 w 288"/>
                  <a:gd name="T41" fmla="*/ 299 h 368"/>
                  <a:gd name="T42" fmla="*/ 65 w 288"/>
                  <a:gd name="T43" fmla="*/ 276 h 368"/>
                  <a:gd name="T44" fmla="*/ 83 w 288"/>
                  <a:gd name="T45" fmla="*/ 253 h 368"/>
                  <a:gd name="T46" fmla="*/ 99 w 288"/>
                  <a:gd name="T47" fmla="*/ 230 h 368"/>
                  <a:gd name="T48" fmla="*/ 116 w 288"/>
                  <a:gd name="T49" fmla="*/ 207 h 368"/>
                  <a:gd name="T50" fmla="*/ 133 w 288"/>
                  <a:gd name="T51" fmla="*/ 184 h 368"/>
                  <a:gd name="T52" fmla="*/ 150 w 288"/>
                  <a:gd name="T53" fmla="*/ 161 h 368"/>
                  <a:gd name="T54" fmla="*/ 167 w 288"/>
                  <a:gd name="T55" fmla="*/ 137 h 368"/>
                  <a:gd name="T56" fmla="*/ 184 w 288"/>
                  <a:gd name="T57" fmla="*/ 114 h 368"/>
                  <a:gd name="T58" fmla="*/ 201 w 288"/>
                  <a:gd name="T59" fmla="*/ 91 h 368"/>
                  <a:gd name="T60" fmla="*/ 219 w 288"/>
                  <a:gd name="T61" fmla="*/ 68 h 368"/>
                  <a:gd name="T62" fmla="*/ 237 w 288"/>
                  <a:gd name="T63" fmla="*/ 45 h 368"/>
                  <a:gd name="T64" fmla="*/ 254 w 288"/>
                  <a:gd name="T65" fmla="*/ 23 h 368"/>
                  <a:gd name="T66" fmla="*/ 273 w 288"/>
                  <a:gd name="T67" fmla="*/ 0 h 368"/>
                  <a:gd name="T68" fmla="*/ 288 w 288"/>
                  <a:gd name="T6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8" h="368">
                    <a:moveTo>
                      <a:pt x="288" y="0"/>
                    </a:moveTo>
                    <a:lnTo>
                      <a:pt x="269" y="23"/>
                    </a:lnTo>
                    <a:lnTo>
                      <a:pt x="251" y="46"/>
                    </a:lnTo>
                    <a:lnTo>
                      <a:pt x="234" y="68"/>
                    </a:lnTo>
                    <a:lnTo>
                      <a:pt x="215" y="91"/>
                    </a:lnTo>
                    <a:lnTo>
                      <a:pt x="198" y="114"/>
                    </a:lnTo>
                    <a:lnTo>
                      <a:pt x="181" y="137"/>
                    </a:lnTo>
                    <a:lnTo>
                      <a:pt x="165" y="161"/>
                    </a:lnTo>
                    <a:lnTo>
                      <a:pt x="147" y="182"/>
                    </a:lnTo>
                    <a:lnTo>
                      <a:pt x="130" y="205"/>
                    </a:lnTo>
                    <a:lnTo>
                      <a:pt x="113" y="228"/>
                    </a:lnTo>
                    <a:lnTo>
                      <a:pt x="97" y="252"/>
                    </a:lnTo>
                    <a:lnTo>
                      <a:pt x="79" y="275"/>
                    </a:lnTo>
                    <a:lnTo>
                      <a:pt x="62" y="298"/>
                    </a:lnTo>
                    <a:lnTo>
                      <a:pt x="46" y="321"/>
                    </a:lnTo>
                    <a:lnTo>
                      <a:pt x="29" y="345"/>
                    </a:lnTo>
                    <a:lnTo>
                      <a:pt x="11" y="368"/>
                    </a:lnTo>
                    <a:lnTo>
                      <a:pt x="0" y="368"/>
                    </a:lnTo>
                    <a:lnTo>
                      <a:pt x="16" y="345"/>
                    </a:lnTo>
                    <a:lnTo>
                      <a:pt x="33" y="322"/>
                    </a:lnTo>
                    <a:lnTo>
                      <a:pt x="49" y="299"/>
                    </a:lnTo>
                    <a:lnTo>
                      <a:pt x="65" y="276"/>
                    </a:lnTo>
                    <a:lnTo>
                      <a:pt x="83" y="253"/>
                    </a:lnTo>
                    <a:lnTo>
                      <a:pt x="99" y="230"/>
                    </a:lnTo>
                    <a:lnTo>
                      <a:pt x="116" y="207"/>
                    </a:lnTo>
                    <a:lnTo>
                      <a:pt x="133" y="184"/>
                    </a:lnTo>
                    <a:lnTo>
                      <a:pt x="150" y="161"/>
                    </a:lnTo>
                    <a:lnTo>
                      <a:pt x="167" y="137"/>
                    </a:lnTo>
                    <a:lnTo>
                      <a:pt x="184" y="114"/>
                    </a:lnTo>
                    <a:lnTo>
                      <a:pt x="201" y="91"/>
                    </a:lnTo>
                    <a:lnTo>
                      <a:pt x="219" y="68"/>
                    </a:lnTo>
                    <a:lnTo>
                      <a:pt x="237" y="45"/>
                    </a:lnTo>
                    <a:lnTo>
                      <a:pt x="254" y="23"/>
                    </a:lnTo>
                    <a:lnTo>
                      <a:pt x="273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" name="Freeform 256"/>
              <p:cNvSpPr>
                <a:spLocks/>
              </p:cNvSpPr>
              <p:nvPr/>
            </p:nvSpPr>
            <p:spPr bwMode="auto">
              <a:xfrm>
                <a:off x="4920" y="1024"/>
                <a:ext cx="78" cy="108"/>
              </a:xfrm>
              <a:custGeom>
                <a:avLst/>
                <a:gdLst>
                  <a:gd name="T0" fmla="*/ 313 w 313"/>
                  <a:gd name="T1" fmla="*/ 0 h 429"/>
                  <a:gd name="T2" fmla="*/ 305 w 313"/>
                  <a:gd name="T3" fmla="*/ 16 h 429"/>
                  <a:gd name="T4" fmla="*/ 295 w 313"/>
                  <a:gd name="T5" fmla="*/ 31 h 429"/>
                  <a:gd name="T6" fmla="*/ 284 w 313"/>
                  <a:gd name="T7" fmla="*/ 45 h 429"/>
                  <a:gd name="T8" fmla="*/ 271 w 313"/>
                  <a:gd name="T9" fmla="*/ 60 h 429"/>
                  <a:gd name="T10" fmla="*/ 259 w 313"/>
                  <a:gd name="T11" fmla="*/ 73 h 429"/>
                  <a:gd name="T12" fmla="*/ 249 w 313"/>
                  <a:gd name="T13" fmla="*/ 87 h 429"/>
                  <a:gd name="T14" fmla="*/ 240 w 313"/>
                  <a:gd name="T15" fmla="*/ 103 h 429"/>
                  <a:gd name="T16" fmla="*/ 234 w 313"/>
                  <a:gd name="T17" fmla="*/ 119 h 429"/>
                  <a:gd name="T18" fmla="*/ 225 w 313"/>
                  <a:gd name="T19" fmla="*/ 128 h 429"/>
                  <a:gd name="T20" fmla="*/ 217 w 313"/>
                  <a:gd name="T21" fmla="*/ 137 h 429"/>
                  <a:gd name="T22" fmla="*/ 209 w 313"/>
                  <a:gd name="T23" fmla="*/ 147 h 429"/>
                  <a:gd name="T24" fmla="*/ 202 w 313"/>
                  <a:gd name="T25" fmla="*/ 158 h 429"/>
                  <a:gd name="T26" fmla="*/ 195 w 313"/>
                  <a:gd name="T27" fmla="*/ 169 h 429"/>
                  <a:gd name="T28" fmla="*/ 188 w 313"/>
                  <a:gd name="T29" fmla="*/ 181 h 429"/>
                  <a:gd name="T30" fmla="*/ 181 w 313"/>
                  <a:gd name="T31" fmla="*/ 191 h 429"/>
                  <a:gd name="T32" fmla="*/ 173 w 313"/>
                  <a:gd name="T33" fmla="*/ 201 h 429"/>
                  <a:gd name="T34" fmla="*/ 161 w 313"/>
                  <a:gd name="T35" fmla="*/ 214 h 429"/>
                  <a:gd name="T36" fmla="*/ 149 w 313"/>
                  <a:gd name="T37" fmla="*/ 228 h 429"/>
                  <a:gd name="T38" fmla="*/ 137 w 313"/>
                  <a:gd name="T39" fmla="*/ 242 h 429"/>
                  <a:gd name="T40" fmla="*/ 127 w 313"/>
                  <a:gd name="T41" fmla="*/ 257 h 429"/>
                  <a:gd name="T42" fmla="*/ 116 w 313"/>
                  <a:gd name="T43" fmla="*/ 272 h 429"/>
                  <a:gd name="T44" fmla="*/ 106 w 313"/>
                  <a:gd name="T45" fmla="*/ 287 h 429"/>
                  <a:gd name="T46" fmla="*/ 97 w 313"/>
                  <a:gd name="T47" fmla="*/ 302 h 429"/>
                  <a:gd name="T48" fmla="*/ 89 w 313"/>
                  <a:gd name="T49" fmla="*/ 318 h 429"/>
                  <a:gd name="T50" fmla="*/ 76 w 313"/>
                  <a:gd name="T51" fmla="*/ 330 h 429"/>
                  <a:gd name="T52" fmla="*/ 66 w 313"/>
                  <a:gd name="T53" fmla="*/ 343 h 429"/>
                  <a:gd name="T54" fmla="*/ 54 w 313"/>
                  <a:gd name="T55" fmla="*/ 357 h 429"/>
                  <a:gd name="T56" fmla="*/ 45 w 313"/>
                  <a:gd name="T57" fmla="*/ 372 h 429"/>
                  <a:gd name="T58" fmla="*/ 35 w 313"/>
                  <a:gd name="T59" fmla="*/ 387 h 429"/>
                  <a:gd name="T60" fmla="*/ 23 w 313"/>
                  <a:gd name="T61" fmla="*/ 402 h 429"/>
                  <a:gd name="T62" fmla="*/ 13 w 313"/>
                  <a:gd name="T63" fmla="*/ 416 h 429"/>
                  <a:gd name="T64" fmla="*/ 0 w 313"/>
                  <a:gd name="T65" fmla="*/ 429 h 429"/>
                  <a:gd name="T66" fmla="*/ 0 w 313"/>
                  <a:gd name="T67" fmla="*/ 416 h 429"/>
                  <a:gd name="T68" fmla="*/ 18 w 313"/>
                  <a:gd name="T69" fmla="*/ 389 h 429"/>
                  <a:gd name="T70" fmla="*/ 38 w 313"/>
                  <a:gd name="T71" fmla="*/ 363 h 429"/>
                  <a:gd name="T72" fmla="*/ 56 w 313"/>
                  <a:gd name="T73" fmla="*/ 336 h 429"/>
                  <a:gd name="T74" fmla="*/ 76 w 313"/>
                  <a:gd name="T75" fmla="*/ 310 h 429"/>
                  <a:gd name="T76" fmla="*/ 95 w 313"/>
                  <a:gd name="T77" fmla="*/ 283 h 429"/>
                  <a:gd name="T78" fmla="*/ 114 w 313"/>
                  <a:gd name="T79" fmla="*/ 257 h 429"/>
                  <a:gd name="T80" fmla="*/ 134 w 313"/>
                  <a:gd name="T81" fmla="*/ 229 h 429"/>
                  <a:gd name="T82" fmla="*/ 152 w 313"/>
                  <a:gd name="T83" fmla="*/ 202 h 429"/>
                  <a:gd name="T84" fmla="*/ 172 w 313"/>
                  <a:gd name="T85" fmla="*/ 176 h 429"/>
                  <a:gd name="T86" fmla="*/ 191 w 313"/>
                  <a:gd name="T87" fmla="*/ 151 h 429"/>
                  <a:gd name="T88" fmla="*/ 211 w 313"/>
                  <a:gd name="T89" fmla="*/ 124 h 429"/>
                  <a:gd name="T90" fmla="*/ 232 w 313"/>
                  <a:gd name="T91" fmla="*/ 99 h 429"/>
                  <a:gd name="T92" fmla="*/ 251 w 313"/>
                  <a:gd name="T93" fmla="*/ 73 h 429"/>
                  <a:gd name="T94" fmla="*/ 272 w 313"/>
                  <a:gd name="T95" fmla="*/ 48 h 429"/>
                  <a:gd name="T96" fmla="*/ 293 w 313"/>
                  <a:gd name="T97" fmla="*/ 24 h 429"/>
                  <a:gd name="T98" fmla="*/ 313 w 313"/>
                  <a:gd name="T99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3" h="429">
                    <a:moveTo>
                      <a:pt x="313" y="0"/>
                    </a:moveTo>
                    <a:lnTo>
                      <a:pt x="305" y="16"/>
                    </a:lnTo>
                    <a:lnTo>
                      <a:pt x="295" y="31"/>
                    </a:lnTo>
                    <a:lnTo>
                      <a:pt x="284" y="45"/>
                    </a:lnTo>
                    <a:lnTo>
                      <a:pt x="271" y="60"/>
                    </a:lnTo>
                    <a:lnTo>
                      <a:pt x="259" y="73"/>
                    </a:lnTo>
                    <a:lnTo>
                      <a:pt x="249" y="87"/>
                    </a:lnTo>
                    <a:lnTo>
                      <a:pt x="240" y="103"/>
                    </a:lnTo>
                    <a:lnTo>
                      <a:pt x="234" y="119"/>
                    </a:lnTo>
                    <a:lnTo>
                      <a:pt x="225" y="128"/>
                    </a:lnTo>
                    <a:lnTo>
                      <a:pt x="217" y="137"/>
                    </a:lnTo>
                    <a:lnTo>
                      <a:pt x="209" y="147"/>
                    </a:lnTo>
                    <a:lnTo>
                      <a:pt x="202" y="158"/>
                    </a:lnTo>
                    <a:lnTo>
                      <a:pt x="195" y="169"/>
                    </a:lnTo>
                    <a:lnTo>
                      <a:pt x="188" y="181"/>
                    </a:lnTo>
                    <a:lnTo>
                      <a:pt x="181" y="191"/>
                    </a:lnTo>
                    <a:lnTo>
                      <a:pt x="173" y="201"/>
                    </a:lnTo>
                    <a:lnTo>
                      <a:pt x="161" y="214"/>
                    </a:lnTo>
                    <a:lnTo>
                      <a:pt x="149" y="228"/>
                    </a:lnTo>
                    <a:lnTo>
                      <a:pt x="137" y="242"/>
                    </a:lnTo>
                    <a:lnTo>
                      <a:pt x="127" y="257"/>
                    </a:lnTo>
                    <a:lnTo>
                      <a:pt x="116" y="272"/>
                    </a:lnTo>
                    <a:lnTo>
                      <a:pt x="106" y="287"/>
                    </a:lnTo>
                    <a:lnTo>
                      <a:pt x="97" y="302"/>
                    </a:lnTo>
                    <a:lnTo>
                      <a:pt x="89" y="318"/>
                    </a:lnTo>
                    <a:lnTo>
                      <a:pt x="76" y="330"/>
                    </a:lnTo>
                    <a:lnTo>
                      <a:pt x="66" y="343"/>
                    </a:lnTo>
                    <a:lnTo>
                      <a:pt x="54" y="357"/>
                    </a:lnTo>
                    <a:lnTo>
                      <a:pt x="45" y="372"/>
                    </a:lnTo>
                    <a:lnTo>
                      <a:pt x="35" y="387"/>
                    </a:lnTo>
                    <a:lnTo>
                      <a:pt x="23" y="402"/>
                    </a:lnTo>
                    <a:lnTo>
                      <a:pt x="13" y="416"/>
                    </a:lnTo>
                    <a:lnTo>
                      <a:pt x="0" y="429"/>
                    </a:lnTo>
                    <a:lnTo>
                      <a:pt x="0" y="416"/>
                    </a:lnTo>
                    <a:lnTo>
                      <a:pt x="18" y="389"/>
                    </a:lnTo>
                    <a:lnTo>
                      <a:pt x="38" y="363"/>
                    </a:lnTo>
                    <a:lnTo>
                      <a:pt x="56" y="336"/>
                    </a:lnTo>
                    <a:lnTo>
                      <a:pt x="76" y="310"/>
                    </a:lnTo>
                    <a:lnTo>
                      <a:pt x="95" y="283"/>
                    </a:lnTo>
                    <a:lnTo>
                      <a:pt x="114" y="257"/>
                    </a:lnTo>
                    <a:lnTo>
                      <a:pt x="134" y="229"/>
                    </a:lnTo>
                    <a:lnTo>
                      <a:pt x="152" y="202"/>
                    </a:lnTo>
                    <a:lnTo>
                      <a:pt x="172" y="176"/>
                    </a:lnTo>
                    <a:lnTo>
                      <a:pt x="191" y="151"/>
                    </a:lnTo>
                    <a:lnTo>
                      <a:pt x="211" y="124"/>
                    </a:lnTo>
                    <a:lnTo>
                      <a:pt x="232" y="99"/>
                    </a:lnTo>
                    <a:lnTo>
                      <a:pt x="251" y="73"/>
                    </a:lnTo>
                    <a:lnTo>
                      <a:pt x="272" y="48"/>
                    </a:lnTo>
                    <a:lnTo>
                      <a:pt x="293" y="24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8" name="Freeform 257"/>
              <p:cNvSpPr>
                <a:spLocks/>
              </p:cNvSpPr>
              <p:nvPr/>
            </p:nvSpPr>
            <p:spPr bwMode="auto">
              <a:xfrm>
                <a:off x="4860" y="1025"/>
                <a:ext cx="74" cy="97"/>
              </a:xfrm>
              <a:custGeom>
                <a:avLst/>
                <a:gdLst>
                  <a:gd name="T0" fmla="*/ 295 w 295"/>
                  <a:gd name="T1" fmla="*/ 0 h 385"/>
                  <a:gd name="T2" fmla="*/ 276 w 295"/>
                  <a:gd name="T3" fmla="*/ 23 h 385"/>
                  <a:gd name="T4" fmla="*/ 257 w 295"/>
                  <a:gd name="T5" fmla="*/ 48 h 385"/>
                  <a:gd name="T6" fmla="*/ 239 w 295"/>
                  <a:gd name="T7" fmla="*/ 72 h 385"/>
                  <a:gd name="T8" fmla="*/ 220 w 295"/>
                  <a:gd name="T9" fmla="*/ 96 h 385"/>
                  <a:gd name="T10" fmla="*/ 203 w 295"/>
                  <a:gd name="T11" fmla="*/ 120 h 385"/>
                  <a:gd name="T12" fmla="*/ 186 w 295"/>
                  <a:gd name="T13" fmla="*/ 145 h 385"/>
                  <a:gd name="T14" fmla="*/ 168 w 295"/>
                  <a:gd name="T15" fmla="*/ 170 h 385"/>
                  <a:gd name="T16" fmla="*/ 151 w 295"/>
                  <a:gd name="T17" fmla="*/ 194 h 385"/>
                  <a:gd name="T18" fmla="*/ 134 w 295"/>
                  <a:gd name="T19" fmla="*/ 219 h 385"/>
                  <a:gd name="T20" fmla="*/ 117 w 295"/>
                  <a:gd name="T21" fmla="*/ 243 h 385"/>
                  <a:gd name="T22" fmla="*/ 98 w 295"/>
                  <a:gd name="T23" fmla="*/ 268 h 385"/>
                  <a:gd name="T24" fmla="*/ 80 w 295"/>
                  <a:gd name="T25" fmla="*/ 292 h 385"/>
                  <a:gd name="T26" fmla="*/ 61 w 295"/>
                  <a:gd name="T27" fmla="*/ 316 h 385"/>
                  <a:gd name="T28" fmla="*/ 42 w 295"/>
                  <a:gd name="T29" fmla="*/ 339 h 385"/>
                  <a:gd name="T30" fmla="*/ 21 w 295"/>
                  <a:gd name="T31" fmla="*/ 362 h 385"/>
                  <a:gd name="T32" fmla="*/ 0 w 295"/>
                  <a:gd name="T33" fmla="*/ 385 h 385"/>
                  <a:gd name="T34" fmla="*/ 15 w 295"/>
                  <a:gd name="T35" fmla="*/ 362 h 385"/>
                  <a:gd name="T36" fmla="*/ 31 w 295"/>
                  <a:gd name="T37" fmla="*/ 339 h 385"/>
                  <a:gd name="T38" fmla="*/ 47 w 295"/>
                  <a:gd name="T39" fmla="*/ 316 h 385"/>
                  <a:gd name="T40" fmla="*/ 64 w 295"/>
                  <a:gd name="T41" fmla="*/ 292 h 385"/>
                  <a:gd name="T42" fmla="*/ 81 w 295"/>
                  <a:gd name="T43" fmla="*/ 269 h 385"/>
                  <a:gd name="T44" fmla="*/ 99 w 295"/>
                  <a:gd name="T45" fmla="*/ 245 h 385"/>
                  <a:gd name="T46" fmla="*/ 117 w 295"/>
                  <a:gd name="T47" fmla="*/ 220 h 385"/>
                  <a:gd name="T48" fmla="*/ 135 w 295"/>
                  <a:gd name="T49" fmla="*/ 196 h 385"/>
                  <a:gd name="T50" fmla="*/ 153 w 295"/>
                  <a:gd name="T51" fmla="*/ 171 h 385"/>
                  <a:gd name="T52" fmla="*/ 171 w 295"/>
                  <a:gd name="T53" fmla="*/ 147 h 385"/>
                  <a:gd name="T54" fmla="*/ 189 w 295"/>
                  <a:gd name="T55" fmla="*/ 122 h 385"/>
                  <a:gd name="T56" fmla="*/ 208 w 295"/>
                  <a:gd name="T57" fmla="*/ 98 h 385"/>
                  <a:gd name="T58" fmla="*/ 226 w 295"/>
                  <a:gd name="T59" fmla="*/ 73 h 385"/>
                  <a:gd name="T60" fmla="*/ 243 w 295"/>
                  <a:gd name="T61" fmla="*/ 49 h 385"/>
                  <a:gd name="T62" fmla="*/ 261 w 295"/>
                  <a:gd name="T63" fmla="*/ 24 h 385"/>
                  <a:gd name="T64" fmla="*/ 278 w 295"/>
                  <a:gd name="T65" fmla="*/ 0 h 385"/>
                  <a:gd name="T66" fmla="*/ 295 w 295"/>
                  <a:gd name="T67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5" h="385">
                    <a:moveTo>
                      <a:pt x="295" y="0"/>
                    </a:moveTo>
                    <a:lnTo>
                      <a:pt x="276" y="23"/>
                    </a:lnTo>
                    <a:lnTo>
                      <a:pt x="257" y="48"/>
                    </a:lnTo>
                    <a:lnTo>
                      <a:pt x="239" y="72"/>
                    </a:lnTo>
                    <a:lnTo>
                      <a:pt x="220" y="96"/>
                    </a:lnTo>
                    <a:lnTo>
                      <a:pt x="203" y="120"/>
                    </a:lnTo>
                    <a:lnTo>
                      <a:pt x="186" y="145"/>
                    </a:lnTo>
                    <a:lnTo>
                      <a:pt x="168" y="170"/>
                    </a:lnTo>
                    <a:lnTo>
                      <a:pt x="151" y="194"/>
                    </a:lnTo>
                    <a:lnTo>
                      <a:pt x="134" y="219"/>
                    </a:lnTo>
                    <a:lnTo>
                      <a:pt x="117" y="243"/>
                    </a:lnTo>
                    <a:lnTo>
                      <a:pt x="98" y="268"/>
                    </a:lnTo>
                    <a:lnTo>
                      <a:pt x="80" y="292"/>
                    </a:lnTo>
                    <a:lnTo>
                      <a:pt x="61" y="316"/>
                    </a:lnTo>
                    <a:lnTo>
                      <a:pt x="42" y="339"/>
                    </a:lnTo>
                    <a:lnTo>
                      <a:pt x="21" y="362"/>
                    </a:lnTo>
                    <a:lnTo>
                      <a:pt x="0" y="385"/>
                    </a:lnTo>
                    <a:lnTo>
                      <a:pt x="15" y="362"/>
                    </a:lnTo>
                    <a:lnTo>
                      <a:pt x="31" y="339"/>
                    </a:lnTo>
                    <a:lnTo>
                      <a:pt x="47" y="316"/>
                    </a:lnTo>
                    <a:lnTo>
                      <a:pt x="64" y="292"/>
                    </a:lnTo>
                    <a:lnTo>
                      <a:pt x="81" y="269"/>
                    </a:lnTo>
                    <a:lnTo>
                      <a:pt x="99" y="245"/>
                    </a:lnTo>
                    <a:lnTo>
                      <a:pt x="117" y="220"/>
                    </a:lnTo>
                    <a:lnTo>
                      <a:pt x="135" y="196"/>
                    </a:lnTo>
                    <a:lnTo>
                      <a:pt x="153" y="171"/>
                    </a:lnTo>
                    <a:lnTo>
                      <a:pt x="171" y="147"/>
                    </a:lnTo>
                    <a:lnTo>
                      <a:pt x="189" y="122"/>
                    </a:lnTo>
                    <a:lnTo>
                      <a:pt x="208" y="98"/>
                    </a:lnTo>
                    <a:lnTo>
                      <a:pt x="226" y="73"/>
                    </a:lnTo>
                    <a:lnTo>
                      <a:pt x="243" y="49"/>
                    </a:lnTo>
                    <a:lnTo>
                      <a:pt x="261" y="24"/>
                    </a:lnTo>
                    <a:lnTo>
                      <a:pt x="278" y="0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9" name="Freeform 258"/>
              <p:cNvSpPr>
                <a:spLocks/>
              </p:cNvSpPr>
              <p:nvPr/>
            </p:nvSpPr>
            <p:spPr bwMode="auto">
              <a:xfrm>
                <a:off x="4881" y="1025"/>
                <a:ext cx="68" cy="88"/>
              </a:xfrm>
              <a:custGeom>
                <a:avLst/>
                <a:gdLst>
                  <a:gd name="T0" fmla="*/ 105 w 271"/>
                  <a:gd name="T1" fmla="*/ 221 h 353"/>
                  <a:gd name="T2" fmla="*/ 109 w 271"/>
                  <a:gd name="T3" fmla="*/ 225 h 353"/>
                  <a:gd name="T4" fmla="*/ 94 w 271"/>
                  <a:gd name="T5" fmla="*/ 240 h 353"/>
                  <a:gd name="T6" fmla="*/ 80 w 271"/>
                  <a:gd name="T7" fmla="*/ 257 h 353"/>
                  <a:gd name="T8" fmla="*/ 67 w 271"/>
                  <a:gd name="T9" fmla="*/ 274 h 353"/>
                  <a:gd name="T10" fmla="*/ 56 w 271"/>
                  <a:gd name="T11" fmla="*/ 292 h 353"/>
                  <a:gd name="T12" fmla="*/ 43 w 271"/>
                  <a:gd name="T13" fmla="*/ 309 h 353"/>
                  <a:gd name="T14" fmla="*/ 30 w 271"/>
                  <a:gd name="T15" fmla="*/ 325 h 353"/>
                  <a:gd name="T16" fmla="*/ 17 w 271"/>
                  <a:gd name="T17" fmla="*/ 340 h 353"/>
                  <a:gd name="T18" fmla="*/ 0 w 271"/>
                  <a:gd name="T19" fmla="*/ 353 h 353"/>
                  <a:gd name="T20" fmla="*/ 259 w 271"/>
                  <a:gd name="T21" fmla="*/ 0 h 353"/>
                  <a:gd name="T22" fmla="*/ 271 w 271"/>
                  <a:gd name="T23" fmla="*/ 0 h 353"/>
                  <a:gd name="T24" fmla="*/ 105 w 271"/>
                  <a:gd name="T25" fmla="*/ 2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1" h="353">
                    <a:moveTo>
                      <a:pt x="105" y="221"/>
                    </a:moveTo>
                    <a:lnTo>
                      <a:pt x="109" y="225"/>
                    </a:lnTo>
                    <a:lnTo>
                      <a:pt x="94" y="240"/>
                    </a:lnTo>
                    <a:lnTo>
                      <a:pt x="80" y="257"/>
                    </a:lnTo>
                    <a:lnTo>
                      <a:pt x="67" y="274"/>
                    </a:lnTo>
                    <a:lnTo>
                      <a:pt x="56" y="292"/>
                    </a:lnTo>
                    <a:lnTo>
                      <a:pt x="43" y="309"/>
                    </a:lnTo>
                    <a:lnTo>
                      <a:pt x="30" y="325"/>
                    </a:lnTo>
                    <a:lnTo>
                      <a:pt x="17" y="340"/>
                    </a:lnTo>
                    <a:lnTo>
                      <a:pt x="0" y="353"/>
                    </a:lnTo>
                    <a:lnTo>
                      <a:pt x="259" y="0"/>
                    </a:lnTo>
                    <a:lnTo>
                      <a:pt x="271" y="0"/>
                    </a:lnTo>
                    <a:lnTo>
                      <a:pt x="105" y="2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0" name="Freeform 259"/>
              <p:cNvSpPr>
                <a:spLocks/>
              </p:cNvSpPr>
              <p:nvPr/>
            </p:nvSpPr>
            <p:spPr bwMode="auto">
              <a:xfrm>
                <a:off x="4846" y="1026"/>
                <a:ext cx="72" cy="93"/>
              </a:xfrm>
              <a:custGeom>
                <a:avLst/>
                <a:gdLst>
                  <a:gd name="T0" fmla="*/ 286 w 286"/>
                  <a:gd name="T1" fmla="*/ 0 h 373"/>
                  <a:gd name="T2" fmla="*/ 266 w 286"/>
                  <a:gd name="T3" fmla="*/ 23 h 373"/>
                  <a:gd name="T4" fmla="*/ 248 w 286"/>
                  <a:gd name="T5" fmla="*/ 46 h 373"/>
                  <a:gd name="T6" fmla="*/ 229 w 286"/>
                  <a:gd name="T7" fmla="*/ 69 h 373"/>
                  <a:gd name="T8" fmla="*/ 212 w 286"/>
                  <a:gd name="T9" fmla="*/ 92 h 373"/>
                  <a:gd name="T10" fmla="*/ 195 w 286"/>
                  <a:gd name="T11" fmla="*/ 116 h 373"/>
                  <a:gd name="T12" fmla="*/ 177 w 286"/>
                  <a:gd name="T13" fmla="*/ 140 h 373"/>
                  <a:gd name="T14" fmla="*/ 161 w 286"/>
                  <a:gd name="T15" fmla="*/ 164 h 373"/>
                  <a:gd name="T16" fmla="*/ 144 w 286"/>
                  <a:gd name="T17" fmla="*/ 188 h 373"/>
                  <a:gd name="T18" fmla="*/ 128 w 286"/>
                  <a:gd name="T19" fmla="*/ 212 h 373"/>
                  <a:gd name="T20" fmla="*/ 111 w 286"/>
                  <a:gd name="T21" fmla="*/ 236 h 373"/>
                  <a:gd name="T22" fmla="*/ 93 w 286"/>
                  <a:gd name="T23" fmla="*/ 259 h 373"/>
                  <a:gd name="T24" fmla="*/ 76 w 286"/>
                  <a:gd name="T25" fmla="*/ 283 h 373"/>
                  <a:gd name="T26" fmla="*/ 58 w 286"/>
                  <a:gd name="T27" fmla="*/ 306 h 373"/>
                  <a:gd name="T28" fmla="*/ 39 w 286"/>
                  <a:gd name="T29" fmla="*/ 329 h 373"/>
                  <a:gd name="T30" fmla="*/ 20 w 286"/>
                  <a:gd name="T31" fmla="*/ 351 h 373"/>
                  <a:gd name="T32" fmla="*/ 0 w 286"/>
                  <a:gd name="T33" fmla="*/ 373 h 373"/>
                  <a:gd name="T34" fmla="*/ 5 w 286"/>
                  <a:gd name="T35" fmla="*/ 359 h 373"/>
                  <a:gd name="T36" fmla="*/ 12 w 286"/>
                  <a:gd name="T37" fmla="*/ 345 h 373"/>
                  <a:gd name="T38" fmla="*/ 20 w 286"/>
                  <a:gd name="T39" fmla="*/ 332 h 373"/>
                  <a:gd name="T40" fmla="*/ 29 w 286"/>
                  <a:gd name="T41" fmla="*/ 318 h 373"/>
                  <a:gd name="T42" fmla="*/ 39 w 286"/>
                  <a:gd name="T43" fmla="*/ 304 h 373"/>
                  <a:gd name="T44" fmla="*/ 50 w 286"/>
                  <a:gd name="T45" fmla="*/ 291 h 373"/>
                  <a:gd name="T46" fmla="*/ 61 w 286"/>
                  <a:gd name="T47" fmla="*/ 277 h 373"/>
                  <a:gd name="T48" fmla="*/ 71 w 286"/>
                  <a:gd name="T49" fmla="*/ 265 h 373"/>
                  <a:gd name="T50" fmla="*/ 83 w 286"/>
                  <a:gd name="T51" fmla="*/ 247 h 373"/>
                  <a:gd name="T52" fmla="*/ 96 w 286"/>
                  <a:gd name="T53" fmla="*/ 231 h 373"/>
                  <a:gd name="T54" fmla="*/ 107 w 286"/>
                  <a:gd name="T55" fmla="*/ 214 h 373"/>
                  <a:gd name="T56" fmla="*/ 119 w 286"/>
                  <a:gd name="T57" fmla="*/ 197 h 373"/>
                  <a:gd name="T58" fmla="*/ 131 w 286"/>
                  <a:gd name="T59" fmla="*/ 179 h 373"/>
                  <a:gd name="T60" fmla="*/ 143 w 286"/>
                  <a:gd name="T61" fmla="*/ 163 h 373"/>
                  <a:gd name="T62" fmla="*/ 156 w 286"/>
                  <a:gd name="T63" fmla="*/ 146 h 373"/>
                  <a:gd name="T64" fmla="*/ 167 w 286"/>
                  <a:gd name="T65" fmla="*/ 129 h 373"/>
                  <a:gd name="T66" fmla="*/ 180 w 286"/>
                  <a:gd name="T67" fmla="*/ 113 h 373"/>
                  <a:gd name="T68" fmla="*/ 192 w 286"/>
                  <a:gd name="T69" fmla="*/ 95 h 373"/>
                  <a:gd name="T70" fmla="*/ 205 w 286"/>
                  <a:gd name="T71" fmla="*/ 79 h 373"/>
                  <a:gd name="T72" fmla="*/ 218 w 286"/>
                  <a:gd name="T73" fmla="*/ 63 h 373"/>
                  <a:gd name="T74" fmla="*/ 232 w 286"/>
                  <a:gd name="T75" fmla="*/ 47 h 373"/>
                  <a:gd name="T76" fmla="*/ 244 w 286"/>
                  <a:gd name="T77" fmla="*/ 31 h 373"/>
                  <a:gd name="T78" fmla="*/ 258 w 286"/>
                  <a:gd name="T79" fmla="*/ 15 h 373"/>
                  <a:gd name="T80" fmla="*/ 272 w 286"/>
                  <a:gd name="T81" fmla="*/ 0 h 373"/>
                  <a:gd name="T82" fmla="*/ 286 w 286"/>
                  <a:gd name="T8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6" h="373">
                    <a:moveTo>
                      <a:pt x="286" y="0"/>
                    </a:moveTo>
                    <a:lnTo>
                      <a:pt x="266" y="23"/>
                    </a:lnTo>
                    <a:lnTo>
                      <a:pt x="248" y="46"/>
                    </a:lnTo>
                    <a:lnTo>
                      <a:pt x="229" y="69"/>
                    </a:lnTo>
                    <a:lnTo>
                      <a:pt x="212" y="92"/>
                    </a:lnTo>
                    <a:lnTo>
                      <a:pt x="195" y="116"/>
                    </a:lnTo>
                    <a:lnTo>
                      <a:pt x="177" y="140"/>
                    </a:lnTo>
                    <a:lnTo>
                      <a:pt x="161" y="164"/>
                    </a:lnTo>
                    <a:lnTo>
                      <a:pt x="144" y="188"/>
                    </a:lnTo>
                    <a:lnTo>
                      <a:pt x="128" y="212"/>
                    </a:lnTo>
                    <a:lnTo>
                      <a:pt x="111" y="236"/>
                    </a:lnTo>
                    <a:lnTo>
                      <a:pt x="93" y="259"/>
                    </a:lnTo>
                    <a:lnTo>
                      <a:pt x="76" y="283"/>
                    </a:lnTo>
                    <a:lnTo>
                      <a:pt x="58" y="306"/>
                    </a:lnTo>
                    <a:lnTo>
                      <a:pt x="39" y="329"/>
                    </a:lnTo>
                    <a:lnTo>
                      <a:pt x="20" y="351"/>
                    </a:lnTo>
                    <a:lnTo>
                      <a:pt x="0" y="373"/>
                    </a:lnTo>
                    <a:lnTo>
                      <a:pt x="5" y="359"/>
                    </a:lnTo>
                    <a:lnTo>
                      <a:pt x="12" y="345"/>
                    </a:lnTo>
                    <a:lnTo>
                      <a:pt x="20" y="332"/>
                    </a:lnTo>
                    <a:lnTo>
                      <a:pt x="29" y="318"/>
                    </a:lnTo>
                    <a:lnTo>
                      <a:pt x="39" y="304"/>
                    </a:lnTo>
                    <a:lnTo>
                      <a:pt x="50" y="291"/>
                    </a:lnTo>
                    <a:lnTo>
                      <a:pt x="61" y="277"/>
                    </a:lnTo>
                    <a:lnTo>
                      <a:pt x="71" y="265"/>
                    </a:lnTo>
                    <a:lnTo>
                      <a:pt x="83" y="247"/>
                    </a:lnTo>
                    <a:lnTo>
                      <a:pt x="96" y="231"/>
                    </a:lnTo>
                    <a:lnTo>
                      <a:pt x="107" y="214"/>
                    </a:lnTo>
                    <a:lnTo>
                      <a:pt x="119" y="197"/>
                    </a:lnTo>
                    <a:lnTo>
                      <a:pt x="131" y="179"/>
                    </a:lnTo>
                    <a:lnTo>
                      <a:pt x="143" y="163"/>
                    </a:lnTo>
                    <a:lnTo>
                      <a:pt x="156" y="146"/>
                    </a:lnTo>
                    <a:lnTo>
                      <a:pt x="167" y="129"/>
                    </a:lnTo>
                    <a:lnTo>
                      <a:pt x="180" y="113"/>
                    </a:lnTo>
                    <a:lnTo>
                      <a:pt x="192" y="95"/>
                    </a:lnTo>
                    <a:lnTo>
                      <a:pt x="205" y="79"/>
                    </a:lnTo>
                    <a:lnTo>
                      <a:pt x="218" y="63"/>
                    </a:lnTo>
                    <a:lnTo>
                      <a:pt x="232" y="47"/>
                    </a:lnTo>
                    <a:lnTo>
                      <a:pt x="244" y="31"/>
                    </a:lnTo>
                    <a:lnTo>
                      <a:pt x="258" y="15"/>
                    </a:lnTo>
                    <a:lnTo>
                      <a:pt x="272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1" name="Freeform 260"/>
              <p:cNvSpPr>
                <a:spLocks/>
              </p:cNvSpPr>
              <p:nvPr/>
            </p:nvSpPr>
            <p:spPr bwMode="auto">
              <a:xfrm>
                <a:off x="4954" y="1027"/>
                <a:ext cx="60" cy="78"/>
              </a:xfrm>
              <a:custGeom>
                <a:avLst/>
                <a:gdLst>
                  <a:gd name="T0" fmla="*/ 239 w 239"/>
                  <a:gd name="T1" fmla="*/ 4 h 312"/>
                  <a:gd name="T2" fmla="*/ 222 w 239"/>
                  <a:gd name="T3" fmla="*/ 24 h 312"/>
                  <a:gd name="T4" fmla="*/ 207 w 239"/>
                  <a:gd name="T5" fmla="*/ 44 h 312"/>
                  <a:gd name="T6" fmla="*/ 192 w 239"/>
                  <a:gd name="T7" fmla="*/ 65 h 312"/>
                  <a:gd name="T8" fmla="*/ 177 w 239"/>
                  <a:gd name="T9" fmla="*/ 84 h 312"/>
                  <a:gd name="T10" fmla="*/ 164 w 239"/>
                  <a:gd name="T11" fmla="*/ 104 h 312"/>
                  <a:gd name="T12" fmla="*/ 149 w 239"/>
                  <a:gd name="T13" fmla="*/ 123 h 312"/>
                  <a:gd name="T14" fmla="*/ 135 w 239"/>
                  <a:gd name="T15" fmla="*/ 144 h 312"/>
                  <a:gd name="T16" fmla="*/ 120 w 239"/>
                  <a:gd name="T17" fmla="*/ 164 h 312"/>
                  <a:gd name="T18" fmla="*/ 106 w 239"/>
                  <a:gd name="T19" fmla="*/ 176 h 312"/>
                  <a:gd name="T20" fmla="*/ 109 w 239"/>
                  <a:gd name="T21" fmla="*/ 181 h 312"/>
                  <a:gd name="T22" fmla="*/ 96 w 239"/>
                  <a:gd name="T23" fmla="*/ 195 h 312"/>
                  <a:gd name="T24" fmla="*/ 83 w 239"/>
                  <a:gd name="T25" fmla="*/ 211 h 312"/>
                  <a:gd name="T26" fmla="*/ 71 w 239"/>
                  <a:gd name="T27" fmla="*/ 228 h 312"/>
                  <a:gd name="T28" fmla="*/ 59 w 239"/>
                  <a:gd name="T29" fmla="*/ 247 h 312"/>
                  <a:gd name="T30" fmla="*/ 46 w 239"/>
                  <a:gd name="T31" fmla="*/ 265 h 312"/>
                  <a:gd name="T32" fmla="*/ 32 w 239"/>
                  <a:gd name="T33" fmla="*/ 282 h 312"/>
                  <a:gd name="T34" fmla="*/ 17 w 239"/>
                  <a:gd name="T35" fmla="*/ 299 h 312"/>
                  <a:gd name="T36" fmla="*/ 0 w 239"/>
                  <a:gd name="T37" fmla="*/ 312 h 312"/>
                  <a:gd name="T38" fmla="*/ 229 w 239"/>
                  <a:gd name="T39" fmla="*/ 0 h 312"/>
                  <a:gd name="T40" fmla="*/ 231 w 239"/>
                  <a:gd name="T41" fmla="*/ 2 h 312"/>
                  <a:gd name="T42" fmla="*/ 233 w 239"/>
                  <a:gd name="T43" fmla="*/ 4 h 312"/>
                  <a:gd name="T44" fmla="*/ 235 w 239"/>
                  <a:gd name="T45" fmla="*/ 4 h 312"/>
                  <a:gd name="T46" fmla="*/ 239 w 239"/>
                  <a:gd name="T47" fmla="*/ 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9" h="312">
                    <a:moveTo>
                      <a:pt x="239" y="4"/>
                    </a:moveTo>
                    <a:lnTo>
                      <a:pt x="222" y="24"/>
                    </a:lnTo>
                    <a:lnTo>
                      <a:pt x="207" y="44"/>
                    </a:lnTo>
                    <a:lnTo>
                      <a:pt x="192" y="65"/>
                    </a:lnTo>
                    <a:lnTo>
                      <a:pt x="177" y="84"/>
                    </a:lnTo>
                    <a:lnTo>
                      <a:pt x="164" y="104"/>
                    </a:lnTo>
                    <a:lnTo>
                      <a:pt x="149" y="123"/>
                    </a:lnTo>
                    <a:lnTo>
                      <a:pt x="135" y="144"/>
                    </a:lnTo>
                    <a:lnTo>
                      <a:pt x="120" y="164"/>
                    </a:lnTo>
                    <a:lnTo>
                      <a:pt x="106" y="176"/>
                    </a:lnTo>
                    <a:lnTo>
                      <a:pt x="109" y="181"/>
                    </a:lnTo>
                    <a:lnTo>
                      <a:pt x="96" y="195"/>
                    </a:lnTo>
                    <a:lnTo>
                      <a:pt x="83" y="211"/>
                    </a:lnTo>
                    <a:lnTo>
                      <a:pt x="71" y="228"/>
                    </a:lnTo>
                    <a:lnTo>
                      <a:pt x="59" y="247"/>
                    </a:lnTo>
                    <a:lnTo>
                      <a:pt x="46" y="265"/>
                    </a:lnTo>
                    <a:lnTo>
                      <a:pt x="32" y="282"/>
                    </a:lnTo>
                    <a:lnTo>
                      <a:pt x="17" y="299"/>
                    </a:lnTo>
                    <a:lnTo>
                      <a:pt x="0" y="312"/>
                    </a:lnTo>
                    <a:lnTo>
                      <a:pt x="229" y="0"/>
                    </a:lnTo>
                    <a:lnTo>
                      <a:pt x="231" y="2"/>
                    </a:lnTo>
                    <a:lnTo>
                      <a:pt x="233" y="4"/>
                    </a:lnTo>
                    <a:lnTo>
                      <a:pt x="235" y="4"/>
                    </a:lnTo>
                    <a:lnTo>
                      <a:pt x="23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2" name="Freeform 261"/>
              <p:cNvSpPr>
                <a:spLocks/>
              </p:cNvSpPr>
              <p:nvPr/>
            </p:nvSpPr>
            <p:spPr bwMode="auto">
              <a:xfrm>
                <a:off x="4836" y="1028"/>
                <a:ext cx="66" cy="85"/>
              </a:xfrm>
              <a:custGeom>
                <a:avLst/>
                <a:gdLst>
                  <a:gd name="T0" fmla="*/ 264 w 264"/>
                  <a:gd name="T1" fmla="*/ 0 h 339"/>
                  <a:gd name="T2" fmla="*/ 250 w 264"/>
                  <a:gd name="T3" fmla="*/ 17 h 339"/>
                  <a:gd name="T4" fmla="*/ 237 w 264"/>
                  <a:gd name="T5" fmla="*/ 34 h 339"/>
                  <a:gd name="T6" fmla="*/ 223 w 264"/>
                  <a:gd name="T7" fmla="*/ 51 h 339"/>
                  <a:gd name="T8" fmla="*/ 211 w 264"/>
                  <a:gd name="T9" fmla="*/ 69 h 339"/>
                  <a:gd name="T10" fmla="*/ 198 w 264"/>
                  <a:gd name="T11" fmla="*/ 85 h 339"/>
                  <a:gd name="T12" fmla="*/ 185 w 264"/>
                  <a:gd name="T13" fmla="*/ 102 h 339"/>
                  <a:gd name="T14" fmla="*/ 173 w 264"/>
                  <a:gd name="T15" fmla="*/ 119 h 339"/>
                  <a:gd name="T16" fmla="*/ 160 w 264"/>
                  <a:gd name="T17" fmla="*/ 137 h 339"/>
                  <a:gd name="T18" fmla="*/ 147 w 264"/>
                  <a:gd name="T19" fmla="*/ 153 h 339"/>
                  <a:gd name="T20" fmla="*/ 135 w 264"/>
                  <a:gd name="T21" fmla="*/ 170 h 339"/>
                  <a:gd name="T22" fmla="*/ 122 w 264"/>
                  <a:gd name="T23" fmla="*/ 187 h 339"/>
                  <a:gd name="T24" fmla="*/ 109 w 264"/>
                  <a:gd name="T25" fmla="*/ 205 h 339"/>
                  <a:gd name="T26" fmla="*/ 96 w 264"/>
                  <a:gd name="T27" fmla="*/ 222 h 339"/>
                  <a:gd name="T28" fmla="*/ 84 w 264"/>
                  <a:gd name="T29" fmla="*/ 239 h 339"/>
                  <a:gd name="T30" fmla="*/ 71 w 264"/>
                  <a:gd name="T31" fmla="*/ 257 h 339"/>
                  <a:gd name="T32" fmla="*/ 57 w 264"/>
                  <a:gd name="T33" fmla="*/ 274 h 339"/>
                  <a:gd name="T34" fmla="*/ 50 w 264"/>
                  <a:gd name="T35" fmla="*/ 283 h 339"/>
                  <a:gd name="T36" fmla="*/ 45 w 264"/>
                  <a:gd name="T37" fmla="*/ 292 h 339"/>
                  <a:gd name="T38" fmla="*/ 39 w 264"/>
                  <a:gd name="T39" fmla="*/ 301 h 339"/>
                  <a:gd name="T40" fmla="*/ 32 w 264"/>
                  <a:gd name="T41" fmla="*/ 311 h 339"/>
                  <a:gd name="T42" fmla="*/ 26 w 264"/>
                  <a:gd name="T43" fmla="*/ 319 h 339"/>
                  <a:gd name="T44" fmla="*/ 19 w 264"/>
                  <a:gd name="T45" fmla="*/ 327 h 339"/>
                  <a:gd name="T46" fmla="*/ 11 w 264"/>
                  <a:gd name="T47" fmla="*/ 334 h 339"/>
                  <a:gd name="T48" fmla="*/ 3 w 264"/>
                  <a:gd name="T49" fmla="*/ 339 h 339"/>
                  <a:gd name="T50" fmla="*/ 0 w 264"/>
                  <a:gd name="T51" fmla="*/ 337 h 339"/>
                  <a:gd name="T52" fmla="*/ 15 w 264"/>
                  <a:gd name="T53" fmla="*/ 321 h 339"/>
                  <a:gd name="T54" fmla="*/ 26 w 264"/>
                  <a:gd name="T55" fmla="*/ 303 h 339"/>
                  <a:gd name="T56" fmla="*/ 38 w 264"/>
                  <a:gd name="T57" fmla="*/ 285 h 339"/>
                  <a:gd name="T58" fmla="*/ 48 w 264"/>
                  <a:gd name="T59" fmla="*/ 267 h 339"/>
                  <a:gd name="T60" fmla="*/ 58 w 264"/>
                  <a:gd name="T61" fmla="*/ 248 h 339"/>
                  <a:gd name="T62" fmla="*/ 70 w 264"/>
                  <a:gd name="T63" fmla="*/ 231 h 339"/>
                  <a:gd name="T64" fmla="*/ 84 w 264"/>
                  <a:gd name="T65" fmla="*/ 216 h 339"/>
                  <a:gd name="T66" fmla="*/ 101 w 264"/>
                  <a:gd name="T67" fmla="*/ 204 h 339"/>
                  <a:gd name="T68" fmla="*/ 108 w 264"/>
                  <a:gd name="T69" fmla="*/ 194 h 339"/>
                  <a:gd name="T70" fmla="*/ 114 w 264"/>
                  <a:gd name="T71" fmla="*/ 184 h 339"/>
                  <a:gd name="T72" fmla="*/ 120 w 264"/>
                  <a:gd name="T73" fmla="*/ 174 h 339"/>
                  <a:gd name="T74" fmla="*/ 124 w 264"/>
                  <a:gd name="T75" fmla="*/ 163 h 339"/>
                  <a:gd name="T76" fmla="*/ 130 w 264"/>
                  <a:gd name="T77" fmla="*/ 153 h 339"/>
                  <a:gd name="T78" fmla="*/ 137 w 264"/>
                  <a:gd name="T79" fmla="*/ 145 h 339"/>
                  <a:gd name="T80" fmla="*/ 144 w 264"/>
                  <a:gd name="T81" fmla="*/ 137 h 339"/>
                  <a:gd name="T82" fmla="*/ 153 w 264"/>
                  <a:gd name="T83" fmla="*/ 132 h 339"/>
                  <a:gd name="T84" fmla="*/ 164 w 264"/>
                  <a:gd name="T85" fmla="*/ 115 h 339"/>
                  <a:gd name="T86" fmla="*/ 176 w 264"/>
                  <a:gd name="T87" fmla="*/ 96 h 339"/>
                  <a:gd name="T88" fmla="*/ 186 w 264"/>
                  <a:gd name="T89" fmla="*/ 77 h 339"/>
                  <a:gd name="T90" fmla="*/ 199 w 264"/>
                  <a:gd name="T91" fmla="*/ 58 h 339"/>
                  <a:gd name="T92" fmla="*/ 211 w 264"/>
                  <a:gd name="T93" fmla="*/ 41 h 339"/>
                  <a:gd name="T94" fmla="*/ 224 w 264"/>
                  <a:gd name="T95" fmla="*/ 25 h 339"/>
                  <a:gd name="T96" fmla="*/ 241 w 264"/>
                  <a:gd name="T97" fmla="*/ 11 h 339"/>
                  <a:gd name="T98" fmla="*/ 258 w 264"/>
                  <a:gd name="T99" fmla="*/ 0 h 339"/>
                  <a:gd name="T100" fmla="*/ 264 w 264"/>
                  <a:gd name="T101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4" h="339">
                    <a:moveTo>
                      <a:pt x="264" y="0"/>
                    </a:moveTo>
                    <a:lnTo>
                      <a:pt x="250" y="17"/>
                    </a:lnTo>
                    <a:lnTo>
                      <a:pt x="237" y="34"/>
                    </a:lnTo>
                    <a:lnTo>
                      <a:pt x="223" y="51"/>
                    </a:lnTo>
                    <a:lnTo>
                      <a:pt x="211" y="69"/>
                    </a:lnTo>
                    <a:lnTo>
                      <a:pt x="198" y="85"/>
                    </a:lnTo>
                    <a:lnTo>
                      <a:pt x="185" y="102"/>
                    </a:lnTo>
                    <a:lnTo>
                      <a:pt x="173" y="119"/>
                    </a:lnTo>
                    <a:lnTo>
                      <a:pt x="160" y="137"/>
                    </a:lnTo>
                    <a:lnTo>
                      <a:pt x="147" y="153"/>
                    </a:lnTo>
                    <a:lnTo>
                      <a:pt x="135" y="170"/>
                    </a:lnTo>
                    <a:lnTo>
                      <a:pt x="122" y="187"/>
                    </a:lnTo>
                    <a:lnTo>
                      <a:pt x="109" y="205"/>
                    </a:lnTo>
                    <a:lnTo>
                      <a:pt x="96" y="222"/>
                    </a:lnTo>
                    <a:lnTo>
                      <a:pt x="84" y="239"/>
                    </a:lnTo>
                    <a:lnTo>
                      <a:pt x="71" y="257"/>
                    </a:lnTo>
                    <a:lnTo>
                      <a:pt x="57" y="274"/>
                    </a:lnTo>
                    <a:lnTo>
                      <a:pt x="50" y="283"/>
                    </a:lnTo>
                    <a:lnTo>
                      <a:pt x="45" y="292"/>
                    </a:lnTo>
                    <a:lnTo>
                      <a:pt x="39" y="301"/>
                    </a:lnTo>
                    <a:lnTo>
                      <a:pt x="32" y="311"/>
                    </a:lnTo>
                    <a:lnTo>
                      <a:pt x="26" y="319"/>
                    </a:lnTo>
                    <a:lnTo>
                      <a:pt x="19" y="327"/>
                    </a:lnTo>
                    <a:lnTo>
                      <a:pt x="11" y="334"/>
                    </a:lnTo>
                    <a:lnTo>
                      <a:pt x="3" y="339"/>
                    </a:lnTo>
                    <a:lnTo>
                      <a:pt x="0" y="337"/>
                    </a:lnTo>
                    <a:lnTo>
                      <a:pt x="15" y="321"/>
                    </a:lnTo>
                    <a:lnTo>
                      <a:pt x="26" y="303"/>
                    </a:lnTo>
                    <a:lnTo>
                      <a:pt x="38" y="285"/>
                    </a:lnTo>
                    <a:lnTo>
                      <a:pt x="48" y="267"/>
                    </a:lnTo>
                    <a:lnTo>
                      <a:pt x="58" y="248"/>
                    </a:lnTo>
                    <a:lnTo>
                      <a:pt x="70" y="231"/>
                    </a:lnTo>
                    <a:lnTo>
                      <a:pt x="84" y="216"/>
                    </a:lnTo>
                    <a:lnTo>
                      <a:pt x="101" y="204"/>
                    </a:lnTo>
                    <a:lnTo>
                      <a:pt x="108" y="194"/>
                    </a:lnTo>
                    <a:lnTo>
                      <a:pt x="114" y="184"/>
                    </a:lnTo>
                    <a:lnTo>
                      <a:pt x="120" y="174"/>
                    </a:lnTo>
                    <a:lnTo>
                      <a:pt x="124" y="163"/>
                    </a:lnTo>
                    <a:lnTo>
                      <a:pt x="130" y="153"/>
                    </a:lnTo>
                    <a:lnTo>
                      <a:pt x="137" y="145"/>
                    </a:lnTo>
                    <a:lnTo>
                      <a:pt x="144" y="137"/>
                    </a:lnTo>
                    <a:lnTo>
                      <a:pt x="153" y="132"/>
                    </a:lnTo>
                    <a:lnTo>
                      <a:pt x="164" y="115"/>
                    </a:lnTo>
                    <a:lnTo>
                      <a:pt x="176" y="96"/>
                    </a:lnTo>
                    <a:lnTo>
                      <a:pt x="186" y="77"/>
                    </a:lnTo>
                    <a:lnTo>
                      <a:pt x="199" y="58"/>
                    </a:lnTo>
                    <a:lnTo>
                      <a:pt x="211" y="41"/>
                    </a:lnTo>
                    <a:lnTo>
                      <a:pt x="224" y="25"/>
                    </a:lnTo>
                    <a:lnTo>
                      <a:pt x="241" y="11"/>
                    </a:lnTo>
                    <a:lnTo>
                      <a:pt x="258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3" name="Freeform 262"/>
              <p:cNvSpPr>
                <a:spLocks/>
              </p:cNvSpPr>
              <p:nvPr/>
            </p:nvSpPr>
            <p:spPr bwMode="auto">
              <a:xfrm>
                <a:off x="4976" y="1030"/>
                <a:ext cx="53" cy="70"/>
              </a:xfrm>
              <a:custGeom>
                <a:avLst/>
                <a:gdLst>
                  <a:gd name="T0" fmla="*/ 211 w 211"/>
                  <a:gd name="T1" fmla="*/ 0 h 282"/>
                  <a:gd name="T2" fmla="*/ 206 w 211"/>
                  <a:gd name="T3" fmla="*/ 13 h 282"/>
                  <a:gd name="T4" fmla="*/ 199 w 211"/>
                  <a:gd name="T5" fmla="*/ 26 h 282"/>
                  <a:gd name="T6" fmla="*/ 189 w 211"/>
                  <a:gd name="T7" fmla="*/ 38 h 282"/>
                  <a:gd name="T8" fmla="*/ 178 w 211"/>
                  <a:gd name="T9" fmla="*/ 48 h 282"/>
                  <a:gd name="T10" fmla="*/ 168 w 211"/>
                  <a:gd name="T11" fmla="*/ 59 h 282"/>
                  <a:gd name="T12" fmla="*/ 158 w 211"/>
                  <a:gd name="T13" fmla="*/ 71 h 282"/>
                  <a:gd name="T14" fmla="*/ 150 w 211"/>
                  <a:gd name="T15" fmla="*/ 84 h 282"/>
                  <a:gd name="T16" fmla="*/ 145 w 211"/>
                  <a:gd name="T17" fmla="*/ 97 h 282"/>
                  <a:gd name="T18" fmla="*/ 88 w 211"/>
                  <a:gd name="T19" fmla="*/ 162 h 282"/>
                  <a:gd name="T20" fmla="*/ 92 w 211"/>
                  <a:gd name="T21" fmla="*/ 165 h 282"/>
                  <a:gd name="T22" fmla="*/ 80 w 211"/>
                  <a:gd name="T23" fmla="*/ 182 h 282"/>
                  <a:gd name="T24" fmla="*/ 69 w 211"/>
                  <a:gd name="T25" fmla="*/ 197 h 282"/>
                  <a:gd name="T26" fmla="*/ 57 w 211"/>
                  <a:gd name="T27" fmla="*/ 212 h 282"/>
                  <a:gd name="T28" fmla="*/ 46 w 211"/>
                  <a:gd name="T29" fmla="*/ 225 h 282"/>
                  <a:gd name="T30" fmla="*/ 34 w 211"/>
                  <a:gd name="T31" fmla="*/ 239 h 282"/>
                  <a:gd name="T32" fmla="*/ 23 w 211"/>
                  <a:gd name="T33" fmla="*/ 253 h 282"/>
                  <a:gd name="T34" fmla="*/ 11 w 211"/>
                  <a:gd name="T35" fmla="*/ 268 h 282"/>
                  <a:gd name="T36" fmla="*/ 0 w 211"/>
                  <a:gd name="T37" fmla="*/ 282 h 282"/>
                  <a:gd name="T38" fmla="*/ 10 w 211"/>
                  <a:gd name="T39" fmla="*/ 265 h 282"/>
                  <a:gd name="T40" fmla="*/ 22 w 211"/>
                  <a:gd name="T41" fmla="*/ 247 h 282"/>
                  <a:gd name="T42" fmla="*/ 33 w 211"/>
                  <a:gd name="T43" fmla="*/ 230 h 282"/>
                  <a:gd name="T44" fmla="*/ 46 w 211"/>
                  <a:gd name="T45" fmla="*/ 212 h 282"/>
                  <a:gd name="T46" fmla="*/ 59 w 211"/>
                  <a:gd name="T47" fmla="*/ 194 h 282"/>
                  <a:gd name="T48" fmla="*/ 71 w 211"/>
                  <a:gd name="T49" fmla="*/ 177 h 282"/>
                  <a:gd name="T50" fmla="*/ 84 w 211"/>
                  <a:gd name="T51" fmla="*/ 160 h 282"/>
                  <a:gd name="T52" fmla="*/ 97 w 211"/>
                  <a:gd name="T53" fmla="*/ 141 h 282"/>
                  <a:gd name="T54" fmla="*/ 110 w 211"/>
                  <a:gd name="T55" fmla="*/ 124 h 282"/>
                  <a:gd name="T56" fmla="*/ 123 w 211"/>
                  <a:gd name="T57" fmla="*/ 106 h 282"/>
                  <a:gd name="T58" fmla="*/ 137 w 211"/>
                  <a:gd name="T59" fmla="*/ 88 h 282"/>
                  <a:gd name="T60" fmla="*/ 150 w 211"/>
                  <a:gd name="T61" fmla="*/ 71 h 282"/>
                  <a:gd name="T62" fmla="*/ 163 w 211"/>
                  <a:gd name="T63" fmla="*/ 53 h 282"/>
                  <a:gd name="T64" fmla="*/ 176 w 211"/>
                  <a:gd name="T65" fmla="*/ 35 h 282"/>
                  <a:gd name="T66" fmla="*/ 189 w 211"/>
                  <a:gd name="T67" fmla="*/ 17 h 282"/>
                  <a:gd name="T68" fmla="*/ 200 w 211"/>
                  <a:gd name="T69" fmla="*/ 0 h 282"/>
                  <a:gd name="T70" fmla="*/ 211 w 211"/>
                  <a:gd name="T71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1" h="282">
                    <a:moveTo>
                      <a:pt x="211" y="0"/>
                    </a:moveTo>
                    <a:lnTo>
                      <a:pt x="206" y="13"/>
                    </a:lnTo>
                    <a:lnTo>
                      <a:pt x="199" y="26"/>
                    </a:lnTo>
                    <a:lnTo>
                      <a:pt x="189" y="38"/>
                    </a:lnTo>
                    <a:lnTo>
                      <a:pt x="178" y="48"/>
                    </a:lnTo>
                    <a:lnTo>
                      <a:pt x="168" y="59"/>
                    </a:lnTo>
                    <a:lnTo>
                      <a:pt x="158" y="71"/>
                    </a:lnTo>
                    <a:lnTo>
                      <a:pt x="150" y="84"/>
                    </a:lnTo>
                    <a:lnTo>
                      <a:pt x="145" y="97"/>
                    </a:lnTo>
                    <a:lnTo>
                      <a:pt x="88" y="162"/>
                    </a:lnTo>
                    <a:lnTo>
                      <a:pt x="92" y="165"/>
                    </a:lnTo>
                    <a:lnTo>
                      <a:pt x="80" y="182"/>
                    </a:lnTo>
                    <a:lnTo>
                      <a:pt x="69" y="197"/>
                    </a:lnTo>
                    <a:lnTo>
                      <a:pt x="57" y="212"/>
                    </a:lnTo>
                    <a:lnTo>
                      <a:pt x="46" y="225"/>
                    </a:lnTo>
                    <a:lnTo>
                      <a:pt x="34" y="239"/>
                    </a:lnTo>
                    <a:lnTo>
                      <a:pt x="23" y="253"/>
                    </a:lnTo>
                    <a:lnTo>
                      <a:pt x="11" y="268"/>
                    </a:lnTo>
                    <a:lnTo>
                      <a:pt x="0" y="282"/>
                    </a:lnTo>
                    <a:lnTo>
                      <a:pt x="10" y="265"/>
                    </a:lnTo>
                    <a:lnTo>
                      <a:pt x="22" y="247"/>
                    </a:lnTo>
                    <a:lnTo>
                      <a:pt x="33" y="230"/>
                    </a:lnTo>
                    <a:lnTo>
                      <a:pt x="46" y="212"/>
                    </a:lnTo>
                    <a:lnTo>
                      <a:pt x="59" y="194"/>
                    </a:lnTo>
                    <a:lnTo>
                      <a:pt x="71" y="177"/>
                    </a:lnTo>
                    <a:lnTo>
                      <a:pt x="84" y="160"/>
                    </a:lnTo>
                    <a:lnTo>
                      <a:pt x="97" y="141"/>
                    </a:lnTo>
                    <a:lnTo>
                      <a:pt x="110" y="124"/>
                    </a:lnTo>
                    <a:lnTo>
                      <a:pt x="123" y="106"/>
                    </a:lnTo>
                    <a:lnTo>
                      <a:pt x="137" y="88"/>
                    </a:lnTo>
                    <a:lnTo>
                      <a:pt x="150" y="71"/>
                    </a:lnTo>
                    <a:lnTo>
                      <a:pt x="163" y="53"/>
                    </a:lnTo>
                    <a:lnTo>
                      <a:pt x="176" y="35"/>
                    </a:lnTo>
                    <a:lnTo>
                      <a:pt x="189" y="17"/>
                    </a:lnTo>
                    <a:lnTo>
                      <a:pt x="200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4" name="Freeform 263"/>
              <p:cNvSpPr>
                <a:spLocks/>
              </p:cNvSpPr>
              <p:nvPr/>
            </p:nvSpPr>
            <p:spPr bwMode="auto">
              <a:xfrm>
                <a:off x="4824" y="1031"/>
                <a:ext cx="61" cy="79"/>
              </a:xfrm>
              <a:custGeom>
                <a:avLst/>
                <a:gdLst>
                  <a:gd name="T0" fmla="*/ 241 w 241"/>
                  <a:gd name="T1" fmla="*/ 0 h 316"/>
                  <a:gd name="T2" fmla="*/ 225 w 241"/>
                  <a:gd name="T3" fmla="*/ 24 h 316"/>
                  <a:gd name="T4" fmla="*/ 208 w 241"/>
                  <a:gd name="T5" fmla="*/ 45 h 316"/>
                  <a:gd name="T6" fmla="*/ 192 w 241"/>
                  <a:gd name="T7" fmla="*/ 67 h 316"/>
                  <a:gd name="T8" fmla="*/ 174 w 241"/>
                  <a:gd name="T9" fmla="*/ 89 h 316"/>
                  <a:gd name="T10" fmla="*/ 158 w 241"/>
                  <a:gd name="T11" fmla="*/ 111 h 316"/>
                  <a:gd name="T12" fmla="*/ 142 w 241"/>
                  <a:gd name="T13" fmla="*/ 134 h 316"/>
                  <a:gd name="T14" fmla="*/ 127 w 241"/>
                  <a:gd name="T15" fmla="*/ 156 h 316"/>
                  <a:gd name="T16" fmla="*/ 112 w 241"/>
                  <a:gd name="T17" fmla="*/ 180 h 316"/>
                  <a:gd name="T18" fmla="*/ 109 w 241"/>
                  <a:gd name="T19" fmla="*/ 177 h 316"/>
                  <a:gd name="T20" fmla="*/ 11 w 241"/>
                  <a:gd name="T21" fmla="*/ 316 h 316"/>
                  <a:gd name="T22" fmla="*/ 0 w 241"/>
                  <a:gd name="T23" fmla="*/ 316 h 316"/>
                  <a:gd name="T24" fmla="*/ 227 w 241"/>
                  <a:gd name="T25" fmla="*/ 0 h 316"/>
                  <a:gd name="T26" fmla="*/ 241 w 241"/>
                  <a:gd name="T27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316">
                    <a:moveTo>
                      <a:pt x="241" y="0"/>
                    </a:moveTo>
                    <a:lnTo>
                      <a:pt x="225" y="24"/>
                    </a:lnTo>
                    <a:lnTo>
                      <a:pt x="208" y="45"/>
                    </a:lnTo>
                    <a:lnTo>
                      <a:pt x="192" y="67"/>
                    </a:lnTo>
                    <a:lnTo>
                      <a:pt x="174" y="89"/>
                    </a:lnTo>
                    <a:lnTo>
                      <a:pt x="158" y="111"/>
                    </a:lnTo>
                    <a:lnTo>
                      <a:pt x="142" y="134"/>
                    </a:lnTo>
                    <a:lnTo>
                      <a:pt x="127" y="156"/>
                    </a:lnTo>
                    <a:lnTo>
                      <a:pt x="112" y="180"/>
                    </a:lnTo>
                    <a:lnTo>
                      <a:pt x="109" y="177"/>
                    </a:lnTo>
                    <a:lnTo>
                      <a:pt x="11" y="316"/>
                    </a:lnTo>
                    <a:lnTo>
                      <a:pt x="0" y="316"/>
                    </a:lnTo>
                    <a:lnTo>
                      <a:pt x="227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5" name="Freeform 264"/>
              <p:cNvSpPr>
                <a:spLocks/>
              </p:cNvSpPr>
              <p:nvPr/>
            </p:nvSpPr>
            <p:spPr bwMode="auto">
              <a:xfrm>
                <a:off x="4991" y="1033"/>
                <a:ext cx="55" cy="68"/>
              </a:xfrm>
              <a:custGeom>
                <a:avLst/>
                <a:gdLst>
                  <a:gd name="T0" fmla="*/ 163 w 218"/>
                  <a:gd name="T1" fmla="*/ 68 h 272"/>
                  <a:gd name="T2" fmla="*/ 167 w 218"/>
                  <a:gd name="T3" fmla="*/ 73 h 272"/>
                  <a:gd name="T4" fmla="*/ 143 w 218"/>
                  <a:gd name="T5" fmla="*/ 97 h 272"/>
                  <a:gd name="T6" fmla="*/ 122 w 218"/>
                  <a:gd name="T7" fmla="*/ 122 h 272"/>
                  <a:gd name="T8" fmla="*/ 104 w 218"/>
                  <a:gd name="T9" fmla="*/ 148 h 272"/>
                  <a:gd name="T10" fmla="*/ 87 w 218"/>
                  <a:gd name="T11" fmla="*/ 174 h 272"/>
                  <a:gd name="T12" fmla="*/ 70 w 218"/>
                  <a:gd name="T13" fmla="*/ 200 h 272"/>
                  <a:gd name="T14" fmla="*/ 53 w 218"/>
                  <a:gd name="T15" fmla="*/ 225 h 272"/>
                  <a:gd name="T16" fmla="*/ 32 w 218"/>
                  <a:gd name="T17" fmla="*/ 249 h 272"/>
                  <a:gd name="T18" fmla="*/ 7 w 218"/>
                  <a:gd name="T19" fmla="*/ 272 h 272"/>
                  <a:gd name="T20" fmla="*/ 0 w 218"/>
                  <a:gd name="T21" fmla="*/ 272 h 272"/>
                  <a:gd name="T22" fmla="*/ 22 w 218"/>
                  <a:gd name="T23" fmla="*/ 248 h 272"/>
                  <a:gd name="T24" fmla="*/ 41 w 218"/>
                  <a:gd name="T25" fmla="*/ 223 h 272"/>
                  <a:gd name="T26" fmla="*/ 59 w 218"/>
                  <a:gd name="T27" fmla="*/ 197 h 272"/>
                  <a:gd name="T28" fmla="*/ 75 w 218"/>
                  <a:gd name="T29" fmla="*/ 172 h 272"/>
                  <a:gd name="T30" fmla="*/ 91 w 218"/>
                  <a:gd name="T31" fmla="*/ 147 h 272"/>
                  <a:gd name="T32" fmla="*/ 108 w 218"/>
                  <a:gd name="T33" fmla="*/ 121 h 272"/>
                  <a:gd name="T34" fmla="*/ 129 w 218"/>
                  <a:gd name="T35" fmla="*/ 97 h 272"/>
                  <a:gd name="T36" fmla="*/ 152 w 218"/>
                  <a:gd name="T37" fmla="*/ 73 h 272"/>
                  <a:gd name="T38" fmla="*/ 150 w 218"/>
                  <a:gd name="T39" fmla="*/ 68 h 272"/>
                  <a:gd name="T40" fmla="*/ 204 w 218"/>
                  <a:gd name="T41" fmla="*/ 0 h 272"/>
                  <a:gd name="T42" fmla="*/ 218 w 218"/>
                  <a:gd name="T43" fmla="*/ 0 h 272"/>
                  <a:gd name="T44" fmla="*/ 163 w 218"/>
                  <a:gd name="T45" fmla="*/ 6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272">
                    <a:moveTo>
                      <a:pt x="163" y="68"/>
                    </a:moveTo>
                    <a:lnTo>
                      <a:pt x="167" y="73"/>
                    </a:lnTo>
                    <a:lnTo>
                      <a:pt x="143" y="97"/>
                    </a:lnTo>
                    <a:lnTo>
                      <a:pt x="122" y="122"/>
                    </a:lnTo>
                    <a:lnTo>
                      <a:pt x="104" y="148"/>
                    </a:lnTo>
                    <a:lnTo>
                      <a:pt x="87" y="174"/>
                    </a:lnTo>
                    <a:lnTo>
                      <a:pt x="70" y="200"/>
                    </a:lnTo>
                    <a:lnTo>
                      <a:pt x="53" y="225"/>
                    </a:lnTo>
                    <a:lnTo>
                      <a:pt x="32" y="249"/>
                    </a:lnTo>
                    <a:lnTo>
                      <a:pt x="7" y="272"/>
                    </a:lnTo>
                    <a:lnTo>
                      <a:pt x="0" y="272"/>
                    </a:lnTo>
                    <a:lnTo>
                      <a:pt x="22" y="248"/>
                    </a:lnTo>
                    <a:lnTo>
                      <a:pt x="41" y="223"/>
                    </a:lnTo>
                    <a:lnTo>
                      <a:pt x="59" y="197"/>
                    </a:lnTo>
                    <a:lnTo>
                      <a:pt x="75" y="172"/>
                    </a:lnTo>
                    <a:lnTo>
                      <a:pt x="91" y="147"/>
                    </a:lnTo>
                    <a:lnTo>
                      <a:pt x="108" y="121"/>
                    </a:lnTo>
                    <a:lnTo>
                      <a:pt x="129" y="97"/>
                    </a:lnTo>
                    <a:lnTo>
                      <a:pt x="152" y="73"/>
                    </a:lnTo>
                    <a:lnTo>
                      <a:pt x="150" y="68"/>
                    </a:lnTo>
                    <a:lnTo>
                      <a:pt x="204" y="0"/>
                    </a:lnTo>
                    <a:lnTo>
                      <a:pt x="218" y="0"/>
                    </a:lnTo>
                    <a:lnTo>
                      <a:pt x="16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6" name="Freeform 265"/>
              <p:cNvSpPr>
                <a:spLocks/>
              </p:cNvSpPr>
              <p:nvPr/>
            </p:nvSpPr>
            <p:spPr bwMode="auto">
              <a:xfrm>
                <a:off x="4860" y="1035"/>
                <a:ext cx="9" cy="8"/>
              </a:xfrm>
              <a:custGeom>
                <a:avLst/>
                <a:gdLst>
                  <a:gd name="T0" fmla="*/ 38 w 38"/>
                  <a:gd name="T1" fmla="*/ 0 h 35"/>
                  <a:gd name="T2" fmla="*/ 34 w 38"/>
                  <a:gd name="T3" fmla="*/ 6 h 35"/>
                  <a:gd name="T4" fmla="*/ 29 w 38"/>
                  <a:gd name="T5" fmla="*/ 12 h 35"/>
                  <a:gd name="T6" fmla="*/ 24 w 38"/>
                  <a:gd name="T7" fmla="*/ 17 h 35"/>
                  <a:gd name="T8" fmla="*/ 20 w 38"/>
                  <a:gd name="T9" fmla="*/ 23 h 35"/>
                  <a:gd name="T10" fmla="*/ 15 w 38"/>
                  <a:gd name="T11" fmla="*/ 28 h 35"/>
                  <a:gd name="T12" fmla="*/ 11 w 38"/>
                  <a:gd name="T13" fmla="*/ 32 h 35"/>
                  <a:gd name="T14" fmla="*/ 5 w 38"/>
                  <a:gd name="T15" fmla="*/ 35 h 35"/>
                  <a:gd name="T16" fmla="*/ 0 w 38"/>
                  <a:gd name="T17" fmla="*/ 35 h 35"/>
                  <a:gd name="T18" fmla="*/ 1 w 38"/>
                  <a:gd name="T19" fmla="*/ 28 h 35"/>
                  <a:gd name="T20" fmla="*/ 5 w 38"/>
                  <a:gd name="T21" fmla="*/ 21 h 35"/>
                  <a:gd name="T22" fmla="*/ 8 w 38"/>
                  <a:gd name="T23" fmla="*/ 16 h 35"/>
                  <a:gd name="T24" fmla="*/ 14 w 38"/>
                  <a:gd name="T25" fmla="*/ 12 h 35"/>
                  <a:gd name="T26" fmla="*/ 20 w 38"/>
                  <a:gd name="T27" fmla="*/ 8 h 35"/>
                  <a:gd name="T28" fmla="*/ 27 w 38"/>
                  <a:gd name="T29" fmla="*/ 5 h 35"/>
                  <a:gd name="T30" fmla="*/ 32 w 38"/>
                  <a:gd name="T31" fmla="*/ 2 h 35"/>
                  <a:gd name="T32" fmla="*/ 38 w 38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35">
                    <a:moveTo>
                      <a:pt x="38" y="0"/>
                    </a:moveTo>
                    <a:lnTo>
                      <a:pt x="34" y="6"/>
                    </a:lnTo>
                    <a:lnTo>
                      <a:pt x="29" y="12"/>
                    </a:lnTo>
                    <a:lnTo>
                      <a:pt x="24" y="17"/>
                    </a:lnTo>
                    <a:lnTo>
                      <a:pt x="20" y="23"/>
                    </a:lnTo>
                    <a:lnTo>
                      <a:pt x="15" y="28"/>
                    </a:lnTo>
                    <a:lnTo>
                      <a:pt x="11" y="32"/>
                    </a:lnTo>
                    <a:lnTo>
                      <a:pt x="5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5" y="21"/>
                    </a:lnTo>
                    <a:lnTo>
                      <a:pt x="8" y="16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7" name="Freeform 266"/>
              <p:cNvSpPr>
                <a:spLocks/>
              </p:cNvSpPr>
              <p:nvPr/>
            </p:nvSpPr>
            <p:spPr bwMode="auto">
              <a:xfrm>
                <a:off x="5008" y="1036"/>
                <a:ext cx="51" cy="67"/>
              </a:xfrm>
              <a:custGeom>
                <a:avLst/>
                <a:gdLst>
                  <a:gd name="T0" fmla="*/ 200 w 200"/>
                  <a:gd name="T1" fmla="*/ 0 h 265"/>
                  <a:gd name="T2" fmla="*/ 195 w 200"/>
                  <a:gd name="T3" fmla="*/ 12 h 265"/>
                  <a:gd name="T4" fmla="*/ 188 w 200"/>
                  <a:gd name="T5" fmla="*/ 22 h 265"/>
                  <a:gd name="T6" fmla="*/ 178 w 200"/>
                  <a:gd name="T7" fmla="*/ 32 h 265"/>
                  <a:gd name="T8" fmla="*/ 170 w 200"/>
                  <a:gd name="T9" fmla="*/ 43 h 265"/>
                  <a:gd name="T10" fmla="*/ 161 w 200"/>
                  <a:gd name="T11" fmla="*/ 53 h 265"/>
                  <a:gd name="T12" fmla="*/ 153 w 200"/>
                  <a:gd name="T13" fmla="*/ 63 h 265"/>
                  <a:gd name="T14" fmla="*/ 146 w 200"/>
                  <a:gd name="T15" fmla="*/ 76 h 265"/>
                  <a:gd name="T16" fmla="*/ 143 w 200"/>
                  <a:gd name="T17" fmla="*/ 89 h 265"/>
                  <a:gd name="T18" fmla="*/ 130 w 200"/>
                  <a:gd name="T19" fmla="*/ 100 h 265"/>
                  <a:gd name="T20" fmla="*/ 120 w 200"/>
                  <a:gd name="T21" fmla="*/ 112 h 265"/>
                  <a:gd name="T22" fmla="*/ 112 w 200"/>
                  <a:gd name="T23" fmla="*/ 126 h 265"/>
                  <a:gd name="T24" fmla="*/ 105 w 200"/>
                  <a:gd name="T25" fmla="*/ 139 h 265"/>
                  <a:gd name="T26" fmla="*/ 98 w 200"/>
                  <a:gd name="T27" fmla="*/ 153 h 265"/>
                  <a:gd name="T28" fmla="*/ 90 w 200"/>
                  <a:gd name="T29" fmla="*/ 166 h 265"/>
                  <a:gd name="T30" fmla="*/ 78 w 200"/>
                  <a:gd name="T31" fmla="*/ 176 h 265"/>
                  <a:gd name="T32" fmla="*/ 64 w 200"/>
                  <a:gd name="T33" fmla="*/ 184 h 265"/>
                  <a:gd name="T34" fmla="*/ 60 w 200"/>
                  <a:gd name="T35" fmla="*/ 196 h 265"/>
                  <a:gd name="T36" fmla="*/ 53 w 200"/>
                  <a:gd name="T37" fmla="*/ 207 h 265"/>
                  <a:gd name="T38" fmla="*/ 45 w 200"/>
                  <a:gd name="T39" fmla="*/ 218 h 265"/>
                  <a:gd name="T40" fmla="*/ 37 w 200"/>
                  <a:gd name="T41" fmla="*/ 228 h 265"/>
                  <a:gd name="T42" fmla="*/ 27 w 200"/>
                  <a:gd name="T43" fmla="*/ 239 h 265"/>
                  <a:gd name="T44" fmla="*/ 18 w 200"/>
                  <a:gd name="T45" fmla="*/ 248 h 265"/>
                  <a:gd name="T46" fmla="*/ 10 w 200"/>
                  <a:gd name="T47" fmla="*/ 257 h 265"/>
                  <a:gd name="T48" fmla="*/ 3 w 200"/>
                  <a:gd name="T49" fmla="*/ 265 h 265"/>
                  <a:gd name="T50" fmla="*/ 0 w 200"/>
                  <a:gd name="T51" fmla="*/ 263 h 265"/>
                  <a:gd name="T52" fmla="*/ 193 w 200"/>
                  <a:gd name="T53" fmla="*/ 0 h 265"/>
                  <a:gd name="T54" fmla="*/ 200 w 200"/>
                  <a:gd name="T5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" h="265">
                    <a:moveTo>
                      <a:pt x="200" y="0"/>
                    </a:moveTo>
                    <a:lnTo>
                      <a:pt x="195" y="12"/>
                    </a:lnTo>
                    <a:lnTo>
                      <a:pt x="188" y="22"/>
                    </a:lnTo>
                    <a:lnTo>
                      <a:pt x="178" y="32"/>
                    </a:lnTo>
                    <a:lnTo>
                      <a:pt x="170" y="43"/>
                    </a:lnTo>
                    <a:lnTo>
                      <a:pt x="161" y="53"/>
                    </a:lnTo>
                    <a:lnTo>
                      <a:pt x="153" y="63"/>
                    </a:lnTo>
                    <a:lnTo>
                      <a:pt x="146" y="76"/>
                    </a:lnTo>
                    <a:lnTo>
                      <a:pt x="143" y="89"/>
                    </a:lnTo>
                    <a:lnTo>
                      <a:pt x="130" y="100"/>
                    </a:lnTo>
                    <a:lnTo>
                      <a:pt x="120" y="112"/>
                    </a:lnTo>
                    <a:lnTo>
                      <a:pt x="112" y="126"/>
                    </a:lnTo>
                    <a:lnTo>
                      <a:pt x="105" y="139"/>
                    </a:lnTo>
                    <a:lnTo>
                      <a:pt x="98" y="153"/>
                    </a:lnTo>
                    <a:lnTo>
                      <a:pt x="90" y="166"/>
                    </a:lnTo>
                    <a:lnTo>
                      <a:pt x="78" y="176"/>
                    </a:lnTo>
                    <a:lnTo>
                      <a:pt x="64" y="184"/>
                    </a:lnTo>
                    <a:lnTo>
                      <a:pt x="60" y="196"/>
                    </a:lnTo>
                    <a:lnTo>
                      <a:pt x="53" y="207"/>
                    </a:lnTo>
                    <a:lnTo>
                      <a:pt x="45" y="218"/>
                    </a:lnTo>
                    <a:lnTo>
                      <a:pt x="37" y="228"/>
                    </a:lnTo>
                    <a:lnTo>
                      <a:pt x="27" y="239"/>
                    </a:lnTo>
                    <a:lnTo>
                      <a:pt x="18" y="248"/>
                    </a:lnTo>
                    <a:lnTo>
                      <a:pt x="10" y="257"/>
                    </a:lnTo>
                    <a:lnTo>
                      <a:pt x="3" y="265"/>
                    </a:lnTo>
                    <a:lnTo>
                      <a:pt x="0" y="263"/>
                    </a:lnTo>
                    <a:lnTo>
                      <a:pt x="193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8" name="Freeform 267"/>
              <p:cNvSpPr>
                <a:spLocks/>
              </p:cNvSpPr>
              <p:nvPr/>
            </p:nvSpPr>
            <p:spPr bwMode="auto">
              <a:xfrm>
                <a:off x="5029" y="1041"/>
                <a:ext cx="43" cy="57"/>
              </a:xfrm>
              <a:custGeom>
                <a:avLst/>
                <a:gdLst>
                  <a:gd name="T0" fmla="*/ 102 w 170"/>
                  <a:gd name="T1" fmla="*/ 103 h 232"/>
                  <a:gd name="T2" fmla="*/ 105 w 170"/>
                  <a:gd name="T3" fmla="*/ 105 h 232"/>
                  <a:gd name="T4" fmla="*/ 91 w 170"/>
                  <a:gd name="T5" fmla="*/ 118 h 232"/>
                  <a:gd name="T6" fmla="*/ 78 w 170"/>
                  <a:gd name="T7" fmla="*/ 133 h 232"/>
                  <a:gd name="T8" fmla="*/ 66 w 170"/>
                  <a:gd name="T9" fmla="*/ 149 h 232"/>
                  <a:gd name="T10" fmla="*/ 54 w 170"/>
                  <a:gd name="T11" fmla="*/ 166 h 232"/>
                  <a:gd name="T12" fmla="*/ 41 w 170"/>
                  <a:gd name="T13" fmla="*/ 185 h 232"/>
                  <a:gd name="T14" fmla="*/ 28 w 170"/>
                  <a:gd name="T15" fmla="*/ 202 h 232"/>
                  <a:gd name="T16" fmla="*/ 15 w 170"/>
                  <a:gd name="T17" fmla="*/ 217 h 232"/>
                  <a:gd name="T18" fmla="*/ 0 w 170"/>
                  <a:gd name="T19" fmla="*/ 232 h 232"/>
                  <a:gd name="T20" fmla="*/ 170 w 170"/>
                  <a:gd name="T21" fmla="*/ 0 h 232"/>
                  <a:gd name="T22" fmla="*/ 163 w 170"/>
                  <a:gd name="T23" fmla="*/ 13 h 232"/>
                  <a:gd name="T24" fmla="*/ 156 w 170"/>
                  <a:gd name="T25" fmla="*/ 25 h 232"/>
                  <a:gd name="T26" fmla="*/ 147 w 170"/>
                  <a:gd name="T27" fmla="*/ 38 h 232"/>
                  <a:gd name="T28" fmla="*/ 138 w 170"/>
                  <a:gd name="T29" fmla="*/ 51 h 232"/>
                  <a:gd name="T30" fmla="*/ 129 w 170"/>
                  <a:gd name="T31" fmla="*/ 64 h 232"/>
                  <a:gd name="T32" fmla="*/ 119 w 170"/>
                  <a:gd name="T33" fmla="*/ 76 h 232"/>
                  <a:gd name="T34" fmla="*/ 110 w 170"/>
                  <a:gd name="T35" fmla="*/ 90 h 232"/>
                  <a:gd name="T36" fmla="*/ 102 w 170"/>
                  <a:gd name="T37" fmla="*/ 10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0" h="232">
                    <a:moveTo>
                      <a:pt x="102" y="103"/>
                    </a:moveTo>
                    <a:lnTo>
                      <a:pt x="105" y="105"/>
                    </a:lnTo>
                    <a:lnTo>
                      <a:pt x="91" y="118"/>
                    </a:lnTo>
                    <a:lnTo>
                      <a:pt x="78" y="133"/>
                    </a:lnTo>
                    <a:lnTo>
                      <a:pt x="66" y="149"/>
                    </a:lnTo>
                    <a:lnTo>
                      <a:pt x="54" y="166"/>
                    </a:lnTo>
                    <a:lnTo>
                      <a:pt x="41" y="185"/>
                    </a:lnTo>
                    <a:lnTo>
                      <a:pt x="28" y="202"/>
                    </a:lnTo>
                    <a:lnTo>
                      <a:pt x="15" y="217"/>
                    </a:lnTo>
                    <a:lnTo>
                      <a:pt x="0" y="232"/>
                    </a:lnTo>
                    <a:lnTo>
                      <a:pt x="170" y="0"/>
                    </a:lnTo>
                    <a:lnTo>
                      <a:pt x="163" y="13"/>
                    </a:lnTo>
                    <a:lnTo>
                      <a:pt x="156" y="25"/>
                    </a:lnTo>
                    <a:lnTo>
                      <a:pt x="147" y="38"/>
                    </a:lnTo>
                    <a:lnTo>
                      <a:pt x="138" y="51"/>
                    </a:lnTo>
                    <a:lnTo>
                      <a:pt x="129" y="64"/>
                    </a:lnTo>
                    <a:lnTo>
                      <a:pt x="119" y="76"/>
                    </a:lnTo>
                    <a:lnTo>
                      <a:pt x="110" y="90"/>
                    </a:lnTo>
                    <a:lnTo>
                      <a:pt x="102" y="10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9" name="Freeform 268"/>
              <p:cNvSpPr>
                <a:spLocks/>
              </p:cNvSpPr>
              <p:nvPr/>
            </p:nvSpPr>
            <p:spPr bwMode="auto">
              <a:xfrm>
                <a:off x="4836" y="1045"/>
                <a:ext cx="11" cy="11"/>
              </a:xfrm>
              <a:custGeom>
                <a:avLst/>
                <a:gdLst>
                  <a:gd name="T0" fmla="*/ 43 w 43"/>
                  <a:gd name="T1" fmla="*/ 0 h 43"/>
                  <a:gd name="T2" fmla="*/ 39 w 43"/>
                  <a:gd name="T3" fmla="*/ 5 h 43"/>
                  <a:gd name="T4" fmla="*/ 35 w 43"/>
                  <a:gd name="T5" fmla="*/ 10 h 43"/>
                  <a:gd name="T6" fmla="*/ 31 w 43"/>
                  <a:gd name="T7" fmla="*/ 16 h 43"/>
                  <a:gd name="T8" fmla="*/ 26 w 43"/>
                  <a:gd name="T9" fmla="*/ 22 h 43"/>
                  <a:gd name="T10" fmla="*/ 22 w 43"/>
                  <a:gd name="T11" fmla="*/ 27 h 43"/>
                  <a:gd name="T12" fmla="*/ 17 w 43"/>
                  <a:gd name="T13" fmla="*/ 33 h 43"/>
                  <a:gd name="T14" fmla="*/ 12 w 43"/>
                  <a:gd name="T15" fmla="*/ 39 h 43"/>
                  <a:gd name="T16" fmla="*/ 7 w 43"/>
                  <a:gd name="T17" fmla="*/ 43 h 43"/>
                  <a:gd name="T18" fmla="*/ 0 w 43"/>
                  <a:gd name="T19" fmla="*/ 36 h 43"/>
                  <a:gd name="T20" fmla="*/ 5 w 43"/>
                  <a:gd name="T21" fmla="*/ 32 h 43"/>
                  <a:gd name="T22" fmla="*/ 9 w 43"/>
                  <a:gd name="T23" fmla="*/ 25 h 43"/>
                  <a:gd name="T24" fmla="*/ 14 w 43"/>
                  <a:gd name="T25" fmla="*/ 19 h 43"/>
                  <a:gd name="T26" fmla="*/ 18 w 43"/>
                  <a:gd name="T27" fmla="*/ 12 h 43"/>
                  <a:gd name="T28" fmla="*/ 23 w 43"/>
                  <a:gd name="T29" fmla="*/ 7 h 43"/>
                  <a:gd name="T30" fmla="*/ 28 w 43"/>
                  <a:gd name="T31" fmla="*/ 2 h 43"/>
                  <a:gd name="T32" fmla="*/ 35 w 43"/>
                  <a:gd name="T33" fmla="*/ 0 h 43"/>
                  <a:gd name="T34" fmla="*/ 43 w 43"/>
                  <a:gd name="T3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3">
                    <a:moveTo>
                      <a:pt x="43" y="0"/>
                    </a:moveTo>
                    <a:lnTo>
                      <a:pt x="39" y="5"/>
                    </a:lnTo>
                    <a:lnTo>
                      <a:pt x="35" y="10"/>
                    </a:lnTo>
                    <a:lnTo>
                      <a:pt x="31" y="16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17" y="33"/>
                    </a:lnTo>
                    <a:lnTo>
                      <a:pt x="12" y="39"/>
                    </a:lnTo>
                    <a:lnTo>
                      <a:pt x="7" y="43"/>
                    </a:lnTo>
                    <a:lnTo>
                      <a:pt x="0" y="36"/>
                    </a:lnTo>
                    <a:lnTo>
                      <a:pt x="5" y="32"/>
                    </a:lnTo>
                    <a:lnTo>
                      <a:pt x="9" y="25"/>
                    </a:lnTo>
                    <a:lnTo>
                      <a:pt x="14" y="19"/>
                    </a:lnTo>
                    <a:lnTo>
                      <a:pt x="18" y="12"/>
                    </a:lnTo>
                    <a:lnTo>
                      <a:pt x="23" y="7"/>
                    </a:lnTo>
                    <a:lnTo>
                      <a:pt x="28" y="2"/>
                    </a:lnTo>
                    <a:lnTo>
                      <a:pt x="3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0" name="Freeform 269"/>
              <p:cNvSpPr>
                <a:spLocks/>
              </p:cNvSpPr>
              <p:nvPr/>
            </p:nvSpPr>
            <p:spPr bwMode="auto">
              <a:xfrm>
                <a:off x="5072" y="1047"/>
                <a:ext cx="11" cy="15"/>
              </a:xfrm>
              <a:custGeom>
                <a:avLst/>
                <a:gdLst>
                  <a:gd name="T0" fmla="*/ 0 w 47"/>
                  <a:gd name="T1" fmla="*/ 61 h 61"/>
                  <a:gd name="T2" fmla="*/ 47 w 47"/>
                  <a:gd name="T3" fmla="*/ 0 h 61"/>
                  <a:gd name="T4" fmla="*/ 45 w 47"/>
                  <a:gd name="T5" fmla="*/ 8 h 61"/>
                  <a:gd name="T6" fmla="*/ 42 w 47"/>
                  <a:gd name="T7" fmla="*/ 16 h 61"/>
                  <a:gd name="T8" fmla="*/ 37 w 47"/>
                  <a:gd name="T9" fmla="*/ 24 h 61"/>
                  <a:gd name="T10" fmla="*/ 31 w 47"/>
                  <a:gd name="T11" fmla="*/ 33 h 61"/>
                  <a:gd name="T12" fmla="*/ 23 w 47"/>
                  <a:gd name="T13" fmla="*/ 41 h 61"/>
                  <a:gd name="T14" fmla="*/ 16 w 47"/>
                  <a:gd name="T15" fmla="*/ 48 h 61"/>
                  <a:gd name="T16" fmla="*/ 8 w 47"/>
                  <a:gd name="T17" fmla="*/ 55 h 61"/>
                  <a:gd name="T18" fmla="*/ 0 w 47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61">
                    <a:moveTo>
                      <a:pt x="0" y="61"/>
                    </a:moveTo>
                    <a:lnTo>
                      <a:pt x="47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7" y="24"/>
                    </a:lnTo>
                    <a:lnTo>
                      <a:pt x="31" y="33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8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1" name="Freeform 270"/>
              <p:cNvSpPr>
                <a:spLocks/>
              </p:cNvSpPr>
              <p:nvPr/>
            </p:nvSpPr>
            <p:spPr bwMode="auto">
              <a:xfrm>
                <a:off x="4846" y="1047"/>
                <a:ext cx="11" cy="17"/>
              </a:xfrm>
              <a:custGeom>
                <a:avLst/>
                <a:gdLst>
                  <a:gd name="T0" fmla="*/ 44 w 44"/>
                  <a:gd name="T1" fmla="*/ 8 h 66"/>
                  <a:gd name="T2" fmla="*/ 40 w 44"/>
                  <a:gd name="T3" fmla="*/ 16 h 66"/>
                  <a:gd name="T4" fmla="*/ 37 w 44"/>
                  <a:gd name="T5" fmla="*/ 24 h 66"/>
                  <a:gd name="T6" fmla="*/ 31 w 44"/>
                  <a:gd name="T7" fmla="*/ 32 h 66"/>
                  <a:gd name="T8" fmla="*/ 25 w 44"/>
                  <a:gd name="T9" fmla="*/ 39 h 66"/>
                  <a:gd name="T10" fmla="*/ 20 w 44"/>
                  <a:gd name="T11" fmla="*/ 46 h 66"/>
                  <a:gd name="T12" fmla="*/ 13 w 44"/>
                  <a:gd name="T13" fmla="*/ 53 h 66"/>
                  <a:gd name="T14" fmla="*/ 6 w 44"/>
                  <a:gd name="T15" fmla="*/ 60 h 66"/>
                  <a:gd name="T16" fmla="*/ 0 w 44"/>
                  <a:gd name="T17" fmla="*/ 66 h 66"/>
                  <a:gd name="T18" fmla="*/ 0 w 44"/>
                  <a:gd name="T19" fmla="*/ 56 h 66"/>
                  <a:gd name="T20" fmla="*/ 2 w 44"/>
                  <a:gd name="T21" fmla="*/ 48 h 66"/>
                  <a:gd name="T22" fmla="*/ 7 w 44"/>
                  <a:gd name="T23" fmla="*/ 40 h 66"/>
                  <a:gd name="T24" fmla="*/ 13 w 44"/>
                  <a:gd name="T25" fmla="*/ 32 h 66"/>
                  <a:gd name="T26" fmla="*/ 18 w 44"/>
                  <a:gd name="T27" fmla="*/ 24 h 66"/>
                  <a:gd name="T28" fmla="*/ 25 w 44"/>
                  <a:gd name="T29" fmla="*/ 16 h 66"/>
                  <a:gd name="T30" fmla="*/ 30 w 44"/>
                  <a:gd name="T31" fmla="*/ 8 h 66"/>
                  <a:gd name="T32" fmla="*/ 35 w 44"/>
                  <a:gd name="T33" fmla="*/ 0 h 66"/>
                  <a:gd name="T34" fmla="*/ 44 w 44"/>
                  <a:gd name="T35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66">
                    <a:moveTo>
                      <a:pt x="44" y="8"/>
                    </a:moveTo>
                    <a:lnTo>
                      <a:pt x="40" y="16"/>
                    </a:lnTo>
                    <a:lnTo>
                      <a:pt x="37" y="24"/>
                    </a:lnTo>
                    <a:lnTo>
                      <a:pt x="31" y="32"/>
                    </a:lnTo>
                    <a:lnTo>
                      <a:pt x="25" y="39"/>
                    </a:lnTo>
                    <a:lnTo>
                      <a:pt x="20" y="46"/>
                    </a:lnTo>
                    <a:lnTo>
                      <a:pt x="13" y="53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18" y="24"/>
                    </a:lnTo>
                    <a:lnTo>
                      <a:pt x="25" y="16"/>
                    </a:lnTo>
                    <a:lnTo>
                      <a:pt x="30" y="8"/>
                    </a:lnTo>
                    <a:lnTo>
                      <a:pt x="35" y="0"/>
                    </a:ln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2" name="Freeform 271"/>
              <p:cNvSpPr>
                <a:spLocks/>
              </p:cNvSpPr>
              <p:nvPr/>
            </p:nvSpPr>
            <p:spPr bwMode="auto">
              <a:xfrm>
                <a:off x="5087" y="1053"/>
                <a:ext cx="6" cy="8"/>
              </a:xfrm>
              <a:custGeom>
                <a:avLst/>
                <a:gdLst>
                  <a:gd name="T0" fmla="*/ 0 w 24"/>
                  <a:gd name="T1" fmla="*/ 31 h 31"/>
                  <a:gd name="T2" fmla="*/ 17 w 24"/>
                  <a:gd name="T3" fmla="*/ 0 h 31"/>
                  <a:gd name="T4" fmla="*/ 24 w 24"/>
                  <a:gd name="T5" fmla="*/ 0 h 31"/>
                  <a:gd name="T6" fmla="*/ 0 w 24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0" y="31"/>
                    </a:moveTo>
                    <a:lnTo>
                      <a:pt x="17" y="0"/>
                    </a:lnTo>
                    <a:lnTo>
                      <a:pt x="2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3" name="Freeform 272"/>
              <p:cNvSpPr>
                <a:spLocks/>
              </p:cNvSpPr>
              <p:nvPr/>
            </p:nvSpPr>
            <p:spPr bwMode="auto">
              <a:xfrm>
                <a:off x="5044" y="1066"/>
                <a:ext cx="28" cy="36"/>
              </a:xfrm>
              <a:custGeom>
                <a:avLst/>
                <a:gdLst>
                  <a:gd name="T0" fmla="*/ 0 w 109"/>
                  <a:gd name="T1" fmla="*/ 143 h 143"/>
                  <a:gd name="T2" fmla="*/ 9 w 109"/>
                  <a:gd name="T3" fmla="*/ 124 h 143"/>
                  <a:gd name="T4" fmla="*/ 19 w 109"/>
                  <a:gd name="T5" fmla="*/ 107 h 143"/>
                  <a:gd name="T6" fmla="*/ 31 w 109"/>
                  <a:gd name="T7" fmla="*/ 89 h 143"/>
                  <a:gd name="T8" fmla="*/ 44 w 109"/>
                  <a:gd name="T9" fmla="*/ 70 h 143"/>
                  <a:gd name="T10" fmla="*/ 56 w 109"/>
                  <a:gd name="T11" fmla="*/ 53 h 143"/>
                  <a:gd name="T12" fmla="*/ 71 w 109"/>
                  <a:gd name="T13" fmla="*/ 34 h 143"/>
                  <a:gd name="T14" fmla="*/ 85 w 109"/>
                  <a:gd name="T15" fmla="*/ 17 h 143"/>
                  <a:gd name="T16" fmla="*/ 99 w 109"/>
                  <a:gd name="T17" fmla="*/ 0 h 143"/>
                  <a:gd name="T18" fmla="*/ 109 w 109"/>
                  <a:gd name="T19" fmla="*/ 0 h 143"/>
                  <a:gd name="T20" fmla="*/ 0 w 109"/>
                  <a:gd name="T2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143">
                    <a:moveTo>
                      <a:pt x="0" y="143"/>
                    </a:moveTo>
                    <a:lnTo>
                      <a:pt x="9" y="124"/>
                    </a:lnTo>
                    <a:lnTo>
                      <a:pt x="19" y="107"/>
                    </a:lnTo>
                    <a:lnTo>
                      <a:pt x="31" y="89"/>
                    </a:lnTo>
                    <a:lnTo>
                      <a:pt x="44" y="70"/>
                    </a:lnTo>
                    <a:lnTo>
                      <a:pt x="56" y="53"/>
                    </a:lnTo>
                    <a:lnTo>
                      <a:pt x="71" y="34"/>
                    </a:lnTo>
                    <a:lnTo>
                      <a:pt x="85" y="17"/>
                    </a:lnTo>
                    <a:lnTo>
                      <a:pt x="99" y="0"/>
                    </a:lnTo>
                    <a:lnTo>
                      <a:pt x="109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4" name="Freeform 273"/>
              <p:cNvSpPr>
                <a:spLocks/>
              </p:cNvSpPr>
              <p:nvPr/>
            </p:nvSpPr>
            <p:spPr bwMode="auto">
              <a:xfrm>
                <a:off x="4815" y="1067"/>
                <a:ext cx="15" cy="18"/>
              </a:xfrm>
              <a:custGeom>
                <a:avLst/>
                <a:gdLst>
                  <a:gd name="T0" fmla="*/ 61 w 61"/>
                  <a:gd name="T1" fmla="*/ 0 h 73"/>
                  <a:gd name="T2" fmla="*/ 56 w 61"/>
                  <a:gd name="T3" fmla="*/ 11 h 73"/>
                  <a:gd name="T4" fmla="*/ 49 w 61"/>
                  <a:gd name="T5" fmla="*/ 20 h 73"/>
                  <a:gd name="T6" fmla="*/ 43 w 61"/>
                  <a:gd name="T7" fmla="*/ 30 h 73"/>
                  <a:gd name="T8" fmla="*/ 36 w 61"/>
                  <a:gd name="T9" fmla="*/ 40 h 73"/>
                  <a:gd name="T10" fmla="*/ 29 w 61"/>
                  <a:gd name="T11" fmla="*/ 51 h 73"/>
                  <a:gd name="T12" fmla="*/ 21 w 61"/>
                  <a:gd name="T13" fmla="*/ 59 h 73"/>
                  <a:gd name="T14" fmla="*/ 11 w 61"/>
                  <a:gd name="T15" fmla="*/ 67 h 73"/>
                  <a:gd name="T16" fmla="*/ 0 w 61"/>
                  <a:gd name="T17" fmla="*/ 73 h 73"/>
                  <a:gd name="T18" fmla="*/ 7 w 61"/>
                  <a:gd name="T19" fmla="*/ 62 h 73"/>
                  <a:gd name="T20" fmla="*/ 13 w 61"/>
                  <a:gd name="T21" fmla="*/ 52 h 73"/>
                  <a:gd name="T22" fmla="*/ 20 w 61"/>
                  <a:gd name="T23" fmla="*/ 42 h 73"/>
                  <a:gd name="T24" fmla="*/ 27 w 61"/>
                  <a:gd name="T25" fmla="*/ 31 h 73"/>
                  <a:gd name="T26" fmla="*/ 34 w 61"/>
                  <a:gd name="T27" fmla="*/ 22 h 73"/>
                  <a:gd name="T28" fmla="*/ 42 w 61"/>
                  <a:gd name="T29" fmla="*/ 13 h 73"/>
                  <a:gd name="T30" fmla="*/ 51 w 61"/>
                  <a:gd name="T31" fmla="*/ 6 h 73"/>
                  <a:gd name="T32" fmla="*/ 61 w 61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73">
                    <a:moveTo>
                      <a:pt x="61" y="0"/>
                    </a:moveTo>
                    <a:lnTo>
                      <a:pt x="56" y="11"/>
                    </a:lnTo>
                    <a:lnTo>
                      <a:pt x="49" y="20"/>
                    </a:lnTo>
                    <a:lnTo>
                      <a:pt x="43" y="30"/>
                    </a:lnTo>
                    <a:lnTo>
                      <a:pt x="36" y="40"/>
                    </a:lnTo>
                    <a:lnTo>
                      <a:pt x="29" y="51"/>
                    </a:lnTo>
                    <a:lnTo>
                      <a:pt x="21" y="59"/>
                    </a:lnTo>
                    <a:lnTo>
                      <a:pt x="11" y="67"/>
                    </a:lnTo>
                    <a:lnTo>
                      <a:pt x="0" y="73"/>
                    </a:lnTo>
                    <a:lnTo>
                      <a:pt x="7" y="62"/>
                    </a:lnTo>
                    <a:lnTo>
                      <a:pt x="13" y="52"/>
                    </a:lnTo>
                    <a:lnTo>
                      <a:pt x="20" y="42"/>
                    </a:lnTo>
                    <a:lnTo>
                      <a:pt x="27" y="31"/>
                    </a:lnTo>
                    <a:lnTo>
                      <a:pt x="34" y="22"/>
                    </a:lnTo>
                    <a:lnTo>
                      <a:pt x="42" y="13"/>
                    </a:lnTo>
                    <a:lnTo>
                      <a:pt x="51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5" name="Freeform 274"/>
              <p:cNvSpPr>
                <a:spLocks/>
              </p:cNvSpPr>
              <p:nvPr/>
            </p:nvSpPr>
            <p:spPr bwMode="auto">
              <a:xfrm>
                <a:off x="4824" y="1067"/>
                <a:ext cx="21" cy="25"/>
              </a:xfrm>
              <a:custGeom>
                <a:avLst/>
                <a:gdLst>
                  <a:gd name="T0" fmla="*/ 81 w 81"/>
                  <a:gd name="T1" fmla="*/ 0 h 103"/>
                  <a:gd name="T2" fmla="*/ 72 w 81"/>
                  <a:gd name="T3" fmla="*/ 13 h 103"/>
                  <a:gd name="T4" fmla="*/ 63 w 81"/>
                  <a:gd name="T5" fmla="*/ 27 h 103"/>
                  <a:gd name="T6" fmla="*/ 53 w 81"/>
                  <a:gd name="T7" fmla="*/ 40 h 103"/>
                  <a:gd name="T8" fmla="*/ 44 w 81"/>
                  <a:gd name="T9" fmla="*/ 53 h 103"/>
                  <a:gd name="T10" fmla="*/ 35 w 81"/>
                  <a:gd name="T11" fmla="*/ 67 h 103"/>
                  <a:gd name="T12" fmla="*/ 26 w 81"/>
                  <a:gd name="T13" fmla="*/ 80 h 103"/>
                  <a:gd name="T14" fmla="*/ 15 w 81"/>
                  <a:gd name="T15" fmla="*/ 91 h 103"/>
                  <a:gd name="T16" fmla="*/ 4 w 81"/>
                  <a:gd name="T17" fmla="*/ 103 h 103"/>
                  <a:gd name="T18" fmla="*/ 0 w 81"/>
                  <a:gd name="T19" fmla="*/ 99 h 103"/>
                  <a:gd name="T20" fmla="*/ 64 w 81"/>
                  <a:gd name="T21" fmla="*/ 0 h 103"/>
                  <a:gd name="T22" fmla="*/ 81 w 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72" y="13"/>
                    </a:lnTo>
                    <a:lnTo>
                      <a:pt x="63" y="27"/>
                    </a:lnTo>
                    <a:lnTo>
                      <a:pt x="53" y="40"/>
                    </a:lnTo>
                    <a:lnTo>
                      <a:pt x="44" y="53"/>
                    </a:lnTo>
                    <a:lnTo>
                      <a:pt x="35" y="67"/>
                    </a:lnTo>
                    <a:lnTo>
                      <a:pt x="26" y="80"/>
                    </a:lnTo>
                    <a:lnTo>
                      <a:pt x="15" y="91"/>
                    </a:lnTo>
                    <a:lnTo>
                      <a:pt x="4" y="103"/>
                    </a:lnTo>
                    <a:lnTo>
                      <a:pt x="0" y="99"/>
                    </a:lnTo>
                    <a:lnTo>
                      <a:pt x="64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6" name="Freeform 275"/>
              <p:cNvSpPr>
                <a:spLocks/>
              </p:cNvSpPr>
              <p:nvPr/>
            </p:nvSpPr>
            <p:spPr bwMode="auto">
              <a:xfrm>
                <a:off x="5066" y="1068"/>
                <a:ext cx="16" cy="22"/>
              </a:xfrm>
              <a:custGeom>
                <a:avLst/>
                <a:gdLst>
                  <a:gd name="T0" fmla="*/ 68 w 68"/>
                  <a:gd name="T1" fmla="*/ 7 h 87"/>
                  <a:gd name="T2" fmla="*/ 0 w 68"/>
                  <a:gd name="T3" fmla="*/ 87 h 87"/>
                  <a:gd name="T4" fmla="*/ 6 w 68"/>
                  <a:gd name="T5" fmla="*/ 76 h 87"/>
                  <a:gd name="T6" fmla="*/ 12 w 68"/>
                  <a:gd name="T7" fmla="*/ 64 h 87"/>
                  <a:gd name="T8" fmla="*/ 20 w 68"/>
                  <a:gd name="T9" fmla="*/ 53 h 87"/>
                  <a:gd name="T10" fmla="*/ 28 w 68"/>
                  <a:gd name="T11" fmla="*/ 41 h 87"/>
                  <a:gd name="T12" fmla="*/ 37 w 68"/>
                  <a:gd name="T13" fmla="*/ 31 h 87"/>
                  <a:gd name="T14" fmla="*/ 46 w 68"/>
                  <a:gd name="T15" fmla="*/ 21 h 87"/>
                  <a:gd name="T16" fmla="*/ 55 w 68"/>
                  <a:gd name="T17" fmla="*/ 10 h 87"/>
                  <a:gd name="T18" fmla="*/ 65 w 68"/>
                  <a:gd name="T19" fmla="*/ 0 h 87"/>
                  <a:gd name="T20" fmla="*/ 65 w 68"/>
                  <a:gd name="T21" fmla="*/ 1 h 87"/>
                  <a:gd name="T22" fmla="*/ 66 w 68"/>
                  <a:gd name="T23" fmla="*/ 3 h 87"/>
                  <a:gd name="T24" fmla="*/ 67 w 68"/>
                  <a:gd name="T25" fmla="*/ 4 h 87"/>
                  <a:gd name="T26" fmla="*/ 68 w 68"/>
                  <a:gd name="T27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87">
                    <a:moveTo>
                      <a:pt x="68" y="7"/>
                    </a:moveTo>
                    <a:lnTo>
                      <a:pt x="0" y="87"/>
                    </a:lnTo>
                    <a:lnTo>
                      <a:pt x="6" y="76"/>
                    </a:lnTo>
                    <a:lnTo>
                      <a:pt x="12" y="64"/>
                    </a:lnTo>
                    <a:lnTo>
                      <a:pt x="20" y="53"/>
                    </a:lnTo>
                    <a:lnTo>
                      <a:pt x="28" y="41"/>
                    </a:lnTo>
                    <a:lnTo>
                      <a:pt x="37" y="31"/>
                    </a:lnTo>
                    <a:lnTo>
                      <a:pt x="46" y="21"/>
                    </a:lnTo>
                    <a:lnTo>
                      <a:pt x="55" y="1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6" y="3"/>
                    </a:lnTo>
                    <a:lnTo>
                      <a:pt x="67" y="4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7" name="Freeform 276"/>
              <p:cNvSpPr>
                <a:spLocks/>
              </p:cNvSpPr>
              <p:nvPr/>
            </p:nvSpPr>
            <p:spPr bwMode="auto">
              <a:xfrm>
                <a:off x="5091" y="1072"/>
                <a:ext cx="4" cy="3"/>
              </a:xfrm>
              <a:custGeom>
                <a:avLst/>
                <a:gdLst>
                  <a:gd name="T0" fmla="*/ 18 w 18"/>
                  <a:gd name="T1" fmla="*/ 1 h 14"/>
                  <a:gd name="T2" fmla="*/ 15 w 18"/>
                  <a:gd name="T3" fmla="*/ 3 h 14"/>
                  <a:gd name="T4" fmla="*/ 12 w 18"/>
                  <a:gd name="T5" fmla="*/ 7 h 14"/>
                  <a:gd name="T6" fmla="*/ 8 w 18"/>
                  <a:gd name="T7" fmla="*/ 10 h 14"/>
                  <a:gd name="T8" fmla="*/ 7 w 18"/>
                  <a:gd name="T9" fmla="*/ 14 h 14"/>
                  <a:gd name="T10" fmla="*/ 0 w 18"/>
                  <a:gd name="T11" fmla="*/ 14 h 14"/>
                  <a:gd name="T12" fmla="*/ 4 w 18"/>
                  <a:gd name="T13" fmla="*/ 8 h 14"/>
                  <a:gd name="T14" fmla="*/ 6 w 18"/>
                  <a:gd name="T15" fmla="*/ 3 h 14"/>
                  <a:gd name="T16" fmla="*/ 11 w 18"/>
                  <a:gd name="T17" fmla="*/ 0 h 14"/>
                  <a:gd name="T18" fmla="*/ 18 w 18"/>
                  <a:gd name="T1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4">
                    <a:moveTo>
                      <a:pt x="18" y="1"/>
                    </a:moveTo>
                    <a:lnTo>
                      <a:pt x="15" y="3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8" name="Freeform 277"/>
              <p:cNvSpPr>
                <a:spLocks/>
              </p:cNvSpPr>
              <p:nvPr/>
            </p:nvSpPr>
            <p:spPr bwMode="auto">
              <a:xfrm>
                <a:off x="5104" y="1077"/>
                <a:ext cx="4" cy="8"/>
              </a:xfrm>
              <a:custGeom>
                <a:avLst/>
                <a:gdLst>
                  <a:gd name="T0" fmla="*/ 14 w 15"/>
                  <a:gd name="T1" fmla="*/ 0 h 31"/>
                  <a:gd name="T2" fmla="*/ 15 w 15"/>
                  <a:gd name="T3" fmla="*/ 7 h 31"/>
                  <a:gd name="T4" fmla="*/ 11 w 15"/>
                  <a:gd name="T5" fmla="*/ 15 h 31"/>
                  <a:gd name="T6" fmla="*/ 5 w 15"/>
                  <a:gd name="T7" fmla="*/ 23 h 31"/>
                  <a:gd name="T8" fmla="*/ 0 w 15"/>
                  <a:gd name="T9" fmla="*/ 31 h 31"/>
                  <a:gd name="T10" fmla="*/ 3 w 15"/>
                  <a:gd name="T11" fmla="*/ 22 h 31"/>
                  <a:gd name="T12" fmla="*/ 5 w 15"/>
                  <a:gd name="T13" fmla="*/ 12 h 31"/>
                  <a:gd name="T14" fmla="*/ 8 w 15"/>
                  <a:gd name="T15" fmla="*/ 4 h 31"/>
                  <a:gd name="T16" fmla="*/ 14 w 15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31">
                    <a:moveTo>
                      <a:pt x="14" y="0"/>
                    </a:moveTo>
                    <a:lnTo>
                      <a:pt x="15" y="7"/>
                    </a:lnTo>
                    <a:lnTo>
                      <a:pt x="11" y="15"/>
                    </a:lnTo>
                    <a:lnTo>
                      <a:pt x="5" y="23"/>
                    </a:lnTo>
                    <a:lnTo>
                      <a:pt x="0" y="31"/>
                    </a:lnTo>
                    <a:lnTo>
                      <a:pt x="3" y="22"/>
                    </a:lnTo>
                    <a:lnTo>
                      <a:pt x="5" y="12"/>
                    </a:lnTo>
                    <a:lnTo>
                      <a:pt x="8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9" name="Freeform 278"/>
              <p:cNvSpPr>
                <a:spLocks/>
              </p:cNvSpPr>
              <p:nvPr/>
            </p:nvSpPr>
            <p:spPr bwMode="auto">
              <a:xfrm>
                <a:off x="4991" y="1134"/>
                <a:ext cx="4" cy="22"/>
              </a:xfrm>
              <a:custGeom>
                <a:avLst/>
                <a:gdLst>
                  <a:gd name="T0" fmla="*/ 0 w 18"/>
                  <a:gd name="T1" fmla="*/ 85 h 85"/>
                  <a:gd name="T2" fmla="*/ 2 w 18"/>
                  <a:gd name="T3" fmla="*/ 62 h 85"/>
                  <a:gd name="T4" fmla="*/ 0 w 18"/>
                  <a:gd name="T5" fmla="*/ 37 h 85"/>
                  <a:gd name="T6" fmla="*/ 5 w 18"/>
                  <a:gd name="T7" fmla="*/ 15 h 85"/>
                  <a:gd name="T8" fmla="*/ 18 w 18"/>
                  <a:gd name="T9" fmla="*/ 0 h 85"/>
                  <a:gd name="T10" fmla="*/ 14 w 18"/>
                  <a:gd name="T11" fmla="*/ 23 h 85"/>
                  <a:gd name="T12" fmla="*/ 13 w 18"/>
                  <a:gd name="T13" fmla="*/ 48 h 85"/>
                  <a:gd name="T14" fmla="*/ 10 w 18"/>
                  <a:gd name="T15" fmla="*/ 70 h 85"/>
                  <a:gd name="T16" fmla="*/ 0 w 18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5">
                    <a:moveTo>
                      <a:pt x="0" y="85"/>
                    </a:moveTo>
                    <a:lnTo>
                      <a:pt x="2" y="62"/>
                    </a:lnTo>
                    <a:lnTo>
                      <a:pt x="0" y="37"/>
                    </a:lnTo>
                    <a:lnTo>
                      <a:pt x="5" y="15"/>
                    </a:lnTo>
                    <a:lnTo>
                      <a:pt x="18" y="0"/>
                    </a:lnTo>
                    <a:lnTo>
                      <a:pt x="14" y="23"/>
                    </a:lnTo>
                    <a:lnTo>
                      <a:pt x="13" y="48"/>
                    </a:lnTo>
                    <a:lnTo>
                      <a:pt x="10" y="7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0" name="Freeform 279"/>
              <p:cNvSpPr>
                <a:spLocks/>
              </p:cNvSpPr>
              <p:nvPr/>
            </p:nvSpPr>
            <p:spPr bwMode="auto">
              <a:xfrm>
                <a:off x="5001" y="1135"/>
                <a:ext cx="2" cy="15"/>
              </a:xfrm>
              <a:custGeom>
                <a:avLst/>
                <a:gdLst>
                  <a:gd name="T0" fmla="*/ 9 w 9"/>
                  <a:gd name="T1" fmla="*/ 0 h 62"/>
                  <a:gd name="T2" fmla="*/ 6 w 9"/>
                  <a:gd name="T3" fmla="*/ 15 h 62"/>
                  <a:gd name="T4" fmla="*/ 7 w 9"/>
                  <a:gd name="T5" fmla="*/ 32 h 62"/>
                  <a:gd name="T6" fmla="*/ 6 w 9"/>
                  <a:gd name="T7" fmla="*/ 48 h 62"/>
                  <a:gd name="T8" fmla="*/ 0 w 9"/>
                  <a:gd name="T9" fmla="*/ 62 h 62"/>
                  <a:gd name="T10" fmla="*/ 0 w 9"/>
                  <a:gd name="T11" fmla="*/ 0 h 62"/>
                  <a:gd name="T12" fmla="*/ 9 w 9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2">
                    <a:moveTo>
                      <a:pt x="9" y="0"/>
                    </a:moveTo>
                    <a:lnTo>
                      <a:pt x="6" y="15"/>
                    </a:lnTo>
                    <a:lnTo>
                      <a:pt x="7" y="32"/>
                    </a:lnTo>
                    <a:lnTo>
                      <a:pt x="6" y="48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1" name="Freeform 280"/>
              <p:cNvSpPr>
                <a:spLocks/>
              </p:cNvSpPr>
              <p:nvPr/>
            </p:nvSpPr>
            <p:spPr bwMode="auto">
              <a:xfrm>
                <a:off x="5008" y="1136"/>
                <a:ext cx="4" cy="11"/>
              </a:xfrm>
              <a:custGeom>
                <a:avLst/>
                <a:gdLst>
                  <a:gd name="T0" fmla="*/ 14 w 14"/>
                  <a:gd name="T1" fmla="*/ 0 h 43"/>
                  <a:gd name="T2" fmla="*/ 14 w 14"/>
                  <a:gd name="T3" fmla="*/ 10 h 43"/>
                  <a:gd name="T4" fmla="*/ 11 w 14"/>
                  <a:gd name="T5" fmla="*/ 20 h 43"/>
                  <a:gd name="T6" fmla="*/ 10 w 14"/>
                  <a:gd name="T7" fmla="*/ 30 h 43"/>
                  <a:gd name="T8" fmla="*/ 11 w 14"/>
                  <a:gd name="T9" fmla="*/ 41 h 43"/>
                  <a:gd name="T10" fmla="*/ 8 w 14"/>
                  <a:gd name="T11" fmla="*/ 41 h 43"/>
                  <a:gd name="T12" fmla="*/ 4 w 14"/>
                  <a:gd name="T13" fmla="*/ 40 h 43"/>
                  <a:gd name="T14" fmla="*/ 2 w 14"/>
                  <a:gd name="T15" fmla="*/ 41 h 43"/>
                  <a:gd name="T16" fmla="*/ 0 w 14"/>
                  <a:gd name="T17" fmla="*/ 43 h 43"/>
                  <a:gd name="T18" fmla="*/ 0 w 14"/>
                  <a:gd name="T19" fmla="*/ 0 h 43"/>
                  <a:gd name="T20" fmla="*/ 14 w 14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3">
                    <a:moveTo>
                      <a:pt x="14" y="0"/>
                    </a:moveTo>
                    <a:lnTo>
                      <a:pt x="14" y="10"/>
                    </a:lnTo>
                    <a:lnTo>
                      <a:pt x="11" y="20"/>
                    </a:lnTo>
                    <a:lnTo>
                      <a:pt x="10" y="30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4" y="40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2" name="Freeform 281"/>
              <p:cNvSpPr>
                <a:spLocks/>
              </p:cNvSpPr>
              <p:nvPr/>
            </p:nvSpPr>
            <p:spPr bwMode="auto">
              <a:xfrm>
                <a:off x="5019" y="1136"/>
                <a:ext cx="2" cy="10"/>
              </a:xfrm>
              <a:custGeom>
                <a:avLst/>
                <a:gdLst>
                  <a:gd name="T0" fmla="*/ 11 w 11"/>
                  <a:gd name="T1" fmla="*/ 39 h 39"/>
                  <a:gd name="T2" fmla="*/ 0 w 11"/>
                  <a:gd name="T3" fmla="*/ 39 h 39"/>
                  <a:gd name="T4" fmla="*/ 0 w 11"/>
                  <a:gd name="T5" fmla="*/ 0 h 39"/>
                  <a:gd name="T6" fmla="*/ 4 w 11"/>
                  <a:gd name="T7" fmla="*/ 9 h 39"/>
                  <a:gd name="T8" fmla="*/ 7 w 11"/>
                  <a:gd name="T9" fmla="*/ 18 h 39"/>
                  <a:gd name="T10" fmla="*/ 9 w 11"/>
                  <a:gd name="T11" fmla="*/ 29 h 39"/>
                  <a:gd name="T12" fmla="*/ 11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4" y="9"/>
                    </a:lnTo>
                    <a:lnTo>
                      <a:pt x="7" y="18"/>
                    </a:lnTo>
                    <a:lnTo>
                      <a:pt x="9" y="29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3" name="Freeform 282"/>
              <p:cNvSpPr>
                <a:spLocks/>
              </p:cNvSpPr>
              <p:nvPr/>
            </p:nvSpPr>
            <p:spPr bwMode="auto">
              <a:xfrm>
                <a:off x="4980" y="1139"/>
                <a:ext cx="4" cy="21"/>
              </a:xfrm>
              <a:custGeom>
                <a:avLst/>
                <a:gdLst>
                  <a:gd name="T0" fmla="*/ 17 w 17"/>
                  <a:gd name="T1" fmla="*/ 75 h 86"/>
                  <a:gd name="T2" fmla="*/ 3 w 17"/>
                  <a:gd name="T3" fmla="*/ 86 h 86"/>
                  <a:gd name="T4" fmla="*/ 0 w 17"/>
                  <a:gd name="T5" fmla="*/ 12 h 86"/>
                  <a:gd name="T6" fmla="*/ 17 w 17"/>
                  <a:gd name="T7" fmla="*/ 0 h 86"/>
                  <a:gd name="T8" fmla="*/ 12 w 17"/>
                  <a:gd name="T9" fmla="*/ 75 h 86"/>
                  <a:gd name="T10" fmla="*/ 17 w 17"/>
                  <a:gd name="T11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86">
                    <a:moveTo>
                      <a:pt x="17" y="75"/>
                    </a:moveTo>
                    <a:lnTo>
                      <a:pt x="3" y="86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2" y="75"/>
                    </a:lnTo>
                    <a:lnTo>
                      <a:pt x="17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4" name="Freeform 283"/>
              <p:cNvSpPr>
                <a:spLocks/>
              </p:cNvSpPr>
              <p:nvPr/>
            </p:nvSpPr>
            <p:spPr bwMode="auto">
              <a:xfrm>
                <a:off x="4971" y="1144"/>
                <a:ext cx="4" cy="21"/>
              </a:xfrm>
              <a:custGeom>
                <a:avLst/>
                <a:gdLst>
                  <a:gd name="T0" fmla="*/ 13 w 14"/>
                  <a:gd name="T1" fmla="*/ 0 h 82"/>
                  <a:gd name="T2" fmla="*/ 13 w 14"/>
                  <a:gd name="T3" fmla="*/ 22 h 82"/>
                  <a:gd name="T4" fmla="*/ 14 w 14"/>
                  <a:gd name="T5" fmla="*/ 45 h 82"/>
                  <a:gd name="T6" fmla="*/ 11 w 14"/>
                  <a:gd name="T7" fmla="*/ 66 h 82"/>
                  <a:gd name="T8" fmla="*/ 0 w 14"/>
                  <a:gd name="T9" fmla="*/ 82 h 82"/>
                  <a:gd name="T10" fmla="*/ 7 w 14"/>
                  <a:gd name="T11" fmla="*/ 0 h 82"/>
                  <a:gd name="T12" fmla="*/ 13 w 14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2">
                    <a:moveTo>
                      <a:pt x="13" y="0"/>
                    </a:moveTo>
                    <a:lnTo>
                      <a:pt x="13" y="22"/>
                    </a:lnTo>
                    <a:lnTo>
                      <a:pt x="14" y="45"/>
                    </a:lnTo>
                    <a:lnTo>
                      <a:pt x="11" y="66"/>
                    </a:lnTo>
                    <a:lnTo>
                      <a:pt x="0" y="82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5" name="Freeform 284"/>
              <p:cNvSpPr>
                <a:spLocks/>
              </p:cNvSpPr>
              <p:nvPr/>
            </p:nvSpPr>
            <p:spPr bwMode="auto">
              <a:xfrm>
                <a:off x="4962" y="1149"/>
                <a:ext cx="3" cy="20"/>
              </a:xfrm>
              <a:custGeom>
                <a:avLst/>
                <a:gdLst>
                  <a:gd name="T0" fmla="*/ 14 w 14"/>
                  <a:gd name="T1" fmla="*/ 75 h 77"/>
                  <a:gd name="T2" fmla="*/ 12 w 14"/>
                  <a:gd name="T3" fmla="*/ 75 h 77"/>
                  <a:gd name="T4" fmla="*/ 11 w 14"/>
                  <a:gd name="T5" fmla="*/ 75 h 77"/>
                  <a:gd name="T6" fmla="*/ 8 w 14"/>
                  <a:gd name="T7" fmla="*/ 76 h 77"/>
                  <a:gd name="T8" fmla="*/ 6 w 14"/>
                  <a:gd name="T9" fmla="*/ 77 h 77"/>
                  <a:gd name="T10" fmla="*/ 5 w 14"/>
                  <a:gd name="T11" fmla="*/ 57 h 77"/>
                  <a:gd name="T12" fmla="*/ 0 w 14"/>
                  <a:gd name="T13" fmla="*/ 37 h 77"/>
                  <a:gd name="T14" fmla="*/ 0 w 14"/>
                  <a:gd name="T15" fmla="*/ 17 h 77"/>
                  <a:gd name="T16" fmla="*/ 11 w 14"/>
                  <a:gd name="T17" fmla="*/ 0 h 77"/>
                  <a:gd name="T18" fmla="*/ 14 w 14"/>
                  <a:gd name="T19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7">
                    <a:moveTo>
                      <a:pt x="14" y="75"/>
                    </a:moveTo>
                    <a:lnTo>
                      <a:pt x="12" y="75"/>
                    </a:lnTo>
                    <a:lnTo>
                      <a:pt x="11" y="75"/>
                    </a:lnTo>
                    <a:lnTo>
                      <a:pt x="8" y="76"/>
                    </a:lnTo>
                    <a:lnTo>
                      <a:pt x="6" y="77"/>
                    </a:lnTo>
                    <a:lnTo>
                      <a:pt x="5" y="57"/>
                    </a:lnTo>
                    <a:lnTo>
                      <a:pt x="0" y="37"/>
                    </a:lnTo>
                    <a:lnTo>
                      <a:pt x="0" y="17"/>
                    </a:lnTo>
                    <a:lnTo>
                      <a:pt x="11" y="0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6" name="Freeform 285"/>
              <p:cNvSpPr>
                <a:spLocks/>
              </p:cNvSpPr>
              <p:nvPr/>
            </p:nvSpPr>
            <p:spPr bwMode="auto">
              <a:xfrm>
                <a:off x="5012" y="1152"/>
                <a:ext cx="6" cy="20"/>
              </a:xfrm>
              <a:custGeom>
                <a:avLst/>
                <a:gdLst>
                  <a:gd name="T0" fmla="*/ 0 w 22"/>
                  <a:gd name="T1" fmla="*/ 83 h 83"/>
                  <a:gd name="T2" fmla="*/ 7 w 22"/>
                  <a:gd name="T3" fmla="*/ 61 h 83"/>
                  <a:gd name="T4" fmla="*/ 9 w 22"/>
                  <a:gd name="T5" fmla="*/ 38 h 83"/>
                  <a:gd name="T6" fmla="*/ 13 w 22"/>
                  <a:gd name="T7" fmla="*/ 16 h 83"/>
                  <a:gd name="T8" fmla="*/ 22 w 22"/>
                  <a:gd name="T9" fmla="*/ 0 h 83"/>
                  <a:gd name="T10" fmla="*/ 22 w 22"/>
                  <a:gd name="T11" fmla="*/ 24 h 83"/>
                  <a:gd name="T12" fmla="*/ 20 w 22"/>
                  <a:gd name="T13" fmla="*/ 46 h 83"/>
                  <a:gd name="T14" fmla="*/ 13 w 22"/>
                  <a:gd name="T15" fmla="*/ 67 h 83"/>
                  <a:gd name="T16" fmla="*/ 0 w 22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83">
                    <a:moveTo>
                      <a:pt x="0" y="83"/>
                    </a:moveTo>
                    <a:lnTo>
                      <a:pt x="7" y="61"/>
                    </a:lnTo>
                    <a:lnTo>
                      <a:pt x="9" y="38"/>
                    </a:lnTo>
                    <a:lnTo>
                      <a:pt x="13" y="16"/>
                    </a:lnTo>
                    <a:lnTo>
                      <a:pt x="22" y="0"/>
                    </a:lnTo>
                    <a:lnTo>
                      <a:pt x="22" y="24"/>
                    </a:lnTo>
                    <a:lnTo>
                      <a:pt x="20" y="46"/>
                    </a:lnTo>
                    <a:lnTo>
                      <a:pt x="13" y="6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7" name="Freeform 286"/>
              <p:cNvSpPr>
                <a:spLocks/>
              </p:cNvSpPr>
              <p:nvPr/>
            </p:nvSpPr>
            <p:spPr bwMode="auto">
              <a:xfrm>
                <a:off x="4952" y="1155"/>
                <a:ext cx="4" cy="18"/>
              </a:xfrm>
              <a:custGeom>
                <a:avLst/>
                <a:gdLst>
                  <a:gd name="T0" fmla="*/ 17 w 18"/>
                  <a:gd name="T1" fmla="*/ 0 h 73"/>
                  <a:gd name="T2" fmla="*/ 18 w 18"/>
                  <a:gd name="T3" fmla="*/ 19 h 73"/>
                  <a:gd name="T4" fmla="*/ 18 w 18"/>
                  <a:gd name="T5" fmla="*/ 36 h 73"/>
                  <a:gd name="T6" fmla="*/ 16 w 18"/>
                  <a:gd name="T7" fmla="*/ 55 h 73"/>
                  <a:gd name="T8" fmla="*/ 12 w 18"/>
                  <a:gd name="T9" fmla="*/ 73 h 73"/>
                  <a:gd name="T10" fmla="*/ 6 w 18"/>
                  <a:gd name="T11" fmla="*/ 73 h 73"/>
                  <a:gd name="T12" fmla="*/ 3 w 18"/>
                  <a:gd name="T13" fmla="*/ 51 h 73"/>
                  <a:gd name="T14" fmla="*/ 0 w 18"/>
                  <a:gd name="T15" fmla="*/ 29 h 73"/>
                  <a:gd name="T16" fmla="*/ 1 w 18"/>
                  <a:gd name="T17" fmla="*/ 11 h 73"/>
                  <a:gd name="T18" fmla="*/ 17 w 18"/>
                  <a:gd name="T1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3">
                    <a:moveTo>
                      <a:pt x="17" y="0"/>
                    </a:moveTo>
                    <a:lnTo>
                      <a:pt x="18" y="19"/>
                    </a:lnTo>
                    <a:lnTo>
                      <a:pt x="18" y="36"/>
                    </a:lnTo>
                    <a:lnTo>
                      <a:pt x="16" y="55"/>
                    </a:lnTo>
                    <a:lnTo>
                      <a:pt x="12" y="73"/>
                    </a:lnTo>
                    <a:lnTo>
                      <a:pt x="6" y="73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1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8" name="Freeform 287"/>
              <p:cNvSpPr>
                <a:spLocks/>
              </p:cNvSpPr>
              <p:nvPr/>
            </p:nvSpPr>
            <p:spPr bwMode="auto">
              <a:xfrm>
                <a:off x="5023" y="1156"/>
                <a:ext cx="2" cy="10"/>
              </a:xfrm>
              <a:custGeom>
                <a:avLst/>
                <a:gdLst>
                  <a:gd name="T0" fmla="*/ 11 w 11"/>
                  <a:gd name="T1" fmla="*/ 0 h 44"/>
                  <a:gd name="T2" fmla="*/ 11 w 11"/>
                  <a:gd name="T3" fmla="*/ 10 h 44"/>
                  <a:gd name="T4" fmla="*/ 10 w 11"/>
                  <a:gd name="T5" fmla="*/ 21 h 44"/>
                  <a:gd name="T6" fmla="*/ 6 w 11"/>
                  <a:gd name="T7" fmla="*/ 32 h 44"/>
                  <a:gd name="T8" fmla="*/ 5 w 11"/>
                  <a:gd name="T9" fmla="*/ 44 h 44"/>
                  <a:gd name="T10" fmla="*/ 0 w 11"/>
                  <a:gd name="T11" fmla="*/ 33 h 44"/>
                  <a:gd name="T12" fmla="*/ 4 w 11"/>
                  <a:gd name="T13" fmla="*/ 23 h 44"/>
                  <a:gd name="T14" fmla="*/ 9 w 11"/>
                  <a:gd name="T15" fmla="*/ 13 h 44"/>
                  <a:gd name="T16" fmla="*/ 7 w 11"/>
                  <a:gd name="T17" fmla="*/ 0 h 44"/>
                  <a:gd name="T18" fmla="*/ 11 w 11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4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1"/>
                    </a:lnTo>
                    <a:lnTo>
                      <a:pt x="6" y="32"/>
                    </a:lnTo>
                    <a:lnTo>
                      <a:pt x="5" y="44"/>
                    </a:lnTo>
                    <a:lnTo>
                      <a:pt x="0" y="33"/>
                    </a:lnTo>
                    <a:lnTo>
                      <a:pt x="4" y="23"/>
                    </a:lnTo>
                    <a:lnTo>
                      <a:pt x="9" y="1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9" name="Freeform 288"/>
              <p:cNvSpPr>
                <a:spLocks/>
              </p:cNvSpPr>
              <p:nvPr/>
            </p:nvSpPr>
            <p:spPr bwMode="auto">
              <a:xfrm>
                <a:off x="5032" y="1159"/>
                <a:ext cx="68" cy="202"/>
              </a:xfrm>
              <a:custGeom>
                <a:avLst/>
                <a:gdLst>
                  <a:gd name="T0" fmla="*/ 98 w 272"/>
                  <a:gd name="T1" fmla="*/ 30 h 807"/>
                  <a:gd name="T2" fmla="*/ 123 w 272"/>
                  <a:gd name="T3" fmla="*/ 78 h 807"/>
                  <a:gd name="T4" fmla="*/ 146 w 272"/>
                  <a:gd name="T5" fmla="*/ 128 h 807"/>
                  <a:gd name="T6" fmla="*/ 166 w 272"/>
                  <a:gd name="T7" fmla="*/ 178 h 807"/>
                  <a:gd name="T8" fmla="*/ 187 w 272"/>
                  <a:gd name="T9" fmla="*/ 228 h 807"/>
                  <a:gd name="T10" fmla="*/ 208 w 272"/>
                  <a:gd name="T11" fmla="*/ 279 h 807"/>
                  <a:gd name="T12" fmla="*/ 229 w 272"/>
                  <a:gd name="T13" fmla="*/ 328 h 807"/>
                  <a:gd name="T14" fmla="*/ 249 w 272"/>
                  <a:gd name="T15" fmla="*/ 378 h 807"/>
                  <a:gd name="T16" fmla="*/ 272 w 272"/>
                  <a:gd name="T17" fmla="*/ 427 h 807"/>
                  <a:gd name="T18" fmla="*/ 272 w 272"/>
                  <a:gd name="T19" fmla="*/ 439 h 807"/>
                  <a:gd name="T20" fmla="*/ 268 w 272"/>
                  <a:gd name="T21" fmla="*/ 448 h 807"/>
                  <a:gd name="T22" fmla="*/ 259 w 272"/>
                  <a:gd name="T23" fmla="*/ 456 h 807"/>
                  <a:gd name="T24" fmla="*/ 252 w 272"/>
                  <a:gd name="T25" fmla="*/ 464 h 807"/>
                  <a:gd name="T26" fmla="*/ 236 w 272"/>
                  <a:gd name="T27" fmla="*/ 485 h 807"/>
                  <a:gd name="T28" fmla="*/ 219 w 272"/>
                  <a:gd name="T29" fmla="*/ 506 h 807"/>
                  <a:gd name="T30" fmla="*/ 203 w 272"/>
                  <a:gd name="T31" fmla="*/ 526 h 807"/>
                  <a:gd name="T32" fmla="*/ 187 w 272"/>
                  <a:gd name="T33" fmla="*/ 547 h 807"/>
                  <a:gd name="T34" fmla="*/ 171 w 272"/>
                  <a:gd name="T35" fmla="*/ 568 h 807"/>
                  <a:gd name="T36" fmla="*/ 155 w 272"/>
                  <a:gd name="T37" fmla="*/ 590 h 807"/>
                  <a:gd name="T38" fmla="*/ 139 w 272"/>
                  <a:gd name="T39" fmla="*/ 610 h 807"/>
                  <a:gd name="T40" fmla="*/ 123 w 272"/>
                  <a:gd name="T41" fmla="*/ 632 h 807"/>
                  <a:gd name="T42" fmla="*/ 106 w 272"/>
                  <a:gd name="T43" fmla="*/ 654 h 807"/>
                  <a:gd name="T44" fmla="*/ 92 w 272"/>
                  <a:gd name="T45" fmla="*/ 676 h 807"/>
                  <a:gd name="T46" fmla="*/ 75 w 272"/>
                  <a:gd name="T47" fmla="*/ 698 h 807"/>
                  <a:gd name="T48" fmla="*/ 60 w 272"/>
                  <a:gd name="T49" fmla="*/ 720 h 807"/>
                  <a:gd name="T50" fmla="*/ 45 w 272"/>
                  <a:gd name="T51" fmla="*/ 742 h 807"/>
                  <a:gd name="T52" fmla="*/ 30 w 272"/>
                  <a:gd name="T53" fmla="*/ 764 h 807"/>
                  <a:gd name="T54" fmla="*/ 15 w 272"/>
                  <a:gd name="T55" fmla="*/ 786 h 807"/>
                  <a:gd name="T56" fmla="*/ 0 w 272"/>
                  <a:gd name="T57" fmla="*/ 807 h 807"/>
                  <a:gd name="T58" fmla="*/ 0 w 272"/>
                  <a:gd name="T59" fmla="*/ 794 h 807"/>
                  <a:gd name="T60" fmla="*/ 18 w 272"/>
                  <a:gd name="T61" fmla="*/ 772 h 807"/>
                  <a:gd name="T62" fmla="*/ 34 w 272"/>
                  <a:gd name="T63" fmla="*/ 750 h 807"/>
                  <a:gd name="T64" fmla="*/ 50 w 272"/>
                  <a:gd name="T65" fmla="*/ 728 h 807"/>
                  <a:gd name="T66" fmla="*/ 66 w 272"/>
                  <a:gd name="T67" fmla="*/ 705 h 807"/>
                  <a:gd name="T68" fmla="*/ 82 w 272"/>
                  <a:gd name="T69" fmla="*/ 683 h 807"/>
                  <a:gd name="T70" fmla="*/ 98 w 272"/>
                  <a:gd name="T71" fmla="*/ 660 h 807"/>
                  <a:gd name="T72" fmla="*/ 113 w 272"/>
                  <a:gd name="T73" fmla="*/ 638 h 807"/>
                  <a:gd name="T74" fmla="*/ 130 w 272"/>
                  <a:gd name="T75" fmla="*/ 615 h 807"/>
                  <a:gd name="T76" fmla="*/ 145 w 272"/>
                  <a:gd name="T77" fmla="*/ 593 h 807"/>
                  <a:gd name="T78" fmla="*/ 161 w 272"/>
                  <a:gd name="T79" fmla="*/ 571 h 807"/>
                  <a:gd name="T80" fmla="*/ 176 w 272"/>
                  <a:gd name="T81" fmla="*/ 548 h 807"/>
                  <a:gd name="T82" fmla="*/ 192 w 272"/>
                  <a:gd name="T83" fmla="*/ 526 h 807"/>
                  <a:gd name="T84" fmla="*/ 208 w 272"/>
                  <a:gd name="T85" fmla="*/ 503 h 807"/>
                  <a:gd name="T86" fmla="*/ 224 w 272"/>
                  <a:gd name="T87" fmla="*/ 481 h 807"/>
                  <a:gd name="T88" fmla="*/ 241 w 272"/>
                  <a:gd name="T89" fmla="*/ 459 h 807"/>
                  <a:gd name="T90" fmla="*/ 259 w 272"/>
                  <a:gd name="T91" fmla="*/ 438 h 807"/>
                  <a:gd name="T92" fmla="*/ 239 w 272"/>
                  <a:gd name="T93" fmla="*/ 382 h 807"/>
                  <a:gd name="T94" fmla="*/ 218 w 272"/>
                  <a:gd name="T95" fmla="*/ 327 h 807"/>
                  <a:gd name="T96" fmla="*/ 196 w 272"/>
                  <a:gd name="T97" fmla="*/ 272 h 807"/>
                  <a:gd name="T98" fmla="*/ 174 w 272"/>
                  <a:gd name="T99" fmla="*/ 218 h 807"/>
                  <a:gd name="T100" fmla="*/ 151 w 272"/>
                  <a:gd name="T101" fmla="*/ 163 h 807"/>
                  <a:gd name="T102" fmla="*/ 128 w 272"/>
                  <a:gd name="T103" fmla="*/ 109 h 807"/>
                  <a:gd name="T104" fmla="*/ 106 w 272"/>
                  <a:gd name="T105" fmla="*/ 55 h 807"/>
                  <a:gd name="T106" fmla="*/ 86 w 272"/>
                  <a:gd name="T107" fmla="*/ 0 h 807"/>
                  <a:gd name="T108" fmla="*/ 95 w 272"/>
                  <a:gd name="T109" fmla="*/ 3 h 807"/>
                  <a:gd name="T110" fmla="*/ 95 w 272"/>
                  <a:gd name="T111" fmla="*/ 11 h 807"/>
                  <a:gd name="T112" fmla="*/ 94 w 272"/>
                  <a:gd name="T113" fmla="*/ 21 h 807"/>
                  <a:gd name="T114" fmla="*/ 98 w 272"/>
                  <a:gd name="T115" fmla="*/ 3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2" h="807">
                    <a:moveTo>
                      <a:pt x="98" y="30"/>
                    </a:moveTo>
                    <a:lnTo>
                      <a:pt x="123" y="78"/>
                    </a:lnTo>
                    <a:lnTo>
                      <a:pt x="146" y="128"/>
                    </a:lnTo>
                    <a:lnTo>
                      <a:pt x="166" y="178"/>
                    </a:lnTo>
                    <a:lnTo>
                      <a:pt x="187" y="228"/>
                    </a:lnTo>
                    <a:lnTo>
                      <a:pt x="208" y="279"/>
                    </a:lnTo>
                    <a:lnTo>
                      <a:pt x="229" y="328"/>
                    </a:lnTo>
                    <a:lnTo>
                      <a:pt x="249" y="378"/>
                    </a:lnTo>
                    <a:lnTo>
                      <a:pt x="272" y="427"/>
                    </a:lnTo>
                    <a:lnTo>
                      <a:pt x="272" y="439"/>
                    </a:lnTo>
                    <a:lnTo>
                      <a:pt x="268" y="448"/>
                    </a:lnTo>
                    <a:lnTo>
                      <a:pt x="259" y="456"/>
                    </a:lnTo>
                    <a:lnTo>
                      <a:pt x="252" y="464"/>
                    </a:lnTo>
                    <a:lnTo>
                      <a:pt x="236" y="485"/>
                    </a:lnTo>
                    <a:lnTo>
                      <a:pt x="219" y="506"/>
                    </a:lnTo>
                    <a:lnTo>
                      <a:pt x="203" y="526"/>
                    </a:lnTo>
                    <a:lnTo>
                      <a:pt x="187" y="547"/>
                    </a:lnTo>
                    <a:lnTo>
                      <a:pt x="171" y="568"/>
                    </a:lnTo>
                    <a:lnTo>
                      <a:pt x="155" y="590"/>
                    </a:lnTo>
                    <a:lnTo>
                      <a:pt x="139" y="610"/>
                    </a:lnTo>
                    <a:lnTo>
                      <a:pt x="123" y="632"/>
                    </a:lnTo>
                    <a:lnTo>
                      <a:pt x="106" y="654"/>
                    </a:lnTo>
                    <a:lnTo>
                      <a:pt x="92" y="676"/>
                    </a:lnTo>
                    <a:lnTo>
                      <a:pt x="75" y="698"/>
                    </a:lnTo>
                    <a:lnTo>
                      <a:pt x="60" y="720"/>
                    </a:lnTo>
                    <a:lnTo>
                      <a:pt x="45" y="742"/>
                    </a:lnTo>
                    <a:lnTo>
                      <a:pt x="30" y="764"/>
                    </a:lnTo>
                    <a:lnTo>
                      <a:pt x="15" y="786"/>
                    </a:lnTo>
                    <a:lnTo>
                      <a:pt x="0" y="807"/>
                    </a:lnTo>
                    <a:lnTo>
                      <a:pt x="0" y="794"/>
                    </a:lnTo>
                    <a:lnTo>
                      <a:pt x="18" y="772"/>
                    </a:lnTo>
                    <a:lnTo>
                      <a:pt x="34" y="750"/>
                    </a:lnTo>
                    <a:lnTo>
                      <a:pt x="50" y="728"/>
                    </a:lnTo>
                    <a:lnTo>
                      <a:pt x="66" y="705"/>
                    </a:lnTo>
                    <a:lnTo>
                      <a:pt x="82" y="683"/>
                    </a:lnTo>
                    <a:lnTo>
                      <a:pt x="98" y="660"/>
                    </a:lnTo>
                    <a:lnTo>
                      <a:pt x="113" y="638"/>
                    </a:lnTo>
                    <a:lnTo>
                      <a:pt x="130" y="615"/>
                    </a:lnTo>
                    <a:lnTo>
                      <a:pt x="145" y="593"/>
                    </a:lnTo>
                    <a:lnTo>
                      <a:pt x="161" y="571"/>
                    </a:lnTo>
                    <a:lnTo>
                      <a:pt x="176" y="548"/>
                    </a:lnTo>
                    <a:lnTo>
                      <a:pt x="192" y="526"/>
                    </a:lnTo>
                    <a:lnTo>
                      <a:pt x="208" y="503"/>
                    </a:lnTo>
                    <a:lnTo>
                      <a:pt x="224" y="481"/>
                    </a:lnTo>
                    <a:lnTo>
                      <a:pt x="241" y="459"/>
                    </a:lnTo>
                    <a:lnTo>
                      <a:pt x="259" y="438"/>
                    </a:lnTo>
                    <a:lnTo>
                      <a:pt x="239" y="382"/>
                    </a:lnTo>
                    <a:lnTo>
                      <a:pt x="218" y="327"/>
                    </a:lnTo>
                    <a:lnTo>
                      <a:pt x="196" y="272"/>
                    </a:lnTo>
                    <a:lnTo>
                      <a:pt x="174" y="218"/>
                    </a:lnTo>
                    <a:lnTo>
                      <a:pt x="151" y="163"/>
                    </a:lnTo>
                    <a:lnTo>
                      <a:pt x="128" y="109"/>
                    </a:lnTo>
                    <a:lnTo>
                      <a:pt x="106" y="55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95" y="11"/>
                    </a:lnTo>
                    <a:lnTo>
                      <a:pt x="94" y="21"/>
                    </a:lnTo>
                    <a:lnTo>
                      <a:pt x="9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0" name="Freeform 289"/>
              <p:cNvSpPr>
                <a:spLocks/>
              </p:cNvSpPr>
              <p:nvPr/>
            </p:nvSpPr>
            <p:spPr bwMode="auto">
              <a:xfrm>
                <a:off x="4942" y="1160"/>
                <a:ext cx="4" cy="17"/>
              </a:xfrm>
              <a:custGeom>
                <a:avLst/>
                <a:gdLst>
                  <a:gd name="T0" fmla="*/ 9 w 15"/>
                  <a:gd name="T1" fmla="*/ 72 h 72"/>
                  <a:gd name="T2" fmla="*/ 7 w 15"/>
                  <a:gd name="T3" fmla="*/ 53 h 72"/>
                  <a:gd name="T4" fmla="*/ 2 w 15"/>
                  <a:gd name="T5" fmla="*/ 35 h 72"/>
                  <a:gd name="T6" fmla="*/ 0 w 15"/>
                  <a:gd name="T7" fmla="*/ 16 h 72"/>
                  <a:gd name="T8" fmla="*/ 7 w 15"/>
                  <a:gd name="T9" fmla="*/ 0 h 72"/>
                  <a:gd name="T10" fmla="*/ 9 w 15"/>
                  <a:gd name="T11" fmla="*/ 17 h 72"/>
                  <a:gd name="T12" fmla="*/ 14 w 15"/>
                  <a:gd name="T13" fmla="*/ 37 h 72"/>
                  <a:gd name="T14" fmla="*/ 15 w 15"/>
                  <a:gd name="T15" fmla="*/ 55 h 72"/>
                  <a:gd name="T16" fmla="*/ 9 w 15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72">
                    <a:moveTo>
                      <a:pt x="9" y="72"/>
                    </a:moveTo>
                    <a:lnTo>
                      <a:pt x="7" y="53"/>
                    </a:lnTo>
                    <a:lnTo>
                      <a:pt x="2" y="35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9" y="17"/>
                    </a:lnTo>
                    <a:lnTo>
                      <a:pt x="14" y="37"/>
                    </a:lnTo>
                    <a:lnTo>
                      <a:pt x="15" y="55"/>
                    </a:lnTo>
                    <a:lnTo>
                      <a:pt x="9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1" name="Freeform 290"/>
              <p:cNvSpPr>
                <a:spLocks/>
              </p:cNvSpPr>
              <p:nvPr/>
            </p:nvSpPr>
            <p:spPr bwMode="auto">
              <a:xfrm>
                <a:off x="5038" y="1164"/>
                <a:ext cx="5" cy="19"/>
              </a:xfrm>
              <a:custGeom>
                <a:avLst/>
                <a:gdLst>
                  <a:gd name="T0" fmla="*/ 0 w 23"/>
                  <a:gd name="T1" fmla="*/ 75 h 75"/>
                  <a:gd name="T2" fmla="*/ 4 w 23"/>
                  <a:gd name="T3" fmla="*/ 55 h 75"/>
                  <a:gd name="T4" fmla="*/ 5 w 23"/>
                  <a:gd name="T5" fmla="*/ 33 h 75"/>
                  <a:gd name="T6" fmla="*/ 9 w 23"/>
                  <a:gd name="T7" fmla="*/ 13 h 75"/>
                  <a:gd name="T8" fmla="*/ 23 w 23"/>
                  <a:gd name="T9" fmla="*/ 0 h 75"/>
                  <a:gd name="T10" fmla="*/ 15 w 23"/>
                  <a:gd name="T11" fmla="*/ 15 h 75"/>
                  <a:gd name="T12" fmla="*/ 14 w 23"/>
                  <a:gd name="T13" fmla="*/ 38 h 75"/>
                  <a:gd name="T14" fmla="*/ 12 w 23"/>
                  <a:gd name="T15" fmla="*/ 60 h 75"/>
                  <a:gd name="T16" fmla="*/ 0 w 23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5">
                    <a:moveTo>
                      <a:pt x="0" y="75"/>
                    </a:moveTo>
                    <a:lnTo>
                      <a:pt x="4" y="55"/>
                    </a:lnTo>
                    <a:lnTo>
                      <a:pt x="5" y="33"/>
                    </a:lnTo>
                    <a:lnTo>
                      <a:pt x="9" y="13"/>
                    </a:lnTo>
                    <a:lnTo>
                      <a:pt x="23" y="0"/>
                    </a:lnTo>
                    <a:lnTo>
                      <a:pt x="15" y="15"/>
                    </a:lnTo>
                    <a:lnTo>
                      <a:pt x="14" y="38"/>
                    </a:lnTo>
                    <a:lnTo>
                      <a:pt x="12" y="6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2" name="Freeform 291"/>
              <p:cNvSpPr>
                <a:spLocks/>
              </p:cNvSpPr>
              <p:nvPr/>
            </p:nvSpPr>
            <p:spPr bwMode="auto">
              <a:xfrm>
                <a:off x="4933" y="1166"/>
                <a:ext cx="5" cy="17"/>
              </a:xfrm>
              <a:custGeom>
                <a:avLst/>
                <a:gdLst>
                  <a:gd name="T0" fmla="*/ 19 w 19"/>
                  <a:gd name="T1" fmla="*/ 52 h 68"/>
                  <a:gd name="T2" fmla="*/ 19 w 19"/>
                  <a:gd name="T3" fmla="*/ 57 h 68"/>
                  <a:gd name="T4" fmla="*/ 18 w 19"/>
                  <a:gd name="T5" fmla="*/ 60 h 68"/>
                  <a:gd name="T6" fmla="*/ 15 w 19"/>
                  <a:gd name="T7" fmla="*/ 63 h 68"/>
                  <a:gd name="T8" fmla="*/ 13 w 19"/>
                  <a:gd name="T9" fmla="*/ 65 h 68"/>
                  <a:gd name="T10" fmla="*/ 9 w 19"/>
                  <a:gd name="T11" fmla="*/ 68 h 68"/>
                  <a:gd name="T12" fmla="*/ 0 w 19"/>
                  <a:gd name="T13" fmla="*/ 0 h 68"/>
                  <a:gd name="T14" fmla="*/ 8 w 19"/>
                  <a:gd name="T15" fmla="*/ 10 h 68"/>
                  <a:gd name="T16" fmla="*/ 11 w 19"/>
                  <a:gd name="T17" fmla="*/ 22 h 68"/>
                  <a:gd name="T18" fmla="*/ 14 w 19"/>
                  <a:gd name="T19" fmla="*/ 38 h 68"/>
                  <a:gd name="T20" fmla="*/ 19 w 19"/>
                  <a:gd name="T21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68">
                    <a:moveTo>
                      <a:pt x="19" y="52"/>
                    </a:moveTo>
                    <a:lnTo>
                      <a:pt x="19" y="57"/>
                    </a:lnTo>
                    <a:lnTo>
                      <a:pt x="18" y="60"/>
                    </a:lnTo>
                    <a:lnTo>
                      <a:pt x="15" y="63"/>
                    </a:lnTo>
                    <a:lnTo>
                      <a:pt x="13" y="65"/>
                    </a:lnTo>
                    <a:lnTo>
                      <a:pt x="9" y="68"/>
                    </a:lnTo>
                    <a:lnTo>
                      <a:pt x="0" y="0"/>
                    </a:lnTo>
                    <a:lnTo>
                      <a:pt x="8" y="10"/>
                    </a:lnTo>
                    <a:lnTo>
                      <a:pt x="11" y="22"/>
                    </a:lnTo>
                    <a:lnTo>
                      <a:pt x="14" y="38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3" name="Freeform 292"/>
              <p:cNvSpPr>
                <a:spLocks/>
              </p:cNvSpPr>
              <p:nvPr/>
            </p:nvSpPr>
            <p:spPr bwMode="auto">
              <a:xfrm>
                <a:off x="5047" y="1168"/>
                <a:ext cx="2" cy="11"/>
              </a:xfrm>
              <a:custGeom>
                <a:avLst/>
                <a:gdLst>
                  <a:gd name="T0" fmla="*/ 0 w 10"/>
                  <a:gd name="T1" fmla="*/ 41 h 41"/>
                  <a:gd name="T2" fmla="*/ 4 w 10"/>
                  <a:gd name="T3" fmla="*/ 0 h 41"/>
                  <a:gd name="T4" fmla="*/ 10 w 10"/>
                  <a:gd name="T5" fmla="*/ 9 h 41"/>
                  <a:gd name="T6" fmla="*/ 0 w 10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1">
                    <a:moveTo>
                      <a:pt x="0" y="41"/>
                    </a:moveTo>
                    <a:lnTo>
                      <a:pt x="4" y="0"/>
                    </a:lnTo>
                    <a:lnTo>
                      <a:pt x="10" y="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4" name="Freeform 293"/>
              <p:cNvSpPr>
                <a:spLocks/>
              </p:cNvSpPr>
              <p:nvPr/>
            </p:nvSpPr>
            <p:spPr bwMode="auto">
              <a:xfrm>
                <a:off x="5028" y="1169"/>
                <a:ext cx="5" cy="20"/>
              </a:xfrm>
              <a:custGeom>
                <a:avLst/>
                <a:gdLst>
                  <a:gd name="T0" fmla="*/ 0 w 20"/>
                  <a:gd name="T1" fmla="*/ 79 h 79"/>
                  <a:gd name="T2" fmla="*/ 3 w 20"/>
                  <a:gd name="T3" fmla="*/ 59 h 79"/>
                  <a:gd name="T4" fmla="*/ 4 w 20"/>
                  <a:gd name="T5" fmla="*/ 36 h 79"/>
                  <a:gd name="T6" fmla="*/ 7 w 20"/>
                  <a:gd name="T7" fmla="*/ 16 h 79"/>
                  <a:gd name="T8" fmla="*/ 20 w 20"/>
                  <a:gd name="T9" fmla="*/ 0 h 79"/>
                  <a:gd name="T10" fmla="*/ 18 w 20"/>
                  <a:gd name="T11" fmla="*/ 21 h 79"/>
                  <a:gd name="T12" fmla="*/ 14 w 20"/>
                  <a:gd name="T13" fmla="*/ 41 h 79"/>
                  <a:gd name="T14" fmla="*/ 7 w 20"/>
                  <a:gd name="T15" fmla="*/ 61 h 79"/>
                  <a:gd name="T16" fmla="*/ 0 w 20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9">
                    <a:moveTo>
                      <a:pt x="0" y="79"/>
                    </a:moveTo>
                    <a:lnTo>
                      <a:pt x="3" y="59"/>
                    </a:lnTo>
                    <a:lnTo>
                      <a:pt x="4" y="36"/>
                    </a:lnTo>
                    <a:lnTo>
                      <a:pt x="7" y="16"/>
                    </a:lnTo>
                    <a:lnTo>
                      <a:pt x="20" y="0"/>
                    </a:lnTo>
                    <a:lnTo>
                      <a:pt x="18" y="21"/>
                    </a:lnTo>
                    <a:lnTo>
                      <a:pt x="14" y="41"/>
                    </a:lnTo>
                    <a:lnTo>
                      <a:pt x="7" y="6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5" name="Freeform 294"/>
              <p:cNvSpPr>
                <a:spLocks/>
              </p:cNvSpPr>
              <p:nvPr/>
            </p:nvSpPr>
            <p:spPr bwMode="auto">
              <a:xfrm>
                <a:off x="4923" y="1170"/>
                <a:ext cx="4" cy="18"/>
              </a:xfrm>
              <a:custGeom>
                <a:avLst/>
                <a:gdLst>
                  <a:gd name="T0" fmla="*/ 11 w 20"/>
                  <a:gd name="T1" fmla="*/ 70 h 70"/>
                  <a:gd name="T2" fmla="*/ 0 w 20"/>
                  <a:gd name="T3" fmla="*/ 6 h 70"/>
                  <a:gd name="T4" fmla="*/ 5 w 20"/>
                  <a:gd name="T5" fmla="*/ 3 h 70"/>
                  <a:gd name="T6" fmla="*/ 11 w 20"/>
                  <a:gd name="T7" fmla="*/ 0 h 70"/>
                  <a:gd name="T8" fmla="*/ 15 w 20"/>
                  <a:gd name="T9" fmla="*/ 0 h 70"/>
                  <a:gd name="T10" fmla="*/ 18 w 20"/>
                  <a:gd name="T11" fmla="*/ 6 h 70"/>
                  <a:gd name="T12" fmla="*/ 17 w 20"/>
                  <a:gd name="T13" fmla="*/ 23 h 70"/>
                  <a:gd name="T14" fmla="*/ 20 w 20"/>
                  <a:gd name="T15" fmla="*/ 41 h 70"/>
                  <a:gd name="T16" fmla="*/ 20 w 20"/>
                  <a:gd name="T17" fmla="*/ 57 h 70"/>
                  <a:gd name="T18" fmla="*/ 11 w 20"/>
                  <a:gd name="T1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70">
                    <a:moveTo>
                      <a:pt x="11" y="70"/>
                    </a:moveTo>
                    <a:lnTo>
                      <a:pt x="0" y="6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6"/>
                    </a:lnTo>
                    <a:lnTo>
                      <a:pt x="17" y="23"/>
                    </a:lnTo>
                    <a:lnTo>
                      <a:pt x="20" y="41"/>
                    </a:lnTo>
                    <a:lnTo>
                      <a:pt x="20" y="57"/>
                    </a:lnTo>
                    <a:lnTo>
                      <a:pt x="11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6" name="Freeform 295"/>
              <p:cNvSpPr>
                <a:spLocks/>
              </p:cNvSpPr>
              <p:nvPr/>
            </p:nvSpPr>
            <p:spPr bwMode="auto">
              <a:xfrm>
                <a:off x="4915" y="1174"/>
                <a:ext cx="3" cy="18"/>
              </a:xfrm>
              <a:custGeom>
                <a:avLst/>
                <a:gdLst>
                  <a:gd name="T0" fmla="*/ 5 w 14"/>
                  <a:gd name="T1" fmla="*/ 70 h 70"/>
                  <a:gd name="T2" fmla="*/ 4 w 14"/>
                  <a:gd name="T3" fmla="*/ 53 h 70"/>
                  <a:gd name="T4" fmla="*/ 5 w 14"/>
                  <a:gd name="T5" fmla="*/ 36 h 70"/>
                  <a:gd name="T6" fmla="*/ 4 w 14"/>
                  <a:gd name="T7" fmla="*/ 19 h 70"/>
                  <a:gd name="T8" fmla="*/ 0 w 14"/>
                  <a:gd name="T9" fmla="*/ 2 h 70"/>
                  <a:gd name="T10" fmla="*/ 7 w 14"/>
                  <a:gd name="T11" fmla="*/ 0 h 70"/>
                  <a:gd name="T12" fmla="*/ 10 w 14"/>
                  <a:gd name="T13" fmla="*/ 19 h 70"/>
                  <a:gd name="T14" fmla="*/ 13 w 14"/>
                  <a:gd name="T15" fmla="*/ 41 h 70"/>
                  <a:gd name="T16" fmla="*/ 14 w 14"/>
                  <a:gd name="T17" fmla="*/ 59 h 70"/>
                  <a:gd name="T18" fmla="*/ 5 w 14"/>
                  <a:gd name="T1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0">
                    <a:moveTo>
                      <a:pt x="5" y="70"/>
                    </a:moveTo>
                    <a:lnTo>
                      <a:pt x="4" y="53"/>
                    </a:lnTo>
                    <a:lnTo>
                      <a:pt x="5" y="36"/>
                    </a:lnTo>
                    <a:lnTo>
                      <a:pt x="4" y="19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19"/>
                    </a:lnTo>
                    <a:lnTo>
                      <a:pt x="13" y="41"/>
                    </a:lnTo>
                    <a:lnTo>
                      <a:pt x="14" y="59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7" name="Freeform 296"/>
              <p:cNvSpPr>
                <a:spLocks/>
              </p:cNvSpPr>
              <p:nvPr/>
            </p:nvSpPr>
            <p:spPr bwMode="auto">
              <a:xfrm>
                <a:off x="5020" y="1176"/>
                <a:ext cx="2" cy="17"/>
              </a:xfrm>
              <a:custGeom>
                <a:avLst/>
                <a:gdLst>
                  <a:gd name="T0" fmla="*/ 6 w 10"/>
                  <a:gd name="T1" fmla="*/ 63 h 68"/>
                  <a:gd name="T2" fmla="*/ 3 w 10"/>
                  <a:gd name="T3" fmla="*/ 63 h 68"/>
                  <a:gd name="T4" fmla="*/ 2 w 10"/>
                  <a:gd name="T5" fmla="*/ 64 h 68"/>
                  <a:gd name="T6" fmla="*/ 1 w 10"/>
                  <a:gd name="T7" fmla="*/ 65 h 68"/>
                  <a:gd name="T8" fmla="*/ 0 w 10"/>
                  <a:gd name="T9" fmla="*/ 68 h 68"/>
                  <a:gd name="T10" fmla="*/ 2 w 10"/>
                  <a:gd name="T11" fmla="*/ 50 h 68"/>
                  <a:gd name="T12" fmla="*/ 2 w 10"/>
                  <a:gd name="T13" fmla="*/ 32 h 68"/>
                  <a:gd name="T14" fmla="*/ 4 w 10"/>
                  <a:gd name="T15" fmla="*/ 15 h 68"/>
                  <a:gd name="T16" fmla="*/ 10 w 10"/>
                  <a:gd name="T17" fmla="*/ 0 h 68"/>
                  <a:gd name="T18" fmla="*/ 6 w 10"/>
                  <a:gd name="T19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8">
                    <a:moveTo>
                      <a:pt x="6" y="63"/>
                    </a:moveTo>
                    <a:lnTo>
                      <a:pt x="3" y="63"/>
                    </a:lnTo>
                    <a:lnTo>
                      <a:pt x="2" y="64"/>
                    </a:lnTo>
                    <a:lnTo>
                      <a:pt x="1" y="65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2" y="32"/>
                    </a:lnTo>
                    <a:lnTo>
                      <a:pt x="4" y="15"/>
                    </a:lnTo>
                    <a:lnTo>
                      <a:pt x="10" y="0"/>
                    </a:lnTo>
                    <a:lnTo>
                      <a:pt x="6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8" name="Freeform 297"/>
              <p:cNvSpPr>
                <a:spLocks/>
              </p:cNvSpPr>
              <p:nvPr/>
            </p:nvSpPr>
            <p:spPr bwMode="auto">
              <a:xfrm>
                <a:off x="5104" y="1176"/>
                <a:ext cx="29" cy="43"/>
              </a:xfrm>
              <a:custGeom>
                <a:avLst/>
                <a:gdLst>
                  <a:gd name="T0" fmla="*/ 109 w 116"/>
                  <a:gd name="T1" fmla="*/ 23 h 170"/>
                  <a:gd name="T2" fmla="*/ 96 w 116"/>
                  <a:gd name="T3" fmla="*/ 41 h 170"/>
                  <a:gd name="T4" fmla="*/ 83 w 116"/>
                  <a:gd name="T5" fmla="*/ 61 h 170"/>
                  <a:gd name="T6" fmla="*/ 71 w 116"/>
                  <a:gd name="T7" fmla="*/ 79 h 170"/>
                  <a:gd name="T8" fmla="*/ 58 w 116"/>
                  <a:gd name="T9" fmla="*/ 98 h 170"/>
                  <a:gd name="T10" fmla="*/ 45 w 116"/>
                  <a:gd name="T11" fmla="*/ 116 h 170"/>
                  <a:gd name="T12" fmla="*/ 31 w 116"/>
                  <a:gd name="T13" fmla="*/ 135 h 170"/>
                  <a:gd name="T14" fmla="*/ 16 w 116"/>
                  <a:gd name="T15" fmla="*/ 153 h 170"/>
                  <a:gd name="T16" fmla="*/ 0 w 116"/>
                  <a:gd name="T17" fmla="*/ 170 h 170"/>
                  <a:gd name="T18" fmla="*/ 0 w 116"/>
                  <a:gd name="T19" fmla="*/ 159 h 170"/>
                  <a:gd name="T20" fmla="*/ 16 w 116"/>
                  <a:gd name="T21" fmla="*/ 140 h 170"/>
                  <a:gd name="T22" fmla="*/ 31 w 116"/>
                  <a:gd name="T23" fmla="*/ 120 h 170"/>
                  <a:gd name="T24" fmla="*/ 45 w 116"/>
                  <a:gd name="T25" fmla="*/ 100 h 170"/>
                  <a:gd name="T26" fmla="*/ 58 w 116"/>
                  <a:gd name="T27" fmla="*/ 79 h 170"/>
                  <a:gd name="T28" fmla="*/ 71 w 116"/>
                  <a:gd name="T29" fmla="*/ 60 h 170"/>
                  <a:gd name="T30" fmla="*/ 84 w 116"/>
                  <a:gd name="T31" fmla="*/ 39 h 170"/>
                  <a:gd name="T32" fmla="*/ 97 w 116"/>
                  <a:gd name="T33" fmla="*/ 19 h 170"/>
                  <a:gd name="T34" fmla="*/ 112 w 116"/>
                  <a:gd name="T35" fmla="*/ 0 h 170"/>
                  <a:gd name="T36" fmla="*/ 116 w 116"/>
                  <a:gd name="T37" fmla="*/ 4 h 170"/>
                  <a:gd name="T38" fmla="*/ 114 w 116"/>
                  <a:gd name="T39" fmla="*/ 11 h 170"/>
                  <a:gd name="T40" fmla="*/ 112 w 116"/>
                  <a:gd name="T41" fmla="*/ 17 h 170"/>
                  <a:gd name="T42" fmla="*/ 109 w 116"/>
                  <a:gd name="T43" fmla="*/ 2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70">
                    <a:moveTo>
                      <a:pt x="109" y="23"/>
                    </a:moveTo>
                    <a:lnTo>
                      <a:pt x="96" y="41"/>
                    </a:lnTo>
                    <a:lnTo>
                      <a:pt x="83" y="61"/>
                    </a:lnTo>
                    <a:lnTo>
                      <a:pt x="71" y="79"/>
                    </a:lnTo>
                    <a:lnTo>
                      <a:pt x="58" y="98"/>
                    </a:lnTo>
                    <a:lnTo>
                      <a:pt x="45" y="116"/>
                    </a:lnTo>
                    <a:lnTo>
                      <a:pt x="31" y="135"/>
                    </a:lnTo>
                    <a:lnTo>
                      <a:pt x="16" y="153"/>
                    </a:lnTo>
                    <a:lnTo>
                      <a:pt x="0" y="170"/>
                    </a:lnTo>
                    <a:lnTo>
                      <a:pt x="0" y="159"/>
                    </a:lnTo>
                    <a:lnTo>
                      <a:pt x="16" y="140"/>
                    </a:lnTo>
                    <a:lnTo>
                      <a:pt x="31" y="120"/>
                    </a:lnTo>
                    <a:lnTo>
                      <a:pt x="45" y="100"/>
                    </a:lnTo>
                    <a:lnTo>
                      <a:pt x="58" y="79"/>
                    </a:lnTo>
                    <a:lnTo>
                      <a:pt x="71" y="60"/>
                    </a:lnTo>
                    <a:lnTo>
                      <a:pt x="84" y="39"/>
                    </a:lnTo>
                    <a:lnTo>
                      <a:pt x="97" y="19"/>
                    </a:lnTo>
                    <a:lnTo>
                      <a:pt x="112" y="0"/>
                    </a:lnTo>
                    <a:lnTo>
                      <a:pt x="116" y="4"/>
                    </a:lnTo>
                    <a:lnTo>
                      <a:pt x="114" y="11"/>
                    </a:lnTo>
                    <a:lnTo>
                      <a:pt x="112" y="17"/>
                    </a:lnTo>
                    <a:lnTo>
                      <a:pt x="10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9" name="Freeform 298"/>
              <p:cNvSpPr>
                <a:spLocks/>
              </p:cNvSpPr>
              <p:nvPr/>
            </p:nvSpPr>
            <p:spPr bwMode="auto">
              <a:xfrm>
                <a:off x="4906" y="1179"/>
                <a:ext cx="4" cy="18"/>
              </a:xfrm>
              <a:custGeom>
                <a:avLst/>
                <a:gdLst>
                  <a:gd name="T0" fmla="*/ 4 w 15"/>
                  <a:gd name="T1" fmla="*/ 0 h 73"/>
                  <a:gd name="T2" fmla="*/ 9 w 15"/>
                  <a:gd name="T3" fmla="*/ 20 h 73"/>
                  <a:gd name="T4" fmla="*/ 15 w 15"/>
                  <a:gd name="T5" fmla="*/ 43 h 73"/>
                  <a:gd name="T6" fmla="*/ 12 w 15"/>
                  <a:gd name="T7" fmla="*/ 62 h 73"/>
                  <a:gd name="T8" fmla="*/ 0 w 15"/>
                  <a:gd name="T9" fmla="*/ 73 h 73"/>
                  <a:gd name="T10" fmla="*/ 0 w 15"/>
                  <a:gd name="T11" fmla="*/ 0 h 73"/>
                  <a:gd name="T12" fmla="*/ 4 w 15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3">
                    <a:moveTo>
                      <a:pt x="4" y="0"/>
                    </a:moveTo>
                    <a:lnTo>
                      <a:pt x="9" y="20"/>
                    </a:lnTo>
                    <a:lnTo>
                      <a:pt x="15" y="43"/>
                    </a:lnTo>
                    <a:lnTo>
                      <a:pt x="12" y="62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0" name="Freeform 299"/>
              <p:cNvSpPr>
                <a:spLocks/>
              </p:cNvSpPr>
              <p:nvPr/>
            </p:nvSpPr>
            <p:spPr bwMode="auto">
              <a:xfrm>
                <a:off x="5099" y="1179"/>
                <a:ext cx="17" cy="26"/>
              </a:xfrm>
              <a:custGeom>
                <a:avLst/>
                <a:gdLst>
                  <a:gd name="T0" fmla="*/ 68 w 68"/>
                  <a:gd name="T1" fmla="*/ 14 h 103"/>
                  <a:gd name="T2" fmla="*/ 59 w 68"/>
                  <a:gd name="T3" fmla="*/ 26 h 103"/>
                  <a:gd name="T4" fmla="*/ 51 w 68"/>
                  <a:gd name="T5" fmla="*/ 36 h 103"/>
                  <a:gd name="T6" fmla="*/ 43 w 68"/>
                  <a:gd name="T7" fmla="*/ 48 h 103"/>
                  <a:gd name="T8" fmla="*/ 35 w 68"/>
                  <a:gd name="T9" fmla="*/ 59 h 103"/>
                  <a:gd name="T10" fmla="*/ 28 w 68"/>
                  <a:gd name="T11" fmla="*/ 71 h 103"/>
                  <a:gd name="T12" fmla="*/ 20 w 68"/>
                  <a:gd name="T13" fmla="*/ 82 h 103"/>
                  <a:gd name="T14" fmla="*/ 12 w 68"/>
                  <a:gd name="T15" fmla="*/ 93 h 103"/>
                  <a:gd name="T16" fmla="*/ 3 w 68"/>
                  <a:gd name="T17" fmla="*/ 103 h 103"/>
                  <a:gd name="T18" fmla="*/ 0 w 68"/>
                  <a:gd name="T19" fmla="*/ 100 h 103"/>
                  <a:gd name="T20" fmla="*/ 9 w 68"/>
                  <a:gd name="T21" fmla="*/ 88 h 103"/>
                  <a:gd name="T22" fmla="*/ 18 w 68"/>
                  <a:gd name="T23" fmla="*/ 75 h 103"/>
                  <a:gd name="T24" fmla="*/ 25 w 68"/>
                  <a:gd name="T25" fmla="*/ 63 h 103"/>
                  <a:gd name="T26" fmla="*/ 33 w 68"/>
                  <a:gd name="T27" fmla="*/ 49 h 103"/>
                  <a:gd name="T28" fmla="*/ 41 w 68"/>
                  <a:gd name="T29" fmla="*/ 36 h 103"/>
                  <a:gd name="T30" fmla="*/ 50 w 68"/>
                  <a:gd name="T31" fmla="*/ 24 h 103"/>
                  <a:gd name="T32" fmla="*/ 59 w 68"/>
                  <a:gd name="T33" fmla="*/ 12 h 103"/>
                  <a:gd name="T34" fmla="*/ 68 w 68"/>
                  <a:gd name="T35" fmla="*/ 0 h 103"/>
                  <a:gd name="T36" fmla="*/ 68 w 68"/>
                  <a:gd name="T37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" h="103">
                    <a:moveTo>
                      <a:pt x="68" y="14"/>
                    </a:moveTo>
                    <a:lnTo>
                      <a:pt x="59" y="26"/>
                    </a:lnTo>
                    <a:lnTo>
                      <a:pt x="51" y="36"/>
                    </a:lnTo>
                    <a:lnTo>
                      <a:pt x="43" y="48"/>
                    </a:lnTo>
                    <a:lnTo>
                      <a:pt x="35" y="59"/>
                    </a:lnTo>
                    <a:lnTo>
                      <a:pt x="28" y="71"/>
                    </a:lnTo>
                    <a:lnTo>
                      <a:pt x="20" y="82"/>
                    </a:lnTo>
                    <a:lnTo>
                      <a:pt x="12" y="93"/>
                    </a:lnTo>
                    <a:lnTo>
                      <a:pt x="3" y="103"/>
                    </a:lnTo>
                    <a:lnTo>
                      <a:pt x="0" y="100"/>
                    </a:lnTo>
                    <a:lnTo>
                      <a:pt x="9" y="88"/>
                    </a:lnTo>
                    <a:lnTo>
                      <a:pt x="18" y="75"/>
                    </a:lnTo>
                    <a:lnTo>
                      <a:pt x="25" y="63"/>
                    </a:lnTo>
                    <a:lnTo>
                      <a:pt x="33" y="49"/>
                    </a:lnTo>
                    <a:lnTo>
                      <a:pt x="41" y="36"/>
                    </a:lnTo>
                    <a:lnTo>
                      <a:pt x="50" y="24"/>
                    </a:lnTo>
                    <a:lnTo>
                      <a:pt x="59" y="12"/>
                    </a:lnTo>
                    <a:lnTo>
                      <a:pt x="68" y="0"/>
                    </a:lnTo>
                    <a:lnTo>
                      <a:pt x="6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1" name="Freeform 300"/>
              <p:cNvSpPr>
                <a:spLocks/>
              </p:cNvSpPr>
              <p:nvPr/>
            </p:nvSpPr>
            <p:spPr bwMode="auto">
              <a:xfrm>
                <a:off x="5011" y="1180"/>
                <a:ext cx="4" cy="17"/>
              </a:xfrm>
              <a:custGeom>
                <a:avLst/>
                <a:gdLst>
                  <a:gd name="T0" fmla="*/ 1 w 14"/>
                  <a:gd name="T1" fmla="*/ 68 h 68"/>
                  <a:gd name="T2" fmla="*/ 0 w 14"/>
                  <a:gd name="T3" fmla="*/ 48 h 68"/>
                  <a:gd name="T4" fmla="*/ 1 w 14"/>
                  <a:gd name="T5" fmla="*/ 30 h 68"/>
                  <a:gd name="T6" fmla="*/ 6 w 14"/>
                  <a:gd name="T7" fmla="*/ 14 h 68"/>
                  <a:gd name="T8" fmla="*/ 14 w 14"/>
                  <a:gd name="T9" fmla="*/ 0 h 68"/>
                  <a:gd name="T10" fmla="*/ 13 w 14"/>
                  <a:gd name="T11" fmla="*/ 19 h 68"/>
                  <a:gd name="T12" fmla="*/ 13 w 14"/>
                  <a:gd name="T13" fmla="*/ 36 h 68"/>
                  <a:gd name="T14" fmla="*/ 9 w 14"/>
                  <a:gd name="T15" fmla="*/ 53 h 68"/>
                  <a:gd name="T16" fmla="*/ 1 w 14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" y="68"/>
                    </a:moveTo>
                    <a:lnTo>
                      <a:pt x="0" y="48"/>
                    </a:lnTo>
                    <a:lnTo>
                      <a:pt x="1" y="30"/>
                    </a:lnTo>
                    <a:lnTo>
                      <a:pt x="6" y="14"/>
                    </a:lnTo>
                    <a:lnTo>
                      <a:pt x="14" y="0"/>
                    </a:lnTo>
                    <a:lnTo>
                      <a:pt x="13" y="19"/>
                    </a:lnTo>
                    <a:lnTo>
                      <a:pt x="13" y="36"/>
                    </a:lnTo>
                    <a:lnTo>
                      <a:pt x="9" y="53"/>
                    </a:lnTo>
                    <a:lnTo>
                      <a:pt x="1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2" name="Freeform 301"/>
              <p:cNvSpPr>
                <a:spLocks/>
              </p:cNvSpPr>
              <p:nvPr/>
            </p:nvSpPr>
            <p:spPr bwMode="auto">
              <a:xfrm>
                <a:off x="5093" y="1182"/>
                <a:ext cx="12" cy="14"/>
              </a:xfrm>
              <a:custGeom>
                <a:avLst/>
                <a:gdLst>
                  <a:gd name="T0" fmla="*/ 45 w 45"/>
                  <a:gd name="T1" fmla="*/ 7 h 55"/>
                  <a:gd name="T2" fmla="*/ 0 w 45"/>
                  <a:gd name="T3" fmla="*/ 55 h 55"/>
                  <a:gd name="T4" fmla="*/ 2 w 45"/>
                  <a:gd name="T5" fmla="*/ 38 h 55"/>
                  <a:gd name="T6" fmla="*/ 10 w 45"/>
                  <a:gd name="T7" fmla="*/ 24 h 55"/>
                  <a:gd name="T8" fmla="*/ 21 w 45"/>
                  <a:gd name="T9" fmla="*/ 11 h 55"/>
                  <a:gd name="T10" fmla="*/ 31 w 45"/>
                  <a:gd name="T11" fmla="*/ 0 h 55"/>
                  <a:gd name="T12" fmla="*/ 34 w 45"/>
                  <a:gd name="T13" fmla="*/ 1 h 55"/>
                  <a:gd name="T14" fmla="*/ 38 w 45"/>
                  <a:gd name="T15" fmla="*/ 2 h 55"/>
                  <a:gd name="T16" fmla="*/ 41 w 45"/>
                  <a:gd name="T17" fmla="*/ 4 h 55"/>
                  <a:gd name="T18" fmla="*/ 45 w 45"/>
                  <a:gd name="T19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5">
                    <a:moveTo>
                      <a:pt x="45" y="7"/>
                    </a:moveTo>
                    <a:lnTo>
                      <a:pt x="0" y="55"/>
                    </a:lnTo>
                    <a:lnTo>
                      <a:pt x="2" y="38"/>
                    </a:lnTo>
                    <a:lnTo>
                      <a:pt x="10" y="24"/>
                    </a:lnTo>
                    <a:lnTo>
                      <a:pt x="21" y="11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3" name="Freeform 302"/>
              <p:cNvSpPr>
                <a:spLocks/>
              </p:cNvSpPr>
              <p:nvPr/>
            </p:nvSpPr>
            <p:spPr bwMode="auto">
              <a:xfrm>
                <a:off x="4897" y="1183"/>
                <a:ext cx="4" cy="18"/>
              </a:xfrm>
              <a:custGeom>
                <a:avLst/>
                <a:gdLst>
                  <a:gd name="T0" fmla="*/ 10 w 17"/>
                  <a:gd name="T1" fmla="*/ 0 h 71"/>
                  <a:gd name="T2" fmla="*/ 15 w 17"/>
                  <a:gd name="T3" fmla="*/ 16 h 71"/>
                  <a:gd name="T4" fmla="*/ 13 w 17"/>
                  <a:gd name="T5" fmla="*/ 32 h 71"/>
                  <a:gd name="T6" fmla="*/ 11 w 17"/>
                  <a:gd name="T7" fmla="*/ 47 h 71"/>
                  <a:gd name="T8" fmla="*/ 17 w 17"/>
                  <a:gd name="T9" fmla="*/ 61 h 71"/>
                  <a:gd name="T10" fmla="*/ 8 w 17"/>
                  <a:gd name="T11" fmla="*/ 71 h 71"/>
                  <a:gd name="T12" fmla="*/ 7 w 17"/>
                  <a:gd name="T13" fmla="*/ 55 h 71"/>
                  <a:gd name="T14" fmla="*/ 2 w 17"/>
                  <a:gd name="T15" fmla="*/ 35 h 71"/>
                  <a:gd name="T16" fmla="*/ 0 w 17"/>
                  <a:gd name="T17" fmla="*/ 16 h 71"/>
                  <a:gd name="T18" fmla="*/ 3 w 17"/>
                  <a:gd name="T19" fmla="*/ 0 h 71"/>
                  <a:gd name="T20" fmla="*/ 10 w 17"/>
                  <a:gd name="T2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71">
                    <a:moveTo>
                      <a:pt x="10" y="0"/>
                    </a:moveTo>
                    <a:lnTo>
                      <a:pt x="15" y="16"/>
                    </a:lnTo>
                    <a:lnTo>
                      <a:pt x="13" y="32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8" y="71"/>
                    </a:lnTo>
                    <a:lnTo>
                      <a:pt x="7" y="55"/>
                    </a:lnTo>
                    <a:lnTo>
                      <a:pt x="2" y="35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4" name="Freeform 303"/>
              <p:cNvSpPr>
                <a:spLocks/>
              </p:cNvSpPr>
              <p:nvPr/>
            </p:nvSpPr>
            <p:spPr bwMode="auto">
              <a:xfrm>
                <a:off x="5115" y="1184"/>
                <a:ext cx="25" cy="41"/>
              </a:xfrm>
              <a:custGeom>
                <a:avLst/>
                <a:gdLst>
                  <a:gd name="T0" fmla="*/ 72 w 101"/>
                  <a:gd name="T1" fmla="*/ 65 h 164"/>
                  <a:gd name="T2" fmla="*/ 0 w 101"/>
                  <a:gd name="T3" fmla="*/ 164 h 164"/>
                  <a:gd name="T4" fmla="*/ 8 w 101"/>
                  <a:gd name="T5" fmla="*/ 143 h 164"/>
                  <a:gd name="T6" fmla="*/ 20 w 101"/>
                  <a:gd name="T7" fmla="*/ 123 h 164"/>
                  <a:gd name="T8" fmla="*/ 31 w 101"/>
                  <a:gd name="T9" fmla="*/ 103 h 164"/>
                  <a:gd name="T10" fmla="*/ 46 w 101"/>
                  <a:gd name="T11" fmla="*/ 82 h 164"/>
                  <a:gd name="T12" fmla="*/ 60 w 101"/>
                  <a:gd name="T13" fmla="*/ 61 h 164"/>
                  <a:gd name="T14" fmla="*/ 75 w 101"/>
                  <a:gd name="T15" fmla="*/ 41 h 164"/>
                  <a:gd name="T16" fmla="*/ 89 w 101"/>
                  <a:gd name="T17" fmla="*/ 21 h 164"/>
                  <a:gd name="T18" fmla="*/ 101 w 101"/>
                  <a:gd name="T19" fmla="*/ 0 h 164"/>
                  <a:gd name="T20" fmla="*/ 98 w 101"/>
                  <a:gd name="T21" fmla="*/ 17 h 164"/>
                  <a:gd name="T22" fmla="*/ 90 w 101"/>
                  <a:gd name="T23" fmla="*/ 34 h 164"/>
                  <a:gd name="T24" fmla="*/ 81 w 101"/>
                  <a:gd name="T25" fmla="*/ 50 h 164"/>
                  <a:gd name="T26" fmla="*/ 72 w 101"/>
                  <a:gd name="T27" fmla="*/ 6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64">
                    <a:moveTo>
                      <a:pt x="72" y="65"/>
                    </a:moveTo>
                    <a:lnTo>
                      <a:pt x="0" y="164"/>
                    </a:lnTo>
                    <a:lnTo>
                      <a:pt x="8" y="143"/>
                    </a:lnTo>
                    <a:lnTo>
                      <a:pt x="20" y="123"/>
                    </a:lnTo>
                    <a:lnTo>
                      <a:pt x="31" y="103"/>
                    </a:lnTo>
                    <a:lnTo>
                      <a:pt x="46" y="82"/>
                    </a:lnTo>
                    <a:lnTo>
                      <a:pt x="60" y="61"/>
                    </a:lnTo>
                    <a:lnTo>
                      <a:pt x="75" y="41"/>
                    </a:lnTo>
                    <a:lnTo>
                      <a:pt x="89" y="21"/>
                    </a:lnTo>
                    <a:lnTo>
                      <a:pt x="101" y="0"/>
                    </a:lnTo>
                    <a:lnTo>
                      <a:pt x="98" y="17"/>
                    </a:lnTo>
                    <a:lnTo>
                      <a:pt x="90" y="34"/>
                    </a:lnTo>
                    <a:lnTo>
                      <a:pt x="81" y="50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5" name="Freeform 304"/>
              <p:cNvSpPr>
                <a:spLocks/>
              </p:cNvSpPr>
              <p:nvPr/>
            </p:nvSpPr>
            <p:spPr bwMode="auto">
              <a:xfrm>
                <a:off x="5001" y="1185"/>
                <a:ext cx="4" cy="17"/>
              </a:xfrm>
              <a:custGeom>
                <a:avLst/>
                <a:gdLst>
                  <a:gd name="T0" fmla="*/ 0 w 17"/>
                  <a:gd name="T1" fmla="*/ 68 h 68"/>
                  <a:gd name="T2" fmla="*/ 2 w 17"/>
                  <a:gd name="T3" fmla="*/ 49 h 68"/>
                  <a:gd name="T4" fmla="*/ 4 w 17"/>
                  <a:gd name="T5" fmla="*/ 31 h 68"/>
                  <a:gd name="T6" fmla="*/ 8 w 17"/>
                  <a:gd name="T7" fmla="*/ 13 h 68"/>
                  <a:gd name="T8" fmla="*/ 17 w 17"/>
                  <a:gd name="T9" fmla="*/ 0 h 68"/>
                  <a:gd name="T10" fmla="*/ 16 w 17"/>
                  <a:gd name="T11" fmla="*/ 17 h 68"/>
                  <a:gd name="T12" fmla="*/ 16 w 17"/>
                  <a:gd name="T13" fmla="*/ 35 h 68"/>
                  <a:gd name="T14" fmla="*/ 11 w 17"/>
                  <a:gd name="T15" fmla="*/ 53 h 68"/>
                  <a:gd name="T16" fmla="*/ 0 w 17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8">
                    <a:moveTo>
                      <a:pt x="0" y="68"/>
                    </a:moveTo>
                    <a:lnTo>
                      <a:pt x="2" y="49"/>
                    </a:lnTo>
                    <a:lnTo>
                      <a:pt x="4" y="31"/>
                    </a:lnTo>
                    <a:lnTo>
                      <a:pt x="8" y="13"/>
                    </a:lnTo>
                    <a:lnTo>
                      <a:pt x="17" y="0"/>
                    </a:lnTo>
                    <a:lnTo>
                      <a:pt x="16" y="17"/>
                    </a:lnTo>
                    <a:lnTo>
                      <a:pt x="16" y="35"/>
                    </a:lnTo>
                    <a:lnTo>
                      <a:pt x="11" y="5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6" name="Freeform 305"/>
              <p:cNvSpPr>
                <a:spLocks/>
              </p:cNvSpPr>
              <p:nvPr/>
            </p:nvSpPr>
            <p:spPr bwMode="auto">
              <a:xfrm>
                <a:off x="4885" y="1189"/>
                <a:ext cx="6" cy="17"/>
              </a:xfrm>
              <a:custGeom>
                <a:avLst/>
                <a:gdLst>
                  <a:gd name="T0" fmla="*/ 14 w 23"/>
                  <a:gd name="T1" fmla="*/ 72 h 72"/>
                  <a:gd name="T2" fmla="*/ 11 w 23"/>
                  <a:gd name="T3" fmla="*/ 55 h 72"/>
                  <a:gd name="T4" fmla="*/ 9 w 23"/>
                  <a:gd name="T5" fmla="*/ 39 h 72"/>
                  <a:gd name="T6" fmla="*/ 6 w 23"/>
                  <a:gd name="T7" fmla="*/ 21 h 72"/>
                  <a:gd name="T8" fmla="*/ 0 w 23"/>
                  <a:gd name="T9" fmla="*/ 6 h 72"/>
                  <a:gd name="T10" fmla="*/ 14 w 23"/>
                  <a:gd name="T11" fmla="*/ 0 h 72"/>
                  <a:gd name="T12" fmla="*/ 19 w 23"/>
                  <a:gd name="T13" fmla="*/ 17 h 72"/>
                  <a:gd name="T14" fmla="*/ 23 w 23"/>
                  <a:gd name="T15" fmla="*/ 36 h 72"/>
                  <a:gd name="T16" fmla="*/ 23 w 23"/>
                  <a:gd name="T17" fmla="*/ 56 h 72"/>
                  <a:gd name="T18" fmla="*/ 14 w 23"/>
                  <a:gd name="T1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2">
                    <a:moveTo>
                      <a:pt x="14" y="72"/>
                    </a:moveTo>
                    <a:lnTo>
                      <a:pt x="11" y="55"/>
                    </a:lnTo>
                    <a:lnTo>
                      <a:pt x="9" y="39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9" y="17"/>
                    </a:lnTo>
                    <a:lnTo>
                      <a:pt x="23" y="36"/>
                    </a:lnTo>
                    <a:lnTo>
                      <a:pt x="23" y="56"/>
                    </a:lnTo>
                    <a:lnTo>
                      <a:pt x="14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" name="Freeform 306"/>
              <p:cNvSpPr>
                <a:spLocks/>
              </p:cNvSpPr>
              <p:nvPr/>
            </p:nvSpPr>
            <p:spPr bwMode="auto">
              <a:xfrm>
                <a:off x="4993" y="1189"/>
                <a:ext cx="5" cy="15"/>
              </a:xfrm>
              <a:custGeom>
                <a:avLst/>
                <a:gdLst>
                  <a:gd name="T0" fmla="*/ 17 w 17"/>
                  <a:gd name="T1" fmla="*/ 0 h 58"/>
                  <a:gd name="T2" fmla="*/ 14 w 17"/>
                  <a:gd name="T3" fmla="*/ 16 h 58"/>
                  <a:gd name="T4" fmla="*/ 12 w 17"/>
                  <a:gd name="T5" fmla="*/ 32 h 58"/>
                  <a:gd name="T6" fmla="*/ 8 w 17"/>
                  <a:gd name="T7" fmla="*/ 47 h 58"/>
                  <a:gd name="T8" fmla="*/ 0 w 17"/>
                  <a:gd name="T9" fmla="*/ 58 h 58"/>
                  <a:gd name="T10" fmla="*/ 2 w 17"/>
                  <a:gd name="T11" fmla="*/ 41 h 58"/>
                  <a:gd name="T12" fmla="*/ 4 w 17"/>
                  <a:gd name="T13" fmla="*/ 24 h 58"/>
                  <a:gd name="T14" fmla="*/ 8 w 17"/>
                  <a:gd name="T15" fmla="*/ 9 h 58"/>
                  <a:gd name="T16" fmla="*/ 17 w 17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8">
                    <a:moveTo>
                      <a:pt x="17" y="0"/>
                    </a:moveTo>
                    <a:lnTo>
                      <a:pt x="14" y="16"/>
                    </a:lnTo>
                    <a:lnTo>
                      <a:pt x="12" y="32"/>
                    </a:lnTo>
                    <a:lnTo>
                      <a:pt x="8" y="47"/>
                    </a:lnTo>
                    <a:lnTo>
                      <a:pt x="0" y="58"/>
                    </a:lnTo>
                    <a:lnTo>
                      <a:pt x="2" y="41"/>
                    </a:lnTo>
                    <a:lnTo>
                      <a:pt x="4" y="24"/>
                    </a:lnTo>
                    <a:lnTo>
                      <a:pt x="8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8" name="Freeform 307"/>
              <p:cNvSpPr>
                <a:spLocks/>
              </p:cNvSpPr>
              <p:nvPr/>
            </p:nvSpPr>
            <p:spPr bwMode="auto">
              <a:xfrm>
                <a:off x="4759" y="1190"/>
                <a:ext cx="4" cy="52"/>
              </a:xfrm>
              <a:custGeom>
                <a:avLst/>
                <a:gdLst>
                  <a:gd name="T0" fmla="*/ 7 w 16"/>
                  <a:gd name="T1" fmla="*/ 209 h 209"/>
                  <a:gd name="T2" fmla="*/ 0 w 16"/>
                  <a:gd name="T3" fmla="*/ 158 h 209"/>
                  <a:gd name="T4" fmla="*/ 1 w 16"/>
                  <a:gd name="T5" fmla="*/ 105 h 209"/>
                  <a:gd name="T6" fmla="*/ 7 w 16"/>
                  <a:gd name="T7" fmla="*/ 52 h 209"/>
                  <a:gd name="T8" fmla="*/ 16 w 16"/>
                  <a:gd name="T9" fmla="*/ 0 h 209"/>
                  <a:gd name="T10" fmla="*/ 7 w 16"/>
                  <a:gd name="T11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9">
                    <a:moveTo>
                      <a:pt x="7" y="209"/>
                    </a:moveTo>
                    <a:lnTo>
                      <a:pt x="0" y="158"/>
                    </a:lnTo>
                    <a:lnTo>
                      <a:pt x="1" y="105"/>
                    </a:lnTo>
                    <a:lnTo>
                      <a:pt x="7" y="52"/>
                    </a:lnTo>
                    <a:lnTo>
                      <a:pt x="16" y="0"/>
                    </a:lnTo>
                    <a:lnTo>
                      <a:pt x="7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" name="Freeform 308"/>
              <p:cNvSpPr>
                <a:spLocks/>
              </p:cNvSpPr>
              <p:nvPr/>
            </p:nvSpPr>
            <p:spPr bwMode="auto">
              <a:xfrm>
                <a:off x="4877" y="1194"/>
                <a:ext cx="5" cy="17"/>
              </a:xfrm>
              <a:custGeom>
                <a:avLst/>
                <a:gdLst>
                  <a:gd name="T0" fmla="*/ 12 w 22"/>
                  <a:gd name="T1" fmla="*/ 71 h 71"/>
                  <a:gd name="T2" fmla="*/ 8 w 22"/>
                  <a:gd name="T3" fmla="*/ 57 h 71"/>
                  <a:gd name="T4" fmla="*/ 8 w 22"/>
                  <a:gd name="T5" fmla="*/ 39 h 71"/>
                  <a:gd name="T6" fmla="*/ 7 w 22"/>
                  <a:gd name="T7" fmla="*/ 23 h 71"/>
                  <a:gd name="T8" fmla="*/ 0 w 22"/>
                  <a:gd name="T9" fmla="*/ 8 h 71"/>
                  <a:gd name="T10" fmla="*/ 12 w 22"/>
                  <a:gd name="T11" fmla="*/ 0 h 71"/>
                  <a:gd name="T12" fmla="*/ 22 w 22"/>
                  <a:gd name="T13" fmla="*/ 66 h 71"/>
                  <a:gd name="T14" fmla="*/ 12 w 22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1">
                    <a:moveTo>
                      <a:pt x="12" y="71"/>
                    </a:moveTo>
                    <a:lnTo>
                      <a:pt x="8" y="57"/>
                    </a:lnTo>
                    <a:lnTo>
                      <a:pt x="8" y="39"/>
                    </a:lnTo>
                    <a:lnTo>
                      <a:pt x="7" y="23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22" y="66"/>
                    </a:lnTo>
                    <a:lnTo>
                      <a:pt x="12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0" name="Rectangle 309"/>
              <p:cNvSpPr>
                <a:spLocks noChangeArrowheads="1"/>
              </p:cNvSpPr>
              <p:nvPr/>
            </p:nvSpPr>
            <p:spPr bwMode="auto">
              <a:xfrm>
                <a:off x="4753" y="1197"/>
                <a:ext cx="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1" name="Freeform 310"/>
              <p:cNvSpPr>
                <a:spLocks/>
              </p:cNvSpPr>
              <p:nvPr/>
            </p:nvSpPr>
            <p:spPr bwMode="auto">
              <a:xfrm>
                <a:off x="4869" y="1199"/>
                <a:ext cx="5" cy="17"/>
              </a:xfrm>
              <a:custGeom>
                <a:avLst/>
                <a:gdLst>
                  <a:gd name="T0" fmla="*/ 17 w 17"/>
                  <a:gd name="T1" fmla="*/ 57 h 68"/>
                  <a:gd name="T2" fmla="*/ 15 w 17"/>
                  <a:gd name="T3" fmla="*/ 62 h 68"/>
                  <a:gd name="T4" fmla="*/ 11 w 17"/>
                  <a:gd name="T5" fmla="*/ 65 h 68"/>
                  <a:gd name="T6" fmla="*/ 6 w 17"/>
                  <a:gd name="T7" fmla="*/ 68 h 68"/>
                  <a:gd name="T8" fmla="*/ 0 w 17"/>
                  <a:gd name="T9" fmla="*/ 68 h 68"/>
                  <a:gd name="T10" fmla="*/ 0 w 17"/>
                  <a:gd name="T11" fmla="*/ 49 h 68"/>
                  <a:gd name="T12" fmla="*/ 0 w 17"/>
                  <a:gd name="T13" fmla="*/ 30 h 68"/>
                  <a:gd name="T14" fmla="*/ 0 w 17"/>
                  <a:gd name="T15" fmla="*/ 12 h 68"/>
                  <a:gd name="T16" fmla="*/ 0 w 17"/>
                  <a:gd name="T17" fmla="*/ 0 h 68"/>
                  <a:gd name="T18" fmla="*/ 6 w 17"/>
                  <a:gd name="T19" fmla="*/ 12 h 68"/>
                  <a:gd name="T20" fmla="*/ 8 w 17"/>
                  <a:gd name="T21" fmla="*/ 29 h 68"/>
                  <a:gd name="T22" fmla="*/ 11 w 17"/>
                  <a:gd name="T23" fmla="*/ 45 h 68"/>
                  <a:gd name="T24" fmla="*/ 17 w 17"/>
                  <a:gd name="T25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68">
                    <a:moveTo>
                      <a:pt x="17" y="57"/>
                    </a:moveTo>
                    <a:lnTo>
                      <a:pt x="15" y="62"/>
                    </a:lnTo>
                    <a:lnTo>
                      <a:pt x="11" y="65"/>
                    </a:lnTo>
                    <a:lnTo>
                      <a:pt x="6" y="68"/>
                    </a:lnTo>
                    <a:lnTo>
                      <a:pt x="0" y="68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2" name="Freeform 311"/>
              <p:cNvSpPr>
                <a:spLocks/>
              </p:cNvSpPr>
              <p:nvPr/>
            </p:nvSpPr>
            <p:spPr bwMode="auto">
              <a:xfrm>
                <a:off x="4766" y="1200"/>
                <a:ext cx="6" cy="62"/>
              </a:xfrm>
              <a:custGeom>
                <a:avLst/>
                <a:gdLst>
                  <a:gd name="T0" fmla="*/ 15 w 22"/>
                  <a:gd name="T1" fmla="*/ 31 h 247"/>
                  <a:gd name="T2" fmla="*/ 4 w 22"/>
                  <a:gd name="T3" fmla="*/ 247 h 247"/>
                  <a:gd name="T4" fmla="*/ 0 w 22"/>
                  <a:gd name="T5" fmla="*/ 198 h 247"/>
                  <a:gd name="T6" fmla="*/ 1 w 22"/>
                  <a:gd name="T7" fmla="*/ 145 h 247"/>
                  <a:gd name="T8" fmla="*/ 4 w 22"/>
                  <a:gd name="T9" fmla="*/ 91 h 247"/>
                  <a:gd name="T10" fmla="*/ 8 w 22"/>
                  <a:gd name="T11" fmla="*/ 40 h 247"/>
                  <a:gd name="T12" fmla="*/ 15 w 22"/>
                  <a:gd name="T13" fmla="*/ 0 h 247"/>
                  <a:gd name="T14" fmla="*/ 15 w 22"/>
                  <a:gd name="T15" fmla="*/ 9 h 247"/>
                  <a:gd name="T16" fmla="*/ 19 w 22"/>
                  <a:gd name="T17" fmla="*/ 16 h 247"/>
                  <a:gd name="T18" fmla="*/ 22 w 22"/>
                  <a:gd name="T19" fmla="*/ 24 h 247"/>
                  <a:gd name="T20" fmla="*/ 15 w 22"/>
                  <a:gd name="T21" fmla="*/ 3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47">
                    <a:moveTo>
                      <a:pt x="15" y="31"/>
                    </a:moveTo>
                    <a:lnTo>
                      <a:pt x="4" y="247"/>
                    </a:lnTo>
                    <a:lnTo>
                      <a:pt x="0" y="198"/>
                    </a:lnTo>
                    <a:lnTo>
                      <a:pt x="1" y="145"/>
                    </a:lnTo>
                    <a:lnTo>
                      <a:pt x="4" y="91"/>
                    </a:lnTo>
                    <a:lnTo>
                      <a:pt x="8" y="40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19" y="16"/>
                    </a:lnTo>
                    <a:lnTo>
                      <a:pt x="22" y="24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3" name="Freeform 312"/>
              <p:cNvSpPr>
                <a:spLocks/>
              </p:cNvSpPr>
              <p:nvPr/>
            </p:nvSpPr>
            <p:spPr bwMode="auto">
              <a:xfrm>
                <a:off x="4859" y="1203"/>
                <a:ext cx="5" cy="18"/>
              </a:xfrm>
              <a:custGeom>
                <a:avLst/>
                <a:gdLst>
                  <a:gd name="T0" fmla="*/ 9 w 17"/>
                  <a:gd name="T1" fmla="*/ 73 h 73"/>
                  <a:gd name="T2" fmla="*/ 3 w 17"/>
                  <a:gd name="T3" fmla="*/ 58 h 73"/>
                  <a:gd name="T4" fmla="*/ 2 w 17"/>
                  <a:gd name="T5" fmla="*/ 40 h 73"/>
                  <a:gd name="T6" fmla="*/ 2 w 17"/>
                  <a:gd name="T7" fmla="*/ 22 h 73"/>
                  <a:gd name="T8" fmla="*/ 0 w 17"/>
                  <a:gd name="T9" fmla="*/ 8 h 73"/>
                  <a:gd name="T10" fmla="*/ 9 w 17"/>
                  <a:gd name="T11" fmla="*/ 0 h 73"/>
                  <a:gd name="T12" fmla="*/ 15 w 17"/>
                  <a:gd name="T13" fmla="*/ 17 h 73"/>
                  <a:gd name="T14" fmla="*/ 17 w 17"/>
                  <a:gd name="T15" fmla="*/ 37 h 73"/>
                  <a:gd name="T16" fmla="*/ 15 w 17"/>
                  <a:gd name="T17" fmla="*/ 55 h 73"/>
                  <a:gd name="T18" fmla="*/ 9 w 17"/>
                  <a:gd name="T1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3">
                    <a:moveTo>
                      <a:pt x="9" y="73"/>
                    </a:moveTo>
                    <a:lnTo>
                      <a:pt x="3" y="58"/>
                    </a:lnTo>
                    <a:lnTo>
                      <a:pt x="2" y="40"/>
                    </a:lnTo>
                    <a:lnTo>
                      <a:pt x="2" y="22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5" y="17"/>
                    </a:lnTo>
                    <a:lnTo>
                      <a:pt x="17" y="37"/>
                    </a:lnTo>
                    <a:lnTo>
                      <a:pt x="15" y="55"/>
                    </a:lnTo>
                    <a:lnTo>
                      <a:pt x="9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4" name="Freeform 313"/>
              <p:cNvSpPr>
                <a:spLocks/>
              </p:cNvSpPr>
              <p:nvPr/>
            </p:nvSpPr>
            <p:spPr bwMode="auto">
              <a:xfrm>
                <a:off x="5135" y="1206"/>
                <a:ext cx="6" cy="13"/>
              </a:xfrm>
              <a:custGeom>
                <a:avLst/>
                <a:gdLst>
                  <a:gd name="T0" fmla="*/ 0 w 26"/>
                  <a:gd name="T1" fmla="*/ 51 h 51"/>
                  <a:gd name="T2" fmla="*/ 2 w 26"/>
                  <a:gd name="T3" fmla="*/ 39 h 51"/>
                  <a:gd name="T4" fmla="*/ 9 w 26"/>
                  <a:gd name="T5" fmla="*/ 26 h 51"/>
                  <a:gd name="T6" fmla="*/ 18 w 26"/>
                  <a:gd name="T7" fmla="*/ 13 h 51"/>
                  <a:gd name="T8" fmla="*/ 26 w 26"/>
                  <a:gd name="T9" fmla="*/ 0 h 51"/>
                  <a:gd name="T10" fmla="*/ 23 w 26"/>
                  <a:gd name="T11" fmla="*/ 14 h 51"/>
                  <a:gd name="T12" fmla="*/ 15 w 26"/>
                  <a:gd name="T13" fmla="*/ 26 h 51"/>
                  <a:gd name="T14" fmla="*/ 5 w 26"/>
                  <a:gd name="T15" fmla="*/ 38 h 51"/>
                  <a:gd name="T16" fmla="*/ 0 w 26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51">
                    <a:moveTo>
                      <a:pt x="0" y="51"/>
                    </a:moveTo>
                    <a:lnTo>
                      <a:pt x="2" y="39"/>
                    </a:lnTo>
                    <a:lnTo>
                      <a:pt x="9" y="26"/>
                    </a:lnTo>
                    <a:lnTo>
                      <a:pt x="18" y="13"/>
                    </a:lnTo>
                    <a:lnTo>
                      <a:pt x="26" y="0"/>
                    </a:lnTo>
                    <a:lnTo>
                      <a:pt x="23" y="14"/>
                    </a:lnTo>
                    <a:lnTo>
                      <a:pt x="15" y="26"/>
                    </a:lnTo>
                    <a:lnTo>
                      <a:pt x="5" y="3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5" name="Freeform 314"/>
              <p:cNvSpPr>
                <a:spLocks/>
              </p:cNvSpPr>
              <p:nvPr/>
            </p:nvSpPr>
            <p:spPr bwMode="auto">
              <a:xfrm>
                <a:off x="4850" y="1208"/>
                <a:ext cx="4" cy="19"/>
              </a:xfrm>
              <a:custGeom>
                <a:avLst/>
                <a:gdLst>
                  <a:gd name="T0" fmla="*/ 14 w 18"/>
                  <a:gd name="T1" fmla="*/ 0 h 75"/>
                  <a:gd name="T2" fmla="*/ 16 w 18"/>
                  <a:gd name="T3" fmla="*/ 21 h 75"/>
                  <a:gd name="T4" fmla="*/ 18 w 18"/>
                  <a:gd name="T5" fmla="*/ 44 h 75"/>
                  <a:gd name="T6" fmla="*/ 15 w 18"/>
                  <a:gd name="T7" fmla="*/ 64 h 75"/>
                  <a:gd name="T8" fmla="*/ 1 w 18"/>
                  <a:gd name="T9" fmla="*/ 75 h 75"/>
                  <a:gd name="T10" fmla="*/ 0 w 18"/>
                  <a:gd name="T11" fmla="*/ 54 h 75"/>
                  <a:gd name="T12" fmla="*/ 1 w 18"/>
                  <a:gd name="T13" fmla="*/ 32 h 75"/>
                  <a:gd name="T14" fmla="*/ 6 w 18"/>
                  <a:gd name="T15" fmla="*/ 14 h 75"/>
                  <a:gd name="T16" fmla="*/ 14 w 18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75">
                    <a:moveTo>
                      <a:pt x="14" y="0"/>
                    </a:moveTo>
                    <a:lnTo>
                      <a:pt x="16" y="21"/>
                    </a:lnTo>
                    <a:lnTo>
                      <a:pt x="18" y="44"/>
                    </a:lnTo>
                    <a:lnTo>
                      <a:pt x="15" y="64"/>
                    </a:lnTo>
                    <a:lnTo>
                      <a:pt x="1" y="75"/>
                    </a:lnTo>
                    <a:lnTo>
                      <a:pt x="0" y="54"/>
                    </a:lnTo>
                    <a:lnTo>
                      <a:pt x="1" y="32"/>
                    </a:lnTo>
                    <a:lnTo>
                      <a:pt x="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6" name="Freeform 315"/>
              <p:cNvSpPr>
                <a:spLocks/>
              </p:cNvSpPr>
              <p:nvPr/>
            </p:nvSpPr>
            <p:spPr bwMode="auto">
              <a:xfrm>
                <a:off x="4995" y="1211"/>
                <a:ext cx="34" cy="118"/>
              </a:xfrm>
              <a:custGeom>
                <a:avLst/>
                <a:gdLst>
                  <a:gd name="T0" fmla="*/ 134 w 134"/>
                  <a:gd name="T1" fmla="*/ 317 h 473"/>
                  <a:gd name="T2" fmla="*/ 121 w 134"/>
                  <a:gd name="T3" fmla="*/ 338 h 473"/>
                  <a:gd name="T4" fmla="*/ 108 w 134"/>
                  <a:gd name="T5" fmla="*/ 359 h 473"/>
                  <a:gd name="T6" fmla="*/ 94 w 134"/>
                  <a:gd name="T7" fmla="*/ 378 h 473"/>
                  <a:gd name="T8" fmla="*/ 79 w 134"/>
                  <a:gd name="T9" fmla="*/ 399 h 473"/>
                  <a:gd name="T10" fmla="*/ 65 w 134"/>
                  <a:gd name="T11" fmla="*/ 419 h 473"/>
                  <a:gd name="T12" fmla="*/ 48 w 134"/>
                  <a:gd name="T13" fmla="*/ 437 h 473"/>
                  <a:gd name="T14" fmla="*/ 32 w 134"/>
                  <a:gd name="T15" fmla="*/ 456 h 473"/>
                  <a:gd name="T16" fmla="*/ 15 w 134"/>
                  <a:gd name="T17" fmla="*/ 473 h 473"/>
                  <a:gd name="T18" fmla="*/ 8 w 134"/>
                  <a:gd name="T19" fmla="*/ 473 h 473"/>
                  <a:gd name="T20" fmla="*/ 23 w 134"/>
                  <a:gd name="T21" fmla="*/ 454 h 473"/>
                  <a:gd name="T22" fmla="*/ 39 w 134"/>
                  <a:gd name="T23" fmla="*/ 437 h 473"/>
                  <a:gd name="T24" fmla="*/ 54 w 134"/>
                  <a:gd name="T25" fmla="*/ 419 h 473"/>
                  <a:gd name="T26" fmla="*/ 69 w 134"/>
                  <a:gd name="T27" fmla="*/ 399 h 473"/>
                  <a:gd name="T28" fmla="*/ 84 w 134"/>
                  <a:gd name="T29" fmla="*/ 381 h 473"/>
                  <a:gd name="T30" fmla="*/ 99 w 134"/>
                  <a:gd name="T31" fmla="*/ 362 h 473"/>
                  <a:gd name="T32" fmla="*/ 113 w 134"/>
                  <a:gd name="T33" fmla="*/ 343 h 473"/>
                  <a:gd name="T34" fmla="*/ 127 w 134"/>
                  <a:gd name="T35" fmla="*/ 323 h 473"/>
                  <a:gd name="T36" fmla="*/ 109 w 134"/>
                  <a:gd name="T37" fmla="*/ 284 h 473"/>
                  <a:gd name="T38" fmla="*/ 92 w 134"/>
                  <a:gd name="T39" fmla="*/ 244 h 473"/>
                  <a:gd name="T40" fmla="*/ 75 w 134"/>
                  <a:gd name="T41" fmla="*/ 203 h 473"/>
                  <a:gd name="T42" fmla="*/ 59 w 134"/>
                  <a:gd name="T43" fmla="*/ 163 h 473"/>
                  <a:gd name="T44" fmla="*/ 43 w 134"/>
                  <a:gd name="T45" fmla="*/ 121 h 473"/>
                  <a:gd name="T46" fmla="*/ 28 w 134"/>
                  <a:gd name="T47" fmla="*/ 81 h 473"/>
                  <a:gd name="T48" fmla="*/ 14 w 134"/>
                  <a:gd name="T49" fmla="*/ 41 h 473"/>
                  <a:gd name="T50" fmla="*/ 0 w 134"/>
                  <a:gd name="T51" fmla="*/ 0 h 473"/>
                  <a:gd name="T52" fmla="*/ 11 w 134"/>
                  <a:gd name="T53" fmla="*/ 0 h 473"/>
                  <a:gd name="T54" fmla="*/ 134 w 134"/>
                  <a:gd name="T55" fmla="*/ 317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4" h="473">
                    <a:moveTo>
                      <a:pt x="134" y="317"/>
                    </a:moveTo>
                    <a:lnTo>
                      <a:pt x="121" y="338"/>
                    </a:lnTo>
                    <a:lnTo>
                      <a:pt x="108" y="359"/>
                    </a:lnTo>
                    <a:lnTo>
                      <a:pt x="94" y="378"/>
                    </a:lnTo>
                    <a:lnTo>
                      <a:pt x="79" y="399"/>
                    </a:lnTo>
                    <a:lnTo>
                      <a:pt x="65" y="419"/>
                    </a:lnTo>
                    <a:lnTo>
                      <a:pt x="48" y="437"/>
                    </a:lnTo>
                    <a:lnTo>
                      <a:pt x="32" y="456"/>
                    </a:lnTo>
                    <a:lnTo>
                      <a:pt x="15" y="473"/>
                    </a:lnTo>
                    <a:lnTo>
                      <a:pt x="8" y="473"/>
                    </a:lnTo>
                    <a:lnTo>
                      <a:pt x="23" y="454"/>
                    </a:lnTo>
                    <a:lnTo>
                      <a:pt x="39" y="437"/>
                    </a:lnTo>
                    <a:lnTo>
                      <a:pt x="54" y="419"/>
                    </a:lnTo>
                    <a:lnTo>
                      <a:pt x="69" y="399"/>
                    </a:lnTo>
                    <a:lnTo>
                      <a:pt x="84" y="381"/>
                    </a:lnTo>
                    <a:lnTo>
                      <a:pt x="99" y="362"/>
                    </a:lnTo>
                    <a:lnTo>
                      <a:pt x="113" y="343"/>
                    </a:lnTo>
                    <a:lnTo>
                      <a:pt x="127" y="323"/>
                    </a:lnTo>
                    <a:lnTo>
                      <a:pt x="109" y="284"/>
                    </a:lnTo>
                    <a:lnTo>
                      <a:pt x="92" y="244"/>
                    </a:lnTo>
                    <a:lnTo>
                      <a:pt x="75" y="203"/>
                    </a:lnTo>
                    <a:lnTo>
                      <a:pt x="59" y="163"/>
                    </a:lnTo>
                    <a:lnTo>
                      <a:pt x="43" y="121"/>
                    </a:lnTo>
                    <a:lnTo>
                      <a:pt x="28" y="81"/>
                    </a:lnTo>
                    <a:lnTo>
                      <a:pt x="14" y="4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34" y="3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7" name="Freeform 316"/>
              <p:cNvSpPr>
                <a:spLocks/>
              </p:cNvSpPr>
              <p:nvPr/>
            </p:nvSpPr>
            <p:spPr bwMode="auto">
              <a:xfrm>
                <a:off x="4840" y="1213"/>
                <a:ext cx="4" cy="19"/>
              </a:xfrm>
              <a:custGeom>
                <a:avLst/>
                <a:gdLst>
                  <a:gd name="T0" fmla="*/ 4 w 15"/>
                  <a:gd name="T1" fmla="*/ 75 h 75"/>
                  <a:gd name="T2" fmla="*/ 1 w 15"/>
                  <a:gd name="T3" fmla="*/ 58 h 75"/>
                  <a:gd name="T4" fmla="*/ 0 w 15"/>
                  <a:gd name="T5" fmla="*/ 37 h 75"/>
                  <a:gd name="T6" fmla="*/ 2 w 15"/>
                  <a:gd name="T7" fmla="*/ 18 h 75"/>
                  <a:gd name="T8" fmla="*/ 8 w 15"/>
                  <a:gd name="T9" fmla="*/ 0 h 75"/>
                  <a:gd name="T10" fmla="*/ 12 w 15"/>
                  <a:gd name="T11" fmla="*/ 19 h 75"/>
                  <a:gd name="T12" fmla="*/ 15 w 15"/>
                  <a:gd name="T13" fmla="*/ 41 h 75"/>
                  <a:gd name="T14" fmla="*/ 12 w 15"/>
                  <a:gd name="T15" fmla="*/ 60 h 75"/>
                  <a:gd name="T16" fmla="*/ 4 w 15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75">
                    <a:moveTo>
                      <a:pt x="4" y="75"/>
                    </a:moveTo>
                    <a:lnTo>
                      <a:pt x="1" y="58"/>
                    </a:lnTo>
                    <a:lnTo>
                      <a:pt x="0" y="37"/>
                    </a:lnTo>
                    <a:lnTo>
                      <a:pt x="2" y="18"/>
                    </a:lnTo>
                    <a:lnTo>
                      <a:pt x="8" y="0"/>
                    </a:lnTo>
                    <a:lnTo>
                      <a:pt x="12" y="19"/>
                    </a:lnTo>
                    <a:lnTo>
                      <a:pt x="15" y="41"/>
                    </a:lnTo>
                    <a:lnTo>
                      <a:pt x="12" y="60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8" name="Freeform 317"/>
              <p:cNvSpPr>
                <a:spLocks/>
              </p:cNvSpPr>
              <p:nvPr/>
            </p:nvSpPr>
            <p:spPr bwMode="auto">
              <a:xfrm>
                <a:off x="4775" y="1216"/>
                <a:ext cx="3" cy="64"/>
              </a:xfrm>
              <a:custGeom>
                <a:avLst/>
                <a:gdLst>
                  <a:gd name="T0" fmla="*/ 6 w 13"/>
                  <a:gd name="T1" fmla="*/ 259 h 259"/>
                  <a:gd name="T2" fmla="*/ 0 w 13"/>
                  <a:gd name="T3" fmla="*/ 194 h 259"/>
                  <a:gd name="T4" fmla="*/ 4 w 13"/>
                  <a:gd name="T5" fmla="*/ 130 h 259"/>
                  <a:gd name="T6" fmla="*/ 8 w 13"/>
                  <a:gd name="T7" fmla="*/ 64 h 259"/>
                  <a:gd name="T8" fmla="*/ 6 w 13"/>
                  <a:gd name="T9" fmla="*/ 0 h 259"/>
                  <a:gd name="T10" fmla="*/ 13 w 13"/>
                  <a:gd name="T11" fmla="*/ 63 h 259"/>
                  <a:gd name="T12" fmla="*/ 12 w 13"/>
                  <a:gd name="T13" fmla="*/ 129 h 259"/>
                  <a:gd name="T14" fmla="*/ 8 w 13"/>
                  <a:gd name="T15" fmla="*/ 193 h 259"/>
                  <a:gd name="T16" fmla="*/ 6 w 13"/>
                  <a:gd name="T17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59">
                    <a:moveTo>
                      <a:pt x="6" y="259"/>
                    </a:moveTo>
                    <a:lnTo>
                      <a:pt x="0" y="194"/>
                    </a:lnTo>
                    <a:lnTo>
                      <a:pt x="4" y="130"/>
                    </a:lnTo>
                    <a:lnTo>
                      <a:pt x="8" y="64"/>
                    </a:lnTo>
                    <a:lnTo>
                      <a:pt x="6" y="0"/>
                    </a:lnTo>
                    <a:lnTo>
                      <a:pt x="13" y="63"/>
                    </a:lnTo>
                    <a:lnTo>
                      <a:pt x="12" y="129"/>
                    </a:lnTo>
                    <a:lnTo>
                      <a:pt x="8" y="193"/>
                    </a:lnTo>
                    <a:lnTo>
                      <a:pt x="6" y="2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9" name="Freeform 318"/>
              <p:cNvSpPr>
                <a:spLocks/>
              </p:cNvSpPr>
              <p:nvPr/>
            </p:nvSpPr>
            <p:spPr bwMode="auto">
              <a:xfrm>
                <a:off x="5014" y="1217"/>
                <a:ext cx="5" cy="10"/>
              </a:xfrm>
              <a:custGeom>
                <a:avLst/>
                <a:gdLst>
                  <a:gd name="T0" fmla="*/ 6 w 19"/>
                  <a:gd name="T1" fmla="*/ 38 h 38"/>
                  <a:gd name="T2" fmla="*/ 3 w 19"/>
                  <a:gd name="T3" fmla="*/ 38 h 38"/>
                  <a:gd name="T4" fmla="*/ 0 w 19"/>
                  <a:gd name="T5" fmla="*/ 27 h 38"/>
                  <a:gd name="T6" fmla="*/ 3 w 19"/>
                  <a:gd name="T7" fmla="*/ 18 h 38"/>
                  <a:gd name="T8" fmla="*/ 9 w 19"/>
                  <a:gd name="T9" fmla="*/ 9 h 38"/>
                  <a:gd name="T10" fmla="*/ 12 w 19"/>
                  <a:gd name="T11" fmla="*/ 0 h 38"/>
                  <a:gd name="T12" fmla="*/ 19 w 19"/>
                  <a:gd name="T13" fmla="*/ 8 h 38"/>
                  <a:gd name="T14" fmla="*/ 17 w 19"/>
                  <a:gd name="T15" fmla="*/ 17 h 38"/>
                  <a:gd name="T16" fmla="*/ 10 w 19"/>
                  <a:gd name="T17" fmla="*/ 27 h 38"/>
                  <a:gd name="T18" fmla="*/ 6 w 19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8">
                    <a:moveTo>
                      <a:pt x="6" y="38"/>
                    </a:moveTo>
                    <a:lnTo>
                      <a:pt x="3" y="38"/>
                    </a:lnTo>
                    <a:lnTo>
                      <a:pt x="0" y="27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2" y="0"/>
                    </a:lnTo>
                    <a:lnTo>
                      <a:pt x="19" y="8"/>
                    </a:lnTo>
                    <a:lnTo>
                      <a:pt x="17" y="17"/>
                    </a:lnTo>
                    <a:lnTo>
                      <a:pt x="10" y="27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0" name="Freeform 319"/>
              <p:cNvSpPr>
                <a:spLocks/>
              </p:cNvSpPr>
              <p:nvPr/>
            </p:nvSpPr>
            <p:spPr bwMode="auto">
              <a:xfrm>
                <a:off x="4830" y="1219"/>
                <a:ext cx="4" cy="18"/>
              </a:xfrm>
              <a:custGeom>
                <a:avLst/>
                <a:gdLst>
                  <a:gd name="T0" fmla="*/ 12 w 15"/>
                  <a:gd name="T1" fmla="*/ 73 h 73"/>
                  <a:gd name="T2" fmla="*/ 4 w 15"/>
                  <a:gd name="T3" fmla="*/ 73 h 73"/>
                  <a:gd name="T4" fmla="*/ 0 w 15"/>
                  <a:gd name="T5" fmla="*/ 3 h 73"/>
                  <a:gd name="T6" fmla="*/ 7 w 15"/>
                  <a:gd name="T7" fmla="*/ 0 h 73"/>
                  <a:gd name="T8" fmla="*/ 13 w 15"/>
                  <a:gd name="T9" fmla="*/ 15 h 73"/>
                  <a:gd name="T10" fmla="*/ 15 w 15"/>
                  <a:gd name="T11" fmla="*/ 35 h 73"/>
                  <a:gd name="T12" fmla="*/ 14 w 15"/>
                  <a:gd name="T13" fmla="*/ 54 h 73"/>
                  <a:gd name="T14" fmla="*/ 12 w 15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73">
                    <a:moveTo>
                      <a:pt x="12" y="73"/>
                    </a:moveTo>
                    <a:lnTo>
                      <a:pt x="4" y="73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3" y="15"/>
                    </a:lnTo>
                    <a:lnTo>
                      <a:pt x="15" y="35"/>
                    </a:lnTo>
                    <a:lnTo>
                      <a:pt x="14" y="54"/>
                    </a:lnTo>
                    <a:lnTo>
                      <a:pt x="12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1" name="Freeform 320"/>
              <p:cNvSpPr>
                <a:spLocks/>
              </p:cNvSpPr>
              <p:nvPr/>
            </p:nvSpPr>
            <p:spPr bwMode="auto">
              <a:xfrm>
                <a:off x="5019" y="1219"/>
                <a:ext cx="8" cy="19"/>
              </a:xfrm>
              <a:custGeom>
                <a:avLst/>
                <a:gdLst>
                  <a:gd name="T0" fmla="*/ 22 w 35"/>
                  <a:gd name="T1" fmla="*/ 29 h 77"/>
                  <a:gd name="T2" fmla="*/ 19 w 35"/>
                  <a:gd name="T3" fmla="*/ 43 h 77"/>
                  <a:gd name="T4" fmla="*/ 14 w 35"/>
                  <a:gd name="T5" fmla="*/ 57 h 77"/>
                  <a:gd name="T6" fmla="*/ 8 w 35"/>
                  <a:gd name="T7" fmla="*/ 68 h 77"/>
                  <a:gd name="T8" fmla="*/ 0 w 35"/>
                  <a:gd name="T9" fmla="*/ 77 h 77"/>
                  <a:gd name="T10" fmla="*/ 4 w 35"/>
                  <a:gd name="T11" fmla="*/ 67 h 77"/>
                  <a:gd name="T12" fmla="*/ 7 w 35"/>
                  <a:gd name="T13" fmla="*/ 57 h 77"/>
                  <a:gd name="T14" fmla="*/ 11 w 35"/>
                  <a:gd name="T15" fmla="*/ 45 h 77"/>
                  <a:gd name="T16" fmla="*/ 14 w 35"/>
                  <a:gd name="T17" fmla="*/ 35 h 77"/>
                  <a:gd name="T18" fmla="*/ 17 w 35"/>
                  <a:gd name="T19" fmla="*/ 26 h 77"/>
                  <a:gd name="T20" fmla="*/ 22 w 35"/>
                  <a:gd name="T21" fmla="*/ 16 h 77"/>
                  <a:gd name="T22" fmla="*/ 28 w 35"/>
                  <a:gd name="T23" fmla="*/ 7 h 77"/>
                  <a:gd name="T24" fmla="*/ 35 w 35"/>
                  <a:gd name="T25" fmla="*/ 0 h 77"/>
                  <a:gd name="T26" fmla="*/ 34 w 35"/>
                  <a:gd name="T27" fmla="*/ 7 h 77"/>
                  <a:gd name="T28" fmla="*/ 29 w 35"/>
                  <a:gd name="T29" fmla="*/ 14 h 77"/>
                  <a:gd name="T30" fmla="*/ 24 w 35"/>
                  <a:gd name="T31" fmla="*/ 21 h 77"/>
                  <a:gd name="T32" fmla="*/ 22 w 35"/>
                  <a:gd name="T33" fmla="*/ 2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77">
                    <a:moveTo>
                      <a:pt x="22" y="29"/>
                    </a:moveTo>
                    <a:lnTo>
                      <a:pt x="19" y="43"/>
                    </a:lnTo>
                    <a:lnTo>
                      <a:pt x="14" y="57"/>
                    </a:lnTo>
                    <a:lnTo>
                      <a:pt x="8" y="68"/>
                    </a:lnTo>
                    <a:lnTo>
                      <a:pt x="0" y="77"/>
                    </a:lnTo>
                    <a:lnTo>
                      <a:pt x="4" y="67"/>
                    </a:lnTo>
                    <a:lnTo>
                      <a:pt x="7" y="57"/>
                    </a:lnTo>
                    <a:lnTo>
                      <a:pt x="11" y="45"/>
                    </a:lnTo>
                    <a:lnTo>
                      <a:pt x="14" y="35"/>
                    </a:lnTo>
                    <a:lnTo>
                      <a:pt x="17" y="26"/>
                    </a:lnTo>
                    <a:lnTo>
                      <a:pt x="22" y="16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34" y="7"/>
                    </a:lnTo>
                    <a:lnTo>
                      <a:pt x="29" y="14"/>
                    </a:lnTo>
                    <a:lnTo>
                      <a:pt x="24" y="21"/>
                    </a:ln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2" name="Freeform 321"/>
              <p:cNvSpPr>
                <a:spLocks/>
              </p:cNvSpPr>
              <p:nvPr/>
            </p:nvSpPr>
            <p:spPr bwMode="auto">
              <a:xfrm>
                <a:off x="4821" y="1223"/>
                <a:ext cx="3" cy="19"/>
              </a:xfrm>
              <a:custGeom>
                <a:avLst/>
                <a:gdLst>
                  <a:gd name="T0" fmla="*/ 4 w 15"/>
                  <a:gd name="T1" fmla="*/ 75 h 75"/>
                  <a:gd name="T2" fmla="*/ 2 w 15"/>
                  <a:gd name="T3" fmla="*/ 56 h 75"/>
                  <a:gd name="T4" fmla="*/ 0 w 15"/>
                  <a:gd name="T5" fmla="*/ 36 h 75"/>
                  <a:gd name="T6" fmla="*/ 3 w 15"/>
                  <a:gd name="T7" fmla="*/ 15 h 75"/>
                  <a:gd name="T8" fmla="*/ 11 w 15"/>
                  <a:gd name="T9" fmla="*/ 0 h 75"/>
                  <a:gd name="T10" fmla="*/ 15 w 15"/>
                  <a:gd name="T11" fmla="*/ 70 h 75"/>
                  <a:gd name="T12" fmla="*/ 4 w 15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5">
                    <a:moveTo>
                      <a:pt x="4" y="75"/>
                    </a:moveTo>
                    <a:lnTo>
                      <a:pt x="2" y="56"/>
                    </a:lnTo>
                    <a:lnTo>
                      <a:pt x="0" y="36"/>
                    </a:lnTo>
                    <a:lnTo>
                      <a:pt x="3" y="15"/>
                    </a:lnTo>
                    <a:lnTo>
                      <a:pt x="11" y="0"/>
                    </a:lnTo>
                    <a:lnTo>
                      <a:pt x="15" y="70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3" name="Freeform 322"/>
              <p:cNvSpPr>
                <a:spLocks/>
              </p:cNvSpPr>
              <p:nvPr/>
            </p:nvSpPr>
            <p:spPr bwMode="auto">
              <a:xfrm>
                <a:off x="4810" y="1228"/>
                <a:ext cx="3" cy="19"/>
              </a:xfrm>
              <a:custGeom>
                <a:avLst/>
                <a:gdLst>
                  <a:gd name="T0" fmla="*/ 7 w 14"/>
                  <a:gd name="T1" fmla="*/ 73 h 73"/>
                  <a:gd name="T2" fmla="*/ 0 w 14"/>
                  <a:gd name="T3" fmla="*/ 7 h 73"/>
                  <a:gd name="T4" fmla="*/ 12 w 14"/>
                  <a:gd name="T5" fmla="*/ 0 h 73"/>
                  <a:gd name="T6" fmla="*/ 12 w 14"/>
                  <a:gd name="T7" fmla="*/ 20 h 73"/>
                  <a:gd name="T8" fmla="*/ 14 w 14"/>
                  <a:gd name="T9" fmla="*/ 41 h 73"/>
                  <a:gd name="T10" fmla="*/ 14 w 14"/>
                  <a:gd name="T11" fmla="*/ 59 h 73"/>
                  <a:gd name="T12" fmla="*/ 7 w 14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3">
                    <a:moveTo>
                      <a:pt x="7" y="73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20"/>
                    </a:lnTo>
                    <a:lnTo>
                      <a:pt x="14" y="41"/>
                    </a:lnTo>
                    <a:lnTo>
                      <a:pt x="14" y="59"/>
                    </a:lnTo>
                    <a:lnTo>
                      <a:pt x="7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4" name="Freeform 323"/>
              <p:cNvSpPr>
                <a:spLocks/>
              </p:cNvSpPr>
              <p:nvPr/>
            </p:nvSpPr>
            <p:spPr bwMode="auto">
              <a:xfrm>
                <a:off x="5025" y="1230"/>
                <a:ext cx="7" cy="20"/>
              </a:xfrm>
              <a:custGeom>
                <a:avLst/>
                <a:gdLst>
                  <a:gd name="T0" fmla="*/ 11 w 28"/>
                  <a:gd name="T1" fmla="*/ 63 h 81"/>
                  <a:gd name="T2" fmla="*/ 11 w 28"/>
                  <a:gd name="T3" fmla="*/ 70 h 81"/>
                  <a:gd name="T4" fmla="*/ 10 w 28"/>
                  <a:gd name="T5" fmla="*/ 76 h 81"/>
                  <a:gd name="T6" fmla="*/ 6 w 28"/>
                  <a:gd name="T7" fmla="*/ 80 h 81"/>
                  <a:gd name="T8" fmla="*/ 0 w 28"/>
                  <a:gd name="T9" fmla="*/ 81 h 81"/>
                  <a:gd name="T10" fmla="*/ 3 w 28"/>
                  <a:gd name="T11" fmla="*/ 61 h 81"/>
                  <a:gd name="T12" fmla="*/ 8 w 28"/>
                  <a:gd name="T13" fmla="*/ 40 h 81"/>
                  <a:gd name="T14" fmla="*/ 18 w 28"/>
                  <a:gd name="T15" fmla="*/ 20 h 81"/>
                  <a:gd name="T16" fmla="*/ 28 w 28"/>
                  <a:gd name="T17" fmla="*/ 0 h 81"/>
                  <a:gd name="T18" fmla="*/ 26 w 28"/>
                  <a:gd name="T19" fmla="*/ 15 h 81"/>
                  <a:gd name="T20" fmla="*/ 21 w 28"/>
                  <a:gd name="T21" fmla="*/ 31 h 81"/>
                  <a:gd name="T22" fmla="*/ 15 w 28"/>
                  <a:gd name="T23" fmla="*/ 47 h 81"/>
                  <a:gd name="T24" fmla="*/ 11 w 28"/>
                  <a:gd name="T25" fmla="*/ 6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81">
                    <a:moveTo>
                      <a:pt x="11" y="63"/>
                    </a:moveTo>
                    <a:lnTo>
                      <a:pt x="11" y="70"/>
                    </a:lnTo>
                    <a:lnTo>
                      <a:pt x="10" y="76"/>
                    </a:lnTo>
                    <a:lnTo>
                      <a:pt x="6" y="80"/>
                    </a:lnTo>
                    <a:lnTo>
                      <a:pt x="0" y="81"/>
                    </a:lnTo>
                    <a:lnTo>
                      <a:pt x="3" y="61"/>
                    </a:lnTo>
                    <a:lnTo>
                      <a:pt x="8" y="40"/>
                    </a:lnTo>
                    <a:lnTo>
                      <a:pt x="18" y="20"/>
                    </a:lnTo>
                    <a:lnTo>
                      <a:pt x="28" y="0"/>
                    </a:lnTo>
                    <a:lnTo>
                      <a:pt x="26" y="15"/>
                    </a:lnTo>
                    <a:lnTo>
                      <a:pt x="21" y="31"/>
                    </a:lnTo>
                    <a:lnTo>
                      <a:pt x="15" y="47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5" name="Freeform 324"/>
              <p:cNvSpPr>
                <a:spLocks/>
              </p:cNvSpPr>
              <p:nvPr/>
            </p:nvSpPr>
            <p:spPr bwMode="auto">
              <a:xfrm>
                <a:off x="4971" y="1230"/>
                <a:ext cx="10" cy="27"/>
              </a:xfrm>
              <a:custGeom>
                <a:avLst/>
                <a:gdLst>
                  <a:gd name="T0" fmla="*/ 0 w 40"/>
                  <a:gd name="T1" fmla="*/ 106 h 106"/>
                  <a:gd name="T2" fmla="*/ 1 w 40"/>
                  <a:gd name="T3" fmla="*/ 94 h 106"/>
                  <a:gd name="T4" fmla="*/ 4 w 40"/>
                  <a:gd name="T5" fmla="*/ 80 h 106"/>
                  <a:gd name="T6" fmla="*/ 8 w 40"/>
                  <a:gd name="T7" fmla="*/ 66 h 106"/>
                  <a:gd name="T8" fmla="*/ 13 w 40"/>
                  <a:gd name="T9" fmla="*/ 52 h 106"/>
                  <a:gd name="T10" fmla="*/ 19 w 40"/>
                  <a:gd name="T11" fmla="*/ 38 h 106"/>
                  <a:gd name="T12" fmla="*/ 26 w 40"/>
                  <a:gd name="T13" fmla="*/ 25 h 106"/>
                  <a:gd name="T14" fmla="*/ 32 w 40"/>
                  <a:gd name="T15" fmla="*/ 12 h 106"/>
                  <a:gd name="T16" fmla="*/ 40 w 40"/>
                  <a:gd name="T17" fmla="*/ 0 h 106"/>
                  <a:gd name="T18" fmla="*/ 0 w 40"/>
                  <a:gd name="T1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06">
                    <a:moveTo>
                      <a:pt x="0" y="106"/>
                    </a:moveTo>
                    <a:lnTo>
                      <a:pt x="1" y="94"/>
                    </a:lnTo>
                    <a:lnTo>
                      <a:pt x="4" y="80"/>
                    </a:lnTo>
                    <a:lnTo>
                      <a:pt x="8" y="66"/>
                    </a:lnTo>
                    <a:lnTo>
                      <a:pt x="13" y="52"/>
                    </a:lnTo>
                    <a:lnTo>
                      <a:pt x="19" y="38"/>
                    </a:lnTo>
                    <a:lnTo>
                      <a:pt x="26" y="25"/>
                    </a:lnTo>
                    <a:lnTo>
                      <a:pt x="32" y="12"/>
                    </a:lnTo>
                    <a:lnTo>
                      <a:pt x="4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6" name="Freeform 325"/>
              <p:cNvSpPr>
                <a:spLocks/>
              </p:cNvSpPr>
              <p:nvPr/>
            </p:nvSpPr>
            <p:spPr bwMode="auto">
              <a:xfrm>
                <a:off x="4801" y="1234"/>
                <a:ext cx="3" cy="17"/>
              </a:xfrm>
              <a:custGeom>
                <a:avLst/>
                <a:gdLst>
                  <a:gd name="T0" fmla="*/ 12 w 14"/>
                  <a:gd name="T1" fmla="*/ 65 h 68"/>
                  <a:gd name="T2" fmla="*/ 8 w 14"/>
                  <a:gd name="T3" fmla="*/ 65 h 68"/>
                  <a:gd name="T4" fmla="*/ 5 w 14"/>
                  <a:gd name="T5" fmla="*/ 66 h 68"/>
                  <a:gd name="T6" fmla="*/ 2 w 14"/>
                  <a:gd name="T7" fmla="*/ 66 h 68"/>
                  <a:gd name="T8" fmla="*/ 1 w 14"/>
                  <a:gd name="T9" fmla="*/ 68 h 68"/>
                  <a:gd name="T10" fmla="*/ 1 w 14"/>
                  <a:gd name="T11" fmla="*/ 51 h 68"/>
                  <a:gd name="T12" fmla="*/ 0 w 14"/>
                  <a:gd name="T13" fmla="*/ 32 h 68"/>
                  <a:gd name="T14" fmla="*/ 2 w 14"/>
                  <a:gd name="T15" fmla="*/ 15 h 68"/>
                  <a:gd name="T16" fmla="*/ 8 w 14"/>
                  <a:gd name="T17" fmla="*/ 0 h 68"/>
                  <a:gd name="T18" fmla="*/ 9 w 14"/>
                  <a:gd name="T19" fmla="*/ 17 h 68"/>
                  <a:gd name="T20" fmla="*/ 13 w 14"/>
                  <a:gd name="T21" fmla="*/ 35 h 68"/>
                  <a:gd name="T22" fmla="*/ 14 w 14"/>
                  <a:gd name="T23" fmla="*/ 51 h 68"/>
                  <a:gd name="T24" fmla="*/ 12 w 14"/>
                  <a:gd name="T25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68">
                    <a:moveTo>
                      <a:pt x="12" y="65"/>
                    </a:moveTo>
                    <a:lnTo>
                      <a:pt x="8" y="65"/>
                    </a:lnTo>
                    <a:lnTo>
                      <a:pt x="5" y="66"/>
                    </a:lnTo>
                    <a:lnTo>
                      <a:pt x="2" y="66"/>
                    </a:lnTo>
                    <a:lnTo>
                      <a:pt x="1" y="68"/>
                    </a:lnTo>
                    <a:lnTo>
                      <a:pt x="1" y="51"/>
                    </a:lnTo>
                    <a:lnTo>
                      <a:pt x="0" y="32"/>
                    </a:lnTo>
                    <a:lnTo>
                      <a:pt x="2" y="15"/>
                    </a:lnTo>
                    <a:lnTo>
                      <a:pt x="8" y="0"/>
                    </a:lnTo>
                    <a:lnTo>
                      <a:pt x="9" y="17"/>
                    </a:lnTo>
                    <a:lnTo>
                      <a:pt x="13" y="35"/>
                    </a:lnTo>
                    <a:lnTo>
                      <a:pt x="14" y="51"/>
                    </a:lnTo>
                    <a:lnTo>
                      <a:pt x="12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7" name="Freeform 326"/>
              <p:cNvSpPr>
                <a:spLocks/>
              </p:cNvSpPr>
              <p:nvPr/>
            </p:nvSpPr>
            <p:spPr bwMode="auto">
              <a:xfrm>
                <a:off x="4963" y="1234"/>
                <a:ext cx="7" cy="16"/>
              </a:xfrm>
              <a:custGeom>
                <a:avLst/>
                <a:gdLst>
                  <a:gd name="T0" fmla="*/ 28 w 28"/>
                  <a:gd name="T1" fmla="*/ 0 h 65"/>
                  <a:gd name="T2" fmla="*/ 22 w 28"/>
                  <a:gd name="T3" fmla="*/ 15 h 65"/>
                  <a:gd name="T4" fmla="*/ 18 w 28"/>
                  <a:gd name="T5" fmla="*/ 32 h 65"/>
                  <a:gd name="T6" fmla="*/ 11 w 28"/>
                  <a:gd name="T7" fmla="*/ 50 h 65"/>
                  <a:gd name="T8" fmla="*/ 0 w 28"/>
                  <a:gd name="T9" fmla="*/ 65 h 65"/>
                  <a:gd name="T10" fmla="*/ 2 w 28"/>
                  <a:gd name="T11" fmla="*/ 46 h 65"/>
                  <a:gd name="T12" fmla="*/ 9 w 28"/>
                  <a:gd name="T13" fmla="*/ 29 h 65"/>
                  <a:gd name="T14" fmla="*/ 17 w 28"/>
                  <a:gd name="T15" fmla="*/ 14 h 65"/>
                  <a:gd name="T16" fmla="*/ 28 w 28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5">
                    <a:moveTo>
                      <a:pt x="28" y="0"/>
                    </a:moveTo>
                    <a:lnTo>
                      <a:pt x="22" y="15"/>
                    </a:lnTo>
                    <a:lnTo>
                      <a:pt x="18" y="32"/>
                    </a:lnTo>
                    <a:lnTo>
                      <a:pt x="11" y="50"/>
                    </a:lnTo>
                    <a:lnTo>
                      <a:pt x="0" y="65"/>
                    </a:lnTo>
                    <a:lnTo>
                      <a:pt x="2" y="46"/>
                    </a:lnTo>
                    <a:lnTo>
                      <a:pt x="9" y="29"/>
                    </a:lnTo>
                    <a:lnTo>
                      <a:pt x="17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" name="Freeform 327"/>
              <p:cNvSpPr>
                <a:spLocks/>
              </p:cNvSpPr>
              <p:nvPr/>
            </p:nvSpPr>
            <p:spPr bwMode="auto">
              <a:xfrm>
                <a:off x="5031" y="1236"/>
                <a:ext cx="9" cy="28"/>
              </a:xfrm>
              <a:custGeom>
                <a:avLst/>
                <a:gdLst>
                  <a:gd name="T0" fmla="*/ 3 w 36"/>
                  <a:gd name="T1" fmla="*/ 112 h 112"/>
                  <a:gd name="T2" fmla="*/ 0 w 36"/>
                  <a:gd name="T3" fmla="*/ 112 h 112"/>
                  <a:gd name="T4" fmla="*/ 0 w 36"/>
                  <a:gd name="T5" fmla="*/ 97 h 112"/>
                  <a:gd name="T6" fmla="*/ 2 w 36"/>
                  <a:gd name="T7" fmla="*/ 82 h 112"/>
                  <a:gd name="T8" fmla="*/ 5 w 36"/>
                  <a:gd name="T9" fmla="*/ 68 h 112"/>
                  <a:gd name="T10" fmla="*/ 10 w 36"/>
                  <a:gd name="T11" fmla="*/ 53 h 112"/>
                  <a:gd name="T12" fmla="*/ 16 w 36"/>
                  <a:gd name="T13" fmla="*/ 39 h 112"/>
                  <a:gd name="T14" fmla="*/ 23 w 36"/>
                  <a:gd name="T15" fmla="*/ 26 h 112"/>
                  <a:gd name="T16" fmla="*/ 30 w 36"/>
                  <a:gd name="T17" fmla="*/ 13 h 112"/>
                  <a:gd name="T18" fmla="*/ 36 w 36"/>
                  <a:gd name="T19" fmla="*/ 0 h 112"/>
                  <a:gd name="T20" fmla="*/ 30 w 36"/>
                  <a:gd name="T21" fmla="*/ 26 h 112"/>
                  <a:gd name="T22" fmla="*/ 20 w 36"/>
                  <a:gd name="T23" fmla="*/ 52 h 112"/>
                  <a:gd name="T24" fmla="*/ 10 w 36"/>
                  <a:gd name="T25" fmla="*/ 82 h 112"/>
                  <a:gd name="T26" fmla="*/ 3 w 36"/>
                  <a:gd name="T2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112">
                    <a:moveTo>
                      <a:pt x="3" y="112"/>
                    </a:moveTo>
                    <a:lnTo>
                      <a:pt x="0" y="112"/>
                    </a:lnTo>
                    <a:lnTo>
                      <a:pt x="0" y="97"/>
                    </a:lnTo>
                    <a:lnTo>
                      <a:pt x="2" y="82"/>
                    </a:lnTo>
                    <a:lnTo>
                      <a:pt x="5" y="68"/>
                    </a:lnTo>
                    <a:lnTo>
                      <a:pt x="10" y="53"/>
                    </a:lnTo>
                    <a:lnTo>
                      <a:pt x="16" y="39"/>
                    </a:lnTo>
                    <a:lnTo>
                      <a:pt x="23" y="26"/>
                    </a:lnTo>
                    <a:lnTo>
                      <a:pt x="30" y="13"/>
                    </a:lnTo>
                    <a:lnTo>
                      <a:pt x="36" y="0"/>
                    </a:lnTo>
                    <a:lnTo>
                      <a:pt x="30" y="26"/>
                    </a:lnTo>
                    <a:lnTo>
                      <a:pt x="20" y="52"/>
                    </a:lnTo>
                    <a:lnTo>
                      <a:pt x="10" y="82"/>
                    </a:lnTo>
                    <a:lnTo>
                      <a:pt x="3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" name="Freeform 328"/>
              <p:cNvSpPr>
                <a:spLocks/>
              </p:cNvSpPr>
              <p:nvPr/>
            </p:nvSpPr>
            <p:spPr bwMode="auto">
              <a:xfrm>
                <a:off x="4782" y="1238"/>
                <a:ext cx="4" cy="55"/>
              </a:xfrm>
              <a:custGeom>
                <a:avLst/>
                <a:gdLst>
                  <a:gd name="T0" fmla="*/ 10 w 17"/>
                  <a:gd name="T1" fmla="*/ 222 h 222"/>
                  <a:gd name="T2" fmla="*/ 0 w 17"/>
                  <a:gd name="T3" fmla="*/ 208 h 222"/>
                  <a:gd name="T4" fmla="*/ 6 w 17"/>
                  <a:gd name="T5" fmla="*/ 156 h 222"/>
                  <a:gd name="T6" fmla="*/ 9 w 17"/>
                  <a:gd name="T7" fmla="*/ 104 h 222"/>
                  <a:gd name="T8" fmla="*/ 11 w 17"/>
                  <a:gd name="T9" fmla="*/ 51 h 222"/>
                  <a:gd name="T10" fmla="*/ 14 w 17"/>
                  <a:gd name="T11" fmla="*/ 0 h 222"/>
                  <a:gd name="T12" fmla="*/ 17 w 17"/>
                  <a:gd name="T13" fmla="*/ 53 h 222"/>
                  <a:gd name="T14" fmla="*/ 16 w 17"/>
                  <a:gd name="T15" fmla="*/ 109 h 222"/>
                  <a:gd name="T16" fmla="*/ 13 w 17"/>
                  <a:gd name="T17" fmla="*/ 165 h 222"/>
                  <a:gd name="T18" fmla="*/ 10 w 17"/>
                  <a:gd name="T1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22">
                    <a:moveTo>
                      <a:pt x="10" y="222"/>
                    </a:moveTo>
                    <a:lnTo>
                      <a:pt x="0" y="208"/>
                    </a:lnTo>
                    <a:lnTo>
                      <a:pt x="6" y="156"/>
                    </a:lnTo>
                    <a:lnTo>
                      <a:pt x="9" y="104"/>
                    </a:lnTo>
                    <a:lnTo>
                      <a:pt x="11" y="51"/>
                    </a:lnTo>
                    <a:lnTo>
                      <a:pt x="14" y="0"/>
                    </a:lnTo>
                    <a:lnTo>
                      <a:pt x="17" y="53"/>
                    </a:lnTo>
                    <a:lnTo>
                      <a:pt x="16" y="109"/>
                    </a:lnTo>
                    <a:lnTo>
                      <a:pt x="13" y="165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" name="Freeform 329"/>
              <p:cNvSpPr>
                <a:spLocks/>
              </p:cNvSpPr>
              <p:nvPr/>
            </p:nvSpPr>
            <p:spPr bwMode="auto">
              <a:xfrm>
                <a:off x="4794" y="1239"/>
                <a:ext cx="1" cy="5"/>
              </a:xfrm>
              <a:custGeom>
                <a:avLst/>
                <a:gdLst>
                  <a:gd name="T0" fmla="*/ 7 w 7"/>
                  <a:gd name="T1" fmla="*/ 21 h 21"/>
                  <a:gd name="T2" fmla="*/ 0 w 7"/>
                  <a:gd name="T3" fmla="*/ 0 h 21"/>
                  <a:gd name="T4" fmla="*/ 7 w 7"/>
                  <a:gd name="T5" fmla="*/ 9 h 21"/>
                  <a:gd name="T6" fmla="*/ 7 w 7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1">
                    <a:moveTo>
                      <a:pt x="7" y="21"/>
                    </a:moveTo>
                    <a:lnTo>
                      <a:pt x="0" y="0"/>
                    </a:lnTo>
                    <a:lnTo>
                      <a:pt x="7" y="9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" name="Freeform 330"/>
              <p:cNvSpPr>
                <a:spLocks/>
              </p:cNvSpPr>
              <p:nvPr/>
            </p:nvSpPr>
            <p:spPr bwMode="auto">
              <a:xfrm>
                <a:off x="4978" y="1240"/>
                <a:ext cx="9" cy="22"/>
              </a:xfrm>
              <a:custGeom>
                <a:avLst/>
                <a:gdLst>
                  <a:gd name="T0" fmla="*/ 35 w 35"/>
                  <a:gd name="T1" fmla="*/ 6 h 91"/>
                  <a:gd name="T2" fmla="*/ 30 w 35"/>
                  <a:gd name="T3" fmla="*/ 17 h 91"/>
                  <a:gd name="T4" fmla="*/ 26 w 35"/>
                  <a:gd name="T5" fmla="*/ 28 h 91"/>
                  <a:gd name="T6" fmla="*/ 22 w 35"/>
                  <a:gd name="T7" fmla="*/ 38 h 91"/>
                  <a:gd name="T8" fmla="*/ 20 w 35"/>
                  <a:gd name="T9" fmla="*/ 50 h 91"/>
                  <a:gd name="T10" fmla="*/ 15 w 35"/>
                  <a:gd name="T11" fmla="*/ 60 h 91"/>
                  <a:gd name="T12" fmla="*/ 11 w 35"/>
                  <a:gd name="T13" fmla="*/ 72 h 91"/>
                  <a:gd name="T14" fmla="*/ 6 w 35"/>
                  <a:gd name="T15" fmla="*/ 81 h 91"/>
                  <a:gd name="T16" fmla="*/ 0 w 35"/>
                  <a:gd name="T17" fmla="*/ 91 h 91"/>
                  <a:gd name="T18" fmla="*/ 2 w 35"/>
                  <a:gd name="T19" fmla="*/ 68 h 91"/>
                  <a:gd name="T20" fmla="*/ 9 w 35"/>
                  <a:gd name="T21" fmla="*/ 45 h 91"/>
                  <a:gd name="T22" fmla="*/ 18 w 35"/>
                  <a:gd name="T23" fmla="*/ 22 h 91"/>
                  <a:gd name="T24" fmla="*/ 29 w 35"/>
                  <a:gd name="T25" fmla="*/ 0 h 91"/>
                  <a:gd name="T26" fmla="*/ 35 w 35"/>
                  <a:gd name="T27" fmla="*/ 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91">
                    <a:moveTo>
                      <a:pt x="35" y="6"/>
                    </a:moveTo>
                    <a:lnTo>
                      <a:pt x="30" y="17"/>
                    </a:lnTo>
                    <a:lnTo>
                      <a:pt x="26" y="28"/>
                    </a:lnTo>
                    <a:lnTo>
                      <a:pt x="22" y="38"/>
                    </a:lnTo>
                    <a:lnTo>
                      <a:pt x="20" y="50"/>
                    </a:lnTo>
                    <a:lnTo>
                      <a:pt x="15" y="60"/>
                    </a:lnTo>
                    <a:lnTo>
                      <a:pt x="11" y="72"/>
                    </a:lnTo>
                    <a:lnTo>
                      <a:pt x="6" y="81"/>
                    </a:lnTo>
                    <a:lnTo>
                      <a:pt x="0" y="91"/>
                    </a:lnTo>
                    <a:lnTo>
                      <a:pt x="2" y="68"/>
                    </a:lnTo>
                    <a:lnTo>
                      <a:pt x="9" y="45"/>
                    </a:lnTo>
                    <a:lnTo>
                      <a:pt x="18" y="22"/>
                    </a:lnTo>
                    <a:lnTo>
                      <a:pt x="29" y="0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2" name="Freeform 331"/>
              <p:cNvSpPr>
                <a:spLocks/>
              </p:cNvSpPr>
              <p:nvPr/>
            </p:nvSpPr>
            <p:spPr bwMode="auto">
              <a:xfrm>
                <a:off x="5037" y="1245"/>
                <a:ext cx="9" cy="28"/>
              </a:xfrm>
              <a:custGeom>
                <a:avLst/>
                <a:gdLst>
                  <a:gd name="T0" fmla="*/ 2 w 36"/>
                  <a:gd name="T1" fmla="*/ 110 h 110"/>
                  <a:gd name="T2" fmla="*/ 0 w 36"/>
                  <a:gd name="T3" fmla="*/ 96 h 110"/>
                  <a:gd name="T4" fmla="*/ 0 w 36"/>
                  <a:gd name="T5" fmla="*/ 82 h 110"/>
                  <a:gd name="T6" fmla="*/ 3 w 36"/>
                  <a:gd name="T7" fmla="*/ 68 h 110"/>
                  <a:gd name="T8" fmla="*/ 9 w 36"/>
                  <a:gd name="T9" fmla="*/ 55 h 110"/>
                  <a:gd name="T10" fmla="*/ 15 w 36"/>
                  <a:gd name="T11" fmla="*/ 41 h 110"/>
                  <a:gd name="T12" fmla="*/ 23 w 36"/>
                  <a:gd name="T13" fmla="*/ 27 h 110"/>
                  <a:gd name="T14" fmla="*/ 30 w 36"/>
                  <a:gd name="T15" fmla="*/ 14 h 110"/>
                  <a:gd name="T16" fmla="*/ 36 w 36"/>
                  <a:gd name="T17" fmla="*/ 0 h 110"/>
                  <a:gd name="T18" fmla="*/ 2 w 36"/>
                  <a:gd name="T1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10">
                    <a:moveTo>
                      <a:pt x="2" y="110"/>
                    </a:moveTo>
                    <a:lnTo>
                      <a:pt x="0" y="96"/>
                    </a:lnTo>
                    <a:lnTo>
                      <a:pt x="0" y="82"/>
                    </a:lnTo>
                    <a:lnTo>
                      <a:pt x="3" y="68"/>
                    </a:lnTo>
                    <a:lnTo>
                      <a:pt x="9" y="55"/>
                    </a:lnTo>
                    <a:lnTo>
                      <a:pt x="15" y="41"/>
                    </a:lnTo>
                    <a:lnTo>
                      <a:pt x="23" y="27"/>
                    </a:lnTo>
                    <a:lnTo>
                      <a:pt x="30" y="14"/>
                    </a:lnTo>
                    <a:lnTo>
                      <a:pt x="36" y="0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" name="Freeform 332"/>
              <p:cNvSpPr>
                <a:spLocks/>
              </p:cNvSpPr>
              <p:nvPr/>
            </p:nvSpPr>
            <p:spPr bwMode="auto">
              <a:xfrm>
                <a:off x="4985" y="1249"/>
                <a:ext cx="7" cy="19"/>
              </a:xfrm>
              <a:custGeom>
                <a:avLst/>
                <a:gdLst>
                  <a:gd name="T0" fmla="*/ 7 w 31"/>
                  <a:gd name="T1" fmla="*/ 79 h 79"/>
                  <a:gd name="T2" fmla="*/ 0 w 31"/>
                  <a:gd name="T3" fmla="*/ 79 h 79"/>
                  <a:gd name="T4" fmla="*/ 4 w 31"/>
                  <a:gd name="T5" fmla="*/ 57 h 79"/>
                  <a:gd name="T6" fmla="*/ 11 w 31"/>
                  <a:gd name="T7" fmla="*/ 37 h 79"/>
                  <a:gd name="T8" fmla="*/ 21 w 31"/>
                  <a:gd name="T9" fmla="*/ 18 h 79"/>
                  <a:gd name="T10" fmla="*/ 31 w 31"/>
                  <a:gd name="T11" fmla="*/ 0 h 79"/>
                  <a:gd name="T12" fmla="*/ 7 w 31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79">
                    <a:moveTo>
                      <a:pt x="7" y="79"/>
                    </a:moveTo>
                    <a:lnTo>
                      <a:pt x="0" y="79"/>
                    </a:lnTo>
                    <a:lnTo>
                      <a:pt x="4" y="57"/>
                    </a:lnTo>
                    <a:lnTo>
                      <a:pt x="11" y="37"/>
                    </a:lnTo>
                    <a:lnTo>
                      <a:pt x="21" y="18"/>
                    </a:lnTo>
                    <a:lnTo>
                      <a:pt x="31" y="0"/>
                    </a:lnTo>
                    <a:lnTo>
                      <a:pt x="7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" name="Freeform 333"/>
              <p:cNvSpPr>
                <a:spLocks/>
              </p:cNvSpPr>
              <p:nvPr/>
            </p:nvSpPr>
            <p:spPr bwMode="auto">
              <a:xfrm>
                <a:off x="5047" y="1251"/>
                <a:ext cx="8" cy="22"/>
              </a:xfrm>
              <a:custGeom>
                <a:avLst/>
                <a:gdLst>
                  <a:gd name="T0" fmla="*/ 0 w 32"/>
                  <a:gd name="T1" fmla="*/ 89 h 89"/>
                  <a:gd name="T2" fmla="*/ 6 w 32"/>
                  <a:gd name="T3" fmla="*/ 66 h 89"/>
                  <a:gd name="T4" fmla="*/ 12 w 32"/>
                  <a:gd name="T5" fmla="*/ 43 h 89"/>
                  <a:gd name="T6" fmla="*/ 20 w 32"/>
                  <a:gd name="T7" fmla="*/ 21 h 89"/>
                  <a:gd name="T8" fmla="*/ 31 w 32"/>
                  <a:gd name="T9" fmla="*/ 0 h 89"/>
                  <a:gd name="T10" fmla="*/ 32 w 32"/>
                  <a:gd name="T11" fmla="*/ 12 h 89"/>
                  <a:gd name="T12" fmla="*/ 30 w 32"/>
                  <a:gd name="T13" fmla="*/ 22 h 89"/>
                  <a:gd name="T14" fmla="*/ 25 w 32"/>
                  <a:gd name="T15" fmla="*/ 34 h 89"/>
                  <a:gd name="T16" fmla="*/ 20 w 32"/>
                  <a:gd name="T17" fmla="*/ 45 h 89"/>
                  <a:gd name="T18" fmla="*/ 14 w 32"/>
                  <a:gd name="T19" fmla="*/ 57 h 89"/>
                  <a:gd name="T20" fmla="*/ 8 w 32"/>
                  <a:gd name="T21" fmla="*/ 67 h 89"/>
                  <a:gd name="T22" fmla="*/ 4 w 32"/>
                  <a:gd name="T23" fmla="*/ 79 h 89"/>
                  <a:gd name="T24" fmla="*/ 0 w 32"/>
                  <a:gd name="T2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89">
                    <a:moveTo>
                      <a:pt x="0" y="89"/>
                    </a:moveTo>
                    <a:lnTo>
                      <a:pt x="6" y="66"/>
                    </a:lnTo>
                    <a:lnTo>
                      <a:pt x="12" y="43"/>
                    </a:lnTo>
                    <a:lnTo>
                      <a:pt x="20" y="21"/>
                    </a:lnTo>
                    <a:lnTo>
                      <a:pt x="31" y="0"/>
                    </a:lnTo>
                    <a:lnTo>
                      <a:pt x="32" y="12"/>
                    </a:lnTo>
                    <a:lnTo>
                      <a:pt x="30" y="22"/>
                    </a:lnTo>
                    <a:lnTo>
                      <a:pt x="25" y="34"/>
                    </a:lnTo>
                    <a:lnTo>
                      <a:pt x="20" y="45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4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" name="Freeform 334"/>
              <p:cNvSpPr>
                <a:spLocks/>
              </p:cNvSpPr>
              <p:nvPr/>
            </p:nvSpPr>
            <p:spPr bwMode="auto">
              <a:xfrm>
                <a:off x="4791" y="1254"/>
                <a:ext cx="4" cy="52"/>
              </a:xfrm>
              <a:custGeom>
                <a:avLst/>
                <a:gdLst>
                  <a:gd name="T0" fmla="*/ 17 w 17"/>
                  <a:gd name="T1" fmla="*/ 210 h 210"/>
                  <a:gd name="T2" fmla="*/ 0 w 17"/>
                  <a:gd name="T3" fmla="*/ 191 h 210"/>
                  <a:gd name="T4" fmla="*/ 3 w 17"/>
                  <a:gd name="T5" fmla="*/ 0 h 210"/>
                  <a:gd name="T6" fmla="*/ 15 w 17"/>
                  <a:gd name="T7" fmla="*/ 16 h 210"/>
                  <a:gd name="T8" fmla="*/ 17 w 17"/>
                  <a:gd name="T9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0">
                    <a:moveTo>
                      <a:pt x="17" y="210"/>
                    </a:moveTo>
                    <a:lnTo>
                      <a:pt x="0" y="191"/>
                    </a:lnTo>
                    <a:lnTo>
                      <a:pt x="3" y="0"/>
                    </a:lnTo>
                    <a:lnTo>
                      <a:pt x="15" y="16"/>
                    </a:lnTo>
                    <a:lnTo>
                      <a:pt x="17" y="2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6" name="Freeform 335"/>
              <p:cNvSpPr>
                <a:spLocks/>
              </p:cNvSpPr>
              <p:nvPr/>
            </p:nvSpPr>
            <p:spPr bwMode="auto">
              <a:xfrm>
                <a:off x="5056" y="1257"/>
                <a:ext cx="5" cy="18"/>
              </a:xfrm>
              <a:custGeom>
                <a:avLst/>
                <a:gdLst>
                  <a:gd name="T0" fmla="*/ 1 w 21"/>
                  <a:gd name="T1" fmla="*/ 70 h 70"/>
                  <a:gd name="T2" fmla="*/ 0 w 21"/>
                  <a:gd name="T3" fmla="*/ 54 h 70"/>
                  <a:gd name="T4" fmla="*/ 2 w 21"/>
                  <a:gd name="T5" fmla="*/ 34 h 70"/>
                  <a:gd name="T6" fmla="*/ 9 w 21"/>
                  <a:gd name="T7" fmla="*/ 16 h 70"/>
                  <a:gd name="T8" fmla="*/ 21 w 21"/>
                  <a:gd name="T9" fmla="*/ 0 h 70"/>
                  <a:gd name="T10" fmla="*/ 1 w 21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0">
                    <a:moveTo>
                      <a:pt x="1" y="70"/>
                    </a:moveTo>
                    <a:lnTo>
                      <a:pt x="0" y="54"/>
                    </a:lnTo>
                    <a:lnTo>
                      <a:pt x="2" y="34"/>
                    </a:lnTo>
                    <a:lnTo>
                      <a:pt x="9" y="16"/>
                    </a:lnTo>
                    <a:lnTo>
                      <a:pt x="21" y="0"/>
                    </a:lnTo>
                    <a:lnTo>
                      <a:pt x="1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" name="Freeform 336"/>
              <p:cNvSpPr>
                <a:spLocks/>
              </p:cNvSpPr>
              <p:nvPr/>
            </p:nvSpPr>
            <p:spPr bwMode="auto">
              <a:xfrm>
                <a:off x="4993" y="1262"/>
                <a:ext cx="3" cy="8"/>
              </a:xfrm>
              <a:custGeom>
                <a:avLst/>
                <a:gdLst>
                  <a:gd name="T0" fmla="*/ 7 w 12"/>
                  <a:gd name="T1" fmla="*/ 32 h 32"/>
                  <a:gd name="T2" fmla="*/ 0 w 12"/>
                  <a:gd name="T3" fmla="*/ 32 h 32"/>
                  <a:gd name="T4" fmla="*/ 7 w 12"/>
                  <a:gd name="T5" fmla="*/ 0 h 32"/>
                  <a:gd name="T6" fmla="*/ 9 w 12"/>
                  <a:gd name="T7" fmla="*/ 7 h 32"/>
                  <a:gd name="T8" fmla="*/ 12 w 12"/>
                  <a:gd name="T9" fmla="*/ 15 h 32"/>
                  <a:gd name="T10" fmla="*/ 12 w 12"/>
                  <a:gd name="T11" fmla="*/ 25 h 32"/>
                  <a:gd name="T12" fmla="*/ 7 w 12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2">
                    <a:moveTo>
                      <a:pt x="7" y="32"/>
                    </a:moveTo>
                    <a:lnTo>
                      <a:pt x="0" y="32"/>
                    </a:lnTo>
                    <a:lnTo>
                      <a:pt x="7" y="0"/>
                    </a:lnTo>
                    <a:lnTo>
                      <a:pt x="9" y="7"/>
                    </a:lnTo>
                    <a:lnTo>
                      <a:pt x="12" y="15"/>
                    </a:lnTo>
                    <a:lnTo>
                      <a:pt x="12" y="25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" name="Freeform 337"/>
              <p:cNvSpPr>
                <a:spLocks/>
              </p:cNvSpPr>
              <p:nvPr/>
            </p:nvSpPr>
            <p:spPr bwMode="auto">
              <a:xfrm>
                <a:off x="4722" y="1265"/>
                <a:ext cx="14" cy="26"/>
              </a:xfrm>
              <a:custGeom>
                <a:avLst/>
                <a:gdLst>
                  <a:gd name="T0" fmla="*/ 55 w 55"/>
                  <a:gd name="T1" fmla="*/ 0 h 101"/>
                  <a:gd name="T2" fmla="*/ 45 w 55"/>
                  <a:gd name="T3" fmla="*/ 10 h 101"/>
                  <a:gd name="T4" fmla="*/ 38 w 55"/>
                  <a:gd name="T5" fmla="*/ 23 h 101"/>
                  <a:gd name="T6" fmla="*/ 34 w 55"/>
                  <a:gd name="T7" fmla="*/ 37 h 101"/>
                  <a:gd name="T8" fmla="*/ 29 w 55"/>
                  <a:gd name="T9" fmla="*/ 51 h 101"/>
                  <a:gd name="T10" fmla="*/ 25 w 55"/>
                  <a:gd name="T11" fmla="*/ 64 h 101"/>
                  <a:gd name="T12" fmla="*/ 19 w 55"/>
                  <a:gd name="T13" fmla="*/ 77 h 101"/>
                  <a:gd name="T14" fmla="*/ 11 w 55"/>
                  <a:gd name="T15" fmla="*/ 90 h 101"/>
                  <a:gd name="T16" fmla="*/ 0 w 55"/>
                  <a:gd name="T17" fmla="*/ 101 h 101"/>
                  <a:gd name="T18" fmla="*/ 2 w 55"/>
                  <a:gd name="T19" fmla="*/ 89 h 101"/>
                  <a:gd name="T20" fmla="*/ 5 w 55"/>
                  <a:gd name="T21" fmla="*/ 76 h 101"/>
                  <a:gd name="T22" fmla="*/ 10 w 55"/>
                  <a:gd name="T23" fmla="*/ 62 h 101"/>
                  <a:gd name="T24" fmla="*/ 17 w 55"/>
                  <a:gd name="T25" fmla="*/ 47 h 101"/>
                  <a:gd name="T26" fmla="*/ 25 w 55"/>
                  <a:gd name="T27" fmla="*/ 34 h 101"/>
                  <a:gd name="T28" fmla="*/ 34 w 55"/>
                  <a:gd name="T29" fmla="*/ 21 h 101"/>
                  <a:gd name="T30" fmla="*/ 44 w 55"/>
                  <a:gd name="T31" fmla="*/ 9 h 101"/>
                  <a:gd name="T32" fmla="*/ 55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5" y="0"/>
                    </a:moveTo>
                    <a:lnTo>
                      <a:pt x="45" y="10"/>
                    </a:lnTo>
                    <a:lnTo>
                      <a:pt x="38" y="23"/>
                    </a:lnTo>
                    <a:lnTo>
                      <a:pt x="34" y="37"/>
                    </a:lnTo>
                    <a:lnTo>
                      <a:pt x="29" y="51"/>
                    </a:lnTo>
                    <a:lnTo>
                      <a:pt x="25" y="64"/>
                    </a:lnTo>
                    <a:lnTo>
                      <a:pt x="19" y="77"/>
                    </a:lnTo>
                    <a:lnTo>
                      <a:pt x="11" y="90"/>
                    </a:lnTo>
                    <a:lnTo>
                      <a:pt x="0" y="101"/>
                    </a:lnTo>
                    <a:lnTo>
                      <a:pt x="2" y="89"/>
                    </a:lnTo>
                    <a:lnTo>
                      <a:pt x="5" y="76"/>
                    </a:lnTo>
                    <a:lnTo>
                      <a:pt x="10" y="62"/>
                    </a:lnTo>
                    <a:lnTo>
                      <a:pt x="17" y="47"/>
                    </a:lnTo>
                    <a:lnTo>
                      <a:pt x="25" y="34"/>
                    </a:lnTo>
                    <a:lnTo>
                      <a:pt x="34" y="21"/>
                    </a:lnTo>
                    <a:lnTo>
                      <a:pt x="44" y="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" name="Freeform 338"/>
              <p:cNvSpPr>
                <a:spLocks/>
              </p:cNvSpPr>
              <p:nvPr/>
            </p:nvSpPr>
            <p:spPr bwMode="auto">
              <a:xfrm>
                <a:off x="4837" y="1268"/>
                <a:ext cx="13" cy="23"/>
              </a:xfrm>
              <a:custGeom>
                <a:avLst/>
                <a:gdLst>
                  <a:gd name="T0" fmla="*/ 0 w 52"/>
                  <a:gd name="T1" fmla="*/ 92 h 92"/>
                  <a:gd name="T2" fmla="*/ 5 w 52"/>
                  <a:gd name="T3" fmla="*/ 81 h 92"/>
                  <a:gd name="T4" fmla="*/ 9 w 52"/>
                  <a:gd name="T5" fmla="*/ 68 h 92"/>
                  <a:gd name="T6" fmla="*/ 15 w 52"/>
                  <a:gd name="T7" fmla="*/ 57 h 92"/>
                  <a:gd name="T8" fmla="*/ 22 w 52"/>
                  <a:gd name="T9" fmla="*/ 45 h 92"/>
                  <a:gd name="T10" fmla="*/ 29 w 52"/>
                  <a:gd name="T11" fmla="*/ 34 h 92"/>
                  <a:gd name="T12" fmla="*/ 36 w 52"/>
                  <a:gd name="T13" fmla="*/ 22 h 92"/>
                  <a:gd name="T14" fmla="*/ 44 w 52"/>
                  <a:gd name="T15" fmla="*/ 11 h 92"/>
                  <a:gd name="T16" fmla="*/ 52 w 52"/>
                  <a:gd name="T17" fmla="*/ 0 h 92"/>
                  <a:gd name="T18" fmla="*/ 0 w 52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92">
                    <a:moveTo>
                      <a:pt x="0" y="92"/>
                    </a:moveTo>
                    <a:lnTo>
                      <a:pt x="5" y="81"/>
                    </a:lnTo>
                    <a:lnTo>
                      <a:pt x="9" y="68"/>
                    </a:lnTo>
                    <a:lnTo>
                      <a:pt x="15" y="57"/>
                    </a:lnTo>
                    <a:lnTo>
                      <a:pt x="22" y="45"/>
                    </a:lnTo>
                    <a:lnTo>
                      <a:pt x="29" y="34"/>
                    </a:lnTo>
                    <a:lnTo>
                      <a:pt x="36" y="22"/>
                    </a:lnTo>
                    <a:lnTo>
                      <a:pt x="44" y="11"/>
                    </a:lnTo>
                    <a:lnTo>
                      <a:pt x="5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" name="Freeform 339"/>
              <p:cNvSpPr>
                <a:spLocks/>
              </p:cNvSpPr>
              <p:nvPr/>
            </p:nvSpPr>
            <p:spPr bwMode="auto">
              <a:xfrm>
                <a:off x="4722" y="1270"/>
                <a:ext cx="21" cy="43"/>
              </a:xfrm>
              <a:custGeom>
                <a:avLst/>
                <a:gdLst>
                  <a:gd name="T0" fmla="*/ 0 w 81"/>
                  <a:gd name="T1" fmla="*/ 171 h 171"/>
                  <a:gd name="T2" fmla="*/ 0 w 81"/>
                  <a:gd name="T3" fmla="*/ 152 h 171"/>
                  <a:gd name="T4" fmla="*/ 11 w 81"/>
                  <a:gd name="T5" fmla="*/ 133 h 171"/>
                  <a:gd name="T6" fmla="*/ 21 w 81"/>
                  <a:gd name="T7" fmla="*/ 115 h 171"/>
                  <a:gd name="T8" fmla="*/ 30 w 81"/>
                  <a:gd name="T9" fmla="*/ 95 h 171"/>
                  <a:gd name="T10" fmla="*/ 40 w 81"/>
                  <a:gd name="T11" fmla="*/ 76 h 171"/>
                  <a:gd name="T12" fmla="*/ 49 w 81"/>
                  <a:gd name="T13" fmla="*/ 56 h 171"/>
                  <a:gd name="T14" fmla="*/ 58 w 81"/>
                  <a:gd name="T15" fmla="*/ 36 h 171"/>
                  <a:gd name="T16" fmla="*/ 68 w 81"/>
                  <a:gd name="T17" fmla="*/ 18 h 171"/>
                  <a:gd name="T18" fmla="*/ 81 w 81"/>
                  <a:gd name="T19" fmla="*/ 0 h 171"/>
                  <a:gd name="T20" fmla="*/ 73 w 81"/>
                  <a:gd name="T21" fmla="*/ 20 h 171"/>
                  <a:gd name="T22" fmla="*/ 66 w 81"/>
                  <a:gd name="T23" fmla="*/ 42 h 171"/>
                  <a:gd name="T24" fmla="*/ 58 w 81"/>
                  <a:gd name="T25" fmla="*/ 65 h 171"/>
                  <a:gd name="T26" fmla="*/ 50 w 81"/>
                  <a:gd name="T27" fmla="*/ 88 h 171"/>
                  <a:gd name="T28" fmla="*/ 41 w 81"/>
                  <a:gd name="T29" fmla="*/ 111 h 171"/>
                  <a:gd name="T30" fmla="*/ 29 w 81"/>
                  <a:gd name="T31" fmla="*/ 133 h 171"/>
                  <a:gd name="T32" fmla="*/ 15 w 81"/>
                  <a:gd name="T33" fmla="*/ 153 h 171"/>
                  <a:gd name="T34" fmla="*/ 0 w 81"/>
                  <a:gd name="T3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171">
                    <a:moveTo>
                      <a:pt x="0" y="171"/>
                    </a:moveTo>
                    <a:lnTo>
                      <a:pt x="0" y="152"/>
                    </a:lnTo>
                    <a:lnTo>
                      <a:pt x="11" y="133"/>
                    </a:lnTo>
                    <a:lnTo>
                      <a:pt x="21" y="115"/>
                    </a:lnTo>
                    <a:lnTo>
                      <a:pt x="30" y="95"/>
                    </a:lnTo>
                    <a:lnTo>
                      <a:pt x="40" y="76"/>
                    </a:lnTo>
                    <a:lnTo>
                      <a:pt x="49" y="56"/>
                    </a:lnTo>
                    <a:lnTo>
                      <a:pt x="58" y="36"/>
                    </a:lnTo>
                    <a:lnTo>
                      <a:pt x="68" y="18"/>
                    </a:lnTo>
                    <a:lnTo>
                      <a:pt x="81" y="0"/>
                    </a:lnTo>
                    <a:lnTo>
                      <a:pt x="73" y="20"/>
                    </a:lnTo>
                    <a:lnTo>
                      <a:pt x="66" y="42"/>
                    </a:lnTo>
                    <a:lnTo>
                      <a:pt x="58" y="65"/>
                    </a:lnTo>
                    <a:lnTo>
                      <a:pt x="50" y="88"/>
                    </a:lnTo>
                    <a:lnTo>
                      <a:pt x="41" y="111"/>
                    </a:lnTo>
                    <a:lnTo>
                      <a:pt x="29" y="133"/>
                    </a:lnTo>
                    <a:lnTo>
                      <a:pt x="15" y="153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" name="Freeform 340"/>
              <p:cNvSpPr>
                <a:spLocks/>
              </p:cNvSpPr>
              <p:nvPr/>
            </p:nvSpPr>
            <p:spPr bwMode="auto">
              <a:xfrm>
                <a:off x="4830" y="1270"/>
                <a:ext cx="7" cy="17"/>
              </a:xfrm>
              <a:custGeom>
                <a:avLst/>
                <a:gdLst>
                  <a:gd name="T0" fmla="*/ 0 w 28"/>
                  <a:gd name="T1" fmla="*/ 65 h 65"/>
                  <a:gd name="T2" fmla="*/ 2 w 28"/>
                  <a:gd name="T3" fmla="*/ 46 h 65"/>
                  <a:gd name="T4" fmla="*/ 10 w 28"/>
                  <a:gd name="T5" fmla="*/ 31 h 65"/>
                  <a:gd name="T6" fmla="*/ 20 w 28"/>
                  <a:gd name="T7" fmla="*/ 16 h 65"/>
                  <a:gd name="T8" fmla="*/ 28 w 28"/>
                  <a:gd name="T9" fmla="*/ 0 h 65"/>
                  <a:gd name="T10" fmla="*/ 28 w 28"/>
                  <a:gd name="T11" fmla="*/ 16 h 65"/>
                  <a:gd name="T12" fmla="*/ 21 w 28"/>
                  <a:gd name="T13" fmla="*/ 32 h 65"/>
                  <a:gd name="T14" fmla="*/ 11 w 28"/>
                  <a:gd name="T15" fmla="*/ 49 h 65"/>
                  <a:gd name="T16" fmla="*/ 0 w 28"/>
                  <a:gd name="T1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5">
                    <a:moveTo>
                      <a:pt x="0" y="65"/>
                    </a:moveTo>
                    <a:lnTo>
                      <a:pt x="2" y="46"/>
                    </a:lnTo>
                    <a:lnTo>
                      <a:pt x="10" y="31"/>
                    </a:lnTo>
                    <a:lnTo>
                      <a:pt x="20" y="16"/>
                    </a:lnTo>
                    <a:lnTo>
                      <a:pt x="28" y="0"/>
                    </a:lnTo>
                    <a:lnTo>
                      <a:pt x="28" y="16"/>
                    </a:lnTo>
                    <a:lnTo>
                      <a:pt x="21" y="32"/>
                    </a:lnTo>
                    <a:lnTo>
                      <a:pt x="11" y="49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" name="Freeform 341"/>
              <p:cNvSpPr>
                <a:spLocks/>
              </p:cNvSpPr>
              <p:nvPr/>
            </p:nvSpPr>
            <p:spPr bwMode="auto">
              <a:xfrm>
                <a:off x="4801" y="1274"/>
                <a:ext cx="3" cy="43"/>
              </a:xfrm>
              <a:custGeom>
                <a:avLst/>
                <a:gdLst>
                  <a:gd name="T0" fmla="*/ 13 w 13"/>
                  <a:gd name="T1" fmla="*/ 171 h 171"/>
                  <a:gd name="T2" fmla="*/ 4 w 13"/>
                  <a:gd name="T3" fmla="*/ 161 h 171"/>
                  <a:gd name="T4" fmla="*/ 0 w 13"/>
                  <a:gd name="T5" fmla="*/ 0 h 171"/>
                  <a:gd name="T6" fmla="*/ 6 w 13"/>
                  <a:gd name="T7" fmla="*/ 40 h 171"/>
                  <a:gd name="T8" fmla="*/ 9 w 13"/>
                  <a:gd name="T9" fmla="*/ 84 h 171"/>
                  <a:gd name="T10" fmla="*/ 11 w 13"/>
                  <a:gd name="T11" fmla="*/ 128 h 171"/>
                  <a:gd name="T12" fmla="*/ 13 w 13"/>
                  <a:gd name="T1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1">
                    <a:moveTo>
                      <a:pt x="13" y="171"/>
                    </a:moveTo>
                    <a:lnTo>
                      <a:pt x="4" y="161"/>
                    </a:lnTo>
                    <a:lnTo>
                      <a:pt x="0" y="0"/>
                    </a:lnTo>
                    <a:lnTo>
                      <a:pt x="6" y="40"/>
                    </a:lnTo>
                    <a:lnTo>
                      <a:pt x="9" y="84"/>
                    </a:lnTo>
                    <a:lnTo>
                      <a:pt x="11" y="128"/>
                    </a:lnTo>
                    <a:lnTo>
                      <a:pt x="13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" name="Freeform 342"/>
              <p:cNvSpPr>
                <a:spLocks/>
              </p:cNvSpPr>
              <p:nvPr/>
            </p:nvSpPr>
            <p:spPr bwMode="auto">
              <a:xfrm>
                <a:off x="4846" y="1276"/>
                <a:ext cx="11" cy="16"/>
              </a:xfrm>
              <a:custGeom>
                <a:avLst/>
                <a:gdLst>
                  <a:gd name="T0" fmla="*/ 0 w 41"/>
                  <a:gd name="T1" fmla="*/ 63 h 63"/>
                  <a:gd name="T2" fmla="*/ 6 w 41"/>
                  <a:gd name="T3" fmla="*/ 55 h 63"/>
                  <a:gd name="T4" fmla="*/ 10 w 41"/>
                  <a:gd name="T5" fmla="*/ 47 h 63"/>
                  <a:gd name="T6" fmla="*/ 14 w 41"/>
                  <a:gd name="T7" fmla="*/ 38 h 63"/>
                  <a:gd name="T8" fmla="*/ 17 w 41"/>
                  <a:gd name="T9" fmla="*/ 29 h 63"/>
                  <a:gd name="T10" fmla="*/ 21 w 41"/>
                  <a:gd name="T11" fmla="*/ 20 h 63"/>
                  <a:gd name="T12" fmla="*/ 27 w 41"/>
                  <a:gd name="T13" fmla="*/ 12 h 63"/>
                  <a:gd name="T14" fmla="*/ 32 w 41"/>
                  <a:gd name="T15" fmla="*/ 5 h 63"/>
                  <a:gd name="T16" fmla="*/ 41 w 41"/>
                  <a:gd name="T17" fmla="*/ 0 h 63"/>
                  <a:gd name="T18" fmla="*/ 38 w 41"/>
                  <a:gd name="T19" fmla="*/ 9 h 63"/>
                  <a:gd name="T20" fmla="*/ 33 w 41"/>
                  <a:gd name="T21" fmla="*/ 17 h 63"/>
                  <a:gd name="T22" fmla="*/ 29 w 41"/>
                  <a:gd name="T23" fmla="*/ 26 h 63"/>
                  <a:gd name="T24" fmla="*/ 24 w 41"/>
                  <a:gd name="T25" fmla="*/ 35 h 63"/>
                  <a:gd name="T26" fmla="*/ 20 w 41"/>
                  <a:gd name="T27" fmla="*/ 43 h 63"/>
                  <a:gd name="T28" fmla="*/ 14 w 41"/>
                  <a:gd name="T29" fmla="*/ 52 h 63"/>
                  <a:gd name="T30" fmla="*/ 7 w 41"/>
                  <a:gd name="T31" fmla="*/ 57 h 63"/>
                  <a:gd name="T32" fmla="*/ 0 w 41"/>
                  <a:gd name="T3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63">
                    <a:moveTo>
                      <a:pt x="0" y="63"/>
                    </a:moveTo>
                    <a:lnTo>
                      <a:pt x="6" y="55"/>
                    </a:lnTo>
                    <a:lnTo>
                      <a:pt x="10" y="47"/>
                    </a:lnTo>
                    <a:lnTo>
                      <a:pt x="14" y="38"/>
                    </a:lnTo>
                    <a:lnTo>
                      <a:pt x="17" y="29"/>
                    </a:lnTo>
                    <a:lnTo>
                      <a:pt x="21" y="20"/>
                    </a:lnTo>
                    <a:lnTo>
                      <a:pt x="27" y="12"/>
                    </a:lnTo>
                    <a:lnTo>
                      <a:pt x="32" y="5"/>
                    </a:lnTo>
                    <a:lnTo>
                      <a:pt x="41" y="0"/>
                    </a:lnTo>
                    <a:lnTo>
                      <a:pt x="38" y="9"/>
                    </a:lnTo>
                    <a:lnTo>
                      <a:pt x="33" y="17"/>
                    </a:lnTo>
                    <a:lnTo>
                      <a:pt x="29" y="26"/>
                    </a:lnTo>
                    <a:lnTo>
                      <a:pt x="24" y="35"/>
                    </a:lnTo>
                    <a:lnTo>
                      <a:pt x="20" y="43"/>
                    </a:lnTo>
                    <a:lnTo>
                      <a:pt x="14" y="52"/>
                    </a:lnTo>
                    <a:lnTo>
                      <a:pt x="7" y="5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" name="Freeform 343"/>
              <p:cNvSpPr>
                <a:spLocks/>
              </p:cNvSpPr>
              <p:nvPr/>
            </p:nvSpPr>
            <p:spPr bwMode="auto">
              <a:xfrm>
                <a:off x="4761" y="1279"/>
                <a:ext cx="8" cy="89"/>
              </a:xfrm>
              <a:custGeom>
                <a:avLst/>
                <a:gdLst>
                  <a:gd name="T0" fmla="*/ 31 w 31"/>
                  <a:gd name="T1" fmla="*/ 66 h 354"/>
                  <a:gd name="T2" fmla="*/ 20 w 31"/>
                  <a:gd name="T3" fmla="*/ 354 h 354"/>
                  <a:gd name="T4" fmla="*/ 4 w 31"/>
                  <a:gd name="T5" fmla="*/ 351 h 354"/>
                  <a:gd name="T6" fmla="*/ 7 w 31"/>
                  <a:gd name="T7" fmla="*/ 262 h 354"/>
                  <a:gd name="T8" fmla="*/ 6 w 31"/>
                  <a:gd name="T9" fmla="*/ 173 h 354"/>
                  <a:gd name="T10" fmla="*/ 2 w 31"/>
                  <a:gd name="T11" fmla="*/ 86 h 354"/>
                  <a:gd name="T12" fmla="*/ 0 w 31"/>
                  <a:gd name="T13" fmla="*/ 0 h 354"/>
                  <a:gd name="T14" fmla="*/ 10 w 31"/>
                  <a:gd name="T15" fmla="*/ 15 h 354"/>
                  <a:gd name="T16" fmla="*/ 17 w 31"/>
                  <a:gd name="T17" fmla="*/ 31 h 354"/>
                  <a:gd name="T18" fmla="*/ 24 w 31"/>
                  <a:gd name="T19" fmla="*/ 49 h 354"/>
                  <a:gd name="T20" fmla="*/ 31 w 31"/>
                  <a:gd name="T21" fmla="*/ 6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54">
                    <a:moveTo>
                      <a:pt x="31" y="66"/>
                    </a:moveTo>
                    <a:lnTo>
                      <a:pt x="20" y="354"/>
                    </a:lnTo>
                    <a:lnTo>
                      <a:pt x="4" y="351"/>
                    </a:lnTo>
                    <a:lnTo>
                      <a:pt x="7" y="262"/>
                    </a:lnTo>
                    <a:lnTo>
                      <a:pt x="6" y="173"/>
                    </a:lnTo>
                    <a:lnTo>
                      <a:pt x="2" y="86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17" y="31"/>
                    </a:lnTo>
                    <a:lnTo>
                      <a:pt x="24" y="49"/>
                    </a:lnTo>
                    <a:lnTo>
                      <a:pt x="31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" name="Freeform 344"/>
              <p:cNvSpPr>
                <a:spLocks/>
              </p:cNvSpPr>
              <p:nvPr/>
            </p:nvSpPr>
            <p:spPr bwMode="auto">
              <a:xfrm>
                <a:off x="4727" y="1285"/>
                <a:ext cx="20" cy="49"/>
              </a:xfrm>
              <a:custGeom>
                <a:avLst/>
                <a:gdLst>
                  <a:gd name="T0" fmla="*/ 0 w 78"/>
                  <a:gd name="T1" fmla="*/ 198 h 198"/>
                  <a:gd name="T2" fmla="*/ 2 w 78"/>
                  <a:gd name="T3" fmla="*/ 173 h 198"/>
                  <a:gd name="T4" fmla="*/ 8 w 78"/>
                  <a:gd name="T5" fmla="*/ 148 h 198"/>
                  <a:gd name="T6" fmla="*/ 17 w 78"/>
                  <a:gd name="T7" fmla="*/ 124 h 198"/>
                  <a:gd name="T8" fmla="*/ 29 w 78"/>
                  <a:gd name="T9" fmla="*/ 98 h 198"/>
                  <a:gd name="T10" fmla="*/ 42 w 78"/>
                  <a:gd name="T11" fmla="*/ 74 h 198"/>
                  <a:gd name="T12" fmla="*/ 54 w 78"/>
                  <a:gd name="T13" fmla="*/ 50 h 198"/>
                  <a:gd name="T14" fmla="*/ 67 w 78"/>
                  <a:gd name="T15" fmla="*/ 24 h 198"/>
                  <a:gd name="T16" fmla="*/ 78 w 78"/>
                  <a:gd name="T17" fmla="*/ 0 h 198"/>
                  <a:gd name="T18" fmla="*/ 73 w 78"/>
                  <a:gd name="T19" fmla="*/ 26 h 198"/>
                  <a:gd name="T20" fmla="*/ 63 w 78"/>
                  <a:gd name="T21" fmla="*/ 50 h 198"/>
                  <a:gd name="T22" fmla="*/ 53 w 78"/>
                  <a:gd name="T23" fmla="*/ 74 h 198"/>
                  <a:gd name="T24" fmla="*/ 42 w 78"/>
                  <a:gd name="T25" fmla="*/ 98 h 198"/>
                  <a:gd name="T26" fmla="*/ 29 w 78"/>
                  <a:gd name="T27" fmla="*/ 122 h 198"/>
                  <a:gd name="T28" fmla="*/ 17 w 78"/>
                  <a:gd name="T29" fmla="*/ 147 h 198"/>
                  <a:gd name="T30" fmla="*/ 8 w 78"/>
                  <a:gd name="T31" fmla="*/ 172 h 198"/>
                  <a:gd name="T32" fmla="*/ 0 w 78"/>
                  <a:gd name="T3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98">
                    <a:moveTo>
                      <a:pt x="0" y="198"/>
                    </a:moveTo>
                    <a:lnTo>
                      <a:pt x="2" y="173"/>
                    </a:lnTo>
                    <a:lnTo>
                      <a:pt x="8" y="148"/>
                    </a:lnTo>
                    <a:lnTo>
                      <a:pt x="17" y="124"/>
                    </a:lnTo>
                    <a:lnTo>
                      <a:pt x="29" y="98"/>
                    </a:lnTo>
                    <a:lnTo>
                      <a:pt x="42" y="74"/>
                    </a:lnTo>
                    <a:lnTo>
                      <a:pt x="54" y="50"/>
                    </a:lnTo>
                    <a:lnTo>
                      <a:pt x="67" y="24"/>
                    </a:lnTo>
                    <a:lnTo>
                      <a:pt x="78" y="0"/>
                    </a:lnTo>
                    <a:lnTo>
                      <a:pt x="73" y="26"/>
                    </a:lnTo>
                    <a:lnTo>
                      <a:pt x="63" y="50"/>
                    </a:lnTo>
                    <a:lnTo>
                      <a:pt x="53" y="74"/>
                    </a:lnTo>
                    <a:lnTo>
                      <a:pt x="42" y="98"/>
                    </a:lnTo>
                    <a:lnTo>
                      <a:pt x="29" y="122"/>
                    </a:lnTo>
                    <a:lnTo>
                      <a:pt x="17" y="147"/>
                    </a:lnTo>
                    <a:lnTo>
                      <a:pt x="8" y="172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" name="Freeform 345"/>
              <p:cNvSpPr>
                <a:spLocks/>
              </p:cNvSpPr>
              <p:nvPr/>
            </p:nvSpPr>
            <p:spPr bwMode="auto">
              <a:xfrm>
                <a:off x="4834" y="1294"/>
                <a:ext cx="1" cy="4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0 h 16"/>
                  <a:gd name="T4" fmla="*/ 6 w 7"/>
                  <a:gd name="T5" fmla="*/ 4 h 16"/>
                  <a:gd name="T6" fmla="*/ 5 w 7"/>
                  <a:gd name="T7" fmla="*/ 8 h 16"/>
                  <a:gd name="T8" fmla="*/ 4 w 7"/>
                  <a:gd name="T9" fmla="*/ 13 h 16"/>
                  <a:gd name="T10" fmla="*/ 0 w 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6"/>
                    </a:moveTo>
                    <a:lnTo>
                      <a:pt x="7" y="0"/>
                    </a:lnTo>
                    <a:lnTo>
                      <a:pt x="6" y="4"/>
                    </a:lnTo>
                    <a:lnTo>
                      <a:pt x="5" y="8"/>
                    </a:lnTo>
                    <a:lnTo>
                      <a:pt x="4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" name="Freeform 346"/>
              <p:cNvSpPr>
                <a:spLocks/>
              </p:cNvSpPr>
              <p:nvPr/>
            </p:nvSpPr>
            <p:spPr bwMode="auto">
              <a:xfrm>
                <a:off x="4810" y="1296"/>
                <a:ext cx="2" cy="30"/>
              </a:xfrm>
              <a:custGeom>
                <a:avLst/>
                <a:gdLst>
                  <a:gd name="T0" fmla="*/ 8 w 8"/>
                  <a:gd name="T1" fmla="*/ 118 h 118"/>
                  <a:gd name="T2" fmla="*/ 2 w 8"/>
                  <a:gd name="T3" fmla="*/ 89 h 118"/>
                  <a:gd name="T4" fmla="*/ 0 w 8"/>
                  <a:gd name="T5" fmla="*/ 59 h 118"/>
                  <a:gd name="T6" fmla="*/ 1 w 8"/>
                  <a:gd name="T7" fmla="*/ 28 h 118"/>
                  <a:gd name="T8" fmla="*/ 3 w 8"/>
                  <a:gd name="T9" fmla="*/ 0 h 118"/>
                  <a:gd name="T10" fmla="*/ 7 w 8"/>
                  <a:gd name="T11" fmla="*/ 29 h 118"/>
                  <a:gd name="T12" fmla="*/ 8 w 8"/>
                  <a:gd name="T13" fmla="*/ 58 h 118"/>
                  <a:gd name="T14" fmla="*/ 8 w 8"/>
                  <a:gd name="T15" fmla="*/ 88 h 118"/>
                  <a:gd name="T16" fmla="*/ 8 w 8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8">
                    <a:moveTo>
                      <a:pt x="8" y="118"/>
                    </a:moveTo>
                    <a:lnTo>
                      <a:pt x="2" y="89"/>
                    </a:lnTo>
                    <a:lnTo>
                      <a:pt x="0" y="59"/>
                    </a:lnTo>
                    <a:lnTo>
                      <a:pt x="1" y="28"/>
                    </a:lnTo>
                    <a:lnTo>
                      <a:pt x="3" y="0"/>
                    </a:lnTo>
                    <a:lnTo>
                      <a:pt x="7" y="29"/>
                    </a:lnTo>
                    <a:lnTo>
                      <a:pt x="8" y="58"/>
                    </a:lnTo>
                    <a:lnTo>
                      <a:pt x="8" y="88"/>
                    </a:lnTo>
                    <a:lnTo>
                      <a:pt x="8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" name="Freeform 347"/>
              <p:cNvSpPr>
                <a:spLocks/>
              </p:cNvSpPr>
              <p:nvPr/>
            </p:nvSpPr>
            <p:spPr bwMode="auto">
              <a:xfrm>
                <a:off x="4729" y="1299"/>
                <a:ext cx="22" cy="52"/>
              </a:xfrm>
              <a:custGeom>
                <a:avLst/>
                <a:gdLst>
                  <a:gd name="T0" fmla="*/ 88 w 88"/>
                  <a:gd name="T1" fmla="*/ 16 h 206"/>
                  <a:gd name="T2" fmla="*/ 77 w 88"/>
                  <a:gd name="T3" fmla="*/ 40 h 206"/>
                  <a:gd name="T4" fmla="*/ 68 w 88"/>
                  <a:gd name="T5" fmla="*/ 64 h 206"/>
                  <a:gd name="T6" fmla="*/ 58 w 88"/>
                  <a:gd name="T7" fmla="*/ 89 h 206"/>
                  <a:gd name="T8" fmla="*/ 48 w 88"/>
                  <a:gd name="T9" fmla="*/ 113 h 206"/>
                  <a:gd name="T10" fmla="*/ 38 w 88"/>
                  <a:gd name="T11" fmla="*/ 137 h 206"/>
                  <a:gd name="T12" fmla="*/ 26 w 88"/>
                  <a:gd name="T13" fmla="*/ 161 h 206"/>
                  <a:gd name="T14" fmla="*/ 14 w 88"/>
                  <a:gd name="T15" fmla="*/ 184 h 206"/>
                  <a:gd name="T16" fmla="*/ 0 w 88"/>
                  <a:gd name="T17" fmla="*/ 206 h 206"/>
                  <a:gd name="T18" fmla="*/ 0 w 88"/>
                  <a:gd name="T19" fmla="*/ 178 h 206"/>
                  <a:gd name="T20" fmla="*/ 14 w 88"/>
                  <a:gd name="T21" fmla="*/ 157 h 206"/>
                  <a:gd name="T22" fmla="*/ 26 w 88"/>
                  <a:gd name="T23" fmla="*/ 135 h 206"/>
                  <a:gd name="T24" fmla="*/ 38 w 88"/>
                  <a:gd name="T25" fmla="*/ 113 h 206"/>
                  <a:gd name="T26" fmla="*/ 48 w 88"/>
                  <a:gd name="T27" fmla="*/ 90 h 206"/>
                  <a:gd name="T28" fmla="*/ 58 w 88"/>
                  <a:gd name="T29" fmla="*/ 68 h 206"/>
                  <a:gd name="T30" fmla="*/ 68 w 88"/>
                  <a:gd name="T31" fmla="*/ 45 h 206"/>
                  <a:gd name="T32" fmla="*/ 77 w 88"/>
                  <a:gd name="T33" fmla="*/ 22 h 206"/>
                  <a:gd name="T34" fmla="*/ 88 w 88"/>
                  <a:gd name="T35" fmla="*/ 0 h 206"/>
                  <a:gd name="T36" fmla="*/ 88 w 88"/>
                  <a:gd name="T37" fmla="*/ 1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206">
                    <a:moveTo>
                      <a:pt x="88" y="16"/>
                    </a:moveTo>
                    <a:lnTo>
                      <a:pt x="77" y="40"/>
                    </a:lnTo>
                    <a:lnTo>
                      <a:pt x="68" y="64"/>
                    </a:lnTo>
                    <a:lnTo>
                      <a:pt x="58" y="89"/>
                    </a:lnTo>
                    <a:lnTo>
                      <a:pt x="48" y="113"/>
                    </a:lnTo>
                    <a:lnTo>
                      <a:pt x="38" y="137"/>
                    </a:lnTo>
                    <a:lnTo>
                      <a:pt x="26" y="161"/>
                    </a:lnTo>
                    <a:lnTo>
                      <a:pt x="14" y="184"/>
                    </a:lnTo>
                    <a:lnTo>
                      <a:pt x="0" y="206"/>
                    </a:lnTo>
                    <a:lnTo>
                      <a:pt x="0" y="178"/>
                    </a:lnTo>
                    <a:lnTo>
                      <a:pt x="14" y="157"/>
                    </a:lnTo>
                    <a:lnTo>
                      <a:pt x="26" y="135"/>
                    </a:lnTo>
                    <a:lnTo>
                      <a:pt x="38" y="113"/>
                    </a:lnTo>
                    <a:lnTo>
                      <a:pt x="48" y="90"/>
                    </a:lnTo>
                    <a:lnTo>
                      <a:pt x="58" y="68"/>
                    </a:lnTo>
                    <a:lnTo>
                      <a:pt x="68" y="45"/>
                    </a:lnTo>
                    <a:lnTo>
                      <a:pt x="77" y="22"/>
                    </a:lnTo>
                    <a:lnTo>
                      <a:pt x="88" y="0"/>
                    </a:lnTo>
                    <a:lnTo>
                      <a:pt x="88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9" name="Freeform 348"/>
              <p:cNvSpPr>
                <a:spLocks/>
              </p:cNvSpPr>
              <p:nvPr/>
            </p:nvSpPr>
            <p:spPr bwMode="auto">
              <a:xfrm>
                <a:off x="4817" y="1313"/>
                <a:ext cx="2" cy="18"/>
              </a:xfrm>
              <a:custGeom>
                <a:avLst/>
                <a:gdLst>
                  <a:gd name="T0" fmla="*/ 4 w 8"/>
                  <a:gd name="T1" fmla="*/ 73 h 73"/>
                  <a:gd name="T2" fmla="*/ 0 w 8"/>
                  <a:gd name="T3" fmla="*/ 0 h 73"/>
                  <a:gd name="T4" fmla="*/ 5 w 8"/>
                  <a:gd name="T5" fmla="*/ 16 h 73"/>
                  <a:gd name="T6" fmla="*/ 8 w 8"/>
                  <a:gd name="T7" fmla="*/ 36 h 73"/>
                  <a:gd name="T8" fmla="*/ 7 w 8"/>
                  <a:gd name="T9" fmla="*/ 55 h 73"/>
                  <a:gd name="T10" fmla="*/ 4 w 8"/>
                  <a:gd name="T1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3">
                    <a:moveTo>
                      <a:pt x="4" y="73"/>
                    </a:moveTo>
                    <a:lnTo>
                      <a:pt x="0" y="0"/>
                    </a:lnTo>
                    <a:lnTo>
                      <a:pt x="5" y="16"/>
                    </a:lnTo>
                    <a:lnTo>
                      <a:pt x="8" y="36"/>
                    </a:lnTo>
                    <a:lnTo>
                      <a:pt x="7" y="55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0" name="Freeform 349"/>
              <p:cNvSpPr>
                <a:spLocks/>
              </p:cNvSpPr>
              <p:nvPr/>
            </p:nvSpPr>
            <p:spPr bwMode="auto">
              <a:xfrm>
                <a:off x="4915" y="1317"/>
                <a:ext cx="14" cy="29"/>
              </a:xfrm>
              <a:custGeom>
                <a:avLst/>
                <a:gdLst>
                  <a:gd name="T0" fmla="*/ 34 w 56"/>
                  <a:gd name="T1" fmla="*/ 49 h 113"/>
                  <a:gd name="T2" fmla="*/ 28 w 56"/>
                  <a:gd name="T3" fmla="*/ 57 h 113"/>
                  <a:gd name="T4" fmla="*/ 23 w 56"/>
                  <a:gd name="T5" fmla="*/ 65 h 113"/>
                  <a:gd name="T6" fmla="*/ 21 w 56"/>
                  <a:gd name="T7" fmla="*/ 74 h 113"/>
                  <a:gd name="T8" fmla="*/ 21 w 56"/>
                  <a:gd name="T9" fmla="*/ 86 h 113"/>
                  <a:gd name="T10" fmla="*/ 0 w 56"/>
                  <a:gd name="T11" fmla="*/ 113 h 113"/>
                  <a:gd name="T12" fmla="*/ 0 w 56"/>
                  <a:gd name="T13" fmla="*/ 93 h 113"/>
                  <a:gd name="T14" fmla="*/ 56 w 56"/>
                  <a:gd name="T15" fmla="*/ 0 h 113"/>
                  <a:gd name="T16" fmla="*/ 38 w 56"/>
                  <a:gd name="T17" fmla="*/ 51 h 113"/>
                  <a:gd name="T18" fmla="*/ 34 w 56"/>
                  <a:gd name="T19" fmla="*/ 4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13">
                    <a:moveTo>
                      <a:pt x="34" y="49"/>
                    </a:moveTo>
                    <a:lnTo>
                      <a:pt x="28" y="57"/>
                    </a:lnTo>
                    <a:lnTo>
                      <a:pt x="23" y="65"/>
                    </a:lnTo>
                    <a:lnTo>
                      <a:pt x="21" y="74"/>
                    </a:lnTo>
                    <a:lnTo>
                      <a:pt x="21" y="86"/>
                    </a:lnTo>
                    <a:lnTo>
                      <a:pt x="0" y="113"/>
                    </a:lnTo>
                    <a:lnTo>
                      <a:pt x="0" y="93"/>
                    </a:lnTo>
                    <a:lnTo>
                      <a:pt x="56" y="0"/>
                    </a:lnTo>
                    <a:lnTo>
                      <a:pt x="38" y="51"/>
                    </a:lnTo>
                    <a:lnTo>
                      <a:pt x="34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1" name="Freeform 350"/>
              <p:cNvSpPr>
                <a:spLocks/>
              </p:cNvSpPr>
              <p:nvPr/>
            </p:nvSpPr>
            <p:spPr bwMode="auto">
              <a:xfrm>
                <a:off x="4912" y="1319"/>
                <a:ext cx="7" cy="19"/>
              </a:xfrm>
              <a:custGeom>
                <a:avLst/>
                <a:gdLst>
                  <a:gd name="T0" fmla="*/ 17 w 27"/>
                  <a:gd name="T1" fmla="*/ 33 h 77"/>
                  <a:gd name="T2" fmla="*/ 0 w 27"/>
                  <a:gd name="T3" fmla="*/ 77 h 77"/>
                  <a:gd name="T4" fmla="*/ 1 w 27"/>
                  <a:gd name="T5" fmla="*/ 55 h 77"/>
                  <a:gd name="T6" fmla="*/ 9 w 27"/>
                  <a:gd name="T7" fmla="*/ 37 h 77"/>
                  <a:gd name="T8" fmla="*/ 17 w 27"/>
                  <a:gd name="T9" fmla="*/ 18 h 77"/>
                  <a:gd name="T10" fmla="*/ 24 w 27"/>
                  <a:gd name="T11" fmla="*/ 0 h 77"/>
                  <a:gd name="T12" fmla="*/ 27 w 27"/>
                  <a:gd name="T13" fmla="*/ 8 h 77"/>
                  <a:gd name="T14" fmla="*/ 25 w 27"/>
                  <a:gd name="T15" fmla="*/ 15 h 77"/>
                  <a:gd name="T16" fmla="*/ 20 w 27"/>
                  <a:gd name="T17" fmla="*/ 24 h 77"/>
                  <a:gd name="T18" fmla="*/ 17 w 27"/>
                  <a:gd name="T19" fmla="*/ 3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77">
                    <a:moveTo>
                      <a:pt x="17" y="33"/>
                    </a:moveTo>
                    <a:lnTo>
                      <a:pt x="0" y="77"/>
                    </a:lnTo>
                    <a:lnTo>
                      <a:pt x="1" y="55"/>
                    </a:lnTo>
                    <a:lnTo>
                      <a:pt x="9" y="37"/>
                    </a:lnTo>
                    <a:lnTo>
                      <a:pt x="17" y="18"/>
                    </a:lnTo>
                    <a:lnTo>
                      <a:pt x="24" y="0"/>
                    </a:lnTo>
                    <a:lnTo>
                      <a:pt x="27" y="8"/>
                    </a:lnTo>
                    <a:lnTo>
                      <a:pt x="25" y="15"/>
                    </a:lnTo>
                    <a:lnTo>
                      <a:pt x="20" y="24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2" name="Freeform 351"/>
              <p:cNvSpPr>
                <a:spLocks/>
              </p:cNvSpPr>
              <p:nvPr/>
            </p:nvSpPr>
            <p:spPr bwMode="auto">
              <a:xfrm>
                <a:off x="4906" y="1319"/>
                <a:ext cx="4" cy="6"/>
              </a:xfrm>
              <a:custGeom>
                <a:avLst/>
                <a:gdLst>
                  <a:gd name="T0" fmla="*/ 8 w 15"/>
                  <a:gd name="T1" fmla="*/ 22 h 22"/>
                  <a:gd name="T2" fmla="*/ 0 w 15"/>
                  <a:gd name="T3" fmla="*/ 18 h 22"/>
                  <a:gd name="T4" fmla="*/ 2 w 15"/>
                  <a:gd name="T5" fmla="*/ 13 h 22"/>
                  <a:gd name="T6" fmla="*/ 7 w 15"/>
                  <a:gd name="T7" fmla="*/ 8 h 22"/>
                  <a:gd name="T8" fmla="*/ 11 w 15"/>
                  <a:gd name="T9" fmla="*/ 4 h 22"/>
                  <a:gd name="T10" fmla="*/ 15 w 15"/>
                  <a:gd name="T11" fmla="*/ 0 h 22"/>
                  <a:gd name="T12" fmla="*/ 8 w 1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2">
                    <a:moveTo>
                      <a:pt x="8" y="22"/>
                    </a:moveTo>
                    <a:lnTo>
                      <a:pt x="0" y="18"/>
                    </a:lnTo>
                    <a:lnTo>
                      <a:pt x="2" y="13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3" name="Freeform 352"/>
              <p:cNvSpPr>
                <a:spLocks/>
              </p:cNvSpPr>
              <p:nvPr/>
            </p:nvSpPr>
            <p:spPr bwMode="auto">
              <a:xfrm>
                <a:off x="4736" y="1326"/>
                <a:ext cx="15" cy="33"/>
              </a:xfrm>
              <a:custGeom>
                <a:avLst/>
                <a:gdLst>
                  <a:gd name="T0" fmla="*/ 0 w 58"/>
                  <a:gd name="T1" fmla="*/ 131 h 131"/>
                  <a:gd name="T2" fmla="*/ 3 w 58"/>
                  <a:gd name="T3" fmla="*/ 113 h 131"/>
                  <a:gd name="T4" fmla="*/ 9 w 58"/>
                  <a:gd name="T5" fmla="*/ 95 h 131"/>
                  <a:gd name="T6" fmla="*/ 17 w 58"/>
                  <a:gd name="T7" fmla="*/ 79 h 131"/>
                  <a:gd name="T8" fmla="*/ 26 w 58"/>
                  <a:gd name="T9" fmla="*/ 63 h 131"/>
                  <a:gd name="T10" fmla="*/ 36 w 58"/>
                  <a:gd name="T11" fmla="*/ 48 h 131"/>
                  <a:gd name="T12" fmla="*/ 45 w 58"/>
                  <a:gd name="T13" fmla="*/ 33 h 131"/>
                  <a:gd name="T14" fmla="*/ 53 w 58"/>
                  <a:gd name="T15" fmla="*/ 17 h 131"/>
                  <a:gd name="T16" fmla="*/ 58 w 58"/>
                  <a:gd name="T17" fmla="*/ 0 h 131"/>
                  <a:gd name="T18" fmla="*/ 56 w 58"/>
                  <a:gd name="T19" fmla="*/ 19 h 131"/>
                  <a:gd name="T20" fmla="*/ 52 w 58"/>
                  <a:gd name="T21" fmla="*/ 37 h 131"/>
                  <a:gd name="T22" fmla="*/ 45 w 58"/>
                  <a:gd name="T23" fmla="*/ 53 h 131"/>
                  <a:gd name="T24" fmla="*/ 36 w 58"/>
                  <a:gd name="T25" fmla="*/ 68 h 131"/>
                  <a:gd name="T26" fmla="*/ 25 w 58"/>
                  <a:gd name="T27" fmla="*/ 83 h 131"/>
                  <a:gd name="T28" fmla="*/ 15 w 58"/>
                  <a:gd name="T29" fmla="*/ 98 h 131"/>
                  <a:gd name="T30" fmla="*/ 6 w 58"/>
                  <a:gd name="T31" fmla="*/ 114 h 131"/>
                  <a:gd name="T32" fmla="*/ 0 w 58"/>
                  <a:gd name="T3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131">
                    <a:moveTo>
                      <a:pt x="0" y="131"/>
                    </a:moveTo>
                    <a:lnTo>
                      <a:pt x="3" y="113"/>
                    </a:lnTo>
                    <a:lnTo>
                      <a:pt x="9" y="95"/>
                    </a:lnTo>
                    <a:lnTo>
                      <a:pt x="17" y="79"/>
                    </a:lnTo>
                    <a:lnTo>
                      <a:pt x="26" y="63"/>
                    </a:lnTo>
                    <a:lnTo>
                      <a:pt x="36" y="48"/>
                    </a:lnTo>
                    <a:lnTo>
                      <a:pt x="45" y="33"/>
                    </a:lnTo>
                    <a:lnTo>
                      <a:pt x="53" y="17"/>
                    </a:lnTo>
                    <a:lnTo>
                      <a:pt x="58" y="0"/>
                    </a:lnTo>
                    <a:lnTo>
                      <a:pt x="56" y="19"/>
                    </a:lnTo>
                    <a:lnTo>
                      <a:pt x="52" y="37"/>
                    </a:lnTo>
                    <a:lnTo>
                      <a:pt x="45" y="53"/>
                    </a:lnTo>
                    <a:lnTo>
                      <a:pt x="36" y="68"/>
                    </a:lnTo>
                    <a:lnTo>
                      <a:pt x="25" y="83"/>
                    </a:lnTo>
                    <a:lnTo>
                      <a:pt x="15" y="98"/>
                    </a:lnTo>
                    <a:lnTo>
                      <a:pt x="6" y="11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4" name="Freeform 353"/>
              <p:cNvSpPr>
                <a:spLocks/>
              </p:cNvSpPr>
              <p:nvPr/>
            </p:nvSpPr>
            <p:spPr bwMode="auto">
              <a:xfrm>
                <a:off x="5083" y="1329"/>
                <a:ext cx="7" cy="16"/>
              </a:xfrm>
              <a:custGeom>
                <a:avLst/>
                <a:gdLst>
                  <a:gd name="T0" fmla="*/ 13 w 28"/>
                  <a:gd name="T1" fmla="*/ 61 h 65"/>
                  <a:gd name="T2" fmla="*/ 0 w 28"/>
                  <a:gd name="T3" fmla="*/ 65 h 65"/>
                  <a:gd name="T4" fmla="*/ 28 w 28"/>
                  <a:gd name="T5" fmla="*/ 0 h 65"/>
                  <a:gd name="T6" fmla="*/ 28 w 28"/>
                  <a:gd name="T7" fmla="*/ 14 h 65"/>
                  <a:gd name="T8" fmla="*/ 20 w 28"/>
                  <a:gd name="T9" fmla="*/ 29 h 65"/>
                  <a:gd name="T10" fmla="*/ 13 w 28"/>
                  <a:gd name="T11" fmla="*/ 45 h 65"/>
                  <a:gd name="T12" fmla="*/ 13 w 28"/>
                  <a:gd name="T13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5">
                    <a:moveTo>
                      <a:pt x="13" y="61"/>
                    </a:moveTo>
                    <a:lnTo>
                      <a:pt x="0" y="65"/>
                    </a:lnTo>
                    <a:lnTo>
                      <a:pt x="28" y="0"/>
                    </a:lnTo>
                    <a:lnTo>
                      <a:pt x="28" y="14"/>
                    </a:lnTo>
                    <a:lnTo>
                      <a:pt x="20" y="29"/>
                    </a:lnTo>
                    <a:lnTo>
                      <a:pt x="13" y="45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5" name="Freeform 354"/>
              <p:cNvSpPr>
                <a:spLocks/>
              </p:cNvSpPr>
              <p:nvPr/>
            </p:nvSpPr>
            <p:spPr bwMode="auto">
              <a:xfrm>
                <a:off x="4956" y="1331"/>
                <a:ext cx="4" cy="11"/>
              </a:xfrm>
              <a:custGeom>
                <a:avLst/>
                <a:gdLst>
                  <a:gd name="T0" fmla="*/ 3 w 17"/>
                  <a:gd name="T1" fmla="*/ 41 h 41"/>
                  <a:gd name="T2" fmla="*/ 0 w 17"/>
                  <a:gd name="T3" fmla="*/ 32 h 41"/>
                  <a:gd name="T4" fmla="*/ 2 w 17"/>
                  <a:gd name="T5" fmla="*/ 22 h 41"/>
                  <a:gd name="T6" fmla="*/ 9 w 17"/>
                  <a:gd name="T7" fmla="*/ 10 h 41"/>
                  <a:gd name="T8" fmla="*/ 17 w 17"/>
                  <a:gd name="T9" fmla="*/ 0 h 41"/>
                  <a:gd name="T10" fmla="*/ 3 w 17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1">
                    <a:moveTo>
                      <a:pt x="3" y="41"/>
                    </a:moveTo>
                    <a:lnTo>
                      <a:pt x="0" y="32"/>
                    </a:lnTo>
                    <a:lnTo>
                      <a:pt x="2" y="22"/>
                    </a:lnTo>
                    <a:lnTo>
                      <a:pt x="9" y="10"/>
                    </a:lnTo>
                    <a:lnTo>
                      <a:pt x="17" y="0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6" name="Freeform 355"/>
              <p:cNvSpPr>
                <a:spLocks/>
              </p:cNvSpPr>
              <p:nvPr/>
            </p:nvSpPr>
            <p:spPr bwMode="auto">
              <a:xfrm>
                <a:off x="5089" y="1331"/>
                <a:ext cx="11" cy="26"/>
              </a:xfrm>
              <a:custGeom>
                <a:avLst/>
                <a:gdLst>
                  <a:gd name="T0" fmla="*/ 47 w 47"/>
                  <a:gd name="T1" fmla="*/ 0 h 101"/>
                  <a:gd name="T2" fmla="*/ 41 w 47"/>
                  <a:gd name="T3" fmla="*/ 12 h 101"/>
                  <a:gd name="T4" fmla="*/ 34 w 47"/>
                  <a:gd name="T5" fmla="*/ 25 h 101"/>
                  <a:gd name="T6" fmla="*/ 29 w 47"/>
                  <a:gd name="T7" fmla="*/ 38 h 101"/>
                  <a:gd name="T8" fmla="*/ 23 w 47"/>
                  <a:gd name="T9" fmla="*/ 50 h 101"/>
                  <a:gd name="T10" fmla="*/ 19 w 47"/>
                  <a:gd name="T11" fmla="*/ 63 h 101"/>
                  <a:gd name="T12" fmla="*/ 13 w 47"/>
                  <a:gd name="T13" fmla="*/ 76 h 101"/>
                  <a:gd name="T14" fmla="*/ 7 w 47"/>
                  <a:gd name="T15" fmla="*/ 88 h 101"/>
                  <a:gd name="T16" fmla="*/ 0 w 47"/>
                  <a:gd name="T17" fmla="*/ 101 h 101"/>
                  <a:gd name="T18" fmla="*/ 4 w 47"/>
                  <a:gd name="T19" fmla="*/ 87 h 101"/>
                  <a:gd name="T20" fmla="*/ 7 w 47"/>
                  <a:gd name="T21" fmla="*/ 73 h 101"/>
                  <a:gd name="T22" fmla="*/ 12 w 47"/>
                  <a:gd name="T23" fmla="*/ 60 h 101"/>
                  <a:gd name="T24" fmla="*/ 17 w 47"/>
                  <a:gd name="T25" fmla="*/ 46 h 101"/>
                  <a:gd name="T26" fmla="*/ 23 w 47"/>
                  <a:gd name="T27" fmla="*/ 33 h 101"/>
                  <a:gd name="T28" fmla="*/ 30 w 47"/>
                  <a:gd name="T29" fmla="*/ 20 h 101"/>
                  <a:gd name="T30" fmla="*/ 38 w 47"/>
                  <a:gd name="T31" fmla="*/ 9 h 101"/>
                  <a:gd name="T32" fmla="*/ 47 w 47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01">
                    <a:moveTo>
                      <a:pt x="47" y="0"/>
                    </a:moveTo>
                    <a:lnTo>
                      <a:pt x="41" y="12"/>
                    </a:lnTo>
                    <a:lnTo>
                      <a:pt x="34" y="25"/>
                    </a:lnTo>
                    <a:lnTo>
                      <a:pt x="29" y="38"/>
                    </a:lnTo>
                    <a:lnTo>
                      <a:pt x="23" y="50"/>
                    </a:lnTo>
                    <a:lnTo>
                      <a:pt x="19" y="63"/>
                    </a:lnTo>
                    <a:lnTo>
                      <a:pt x="13" y="76"/>
                    </a:lnTo>
                    <a:lnTo>
                      <a:pt x="7" y="88"/>
                    </a:lnTo>
                    <a:lnTo>
                      <a:pt x="0" y="101"/>
                    </a:lnTo>
                    <a:lnTo>
                      <a:pt x="4" y="87"/>
                    </a:lnTo>
                    <a:lnTo>
                      <a:pt x="7" y="73"/>
                    </a:lnTo>
                    <a:lnTo>
                      <a:pt x="12" y="60"/>
                    </a:lnTo>
                    <a:lnTo>
                      <a:pt x="17" y="46"/>
                    </a:lnTo>
                    <a:lnTo>
                      <a:pt x="23" y="33"/>
                    </a:lnTo>
                    <a:lnTo>
                      <a:pt x="30" y="20"/>
                    </a:lnTo>
                    <a:lnTo>
                      <a:pt x="38" y="9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7" name="Freeform 356"/>
              <p:cNvSpPr>
                <a:spLocks/>
              </p:cNvSpPr>
              <p:nvPr/>
            </p:nvSpPr>
            <p:spPr bwMode="auto">
              <a:xfrm>
                <a:off x="5008" y="1340"/>
                <a:ext cx="18" cy="17"/>
              </a:xfrm>
              <a:custGeom>
                <a:avLst/>
                <a:gdLst>
                  <a:gd name="T0" fmla="*/ 0 w 71"/>
                  <a:gd name="T1" fmla="*/ 68 h 68"/>
                  <a:gd name="T2" fmla="*/ 6 w 71"/>
                  <a:gd name="T3" fmla="*/ 57 h 68"/>
                  <a:gd name="T4" fmla="*/ 14 w 71"/>
                  <a:gd name="T5" fmla="*/ 48 h 68"/>
                  <a:gd name="T6" fmla="*/ 23 w 71"/>
                  <a:gd name="T7" fmla="*/ 39 h 68"/>
                  <a:gd name="T8" fmla="*/ 32 w 71"/>
                  <a:gd name="T9" fmla="*/ 30 h 68"/>
                  <a:gd name="T10" fmla="*/ 41 w 71"/>
                  <a:gd name="T11" fmla="*/ 23 h 68"/>
                  <a:gd name="T12" fmla="*/ 52 w 71"/>
                  <a:gd name="T13" fmla="*/ 15 h 68"/>
                  <a:gd name="T14" fmla="*/ 62 w 71"/>
                  <a:gd name="T15" fmla="*/ 7 h 68"/>
                  <a:gd name="T16" fmla="*/ 71 w 71"/>
                  <a:gd name="T17" fmla="*/ 0 h 68"/>
                  <a:gd name="T18" fmla="*/ 0 w 71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68">
                    <a:moveTo>
                      <a:pt x="0" y="68"/>
                    </a:moveTo>
                    <a:lnTo>
                      <a:pt x="6" y="57"/>
                    </a:lnTo>
                    <a:lnTo>
                      <a:pt x="14" y="48"/>
                    </a:lnTo>
                    <a:lnTo>
                      <a:pt x="23" y="39"/>
                    </a:lnTo>
                    <a:lnTo>
                      <a:pt x="32" y="30"/>
                    </a:lnTo>
                    <a:lnTo>
                      <a:pt x="41" y="23"/>
                    </a:lnTo>
                    <a:lnTo>
                      <a:pt x="52" y="15"/>
                    </a:lnTo>
                    <a:lnTo>
                      <a:pt x="62" y="7"/>
                    </a:lnTo>
                    <a:lnTo>
                      <a:pt x="7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8" name="Freeform 357"/>
              <p:cNvSpPr>
                <a:spLocks/>
              </p:cNvSpPr>
              <p:nvPr/>
            </p:nvSpPr>
            <p:spPr bwMode="auto">
              <a:xfrm>
                <a:off x="4965" y="1376"/>
                <a:ext cx="29" cy="23"/>
              </a:xfrm>
              <a:custGeom>
                <a:avLst/>
                <a:gdLst>
                  <a:gd name="T0" fmla="*/ 101 w 115"/>
                  <a:gd name="T1" fmla="*/ 42 h 93"/>
                  <a:gd name="T2" fmla="*/ 92 w 115"/>
                  <a:gd name="T3" fmla="*/ 4 h 93"/>
                  <a:gd name="T4" fmla="*/ 105 w 115"/>
                  <a:gd name="T5" fmla="*/ 43 h 93"/>
                  <a:gd name="T6" fmla="*/ 115 w 115"/>
                  <a:gd name="T7" fmla="*/ 82 h 93"/>
                  <a:gd name="T8" fmla="*/ 100 w 115"/>
                  <a:gd name="T9" fmla="*/ 86 h 93"/>
                  <a:gd name="T10" fmla="*/ 83 w 115"/>
                  <a:gd name="T11" fmla="*/ 86 h 93"/>
                  <a:gd name="T12" fmla="*/ 64 w 115"/>
                  <a:gd name="T13" fmla="*/ 86 h 93"/>
                  <a:gd name="T14" fmla="*/ 47 w 115"/>
                  <a:gd name="T15" fmla="*/ 88 h 93"/>
                  <a:gd name="T16" fmla="*/ 37 w 115"/>
                  <a:gd name="T17" fmla="*/ 91 h 93"/>
                  <a:gd name="T18" fmla="*/ 28 w 115"/>
                  <a:gd name="T19" fmla="*/ 93 h 93"/>
                  <a:gd name="T20" fmla="*/ 17 w 115"/>
                  <a:gd name="T21" fmla="*/ 93 h 93"/>
                  <a:gd name="T22" fmla="*/ 7 w 115"/>
                  <a:gd name="T23" fmla="*/ 93 h 93"/>
                  <a:gd name="T24" fmla="*/ 0 w 115"/>
                  <a:gd name="T25" fmla="*/ 75 h 93"/>
                  <a:gd name="T26" fmla="*/ 2 w 115"/>
                  <a:gd name="T27" fmla="*/ 55 h 93"/>
                  <a:gd name="T28" fmla="*/ 15 w 115"/>
                  <a:gd name="T29" fmla="*/ 67 h 93"/>
                  <a:gd name="T30" fmla="*/ 31 w 115"/>
                  <a:gd name="T31" fmla="*/ 75 h 93"/>
                  <a:gd name="T32" fmla="*/ 35 w 115"/>
                  <a:gd name="T33" fmla="*/ 62 h 93"/>
                  <a:gd name="T34" fmla="*/ 25 w 115"/>
                  <a:gd name="T35" fmla="*/ 49 h 93"/>
                  <a:gd name="T36" fmla="*/ 13 w 115"/>
                  <a:gd name="T37" fmla="*/ 36 h 93"/>
                  <a:gd name="T38" fmla="*/ 9 w 115"/>
                  <a:gd name="T39" fmla="*/ 20 h 93"/>
                  <a:gd name="T40" fmla="*/ 28 w 115"/>
                  <a:gd name="T41" fmla="*/ 36 h 93"/>
                  <a:gd name="T42" fmla="*/ 45 w 115"/>
                  <a:gd name="T43" fmla="*/ 51 h 93"/>
                  <a:gd name="T44" fmla="*/ 63 w 115"/>
                  <a:gd name="T45" fmla="*/ 66 h 93"/>
                  <a:gd name="T46" fmla="*/ 82 w 115"/>
                  <a:gd name="T47" fmla="*/ 79 h 93"/>
                  <a:gd name="T48" fmla="*/ 79 w 115"/>
                  <a:gd name="T49" fmla="*/ 63 h 93"/>
                  <a:gd name="T50" fmla="*/ 62 w 115"/>
                  <a:gd name="T51" fmla="*/ 45 h 93"/>
                  <a:gd name="T52" fmla="*/ 44 w 115"/>
                  <a:gd name="T53" fmla="*/ 27 h 93"/>
                  <a:gd name="T54" fmla="*/ 26 w 115"/>
                  <a:gd name="T55" fmla="*/ 10 h 93"/>
                  <a:gd name="T56" fmla="*/ 31 w 115"/>
                  <a:gd name="T57" fmla="*/ 0 h 93"/>
                  <a:gd name="T58" fmla="*/ 52 w 115"/>
                  <a:gd name="T59" fmla="*/ 10 h 93"/>
                  <a:gd name="T60" fmla="*/ 68 w 115"/>
                  <a:gd name="T61" fmla="*/ 26 h 93"/>
                  <a:gd name="T62" fmla="*/ 85 w 115"/>
                  <a:gd name="T63" fmla="*/ 4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93">
                    <a:moveTo>
                      <a:pt x="94" y="49"/>
                    </a:moveTo>
                    <a:lnTo>
                      <a:pt x="101" y="42"/>
                    </a:lnTo>
                    <a:lnTo>
                      <a:pt x="75" y="4"/>
                    </a:lnTo>
                    <a:lnTo>
                      <a:pt x="92" y="4"/>
                    </a:lnTo>
                    <a:lnTo>
                      <a:pt x="99" y="24"/>
                    </a:lnTo>
                    <a:lnTo>
                      <a:pt x="105" y="43"/>
                    </a:lnTo>
                    <a:lnTo>
                      <a:pt x="111" y="63"/>
                    </a:lnTo>
                    <a:lnTo>
                      <a:pt x="115" y="82"/>
                    </a:lnTo>
                    <a:lnTo>
                      <a:pt x="108" y="85"/>
                    </a:lnTo>
                    <a:lnTo>
                      <a:pt x="100" y="86"/>
                    </a:lnTo>
                    <a:lnTo>
                      <a:pt x="92" y="86"/>
                    </a:lnTo>
                    <a:lnTo>
                      <a:pt x="83" y="86"/>
                    </a:lnTo>
                    <a:lnTo>
                      <a:pt x="74" y="86"/>
                    </a:lnTo>
                    <a:lnTo>
                      <a:pt x="64" y="86"/>
                    </a:lnTo>
                    <a:lnTo>
                      <a:pt x="55" y="86"/>
                    </a:lnTo>
                    <a:lnTo>
                      <a:pt x="47" y="88"/>
                    </a:lnTo>
                    <a:lnTo>
                      <a:pt x="43" y="90"/>
                    </a:lnTo>
                    <a:lnTo>
                      <a:pt x="37" y="91"/>
                    </a:lnTo>
                    <a:lnTo>
                      <a:pt x="32" y="93"/>
                    </a:lnTo>
                    <a:lnTo>
                      <a:pt x="28" y="93"/>
                    </a:lnTo>
                    <a:lnTo>
                      <a:pt x="22" y="93"/>
                    </a:lnTo>
                    <a:lnTo>
                      <a:pt x="17" y="93"/>
                    </a:lnTo>
                    <a:lnTo>
                      <a:pt x="11" y="93"/>
                    </a:lnTo>
                    <a:lnTo>
                      <a:pt x="7" y="93"/>
                    </a:lnTo>
                    <a:lnTo>
                      <a:pt x="1" y="85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2" y="55"/>
                    </a:lnTo>
                    <a:lnTo>
                      <a:pt x="8" y="60"/>
                    </a:lnTo>
                    <a:lnTo>
                      <a:pt x="15" y="67"/>
                    </a:lnTo>
                    <a:lnTo>
                      <a:pt x="22" y="73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5" y="62"/>
                    </a:lnTo>
                    <a:lnTo>
                      <a:pt x="31" y="55"/>
                    </a:lnTo>
                    <a:lnTo>
                      <a:pt x="25" y="49"/>
                    </a:lnTo>
                    <a:lnTo>
                      <a:pt x="18" y="43"/>
                    </a:lnTo>
                    <a:lnTo>
                      <a:pt x="13" y="36"/>
                    </a:lnTo>
                    <a:lnTo>
                      <a:pt x="9" y="28"/>
                    </a:lnTo>
                    <a:lnTo>
                      <a:pt x="9" y="20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6" y="43"/>
                    </a:lnTo>
                    <a:lnTo>
                      <a:pt x="45" y="51"/>
                    </a:lnTo>
                    <a:lnTo>
                      <a:pt x="54" y="58"/>
                    </a:lnTo>
                    <a:lnTo>
                      <a:pt x="63" y="66"/>
                    </a:lnTo>
                    <a:lnTo>
                      <a:pt x="73" y="73"/>
                    </a:lnTo>
                    <a:lnTo>
                      <a:pt x="82" y="79"/>
                    </a:lnTo>
                    <a:lnTo>
                      <a:pt x="88" y="72"/>
                    </a:lnTo>
                    <a:lnTo>
                      <a:pt x="79" y="63"/>
                    </a:lnTo>
                    <a:lnTo>
                      <a:pt x="71" y="53"/>
                    </a:lnTo>
                    <a:lnTo>
                      <a:pt x="62" y="45"/>
                    </a:lnTo>
                    <a:lnTo>
                      <a:pt x="53" y="36"/>
                    </a:lnTo>
                    <a:lnTo>
                      <a:pt x="44" y="27"/>
                    </a:lnTo>
                    <a:lnTo>
                      <a:pt x="35" y="19"/>
                    </a:lnTo>
                    <a:lnTo>
                      <a:pt x="26" y="10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41" y="4"/>
                    </a:lnTo>
                    <a:lnTo>
                      <a:pt x="52" y="10"/>
                    </a:lnTo>
                    <a:lnTo>
                      <a:pt x="60" y="18"/>
                    </a:lnTo>
                    <a:lnTo>
                      <a:pt x="68" y="26"/>
                    </a:lnTo>
                    <a:lnTo>
                      <a:pt x="77" y="35"/>
                    </a:lnTo>
                    <a:lnTo>
                      <a:pt x="85" y="43"/>
                    </a:lnTo>
                    <a:lnTo>
                      <a:pt x="94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9" name="Freeform 358"/>
              <p:cNvSpPr>
                <a:spLocks/>
              </p:cNvSpPr>
              <p:nvPr/>
            </p:nvSpPr>
            <p:spPr bwMode="auto">
              <a:xfrm>
                <a:off x="5003" y="1379"/>
                <a:ext cx="9" cy="8"/>
              </a:xfrm>
              <a:custGeom>
                <a:avLst/>
                <a:gdLst>
                  <a:gd name="T0" fmla="*/ 0 w 35"/>
                  <a:gd name="T1" fmla="*/ 33 h 33"/>
                  <a:gd name="T2" fmla="*/ 2 w 35"/>
                  <a:gd name="T3" fmla="*/ 26 h 33"/>
                  <a:gd name="T4" fmla="*/ 9 w 35"/>
                  <a:gd name="T5" fmla="*/ 16 h 33"/>
                  <a:gd name="T6" fmla="*/ 17 w 35"/>
                  <a:gd name="T7" fmla="*/ 7 h 33"/>
                  <a:gd name="T8" fmla="*/ 28 w 35"/>
                  <a:gd name="T9" fmla="*/ 0 h 33"/>
                  <a:gd name="T10" fmla="*/ 35 w 35"/>
                  <a:gd name="T11" fmla="*/ 0 h 33"/>
                  <a:gd name="T12" fmla="*/ 0 w 3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3">
                    <a:moveTo>
                      <a:pt x="0" y="33"/>
                    </a:moveTo>
                    <a:lnTo>
                      <a:pt x="2" y="26"/>
                    </a:lnTo>
                    <a:lnTo>
                      <a:pt x="9" y="16"/>
                    </a:lnTo>
                    <a:lnTo>
                      <a:pt x="17" y="7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0" name="Freeform 359"/>
              <p:cNvSpPr>
                <a:spLocks/>
              </p:cNvSpPr>
              <p:nvPr/>
            </p:nvSpPr>
            <p:spPr bwMode="auto">
              <a:xfrm>
                <a:off x="5005" y="1380"/>
                <a:ext cx="20" cy="18"/>
              </a:xfrm>
              <a:custGeom>
                <a:avLst/>
                <a:gdLst>
                  <a:gd name="T0" fmla="*/ 81 w 81"/>
                  <a:gd name="T1" fmla="*/ 0 h 70"/>
                  <a:gd name="T2" fmla="*/ 70 w 81"/>
                  <a:gd name="T3" fmla="*/ 9 h 70"/>
                  <a:gd name="T4" fmla="*/ 60 w 81"/>
                  <a:gd name="T5" fmla="*/ 18 h 70"/>
                  <a:gd name="T6" fmla="*/ 50 w 81"/>
                  <a:gd name="T7" fmla="*/ 27 h 70"/>
                  <a:gd name="T8" fmla="*/ 40 w 81"/>
                  <a:gd name="T9" fmla="*/ 35 h 70"/>
                  <a:gd name="T10" fmla="*/ 30 w 81"/>
                  <a:gd name="T11" fmla="*/ 45 h 70"/>
                  <a:gd name="T12" fmla="*/ 20 w 81"/>
                  <a:gd name="T13" fmla="*/ 53 h 70"/>
                  <a:gd name="T14" fmla="*/ 11 w 81"/>
                  <a:gd name="T15" fmla="*/ 62 h 70"/>
                  <a:gd name="T16" fmla="*/ 0 w 81"/>
                  <a:gd name="T17" fmla="*/ 70 h 70"/>
                  <a:gd name="T18" fmla="*/ 8 w 81"/>
                  <a:gd name="T19" fmla="*/ 60 h 70"/>
                  <a:gd name="T20" fmla="*/ 16 w 81"/>
                  <a:gd name="T21" fmla="*/ 49 h 70"/>
                  <a:gd name="T22" fmla="*/ 26 w 81"/>
                  <a:gd name="T23" fmla="*/ 38 h 70"/>
                  <a:gd name="T24" fmla="*/ 35 w 81"/>
                  <a:gd name="T25" fmla="*/ 27 h 70"/>
                  <a:gd name="T26" fmla="*/ 45 w 81"/>
                  <a:gd name="T27" fmla="*/ 18 h 70"/>
                  <a:gd name="T28" fmla="*/ 57 w 81"/>
                  <a:gd name="T29" fmla="*/ 10 h 70"/>
                  <a:gd name="T30" fmla="*/ 68 w 81"/>
                  <a:gd name="T31" fmla="*/ 3 h 70"/>
                  <a:gd name="T32" fmla="*/ 81 w 81"/>
                  <a:gd name="T3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70">
                    <a:moveTo>
                      <a:pt x="81" y="0"/>
                    </a:moveTo>
                    <a:lnTo>
                      <a:pt x="70" y="9"/>
                    </a:lnTo>
                    <a:lnTo>
                      <a:pt x="60" y="18"/>
                    </a:lnTo>
                    <a:lnTo>
                      <a:pt x="50" y="27"/>
                    </a:lnTo>
                    <a:lnTo>
                      <a:pt x="40" y="35"/>
                    </a:lnTo>
                    <a:lnTo>
                      <a:pt x="30" y="45"/>
                    </a:lnTo>
                    <a:lnTo>
                      <a:pt x="20" y="53"/>
                    </a:lnTo>
                    <a:lnTo>
                      <a:pt x="11" y="62"/>
                    </a:lnTo>
                    <a:lnTo>
                      <a:pt x="0" y="70"/>
                    </a:lnTo>
                    <a:lnTo>
                      <a:pt x="8" y="60"/>
                    </a:lnTo>
                    <a:lnTo>
                      <a:pt x="16" y="49"/>
                    </a:lnTo>
                    <a:lnTo>
                      <a:pt x="26" y="38"/>
                    </a:lnTo>
                    <a:lnTo>
                      <a:pt x="35" y="27"/>
                    </a:lnTo>
                    <a:lnTo>
                      <a:pt x="45" y="18"/>
                    </a:lnTo>
                    <a:lnTo>
                      <a:pt x="57" y="10"/>
                    </a:lnTo>
                    <a:lnTo>
                      <a:pt x="68" y="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1" name="Freeform 360"/>
              <p:cNvSpPr>
                <a:spLocks/>
              </p:cNvSpPr>
              <p:nvPr/>
            </p:nvSpPr>
            <p:spPr bwMode="auto">
              <a:xfrm>
                <a:off x="5009" y="1381"/>
                <a:ext cx="33" cy="27"/>
              </a:xfrm>
              <a:custGeom>
                <a:avLst/>
                <a:gdLst>
                  <a:gd name="T0" fmla="*/ 0 w 129"/>
                  <a:gd name="T1" fmla="*/ 107 h 107"/>
                  <a:gd name="T2" fmla="*/ 15 w 129"/>
                  <a:gd name="T3" fmla="*/ 92 h 107"/>
                  <a:gd name="T4" fmla="*/ 30 w 129"/>
                  <a:gd name="T5" fmla="*/ 76 h 107"/>
                  <a:gd name="T6" fmla="*/ 45 w 129"/>
                  <a:gd name="T7" fmla="*/ 62 h 107"/>
                  <a:gd name="T8" fmla="*/ 61 w 129"/>
                  <a:gd name="T9" fmla="*/ 47 h 107"/>
                  <a:gd name="T10" fmla="*/ 77 w 129"/>
                  <a:gd name="T11" fmla="*/ 35 h 107"/>
                  <a:gd name="T12" fmla="*/ 95 w 129"/>
                  <a:gd name="T13" fmla="*/ 22 h 107"/>
                  <a:gd name="T14" fmla="*/ 112 w 129"/>
                  <a:gd name="T15" fmla="*/ 10 h 107"/>
                  <a:gd name="T16" fmla="*/ 129 w 129"/>
                  <a:gd name="T17" fmla="*/ 0 h 107"/>
                  <a:gd name="T18" fmla="*/ 0 w 129"/>
                  <a:gd name="T1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07">
                    <a:moveTo>
                      <a:pt x="0" y="107"/>
                    </a:moveTo>
                    <a:lnTo>
                      <a:pt x="15" y="92"/>
                    </a:lnTo>
                    <a:lnTo>
                      <a:pt x="30" y="76"/>
                    </a:lnTo>
                    <a:lnTo>
                      <a:pt x="45" y="62"/>
                    </a:lnTo>
                    <a:lnTo>
                      <a:pt x="61" y="47"/>
                    </a:lnTo>
                    <a:lnTo>
                      <a:pt x="77" y="35"/>
                    </a:lnTo>
                    <a:lnTo>
                      <a:pt x="95" y="22"/>
                    </a:lnTo>
                    <a:lnTo>
                      <a:pt x="112" y="10"/>
                    </a:lnTo>
                    <a:lnTo>
                      <a:pt x="129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2" name="Freeform 361"/>
              <p:cNvSpPr>
                <a:spLocks/>
              </p:cNvSpPr>
              <p:nvPr/>
            </p:nvSpPr>
            <p:spPr bwMode="auto">
              <a:xfrm>
                <a:off x="5015" y="1385"/>
                <a:ext cx="39" cy="36"/>
              </a:xfrm>
              <a:custGeom>
                <a:avLst/>
                <a:gdLst>
                  <a:gd name="T0" fmla="*/ 0 w 157"/>
                  <a:gd name="T1" fmla="*/ 143 h 145"/>
                  <a:gd name="T2" fmla="*/ 20 w 157"/>
                  <a:gd name="T3" fmla="*/ 126 h 145"/>
                  <a:gd name="T4" fmla="*/ 38 w 157"/>
                  <a:gd name="T5" fmla="*/ 108 h 145"/>
                  <a:gd name="T6" fmla="*/ 58 w 157"/>
                  <a:gd name="T7" fmla="*/ 89 h 145"/>
                  <a:gd name="T8" fmla="*/ 77 w 157"/>
                  <a:gd name="T9" fmla="*/ 69 h 145"/>
                  <a:gd name="T10" fmla="*/ 96 w 157"/>
                  <a:gd name="T11" fmla="*/ 51 h 145"/>
                  <a:gd name="T12" fmla="*/ 115 w 157"/>
                  <a:gd name="T13" fmla="*/ 32 h 145"/>
                  <a:gd name="T14" fmla="*/ 136 w 157"/>
                  <a:gd name="T15" fmla="*/ 15 h 145"/>
                  <a:gd name="T16" fmla="*/ 157 w 157"/>
                  <a:gd name="T17" fmla="*/ 0 h 145"/>
                  <a:gd name="T18" fmla="*/ 3 w 157"/>
                  <a:gd name="T19" fmla="*/ 145 h 145"/>
                  <a:gd name="T20" fmla="*/ 0 w 157"/>
                  <a:gd name="T21" fmla="*/ 14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45">
                    <a:moveTo>
                      <a:pt x="0" y="143"/>
                    </a:moveTo>
                    <a:lnTo>
                      <a:pt x="20" y="126"/>
                    </a:lnTo>
                    <a:lnTo>
                      <a:pt x="38" y="108"/>
                    </a:lnTo>
                    <a:lnTo>
                      <a:pt x="58" y="89"/>
                    </a:lnTo>
                    <a:lnTo>
                      <a:pt x="77" y="69"/>
                    </a:lnTo>
                    <a:lnTo>
                      <a:pt x="96" y="51"/>
                    </a:lnTo>
                    <a:lnTo>
                      <a:pt x="115" y="32"/>
                    </a:lnTo>
                    <a:lnTo>
                      <a:pt x="136" y="15"/>
                    </a:lnTo>
                    <a:lnTo>
                      <a:pt x="157" y="0"/>
                    </a:lnTo>
                    <a:lnTo>
                      <a:pt x="3" y="14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3" name="Freeform 362"/>
              <p:cNvSpPr>
                <a:spLocks/>
              </p:cNvSpPr>
              <p:nvPr/>
            </p:nvSpPr>
            <p:spPr bwMode="auto">
              <a:xfrm>
                <a:off x="5020" y="1391"/>
                <a:ext cx="41" cy="41"/>
              </a:xfrm>
              <a:custGeom>
                <a:avLst/>
                <a:gdLst>
                  <a:gd name="T0" fmla="*/ 0 w 164"/>
                  <a:gd name="T1" fmla="*/ 162 h 162"/>
                  <a:gd name="T2" fmla="*/ 164 w 164"/>
                  <a:gd name="T3" fmla="*/ 0 h 162"/>
                  <a:gd name="T4" fmla="*/ 137 w 164"/>
                  <a:gd name="T5" fmla="*/ 38 h 162"/>
                  <a:gd name="T6" fmla="*/ 0 w 164"/>
                  <a:gd name="T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162">
                    <a:moveTo>
                      <a:pt x="0" y="162"/>
                    </a:moveTo>
                    <a:lnTo>
                      <a:pt x="164" y="0"/>
                    </a:lnTo>
                    <a:lnTo>
                      <a:pt x="137" y="3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4" name="Freeform 363"/>
              <p:cNvSpPr>
                <a:spLocks/>
              </p:cNvSpPr>
              <p:nvPr/>
            </p:nvSpPr>
            <p:spPr bwMode="auto">
              <a:xfrm>
                <a:off x="4957" y="1404"/>
                <a:ext cx="29" cy="34"/>
              </a:xfrm>
              <a:custGeom>
                <a:avLst/>
                <a:gdLst>
                  <a:gd name="T0" fmla="*/ 90 w 114"/>
                  <a:gd name="T1" fmla="*/ 49 h 136"/>
                  <a:gd name="T2" fmla="*/ 96 w 114"/>
                  <a:gd name="T3" fmla="*/ 42 h 136"/>
                  <a:gd name="T4" fmla="*/ 65 w 114"/>
                  <a:gd name="T5" fmla="*/ 0 h 136"/>
                  <a:gd name="T6" fmla="*/ 114 w 114"/>
                  <a:gd name="T7" fmla="*/ 0 h 136"/>
                  <a:gd name="T8" fmla="*/ 100 w 114"/>
                  <a:gd name="T9" fmla="*/ 136 h 136"/>
                  <a:gd name="T10" fmla="*/ 91 w 114"/>
                  <a:gd name="T11" fmla="*/ 133 h 136"/>
                  <a:gd name="T12" fmla="*/ 80 w 114"/>
                  <a:gd name="T13" fmla="*/ 126 h 136"/>
                  <a:gd name="T14" fmla="*/ 69 w 114"/>
                  <a:gd name="T15" fmla="*/ 118 h 136"/>
                  <a:gd name="T16" fmla="*/ 56 w 114"/>
                  <a:gd name="T17" fmla="*/ 107 h 136"/>
                  <a:gd name="T18" fmla="*/ 43 w 114"/>
                  <a:gd name="T19" fmla="*/ 96 h 136"/>
                  <a:gd name="T20" fmla="*/ 32 w 114"/>
                  <a:gd name="T21" fmla="*/ 84 h 136"/>
                  <a:gd name="T22" fmla="*/ 20 w 114"/>
                  <a:gd name="T23" fmla="*/ 73 h 136"/>
                  <a:gd name="T24" fmla="*/ 11 w 114"/>
                  <a:gd name="T25" fmla="*/ 61 h 136"/>
                  <a:gd name="T26" fmla="*/ 15 w 114"/>
                  <a:gd name="T27" fmla="*/ 59 h 136"/>
                  <a:gd name="T28" fmla="*/ 10 w 114"/>
                  <a:gd name="T29" fmla="*/ 51 h 136"/>
                  <a:gd name="T30" fmla="*/ 4 w 114"/>
                  <a:gd name="T31" fmla="*/ 46 h 136"/>
                  <a:gd name="T32" fmla="*/ 0 w 114"/>
                  <a:gd name="T33" fmla="*/ 42 h 136"/>
                  <a:gd name="T34" fmla="*/ 1 w 114"/>
                  <a:gd name="T35" fmla="*/ 31 h 136"/>
                  <a:gd name="T36" fmla="*/ 12 w 114"/>
                  <a:gd name="T37" fmla="*/ 38 h 136"/>
                  <a:gd name="T38" fmla="*/ 25 w 114"/>
                  <a:gd name="T39" fmla="*/ 46 h 136"/>
                  <a:gd name="T40" fmla="*/ 37 w 114"/>
                  <a:gd name="T41" fmla="*/ 56 h 136"/>
                  <a:gd name="T42" fmla="*/ 48 w 114"/>
                  <a:gd name="T43" fmla="*/ 64 h 136"/>
                  <a:gd name="T44" fmla="*/ 60 w 114"/>
                  <a:gd name="T45" fmla="*/ 73 h 136"/>
                  <a:gd name="T46" fmla="*/ 70 w 114"/>
                  <a:gd name="T47" fmla="*/ 82 h 136"/>
                  <a:gd name="T48" fmla="*/ 82 w 114"/>
                  <a:gd name="T49" fmla="*/ 91 h 136"/>
                  <a:gd name="T50" fmla="*/ 93 w 114"/>
                  <a:gd name="T51" fmla="*/ 99 h 136"/>
                  <a:gd name="T52" fmla="*/ 99 w 114"/>
                  <a:gd name="T53" fmla="*/ 95 h 136"/>
                  <a:gd name="T54" fmla="*/ 99 w 114"/>
                  <a:gd name="T55" fmla="*/ 90 h 136"/>
                  <a:gd name="T56" fmla="*/ 95 w 114"/>
                  <a:gd name="T57" fmla="*/ 84 h 136"/>
                  <a:gd name="T58" fmla="*/ 93 w 114"/>
                  <a:gd name="T59" fmla="*/ 79 h 136"/>
                  <a:gd name="T60" fmla="*/ 1 w 114"/>
                  <a:gd name="T61" fmla="*/ 5 h 136"/>
                  <a:gd name="T62" fmla="*/ 8 w 114"/>
                  <a:gd name="T63" fmla="*/ 0 h 136"/>
                  <a:gd name="T64" fmla="*/ 16 w 114"/>
                  <a:gd name="T65" fmla="*/ 3 h 136"/>
                  <a:gd name="T66" fmla="*/ 23 w 114"/>
                  <a:gd name="T67" fmla="*/ 5 h 136"/>
                  <a:gd name="T68" fmla="*/ 32 w 114"/>
                  <a:gd name="T69" fmla="*/ 5 h 136"/>
                  <a:gd name="T70" fmla="*/ 38 w 114"/>
                  <a:gd name="T71" fmla="*/ 12 h 136"/>
                  <a:gd name="T72" fmla="*/ 45 w 114"/>
                  <a:gd name="T73" fmla="*/ 17 h 136"/>
                  <a:gd name="T74" fmla="*/ 52 w 114"/>
                  <a:gd name="T75" fmla="*/ 23 h 136"/>
                  <a:gd name="T76" fmla="*/ 60 w 114"/>
                  <a:gd name="T77" fmla="*/ 28 h 136"/>
                  <a:gd name="T78" fmla="*/ 67 w 114"/>
                  <a:gd name="T79" fmla="*/ 34 h 136"/>
                  <a:gd name="T80" fmla="*/ 75 w 114"/>
                  <a:gd name="T81" fmla="*/ 38 h 136"/>
                  <a:gd name="T82" fmla="*/ 83 w 114"/>
                  <a:gd name="T83" fmla="*/ 44 h 136"/>
                  <a:gd name="T84" fmla="*/ 90 w 114"/>
                  <a:gd name="T85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136">
                    <a:moveTo>
                      <a:pt x="90" y="49"/>
                    </a:moveTo>
                    <a:lnTo>
                      <a:pt x="96" y="42"/>
                    </a:lnTo>
                    <a:lnTo>
                      <a:pt x="65" y="0"/>
                    </a:lnTo>
                    <a:lnTo>
                      <a:pt x="114" y="0"/>
                    </a:lnTo>
                    <a:lnTo>
                      <a:pt x="100" y="136"/>
                    </a:lnTo>
                    <a:lnTo>
                      <a:pt x="91" y="133"/>
                    </a:lnTo>
                    <a:lnTo>
                      <a:pt x="80" y="126"/>
                    </a:lnTo>
                    <a:lnTo>
                      <a:pt x="69" y="118"/>
                    </a:lnTo>
                    <a:lnTo>
                      <a:pt x="56" y="107"/>
                    </a:lnTo>
                    <a:lnTo>
                      <a:pt x="43" y="96"/>
                    </a:lnTo>
                    <a:lnTo>
                      <a:pt x="32" y="84"/>
                    </a:lnTo>
                    <a:lnTo>
                      <a:pt x="20" y="73"/>
                    </a:lnTo>
                    <a:lnTo>
                      <a:pt x="11" y="61"/>
                    </a:lnTo>
                    <a:lnTo>
                      <a:pt x="15" y="59"/>
                    </a:lnTo>
                    <a:lnTo>
                      <a:pt x="10" y="51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12" y="38"/>
                    </a:lnTo>
                    <a:lnTo>
                      <a:pt x="25" y="46"/>
                    </a:lnTo>
                    <a:lnTo>
                      <a:pt x="37" y="56"/>
                    </a:lnTo>
                    <a:lnTo>
                      <a:pt x="48" y="64"/>
                    </a:lnTo>
                    <a:lnTo>
                      <a:pt x="60" y="73"/>
                    </a:lnTo>
                    <a:lnTo>
                      <a:pt x="70" y="82"/>
                    </a:lnTo>
                    <a:lnTo>
                      <a:pt x="82" y="91"/>
                    </a:lnTo>
                    <a:lnTo>
                      <a:pt x="93" y="99"/>
                    </a:lnTo>
                    <a:lnTo>
                      <a:pt x="99" y="95"/>
                    </a:lnTo>
                    <a:lnTo>
                      <a:pt x="99" y="90"/>
                    </a:lnTo>
                    <a:lnTo>
                      <a:pt x="95" y="84"/>
                    </a:lnTo>
                    <a:lnTo>
                      <a:pt x="93" y="79"/>
                    </a:lnTo>
                    <a:lnTo>
                      <a:pt x="1" y="5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3" y="5"/>
                    </a:lnTo>
                    <a:lnTo>
                      <a:pt x="32" y="5"/>
                    </a:lnTo>
                    <a:lnTo>
                      <a:pt x="38" y="12"/>
                    </a:lnTo>
                    <a:lnTo>
                      <a:pt x="45" y="17"/>
                    </a:lnTo>
                    <a:lnTo>
                      <a:pt x="52" y="23"/>
                    </a:lnTo>
                    <a:lnTo>
                      <a:pt x="60" y="28"/>
                    </a:lnTo>
                    <a:lnTo>
                      <a:pt x="67" y="34"/>
                    </a:lnTo>
                    <a:lnTo>
                      <a:pt x="75" y="38"/>
                    </a:lnTo>
                    <a:lnTo>
                      <a:pt x="83" y="44"/>
                    </a:lnTo>
                    <a:lnTo>
                      <a:pt x="9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5" name="Freeform 364"/>
              <p:cNvSpPr>
                <a:spLocks/>
              </p:cNvSpPr>
              <p:nvPr/>
            </p:nvSpPr>
            <p:spPr bwMode="auto">
              <a:xfrm>
                <a:off x="5036" y="1404"/>
                <a:ext cx="31" cy="30"/>
              </a:xfrm>
              <a:custGeom>
                <a:avLst/>
                <a:gdLst>
                  <a:gd name="T0" fmla="*/ 0 w 127"/>
                  <a:gd name="T1" fmla="*/ 120 h 120"/>
                  <a:gd name="T2" fmla="*/ 14 w 127"/>
                  <a:gd name="T3" fmla="*/ 106 h 120"/>
                  <a:gd name="T4" fmla="*/ 27 w 127"/>
                  <a:gd name="T5" fmla="*/ 92 h 120"/>
                  <a:gd name="T6" fmla="*/ 40 w 127"/>
                  <a:gd name="T7" fmla="*/ 77 h 120"/>
                  <a:gd name="T8" fmla="*/ 53 w 127"/>
                  <a:gd name="T9" fmla="*/ 64 h 120"/>
                  <a:gd name="T10" fmla="*/ 67 w 127"/>
                  <a:gd name="T11" fmla="*/ 50 h 120"/>
                  <a:gd name="T12" fmla="*/ 81 w 127"/>
                  <a:gd name="T13" fmla="*/ 37 h 120"/>
                  <a:gd name="T14" fmla="*/ 97 w 127"/>
                  <a:gd name="T15" fmla="*/ 27 h 120"/>
                  <a:gd name="T16" fmla="*/ 113 w 127"/>
                  <a:gd name="T17" fmla="*/ 17 h 120"/>
                  <a:gd name="T18" fmla="*/ 127 w 127"/>
                  <a:gd name="T19" fmla="*/ 0 h 120"/>
                  <a:gd name="T20" fmla="*/ 22 w 127"/>
                  <a:gd name="T21" fmla="*/ 110 h 120"/>
                  <a:gd name="T22" fmla="*/ 0 w 127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0">
                    <a:moveTo>
                      <a:pt x="0" y="120"/>
                    </a:moveTo>
                    <a:lnTo>
                      <a:pt x="14" y="106"/>
                    </a:lnTo>
                    <a:lnTo>
                      <a:pt x="27" y="92"/>
                    </a:lnTo>
                    <a:lnTo>
                      <a:pt x="40" y="77"/>
                    </a:lnTo>
                    <a:lnTo>
                      <a:pt x="53" y="64"/>
                    </a:lnTo>
                    <a:lnTo>
                      <a:pt x="67" y="50"/>
                    </a:lnTo>
                    <a:lnTo>
                      <a:pt x="81" y="37"/>
                    </a:lnTo>
                    <a:lnTo>
                      <a:pt x="97" y="27"/>
                    </a:lnTo>
                    <a:lnTo>
                      <a:pt x="113" y="17"/>
                    </a:lnTo>
                    <a:lnTo>
                      <a:pt x="127" y="0"/>
                    </a:lnTo>
                    <a:lnTo>
                      <a:pt x="22" y="11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6" name="Freeform 365"/>
              <p:cNvSpPr>
                <a:spLocks/>
              </p:cNvSpPr>
              <p:nvPr/>
            </p:nvSpPr>
            <p:spPr bwMode="auto">
              <a:xfrm>
                <a:off x="4992" y="1406"/>
                <a:ext cx="5" cy="5"/>
              </a:xfrm>
              <a:custGeom>
                <a:avLst/>
                <a:gdLst>
                  <a:gd name="T0" fmla="*/ 18 w 18"/>
                  <a:gd name="T1" fmla="*/ 0 h 21"/>
                  <a:gd name="T2" fmla="*/ 0 w 18"/>
                  <a:gd name="T3" fmla="*/ 21 h 21"/>
                  <a:gd name="T4" fmla="*/ 18 w 1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lnTo>
                      <a:pt x="0" y="2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7" name="Freeform 366"/>
              <p:cNvSpPr>
                <a:spLocks/>
              </p:cNvSpPr>
              <p:nvPr/>
            </p:nvSpPr>
            <p:spPr bwMode="auto">
              <a:xfrm>
                <a:off x="5127" y="1408"/>
                <a:ext cx="27" cy="17"/>
              </a:xfrm>
              <a:custGeom>
                <a:avLst/>
                <a:gdLst>
                  <a:gd name="T0" fmla="*/ 54 w 110"/>
                  <a:gd name="T1" fmla="*/ 0 h 68"/>
                  <a:gd name="T2" fmla="*/ 58 w 110"/>
                  <a:gd name="T3" fmla="*/ 7 h 68"/>
                  <a:gd name="T4" fmla="*/ 58 w 110"/>
                  <a:gd name="T5" fmla="*/ 14 h 68"/>
                  <a:gd name="T6" fmla="*/ 56 w 110"/>
                  <a:gd name="T7" fmla="*/ 21 h 68"/>
                  <a:gd name="T8" fmla="*/ 52 w 110"/>
                  <a:gd name="T9" fmla="*/ 27 h 68"/>
                  <a:gd name="T10" fmla="*/ 53 w 110"/>
                  <a:gd name="T11" fmla="*/ 29 h 68"/>
                  <a:gd name="T12" fmla="*/ 56 w 110"/>
                  <a:gd name="T13" fmla="*/ 30 h 68"/>
                  <a:gd name="T14" fmla="*/ 59 w 110"/>
                  <a:gd name="T15" fmla="*/ 32 h 68"/>
                  <a:gd name="T16" fmla="*/ 61 w 110"/>
                  <a:gd name="T17" fmla="*/ 32 h 68"/>
                  <a:gd name="T18" fmla="*/ 61 w 110"/>
                  <a:gd name="T19" fmla="*/ 42 h 68"/>
                  <a:gd name="T20" fmla="*/ 110 w 110"/>
                  <a:gd name="T21" fmla="*/ 44 h 68"/>
                  <a:gd name="T22" fmla="*/ 109 w 110"/>
                  <a:gd name="T23" fmla="*/ 51 h 68"/>
                  <a:gd name="T24" fmla="*/ 104 w 110"/>
                  <a:gd name="T25" fmla="*/ 55 h 68"/>
                  <a:gd name="T26" fmla="*/ 98 w 110"/>
                  <a:gd name="T27" fmla="*/ 56 h 68"/>
                  <a:gd name="T28" fmla="*/ 91 w 110"/>
                  <a:gd name="T29" fmla="*/ 55 h 68"/>
                  <a:gd name="T30" fmla="*/ 83 w 110"/>
                  <a:gd name="T31" fmla="*/ 55 h 68"/>
                  <a:gd name="T32" fmla="*/ 78 w 110"/>
                  <a:gd name="T33" fmla="*/ 56 h 68"/>
                  <a:gd name="T34" fmla="*/ 73 w 110"/>
                  <a:gd name="T35" fmla="*/ 59 h 68"/>
                  <a:gd name="T36" fmla="*/ 72 w 110"/>
                  <a:gd name="T37" fmla="*/ 66 h 68"/>
                  <a:gd name="T38" fmla="*/ 66 w 110"/>
                  <a:gd name="T39" fmla="*/ 63 h 68"/>
                  <a:gd name="T40" fmla="*/ 59 w 110"/>
                  <a:gd name="T41" fmla="*/ 62 h 68"/>
                  <a:gd name="T42" fmla="*/ 52 w 110"/>
                  <a:gd name="T43" fmla="*/ 62 h 68"/>
                  <a:gd name="T44" fmla="*/ 45 w 110"/>
                  <a:gd name="T45" fmla="*/ 62 h 68"/>
                  <a:gd name="T46" fmla="*/ 37 w 110"/>
                  <a:gd name="T47" fmla="*/ 68 h 68"/>
                  <a:gd name="T48" fmla="*/ 31 w 110"/>
                  <a:gd name="T49" fmla="*/ 62 h 68"/>
                  <a:gd name="T50" fmla="*/ 25 w 110"/>
                  <a:gd name="T51" fmla="*/ 53 h 68"/>
                  <a:gd name="T52" fmla="*/ 19 w 110"/>
                  <a:gd name="T53" fmla="*/ 45 h 68"/>
                  <a:gd name="T54" fmla="*/ 13 w 110"/>
                  <a:gd name="T55" fmla="*/ 37 h 68"/>
                  <a:gd name="T56" fmla="*/ 7 w 110"/>
                  <a:gd name="T57" fmla="*/ 29 h 68"/>
                  <a:gd name="T58" fmla="*/ 4 w 110"/>
                  <a:gd name="T59" fmla="*/ 21 h 68"/>
                  <a:gd name="T60" fmla="*/ 1 w 110"/>
                  <a:gd name="T61" fmla="*/ 13 h 68"/>
                  <a:gd name="T62" fmla="*/ 0 w 110"/>
                  <a:gd name="T63" fmla="*/ 5 h 68"/>
                  <a:gd name="T64" fmla="*/ 6 w 110"/>
                  <a:gd name="T65" fmla="*/ 5 h 68"/>
                  <a:gd name="T66" fmla="*/ 12 w 110"/>
                  <a:gd name="T67" fmla="*/ 4 h 68"/>
                  <a:gd name="T68" fmla="*/ 16 w 110"/>
                  <a:gd name="T69" fmla="*/ 6 h 68"/>
                  <a:gd name="T70" fmla="*/ 21 w 110"/>
                  <a:gd name="T71" fmla="*/ 11 h 68"/>
                  <a:gd name="T72" fmla="*/ 22 w 110"/>
                  <a:gd name="T73" fmla="*/ 18 h 68"/>
                  <a:gd name="T74" fmla="*/ 20 w 110"/>
                  <a:gd name="T75" fmla="*/ 24 h 68"/>
                  <a:gd name="T76" fmla="*/ 18 w 110"/>
                  <a:gd name="T77" fmla="*/ 29 h 68"/>
                  <a:gd name="T78" fmla="*/ 21 w 110"/>
                  <a:gd name="T79" fmla="*/ 35 h 68"/>
                  <a:gd name="T80" fmla="*/ 30 w 110"/>
                  <a:gd name="T81" fmla="*/ 35 h 68"/>
                  <a:gd name="T82" fmla="*/ 35 w 110"/>
                  <a:gd name="T83" fmla="*/ 32 h 68"/>
                  <a:gd name="T84" fmla="*/ 38 w 110"/>
                  <a:gd name="T85" fmla="*/ 30 h 68"/>
                  <a:gd name="T86" fmla="*/ 45 w 110"/>
                  <a:gd name="T87" fmla="*/ 39 h 68"/>
                  <a:gd name="T88" fmla="*/ 45 w 110"/>
                  <a:gd name="T89" fmla="*/ 28 h 68"/>
                  <a:gd name="T90" fmla="*/ 42 w 110"/>
                  <a:gd name="T91" fmla="*/ 15 h 68"/>
                  <a:gd name="T92" fmla="*/ 42 w 110"/>
                  <a:gd name="T93" fmla="*/ 5 h 68"/>
                  <a:gd name="T94" fmla="*/ 54 w 110"/>
                  <a:gd name="T9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" h="68">
                    <a:moveTo>
                      <a:pt x="54" y="0"/>
                    </a:moveTo>
                    <a:lnTo>
                      <a:pt x="58" y="7"/>
                    </a:lnTo>
                    <a:lnTo>
                      <a:pt x="58" y="14"/>
                    </a:lnTo>
                    <a:lnTo>
                      <a:pt x="56" y="21"/>
                    </a:lnTo>
                    <a:lnTo>
                      <a:pt x="52" y="27"/>
                    </a:lnTo>
                    <a:lnTo>
                      <a:pt x="53" y="29"/>
                    </a:lnTo>
                    <a:lnTo>
                      <a:pt x="56" y="30"/>
                    </a:lnTo>
                    <a:lnTo>
                      <a:pt x="59" y="32"/>
                    </a:lnTo>
                    <a:lnTo>
                      <a:pt x="61" y="32"/>
                    </a:lnTo>
                    <a:lnTo>
                      <a:pt x="61" y="42"/>
                    </a:lnTo>
                    <a:lnTo>
                      <a:pt x="110" y="44"/>
                    </a:lnTo>
                    <a:lnTo>
                      <a:pt x="109" y="51"/>
                    </a:lnTo>
                    <a:lnTo>
                      <a:pt x="104" y="55"/>
                    </a:lnTo>
                    <a:lnTo>
                      <a:pt x="98" y="56"/>
                    </a:lnTo>
                    <a:lnTo>
                      <a:pt x="91" y="55"/>
                    </a:lnTo>
                    <a:lnTo>
                      <a:pt x="83" y="55"/>
                    </a:lnTo>
                    <a:lnTo>
                      <a:pt x="78" y="56"/>
                    </a:lnTo>
                    <a:lnTo>
                      <a:pt x="73" y="59"/>
                    </a:lnTo>
                    <a:lnTo>
                      <a:pt x="72" y="66"/>
                    </a:lnTo>
                    <a:lnTo>
                      <a:pt x="66" y="63"/>
                    </a:lnTo>
                    <a:lnTo>
                      <a:pt x="59" y="62"/>
                    </a:lnTo>
                    <a:lnTo>
                      <a:pt x="52" y="62"/>
                    </a:lnTo>
                    <a:lnTo>
                      <a:pt x="45" y="62"/>
                    </a:lnTo>
                    <a:lnTo>
                      <a:pt x="37" y="68"/>
                    </a:lnTo>
                    <a:lnTo>
                      <a:pt x="31" y="62"/>
                    </a:lnTo>
                    <a:lnTo>
                      <a:pt x="25" y="53"/>
                    </a:lnTo>
                    <a:lnTo>
                      <a:pt x="19" y="45"/>
                    </a:lnTo>
                    <a:lnTo>
                      <a:pt x="13" y="37"/>
                    </a:lnTo>
                    <a:lnTo>
                      <a:pt x="7" y="29"/>
                    </a:lnTo>
                    <a:lnTo>
                      <a:pt x="4" y="21"/>
                    </a:lnTo>
                    <a:lnTo>
                      <a:pt x="1" y="13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2" y="4"/>
                    </a:lnTo>
                    <a:lnTo>
                      <a:pt x="16" y="6"/>
                    </a:lnTo>
                    <a:lnTo>
                      <a:pt x="21" y="11"/>
                    </a:lnTo>
                    <a:lnTo>
                      <a:pt x="22" y="18"/>
                    </a:lnTo>
                    <a:lnTo>
                      <a:pt x="20" y="24"/>
                    </a:lnTo>
                    <a:lnTo>
                      <a:pt x="18" y="29"/>
                    </a:lnTo>
                    <a:lnTo>
                      <a:pt x="21" y="35"/>
                    </a:lnTo>
                    <a:lnTo>
                      <a:pt x="30" y="35"/>
                    </a:lnTo>
                    <a:lnTo>
                      <a:pt x="35" y="32"/>
                    </a:lnTo>
                    <a:lnTo>
                      <a:pt x="38" y="30"/>
                    </a:lnTo>
                    <a:lnTo>
                      <a:pt x="45" y="39"/>
                    </a:lnTo>
                    <a:lnTo>
                      <a:pt x="45" y="28"/>
                    </a:lnTo>
                    <a:lnTo>
                      <a:pt x="42" y="15"/>
                    </a:lnTo>
                    <a:lnTo>
                      <a:pt x="42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8" name="Freeform 367"/>
              <p:cNvSpPr>
                <a:spLocks/>
              </p:cNvSpPr>
              <p:nvPr/>
            </p:nvSpPr>
            <p:spPr bwMode="auto">
              <a:xfrm>
                <a:off x="5053" y="1413"/>
                <a:ext cx="19" cy="21"/>
              </a:xfrm>
              <a:custGeom>
                <a:avLst/>
                <a:gdLst>
                  <a:gd name="T0" fmla="*/ 0 w 79"/>
                  <a:gd name="T1" fmla="*/ 85 h 85"/>
                  <a:gd name="T2" fmla="*/ 79 w 79"/>
                  <a:gd name="T3" fmla="*/ 0 h 85"/>
                  <a:gd name="T4" fmla="*/ 79 w 79"/>
                  <a:gd name="T5" fmla="*/ 14 h 85"/>
                  <a:gd name="T6" fmla="*/ 0 w 79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5">
                    <a:moveTo>
                      <a:pt x="0" y="85"/>
                    </a:moveTo>
                    <a:lnTo>
                      <a:pt x="79" y="0"/>
                    </a:lnTo>
                    <a:lnTo>
                      <a:pt x="79" y="1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9" name="Freeform 368"/>
              <p:cNvSpPr>
                <a:spLocks/>
              </p:cNvSpPr>
              <p:nvPr/>
            </p:nvSpPr>
            <p:spPr bwMode="auto">
              <a:xfrm>
                <a:off x="4994" y="1414"/>
                <a:ext cx="8" cy="8"/>
              </a:xfrm>
              <a:custGeom>
                <a:avLst/>
                <a:gdLst>
                  <a:gd name="T0" fmla="*/ 0 w 30"/>
                  <a:gd name="T1" fmla="*/ 31 h 31"/>
                  <a:gd name="T2" fmla="*/ 28 w 30"/>
                  <a:gd name="T3" fmla="*/ 0 h 31"/>
                  <a:gd name="T4" fmla="*/ 30 w 30"/>
                  <a:gd name="T5" fmla="*/ 2 h 31"/>
                  <a:gd name="T6" fmla="*/ 0 w 30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1">
                    <a:moveTo>
                      <a:pt x="0" y="31"/>
                    </a:moveTo>
                    <a:lnTo>
                      <a:pt x="28" y="0"/>
                    </a:lnTo>
                    <a:lnTo>
                      <a:pt x="30" y="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0" name="Freeform 369"/>
              <p:cNvSpPr>
                <a:spLocks/>
              </p:cNvSpPr>
              <p:nvPr/>
            </p:nvSpPr>
            <p:spPr bwMode="auto">
              <a:xfrm>
                <a:off x="4661" y="1419"/>
                <a:ext cx="97" cy="7"/>
              </a:xfrm>
              <a:custGeom>
                <a:avLst/>
                <a:gdLst>
                  <a:gd name="T0" fmla="*/ 387 w 387"/>
                  <a:gd name="T1" fmla="*/ 24 h 28"/>
                  <a:gd name="T2" fmla="*/ 363 w 387"/>
                  <a:gd name="T3" fmla="*/ 27 h 28"/>
                  <a:gd name="T4" fmla="*/ 339 w 387"/>
                  <a:gd name="T5" fmla="*/ 28 h 28"/>
                  <a:gd name="T6" fmla="*/ 315 w 387"/>
                  <a:gd name="T7" fmla="*/ 28 h 28"/>
                  <a:gd name="T8" fmla="*/ 290 w 387"/>
                  <a:gd name="T9" fmla="*/ 28 h 28"/>
                  <a:gd name="T10" fmla="*/ 266 w 387"/>
                  <a:gd name="T11" fmla="*/ 28 h 28"/>
                  <a:gd name="T12" fmla="*/ 242 w 387"/>
                  <a:gd name="T13" fmla="*/ 27 h 28"/>
                  <a:gd name="T14" fmla="*/ 218 w 387"/>
                  <a:gd name="T15" fmla="*/ 26 h 28"/>
                  <a:gd name="T16" fmla="*/ 194 w 387"/>
                  <a:gd name="T17" fmla="*/ 24 h 28"/>
                  <a:gd name="T18" fmla="*/ 169 w 387"/>
                  <a:gd name="T19" fmla="*/ 23 h 28"/>
                  <a:gd name="T20" fmla="*/ 145 w 387"/>
                  <a:gd name="T21" fmla="*/ 21 h 28"/>
                  <a:gd name="T22" fmla="*/ 121 w 387"/>
                  <a:gd name="T23" fmla="*/ 20 h 28"/>
                  <a:gd name="T24" fmla="*/ 97 w 387"/>
                  <a:gd name="T25" fmla="*/ 19 h 28"/>
                  <a:gd name="T26" fmla="*/ 73 w 387"/>
                  <a:gd name="T27" fmla="*/ 18 h 28"/>
                  <a:gd name="T28" fmla="*/ 48 w 387"/>
                  <a:gd name="T29" fmla="*/ 18 h 28"/>
                  <a:gd name="T30" fmla="*/ 24 w 387"/>
                  <a:gd name="T31" fmla="*/ 18 h 28"/>
                  <a:gd name="T32" fmla="*/ 0 w 387"/>
                  <a:gd name="T33" fmla="*/ 18 h 28"/>
                  <a:gd name="T34" fmla="*/ 0 w 387"/>
                  <a:gd name="T35" fmla="*/ 12 h 28"/>
                  <a:gd name="T36" fmla="*/ 265 w 387"/>
                  <a:gd name="T37" fmla="*/ 7 h 28"/>
                  <a:gd name="T38" fmla="*/ 269 w 387"/>
                  <a:gd name="T39" fmla="*/ 0 h 28"/>
                  <a:gd name="T40" fmla="*/ 387 w 387"/>
                  <a:gd name="T41" fmla="*/ 0 h 28"/>
                  <a:gd name="T42" fmla="*/ 387 w 387"/>
                  <a:gd name="T43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7" h="28">
                    <a:moveTo>
                      <a:pt x="387" y="24"/>
                    </a:moveTo>
                    <a:lnTo>
                      <a:pt x="363" y="27"/>
                    </a:lnTo>
                    <a:lnTo>
                      <a:pt x="339" y="28"/>
                    </a:lnTo>
                    <a:lnTo>
                      <a:pt x="315" y="28"/>
                    </a:lnTo>
                    <a:lnTo>
                      <a:pt x="290" y="28"/>
                    </a:lnTo>
                    <a:lnTo>
                      <a:pt x="266" y="28"/>
                    </a:lnTo>
                    <a:lnTo>
                      <a:pt x="242" y="27"/>
                    </a:lnTo>
                    <a:lnTo>
                      <a:pt x="218" y="26"/>
                    </a:lnTo>
                    <a:lnTo>
                      <a:pt x="194" y="24"/>
                    </a:lnTo>
                    <a:lnTo>
                      <a:pt x="169" y="23"/>
                    </a:lnTo>
                    <a:lnTo>
                      <a:pt x="145" y="21"/>
                    </a:lnTo>
                    <a:lnTo>
                      <a:pt x="121" y="20"/>
                    </a:lnTo>
                    <a:lnTo>
                      <a:pt x="97" y="19"/>
                    </a:lnTo>
                    <a:lnTo>
                      <a:pt x="73" y="18"/>
                    </a:lnTo>
                    <a:lnTo>
                      <a:pt x="48" y="18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65" y="7"/>
                    </a:lnTo>
                    <a:lnTo>
                      <a:pt x="269" y="0"/>
                    </a:lnTo>
                    <a:lnTo>
                      <a:pt x="387" y="0"/>
                    </a:lnTo>
                    <a:lnTo>
                      <a:pt x="38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1" name="Freeform 370"/>
              <p:cNvSpPr>
                <a:spLocks/>
              </p:cNvSpPr>
              <p:nvPr/>
            </p:nvSpPr>
            <p:spPr bwMode="auto">
              <a:xfrm>
                <a:off x="4879" y="1423"/>
                <a:ext cx="70" cy="17"/>
              </a:xfrm>
              <a:custGeom>
                <a:avLst/>
                <a:gdLst>
                  <a:gd name="T0" fmla="*/ 281 w 281"/>
                  <a:gd name="T1" fmla="*/ 64 h 66"/>
                  <a:gd name="T2" fmla="*/ 0 w 281"/>
                  <a:gd name="T3" fmla="*/ 66 h 66"/>
                  <a:gd name="T4" fmla="*/ 15 w 281"/>
                  <a:gd name="T5" fmla="*/ 6 h 66"/>
                  <a:gd name="T6" fmla="*/ 31 w 281"/>
                  <a:gd name="T7" fmla="*/ 6 h 66"/>
                  <a:gd name="T8" fmla="*/ 48 w 281"/>
                  <a:gd name="T9" fmla="*/ 7 h 66"/>
                  <a:gd name="T10" fmla="*/ 65 w 281"/>
                  <a:gd name="T11" fmla="*/ 6 h 66"/>
                  <a:gd name="T12" fmla="*/ 82 w 281"/>
                  <a:gd name="T13" fmla="*/ 6 h 66"/>
                  <a:gd name="T14" fmla="*/ 99 w 281"/>
                  <a:gd name="T15" fmla="*/ 6 h 66"/>
                  <a:gd name="T16" fmla="*/ 115 w 281"/>
                  <a:gd name="T17" fmla="*/ 5 h 66"/>
                  <a:gd name="T18" fmla="*/ 133 w 281"/>
                  <a:gd name="T19" fmla="*/ 5 h 66"/>
                  <a:gd name="T20" fmla="*/ 149 w 281"/>
                  <a:gd name="T21" fmla="*/ 4 h 66"/>
                  <a:gd name="T22" fmla="*/ 166 w 281"/>
                  <a:gd name="T23" fmla="*/ 3 h 66"/>
                  <a:gd name="T24" fmla="*/ 182 w 281"/>
                  <a:gd name="T25" fmla="*/ 3 h 66"/>
                  <a:gd name="T26" fmla="*/ 199 w 281"/>
                  <a:gd name="T27" fmla="*/ 2 h 66"/>
                  <a:gd name="T28" fmla="*/ 216 w 281"/>
                  <a:gd name="T29" fmla="*/ 2 h 66"/>
                  <a:gd name="T30" fmla="*/ 232 w 281"/>
                  <a:gd name="T31" fmla="*/ 2 h 66"/>
                  <a:gd name="T32" fmla="*/ 249 w 281"/>
                  <a:gd name="T33" fmla="*/ 0 h 66"/>
                  <a:gd name="T34" fmla="*/ 265 w 281"/>
                  <a:gd name="T35" fmla="*/ 2 h 66"/>
                  <a:gd name="T36" fmla="*/ 281 w 281"/>
                  <a:gd name="T37" fmla="*/ 2 h 66"/>
                  <a:gd name="T38" fmla="*/ 281 w 281"/>
                  <a:gd name="T39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1" h="66">
                    <a:moveTo>
                      <a:pt x="281" y="64"/>
                    </a:moveTo>
                    <a:lnTo>
                      <a:pt x="0" y="66"/>
                    </a:lnTo>
                    <a:lnTo>
                      <a:pt x="15" y="6"/>
                    </a:lnTo>
                    <a:lnTo>
                      <a:pt x="31" y="6"/>
                    </a:lnTo>
                    <a:lnTo>
                      <a:pt x="48" y="7"/>
                    </a:lnTo>
                    <a:lnTo>
                      <a:pt x="65" y="6"/>
                    </a:lnTo>
                    <a:lnTo>
                      <a:pt x="82" y="6"/>
                    </a:lnTo>
                    <a:lnTo>
                      <a:pt x="99" y="6"/>
                    </a:lnTo>
                    <a:lnTo>
                      <a:pt x="115" y="5"/>
                    </a:lnTo>
                    <a:lnTo>
                      <a:pt x="133" y="5"/>
                    </a:lnTo>
                    <a:lnTo>
                      <a:pt x="149" y="4"/>
                    </a:lnTo>
                    <a:lnTo>
                      <a:pt x="166" y="3"/>
                    </a:lnTo>
                    <a:lnTo>
                      <a:pt x="182" y="3"/>
                    </a:lnTo>
                    <a:lnTo>
                      <a:pt x="199" y="2"/>
                    </a:lnTo>
                    <a:lnTo>
                      <a:pt x="216" y="2"/>
                    </a:lnTo>
                    <a:lnTo>
                      <a:pt x="232" y="2"/>
                    </a:lnTo>
                    <a:lnTo>
                      <a:pt x="249" y="0"/>
                    </a:lnTo>
                    <a:lnTo>
                      <a:pt x="265" y="2"/>
                    </a:lnTo>
                    <a:lnTo>
                      <a:pt x="281" y="2"/>
                    </a:lnTo>
                    <a:lnTo>
                      <a:pt x="281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2" name="Freeform 371"/>
              <p:cNvSpPr>
                <a:spLocks/>
              </p:cNvSpPr>
              <p:nvPr/>
            </p:nvSpPr>
            <p:spPr bwMode="auto">
              <a:xfrm>
                <a:off x="5104" y="1423"/>
                <a:ext cx="28" cy="9"/>
              </a:xfrm>
              <a:custGeom>
                <a:avLst/>
                <a:gdLst>
                  <a:gd name="T0" fmla="*/ 102 w 112"/>
                  <a:gd name="T1" fmla="*/ 7 h 36"/>
                  <a:gd name="T2" fmla="*/ 112 w 112"/>
                  <a:gd name="T3" fmla="*/ 7 h 36"/>
                  <a:gd name="T4" fmla="*/ 106 w 112"/>
                  <a:gd name="T5" fmla="*/ 20 h 36"/>
                  <a:gd name="T6" fmla="*/ 103 w 112"/>
                  <a:gd name="T7" fmla="*/ 29 h 36"/>
                  <a:gd name="T8" fmla="*/ 97 w 112"/>
                  <a:gd name="T9" fmla="*/ 35 h 36"/>
                  <a:gd name="T10" fmla="*/ 82 w 112"/>
                  <a:gd name="T11" fmla="*/ 36 h 36"/>
                  <a:gd name="T12" fmla="*/ 84 w 112"/>
                  <a:gd name="T13" fmla="*/ 33 h 36"/>
                  <a:gd name="T14" fmla="*/ 86 w 112"/>
                  <a:gd name="T15" fmla="*/ 27 h 36"/>
                  <a:gd name="T16" fmla="*/ 86 w 112"/>
                  <a:gd name="T17" fmla="*/ 21 h 36"/>
                  <a:gd name="T18" fmla="*/ 82 w 112"/>
                  <a:gd name="T19" fmla="*/ 16 h 36"/>
                  <a:gd name="T20" fmla="*/ 79 w 112"/>
                  <a:gd name="T21" fmla="*/ 14 h 36"/>
                  <a:gd name="T22" fmla="*/ 75 w 112"/>
                  <a:gd name="T23" fmla="*/ 13 h 36"/>
                  <a:gd name="T24" fmla="*/ 72 w 112"/>
                  <a:gd name="T25" fmla="*/ 11 h 36"/>
                  <a:gd name="T26" fmla="*/ 68 w 112"/>
                  <a:gd name="T27" fmla="*/ 7 h 36"/>
                  <a:gd name="T28" fmla="*/ 63 w 112"/>
                  <a:gd name="T29" fmla="*/ 15 h 36"/>
                  <a:gd name="T30" fmla="*/ 56 w 112"/>
                  <a:gd name="T31" fmla="*/ 19 h 36"/>
                  <a:gd name="T32" fmla="*/ 48 w 112"/>
                  <a:gd name="T33" fmla="*/ 19 h 36"/>
                  <a:gd name="T34" fmla="*/ 38 w 112"/>
                  <a:gd name="T35" fmla="*/ 18 h 36"/>
                  <a:gd name="T36" fmla="*/ 29 w 112"/>
                  <a:gd name="T37" fmla="*/ 14 h 36"/>
                  <a:gd name="T38" fmla="*/ 20 w 112"/>
                  <a:gd name="T39" fmla="*/ 12 h 36"/>
                  <a:gd name="T40" fmla="*/ 11 w 112"/>
                  <a:gd name="T41" fmla="*/ 12 h 36"/>
                  <a:gd name="T42" fmla="*/ 0 w 112"/>
                  <a:gd name="T43" fmla="*/ 14 h 36"/>
                  <a:gd name="T44" fmla="*/ 0 w 112"/>
                  <a:gd name="T45" fmla="*/ 7 h 36"/>
                  <a:gd name="T46" fmla="*/ 12 w 112"/>
                  <a:gd name="T47" fmla="*/ 8 h 36"/>
                  <a:gd name="T48" fmla="*/ 24 w 112"/>
                  <a:gd name="T49" fmla="*/ 8 h 36"/>
                  <a:gd name="T50" fmla="*/ 37 w 112"/>
                  <a:gd name="T51" fmla="*/ 5 h 36"/>
                  <a:gd name="T52" fmla="*/ 49 w 112"/>
                  <a:gd name="T53" fmla="*/ 3 h 36"/>
                  <a:gd name="T54" fmla="*/ 60 w 112"/>
                  <a:gd name="T55" fmla="*/ 0 h 36"/>
                  <a:gd name="T56" fmla="*/ 72 w 112"/>
                  <a:gd name="T57" fmla="*/ 0 h 36"/>
                  <a:gd name="T58" fmla="*/ 82 w 112"/>
                  <a:gd name="T59" fmla="*/ 3 h 36"/>
                  <a:gd name="T60" fmla="*/ 91 w 112"/>
                  <a:gd name="T61" fmla="*/ 9 h 36"/>
                  <a:gd name="T62" fmla="*/ 102 w 112"/>
                  <a:gd name="T63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2" h="36">
                    <a:moveTo>
                      <a:pt x="102" y="7"/>
                    </a:moveTo>
                    <a:lnTo>
                      <a:pt x="112" y="7"/>
                    </a:lnTo>
                    <a:lnTo>
                      <a:pt x="106" y="20"/>
                    </a:lnTo>
                    <a:lnTo>
                      <a:pt x="103" y="29"/>
                    </a:lnTo>
                    <a:lnTo>
                      <a:pt x="97" y="35"/>
                    </a:lnTo>
                    <a:lnTo>
                      <a:pt x="82" y="36"/>
                    </a:lnTo>
                    <a:lnTo>
                      <a:pt x="84" y="33"/>
                    </a:lnTo>
                    <a:lnTo>
                      <a:pt x="86" y="27"/>
                    </a:lnTo>
                    <a:lnTo>
                      <a:pt x="86" y="21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5" y="13"/>
                    </a:lnTo>
                    <a:lnTo>
                      <a:pt x="72" y="11"/>
                    </a:lnTo>
                    <a:lnTo>
                      <a:pt x="68" y="7"/>
                    </a:lnTo>
                    <a:lnTo>
                      <a:pt x="63" y="15"/>
                    </a:lnTo>
                    <a:lnTo>
                      <a:pt x="56" y="19"/>
                    </a:lnTo>
                    <a:lnTo>
                      <a:pt x="48" y="19"/>
                    </a:lnTo>
                    <a:lnTo>
                      <a:pt x="38" y="18"/>
                    </a:lnTo>
                    <a:lnTo>
                      <a:pt x="29" y="14"/>
                    </a:lnTo>
                    <a:lnTo>
                      <a:pt x="20" y="12"/>
                    </a:lnTo>
                    <a:lnTo>
                      <a:pt x="11" y="1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12" y="8"/>
                    </a:lnTo>
                    <a:lnTo>
                      <a:pt x="24" y="8"/>
                    </a:lnTo>
                    <a:lnTo>
                      <a:pt x="37" y="5"/>
                    </a:lnTo>
                    <a:lnTo>
                      <a:pt x="49" y="3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2" y="3"/>
                    </a:lnTo>
                    <a:lnTo>
                      <a:pt x="91" y="9"/>
                    </a:lnTo>
                    <a:lnTo>
                      <a:pt x="10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3" name="Freeform 372"/>
              <p:cNvSpPr>
                <a:spLocks/>
              </p:cNvSpPr>
              <p:nvPr/>
            </p:nvSpPr>
            <p:spPr bwMode="auto">
              <a:xfrm>
                <a:off x="4957" y="1424"/>
                <a:ext cx="19" cy="17"/>
              </a:xfrm>
              <a:custGeom>
                <a:avLst/>
                <a:gdLst>
                  <a:gd name="T0" fmla="*/ 79 w 79"/>
                  <a:gd name="T1" fmla="*/ 64 h 68"/>
                  <a:gd name="T2" fmla="*/ 66 w 79"/>
                  <a:gd name="T3" fmla="*/ 68 h 68"/>
                  <a:gd name="T4" fmla="*/ 55 w 79"/>
                  <a:gd name="T5" fmla="*/ 66 h 68"/>
                  <a:gd name="T6" fmla="*/ 44 w 79"/>
                  <a:gd name="T7" fmla="*/ 63 h 68"/>
                  <a:gd name="T8" fmla="*/ 35 w 79"/>
                  <a:gd name="T9" fmla="*/ 57 h 68"/>
                  <a:gd name="T10" fmla="*/ 27 w 79"/>
                  <a:gd name="T11" fmla="*/ 50 h 68"/>
                  <a:gd name="T12" fmla="*/ 20 w 79"/>
                  <a:gd name="T13" fmla="*/ 42 h 68"/>
                  <a:gd name="T14" fmla="*/ 12 w 79"/>
                  <a:gd name="T15" fmla="*/ 35 h 68"/>
                  <a:gd name="T16" fmla="*/ 4 w 79"/>
                  <a:gd name="T17" fmla="*/ 28 h 68"/>
                  <a:gd name="T18" fmla="*/ 0 w 79"/>
                  <a:gd name="T19" fmla="*/ 0 h 68"/>
                  <a:gd name="T20" fmla="*/ 10 w 79"/>
                  <a:gd name="T21" fmla="*/ 9 h 68"/>
                  <a:gd name="T22" fmla="*/ 20 w 79"/>
                  <a:gd name="T23" fmla="*/ 17 h 68"/>
                  <a:gd name="T24" fmla="*/ 29 w 79"/>
                  <a:gd name="T25" fmla="*/ 25 h 68"/>
                  <a:gd name="T26" fmla="*/ 40 w 79"/>
                  <a:gd name="T27" fmla="*/ 32 h 68"/>
                  <a:gd name="T28" fmla="*/ 50 w 79"/>
                  <a:gd name="T29" fmla="*/ 39 h 68"/>
                  <a:gd name="T30" fmla="*/ 59 w 79"/>
                  <a:gd name="T31" fmla="*/ 47 h 68"/>
                  <a:gd name="T32" fmla="*/ 70 w 79"/>
                  <a:gd name="T33" fmla="*/ 55 h 68"/>
                  <a:gd name="T34" fmla="*/ 79 w 79"/>
                  <a:gd name="T35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68">
                    <a:moveTo>
                      <a:pt x="79" y="64"/>
                    </a:moveTo>
                    <a:lnTo>
                      <a:pt x="66" y="68"/>
                    </a:lnTo>
                    <a:lnTo>
                      <a:pt x="55" y="66"/>
                    </a:lnTo>
                    <a:lnTo>
                      <a:pt x="44" y="63"/>
                    </a:lnTo>
                    <a:lnTo>
                      <a:pt x="35" y="57"/>
                    </a:lnTo>
                    <a:lnTo>
                      <a:pt x="27" y="50"/>
                    </a:lnTo>
                    <a:lnTo>
                      <a:pt x="20" y="42"/>
                    </a:lnTo>
                    <a:lnTo>
                      <a:pt x="12" y="35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20" y="17"/>
                    </a:lnTo>
                    <a:lnTo>
                      <a:pt x="29" y="25"/>
                    </a:lnTo>
                    <a:lnTo>
                      <a:pt x="40" y="32"/>
                    </a:lnTo>
                    <a:lnTo>
                      <a:pt x="50" y="39"/>
                    </a:lnTo>
                    <a:lnTo>
                      <a:pt x="59" y="47"/>
                    </a:lnTo>
                    <a:lnTo>
                      <a:pt x="70" y="55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4" name="Freeform 373"/>
              <p:cNvSpPr>
                <a:spLocks/>
              </p:cNvSpPr>
              <p:nvPr/>
            </p:nvSpPr>
            <p:spPr bwMode="auto">
              <a:xfrm>
                <a:off x="4812" y="1425"/>
                <a:ext cx="33" cy="12"/>
              </a:xfrm>
              <a:custGeom>
                <a:avLst/>
                <a:gdLst>
                  <a:gd name="T0" fmla="*/ 122 w 131"/>
                  <a:gd name="T1" fmla="*/ 47 h 52"/>
                  <a:gd name="T2" fmla="*/ 105 w 131"/>
                  <a:gd name="T3" fmla="*/ 51 h 52"/>
                  <a:gd name="T4" fmla="*/ 90 w 131"/>
                  <a:gd name="T5" fmla="*/ 52 h 52"/>
                  <a:gd name="T6" fmla="*/ 76 w 131"/>
                  <a:gd name="T7" fmla="*/ 51 h 52"/>
                  <a:gd name="T8" fmla="*/ 61 w 131"/>
                  <a:gd name="T9" fmla="*/ 47 h 52"/>
                  <a:gd name="T10" fmla="*/ 47 w 131"/>
                  <a:gd name="T11" fmla="*/ 45 h 52"/>
                  <a:gd name="T12" fmla="*/ 33 w 131"/>
                  <a:gd name="T13" fmla="*/ 44 h 52"/>
                  <a:gd name="T14" fmla="*/ 17 w 131"/>
                  <a:gd name="T15" fmla="*/ 43 h 52"/>
                  <a:gd name="T16" fmla="*/ 0 w 131"/>
                  <a:gd name="T17" fmla="*/ 45 h 52"/>
                  <a:gd name="T18" fmla="*/ 0 w 131"/>
                  <a:gd name="T19" fmla="*/ 3 h 52"/>
                  <a:gd name="T20" fmla="*/ 15 w 131"/>
                  <a:gd name="T21" fmla="*/ 2 h 52"/>
                  <a:gd name="T22" fmla="*/ 31 w 131"/>
                  <a:gd name="T23" fmla="*/ 1 h 52"/>
                  <a:gd name="T24" fmla="*/ 47 w 131"/>
                  <a:gd name="T25" fmla="*/ 0 h 52"/>
                  <a:gd name="T26" fmla="*/ 64 w 131"/>
                  <a:gd name="T27" fmla="*/ 0 h 52"/>
                  <a:gd name="T28" fmla="*/ 80 w 131"/>
                  <a:gd name="T29" fmla="*/ 1 h 52"/>
                  <a:gd name="T30" fmla="*/ 98 w 131"/>
                  <a:gd name="T31" fmla="*/ 1 h 52"/>
                  <a:gd name="T32" fmla="*/ 115 w 131"/>
                  <a:gd name="T33" fmla="*/ 1 h 52"/>
                  <a:gd name="T34" fmla="*/ 131 w 131"/>
                  <a:gd name="T35" fmla="*/ 1 h 52"/>
                  <a:gd name="T36" fmla="*/ 122 w 131"/>
                  <a:gd name="T3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" h="52">
                    <a:moveTo>
                      <a:pt x="122" y="47"/>
                    </a:moveTo>
                    <a:lnTo>
                      <a:pt x="105" y="51"/>
                    </a:lnTo>
                    <a:lnTo>
                      <a:pt x="90" y="52"/>
                    </a:lnTo>
                    <a:lnTo>
                      <a:pt x="76" y="51"/>
                    </a:lnTo>
                    <a:lnTo>
                      <a:pt x="61" y="47"/>
                    </a:lnTo>
                    <a:lnTo>
                      <a:pt x="47" y="45"/>
                    </a:lnTo>
                    <a:lnTo>
                      <a:pt x="33" y="44"/>
                    </a:lnTo>
                    <a:lnTo>
                      <a:pt x="17" y="43"/>
                    </a:lnTo>
                    <a:lnTo>
                      <a:pt x="0" y="45"/>
                    </a:lnTo>
                    <a:lnTo>
                      <a:pt x="0" y="3"/>
                    </a:lnTo>
                    <a:lnTo>
                      <a:pt x="15" y="2"/>
                    </a:lnTo>
                    <a:lnTo>
                      <a:pt x="31" y="1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80" y="1"/>
                    </a:lnTo>
                    <a:lnTo>
                      <a:pt x="98" y="1"/>
                    </a:lnTo>
                    <a:lnTo>
                      <a:pt x="115" y="1"/>
                    </a:lnTo>
                    <a:lnTo>
                      <a:pt x="131" y="1"/>
                    </a:lnTo>
                    <a:lnTo>
                      <a:pt x="122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5" name="Freeform 374"/>
              <p:cNvSpPr>
                <a:spLocks/>
              </p:cNvSpPr>
              <p:nvPr/>
            </p:nvSpPr>
            <p:spPr bwMode="auto">
              <a:xfrm>
                <a:off x="4852" y="1425"/>
                <a:ext cx="17" cy="13"/>
              </a:xfrm>
              <a:custGeom>
                <a:avLst/>
                <a:gdLst>
                  <a:gd name="T0" fmla="*/ 68 w 68"/>
                  <a:gd name="T1" fmla="*/ 53 h 53"/>
                  <a:gd name="T2" fmla="*/ 0 w 68"/>
                  <a:gd name="T3" fmla="*/ 53 h 53"/>
                  <a:gd name="T4" fmla="*/ 13 w 68"/>
                  <a:gd name="T5" fmla="*/ 0 h 53"/>
                  <a:gd name="T6" fmla="*/ 65 w 68"/>
                  <a:gd name="T7" fmla="*/ 0 h 53"/>
                  <a:gd name="T8" fmla="*/ 68 w 68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3">
                    <a:moveTo>
                      <a:pt x="68" y="53"/>
                    </a:moveTo>
                    <a:lnTo>
                      <a:pt x="0" y="53"/>
                    </a:lnTo>
                    <a:lnTo>
                      <a:pt x="13" y="0"/>
                    </a:lnTo>
                    <a:lnTo>
                      <a:pt x="65" y="0"/>
                    </a:lnTo>
                    <a:lnTo>
                      <a:pt x="68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6" name="Freeform 375"/>
              <p:cNvSpPr>
                <a:spLocks/>
              </p:cNvSpPr>
              <p:nvPr/>
            </p:nvSpPr>
            <p:spPr bwMode="auto">
              <a:xfrm>
                <a:off x="4812" y="1427"/>
                <a:ext cx="26" cy="6"/>
              </a:xfrm>
              <a:custGeom>
                <a:avLst/>
                <a:gdLst>
                  <a:gd name="T0" fmla="*/ 105 w 105"/>
                  <a:gd name="T1" fmla="*/ 18 h 25"/>
                  <a:gd name="T2" fmla="*/ 92 w 105"/>
                  <a:gd name="T3" fmla="*/ 21 h 25"/>
                  <a:gd name="T4" fmla="*/ 80 w 105"/>
                  <a:gd name="T5" fmla="*/ 23 h 25"/>
                  <a:gd name="T6" fmla="*/ 66 w 105"/>
                  <a:gd name="T7" fmla="*/ 25 h 25"/>
                  <a:gd name="T8" fmla="*/ 51 w 105"/>
                  <a:gd name="T9" fmla="*/ 25 h 25"/>
                  <a:gd name="T10" fmla="*/ 37 w 105"/>
                  <a:gd name="T11" fmla="*/ 23 h 25"/>
                  <a:gd name="T12" fmla="*/ 24 w 105"/>
                  <a:gd name="T13" fmla="*/ 20 h 25"/>
                  <a:gd name="T14" fmla="*/ 12 w 105"/>
                  <a:gd name="T15" fmla="*/ 14 h 25"/>
                  <a:gd name="T16" fmla="*/ 0 w 105"/>
                  <a:gd name="T17" fmla="*/ 7 h 25"/>
                  <a:gd name="T18" fmla="*/ 12 w 105"/>
                  <a:gd name="T19" fmla="*/ 4 h 25"/>
                  <a:gd name="T20" fmla="*/ 24 w 105"/>
                  <a:gd name="T21" fmla="*/ 2 h 25"/>
                  <a:gd name="T22" fmla="*/ 37 w 105"/>
                  <a:gd name="T23" fmla="*/ 0 h 25"/>
                  <a:gd name="T24" fmla="*/ 52 w 105"/>
                  <a:gd name="T25" fmla="*/ 0 h 25"/>
                  <a:gd name="T26" fmla="*/ 66 w 105"/>
                  <a:gd name="T27" fmla="*/ 0 h 25"/>
                  <a:gd name="T28" fmla="*/ 80 w 105"/>
                  <a:gd name="T29" fmla="*/ 2 h 25"/>
                  <a:gd name="T30" fmla="*/ 93 w 105"/>
                  <a:gd name="T31" fmla="*/ 4 h 25"/>
                  <a:gd name="T32" fmla="*/ 105 w 105"/>
                  <a:gd name="T33" fmla="*/ 7 h 25"/>
                  <a:gd name="T34" fmla="*/ 105 w 105"/>
                  <a:gd name="T3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25">
                    <a:moveTo>
                      <a:pt x="105" y="18"/>
                    </a:moveTo>
                    <a:lnTo>
                      <a:pt x="92" y="21"/>
                    </a:lnTo>
                    <a:lnTo>
                      <a:pt x="80" y="23"/>
                    </a:lnTo>
                    <a:lnTo>
                      <a:pt x="66" y="25"/>
                    </a:lnTo>
                    <a:lnTo>
                      <a:pt x="51" y="25"/>
                    </a:lnTo>
                    <a:lnTo>
                      <a:pt x="37" y="23"/>
                    </a:lnTo>
                    <a:lnTo>
                      <a:pt x="24" y="20"/>
                    </a:lnTo>
                    <a:lnTo>
                      <a:pt x="12" y="14"/>
                    </a:lnTo>
                    <a:lnTo>
                      <a:pt x="0" y="7"/>
                    </a:lnTo>
                    <a:lnTo>
                      <a:pt x="12" y="4"/>
                    </a:lnTo>
                    <a:lnTo>
                      <a:pt x="24" y="2"/>
                    </a:lnTo>
                    <a:lnTo>
                      <a:pt x="37" y="0"/>
                    </a:lnTo>
                    <a:lnTo>
                      <a:pt x="52" y="0"/>
                    </a:lnTo>
                    <a:lnTo>
                      <a:pt x="66" y="0"/>
                    </a:lnTo>
                    <a:lnTo>
                      <a:pt x="80" y="2"/>
                    </a:lnTo>
                    <a:lnTo>
                      <a:pt x="93" y="4"/>
                    </a:lnTo>
                    <a:lnTo>
                      <a:pt x="105" y="7"/>
                    </a:lnTo>
                    <a:lnTo>
                      <a:pt x="105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7" name="Freeform 376"/>
              <p:cNvSpPr>
                <a:spLocks/>
              </p:cNvSpPr>
              <p:nvPr/>
            </p:nvSpPr>
            <p:spPr bwMode="auto">
              <a:xfrm>
                <a:off x="4885" y="1427"/>
                <a:ext cx="59" cy="8"/>
              </a:xfrm>
              <a:custGeom>
                <a:avLst/>
                <a:gdLst>
                  <a:gd name="T0" fmla="*/ 237 w 237"/>
                  <a:gd name="T1" fmla="*/ 7 h 31"/>
                  <a:gd name="T2" fmla="*/ 235 w 237"/>
                  <a:gd name="T3" fmla="*/ 17 h 31"/>
                  <a:gd name="T4" fmla="*/ 230 w 237"/>
                  <a:gd name="T5" fmla="*/ 22 h 31"/>
                  <a:gd name="T6" fmla="*/ 224 w 237"/>
                  <a:gd name="T7" fmla="*/ 27 h 31"/>
                  <a:gd name="T8" fmla="*/ 217 w 237"/>
                  <a:gd name="T9" fmla="*/ 31 h 31"/>
                  <a:gd name="T10" fmla="*/ 4 w 237"/>
                  <a:gd name="T11" fmla="*/ 28 h 31"/>
                  <a:gd name="T12" fmla="*/ 1 w 237"/>
                  <a:gd name="T13" fmla="*/ 22 h 31"/>
                  <a:gd name="T14" fmla="*/ 0 w 237"/>
                  <a:gd name="T15" fmla="*/ 17 h 31"/>
                  <a:gd name="T16" fmla="*/ 0 w 237"/>
                  <a:gd name="T17" fmla="*/ 11 h 31"/>
                  <a:gd name="T18" fmla="*/ 1 w 237"/>
                  <a:gd name="T19" fmla="*/ 4 h 31"/>
                  <a:gd name="T20" fmla="*/ 15 w 237"/>
                  <a:gd name="T21" fmla="*/ 5 h 31"/>
                  <a:gd name="T22" fmla="*/ 30 w 237"/>
                  <a:gd name="T23" fmla="*/ 5 h 31"/>
                  <a:gd name="T24" fmla="*/ 45 w 237"/>
                  <a:gd name="T25" fmla="*/ 5 h 31"/>
                  <a:gd name="T26" fmla="*/ 60 w 237"/>
                  <a:gd name="T27" fmla="*/ 5 h 31"/>
                  <a:gd name="T28" fmla="*/ 73 w 237"/>
                  <a:gd name="T29" fmla="*/ 5 h 31"/>
                  <a:gd name="T30" fmla="*/ 88 w 237"/>
                  <a:gd name="T31" fmla="*/ 4 h 31"/>
                  <a:gd name="T32" fmla="*/ 103 w 237"/>
                  <a:gd name="T33" fmla="*/ 3 h 31"/>
                  <a:gd name="T34" fmla="*/ 119 w 237"/>
                  <a:gd name="T35" fmla="*/ 2 h 31"/>
                  <a:gd name="T36" fmla="*/ 134 w 237"/>
                  <a:gd name="T37" fmla="*/ 2 h 31"/>
                  <a:gd name="T38" fmla="*/ 149 w 237"/>
                  <a:gd name="T39" fmla="*/ 0 h 31"/>
                  <a:gd name="T40" fmla="*/ 164 w 237"/>
                  <a:gd name="T41" fmla="*/ 0 h 31"/>
                  <a:gd name="T42" fmla="*/ 178 w 237"/>
                  <a:gd name="T43" fmla="*/ 0 h 31"/>
                  <a:gd name="T44" fmla="*/ 193 w 237"/>
                  <a:gd name="T45" fmla="*/ 2 h 31"/>
                  <a:gd name="T46" fmla="*/ 208 w 237"/>
                  <a:gd name="T47" fmla="*/ 3 h 31"/>
                  <a:gd name="T48" fmla="*/ 223 w 237"/>
                  <a:gd name="T49" fmla="*/ 5 h 31"/>
                  <a:gd name="T50" fmla="*/ 237 w 237"/>
                  <a:gd name="T5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7" h="31">
                    <a:moveTo>
                      <a:pt x="237" y="7"/>
                    </a:moveTo>
                    <a:lnTo>
                      <a:pt x="235" y="17"/>
                    </a:lnTo>
                    <a:lnTo>
                      <a:pt x="230" y="22"/>
                    </a:lnTo>
                    <a:lnTo>
                      <a:pt x="224" y="27"/>
                    </a:lnTo>
                    <a:lnTo>
                      <a:pt x="217" y="31"/>
                    </a:lnTo>
                    <a:lnTo>
                      <a:pt x="4" y="28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15" y="5"/>
                    </a:lnTo>
                    <a:lnTo>
                      <a:pt x="30" y="5"/>
                    </a:lnTo>
                    <a:lnTo>
                      <a:pt x="45" y="5"/>
                    </a:lnTo>
                    <a:lnTo>
                      <a:pt x="60" y="5"/>
                    </a:lnTo>
                    <a:lnTo>
                      <a:pt x="73" y="5"/>
                    </a:lnTo>
                    <a:lnTo>
                      <a:pt x="88" y="4"/>
                    </a:lnTo>
                    <a:lnTo>
                      <a:pt x="103" y="3"/>
                    </a:lnTo>
                    <a:lnTo>
                      <a:pt x="119" y="2"/>
                    </a:lnTo>
                    <a:lnTo>
                      <a:pt x="134" y="2"/>
                    </a:lnTo>
                    <a:lnTo>
                      <a:pt x="149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3" y="2"/>
                    </a:lnTo>
                    <a:lnTo>
                      <a:pt x="208" y="3"/>
                    </a:lnTo>
                    <a:lnTo>
                      <a:pt x="223" y="5"/>
                    </a:lnTo>
                    <a:lnTo>
                      <a:pt x="237" y="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8" name="Freeform 377"/>
              <p:cNvSpPr>
                <a:spLocks/>
              </p:cNvSpPr>
              <p:nvPr/>
            </p:nvSpPr>
            <p:spPr bwMode="auto">
              <a:xfrm>
                <a:off x="4857" y="1428"/>
                <a:ext cx="9" cy="6"/>
              </a:xfrm>
              <a:custGeom>
                <a:avLst/>
                <a:gdLst>
                  <a:gd name="T0" fmla="*/ 37 w 37"/>
                  <a:gd name="T1" fmla="*/ 15 h 25"/>
                  <a:gd name="T2" fmla="*/ 34 w 37"/>
                  <a:gd name="T3" fmla="*/ 22 h 25"/>
                  <a:gd name="T4" fmla="*/ 30 w 37"/>
                  <a:gd name="T5" fmla="*/ 25 h 25"/>
                  <a:gd name="T6" fmla="*/ 26 w 37"/>
                  <a:gd name="T7" fmla="*/ 25 h 25"/>
                  <a:gd name="T8" fmla="*/ 21 w 37"/>
                  <a:gd name="T9" fmla="*/ 23 h 25"/>
                  <a:gd name="T10" fmla="*/ 17 w 37"/>
                  <a:gd name="T11" fmla="*/ 20 h 25"/>
                  <a:gd name="T12" fmla="*/ 11 w 37"/>
                  <a:gd name="T13" fmla="*/ 17 h 25"/>
                  <a:gd name="T14" fmla="*/ 6 w 37"/>
                  <a:gd name="T15" fmla="*/ 15 h 25"/>
                  <a:gd name="T16" fmla="*/ 0 w 37"/>
                  <a:gd name="T17" fmla="*/ 15 h 25"/>
                  <a:gd name="T18" fmla="*/ 3 w 37"/>
                  <a:gd name="T19" fmla="*/ 8 h 25"/>
                  <a:gd name="T20" fmla="*/ 7 w 37"/>
                  <a:gd name="T21" fmla="*/ 3 h 25"/>
                  <a:gd name="T22" fmla="*/ 14 w 37"/>
                  <a:gd name="T23" fmla="*/ 1 h 25"/>
                  <a:gd name="T24" fmla="*/ 22 w 37"/>
                  <a:gd name="T25" fmla="*/ 0 h 25"/>
                  <a:gd name="T26" fmla="*/ 29 w 37"/>
                  <a:gd name="T27" fmla="*/ 1 h 25"/>
                  <a:gd name="T28" fmla="*/ 35 w 37"/>
                  <a:gd name="T29" fmla="*/ 3 h 25"/>
                  <a:gd name="T30" fmla="*/ 37 w 37"/>
                  <a:gd name="T31" fmla="*/ 8 h 25"/>
                  <a:gd name="T32" fmla="*/ 37 w 37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25">
                    <a:moveTo>
                      <a:pt x="37" y="15"/>
                    </a:moveTo>
                    <a:lnTo>
                      <a:pt x="34" y="22"/>
                    </a:lnTo>
                    <a:lnTo>
                      <a:pt x="30" y="25"/>
                    </a:lnTo>
                    <a:lnTo>
                      <a:pt x="26" y="25"/>
                    </a:lnTo>
                    <a:lnTo>
                      <a:pt x="21" y="23"/>
                    </a:lnTo>
                    <a:lnTo>
                      <a:pt x="17" y="20"/>
                    </a:lnTo>
                    <a:lnTo>
                      <a:pt x="11" y="17"/>
                    </a:lnTo>
                    <a:lnTo>
                      <a:pt x="6" y="15"/>
                    </a:lnTo>
                    <a:lnTo>
                      <a:pt x="0" y="15"/>
                    </a:lnTo>
                    <a:lnTo>
                      <a:pt x="3" y="8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5" y="3"/>
                    </a:lnTo>
                    <a:lnTo>
                      <a:pt x="37" y="8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9" name="Freeform 378"/>
              <p:cNvSpPr>
                <a:spLocks/>
              </p:cNvSpPr>
              <p:nvPr/>
            </p:nvSpPr>
            <p:spPr bwMode="auto">
              <a:xfrm>
                <a:off x="4998" y="1428"/>
                <a:ext cx="9" cy="9"/>
              </a:xfrm>
              <a:custGeom>
                <a:avLst/>
                <a:gdLst>
                  <a:gd name="T0" fmla="*/ 38 w 38"/>
                  <a:gd name="T1" fmla="*/ 11 h 38"/>
                  <a:gd name="T2" fmla="*/ 33 w 38"/>
                  <a:gd name="T3" fmla="*/ 15 h 38"/>
                  <a:gd name="T4" fmla="*/ 29 w 38"/>
                  <a:gd name="T5" fmla="*/ 17 h 38"/>
                  <a:gd name="T6" fmla="*/ 24 w 38"/>
                  <a:gd name="T7" fmla="*/ 21 h 38"/>
                  <a:gd name="T8" fmla="*/ 20 w 38"/>
                  <a:gd name="T9" fmla="*/ 24 h 38"/>
                  <a:gd name="T10" fmla="*/ 14 w 38"/>
                  <a:gd name="T11" fmla="*/ 27 h 38"/>
                  <a:gd name="T12" fmla="*/ 9 w 38"/>
                  <a:gd name="T13" fmla="*/ 31 h 38"/>
                  <a:gd name="T14" fmla="*/ 5 w 38"/>
                  <a:gd name="T15" fmla="*/ 34 h 38"/>
                  <a:gd name="T16" fmla="*/ 0 w 38"/>
                  <a:gd name="T17" fmla="*/ 38 h 38"/>
                  <a:gd name="T18" fmla="*/ 33 w 38"/>
                  <a:gd name="T19" fmla="*/ 0 h 38"/>
                  <a:gd name="T20" fmla="*/ 36 w 38"/>
                  <a:gd name="T21" fmla="*/ 2 h 38"/>
                  <a:gd name="T22" fmla="*/ 37 w 38"/>
                  <a:gd name="T23" fmla="*/ 4 h 38"/>
                  <a:gd name="T24" fmla="*/ 38 w 38"/>
                  <a:gd name="T25" fmla="*/ 8 h 38"/>
                  <a:gd name="T26" fmla="*/ 38 w 38"/>
                  <a:gd name="T2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8">
                    <a:moveTo>
                      <a:pt x="38" y="11"/>
                    </a:moveTo>
                    <a:lnTo>
                      <a:pt x="33" y="15"/>
                    </a:lnTo>
                    <a:lnTo>
                      <a:pt x="29" y="17"/>
                    </a:lnTo>
                    <a:lnTo>
                      <a:pt x="24" y="21"/>
                    </a:lnTo>
                    <a:lnTo>
                      <a:pt x="20" y="24"/>
                    </a:lnTo>
                    <a:lnTo>
                      <a:pt x="14" y="27"/>
                    </a:lnTo>
                    <a:lnTo>
                      <a:pt x="9" y="31"/>
                    </a:lnTo>
                    <a:lnTo>
                      <a:pt x="5" y="34"/>
                    </a:lnTo>
                    <a:lnTo>
                      <a:pt x="0" y="38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8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0" name="Freeform 379"/>
              <p:cNvSpPr>
                <a:spLocks/>
              </p:cNvSpPr>
              <p:nvPr/>
            </p:nvSpPr>
            <p:spPr bwMode="auto">
              <a:xfrm>
                <a:off x="5066" y="1428"/>
                <a:ext cx="6" cy="8"/>
              </a:xfrm>
              <a:custGeom>
                <a:avLst/>
                <a:gdLst>
                  <a:gd name="T0" fmla="*/ 0 w 27"/>
                  <a:gd name="T1" fmla="*/ 33 h 33"/>
                  <a:gd name="T2" fmla="*/ 27 w 27"/>
                  <a:gd name="T3" fmla="*/ 0 h 33"/>
                  <a:gd name="T4" fmla="*/ 25 w 27"/>
                  <a:gd name="T5" fmla="*/ 11 h 33"/>
                  <a:gd name="T6" fmla="*/ 17 w 27"/>
                  <a:gd name="T7" fmla="*/ 18 h 33"/>
                  <a:gd name="T8" fmla="*/ 8 w 27"/>
                  <a:gd name="T9" fmla="*/ 25 h 33"/>
                  <a:gd name="T10" fmla="*/ 0 w 27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27" y="0"/>
                    </a:lnTo>
                    <a:lnTo>
                      <a:pt x="25" y="11"/>
                    </a:lnTo>
                    <a:lnTo>
                      <a:pt x="17" y="18"/>
                    </a:lnTo>
                    <a:lnTo>
                      <a:pt x="8" y="2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1" name="Freeform 380"/>
              <p:cNvSpPr>
                <a:spLocks/>
              </p:cNvSpPr>
              <p:nvPr/>
            </p:nvSpPr>
            <p:spPr bwMode="auto">
              <a:xfrm>
                <a:off x="4674" y="1429"/>
                <a:ext cx="84" cy="7"/>
              </a:xfrm>
              <a:custGeom>
                <a:avLst/>
                <a:gdLst>
                  <a:gd name="T0" fmla="*/ 336 w 336"/>
                  <a:gd name="T1" fmla="*/ 21 h 28"/>
                  <a:gd name="T2" fmla="*/ 315 w 336"/>
                  <a:gd name="T3" fmla="*/ 23 h 28"/>
                  <a:gd name="T4" fmla="*/ 295 w 336"/>
                  <a:gd name="T5" fmla="*/ 26 h 28"/>
                  <a:gd name="T6" fmla="*/ 274 w 336"/>
                  <a:gd name="T7" fmla="*/ 27 h 28"/>
                  <a:gd name="T8" fmla="*/ 254 w 336"/>
                  <a:gd name="T9" fmla="*/ 27 h 28"/>
                  <a:gd name="T10" fmla="*/ 234 w 336"/>
                  <a:gd name="T11" fmla="*/ 28 h 28"/>
                  <a:gd name="T12" fmla="*/ 212 w 336"/>
                  <a:gd name="T13" fmla="*/ 28 h 28"/>
                  <a:gd name="T14" fmla="*/ 191 w 336"/>
                  <a:gd name="T15" fmla="*/ 27 h 28"/>
                  <a:gd name="T16" fmla="*/ 170 w 336"/>
                  <a:gd name="T17" fmla="*/ 27 h 28"/>
                  <a:gd name="T18" fmla="*/ 150 w 336"/>
                  <a:gd name="T19" fmla="*/ 26 h 28"/>
                  <a:gd name="T20" fmla="*/ 129 w 336"/>
                  <a:gd name="T21" fmla="*/ 24 h 28"/>
                  <a:gd name="T22" fmla="*/ 107 w 336"/>
                  <a:gd name="T23" fmla="*/ 24 h 28"/>
                  <a:gd name="T24" fmla="*/ 86 w 336"/>
                  <a:gd name="T25" fmla="*/ 23 h 28"/>
                  <a:gd name="T26" fmla="*/ 64 w 336"/>
                  <a:gd name="T27" fmla="*/ 22 h 28"/>
                  <a:gd name="T28" fmla="*/ 43 w 336"/>
                  <a:gd name="T29" fmla="*/ 22 h 28"/>
                  <a:gd name="T30" fmla="*/ 22 w 336"/>
                  <a:gd name="T31" fmla="*/ 21 h 28"/>
                  <a:gd name="T32" fmla="*/ 0 w 336"/>
                  <a:gd name="T33" fmla="*/ 21 h 28"/>
                  <a:gd name="T34" fmla="*/ 0 w 336"/>
                  <a:gd name="T35" fmla="*/ 13 h 28"/>
                  <a:gd name="T36" fmla="*/ 22 w 336"/>
                  <a:gd name="T37" fmla="*/ 13 h 28"/>
                  <a:gd name="T38" fmla="*/ 42 w 336"/>
                  <a:gd name="T39" fmla="*/ 13 h 28"/>
                  <a:gd name="T40" fmla="*/ 64 w 336"/>
                  <a:gd name="T41" fmla="*/ 13 h 28"/>
                  <a:gd name="T42" fmla="*/ 85 w 336"/>
                  <a:gd name="T43" fmla="*/ 12 h 28"/>
                  <a:gd name="T44" fmla="*/ 106 w 336"/>
                  <a:gd name="T45" fmla="*/ 11 h 28"/>
                  <a:gd name="T46" fmla="*/ 128 w 336"/>
                  <a:gd name="T47" fmla="*/ 10 h 28"/>
                  <a:gd name="T48" fmla="*/ 148 w 336"/>
                  <a:gd name="T49" fmla="*/ 8 h 28"/>
                  <a:gd name="T50" fmla="*/ 170 w 336"/>
                  <a:gd name="T51" fmla="*/ 7 h 28"/>
                  <a:gd name="T52" fmla="*/ 191 w 336"/>
                  <a:gd name="T53" fmla="*/ 6 h 28"/>
                  <a:gd name="T54" fmla="*/ 212 w 336"/>
                  <a:gd name="T55" fmla="*/ 5 h 28"/>
                  <a:gd name="T56" fmla="*/ 232 w 336"/>
                  <a:gd name="T57" fmla="*/ 4 h 28"/>
                  <a:gd name="T58" fmla="*/ 253 w 336"/>
                  <a:gd name="T59" fmla="*/ 3 h 28"/>
                  <a:gd name="T60" fmla="*/ 274 w 336"/>
                  <a:gd name="T61" fmla="*/ 1 h 28"/>
                  <a:gd name="T62" fmla="*/ 295 w 336"/>
                  <a:gd name="T63" fmla="*/ 0 h 28"/>
                  <a:gd name="T64" fmla="*/ 315 w 336"/>
                  <a:gd name="T65" fmla="*/ 0 h 28"/>
                  <a:gd name="T66" fmla="*/ 336 w 336"/>
                  <a:gd name="T67" fmla="*/ 0 h 28"/>
                  <a:gd name="T68" fmla="*/ 336 w 336"/>
                  <a:gd name="T6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6" h="28">
                    <a:moveTo>
                      <a:pt x="336" y="21"/>
                    </a:moveTo>
                    <a:lnTo>
                      <a:pt x="315" y="23"/>
                    </a:lnTo>
                    <a:lnTo>
                      <a:pt x="295" y="26"/>
                    </a:lnTo>
                    <a:lnTo>
                      <a:pt x="274" y="27"/>
                    </a:lnTo>
                    <a:lnTo>
                      <a:pt x="254" y="27"/>
                    </a:lnTo>
                    <a:lnTo>
                      <a:pt x="234" y="28"/>
                    </a:lnTo>
                    <a:lnTo>
                      <a:pt x="212" y="28"/>
                    </a:lnTo>
                    <a:lnTo>
                      <a:pt x="191" y="27"/>
                    </a:lnTo>
                    <a:lnTo>
                      <a:pt x="170" y="27"/>
                    </a:lnTo>
                    <a:lnTo>
                      <a:pt x="150" y="26"/>
                    </a:lnTo>
                    <a:lnTo>
                      <a:pt x="129" y="24"/>
                    </a:lnTo>
                    <a:lnTo>
                      <a:pt x="107" y="24"/>
                    </a:lnTo>
                    <a:lnTo>
                      <a:pt x="86" y="23"/>
                    </a:lnTo>
                    <a:lnTo>
                      <a:pt x="64" y="22"/>
                    </a:lnTo>
                    <a:lnTo>
                      <a:pt x="43" y="22"/>
                    </a:lnTo>
                    <a:lnTo>
                      <a:pt x="22" y="21"/>
                    </a:lnTo>
                    <a:lnTo>
                      <a:pt x="0" y="21"/>
                    </a:lnTo>
                    <a:lnTo>
                      <a:pt x="0" y="13"/>
                    </a:lnTo>
                    <a:lnTo>
                      <a:pt x="22" y="13"/>
                    </a:lnTo>
                    <a:lnTo>
                      <a:pt x="42" y="13"/>
                    </a:lnTo>
                    <a:lnTo>
                      <a:pt x="64" y="13"/>
                    </a:lnTo>
                    <a:lnTo>
                      <a:pt x="85" y="12"/>
                    </a:lnTo>
                    <a:lnTo>
                      <a:pt x="106" y="11"/>
                    </a:lnTo>
                    <a:lnTo>
                      <a:pt x="128" y="10"/>
                    </a:lnTo>
                    <a:lnTo>
                      <a:pt x="148" y="8"/>
                    </a:lnTo>
                    <a:lnTo>
                      <a:pt x="170" y="7"/>
                    </a:lnTo>
                    <a:lnTo>
                      <a:pt x="191" y="6"/>
                    </a:lnTo>
                    <a:lnTo>
                      <a:pt x="212" y="5"/>
                    </a:lnTo>
                    <a:lnTo>
                      <a:pt x="232" y="4"/>
                    </a:lnTo>
                    <a:lnTo>
                      <a:pt x="253" y="3"/>
                    </a:lnTo>
                    <a:lnTo>
                      <a:pt x="274" y="1"/>
                    </a:lnTo>
                    <a:lnTo>
                      <a:pt x="295" y="0"/>
                    </a:lnTo>
                    <a:lnTo>
                      <a:pt x="315" y="0"/>
                    </a:lnTo>
                    <a:lnTo>
                      <a:pt x="336" y="0"/>
                    </a:lnTo>
                    <a:lnTo>
                      <a:pt x="336" y="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2" name="Freeform 381"/>
              <p:cNvSpPr>
                <a:spLocks/>
              </p:cNvSpPr>
              <p:nvPr/>
            </p:nvSpPr>
            <p:spPr bwMode="auto">
              <a:xfrm>
                <a:off x="4774" y="1438"/>
                <a:ext cx="15" cy="4"/>
              </a:xfrm>
              <a:custGeom>
                <a:avLst/>
                <a:gdLst>
                  <a:gd name="T0" fmla="*/ 61 w 61"/>
                  <a:gd name="T1" fmla="*/ 7 h 17"/>
                  <a:gd name="T2" fmla="*/ 57 w 61"/>
                  <a:gd name="T3" fmla="*/ 13 h 17"/>
                  <a:gd name="T4" fmla="*/ 52 w 61"/>
                  <a:gd name="T5" fmla="*/ 16 h 17"/>
                  <a:gd name="T6" fmla="*/ 45 w 61"/>
                  <a:gd name="T7" fmla="*/ 17 h 17"/>
                  <a:gd name="T8" fmla="*/ 38 w 61"/>
                  <a:gd name="T9" fmla="*/ 16 h 17"/>
                  <a:gd name="T10" fmla="*/ 29 w 61"/>
                  <a:gd name="T11" fmla="*/ 15 h 17"/>
                  <a:gd name="T12" fmla="*/ 19 w 61"/>
                  <a:gd name="T13" fmla="*/ 14 h 17"/>
                  <a:gd name="T14" fmla="*/ 10 w 61"/>
                  <a:gd name="T15" fmla="*/ 13 h 17"/>
                  <a:gd name="T16" fmla="*/ 0 w 61"/>
                  <a:gd name="T17" fmla="*/ 15 h 17"/>
                  <a:gd name="T18" fmla="*/ 4 w 61"/>
                  <a:gd name="T19" fmla="*/ 11 h 17"/>
                  <a:gd name="T20" fmla="*/ 11 w 61"/>
                  <a:gd name="T21" fmla="*/ 7 h 17"/>
                  <a:gd name="T22" fmla="*/ 19 w 61"/>
                  <a:gd name="T23" fmla="*/ 4 h 17"/>
                  <a:gd name="T24" fmla="*/ 27 w 61"/>
                  <a:gd name="T25" fmla="*/ 1 h 17"/>
                  <a:gd name="T26" fmla="*/ 37 w 61"/>
                  <a:gd name="T27" fmla="*/ 0 h 17"/>
                  <a:gd name="T28" fmla="*/ 45 w 61"/>
                  <a:gd name="T29" fmla="*/ 1 h 17"/>
                  <a:gd name="T30" fmla="*/ 53 w 61"/>
                  <a:gd name="T31" fmla="*/ 4 h 17"/>
                  <a:gd name="T32" fmla="*/ 61 w 61"/>
                  <a:gd name="T3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7">
                    <a:moveTo>
                      <a:pt x="61" y="7"/>
                    </a:moveTo>
                    <a:lnTo>
                      <a:pt x="57" y="13"/>
                    </a:lnTo>
                    <a:lnTo>
                      <a:pt x="52" y="16"/>
                    </a:lnTo>
                    <a:lnTo>
                      <a:pt x="45" y="17"/>
                    </a:lnTo>
                    <a:lnTo>
                      <a:pt x="38" y="16"/>
                    </a:lnTo>
                    <a:lnTo>
                      <a:pt x="29" y="15"/>
                    </a:lnTo>
                    <a:lnTo>
                      <a:pt x="19" y="14"/>
                    </a:lnTo>
                    <a:lnTo>
                      <a:pt x="10" y="13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11" y="7"/>
                    </a:lnTo>
                    <a:lnTo>
                      <a:pt x="19" y="4"/>
                    </a:lnTo>
                    <a:lnTo>
                      <a:pt x="27" y="1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3" y="4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3" name="Freeform 382"/>
              <p:cNvSpPr>
                <a:spLocks/>
              </p:cNvSpPr>
              <p:nvPr/>
            </p:nvSpPr>
            <p:spPr bwMode="auto">
              <a:xfrm>
                <a:off x="4956" y="1438"/>
                <a:ext cx="3" cy="2"/>
              </a:xfrm>
              <a:custGeom>
                <a:avLst/>
                <a:gdLst>
                  <a:gd name="T0" fmla="*/ 13 w 13"/>
                  <a:gd name="T1" fmla="*/ 7 h 7"/>
                  <a:gd name="T2" fmla="*/ 8 w 13"/>
                  <a:gd name="T3" fmla="*/ 7 h 7"/>
                  <a:gd name="T4" fmla="*/ 4 w 13"/>
                  <a:gd name="T5" fmla="*/ 7 h 7"/>
                  <a:gd name="T6" fmla="*/ 0 w 13"/>
                  <a:gd name="T7" fmla="*/ 5 h 7"/>
                  <a:gd name="T8" fmla="*/ 0 w 13"/>
                  <a:gd name="T9" fmla="*/ 0 h 7"/>
                  <a:gd name="T10" fmla="*/ 4 w 13"/>
                  <a:gd name="T11" fmla="*/ 0 h 7"/>
                  <a:gd name="T12" fmla="*/ 7 w 13"/>
                  <a:gd name="T13" fmla="*/ 1 h 7"/>
                  <a:gd name="T14" fmla="*/ 9 w 13"/>
                  <a:gd name="T15" fmla="*/ 5 h 7"/>
                  <a:gd name="T16" fmla="*/ 13 w 13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3" y="7"/>
                    </a:moveTo>
                    <a:lnTo>
                      <a:pt x="8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9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4" name="Freeform 383"/>
              <p:cNvSpPr>
                <a:spLocks/>
              </p:cNvSpPr>
              <p:nvPr/>
            </p:nvSpPr>
            <p:spPr bwMode="auto">
              <a:xfrm>
                <a:off x="4691" y="1439"/>
                <a:ext cx="66" cy="6"/>
              </a:xfrm>
              <a:custGeom>
                <a:avLst/>
                <a:gdLst>
                  <a:gd name="T0" fmla="*/ 262 w 265"/>
                  <a:gd name="T1" fmla="*/ 5 h 25"/>
                  <a:gd name="T2" fmla="*/ 265 w 265"/>
                  <a:gd name="T3" fmla="*/ 15 h 25"/>
                  <a:gd name="T4" fmla="*/ 250 w 265"/>
                  <a:gd name="T5" fmla="*/ 19 h 25"/>
                  <a:gd name="T6" fmla="*/ 234 w 265"/>
                  <a:gd name="T7" fmla="*/ 21 h 25"/>
                  <a:gd name="T8" fmla="*/ 219 w 265"/>
                  <a:gd name="T9" fmla="*/ 22 h 25"/>
                  <a:gd name="T10" fmla="*/ 203 w 265"/>
                  <a:gd name="T11" fmla="*/ 23 h 25"/>
                  <a:gd name="T12" fmla="*/ 186 w 265"/>
                  <a:gd name="T13" fmla="*/ 25 h 25"/>
                  <a:gd name="T14" fmla="*/ 170 w 265"/>
                  <a:gd name="T15" fmla="*/ 25 h 25"/>
                  <a:gd name="T16" fmla="*/ 154 w 265"/>
                  <a:gd name="T17" fmla="*/ 25 h 25"/>
                  <a:gd name="T18" fmla="*/ 138 w 265"/>
                  <a:gd name="T19" fmla="*/ 25 h 25"/>
                  <a:gd name="T20" fmla="*/ 121 w 265"/>
                  <a:gd name="T21" fmla="*/ 25 h 25"/>
                  <a:gd name="T22" fmla="*/ 103 w 265"/>
                  <a:gd name="T23" fmla="*/ 23 h 25"/>
                  <a:gd name="T24" fmla="*/ 87 w 265"/>
                  <a:gd name="T25" fmla="*/ 22 h 25"/>
                  <a:gd name="T26" fmla="*/ 70 w 265"/>
                  <a:gd name="T27" fmla="*/ 22 h 25"/>
                  <a:gd name="T28" fmla="*/ 53 w 265"/>
                  <a:gd name="T29" fmla="*/ 21 h 25"/>
                  <a:gd name="T30" fmla="*/ 35 w 265"/>
                  <a:gd name="T31" fmla="*/ 20 h 25"/>
                  <a:gd name="T32" fmla="*/ 17 w 265"/>
                  <a:gd name="T33" fmla="*/ 20 h 25"/>
                  <a:gd name="T34" fmla="*/ 0 w 265"/>
                  <a:gd name="T35" fmla="*/ 20 h 25"/>
                  <a:gd name="T36" fmla="*/ 1 w 265"/>
                  <a:gd name="T37" fmla="*/ 13 h 25"/>
                  <a:gd name="T38" fmla="*/ 3 w 265"/>
                  <a:gd name="T39" fmla="*/ 11 h 25"/>
                  <a:gd name="T40" fmla="*/ 8 w 265"/>
                  <a:gd name="T41" fmla="*/ 10 h 25"/>
                  <a:gd name="T42" fmla="*/ 14 w 265"/>
                  <a:gd name="T43" fmla="*/ 10 h 25"/>
                  <a:gd name="T44" fmla="*/ 20 w 265"/>
                  <a:gd name="T45" fmla="*/ 10 h 25"/>
                  <a:gd name="T46" fmla="*/ 26 w 265"/>
                  <a:gd name="T47" fmla="*/ 10 h 25"/>
                  <a:gd name="T48" fmla="*/ 31 w 265"/>
                  <a:gd name="T49" fmla="*/ 7 h 25"/>
                  <a:gd name="T50" fmla="*/ 34 w 265"/>
                  <a:gd name="T51" fmla="*/ 3 h 25"/>
                  <a:gd name="T52" fmla="*/ 48 w 265"/>
                  <a:gd name="T53" fmla="*/ 6 h 25"/>
                  <a:gd name="T54" fmla="*/ 62 w 265"/>
                  <a:gd name="T55" fmla="*/ 9 h 25"/>
                  <a:gd name="T56" fmla="*/ 76 w 265"/>
                  <a:gd name="T57" fmla="*/ 10 h 25"/>
                  <a:gd name="T58" fmla="*/ 91 w 265"/>
                  <a:gd name="T59" fmla="*/ 10 h 25"/>
                  <a:gd name="T60" fmla="*/ 105 w 265"/>
                  <a:gd name="T61" fmla="*/ 10 h 25"/>
                  <a:gd name="T62" fmla="*/ 118 w 265"/>
                  <a:gd name="T63" fmla="*/ 9 h 25"/>
                  <a:gd name="T64" fmla="*/ 132 w 265"/>
                  <a:gd name="T65" fmla="*/ 7 h 25"/>
                  <a:gd name="T66" fmla="*/ 147 w 265"/>
                  <a:gd name="T67" fmla="*/ 5 h 25"/>
                  <a:gd name="T68" fmla="*/ 161 w 265"/>
                  <a:gd name="T69" fmla="*/ 4 h 25"/>
                  <a:gd name="T70" fmla="*/ 175 w 265"/>
                  <a:gd name="T71" fmla="*/ 3 h 25"/>
                  <a:gd name="T72" fmla="*/ 190 w 265"/>
                  <a:gd name="T73" fmla="*/ 2 h 25"/>
                  <a:gd name="T74" fmla="*/ 204 w 265"/>
                  <a:gd name="T75" fmla="*/ 0 h 25"/>
                  <a:gd name="T76" fmla="*/ 219 w 265"/>
                  <a:gd name="T77" fmla="*/ 0 h 25"/>
                  <a:gd name="T78" fmla="*/ 232 w 265"/>
                  <a:gd name="T79" fmla="*/ 2 h 25"/>
                  <a:gd name="T80" fmla="*/ 247 w 265"/>
                  <a:gd name="T81" fmla="*/ 3 h 25"/>
                  <a:gd name="T82" fmla="*/ 262 w 265"/>
                  <a:gd name="T83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25">
                    <a:moveTo>
                      <a:pt x="262" y="5"/>
                    </a:moveTo>
                    <a:lnTo>
                      <a:pt x="265" y="15"/>
                    </a:lnTo>
                    <a:lnTo>
                      <a:pt x="250" y="19"/>
                    </a:lnTo>
                    <a:lnTo>
                      <a:pt x="234" y="21"/>
                    </a:lnTo>
                    <a:lnTo>
                      <a:pt x="219" y="22"/>
                    </a:lnTo>
                    <a:lnTo>
                      <a:pt x="203" y="23"/>
                    </a:lnTo>
                    <a:lnTo>
                      <a:pt x="186" y="25"/>
                    </a:lnTo>
                    <a:lnTo>
                      <a:pt x="170" y="25"/>
                    </a:lnTo>
                    <a:lnTo>
                      <a:pt x="154" y="25"/>
                    </a:lnTo>
                    <a:lnTo>
                      <a:pt x="138" y="25"/>
                    </a:lnTo>
                    <a:lnTo>
                      <a:pt x="121" y="25"/>
                    </a:lnTo>
                    <a:lnTo>
                      <a:pt x="103" y="23"/>
                    </a:lnTo>
                    <a:lnTo>
                      <a:pt x="87" y="22"/>
                    </a:lnTo>
                    <a:lnTo>
                      <a:pt x="70" y="22"/>
                    </a:lnTo>
                    <a:lnTo>
                      <a:pt x="53" y="21"/>
                    </a:lnTo>
                    <a:lnTo>
                      <a:pt x="35" y="20"/>
                    </a:lnTo>
                    <a:lnTo>
                      <a:pt x="17" y="20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20" y="10"/>
                    </a:lnTo>
                    <a:lnTo>
                      <a:pt x="26" y="10"/>
                    </a:lnTo>
                    <a:lnTo>
                      <a:pt x="31" y="7"/>
                    </a:lnTo>
                    <a:lnTo>
                      <a:pt x="34" y="3"/>
                    </a:lnTo>
                    <a:lnTo>
                      <a:pt x="48" y="6"/>
                    </a:lnTo>
                    <a:lnTo>
                      <a:pt x="62" y="9"/>
                    </a:lnTo>
                    <a:lnTo>
                      <a:pt x="76" y="10"/>
                    </a:lnTo>
                    <a:lnTo>
                      <a:pt x="91" y="10"/>
                    </a:lnTo>
                    <a:lnTo>
                      <a:pt x="105" y="10"/>
                    </a:lnTo>
                    <a:lnTo>
                      <a:pt x="118" y="9"/>
                    </a:lnTo>
                    <a:lnTo>
                      <a:pt x="132" y="7"/>
                    </a:lnTo>
                    <a:lnTo>
                      <a:pt x="147" y="5"/>
                    </a:lnTo>
                    <a:lnTo>
                      <a:pt x="161" y="4"/>
                    </a:lnTo>
                    <a:lnTo>
                      <a:pt x="175" y="3"/>
                    </a:lnTo>
                    <a:lnTo>
                      <a:pt x="190" y="2"/>
                    </a:lnTo>
                    <a:lnTo>
                      <a:pt x="204" y="0"/>
                    </a:lnTo>
                    <a:lnTo>
                      <a:pt x="219" y="0"/>
                    </a:lnTo>
                    <a:lnTo>
                      <a:pt x="232" y="2"/>
                    </a:lnTo>
                    <a:lnTo>
                      <a:pt x="247" y="3"/>
                    </a:lnTo>
                    <a:lnTo>
                      <a:pt x="26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5" name="Freeform 384"/>
              <p:cNvSpPr>
                <a:spLocks/>
              </p:cNvSpPr>
              <p:nvPr/>
            </p:nvSpPr>
            <p:spPr bwMode="auto">
              <a:xfrm>
                <a:off x="4800" y="1444"/>
                <a:ext cx="69" cy="20"/>
              </a:xfrm>
              <a:custGeom>
                <a:avLst/>
                <a:gdLst>
                  <a:gd name="T0" fmla="*/ 279 w 279"/>
                  <a:gd name="T1" fmla="*/ 79 h 79"/>
                  <a:gd name="T2" fmla="*/ 262 w 279"/>
                  <a:gd name="T3" fmla="*/ 75 h 79"/>
                  <a:gd name="T4" fmla="*/ 245 w 279"/>
                  <a:gd name="T5" fmla="*/ 72 h 79"/>
                  <a:gd name="T6" fmla="*/ 227 w 279"/>
                  <a:gd name="T7" fmla="*/ 68 h 79"/>
                  <a:gd name="T8" fmla="*/ 210 w 279"/>
                  <a:gd name="T9" fmla="*/ 66 h 79"/>
                  <a:gd name="T10" fmla="*/ 193 w 279"/>
                  <a:gd name="T11" fmla="*/ 63 h 79"/>
                  <a:gd name="T12" fmla="*/ 175 w 279"/>
                  <a:gd name="T13" fmla="*/ 59 h 79"/>
                  <a:gd name="T14" fmla="*/ 158 w 279"/>
                  <a:gd name="T15" fmla="*/ 57 h 79"/>
                  <a:gd name="T16" fmla="*/ 140 w 279"/>
                  <a:gd name="T17" fmla="*/ 53 h 79"/>
                  <a:gd name="T18" fmla="*/ 122 w 279"/>
                  <a:gd name="T19" fmla="*/ 51 h 79"/>
                  <a:gd name="T20" fmla="*/ 105 w 279"/>
                  <a:gd name="T21" fmla="*/ 48 h 79"/>
                  <a:gd name="T22" fmla="*/ 88 w 279"/>
                  <a:gd name="T23" fmla="*/ 45 h 79"/>
                  <a:gd name="T24" fmla="*/ 71 w 279"/>
                  <a:gd name="T25" fmla="*/ 43 h 79"/>
                  <a:gd name="T26" fmla="*/ 53 w 279"/>
                  <a:gd name="T27" fmla="*/ 40 h 79"/>
                  <a:gd name="T28" fmla="*/ 35 w 279"/>
                  <a:gd name="T29" fmla="*/ 37 h 79"/>
                  <a:gd name="T30" fmla="*/ 18 w 279"/>
                  <a:gd name="T31" fmla="*/ 34 h 79"/>
                  <a:gd name="T32" fmla="*/ 0 w 279"/>
                  <a:gd name="T33" fmla="*/ 31 h 79"/>
                  <a:gd name="T34" fmla="*/ 0 w 279"/>
                  <a:gd name="T35" fmla="*/ 7 h 79"/>
                  <a:gd name="T36" fmla="*/ 16 w 279"/>
                  <a:gd name="T37" fmla="*/ 5 h 79"/>
                  <a:gd name="T38" fmla="*/ 34 w 279"/>
                  <a:gd name="T39" fmla="*/ 3 h 79"/>
                  <a:gd name="T40" fmla="*/ 50 w 279"/>
                  <a:gd name="T41" fmla="*/ 1 h 79"/>
                  <a:gd name="T42" fmla="*/ 67 w 279"/>
                  <a:gd name="T43" fmla="*/ 0 h 79"/>
                  <a:gd name="T44" fmla="*/ 84 w 279"/>
                  <a:gd name="T45" fmla="*/ 0 h 79"/>
                  <a:gd name="T46" fmla="*/ 102 w 279"/>
                  <a:gd name="T47" fmla="*/ 0 h 79"/>
                  <a:gd name="T48" fmla="*/ 119 w 279"/>
                  <a:gd name="T49" fmla="*/ 1 h 79"/>
                  <a:gd name="T50" fmla="*/ 136 w 279"/>
                  <a:gd name="T51" fmla="*/ 1 h 79"/>
                  <a:gd name="T52" fmla="*/ 155 w 279"/>
                  <a:gd name="T53" fmla="*/ 3 h 79"/>
                  <a:gd name="T54" fmla="*/ 172 w 279"/>
                  <a:gd name="T55" fmla="*/ 4 h 79"/>
                  <a:gd name="T56" fmla="*/ 190 w 279"/>
                  <a:gd name="T57" fmla="*/ 5 h 79"/>
                  <a:gd name="T58" fmla="*/ 208 w 279"/>
                  <a:gd name="T59" fmla="*/ 5 h 79"/>
                  <a:gd name="T60" fmla="*/ 226 w 279"/>
                  <a:gd name="T61" fmla="*/ 5 h 79"/>
                  <a:gd name="T62" fmla="*/ 243 w 279"/>
                  <a:gd name="T63" fmla="*/ 5 h 79"/>
                  <a:gd name="T64" fmla="*/ 262 w 279"/>
                  <a:gd name="T65" fmla="*/ 5 h 79"/>
                  <a:gd name="T66" fmla="*/ 279 w 279"/>
                  <a:gd name="T67" fmla="*/ 4 h 79"/>
                  <a:gd name="T68" fmla="*/ 279 w 279"/>
                  <a:gd name="T6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79">
                    <a:moveTo>
                      <a:pt x="279" y="79"/>
                    </a:moveTo>
                    <a:lnTo>
                      <a:pt x="262" y="75"/>
                    </a:lnTo>
                    <a:lnTo>
                      <a:pt x="245" y="72"/>
                    </a:lnTo>
                    <a:lnTo>
                      <a:pt x="227" y="68"/>
                    </a:lnTo>
                    <a:lnTo>
                      <a:pt x="210" y="66"/>
                    </a:lnTo>
                    <a:lnTo>
                      <a:pt x="193" y="63"/>
                    </a:lnTo>
                    <a:lnTo>
                      <a:pt x="175" y="59"/>
                    </a:lnTo>
                    <a:lnTo>
                      <a:pt x="158" y="57"/>
                    </a:lnTo>
                    <a:lnTo>
                      <a:pt x="140" y="53"/>
                    </a:lnTo>
                    <a:lnTo>
                      <a:pt x="122" y="51"/>
                    </a:lnTo>
                    <a:lnTo>
                      <a:pt x="105" y="48"/>
                    </a:lnTo>
                    <a:lnTo>
                      <a:pt x="88" y="45"/>
                    </a:lnTo>
                    <a:lnTo>
                      <a:pt x="71" y="43"/>
                    </a:lnTo>
                    <a:lnTo>
                      <a:pt x="53" y="40"/>
                    </a:lnTo>
                    <a:lnTo>
                      <a:pt x="35" y="37"/>
                    </a:lnTo>
                    <a:lnTo>
                      <a:pt x="18" y="34"/>
                    </a:lnTo>
                    <a:lnTo>
                      <a:pt x="0" y="31"/>
                    </a:lnTo>
                    <a:lnTo>
                      <a:pt x="0" y="7"/>
                    </a:lnTo>
                    <a:lnTo>
                      <a:pt x="16" y="5"/>
                    </a:lnTo>
                    <a:lnTo>
                      <a:pt x="34" y="3"/>
                    </a:lnTo>
                    <a:lnTo>
                      <a:pt x="50" y="1"/>
                    </a:lnTo>
                    <a:lnTo>
                      <a:pt x="67" y="0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119" y="1"/>
                    </a:lnTo>
                    <a:lnTo>
                      <a:pt x="136" y="1"/>
                    </a:lnTo>
                    <a:lnTo>
                      <a:pt x="155" y="3"/>
                    </a:lnTo>
                    <a:lnTo>
                      <a:pt x="172" y="4"/>
                    </a:lnTo>
                    <a:lnTo>
                      <a:pt x="190" y="5"/>
                    </a:lnTo>
                    <a:lnTo>
                      <a:pt x="208" y="5"/>
                    </a:lnTo>
                    <a:lnTo>
                      <a:pt x="226" y="5"/>
                    </a:lnTo>
                    <a:lnTo>
                      <a:pt x="243" y="5"/>
                    </a:lnTo>
                    <a:lnTo>
                      <a:pt x="262" y="5"/>
                    </a:lnTo>
                    <a:lnTo>
                      <a:pt x="279" y="4"/>
                    </a:lnTo>
                    <a:lnTo>
                      <a:pt x="279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6" name="Freeform 385"/>
              <p:cNvSpPr>
                <a:spLocks/>
              </p:cNvSpPr>
              <p:nvPr/>
            </p:nvSpPr>
            <p:spPr bwMode="auto">
              <a:xfrm>
                <a:off x="5108" y="1444"/>
                <a:ext cx="47" cy="7"/>
              </a:xfrm>
              <a:custGeom>
                <a:avLst/>
                <a:gdLst>
                  <a:gd name="T0" fmla="*/ 188 w 188"/>
                  <a:gd name="T1" fmla="*/ 18 h 28"/>
                  <a:gd name="T2" fmla="*/ 178 w 188"/>
                  <a:gd name="T3" fmla="*/ 18 h 28"/>
                  <a:gd name="T4" fmla="*/ 168 w 188"/>
                  <a:gd name="T5" fmla="*/ 18 h 28"/>
                  <a:gd name="T6" fmla="*/ 157 w 188"/>
                  <a:gd name="T7" fmla="*/ 18 h 28"/>
                  <a:gd name="T8" fmla="*/ 147 w 188"/>
                  <a:gd name="T9" fmla="*/ 18 h 28"/>
                  <a:gd name="T10" fmla="*/ 136 w 188"/>
                  <a:gd name="T11" fmla="*/ 18 h 28"/>
                  <a:gd name="T12" fmla="*/ 126 w 188"/>
                  <a:gd name="T13" fmla="*/ 18 h 28"/>
                  <a:gd name="T14" fmla="*/ 117 w 188"/>
                  <a:gd name="T15" fmla="*/ 19 h 28"/>
                  <a:gd name="T16" fmla="*/ 108 w 188"/>
                  <a:gd name="T17" fmla="*/ 20 h 28"/>
                  <a:gd name="T18" fmla="*/ 108 w 188"/>
                  <a:gd name="T19" fmla="*/ 28 h 28"/>
                  <a:gd name="T20" fmla="*/ 100 w 188"/>
                  <a:gd name="T21" fmla="*/ 25 h 28"/>
                  <a:gd name="T22" fmla="*/ 91 w 188"/>
                  <a:gd name="T23" fmla="*/ 25 h 28"/>
                  <a:gd name="T24" fmla="*/ 83 w 188"/>
                  <a:gd name="T25" fmla="*/ 25 h 28"/>
                  <a:gd name="T26" fmla="*/ 76 w 188"/>
                  <a:gd name="T27" fmla="*/ 26 h 28"/>
                  <a:gd name="T28" fmla="*/ 68 w 188"/>
                  <a:gd name="T29" fmla="*/ 28 h 28"/>
                  <a:gd name="T30" fmla="*/ 60 w 188"/>
                  <a:gd name="T31" fmla="*/ 28 h 28"/>
                  <a:gd name="T32" fmla="*/ 52 w 188"/>
                  <a:gd name="T33" fmla="*/ 28 h 28"/>
                  <a:gd name="T34" fmla="*/ 44 w 188"/>
                  <a:gd name="T35" fmla="*/ 25 h 28"/>
                  <a:gd name="T36" fmla="*/ 40 w 188"/>
                  <a:gd name="T37" fmla="*/ 19 h 28"/>
                  <a:gd name="T38" fmla="*/ 36 w 188"/>
                  <a:gd name="T39" fmla="*/ 18 h 28"/>
                  <a:gd name="T40" fmla="*/ 30 w 188"/>
                  <a:gd name="T41" fmla="*/ 18 h 28"/>
                  <a:gd name="T42" fmla="*/ 26 w 188"/>
                  <a:gd name="T43" fmla="*/ 21 h 28"/>
                  <a:gd name="T44" fmla="*/ 20 w 188"/>
                  <a:gd name="T45" fmla="*/ 23 h 28"/>
                  <a:gd name="T46" fmla="*/ 13 w 188"/>
                  <a:gd name="T47" fmla="*/ 26 h 28"/>
                  <a:gd name="T48" fmla="*/ 7 w 188"/>
                  <a:gd name="T49" fmla="*/ 27 h 28"/>
                  <a:gd name="T50" fmla="*/ 0 w 188"/>
                  <a:gd name="T51" fmla="*/ 25 h 28"/>
                  <a:gd name="T52" fmla="*/ 5 w 188"/>
                  <a:gd name="T53" fmla="*/ 7 h 28"/>
                  <a:gd name="T54" fmla="*/ 23 w 188"/>
                  <a:gd name="T55" fmla="*/ 7 h 28"/>
                  <a:gd name="T56" fmla="*/ 41 w 188"/>
                  <a:gd name="T57" fmla="*/ 7 h 28"/>
                  <a:gd name="T58" fmla="*/ 59 w 188"/>
                  <a:gd name="T59" fmla="*/ 7 h 28"/>
                  <a:gd name="T60" fmla="*/ 78 w 188"/>
                  <a:gd name="T61" fmla="*/ 7 h 28"/>
                  <a:gd name="T62" fmla="*/ 96 w 188"/>
                  <a:gd name="T63" fmla="*/ 7 h 28"/>
                  <a:gd name="T64" fmla="*/ 113 w 188"/>
                  <a:gd name="T65" fmla="*/ 6 h 28"/>
                  <a:gd name="T66" fmla="*/ 131 w 188"/>
                  <a:gd name="T67" fmla="*/ 4 h 28"/>
                  <a:gd name="T68" fmla="*/ 147 w 188"/>
                  <a:gd name="T69" fmla="*/ 0 h 28"/>
                  <a:gd name="T70" fmla="*/ 153 w 188"/>
                  <a:gd name="T71" fmla="*/ 3 h 28"/>
                  <a:gd name="T72" fmla="*/ 158 w 188"/>
                  <a:gd name="T73" fmla="*/ 3 h 28"/>
                  <a:gd name="T74" fmla="*/ 165 w 188"/>
                  <a:gd name="T75" fmla="*/ 4 h 28"/>
                  <a:gd name="T76" fmla="*/ 171 w 188"/>
                  <a:gd name="T77" fmla="*/ 5 h 28"/>
                  <a:gd name="T78" fmla="*/ 177 w 188"/>
                  <a:gd name="T79" fmla="*/ 6 h 28"/>
                  <a:gd name="T80" fmla="*/ 182 w 188"/>
                  <a:gd name="T81" fmla="*/ 8 h 28"/>
                  <a:gd name="T82" fmla="*/ 186 w 188"/>
                  <a:gd name="T83" fmla="*/ 13 h 28"/>
                  <a:gd name="T84" fmla="*/ 188 w 188"/>
                  <a:gd name="T8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" h="28">
                    <a:moveTo>
                      <a:pt x="188" y="18"/>
                    </a:moveTo>
                    <a:lnTo>
                      <a:pt x="178" y="18"/>
                    </a:lnTo>
                    <a:lnTo>
                      <a:pt x="168" y="18"/>
                    </a:lnTo>
                    <a:lnTo>
                      <a:pt x="157" y="18"/>
                    </a:lnTo>
                    <a:lnTo>
                      <a:pt x="147" y="18"/>
                    </a:lnTo>
                    <a:lnTo>
                      <a:pt x="136" y="18"/>
                    </a:lnTo>
                    <a:lnTo>
                      <a:pt x="126" y="18"/>
                    </a:lnTo>
                    <a:lnTo>
                      <a:pt x="117" y="19"/>
                    </a:lnTo>
                    <a:lnTo>
                      <a:pt x="108" y="20"/>
                    </a:lnTo>
                    <a:lnTo>
                      <a:pt x="108" y="28"/>
                    </a:lnTo>
                    <a:lnTo>
                      <a:pt x="100" y="25"/>
                    </a:lnTo>
                    <a:lnTo>
                      <a:pt x="91" y="25"/>
                    </a:lnTo>
                    <a:lnTo>
                      <a:pt x="83" y="25"/>
                    </a:lnTo>
                    <a:lnTo>
                      <a:pt x="76" y="26"/>
                    </a:lnTo>
                    <a:lnTo>
                      <a:pt x="68" y="28"/>
                    </a:lnTo>
                    <a:lnTo>
                      <a:pt x="60" y="28"/>
                    </a:lnTo>
                    <a:lnTo>
                      <a:pt x="52" y="28"/>
                    </a:lnTo>
                    <a:lnTo>
                      <a:pt x="44" y="25"/>
                    </a:lnTo>
                    <a:lnTo>
                      <a:pt x="40" y="19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6" y="21"/>
                    </a:lnTo>
                    <a:lnTo>
                      <a:pt x="20" y="23"/>
                    </a:lnTo>
                    <a:lnTo>
                      <a:pt x="13" y="26"/>
                    </a:lnTo>
                    <a:lnTo>
                      <a:pt x="7" y="27"/>
                    </a:lnTo>
                    <a:lnTo>
                      <a:pt x="0" y="25"/>
                    </a:lnTo>
                    <a:lnTo>
                      <a:pt x="5" y="7"/>
                    </a:lnTo>
                    <a:lnTo>
                      <a:pt x="23" y="7"/>
                    </a:lnTo>
                    <a:lnTo>
                      <a:pt x="41" y="7"/>
                    </a:lnTo>
                    <a:lnTo>
                      <a:pt x="59" y="7"/>
                    </a:lnTo>
                    <a:lnTo>
                      <a:pt x="78" y="7"/>
                    </a:lnTo>
                    <a:lnTo>
                      <a:pt x="96" y="7"/>
                    </a:lnTo>
                    <a:lnTo>
                      <a:pt x="113" y="6"/>
                    </a:lnTo>
                    <a:lnTo>
                      <a:pt x="131" y="4"/>
                    </a:lnTo>
                    <a:lnTo>
                      <a:pt x="147" y="0"/>
                    </a:lnTo>
                    <a:lnTo>
                      <a:pt x="153" y="3"/>
                    </a:lnTo>
                    <a:lnTo>
                      <a:pt x="158" y="3"/>
                    </a:lnTo>
                    <a:lnTo>
                      <a:pt x="165" y="4"/>
                    </a:lnTo>
                    <a:lnTo>
                      <a:pt x="171" y="5"/>
                    </a:lnTo>
                    <a:lnTo>
                      <a:pt x="177" y="6"/>
                    </a:lnTo>
                    <a:lnTo>
                      <a:pt x="182" y="8"/>
                    </a:lnTo>
                    <a:lnTo>
                      <a:pt x="186" y="13"/>
                    </a:lnTo>
                    <a:lnTo>
                      <a:pt x="18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7" name="Freeform 386"/>
              <p:cNvSpPr>
                <a:spLocks/>
              </p:cNvSpPr>
              <p:nvPr/>
            </p:nvSpPr>
            <p:spPr bwMode="auto">
              <a:xfrm>
                <a:off x="5017" y="1445"/>
                <a:ext cx="15" cy="14"/>
              </a:xfrm>
              <a:custGeom>
                <a:avLst/>
                <a:gdLst>
                  <a:gd name="T0" fmla="*/ 62 w 62"/>
                  <a:gd name="T1" fmla="*/ 0 h 55"/>
                  <a:gd name="T2" fmla="*/ 56 w 62"/>
                  <a:gd name="T3" fmla="*/ 8 h 55"/>
                  <a:gd name="T4" fmla="*/ 49 w 62"/>
                  <a:gd name="T5" fmla="*/ 17 h 55"/>
                  <a:gd name="T6" fmla="*/ 43 w 62"/>
                  <a:gd name="T7" fmla="*/ 27 h 55"/>
                  <a:gd name="T8" fmla="*/ 37 w 62"/>
                  <a:gd name="T9" fmla="*/ 37 h 55"/>
                  <a:gd name="T10" fmla="*/ 30 w 62"/>
                  <a:gd name="T11" fmla="*/ 45 h 55"/>
                  <a:gd name="T12" fmla="*/ 22 w 62"/>
                  <a:gd name="T13" fmla="*/ 52 h 55"/>
                  <a:gd name="T14" fmla="*/ 13 w 62"/>
                  <a:gd name="T15" fmla="*/ 55 h 55"/>
                  <a:gd name="T16" fmla="*/ 0 w 62"/>
                  <a:gd name="T17" fmla="*/ 55 h 55"/>
                  <a:gd name="T18" fmla="*/ 8 w 62"/>
                  <a:gd name="T19" fmla="*/ 48 h 55"/>
                  <a:gd name="T20" fmla="*/ 16 w 62"/>
                  <a:gd name="T21" fmla="*/ 40 h 55"/>
                  <a:gd name="T22" fmla="*/ 23 w 62"/>
                  <a:gd name="T23" fmla="*/ 31 h 55"/>
                  <a:gd name="T24" fmla="*/ 30 w 62"/>
                  <a:gd name="T25" fmla="*/ 22 h 55"/>
                  <a:gd name="T26" fmla="*/ 37 w 62"/>
                  <a:gd name="T27" fmla="*/ 15 h 55"/>
                  <a:gd name="T28" fmla="*/ 45 w 62"/>
                  <a:gd name="T29" fmla="*/ 8 h 55"/>
                  <a:gd name="T30" fmla="*/ 53 w 62"/>
                  <a:gd name="T31" fmla="*/ 2 h 55"/>
                  <a:gd name="T32" fmla="*/ 62 w 6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55">
                    <a:moveTo>
                      <a:pt x="62" y="0"/>
                    </a:moveTo>
                    <a:lnTo>
                      <a:pt x="56" y="8"/>
                    </a:lnTo>
                    <a:lnTo>
                      <a:pt x="49" y="17"/>
                    </a:lnTo>
                    <a:lnTo>
                      <a:pt x="43" y="27"/>
                    </a:lnTo>
                    <a:lnTo>
                      <a:pt x="37" y="37"/>
                    </a:lnTo>
                    <a:lnTo>
                      <a:pt x="30" y="45"/>
                    </a:lnTo>
                    <a:lnTo>
                      <a:pt x="22" y="52"/>
                    </a:lnTo>
                    <a:lnTo>
                      <a:pt x="13" y="55"/>
                    </a:lnTo>
                    <a:lnTo>
                      <a:pt x="0" y="55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23" y="31"/>
                    </a:lnTo>
                    <a:lnTo>
                      <a:pt x="30" y="22"/>
                    </a:lnTo>
                    <a:lnTo>
                      <a:pt x="37" y="15"/>
                    </a:lnTo>
                    <a:lnTo>
                      <a:pt x="45" y="8"/>
                    </a:lnTo>
                    <a:lnTo>
                      <a:pt x="5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8" name="Freeform 387"/>
              <p:cNvSpPr>
                <a:spLocks/>
              </p:cNvSpPr>
              <p:nvPr/>
            </p:nvSpPr>
            <p:spPr bwMode="auto">
              <a:xfrm>
                <a:off x="5031" y="1445"/>
                <a:ext cx="15" cy="13"/>
              </a:xfrm>
              <a:custGeom>
                <a:avLst/>
                <a:gdLst>
                  <a:gd name="T0" fmla="*/ 61 w 61"/>
                  <a:gd name="T1" fmla="*/ 1 h 51"/>
                  <a:gd name="T2" fmla="*/ 53 w 61"/>
                  <a:gd name="T3" fmla="*/ 8 h 51"/>
                  <a:gd name="T4" fmla="*/ 45 w 61"/>
                  <a:gd name="T5" fmla="*/ 15 h 51"/>
                  <a:gd name="T6" fmla="*/ 38 w 61"/>
                  <a:gd name="T7" fmla="*/ 24 h 51"/>
                  <a:gd name="T8" fmla="*/ 32 w 61"/>
                  <a:gd name="T9" fmla="*/ 32 h 51"/>
                  <a:gd name="T10" fmla="*/ 25 w 61"/>
                  <a:gd name="T11" fmla="*/ 40 h 51"/>
                  <a:gd name="T12" fmla="*/ 17 w 61"/>
                  <a:gd name="T13" fmla="*/ 46 h 51"/>
                  <a:gd name="T14" fmla="*/ 9 w 61"/>
                  <a:gd name="T15" fmla="*/ 50 h 51"/>
                  <a:gd name="T16" fmla="*/ 0 w 61"/>
                  <a:gd name="T17" fmla="*/ 51 h 51"/>
                  <a:gd name="T18" fmla="*/ 8 w 61"/>
                  <a:gd name="T19" fmla="*/ 45 h 51"/>
                  <a:gd name="T20" fmla="*/ 15 w 61"/>
                  <a:gd name="T21" fmla="*/ 37 h 51"/>
                  <a:gd name="T22" fmla="*/ 20 w 61"/>
                  <a:gd name="T23" fmla="*/ 26 h 51"/>
                  <a:gd name="T24" fmla="*/ 25 w 61"/>
                  <a:gd name="T25" fmla="*/ 17 h 51"/>
                  <a:gd name="T26" fmla="*/ 32 w 61"/>
                  <a:gd name="T27" fmla="*/ 8 h 51"/>
                  <a:gd name="T28" fmla="*/ 39 w 61"/>
                  <a:gd name="T29" fmla="*/ 2 h 51"/>
                  <a:gd name="T30" fmla="*/ 48 w 61"/>
                  <a:gd name="T31" fmla="*/ 0 h 51"/>
                  <a:gd name="T32" fmla="*/ 61 w 61"/>
                  <a:gd name="T33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51">
                    <a:moveTo>
                      <a:pt x="61" y="1"/>
                    </a:moveTo>
                    <a:lnTo>
                      <a:pt x="53" y="8"/>
                    </a:lnTo>
                    <a:lnTo>
                      <a:pt x="45" y="15"/>
                    </a:lnTo>
                    <a:lnTo>
                      <a:pt x="38" y="24"/>
                    </a:lnTo>
                    <a:lnTo>
                      <a:pt x="32" y="32"/>
                    </a:lnTo>
                    <a:lnTo>
                      <a:pt x="25" y="40"/>
                    </a:lnTo>
                    <a:lnTo>
                      <a:pt x="17" y="46"/>
                    </a:lnTo>
                    <a:lnTo>
                      <a:pt x="9" y="50"/>
                    </a:lnTo>
                    <a:lnTo>
                      <a:pt x="0" y="51"/>
                    </a:lnTo>
                    <a:lnTo>
                      <a:pt x="8" y="45"/>
                    </a:lnTo>
                    <a:lnTo>
                      <a:pt x="15" y="37"/>
                    </a:lnTo>
                    <a:lnTo>
                      <a:pt x="20" y="26"/>
                    </a:lnTo>
                    <a:lnTo>
                      <a:pt x="25" y="17"/>
                    </a:lnTo>
                    <a:lnTo>
                      <a:pt x="32" y="8"/>
                    </a:lnTo>
                    <a:lnTo>
                      <a:pt x="39" y="2"/>
                    </a:lnTo>
                    <a:lnTo>
                      <a:pt x="48" y="0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9" name="Freeform 388"/>
              <p:cNvSpPr>
                <a:spLocks/>
              </p:cNvSpPr>
              <p:nvPr/>
            </p:nvSpPr>
            <p:spPr bwMode="auto">
              <a:xfrm>
                <a:off x="5042" y="1445"/>
                <a:ext cx="13" cy="12"/>
              </a:xfrm>
              <a:custGeom>
                <a:avLst/>
                <a:gdLst>
                  <a:gd name="T0" fmla="*/ 51 w 51"/>
                  <a:gd name="T1" fmla="*/ 0 h 48"/>
                  <a:gd name="T2" fmla="*/ 45 w 51"/>
                  <a:gd name="T3" fmla="*/ 11 h 48"/>
                  <a:gd name="T4" fmla="*/ 38 w 51"/>
                  <a:gd name="T5" fmla="*/ 22 h 48"/>
                  <a:gd name="T6" fmla="*/ 30 w 51"/>
                  <a:gd name="T7" fmla="*/ 33 h 48"/>
                  <a:gd name="T8" fmla="*/ 24 w 51"/>
                  <a:gd name="T9" fmla="*/ 45 h 48"/>
                  <a:gd name="T10" fmla="*/ 0 w 51"/>
                  <a:gd name="T11" fmla="*/ 48 h 48"/>
                  <a:gd name="T12" fmla="*/ 6 w 51"/>
                  <a:gd name="T13" fmla="*/ 41 h 48"/>
                  <a:gd name="T14" fmla="*/ 11 w 51"/>
                  <a:gd name="T15" fmla="*/ 34 h 48"/>
                  <a:gd name="T16" fmla="*/ 17 w 51"/>
                  <a:gd name="T17" fmla="*/ 27 h 48"/>
                  <a:gd name="T18" fmla="*/ 24 w 51"/>
                  <a:gd name="T19" fmla="*/ 21 h 48"/>
                  <a:gd name="T20" fmla="*/ 31 w 51"/>
                  <a:gd name="T21" fmla="*/ 14 h 48"/>
                  <a:gd name="T22" fmla="*/ 37 w 51"/>
                  <a:gd name="T23" fmla="*/ 8 h 48"/>
                  <a:gd name="T24" fmla="*/ 44 w 51"/>
                  <a:gd name="T25" fmla="*/ 3 h 48"/>
                  <a:gd name="T26" fmla="*/ 51 w 51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8">
                    <a:moveTo>
                      <a:pt x="51" y="0"/>
                    </a:moveTo>
                    <a:lnTo>
                      <a:pt x="45" y="11"/>
                    </a:lnTo>
                    <a:lnTo>
                      <a:pt x="38" y="22"/>
                    </a:lnTo>
                    <a:lnTo>
                      <a:pt x="30" y="33"/>
                    </a:lnTo>
                    <a:lnTo>
                      <a:pt x="24" y="45"/>
                    </a:lnTo>
                    <a:lnTo>
                      <a:pt x="0" y="48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7" y="27"/>
                    </a:lnTo>
                    <a:lnTo>
                      <a:pt x="24" y="21"/>
                    </a:lnTo>
                    <a:lnTo>
                      <a:pt x="31" y="14"/>
                    </a:lnTo>
                    <a:lnTo>
                      <a:pt x="37" y="8"/>
                    </a:lnTo>
                    <a:lnTo>
                      <a:pt x="44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0" name="Freeform 389"/>
              <p:cNvSpPr>
                <a:spLocks/>
              </p:cNvSpPr>
              <p:nvPr/>
            </p:nvSpPr>
            <p:spPr bwMode="auto">
              <a:xfrm>
                <a:off x="5093" y="1445"/>
                <a:ext cx="10" cy="5"/>
              </a:xfrm>
              <a:custGeom>
                <a:avLst/>
                <a:gdLst>
                  <a:gd name="T0" fmla="*/ 38 w 38"/>
                  <a:gd name="T1" fmla="*/ 2 h 20"/>
                  <a:gd name="T2" fmla="*/ 33 w 38"/>
                  <a:gd name="T3" fmla="*/ 20 h 20"/>
                  <a:gd name="T4" fmla="*/ 24 w 38"/>
                  <a:gd name="T5" fmla="*/ 20 h 20"/>
                  <a:gd name="T6" fmla="*/ 15 w 38"/>
                  <a:gd name="T7" fmla="*/ 18 h 20"/>
                  <a:gd name="T8" fmla="*/ 7 w 38"/>
                  <a:gd name="T9" fmla="*/ 15 h 20"/>
                  <a:gd name="T10" fmla="*/ 0 w 38"/>
                  <a:gd name="T11" fmla="*/ 10 h 20"/>
                  <a:gd name="T12" fmla="*/ 3 w 38"/>
                  <a:gd name="T13" fmla="*/ 5 h 20"/>
                  <a:gd name="T14" fmla="*/ 7 w 38"/>
                  <a:gd name="T15" fmla="*/ 1 h 20"/>
                  <a:gd name="T16" fmla="*/ 11 w 38"/>
                  <a:gd name="T17" fmla="*/ 0 h 20"/>
                  <a:gd name="T18" fmla="*/ 16 w 38"/>
                  <a:gd name="T19" fmla="*/ 1 h 20"/>
                  <a:gd name="T20" fmla="*/ 21 w 38"/>
                  <a:gd name="T21" fmla="*/ 2 h 20"/>
                  <a:gd name="T22" fmla="*/ 26 w 38"/>
                  <a:gd name="T23" fmla="*/ 3 h 20"/>
                  <a:gd name="T24" fmla="*/ 32 w 38"/>
                  <a:gd name="T25" fmla="*/ 3 h 20"/>
                  <a:gd name="T26" fmla="*/ 38 w 38"/>
                  <a:gd name="T2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">
                    <a:moveTo>
                      <a:pt x="38" y="2"/>
                    </a:moveTo>
                    <a:lnTo>
                      <a:pt x="33" y="20"/>
                    </a:lnTo>
                    <a:lnTo>
                      <a:pt x="24" y="20"/>
                    </a:lnTo>
                    <a:lnTo>
                      <a:pt x="15" y="18"/>
                    </a:lnTo>
                    <a:lnTo>
                      <a:pt x="7" y="15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1" y="2"/>
                    </a:lnTo>
                    <a:lnTo>
                      <a:pt x="26" y="3"/>
                    </a:lnTo>
                    <a:lnTo>
                      <a:pt x="32" y="3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1" name="Freeform 390"/>
              <p:cNvSpPr>
                <a:spLocks/>
              </p:cNvSpPr>
              <p:nvPr/>
            </p:nvSpPr>
            <p:spPr bwMode="auto">
              <a:xfrm>
                <a:off x="4897" y="1446"/>
                <a:ext cx="18" cy="17"/>
              </a:xfrm>
              <a:custGeom>
                <a:avLst/>
                <a:gdLst>
                  <a:gd name="T0" fmla="*/ 0 w 70"/>
                  <a:gd name="T1" fmla="*/ 68 h 68"/>
                  <a:gd name="T2" fmla="*/ 9 w 70"/>
                  <a:gd name="T3" fmla="*/ 59 h 68"/>
                  <a:gd name="T4" fmla="*/ 17 w 70"/>
                  <a:gd name="T5" fmla="*/ 50 h 68"/>
                  <a:gd name="T6" fmla="*/ 24 w 70"/>
                  <a:gd name="T7" fmla="*/ 38 h 68"/>
                  <a:gd name="T8" fmla="*/ 32 w 70"/>
                  <a:gd name="T9" fmla="*/ 28 h 68"/>
                  <a:gd name="T10" fmla="*/ 40 w 70"/>
                  <a:gd name="T11" fmla="*/ 18 h 68"/>
                  <a:gd name="T12" fmla="*/ 48 w 70"/>
                  <a:gd name="T13" fmla="*/ 9 h 68"/>
                  <a:gd name="T14" fmla="*/ 59 w 70"/>
                  <a:gd name="T15" fmla="*/ 4 h 68"/>
                  <a:gd name="T16" fmla="*/ 70 w 70"/>
                  <a:gd name="T17" fmla="*/ 0 h 68"/>
                  <a:gd name="T18" fmla="*/ 63 w 70"/>
                  <a:gd name="T19" fmla="*/ 8 h 68"/>
                  <a:gd name="T20" fmla="*/ 56 w 70"/>
                  <a:gd name="T21" fmla="*/ 19 h 68"/>
                  <a:gd name="T22" fmla="*/ 50 w 70"/>
                  <a:gd name="T23" fmla="*/ 29 h 68"/>
                  <a:gd name="T24" fmla="*/ 41 w 70"/>
                  <a:gd name="T25" fmla="*/ 41 h 68"/>
                  <a:gd name="T26" fmla="*/ 33 w 70"/>
                  <a:gd name="T27" fmla="*/ 51 h 68"/>
                  <a:gd name="T28" fmla="*/ 23 w 70"/>
                  <a:gd name="T29" fmla="*/ 59 h 68"/>
                  <a:gd name="T30" fmla="*/ 13 w 70"/>
                  <a:gd name="T31" fmla="*/ 66 h 68"/>
                  <a:gd name="T32" fmla="*/ 0 w 7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68">
                    <a:moveTo>
                      <a:pt x="0" y="68"/>
                    </a:moveTo>
                    <a:lnTo>
                      <a:pt x="9" y="59"/>
                    </a:lnTo>
                    <a:lnTo>
                      <a:pt x="17" y="50"/>
                    </a:lnTo>
                    <a:lnTo>
                      <a:pt x="24" y="38"/>
                    </a:lnTo>
                    <a:lnTo>
                      <a:pt x="32" y="28"/>
                    </a:lnTo>
                    <a:lnTo>
                      <a:pt x="40" y="18"/>
                    </a:lnTo>
                    <a:lnTo>
                      <a:pt x="48" y="9"/>
                    </a:lnTo>
                    <a:lnTo>
                      <a:pt x="59" y="4"/>
                    </a:lnTo>
                    <a:lnTo>
                      <a:pt x="70" y="0"/>
                    </a:lnTo>
                    <a:lnTo>
                      <a:pt x="63" y="8"/>
                    </a:lnTo>
                    <a:lnTo>
                      <a:pt x="56" y="19"/>
                    </a:lnTo>
                    <a:lnTo>
                      <a:pt x="50" y="29"/>
                    </a:lnTo>
                    <a:lnTo>
                      <a:pt x="41" y="41"/>
                    </a:lnTo>
                    <a:lnTo>
                      <a:pt x="33" y="51"/>
                    </a:lnTo>
                    <a:lnTo>
                      <a:pt x="23" y="59"/>
                    </a:lnTo>
                    <a:lnTo>
                      <a:pt x="13" y="6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2" name="Freeform 391"/>
              <p:cNvSpPr>
                <a:spLocks/>
              </p:cNvSpPr>
              <p:nvPr/>
            </p:nvSpPr>
            <p:spPr bwMode="auto">
              <a:xfrm>
                <a:off x="4912" y="1446"/>
                <a:ext cx="15" cy="16"/>
              </a:xfrm>
              <a:custGeom>
                <a:avLst/>
                <a:gdLst>
                  <a:gd name="T0" fmla="*/ 61 w 61"/>
                  <a:gd name="T1" fmla="*/ 0 h 65"/>
                  <a:gd name="T2" fmla="*/ 55 w 61"/>
                  <a:gd name="T3" fmla="*/ 9 h 65"/>
                  <a:gd name="T4" fmla="*/ 48 w 61"/>
                  <a:gd name="T5" fmla="*/ 19 h 65"/>
                  <a:gd name="T6" fmla="*/ 41 w 61"/>
                  <a:gd name="T7" fmla="*/ 28 h 65"/>
                  <a:gd name="T8" fmla="*/ 34 w 61"/>
                  <a:gd name="T9" fmla="*/ 37 h 65"/>
                  <a:gd name="T10" fmla="*/ 26 w 61"/>
                  <a:gd name="T11" fmla="*/ 46 h 65"/>
                  <a:gd name="T12" fmla="*/ 18 w 61"/>
                  <a:gd name="T13" fmla="*/ 53 h 65"/>
                  <a:gd name="T14" fmla="*/ 9 w 61"/>
                  <a:gd name="T15" fmla="*/ 60 h 65"/>
                  <a:gd name="T16" fmla="*/ 0 w 61"/>
                  <a:gd name="T17" fmla="*/ 65 h 65"/>
                  <a:gd name="T18" fmla="*/ 6 w 61"/>
                  <a:gd name="T19" fmla="*/ 57 h 65"/>
                  <a:gd name="T20" fmla="*/ 11 w 61"/>
                  <a:gd name="T21" fmla="*/ 47 h 65"/>
                  <a:gd name="T22" fmla="*/ 18 w 61"/>
                  <a:gd name="T23" fmla="*/ 39 h 65"/>
                  <a:gd name="T24" fmla="*/ 25 w 61"/>
                  <a:gd name="T25" fmla="*/ 31 h 65"/>
                  <a:gd name="T26" fmla="*/ 32 w 61"/>
                  <a:gd name="T27" fmla="*/ 23 h 65"/>
                  <a:gd name="T28" fmla="*/ 39 w 61"/>
                  <a:gd name="T29" fmla="*/ 16 h 65"/>
                  <a:gd name="T30" fmla="*/ 44 w 61"/>
                  <a:gd name="T31" fmla="*/ 8 h 65"/>
                  <a:gd name="T32" fmla="*/ 48 w 61"/>
                  <a:gd name="T33" fmla="*/ 0 h 65"/>
                  <a:gd name="T34" fmla="*/ 61 w 61"/>
                  <a:gd name="T3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65">
                    <a:moveTo>
                      <a:pt x="61" y="0"/>
                    </a:moveTo>
                    <a:lnTo>
                      <a:pt x="55" y="9"/>
                    </a:lnTo>
                    <a:lnTo>
                      <a:pt x="48" y="19"/>
                    </a:lnTo>
                    <a:lnTo>
                      <a:pt x="41" y="28"/>
                    </a:lnTo>
                    <a:lnTo>
                      <a:pt x="34" y="37"/>
                    </a:lnTo>
                    <a:lnTo>
                      <a:pt x="26" y="46"/>
                    </a:lnTo>
                    <a:lnTo>
                      <a:pt x="18" y="53"/>
                    </a:lnTo>
                    <a:lnTo>
                      <a:pt x="9" y="60"/>
                    </a:lnTo>
                    <a:lnTo>
                      <a:pt x="0" y="65"/>
                    </a:lnTo>
                    <a:lnTo>
                      <a:pt x="6" y="57"/>
                    </a:lnTo>
                    <a:lnTo>
                      <a:pt x="11" y="47"/>
                    </a:lnTo>
                    <a:lnTo>
                      <a:pt x="18" y="39"/>
                    </a:lnTo>
                    <a:lnTo>
                      <a:pt x="25" y="31"/>
                    </a:lnTo>
                    <a:lnTo>
                      <a:pt x="32" y="23"/>
                    </a:lnTo>
                    <a:lnTo>
                      <a:pt x="39" y="16"/>
                    </a:lnTo>
                    <a:lnTo>
                      <a:pt x="44" y="8"/>
                    </a:lnTo>
                    <a:lnTo>
                      <a:pt x="4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3" name="Freeform 392"/>
              <p:cNvSpPr>
                <a:spLocks/>
              </p:cNvSpPr>
              <p:nvPr/>
            </p:nvSpPr>
            <p:spPr bwMode="auto">
              <a:xfrm>
                <a:off x="4925" y="1446"/>
                <a:ext cx="17" cy="17"/>
              </a:xfrm>
              <a:custGeom>
                <a:avLst/>
                <a:gdLst>
                  <a:gd name="T0" fmla="*/ 57 w 67"/>
                  <a:gd name="T1" fmla="*/ 24 h 68"/>
                  <a:gd name="T2" fmla="*/ 50 w 67"/>
                  <a:gd name="T3" fmla="*/ 30 h 68"/>
                  <a:gd name="T4" fmla="*/ 49 w 67"/>
                  <a:gd name="T5" fmla="*/ 28 h 68"/>
                  <a:gd name="T6" fmla="*/ 47 w 67"/>
                  <a:gd name="T7" fmla="*/ 28 h 68"/>
                  <a:gd name="T8" fmla="*/ 44 w 67"/>
                  <a:gd name="T9" fmla="*/ 28 h 68"/>
                  <a:gd name="T10" fmla="*/ 40 w 67"/>
                  <a:gd name="T11" fmla="*/ 28 h 68"/>
                  <a:gd name="T12" fmla="*/ 38 w 67"/>
                  <a:gd name="T13" fmla="*/ 47 h 68"/>
                  <a:gd name="T14" fmla="*/ 35 w 67"/>
                  <a:gd name="T15" fmla="*/ 50 h 68"/>
                  <a:gd name="T16" fmla="*/ 38 w 67"/>
                  <a:gd name="T17" fmla="*/ 46 h 68"/>
                  <a:gd name="T18" fmla="*/ 41 w 67"/>
                  <a:gd name="T19" fmla="*/ 42 h 68"/>
                  <a:gd name="T20" fmla="*/ 38 w 67"/>
                  <a:gd name="T21" fmla="*/ 37 h 68"/>
                  <a:gd name="T22" fmla="*/ 32 w 67"/>
                  <a:gd name="T23" fmla="*/ 41 h 68"/>
                  <a:gd name="T24" fmla="*/ 29 w 67"/>
                  <a:gd name="T25" fmla="*/ 45 h 68"/>
                  <a:gd name="T26" fmla="*/ 24 w 67"/>
                  <a:gd name="T27" fmla="*/ 51 h 68"/>
                  <a:gd name="T28" fmla="*/ 21 w 67"/>
                  <a:gd name="T29" fmla="*/ 56 h 68"/>
                  <a:gd name="T30" fmla="*/ 17 w 67"/>
                  <a:gd name="T31" fmla="*/ 60 h 68"/>
                  <a:gd name="T32" fmla="*/ 14 w 67"/>
                  <a:gd name="T33" fmla="*/ 64 h 68"/>
                  <a:gd name="T34" fmla="*/ 9 w 67"/>
                  <a:gd name="T35" fmla="*/ 67 h 68"/>
                  <a:gd name="T36" fmla="*/ 3 w 67"/>
                  <a:gd name="T37" fmla="*/ 68 h 68"/>
                  <a:gd name="T38" fmla="*/ 0 w 67"/>
                  <a:gd name="T39" fmla="*/ 65 h 68"/>
                  <a:gd name="T40" fmla="*/ 6 w 67"/>
                  <a:gd name="T41" fmla="*/ 56 h 68"/>
                  <a:gd name="T42" fmla="*/ 12 w 67"/>
                  <a:gd name="T43" fmla="*/ 46 h 68"/>
                  <a:gd name="T44" fmla="*/ 19 w 67"/>
                  <a:gd name="T45" fmla="*/ 37 h 68"/>
                  <a:gd name="T46" fmla="*/ 26 w 67"/>
                  <a:gd name="T47" fmla="*/ 29 h 68"/>
                  <a:gd name="T48" fmla="*/ 33 w 67"/>
                  <a:gd name="T49" fmla="*/ 20 h 68"/>
                  <a:gd name="T50" fmla="*/ 42 w 67"/>
                  <a:gd name="T51" fmla="*/ 13 h 68"/>
                  <a:gd name="T52" fmla="*/ 50 w 67"/>
                  <a:gd name="T53" fmla="*/ 6 h 68"/>
                  <a:gd name="T54" fmla="*/ 61 w 67"/>
                  <a:gd name="T55" fmla="*/ 0 h 68"/>
                  <a:gd name="T56" fmla="*/ 67 w 67"/>
                  <a:gd name="T57" fmla="*/ 5 h 68"/>
                  <a:gd name="T58" fmla="*/ 67 w 67"/>
                  <a:gd name="T59" fmla="*/ 11 h 68"/>
                  <a:gd name="T60" fmla="*/ 62 w 67"/>
                  <a:gd name="T61" fmla="*/ 18 h 68"/>
                  <a:gd name="T62" fmla="*/ 57 w 67"/>
                  <a:gd name="T63" fmla="*/ 2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" h="68">
                    <a:moveTo>
                      <a:pt x="57" y="24"/>
                    </a:moveTo>
                    <a:lnTo>
                      <a:pt x="50" y="30"/>
                    </a:lnTo>
                    <a:lnTo>
                      <a:pt x="49" y="28"/>
                    </a:lnTo>
                    <a:lnTo>
                      <a:pt x="47" y="28"/>
                    </a:lnTo>
                    <a:lnTo>
                      <a:pt x="44" y="28"/>
                    </a:lnTo>
                    <a:lnTo>
                      <a:pt x="40" y="28"/>
                    </a:lnTo>
                    <a:lnTo>
                      <a:pt x="38" y="47"/>
                    </a:lnTo>
                    <a:lnTo>
                      <a:pt x="35" y="50"/>
                    </a:lnTo>
                    <a:lnTo>
                      <a:pt x="38" y="46"/>
                    </a:lnTo>
                    <a:lnTo>
                      <a:pt x="41" y="42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29" y="45"/>
                    </a:lnTo>
                    <a:lnTo>
                      <a:pt x="24" y="51"/>
                    </a:lnTo>
                    <a:lnTo>
                      <a:pt x="21" y="56"/>
                    </a:lnTo>
                    <a:lnTo>
                      <a:pt x="17" y="60"/>
                    </a:lnTo>
                    <a:lnTo>
                      <a:pt x="14" y="64"/>
                    </a:lnTo>
                    <a:lnTo>
                      <a:pt x="9" y="67"/>
                    </a:lnTo>
                    <a:lnTo>
                      <a:pt x="3" y="68"/>
                    </a:lnTo>
                    <a:lnTo>
                      <a:pt x="0" y="65"/>
                    </a:lnTo>
                    <a:lnTo>
                      <a:pt x="6" y="56"/>
                    </a:lnTo>
                    <a:lnTo>
                      <a:pt x="12" y="46"/>
                    </a:lnTo>
                    <a:lnTo>
                      <a:pt x="19" y="37"/>
                    </a:lnTo>
                    <a:lnTo>
                      <a:pt x="26" y="29"/>
                    </a:lnTo>
                    <a:lnTo>
                      <a:pt x="33" y="20"/>
                    </a:lnTo>
                    <a:lnTo>
                      <a:pt x="42" y="13"/>
                    </a:lnTo>
                    <a:lnTo>
                      <a:pt x="50" y="6"/>
                    </a:lnTo>
                    <a:lnTo>
                      <a:pt x="61" y="0"/>
                    </a:lnTo>
                    <a:lnTo>
                      <a:pt x="67" y="5"/>
                    </a:lnTo>
                    <a:lnTo>
                      <a:pt x="67" y="11"/>
                    </a:lnTo>
                    <a:lnTo>
                      <a:pt x="62" y="18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4" name="Freeform 393"/>
              <p:cNvSpPr>
                <a:spLocks/>
              </p:cNvSpPr>
              <p:nvPr/>
            </p:nvSpPr>
            <p:spPr bwMode="auto">
              <a:xfrm>
                <a:off x="4939" y="1446"/>
                <a:ext cx="17" cy="15"/>
              </a:xfrm>
              <a:custGeom>
                <a:avLst/>
                <a:gdLst>
                  <a:gd name="T0" fmla="*/ 68 w 68"/>
                  <a:gd name="T1" fmla="*/ 0 h 61"/>
                  <a:gd name="T2" fmla="*/ 58 w 68"/>
                  <a:gd name="T3" fmla="*/ 7 h 61"/>
                  <a:gd name="T4" fmla="*/ 50 w 68"/>
                  <a:gd name="T5" fmla="*/ 16 h 61"/>
                  <a:gd name="T6" fmla="*/ 43 w 68"/>
                  <a:gd name="T7" fmla="*/ 27 h 61"/>
                  <a:gd name="T8" fmla="*/ 36 w 68"/>
                  <a:gd name="T9" fmla="*/ 36 h 61"/>
                  <a:gd name="T10" fmla="*/ 28 w 68"/>
                  <a:gd name="T11" fmla="*/ 45 h 61"/>
                  <a:gd name="T12" fmla="*/ 21 w 68"/>
                  <a:gd name="T13" fmla="*/ 53 h 61"/>
                  <a:gd name="T14" fmla="*/ 12 w 68"/>
                  <a:gd name="T15" fmla="*/ 59 h 61"/>
                  <a:gd name="T16" fmla="*/ 0 w 68"/>
                  <a:gd name="T17" fmla="*/ 61 h 61"/>
                  <a:gd name="T18" fmla="*/ 6 w 68"/>
                  <a:gd name="T19" fmla="*/ 53 h 61"/>
                  <a:gd name="T20" fmla="*/ 13 w 68"/>
                  <a:gd name="T21" fmla="*/ 45 h 61"/>
                  <a:gd name="T22" fmla="*/ 20 w 68"/>
                  <a:gd name="T23" fmla="*/ 37 h 61"/>
                  <a:gd name="T24" fmla="*/ 27 w 68"/>
                  <a:gd name="T25" fmla="*/ 30 h 61"/>
                  <a:gd name="T26" fmla="*/ 35 w 68"/>
                  <a:gd name="T27" fmla="*/ 23 h 61"/>
                  <a:gd name="T28" fmla="*/ 42 w 68"/>
                  <a:gd name="T29" fmla="*/ 16 h 61"/>
                  <a:gd name="T30" fmla="*/ 47 w 68"/>
                  <a:gd name="T31" fmla="*/ 8 h 61"/>
                  <a:gd name="T32" fmla="*/ 53 w 68"/>
                  <a:gd name="T33" fmla="*/ 0 h 61"/>
                  <a:gd name="T34" fmla="*/ 68 w 68"/>
                  <a:gd name="T3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1">
                    <a:moveTo>
                      <a:pt x="68" y="0"/>
                    </a:moveTo>
                    <a:lnTo>
                      <a:pt x="58" y="7"/>
                    </a:lnTo>
                    <a:lnTo>
                      <a:pt x="50" y="16"/>
                    </a:lnTo>
                    <a:lnTo>
                      <a:pt x="43" y="27"/>
                    </a:lnTo>
                    <a:lnTo>
                      <a:pt x="36" y="36"/>
                    </a:lnTo>
                    <a:lnTo>
                      <a:pt x="28" y="45"/>
                    </a:lnTo>
                    <a:lnTo>
                      <a:pt x="21" y="53"/>
                    </a:lnTo>
                    <a:lnTo>
                      <a:pt x="12" y="59"/>
                    </a:lnTo>
                    <a:lnTo>
                      <a:pt x="0" y="61"/>
                    </a:lnTo>
                    <a:lnTo>
                      <a:pt x="6" y="53"/>
                    </a:lnTo>
                    <a:lnTo>
                      <a:pt x="13" y="45"/>
                    </a:lnTo>
                    <a:lnTo>
                      <a:pt x="20" y="37"/>
                    </a:lnTo>
                    <a:lnTo>
                      <a:pt x="27" y="30"/>
                    </a:lnTo>
                    <a:lnTo>
                      <a:pt x="35" y="23"/>
                    </a:lnTo>
                    <a:lnTo>
                      <a:pt x="42" y="16"/>
                    </a:lnTo>
                    <a:lnTo>
                      <a:pt x="47" y="8"/>
                    </a:lnTo>
                    <a:lnTo>
                      <a:pt x="53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5" name="Freeform 394"/>
              <p:cNvSpPr>
                <a:spLocks/>
              </p:cNvSpPr>
              <p:nvPr/>
            </p:nvSpPr>
            <p:spPr bwMode="auto">
              <a:xfrm>
                <a:off x="4954" y="1446"/>
                <a:ext cx="15" cy="15"/>
              </a:xfrm>
              <a:custGeom>
                <a:avLst/>
                <a:gdLst>
                  <a:gd name="T0" fmla="*/ 59 w 59"/>
                  <a:gd name="T1" fmla="*/ 0 h 59"/>
                  <a:gd name="T2" fmla="*/ 52 w 59"/>
                  <a:gd name="T3" fmla="*/ 8 h 59"/>
                  <a:gd name="T4" fmla="*/ 45 w 59"/>
                  <a:gd name="T5" fmla="*/ 18 h 59"/>
                  <a:gd name="T6" fmla="*/ 39 w 59"/>
                  <a:gd name="T7" fmla="*/ 28 h 59"/>
                  <a:gd name="T8" fmla="*/ 33 w 59"/>
                  <a:gd name="T9" fmla="*/ 37 h 59"/>
                  <a:gd name="T10" fmla="*/ 27 w 59"/>
                  <a:gd name="T11" fmla="*/ 45 h 59"/>
                  <a:gd name="T12" fmla="*/ 18 w 59"/>
                  <a:gd name="T13" fmla="*/ 52 h 59"/>
                  <a:gd name="T14" fmla="*/ 10 w 59"/>
                  <a:gd name="T15" fmla="*/ 57 h 59"/>
                  <a:gd name="T16" fmla="*/ 0 w 59"/>
                  <a:gd name="T17" fmla="*/ 59 h 59"/>
                  <a:gd name="T18" fmla="*/ 7 w 59"/>
                  <a:gd name="T19" fmla="*/ 51 h 59"/>
                  <a:gd name="T20" fmla="*/ 13 w 59"/>
                  <a:gd name="T21" fmla="*/ 43 h 59"/>
                  <a:gd name="T22" fmla="*/ 18 w 59"/>
                  <a:gd name="T23" fmla="*/ 34 h 59"/>
                  <a:gd name="T24" fmla="*/ 25 w 59"/>
                  <a:gd name="T25" fmla="*/ 24 h 59"/>
                  <a:gd name="T26" fmla="*/ 32 w 59"/>
                  <a:gd name="T27" fmla="*/ 16 h 59"/>
                  <a:gd name="T28" fmla="*/ 39 w 59"/>
                  <a:gd name="T29" fmla="*/ 9 h 59"/>
                  <a:gd name="T30" fmla="*/ 48 w 59"/>
                  <a:gd name="T31" fmla="*/ 4 h 59"/>
                  <a:gd name="T32" fmla="*/ 59 w 59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59" y="0"/>
                    </a:moveTo>
                    <a:lnTo>
                      <a:pt x="52" y="8"/>
                    </a:lnTo>
                    <a:lnTo>
                      <a:pt x="45" y="18"/>
                    </a:lnTo>
                    <a:lnTo>
                      <a:pt x="39" y="28"/>
                    </a:lnTo>
                    <a:lnTo>
                      <a:pt x="33" y="37"/>
                    </a:lnTo>
                    <a:lnTo>
                      <a:pt x="27" y="45"/>
                    </a:lnTo>
                    <a:lnTo>
                      <a:pt x="18" y="52"/>
                    </a:lnTo>
                    <a:lnTo>
                      <a:pt x="10" y="57"/>
                    </a:lnTo>
                    <a:lnTo>
                      <a:pt x="0" y="59"/>
                    </a:lnTo>
                    <a:lnTo>
                      <a:pt x="7" y="51"/>
                    </a:lnTo>
                    <a:lnTo>
                      <a:pt x="13" y="43"/>
                    </a:lnTo>
                    <a:lnTo>
                      <a:pt x="18" y="34"/>
                    </a:lnTo>
                    <a:lnTo>
                      <a:pt x="25" y="24"/>
                    </a:lnTo>
                    <a:lnTo>
                      <a:pt x="32" y="16"/>
                    </a:lnTo>
                    <a:lnTo>
                      <a:pt x="39" y="9"/>
                    </a:lnTo>
                    <a:lnTo>
                      <a:pt x="48" y="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6" name="Freeform 395"/>
              <p:cNvSpPr>
                <a:spLocks/>
              </p:cNvSpPr>
              <p:nvPr/>
            </p:nvSpPr>
            <p:spPr bwMode="auto">
              <a:xfrm>
                <a:off x="4966" y="1446"/>
                <a:ext cx="17" cy="13"/>
              </a:xfrm>
              <a:custGeom>
                <a:avLst/>
                <a:gdLst>
                  <a:gd name="T0" fmla="*/ 68 w 68"/>
                  <a:gd name="T1" fmla="*/ 0 h 54"/>
                  <a:gd name="T2" fmla="*/ 60 w 68"/>
                  <a:gd name="T3" fmla="*/ 8 h 54"/>
                  <a:gd name="T4" fmla="*/ 53 w 68"/>
                  <a:gd name="T5" fmla="*/ 18 h 54"/>
                  <a:gd name="T6" fmla="*/ 46 w 68"/>
                  <a:gd name="T7" fmla="*/ 27 h 54"/>
                  <a:gd name="T8" fmla="*/ 38 w 68"/>
                  <a:gd name="T9" fmla="*/ 35 h 54"/>
                  <a:gd name="T10" fmla="*/ 30 w 68"/>
                  <a:gd name="T11" fmla="*/ 43 h 54"/>
                  <a:gd name="T12" fmla="*/ 22 w 68"/>
                  <a:gd name="T13" fmla="*/ 49 h 54"/>
                  <a:gd name="T14" fmla="*/ 12 w 68"/>
                  <a:gd name="T15" fmla="*/ 52 h 54"/>
                  <a:gd name="T16" fmla="*/ 0 w 68"/>
                  <a:gd name="T17" fmla="*/ 54 h 54"/>
                  <a:gd name="T18" fmla="*/ 7 w 68"/>
                  <a:gd name="T19" fmla="*/ 46 h 54"/>
                  <a:gd name="T20" fmla="*/ 15 w 68"/>
                  <a:gd name="T21" fmla="*/ 38 h 54"/>
                  <a:gd name="T22" fmla="*/ 22 w 68"/>
                  <a:gd name="T23" fmla="*/ 29 h 54"/>
                  <a:gd name="T24" fmla="*/ 30 w 68"/>
                  <a:gd name="T25" fmla="*/ 21 h 54"/>
                  <a:gd name="T26" fmla="*/ 38 w 68"/>
                  <a:gd name="T27" fmla="*/ 13 h 54"/>
                  <a:gd name="T28" fmla="*/ 48 w 68"/>
                  <a:gd name="T29" fmla="*/ 7 h 54"/>
                  <a:gd name="T30" fmla="*/ 58 w 68"/>
                  <a:gd name="T31" fmla="*/ 3 h 54"/>
                  <a:gd name="T32" fmla="*/ 68 w 68"/>
                  <a:gd name="T3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54">
                    <a:moveTo>
                      <a:pt x="68" y="0"/>
                    </a:moveTo>
                    <a:lnTo>
                      <a:pt x="60" y="8"/>
                    </a:lnTo>
                    <a:lnTo>
                      <a:pt x="53" y="18"/>
                    </a:lnTo>
                    <a:lnTo>
                      <a:pt x="46" y="27"/>
                    </a:lnTo>
                    <a:lnTo>
                      <a:pt x="38" y="35"/>
                    </a:lnTo>
                    <a:lnTo>
                      <a:pt x="30" y="43"/>
                    </a:lnTo>
                    <a:lnTo>
                      <a:pt x="22" y="49"/>
                    </a:lnTo>
                    <a:lnTo>
                      <a:pt x="12" y="52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5" y="38"/>
                    </a:lnTo>
                    <a:lnTo>
                      <a:pt x="22" y="29"/>
                    </a:lnTo>
                    <a:lnTo>
                      <a:pt x="30" y="21"/>
                    </a:lnTo>
                    <a:lnTo>
                      <a:pt x="38" y="13"/>
                    </a:lnTo>
                    <a:lnTo>
                      <a:pt x="48" y="7"/>
                    </a:lnTo>
                    <a:lnTo>
                      <a:pt x="58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7" name="Freeform 396"/>
              <p:cNvSpPr>
                <a:spLocks/>
              </p:cNvSpPr>
              <p:nvPr/>
            </p:nvSpPr>
            <p:spPr bwMode="auto">
              <a:xfrm>
                <a:off x="4978" y="1446"/>
                <a:ext cx="19" cy="13"/>
              </a:xfrm>
              <a:custGeom>
                <a:avLst/>
                <a:gdLst>
                  <a:gd name="T0" fmla="*/ 73 w 73"/>
                  <a:gd name="T1" fmla="*/ 0 h 54"/>
                  <a:gd name="T2" fmla="*/ 63 w 73"/>
                  <a:gd name="T3" fmla="*/ 7 h 54"/>
                  <a:gd name="T4" fmla="*/ 55 w 73"/>
                  <a:gd name="T5" fmla="*/ 16 h 54"/>
                  <a:gd name="T6" fmla="*/ 48 w 73"/>
                  <a:gd name="T7" fmla="*/ 26 h 54"/>
                  <a:gd name="T8" fmla="*/ 40 w 73"/>
                  <a:gd name="T9" fmla="*/ 35 h 54"/>
                  <a:gd name="T10" fmla="*/ 32 w 73"/>
                  <a:gd name="T11" fmla="*/ 44 h 54"/>
                  <a:gd name="T12" fmla="*/ 23 w 73"/>
                  <a:gd name="T13" fmla="*/ 51 h 54"/>
                  <a:gd name="T14" fmla="*/ 13 w 73"/>
                  <a:gd name="T15" fmla="*/ 54 h 54"/>
                  <a:gd name="T16" fmla="*/ 0 w 73"/>
                  <a:gd name="T17" fmla="*/ 54 h 54"/>
                  <a:gd name="T18" fmla="*/ 7 w 73"/>
                  <a:gd name="T19" fmla="*/ 45 h 54"/>
                  <a:gd name="T20" fmla="*/ 14 w 73"/>
                  <a:gd name="T21" fmla="*/ 36 h 54"/>
                  <a:gd name="T22" fmla="*/ 22 w 73"/>
                  <a:gd name="T23" fmla="*/ 26 h 54"/>
                  <a:gd name="T24" fmla="*/ 31 w 73"/>
                  <a:gd name="T25" fmla="*/ 16 h 54"/>
                  <a:gd name="T26" fmla="*/ 40 w 73"/>
                  <a:gd name="T27" fmla="*/ 8 h 54"/>
                  <a:gd name="T28" fmla="*/ 51 w 73"/>
                  <a:gd name="T29" fmla="*/ 3 h 54"/>
                  <a:gd name="T30" fmla="*/ 61 w 73"/>
                  <a:gd name="T31" fmla="*/ 0 h 54"/>
                  <a:gd name="T32" fmla="*/ 73 w 73"/>
                  <a:gd name="T3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63" y="7"/>
                    </a:lnTo>
                    <a:lnTo>
                      <a:pt x="55" y="16"/>
                    </a:lnTo>
                    <a:lnTo>
                      <a:pt x="48" y="26"/>
                    </a:lnTo>
                    <a:lnTo>
                      <a:pt x="40" y="35"/>
                    </a:lnTo>
                    <a:lnTo>
                      <a:pt x="32" y="44"/>
                    </a:lnTo>
                    <a:lnTo>
                      <a:pt x="23" y="51"/>
                    </a:lnTo>
                    <a:lnTo>
                      <a:pt x="13" y="54"/>
                    </a:lnTo>
                    <a:lnTo>
                      <a:pt x="0" y="54"/>
                    </a:lnTo>
                    <a:lnTo>
                      <a:pt x="7" y="45"/>
                    </a:lnTo>
                    <a:lnTo>
                      <a:pt x="14" y="36"/>
                    </a:lnTo>
                    <a:lnTo>
                      <a:pt x="22" y="26"/>
                    </a:lnTo>
                    <a:lnTo>
                      <a:pt x="31" y="16"/>
                    </a:lnTo>
                    <a:lnTo>
                      <a:pt x="40" y="8"/>
                    </a:lnTo>
                    <a:lnTo>
                      <a:pt x="51" y="3"/>
                    </a:lnTo>
                    <a:lnTo>
                      <a:pt x="61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8" name="Freeform 397"/>
              <p:cNvSpPr>
                <a:spLocks/>
              </p:cNvSpPr>
              <p:nvPr/>
            </p:nvSpPr>
            <p:spPr bwMode="auto">
              <a:xfrm>
                <a:off x="4992" y="1446"/>
                <a:ext cx="16" cy="13"/>
              </a:xfrm>
              <a:custGeom>
                <a:avLst/>
                <a:gdLst>
                  <a:gd name="T0" fmla="*/ 61 w 61"/>
                  <a:gd name="T1" fmla="*/ 0 h 52"/>
                  <a:gd name="T2" fmla="*/ 54 w 61"/>
                  <a:gd name="T3" fmla="*/ 8 h 52"/>
                  <a:gd name="T4" fmla="*/ 49 w 61"/>
                  <a:gd name="T5" fmla="*/ 18 h 52"/>
                  <a:gd name="T6" fmla="*/ 42 w 61"/>
                  <a:gd name="T7" fmla="*/ 27 h 52"/>
                  <a:gd name="T8" fmla="*/ 36 w 61"/>
                  <a:gd name="T9" fmla="*/ 35 h 52"/>
                  <a:gd name="T10" fmla="*/ 28 w 61"/>
                  <a:gd name="T11" fmla="*/ 42 h 52"/>
                  <a:gd name="T12" fmla="*/ 20 w 61"/>
                  <a:gd name="T13" fmla="*/ 47 h 52"/>
                  <a:gd name="T14" fmla="*/ 11 w 61"/>
                  <a:gd name="T15" fmla="*/ 51 h 52"/>
                  <a:gd name="T16" fmla="*/ 0 w 61"/>
                  <a:gd name="T17" fmla="*/ 52 h 52"/>
                  <a:gd name="T18" fmla="*/ 7 w 61"/>
                  <a:gd name="T19" fmla="*/ 45 h 52"/>
                  <a:gd name="T20" fmla="*/ 14 w 61"/>
                  <a:gd name="T21" fmla="*/ 36 h 52"/>
                  <a:gd name="T22" fmla="*/ 21 w 61"/>
                  <a:gd name="T23" fmla="*/ 28 h 52"/>
                  <a:gd name="T24" fmla="*/ 27 w 61"/>
                  <a:gd name="T25" fmla="*/ 19 h 52"/>
                  <a:gd name="T26" fmla="*/ 34 w 61"/>
                  <a:gd name="T27" fmla="*/ 11 h 52"/>
                  <a:gd name="T28" fmla="*/ 42 w 61"/>
                  <a:gd name="T29" fmla="*/ 5 h 52"/>
                  <a:gd name="T30" fmla="*/ 51 w 61"/>
                  <a:gd name="T31" fmla="*/ 1 h 52"/>
                  <a:gd name="T32" fmla="*/ 61 w 61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52">
                    <a:moveTo>
                      <a:pt x="61" y="0"/>
                    </a:moveTo>
                    <a:lnTo>
                      <a:pt x="54" y="8"/>
                    </a:lnTo>
                    <a:lnTo>
                      <a:pt x="49" y="18"/>
                    </a:lnTo>
                    <a:lnTo>
                      <a:pt x="42" y="27"/>
                    </a:lnTo>
                    <a:lnTo>
                      <a:pt x="36" y="35"/>
                    </a:lnTo>
                    <a:lnTo>
                      <a:pt x="28" y="42"/>
                    </a:lnTo>
                    <a:lnTo>
                      <a:pt x="20" y="47"/>
                    </a:lnTo>
                    <a:lnTo>
                      <a:pt x="11" y="51"/>
                    </a:lnTo>
                    <a:lnTo>
                      <a:pt x="0" y="52"/>
                    </a:lnTo>
                    <a:lnTo>
                      <a:pt x="7" y="45"/>
                    </a:lnTo>
                    <a:lnTo>
                      <a:pt x="14" y="36"/>
                    </a:lnTo>
                    <a:lnTo>
                      <a:pt x="21" y="28"/>
                    </a:lnTo>
                    <a:lnTo>
                      <a:pt x="27" y="19"/>
                    </a:lnTo>
                    <a:lnTo>
                      <a:pt x="34" y="11"/>
                    </a:lnTo>
                    <a:lnTo>
                      <a:pt x="42" y="5"/>
                    </a:lnTo>
                    <a:lnTo>
                      <a:pt x="51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9" name="Freeform 398"/>
              <p:cNvSpPr>
                <a:spLocks/>
              </p:cNvSpPr>
              <p:nvPr/>
            </p:nvSpPr>
            <p:spPr bwMode="auto">
              <a:xfrm>
                <a:off x="5005" y="1446"/>
                <a:ext cx="15" cy="13"/>
              </a:xfrm>
              <a:custGeom>
                <a:avLst/>
                <a:gdLst>
                  <a:gd name="T0" fmla="*/ 60 w 60"/>
                  <a:gd name="T1" fmla="*/ 0 h 52"/>
                  <a:gd name="T2" fmla="*/ 53 w 60"/>
                  <a:gd name="T3" fmla="*/ 7 h 52"/>
                  <a:gd name="T4" fmla="*/ 46 w 60"/>
                  <a:gd name="T5" fmla="*/ 16 h 52"/>
                  <a:gd name="T6" fmla="*/ 39 w 60"/>
                  <a:gd name="T7" fmla="*/ 26 h 52"/>
                  <a:gd name="T8" fmla="*/ 34 w 60"/>
                  <a:gd name="T9" fmla="*/ 34 h 52"/>
                  <a:gd name="T10" fmla="*/ 27 w 60"/>
                  <a:gd name="T11" fmla="*/ 42 h 52"/>
                  <a:gd name="T12" fmla="*/ 19 w 60"/>
                  <a:gd name="T13" fmla="*/ 47 h 52"/>
                  <a:gd name="T14" fmla="*/ 9 w 60"/>
                  <a:gd name="T15" fmla="*/ 52 h 52"/>
                  <a:gd name="T16" fmla="*/ 0 w 60"/>
                  <a:gd name="T17" fmla="*/ 52 h 52"/>
                  <a:gd name="T18" fmla="*/ 6 w 60"/>
                  <a:gd name="T19" fmla="*/ 45 h 52"/>
                  <a:gd name="T20" fmla="*/ 13 w 60"/>
                  <a:gd name="T21" fmla="*/ 37 h 52"/>
                  <a:gd name="T22" fmla="*/ 20 w 60"/>
                  <a:gd name="T23" fmla="*/ 29 h 52"/>
                  <a:gd name="T24" fmla="*/ 27 w 60"/>
                  <a:gd name="T25" fmla="*/ 21 h 52"/>
                  <a:gd name="T26" fmla="*/ 34 w 60"/>
                  <a:gd name="T27" fmla="*/ 13 h 52"/>
                  <a:gd name="T28" fmla="*/ 42 w 60"/>
                  <a:gd name="T29" fmla="*/ 7 h 52"/>
                  <a:gd name="T30" fmla="*/ 51 w 60"/>
                  <a:gd name="T31" fmla="*/ 3 h 52"/>
                  <a:gd name="T32" fmla="*/ 60 w 6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2">
                    <a:moveTo>
                      <a:pt x="60" y="0"/>
                    </a:moveTo>
                    <a:lnTo>
                      <a:pt x="53" y="7"/>
                    </a:lnTo>
                    <a:lnTo>
                      <a:pt x="46" y="16"/>
                    </a:lnTo>
                    <a:lnTo>
                      <a:pt x="39" y="26"/>
                    </a:lnTo>
                    <a:lnTo>
                      <a:pt x="34" y="34"/>
                    </a:lnTo>
                    <a:lnTo>
                      <a:pt x="27" y="42"/>
                    </a:lnTo>
                    <a:lnTo>
                      <a:pt x="19" y="47"/>
                    </a:lnTo>
                    <a:lnTo>
                      <a:pt x="9" y="52"/>
                    </a:lnTo>
                    <a:lnTo>
                      <a:pt x="0" y="52"/>
                    </a:lnTo>
                    <a:lnTo>
                      <a:pt x="6" y="45"/>
                    </a:lnTo>
                    <a:lnTo>
                      <a:pt x="13" y="37"/>
                    </a:lnTo>
                    <a:lnTo>
                      <a:pt x="20" y="29"/>
                    </a:lnTo>
                    <a:lnTo>
                      <a:pt x="27" y="21"/>
                    </a:lnTo>
                    <a:lnTo>
                      <a:pt x="34" y="13"/>
                    </a:lnTo>
                    <a:lnTo>
                      <a:pt x="42" y="7"/>
                    </a:lnTo>
                    <a:lnTo>
                      <a:pt x="51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0" name="Freeform 399"/>
              <p:cNvSpPr>
                <a:spLocks/>
              </p:cNvSpPr>
              <p:nvPr/>
            </p:nvSpPr>
            <p:spPr bwMode="auto">
              <a:xfrm>
                <a:off x="5056" y="1446"/>
                <a:ext cx="11" cy="11"/>
              </a:xfrm>
              <a:custGeom>
                <a:avLst/>
                <a:gdLst>
                  <a:gd name="T0" fmla="*/ 44 w 44"/>
                  <a:gd name="T1" fmla="*/ 0 h 45"/>
                  <a:gd name="T2" fmla="*/ 39 w 44"/>
                  <a:gd name="T3" fmla="*/ 6 h 45"/>
                  <a:gd name="T4" fmla="*/ 35 w 44"/>
                  <a:gd name="T5" fmla="*/ 14 h 45"/>
                  <a:gd name="T6" fmla="*/ 31 w 44"/>
                  <a:gd name="T7" fmla="*/ 22 h 45"/>
                  <a:gd name="T8" fmla="*/ 27 w 44"/>
                  <a:gd name="T9" fmla="*/ 29 h 45"/>
                  <a:gd name="T10" fmla="*/ 22 w 44"/>
                  <a:gd name="T11" fmla="*/ 36 h 45"/>
                  <a:gd name="T12" fmla="*/ 16 w 44"/>
                  <a:gd name="T13" fmla="*/ 42 h 45"/>
                  <a:gd name="T14" fmla="*/ 9 w 44"/>
                  <a:gd name="T15" fmla="*/ 44 h 45"/>
                  <a:gd name="T16" fmla="*/ 0 w 44"/>
                  <a:gd name="T17" fmla="*/ 45 h 45"/>
                  <a:gd name="T18" fmla="*/ 1 w 44"/>
                  <a:gd name="T19" fmla="*/ 37 h 45"/>
                  <a:gd name="T20" fmla="*/ 5 w 44"/>
                  <a:gd name="T21" fmla="*/ 29 h 45"/>
                  <a:gd name="T22" fmla="*/ 8 w 44"/>
                  <a:gd name="T23" fmla="*/ 21 h 45"/>
                  <a:gd name="T24" fmla="*/ 14 w 44"/>
                  <a:gd name="T25" fmla="*/ 14 h 45"/>
                  <a:gd name="T26" fmla="*/ 21 w 44"/>
                  <a:gd name="T27" fmla="*/ 8 h 45"/>
                  <a:gd name="T28" fmla="*/ 28 w 44"/>
                  <a:gd name="T29" fmla="*/ 4 h 45"/>
                  <a:gd name="T30" fmla="*/ 36 w 44"/>
                  <a:gd name="T31" fmla="*/ 0 h 45"/>
                  <a:gd name="T32" fmla="*/ 44 w 44"/>
                  <a:gd name="T3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lnTo>
                      <a:pt x="39" y="6"/>
                    </a:lnTo>
                    <a:lnTo>
                      <a:pt x="35" y="14"/>
                    </a:lnTo>
                    <a:lnTo>
                      <a:pt x="31" y="22"/>
                    </a:lnTo>
                    <a:lnTo>
                      <a:pt x="27" y="29"/>
                    </a:lnTo>
                    <a:lnTo>
                      <a:pt x="22" y="36"/>
                    </a:lnTo>
                    <a:lnTo>
                      <a:pt x="16" y="42"/>
                    </a:lnTo>
                    <a:lnTo>
                      <a:pt x="9" y="44"/>
                    </a:lnTo>
                    <a:lnTo>
                      <a:pt x="0" y="45"/>
                    </a:lnTo>
                    <a:lnTo>
                      <a:pt x="1" y="37"/>
                    </a:lnTo>
                    <a:lnTo>
                      <a:pt x="5" y="29"/>
                    </a:lnTo>
                    <a:lnTo>
                      <a:pt x="8" y="21"/>
                    </a:lnTo>
                    <a:lnTo>
                      <a:pt x="14" y="14"/>
                    </a:lnTo>
                    <a:lnTo>
                      <a:pt x="21" y="8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1" name="Freeform 400"/>
              <p:cNvSpPr>
                <a:spLocks/>
              </p:cNvSpPr>
              <p:nvPr/>
            </p:nvSpPr>
            <p:spPr bwMode="auto">
              <a:xfrm>
                <a:off x="5068" y="1446"/>
                <a:ext cx="11" cy="10"/>
              </a:xfrm>
              <a:custGeom>
                <a:avLst/>
                <a:gdLst>
                  <a:gd name="T0" fmla="*/ 46 w 46"/>
                  <a:gd name="T1" fmla="*/ 0 h 42"/>
                  <a:gd name="T2" fmla="*/ 41 w 46"/>
                  <a:gd name="T3" fmla="*/ 5 h 42"/>
                  <a:gd name="T4" fmla="*/ 34 w 46"/>
                  <a:gd name="T5" fmla="*/ 12 h 42"/>
                  <a:gd name="T6" fmla="*/ 28 w 46"/>
                  <a:gd name="T7" fmla="*/ 18 h 42"/>
                  <a:gd name="T8" fmla="*/ 22 w 46"/>
                  <a:gd name="T9" fmla="*/ 23 h 42"/>
                  <a:gd name="T10" fmla="*/ 16 w 46"/>
                  <a:gd name="T11" fmla="*/ 29 h 42"/>
                  <a:gd name="T12" fmla="*/ 11 w 46"/>
                  <a:gd name="T13" fmla="*/ 35 h 42"/>
                  <a:gd name="T14" fmla="*/ 5 w 46"/>
                  <a:gd name="T15" fmla="*/ 38 h 42"/>
                  <a:gd name="T16" fmla="*/ 0 w 46"/>
                  <a:gd name="T17" fmla="*/ 42 h 42"/>
                  <a:gd name="T18" fmla="*/ 3 w 46"/>
                  <a:gd name="T19" fmla="*/ 36 h 42"/>
                  <a:gd name="T20" fmla="*/ 6 w 46"/>
                  <a:gd name="T21" fmla="*/ 28 h 42"/>
                  <a:gd name="T22" fmla="*/ 11 w 46"/>
                  <a:gd name="T23" fmla="*/ 21 h 42"/>
                  <a:gd name="T24" fmla="*/ 16 w 46"/>
                  <a:gd name="T25" fmla="*/ 14 h 42"/>
                  <a:gd name="T26" fmla="*/ 23 w 46"/>
                  <a:gd name="T27" fmla="*/ 8 h 42"/>
                  <a:gd name="T28" fmla="*/ 30 w 46"/>
                  <a:gd name="T29" fmla="*/ 4 h 42"/>
                  <a:gd name="T30" fmla="*/ 38 w 46"/>
                  <a:gd name="T31" fmla="*/ 0 h 42"/>
                  <a:gd name="T32" fmla="*/ 46 w 46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2">
                    <a:moveTo>
                      <a:pt x="46" y="0"/>
                    </a:moveTo>
                    <a:lnTo>
                      <a:pt x="41" y="5"/>
                    </a:lnTo>
                    <a:lnTo>
                      <a:pt x="34" y="12"/>
                    </a:lnTo>
                    <a:lnTo>
                      <a:pt x="28" y="18"/>
                    </a:lnTo>
                    <a:lnTo>
                      <a:pt x="22" y="23"/>
                    </a:lnTo>
                    <a:lnTo>
                      <a:pt x="16" y="29"/>
                    </a:lnTo>
                    <a:lnTo>
                      <a:pt x="11" y="35"/>
                    </a:lnTo>
                    <a:lnTo>
                      <a:pt x="5" y="38"/>
                    </a:lnTo>
                    <a:lnTo>
                      <a:pt x="0" y="42"/>
                    </a:lnTo>
                    <a:lnTo>
                      <a:pt x="3" y="36"/>
                    </a:lnTo>
                    <a:lnTo>
                      <a:pt x="6" y="28"/>
                    </a:lnTo>
                    <a:lnTo>
                      <a:pt x="11" y="21"/>
                    </a:lnTo>
                    <a:lnTo>
                      <a:pt x="16" y="14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2" name="Freeform 401"/>
              <p:cNvSpPr>
                <a:spLocks/>
              </p:cNvSpPr>
              <p:nvPr/>
            </p:nvSpPr>
            <p:spPr bwMode="auto">
              <a:xfrm>
                <a:off x="5078" y="1447"/>
                <a:ext cx="5" cy="9"/>
              </a:xfrm>
              <a:custGeom>
                <a:avLst/>
                <a:gdLst>
                  <a:gd name="T0" fmla="*/ 0 w 23"/>
                  <a:gd name="T1" fmla="*/ 38 h 38"/>
                  <a:gd name="T2" fmla="*/ 23 w 23"/>
                  <a:gd name="T3" fmla="*/ 0 h 38"/>
                  <a:gd name="T4" fmla="*/ 20 w 23"/>
                  <a:gd name="T5" fmla="*/ 33 h 38"/>
                  <a:gd name="T6" fmla="*/ 0 w 23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8">
                    <a:moveTo>
                      <a:pt x="0" y="38"/>
                    </a:moveTo>
                    <a:lnTo>
                      <a:pt x="23" y="0"/>
                    </a:lnTo>
                    <a:lnTo>
                      <a:pt x="20" y="3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3" name="Freeform 402"/>
              <p:cNvSpPr>
                <a:spLocks/>
              </p:cNvSpPr>
              <p:nvPr/>
            </p:nvSpPr>
            <p:spPr bwMode="auto">
              <a:xfrm>
                <a:off x="4774" y="1448"/>
                <a:ext cx="5" cy="2"/>
              </a:xfrm>
              <a:custGeom>
                <a:avLst/>
                <a:gdLst>
                  <a:gd name="T0" fmla="*/ 20 w 20"/>
                  <a:gd name="T1" fmla="*/ 10 h 10"/>
                  <a:gd name="T2" fmla="*/ 0 w 20"/>
                  <a:gd name="T3" fmla="*/ 10 h 10"/>
                  <a:gd name="T4" fmla="*/ 2 w 20"/>
                  <a:gd name="T5" fmla="*/ 3 h 10"/>
                  <a:gd name="T6" fmla="*/ 7 w 20"/>
                  <a:gd name="T7" fmla="*/ 0 h 10"/>
                  <a:gd name="T8" fmla="*/ 14 w 20"/>
                  <a:gd name="T9" fmla="*/ 0 h 10"/>
                  <a:gd name="T10" fmla="*/ 20 w 20"/>
                  <a:gd name="T11" fmla="*/ 0 h 10"/>
                  <a:gd name="T12" fmla="*/ 20 w 2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20" y="10"/>
                    </a:moveTo>
                    <a:lnTo>
                      <a:pt x="0" y="10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4" name="Freeform 403"/>
              <p:cNvSpPr>
                <a:spLocks/>
              </p:cNvSpPr>
              <p:nvPr/>
            </p:nvSpPr>
            <p:spPr bwMode="auto">
              <a:xfrm>
                <a:off x="4877" y="1448"/>
                <a:ext cx="3" cy="3"/>
              </a:xfrm>
              <a:custGeom>
                <a:avLst/>
                <a:gdLst>
                  <a:gd name="T0" fmla="*/ 0 w 12"/>
                  <a:gd name="T1" fmla="*/ 13 h 13"/>
                  <a:gd name="T2" fmla="*/ 12 w 12"/>
                  <a:gd name="T3" fmla="*/ 0 h 13"/>
                  <a:gd name="T4" fmla="*/ 12 w 12"/>
                  <a:gd name="T5" fmla="*/ 3 h 13"/>
                  <a:gd name="T6" fmla="*/ 0 w 12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0" y="13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5" name="Freeform 404"/>
              <p:cNvSpPr>
                <a:spLocks/>
              </p:cNvSpPr>
              <p:nvPr/>
            </p:nvSpPr>
            <p:spPr bwMode="auto">
              <a:xfrm>
                <a:off x="4875" y="1448"/>
                <a:ext cx="16" cy="16"/>
              </a:xfrm>
              <a:custGeom>
                <a:avLst/>
                <a:gdLst>
                  <a:gd name="T0" fmla="*/ 65 w 65"/>
                  <a:gd name="T1" fmla="*/ 0 h 64"/>
                  <a:gd name="T2" fmla="*/ 57 w 65"/>
                  <a:gd name="T3" fmla="*/ 7 h 64"/>
                  <a:gd name="T4" fmla="*/ 49 w 65"/>
                  <a:gd name="T5" fmla="*/ 15 h 64"/>
                  <a:gd name="T6" fmla="*/ 42 w 65"/>
                  <a:gd name="T7" fmla="*/ 23 h 64"/>
                  <a:gd name="T8" fmla="*/ 34 w 65"/>
                  <a:gd name="T9" fmla="*/ 31 h 64"/>
                  <a:gd name="T10" fmla="*/ 27 w 65"/>
                  <a:gd name="T11" fmla="*/ 39 h 64"/>
                  <a:gd name="T12" fmla="*/ 20 w 65"/>
                  <a:gd name="T13" fmla="*/ 48 h 64"/>
                  <a:gd name="T14" fmla="*/ 13 w 65"/>
                  <a:gd name="T15" fmla="*/ 56 h 64"/>
                  <a:gd name="T16" fmla="*/ 6 w 65"/>
                  <a:gd name="T17" fmla="*/ 64 h 64"/>
                  <a:gd name="T18" fmla="*/ 0 w 65"/>
                  <a:gd name="T19" fmla="*/ 64 h 64"/>
                  <a:gd name="T20" fmla="*/ 7 w 65"/>
                  <a:gd name="T21" fmla="*/ 54 h 64"/>
                  <a:gd name="T22" fmla="*/ 13 w 65"/>
                  <a:gd name="T23" fmla="*/ 45 h 64"/>
                  <a:gd name="T24" fmla="*/ 20 w 65"/>
                  <a:gd name="T25" fmla="*/ 36 h 64"/>
                  <a:gd name="T26" fmla="*/ 27 w 65"/>
                  <a:gd name="T27" fmla="*/ 27 h 64"/>
                  <a:gd name="T28" fmla="*/ 35 w 65"/>
                  <a:gd name="T29" fmla="*/ 19 h 64"/>
                  <a:gd name="T30" fmla="*/ 44 w 65"/>
                  <a:gd name="T31" fmla="*/ 12 h 64"/>
                  <a:gd name="T32" fmla="*/ 53 w 65"/>
                  <a:gd name="T33" fmla="*/ 5 h 64"/>
                  <a:gd name="T34" fmla="*/ 65 w 65"/>
                  <a:gd name="T3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64">
                    <a:moveTo>
                      <a:pt x="65" y="0"/>
                    </a:moveTo>
                    <a:lnTo>
                      <a:pt x="57" y="7"/>
                    </a:lnTo>
                    <a:lnTo>
                      <a:pt x="49" y="15"/>
                    </a:lnTo>
                    <a:lnTo>
                      <a:pt x="42" y="23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8"/>
                    </a:lnTo>
                    <a:lnTo>
                      <a:pt x="13" y="56"/>
                    </a:lnTo>
                    <a:lnTo>
                      <a:pt x="6" y="64"/>
                    </a:lnTo>
                    <a:lnTo>
                      <a:pt x="0" y="64"/>
                    </a:lnTo>
                    <a:lnTo>
                      <a:pt x="7" y="54"/>
                    </a:lnTo>
                    <a:lnTo>
                      <a:pt x="13" y="45"/>
                    </a:lnTo>
                    <a:lnTo>
                      <a:pt x="20" y="36"/>
                    </a:lnTo>
                    <a:lnTo>
                      <a:pt x="27" y="27"/>
                    </a:lnTo>
                    <a:lnTo>
                      <a:pt x="35" y="19"/>
                    </a:lnTo>
                    <a:lnTo>
                      <a:pt x="44" y="12"/>
                    </a:lnTo>
                    <a:lnTo>
                      <a:pt x="53" y="5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6" name="Freeform 405"/>
              <p:cNvSpPr>
                <a:spLocks/>
              </p:cNvSpPr>
              <p:nvPr/>
            </p:nvSpPr>
            <p:spPr bwMode="auto">
              <a:xfrm>
                <a:off x="4884" y="1448"/>
                <a:ext cx="17" cy="16"/>
              </a:xfrm>
              <a:custGeom>
                <a:avLst/>
                <a:gdLst>
                  <a:gd name="T0" fmla="*/ 0 w 69"/>
                  <a:gd name="T1" fmla="*/ 64 h 64"/>
                  <a:gd name="T2" fmla="*/ 69 w 69"/>
                  <a:gd name="T3" fmla="*/ 0 h 64"/>
                  <a:gd name="T4" fmla="*/ 16 w 69"/>
                  <a:gd name="T5" fmla="*/ 64 h 64"/>
                  <a:gd name="T6" fmla="*/ 0 w 69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4">
                    <a:moveTo>
                      <a:pt x="0" y="64"/>
                    </a:moveTo>
                    <a:lnTo>
                      <a:pt x="69" y="0"/>
                    </a:lnTo>
                    <a:lnTo>
                      <a:pt x="16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7" name="Freeform 406"/>
              <p:cNvSpPr>
                <a:spLocks/>
              </p:cNvSpPr>
              <p:nvPr/>
            </p:nvSpPr>
            <p:spPr bwMode="auto">
              <a:xfrm>
                <a:off x="4702" y="1449"/>
                <a:ext cx="39" cy="5"/>
              </a:xfrm>
              <a:custGeom>
                <a:avLst/>
                <a:gdLst>
                  <a:gd name="T0" fmla="*/ 152 w 154"/>
                  <a:gd name="T1" fmla="*/ 5 h 22"/>
                  <a:gd name="T2" fmla="*/ 154 w 154"/>
                  <a:gd name="T3" fmla="*/ 8 h 22"/>
                  <a:gd name="T4" fmla="*/ 153 w 154"/>
                  <a:gd name="T5" fmla="*/ 10 h 22"/>
                  <a:gd name="T6" fmla="*/ 151 w 154"/>
                  <a:gd name="T7" fmla="*/ 13 h 22"/>
                  <a:gd name="T8" fmla="*/ 146 w 154"/>
                  <a:gd name="T9" fmla="*/ 15 h 22"/>
                  <a:gd name="T10" fmla="*/ 140 w 154"/>
                  <a:gd name="T11" fmla="*/ 17 h 22"/>
                  <a:gd name="T12" fmla="*/ 133 w 154"/>
                  <a:gd name="T13" fmla="*/ 20 h 22"/>
                  <a:gd name="T14" fmla="*/ 128 w 154"/>
                  <a:gd name="T15" fmla="*/ 21 h 22"/>
                  <a:gd name="T16" fmla="*/ 121 w 154"/>
                  <a:gd name="T17" fmla="*/ 22 h 22"/>
                  <a:gd name="T18" fmla="*/ 121 w 154"/>
                  <a:gd name="T19" fmla="*/ 17 h 22"/>
                  <a:gd name="T20" fmla="*/ 107 w 154"/>
                  <a:gd name="T21" fmla="*/ 20 h 22"/>
                  <a:gd name="T22" fmla="*/ 93 w 154"/>
                  <a:gd name="T23" fmla="*/ 21 h 22"/>
                  <a:gd name="T24" fmla="*/ 77 w 154"/>
                  <a:gd name="T25" fmla="*/ 22 h 22"/>
                  <a:gd name="T26" fmla="*/ 62 w 154"/>
                  <a:gd name="T27" fmla="*/ 22 h 22"/>
                  <a:gd name="T28" fmla="*/ 46 w 154"/>
                  <a:gd name="T29" fmla="*/ 22 h 22"/>
                  <a:gd name="T30" fmla="*/ 30 w 154"/>
                  <a:gd name="T31" fmla="*/ 22 h 22"/>
                  <a:gd name="T32" fmla="*/ 15 w 154"/>
                  <a:gd name="T33" fmla="*/ 22 h 22"/>
                  <a:gd name="T34" fmla="*/ 0 w 154"/>
                  <a:gd name="T35" fmla="*/ 22 h 22"/>
                  <a:gd name="T36" fmla="*/ 0 w 154"/>
                  <a:gd name="T37" fmla="*/ 15 h 22"/>
                  <a:gd name="T38" fmla="*/ 105 w 154"/>
                  <a:gd name="T39" fmla="*/ 0 h 22"/>
                  <a:gd name="T40" fmla="*/ 110 w 154"/>
                  <a:gd name="T41" fmla="*/ 5 h 22"/>
                  <a:gd name="T42" fmla="*/ 115 w 154"/>
                  <a:gd name="T43" fmla="*/ 7 h 22"/>
                  <a:gd name="T44" fmla="*/ 121 w 154"/>
                  <a:gd name="T45" fmla="*/ 7 h 22"/>
                  <a:gd name="T46" fmla="*/ 126 w 154"/>
                  <a:gd name="T47" fmla="*/ 6 h 22"/>
                  <a:gd name="T48" fmla="*/ 132 w 154"/>
                  <a:gd name="T49" fmla="*/ 5 h 22"/>
                  <a:gd name="T50" fmla="*/ 139 w 154"/>
                  <a:gd name="T51" fmla="*/ 3 h 22"/>
                  <a:gd name="T52" fmla="*/ 145 w 154"/>
                  <a:gd name="T53" fmla="*/ 3 h 22"/>
                  <a:gd name="T54" fmla="*/ 152 w 154"/>
                  <a:gd name="T5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2">
                    <a:moveTo>
                      <a:pt x="152" y="5"/>
                    </a:moveTo>
                    <a:lnTo>
                      <a:pt x="154" y="8"/>
                    </a:lnTo>
                    <a:lnTo>
                      <a:pt x="153" y="10"/>
                    </a:lnTo>
                    <a:lnTo>
                      <a:pt x="151" y="13"/>
                    </a:lnTo>
                    <a:lnTo>
                      <a:pt x="146" y="15"/>
                    </a:lnTo>
                    <a:lnTo>
                      <a:pt x="140" y="17"/>
                    </a:lnTo>
                    <a:lnTo>
                      <a:pt x="133" y="20"/>
                    </a:lnTo>
                    <a:lnTo>
                      <a:pt x="128" y="21"/>
                    </a:lnTo>
                    <a:lnTo>
                      <a:pt x="121" y="22"/>
                    </a:lnTo>
                    <a:lnTo>
                      <a:pt x="121" y="17"/>
                    </a:lnTo>
                    <a:lnTo>
                      <a:pt x="107" y="20"/>
                    </a:lnTo>
                    <a:lnTo>
                      <a:pt x="93" y="21"/>
                    </a:lnTo>
                    <a:lnTo>
                      <a:pt x="77" y="22"/>
                    </a:lnTo>
                    <a:lnTo>
                      <a:pt x="62" y="22"/>
                    </a:lnTo>
                    <a:lnTo>
                      <a:pt x="46" y="22"/>
                    </a:lnTo>
                    <a:lnTo>
                      <a:pt x="30" y="22"/>
                    </a:lnTo>
                    <a:lnTo>
                      <a:pt x="15" y="22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105" y="0"/>
                    </a:lnTo>
                    <a:lnTo>
                      <a:pt x="110" y="5"/>
                    </a:lnTo>
                    <a:lnTo>
                      <a:pt x="115" y="7"/>
                    </a:lnTo>
                    <a:lnTo>
                      <a:pt x="121" y="7"/>
                    </a:lnTo>
                    <a:lnTo>
                      <a:pt x="126" y="6"/>
                    </a:lnTo>
                    <a:lnTo>
                      <a:pt x="132" y="5"/>
                    </a:lnTo>
                    <a:lnTo>
                      <a:pt x="139" y="3"/>
                    </a:lnTo>
                    <a:lnTo>
                      <a:pt x="145" y="3"/>
                    </a:lnTo>
                    <a:lnTo>
                      <a:pt x="15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8" name="Freeform 407"/>
              <p:cNvSpPr>
                <a:spLocks/>
              </p:cNvSpPr>
              <p:nvPr/>
            </p:nvSpPr>
            <p:spPr bwMode="auto">
              <a:xfrm>
                <a:off x="4744" y="1449"/>
                <a:ext cx="15" cy="5"/>
              </a:xfrm>
              <a:custGeom>
                <a:avLst/>
                <a:gdLst>
                  <a:gd name="T0" fmla="*/ 61 w 61"/>
                  <a:gd name="T1" fmla="*/ 14 h 19"/>
                  <a:gd name="T2" fmla="*/ 53 w 61"/>
                  <a:gd name="T3" fmla="*/ 10 h 19"/>
                  <a:gd name="T4" fmla="*/ 45 w 61"/>
                  <a:gd name="T5" fmla="*/ 9 h 19"/>
                  <a:gd name="T6" fmla="*/ 38 w 61"/>
                  <a:gd name="T7" fmla="*/ 10 h 19"/>
                  <a:gd name="T8" fmla="*/ 31 w 61"/>
                  <a:gd name="T9" fmla="*/ 13 h 19"/>
                  <a:gd name="T10" fmla="*/ 24 w 61"/>
                  <a:gd name="T11" fmla="*/ 16 h 19"/>
                  <a:gd name="T12" fmla="*/ 16 w 61"/>
                  <a:gd name="T13" fmla="*/ 19 h 19"/>
                  <a:gd name="T14" fmla="*/ 8 w 61"/>
                  <a:gd name="T15" fmla="*/ 19 h 19"/>
                  <a:gd name="T16" fmla="*/ 0 w 61"/>
                  <a:gd name="T17" fmla="*/ 16 h 19"/>
                  <a:gd name="T18" fmla="*/ 2 w 61"/>
                  <a:gd name="T19" fmla="*/ 6 h 19"/>
                  <a:gd name="T20" fmla="*/ 7 w 61"/>
                  <a:gd name="T21" fmla="*/ 1 h 19"/>
                  <a:gd name="T22" fmla="*/ 15 w 61"/>
                  <a:gd name="T23" fmla="*/ 0 h 19"/>
                  <a:gd name="T24" fmla="*/ 23 w 61"/>
                  <a:gd name="T25" fmla="*/ 0 h 19"/>
                  <a:gd name="T26" fmla="*/ 32 w 61"/>
                  <a:gd name="T27" fmla="*/ 2 h 19"/>
                  <a:gd name="T28" fmla="*/ 42 w 61"/>
                  <a:gd name="T29" fmla="*/ 5 h 19"/>
                  <a:gd name="T30" fmla="*/ 52 w 61"/>
                  <a:gd name="T31" fmla="*/ 7 h 19"/>
                  <a:gd name="T32" fmla="*/ 61 w 61"/>
                  <a:gd name="T33" fmla="*/ 7 h 19"/>
                  <a:gd name="T34" fmla="*/ 61 w 61"/>
                  <a:gd name="T3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19">
                    <a:moveTo>
                      <a:pt x="61" y="14"/>
                    </a:moveTo>
                    <a:lnTo>
                      <a:pt x="53" y="10"/>
                    </a:lnTo>
                    <a:lnTo>
                      <a:pt x="45" y="9"/>
                    </a:lnTo>
                    <a:lnTo>
                      <a:pt x="38" y="10"/>
                    </a:lnTo>
                    <a:lnTo>
                      <a:pt x="31" y="13"/>
                    </a:lnTo>
                    <a:lnTo>
                      <a:pt x="24" y="16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0" y="16"/>
                    </a:lnTo>
                    <a:lnTo>
                      <a:pt x="2" y="6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2" y="2"/>
                    </a:lnTo>
                    <a:lnTo>
                      <a:pt x="42" y="5"/>
                    </a:lnTo>
                    <a:lnTo>
                      <a:pt x="52" y="7"/>
                    </a:lnTo>
                    <a:lnTo>
                      <a:pt x="61" y="7"/>
                    </a:lnTo>
                    <a:lnTo>
                      <a:pt x="6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9" name="Freeform 408"/>
              <p:cNvSpPr>
                <a:spLocks/>
              </p:cNvSpPr>
              <p:nvPr/>
            </p:nvSpPr>
            <p:spPr bwMode="auto">
              <a:xfrm>
                <a:off x="5106" y="1453"/>
                <a:ext cx="4" cy="6"/>
              </a:xfrm>
              <a:custGeom>
                <a:avLst/>
                <a:gdLst>
                  <a:gd name="T0" fmla="*/ 18 w 18"/>
                  <a:gd name="T1" fmla="*/ 0 h 24"/>
                  <a:gd name="T2" fmla="*/ 15 w 18"/>
                  <a:gd name="T3" fmla="*/ 8 h 24"/>
                  <a:gd name="T4" fmla="*/ 13 w 18"/>
                  <a:gd name="T5" fmla="*/ 17 h 24"/>
                  <a:gd name="T6" fmla="*/ 9 w 18"/>
                  <a:gd name="T7" fmla="*/ 24 h 24"/>
                  <a:gd name="T8" fmla="*/ 0 w 18"/>
                  <a:gd name="T9" fmla="*/ 22 h 24"/>
                  <a:gd name="T10" fmla="*/ 3 w 18"/>
                  <a:gd name="T11" fmla="*/ 15 h 24"/>
                  <a:gd name="T12" fmla="*/ 6 w 18"/>
                  <a:gd name="T13" fmla="*/ 8 h 24"/>
                  <a:gd name="T14" fmla="*/ 11 w 18"/>
                  <a:gd name="T15" fmla="*/ 3 h 24"/>
                  <a:gd name="T16" fmla="*/ 18 w 18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5" y="8"/>
                    </a:lnTo>
                    <a:lnTo>
                      <a:pt x="13" y="17"/>
                    </a:lnTo>
                    <a:lnTo>
                      <a:pt x="9" y="24"/>
                    </a:lnTo>
                    <a:lnTo>
                      <a:pt x="0" y="22"/>
                    </a:lnTo>
                    <a:lnTo>
                      <a:pt x="3" y="15"/>
                    </a:lnTo>
                    <a:lnTo>
                      <a:pt x="6" y="8"/>
                    </a:lnTo>
                    <a:lnTo>
                      <a:pt x="11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0" name="Freeform 409"/>
              <p:cNvSpPr>
                <a:spLocks/>
              </p:cNvSpPr>
              <p:nvPr/>
            </p:nvSpPr>
            <p:spPr bwMode="auto">
              <a:xfrm>
                <a:off x="5115" y="1454"/>
                <a:ext cx="42" cy="5"/>
              </a:xfrm>
              <a:custGeom>
                <a:avLst/>
                <a:gdLst>
                  <a:gd name="T0" fmla="*/ 169 w 171"/>
                  <a:gd name="T1" fmla="*/ 1 h 20"/>
                  <a:gd name="T2" fmla="*/ 171 w 171"/>
                  <a:gd name="T3" fmla="*/ 9 h 20"/>
                  <a:gd name="T4" fmla="*/ 168 w 171"/>
                  <a:gd name="T5" fmla="*/ 12 h 20"/>
                  <a:gd name="T6" fmla="*/ 163 w 171"/>
                  <a:gd name="T7" fmla="*/ 15 h 20"/>
                  <a:gd name="T8" fmla="*/ 154 w 171"/>
                  <a:gd name="T9" fmla="*/ 15 h 20"/>
                  <a:gd name="T10" fmla="*/ 146 w 171"/>
                  <a:gd name="T11" fmla="*/ 15 h 20"/>
                  <a:gd name="T12" fmla="*/ 137 w 171"/>
                  <a:gd name="T13" fmla="*/ 15 h 20"/>
                  <a:gd name="T14" fmla="*/ 129 w 171"/>
                  <a:gd name="T15" fmla="*/ 17 h 20"/>
                  <a:gd name="T16" fmla="*/ 123 w 171"/>
                  <a:gd name="T17" fmla="*/ 20 h 20"/>
                  <a:gd name="T18" fmla="*/ 112 w 171"/>
                  <a:gd name="T19" fmla="*/ 17 h 20"/>
                  <a:gd name="T20" fmla="*/ 101 w 171"/>
                  <a:gd name="T21" fmla="*/ 15 h 20"/>
                  <a:gd name="T22" fmla="*/ 90 w 171"/>
                  <a:gd name="T23" fmla="*/ 15 h 20"/>
                  <a:gd name="T24" fmla="*/ 78 w 171"/>
                  <a:gd name="T25" fmla="*/ 15 h 20"/>
                  <a:gd name="T26" fmla="*/ 67 w 171"/>
                  <a:gd name="T27" fmla="*/ 16 h 20"/>
                  <a:gd name="T28" fmla="*/ 54 w 171"/>
                  <a:gd name="T29" fmla="*/ 17 h 20"/>
                  <a:gd name="T30" fmla="*/ 43 w 171"/>
                  <a:gd name="T31" fmla="*/ 18 h 20"/>
                  <a:gd name="T32" fmla="*/ 31 w 171"/>
                  <a:gd name="T33" fmla="*/ 18 h 20"/>
                  <a:gd name="T34" fmla="*/ 25 w 171"/>
                  <a:gd name="T35" fmla="*/ 10 h 20"/>
                  <a:gd name="T36" fmla="*/ 17 w 171"/>
                  <a:gd name="T37" fmla="*/ 13 h 20"/>
                  <a:gd name="T38" fmla="*/ 9 w 171"/>
                  <a:gd name="T39" fmla="*/ 19 h 20"/>
                  <a:gd name="T40" fmla="*/ 0 w 171"/>
                  <a:gd name="T41" fmla="*/ 20 h 20"/>
                  <a:gd name="T42" fmla="*/ 1 w 171"/>
                  <a:gd name="T43" fmla="*/ 13 h 20"/>
                  <a:gd name="T44" fmla="*/ 2 w 171"/>
                  <a:gd name="T45" fmla="*/ 8 h 20"/>
                  <a:gd name="T46" fmla="*/ 6 w 171"/>
                  <a:gd name="T47" fmla="*/ 4 h 20"/>
                  <a:gd name="T48" fmla="*/ 10 w 171"/>
                  <a:gd name="T49" fmla="*/ 1 h 20"/>
                  <a:gd name="T50" fmla="*/ 16 w 171"/>
                  <a:gd name="T51" fmla="*/ 0 h 20"/>
                  <a:gd name="T52" fmla="*/ 23 w 171"/>
                  <a:gd name="T53" fmla="*/ 0 h 20"/>
                  <a:gd name="T54" fmla="*/ 30 w 171"/>
                  <a:gd name="T55" fmla="*/ 1 h 20"/>
                  <a:gd name="T56" fmla="*/ 38 w 171"/>
                  <a:gd name="T57" fmla="*/ 3 h 20"/>
                  <a:gd name="T58" fmla="*/ 54 w 171"/>
                  <a:gd name="T59" fmla="*/ 1 h 20"/>
                  <a:gd name="T60" fmla="*/ 72 w 171"/>
                  <a:gd name="T61" fmla="*/ 0 h 20"/>
                  <a:gd name="T62" fmla="*/ 88 w 171"/>
                  <a:gd name="T63" fmla="*/ 1 h 20"/>
                  <a:gd name="T64" fmla="*/ 104 w 171"/>
                  <a:gd name="T65" fmla="*/ 2 h 20"/>
                  <a:gd name="T66" fmla="*/ 120 w 171"/>
                  <a:gd name="T67" fmla="*/ 4 h 20"/>
                  <a:gd name="T68" fmla="*/ 137 w 171"/>
                  <a:gd name="T69" fmla="*/ 4 h 20"/>
                  <a:gd name="T70" fmla="*/ 153 w 171"/>
                  <a:gd name="T71" fmla="*/ 4 h 20"/>
                  <a:gd name="T72" fmla="*/ 169 w 171"/>
                  <a:gd name="T7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20">
                    <a:moveTo>
                      <a:pt x="169" y="1"/>
                    </a:moveTo>
                    <a:lnTo>
                      <a:pt x="171" y="9"/>
                    </a:lnTo>
                    <a:lnTo>
                      <a:pt x="168" y="12"/>
                    </a:lnTo>
                    <a:lnTo>
                      <a:pt x="163" y="15"/>
                    </a:lnTo>
                    <a:lnTo>
                      <a:pt x="154" y="15"/>
                    </a:lnTo>
                    <a:lnTo>
                      <a:pt x="146" y="15"/>
                    </a:lnTo>
                    <a:lnTo>
                      <a:pt x="137" y="15"/>
                    </a:lnTo>
                    <a:lnTo>
                      <a:pt x="129" y="17"/>
                    </a:lnTo>
                    <a:lnTo>
                      <a:pt x="123" y="20"/>
                    </a:lnTo>
                    <a:lnTo>
                      <a:pt x="112" y="17"/>
                    </a:lnTo>
                    <a:lnTo>
                      <a:pt x="101" y="15"/>
                    </a:lnTo>
                    <a:lnTo>
                      <a:pt x="90" y="15"/>
                    </a:lnTo>
                    <a:lnTo>
                      <a:pt x="78" y="15"/>
                    </a:lnTo>
                    <a:lnTo>
                      <a:pt x="67" y="16"/>
                    </a:lnTo>
                    <a:lnTo>
                      <a:pt x="54" y="17"/>
                    </a:lnTo>
                    <a:lnTo>
                      <a:pt x="43" y="18"/>
                    </a:lnTo>
                    <a:lnTo>
                      <a:pt x="31" y="18"/>
                    </a:lnTo>
                    <a:lnTo>
                      <a:pt x="25" y="10"/>
                    </a:lnTo>
                    <a:lnTo>
                      <a:pt x="17" y="13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8" y="3"/>
                    </a:lnTo>
                    <a:lnTo>
                      <a:pt x="54" y="1"/>
                    </a:lnTo>
                    <a:lnTo>
                      <a:pt x="72" y="0"/>
                    </a:lnTo>
                    <a:lnTo>
                      <a:pt x="88" y="1"/>
                    </a:lnTo>
                    <a:lnTo>
                      <a:pt x="104" y="2"/>
                    </a:lnTo>
                    <a:lnTo>
                      <a:pt x="120" y="4"/>
                    </a:lnTo>
                    <a:lnTo>
                      <a:pt x="137" y="4"/>
                    </a:lnTo>
                    <a:lnTo>
                      <a:pt x="153" y="4"/>
                    </a:lnTo>
                    <a:lnTo>
                      <a:pt x="16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1" name="Freeform 410"/>
              <p:cNvSpPr>
                <a:spLocks/>
              </p:cNvSpPr>
              <p:nvPr/>
            </p:nvSpPr>
            <p:spPr bwMode="auto">
              <a:xfrm>
                <a:off x="4782" y="1456"/>
                <a:ext cx="2" cy="7"/>
              </a:xfrm>
              <a:custGeom>
                <a:avLst/>
                <a:gdLst>
                  <a:gd name="T0" fmla="*/ 0 w 10"/>
                  <a:gd name="T1" fmla="*/ 26 h 26"/>
                  <a:gd name="T2" fmla="*/ 0 w 10"/>
                  <a:gd name="T3" fmla="*/ 20 h 26"/>
                  <a:gd name="T4" fmla="*/ 0 w 10"/>
                  <a:gd name="T5" fmla="*/ 11 h 26"/>
                  <a:gd name="T6" fmla="*/ 2 w 10"/>
                  <a:gd name="T7" fmla="*/ 3 h 26"/>
                  <a:gd name="T8" fmla="*/ 10 w 10"/>
                  <a:gd name="T9" fmla="*/ 0 h 26"/>
                  <a:gd name="T10" fmla="*/ 10 w 10"/>
                  <a:gd name="T11" fmla="*/ 26 h 26"/>
                  <a:gd name="T12" fmla="*/ 0 w 10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0" y="26"/>
                    </a:moveTo>
                    <a:lnTo>
                      <a:pt x="0" y="20"/>
                    </a:lnTo>
                    <a:lnTo>
                      <a:pt x="0" y="11"/>
                    </a:lnTo>
                    <a:lnTo>
                      <a:pt x="2" y="3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2" name="Freeform 411"/>
              <p:cNvSpPr>
                <a:spLocks/>
              </p:cNvSpPr>
              <p:nvPr/>
            </p:nvSpPr>
            <p:spPr bwMode="auto">
              <a:xfrm>
                <a:off x="4741" y="1458"/>
                <a:ext cx="6" cy="5"/>
              </a:xfrm>
              <a:custGeom>
                <a:avLst/>
                <a:gdLst>
                  <a:gd name="T0" fmla="*/ 0 w 26"/>
                  <a:gd name="T1" fmla="*/ 18 h 22"/>
                  <a:gd name="T2" fmla="*/ 3 w 26"/>
                  <a:gd name="T3" fmla="*/ 9 h 22"/>
                  <a:gd name="T4" fmla="*/ 9 w 26"/>
                  <a:gd name="T5" fmla="*/ 5 h 22"/>
                  <a:gd name="T6" fmla="*/ 18 w 26"/>
                  <a:gd name="T7" fmla="*/ 3 h 22"/>
                  <a:gd name="T8" fmla="*/ 24 w 26"/>
                  <a:gd name="T9" fmla="*/ 0 h 22"/>
                  <a:gd name="T10" fmla="*/ 26 w 26"/>
                  <a:gd name="T11" fmla="*/ 9 h 22"/>
                  <a:gd name="T12" fmla="*/ 20 w 26"/>
                  <a:gd name="T13" fmla="*/ 17 h 22"/>
                  <a:gd name="T14" fmla="*/ 11 w 26"/>
                  <a:gd name="T15" fmla="*/ 22 h 22"/>
                  <a:gd name="T16" fmla="*/ 0 w 26"/>
                  <a:gd name="T1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2">
                    <a:moveTo>
                      <a:pt x="0" y="18"/>
                    </a:moveTo>
                    <a:lnTo>
                      <a:pt x="3" y="9"/>
                    </a:lnTo>
                    <a:lnTo>
                      <a:pt x="9" y="5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6" y="9"/>
                    </a:lnTo>
                    <a:lnTo>
                      <a:pt x="20" y="17"/>
                    </a:lnTo>
                    <a:lnTo>
                      <a:pt x="11" y="2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3" name="Freeform 412"/>
              <p:cNvSpPr>
                <a:spLocks/>
              </p:cNvSpPr>
              <p:nvPr/>
            </p:nvSpPr>
            <p:spPr bwMode="auto">
              <a:xfrm>
                <a:off x="4679" y="1459"/>
                <a:ext cx="58" cy="5"/>
              </a:xfrm>
              <a:custGeom>
                <a:avLst/>
                <a:gdLst>
                  <a:gd name="T0" fmla="*/ 231 w 232"/>
                  <a:gd name="T1" fmla="*/ 0 h 18"/>
                  <a:gd name="T2" fmla="*/ 232 w 232"/>
                  <a:gd name="T3" fmla="*/ 8 h 18"/>
                  <a:gd name="T4" fmla="*/ 229 w 232"/>
                  <a:gd name="T5" fmla="*/ 12 h 18"/>
                  <a:gd name="T6" fmla="*/ 224 w 232"/>
                  <a:gd name="T7" fmla="*/ 15 h 18"/>
                  <a:gd name="T8" fmla="*/ 218 w 232"/>
                  <a:gd name="T9" fmla="*/ 18 h 18"/>
                  <a:gd name="T10" fmla="*/ 204 w 232"/>
                  <a:gd name="T11" fmla="*/ 15 h 18"/>
                  <a:gd name="T12" fmla="*/ 191 w 232"/>
                  <a:gd name="T13" fmla="*/ 14 h 18"/>
                  <a:gd name="T14" fmla="*/ 177 w 232"/>
                  <a:gd name="T15" fmla="*/ 14 h 18"/>
                  <a:gd name="T16" fmla="*/ 164 w 232"/>
                  <a:gd name="T17" fmla="*/ 14 h 18"/>
                  <a:gd name="T18" fmla="*/ 150 w 232"/>
                  <a:gd name="T19" fmla="*/ 14 h 18"/>
                  <a:gd name="T20" fmla="*/ 136 w 232"/>
                  <a:gd name="T21" fmla="*/ 14 h 18"/>
                  <a:gd name="T22" fmla="*/ 123 w 232"/>
                  <a:gd name="T23" fmla="*/ 15 h 18"/>
                  <a:gd name="T24" fmla="*/ 109 w 232"/>
                  <a:gd name="T25" fmla="*/ 15 h 18"/>
                  <a:gd name="T26" fmla="*/ 95 w 232"/>
                  <a:gd name="T27" fmla="*/ 17 h 18"/>
                  <a:gd name="T28" fmla="*/ 81 w 232"/>
                  <a:gd name="T29" fmla="*/ 18 h 18"/>
                  <a:gd name="T30" fmla="*/ 68 w 232"/>
                  <a:gd name="T31" fmla="*/ 18 h 18"/>
                  <a:gd name="T32" fmla="*/ 55 w 232"/>
                  <a:gd name="T33" fmla="*/ 18 h 18"/>
                  <a:gd name="T34" fmla="*/ 41 w 232"/>
                  <a:gd name="T35" fmla="*/ 18 h 18"/>
                  <a:gd name="T36" fmla="*/ 27 w 232"/>
                  <a:gd name="T37" fmla="*/ 18 h 18"/>
                  <a:gd name="T38" fmla="*/ 14 w 232"/>
                  <a:gd name="T39" fmla="*/ 17 h 18"/>
                  <a:gd name="T40" fmla="*/ 0 w 232"/>
                  <a:gd name="T41" fmla="*/ 14 h 18"/>
                  <a:gd name="T42" fmla="*/ 0 w 232"/>
                  <a:gd name="T43" fmla="*/ 7 h 18"/>
                  <a:gd name="T44" fmla="*/ 15 w 232"/>
                  <a:gd name="T45" fmla="*/ 7 h 18"/>
                  <a:gd name="T46" fmla="*/ 29 w 232"/>
                  <a:gd name="T47" fmla="*/ 6 h 18"/>
                  <a:gd name="T48" fmla="*/ 44 w 232"/>
                  <a:gd name="T49" fmla="*/ 6 h 18"/>
                  <a:gd name="T50" fmla="*/ 58 w 232"/>
                  <a:gd name="T51" fmla="*/ 5 h 18"/>
                  <a:gd name="T52" fmla="*/ 72 w 232"/>
                  <a:gd name="T53" fmla="*/ 4 h 18"/>
                  <a:gd name="T54" fmla="*/ 87 w 232"/>
                  <a:gd name="T55" fmla="*/ 4 h 18"/>
                  <a:gd name="T56" fmla="*/ 101 w 232"/>
                  <a:gd name="T57" fmla="*/ 3 h 18"/>
                  <a:gd name="T58" fmla="*/ 116 w 232"/>
                  <a:gd name="T59" fmla="*/ 2 h 18"/>
                  <a:gd name="T60" fmla="*/ 130 w 232"/>
                  <a:gd name="T61" fmla="*/ 2 h 18"/>
                  <a:gd name="T62" fmla="*/ 145 w 232"/>
                  <a:gd name="T63" fmla="*/ 0 h 18"/>
                  <a:gd name="T64" fmla="*/ 158 w 232"/>
                  <a:gd name="T65" fmla="*/ 0 h 18"/>
                  <a:gd name="T66" fmla="*/ 172 w 232"/>
                  <a:gd name="T67" fmla="*/ 0 h 18"/>
                  <a:gd name="T68" fmla="*/ 187 w 232"/>
                  <a:gd name="T69" fmla="*/ 0 h 18"/>
                  <a:gd name="T70" fmla="*/ 202 w 232"/>
                  <a:gd name="T71" fmla="*/ 0 h 18"/>
                  <a:gd name="T72" fmla="*/ 216 w 232"/>
                  <a:gd name="T73" fmla="*/ 0 h 18"/>
                  <a:gd name="T74" fmla="*/ 231 w 232"/>
                  <a:gd name="T7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18">
                    <a:moveTo>
                      <a:pt x="231" y="0"/>
                    </a:moveTo>
                    <a:lnTo>
                      <a:pt x="232" y="8"/>
                    </a:lnTo>
                    <a:lnTo>
                      <a:pt x="229" y="12"/>
                    </a:lnTo>
                    <a:lnTo>
                      <a:pt x="224" y="15"/>
                    </a:lnTo>
                    <a:lnTo>
                      <a:pt x="218" y="18"/>
                    </a:lnTo>
                    <a:lnTo>
                      <a:pt x="204" y="15"/>
                    </a:lnTo>
                    <a:lnTo>
                      <a:pt x="191" y="14"/>
                    </a:lnTo>
                    <a:lnTo>
                      <a:pt x="177" y="14"/>
                    </a:lnTo>
                    <a:lnTo>
                      <a:pt x="164" y="14"/>
                    </a:lnTo>
                    <a:lnTo>
                      <a:pt x="150" y="14"/>
                    </a:lnTo>
                    <a:lnTo>
                      <a:pt x="136" y="14"/>
                    </a:lnTo>
                    <a:lnTo>
                      <a:pt x="123" y="15"/>
                    </a:lnTo>
                    <a:lnTo>
                      <a:pt x="109" y="15"/>
                    </a:lnTo>
                    <a:lnTo>
                      <a:pt x="95" y="17"/>
                    </a:lnTo>
                    <a:lnTo>
                      <a:pt x="81" y="18"/>
                    </a:lnTo>
                    <a:lnTo>
                      <a:pt x="68" y="18"/>
                    </a:lnTo>
                    <a:lnTo>
                      <a:pt x="55" y="18"/>
                    </a:lnTo>
                    <a:lnTo>
                      <a:pt x="41" y="18"/>
                    </a:lnTo>
                    <a:lnTo>
                      <a:pt x="27" y="18"/>
                    </a:lnTo>
                    <a:lnTo>
                      <a:pt x="1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15" y="7"/>
                    </a:lnTo>
                    <a:lnTo>
                      <a:pt x="29" y="6"/>
                    </a:lnTo>
                    <a:lnTo>
                      <a:pt x="44" y="6"/>
                    </a:lnTo>
                    <a:lnTo>
                      <a:pt x="58" y="5"/>
                    </a:lnTo>
                    <a:lnTo>
                      <a:pt x="72" y="4"/>
                    </a:lnTo>
                    <a:lnTo>
                      <a:pt x="87" y="4"/>
                    </a:lnTo>
                    <a:lnTo>
                      <a:pt x="101" y="3"/>
                    </a:lnTo>
                    <a:lnTo>
                      <a:pt x="116" y="2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158" y="0"/>
                    </a:lnTo>
                    <a:lnTo>
                      <a:pt x="172" y="0"/>
                    </a:lnTo>
                    <a:lnTo>
                      <a:pt x="187" y="0"/>
                    </a:lnTo>
                    <a:lnTo>
                      <a:pt x="202" y="0"/>
                    </a:lnTo>
                    <a:lnTo>
                      <a:pt x="216" y="0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4" name="Freeform 413"/>
              <p:cNvSpPr>
                <a:spLocks/>
              </p:cNvSpPr>
              <p:nvPr/>
            </p:nvSpPr>
            <p:spPr bwMode="auto">
              <a:xfrm>
                <a:off x="5102" y="1461"/>
                <a:ext cx="14" cy="5"/>
              </a:xfrm>
              <a:custGeom>
                <a:avLst/>
                <a:gdLst>
                  <a:gd name="T0" fmla="*/ 22 w 59"/>
                  <a:gd name="T1" fmla="*/ 0 h 21"/>
                  <a:gd name="T2" fmla="*/ 22 w 59"/>
                  <a:gd name="T3" fmla="*/ 6 h 21"/>
                  <a:gd name="T4" fmla="*/ 22 w 59"/>
                  <a:gd name="T5" fmla="*/ 12 h 21"/>
                  <a:gd name="T6" fmla="*/ 24 w 59"/>
                  <a:gd name="T7" fmla="*/ 16 h 21"/>
                  <a:gd name="T8" fmla="*/ 29 w 59"/>
                  <a:gd name="T9" fmla="*/ 21 h 21"/>
                  <a:gd name="T10" fmla="*/ 34 w 59"/>
                  <a:gd name="T11" fmla="*/ 21 h 21"/>
                  <a:gd name="T12" fmla="*/ 37 w 59"/>
                  <a:gd name="T13" fmla="*/ 19 h 21"/>
                  <a:gd name="T14" fmla="*/ 39 w 59"/>
                  <a:gd name="T15" fmla="*/ 15 h 21"/>
                  <a:gd name="T16" fmla="*/ 42 w 59"/>
                  <a:gd name="T17" fmla="*/ 11 h 21"/>
                  <a:gd name="T18" fmla="*/ 42 w 59"/>
                  <a:gd name="T19" fmla="*/ 4 h 21"/>
                  <a:gd name="T20" fmla="*/ 46 w 59"/>
                  <a:gd name="T21" fmla="*/ 6 h 21"/>
                  <a:gd name="T22" fmla="*/ 50 w 59"/>
                  <a:gd name="T23" fmla="*/ 7 h 21"/>
                  <a:gd name="T24" fmla="*/ 54 w 59"/>
                  <a:gd name="T25" fmla="*/ 8 h 21"/>
                  <a:gd name="T26" fmla="*/ 59 w 59"/>
                  <a:gd name="T27" fmla="*/ 7 h 21"/>
                  <a:gd name="T28" fmla="*/ 59 w 59"/>
                  <a:gd name="T29" fmla="*/ 14 h 21"/>
                  <a:gd name="T30" fmla="*/ 56 w 59"/>
                  <a:gd name="T31" fmla="*/ 19 h 21"/>
                  <a:gd name="T32" fmla="*/ 49 w 59"/>
                  <a:gd name="T33" fmla="*/ 21 h 21"/>
                  <a:gd name="T34" fmla="*/ 39 w 59"/>
                  <a:gd name="T35" fmla="*/ 21 h 21"/>
                  <a:gd name="T36" fmla="*/ 29 w 59"/>
                  <a:gd name="T37" fmla="*/ 21 h 21"/>
                  <a:gd name="T38" fmla="*/ 19 w 59"/>
                  <a:gd name="T39" fmla="*/ 20 h 21"/>
                  <a:gd name="T40" fmla="*/ 9 w 59"/>
                  <a:gd name="T41" fmla="*/ 20 h 21"/>
                  <a:gd name="T42" fmla="*/ 0 w 59"/>
                  <a:gd name="T43" fmla="*/ 21 h 21"/>
                  <a:gd name="T44" fmla="*/ 6 w 59"/>
                  <a:gd name="T45" fmla="*/ 14 h 21"/>
                  <a:gd name="T46" fmla="*/ 9 w 59"/>
                  <a:gd name="T47" fmla="*/ 6 h 21"/>
                  <a:gd name="T48" fmla="*/ 13 w 59"/>
                  <a:gd name="T49" fmla="*/ 0 h 21"/>
                  <a:gd name="T50" fmla="*/ 22 w 59"/>
                  <a:gd name="T5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" h="21">
                    <a:moveTo>
                      <a:pt x="22" y="0"/>
                    </a:moveTo>
                    <a:lnTo>
                      <a:pt x="22" y="6"/>
                    </a:lnTo>
                    <a:lnTo>
                      <a:pt x="22" y="12"/>
                    </a:lnTo>
                    <a:lnTo>
                      <a:pt x="24" y="16"/>
                    </a:lnTo>
                    <a:lnTo>
                      <a:pt x="29" y="21"/>
                    </a:lnTo>
                    <a:lnTo>
                      <a:pt x="34" y="21"/>
                    </a:lnTo>
                    <a:lnTo>
                      <a:pt x="37" y="19"/>
                    </a:lnTo>
                    <a:lnTo>
                      <a:pt x="39" y="15"/>
                    </a:lnTo>
                    <a:lnTo>
                      <a:pt x="42" y="11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0" y="7"/>
                    </a:lnTo>
                    <a:lnTo>
                      <a:pt x="54" y="8"/>
                    </a:lnTo>
                    <a:lnTo>
                      <a:pt x="59" y="7"/>
                    </a:lnTo>
                    <a:lnTo>
                      <a:pt x="59" y="14"/>
                    </a:lnTo>
                    <a:lnTo>
                      <a:pt x="56" y="19"/>
                    </a:lnTo>
                    <a:lnTo>
                      <a:pt x="49" y="21"/>
                    </a:lnTo>
                    <a:lnTo>
                      <a:pt x="39" y="21"/>
                    </a:lnTo>
                    <a:lnTo>
                      <a:pt x="29" y="21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6" y="14"/>
                    </a:lnTo>
                    <a:lnTo>
                      <a:pt x="9" y="6"/>
                    </a:lnTo>
                    <a:lnTo>
                      <a:pt x="13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5" name="Freeform 414"/>
              <p:cNvSpPr>
                <a:spLocks/>
              </p:cNvSpPr>
              <p:nvPr/>
            </p:nvSpPr>
            <p:spPr bwMode="auto">
              <a:xfrm>
                <a:off x="5119" y="1462"/>
                <a:ext cx="27" cy="4"/>
              </a:xfrm>
              <a:custGeom>
                <a:avLst/>
                <a:gdLst>
                  <a:gd name="T0" fmla="*/ 107 w 107"/>
                  <a:gd name="T1" fmla="*/ 17 h 17"/>
                  <a:gd name="T2" fmla="*/ 0 w 107"/>
                  <a:gd name="T3" fmla="*/ 14 h 17"/>
                  <a:gd name="T4" fmla="*/ 8 w 107"/>
                  <a:gd name="T5" fmla="*/ 0 h 17"/>
                  <a:gd name="T6" fmla="*/ 107 w 107"/>
                  <a:gd name="T7" fmla="*/ 3 h 17"/>
                  <a:gd name="T8" fmla="*/ 107 w 10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7">
                    <a:moveTo>
                      <a:pt x="107" y="17"/>
                    </a:moveTo>
                    <a:lnTo>
                      <a:pt x="0" y="14"/>
                    </a:lnTo>
                    <a:lnTo>
                      <a:pt x="8" y="0"/>
                    </a:lnTo>
                    <a:lnTo>
                      <a:pt x="107" y="3"/>
                    </a:lnTo>
                    <a:lnTo>
                      <a:pt x="10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6" name="Freeform 415"/>
              <p:cNvSpPr>
                <a:spLocks/>
              </p:cNvSpPr>
              <p:nvPr/>
            </p:nvSpPr>
            <p:spPr bwMode="auto">
              <a:xfrm>
                <a:off x="4702" y="1467"/>
                <a:ext cx="53" cy="5"/>
              </a:xfrm>
              <a:custGeom>
                <a:avLst/>
                <a:gdLst>
                  <a:gd name="T0" fmla="*/ 128 w 211"/>
                  <a:gd name="T1" fmla="*/ 2 h 22"/>
                  <a:gd name="T2" fmla="*/ 128 w 211"/>
                  <a:gd name="T3" fmla="*/ 6 h 22"/>
                  <a:gd name="T4" fmla="*/ 130 w 211"/>
                  <a:gd name="T5" fmla="*/ 11 h 22"/>
                  <a:gd name="T6" fmla="*/ 132 w 211"/>
                  <a:gd name="T7" fmla="*/ 15 h 22"/>
                  <a:gd name="T8" fmla="*/ 136 w 211"/>
                  <a:gd name="T9" fmla="*/ 19 h 22"/>
                  <a:gd name="T10" fmla="*/ 139 w 211"/>
                  <a:gd name="T11" fmla="*/ 14 h 22"/>
                  <a:gd name="T12" fmla="*/ 143 w 211"/>
                  <a:gd name="T13" fmla="*/ 10 h 22"/>
                  <a:gd name="T14" fmla="*/ 147 w 211"/>
                  <a:gd name="T15" fmla="*/ 6 h 22"/>
                  <a:gd name="T16" fmla="*/ 152 w 211"/>
                  <a:gd name="T17" fmla="*/ 4 h 22"/>
                  <a:gd name="T18" fmla="*/ 156 w 211"/>
                  <a:gd name="T19" fmla="*/ 2 h 22"/>
                  <a:gd name="T20" fmla="*/ 162 w 211"/>
                  <a:gd name="T21" fmla="*/ 0 h 22"/>
                  <a:gd name="T22" fmla="*/ 169 w 211"/>
                  <a:gd name="T23" fmla="*/ 0 h 22"/>
                  <a:gd name="T24" fmla="*/ 176 w 211"/>
                  <a:gd name="T25" fmla="*/ 2 h 22"/>
                  <a:gd name="T26" fmla="*/ 176 w 211"/>
                  <a:gd name="T27" fmla="*/ 5 h 22"/>
                  <a:gd name="T28" fmla="*/ 178 w 211"/>
                  <a:gd name="T29" fmla="*/ 7 h 22"/>
                  <a:gd name="T30" fmla="*/ 181 w 211"/>
                  <a:gd name="T31" fmla="*/ 10 h 22"/>
                  <a:gd name="T32" fmla="*/ 183 w 211"/>
                  <a:gd name="T33" fmla="*/ 12 h 22"/>
                  <a:gd name="T34" fmla="*/ 204 w 211"/>
                  <a:gd name="T35" fmla="*/ 2 h 22"/>
                  <a:gd name="T36" fmla="*/ 206 w 211"/>
                  <a:gd name="T37" fmla="*/ 5 h 22"/>
                  <a:gd name="T38" fmla="*/ 208 w 211"/>
                  <a:gd name="T39" fmla="*/ 8 h 22"/>
                  <a:gd name="T40" fmla="*/ 211 w 211"/>
                  <a:gd name="T41" fmla="*/ 14 h 22"/>
                  <a:gd name="T42" fmla="*/ 211 w 211"/>
                  <a:gd name="T43" fmla="*/ 19 h 22"/>
                  <a:gd name="T44" fmla="*/ 197 w 211"/>
                  <a:gd name="T45" fmla="*/ 18 h 22"/>
                  <a:gd name="T46" fmla="*/ 183 w 211"/>
                  <a:gd name="T47" fmla="*/ 18 h 22"/>
                  <a:gd name="T48" fmla="*/ 169 w 211"/>
                  <a:gd name="T49" fmla="*/ 18 h 22"/>
                  <a:gd name="T50" fmla="*/ 155 w 211"/>
                  <a:gd name="T51" fmla="*/ 18 h 22"/>
                  <a:gd name="T52" fmla="*/ 143 w 211"/>
                  <a:gd name="T53" fmla="*/ 18 h 22"/>
                  <a:gd name="T54" fmla="*/ 130 w 211"/>
                  <a:gd name="T55" fmla="*/ 19 h 22"/>
                  <a:gd name="T56" fmla="*/ 117 w 211"/>
                  <a:gd name="T57" fmla="*/ 19 h 22"/>
                  <a:gd name="T58" fmla="*/ 105 w 211"/>
                  <a:gd name="T59" fmla="*/ 20 h 22"/>
                  <a:gd name="T60" fmla="*/ 92 w 211"/>
                  <a:gd name="T61" fmla="*/ 21 h 22"/>
                  <a:gd name="T62" fmla="*/ 79 w 211"/>
                  <a:gd name="T63" fmla="*/ 21 h 22"/>
                  <a:gd name="T64" fmla="*/ 66 w 211"/>
                  <a:gd name="T65" fmla="*/ 22 h 22"/>
                  <a:gd name="T66" fmla="*/ 54 w 211"/>
                  <a:gd name="T67" fmla="*/ 22 h 22"/>
                  <a:gd name="T68" fmla="*/ 41 w 211"/>
                  <a:gd name="T69" fmla="*/ 22 h 22"/>
                  <a:gd name="T70" fmla="*/ 27 w 211"/>
                  <a:gd name="T71" fmla="*/ 22 h 22"/>
                  <a:gd name="T72" fmla="*/ 13 w 211"/>
                  <a:gd name="T73" fmla="*/ 22 h 22"/>
                  <a:gd name="T74" fmla="*/ 0 w 211"/>
                  <a:gd name="T75" fmla="*/ 21 h 22"/>
                  <a:gd name="T76" fmla="*/ 0 w 211"/>
                  <a:gd name="T77" fmla="*/ 14 h 22"/>
                  <a:gd name="T78" fmla="*/ 15 w 211"/>
                  <a:gd name="T79" fmla="*/ 11 h 22"/>
                  <a:gd name="T80" fmla="*/ 31 w 211"/>
                  <a:gd name="T81" fmla="*/ 8 h 22"/>
                  <a:gd name="T82" fmla="*/ 47 w 211"/>
                  <a:gd name="T83" fmla="*/ 7 h 22"/>
                  <a:gd name="T84" fmla="*/ 63 w 211"/>
                  <a:gd name="T85" fmla="*/ 7 h 22"/>
                  <a:gd name="T86" fmla="*/ 79 w 211"/>
                  <a:gd name="T87" fmla="*/ 7 h 22"/>
                  <a:gd name="T88" fmla="*/ 96 w 211"/>
                  <a:gd name="T89" fmla="*/ 6 h 22"/>
                  <a:gd name="T90" fmla="*/ 113 w 211"/>
                  <a:gd name="T91" fmla="*/ 5 h 22"/>
                  <a:gd name="T92" fmla="*/ 128 w 211"/>
                  <a:gd name="T9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1" h="22">
                    <a:moveTo>
                      <a:pt x="128" y="2"/>
                    </a:moveTo>
                    <a:lnTo>
                      <a:pt x="128" y="6"/>
                    </a:lnTo>
                    <a:lnTo>
                      <a:pt x="130" y="11"/>
                    </a:lnTo>
                    <a:lnTo>
                      <a:pt x="132" y="15"/>
                    </a:lnTo>
                    <a:lnTo>
                      <a:pt x="136" y="19"/>
                    </a:lnTo>
                    <a:lnTo>
                      <a:pt x="139" y="14"/>
                    </a:lnTo>
                    <a:lnTo>
                      <a:pt x="143" y="10"/>
                    </a:lnTo>
                    <a:lnTo>
                      <a:pt x="147" y="6"/>
                    </a:lnTo>
                    <a:lnTo>
                      <a:pt x="152" y="4"/>
                    </a:lnTo>
                    <a:lnTo>
                      <a:pt x="156" y="2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76" y="2"/>
                    </a:lnTo>
                    <a:lnTo>
                      <a:pt x="176" y="5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3" y="12"/>
                    </a:lnTo>
                    <a:lnTo>
                      <a:pt x="204" y="2"/>
                    </a:lnTo>
                    <a:lnTo>
                      <a:pt x="206" y="5"/>
                    </a:lnTo>
                    <a:lnTo>
                      <a:pt x="208" y="8"/>
                    </a:lnTo>
                    <a:lnTo>
                      <a:pt x="211" y="14"/>
                    </a:lnTo>
                    <a:lnTo>
                      <a:pt x="211" y="19"/>
                    </a:lnTo>
                    <a:lnTo>
                      <a:pt x="197" y="18"/>
                    </a:lnTo>
                    <a:lnTo>
                      <a:pt x="183" y="18"/>
                    </a:lnTo>
                    <a:lnTo>
                      <a:pt x="169" y="18"/>
                    </a:lnTo>
                    <a:lnTo>
                      <a:pt x="155" y="18"/>
                    </a:lnTo>
                    <a:lnTo>
                      <a:pt x="143" y="18"/>
                    </a:lnTo>
                    <a:lnTo>
                      <a:pt x="130" y="19"/>
                    </a:lnTo>
                    <a:lnTo>
                      <a:pt x="117" y="19"/>
                    </a:lnTo>
                    <a:lnTo>
                      <a:pt x="105" y="20"/>
                    </a:lnTo>
                    <a:lnTo>
                      <a:pt x="92" y="21"/>
                    </a:lnTo>
                    <a:lnTo>
                      <a:pt x="79" y="21"/>
                    </a:lnTo>
                    <a:lnTo>
                      <a:pt x="66" y="22"/>
                    </a:lnTo>
                    <a:lnTo>
                      <a:pt x="54" y="22"/>
                    </a:lnTo>
                    <a:lnTo>
                      <a:pt x="41" y="22"/>
                    </a:lnTo>
                    <a:lnTo>
                      <a:pt x="27" y="22"/>
                    </a:lnTo>
                    <a:lnTo>
                      <a:pt x="13" y="22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15" y="11"/>
                    </a:lnTo>
                    <a:lnTo>
                      <a:pt x="31" y="8"/>
                    </a:lnTo>
                    <a:lnTo>
                      <a:pt x="47" y="7"/>
                    </a:lnTo>
                    <a:lnTo>
                      <a:pt x="63" y="7"/>
                    </a:lnTo>
                    <a:lnTo>
                      <a:pt x="79" y="7"/>
                    </a:lnTo>
                    <a:lnTo>
                      <a:pt x="96" y="6"/>
                    </a:lnTo>
                    <a:lnTo>
                      <a:pt x="113" y="5"/>
                    </a:lnTo>
                    <a:lnTo>
                      <a:pt x="12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7" name="Freeform 416"/>
              <p:cNvSpPr>
                <a:spLocks/>
              </p:cNvSpPr>
              <p:nvPr/>
            </p:nvSpPr>
            <p:spPr bwMode="auto">
              <a:xfrm>
                <a:off x="4987" y="1468"/>
                <a:ext cx="8" cy="0"/>
              </a:xfrm>
              <a:custGeom>
                <a:avLst/>
                <a:gdLst>
                  <a:gd name="T0" fmla="*/ 0 w 33"/>
                  <a:gd name="T1" fmla="*/ 33 w 33"/>
                  <a:gd name="T2" fmla="*/ 0 w 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8" name="Freeform 417"/>
              <p:cNvSpPr>
                <a:spLocks/>
              </p:cNvSpPr>
              <p:nvPr/>
            </p:nvSpPr>
            <p:spPr bwMode="auto">
              <a:xfrm>
                <a:off x="4756" y="1482"/>
                <a:ext cx="379" cy="5"/>
              </a:xfrm>
              <a:custGeom>
                <a:avLst/>
                <a:gdLst>
                  <a:gd name="T0" fmla="*/ 1502 w 1514"/>
                  <a:gd name="T1" fmla="*/ 13 h 22"/>
                  <a:gd name="T2" fmla="*/ 40 w 1514"/>
                  <a:gd name="T3" fmla="*/ 22 h 22"/>
                  <a:gd name="T4" fmla="*/ 27 w 1514"/>
                  <a:gd name="T5" fmla="*/ 22 h 22"/>
                  <a:gd name="T6" fmla="*/ 22 w 1514"/>
                  <a:gd name="T7" fmla="*/ 16 h 22"/>
                  <a:gd name="T8" fmla="*/ 15 w 1514"/>
                  <a:gd name="T9" fmla="*/ 15 h 22"/>
                  <a:gd name="T10" fmla="*/ 7 w 1514"/>
                  <a:gd name="T11" fmla="*/ 16 h 22"/>
                  <a:gd name="T12" fmla="*/ 0 w 1514"/>
                  <a:gd name="T13" fmla="*/ 13 h 22"/>
                  <a:gd name="T14" fmla="*/ 48 w 1514"/>
                  <a:gd name="T15" fmla="*/ 12 h 22"/>
                  <a:gd name="T16" fmla="*/ 95 w 1514"/>
                  <a:gd name="T17" fmla="*/ 11 h 22"/>
                  <a:gd name="T18" fmla="*/ 142 w 1514"/>
                  <a:gd name="T19" fmla="*/ 11 h 22"/>
                  <a:gd name="T20" fmla="*/ 189 w 1514"/>
                  <a:gd name="T21" fmla="*/ 9 h 22"/>
                  <a:gd name="T22" fmla="*/ 237 w 1514"/>
                  <a:gd name="T23" fmla="*/ 8 h 22"/>
                  <a:gd name="T24" fmla="*/ 284 w 1514"/>
                  <a:gd name="T25" fmla="*/ 8 h 22"/>
                  <a:gd name="T26" fmla="*/ 331 w 1514"/>
                  <a:gd name="T27" fmla="*/ 7 h 22"/>
                  <a:gd name="T28" fmla="*/ 378 w 1514"/>
                  <a:gd name="T29" fmla="*/ 7 h 22"/>
                  <a:gd name="T30" fmla="*/ 426 w 1514"/>
                  <a:gd name="T31" fmla="*/ 6 h 22"/>
                  <a:gd name="T32" fmla="*/ 473 w 1514"/>
                  <a:gd name="T33" fmla="*/ 6 h 22"/>
                  <a:gd name="T34" fmla="*/ 520 w 1514"/>
                  <a:gd name="T35" fmla="*/ 6 h 22"/>
                  <a:gd name="T36" fmla="*/ 567 w 1514"/>
                  <a:gd name="T37" fmla="*/ 5 h 22"/>
                  <a:gd name="T38" fmla="*/ 615 w 1514"/>
                  <a:gd name="T39" fmla="*/ 5 h 22"/>
                  <a:gd name="T40" fmla="*/ 662 w 1514"/>
                  <a:gd name="T41" fmla="*/ 5 h 22"/>
                  <a:gd name="T42" fmla="*/ 709 w 1514"/>
                  <a:gd name="T43" fmla="*/ 4 h 22"/>
                  <a:gd name="T44" fmla="*/ 756 w 1514"/>
                  <a:gd name="T45" fmla="*/ 4 h 22"/>
                  <a:gd name="T46" fmla="*/ 804 w 1514"/>
                  <a:gd name="T47" fmla="*/ 4 h 22"/>
                  <a:gd name="T48" fmla="*/ 851 w 1514"/>
                  <a:gd name="T49" fmla="*/ 4 h 22"/>
                  <a:gd name="T50" fmla="*/ 898 w 1514"/>
                  <a:gd name="T51" fmla="*/ 4 h 22"/>
                  <a:gd name="T52" fmla="*/ 945 w 1514"/>
                  <a:gd name="T53" fmla="*/ 3 h 22"/>
                  <a:gd name="T54" fmla="*/ 993 w 1514"/>
                  <a:gd name="T55" fmla="*/ 3 h 22"/>
                  <a:gd name="T56" fmla="*/ 1040 w 1514"/>
                  <a:gd name="T57" fmla="*/ 3 h 22"/>
                  <a:gd name="T58" fmla="*/ 1087 w 1514"/>
                  <a:gd name="T59" fmla="*/ 3 h 22"/>
                  <a:gd name="T60" fmla="*/ 1136 w 1514"/>
                  <a:gd name="T61" fmla="*/ 3 h 22"/>
                  <a:gd name="T62" fmla="*/ 1183 w 1514"/>
                  <a:gd name="T63" fmla="*/ 3 h 22"/>
                  <a:gd name="T64" fmla="*/ 1230 w 1514"/>
                  <a:gd name="T65" fmla="*/ 1 h 22"/>
                  <a:gd name="T66" fmla="*/ 1277 w 1514"/>
                  <a:gd name="T67" fmla="*/ 1 h 22"/>
                  <a:gd name="T68" fmla="*/ 1325 w 1514"/>
                  <a:gd name="T69" fmla="*/ 1 h 22"/>
                  <a:gd name="T70" fmla="*/ 1372 w 1514"/>
                  <a:gd name="T71" fmla="*/ 1 h 22"/>
                  <a:gd name="T72" fmla="*/ 1419 w 1514"/>
                  <a:gd name="T73" fmla="*/ 1 h 22"/>
                  <a:gd name="T74" fmla="*/ 1466 w 1514"/>
                  <a:gd name="T75" fmla="*/ 0 h 22"/>
                  <a:gd name="T76" fmla="*/ 1514 w 1514"/>
                  <a:gd name="T77" fmla="*/ 0 h 22"/>
                  <a:gd name="T78" fmla="*/ 1502 w 1514"/>
                  <a:gd name="T7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4" h="22">
                    <a:moveTo>
                      <a:pt x="1502" y="13"/>
                    </a:moveTo>
                    <a:lnTo>
                      <a:pt x="40" y="22"/>
                    </a:lnTo>
                    <a:lnTo>
                      <a:pt x="27" y="22"/>
                    </a:lnTo>
                    <a:lnTo>
                      <a:pt x="22" y="16"/>
                    </a:lnTo>
                    <a:lnTo>
                      <a:pt x="15" y="15"/>
                    </a:lnTo>
                    <a:lnTo>
                      <a:pt x="7" y="16"/>
                    </a:lnTo>
                    <a:lnTo>
                      <a:pt x="0" y="13"/>
                    </a:lnTo>
                    <a:lnTo>
                      <a:pt x="48" y="12"/>
                    </a:lnTo>
                    <a:lnTo>
                      <a:pt x="95" y="11"/>
                    </a:lnTo>
                    <a:lnTo>
                      <a:pt x="142" y="11"/>
                    </a:lnTo>
                    <a:lnTo>
                      <a:pt x="189" y="9"/>
                    </a:lnTo>
                    <a:lnTo>
                      <a:pt x="237" y="8"/>
                    </a:lnTo>
                    <a:lnTo>
                      <a:pt x="284" y="8"/>
                    </a:lnTo>
                    <a:lnTo>
                      <a:pt x="331" y="7"/>
                    </a:lnTo>
                    <a:lnTo>
                      <a:pt x="378" y="7"/>
                    </a:lnTo>
                    <a:lnTo>
                      <a:pt x="426" y="6"/>
                    </a:lnTo>
                    <a:lnTo>
                      <a:pt x="473" y="6"/>
                    </a:lnTo>
                    <a:lnTo>
                      <a:pt x="520" y="6"/>
                    </a:lnTo>
                    <a:lnTo>
                      <a:pt x="567" y="5"/>
                    </a:lnTo>
                    <a:lnTo>
                      <a:pt x="615" y="5"/>
                    </a:lnTo>
                    <a:lnTo>
                      <a:pt x="662" y="5"/>
                    </a:lnTo>
                    <a:lnTo>
                      <a:pt x="709" y="4"/>
                    </a:lnTo>
                    <a:lnTo>
                      <a:pt x="756" y="4"/>
                    </a:lnTo>
                    <a:lnTo>
                      <a:pt x="804" y="4"/>
                    </a:lnTo>
                    <a:lnTo>
                      <a:pt x="851" y="4"/>
                    </a:lnTo>
                    <a:lnTo>
                      <a:pt x="898" y="4"/>
                    </a:lnTo>
                    <a:lnTo>
                      <a:pt x="945" y="3"/>
                    </a:lnTo>
                    <a:lnTo>
                      <a:pt x="993" y="3"/>
                    </a:lnTo>
                    <a:lnTo>
                      <a:pt x="1040" y="3"/>
                    </a:lnTo>
                    <a:lnTo>
                      <a:pt x="1087" y="3"/>
                    </a:lnTo>
                    <a:lnTo>
                      <a:pt x="1136" y="3"/>
                    </a:lnTo>
                    <a:lnTo>
                      <a:pt x="1183" y="3"/>
                    </a:lnTo>
                    <a:lnTo>
                      <a:pt x="1230" y="1"/>
                    </a:lnTo>
                    <a:lnTo>
                      <a:pt x="1277" y="1"/>
                    </a:lnTo>
                    <a:lnTo>
                      <a:pt x="1325" y="1"/>
                    </a:lnTo>
                    <a:lnTo>
                      <a:pt x="1372" y="1"/>
                    </a:lnTo>
                    <a:lnTo>
                      <a:pt x="1419" y="1"/>
                    </a:lnTo>
                    <a:lnTo>
                      <a:pt x="1466" y="0"/>
                    </a:lnTo>
                    <a:lnTo>
                      <a:pt x="1514" y="0"/>
                    </a:lnTo>
                    <a:lnTo>
                      <a:pt x="150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9" name="Freeform 418"/>
              <p:cNvSpPr>
                <a:spLocks/>
              </p:cNvSpPr>
              <p:nvPr/>
            </p:nvSpPr>
            <p:spPr bwMode="auto">
              <a:xfrm>
                <a:off x="4792" y="1490"/>
                <a:ext cx="320" cy="8"/>
              </a:xfrm>
              <a:custGeom>
                <a:avLst/>
                <a:gdLst>
                  <a:gd name="T0" fmla="*/ 1279 w 1279"/>
                  <a:gd name="T1" fmla="*/ 0 h 30"/>
                  <a:gd name="T2" fmla="*/ 1274 w 1279"/>
                  <a:gd name="T3" fmla="*/ 0 h 30"/>
                  <a:gd name="T4" fmla="*/ 1268 w 1279"/>
                  <a:gd name="T5" fmla="*/ 0 h 30"/>
                  <a:gd name="T6" fmla="*/ 1263 w 1279"/>
                  <a:gd name="T7" fmla="*/ 0 h 30"/>
                  <a:gd name="T8" fmla="*/ 1257 w 1279"/>
                  <a:gd name="T9" fmla="*/ 1 h 30"/>
                  <a:gd name="T10" fmla="*/ 1253 w 1279"/>
                  <a:gd name="T11" fmla="*/ 2 h 30"/>
                  <a:gd name="T12" fmla="*/ 1248 w 1279"/>
                  <a:gd name="T13" fmla="*/ 4 h 30"/>
                  <a:gd name="T14" fmla="*/ 1243 w 1279"/>
                  <a:gd name="T15" fmla="*/ 4 h 30"/>
                  <a:gd name="T16" fmla="*/ 1238 w 1279"/>
                  <a:gd name="T17" fmla="*/ 5 h 30"/>
                  <a:gd name="T18" fmla="*/ 1224 w 1279"/>
                  <a:gd name="T19" fmla="*/ 8 h 30"/>
                  <a:gd name="T20" fmla="*/ 1209 w 1279"/>
                  <a:gd name="T21" fmla="*/ 9 h 30"/>
                  <a:gd name="T22" fmla="*/ 1193 w 1279"/>
                  <a:gd name="T23" fmla="*/ 9 h 30"/>
                  <a:gd name="T24" fmla="*/ 1177 w 1279"/>
                  <a:gd name="T25" fmla="*/ 9 h 30"/>
                  <a:gd name="T26" fmla="*/ 1161 w 1279"/>
                  <a:gd name="T27" fmla="*/ 9 h 30"/>
                  <a:gd name="T28" fmla="*/ 1145 w 1279"/>
                  <a:gd name="T29" fmla="*/ 10 h 30"/>
                  <a:gd name="T30" fmla="*/ 1130 w 1279"/>
                  <a:gd name="T31" fmla="*/ 12 h 30"/>
                  <a:gd name="T32" fmla="*/ 1116 w 1279"/>
                  <a:gd name="T33" fmla="*/ 17 h 30"/>
                  <a:gd name="T34" fmla="*/ 1116 w 1279"/>
                  <a:gd name="T35" fmla="*/ 23 h 30"/>
                  <a:gd name="T36" fmla="*/ 185 w 1279"/>
                  <a:gd name="T37" fmla="*/ 30 h 30"/>
                  <a:gd name="T38" fmla="*/ 185 w 1279"/>
                  <a:gd name="T39" fmla="*/ 27 h 30"/>
                  <a:gd name="T40" fmla="*/ 175 w 1279"/>
                  <a:gd name="T41" fmla="*/ 26 h 30"/>
                  <a:gd name="T42" fmla="*/ 166 w 1279"/>
                  <a:gd name="T43" fmla="*/ 25 h 30"/>
                  <a:gd name="T44" fmla="*/ 156 w 1279"/>
                  <a:gd name="T45" fmla="*/ 24 h 30"/>
                  <a:gd name="T46" fmla="*/ 147 w 1279"/>
                  <a:gd name="T47" fmla="*/ 22 h 30"/>
                  <a:gd name="T48" fmla="*/ 137 w 1279"/>
                  <a:gd name="T49" fmla="*/ 20 h 30"/>
                  <a:gd name="T50" fmla="*/ 128 w 1279"/>
                  <a:gd name="T51" fmla="*/ 18 h 30"/>
                  <a:gd name="T52" fmla="*/ 120 w 1279"/>
                  <a:gd name="T53" fmla="*/ 16 h 30"/>
                  <a:gd name="T54" fmla="*/ 113 w 1279"/>
                  <a:gd name="T55" fmla="*/ 12 h 30"/>
                  <a:gd name="T56" fmla="*/ 0 w 1279"/>
                  <a:gd name="T57" fmla="*/ 12 h 30"/>
                  <a:gd name="T58" fmla="*/ 41 w 1279"/>
                  <a:gd name="T59" fmla="*/ 11 h 30"/>
                  <a:gd name="T60" fmla="*/ 80 w 1279"/>
                  <a:gd name="T61" fmla="*/ 11 h 30"/>
                  <a:gd name="T62" fmla="*/ 120 w 1279"/>
                  <a:gd name="T63" fmla="*/ 10 h 30"/>
                  <a:gd name="T64" fmla="*/ 159 w 1279"/>
                  <a:gd name="T65" fmla="*/ 9 h 30"/>
                  <a:gd name="T66" fmla="*/ 200 w 1279"/>
                  <a:gd name="T67" fmla="*/ 9 h 30"/>
                  <a:gd name="T68" fmla="*/ 239 w 1279"/>
                  <a:gd name="T69" fmla="*/ 8 h 30"/>
                  <a:gd name="T70" fmla="*/ 279 w 1279"/>
                  <a:gd name="T71" fmla="*/ 8 h 30"/>
                  <a:gd name="T72" fmla="*/ 319 w 1279"/>
                  <a:gd name="T73" fmla="*/ 7 h 30"/>
                  <a:gd name="T74" fmla="*/ 359 w 1279"/>
                  <a:gd name="T75" fmla="*/ 7 h 30"/>
                  <a:gd name="T76" fmla="*/ 399 w 1279"/>
                  <a:gd name="T77" fmla="*/ 7 h 30"/>
                  <a:gd name="T78" fmla="*/ 438 w 1279"/>
                  <a:gd name="T79" fmla="*/ 5 h 30"/>
                  <a:gd name="T80" fmla="*/ 478 w 1279"/>
                  <a:gd name="T81" fmla="*/ 5 h 30"/>
                  <a:gd name="T82" fmla="*/ 519 w 1279"/>
                  <a:gd name="T83" fmla="*/ 5 h 30"/>
                  <a:gd name="T84" fmla="*/ 558 w 1279"/>
                  <a:gd name="T85" fmla="*/ 4 h 30"/>
                  <a:gd name="T86" fmla="*/ 598 w 1279"/>
                  <a:gd name="T87" fmla="*/ 4 h 30"/>
                  <a:gd name="T88" fmla="*/ 639 w 1279"/>
                  <a:gd name="T89" fmla="*/ 4 h 30"/>
                  <a:gd name="T90" fmla="*/ 679 w 1279"/>
                  <a:gd name="T91" fmla="*/ 4 h 30"/>
                  <a:gd name="T92" fmla="*/ 718 w 1279"/>
                  <a:gd name="T93" fmla="*/ 4 h 30"/>
                  <a:gd name="T94" fmla="*/ 758 w 1279"/>
                  <a:gd name="T95" fmla="*/ 3 h 30"/>
                  <a:gd name="T96" fmla="*/ 799 w 1279"/>
                  <a:gd name="T97" fmla="*/ 3 h 30"/>
                  <a:gd name="T98" fmla="*/ 839 w 1279"/>
                  <a:gd name="T99" fmla="*/ 3 h 30"/>
                  <a:gd name="T100" fmla="*/ 878 w 1279"/>
                  <a:gd name="T101" fmla="*/ 3 h 30"/>
                  <a:gd name="T102" fmla="*/ 919 w 1279"/>
                  <a:gd name="T103" fmla="*/ 2 h 30"/>
                  <a:gd name="T104" fmla="*/ 959 w 1279"/>
                  <a:gd name="T105" fmla="*/ 2 h 30"/>
                  <a:gd name="T106" fmla="*/ 999 w 1279"/>
                  <a:gd name="T107" fmla="*/ 2 h 30"/>
                  <a:gd name="T108" fmla="*/ 1039 w 1279"/>
                  <a:gd name="T109" fmla="*/ 2 h 30"/>
                  <a:gd name="T110" fmla="*/ 1079 w 1279"/>
                  <a:gd name="T111" fmla="*/ 2 h 30"/>
                  <a:gd name="T112" fmla="*/ 1119 w 1279"/>
                  <a:gd name="T113" fmla="*/ 1 h 30"/>
                  <a:gd name="T114" fmla="*/ 1160 w 1279"/>
                  <a:gd name="T115" fmla="*/ 1 h 30"/>
                  <a:gd name="T116" fmla="*/ 1199 w 1279"/>
                  <a:gd name="T117" fmla="*/ 1 h 30"/>
                  <a:gd name="T118" fmla="*/ 1239 w 1279"/>
                  <a:gd name="T119" fmla="*/ 0 h 30"/>
                  <a:gd name="T120" fmla="*/ 1279 w 1279"/>
                  <a:gd name="T1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79" h="30">
                    <a:moveTo>
                      <a:pt x="1279" y="0"/>
                    </a:moveTo>
                    <a:lnTo>
                      <a:pt x="1274" y="0"/>
                    </a:lnTo>
                    <a:lnTo>
                      <a:pt x="1268" y="0"/>
                    </a:lnTo>
                    <a:lnTo>
                      <a:pt x="1263" y="0"/>
                    </a:lnTo>
                    <a:lnTo>
                      <a:pt x="1257" y="1"/>
                    </a:lnTo>
                    <a:lnTo>
                      <a:pt x="1253" y="2"/>
                    </a:lnTo>
                    <a:lnTo>
                      <a:pt x="1248" y="4"/>
                    </a:lnTo>
                    <a:lnTo>
                      <a:pt x="1243" y="4"/>
                    </a:lnTo>
                    <a:lnTo>
                      <a:pt x="1238" y="5"/>
                    </a:lnTo>
                    <a:lnTo>
                      <a:pt x="1224" y="8"/>
                    </a:lnTo>
                    <a:lnTo>
                      <a:pt x="1209" y="9"/>
                    </a:lnTo>
                    <a:lnTo>
                      <a:pt x="1193" y="9"/>
                    </a:lnTo>
                    <a:lnTo>
                      <a:pt x="1177" y="9"/>
                    </a:lnTo>
                    <a:lnTo>
                      <a:pt x="1161" y="9"/>
                    </a:lnTo>
                    <a:lnTo>
                      <a:pt x="1145" y="10"/>
                    </a:lnTo>
                    <a:lnTo>
                      <a:pt x="1130" y="12"/>
                    </a:lnTo>
                    <a:lnTo>
                      <a:pt x="1116" y="17"/>
                    </a:lnTo>
                    <a:lnTo>
                      <a:pt x="1116" y="23"/>
                    </a:lnTo>
                    <a:lnTo>
                      <a:pt x="185" y="30"/>
                    </a:lnTo>
                    <a:lnTo>
                      <a:pt x="185" y="27"/>
                    </a:lnTo>
                    <a:lnTo>
                      <a:pt x="175" y="26"/>
                    </a:lnTo>
                    <a:lnTo>
                      <a:pt x="166" y="25"/>
                    </a:lnTo>
                    <a:lnTo>
                      <a:pt x="156" y="24"/>
                    </a:lnTo>
                    <a:lnTo>
                      <a:pt x="147" y="22"/>
                    </a:lnTo>
                    <a:lnTo>
                      <a:pt x="137" y="20"/>
                    </a:lnTo>
                    <a:lnTo>
                      <a:pt x="128" y="18"/>
                    </a:lnTo>
                    <a:lnTo>
                      <a:pt x="120" y="16"/>
                    </a:lnTo>
                    <a:lnTo>
                      <a:pt x="113" y="12"/>
                    </a:lnTo>
                    <a:lnTo>
                      <a:pt x="0" y="12"/>
                    </a:lnTo>
                    <a:lnTo>
                      <a:pt x="41" y="11"/>
                    </a:lnTo>
                    <a:lnTo>
                      <a:pt x="80" y="11"/>
                    </a:lnTo>
                    <a:lnTo>
                      <a:pt x="120" y="10"/>
                    </a:lnTo>
                    <a:lnTo>
                      <a:pt x="159" y="9"/>
                    </a:lnTo>
                    <a:lnTo>
                      <a:pt x="200" y="9"/>
                    </a:lnTo>
                    <a:lnTo>
                      <a:pt x="239" y="8"/>
                    </a:lnTo>
                    <a:lnTo>
                      <a:pt x="279" y="8"/>
                    </a:lnTo>
                    <a:lnTo>
                      <a:pt x="319" y="7"/>
                    </a:lnTo>
                    <a:lnTo>
                      <a:pt x="359" y="7"/>
                    </a:lnTo>
                    <a:lnTo>
                      <a:pt x="399" y="7"/>
                    </a:lnTo>
                    <a:lnTo>
                      <a:pt x="438" y="5"/>
                    </a:lnTo>
                    <a:lnTo>
                      <a:pt x="478" y="5"/>
                    </a:lnTo>
                    <a:lnTo>
                      <a:pt x="519" y="5"/>
                    </a:lnTo>
                    <a:lnTo>
                      <a:pt x="558" y="4"/>
                    </a:lnTo>
                    <a:lnTo>
                      <a:pt x="598" y="4"/>
                    </a:lnTo>
                    <a:lnTo>
                      <a:pt x="639" y="4"/>
                    </a:lnTo>
                    <a:lnTo>
                      <a:pt x="679" y="4"/>
                    </a:lnTo>
                    <a:lnTo>
                      <a:pt x="718" y="4"/>
                    </a:lnTo>
                    <a:lnTo>
                      <a:pt x="758" y="3"/>
                    </a:lnTo>
                    <a:lnTo>
                      <a:pt x="799" y="3"/>
                    </a:lnTo>
                    <a:lnTo>
                      <a:pt x="839" y="3"/>
                    </a:lnTo>
                    <a:lnTo>
                      <a:pt x="878" y="3"/>
                    </a:lnTo>
                    <a:lnTo>
                      <a:pt x="919" y="2"/>
                    </a:lnTo>
                    <a:lnTo>
                      <a:pt x="959" y="2"/>
                    </a:lnTo>
                    <a:lnTo>
                      <a:pt x="999" y="2"/>
                    </a:lnTo>
                    <a:lnTo>
                      <a:pt x="1039" y="2"/>
                    </a:lnTo>
                    <a:lnTo>
                      <a:pt x="1079" y="2"/>
                    </a:lnTo>
                    <a:lnTo>
                      <a:pt x="1119" y="1"/>
                    </a:lnTo>
                    <a:lnTo>
                      <a:pt x="1160" y="1"/>
                    </a:lnTo>
                    <a:lnTo>
                      <a:pt x="1199" y="1"/>
                    </a:lnTo>
                    <a:lnTo>
                      <a:pt x="1239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48" name="Group 207"/>
            <p:cNvGrpSpPr>
              <a:grpSpLocks noChangeAspect="1"/>
            </p:cNvGrpSpPr>
            <p:nvPr/>
          </p:nvGrpSpPr>
          <p:grpSpPr bwMode="auto">
            <a:xfrm>
              <a:off x="7678949" y="1690399"/>
              <a:ext cx="527756" cy="920142"/>
              <a:chOff x="3113" y="1486"/>
              <a:chExt cx="269" cy="469"/>
            </a:xfrm>
          </p:grpSpPr>
          <p:sp>
            <p:nvSpPr>
              <p:cNvPr id="49" name="AutoShape 206"/>
              <p:cNvSpPr>
                <a:spLocks noChangeAspect="1" noChangeArrowheads="1" noTextEdit="1"/>
              </p:cNvSpPr>
              <p:nvPr/>
            </p:nvSpPr>
            <p:spPr bwMode="auto">
              <a:xfrm>
                <a:off x="3113" y="1486"/>
                <a:ext cx="269" cy="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" name="Freeform 208"/>
              <p:cNvSpPr>
                <a:spLocks/>
              </p:cNvSpPr>
              <p:nvPr/>
            </p:nvSpPr>
            <p:spPr bwMode="auto">
              <a:xfrm>
                <a:off x="3113" y="1487"/>
                <a:ext cx="236" cy="466"/>
              </a:xfrm>
              <a:custGeom>
                <a:avLst/>
                <a:gdLst>
                  <a:gd name="T0" fmla="*/ 944 w 1182"/>
                  <a:gd name="T1" fmla="*/ 1601 h 2332"/>
                  <a:gd name="T2" fmla="*/ 849 w 1182"/>
                  <a:gd name="T3" fmla="*/ 1494 h 2332"/>
                  <a:gd name="T4" fmla="*/ 893 w 1182"/>
                  <a:gd name="T5" fmla="*/ 1313 h 2332"/>
                  <a:gd name="T6" fmla="*/ 1153 w 1182"/>
                  <a:gd name="T7" fmla="*/ 1078 h 2332"/>
                  <a:gd name="T8" fmla="*/ 1073 w 1182"/>
                  <a:gd name="T9" fmla="*/ 1066 h 2332"/>
                  <a:gd name="T10" fmla="*/ 973 w 1182"/>
                  <a:gd name="T11" fmla="*/ 1022 h 2332"/>
                  <a:gd name="T12" fmla="*/ 908 w 1182"/>
                  <a:gd name="T13" fmla="*/ 975 h 2332"/>
                  <a:gd name="T14" fmla="*/ 871 w 1182"/>
                  <a:gd name="T15" fmla="*/ 932 h 2332"/>
                  <a:gd name="T16" fmla="*/ 829 w 1182"/>
                  <a:gd name="T17" fmla="*/ 911 h 2332"/>
                  <a:gd name="T18" fmla="*/ 761 w 1182"/>
                  <a:gd name="T19" fmla="*/ 770 h 2332"/>
                  <a:gd name="T20" fmla="*/ 745 w 1182"/>
                  <a:gd name="T21" fmla="*/ 783 h 2332"/>
                  <a:gd name="T22" fmla="*/ 740 w 1182"/>
                  <a:gd name="T23" fmla="*/ 903 h 2332"/>
                  <a:gd name="T24" fmla="*/ 697 w 1182"/>
                  <a:gd name="T25" fmla="*/ 889 h 2332"/>
                  <a:gd name="T26" fmla="*/ 686 w 1182"/>
                  <a:gd name="T27" fmla="*/ 788 h 2332"/>
                  <a:gd name="T28" fmla="*/ 665 w 1182"/>
                  <a:gd name="T29" fmla="*/ 723 h 2332"/>
                  <a:gd name="T30" fmla="*/ 634 w 1182"/>
                  <a:gd name="T31" fmla="*/ 554 h 2332"/>
                  <a:gd name="T32" fmla="*/ 627 w 1182"/>
                  <a:gd name="T33" fmla="*/ 513 h 2332"/>
                  <a:gd name="T34" fmla="*/ 576 w 1182"/>
                  <a:gd name="T35" fmla="*/ 452 h 2332"/>
                  <a:gd name="T36" fmla="*/ 535 w 1182"/>
                  <a:gd name="T37" fmla="*/ 375 h 2332"/>
                  <a:gd name="T38" fmla="*/ 566 w 1182"/>
                  <a:gd name="T39" fmla="*/ 367 h 2332"/>
                  <a:gd name="T40" fmla="*/ 593 w 1182"/>
                  <a:gd name="T41" fmla="*/ 321 h 2332"/>
                  <a:gd name="T42" fmla="*/ 634 w 1182"/>
                  <a:gd name="T43" fmla="*/ 311 h 2332"/>
                  <a:gd name="T44" fmla="*/ 659 w 1182"/>
                  <a:gd name="T45" fmla="*/ 256 h 2332"/>
                  <a:gd name="T46" fmla="*/ 697 w 1182"/>
                  <a:gd name="T47" fmla="*/ 234 h 2332"/>
                  <a:gd name="T48" fmla="*/ 736 w 1182"/>
                  <a:gd name="T49" fmla="*/ 238 h 2332"/>
                  <a:gd name="T50" fmla="*/ 705 w 1182"/>
                  <a:gd name="T51" fmla="*/ 189 h 2332"/>
                  <a:gd name="T52" fmla="*/ 706 w 1182"/>
                  <a:gd name="T53" fmla="*/ 88 h 2332"/>
                  <a:gd name="T54" fmla="*/ 635 w 1182"/>
                  <a:gd name="T55" fmla="*/ 13 h 2332"/>
                  <a:gd name="T56" fmla="*/ 547 w 1182"/>
                  <a:gd name="T57" fmla="*/ 5 h 2332"/>
                  <a:gd name="T58" fmla="*/ 482 w 1182"/>
                  <a:gd name="T59" fmla="*/ 47 h 2332"/>
                  <a:gd name="T60" fmla="*/ 439 w 1182"/>
                  <a:gd name="T61" fmla="*/ 118 h 2332"/>
                  <a:gd name="T62" fmla="*/ 415 w 1182"/>
                  <a:gd name="T63" fmla="*/ 233 h 2332"/>
                  <a:gd name="T64" fmla="*/ 377 w 1182"/>
                  <a:gd name="T65" fmla="*/ 280 h 2332"/>
                  <a:gd name="T66" fmla="*/ 233 w 1182"/>
                  <a:gd name="T67" fmla="*/ 386 h 2332"/>
                  <a:gd name="T68" fmla="*/ 184 w 1182"/>
                  <a:gd name="T69" fmla="*/ 475 h 2332"/>
                  <a:gd name="T70" fmla="*/ 191 w 1182"/>
                  <a:gd name="T71" fmla="*/ 823 h 2332"/>
                  <a:gd name="T72" fmla="*/ 162 w 1182"/>
                  <a:gd name="T73" fmla="*/ 947 h 2332"/>
                  <a:gd name="T74" fmla="*/ 185 w 1182"/>
                  <a:gd name="T75" fmla="*/ 979 h 2332"/>
                  <a:gd name="T76" fmla="*/ 165 w 1182"/>
                  <a:gd name="T77" fmla="*/ 1143 h 2332"/>
                  <a:gd name="T78" fmla="*/ 176 w 1182"/>
                  <a:gd name="T79" fmla="*/ 1185 h 2332"/>
                  <a:gd name="T80" fmla="*/ 181 w 1182"/>
                  <a:gd name="T81" fmla="*/ 1215 h 2332"/>
                  <a:gd name="T82" fmla="*/ 245 w 1182"/>
                  <a:gd name="T83" fmla="*/ 2289 h 2332"/>
                  <a:gd name="T84" fmla="*/ 289 w 1182"/>
                  <a:gd name="T85" fmla="*/ 2289 h 2332"/>
                  <a:gd name="T86" fmla="*/ 388 w 1182"/>
                  <a:gd name="T87" fmla="*/ 2327 h 2332"/>
                  <a:gd name="T88" fmla="*/ 468 w 1182"/>
                  <a:gd name="T89" fmla="*/ 2329 h 2332"/>
                  <a:gd name="T90" fmla="*/ 506 w 1182"/>
                  <a:gd name="T91" fmla="*/ 2315 h 2332"/>
                  <a:gd name="T92" fmla="*/ 501 w 1182"/>
                  <a:gd name="T93" fmla="*/ 2247 h 2332"/>
                  <a:gd name="T94" fmla="*/ 419 w 1182"/>
                  <a:gd name="T95" fmla="*/ 2198 h 2332"/>
                  <a:gd name="T96" fmla="*/ 356 w 1182"/>
                  <a:gd name="T97" fmla="*/ 2148 h 2332"/>
                  <a:gd name="T98" fmla="*/ 322 w 1182"/>
                  <a:gd name="T99" fmla="*/ 2087 h 2332"/>
                  <a:gd name="T100" fmla="*/ 342 w 1182"/>
                  <a:gd name="T101" fmla="*/ 2033 h 2332"/>
                  <a:gd name="T102" fmla="*/ 345 w 1182"/>
                  <a:gd name="T103" fmla="*/ 1916 h 2332"/>
                  <a:gd name="T104" fmla="*/ 418 w 1182"/>
                  <a:gd name="T105" fmla="*/ 1665 h 2332"/>
                  <a:gd name="T106" fmla="*/ 691 w 1182"/>
                  <a:gd name="T107" fmla="*/ 1481 h 2332"/>
                  <a:gd name="T108" fmla="*/ 670 w 1182"/>
                  <a:gd name="T109" fmla="*/ 1661 h 2332"/>
                  <a:gd name="T110" fmla="*/ 819 w 1182"/>
                  <a:gd name="T111" fmla="*/ 1697 h 2332"/>
                  <a:gd name="T112" fmla="*/ 860 w 1182"/>
                  <a:gd name="T113" fmla="*/ 1709 h 2332"/>
                  <a:gd name="T114" fmla="*/ 921 w 1182"/>
                  <a:gd name="T115" fmla="*/ 1718 h 2332"/>
                  <a:gd name="T116" fmla="*/ 1023 w 1182"/>
                  <a:gd name="T117" fmla="*/ 1720 h 2332"/>
                  <a:gd name="T118" fmla="*/ 1065 w 1182"/>
                  <a:gd name="T119" fmla="*/ 1689 h 2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2" h="2332">
                    <a:moveTo>
                      <a:pt x="1025" y="1623"/>
                    </a:moveTo>
                    <a:lnTo>
                      <a:pt x="1014" y="1616"/>
                    </a:lnTo>
                    <a:lnTo>
                      <a:pt x="1001" y="1611"/>
                    </a:lnTo>
                    <a:lnTo>
                      <a:pt x="984" y="1609"/>
                    </a:lnTo>
                    <a:lnTo>
                      <a:pt x="965" y="1605"/>
                    </a:lnTo>
                    <a:lnTo>
                      <a:pt x="944" y="1601"/>
                    </a:lnTo>
                    <a:lnTo>
                      <a:pt x="922" y="1593"/>
                    </a:lnTo>
                    <a:lnTo>
                      <a:pt x="901" y="1580"/>
                    </a:lnTo>
                    <a:lnTo>
                      <a:pt x="880" y="1559"/>
                    </a:lnTo>
                    <a:lnTo>
                      <a:pt x="866" y="1537"/>
                    </a:lnTo>
                    <a:lnTo>
                      <a:pt x="856" y="1513"/>
                    </a:lnTo>
                    <a:lnTo>
                      <a:pt x="849" y="1494"/>
                    </a:lnTo>
                    <a:lnTo>
                      <a:pt x="846" y="1486"/>
                    </a:lnTo>
                    <a:lnTo>
                      <a:pt x="884" y="1484"/>
                    </a:lnTo>
                    <a:lnTo>
                      <a:pt x="886" y="1424"/>
                    </a:lnTo>
                    <a:lnTo>
                      <a:pt x="887" y="1408"/>
                    </a:lnTo>
                    <a:lnTo>
                      <a:pt x="890" y="1368"/>
                    </a:lnTo>
                    <a:lnTo>
                      <a:pt x="893" y="1313"/>
                    </a:lnTo>
                    <a:lnTo>
                      <a:pt x="901" y="1251"/>
                    </a:lnTo>
                    <a:lnTo>
                      <a:pt x="1182" y="1290"/>
                    </a:lnTo>
                    <a:lnTo>
                      <a:pt x="1165" y="1078"/>
                    </a:lnTo>
                    <a:lnTo>
                      <a:pt x="1164" y="1078"/>
                    </a:lnTo>
                    <a:lnTo>
                      <a:pt x="1159" y="1078"/>
                    </a:lnTo>
                    <a:lnTo>
                      <a:pt x="1153" y="1078"/>
                    </a:lnTo>
                    <a:lnTo>
                      <a:pt x="1143" y="1076"/>
                    </a:lnTo>
                    <a:lnTo>
                      <a:pt x="1133" y="1075"/>
                    </a:lnTo>
                    <a:lnTo>
                      <a:pt x="1119" y="1074"/>
                    </a:lnTo>
                    <a:lnTo>
                      <a:pt x="1105" y="1072"/>
                    </a:lnTo>
                    <a:lnTo>
                      <a:pt x="1090" y="1069"/>
                    </a:lnTo>
                    <a:lnTo>
                      <a:pt x="1073" y="1066"/>
                    </a:lnTo>
                    <a:lnTo>
                      <a:pt x="1056" y="1061"/>
                    </a:lnTo>
                    <a:lnTo>
                      <a:pt x="1040" y="1056"/>
                    </a:lnTo>
                    <a:lnTo>
                      <a:pt x="1023" y="1049"/>
                    </a:lnTo>
                    <a:lnTo>
                      <a:pt x="1006" y="1041"/>
                    </a:lnTo>
                    <a:lnTo>
                      <a:pt x="989" y="1032"/>
                    </a:lnTo>
                    <a:lnTo>
                      <a:pt x="973" y="1022"/>
                    </a:lnTo>
                    <a:lnTo>
                      <a:pt x="959" y="1010"/>
                    </a:lnTo>
                    <a:lnTo>
                      <a:pt x="947" y="999"/>
                    </a:lnTo>
                    <a:lnTo>
                      <a:pt x="936" y="991"/>
                    </a:lnTo>
                    <a:lnTo>
                      <a:pt x="925" y="985"/>
                    </a:lnTo>
                    <a:lnTo>
                      <a:pt x="915" y="980"/>
                    </a:lnTo>
                    <a:lnTo>
                      <a:pt x="908" y="975"/>
                    </a:lnTo>
                    <a:lnTo>
                      <a:pt x="901" y="971"/>
                    </a:lnTo>
                    <a:lnTo>
                      <a:pt x="895" y="968"/>
                    </a:lnTo>
                    <a:lnTo>
                      <a:pt x="890" y="964"/>
                    </a:lnTo>
                    <a:lnTo>
                      <a:pt x="883" y="953"/>
                    </a:lnTo>
                    <a:lnTo>
                      <a:pt x="877" y="942"/>
                    </a:lnTo>
                    <a:lnTo>
                      <a:pt x="871" y="932"/>
                    </a:lnTo>
                    <a:lnTo>
                      <a:pt x="858" y="922"/>
                    </a:lnTo>
                    <a:lnTo>
                      <a:pt x="857" y="922"/>
                    </a:lnTo>
                    <a:lnTo>
                      <a:pt x="852" y="921"/>
                    </a:lnTo>
                    <a:lnTo>
                      <a:pt x="846" y="918"/>
                    </a:lnTo>
                    <a:lnTo>
                      <a:pt x="838" y="916"/>
                    </a:lnTo>
                    <a:lnTo>
                      <a:pt x="829" y="911"/>
                    </a:lnTo>
                    <a:lnTo>
                      <a:pt x="820" y="905"/>
                    </a:lnTo>
                    <a:lnTo>
                      <a:pt x="810" y="898"/>
                    </a:lnTo>
                    <a:lnTo>
                      <a:pt x="800" y="888"/>
                    </a:lnTo>
                    <a:lnTo>
                      <a:pt x="767" y="776"/>
                    </a:lnTo>
                    <a:lnTo>
                      <a:pt x="764" y="772"/>
                    </a:lnTo>
                    <a:lnTo>
                      <a:pt x="761" y="770"/>
                    </a:lnTo>
                    <a:lnTo>
                      <a:pt x="757" y="769"/>
                    </a:lnTo>
                    <a:lnTo>
                      <a:pt x="752" y="769"/>
                    </a:lnTo>
                    <a:lnTo>
                      <a:pt x="749" y="771"/>
                    </a:lnTo>
                    <a:lnTo>
                      <a:pt x="745" y="775"/>
                    </a:lnTo>
                    <a:lnTo>
                      <a:pt x="744" y="778"/>
                    </a:lnTo>
                    <a:lnTo>
                      <a:pt x="745" y="783"/>
                    </a:lnTo>
                    <a:lnTo>
                      <a:pt x="778" y="888"/>
                    </a:lnTo>
                    <a:lnTo>
                      <a:pt x="769" y="891"/>
                    </a:lnTo>
                    <a:lnTo>
                      <a:pt x="762" y="893"/>
                    </a:lnTo>
                    <a:lnTo>
                      <a:pt x="755" y="897"/>
                    </a:lnTo>
                    <a:lnTo>
                      <a:pt x="747" y="900"/>
                    </a:lnTo>
                    <a:lnTo>
                      <a:pt x="740" y="903"/>
                    </a:lnTo>
                    <a:lnTo>
                      <a:pt x="733" y="905"/>
                    </a:lnTo>
                    <a:lnTo>
                      <a:pt x="726" y="906"/>
                    </a:lnTo>
                    <a:lnTo>
                      <a:pt x="718" y="906"/>
                    </a:lnTo>
                    <a:lnTo>
                      <a:pt x="704" y="903"/>
                    </a:lnTo>
                    <a:lnTo>
                      <a:pt x="698" y="895"/>
                    </a:lnTo>
                    <a:lnTo>
                      <a:pt x="697" y="889"/>
                    </a:lnTo>
                    <a:lnTo>
                      <a:pt x="697" y="887"/>
                    </a:lnTo>
                    <a:lnTo>
                      <a:pt x="673" y="795"/>
                    </a:lnTo>
                    <a:lnTo>
                      <a:pt x="674" y="795"/>
                    </a:lnTo>
                    <a:lnTo>
                      <a:pt x="676" y="793"/>
                    </a:lnTo>
                    <a:lnTo>
                      <a:pt x="680" y="792"/>
                    </a:lnTo>
                    <a:lnTo>
                      <a:pt x="686" y="788"/>
                    </a:lnTo>
                    <a:lnTo>
                      <a:pt x="689" y="777"/>
                    </a:lnTo>
                    <a:lnTo>
                      <a:pt x="688" y="758"/>
                    </a:lnTo>
                    <a:lnTo>
                      <a:pt x="685" y="740"/>
                    </a:lnTo>
                    <a:lnTo>
                      <a:pt x="683" y="731"/>
                    </a:lnTo>
                    <a:lnTo>
                      <a:pt x="666" y="728"/>
                    </a:lnTo>
                    <a:lnTo>
                      <a:pt x="665" y="723"/>
                    </a:lnTo>
                    <a:lnTo>
                      <a:pt x="662" y="711"/>
                    </a:lnTo>
                    <a:lnTo>
                      <a:pt x="657" y="693"/>
                    </a:lnTo>
                    <a:lnTo>
                      <a:pt x="652" y="673"/>
                    </a:lnTo>
                    <a:lnTo>
                      <a:pt x="794" y="689"/>
                    </a:lnTo>
                    <a:lnTo>
                      <a:pt x="807" y="572"/>
                    </a:lnTo>
                    <a:lnTo>
                      <a:pt x="634" y="554"/>
                    </a:lnTo>
                    <a:lnTo>
                      <a:pt x="633" y="544"/>
                    </a:lnTo>
                    <a:lnTo>
                      <a:pt x="633" y="537"/>
                    </a:lnTo>
                    <a:lnTo>
                      <a:pt x="633" y="531"/>
                    </a:lnTo>
                    <a:lnTo>
                      <a:pt x="633" y="526"/>
                    </a:lnTo>
                    <a:lnTo>
                      <a:pt x="631" y="520"/>
                    </a:lnTo>
                    <a:lnTo>
                      <a:pt x="627" y="513"/>
                    </a:lnTo>
                    <a:lnTo>
                      <a:pt x="621" y="506"/>
                    </a:lnTo>
                    <a:lnTo>
                      <a:pt x="612" y="497"/>
                    </a:lnTo>
                    <a:lnTo>
                      <a:pt x="602" y="487"/>
                    </a:lnTo>
                    <a:lnTo>
                      <a:pt x="594" y="477"/>
                    </a:lnTo>
                    <a:lnTo>
                      <a:pt x="584" y="466"/>
                    </a:lnTo>
                    <a:lnTo>
                      <a:pt x="576" y="452"/>
                    </a:lnTo>
                    <a:lnTo>
                      <a:pt x="561" y="432"/>
                    </a:lnTo>
                    <a:lnTo>
                      <a:pt x="552" y="422"/>
                    </a:lnTo>
                    <a:lnTo>
                      <a:pt x="546" y="416"/>
                    </a:lnTo>
                    <a:lnTo>
                      <a:pt x="542" y="410"/>
                    </a:lnTo>
                    <a:lnTo>
                      <a:pt x="538" y="393"/>
                    </a:lnTo>
                    <a:lnTo>
                      <a:pt x="535" y="375"/>
                    </a:lnTo>
                    <a:lnTo>
                      <a:pt x="534" y="362"/>
                    </a:lnTo>
                    <a:lnTo>
                      <a:pt x="538" y="359"/>
                    </a:lnTo>
                    <a:lnTo>
                      <a:pt x="547" y="364"/>
                    </a:lnTo>
                    <a:lnTo>
                      <a:pt x="553" y="367"/>
                    </a:lnTo>
                    <a:lnTo>
                      <a:pt x="559" y="368"/>
                    </a:lnTo>
                    <a:lnTo>
                      <a:pt x="566" y="367"/>
                    </a:lnTo>
                    <a:lnTo>
                      <a:pt x="573" y="362"/>
                    </a:lnTo>
                    <a:lnTo>
                      <a:pt x="577" y="353"/>
                    </a:lnTo>
                    <a:lnTo>
                      <a:pt x="578" y="346"/>
                    </a:lnTo>
                    <a:lnTo>
                      <a:pt x="578" y="343"/>
                    </a:lnTo>
                    <a:lnTo>
                      <a:pt x="593" y="335"/>
                    </a:lnTo>
                    <a:lnTo>
                      <a:pt x="593" y="321"/>
                    </a:lnTo>
                    <a:lnTo>
                      <a:pt x="602" y="322"/>
                    </a:lnTo>
                    <a:lnTo>
                      <a:pt x="611" y="304"/>
                    </a:lnTo>
                    <a:lnTo>
                      <a:pt x="613" y="305"/>
                    </a:lnTo>
                    <a:lnTo>
                      <a:pt x="619" y="308"/>
                    </a:lnTo>
                    <a:lnTo>
                      <a:pt x="628" y="310"/>
                    </a:lnTo>
                    <a:lnTo>
                      <a:pt x="634" y="311"/>
                    </a:lnTo>
                    <a:lnTo>
                      <a:pt x="639" y="305"/>
                    </a:lnTo>
                    <a:lnTo>
                      <a:pt x="641" y="293"/>
                    </a:lnTo>
                    <a:lnTo>
                      <a:pt x="644" y="281"/>
                    </a:lnTo>
                    <a:lnTo>
                      <a:pt x="644" y="275"/>
                    </a:lnTo>
                    <a:lnTo>
                      <a:pt x="644" y="253"/>
                    </a:lnTo>
                    <a:lnTo>
                      <a:pt x="659" y="256"/>
                    </a:lnTo>
                    <a:lnTo>
                      <a:pt x="670" y="227"/>
                    </a:lnTo>
                    <a:lnTo>
                      <a:pt x="671" y="227"/>
                    </a:lnTo>
                    <a:lnTo>
                      <a:pt x="675" y="228"/>
                    </a:lnTo>
                    <a:lnTo>
                      <a:pt x="681" y="229"/>
                    </a:lnTo>
                    <a:lnTo>
                      <a:pt x="688" y="232"/>
                    </a:lnTo>
                    <a:lnTo>
                      <a:pt x="697" y="234"/>
                    </a:lnTo>
                    <a:lnTo>
                      <a:pt x="705" y="236"/>
                    </a:lnTo>
                    <a:lnTo>
                      <a:pt x="714" y="239"/>
                    </a:lnTo>
                    <a:lnTo>
                      <a:pt x="721" y="241"/>
                    </a:lnTo>
                    <a:lnTo>
                      <a:pt x="732" y="245"/>
                    </a:lnTo>
                    <a:lnTo>
                      <a:pt x="738" y="244"/>
                    </a:lnTo>
                    <a:lnTo>
                      <a:pt x="736" y="238"/>
                    </a:lnTo>
                    <a:lnTo>
                      <a:pt x="730" y="227"/>
                    </a:lnTo>
                    <a:lnTo>
                      <a:pt x="726" y="219"/>
                    </a:lnTo>
                    <a:lnTo>
                      <a:pt x="720" y="213"/>
                    </a:lnTo>
                    <a:lnTo>
                      <a:pt x="714" y="206"/>
                    </a:lnTo>
                    <a:lnTo>
                      <a:pt x="709" y="198"/>
                    </a:lnTo>
                    <a:lnTo>
                      <a:pt x="705" y="189"/>
                    </a:lnTo>
                    <a:lnTo>
                      <a:pt x="701" y="178"/>
                    </a:lnTo>
                    <a:lnTo>
                      <a:pt x="701" y="166"/>
                    </a:lnTo>
                    <a:lnTo>
                      <a:pt x="703" y="153"/>
                    </a:lnTo>
                    <a:lnTo>
                      <a:pt x="708" y="127"/>
                    </a:lnTo>
                    <a:lnTo>
                      <a:pt x="709" y="105"/>
                    </a:lnTo>
                    <a:lnTo>
                      <a:pt x="706" y="88"/>
                    </a:lnTo>
                    <a:lnTo>
                      <a:pt x="700" y="71"/>
                    </a:lnTo>
                    <a:lnTo>
                      <a:pt x="691" y="55"/>
                    </a:lnTo>
                    <a:lnTo>
                      <a:pt x="679" y="41"/>
                    </a:lnTo>
                    <a:lnTo>
                      <a:pt x="665" y="30"/>
                    </a:lnTo>
                    <a:lnTo>
                      <a:pt x="651" y="20"/>
                    </a:lnTo>
                    <a:lnTo>
                      <a:pt x="635" y="13"/>
                    </a:lnTo>
                    <a:lnTo>
                      <a:pt x="619" y="8"/>
                    </a:lnTo>
                    <a:lnTo>
                      <a:pt x="604" y="3"/>
                    </a:lnTo>
                    <a:lnTo>
                      <a:pt x="589" y="1"/>
                    </a:lnTo>
                    <a:lnTo>
                      <a:pt x="576" y="0"/>
                    </a:lnTo>
                    <a:lnTo>
                      <a:pt x="561" y="1"/>
                    </a:lnTo>
                    <a:lnTo>
                      <a:pt x="547" y="5"/>
                    </a:lnTo>
                    <a:lnTo>
                      <a:pt x="532" y="9"/>
                    </a:lnTo>
                    <a:lnTo>
                      <a:pt x="519" y="16"/>
                    </a:lnTo>
                    <a:lnTo>
                      <a:pt x="507" y="23"/>
                    </a:lnTo>
                    <a:lnTo>
                      <a:pt x="497" y="30"/>
                    </a:lnTo>
                    <a:lnTo>
                      <a:pt x="489" y="37"/>
                    </a:lnTo>
                    <a:lnTo>
                      <a:pt x="482" y="47"/>
                    </a:lnTo>
                    <a:lnTo>
                      <a:pt x="473" y="59"/>
                    </a:lnTo>
                    <a:lnTo>
                      <a:pt x="465" y="72"/>
                    </a:lnTo>
                    <a:lnTo>
                      <a:pt x="456" y="86"/>
                    </a:lnTo>
                    <a:lnTo>
                      <a:pt x="449" y="99"/>
                    </a:lnTo>
                    <a:lnTo>
                      <a:pt x="443" y="110"/>
                    </a:lnTo>
                    <a:lnTo>
                      <a:pt x="439" y="118"/>
                    </a:lnTo>
                    <a:lnTo>
                      <a:pt x="438" y="121"/>
                    </a:lnTo>
                    <a:lnTo>
                      <a:pt x="437" y="129"/>
                    </a:lnTo>
                    <a:lnTo>
                      <a:pt x="432" y="151"/>
                    </a:lnTo>
                    <a:lnTo>
                      <a:pt x="427" y="178"/>
                    </a:lnTo>
                    <a:lnTo>
                      <a:pt x="421" y="207"/>
                    </a:lnTo>
                    <a:lnTo>
                      <a:pt x="415" y="233"/>
                    </a:lnTo>
                    <a:lnTo>
                      <a:pt x="408" y="252"/>
                    </a:lnTo>
                    <a:lnTo>
                      <a:pt x="402" y="265"/>
                    </a:lnTo>
                    <a:lnTo>
                      <a:pt x="400" y="270"/>
                    </a:lnTo>
                    <a:lnTo>
                      <a:pt x="385" y="270"/>
                    </a:lnTo>
                    <a:lnTo>
                      <a:pt x="383" y="273"/>
                    </a:lnTo>
                    <a:lnTo>
                      <a:pt x="377" y="280"/>
                    </a:lnTo>
                    <a:lnTo>
                      <a:pt x="365" y="291"/>
                    </a:lnTo>
                    <a:lnTo>
                      <a:pt x="349" y="305"/>
                    </a:lnTo>
                    <a:lnTo>
                      <a:pt x="328" y="322"/>
                    </a:lnTo>
                    <a:lnTo>
                      <a:pt x="302" y="341"/>
                    </a:lnTo>
                    <a:lnTo>
                      <a:pt x="270" y="363"/>
                    </a:lnTo>
                    <a:lnTo>
                      <a:pt x="233" y="386"/>
                    </a:lnTo>
                    <a:lnTo>
                      <a:pt x="220" y="397"/>
                    </a:lnTo>
                    <a:lnTo>
                      <a:pt x="208" y="410"/>
                    </a:lnTo>
                    <a:lnTo>
                      <a:pt x="199" y="425"/>
                    </a:lnTo>
                    <a:lnTo>
                      <a:pt x="192" y="442"/>
                    </a:lnTo>
                    <a:lnTo>
                      <a:pt x="187" y="458"/>
                    </a:lnTo>
                    <a:lnTo>
                      <a:pt x="184" y="475"/>
                    </a:lnTo>
                    <a:lnTo>
                      <a:pt x="180" y="490"/>
                    </a:lnTo>
                    <a:lnTo>
                      <a:pt x="179" y="503"/>
                    </a:lnTo>
                    <a:lnTo>
                      <a:pt x="13" y="486"/>
                    </a:lnTo>
                    <a:lnTo>
                      <a:pt x="0" y="602"/>
                    </a:lnTo>
                    <a:lnTo>
                      <a:pt x="181" y="623"/>
                    </a:lnTo>
                    <a:lnTo>
                      <a:pt x="191" y="823"/>
                    </a:lnTo>
                    <a:lnTo>
                      <a:pt x="185" y="851"/>
                    </a:lnTo>
                    <a:lnTo>
                      <a:pt x="177" y="881"/>
                    </a:lnTo>
                    <a:lnTo>
                      <a:pt x="170" y="907"/>
                    </a:lnTo>
                    <a:lnTo>
                      <a:pt x="165" y="926"/>
                    </a:lnTo>
                    <a:lnTo>
                      <a:pt x="162" y="939"/>
                    </a:lnTo>
                    <a:lnTo>
                      <a:pt x="162" y="947"/>
                    </a:lnTo>
                    <a:lnTo>
                      <a:pt x="168" y="957"/>
                    </a:lnTo>
                    <a:lnTo>
                      <a:pt x="182" y="976"/>
                    </a:lnTo>
                    <a:lnTo>
                      <a:pt x="184" y="977"/>
                    </a:lnTo>
                    <a:lnTo>
                      <a:pt x="184" y="977"/>
                    </a:lnTo>
                    <a:lnTo>
                      <a:pt x="185" y="979"/>
                    </a:lnTo>
                    <a:lnTo>
                      <a:pt x="185" y="979"/>
                    </a:lnTo>
                    <a:lnTo>
                      <a:pt x="171" y="1117"/>
                    </a:lnTo>
                    <a:lnTo>
                      <a:pt x="173" y="1122"/>
                    </a:lnTo>
                    <a:lnTo>
                      <a:pt x="169" y="1127"/>
                    </a:lnTo>
                    <a:lnTo>
                      <a:pt x="165" y="1133"/>
                    </a:lnTo>
                    <a:lnTo>
                      <a:pt x="164" y="1138"/>
                    </a:lnTo>
                    <a:lnTo>
                      <a:pt x="165" y="1143"/>
                    </a:lnTo>
                    <a:lnTo>
                      <a:pt x="168" y="1148"/>
                    </a:lnTo>
                    <a:lnTo>
                      <a:pt x="171" y="1152"/>
                    </a:lnTo>
                    <a:lnTo>
                      <a:pt x="174" y="1157"/>
                    </a:lnTo>
                    <a:lnTo>
                      <a:pt x="176" y="1161"/>
                    </a:lnTo>
                    <a:lnTo>
                      <a:pt x="179" y="1181"/>
                    </a:lnTo>
                    <a:lnTo>
                      <a:pt x="176" y="1185"/>
                    </a:lnTo>
                    <a:lnTo>
                      <a:pt x="175" y="1189"/>
                    </a:lnTo>
                    <a:lnTo>
                      <a:pt x="174" y="1193"/>
                    </a:lnTo>
                    <a:lnTo>
                      <a:pt x="174" y="1199"/>
                    </a:lnTo>
                    <a:lnTo>
                      <a:pt x="175" y="1206"/>
                    </a:lnTo>
                    <a:lnTo>
                      <a:pt x="177" y="1212"/>
                    </a:lnTo>
                    <a:lnTo>
                      <a:pt x="181" y="1215"/>
                    </a:lnTo>
                    <a:lnTo>
                      <a:pt x="184" y="1220"/>
                    </a:lnTo>
                    <a:lnTo>
                      <a:pt x="227" y="1592"/>
                    </a:lnTo>
                    <a:lnTo>
                      <a:pt x="177" y="1787"/>
                    </a:lnTo>
                    <a:lnTo>
                      <a:pt x="161" y="2163"/>
                    </a:lnTo>
                    <a:lnTo>
                      <a:pt x="170" y="2276"/>
                    </a:lnTo>
                    <a:lnTo>
                      <a:pt x="245" y="2289"/>
                    </a:lnTo>
                    <a:lnTo>
                      <a:pt x="261" y="2280"/>
                    </a:lnTo>
                    <a:lnTo>
                      <a:pt x="262" y="2280"/>
                    </a:lnTo>
                    <a:lnTo>
                      <a:pt x="266" y="2281"/>
                    </a:lnTo>
                    <a:lnTo>
                      <a:pt x="272" y="2282"/>
                    </a:lnTo>
                    <a:lnTo>
                      <a:pt x="279" y="2286"/>
                    </a:lnTo>
                    <a:lnTo>
                      <a:pt x="289" y="2289"/>
                    </a:lnTo>
                    <a:lnTo>
                      <a:pt x="299" y="2294"/>
                    </a:lnTo>
                    <a:lnTo>
                      <a:pt x="311" y="2301"/>
                    </a:lnTo>
                    <a:lnTo>
                      <a:pt x="325" y="2310"/>
                    </a:lnTo>
                    <a:lnTo>
                      <a:pt x="342" y="2317"/>
                    </a:lnTo>
                    <a:lnTo>
                      <a:pt x="363" y="2323"/>
                    </a:lnTo>
                    <a:lnTo>
                      <a:pt x="388" y="2327"/>
                    </a:lnTo>
                    <a:lnTo>
                      <a:pt x="412" y="2328"/>
                    </a:lnTo>
                    <a:lnTo>
                      <a:pt x="433" y="2329"/>
                    </a:lnTo>
                    <a:lnTo>
                      <a:pt x="450" y="2330"/>
                    </a:lnTo>
                    <a:lnTo>
                      <a:pt x="459" y="2330"/>
                    </a:lnTo>
                    <a:lnTo>
                      <a:pt x="459" y="2332"/>
                    </a:lnTo>
                    <a:lnTo>
                      <a:pt x="468" y="2329"/>
                    </a:lnTo>
                    <a:lnTo>
                      <a:pt x="478" y="2328"/>
                    </a:lnTo>
                    <a:lnTo>
                      <a:pt x="485" y="2326"/>
                    </a:lnTo>
                    <a:lnTo>
                      <a:pt x="491" y="2324"/>
                    </a:lnTo>
                    <a:lnTo>
                      <a:pt x="497" y="2322"/>
                    </a:lnTo>
                    <a:lnTo>
                      <a:pt x="502" y="2318"/>
                    </a:lnTo>
                    <a:lnTo>
                      <a:pt x="506" y="2315"/>
                    </a:lnTo>
                    <a:lnTo>
                      <a:pt x="510" y="2310"/>
                    </a:lnTo>
                    <a:lnTo>
                      <a:pt x="512" y="2303"/>
                    </a:lnTo>
                    <a:lnTo>
                      <a:pt x="512" y="2291"/>
                    </a:lnTo>
                    <a:lnTo>
                      <a:pt x="511" y="2277"/>
                    </a:lnTo>
                    <a:lnTo>
                      <a:pt x="507" y="2262"/>
                    </a:lnTo>
                    <a:lnTo>
                      <a:pt x="501" y="2247"/>
                    </a:lnTo>
                    <a:lnTo>
                      <a:pt x="493" y="2234"/>
                    </a:lnTo>
                    <a:lnTo>
                      <a:pt x="482" y="2224"/>
                    </a:lnTo>
                    <a:lnTo>
                      <a:pt x="467" y="2218"/>
                    </a:lnTo>
                    <a:lnTo>
                      <a:pt x="450" y="2213"/>
                    </a:lnTo>
                    <a:lnTo>
                      <a:pt x="435" y="2206"/>
                    </a:lnTo>
                    <a:lnTo>
                      <a:pt x="419" y="2198"/>
                    </a:lnTo>
                    <a:lnTo>
                      <a:pt x="404" y="2188"/>
                    </a:lnTo>
                    <a:lnTo>
                      <a:pt x="390" y="2177"/>
                    </a:lnTo>
                    <a:lnTo>
                      <a:pt x="378" y="2167"/>
                    </a:lnTo>
                    <a:lnTo>
                      <a:pt x="367" y="2158"/>
                    </a:lnTo>
                    <a:lnTo>
                      <a:pt x="359" y="2151"/>
                    </a:lnTo>
                    <a:lnTo>
                      <a:pt x="356" y="2148"/>
                    </a:lnTo>
                    <a:lnTo>
                      <a:pt x="351" y="2142"/>
                    </a:lnTo>
                    <a:lnTo>
                      <a:pt x="347" y="2134"/>
                    </a:lnTo>
                    <a:lnTo>
                      <a:pt x="340" y="2123"/>
                    </a:lnTo>
                    <a:lnTo>
                      <a:pt x="334" y="2112"/>
                    </a:lnTo>
                    <a:lnTo>
                      <a:pt x="328" y="2099"/>
                    </a:lnTo>
                    <a:lnTo>
                      <a:pt x="322" y="2087"/>
                    </a:lnTo>
                    <a:lnTo>
                      <a:pt x="318" y="2073"/>
                    </a:lnTo>
                    <a:lnTo>
                      <a:pt x="320" y="2068"/>
                    </a:lnTo>
                    <a:lnTo>
                      <a:pt x="322" y="2065"/>
                    </a:lnTo>
                    <a:lnTo>
                      <a:pt x="325" y="2061"/>
                    </a:lnTo>
                    <a:lnTo>
                      <a:pt x="328" y="2059"/>
                    </a:lnTo>
                    <a:lnTo>
                      <a:pt x="342" y="2033"/>
                    </a:lnTo>
                    <a:lnTo>
                      <a:pt x="342" y="2009"/>
                    </a:lnTo>
                    <a:lnTo>
                      <a:pt x="337" y="1986"/>
                    </a:lnTo>
                    <a:lnTo>
                      <a:pt x="333" y="1967"/>
                    </a:lnTo>
                    <a:lnTo>
                      <a:pt x="334" y="1955"/>
                    </a:lnTo>
                    <a:lnTo>
                      <a:pt x="339" y="1937"/>
                    </a:lnTo>
                    <a:lnTo>
                      <a:pt x="345" y="1916"/>
                    </a:lnTo>
                    <a:lnTo>
                      <a:pt x="354" y="1896"/>
                    </a:lnTo>
                    <a:lnTo>
                      <a:pt x="361" y="1877"/>
                    </a:lnTo>
                    <a:lnTo>
                      <a:pt x="367" y="1860"/>
                    </a:lnTo>
                    <a:lnTo>
                      <a:pt x="372" y="1849"/>
                    </a:lnTo>
                    <a:lnTo>
                      <a:pt x="373" y="1844"/>
                    </a:lnTo>
                    <a:lnTo>
                      <a:pt x="418" y="1665"/>
                    </a:lnTo>
                    <a:lnTo>
                      <a:pt x="448" y="1233"/>
                    </a:lnTo>
                    <a:lnTo>
                      <a:pt x="631" y="1215"/>
                    </a:lnTo>
                    <a:lnTo>
                      <a:pt x="709" y="1226"/>
                    </a:lnTo>
                    <a:lnTo>
                      <a:pt x="699" y="1282"/>
                    </a:lnTo>
                    <a:lnTo>
                      <a:pt x="691" y="1475"/>
                    </a:lnTo>
                    <a:lnTo>
                      <a:pt x="691" y="1481"/>
                    </a:lnTo>
                    <a:lnTo>
                      <a:pt x="691" y="1499"/>
                    </a:lnTo>
                    <a:lnTo>
                      <a:pt x="687" y="1529"/>
                    </a:lnTo>
                    <a:lnTo>
                      <a:pt x="679" y="1570"/>
                    </a:lnTo>
                    <a:lnTo>
                      <a:pt x="671" y="1605"/>
                    </a:lnTo>
                    <a:lnTo>
                      <a:pt x="669" y="1636"/>
                    </a:lnTo>
                    <a:lnTo>
                      <a:pt x="670" y="1661"/>
                    </a:lnTo>
                    <a:lnTo>
                      <a:pt x="676" y="1677"/>
                    </a:lnTo>
                    <a:lnTo>
                      <a:pt x="674" y="1679"/>
                    </a:lnTo>
                    <a:lnTo>
                      <a:pt x="676" y="1721"/>
                    </a:lnTo>
                    <a:lnTo>
                      <a:pt x="810" y="1715"/>
                    </a:lnTo>
                    <a:lnTo>
                      <a:pt x="813" y="1696"/>
                    </a:lnTo>
                    <a:lnTo>
                      <a:pt x="819" y="1697"/>
                    </a:lnTo>
                    <a:lnTo>
                      <a:pt x="826" y="1697"/>
                    </a:lnTo>
                    <a:lnTo>
                      <a:pt x="833" y="1697"/>
                    </a:lnTo>
                    <a:lnTo>
                      <a:pt x="839" y="1698"/>
                    </a:lnTo>
                    <a:lnTo>
                      <a:pt x="846" y="1702"/>
                    </a:lnTo>
                    <a:lnTo>
                      <a:pt x="854" y="1705"/>
                    </a:lnTo>
                    <a:lnTo>
                      <a:pt x="860" y="1709"/>
                    </a:lnTo>
                    <a:lnTo>
                      <a:pt x="866" y="1712"/>
                    </a:lnTo>
                    <a:lnTo>
                      <a:pt x="872" y="1715"/>
                    </a:lnTo>
                    <a:lnTo>
                      <a:pt x="880" y="1716"/>
                    </a:lnTo>
                    <a:lnTo>
                      <a:pt x="892" y="1717"/>
                    </a:lnTo>
                    <a:lnTo>
                      <a:pt x="906" y="1718"/>
                    </a:lnTo>
                    <a:lnTo>
                      <a:pt x="921" y="1718"/>
                    </a:lnTo>
                    <a:lnTo>
                      <a:pt x="938" y="1720"/>
                    </a:lnTo>
                    <a:lnTo>
                      <a:pt x="955" y="1720"/>
                    </a:lnTo>
                    <a:lnTo>
                      <a:pt x="973" y="1720"/>
                    </a:lnTo>
                    <a:lnTo>
                      <a:pt x="990" y="1720"/>
                    </a:lnTo>
                    <a:lnTo>
                      <a:pt x="1007" y="1720"/>
                    </a:lnTo>
                    <a:lnTo>
                      <a:pt x="1023" y="1720"/>
                    </a:lnTo>
                    <a:lnTo>
                      <a:pt x="1037" y="1718"/>
                    </a:lnTo>
                    <a:lnTo>
                      <a:pt x="1048" y="1718"/>
                    </a:lnTo>
                    <a:lnTo>
                      <a:pt x="1058" y="1718"/>
                    </a:lnTo>
                    <a:lnTo>
                      <a:pt x="1062" y="1718"/>
                    </a:lnTo>
                    <a:lnTo>
                      <a:pt x="1065" y="1718"/>
                    </a:lnTo>
                    <a:lnTo>
                      <a:pt x="1065" y="1689"/>
                    </a:lnTo>
                    <a:lnTo>
                      <a:pt x="1054" y="1687"/>
                    </a:lnTo>
                    <a:lnTo>
                      <a:pt x="1054" y="1671"/>
                    </a:lnTo>
                    <a:lnTo>
                      <a:pt x="1047" y="1654"/>
                    </a:lnTo>
                    <a:lnTo>
                      <a:pt x="1037" y="1638"/>
                    </a:lnTo>
                    <a:lnTo>
                      <a:pt x="1025" y="16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" name="Freeform 209"/>
              <p:cNvSpPr>
                <a:spLocks/>
              </p:cNvSpPr>
              <p:nvPr/>
            </p:nvSpPr>
            <p:spPr bwMode="auto">
              <a:xfrm>
                <a:off x="3241" y="1830"/>
                <a:ext cx="141" cy="125"/>
              </a:xfrm>
              <a:custGeom>
                <a:avLst/>
                <a:gdLst>
                  <a:gd name="T0" fmla="*/ 696 w 704"/>
                  <a:gd name="T1" fmla="*/ 452 h 625"/>
                  <a:gd name="T2" fmla="*/ 696 w 704"/>
                  <a:gd name="T3" fmla="*/ 370 h 625"/>
                  <a:gd name="T4" fmla="*/ 663 w 704"/>
                  <a:gd name="T5" fmla="*/ 370 h 625"/>
                  <a:gd name="T6" fmla="*/ 663 w 704"/>
                  <a:gd name="T7" fmla="*/ 276 h 625"/>
                  <a:gd name="T8" fmla="*/ 673 w 704"/>
                  <a:gd name="T9" fmla="*/ 276 h 625"/>
                  <a:gd name="T10" fmla="*/ 673 w 704"/>
                  <a:gd name="T11" fmla="*/ 184 h 625"/>
                  <a:gd name="T12" fmla="*/ 690 w 704"/>
                  <a:gd name="T13" fmla="*/ 184 h 625"/>
                  <a:gd name="T14" fmla="*/ 690 w 704"/>
                  <a:gd name="T15" fmla="*/ 93 h 625"/>
                  <a:gd name="T16" fmla="*/ 664 w 704"/>
                  <a:gd name="T17" fmla="*/ 93 h 625"/>
                  <a:gd name="T18" fmla="*/ 664 w 704"/>
                  <a:gd name="T19" fmla="*/ 0 h 625"/>
                  <a:gd name="T20" fmla="*/ 1 w 704"/>
                  <a:gd name="T21" fmla="*/ 0 h 625"/>
                  <a:gd name="T22" fmla="*/ 1 w 704"/>
                  <a:gd name="T23" fmla="*/ 93 h 625"/>
                  <a:gd name="T24" fmla="*/ 27 w 704"/>
                  <a:gd name="T25" fmla="*/ 93 h 625"/>
                  <a:gd name="T26" fmla="*/ 27 w 704"/>
                  <a:gd name="T27" fmla="*/ 184 h 625"/>
                  <a:gd name="T28" fmla="*/ 10 w 704"/>
                  <a:gd name="T29" fmla="*/ 184 h 625"/>
                  <a:gd name="T30" fmla="*/ 10 w 704"/>
                  <a:gd name="T31" fmla="*/ 269 h 625"/>
                  <a:gd name="T32" fmla="*/ 1 w 704"/>
                  <a:gd name="T33" fmla="*/ 269 h 625"/>
                  <a:gd name="T34" fmla="*/ 0 w 704"/>
                  <a:gd name="T35" fmla="*/ 370 h 625"/>
                  <a:gd name="T36" fmla="*/ 34 w 704"/>
                  <a:gd name="T37" fmla="*/ 370 h 625"/>
                  <a:gd name="T38" fmla="*/ 34 w 704"/>
                  <a:gd name="T39" fmla="*/ 462 h 625"/>
                  <a:gd name="T40" fmla="*/ 42 w 704"/>
                  <a:gd name="T41" fmla="*/ 462 h 625"/>
                  <a:gd name="T42" fmla="*/ 42 w 704"/>
                  <a:gd name="T43" fmla="*/ 532 h 625"/>
                  <a:gd name="T44" fmla="*/ 42 w 704"/>
                  <a:gd name="T45" fmla="*/ 557 h 625"/>
                  <a:gd name="T46" fmla="*/ 42 w 704"/>
                  <a:gd name="T47" fmla="*/ 625 h 625"/>
                  <a:gd name="T48" fmla="*/ 704 w 704"/>
                  <a:gd name="T49" fmla="*/ 625 h 625"/>
                  <a:gd name="T50" fmla="*/ 704 w 704"/>
                  <a:gd name="T51" fmla="*/ 557 h 625"/>
                  <a:gd name="T52" fmla="*/ 704 w 704"/>
                  <a:gd name="T53" fmla="*/ 532 h 625"/>
                  <a:gd name="T54" fmla="*/ 704 w 704"/>
                  <a:gd name="T55" fmla="*/ 452 h 625"/>
                  <a:gd name="T56" fmla="*/ 696 w 704"/>
                  <a:gd name="T57" fmla="*/ 452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4" h="625">
                    <a:moveTo>
                      <a:pt x="696" y="452"/>
                    </a:moveTo>
                    <a:lnTo>
                      <a:pt x="696" y="370"/>
                    </a:lnTo>
                    <a:lnTo>
                      <a:pt x="663" y="370"/>
                    </a:lnTo>
                    <a:lnTo>
                      <a:pt x="663" y="276"/>
                    </a:lnTo>
                    <a:lnTo>
                      <a:pt x="673" y="276"/>
                    </a:lnTo>
                    <a:lnTo>
                      <a:pt x="673" y="184"/>
                    </a:lnTo>
                    <a:lnTo>
                      <a:pt x="690" y="184"/>
                    </a:lnTo>
                    <a:lnTo>
                      <a:pt x="690" y="93"/>
                    </a:lnTo>
                    <a:lnTo>
                      <a:pt x="664" y="93"/>
                    </a:lnTo>
                    <a:lnTo>
                      <a:pt x="664" y="0"/>
                    </a:lnTo>
                    <a:lnTo>
                      <a:pt x="1" y="0"/>
                    </a:lnTo>
                    <a:lnTo>
                      <a:pt x="1" y="93"/>
                    </a:lnTo>
                    <a:lnTo>
                      <a:pt x="27" y="93"/>
                    </a:lnTo>
                    <a:lnTo>
                      <a:pt x="27" y="184"/>
                    </a:lnTo>
                    <a:lnTo>
                      <a:pt x="10" y="184"/>
                    </a:lnTo>
                    <a:lnTo>
                      <a:pt x="10" y="269"/>
                    </a:lnTo>
                    <a:lnTo>
                      <a:pt x="1" y="269"/>
                    </a:lnTo>
                    <a:lnTo>
                      <a:pt x="0" y="370"/>
                    </a:lnTo>
                    <a:lnTo>
                      <a:pt x="34" y="370"/>
                    </a:lnTo>
                    <a:lnTo>
                      <a:pt x="34" y="462"/>
                    </a:lnTo>
                    <a:lnTo>
                      <a:pt x="42" y="462"/>
                    </a:lnTo>
                    <a:lnTo>
                      <a:pt x="42" y="532"/>
                    </a:lnTo>
                    <a:lnTo>
                      <a:pt x="42" y="557"/>
                    </a:lnTo>
                    <a:lnTo>
                      <a:pt x="42" y="625"/>
                    </a:lnTo>
                    <a:lnTo>
                      <a:pt x="704" y="625"/>
                    </a:lnTo>
                    <a:lnTo>
                      <a:pt x="704" y="557"/>
                    </a:lnTo>
                    <a:lnTo>
                      <a:pt x="704" y="532"/>
                    </a:lnTo>
                    <a:lnTo>
                      <a:pt x="704" y="452"/>
                    </a:lnTo>
                    <a:lnTo>
                      <a:pt x="696" y="45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" name="Freeform 210"/>
              <p:cNvSpPr>
                <a:spLocks/>
              </p:cNvSpPr>
              <p:nvPr/>
            </p:nvSpPr>
            <p:spPr bwMode="auto">
              <a:xfrm>
                <a:off x="3237" y="1491"/>
                <a:ext cx="15" cy="30"/>
              </a:xfrm>
              <a:custGeom>
                <a:avLst/>
                <a:gdLst>
                  <a:gd name="T0" fmla="*/ 0 w 72"/>
                  <a:gd name="T1" fmla="*/ 0 h 151"/>
                  <a:gd name="T2" fmla="*/ 2 w 72"/>
                  <a:gd name="T3" fmla="*/ 1 h 151"/>
                  <a:gd name="T4" fmla="*/ 8 w 72"/>
                  <a:gd name="T5" fmla="*/ 4 h 151"/>
                  <a:gd name="T6" fmla="*/ 17 w 72"/>
                  <a:gd name="T7" fmla="*/ 9 h 151"/>
                  <a:gd name="T8" fmla="*/ 26 w 72"/>
                  <a:gd name="T9" fmla="*/ 15 h 151"/>
                  <a:gd name="T10" fmla="*/ 37 w 72"/>
                  <a:gd name="T11" fmla="*/ 22 h 151"/>
                  <a:gd name="T12" fmla="*/ 47 w 72"/>
                  <a:gd name="T13" fmla="*/ 29 h 151"/>
                  <a:gd name="T14" fmla="*/ 55 w 72"/>
                  <a:gd name="T15" fmla="*/ 36 h 151"/>
                  <a:gd name="T16" fmla="*/ 60 w 72"/>
                  <a:gd name="T17" fmla="*/ 44 h 151"/>
                  <a:gd name="T18" fmla="*/ 66 w 72"/>
                  <a:gd name="T19" fmla="*/ 58 h 151"/>
                  <a:gd name="T20" fmla="*/ 71 w 72"/>
                  <a:gd name="T21" fmla="*/ 73 h 151"/>
                  <a:gd name="T22" fmla="*/ 72 w 72"/>
                  <a:gd name="T23" fmla="*/ 86 h 151"/>
                  <a:gd name="T24" fmla="*/ 71 w 72"/>
                  <a:gd name="T25" fmla="*/ 102 h 151"/>
                  <a:gd name="T26" fmla="*/ 69 w 72"/>
                  <a:gd name="T27" fmla="*/ 118 h 151"/>
                  <a:gd name="T28" fmla="*/ 66 w 72"/>
                  <a:gd name="T29" fmla="*/ 134 h 151"/>
                  <a:gd name="T30" fmla="*/ 65 w 72"/>
                  <a:gd name="T31" fmla="*/ 146 h 151"/>
                  <a:gd name="T32" fmla="*/ 64 w 72"/>
                  <a:gd name="T33" fmla="*/ 151 h 151"/>
                  <a:gd name="T34" fmla="*/ 43 w 72"/>
                  <a:gd name="T35" fmla="*/ 143 h 151"/>
                  <a:gd name="T36" fmla="*/ 46 w 72"/>
                  <a:gd name="T37" fmla="*/ 134 h 151"/>
                  <a:gd name="T38" fmla="*/ 51 w 72"/>
                  <a:gd name="T39" fmla="*/ 112 h 151"/>
                  <a:gd name="T40" fmla="*/ 53 w 72"/>
                  <a:gd name="T41" fmla="*/ 86 h 151"/>
                  <a:gd name="T42" fmla="*/ 51 w 72"/>
                  <a:gd name="T43" fmla="*/ 64 h 151"/>
                  <a:gd name="T44" fmla="*/ 46 w 72"/>
                  <a:gd name="T45" fmla="*/ 53 h 151"/>
                  <a:gd name="T46" fmla="*/ 41 w 72"/>
                  <a:gd name="T47" fmla="*/ 42 h 151"/>
                  <a:gd name="T48" fmla="*/ 34 w 72"/>
                  <a:gd name="T49" fmla="*/ 33 h 151"/>
                  <a:gd name="T50" fmla="*/ 28 w 72"/>
                  <a:gd name="T51" fmla="*/ 24 h 151"/>
                  <a:gd name="T52" fmla="*/ 19 w 72"/>
                  <a:gd name="T53" fmla="*/ 17 h 151"/>
                  <a:gd name="T54" fmla="*/ 13 w 72"/>
                  <a:gd name="T55" fmla="*/ 10 h 151"/>
                  <a:gd name="T56" fmla="*/ 6 w 72"/>
                  <a:gd name="T57" fmla="*/ 5 h 151"/>
                  <a:gd name="T58" fmla="*/ 0 w 72"/>
                  <a:gd name="T5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2" h="151">
                    <a:moveTo>
                      <a:pt x="0" y="0"/>
                    </a:moveTo>
                    <a:lnTo>
                      <a:pt x="2" y="1"/>
                    </a:lnTo>
                    <a:lnTo>
                      <a:pt x="8" y="4"/>
                    </a:lnTo>
                    <a:lnTo>
                      <a:pt x="17" y="9"/>
                    </a:lnTo>
                    <a:lnTo>
                      <a:pt x="26" y="15"/>
                    </a:lnTo>
                    <a:lnTo>
                      <a:pt x="37" y="22"/>
                    </a:lnTo>
                    <a:lnTo>
                      <a:pt x="47" y="29"/>
                    </a:lnTo>
                    <a:lnTo>
                      <a:pt x="55" y="36"/>
                    </a:lnTo>
                    <a:lnTo>
                      <a:pt x="60" y="44"/>
                    </a:lnTo>
                    <a:lnTo>
                      <a:pt x="66" y="58"/>
                    </a:lnTo>
                    <a:lnTo>
                      <a:pt x="71" y="73"/>
                    </a:lnTo>
                    <a:lnTo>
                      <a:pt x="72" y="86"/>
                    </a:lnTo>
                    <a:lnTo>
                      <a:pt x="71" y="102"/>
                    </a:lnTo>
                    <a:lnTo>
                      <a:pt x="69" y="118"/>
                    </a:lnTo>
                    <a:lnTo>
                      <a:pt x="66" y="134"/>
                    </a:lnTo>
                    <a:lnTo>
                      <a:pt x="65" y="146"/>
                    </a:lnTo>
                    <a:lnTo>
                      <a:pt x="64" y="151"/>
                    </a:lnTo>
                    <a:lnTo>
                      <a:pt x="43" y="143"/>
                    </a:lnTo>
                    <a:lnTo>
                      <a:pt x="46" y="134"/>
                    </a:lnTo>
                    <a:lnTo>
                      <a:pt x="51" y="112"/>
                    </a:lnTo>
                    <a:lnTo>
                      <a:pt x="53" y="86"/>
                    </a:lnTo>
                    <a:lnTo>
                      <a:pt x="51" y="64"/>
                    </a:lnTo>
                    <a:lnTo>
                      <a:pt x="46" y="53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8" y="24"/>
                    </a:lnTo>
                    <a:lnTo>
                      <a:pt x="19" y="17"/>
                    </a:lnTo>
                    <a:lnTo>
                      <a:pt x="13" y="10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" name="Freeform 211"/>
              <p:cNvSpPr>
                <a:spLocks/>
              </p:cNvSpPr>
              <p:nvPr/>
            </p:nvSpPr>
            <p:spPr bwMode="auto">
              <a:xfrm>
                <a:off x="3233" y="1520"/>
                <a:ext cx="24" cy="13"/>
              </a:xfrm>
              <a:custGeom>
                <a:avLst/>
                <a:gdLst>
                  <a:gd name="T0" fmla="*/ 0 w 120"/>
                  <a:gd name="T1" fmla="*/ 0 h 64"/>
                  <a:gd name="T2" fmla="*/ 3 w 120"/>
                  <a:gd name="T3" fmla="*/ 1 h 64"/>
                  <a:gd name="T4" fmla="*/ 13 w 120"/>
                  <a:gd name="T5" fmla="*/ 4 h 64"/>
                  <a:gd name="T6" fmla="*/ 26 w 120"/>
                  <a:gd name="T7" fmla="*/ 9 h 64"/>
                  <a:gd name="T8" fmla="*/ 42 w 120"/>
                  <a:gd name="T9" fmla="*/ 13 h 64"/>
                  <a:gd name="T10" fmla="*/ 58 w 120"/>
                  <a:gd name="T11" fmla="*/ 18 h 64"/>
                  <a:gd name="T12" fmla="*/ 72 w 120"/>
                  <a:gd name="T13" fmla="*/ 23 h 64"/>
                  <a:gd name="T14" fmla="*/ 84 w 120"/>
                  <a:gd name="T15" fmla="*/ 28 h 64"/>
                  <a:gd name="T16" fmla="*/ 90 w 120"/>
                  <a:gd name="T17" fmla="*/ 30 h 64"/>
                  <a:gd name="T18" fmla="*/ 99 w 120"/>
                  <a:gd name="T19" fmla="*/ 38 h 64"/>
                  <a:gd name="T20" fmla="*/ 110 w 120"/>
                  <a:gd name="T21" fmla="*/ 48 h 64"/>
                  <a:gd name="T22" fmla="*/ 118 w 120"/>
                  <a:gd name="T23" fmla="*/ 59 h 64"/>
                  <a:gd name="T24" fmla="*/ 120 w 120"/>
                  <a:gd name="T25" fmla="*/ 64 h 64"/>
                  <a:gd name="T26" fmla="*/ 117 w 120"/>
                  <a:gd name="T27" fmla="*/ 64 h 64"/>
                  <a:gd name="T28" fmla="*/ 111 w 120"/>
                  <a:gd name="T29" fmla="*/ 62 h 64"/>
                  <a:gd name="T30" fmla="*/ 102 w 120"/>
                  <a:gd name="T31" fmla="*/ 58 h 64"/>
                  <a:gd name="T32" fmla="*/ 93 w 120"/>
                  <a:gd name="T33" fmla="*/ 54 h 64"/>
                  <a:gd name="T34" fmla="*/ 83 w 120"/>
                  <a:gd name="T35" fmla="*/ 50 h 64"/>
                  <a:gd name="T36" fmla="*/ 71 w 120"/>
                  <a:gd name="T37" fmla="*/ 44 h 64"/>
                  <a:gd name="T38" fmla="*/ 60 w 120"/>
                  <a:gd name="T39" fmla="*/ 39 h 64"/>
                  <a:gd name="T40" fmla="*/ 50 w 120"/>
                  <a:gd name="T41" fmla="*/ 34 h 64"/>
                  <a:gd name="T42" fmla="*/ 41 w 120"/>
                  <a:gd name="T43" fmla="*/ 29 h 64"/>
                  <a:gd name="T44" fmla="*/ 32 w 120"/>
                  <a:gd name="T45" fmla="*/ 24 h 64"/>
                  <a:gd name="T46" fmla="*/ 24 w 120"/>
                  <a:gd name="T47" fmla="*/ 18 h 64"/>
                  <a:gd name="T48" fmla="*/ 17 w 120"/>
                  <a:gd name="T49" fmla="*/ 13 h 64"/>
                  <a:gd name="T50" fmla="*/ 9 w 120"/>
                  <a:gd name="T51" fmla="*/ 7 h 64"/>
                  <a:gd name="T52" fmla="*/ 4 w 120"/>
                  <a:gd name="T53" fmla="*/ 4 h 64"/>
                  <a:gd name="T54" fmla="*/ 1 w 120"/>
                  <a:gd name="T55" fmla="*/ 1 h 64"/>
                  <a:gd name="T56" fmla="*/ 0 w 120"/>
                  <a:gd name="T5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64">
                    <a:moveTo>
                      <a:pt x="0" y="0"/>
                    </a:moveTo>
                    <a:lnTo>
                      <a:pt x="3" y="1"/>
                    </a:lnTo>
                    <a:lnTo>
                      <a:pt x="13" y="4"/>
                    </a:lnTo>
                    <a:lnTo>
                      <a:pt x="26" y="9"/>
                    </a:lnTo>
                    <a:lnTo>
                      <a:pt x="42" y="13"/>
                    </a:lnTo>
                    <a:lnTo>
                      <a:pt x="58" y="18"/>
                    </a:lnTo>
                    <a:lnTo>
                      <a:pt x="72" y="23"/>
                    </a:lnTo>
                    <a:lnTo>
                      <a:pt x="84" y="28"/>
                    </a:lnTo>
                    <a:lnTo>
                      <a:pt x="90" y="30"/>
                    </a:lnTo>
                    <a:lnTo>
                      <a:pt x="99" y="38"/>
                    </a:lnTo>
                    <a:lnTo>
                      <a:pt x="110" y="48"/>
                    </a:lnTo>
                    <a:lnTo>
                      <a:pt x="118" y="59"/>
                    </a:lnTo>
                    <a:lnTo>
                      <a:pt x="120" y="64"/>
                    </a:lnTo>
                    <a:lnTo>
                      <a:pt x="117" y="64"/>
                    </a:lnTo>
                    <a:lnTo>
                      <a:pt x="111" y="62"/>
                    </a:lnTo>
                    <a:lnTo>
                      <a:pt x="102" y="58"/>
                    </a:lnTo>
                    <a:lnTo>
                      <a:pt x="93" y="54"/>
                    </a:lnTo>
                    <a:lnTo>
                      <a:pt x="83" y="50"/>
                    </a:lnTo>
                    <a:lnTo>
                      <a:pt x="71" y="44"/>
                    </a:lnTo>
                    <a:lnTo>
                      <a:pt x="60" y="39"/>
                    </a:lnTo>
                    <a:lnTo>
                      <a:pt x="50" y="34"/>
                    </a:lnTo>
                    <a:lnTo>
                      <a:pt x="41" y="29"/>
                    </a:lnTo>
                    <a:lnTo>
                      <a:pt x="32" y="24"/>
                    </a:lnTo>
                    <a:lnTo>
                      <a:pt x="24" y="18"/>
                    </a:lnTo>
                    <a:lnTo>
                      <a:pt x="17" y="13"/>
                    </a:lnTo>
                    <a:lnTo>
                      <a:pt x="9" y="7"/>
                    </a:lnTo>
                    <a:lnTo>
                      <a:pt x="4" y="4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3206" y="1491"/>
                <a:ext cx="16" cy="16"/>
              </a:xfrm>
              <a:custGeom>
                <a:avLst/>
                <a:gdLst>
                  <a:gd name="T0" fmla="*/ 82 w 82"/>
                  <a:gd name="T1" fmla="*/ 0 h 84"/>
                  <a:gd name="T2" fmla="*/ 81 w 82"/>
                  <a:gd name="T3" fmla="*/ 0 h 84"/>
                  <a:gd name="T4" fmla="*/ 77 w 82"/>
                  <a:gd name="T5" fmla="*/ 2 h 84"/>
                  <a:gd name="T6" fmla="*/ 72 w 82"/>
                  <a:gd name="T7" fmla="*/ 4 h 84"/>
                  <a:gd name="T8" fmla="*/ 66 w 82"/>
                  <a:gd name="T9" fmla="*/ 7 h 84"/>
                  <a:gd name="T10" fmla="*/ 59 w 82"/>
                  <a:gd name="T11" fmla="*/ 10 h 84"/>
                  <a:gd name="T12" fmla="*/ 53 w 82"/>
                  <a:gd name="T13" fmla="*/ 13 h 84"/>
                  <a:gd name="T14" fmla="*/ 46 w 82"/>
                  <a:gd name="T15" fmla="*/ 18 h 84"/>
                  <a:gd name="T16" fmla="*/ 41 w 82"/>
                  <a:gd name="T17" fmla="*/ 22 h 84"/>
                  <a:gd name="T18" fmla="*/ 34 w 82"/>
                  <a:gd name="T19" fmla="*/ 29 h 84"/>
                  <a:gd name="T20" fmla="*/ 26 w 82"/>
                  <a:gd name="T21" fmla="*/ 39 h 84"/>
                  <a:gd name="T22" fmla="*/ 19 w 82"/>
                  <a:gd name="T23" fmla="*/ 49 h 84"/>
                  <a:gd name="T24" fmla="*/ 13 w 82"/>
                  <a:gd name="T25" fmla="*/ 59 h 84"/>
                  <a:gd name="T26" fmla="*/ 8 w 82"/>
                  <a:gd name="T27" fmla="*/ 69 h 84"/>
                  <a:gd name="T28" fmla="*/ 3 w 82"/>
                  <a:gd name="T29" fmla="*/ 77 h 84"/>
                  <a:gd name="T30" fmla="*/ 1 w 82"/>
                  <a:gd name="T31" fmla="*/ 82 h 84"/>
                  <a:gd name="T32" fmla="*/ 0 w 82"/>
                  <a:gd name="T33" fmla="*/ 84 h 84"/>
                  <a:gd name="T34" fmla="*/ 1 w 82"/>
                  <a:gd name="T35" fmla="*/ 83 h 84"/>
                  <a:gd name="T36" fmla="*/ 5 w 82"/>
                  <a:gd name="T37" fmla="*/ 77 h 84"/>
                  <a:gd name="T38" fmla="*/ 8 w 82"/>
                  <a:gd name="T39" fmla="*/ 71 h 84"/>
                  <a:gd name="T40" fmla="*/ 14 w 82"/>
                  <a:gd name="T41" fmla="*/ 61 h 84"/>
                  <a:gd name="T42" fmla="*/ 22 w 82"/>
                  <a:gd name="T43" fmla="*/ 52 h 84"/>
                  <a:gd name="T44" fmla="*/ 29 w 82"/>
                  <a:gd name="T45" fmla="*/ 42 h 84"/>
                  <a:gd name="T46" fmla="*/ 35 w 82"/>
                  <a:gd name="T47" fmla="*/ 34 h 84"/>
                  <a:gd name="T48" fmla="*/ 42 w 82"/>
                  <a:gd name="T49" fmla="*/ 26 h 84"/>
                  <a:gd name="T50" fmla="*/ 46 w 82"/>
                  <a:gd name="T51" fmla="*/ 23 h 84"/>
                  <a:gd name="T52" fmla="*/ 52 w 82"/>
                  <a:gd name="T53" fmla="*/ 19 h 84"/>
                  <a:gd name="T54" fmla="*/ 59 w 82"/>
                  <a:gd name="T55" fmla="*/ 14 h 84"/>
                  <a:gd name="T56" fmla="*/ 65 w 82"/>
                  <a:gd name="T57" fmla="*/ 11 h 84"/>
                  <a:gd name="T58" fmla="*/ 71 w 82"/>
                  <a:gd name="T59" fmla="*/ 6 h 84"/>
                  <a:gd name="T60" fmla="*/ 77 w 82"/>
                  <a:gd name="T61" fmla="*/ 4 h 84"/>
                  <a:gd name="T62" fmla="*/ 81 w 82"/>
                  <a:gd name="T63" fmla="*/ 1 h 84"/>
                  <a:gd name="T64" fmla="*/ 82 w 82"/>
                  <a:gd name="T6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84">
                    <a:moveTo>
                      <a:pt x="82" y="0"/>
                    </a:moveTo>
                    <a:lnTo>
                      <a:pt x="81" y="0"/>
                    </a:lnTo>
                    <a:lnTo>
                      <a:pt x="77" y="2"/>
                    </a:lnTo>
                    <a:lnTo>
                      <a:pt x="72" y="4"/>
                    </a:lnTo>
                    <a:lnTo>
                      <a:pt x="66" y="7"/>
                    </a:lnTo>
                    <a:lnTo>
                      <a:pt x="59" y="10"/>
                    </a:lnTo>
                    <a:lnTo>
                      <a:pt x="53" y="13"/>
                    </a:lnTo>
                    <a:lnTo>
                      <a:pt x="46" y="18"/>
                    </a:lnTo>
                    <a:lnTo>
                      <a:pt x="41" y="22"/>
                    </a:lnTo>
                    <a:lnTo>
                      <a:pt x="34" y="29"/>
                    </a:lnTo>
                    <a:lnTo>
                      <a:pt x="26" y="39"/>
                    </a:lnTo>
                    <a:lnTo>
                      <a:pt x="19" y="49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0" y="84"/>
                    </a:lnTo>
                    <a:lnTo>
                      <a:pt x="1" y="83"/>
                    </a:lnTo>
                    <a:lnTo>
                      <a:pt x="5" y="77"/>
                    </a:lnTo>
                    <a:lnTo>
                      <a:pt x="8" y="71"/>
                    </a:lnTo>
                    <a:lnTo>
                      <a:pt x="14" y="61"/>
                    </a:lnTo>
                    <a:lnTo>
                      <a:pt x="22" y="52"/>
                    </a:lnTo>
                    <a:lnTo>
                      <a:pt x="29" y="42"/>
                    </a:lnTo>
                    <a:lnTo>
                      <a:pt x="35" y="34"/>
                    </a:lnTo>
                    <a:lnTo>
                      <a:pt x="42" y="26"/>
                    </a:lnTo>
                    <a:lnTo>
                      <a:pt x="46" y="23"/>
                    </a:lnTo>
                    <a:lnTo>
                      <a:pt x="52" y="19"/>
                    </a:lnTo>
                    <a:lnTo>
                      <a:pt x="59" y="14"/>
                    </a:lnTo>
                    <a:lnTo>
                      <a:pt x="65" y="11"/>
                    </a:lnTo>
                    <a:lnTo>
                      <a:pt x="71" y="6"/>
                    </a:lnTo>
                    <a:lnTo>
                      <a:pt x="77" y="4"/>
                    </a:lnTo>
                    <a:lnTo>
                      <a:pt x="81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" name="Freeform 213"/>
              <p:cNvSpPr>
                <a:spLocks/>
              </p:cNvSpPr>
              <p:nvPr/>
            </p:nvSpPr>
            <p:spPr bwMode="auto">
              <a:xfrm>
                <a:off x="3211" y="1520"/>
                <a:ext cx="21" cy="36"/>
              </a:xfrm>
              <a:custGeom>
                <a:avLst/>
                <a:gdLst>
                  <a:gd name="T0" fmla="*/ 107 w 108"/>
                  <a:gd name="T1" fmla="*/ 39 h 179"/>
                  <a:gd name="T2" fmla="*/ 100 w 108"/>
                  <a:gd name="T3" fmla="*/ 35 h 179"/>
                  <a:gd name="T4" fmla="*/ 93 w 108"/>
                  <a:gd name="T5" fmla="*/ 33 h 179"/>
                  <a:gd name="T6" fmla="*/ 90 w 108"/>
                  <a:gd name="T7" fmla="*/ 37 h 179"/>
                  <a:gd name="T8" fmla="*/ 83 w 108"/>
                  <a:gd name="T9" fmla="*/ 39 h 179"/>
                  <a:gd name="T10" fmla="*/ 71 w 108"/>
                  <a:gd name="T11" fmla="*/ 35 h 179"/>
                  <a:gd name="T12" fmla="*/ 63 w 108"/>
                  <a:gd name="T13" fmla="*/ 40 h 179"/>
                  <a:gd name="T14" fmla="*/ 58 w 108"/>
                  <a:gd name="T15" fmla="*/ 50 h 179"/>
                  <a:gd name="T16" fmla="*/ 43 w 108"/>
                  <a:gd name="T17" fmla="*/ 44 h 179"/>
                  <a:gd name="T18" fmla="*/ 47 w 108"/>
                  <a:gd name="T19" fmla="*/ 21 h 179"/>
                  <a:gd name="T20" fmla="*/ 42 w 108"/>
                  <a:gd name="T21" fmla="*/ 11 h 179"/>
                  <a:gd name="T22" fmla="*/ 31 w 108"/>
                  <a:gd name="T23" fmla="*/ 0 h 179"/>
                  <a:gd name="T24" fmla="*/ 14 w 108"/>
                  <a:gd name="T25" fmla="*/ 4 h 179"/>
                  <a:gd name="T26" fmla="*/ 3 w 108"/>
                  <a:gd name="T27" fmla="*/ 21 h 179"/>
                  <a:gd name="T28" fmla="*/ 0 w 108"/>
                  <a:gd name="T29" fmla="*/ 52 h 179"/>
                  <a:gd name="T30" fmla="*/ 8 w 108"/>
                  <a:gd name="T31" fmla="*/ 72 h 179"/>
                  <a:gd name="T32" fmla="*/ 7 w 108"/>
                  <a:gd name="T33" fmla="*/ 84 h 179"/>
                  <a:gd name="T34" fmla="*/ 5 w 108"/>
                  <a:gd name="T35" fmla="*/ 88 h 179"/>
                  <a:gd name="T36" fmla="*/ 2 w 108"/>
                  <a:gd name="T37" fmla="*/ 105 h 179"/>
                  <a:gd name="T38" fmla="*/ 5 w 108"/>
                  <a:gd name="T39" fmla="*/ 120 h 179"/>
                  <a:gd name="T40" fmla="*/ 20 w 108"/>
                  <a:gd name="T41" fmla="*/ 139 h 179"/>
                  <a:gd name="T42" fmla="*/ 40 w 108"/>
                  <a:gd name="T43" fmla="*/ 161 h 179"/>
                  <a:gd name="T44" fmla="*/ 55 w 108"/>
                  <a:gd name="T45" fmla="*/ 177 h 179"/>
                  <a:gd name="T46" fmla="*/ 60 w 108"/>
                  <a:gd name="T47" fmla="*/ 177 h 179"/>
                  <a:gd name="T48" fmla="*/ 65 w 108"/>
                  <a:gd name="T49" fmla="*/ 156 h 179"/>
                  <a:gd name="T50" fmla="*/ 69 w 108"/>
                  <a:gd name="T51" fmla="*/ 143 h 179"/>
                  <a:gd name="T52" fmla="*/ 81 w 108"/>
                  <a:gd name="T53" fmla="*/ 123 h 179"/>
                  <a:gd name="T54" fmla="*/ 88 w 108"/>
                  <a:gd name="T55" fmla="*/ 113 h 179"/>
                  <a:gd name="T56" fmla="*/ 93 w 108"/>
                  <a:gd name="T57" fmla="*/ 98 h 179"/>
                  <a:gd name="T58" fmla="*/ 90 w 108"/>
                  <a:gd name="T59" fmla="*/ 81 h 179"/>
                  <a:gd name="T60" fmla="*/ 95 w 108"/>
                  <a:gd name="T61" fmla="*/ 67 h 179"/>
                  <a:gd name="T62" fmla="*/ 106 w 108"/>
                  <a:gd name="T63" fmla="*/ 57 h 179"/>
                  <a:gd name="T64" fmla="*/ 108 w 108"/>
                  <a:gd name="T65" fmla="*/ 4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179">
                    <a:moveTo>
                      <a:pt x="108" y="40"/>
                    </a:moveTo>
                    <a:lnTo>
                      <a:pt x="107" y="39"/>
                    </a:lnTo>
                    <a:lnTo>
                      <a:pt x="105" y="38"/>
                    </a:lnTo>
                    <a:lnTo>
                      <a:pt x="100" y="35"/>
                    </a:lnTo>
                    <a:lnTo>
                      <a:pt x="94" y="32"/>
                    </a:lnTo>
                    <a:lnTo>
                      <a:pt x="93" y="33"/>
                    </a:lnTo>
                    <a:lnTo>
                      <a:pt x="92" y="35"/>
                    </a:lnTo>
                    <a:lnTo>
                      <a:pt x="90" y="37"/>
                    </a:lnTo>
                    <a:lnTo>
                      <a:pt x="89" y="38"/>
                    </a:lnTo>
                    <a:lnTo>
                      <a:pt x="83" y="39"/>
                    </a:lnTo>
                    <a:lnTo>
                      <a:pt x="76" y="37"/>
                    </a:lnTo>
                    <a:lnTo>
                      <a:pt x="71" y="35"/>
                    </a:lnTo>
                    <a:lnTo>
                      <a:pt x="66" y="37"/>
                    </a:lnTo>
                    <a:lnTo>
                      <a:pt x="63" y="40"/>
                    </a:lnTo>
                    <a:lnTo>
                      <a:pt x="59" y="46"/>
                    </a:lnTo>
                    <a:lnTo>
                      <a:pt x="58" y="50"/>
                    </a:lnTo>
                    <a:lnTo>
                      <a:pt x="57" y="52"/>
                    </a:lnTo>
                    <a:lnTo>
                      <a:pt x="43" y="44"/>
                    </a:lnTo>
                    <a:lnTo>
                      <a:pt x="48" y="25"/>
                    </a:lnTo>
                    <a:lnTo>
                      <a:pt x="47" y="21"/>
                    </a:lnTo>
                    <a:lnTo>
                      <a:pt x="46" y="16"/>
                    </a:lnTo>
                    <a:lnTo>
                      <a:pt x="42" y="11"/>
                    </a:lnTo>
                    <a:lnTo>
                      <a:pt x="38" y="5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4" y="4"/>
                    </a:lnTo>
                    <a:lnTo>
                      <a:pt x="8" y="10"/>
                    </a:lnTo>
                    <a:lnTo>
                      <a:pt x="3" y="21"/>
                    </a:lnTo>
                    <a:lnTo>
                      <a:pt x="1" y="37"/>
                    </a:lnTo>
                    <a:lnTo>
                      <a:pt x="0" y="52"/>
                    </a:lnTo>
                    <a:lnTo>
                      <a:pt x="3" y="63"/>
                    </a:lnTo>
                    <a:lnTo>
                      <a:pt x="8" y="72"/>
                    </a:lnTo>
                    <a:lnTo>
                      <a:pt x="8" y="79"/>
                    </a:lnTo>
                    <a:lnTo>
                      <a:pt x="7" y="84"/>
                    </a:lnTo>
                    <a:lnTo>
                      <a:pt x="6" y="86"/>
                    </a:lnTo>
                    <a:lnTo>
                      <a:pt x="5" y="88"/>
                    </a:lnTo>
                    <a:lnTo>
                      <a:pt x="3" y="96"/>
                    </a:lnTo>
                    <a:lnTo>
                      <a:pt x="2" y="105"/>
                    </a:lnTo>
                    <a:lnTo>
                      <a:pt x="2" y="114"/>
                    </a:lnTo>
                    <a:lnTo>
                      <a:pt x="5" y="120"/>
                    </a:lnTo>
                    <a:lnTo>
                      <a:pt x="12" y="128"/>
                    </a:lnTo>
                    <a:lnTo>
                      <a:pt x="20" y="139"/>
                    </a:lnTo>
                    <a:lnTo>
                      <a:pt x="30" y="150"/>
                    </a:lnTo>
                    <a:lnTo>
                      <a:pt x="40" y="161"/>
                    </a:lnTo>
                    <a:lnTo>
                      <a:pt x="48" y="169"/>
                    </a:lnTo>
                    <a:lnTo>
                      <a:pt x="55" y="177"/>
                    </a:lnTo>
                    <a:lnTo>
                      <a:pt x="58" y="179"/>
                    </a:lnTo>
                    <a:lnTo>
                      <a:pt x="60" y="177"/>
                    </a:lnTo>
                    <a:lnTo>
                      <a:pt x="64" y="167"/>
                    </a:lnTo>
                    <a:lnTo>
                      <a:pt x="65" y="156"/>
                    </a:lnTo>
                    <a:lnTo>
                      <a:pt x="66" y="149"/>
                    </a:lnTo>
                    <a:lnTo>
                      <a:pt x="69" y="143"/>
                    </a:lnTo>
                    <a:lnTo>
                      <a:pt x="75" y="133"/>
                    </a:lnTo>
                    <a:lnTo>
                      <a:pt x="81" y="123"/>
                    </a:lnTo>
                    <a:lnTo>
                      <a:pt x="85" y="117"/>
                    </a:lnTo>
                    <a:lnTo>
                      <a:pt x="88" y="113"/>
                    </a:lnTo>
                    <a:lnTo>
                      <a:pt x="92" y="105"/>
                    </a:lnTo>
                    <a:lnTo>
                      <a:pt x="93" y="98"/>
                    </a:lnTo>
                    <a:lnTo>
                      <a:pt x="92" y="90"/>
                    </a:lnTo>
                    <a:lnTo>
                      <a:pt x="90" y="81"/>
                    </a:lnTo>
                    <a:lnTo>
                      <a:pt x="92" y="74"/>
                    </a:lnTo>
                    <a:lnTo>
                      <a:pt x="95" y="67"/>
                    </a:lnTo>
                    <a:lnTo>
                      <a:pt x="101" y="63"/>
                    </a:lnTo>
                    <a:lnTo>
                      <a:pt x="106" y="57"/>
                    </a:lnTo>
                    <a:lnTo>
                      <a:pt x="108" y="50"/>
                    </a:lnTo>
                    <a:lnTo>
                      <a:pt x="108" y="43"/>
                    </a:lnTo>
                    <a:lnTo>
                      <a:pt x="108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" name="Freeform 214"/>
              <p:cNvSpPr>
                <a:spLocks/>
              </p:cNvSpPr>
              <p:nvPr/>
            </p:nvSpPr>
            <p:spPr bwMode="auto">
              <a:xfrm>
                <a:off x="3213" y="1522"/>
                <a:ext cx="5" cy="5"/>
              </a:xfrm>
              <a:custGeom>
                <a:avLst/>
                <a:gdLst>
                  <a:gd name="T0" fmla="*/ 0 w 25"/>
                  <a:gd name="T1" fmla="*/ 10 h 24"/>
                  <a:gd name="T2" fmla="*/ 1 w 25"/>
                  <a:gd name="T3" fmla="*/ 7 h 24"/>
                  <a:gd name="T4" fmla="*/ 4 w 25"/>
                  <a:gd name="T5" fmla="*/ 4 h 24"/>
                  <a:gd name="T6" fmla="*/ 9 w 25"/>
                  <a:gd name="T7" fmla="*/ 0 h 24"/>
                  <a:gd name="T8" fmla="*/ 14 w 25"/>
                  <a:gd name="T9" fmla="*/ 0 h 24"/>
                  <a:gd name="T10" fmla="*/ 18 w 25"/>
                  <a:gd name="T11" fmla="*/ 3 h 24"/>
                  <a:gd name="T12" fmla="*/ 21 w 25"/>
                  <a:gd name="T13" fmla="*/ 5 h 24"/>
                  <a:gd name="T14" fmla="*/ 25 w 25"/>
                  <a:gd name="T15" fmla="*/ 9 h 24"/>
                  <a:gd name="T16" fmla="*/ 25 w 25"/>
                  <a:gd name="T17" fmla="*/ 12 h 24"/>
                  <a:gd name="T18" fmla="*/ 24 w 25"/>
                  <a:gd name="T19" fmla="*/ 17 h 24"/>
                  <a:gd name="T20" fmla="*/ 24 w 25"/>
                  <a:gd name="T21" fmla="*/ 21 h 24"/>
                  <a:gd name="T22" fmla="*/ 24 w 25"/>
                  <a:gd name="T23" fmla="*/ 22 h 24"/>
                  <a:gd name="T24" fmla="*/ 24 w 25"/>
                  <a:gd name="T25" fmla="*/ 23 h 24"/>
                  <a:gd name="T26" fmla="*/ 15 w 25"/>
                  <a:gd name="T27" fmla="*/ 24 h 24"/>
                  <a:gd name="T28" fmla="*/ 18 w 25"/>
                  <a:gd name="T29" fmla="*/ 16 h 24"/>
                  <a:gd name="T30" fmla="*/ 17 w 25"/>
                  <a:gd name="T31" fmla="*/ 16 h 24"/>
                  <a:gd name="T32" fmla="*/ 15 w 25"/>
                  <a:gd name="T33" fmla="*/ 15 h 24"/>
                  <a:gd name="T34" fmla="*/ 12 w 25"/>
                  <a:gd name="T35" fmla="*/ 15 h 24"/>
                  <a:gd name="T36" fmla="*/ 9 w 25"/>
                  <a:gd name="T37" fmla="*/ 17 h 24"/>
                  <a:gd name="T38" fmla="*/ 8 w 25"/>
                  <a:gd name="T39" fmla="*/ 20 h 24"/>
                  <a:gd name="T40" fmla="*/ 6 w 25"/>
                  <a:gd name="T41" fmla="*/ 21 h 24"/>
                  <a:gd name="T42" fmla="*/ 4 w 25"/>
                  <a:gd name="T43" fmla="*/ 22 h 24"/>
                  <a:gd name="T44" fmla="*/ 4 w 25"/>
                  <a:gd name="T45" fmla="*/ 22 h 24"/>
                  <a:gd name="T46" fmla="*/ 4 w 25"/>
                  <a:gd name="T47" fmla="*/ 22 h 24"/>
                  <a:gd name="T48" fmla="*/ 3 w 25"/>
                  <a:gd name="T49" fmla="*/ 21 h 24"/>
                  <a:gd name="T50" fmla="*/ 3 w 25"/>
                  <a:gd name="T51" fmla="*/ 18 h 24"/>
                  <a:gd name="T52" fmla="*/ 6 w 25"/>
                  <a:gd name="T53" fmla="*/ 14 h 24"/>
                  <a:gd name="T54" fmla="*/ 8 w 25"/>
                  <a:gd name="T55" fmla="*/ 10 h 24"/>
                  <a:gd name="T56" fmla="*/ 12 w 25"/>
                  <a:gd name="T57" fmla="*/ 9 h 24"/>
                  <a:gd name="T58" fmla="*/ 13 w 25"/>
                  <a:gd name="T59" fmla="*/ 9 h 24"/>
                  <a:gd name="T60" fmla="*/ 14 w 25"/>
                  <a:gd name="T61" fmla="*/ 9 h 24"/>
                  <a:gd name="T62" fmla="*/ 13 w 25"/>
                  <a:gd name="T63" fmla="*/ 9 h 24"/>
                  <a:gd name="T64" fmla="*/ 9 w 25"/>
                  <a:gd name="T65" fmla="*/ 7 h 24"/>
                  <a:gd name="T66" fmla="*/ 4 w 25"/>
                  <a:gd name="T67" fmla="*/ 9 h 24"/>
                  <a:gd name="T68" fmla="*/ 0 w 25"/>
                  <a:gd name="T6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24">
                    <a:moveTo>
                      <a:pt x="0" y="10"/>
                    </a:moveTo>
                    <a:lnTo>
                      <a:pt x="1" y="7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3"/>
                    </a:lnTo>
                    <a:lnTo>
                      <a:pt x="21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15" y="24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3" y="18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" name="Freeform 215"/>
              <p:cNvSpPr>
                <a:spLocks/>
              </p:cNvSpPr>
              <p:nvPr/>
            </p:nvSpPr>
            <p:spPr bwMode="auto">
              <a:xfrm>
                <a:off x="3234" y="1541"/>
                <a:ext cx="6" cy="6"/>
              </a:xfrm>
              <a:custGeom>
                <a:avLst/>
                <a:gdLst>
                  <a:gd name="T0" fmla="*/ 0 w 27"/>
                  <a:gd name="T1" fmla="*/ 16 h 29"/>
                  <a:gd name="T2" fmla="*/ 1 w 27"/>
                  <a:gd name="T3" fmla="*/ 15 h 29"/>
                  <a:gd name="T4" fmla="*/ 4 w 27"/>
                  <a:gd name="T5" fmla="*/ 13 h 29"/>
                  <a:gd name="T6" fmla="*/ 6 w 27"/>
                  <a:gd name="T7" fmla="*/ 12 h 29"/>
                  <a:gd name="T8" fmla="*/ 10 w 27"/>
                  <a:gd name="T9" fmla="*/ 13 h 29"/>
                  <a:gd name="T10" fmla="*/ 13 w 27"/>
                  <a:gd name="T11" fmla="*/ 15 h 29"/>
                  <a:gd name="T12" fmla="*/ 16 w 27"/>
                  <a:gd name="T13" fmla="*/ 16 h 29"/>
                  <a:gd name="T14" fmla="*/ 18 w 27"/>
                  <a:gd name="T15" fmla="*/ 17 h 29"/>
                  <a:gd name="T16" fmla="*/ 19 w 27"/>
                  <a:gd name="T17" fmla="*/ 17 h 29"/>
                  <a:gd name="T18" fmla="*/ 21 w 27"/>
                  <a:gd name="T19" fmla="*/ 16 h 29"/>
                  <a:gd name="T20" fmla="*/ 22 w 27"/>
                  <a:gd name="T21" fmla="*/ 13 h 29"/>
                  <a:gd name="T22" fmla="*/ 23 w 27"/>
                  <a:gd name="T23" fmla="*/ 10 h 29"/>
                  <a:gd name="T24" fmla="*/ 23 w 27"/>
                  <a:gd name="T25" fmla="*/ 7 h 29"/>
                  <a:gd name="T26" fmla="*/ 23 w 27"/>
                  <a:gd name="T27" fmla="*/ 5 h 29"/>
                  <a:gd name="T28" fmla="*/ 24 w 27"/>
                  <a:gd name="T29" fmla="*/ 3 h 29"/>
                  <a:gd name="T30" fmla="*/ 25 w 27"/>
                  <a:gd name="T31" fmla="*/ 1 h 29"/>
                  <a:gd name="T32" fmla="*/ 27 w 27"/>
                  <a:gd name="T33" fmla="*/ 0 h 29"/>
                  <a:gd name="T34" fmla="*/ 25 w 27"/>
                  <a:gd name="T35" fmla="*/ 27 h 29"/>
                  <a:gd name="T36" fmla="*/ 25 w 27"/>
                  <a:gd name="T37" fmla="*/ 27 h 29"/>
                  <a:gd name="T38" fmla="*/ 24 w 27"/>
                  <a:gd name="T39" fmla="*/ 28 h 29"/>
                  <a:gd name="T40" fmla="*/ 22 w 27"/>
                  <a:gd name="T41" fmla="*/ 29 h 29"/>
                  <a:gd name="T42" fmla="*/ 19 w 27"/>
                  <a:gd name="T43" fmla="*/ 29 h 29"/>
                  <a:gd name="T44" fmla="*/ 17 w 27"/>
                  <a:gd name="T45" fmla="*/ 27 h 29"/>
                  <a:gd name="T46" fmla="*/ 13 w 27"/>
                  <a:gd name="T47" fmla="*/ 24 h 29"/>
                  <a:gd name="T48" fmla="*/ 10 w 27"/>
                  <a:gd name="T49" fmla="*/ 22 h 29"/>
                  <a:gd name="T50" fmla="*/ 5 w 27"/>
                  <a:gd name="T51" fmla="*/ 22 h 29"/>
                  <a:gd name="T52" fmla="*/ 3 w 27"/>
                  <a:gd name="T53" fmla="*/ 22 h 29"/>
                  <a:gd name="T54" fmla="*/ 1 w 27"/>
                  <a:gd name="T55" fmla="*/ 19 h 29"/>
                  <a:gd name="T56" fmla="*/ 0 w 27"/>
                  <a:gd name="T57" fmla="*/ 17 h 29"/>
                  <a:gd name="T58" fmla="*/ 0 w 27"/>
                  <a:gd name="T5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29">
                    <a:moveTo>
                      <a:pt x="0" y="16"/>
                    </a:moveTo>
                    <a:lnTo>
                      <a:pt x="1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10" y="13"/>
                    </a:lnTo>
                    <a:lnTo>
                      <a:pt x="13" y="15"/>
                    </a:lnTo>
                    <a:lnTo>
                      <a:pt x="16" y="16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2" y="13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2" y="29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3" y="24"/>
                    </a:lnTo>
                    <a:lnTo>
                      <a:pt x="10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" name="Freeform 216"/>
              <p:cNvSpPr>
                <a:spLocks/>
              </p:cNvSpPr>
              <p:nvPr/>
            </p:nvSpPr>
            <p:spPr bwMode="auto">
              <a:xfrm>
                <a:off x="3197" y="1536"/>
                <a:ext cx="11" cy="14"/>
              </a:xfrm>
              <a:custGeom>
                <a:avLst/>
                <a:gdLst>
                  <a:gd name="T0" fmla="*/ 11 w 54"/>
                  <a:gd name="T1" fmla="*/ 1 h 71"/>
                  <a:gd name="T2" fmla="*/ 14 w 54"/>
                  <a:gd name="T3" fmla="*/ 1 h 71"/>
                  <a:gd name="T4" fmla="*/ 22 w 54"/>
                  <a:gd name="T5" fmla="*/ 2 h 71"/>
                  <a:gd name="T6" fmla="*/ 31 w 54"/>
                  <a:gd name="T7" fmla="*/ 2 h 71"/>
                  <a:gd name="T8" fmla="*/ 39 w 54"/>
                  <a:gd name="T9" fmla="*/ 1 h 71"/>
                  <a:gd name="T10" fmla="*/ 43 w 54"/>
                  <a:gd name="T11" fmla="*/ 0 h 71"/>
                  <a:gd name="T12" fmla="*/ 48 w 54"/>
                  <a:gd name="T13" fmla="*/ 0 h 71"/>
                  <a:gd name="T14" fmla="*/ 51 w 54"/>
                  <a:gd name="T15" fmla="*/ 4 h 71"/>
                  <a:gd name="T16" fmla="*/ 49 w 54"/>
                  <a:gd name="T17" fmla="*/ 11 h 71"/>
                  <a:gd name="T18" fmla="*/ 48 w 54"/>
                  <a:gd name="T19" fmla="*/ 21 h 71"/>
                  <a:gd name="T20" fmla="*/ 48 w 54"/>
                  <a:gd name="T21" fmla="*/ 30 h 71"/>
                  <a:gd name="T22" fmla="*/ 49 w 54"/>
                  <a:gd name="T23" fmla="*/ 39 h 71"/>
                  <a:gd name="T24" fmla="*/ 52 w 54"/>
                  <a:gd name="T25" fmla="*/ 46 h 71"/>
                  <a:gd name="T26" fmla="*/ 54 w 54"/>
                  <a:gd name="T27" fmla="*/ 53 h 71"/>
                  <a:gd name="T28" fmla="*/ 54 w 54"/>
                  <a:gd name="T29" fmla="*/ 62 h 71"/>
                  <a:gd name="T30" fmla="*/ 54 w 54"/>
                  <a:gd name="T31" fmla="*/ 69 h 71"/>
                  <a:gd name="T32" fmla="*/ 54 w 54"/>
                  <a:gd name="T33" fmla="*/ 71 h 71"/>
                  <a:gd name="T34" fmla="*/ 0 w 54"/>
                  <a:gd name="T35" fmla="*/ 28 h 71"/>
                  <a:gd name="T36" fmla="*/ 11 w 54"/>
                  <a:gd name="T37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71">
                    <a:moveTo>
                      <a:pt x="11" y="1"/>
                    </a:moveTo>
                    <a:lnTo>
                      <a:pt x="14" y="1"/>
                    </a:lnTo>
                    <a:lnTo>
                      <a:pt x="22" y="2"/>
                    </a:lnTo>
                    <a:lnTo>
                      <a:pt x="31" y="2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1" y="4"/>
                    </a:lnTo>
                    <a:lnTo>
                      <a:pt x="49" y="11"/>
                    </a:lnTo>
                    <a:lnTo>
                      <a:pt x="48" y="21"/>
                    </a:lnTo>
                    <a:lnTo>
                      <a:pt x="48" y="30"/>
                    </a:lnTo>
                    <a:lnTo>
                      <a:pt x="49" y="39"/>
                    </a:lnTo>
                    <a:lnTo>
                      <a:pt x="52" y="46"/>
                    </a:lnTo>
                    <a:lnTo>
                      <a:pt x="54" y="53"/>
                    </a:lnTo>
                    <a:lnTo>
                      <a:pt x="54" y="62"/>
                    </a:lnTo>
                    <a:lnTo>
                      <a:pt x="54" y="69"/>
                    </a:lnTo>
                    <a:lnTo>
                      <a:pt x="54" y="71"/>
                    </a:lnTo>
                    <a:lnTo>
                      <a:pt x="0" y="28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" name="Freeform 217"/>
              <p:cNvSpPr>
                <a:spLocks/>
              </p:cNvSpPr>
              <p:nvPr/>
            </p:nvSpPr>
            <p:spPr bwMode="auto">
              <a:xfrm>
                <a:off x="3155" y="1546"/>
                <a:ext cx="51" cy="41"/>
              </a:xfrm>
              <a:custGeom>
                <a:avLst/>
                <a:gdLst>
                  <a:gd name="T0" fmla="*/ 258 w 258"/>
                  <a:gd name="T1" fmla="*/ 63 h 206"/>
                  <a:gd name="T2" fmla="*/ 236 w 258"/>
                  <a:gd name="T3" fmla="*/ 79 h 206"/>
                  <a:gd name="T4" fmla="*/ 223 w 258"/>
                  <a:gd name="T5" fmla="*/ 71 h 206"/>
                  <a:gd name="T6" fmla="*/ 204 w 258"/>
                  <a:gd name="T7" fmla="*/ 60 h 206"/>
                  <a:gd name="T8" fmla="*/ 186 w 258"/>
                  <a:gd name="T9" fmla="*/ 53 h 206"/>
                  <a:gd name="T10" fmla="*/ 172 w 258"/>
                  <a:gd name="T11" fmla="*/ 50 h 206"/>
                  <a:gd name="T12" fmla="*/ 158 w 258"/>
                  <a:gd name="T13" fmla="*/ 51 h 206"/>
                  <a:gd name="T14" fmla="*/ 148 w 258"/>
                  <a:gd name="T15" fmla="*/ 56 h 206"/>
                  <a:gd name="T16" fmla="*/ 148 w 258"/>
                  <a:gd name="T17" fmla="*/ 66 h 206"/>
                  <a:gd name="T18" fmla="*/ 165 w 258"/>
                  <a:gd name="T19" fmla="*/ 85 h 206"/>
                  <a:gd name="T20" fmla="*/ 186 w 258"/>
                  <a:gd name="T21" fmla="*/ 111 h 206"/>
                  <a:gd name="T22" fmla="*/ 204 w 258"/>
                  <a:gd name="T23" fmla="*/ 141 h 206"/>
                  <a:gd name="T24" fmla="*/ 215 w 258"/>
                  <a:gd name="T25" fmla="*/ 164 h 206"/>
                  <a:gd name="T26" fmla="*/ 215 w 258"/>
                  <a:gd name="T27" fmla="*/ 174 h 206"/>
                  <a:gd name="T28" fmla="*/ 212 w 258"/>
                  <a:gd name="T29" fmla="*/ 181 h 206"/>
                  <a:gd name="T30" fmla="*/ 205 w 258"/>
                  <a:gd name="T31" fmla="*/ 182 h 206"/>
                  <a:gd name="T32" fmla="*/ 190 w 258"/>
                  <a:gd name="T33" fmla="*/ 175 h 206"/>
                  <a:gd name="T34" fmla="*/ 166 w 258"/>
                  <a:gd name="T35" fmla="*/ 157 h 206"/>
                  <a:gd name="T36" fmla="*/ 132 w 258"/>
                  <a:gd name="T37" fmla="*/ 139 h 206"/>
                  <a:gd name="T38" fmla="*/ 96 w 258"/>
                  <a:gd name="T39" fmla="*/ 126 h 206"/>
                  <a:gd name="T40" fmla="*/ 68 w 258"/>
                  <a:gd name="T41" fmla="*/ 118 h 206"/>
                  <a:gd name="T42" fmla="*/ 50 w 258"/>
                  <a:gd name="T43" fmla="*/ 122 h 206"/>
                  <a:gd name="T44" fmla="*/ 46 w 258"/>
                  <a:gd name="T45" fmla="*/ 135 h 206"/>
                  <a:gd name="T46" fmla="*/ 64 w 258"/>
                  <a:gd name="T47" fmla="*/ 147 h 206"/>
                  <a:gd name="T48" fmla="*/ 89 w 258"/>
                  <a:gd name="T49" fmla="*/ 168 h 206"/>
                  <a:gd name="T50" fmla="*/ 114 w 258"/>
                  <a:gd name="T51" fmla="*/ 190 h 206"/>
                  <a:gd name="T52" fmla="*/ 129 w 258"/>
                  <a:gd name="T53" fmla="*/ 205 h 206"/>
                  <a:gd name="T54" fmla="*/ 120 w 258"/>
                  <a:gd name="T55" fmla="*/ 203 h 206"/>
                  <a:gd name="T56" fmla="*/ 91 w 258"/>
                  <a:gd name="T57" fmla="*/ 185 h 206"/>
                  <a:gd name="T58" fmla="*/ 56 w 258"/>
                  <a:gd name="T59" fmla="*/ 162 h 206"/>
                  <a:gd name="T60" fmla="*/ 29 w 258"/>
                  <a:gd name="T61" fmla="*/ 146 h 206"/>
                  <a:gd name="T62" fmla="*/ 15 w 258"/>
                  <a:gd name="T63" fmla="*/ 149 h 206"/>
                  <a:gd name="T64" fmla="*/ 2 w 258"/>
                  <a:gd name="T65" fmla="*/ 167 h 206"/>
                  <a:gd name="T66" fmla="*/ 0 w 258"/>
                  <a:gd name="T67" fmla="*/ 169 h 206"/>
                  <a:gd name="T68" fmla="*/ 2 w 258"/>
                  <a:gd name="T69" fmla="*/ 150 h 206"/>
                  <a:gd name="T70" fmla="*/ 13 w 258"/>
                  <a:gd name="T71" fmla="*/ 130 h 206"/>
                  <a:gd name="T72" fmla="*/ 23 w 258"/>
                  <a:gd name="T73" fmla="*/ 121 h 206"/>
                  <a:gd name="T74" fmla="*/ 35 w 258"/>
                  <a:gd name="T75" fmla="*/ 114 h 206"/>
                  <a:gd name="T76" fmla="*/ 49 w 258"/>
                  <a:gd name="T77" fmla="*/ 106 h 206"/>
                  <a:gd name="T78" fmla="*/ 64 w 258"/>
                  <a:gd name="T79" fmla="*/ 99 h 206"/>
                  <a:gd name="T80" fmla="*/ 77 w 258"/>
                  <a:gd name="T81" fmla="*/ 92 h 206"/>
                  <a:gd name="T82" fmla="*/ 89 w 258"/>
                  <a:gd name="T83" fmla="*/ 85 h 206"/>
                  <a:gd name="T84" fmla="*/ 101 w 258"/>
                  <a:gd name="T85" fmla="*/ 74 h 206"/>
                  <a:gd name="T86" fmla="*/ 113 w 258"/>
                  <a:gd name="T87" fmla="*/ 59 h 206"/>
                  <a:gd name="T88" fmla="*/ 126 w 258"/>
                  <a:gd name="T89" fmla="*/ 47 h 206"/>
                  <a:gd name="T90" fmla="*/ 139 w 258"/>
                  <a:gd name="T91" fmla="*/ 39 h 206"/>
                  <a:gd name="T92" fmla="*/ 152 w 258"/>
                  <a:gd name="T93" fmla="*/ 31 h 206"/>
                  <a:gd name="T94" fmla="*/ 171 w 258"/>
                  <a:gd name="T95" fmla="*/ 19 h 206"/>
                  <a:gd name="T96" fmla="*/ 182 w 258"/>
                  <a:gd name="T97" fmla="*/ 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8" h="206">
                    <a:moveTo>
                      <a:pt x="183" y="0"/>
                    </a:moveTo>
                    <a:lnTo>
                      <a:pt x="258" y="63"/>
                    </a:lnTo>
                    <a:lnTo>
                      <a:pt x="239" y="80"/>
                    </a:lnTo>
                    <a:lnTo>
                      <a:pt x="236" y="79"/>
                    </a:lnTo>
                    <a:lnTo>
                      <a:pt x="231" y="76"/>
                    </a:lnTo>
                    <a:lnTo>
                      <a:pt x="223" y="71"/>
                    </a:lnTo>
                    <a:lnTo>
                      <a:pt x="215" y="66"/>
                    </a:lnTo>
                    <a:lnTo>
                      <a:pt x="204" y="60"/>
                    </a:lnTo>
                    <a:lnTo>
                      <a:pt x="194" y="57"/>
                    </a:lnTo>
                    <a:lnTo>
                      <a:pt x="186" y="53"/>
                    </a:lnTo>
                    <a:lnTo>
                      <a:pt x="178" y="51"/>
                    </a:lnTo>
                    <a:lnTo>
                      <a:pt x="172" y="50"/>
                    </a:lnTo>
                    <a:lnTo>
                      <a:pt x="165" y="50"/>
                    </a:lnTo>
                    <a:lnTo>
                      <a:pt x="158" y="51"/>
                    </a:lnTo>
                    <a:lnTo>
                      <a:pt x="152" y="53"/>
                    </a:lnTo>
                    <a:lnTo>
                      <a:pt x="148" y="56"/>
                    </a:lnTo>
                    <a:lnTo>
                      <a:pt x="146" y="60"/>
                    </a:lnTo>
                    <a:lnTo>
                      <a:pt x="148" y="66"/>
                    </a:lnTo>
                    <a:lnTo>
                      <a:pt x="155" y="74"/>
                    </a:lnTo>
                    <a:lnTo>
                      <a:pt x="165" y="85"/>
                    </a:lnTo>
                    <a:lnTo>
                      <a:pt x="176" y="97"/>
                    </a:lnTo>
                    <a:lnTo>
                      <a:pt x="186" y="111"/>
                    </a:lnTo>
                    <a:lnTo>
                      <a:pt x="195" y="127"/>
                    </a:lnTo>
                    <a:lnTo>
                      <a:pt x="204" y="141"/>
                    </a:lnTo>
                    <a:lnTo>
                      <a:pt x="211" y="153"/>
                    </a:lnTo>
                    <a:lnTo>
                      <a:pt x="215" y="164"/>
                    </a:lnTo>
                    <a:lnTo>
                      <a:pt x="216" y="170"/>
                    </a:lnTo>
                    <a:lnTo>
                      <a:pt x="215" y="174"/>
                    </a:lnTo>
                    <a:lnTo>
                      <a:pt x="213" y="178"/>
                    </a:lnTo>
                    <a:lnTo>
                      <a:pt x="212" y="181"/>
                    </a:lnTo>
                    <a:lnTo>
                      <a:pt x="210" y="182"/>
                    </a:lnTo>
                    <a:lnTo>
                      <a:pt x="205" y="182"/>
                    </a:lnTo>
                    <a:lnTo>
                      <a:pt x="199" y="180"/>
                    </a:lnTo>
                    <a:lnTo>
                      <a:pt x="190" y="175"/>
                    </a:lnTo>
                    <a:lnTo>
                      <a:pt x="180" y="167"/>
                    </a:lnTo>
                    <a:lnTo>
                      <a:pt x="166" y="157"/>
                    </a:lnTo>
                    <a:lnTo>
                      <a:pt x="149" y="147"/>
                    </a:lnTo>
                    <a:lnTo>
                      <a:pt x="132" y="139"/>
                    </a:lnTo>
                    <a:lnTo>
                      <a:pt x="114" y="132"/>
                    </a:lnTo>
                    <a:lnTo>
                      <a:pt x="96" y="126"/>
                    </a:lnTo>
                    <a:lnTo>
                      <a:pt x="82" y="121"/>
                    </a:lnTo>
                    <a:lnTo>
                      <a:pt x="68" y="118"/>
                    </a:lnTo>
                    <a:lnTo>
                      <a:pt x="60" y="118"/>
                    </a:lnTo>
                    <a:lnTo>
                      <a:pt x="50" y="122"/>
                    </a:lnTo>
                    <a:lnTo>
                      <a:pt x="44" y="128"/>
                    </a:lnTo>
                    <a:lnTo>
                      <a:pt x="46" y="135"/>
                    </a:lnTo>
                    <a:lnTo>
                      <a:pt x="54" y="143"/>
                    </a:lnTo>
                    <a:lnTo>
                      <a:pt x="64" y="147"/>
                    </a:lnTo>
                    <a:lnTo>
                      <a:pt x="76" y="157"/>
                    </a:lnTo>
                    <a:lnTo>
                      <a:pt x="89" y="168"/>
                    </a:lnTo>
                    <a:lnTo>
                      <a:pt x="102" y="179"/>
                    </a:lnTo>
                    <a:lnTo>
                      <a:pt x="114" y="190"/>
                    </a:lnTo>
                    <a:lnTo>
                      <a:pt x="124" y="199"/>
                    </a:lnTo>
                    <a:lnTo>
                      <a:pt x="129" y="205"/>
                    </a:lnTo>
                    <a:lnTo>
                      <a:pt x="128" y="206"/>
                    </a:lnTo>
                    <a:lnTo>
                      <a:pt x="120" y="203"/>
                    </a:lnTo>
                    <a:lnTo>
                      <a:pt x="108" y="194"/>
                    </a:lnTo>
                    <a:lnTo>
                      <a:pt x="91" y="185"/>
                    </a:lnTo>
                    <a:lnTo>
                      <a:pt x="75" y="173"/>
                    </a:lnTo>
                    <a:lnTo>
                      <a:pt x="56" y="162"/>
                    </a:lnTo>
                    <a:lnTo>
                      <a:pt x="41" y="153"/>
                    </a:lnTo>
                    <a:lnTo>
                      <a:pt x="29" y="146"/>
                    </a:lnTo>
                    <a:lnTo>
                      <a:pt x="23" y="144"/>
                    </a:lnTo>
                    <a:lnTo>
                      <a:pt x="15" y="149"/>
                    </a:lnTo>
                    <a:lnTo>
                      <a:pt x="8" y="157"/>
                    </a:lnTo>
                    <a:lnTo>
                      <a:pt x="2" y="167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1"/>
                    </a:lnTo>
                    <a:lnTo>
                      <a:pt x="2" y="150"/>
                    </a:lnTo>
                    <a:lnTo>
                      <a:pt x="8" y="136"/>
                    </a:lnTo>
                    <a:lnTo>
                      <a:pt x="13" y="130"/>
                    </a:lnTo>
                    <a:lnTo>
                      <a:pt x="18" y="126"/>
                    </a:lnTo>
                    <a:lnTo>
                      <a:pt x="23" y="121"/>
                    </a:lnTo>
                    <a:lnTo>
                      <a:pt x="29" y="117"/>
                    </a:lnTo>
                    <a:lnTo>
                      <a:pt x="35" y="114"/>
                    </a:lnTo>
                    <a:lnTo>
                      <a:pt x="42" y="110"/>
                    </a:lnTo>
                    <a:lnTo>
                      <a:pt x="49" y="106"/>
                    </a:lnTo>
                    <a:lnTo>
                      <a:pt x="56" y="103"/>
                    </a:lnTo>
                    <a:lnTo>
                      <a:pt x="64" y="99"/>
                    </a:lnTo>
                    <a:lnTo>
                      <a:pt x="71" y="95"/>
                    </a:lnTo>
                    <a:lnTo>
                      <a:pt x="77" y="92"/>
                    </a:lnTo>
                    <a:lnTo>
                      <a:pt x="83" y="88"/>
                    </a:lnTo>
                    <a:lnTo>
                      <a:pt x="89" y="85"/>
                    </a:lnTo>
                    <a:lnTo>
                      <a:pt x="95" y="80"/>
                    </a:lnTo>
                    <a:lnTo>
                      <a:pt x="101" y="74"/>
                    </a:lnTo>
                    <a:lnTo>
                      <a:pt x="107" y="66"/>
                    </a:lnTo>
                    <a:lnTo>
                      <a:pt x="113" y="59"/>
                    </a:lnTo>
                    <a:lnTo>
                      <a:pt x="119" y="53"/>
                    </a:lnTo>
                    <a:lnTo>
                      <a:pt x="126" y="47"/>
                    </a:lnTo>
                    <a:lnTo>
                      <a:pt x="132" y="42"/>
                    </a:lnTo>
                    <a:lnTo>
                      <a:pt x="139" y="39"/>
                    </a:lnTo>
                    <a:lnTo>
                      <a:pt x="146" y="35"/>
                    </a:lnTo>
                    <a:lnTo>
                      <a:pt x="152" y="31"/>
                    </a:lnTo>
                    <a:lnTo>
                      <a:pt x="159" y="28"/>
                    </a:lnTo>
                    <a:lnTo>
                      <a:pt x="171" y="19"/>
                    </a:lnTo>
                    <a:lnTo>
                      <a:pt x="178" y="11"/>
                    </a:lnTo>
                    <a:lnTo>
                      <a:pt x="182" y="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" name="Freeform 218"/>
              <p:cNvSpPr>
                <a:spLocks/>
              </p:cNvSpPr>
              <p:nvPr/>
            </p:nvSpPr>
            <p:spPr bwMode="auto">
              <a:xfrm>
                <a:off x="3158" y="1586"/>
                <a:ext cx="24" cy="8"/>
              </a:xfrm>
              <a:custGeom>
                <a:avLst/>
                <a:gdLst>
                  <a:gd name="T0" fmla="*/ 0 w 116"/>
                  <a:gd name="T1" fmla="*/ 0 h 39"/>
                  <a:gd name="T2" fmla="*/ 4 w 116"/>
                  <a:gd name="T3" fmla="*/ 0 h 39"/>
                  <a:gd name="T4" fmla="*/ 12 w 116"/>
                  <a:gd name="T5" fmla="*/ 1 h 39"/>
                  <a:gd name="T6" fmla="*/ 24 w 116"/>
                  <a:gd name="T7" fmla="*/ 2 h 39"/>
                  <a:gd name="T8" fmla="*/ 40 w 116"/>
                  <a:gd name="T9" fmla="*/ 4 h 39"/>
                  <a:gd name="T10" fmla="*/ 56 w 116"/>
                  <a:gd name="T11" fmla="*/ 7 h 39"/>
                  <a:gd name="T12" fmla="*/ 71 w 116"/>
                  <a:gd name="T13" fmla="*/ 11 h 39"/>
                  <a:gd name="T14" fmla="*/ 84 w 116"/>
                  <a:gd name="T15" fmla="*/ 15 h 39"/>
                  <a:gd name="T16" fmla="*/ 94 w 116"/>
                  <a:gd name="T17" fmla="*/ 21 h 39"/>
                  <a:gd name="T18" fmla="*/ 109 w 116"/>
                  <a:gd name="T19" fmla="*/ 32 h 39"/>
                  <a:gd name="T20" fmla="*/ 116 w 116"/>
                  <a:gd name="T21" fmla="*/ 37 h 39"/>
                  <a:gd name="T22" fmla="*/ 113 w 116"/>
                  <a:gd name="T23" fmla="*/ 39 h 39"/>
                  <a:gd name="T24" fmla="*/ 99 w 116"/>
                  <a:gd name="T25" fmla="*/ 38 h 39"/>
                  <a:gd name="T26" fmla="*/ 86 w 116"/>
                  <a:gd name="T27" fmla="*/ 35 h 39"/>
                  <a:gd name="T28" fmla="*/ 71 w 116"/>
                  <a:gd name="T29" fmla="*/ 30 h 39"/>
                  <a:gd name="T30" fmla="*/ 54 w 116"/>
                  <a:gd name="T31" fmla="*/ 24 h 39"/>
                  <a:gd name="T32" fmla="*/ 39 w 116"/>
                  <a:gd name="T33" fmla="*/ 17 h 39"/>
                  <a:gd name="T34" fmla="*/ 23 w 116"/>
                  <a:gd name="T35" fmla="*/ 11 h 39"/>
                  <a:gd name="T36" fmla="*/ 11 w 116"/>
                  <a:gd name="T37" fmla="*/ 4 h 39"/>
                  <a:gd name="T38" fmla="*/ 2 w 116"/>
                  <a:gd name="T39" fmla="*/ 1 h 39"/>
                  <a:gd name="T40" fmla="*/ 0 w 116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9">
                    <a:moveTo>
                      <a:pt x="0" y="0"/>
                    </a:moveTo>
                    <a:lnTo>
                      <a:pt x="4" y="0"/>
                    </a:lnTo>
                    <a:lnTo>
                      <a:pt x="12" y="1"/>
                    </a:lnTo>
                    <a:lnTo>
                      <a:pt x="24" y="2"/>
                    </a:lnTo>
                    <a:lnTo>
                      <a:pt x="40" y="4"/>
                    </a:lnTo>
                    <a:lnTo>
                      <a:pt x="56" y="7"/>
                    </a:lnTo>
                    <a:lnTo>
                      <a:pt x="71" y="11"/>
                    </a:lnTo>
                    <a:lnTo>
                      <a:pt x="84" y="15"/>
                    </a:lnTo>
                    <a:lnTo>
                      <a:pt x="94" y="21"/>
                    </a:lnTo>
                    <a:lnTo>
                      <a:pt x="109" y="32"/>
                    </a:lnTo>
                    <a:lnTo>
                      <a:pt x="116" y="37"/>
                    </a:lnTo>
                    <a:lnTo>
                      <a:pt x="113" y="39"/>
                    </a:lnTo>
                    <a:lnTo>
                      <a:pt x="99" y="38"/>
                    </a:lnTo>
                    <a:lnTo>
                      <a:pt x="86" y="35"/>
                    </a:lnTo>
                    <a:lnTo>
                      <a:pt x="71" y="30"/>
                    </a:lnTo>
                    <a:lnTo>
                      <a:pt x="54" y="24"/>
                    </a:lnTo>
                    <a:lnTo>
                      <a:pt x="39" y="17"/>
                    </a:lnTo>
                    <a:lnTo>
                      <a:pt x="23" y="11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" name="Freeform 219"/>
              <p:cNvSpPr>
                <a:spLocks/>
              </p:cNvSpPr>
              <p:nvPr/>
            </p:nvSpPr>
            <p:spPr bwMode="auto">
              <a:xfrm>
                <a:off x="3156" y="1600"/>
                <a:ext cx="23" cy="29"/>
              </a:xfrm>
              <a:custGeom>
                <a:avLst/>
                <a:gdLst>
                  <a:gd name="T0" fmla="*/ 0 w 115"/>
                  <a:gd name="T1" fmla="*/ 0 h 142"/>
                  <a:gd name="T2" fmla="*/ 0 w 115"/>
                  <a:gd name="T3" fmla="*/ 11 h 142"/>
                  <a:gd name="T4" fmla="*/ 0 w 115"/>
                  <a:gd name="T5" fmla="*/ 39 h 142"/>
                  <a:gd name="T6" fmla="*/ 6 w 115"/>
                  <a:gd name="T7" fmla="*/ 69 h 142"/>
                  <a:gd name="T8" fmla="*/ 22 w 115"/>
                  <a:gd name="T9" fmla="*/ 92 h 142"/>
                  <a:gd name="T10" fmla="*/ 34 w 115"/>
                  <a:gd name="T11" fmla="*/ 100 h 142"/>
                  <a:gd name="T12" fmla="*/ 49 w 115"/>
                  <a:gd name="T13" fmla="*/ 109 h 142"/>
                  <a:gd name="T14" fmla="*/ 63 w 115"/>
                  <a:gd name="T15" fmla="*/ 117 h 142"/>
                  <a:gd name="T16" fmla="*/ 79 w 115"/>
                  <a:gd name="T17" fmla="*/ 124 h 142"/>
                  <a:gd name="T18" fmla="*/ 92 w 115"/>
                  <a:gd name="T19" fmla="*/ 132 h 142"/>
                  <a:gd name="T20" fmla="*/ 103 w 115"/>
                  <a:gd name="T21" fmla="*/ 138 h 142"/>
                  <a:gd name="T22" fmla="*/ 110 w 115"/>
                  <a:gd name="T23" fmla="*/ 141 h 142"/>
                  <a:gd name="T24" fmla="*/ 113 w 115"/>
                  <a:gd name="T25" fmla="*/ 142 h 142"/>
                  <a:gd name="T26" fmla="*/ 113 w 115"/>
                  <a:gd name="T27" fmla="*/ 141 h 142"/>
                  <a:gd name="T28" fmla="*/ 114 w 115"/>
                  <a:gd name="T29" fmla="*/ 138 h 142"/>
                  <a:gd name="T30" fmla="*/ 115 w 115"/>
                  <a:gd name="T31" fmla="*/ 133 h 142"/>
                  <a:gd name="T32" fmla="*/ 115 w 115"/>
                  <a:gd name="T33" fmla="*/ 127 h 142"/>
                  <a:gd name="T34" fmla="*/ 113 w 115"/>
                  <a:gd name="T35" fmla="*/ 120 h 142"/>
                  <a:gd name="T36" fmla="*/ 109 w 115"/>
                  <a:gd name="T37" fmla="*/ 112 h 142"/>
                  <a:gd name="T38" fmla="*/ 101 w 115"/>
                  <a:gd name="T39" fmla="*/ 105 h 142"/>
                  <a:gd name="T40" fmla="*/ 90 w 115"/>
                  <a:gd name="T41" fmla="*/ 97 h 142"/>
                  <a:gd name="T42" fmla="*/ 76 w 115"/>
                  <a:gd name="T43" fmla="*/ 89 h 142"/>
                  <a:gd name="T44" fmla="*/ 64 w 115"/>
                  <a:gd name="T45" fmla="*/ 81 h 142"/>
                  <a:gd name="T46" fmla="*/ 52 w 115"/>
                  <a:gd name="T47" fmla="*/ 74 h 142"/>
                  <a:gd name="T48" fmla="*/ 41 w 115"/>
                  <a:gd name="T49" fmla="*/ 65 h 142"/>
                  <a:gd name="T50" fmla="*/ 33 w 115"/>
                  <a:gd name="T51" fmla="*/ 58 h 142"/>
                  <a:gd name="T52" fmla="*/ 26 w 115"/>
                  <a:gd name="T53" fmla="*/ 51 h 142"/>
                  <a:gd name="T54" fmla="*/ 21 w 115"/>
                  <a:gd name="T55" fmla="*/ 42 h 142"/>
                  <a:gd name="T56" fmla="*/ 20 w 115"/>
                  <a:gd name="T57" fmla="*/ 35 h 142"/>
                  <a:gd name="T58" fmla="*/ 17 w 115"/>
                  <a:gd name="T59" fmla="*/ 22 h 142"/>
                  <a:gd name="T60" fmla="*/ 10 w 115"/>
                  <a:gd name="T61" fmla="*/ 10 h 142"/>
                  <a:gd name="T62" fmla="*/ 4 w 115"/>
                  <a:gd name="T63" fmla="*/ 2 h 142"/>
                  <a:gd name="T64" fmla="*/ 0 w 115"/>
                  <a:gd name="T6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5" h="142">
                    <a:moveTo>
                      <a:pt x="0" y="0"/>
                    </a:moveTo>
                    <a:lnTo>
                      <a:pt x="0" y="11"/>
                    </a:lnTo>
                    <a:lnTo>
                      <a:pt x="0" y="39"/>
                    </a:lnTo>
                    <a:lnTo>
                      <a:pt x="6" y="69"/>
                    </a:lnTo>
                    <a:lnTo>
                      <a:pt x="22" y="92"/>
                    </a:lnTo>
                    <a:lnTo>
                      <a:pt x="34" y="100"/>
                    </a:lnTo>
                    <a:lnTo>
                      <a:pt x="49" y="109"/>
                    </a:lnTo>
                    <a:lnTo>
                      <a:pt x="63" y="117"/>
                    </a:lnTo>
                    <a:lnTo>
                      <a:pt x="79" y="124"/>
                    </a:lnTo>
                    <a:lnTo>
                      <a:pt x="92" y="132"/>
                    </a:lnTo>
                    <a:lnTo>
                      <a:pt x="103" y="138"/>
                    </a:lnTo>
                    <a:lnTo>
                      <a:pt x="110" y="141"/>
                    </a:lnTo>
                    <a:lnTo>
                      <a:pt x="113" y="142"/>
                    </a:lnTo>
                    <a:lnTo>
                      <a:pt x="113" y="141"/>
                    </a:lnTo>
                    <a:lnTo>
                      <a:pt x="114" y="138"/>
                    </a:lnTo>
                    <a:lnTo>
                      <a:pt x="115" y="133"/>
                    </a:lnTo>
                    <a:lnTo>
                      <a:pt x="115" y="127"/>
                    </a:lnTo>
                    <a:lnTo>
                      <a:pt x="113" y="120"/>
                    </a:lnTo>
                    <a:lnTo>
                      <a:pt x="109" y="112"/>
                    </a:lnTo>
                    <a:lnTo>
                      <a:pt x="101" y="105"/>
                    </a:lnTo>
                    <a:lnTo>
                      <a:pt x="90" y="97"/>
                    </a:lnTo>
                    <a:lnTo>
                      <a:pt x="76" y="89"/>
                    </a:lnTo>
                    <a:lnTo>
                      <a:pt x="64" y="81"/>
                    </a:lnTo>
                    <a:lnTo>
                      <a:pt x="52" y="74"/>
                    </a:lnTo>
                    <a:lnTo>
                      <a:pt x="41" y="65"/>
                    </a:lnTo>
                    <a:lnTo>
                      <a:pt x="33" y="58"/>
                    </a:lnTo>
                    <a:lnTo>
                      <a:pt x="26" y="51"/>
                    </a:lnTo>
                    <a:lnTo>
                      <a:pt x="21" y="42"/>
                    </a:lnTo>
                    <a:lnTo>
                      <a:pt x="20" y="35"/>
                    </a:lnTo>
                    <a:lnTo>
                      <a:pt x="17" y="22"/>
                    </a:lnTo>
                    <a:lnTo>
                      <a:pt x="10" y="1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" name="Freeform 220"/>
              <p:cNvSpPr>
                <a:spLocks/>
              </p:cNvSpPr>
              <p:nvPr/>
            </p:nvSpPr>
            <p:spPr bwMode="auto">
              <a:xfrm>
                <a:off x="3169" y="1636"/>
                <a:ext cx="32" cy="11"/>
              </a:xfrm>
              <a:custGeom>
                <a:avLst/>
                <a:gdLst>
                  <a:gd name="T0" fmla="*/ 0 w 159"/>
                  <a:gd name="T1" fmla="*/ 8 h 54"/>
                  <a:gd name="T2" fmla="*/ 2 w 159"/>
                  <a:gd name="T3" fmla="*/ 7 h 54"/>
                  <a:gd name="T4" fmla="*/ 12 w 159"/>
                  <a:gd name="T5" fmla="*/ 7 h 54"/>
                  <a:gd name="T6" fmla="*/ 26 w 159"/>
                  <a:gd name="T7" fmla="*/ 7 h 54"/>
                  <a:gd name="T8" fmla="*/ 43 w 159"/>
                  <a:gd name="T9" fmla="*/ 7 h 54"/>
                  <a:gd name="T10" fmla="*/ 61 w 159"/>
                  <a:gd name="T11" fmla="*/ 7 h 54"/>
                  <a:gd name="T12" fmla="*/ 80 w 159"/>
                  <a:gd name="T13" fmla="*/ 7 h 54"/>
                  <a:gd name="T14" fmla="*/ 94 w 159"/>
                  <a:gd name="T15" fmla="*/ 6 h 54"/>
                  <a:gd name="T16" fmla="*/ 105 w 159"/>
                  <a:gd name="T17" fmla="*/ 3 h 54"/>
                  <a:gd name="T18" fmla="*/ 113 w 159"/>
                  <a:gd name="T19" fmla="*/ 1 h 54"/>
                  <a:gd name="T20" fmla="*/ 124 w 159"/>
                  <a:gd name="T21" fmla="*/ 0 h 54"/>
                  <a:gd name="T22" fmla="*/ 134 w 159"/>
                  <a:gd name="T23" fmla="*/ 0 h 54"/>
                  <a:gd name="T24" fmla="*/ 144 w 159"/>
                  <a:gd name="T25" fmla="*/ 0 h 54"/>
                  <a:gd name="T26" fmla="*/ 152 w 159"/>
                  <a:gd name="T27" fmla="*/ 2 h 54"/>
                  <a:gd name="T28" fmla="*/ 157 w 159"/>
                  <a:gd name="T29" fmla="*/ 5 h 54"/>
                  <a:gd name="T30" fmla="*/ 159 w 159"/>
                  <a:gd name="T31" fmla="*/ 8 h 54"/>
                  <a:gd name="T32" fmla="*/ 156 w 159"/>
                  <a:gd name="T33" fmla="*/ 12 h 54"/>
                  <a:gd name="T34" fmla="*/ 148 w 159"/>
                  <a:gd name="T35" fmla="*/ 17 h 54"/>
                  <a:gd name="T36" fmla="*/ 139 w 159"/>
                  <a:gd name="T37" fmla="*/ 24 h 54"/>
                  <a:gd name="T38" fmla="*/ 129 w 159"/>
                  <a:gd name="T39" fmla="*/ 30 h 54"/>
                  <a:gd name="T40" fmla="*/ 118 w 159"/>
                  <a:gd name="T41" fmla="*/ 36 h 54"/>
                  <a:gd name="T42" fmla="*/ 107 w 159"/>
                  <a:gd name="T43" fmla="*/ 42 h 54"/>
                  <a:gd name="T44" fmla="*/ 98 w 159"/>
                  <a:gd name="T45" fmla="*/ 47 h 54"/>
                  <a:gd name="T46" fmla="*/ 90 w 159"/>
                  <a:gd name="T47" fmla="*/ 52 h 54"/>
                  <a:gd name="T48" fmla="*/ 84 w 159"/>
                  <a:gd name="T49" fmla="*/ 54 h 54"/>
                  <a:gd name="T50" fmla="*/ 81 w 159"/>
                  <a:gd name="T51" fmla="*/ 52 h 54"/>
                  <a:gd name="T52" fmla="*/ 87 w 159"/>
                  <a:gd name="T53" fmla="*/ 41 h 54"/>
                  <a:gd name="T54" fmla="*/ 95 w 159"/>
                  <a:gd name="T55" fmla="*/ 30 h 54"/>
                  <a:gd name="T56" fmla="*/ 100 w 159"/>
                  <a:gd name="T57" fmla="*/ 25 h 54"/>
                  <a:gd name="T58" fmla="*/ 96 w 159"/>
                  <a:gd name="T59" fmla="*/ 25 h 54"/>
                  <a:gd name="T60" fmla="*/ 84 w 159"/>
                  <a:gd name="T61" fmla="*/ 23 h 54"/>
                  <a:gd name="T62" fmla="*/ 70 w 159"/>
                  <a:gd name="T63" fmla="*/ 21 h 54"/>
                  <a:gd name="T64" fmla="*/ 52 w 159"/>
                  <a:gd name="T65" fmla="*/ 18 h 54"/>
                  <a:gd name="T66" fmla="*/ 34 w 159"/>
                  <a:gd name="T67" fmla="*/ 15 h 54"/>
                  <a:gd name="T68" fmla="*/ 17 w 159"/>
                  <a:gd name="T69" fmla="*/ 13 h 54"/>
                  <a:gd name="T70" fmla="*/ 5 w 159"/>
                  <a:gd name="T71" fmla="*/ 11 h 54"/>
                  <a:gd name="T72" fmla="*/ 0 w 159"/>
                  <a:gd name="T73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54">
                    <a:moveTo>
                      <a:pt x="0" y="8"/>
                    </a:moveTo>
                    <a:lnTo>
                      <a:pt x="2" y="7"/>
                    </a:lnTo>
                    <a:lnTo>
                      <a:pt x="12" y="7"/>
                    </a:lnTo>
                    <a:lnTo>
                      <a:pt x="26" y="7"/>
                    </a:lnTo>
                    <a:lnTo>
                      <a:pt x="43" y="7"/>
                    </a:lnTo>
                    <a:lnTo>
                      <a:pt x="61" y="7"/>
                    </a:lnTo>
                    <a:lnTo>
                      <a:pt x="80" y="7"/>
                    </a:lnTo>
                    <a:lnTo>
                      <a:pt x="94" y="6"/>
                    </a:lnTo>
                    <a:lnTo>
                      <a:pt x="105" y="3"/>
                    </a:lnTo>
                    <a:lnTo>
                      <a:pt x="113" y="1"/>
                    </a:lnTo>
                    <a:lnTo>
                      <a:pt x="124" y="0"/>
                    </a:lnTo>
                    <a:lnTo>
                      <a:pt x="134" y="0"/>
                    </a:lnTo>
                    <a:lnTo>
                      <a:pt x="144" y="0"/>
                    </a:lnTo>
                    <a:lnTo>
                      <a:pt x="152" y="2"/>
                    </a:lnTo>
                    <a:lnTo>
                      <a:pt x="157" y="5"/>
                    </a:lnTo>
                    <a:lnTo>
                      <a:pt x="159" y="8"/>
                    </a:lnTo>
                    <a:lnTo>
                      <a:pt x="156" y="12"/>
                    </a:lnTo>
                    <a:lnTo>
                      <a:pt x="148" y="17"/>
                    </a:lnTo>
                    <a:lnTo>
                      <a:pt x="139" y="24"/>
                    </a:lnTo>
                    <a:lnTo>
                      <a:pt x="129" y="30"/>
                    </a:lnTo>
                    <a:lnTo>
                      <a:pt x="118" y="36"/>
                    </a:lnTo>
                    <a:lnTo>
                      <a:pt x="107" y="42"/>
                    </a:lnTo>
                    <a:lnTo>
                      <a:pt x="98" y="47"/>
                    </a:lnTo>
                    <a:lnTo>
                      <a:pt x="90" y="52"/>
                    </a:lnTo>
                    <a:lnTo>
                      <a:pt x="84" y="54"/>
                    </a:lnTo>
                    <a:lnTo>
                      <a:pt x="81" y="52"/>
                    </a:lnTo>
                    <a:lnTo>
                      <a:pt x="87" y="41"/>
                    </a:lnTo>
                    <a:lnTo>
                      <a:pt x="95" y="30"/>
                    </a:lnTo>
                    <a:lnTo>
                      <a:pt x="100" y="25"/>
                    </a:lnTo>
                    <a:lnTo>
                      <a:pt x="96" y="25"/>
                    </a:lnTo>
                    <a:lnTo>
                      <a:pt x="84" y="23"/>
                    </a:lnTo>
                    <a:lnTo>
                      <a:pt x="70" y="21"/>
                    </a:lnTo>
                    <a:lnTo>
                      <a:pt x="52" y="18"/>
                    </a:lnTo>
                    <a:lnTo>
                      <a:pt x="34" y="15"/>
                    </a:lnTo>
                    <a:lnTo>
                      <a:pt x="17" y="13"/>
                    </a:lnTo>
                    <a:lnTo>
                      <a:pt x="5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" name="Freeform 221"/>
              <p:cNvSpPr>
                <a:spLocks/>
              </p:cNvSpPr>
              <p:nvPr/>
            </p:nvSpPr>
            <p:spPr bwMode="auto">
              <a:xfrm>
                <a:off x="3151" y="1646"/>
                <a:ext cx="30" cy="34"/>
              </a:xfrm>
              <a:custGeom>
                <a:avLst/>
                <a:gdLst>
                  <a:gd name="T0" fmla="*/ 21 w 148"/>
                  <a:gd name="T1" fmla="*/ 0 h 172"/>
                  <a:gd name="T2" fmla="*/ 21 w 148"/>
                  <a:gd name="T3" fmla="*/ 9 h 172"/>
                  <a:gd name="T4" fmla="*/ 23 w 148"/>
                  <a:gd name="T5" fmla="*/ 30 h 172"/>
                  <a:gd name="T6" fmla="*/ 21 w 148"/>
                  <a:gd name="T7" fmla="*/ 59 h 172"/>
                  <a:gd name="T8" fmla="*/ 15 w 148"/>
                  <a:gd name="T9" fmla="*/ 87 h 172"/>
                  <a:gd name="T10" fmla="*/ 8 w 148"/>
                  <a:gd name="T11" fmla="*/ 105 h 172"/>
                  <a:gd name="T12" fmla="*/ 2 w 148"/>
                  <a:gd name="T13" fmla="*/ 122 h 172"/>
                  <a:gd name="T14" fmla="*/ 0 w 148"/>
                  <a:gd name="T15" fmla="*/ 137 h 172"/>
                  <a:gd name="T16" fmla="*/ 6 w 148"/>
                  <a:gd name="T17" fmla="*/ 150 h 172"/>
                  <a:gd name="T18" fmla="*/ 17 w 148"/>
                  <a:gd name="T19" fmla="*/ 161 h 172"/>
                  <a:gd name="T20" fmla="*/ 24 w 148"/>
                  <a:gd name="T21" fmla="*/ 167 h 172"/>
                  <a:gd name="T22" fmla="*/ 29 w 148"/>
                  <a:gd name="T23" fmla="*/ 170 h 172"/>
                  <a:gd name="T24" fmla="*/ 30 w 148"/>
                  <a:gd name="T25" fmla="*/ 172 h 172"/>
                  <a:gd name="T26" fmla="*/ 31 w 148"/>
                  <a:gd name="T27" fmla="*/ 172 h 172"/>
                  <a:gd name="T28" fmla="*/ 35 w 148"/>
                  <a:gd name="T29" fmla="*/ 169 h 172"/>
                  <a:gd name="T30" fmla="*/ 37 w 148"/>
                  <a:gd name="T31" fmla="*/ 164 h 172"/>
                  <a:gd name="T32" fmla="*/ 38 w 148"/>
                  <a:gd name="T33" fmla="*/ 155 h 172"/>
                  <a:gd name="T34" fmla="*/ 38 w 148"/>
                  <a:gd name="T35" fmla="*/ 143 h 172"/>
                  <a:gd name="T36" fmla="*/ 41 w 148"/>
                  <a:gd name="T37" fmla="*/ 133 h 172"/>
                  <a:gd name="T38" fmla="*/ 46 w 148"/>
                  <a:gd name="T39" fmla="*/ 127 h 172"/>
                  <a:gd name="T40" fmla="*/ 55 w 148"/>
                  <a:gd name="T41" fmla="*/ 127 h 172"/>
                  <a:gd name="T42" fmla="*/ 63 w 148"/>
                  <a:gd name="T43" fmla="*/ 129 h 172"/>
                  <a:gd name="T44" fmla="*/ 70 w 148"/>
                  <a:gd name="T45" fmla="*/ 133 h 172"/>
                  <a:gd name="T46" fmla="*/ 78 w 148"/>
                  <a:gd name="T47" fmla="*/ 138 h 172"/>
                  <a:gd name="T48" fmla="*/ 87 w 148"/>
                  <a:gd name="T49" fmla="*/ 143 h 172"/>
                  <a:gd name="T50" fmla="*/ 94 w 148"/>
                  <a:gd name="T51" fmla="*/ 147 h 172"/>
                  <a:gd name="T52" fmla="*/ 100 w 148"/>
                  <a:gd name="T53" fmla="*/ 151 h 172"/>
                  <a:gd name="T54" fmla="*/ 104 w 148"/>
                  <a:gd name="T55" fmla="*/ 153 h 172"/>
                  <a:gd name="T56" fmla="*/ 105 w 148"/>
                  <a:gd name="T57" fmla="*/ 155 h 172"/>
                  <a:gd name="T58" fmla="*/ 148 w 148"/>
                  <a:gd name="T59" fmla="*/ 137 h 172"/>
                  <a:gd name="T60" fmla="*/ 104 w 148"/>
                  <a:gd name="T61" fmla="*/ 100 h 172"/>
                  <a:gd name="T62" fmla="*/ 102 w 148"/>
                  <a:gd name="T63" fmla="*/ 102 h 172"/>
                  <a:gd name="T64" fmla="*/ 99 w 148"/>
                  <a:gd name="T65" fmla="*/ 103 h 172"/>
                  <a:gd name="T66" fmla="*/ 94 w 148"/>
                  <a:gd name="T67" fmla="*/ 105 h 172"/>
                  <a:gd name="T68" fmla="*/ 87 w 148"/>
                  <a:gd name="T69" fmla="*/ 106 h 172"/>
                  <a:gd name="T70" fmla="*/ 78 w 148"/>
                  <a:gd name="T71" fmla="*/ 108 h 172"/>
                  <a:gd name="T72" fmla="*/ 69 w 148"/>
                  <a:gd name="T73" fmla="*/ 106 h 172"/>
                  <a:gd name="T74" fmla="*/ 59 w 148"/>
                  <a:gd name="T75" fmla="*/ 102 h 172"/>
                  <a:gd name="T76" fmla="*/ 48 w 148"/>
                  <a:gd name="T77" fmla="*/ 94 h 172"/>
                  <a:gd name="T78" fmla="*/ 40 w 148"/>
                  <a:gd name="T79" fmla="*/ 80 h 172"/>
                  <a:gd name="T80" fmla="*/ 36 w 148"/>
                  <a:gd name="T81" fmla="*/ 59 h 172"/>
                  <a:gd name="T82" fmla="*/ 34 w 148"/>
                  <a:gd name="T83" fmla="*/ 41 h 172"/>
                  <a:gd name="T84" fmla="*/ 34 w 148"/>
                  <a:gd name="T85" fmla="*/ 33 h 172"/>
                  <a:gd name="T86" fmla="*/ 21 w 148"/>
                  <a:gd name="T8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8" h="172">
                    <a:moveTo>
                      <a:pt x="21" y="0"/>
                    </a:moveTo>
                    <a:lnTo>
                      <a:pt x="21" y="9"/>
                    </a:lnTo>
                    <a:lnTo>
                      <a:pt x="23" y="30"/>
                    </a:lnTo>
                    <a:lnTo>
                      <a:pt x="21" y="59"/>
                    </a:lnTo>
                    <a:lnTo>
                      <a:pt x="15" y="87"/>
                    </a:lnTo>
                    <a:lnTo>
                      <a:pt x="8" y="105"/>
                    </a:lnTo>
                    <a:lnTo>
                      <a:pt x="2" y="122"/>
                    </a:lnTo>
                    <a:lnTo>
                      <a:pt x="0" y="137"/>
                    </a:lnTo>
                    <a:lnTo>
                      <a:pt x="6" y="150"/>
                    </a:lnTo>
                    <a:lnTo>
                      <a:pt x="17" y="161"/>
                    </a:lnTo>
                    <a:lnTo>
                      <a:pt x="24" y="167"/>
                    </a:lnTo>
                    <a:lnTo>
                      <a:pt x="29" y="170"/>
                    </a:lnTo>
                    <a:lnTo>
                      <a:pt x="30" y="172"/>
                    </a:lnTo>
                    <a:lnTo>
                      <a:pt x="31" y="172"/>
                    </a:lnTo>
                    <a:lnTo>
                      <a:pt x="35" y="169"/>
                    </a:lnTo>
                    <a:lnTo>
                      <a:pt x="37" y="164"/>
                    </a:lnTo>
                    <a:lnTo>
                      <a:pt x="38" y="155"/>
                    </a:lnTo>
                    <a:lnTo>
                      <a:pt x="38" y="143"/>
                    </a:lnTo>
                    <a:lnTo>
                      <a:pt x="41" y="133"/>
                    </a:lnTo>
                    <a:lnTo>
                      <a:pt x="46" y="127"/>
                    </a:lnTo>
                    <a:lnTo>
                      <a:pt x="55" y="127"/>
                    </a:lnTo>
                    <a:lnTo>
                      <a:pt x="63" y="129"/>
                    </a:lnTo>
                    <a:lnTo>
                      <a:pt x="70" y="133"/>
                    </a:lnTo>
                    <a:lnTo>
                      <a:pt x="78" y="138"/>
                    </a:lnTo>
                    <a:lnTo>
                      <a:pt x="87" y="143"/>
                    </a:lnTo>
                    <a:lnTo>
                      <a:pt x="94" y="147"/>
                    </a:lnTo>
                    <a:lnTo>
                      <a:pt x="100" y="151"/>
                    </a:lnTo>
                    <a:lnTo>
                      <a:pt x="104" y="153"/>
                    </a:lnTo>
                    <a:lnTo>
                      <a:pt x="105" y="155"/>
                    </a:lnTo>
                    <a:lnTo>
                      <a:pt x="148" y="137"/>
                    </a:lnTo>
                    <a:lnTo>
                      <a:pt x="104" y="100"/>
                    </a:lnTo>
                    <a:lnTo>
                      <a:pt x="102" y="102"/>
                    </a:lnTo>
                    <a:lnTo>
                      <a:pt x="99" y="103"/>
                    </a:lnTo>
                    <a:lnTo>
                      <a:pt x="94" y="105"/>
                    </a:lnTo>
                    <a:lnTo>
                      <a:pt x="87" y="106"/>
                    </a:lnTo>
                    <a:lnTo>
                      <a:pt x="78" y="108"/>
                    </a:lnTo>
                    <a:lnTo>
                      <a:pt x="69" y="106"/>
                    </a:lnTo>
                    <a:lnTo>
                      <a:pt x="59" y="102"/>
                    </a:lnTo>
                    <a:lnTo>
                      <a:pt x="48" y="94"/>
                    </a:lnTo>
                    <a:lnTo>
                      <a:pt x="40" y="80"/>
                    </a:lnTo>
                    <a:lnTo>
                      <a:pt x="36" y="59"/>
                    </a:lnTo>
                    <a:lnTo>
                      <a:pt x="34" y="41"/>
                    </a:lnTo>
                    <a:lnTo>
                      <a:pt x="34" y="3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" name="Freeform 222"/>
              <p:cNvSpPr>
                <a:spLocks/>
              </p:cNvSpPr>
              <p:nvPr/>
            </p:nvSpPr>
            <p:spPr bwMode="auto">
              <a:xfrm>
                <a:off x="3149" y="1687"/>
                <a:ext cx="29" cy="220"/>
              </a:xfrm>
              <a:custGeom>
                <a:avLst/>
                <a:gdLst>
                  <a:gd name="T0" fmla="*/ 15 w 144"/>
                  <a:gd name="T1" fmla="*/ 53 h 1102"/>
                  <a:gd name="T2" fmla="*/ 11 w 144"/>
                  <a:gd name="T3" fmla="*/ 145 h 1102"/>
                  <a:gd name="T4" fmla="*/ 22 w 144"/>
                  <a:gd name="T5" fmla="*/ 170 h 1102"/>
                  <a:gd name="T6" fmla="*/ 17 w 144"/>
                  <a:gd name="T7" fmla="*/ 204 h 1102"/>
                  <a:gd name="T8" fmla="*/ 34 w 144"/>
                  <a:gd name="T9" fmla="*/ 235 h 1102"/>
                  <a:gd name="T10" fmla="*/ 39 w 144"/>
                  <a:gd name="T11" fmla="*/ 310 h 1102"/>
                  <a:gd name="T12" fmla="*/ 64 w 144"/>
                  <a:gd name="T13" fmla="*/ 537 h 1102"/>
                  <a:gd name="T14" fmla="*/ 69 w 144"/>
                  <a:gd name="T15" fmla="*/ 620 h 1102"/>
                  <a:gd name="T16" fmla="*/ 53 w 144"/>
                  <a:gd name="T17" fmla="*/ 666 h 1102"/>
                  <a:gd name="T18" fmla="*/ 29 w 144"/>
                  <a:gd name="T19" fmla="*/ 740 h 1102"/>
                  <a:gd name="T20" fmla="*/ 16 w 144"/>
                  <a:gd name="T21" fmla="*/ 807 h 1102"/>
                  <a:gd name="T22" fmla="*/ 7 w 144"/>
                  <a:gd name="T23" fmla="*/ 987 h 1102"/>
                  <a:gd name="T24" fmla="*/ 1 w 144"/>
                  <a:gd name="T25" fmla="*/ 1083 h 1102"/>
                  <a:gd name="T26" fmla="*/ 17 w 144"/>
                  <a:gd name="T27" fmla="*/ 1091 h 1102"/>
                  <a:gd name="T28" fmla="*/ 41 w 144"/>
                  <a:gd name="T29" fmla="*/ 1101 h 1102"/>
                  <a:gd name="T30" fmla="*/ 71 w 144"/>
                  <a:gd name="T31" fmla="*/ 1102 h 1102"/>
                  <a:gd name="T32" fmla="*/ 99 w 144"/>
                  <a:gd name="T33" fmla="*/ 1101 h 1102"/>
                  <a:gd name="T34" fmla="*/ 81 w 144"/>
                  <a:gd name="T35" fmla="*/ 1086 h 1102"/>
                  <a:gd name="T36" fmla="*/ 41 w 144"/>
                  <a:gd name="T37" fmla="*/ 1069 h 1102"/>
                  <a:gd name="T38" fmla="*/ 28 w 144"/>
                  <a:gd name="T39" fmla="*/ 1058 h 1102"/>
                  <a:gd name="T40" fmla="*/ 28 w 144"/>
                  <a:gd name="T41" fmla="*/ 1044 h 1102"/>
                  <a:gd name="T42" fmla="*/ 39 w 144"/>
                  <a:gd name="T43" fmla="*/ 1045 h 1102"/>
                  <a:gd name="T44" fmla="*/ 57 w 144"/>
                  <a:gd name="T45" fmla="*/ 1051 h 1102"/>
                  <a:gd name="T46" fmla="*/ 76 w 144"/>
                  <a:gd name="T47" fmla="*/ 1045 h 1102"/>
                  <a:gd name="T48" fmla="*/ 65 w 144"/>
                  <a:gd name="T49" fmla="*/ 1015 h 1102"/>
                  <a:gd name="T50" fmla="*/ 60 w 144"/>
                  <a:gd name="T51" fmla="*/ 985 h 1102"/>
                  <a:gd name="T52" fmla="*/ 29 w 144"/>
                  <a:gd name="T53" fmla="*/ 967 h 1102"/>
                  <a:gd name="T54" fmla="*/ 27 w 144"/>
                  <a:gd name="T55" fmla="*/ 909 h 1102"/>
                  <a:gd name="T56" fmla="*/ 31 w 144"/>
                  <a:gd name="T57" fmla="*/ 776 h 1102"/>
                  <a:gd name="T58" fmla="*/ 47 w 144"/>
                  <a:gd name="T59" fmla="*/ 739 h 1102"/>
                  <a:gd name="T60" fmla="*/ 67 w 144"/>
                  <a:gd name="T61" fmla="*/ 695 h 1102"/>
                  <a:gd name="T62" fmla="*/ 103 w 144"/>
                  <a:gd name="T63" fmla="*/ 708 h 1102"/>
                  <a:gd name="T64" fmla="*/ 129 w 144"/>
                  <a:gd name="T65" fmla="*/ 716 h 1102"/>
                  <a:gd name="T66" fmla="*/ 133 w 144"/>
                  <a:gd name="T67" fmla="*/ 682 h 1102"/>
                  <a:gd name="T68" fmla="*/ 116 w 144"/>
                  <a:gd name="T69" fmla="*/ 606 h 1102"/>
                  <a:gd name="T70" fmla="*/ 94 w 144"/>
                  <a:gd name="T71" fmla="*/ 508 h 1102"/>
                  <a:gd name="T72" fmla="*/ 74 w 144"/>
                  <a:gd name="T73" fmla="*/ 396 h 1102"/>
                  <a:gd name="T74" fmla="*/ 57 w 144"/>
                  <a:gd name="T75" fmla="*/ 294 h 1102"/>
                  <a:gd name="T76" fmla="*/ 50 w 144"/>
                  <a:gd name="T77" fmla="*/ 241 h 1102"/>
                  <a:gd name="T78" fmla="*/ 52 w 144"/>
                  <a:gd name="T79" fmla="*/ 176 h 1102"/>
                  <a:gd name="T80" fmla="*/ 77 w 144"/>
                  <a:gd name="T81" fmla="*/ 169 h 1102"/>
                  <a:gd name="T82" fmla="*/ 104 w 144"/>
                  <a:gd name="T83" fmla="*/ 163 h 1102"/>
                  <a:gd name="T84" fmla="*/ 121 w 144"/>
                  <a:gd name="T85" fmla="*/ 152 h 1102"/>
                  <a:gd name="T86" fmla="*/ 95 w 144"/>
                  <a:gd name="T87" fmla="*/ 145 h 1102"/>
                  <a:gd name="T88" fmla="*/ 64 w 144"/>
                  <a:gd name="T89" fmla="*/ 144 h 1102"/>
                  <a:gd name="T90" fmla="*/ 48 w 144"/>
                  <a:gd name="T91" fmla="*/ 135 h 1102"/>
                  <a:gd name="T92" fmla="*/ 48 w 144"/>
                  <a:gd name="T93" fmla="*/ 111 h 1102"/>
                  <a:gd name="T94" fmla="*/ 67 w 144"/>
                  <a:gd name="T95" fmla="*/ 106 h 1102"/>
                  <a:gd name="T96" fmla="*/ 100 w 144"/>
                  <a:gd name="T97" fmla="*/ 99 h 1102"/>
                  <a:gd name="T98" fmla="*/ 134 w 144"/>
                  <a:gd name="T99" fmla="*/ 90 h 1102"/>
                  <a:gd name="T100" fmla="*/ 29 w 144"/>
                  <a:gd name="T101" fmla="*/ 89 h 1102"/>
                  <a:gd name="T102" fmla="*/ 27 w 144"/>
                  <a:gd name="T103" fmla="*/ 63 h 1102"/>
                  <a:gd name="T104" fmla="*/ 63 w 144"/>
                  <a:gd name="T105" fmla="*/ 48 h 1102"/>
                  <a:gd name="T106" fmla="*/ 24 w 144"/>
                  <a:gd name="T107" fmla="*/ 4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4" h="1102">
                    <a:moveTo>
                      <a:pt x="19" y="0"/>
                    </a:moveTo>
                    <a:lnTo>
                      <a:pt x="18" y="16"/>
                    </a:lnTo>
                    <a:lnTo>
                      <a:pt x="15" y="53"/>
                    </a:lnTo>
                    <a:lnTo>
                      <a:pt x="12" y="95"/>
                    </a:lnTo>
                    <a:lnTo>
                      <a:pt x="10" y="128"/>
                    </a:lnTo>
                    <a:lnTo>
                      <a:pt x="11" y="145"/>
                    </a:lnTo>
                    <a:lnTo>
                      <a:pt x="16" y="153"/>
                    </a:lnTo>
                    <a:lnTo>
                      <a:pt x="21" y="160"/>
                    </a:lnTo>
                    <a:lnTo>
                      <a:pt x="22" y="170"/>
                    </a:lnTo>
                    <a:lnTo>
                      <a:pt x="18" y="186"/>
                    </a:lnTo>
                    <a:lnTo>
                      <a:pt x="16" y="195"/>
                    </a:lnTo>
                    <a:lnTo>
                      <a:pt x="17" y="204"/>
                    </a:lnTo>
                    <a:lnTo>
                      <a:pt x="23" y="214"/>
                    </a:lnTo>
                    <a:lnTo>
                      <a:pt x="30" y="226"/>
                    </a:lnTo>
                    <a:lnTo>
                      <a:pt x="34" y="235"/>
                    </a:lnTo>
                    <a:lnTo>
                      <a:pt x="35" y="249"/>
                    </a:lnTo>
                    <a:lnTo>
                      <a:pt x="35" y="264"/>
                    </a:lnTo>
                    <a:lnTo>
                      <a:pt x="39" y="310"/>
                    </a:lnTo>
                    <a:lnTo>
                      <a:pt x="48" y="391"/>
                    </a:lnTo>
                    <a:lnTo>
                      <a:pt x="58" y="477"/>
                    </a:lnTo>
                    <a:lnTo>
                      <a:pt x="64" y="537"/>
                    </a:lnTo>
                    <a:lnTo>
                      <a:pt x="68" y="571"/>
                    </a:lnTo>
                    <a:lnTo>
                      <a:pt x="69" y="599"/>
                    </a:lnTo>
                    <a:lnTo>
                      <a:pt x="69" y="620"/>
                    </a:lnTo>
                    <a:lnTo>
                      <a:pt x="64" y="637"/>
                    </a:lnTo>
                    <a:lnTo>
                      <a:pt x="59" y="649"/>
                    </a:lnTo>
                    <a:lnTo>
                      <a:pt x="53" y="666"/>
                    </a:lnTo>
                    <a:lnTo>
                      <a:pt x="46" y="689"/>
                    </a:lnTo>
                    <a:lnTo>
                      <a:pt x="38" y="713"/>
                    </a:lnTo>
                    <a:lnTo>
                      <a:pt x="29" y="740"/>
                    </a:lnTo>
                    <a:lnTo>
                      <a:pt x="23" y="765"/>
                    </a:lnTo>
                    <a:lnTo>
                      <a:pt x="18" y="788"/>
                    </a:lnTo>
                    <a:lnTo>
                      <a:pt x="16" y="807"/>
                    </a:lnTo>
                    <a:lnTo>
                      <a:pt x="12" y="865"/>
                    </a:lnTo>
                    <a:lnTo>
                      <a:pt x="10" y="932"/>
                    </a:lnTo>
                    <a:lnTo>
                      <a:pt x="7" y="987"/>
                    </a:lnTo>
                    <a:lnTo>
                      <a:pt x="6" y="1010"/>
                    </a:lnTo>
                    <a:lnTo>
                      <a:pt x="0" y="1081"/>
                    </a:lnTo>
                    <a:lnTo>
                      <a:pt x="1" y="1083"/>
                    </a:lnTo>
                    <a:lnTo>
                      <a:pt x="5" y="1085"/>
                    </a:lnTo>
                    <a:lnTo>
                      <a:pt x="10" y="1087"/>
                    </a:lnTo>
                    <a:lnTo>
                      <a:pt x="17" y="1091"/>
                    </a:lnTo>
                    <a:lnTo>
                      <a:pt x="24" y="1096"/>
                    </a:lnTo>
                    <a:lnTo>
                      <a:pt x="33" y="1098"/>
                    </a:lnTo>
                    <a:lnTo>
                      <a:pt x="41" y="1101"/>
                    </a:lnTo>
                    <a:lnTo>
                      <a:pt x="48" y="1102"/>
                    </a:lnTo>
                    <a:lnTo>
                      <a:pt x="59" y="1102"/>
                    </a:lnTo>
                    <a:lnTo>
                      <a:pt x="71" y="1102"/>
                    </a:lnTo>
                    <a:lnTo>
                      <a:pt x="83" y="1102"/>
                    </a:lnTo>
                    <a:lnTo>
                      <a:pt x="93" y="1102"/>
                    </a:lnTo>
                    <a:lnTo>
                      <a:pt x="99" y="1101"/>
                    </a:lnTo>
                    <a:lnTo>
                      <a:pt x="100" y="1097"/>
                    </a:lnTo>
                    <a:lnTo>
                      <a:pt x="95" y="1092"/>
                    </a:lnTo>
                    <a:lnTo>
                      <a:pt x="81" y="1086"/>
                    </a:lnTo>
                    <a:lnTo>
                      <a:pt x="64" y="1079"/>
                    </a:lnTo>
                    <a:lnTo>
                      <a:pt x="52" y="1073"/>
                    </a:lnTo>
                    <a:lnTo>
                      <a:pt x="41" y="1069"/>
                    </a:lnTo>
                    <a:lnTo>
                      <a:pt x="35" y="1066"/>
                    </a:lnTo>
                    <a:lnTo>
                      <a:pt x="30" y="1062"/>
                    </a:lnTo>
                    <a:lnTo>
                      <a:pt x="28" y="1058"/>
                    </a:lnTo>
                    <a:lnTo>
                      <a:pt x="27" y="1054"/>
                    </a:lnTo>
                    <a:lnTo>
                      <a:pt x="27" y="1049"/>
                    </a:lnTo>
                    <a:lnTo>
                      <a:pt x="28" y="1044"/>
                    </a:lnTo>
                    <a:lnTo>
                      <a:pt x="30" y="1043"/>
                    </a:lnTo>
                    <a:lnTo>
                      <a:pt x="34" y="1043"/>
                    </a:lnTo>
                    <a:lnTo>
                      <a:pt x="39" y="1045"/>
                    </a:lnTo>
                    <a:lnTo>
                      <a:pt x="44" y="1048"/>
                    </a:lnTo>
                    <a:lnTo>
                      <a:pt x="50" y="1050"/>
                    </a:lnTo>
                    <a:lnTo>
                      <a:pt x="57" y="1051"/>
                    </a:lnTo>
                    <a:lnTo>
                      <a:pt x="64" y="1052"/>
                    </a:lnTo>
                    <a:lnTo>
                      <a:pt x="75" y="1050"/>
                    </a:lnTo>
                    <a:lnTo>
                      <a:pt x="76" y="1045"/>
                    </a:lnTo>
                    <a:lnTo>
                      <a:pt x="74" y="1037"/>
                    </a:lnTo>
                    <a:lnTo>
                      <a:pt x="69" y="1027"/>
                    </a:lnTo>
                    <a:lnTo>
                      <a:pt x="65" y="1015"/>
                    </a:lnTo>
                    <a:lnTo>
                      <a:pt x="63" y="1002"/>
                    </a:lnTo>
                    <a:lnTo>
                      <a:pt x="62" y="990"/>
                    </a:lnTo>
                    <a:lnTo>
                      <a:pt x="60" y="985"/>
                    </a:lnTo>
                    <a:lnTo>
                      <a:pt x="31" y="981"/>
                    </a:lnTo>
                    <a:lnTo>
                      <a:pt x="30" y="976"/>
                    </a:lnTo>
                    <a:lnTo>
                      <a:pt x="29" y="967"/>
                    </a:lnTo>
                    <a:lnTo>
                      <a:pt x="28" y="952"/>
                    </a:lnTo>
                    <a:lnTo>
                      <a:pt x="27" y="939"/>
                    </a:lnTo>
                    <a:lnTo>
                      <a:pt x="27" y="909"/>
                    </a:lnTo>
                    <a:lnTo>
                      <a:pt x="28" y="857"/>
                    </a:lnTo>
                    <a:lnTo>
                      <a:pt x="29" y="806"/>
                    </a:lnTo>
                    <a:lnTo>
                      <a:pt x="31" y="776"/>
                    </a:lnTo>
                    <a:lnTo>
                      <a:pt x="35" y="768"/>
                    </a:lnTo>
                    <a:lnTo>
                      <a:pt x="40" y="754"/>
                    </a:lnTo>
                    <a:lnTo>
                      <a:pt x="47" y="739"/>
                    </a:lnTo>
                    <a:lnTo>
                      <a:pt x="54" y="723"/>
                    </a:lnTo>
                    <a:lnTo>
                      <a:pt x="60" y="708"/>
                    </a:lnTo>
                    <a:lnTo>
                      <a:pt x="67" y="695"/>
                    </a:lnTo>
                    <a:lnTo>
                      <a:pt x="71" y="687"/>
                    </a:lnTo>
                    <a:lnTo>
                      <a:pt x="73" y="683"/>
                    </a:lnTo>
                    <a:lnTo>
                      <a:pt x="103" y="708"/>
                    </a:lnTo>
                    <a:lnTo>
                      <a:pt x="108" y="711"/>
                    </a:lnTo>
                    <a:lnTo>
                      <a:pt x="117" y="714"/>
                    </a:lnTo>
                    <a:lnTo>
                      <a:pt x="129" y="716"/>
                    </a:lnTo>
                    <a:lnTo>
                      <a:pt x="135" y="708"/>
                    </a:lnTo>
                    <a:lnTo>
                      <a:pt x="135" y="699"/>
                    </a:lnTo>
                    <a:lnTo>
                      <a:pt x="133" y="682"/>
                    </a:lnTo>
                    <a:lnTo>
                      <a:pt x="129" y="661"/>
                    </a:lnTo>
                    <a:lnTo>
                      <a:pt x="123" y="635"/>
                    </a:lnTo>
                    <a:lnTo>
                      <a:pt x="116" y="606"/>
                    </a:lnTo>
                    <a:lnTo>
                      <a:pt x="109" y="574"/>
                    </a:lnTo>
                    <a:lnTo>
                      <a:pt x="102" y="542"/>
                    </a:lnTo>
                    <a:lnTo>
                      <a:pt x="94" y="508"/>
                    </a:lnTo>
                    <a:lnTo>
                      <a:pt x="87" y="473"/>
                    </a:lnTo>
                    <a:lnTo>
                      <a:pt x="81" y="434"/>
                    </a:lnTo>
                    <a:lnTo>
                      <a:pt x="74" y="396"/>
                    </a:lnTo>
                    <a:lnTo>
                      <a:pt x="67" y="357"/>
                    </a:lnTo>
                    <a:lnTo>
                      <a:pt x="60" y="323"/>
                    </a:lnTo>
                    <a:lnTo>
                      <a:pt x="57" y="294"/>
                    </a:lnTo>
                    <a:lnTo>
                      <a:pt x="53" y="273"/>
                    </a:lnTo>
                    <a:lnTo>
                      <a:pt x="52" y="261"/>
                    </a:lnTo>
                    <a:lnTo>
                      <a:pt x="50" y="241"/>
                    </a:lnTo>
                    <a:lnTo>
                      <a:pt x="45" y="215"/>
                    </a:lnTo>
                    <a:lnTo>
                      <a:pt x="44" y="191"/>
                    </a:lnTo>
                    <a:lnTo>
                      <a:pt x="52" y="176"/>
                    </a:lnTo>
                    <a:lnTo>
                      <a:pt x="60" y="174"/>
                    </a:lnTo>
                    <a:lnTo>
                      <a:pt x="69" y="171"/>
                    </a:lnTo>
                    <a:lnTo>
                      <a:pt x="77" y="169"/>
                    </a:lnTo>
                    <a:lnTo>
                      <a:pt x="87" y="168"/>
                    </a:lnTo>
                    <a:lnTo>
                      <a:pt x="95" y="165"/>
                    </a:lnTo>
                    <a:lnTo>
                      <a:pt x="104" y="163"/>
                    </a:lnTo>
                    <a:lnTo>
                      <a:pt x="112" y="159"/>
                    </a:lnTo>
                    <a:lnTo>
                      <a:pt x="118" y="156"/>
                    </a:lnTo>
                    <a:lnTo>
                      <a:pt x="121" y="152"/>
                    </a:lnTo>
                    <a:lnTo>
                      <a:pt x="116" y="148"/>
                    </a:lnTo>
                    <a:lnTo>
                      <a:pt x="108" y="146"/>
                    </a:lnTo>
                    <a:lnTo>
                      <a:pt x="95" y="145"/>
                    </a:lnTo>
                    <a:lnTo>
                      <a:pt x="83" y="145"/>
                    </a:lnTo>
                    <a:lnTo>
                      <a:pt x="71" y="144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1"/>
                    </a:lnTo>
                    <a:lnTo>
                      <a:pt x="48" y="135"/>
                    </a:lnTo>
                    <a:lnTo>
                      <a:pt x="42" y="127"/>
                    </a:lnTo>
                    <a:lnTo>
                      <a:pt x="44" y="118"/>
                    </a:lnTo>
                    <a:lnTo>
                      <a:pt x="48" y="111"/>
                    </a:lnTo>
                    <a:lnTo>
                      <a:pt x="51" y="109"/>
                    </a:lnTo>
                    <a:lnTo>
                      <a:pt x="56" y="107"/>
                    </a:lnTo>
                    <a:lnTo>
                      <a:pt x="67" y="106"/>
                    </a:lnTo>
                    <a:lnTo>
                      <a:pt x="76" y="105"/>
                    </a:lnTo>
                    <a:lnTo>
                      <a:pt x="87" y="103"/>
                    </a:lnTo>
                    <a:lnTo>
                      <a:pt x="100" y="99"/>
                    </a:lnTo>
                    <a:lnTo>
                      <a:pt x="112" y="96"/>
                    </a:lnTo>
                    <a:lnTo>
                      <a:pt x="124" y="93"/>
                    </a:lnTo>
                    <a:lnTo>
                      <a:pt x="134" y="90"/>
                    </a:lnTo>
                    <a:lnTo>
                      <a:pt x="141" y="89"/>
                    </a:lnTo>
                    <a:lnTo>
                      <a:pt x="144" y="88"/>
                    </a:lnTo>
                    <a:lnTo>
                      <a:pt x="29" y="89"/>
                    </a:lnTo>
                    <a:lnTo>
                      <a:pt x="28" y="84"/>
                    </a:lnTo>
                    <a:lnTo>
                      <a:pt x="25" y="74"/>
                    </a:lnTo>
                    <a:lnTo>
                      <a:pt x="27" y="63"/>
                    </a:lnTo>
                    <a:lnTo>
                      <a:pt x="38" y="55"/>
                    </a:lnTo>
                    <a:lnTo>
                      <a:pt x="52" y="52"/>
                    </a:lnTo>
                    <a:lnTo>
                      <a:pt x="63" y="48"/>
                    </a:lnTo>
                    <a:lnTo>
                      <a:pt x="70" y="45"/>
                    </a:lnTo>
                    <a:lnTo>
                      <a:pt x="73" y="43"/>
                    </a:lnTo>
                    <a:lnTo>
                      <a:pt x="24" y="4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" name="Freeform 223"/>
              <p:cNvSpPr>
                <a:spLocks/>
              </p:cNvSpPr>
              <p:nvPr/>
            </p:nvSpPr>
            <p:spPr bwMode="auto">
              <a:xfrm>
                <a:off x="3199" y="1653"/>
                <a:ext cx="80" cy="24"/>
              </a:xfrm>
              <a:custGeom>
                <a:avLst/>
                <a:gdLst>
                  <a:gd name="T0" fmla="*/ 386 w 403"/>
                  <a:gd name="T1" fmla="*/ 98 h 124"/>
                  <a:gd name="T2" fmla="*/ 375 w 403"/>
                  <a:gd name="T3" fmla="*/ 96 h 124"/>
                  <a:gd name="T4" fmla="*/ 362 w 403"/>
                  <a:gd name="T5" fmla="*/ 94 h 124"/>
                  <a:gd name="T6" fmla="*/ 352 w 403"/>
                  <a:gd name="T7" fmla="*/ 88 h 124"/>
                  <a:gd name="T8" fmla="*/ 349 w 403"/>
                  <a:gd name="T9" fmla="*/ 76 h 124"/>
                  <a:gd name="T10" fmla="*/ 335 w 403"/>
                  <a:gd name="T11" fmla="*/ 76 h 124"/>
                  <a:gd name="T12" fmla="*/ 330 w 403"/>
                  <a:gd name="T13" fmla="*/ 77 h 124"/>
                  <a:gd name="T14" fmla="*/ 324 w 403"/>
                  <a:gd name="T15" fmla="*/ 82 h 124"/>
                  <a:gd name="T16" fmla="*/ 315 w 403"/>
                  <a:gd name="T17" fmla="*/ 87 h 124"/>
                  <a:gd name="T18" fmla="*/ 301 w 403"/>
                  <a:gd name="T19" fmla="*/ 91 h 124"/>
                  <a:gd name="T20" fmla="*/ 289 w 403"/>
                  <a:gd name="T21" fmla="*/ 94 h 124"/>
                  <a:gd name="T22" fmla="*/ 276 w 403"/>
                  <a:gd name="T23" fmla="*/ 96 h 124"/>
                  <a:gd name="T24" fmla="*/ 266 w 403"/>
                  <a:gd name="T25" fmla="*/ 99 h 124"/>
                  <a:gd name="T26" fmla="*/ 260 w 403"/>
                  <a:gd name="T27" fmla="*/ 100 h 124"/>
                  <a:gd name="T28" fmla="*/ 229 w 403"/>
                  <a:gd name="T29" fmla="*/ 90 h 124"/>
                  <a:gd name="T30" fmla="*/ 204 w 403"/>
                  <a:gd name="T31" fmla="*/ 79 h 124"/>
                  <a:gd name="T32" fmla="*/ 181 w 403"/>
                  <a:gd name="T33" fmla="*/ 67 h 124"/>
                  <a:gd name="T34" fmla="*/ 160 w 403"/>
                  <a:gd name="T35" fmla="*/ 58 h 124"/>
                  <a:gd name="T36" fmla="*/ 146 w 403"/>
                  <a:gd name="T37" fmla="*/ 49 h 124"/>
                  <a:gd name="T38" fmla="*/ 122 w 403"/>
                  <a:gd name="T39" fmla="*/ 35 h 124"/>
                  <a:gd name="T40" fmla="*/ 93 w 403"/>
                  <a:gd name="T41" fmla="*/ 19 h 124"/>
                  <a:gd name="T42" fmla="*/ 65 w 403"/>
                  <a:gd name="T43" fmla="*/ 6 h 124"/>
                  <a:gd name="T44" fmla="*/ 43 w 403"/>
                  <a:gd name="T45" fmla="*/ 0 h 124"/>
                  <a:gd name="T46" fmla="*/ 27 w 403"/>
                  <a:gd name="T47" fmla="*/ 2 h 124"/>
                  <a:gd name="T48" fmla="*/ 13 w 403"/>
                  <a:gd name="T49" fmla="*/ 8 h 124"/>
                  <a:gd name="T50" fmla="*/ 3 w 403"/>
                  <a:gd name="T51" fmla="*/ 15 h 124"/>
                  <a:gd name="T52" fmla="*/ 0 w 403"/>
                  <a:gd name="T53" fmla="*/ 19 h 124"/>
                  <a:gd name="T54" fmla="*/ 14 w 403"/>
                  <a:gd name="T55" fmla="*/ 26 h 124"/>
                  <a:gd name="T56" fmla="*/ 52 w 403"/>
                  <a:gd name="T57" fmla="*/ 42 h 124"/>
                  <a:gd name="T58" fmla="*/ 103 w 403"/>
                  <a:gd name="T59" fmla="*/ 64 h 124"/>
                  <a:gd name="T60" fmla="*/ 163 w 403"/>
                  <a:gd name="T61" fmla="*/ 83 h 124"/>
                  <a:gd name="T62" fmla="*/ 178 w 403"/>
                  <a:gd name="T63" fmla="*/ 89 h 124"/>
                  <a:gd name="T64" fmla="*/ 196 w 403"/>
                  <a:gd name="T65" fmla="*/ 95 h 124"/>
                  <a:gd name="T66" fmla="*/ 265 w 403"/>
                  <a:gd name="T67" fmla="*/ 118 h 124"/>
                  <a:gd name="T68" fmla="*/ 289 w 403"/>
                  <a:gd name="T69" fmla="*/ 118 h 124"/>
                  <a:gd name="T70" fmla="*/ 324 w 403"/>
                  <a:gd name="T71" fmla="*/ 118 h 124"/>
                  <a:gd name="T72" fmla="*/ 352 w 403"/>
                  <a:gd name="T73" fmla="*/ 118 h 124"/>
                  <a:gd name="T74" fmla="*/ 363 w 403"/>
                  <a:gd name="T75" fmla="*/ 120 h 124"/>
                  <a:gd name="T76" fmla="*/ 375 w 403"/>
                  <a:gd name="T77" fmla="*/ 123 h 124"/>
                  <a:gd name="T78" fmla="*/ 390 w 403"/>
                  <a:gd name="T79" fmla="*/ 124 h 124"/>
                  <a:gd name="T80" fmla="*/ 400 w 403"/>
                  <a:gd name="T81" fmla="*/ 123 h 124"/>
                  <a:gd name="T82" fmla="*/ 402 w 403"/>
                  <a:gd name="T83" fmla="*/ 111 h 124"/>
                  <a:gd name="T84" fmla="*/ 390 w 403"/>
                  <a:gd name="T85" fmla="*/ 10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3" h="124">
                    <a:moveTo>
                      <a:pt x="387" y="98"/>
                    </a:moveTo>
                    <a:lnTo>
                      <a:pt x="386" y="98"/>
                    </a:lnTo>
                    <a:lnTo>
                      <a:pt x="381" y="98"/>
                    </a:lnTo>
                    <a:lnTo>
                      <a:pt x="375" y="96"/>
                    </a:lnTo>
                    <a:lnTo>
                      <a:pt x="368" y="95"/>
                    </a:lnTo>
                    <a:lnTo>
                      <a:pt x="362" y="94"/>
                    </a:lnTo>
                    <a:lnTo>
                      <a:pt x="356" y="91"/>
                    </a:lnTo>
                    <a:lnTo>
                      <a:pt x="352" y="88"/>
                    </a:lnTo>
                    <a:lnTo>
                      <a:pt x="351" y="83"/>
                    </a:lnTo>
                    <a:lnTo>
                      <a:pt x="349" y="76"/>
                    </a:lnTo>
                    <a:lnTo>
                      <a:pt x="343" y="75"/>
                    </a:lnTo>
                    <a:lnTo>
                      <a:pt x="335" y="76"/>
                    </a:lnTo>
                    <a:lnTo>
                      <a:pt x="332" y="77"/>
                    </a:lnTo>
                    <a:lnTo>
                      <a:pt x="330" y="77"/>
                    </a:lnTo>
                    <a:lnTo>
                      <a:pt x="328" y="79"/>
                    </a:lnTo>
                    <a:lnTo>
                      <a:pt x="324" y="82"/>
                    </a:lnTo>
                    <a:lnTo>
                      <a:pt x="320" y="84"/>
                    </a:lnTo>
                    <a:lnTo>
                      <a:pt x="315" y="87"/>
                    </a:lnTo>
                    <a:lnTo>
                      <a:pt x="309" y="89"/>
                    </a:lnTo>
                    <a:lnTo>
                      <a:pt x="301" y="91"/>
                    </a:lnTo>
                    <a:lnTo>
                      <a:pt x="295" y="93"/>
                    </a:lnTo>
                    <a:lnTo>
                      <a:pt x="289" y="94"/>
                    </a:lnTo>
                    <a:lnTo>
                      <a:pt x="282" y="95"/>
                    </a:lnTo>
                    <a:lnTo>
                      <a:pt x="276" y="96"/>
                    </a:lnTo>
                    <a:lnTo>
                      <a:pt x="271" y="98"/>
                    </a:lnTo>
                    <a:lnTo>
                      <a:pt x="266" y="99"/>
                    </a:lnTo>
                    <a:lnTo>
                      <a:pt x="263" y="99"/>
                    </a:lnTo>
                    <a:lnTo>
                      <a:pt x="260" y="100"/>
                    </a:lnTo>
                    <a:lnTo>
                      <a:pt x="259" y="100"/>
                    </a:lnTo>
                    <a:lnTo>
                      <a:pt x="229" y="90"/>
                    </a:lnTo>
                    <a:lnTo>
                      <a:pt x="217" y="84"/>
                    </a:lnTo>
                    <a:lnTo>
                      <a:pt x="204" y="79"/>
                    </a:lnTo>
                    <a:lnTo>
                      <a:pt x="192" y="73"/>
                    </a:lnTo>
                    <a:lnTo>
                      <a:pt x="181" y="67"/>
                    </a:lnTo>
                    <a:lnTo>
                      <a:pt x="170" y="63"/>
                    </a:lnTo>
                    <a:lnTo>
                      <a:pt x="160" y="58"/>
                    </a:lnTo>
                    <a:lnTo>
                      <a:pt x="152" y="53"/>
                    </a:lnTo>
                    <a:lnTo>
                      <a:pt x="146" y="49"/>
                    </a:lnTo>
                    <a:lnTo>
                      <a:pt x="135" y="43"/>
                    </a:lnTo>
                    <a:lnTo>
                      <a:pt x="122" y="35"/>
                    </a:lnTo>
                    <a:lnTo>
                      <a:pt x="107" y="28"/>
                    </a:lnTo>
                    <a:lnTo>
                      <a:pt x="93" y="19"/>
                    </a:lnTo>
                    <a:lnTo>
                      <a:pt x="78" y="12"/>
                    </a:lnTo>
                    <a:lnTo>
                      <a:pt x="65" y="6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20" y="5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19"/>
                    </a:lnTo>
                    <a:lnTo>
                      <a:pt x="3" y="20"/>
                    </a:lnTo>
                    <a:lnTo>
                      <a:pt x="14" y="26"/>
                    </a:lnTo>
                    <a:lnTo>
                      <a:pt x="31" y="34"/>
                    </a:lnTo>
                    <a:lnTo>
                      <a:pt x="52" y="42"/>
                    </a:lnTo>
                    <a:lnTo>
                      <a:pt x="77" y="53"/>
                    </a:lnTo>
                    <a:lnTo>
                      <a:pt x="103" y="64"/>
                    </a:lnTo>
                    <a:lnTo>
                      <a:pt x="134" y="73"/>
                    </a:lnTo>
                    <a:lnTo>
                      <a:pt x="163" y="83"/>
                    </a:lnTo>
                    <a:lnTo>
                      <a:pt x="170" y="85"/>
                    </a:lnTo>
                    <a:lnTo>
                      <a:pt x="178" y="89"/>
                    </a:lnTo>
                    <a:lnTo>
                      <a:pt x="188" y="91"/>
                    </a:lnTo>
                    <a:lnTo>
                      <a:pt x="196" y="95"/>
                    </a:lnTo>
                    <a:lnTo>
                      <a:pt x="262" y="118"/>
                    </a:lnTo>
                    <a:lnTo>
                      <a:pt x="265" y="118"/>
                    </a:lnTo>
                    <a:lnTo>
                      <a:pt x="276" y="118"/>
                    </a:lnTo>
                    <a:lnTo>
                      <a:pt x="289" y="118"/>
                    </a:lnTo>
                    <a:lnTo>
                      <a:pt x="306" y="118"/>
                    </a:lnTo>
                    <a:lnTo>
                      <a:pt x="324" y="118"/>
                    </a:lnTo>
                    <a:lnTo>
                      <a:pt x="340" y="118"/>
                    </a:lnTo>
                    <a:lnTo>
                      <a:pt x="352" y="118"/>
                    </a:lnTo>
                    <a:lnTo>
                      <a:pt x="358" y="119"/>
                    </a:lnTo>
                    <a:lnTo>
                      <a:pt x="363" y="120"/>
                    </a:lnTo>
                    <a:lnTo>
                      <a:pt x="368" y="122"/>
                    </a:lnTo>
                    <a:lnTo>
                      <a:pt x="375" y="123"/>
                    </a:lnTo>
                    <a:lnTo>
                      <a:pt x="382" y="124"/>
                    </a:lnTo>
                    <a:lnTo>
                      <a:pt x="390" y="124"/>
                    </a:lnTo>
                    <a:lnTo>
                      <a:pt x="396" y="124"/>
                    </a:lnTo>
                    <a:lnTo>
                      <a:pt x="400" y="123"/>
                    </a:lnTo>
                    <a:lnTo>
                      <a:pt x="403" y="119"/>
                    </a:lnTo>
                    <a:lnTo>
                      <a:pt x="402" y="111"/>
                    </a:lnTo>
                    <a:lnTo>
                      <a:pt x="397" y="105"/>
                    </a:lnTo>
                    <a:lnTo>
                      <a:pt x="390" y="100"/>
                    </a:lnTo>
                    <a:lnTo>
                      <a:pt x="387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" name="Freeform 224"/>
              <p:cNvSpPr>
                <a:spLocks/>
              </p:cNvSpPr>
              <p:nvPr/>
            </p:nvSpPr>
            <p:spPr bwMode="auto">
              <a:xfrm>
                <a:off x="3119" y="1588"/>
                <a:ext cx="30" cy="7"/>
              </a:xfrm>
              <a:custGeom>
                <a:avLst/>
                <a:gdLst>
                  <a:gd name="T0" fmla="*/ 3 w 151"/>
                  <a:gd name="T1" fmla="*/ 0 h 35"/>
                  <a:gd name="T2" fmla="*/ 151 w 151"/>
                  <a:gd name="T3" fmla="*/ 16 h 35"/>
                  <a:gd name="T4" fmla="*/ 151 w 151"/>
                  <a:gd name="T5" fmla="*/ 35 h 35"/>
                  <a:gd name="T6" fmla="*/ 0 w 151"/>
                  <a:gd name="T7" fmla="*/ 18 h 35"/>
                  <a:gd name="T8" fmla="*/ 3 w 15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35">
                    <a:moveTo>
                      <a:pt x="3" y="0"/>
                    </a:moveTo>
                    <a:lnTo>
                      <a:pt x="151" y="16"/>
                    </a:lnTo>
                    <a:lnTo>
                      <a:pt x="151" y="35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" name="Freeform 225"/>
              <p:cNvSpPr>
                <a:spLocks/>
              </p:cNvSpPr>
              <p:nvPr/>
            </p:nvSpPr>
            <p:spPr bwMode="auto">
              <a:xfrm>
                <a:off x="3192" y="1596"/>
                <a:ext cx="77" cy="18"/>
              </a:xfrm>
              <a:custGeom>
                <a:avLst/>
                <a:gdLst>
                  <a:gd name="T0" fmla="*/ 5 w 385"/>
                  <a:gd name="T1" fmla="*/ 0 h 92"/>
                  <a:gd name="T2" fmla="*/ 385 w 385"/>
                  <a:gd name="T3" fmla="*/ 46 h 92"/>
                  <a:gd name="T4" fmla="*/ 380 w 385"/>
                  <a:gd name="T5" fmla="*/ 92 h 92"/>
                  <a:gd name="T6" fmla="*/ 372 w 385"/>
                  <a:gd name="T7" fmla="*/ 68 h 92"/>
                  <a:gd name="T8" fmla="*/ 0 w 385"/>
                  <a:gd name="T9" fmla="*/ 20 h 92"/>
                  <a:gd name="T10" fmla="*/ 5 w 38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92">
                    <a:moveTo>
                      <a:pt x="5" y="0"/>
                    </a:moveTo>
                    <a:lnTo>
                      <a:pt x="385" y="46"/>
                    </a:lnTo>
                    <a:lnTo>
                      <a:pt x="380" y="92"/>
                    </a:lnTo>
                    <a:lnTo>
                      <a:pt x="372" y="68"/>
                    </a:lnTo>
                    <a:lnTo>
                      <a:pt x="0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" name="Freeform 226"/>
              <p:cNvSpPr>
                <a:spLocks/>
              </p:cNvSpPr>
              <p:nvPr/>
            </p:nvSpPr>
            <p:spPr bwMode="auto">
              <a:xfrm>
                <a:off x="3177" y="1917"/>
                <a:ext cx="34" cy="23"/>
              </a:xfrm>
              <a:custGeom>
                <a:avLst/>
                <a:gdLst>
                  <a:gd name="T0" fmla="*/ 25 w 170"/>
                  <a:gd name="T1" fmla="*/ 0 h 114"/>
                  <a:gd name="T2" fmla="*/ 27 w 170"/>
                  <a:gd name="T3" fmla="*/ 2 h 114"/>
                  <a:gd name="T4" fmla="*/ 32 w 170"/>
                  <a:gd name="T5" fmla="*/ 7 h 114"/>
                  <a:gd name="T6" fmla="*/ 41 w 170"/>
                  <a:gd name="T7" fmla="*/ 14 h 114"/>
                  <a:gd name="T8" fmla="*/ 50 w 170"/>
                  <a:gd name="T9" fmla="*/ 24 h 114"/>
                  <a:gd name="T10" fmla="*/ 61 w 170"/>
                  <a:gd name="T11" fmla="*/ 34 h 114"/>
                  <a:gd name="T12" fmla="*/ 72 w 170"/>
                  <a:gd name="T13" fmla="*/ 42 h 114"/>
                  <a:gd name="T14" fmla="*/ 82 w 170"/>
                  <a:gd name="T15" fmla="*/ 50 h 114"/>
                  <a:gd name="T16" fmla="*/ 91 w 170"/>
                  <a:gd name="T17" fmla="*/ 55 h 114"/>
                  <a:gd name="T18" fmla="*/ 100 w 170"/>
                  <a:gd name="T19" fmla="*/ 59 h 114"/>
                  <a:gd name="T20" fmla="*/ 108 w 170"/>
                  <a:gd name="T21" fmla="*/ 64 h 114"/>
                  <a:gd name="T22" fmla="*/ 117 w 170"/>
                  <a:gd name="T23" fmla="*/ 67 h 114"/>
                  <a:gd name="T24" fmla="*/ 125 w 170"/>
                  <a:gd name="T25" fmla="*/ 71 h 114"/>
                  <a:gd name="T26" fmla="*/ 134 w 170"/>
                  <a:gd name="T27" fmla="*/ 75 h 114"/>
                  <a:gd name="T28" fmla="*/ 141 w 170"/>
                  <a:gd name="T29" fmla="*/ 78 h 114"/>
                  <a:gd name="T30" fmla="*/ 148 w 170"/>
                  <a:gd name="T31" fmla="*/ 81 h 114"/>
                  <a:gd name="T32" fmla="*/ 153 w 170"/>
                  <a:gd name="T33" fmla="*/ 83 h 114"/>
                  <a:gd name="T34" fmla="*/ 160 w 170"/>
                  <a:gd name="T35" fmla="*/ 88 h 114"/>
                  <a:gd name="T36" fmla="*/ 164 w 170"/>
                  <a:gd name="T37" fmla="*/ 93 h 114"/>
                  <a:gd name="T38" fmla="*/ 166 w 170"/>
                  <a:gd name="T39" fmla="*/ 97 h 114"/>
                  <a:gd name="T40" fmla="*/ 167 w 170"/>
                  <a:gd name="T41" fmla="*/ 101 h 114"/>
                  <a:gd name="T42" fmla="*/ 170 w 170"/>
                  <a:gd name="T43" fmla="*/ 104 h 114"/>
                  <a:gd name="T44" fmla="*/ 170 w 170"/>
                  <a:gd name="T45" fmla="*/ 105 h 114"/>
                  <a:gd name="T46" fmla="*/ 170 w 170"/>
                  <a:gd name="T47" fmla="*/ 106 h 114"/>
                  <a:gd name="T48" fmla="*/ 165 w 170"/>
                  <a:gd name="T49" fmla="*/ 107 h 114"/>
                  <a:gd name="T50" fmla="*/ 160 w 170"/>
                  <a:gd name="T51" fmla="*/ 108 h 114"/>
                  <a:gd name="T52" fmla="*/ 150 w 170"/>
                  <a:gd name="T53" fmla="*/ 110 h 114"/>
                  <a:gd name="T54" fmla="*/ 140 w 170"/>
                  <a:gd name="T55" fmla="*/ 111 h 114"/>
                  <a:gd name="T56" fmla="*/ 128 w 170"/>
                  <a:gd name="T57" fmla="*/ 113 h 114"/>
                  <a:gd name="T58" fmla="*/ 115 w 170"/>
                  <a:gd name="T59" fmla="*/ 114 h 114"/>
                  <a:gd name="T60" fmla="*/ 103 w 170"/>
                  <a:gd name="T61" fmla="*/ 114 h 114"/>
                  <a:gd name="T62" fmla="*/ 95 w 170"/>
                  <a:gd name="T63" fmla="*/ 114 h 114"/>
                  <a:gd name="T64" fmla="*/ 89 w 170"/>
                  <a:gd name="T65" fmla="*/ 112 h 114"/>
                  <a:gd name="T66" fmla="*/ 86 w 170"/>
                  <a:gd name="T67" fmla="*/ 106 h 114"/>
                  <a:gd name="T68" fmla="*/ 90 w 170"/>
                  <a:gd name="T69" fmla="*/ 99 h 114"/>
                  <a:gd name="T70" fmla="*/ 97 w 170"/>
                  <a:gd name="T71" fmla="*/ 94 h 114"/>
                  <a:gd name="T72" fmla="*/ 103 w 170"/>
                  <a:gd name="T73" fmla="*/ 90 h 114"/>
                  <a:gd name="T74" fmla="*/ 108 w 170"/>
                  <a:gd name="T75" fmla="*/ 87 h 114"/>
                  <a:gd name="T76" fmla="*/ 111 w 170"/>
                  <a:gd name="T77" fmla="*/ 83 h 114"/>
                  <a:gd name="T78" fmla="*/ 109 w 170"/>
                  <a:gd name="T79" fmla="*/ 81 h 114"/>
                  <a:gd name="T80" fmla="*/ 103 w 170"/>
                  <a:gd name="T81" fmla="*/ 79 h 114"/>
                  <a:gd name="T82" fmla="*/ 93 w 170"/>
                  <a:gd name="T83" fmla="*/ 79 h 114"/>
                  <a:gd name="T84" fmla="*/ 83 w 170"/>
                  <a:gd name="T85" fmla="*/ 79 h 114"/>
                  <a:gd name="T86" fmla="*/ 77 w 170"/>
                  <a:gd name="T87" fmla="*/ 78 h 114"/>
                  <a:gd name="T88" fmla="*/ 77 w 170"/>
                  <a:gd name="T89" fmla="*/ 76 h 114"/>
                  <a:gd name="T90" fmla="*/ 78 w 170"/>
                  <a:gd name="T91" fmla="*/ 71 h 114"/>
                  <a:gd name="T92" fmla="*/ 78 w 170"/>
                  <a:gd name="T93" fmla="*/ 67 h 114"/>
                  <a:gd name="T94" fmla="*/ 74 w 170"/>
                  <a:gd name="T95" fmla="*/ 64 h 114"/>
                  <a:gd name="T96" fmla="*/ 72 w 170"/>
                  <a:gd name="T97" fmla="*/ 60 h 114"/>
                  <a:gd name="T98" fmla="*/ 67 w 170"/>
                  <a:gd name="T99" fmla="*/ 53 h 114"/>
                  <a:gd name="T100" fmla="*/ 57 w 170"/>
                  <a:gd name="T101" fmla="*/ 43 h 114"/>
                  <a:gd name="T102" fmla="*/ 49 w 170"/>
                  <a:gd name="T103" fmla="*/ 34 h 114"/>
                  <a:gd name="T104" fmla="*/ 45 w 170"/>
                  <a:gd name="T105" fmla="*/ 30 h 114"/>
                  <a:gd name="T106" fmla="*/ 22 w 170"/>
                  <a:gd name="T107" fmla="*/ 42 h 114"/>
                  <a:gd name="T108" fmla="*/ 15 w 170"/>
                  <a:gd name="T109" fmla="*/ 36 h 114"/>
                  <a:gd name="T110" fmla="*/ 30 w 170"/>
                  <a:gd name="T111" fmla="*/ 20 h 114"/>
                  <a:gd name="T112" fmla="*/ 21 w 170"/>
                  <a:gd name="T113" fmla="*/ 13 h 114"/>
                  <a:gd name="T114" fmla="*/ 4 w 170"/>
                  <a:gd name="T115" fmla="*/ 21 h 114"/>
                  <a:gd name="T116" fmla="*/ 0 w 170"/>
                  <a:gd name="T117" fmla="*/ 13 h 114"/>
                  <a:gd name="T118" fmla="*/ 25 w 170"/>
                  <a:gd name="T11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" h="114">
                    <a:moveTo>
                      <a:pt x="25" y="0"/>
                    </a:moveTo>
                    <a:lnTo>
                      <a:pt x="27" y="2"/>
                    </a:lnTo>
                    <a:lnTo>
                      <a:pt x="32" y="7"/>
                    </a:lnTo>
                    <a:lnTo>
                      <a:pt x="41" y="14"/>
                    </a:lnTo>
                    <a:lnTo>
                      <a:pt x="50" y="24"/>
                    </a:lnTo>
                    <a:lnTo>
                      <a:pt x="61" y="34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1" y="55"/>
                    </a:lnTo>
                    <a:lnTo>
                      <a:pt x="100" y="59"/>
                    </a:lnTo>
                    <a:lnTo>
                      <a:pt x="108" y="64"/>
                    </a:lnTo>
                    <a:lnTo>
                      <a:pt x="117" y="67"/>
                    </a:lnTo>
                    <a:lnTo>
                      <a:pt x="125" y="71"/>
                    </a:lnTo>
                    <a:lnTo>
                      <a:pt x="134" y="75"/>
                    </a:lnTo>
                    <a:lnTo>
                      <a:pt x="141" y="78"/>
                    </a:lnTo>
                    <a:lnTo>
                      <a:pt x="148" y="81"/>
                    </a:lnTo>
                    <a:lnTo>
                      <a:pt x="153" y="83"/>
                    </a:lnTo>
                    <a:lnTo>
                      <a:pt x="160" y="88"/>
                    </a:lnTo>
                    <a:lnTo>
                      <a:pt x="164" y="93"/>
                    </a:lnTo>
                    <a:lnTo>
                      <a:pt x="166" y="97"/>
                    </a:lnTo>
                    <a:lnTo>
                      <a:pt x="167" y="101"/>
                    </a:lnTo>
                    <a:lnTo>
                      <a:pt x="170" y="104"/>
                    </a:lnTo>
                    <a:lnTo>
                      <a:pt x="170" y="105"/>
                    </a:lnTo>
                    <a:lnTo>
                      <a:pt x="170" y="106"/>
                    </a:lnTo>
                    <a:lnTo>
                      <a:pt x="165" y="107"/>
                    </a:lnTo>
                    <a:lnTo>
                      <a:pt x="160" y="108"/>
                    </a:lnTo>
                    <a:lnTo>
                      <a:pt x="150" y="110"/>
                    </a:lnTo>
                    <a:lnTo>
                      <a:pt x="140" y="111"/>
                    </a:lnTo>
                    <a:lnTo>
                      <a:pt x="128" y="113"/>
                    </a:lnTo>
                    <a:lnTo>
                      <a:pt x="115" y="114"/>
                    </a:lnTo>
                    <a:lnTo>
                      <a:pt x="103" y="114"/>
                    </a:lnTo>
                    <a:lnTo>
                      <a:pt x="95" y="114"/>
                    </a:lnTo>
                    <a:lnTo>
                      <a:pt x="89" y="112"/>
                    </a:lnTo>
                    <a:lnTo>
                      <a:pt x="86" y="106"/>
                    </a:lnTo>
                    <a:lnTo>
                      <a:pt x="90" y="99"/>
                    </a:lnTo>
                    <a:lnTo>
                      <a:pt x="97" y="94"/>
                    </a:lnTo>
                    <a:lnTo>
                      <a:pt x="103" y="90"/>
                    </a:lnTo>
                    <a:lnTo>
                      <a:pt x="108" y="87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3" y="79"/>
                    </a:lnTo>
                    <a:lnTo>
                      <a:pt x="93" y="79"/>
                    </a:lnTo>
                    <a:lnTo>
                      <a:pt x="83" y="79"/>
                    </a:lnTo>
                    <a:lnTo>
                      <a:pt x="77" y="78"/>
                    </a:lnTo>
                    <a:lnTo>
                      <a:pt x="77" y="76"/>
                    </a:lnTo>
                    <a:lnTo>
                      <a:pt x="78" y="71"/>
                    </a:lnTo>
                    <a:lnTo>
                      <a:pt x="78" y="67"/>
                    </a:lnTo>
                    <a:lnTo>
                      <a:pt x="74" y="64"/>
                    </a:lnTo>
                    <a:lnTo>
                      <a:pt x="72" y="60"/>
                    </a:lnTo>
                    <a:lnTo>
                      <a:pt x="67" y="53"/>
                    </a:lnTo>
                    <a:lnTo>
                      <a:pt x="57" y="43"/>
                    </a:lnTo>
                    <a:lnTo>
                      <a:pt x="49" y="34"/>
                    </a:lnTo>
                    <a:lnTo>
                      <a:pt x="45" y="30"/>
                    </a:lnTo>
                    <a:lnTo>
                      <a:pt x="22" y="42"/>
                    </a:lnTo>
                    <a:lnTo>
                      <a:pt x="15" y="36"/>
                    </a:lnTo>
                    <a:lnTo>
                      <a:pt x="30" y="20"/>
                    </a:lnTo>
                    <a:lnTo>
                      <a:pt x="21" y="13"/>
                    </a:lnTo>
                    <a:lnTo>
                      <a:pt x="4" y="21"/>
                    </a:lnTo>
                    <a:lnTo>
                      <a:pt x="0" y="1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0" name="Freeform 227"/>
              <p:cNvSpPr>
                <a:spLocks/>
              </p:cNvSpPr>
              <p:nvPr/>
            </p:nvSpPr>
            <p:spPr bwMode="auto">
              <a:xfrm>
                <a:off x="3148" y="1915"/>
                <a:ext cx="4" cy="17"/>
              </a:xfrm>
              <a:custGeom>
                <a:avLst/>
                <a:gdLst>
                  <a:gd name="T0" fmla="*/ 3 w 19"/>
                  <a:gd name="T1" fmla="*/ 0 h 84"/>
                  <a:gd name="T2" fmla="*/ 2 w 19"/>
                  <a:gd name="T3" fmla="*/ 4 h 84"/>
                  <a:gd name="T4" fmla="*/ 1 w 19"/>
                  <a:gd name="T5" fmla="*/ 18 h 84"/>
                  <a:gd name="T6" fmla="*/ 0 w 19"/>
                  <a:gd name="T7" fmla="*/ 35 h 84"/>
                  <a:gd name="T8" fmla="*/ 1 w 19"/>
                  <a:gd name="T9" fmla="*/ 49 h 84"/>
                  <a:gd name="T10" fmla="*/ 3 w 19"/>
                  <a:gd name="T11" fmla="*/ 61 h 84"/>
                  <a:gd name="T12" fmla="*/ 6 w 19"/>
                  <a:gd name="T13" fmla="*/ 72 h 84"/>
                  <a:gd name="T14" fmla="*/ 7 w 19"/>
                  <a:gd name="T15" fmla="*/ 81 h 84"/>
                  <a:gd name="T16" fmla="*/ 7 w 19"/>
                  <a:gd name="T17" fmla="*/ 84 h 84"/>
                  <a:gd name="T18" fmla="*/ 19 w 19"/>
                  <a:gd name="T19" fmla="*/ 84 h 84"/>
                  <a:gd name="T20" fmla="*/ 18 w 19"/>
                  <a:gd name="T21" fmla="*/ 79 h 84"/>
                  <a:gd name="T22" fmla="*/ 14 w 19"/>
                  <a:gd name="T23" fmla="*/ 67 h 84"/>
                  <a:gd name="T24" fmla="*/ 10 w 19"/>
                  <a:gd name="T25" fmla="*/ 54 h 84"/>
                  <a:gd name="T26" fmla="*/ 7 w 19"/>
                  <a:gd name="T27" fmla="*/ 42 h 84"/>
                  <a:gd name="T28" fmla="*/ 6 w 19"/>
                  <a:gd name="T29" fmla="*/ 30 h 84"/>
                  <a:gd name="T30" fmla="*/ 5 w 19"/>
                  <a:gd name="T31" fmla="*/ 15 h 84"/>
                  <a:gd name="T32" fmla="*/ 3 w 19"/>
                  <a:gd name="T33" fmla="*/ 4 h 84"/>
                  <a:gd name="T34" fmla="*/ 3 w 19"/>
                  <a:gd name="T3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84">
                    <a:moveTo>
                      <a:pt x="3" y="0"/>
                    </a:moveTo>
                    <a:lnTo>
                      <a:pt x="2" y="4"/>
                    </a:lnTo>
                    <a:lnTo>
                      <a:pt x="1" y="18"/>
                    </a:lnTo>
                    <a:lnTo>
                      <a:pt x="0" y="35"/>
                    </a:lnTo>
                    <a:lnTo>
                      <a:pt x="1" y="49"/>
                    </a:lnTo>
                    <a:lnTo>
                      <a:pt x="3" y="61"/>
                    </a:lnTo>
                    <a:lnTo>
                      <a:pt x="6" y="72"/>
                    </a:lnTo>
                    <a:lnTo>
                      <a:pt x="7" y="81"/>
                    </a:lnTo>
                    <a:lnTo>
                      <a:pt x="7" y="84"/>
                    </a:lnTo>
                    <a:lnTo>
                      <a:pt x="19" y="84"/>
                    </a:lnTo>
                    <a:lnTo>
                      <a:pt x="18" y="79"/>
                    </a:lnTo>
                    <a:lnTo>
                      <a:pt x="14" y="67"/>
                    </a:lnTo>
                    <a:lnTo>
                      <a:pt x="10" y="54"/>
                    </a:lnTo>
                    <a:lnTo>
                      <a:pt x="7" y="42"/>
                    </a:lnTo>
                    <a:lnTo>
                      <a:pt x="6" y="30"/>
                    </a:lnTo>
                    <a:lnTo>
                      <a:pt x="5" y="15"/>
                    </a:lnTo>
                    <a:lnTo>
                      <a:pt x="3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1" name="Freeform 228"/>
              <p:cNvSpPr>
                <a:spLocks/>
              </p:cNvSpPr>
              <p:nvPr/>
            </p:nvSpPr>
            <p:spPr bwMode="auto">
              <a:xfrm>
                <a:off x="3284" y="1674"/>
                <a:ext cx="3" cy="4"/>
              </a:xfrm>
              <a:custGeom>
                <a:avLst/>
                <a:gdLst>
                  <a:gd name="T0" fmla="*/ 0 w 13"/>
                  <a:gd name="T1" fmla="*/ 2 h 19"/>
                  <a:gd name="T2" fmla="*/ 0 w 13"/>
                  <a:gd name="T3" fmla="*/ 1 h 19"/>
                  <a:gd name="T4" fmla="*/ 0 w 13"/>
                  <a:gd name="T5" fmla="*/ 0 h 19"/>
                  <a:gd name="T6" fmla="*/ 2 w 13"/>
                  <a:gd name="T7" fmla="*/ 1 h 19"/>
                  <a:gd name="T8" fmla="*/ 7 w 13"/>
                  <a:gd name="T9" fmla="*/ 6 h 19"/>
                  <a:gd name="T10" fmla="*/ 12 w 13"/>
                  <a:gd name="T11" fmla="*/ 13 h 19"/>
                  <a:gd name="T12" fmla="*/ 13 w 13"/>
                  <a:gd name="T13" fmla="*/ 17 h 19"/>
                  <a:gd name="T14" fmla="*/ 12 w 13"/>
                  <a:gd name="T15" fmla="*/ 19 h 19"/>
                  <a:gd name="T16" fmla="*/ 12 w 13"/>
                  <a:gd name="T17" fmla="*/ 19 h 19"/>
                  <a:gd name="T18" fmla="*/ 2 w 13"/>
                  <a:gd name="T19" fmla="*/ 12 h 19"/>
                  <a:gd name="T20" fmla="*/ 0 w 13"/>
                  <a:gd name="T2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9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7" y="6"/>
                    </a:lnTo>
                    <a:lnTo>
                      <a:pt x="12" y="13"/>
                    </a:lnTo>
                    <a:lnTo>
                      <a:pt x="13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2" y="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2" name="Freeform 229"/>
              <p:cNvSpPr>
                <a:spLocks/>
              </p:cNvSpPr>
              <p:nvPr/>
            </p:nvSpPr>
            <p:spPr bwMode="auto">
              <a:xfrm>
                <a:off x="3295" y="1811"/>
                <a:ext cx="23" cy="8"/>
              </a:xfrm>
              <a:custGeom>
                <a:avLst/>
                <a:gdLst>
                  <a:gd name="T0" fmla="*/ 112 w 117"/>
                  <a:gd name="T1" fmla="*/ 40 h 40"/>
                  <a:gd name="T2" fmla="*/ 112 w 117"/>
                  <a:gd name="T3" fmla="*/ 39 h 40"/>
                  <a:gd name="T4" fmla="*/ 110 w 117"/>
                  <a:gd name="T5" fmla="*/ 38 h 40"/>
                  <a:gd name="T6" fmla="*/ 107 w 117"/>
                  <a:gd name="T7" fmla="*/ 34 h 40"/>
                  <a:gd name="T8" fmla="*/ 104 w 117"/>
                  <a:gd name="T9" fmla="*/ 31 h 40"/>
                  <a:gd name="T10" fmla="*/ 98 w 117"/>
                  <a:gd name="T11" fmla="*/ 27 h 40"/>
                  <a:gd name="T12" fmla="*/ 92 w 117"/>
                  <a:gd name="T13" fmla="*/ 23 h 40"/>
                  <a:gd name="T14" fmla="*/ 84 w 117"/>
                  <a:gd name="T15" fmla="*/ 20 h 40"/>
                  <a:gd name="T16" fmla="*/ 76 w 117"/>
                  <a:gd name="T17" fmla="*/ 17 h 40"/>
                  <a:gd name="T18" fmla="*/ 65 w 117"/>
                  <a:gd name="T19" fmla="*/ 15 h 40"/>
                  <a:gd name="T20" fmla="*/ 53 w 117"/>
                  <a:gd name="T21" fmla="*/ 14 h 40"/>
                  <a:gd name="T22" fmla="*/ 41 w 117"/>
                  <a:gd name="T23" fmla="*/ 11 h 40"/>
                  <a:gd name="T24" fmla="*/ 29 w 117"/>
                  <a:gd name="T25" fmla="*/ 9 h 40"/>
                  <a:gd name="T26" fmla="*/ 17 w 117"/>
                  <a:gd name="T27" fmla="*/ 7 h 40"/>
                  <a:gd name="T28" fmla="*/ 8 w 117"/>
                  <a:gd name="T29" fmla="*/ 5 h 40"/>
                  <a:gd name="T30" fmla="*/ 2 w 117"/>
                  <a:gd name="T31" fmla="*/ 4 h 40"/>
                  <a:gd name="T32" fmla="*/ 0 w 117"/>
                  <a:gd name="T33" fmla="*/ 4 h 40"/>
                  <a:gd name="T34" fmla="*/ 0 w 117"/>
                  <a:gd name="T35" fmla="*/ 3 h 40"/>
                  <a:gd name="T36" fmla="*/ 5 w 117"/>
                  <a:gd name="T37" fmla="*/ 2 h 40"/>
                  <a:gd name="T38" fmla="*/ 14 w 117"/>
                  <a:gd name="T39" fmla="*/ 0 h 40"/>
                  <a:gd name="T40" fmla="*/ 34 w 117"/>
                  <a:gd name="T41" fmla="*/ 2 h 40"/>
                  <a:gd name="T42" fmla="*/ 46 w 117"/>
                  <a:gd name="T43" fmla="*/ 3 h 40"/>
                  <a:gd name="T44" fmla="*/ 59 w 117"/>
                  <a:gd name="T45" fmla="*/ 4 h 40"/>
                  <a:gd name="T46" fmla="*/ 70 w 117"/>
                  <a:gd name="T47" fmla="*/ 7 h 40"/>
                  <a:gd name="T48" fmla="*/ 81 w 117"/>
                  <a:gd name="T49" fmla="*/ 10 h 40"/>
                  <a:gd name="T50" fmla="*/ 90 w 117"/>
                  <a:gd name="T51" fmla="*/ 13 h 40"/>
                  <a:gd name="T52" fmla="*/ 100 w 117"/>
                  <a:gd name="T53" fmla="*/ 17 h 40"/>
                  <a:gd name="T54" fmla="*/ 106 w 117"/>
                  <a:gd name="T55" fmla="*/ 21 h 40"/>
                  <a:gd name="T56" fmla="*/ 112 w 117"/>
                  <a:gd name="T57" fmla="*/ 26 h 40"/>
                  <a:gd name="T58" fmla="*/ 117 w 117"/>
                  <a:gd name="T59" fmla="*/ 34 h 40"/>
                  <a:gd name="T60" fmla="*/ 116 w 117"/>
                  <a:gd name="T61" fmla="*/ 38 h 40"/>
                  <a:gd name="T62" fmla="*/ 113 w 117"/>
                  <a:gd name="T63" fmla="*/ 40 h 40"/>
                  <a:gd name="T64" fmla="*/ 112 w 117"/>
                  <a:gd name="T6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40">
                    <a:moveTo>
                      <a:pt x="112" y="40"/>
                    </a:moveTo>
                    <a:lnTo>
                      <a:pt x="112" y="39"/>
                    </a:lnTo>
                    <a:lnTo>
                      <a:pt x="110" y="38"/>
                    </a:lnTo>
                    <a:lnTo>
                      <a:pt x="107" y="34"/>
                    </a:lnTo>
                    <a:lnTo>
                      <a:pt x="104" y="31"/>
                    </a:lnTo>
                    <a:lnTo>
                      <a:pt x="98" y="27"/>
                    </a:lnTo>
                    <a:lnTo>
                      <a:pt x="92" y="23"/>
                    </a:lnTo>
                    <a:lnTo>
                      <a:pt x="84" y="20"/>
                    </a:lnTo>
                    <a:lnTo>
                      <a:pt x="76" y="17"/>
                    </a:lnTo>
                    <a:lnTo>
                      <a:pt x="65" y="15"/>
                    </a:lnTo>
                    <a:lnTo>
                      <a:pt x="53" y="14"/>
                    </a:lnTo>
                    <a:lnTo>
                      <a:pt x="41" y="11"/>
                    </a:lnTo>
                    <a:lnTo>
                      <a:pt x="29" y="9"/>
                    </a:lnTo>
                    <a:lnTo>
                      <a:pt x="17" y="7"/>
                    </a:lnTo>
                    <a:lnTo>
                      <a:pt x="8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14" y="0"/>
                    </a:lnTo>
                    <a:lnTo>
                      <a:pt x="34" y="2"/>
                    </a:lnTo>
                    <a:lnTo>
                      <a:pt x="46" y="3"/>
                    </a:lnTo>
                    <a:lnTo>
                      <a:pt x="59" y="4"/>
                    </a:lnTo>
                    <a:lnTo>
                      <a:pt x="70" y="7"/>
                    </a:lnTo>
                    <a:lnTo>
                      <a:pt x="81" y="10"/>
                    </a:lnTo>
                    <a:lnTo>
                      <a:pt x="90" y="13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2" y="26"/>
                    </a:lnTo>
                    <a:lnTo>
                      <a:pt x="117" y="34"/>
                    </a:lnTo>
                    <a:lnTo>
                      <a:pt x="116" y="38"/>
                    </a:lnTo>
                    <a:lnTo>
                      <a:pt x="113" y="40"/>
                    </a:lnTo>
                    <a:lnTo>
                      <a:pt x="112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3" name="Freeform 230"/>
              <p:cNvSpPr>
                <a:spLocks/>
              </p:cNvSpPr>
              <p:nvPr/>
            </p:nvSpPr>
            <p:spPr bwMode="auto">
              <a:xfrm>
                <a:off x="3329" y="1833"/>
                <a:ext cx="40" cy="8"/>
              </a:xfrm>
              <a:custGeom>
                <a:avLst/>
                <a:gdLst>
                  <a:gd name="T0" fmla="*/ 0 w 198"/>
                  <a:gd name="T1" fmla="*/ 0 h 36"/>
                  <a:gd name="T2" fmla="*/ 198 w 198"/>
                  <a:gd name="T3" fmla="*/ 0 h 36"/>
                  <a:gd name="T4" fmla="*/ 198 w 198"/>
                  <a:gd name="T5" fmla="*/ 36 h 36"/>
                  <a:gd name="T6" fmla="*/ 183 w 198"/>
                  <a:gd name="T7" fmla="*/ 17 h 36"/>
                  <a:gd name="T8" fmla="*/ 0 w 19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36">
                    <a:moveTo>
                      <a:pt x="0" y="0"/>
                    </a:moveTo>
                    <a:lnTo>
                      <a:pt x="198" y="0"/>
                    </a:lnTo>
                    <a:lnTo>
                      <a:pt x="198" y="36"/>
                    </a:lnTo>
                    <a:lnTo>
                      <a:pt x="18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4" name="Freeform 231"/>
              <p:cNvSpPr>
                <a:spLocks/>
              </p:cNvSpPr>
              <p:nvPr/>
            </p:nvSpPr>
            <p:spPr bwMode="auto">
              <a:xfrm>
                <a:off x="3300" y="1851"/>
                <a:ext cx="75" cy="3"/>
              </a:xfrm>
              <a:custGeom>
                <a:avLst/>
                <a:gdLst>
                  <a:gd name="T0" fmla="*/ 0 w 374"/>
                  <a:gd name="T1" fmla="*/ 6 h 15"/>
                  <a:gd name="T2" fmla="*/ 374 w 374"/>
                  <a:gd name="T3" fmla="*/ 15 h 15"/>
                  <a:gd name="T4" fmla="*/ 374 w 374"/>
                  <a:gd name="T5" fmla="*/ 0 h 15"/>
                  <a:gd name="T6" fmla="*/ 0 w 374"/>
                  <a:gd name="T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" h="15">
                    <a:moveTo>
                      <a:pt x="0" y="6"/>
                    </a:moveTo>
                    <a:lnTo>
                      <a:pt x="374" y="15"/>
                    </a:lnTo>
                    <a:lnTo>
                      <a:pt x="37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5" name="Freeform 232"/>
              <p:cNvSpPr>
                <a:spLocks/>
              </p:cNvSpPr>
              <p:nvPr/>
            </p:nvSpPr>
            <p:spPr bwMode="auto">
              <a:xfrm>
                <a:off x="3253" y="1906"/>
                <a:ext cx="119" cy="2"/>
              </a:xfrm>
              <a:custGeom>
                <a:avLst/>
                <a:gdLst>
                  <a:gd name="T0" fmla="*/ 11 w 596"/>
                  <a:gd name="T1" fmla="*/ 0 h 11"/>
                  <a:gd name="T2" fmla="*/ 556 w 596"/>
                  <a:gd name="T3" fmla="*/ 0 h 11"/>
                  <a:gd name="T4" fmla="*/ 596 w 596"/>
                  <a:gd name="T5" fmla="*/ 8 h 11"/>
                  <a:gd name="T6" fmla="*/ 0 w 596"/>
                  <a:gd name="T7" fmla="*/ 11 h 11"/>
                  <a:gd name="T8" fmla="*/ 11 w 59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11">
                    <a:moveTo>
                      <a:pt x="11" y="0"/>
                    </a:moveTo>
                    <a:lnTo>
                      <a:pt x="556" y="0"/>
                    </a:lnTo>
                    <a:lnTo>
                      <a:pt x="596" y="8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6" name="Freeform 233"/>
              <p:cNvSpPr>
                <a:spLocks/>
              </p:cNvSpPr>
              <p:nvPr/>
            </p:nvSpPr>
            <p:spPr bwMode="auto">
              <a:xfrm>
                <a:off x="3201" y="1514"/>
                <a:ext cx="5" cy="10"/>
              </a:xfrm>
              <a:custGeom>
                <a:avLst/>
                <a:gdLst>
                  <a:gd name="T0" fmla="*/ 14 w 25"/>
                  <a:gd name="T1" fmla="*/ 0 h 52"/>
                  <a:gd name="T2" fmla="*/ 13 w 25"/>
                  <a:gd name="T3" fmla="*/ 2 h 52"/>
                  <a:gd name="T4" fmla="*/ 10 w 25"/>
                  <a:gd name="T5" fmla="*/ 9 h 52"/>
                  <a:gd name="T6" fmla="*/ 7 w 25"/>
                  <a:gd name="T7" fmla="*/ 18 h 52"/>
                  <a:gd name="T8" fmla="*/ 4 w 25"/>
                  <a:gd name="T9" fmla="*/ 26 h 52"/>
                  <a:gd name="T10" fmla="*/ 3 w 25"/>
                  <a:gd name="T11" fmla="*/ 35 h 52"/>
                  <a:gd name="T12" fmla="*/ 2 w 25"/>
                  <a:gd name="T13" fmla="*/ 41 h 52"/>
                  <a:gd name="T14" fmla="*/ 0 w 25"/>
                  <a:gd name="T15" fmla="*/ 46 h 52"/>
                  <a:gd name="T16" fmla="*/ 0 w 25"/>
                  <a:gd name="T17" fmla="*/ 52 h 52"/>
                  <a:gd name="T18" fmla="*/ 2 w 25"/>
                  <a:gd name="T19" fmla="*/ 50 h 52"/>
                  <a:gd name="T20" fmla="*/ 5 w 25"/>
                  <a:gd name="T21" fmla="*/ 40 h 52"/>
                  <a:gd name="T22" fmla="*/ 9 w 25"/>
                  <a:gd name="T23" fmla="*/ 26 h 52"/>
                  <a:gd name="T24" fmla="*/ 13 w 25"/>
                  <a:gd name="T25" fmla="*/ 18 h 52"/>
                  <a:gd name="T26" fmla="*/ 15 w 25"/>
                  <a:gd name="T27" fmla="*/ 19 h 52"/>
                  <a:gd name="T28" fmla="*/ 15 w 25"/>
                  <a:gd name="T29" fmla="*/ 23 h 52"/>
                  <a:gd name="T30" fmla="*/ 14 w 25"/>
                  <a:gd name="T31" fmla="*/ 26 h 52"/>
                  <a:gd name="T32" fmla="*/ 13 w 25"/>
                  <a:gd name="T33" fmla="*/ 29 h 52"/>
                  <a:gd name="T34" fmla="*/ 14 w 25"/>
                  <a:gd name="T35" fmla="*/ 26 h 52"/>
                  <a:gd name="T36" fmla="*/ 17 w 25"/>
                  <a:gd name="T37" fmla="*/ 20 h 52"/>
                  <a:gd name="T38" fmla="*/ 21 w 25"/>
                  <a:gd name="T39" fmla="*/ 13 h 52"/>
                  <a:gd name="T40" fmla="*/ 25 w 25"/>
                  <a:gd name="T41" fmla="*/ 8 h 52"/>
                  <a:gd name="T42" fmla="*/ 25 w 25"/>
                  <a:gd name="T43" fmla="*/ 5 h 52"/>
                  <a:gd name="T44" fmla="*/ 21 w 25"/>
                  <a:gd name="T45" fmla="*/ 2 h 52"/>
                  <a:gd name="T46" fmla="*/ 16 w 25"/>
                  <a:gd name="T47" fmla="*/ 0 h 52"/>
                  <a:gd name="T48" fmla="*/ 14 w 25"/>
                  <a:gd name="T4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52">
                    <a:moveTo>
                      <a:pt x="14" y="0"/>
                    </a:moveTo>
                    <a:lnTo>
                      <a:pt x="13" y="2"/>
                    </a:lnTo>
                    <a:lnTo>
                      <a:pt x="10" y="9"/>
                    </a:lnTo>
                    <a:lnTo>
                      <a:pt x="7" y="18"/>
                    </a:lnTo>
                    <a:lnTo>
                      <a:pt x="4" y="26"/>
                    </a:lnTo>
                    <a:lnTo>
                      <a:pt x="3" y="35"/>
                    </a:lnTo>
                    <a:lnTo>
                      <a:pt x="2" y="41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5" y="40"/>
                    </a:lnTo>
                    <a:lnTo>
                      <a:pt x="9" y="26"/>
                    </a:lnTo>
                    <a:lnTo>
                      <a:pt x="13" y="18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4" y="26"/>
                    </a:lnTo>
                    <a:lnTo>
                      <a:pt x="13" y="29"/>
                    </a:lnTo>
                    <a:lnTo>
                      <a:pt x="14" y="26"/>
                    </a:lnTo>
                    <a:lnTo>
                      <a:pt x="17" y="20"/>
                    </a:lnTo>
                    <a:lnTo>
                      <a:pt x="21" y="13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7" name="Freeform 234"/>
              <p:cNvSpPr>
                <a:spLocks/>
              </p:cNvSpPr>
              <p:nvPr/>
            </p:nvSpPr>
            <p:spPr bwMode="auto">
              <a:xfrm>
                <a:off x="3192" y="1945"/>
                <a:ext cx="16" cy="2"/>
              </a:xfrm>
              <a:custGeom>
                <a:avLst/>
                <a:gdLst>
                  <a:gd name="T0" fmla="*/ 5 w 81"/>
                  <a:gd name="T1" fmla="*/ 12 h 12"/>
                  <a:gd name="T2" fmla="*/ 13 w 81"/>
                  <a:gd name="T3" fmla="*/ 12 h 12"/>
                  <a:gd name="T4" fmla="*/ 23 w 81"/>
                  <a:gd name="T5" fmla="*/ 12 h 12"/>
                  <a:gd name="T6" fmla="*/ 31 w 81"/>
                  <a:gd name="T7" fmla="*/ 11 h 12"/>
                  <a:gd name="T8" fmla="*/ 41 w 81"/>
                  <a:gd name="T9" fmla="*/ 11 h 12"/>
                  <a:gd name="T10" fmla="*/ 50 w 81"/>
                  <a:gd name="T11" fmla="*/ 10 h 12"/>
                  <a:gd name="T12" fmla="*/ 58 w 81"/>
                  <a:gd name="T13" fmla="*/ 10 h 12"/>
                  <a:gd name="T14" fmla="*/ 68 w 81"/>
                  <a:gd name="T15" fmla="*/ 9 h 12"/>
                  <a:gd name="T16" fmla="*/ 76 w 81"/>
                  <a:gd name="T17" fmla="*/ 9 h 12"/>
                  <a:gd name="T18" fmla="*/ 77 w 81"/>
                  <a:gd name="T19" fmla="*/ 9 h 12"/>
                  <a:gd name="T20" fmla="*/ 80 w 81"/>
                  <a:gd name="T21" fmla="*/ 8 h 12"/>
                  <a:gd name="T22" fmla="*/ 81 w 81"/>
                  <a:gd name="T23" fmla="*/ 5 h 12"/>
                  <a:gd name="T24" fmla="*/ 81 w 81"/>
                  <a:gd name="T25" fmla="*/ 4 h 12"/>
                  <a:gd name="T26" fmla="*/ 81 w 81"/>
                  <a:gd name="T27" fmla="*/ 3 h 12"/>
                  <a:gd name="T28" fmla="*/ 80 w 81"/>
                  <a:gd name="T29" fmla="*/ 2 h 12"/>
                  <a:gd name="T30" fmla="*/ 77 w 81"/>
                  <a:gd name="T31" fmla="*/ 0 h 12"/>
                  <a:gd name="T32" fmla="*/ 76 w 81"/>
                  <a:gd name="T33" fmla="*/ 0 h 12"/>
                  <a:gd name="T34" fmla="*/ 68 w 81"/>
                  <a:gd name="T35" fmla="*/ 0 h 12"/>
                  <a:gd name="T36" fmla="*/ 58 w 81"/>
                  <a:gd name="T37" fmla="*/ 2 h 12"/>
                  <a:gd name="T38" fmla="*/ 50 w 81"/>
                  <a:gd name="T39" fmla="*/ 2 h 12"/>
                  <a:gd name="T40" fmla="*/ 41 w 81"/>
                  <a:gd name="T41" fmla="*/ 3 h 12"/>
                  <a:gd name="T42" fmla="*/ 31 w 81"/>
                  <a:gd name="T43" fmla="*/ 3 h 12"/>
                  <a:gd name="T44" fmla="*/ 23 w 81"/>
                  <a:gd name="T45" fmla="*/ 4 h 12"/>
                  <a:gd name="T46" fmla="*/ 13 w 81"/>
                  <a:gd name="T47" fmla="*/ 4 h 12"/>
                  <a:gd name="T48" fmla="*/ 5 w 81"/>
                  <a:gd name="T49" fmla="*/ 4 h 12"/>
                  <a:gd name="T50" fmla="*/ 4 w 81"/>
                  <a:gd name="T51" fmla="*/ 4 h 12"/>
                  <a:gd name="T52" fmla="*/ 1 w 81"/>
                  <a:gd name="T53" fmla="*/ 5 h 12"/>
                  <a:gd name="T54" fmla="*/ 0 w 81"/>
                  <a:gd name="T55" fmla="*/ 8 h 12"/>
                  <a:gd name="T56" fmla="*/ 0 w 81"/>
                  <a:gd name="T57" fmla="*/ 9 h 12"/>
                  <a:gd name="T58" fmla="*/ 0 w 81"/>
                  <a:gd name="T59" fmla="*/ 10 h 12"/>
                  <a:gd name="T60" fmla="*/ 1 w 81"/>
                  <a:gd name="T61" fmla="*/ 11 h 12"/>
                  <a:gd name="T62" fmla="*/ 4 w 81"/>
                  <a:gd name="T63" fmla="*/ 12 h 12"/>
                  <a:gd name="T64" fmla="*/ 5 w 81"/>
                  <a:gd name="T65" fmla="*/ 12 h 12"/>
                  <a:gd name="T66" fmla="*/ 5 w 81"/>
                  <a:gd name="T6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12">
                    <a:moveTo>
                      <a:pt x="5" y="12"/>
                    </a:moveTo>
                    <a:lnTo>
                      <a:pt x="13" y="12"/>
                    </a:lnTo>
                    <a:lnTo>
                      <a:pt x="23" y="12"/>
                    </a:lnTo>
                    <a:lnTo>
                      <a:pt x="31" y="11"/>
                    </a:lnTo>
                    <a:lnTo>
                      <a:pt x="41" y="11"/>
                    </a:lnTo>
                    <a:lnTo>
                      <a:pt x="50" y="10"/>
                    </a:lnTo>
                    <a:lnTo>
                      <a:pt x="58" y="10"/>
                    </a:lnTo>
                    <a:lnTo>
                      <a:pt x="68" y="9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80" y="8"/>
                    </a:lnTo>
                    <a:lnTo>
                      <a:pt x="81" y="5"/>
                    </a:lnTo>
                    <a:lnTo>
                      <a:pt x="81" y="4"/>
                    </a:lnTo>
                    <a:lnTo>
                      <a:pt x="81" y="3"/>
                    </a:lnTo>
                    <a:lnTo>
                      <a:pt x="80" y="2"/>
                    </a:lnTo>
                    <a:lnTo>
                      <a:pt x="77" y="0"/>
                    </a:lnTo>
                    <a:lnTo>
                      <a:pt x="76" y="0"/>
                    </a:lnTo>
                    <a:lnTo>
                      <a:pt x="68" y="0"/>
                    </a:lnTo>
                    <a:lnTo>
                      <a:pt x="58" y="2"/>
                    </a:lnTo>
                    <a:lnTo>
                      <a:pt x="50" y="2"/>
                    </a:lnTo>
                    <a:lnTo>
                      <a:pt x="41" y="3"/>
                    </a:lnTo>
                    <a:lnTo>
                      <a:pt x="31" y="3"/>
                    </a:lnTo>
                    <a:lnTo>
                      <a:pt x="23" y="4"/>
                    </a:lnTo>
                    <a:lnTo>
                      <a:pt x="13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8" name="Freeform 235"/>
              <p:cNvSpPr>
                <a:spLocks/>
              </p:cNvSpPr>
              <p:nvPr/>
            </p:nvSpPr>
            <p:spPr bwMode="auto">
              <a:xfrm>
                <a:off x="3212" y="1687"/>
                <a:ext cx="14" cy="6"/>
              </a:xfrm>
              <a:custGeom>
                <a:avLst/>
                <a:gdLst>
                  <a:gd name="T0" fmla="*/ 66 w 66"/>
                  <a:gd name="T1" fmla="*/ 6 h 31"/>
                  <a:gd name="T2" fmla="*/ 27 w 66"/>
                  <a:gd name="T3" fmla="*/ 0 h 31"/>
                  <a:gd name="T4" fmla="*/ 0 w 66"/>
                  <a:gd name="T5" fmla="*/ 31 h 31"/>
                  <a:gd name="T6" fmla="*/ 44 w 66"/>
                  <a:gd name="T7" fmla="*/ 31 h 31"/>
                  <a:gd name="T8" fmla="*/ 50 w 66"/>
                  <a:gd name="T9" fmla="*/ 24 h 31"/>
                  <a:gd name="T10" fmla="*/ 56 w 66"/>
                  <a:gd name="T11" fmla="*/ 18 h 31"/>
                  <a:gd name="T12" fmla="*/ 61 w 66"/>
                  <a:gd name="T13" fmla="*/ 12 h 31"/>
                  <a:gd name="T14" fmla="*/ 66 w 66"/>
                  <a:gd name="T15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31">
                    <a:moveTo>
                      <a:pt x="66" y="6"/>
                    </a:moveTo>
                    <a:lnTo>
                      <a:pt x="27" y="0"/>
                    </a:lnTo>
                    <a:lnTo>
                      <a:pt x="0" y="31"/>
                    </a:lnTo>
                    <a:lnTo>
                      <a:pt x="44" y="31"/>
                    </a:lnTo>
                    <a:lnTo>
                      <a:pt x="50" y="24"/>
                    </a:lnTo>
                    <a:lnTo>
                      <a:pt x="56" y="18"/>
                    </a:lnTo>
                    <a:lnTo>
                      <a:pt x="61" y="12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9" name="Freeform 236"/>
              <p:cNvSpPr>
                <a:spLocks/>
              </p:cNvSpPr>
              <p:nvPr/>
            </p:nvSpPr>
            <p:spPr bwMode="auto">
              <a:xfrm>
                <a:off x="3224" y="1688"/>
                <a:ext cx="29" cy="5"/>
              </a:xfrm>
              <a:custGeom>
                <a:avLst/>
                <a:gdLst>
                  <a:gd name="T0" fmla="*/ 146 w 147"/>
                  <a:gd name="T1" fmla="*/ 23 h 24"/>
                  <a:gd name="T2" fmla="*/ 117 w 147"/>
                  <a:gd name="T3" fmla="*/ 13 h 24"/>
                  <a:gd name="T4" fmla="*/ 19 w 147"/>
                  <a:gd name="T5" fmla="*/ 0 h 24"/>
                  <a:gd name="T6" fmla="*/ 14 w 147"/>
                  <a:gd name="T7" fmla="*/ 6 h 24"/>
                  <a:gd name="T8" fmla="*/ 10 w 147"/>
                  <a:gd name="T9" fmla="*/ 12 h 24"/>
                  <a:gd name="T10" fmla="*/ 5 w 147"/>
                  <a:gd name="T11" fmla="*/ 18 h 24"/>
                  <a:gd name="T12" fmla="*/ 0 w 147"/>
                  <a:gd name="T13" fmla="*/ 24 h 24"/>
                  <a:gd name="T14" fmla="*/ 147 w 147"/>
                  <a:gd name="T15" fmla="*/ 24 h 24"/>
                  <a:gd name="T16" fmla="*/ 146 w 147"/>
                  <a:gd name="T17" fmla="*/ 23 h 24"/>
                  <a:gd name="T18" fmla="*/ 146 w 147"/>
                  <a:gd name="T19" fmla="*/ 23 h 24"/>
                  <a:gd name="T20" fmla="*/ 146 w 147"/>
                  <a:gd name="T21" fmla="*/ 23 h 24"/>
                  <a:gd name="T22" fmla="*/ 146 w 147"/>
                  <a:gd name="T2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" h="24">
                    <a:moveTo>
                      <a:pt x="146" y="23"/>
                    </a:moveTo>
                    <a:lnTo>
                      <a:pt x="117" y="13"/>
                    </a:lnTo>
                    <a:lnTo>
                      <a:pt x="19" y="0"/>
                    </a:lnTo>
                    <a:lnTo>
                      <a:pt x="14" y="6"/>
                    </a:lnTo>
                    <a:lnTo>
                      <a:pt x="10" y="12"/>
                    </a:lnTo>
                    <a:lnTo>
                      <a:pt x="5" y="18"/>
                    </a:lnTo>
                    <a:lnTo>
                      <a:pt x="0" y="24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6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0" name="Freeform 237"/>
              <p:cNvSpPr>
                <a:spLocks/>
              </p:cNvSpPr>
              <p:nvPr/>
            </p:nvSpPr>
            <p:spPr bwMode="auto">
              <a:xfrm>
                <a:off x="3182" y="1687"/>
                <a:ext cx="154" cy="41"/>
              </a:xfrm>
              <a:custGeom>
                <a:avLst/>
                <a:gdLst>
                  <a:gd name="T0" fmla="*/ 706 w 770"/>
                  <a:gd name="T1" fmla="*/ 92 h 205"/>
                  <a:gd name="T2" fmla="*/ 673 w 770"/>
                  <a:gd name="T3" fmla="*/ 97 h 205"/>
                  <a:gd name="T4" fmla="*/ 629 w 770"/>
                  <a:gd name="T5" fmla="*/ 106 h 205"/>
                  <a:gd name="T6" fmla="*/ 591 w 770"/>
                  <a:gd name="T7" fmla="*/ 127 h 205"/>
                  <a:gd name="T8" fmla="*/ 557 w 770"/>
                  <a:gd name="T9" fmla="*/ 151 h 205"/>
                  <a:gd name="T10" fmla="*/ 563 w 770"/>
                  <a:gd name="T11" fmla="*/ 141 h 205"/>
                  <a:gd name="T12" fmla="*/ 606 w 770"/>
                  <a:gd name="T13" fmla="*/ 106 h 205"/>
                  <a:gd name="T14" fmla="*/ 618 w 770"/>
                  <a:gd name="T15" fmla="*/ 100 h 205"/>
                  <a:gd name="T16" fmla="*/ 644 w 770"/>
                  <a:gd name="T17" fmla="*/ 94 h 205"/>
                  <a:gd name="T18" fmla="*/ 679 w 770"/>
                  <a:gd name="T19" fmla="*/ 87 h 205"/>
                  <a:gd name="T20" fmla="*/ 672 w 770"/>
                  <a:gd name="T21" fmla="*/ 81 h 205"/>
                  <a:gd name="T22" fmla="*/ 653 w 770"/>
                  <a:gd name="T23" fmla="*/ 74 h 205"/>
                  <a:gd name="T24" fmla="*/ 600 w 770"/>
                  <a:gd name="T25" fmla="*/ 44 h 205"/>
                  <a:gd name="T26" fmla="*/ 557 w 770"/>
                  <a:gd name="T27" fmla="*/ 7 h 205"/>
                  <a:gd name="T28" fmla="*/ 517 w 770"/>
                  <a:gd name="T29" fmla="*/ 15 h 205"/>
                  <a:gd name="T30" fmla="*/ 513 w 770"/>
                  <a:gd name="T31" fmla="*/ 24 h 205"/>
                  <a:gd name="T32" fmla="*/ 531 w 770"/>
                  <a:gd name="T33" fmla="*/ 38 h 205"/>
                  <a:gd name="T34" fmla="*/ 550 w 770"/>
                  <a:gd name="T35" fmla="*/ 52 h 205"/>
                  <a:gd name="T36" fmla="*/ 550 w 770"/>
                  <a:gd name="T37" fmla="*/ 65 h 205"/>
                  <a:gd name="T38" fmla="*/ 525 w 770"/>
                  <a:gd name="T39" fmla="*/ 69 h 205"/>
                  <a:gd name="T40" fmla="*/ 497 w 770"/>
                  <a:gd name="T41" fmla="*/ 63 h 205"/>
                  <a:gd name="T42" fmla="*/ 474 w 770"/>
                  <a:gd name="T43" fmla="*/ 59 h 205"/>
                  <a:gd name="T44" fmla="*/ 461 w 770"/>
                  <a:gd name="T45" fmla="*/ 64 h 205"/>
                  <a:gd name="T46" fmla="*/ 441 w 770"/>
                  <a:gd name="T47" fmla="*/ 64 h 205"/>
                  <a:gd name="T48" fmla="*/ 396 w 770"/>
                  <a:gd name="T49" fmla="*/ 58 h 205"/>
                  <a:gd name="T50" fmla="*/ 166 w 770"/>
                  <a:gd name="T51" fmla="*/ 77 h 205"/>
                  <a:gd name="T52" fmla="*/ 141 w 770"/>
                  <a:gd name="T53" fmla="*/ 110 h 205"/>
                  <a:gd name="T54" fmla="*/ 167 w 770"/>
                  <a:gd name="T55" fmla="*/ 122 h 205"/>
                  <a:gd name="T56" fmla="*/ 249 w 770"/>
                  <a:gd name="T57" fmla="*/ 116 h 205"/>
                  <a:gd name="T58" fmla="*/ 330 w 770"/>
                  <a:gd name="T59" fmla="*/ 115 h 205"/>
                  <a:gd name="T60" fmla="*/ 412 w 770"/>
                  <a:gd name="T61" fmla="*/ 118 h 205"/>
                  <a:gd name="T62" fmla="*/ 456 w 770"/>
                  <a:gd name="T63" fmla="*/ 124 h 205"/>
                  <a:gd name="T64" fmla="*/ 456 w 770"/>
                  <a:gd name="T65" fmla="*/ 130 h 205"/>
                  <a:gd name="T66" fmla="*/ 411 w 770"/>
                  <a:gd name="T67" fmla="*/ 127 h 205"/>
                  <a:gd name="T68" fmla="*/ 329 w 770"/>
                  <a:gd name="T69" fmla="*/ 123 h 205"/>
                  <a:gd name="T70" fmla="*/ 248 w 770"/>
                  <a:gd name="T71" fmla="*/ 124 h 205"/>
                  <a:gd name="T72" fmla="*/ 166 w 770"/>
                  <a:gd name="T73" fmla="*/ 130 h 205"/>
                  <a:gd name="T74" fmla="*/ 117 w 770"/>
                  <a:gd name="T75" fmla="*/ 133 h 205"/>
                  <a:gd name="T76" fmla="*/ 115 w 770"/>
                  <a:gd name="T77" fmla="*/ 123 h 205"/>
                  <a:gd name="T78" fmla="*/ 147 w 770"/>
                  <a:gd name="T79" fmla="*/ 86 h 205"/>
                  <a:gd name="T80" fmla="*/ 0 w 770"/>
                  <a:gd name="T81" fmla="*/ 205 h 205"/>
                  <a:gd name="T82" fmla="*/ 9 w 770"/>
                  <a:gd name="T83" fmla="*/ 202 h 205"/>
                  <a:gd name="T84" fmla="*/ 43 w 770"/>
                  <a:gd name="T85" fmla="*/ 193 h 205"/>
                  <a:gd name="T86" fmla="*/ 105 w 770"/>
                  <a:gd name="T87" fmla="*/ 184 h 205"/>
                  <a:gd name="T88" fmla="*/ 200 w 770"/>
                  <a:gd name="T89" fmla="*/ 176 h 205"/>
                  <a:gd name="T90" fmla="*/ 311 w 770"/>
                  <a:gd name="T91" fmla="*/ 175 h 205"/>
                  <a:gd name="T92" fmla="*/ 414 w 770"/>
                  <a:gd name="T93" fmla="*/ 180 h 205"/>
                  <a:gd name="T94" fmla="*/ 502 w 770"/>
                  <a:gd name="T95" fmla="*/ 188 h 205"/>
                  <a:gd name="T96" fmla="*/ 569 w 770"/>
                  <a:gd name="T97" fmla="*/ 200 h 205"/>
                  <a:gd name="T98" fmla="*/ 708 w 770"/>
                  <a:gd name="T99" fmla="*/ 118 h 205"/>
                  <a:gd name="T100" fmla="*/ 766 w 770"/>
                  <a:gd name="T101" fmla="*/ 106 h 205"/>
                  <a:gd name="T102" fmla="*/ 759 w 770"/>
                  <a:gd name="T103" fmla="*/ 103 h 205"/>
                  <a:gd name="T104" fmla="*/ 718 w 770"/>
                  <a:gd name="T105" fmla="*/ 9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0" h="205">
                    <a:moveTo>
                      <a:pt x="706" y="92"/>
                    </a:move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695" y="93"/>
                    </a:lnTo>
                    <a:lnTo>
                      <a:pt x="684" y="95"/>
                    </a:lnTo>
                    <a:lnTo>
                      <a:pt x="673" y="97"/>
                    </a:lnTo>
                    <a:lnTo>
                      <a:pt x="662" y="99"/>
                    </a:lnTo>
                    <a:lnTo>
                      <a:pt x="650" y="102"/>
                    </a:lnTo>
                    <a:lnTo>
                      <a:pt x="639" y="104"/>
                    </a:lnTo>
                    <a:lnTo>
                      <a:pt x="629" y="106"/>
                    </a:lnTo>
                    <a:lnTo>
                      <a:pt x="618" y="109"/>
                    </a:lnTo>
                    <a:lnTo>
                      <a:pt x="609" y="115"/>
                    </a:lnTo>
                    <a:lnTo>
                      <a:pt x="601" y="121"/>
                    </a:lnTo>
                    <a:lnTo>
                      <a:pt x="591" y="127"/>
                    </a:lnTo>
                    <a:lnTo>
                      <a:pt x="583" y="133"/>
                    </a:lnTo>
                    <a:lnTo>
                      <a:pt x="574" y="139"/>
                    </a:lnTo>
                    <a:lnTo>
                      <a:pt x="566" y="145"/>
                    </a:lnTo>
                    <a:lnTo>
                      <a:pt x="557" y="151"/>
                    </a:lnTo>
                    <a:lnTo>
                      <a:pt x="549" y="157"/>
                    </a:lnTo>
                    <a:lnTo>
                      <a:pt x="550" y="155"/>
                    </a:lnTo>
                    <a:lnTo>
                      <a:pt x="556" y="149"/>
                    </a:lnTo>
                    <a:lnTo>
                      <a:pt x="563" y="141"/>
                    </a:lnTo>
                    <a:lnTo>
                      <a:pt x="573" y="133"/>
                    </a:lnTo>
                    <a:lnTo>
                      <a:pt x="584" y="124"/>
                    </a:lnTo>
                    <a:lnTo>
                      <a:pt x="596" y="115"/>
                    </a:lnTo>
                    <a:lnTo>
                      <a:pt x="606" y="106"/>
                    </a:lnTo>
                    <a:lnTo>
                      <a:pt x="615" y="100"/>
                    </a:lnTo>
                    <a:lnTo>
                      <a:pt x="616" y="100"/>
                    </a:lnTo>
                    <a:lnTo>
                      <a:pt x="618" y="100"/>
                    </a:lnTo>
                    <a:lnTo>
                      <a:pt x="618" y="100"/>
                    </a:lnTo>
                    <a:lnTo>
                      <a:pt x="619" y="100"/>
                    </a:lnTo>
                    <a:lnTo>
                      <a:pt x="627" y="98"/>
                    </a:lnTo>
                    <a:lnTo>
                      <a:pt x="636" y="97"/>
                    </a:lnTo>
                    <a:lnTo>
                      <a:pt x="644" y="94"/>
                    </a:lnTo>
                    <a:lnTo>
                      <a:pt x="654" y="93"/>
                    </a:lnTo>
                    <a:lnTo>
                      <a:pt x="662" y="91"/>
                    </a:lnTo>
                    <a:lnTo>
                      <a:pt x="671" y="89"/>
                    </a:lnTo>
                    <a:lnTo>
                      <a:pt x="679" y="87"/>
                    </a:lnTo>
                    <a:lnTo>
                      <a:pt x="688" y="86"/>
                    </a:lnTo>
                    <a:lnTo>
                      <a:pt x="683" y="85"/>
                    </a:lnTo>
                    <a:lnTo>
                      <a:pt x="677" y="83"/>
                    </a:lnTo>
                    <a:lnTo>
                      <a:pt x="672" y="81"/>
                    </a:lnTo>
                    <a:lnTo>
                      <a:pt x="667" y="80"/>
                    </a:lnTo>
                    <a:lnTo>
                      <a:pt x="662" y="77"/>
                    </a:lnTo>
                    <a:lnTo>
                      <a:pt x="658" y="76"/>
                    </a:lnTo>
                    <a:lnTo>
                      <a:pt x="653" y="74"/>
                    </a:lnTo>
                    <a:lnTo>
                      <a:pt x="648" y="71"/>
                    </a:lnTo>
                    <a:lnTo>
                      <a:pt x="630" y="63"/>
                    </a:lnTo>
                    <a:lnTo>
                      <a:pt x="614" y="53"/>
                    </a:lnTo>
                    <a:lnTo>
                      <a:pt x="600" y="44"/>
                    </a:lnTo>
                    <a:lnTo>
                      <a:pt x="587" y="33"/>
                    </a:lnTo>
                    <a:lnTo>
                      <a:pt x="575" y="23"/>
                    </a:lnTo>
                    <a:lnTo>
                      <a:pt x="566" y="15"/>
                    </a:lnTo>
                    <a:lnTo>
                      <a:pt x="557" y="7"/>
                    </a:lnTo>
                    <a:lnTo>
                      <a:pt x="549" y="3"/>
                    </a:lnTo>
                    <a:lnTo>
                      <a:pt x="533" y="0"/>
                    </a:lnTo>
                    <a:lnTo>
                      <a:pt x="524" y="6"/>
                    </a:lnTo>
                    <a:lnTo>
                      <a:pt x="517" y="15"/>
                    </a:lnTo>
                    <a:lnTo>
                      <a:pt x="516" y="19"/>
                    </a:lnTo>
                    <a:lnTo>
                      <a:pt x="516" y="21"/>
                    </a:lnTo>
                    <a:lnTo>
                      <a:pt x="515" y="22"/>
                    </a:lnTo>
                    <a:lnTo>
                      <a:pt x="513" y="24"/>
                    </a:lnTo>
                    <a:lnTo>
                      <a:pt x="511" y="25"/>
                    </a:lnTo>
                    <a:lnTo>
                      <a:pt x="517" y="29"/>
                    </a:lnTo>
                    <a:lnTo>
                      <a:pt x="525" y="33"/>
                    </a:lnTo>
                    <a:lnTo>
                      <a:pt x="531" y="38"/>
                    </a:lnTo>
                    <a:lnTo>
                      <a:pt x="537" y="41"/>
                    </a:lnTo>
                    <a:lnTo>
                      <a:pt x="542" y="45"/>
                    </a:lnTo>
                    <a:lnTo>
                      <a:pt x="546" y="48"/>
                    </a:lnTo>
                    <a:lnTo>
                      <a:pt x="550" y="52"/>
                    </a:lnTo>
                    <a:lnTo>
                      <a:pt x="551" y="54"/>
                    </a:lnTo>
                    <a:lnTo>
                      <a:pt x="552" y="59"/>
                    </a:lnTo>
                    <a:lnTo>
                      <a:pt x="551" y="63"/>
                    </a:lnTo>
                    <a:lnTo>
                      <a:pt x="550" y="65"/>
                    </a:lnTo>
                    <a:lnTo>
                      <a:pt x="546" y="68"/>
                    </a:lnTo>
                    <a:lnTo>
                      <a:pt x="542" y="70"/>
                    </a:lnTo>
                    <a:lnTo>
                      <a:pt x="534" y="70"/>
                    </a:lnTo>
                    <a:lnTo>
                      <a:pt x="525" y="69"/>
                    </a:lnTo>
                    <a:lnTo>
                      <a:pt x="514" y="67"/>
                    </a:lnTo>
                    <a:lnTo>
                      <a:pt x="508" y="65"/>
                    </a:lnTo>
                    <a:lnTo>
                      <a:pt x="503" y="64"/>
                    </a:lnTo>
                    <a:lnTo>
                      <a:pt x="497" y="63"/>
                    </a:lnTo>
                    <a:lnTo>
                      <a:pt x="491" y="62"/>
                    </a:lnTo>
                    <a:lnTo>
                      <a:pt x="485" y="60"/>
                    </a:lnTo>
                    <a:lnTo>
                      <a:pt x="480" y="60"/>
                    </a:lnTo>
                    <a:lnTo>
                      <a:pt x="474" y="59"/>
                    </a:lnTo>
                    <a:lnTo>
                      <a:pt x="469" y="58"/>
                    </a:lnTo>
                    <a:lnTo>
                      <a:pt x="466" y="60"/>
                    </a:lnTo>
                    <a:lnTo>
                      <a:pt x="462" y="63"/>
                    </a:lnTo>
                    <a:lnTo>
                      <a:pt x="461" y="64"/>
                    </a:lnTo>
                    <a:lnTo>
                      <a:pt x="460" y="64"/>
                    </a:lnTo>
                    <a:lnTo>
                      <a:pt x="457" y="64"/>
                    </a:lnTo>
                    <a:lnTo>
                      <a:pt x="451" y="64"/>
                    </a:lnTo>
                    <a:lnTo>
                      <a:pt x="441" y="64"/>
                    </a:lnTo>
                    <a:lnTo>
                      <a:pt x="431" y="63"/>
                    </a:lnTo>
                    <a:lnTo>
                      <a:pt x="418" y="62"/>
                    </a:lnTo>
                    <a:lnTo>
                      <a:pt x="406" y="60"/>
                    </a:lnTo>
                    <a:lnTo>
                      <a:pt x="396" y="58"/>
                    </a:lnTo>
                    <a:lnTo>
                      <a:pt x="386" y="54"/>
                    </a:lnTo>
                    <a:lnTo>
                      <a:pt x="179" y="60"/>
                    </a:lnTo>
                    <a:lnTo>
                      <a:pt x="172" y="69"/>
                    </a:lnTo>
                    <a:lnTo>
                      <a:pt x="166" y="77"/>
                    </a:lnTo>
                    <a:lnTo>
                      <a:pt x="159" y="85"/>
                    </a:lnTo>
                    <a:lnTo>
                      <a:pt x="153" y="93"/>
                    </a:lnTo>
                    <a:lnTo>
                      <a:pt x="147" y="102"/>
                    </a:lnTo>
                    <a:lnTo>
                      <a:pt x="141" y="110"/>
                    </a:lnTo>
                    <a:lnTo>
                      <a:pt x="134" y="118"/>
                    </a:lnTo>
                    <a:lnTo>
                      <a:pt x="127" y="127"/>
                    </a:lnTo>
                    <a:lnTo>
                      <a:pt x="148" y="124"/>
                    </a:lnTo>
                    <a:lnTo>
                      <a:pt x="167" y="122"/>
                    </a:lnTo>
                    <a:lnTo>
                      <a:pt x="188" y="121"/>
                    </a:lnTo>
                    <a:lnTo>
                      <a:pt x="208" y="118"/>
                    </a:lnTo>
                    <a:lnTo>
                      <a:pt x="229" y="117"/>
                    </a:lnTo>
                    <a:lnTo>
                      <a:pt x="249" y="116"/>
                    </a:lnTo>
                    <a:lnTo>
                      <a:pt x="270" y="115"/>
                    </a:lnTo>
                    <a:lnTo>
                      <a:pt x="290" y="115"/>
                    </a:lnTo>
                    <a:lnTo>
                      <a:pt x="311" y="115"/>
                    </a:lnTo>
                    <a:lnTo>
                      <a:pt x="330" y="115"/>
                    </a:lnTo>
                    <a:lnTo>
                      <a:pt x="351" y="115"/>
                    </a:lnTo>
                    <a:lnTo>
                      <a:pt x="371" y="116"/>
                    </a:lnTo>
                    <a:lnTo>
                      <a:pt x="392" y="117"/>
                    </a:lnTo>
                    <a:lnTo>
                      <a:pt x="412" y="118"/>
                    </a:lnTo>
                    <a:lnTo>
                      <a:pt x="433" y="121"/>
                    </a:lnTo>
                    <a:lnTo>
                      <a:pt x="453" y="123"/>
                    </a:lnTo>
                    <a:lnTo>
                      <a:pt x="455" y="123"/>
                    </a:lnTo>
                    <a:lnTo>
                      <a:pt x="456" y="124"/>
                    </a:lnTo>
                    <a:lnTo>
                      <a:pt x="457" y="127"/>
                    </a:lnTo>
                    <a:lnTo>
                      <a:pt x="457" y="128"/>
                    </a:lnTo>
                    <a:lnTo>
                      <a:pt x="457" y="129"/>
                    </a:lnTo>
                    <a:lnTo>
                      <a:pt x="456" y="130"/>
                    </a:lnTo>
                    <a:lnTo>
                      <a:pt x="453" y="132"/>
                    </a:lnTo>
                    <a:lnTo>
                      <a:pt x="452" y="132"/>
                    </a:lnTo>
                    <a:lnTo>
                      <a:pt x="432" y="129"/>
                    </a:lnTo>
                    <a:lnTo>
                      <a:pt x="411" y="127"/>
                    </a:lnTo>
                    <a:lnTo>
                      <a:pt x="391" y="126"/>
                    </a:lnTo>
                    <a:lnTo>
                      <a:pt x="370" y="124"/>
                    </a:lnTo>
                    <a:lnTo>
                      <a:pt x="350" y="123"/>
                    </a:lnTo>
                    <a:lnTo>
                      <a:pt x="329" y="123"/>
                    </a:lnTo>
                    <a:lnTo>
                      <a:pt x="310" y="123"/>
                    </a:lnTo>
                    <a:lnTo>
                      <a:pt x="289" y="123"/>
                    </a:lnTo>
                    <a:lnTo>
                      <a:pt x="269" y="123"/>
                    </a:lnTo>
                    <a:lnTo>
                      <a:pt x="248" y="124"/>
                    </a:lnTo>
                    <a:lnTo>
                      <a:pt x="228" y="126"/>
                    </a:lnTo>
                    <a:lnTo>
                      <a:pt x="207" y="127"/>
                    </a:lnTo>
                    <a:lnTo>
                      <a:pt x="187" y="129"/>
                    </a:lnTo>
                    <a:lnTo>
                      <a:pt x="166" y="130"/>
                    </a:lnTo>
                    <a:lnTo>
                      <a:pt x="147" y="133"/>
                    </a:lnTo>
                    <a:lnTo>
                      <a:pt x="126" y="135"/>
                    </a:lnTo>
                    <a:lnTo>
                      <a:pt x="124" y="134"/>
                    </a:lnTo>
                    <a:lnTo>
                      <a:pt x="117" y="133"/>
                    </a:lnTo>
                    <a:lnTo>
                      <a:pt x="111" y="130"/>
                    </a:lnTo>
                    <a:lnTo>
                      <a:pt x="109" y="129"/>
                    </a:lnTo>
                    <a:lnTo>
                      <a:pt x="111" y="128"/>
                    </a:lnTo>
                    <a:lnTo>
                      <a:pt x="115" y="123"/>
                    </a:lnTo>
                    <a:lnTo>
                      <a:pt x="120" y="117"/>
                    </a:lnTo>
                    <a:lnTo>
                      <a:pt x="127" y="108"/>
                    </a:lnTo>
                    <a:lnTo>
                      <a:pt x="137" y="98"/>
                    </a:lnTo>
                    <a:lnTo>
                      <a:pt x="147" y="86"/>
                    </a:lnTo>
                    <a:lnTo>
                      <a:pt x="156" y="74"/>
                    </a:lnTo>
                    <a:lnTo>
                      <a:pt x="167" y="60"/>
                    </a:lnTo>
                    <a:lnTo>
                      <a:pt x="123" y="62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2" y="204"/>
                    </a:lnTo>
                    <a:lnTo>
                      <a:pt x="6" y="203"/>
                    </a:lnTo>
                    <a:lnTo>
                      <a:pt x="9" y="202"/>
                    </a:lnTo>
                    <a:lnTo>
                      <a:pt x="15" y="199"/>
                    </a:lnTo>
                    <a:lnTo>
                      <a:pt x="24" y="198"/>
                    </a:lnTo>
                    <a:lnTo>
                      <a:pt x="32" y="196"/>
                    </a:lnTo>
                    <a:lnTo>
                      <a:pt x="43" y="193"/>
                    </a:lnTo>
                    <a:lnTo>
                      <a:pt x="56" y="191"/>
                    </a:lnTo>
                    <a:lnTo>
                      <a:pt x="71" y="188"/>
                    </a:lnTo>
                    <a:lnTo>
                      <a:pt x="86" y="186"/>
                    </a:lnTo>
                    <a:lnTo>
                      <a:pt x="105" y="184"/>
                    </a:lnTo>
                    <a:lnTo>
                      <a:pt x="125" y="181"/>
                    </a:lnTo>
                    <a:lnTo>
                      <a:pt x="148" y="179"/>
                    </a:lnTo>
                    <a:lnTo>
                      <a:pt x="173" y="178"/>
                    </a:lnTo>
                    <a:lnTo>
                      <a:pt x="200" y="176"/>
                    </a:lnTo>
                    <a:lnTo>
                      <a:pt x="228" y="175"/>
                    </a:lnTo>
                    <a:lnTo>
                      <a:pt x="255" y="175"/>
                    </a:lnTo>
                    <a:lnTo>
                      <a:pt x="283" y="175"/>
                    </a:lnTo>
                    <a:lnTo>
                      <a:pt x="311" y="175"/>
                    </a:lnTo>
                    <a:lnTo>
                      <a:pt x="338" y="176"/>
                    </a:lnTo>
                    <a:lnTo>
                      <a:pt x="363" y="178"/>
                    </a:lnTo>
                    <a:lnTo>
                      <a:pt x="389" y="179"/>
                    </a:lnTo>
                    <a:lnTo>
                      <a:pt x="414" y="180"/>
                    </a:lnTo>
                    <a:lnTo>
                      <a:pt x="438" y="182"/>
                    </a:lnTo>
                    <a:lnTo>
                      <a:pt x="461" y="184"/>
                    </a:lnTo>
                    <a:lnTo>
                      <a:pt x="481" y="186"/>
                    </a:lnTo>
                    <a:lnTo>
                      <a:pt x="502" y="188"/>
                    </a:lnTo>
                    <a:lnTo>
                      <a:pt x="521" y="192"/>
                    </a:lnTo>
                    <a:lnTo>
                      <a:pt x="539" y="194"/>
                    </a:lnTo>
                    <a:lnTo>
                      <a:pt x="555" y="197"/>
                    </a:lnTo>
                    <a:lnTo>
                      <a:pt x="569" y="200"/>
                    </a:lnTo>
                    <a:lnTo>
                      <a:pt x="648" y="134"/>
                    </a:lnTo>
                    <a:lnTo>
                      <a:pt x="667" y="129"/>
                    </a:lnTo>
                    <a:lnTo>
                      <a:pt x="689" y="123"/>
                    </a:lnTo>
                    <a:lnTo>
                      <a:pt x="708" y="118"/>
                    </a:lnTo>
                    <a:lnTo>
                      <a:pt x="728" y="114"/>
                    </a:lnTo>
                    <a:lnTo>
                      <a:pt x="744" y="110"/>
                    </a:lnTo>
                    <a:lnTo>
                      <a:pt x="758" y="108"/>
                    </a:lnTo>
                    <a:lnTo>
                      <a:pt x="766" y="106"/>
                    </a:lnTo>
                    <a:lnTo>
                      <a:pt x="770" y="105"/>
                    </a:lnTo>
                    <a:lnTo>
                      <a:pt x="769" y="105"/>
                    </a:lnTo>
                    <a:lnTo>
                      <a:pt x="765" y="104"/>
                    </a:lnTo>
                    <a:lnTo>
                      <a:pt x="759" y="103"/>
                    </a:lnTo>
                    <a:lnTo>
                      <a:pt x="750" y="102"/>
                    </a:lnTo>
                    <a:lnTo>
                      <a:pt x="741" y="100"/>
                    </a:lnTo>
                    <a:lnTo>
                      <a:pt x="730" y="98"/>
                    </a:lnTo>
                    <a:lnTo>
                      <a:pt x="718" y="94"/>
                    </a:lnTo>
                    <a:lnTo>
                      <a:pt x="706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260" name="Группа 259"/>
          <p:cNvGrpSpPr/>
          <p:nvPr/>
        </p:nvGrpSpPr>
        <p:grpSpPr>
          <a:xfrm>
            <a:off x="2695818" y="2254729"/>
            <a:ext cx="653823" cy="616087"/>
            <a:chOff x="2731293" y="1650622"/>
            <a:chExt cx="1534487" cy="1327318"/>
          </a:xfrm>
        </p:grpSpPr>
        <p:grpSp>
          <p:nvGrpSpPr>
            <p:cNvPr id="261" name="Group 584"/>
            <p:cNvGrpSpPr>
              <a:grpSpLocks noChangeAspect="1"/>
            </p:cNvGrpSpPr>
            <p:nvPr/>
          </p:nvGrpSpPr>
          <p:grpSpPr bwMode="auto">
            <a:xfrm>
              <a:off x="2731293" y="1650622"/>
              <a:ext cx="1328737" cy="788987"/>
              <a:chOff x="1637" y="1269"/>
              <a:chExt cx="837" cy="497"/>
            </a:xfrm>
          </p:grpSpPr>
          <p:sp>
            <p:nvSpPr>
              <p:cNvPr id="263" name="AutoShape 583"/>
              <p:cNvSpPr>
                <a:spLocks noChangeAspect="1" noChangeArrowheads="1" noTextEdit="1"/>
              </p:cNvSpPr>
              <p:nvPr/>
            </p:nvSpPr>
            <p:spPr bwMode="auto">
              <a:xfrm>
                <a:off x="1637" y="1269"/>
                <a:ext cx="837" cy="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4" name="Freeform 585"/>
              <p:cNvSpPr>
                <a:spLocks/>
              </p:cNvSpPr>
              <p:nvPr/>
            </p:nvSpPr>
            <p:spPr bwMode="auto">
              <a:xfrm>
                <a:off x="1667" y="1640"/>
                <a:ext cx="778" cy="123"/>
              </a:xfrm>
              <a:custGeom>
                <a:avLst/>
                <a:gdLst>
                  <a:gd name="T0" fmla="*/ 38 w 2335"/>
                  <a:gd name="T1" fmla="*/ 252 h 370"/>
                  <a:gd name="T2" fmla="*/ 33 w 2335"/>
                  <a:gd name="T3" fmla="*/ 257 h 370"/>
                  <a:gd name="T4" fmla="*/ 21 w 2335"/>
                  <a:gd name="T5" fmla="*/ 269 h 370"/>
                  <a:gd name="T6" fmla="*/ 9 w 2335"/>
                  <a:gd name="T7" fmla="*/ 286 h 370"/>
                  <a:gd name="T8" fmla="*/ 0 w 2335"/>
                  <a:gd name="T9" fmla="*/ 307 h 370"/>
                  <a:gd name="T10" fmla="*/ 3 w 2335"/>
                  <a:gd name="T11" fmla="*/ 328 h 370"/>
                  <a:gd name="T12" fmla="*/ 19 w 2335"/>
                  <a:gd name="T13" fmla="*/ 347 h 370"/>
                  <a:gd name="T14" fmla="*/ 56 w 2335"/>
                  <a:gd name="T15" fmla="*/ 362 h 370"/>
                  <a:gd name="T16" fmla="*/ 120 w 2335"/>
                  <a:gd name="T17" fmla="*/ 369 h 370"/>
                  <a:gd name="T18" fmla="*/ 169 w 2335"/>
                  <a:gd name="T19" fmla="*/ 370 h 370"/>
                  <a:gd name="T20" fmla="*/ 236 w 2335"/>
                  <a:gd name="T21" fmla="*/ 370 h 370"/>
                  <a:gd name="T22" fmla="*/ 318 w 2335"/>
                  <a:gd name="T23" fmla="*/ 370 h 370"/>
                  <a:gd name="T24" fmla="*/ 413 w 2335"/>
                  <a:gd name="T25" fmla="*/ 369 h 370"/>
                  <a:gd name="T26" fmla="*/ 520 w 2335"/>
                  <a:gd name="T27" fmla="*/ 368 h 370"/>
                  <a:gd name="T28" fmla="*/ 633 w 2335"/>
                  <a:gd name="T29" fmla="*/ 366 h 370"/>
                  <a:gd name="T30" fmla="*/ 752 w 2335"/>
                  <a:gd name="T31" fmla="*/ 364 h 370"/>
                  <a:gd name="T32" fmla="*/ 875 w 2335"/>
                  <a:gd name="T33" fmla="*/ 361 h 370"/>
                  <a:gd name="T34" fmla="*/ 997 w 2335"/>
                  <a:gd name="T35" fmla="*/ 358 h 370"/>
                  <a:gd name="T36" fmla="*/ 1118 w 2335"/>
                  <a:gd name="T37" fmla="*/ 356 h 370"/>
                  <a:gd name="T38" fmla="*/ 1236 w 2335"/>
                  <a:gd name="T39" fmla="*/ 355 h 370"/>
                  <a:gd name="T40" fmla="*/ 1346 w 2335"/>
                  <a:gd name="T41" fmla="*/ 352 h 370"/>
                  <a:gd name="T42" fmla="*/ 1447 w 2335"/>
                  <a:gd name="T43" fmla="*/ 351 h 370"/>
                  <a:gd name="T44" fmla="*/ 1536 w 2335"/>
                  <a:gd name="T45" fmla="*/ 350 h 370"/>
                  <a:gd name="T46" fmla="*/ 1611 w 2335"/>
                  <a:gd name="T47" fmla="*/ 350 h 370"/>
                  <a:gd name="T48" fmla="*/ 1669 w 2335"/>
                  <a:gd name="T49" fmla="*/ 350 h 370"/>
                  <a:gd name="T50" fmla="*/ 1771 w 2335"/>
                  <a:gd name="T51" fmla="*/ 350 h 370"/>
                  <a:gd name="T52" fmla="*/ 1873 w 2335"/>
                  <a:gd name="T53" fmla="*/ 348 h 370"/>
                  <a:gd name="T54" fmla="*/ 1975 w 2335"/>
                  <a:gd name="T55" fmla="*/ 345 h 370"/>
                  <a:gd name="T56" fmla="*/ 2070 w 2335"/>
                  <a:gd name="T57" fmla="*/ 339 h 370"/>
                  <a:gd name="T58" fmla="*/ 2154 w 2335"/>
                  <a:gd name="T59" fmla="*/ 331 h 370"/>
                  <a:gd name="T60" fmla="*/ 2223 w 2335"/>
                  <a:gd name="T61" fmla="*/ 324 h 370"/>
                  <a:gd name="T62" fmla="*/ 2272 w 2335"/>
                  <a:gd name="T63" fmla="*/ 314 h 370"/>
                  <a:gd name="T64" fmla="*/ 2296 w 2335"/>
                  <a:gd name="T65" fmla="*/ 306 h 370"/>
                  <a:gd name="T66" fmla="*/ 2317 w 2335"/>
                  <a:gd name="T67" fmla="*/ 290 h 370"/>
                  <a:gd name="T68" fmla="*/ 2333 w 2335"/>
                  <a:gd name="T69" fmla="*/ 275 h 370"/>
                  <a:gd name="T70" fmla="*/ 2332 w 2335"/>
                  <a:gd name="T71" fmla="*/ 258 h 370"/>
                  <a:gd name="T72" fmla="*/ 2305 w 2335"/>
                  <a:gd name="T73" fmla="*/ 237 h 370"/>
                  <a:gd name="T74" fmla="*/ 2277 w 2335"/>
                  <a:gd name="T75" fmla="*/ 218 h 370"/>
                  <a:gd name="T76" fmla="*/ 2237 w 2335"/>
                  <a:gd name="T77" fmla="*/ 188 h 370"/>
                  <a:gd name="T78" fmla="*/ 2192 w 2335"/>
                  <a:gd name="T79" fmla="*/ 150 h 370"/>
                  <a:gd name="T80" fmla="*/ 2145 w 2335"/>
                  <a:gd name="T81" fmla="*/ 111 h 370"/>
                  <a:gd name="T82" fmla="*/ 2101 w 2335"/>
                  <a:gd name="T83" fmla="*/ 73 h 370"/>
                  <a:gd name="T84" fmla="*/ 2064 w 2335"/>
                  <a:gd name="T85" fmla="*/ 40 h 370"/>
                  <a:gd name="T86" fmla="*/ 2038 w 2335"/>
                  <a:gd name="T87" fmla="*/ 18 h 370"/>
                  <a:gd name="T88" fmla="*/ 2029 w 2335"/>
                  <a:gd name="T89" fmla="*/ 1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35" h="370">
                    <a:moveTo>
                      <a:pt x="237" y="0"/>
                    </a:moveTo>
                    <a:lnTo>
                      <a:pt x="38" y="252"/>
                    </a:lnTo>
                    <a:lnTo>
                      <a:pt x="37" y="253"/>
                    </a:lnTo>
                    <a:lnTo>
                      <a:pt x="33" y="257"/>
                    </a:lnTo>
                    <a:lnTo>
                      <a:pt x="28" y="262"/>
                    </a:lnTo>
                    <a:lnTo>
                      <a:pt x="21" y="269"/>
                    </a:lnTo>
                    <a:lnTo>
                      <a:pt x="15" y="277"/>
                    </a:lnTo>
                    <a:lnTo>
                      <a:pt x="9" y="286"/>
                    </a:lnTo>
                    <a:lnTo>
                      <a:pt x="4" y="296"/>
                    </a:lnTo>
                    <a:lnTo>
                      <a:pt x="0" y="307"/>
                    </a:lnTo>
                    <a:lnTo>
                      <a:pt x="0" y="318"/>
                    </a:lnTo>
                    <a:lnTo>
                      <a:pt x="3" y="328"/>
                    </a:lnTo>
                    <a:lnTo>
                      <a:pt x="9" y="337"/>
                    </a:lnTo>
                    <a:lnTo>
                      <a:pt x="19" y="347"/>
                    </a:lnTo>
                    <a:lnTo>
                      <a:pt x="34" y="355"/>
                    </a:lnTo>
                    <a:lnTo>
                      <a:pt x="56" y="362"/>
                    </a:lnTo>
                    <a:lnTo>
                      <a:pt x="85" y="367"/>
                    </a:lnTo>
                    <a:lnTo>
                      <a:pt x="120" y="369"/>
                    </a:lnTo>
                    <a:lnTo>
                      <a:pt x="142" y="370"/>
                    </a:lnTo>
                    <a:lnTo>
                      <a:pt x="169" y="370"/>
                    </a:lnTo>
                    <a:lnTo>
                      <a:pt x="201" y="370"/>
                    </a:lnTo>
                    <a:lnTo>
                      <a:pt x="236" y="370"/>
                    </a:lnTo>
                    <a:lnTo>
                      <a:pt x="275" y="370"/>
                    </a:lnTo>
                    <a:lnTo>
                      <a:pt x="318" y="370"/>
                    </a:lnTo>
                    <a:lnTo>
                      <a:pt x="364" y="370"/>
                    </a:lnTo>
                    <a:lnTo>
                      <a:pt x="413" y="369"/>
                    </a:lnTo>
                    <a:lnTo>
                      <a:pt x="465" y="369"/>
                    </a:lnTo>
                    <a:lnTo>
                      <a:pt x="520" y="368"/>
                    </a:lnTo>
                    <a:lnTo>
                      <a:pt x="574" y="367"/>
                    </a:lnTo>
                    <a:lnTo>
                      <a:pt x="633" y="366"/>
                    </a:lnTo>
                    <a:lnTo>
                      <a:pt x="692" y="364"/>
                    </a:lnTo>
                    <a:lnTo>
                      <a:pt x="752" y="364"/>
                    </a:lnTo>
                    <a:lnTo>
                      <a:pt x="813" y="363"/>
                    </a:lnTo>
                    <a:lnTo>
                      <a:pt x="875" y="361"/>
                    </a:lnTo>
                    <a:lnTo>
                      <a:pt x="936" y="359"/>
                    </a:lnTo>
                    <a:lnTo>
                      <a:pt x="997" y="358"/>
                    </a:lnTo>
                    <a:lnTo>
                      <a:pt x="1058" y="357"/>
                    </a:lnTo>
                    <a:lnTo>
                      <a:pt x="1118" y="356"/>
                    </a:lnTo>
                    <a:lnTo>
                      <a:pt x="1178" y="355"/>
                    </a:lnTo>
                    <a:lnTo>
                      <a:pt x="1236" y="355"/>
                    </a:lnTo>
                    <a:lnTo>
                      <a:pt x="1292" y="353"/>
                    </a:lnTo>
                    <a:lnTo>
                      <a:pt x="1346" y="352"/>
                    </a:lnTo>
                    <a:lnTo>
                      <a:pt x="1398" y="351"/>
                    </a:lnTo>
                    <a:lnTo>
                      <a:pt x="1447" y="351"/>
                    </a:lnTo>
                    <a:lnTo>
                      <a:pt x="1493" y="350"/>
                    </a:lnTo>
                    <a:lnTo>
                      <a:pt x="1536" y="350"/>
                    </a:lnTo>
                    <a:lnTo>
                      <a:pt x="1575" y="350"/>
                    </a:lnTo>
                    <a:lnTo>
                      <a:pt x="1611" y="350"/>
                    </a:lnTo>
                    <a:lnTo>
                      <a:pt x="1642" y="350"/>
                    </a:lnTo>
                    <a:lnTo>
                      <a:pt x="1669" y="350"/>
                    </a:lnTo>
                    <a:lnTo>
                      <a:pt x="1719" y="350"/>
                    </a:lnTo>
                    <a:lnTo>
                      <a:pt x="1771" y="350"/>
                    </a:lnTo>
                    <a:lnTo>
                      <a:pt x="1822" y="350"/>
                    </a:lnTo>
                    <a:lnTo>
                      <a:pt x="1873" y="348"/>
                    </a:lnTo>
                    <a:lnTo>
                      <a:pt x="1925" y="346"/>
                    </a:lnTo>
                    <a:lnTo>
                      <a:pt x="1975" y="345"/>
                    </a:lnTo>
                    <a:lnTo>
                      <a:pt x="2024" y="341"/>
                    </a:lnTo>
                    <a:lnTo>
                      <a:pt x="2070" y="339"/>
                    </a:lnTo>
                    <a:lnTo>
                      <a:pt x="2113" y="335"/>
                    </a:lnTo>
                    <a:lnTo>
                      <a:pt x="2154" y="331"/>
                    </a:lnTo>
                    <a:lnTo>
                      <a:pt x="2190" y="328"/>
                    </a:lnTo>
                    <a:lnTo>
                      <a:pt x="2223" y="324"/>
                    </a:lnTo>
                    <a:lnTo>
                      <a:pt x="2250" y="319"/>
                    </a:lnTo>
                    <a:lnTo>
                      <a:pt x="2272" y="314"/>
                    </a:lnTo>
                    <a:lnTo>
                      <a:pt x="2288" y="311"/>
                    </a:lnTo>
                    <a:lnTo>
                      <a:pt x="2296" y="306"/>
                    </a:lnTo>
                    <a:lnTo>
                      <a:pt x="2307" y="297"/>
                    </a:lnTo>
                    <a:lnTo>
                      <a:pt x="2317" y="290"/>
                    </a:lnTo>
                    <a:lnTo>
                      <a:pt x="2327" y="282"/>
                    </a:lnTo>
                    <a:lnTo>
                      <a:pt x="2333" y="275"/>
                    </a:lnTo>
                    <a:lnTo>
                      <a:pt x="2335" y="266"/>
                    </a:lnTo>
                    <a:lnTo>
                      <a:pt x="2332" y="258"/>
                    </a:lnTo>
                    <a:lnTo>
                      <a:pt x="2322" y="248"/>
                    </a:lnTo>
                    <a:lnTo>
                      <a:pt x="2305" y="237"/>
                    </a:lnTo>
                    <a:lnTo>
                      <a:pt x="2292" y="229"/>
                    </a:lnTo>
                    <a:lnTo>
                      <a:pt x="2277" y="218"/>
                    </a:lnTo>
                    <a:lnTo>
                      <a:pt x="2258" y="204"/>
                    </a:lnTo>
                    <a:lnTo>
                      <a:pt x="2237" y="188"/>
                    </a:lnTo>
                    <a:lnTo>
                      <a:pt x="2215" y="170"/>
                    </a:lnTo>
                    <a:lnTo>
                      <a:pt x="2192" y="150"/>
                    </a:lnTo>
                    <a:lnTo>
                      <a:pt x="2169" y="131"/>
                    </a:lnTo>
                    <a:lnTo>
                      <a:pt x="2145" y="111"/>
                    </a:lnTo>
                    <a:lnTo>
                      <a:pt x="2123" y="92"/>
                    </a:lnTo>
                    <a:lnTo>
                      <a:pt x="2101" y="73"/>
                    </a:lnTo>
                    <a:lnTo>
                      <a:pt x="2081" y="56"/>
                    </a:lnTo>
                    <a:lnTo>
                      <a:pt x="2064" y="40"/>
                    </a:lnTo>
                    <a:lnTo>
                      <a:pt x="2049" y="28"/>
                    </a:lnTo>
                    <a:lnTo>
                      <a:pt x="2038" y="18"/>
                    </a:lnTo>
                    <a:lnTo>
                      <a:pt x="2031" y="12"/>
                    </a:lnTo>
                    <a:lnTo>
                      <a:pt x="2029" y="1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5" name="Freeform 586"/>
              <p:cNvSpPr>
                <a:spLocks/>
              </p:cNvSpPr>
              <p:nvPr/>
            </p:nvSpPr>
            <p:spPr bwMode="auto">
              <a:xfrm>
                <a:off x="1696" y="1576"/>
                <a:ext cx="677" cy="176"/>
              </a:xfrm>
              <a:custGeom>
                <a:avLst/>
                <a:gdLst>
                  <a:gd name="T0" fmla="*/ 220 w 2032"/>
                  <a:gd name="T1" fmla="*/ 87 h 526"/>
                  <a:gd name="T2" fmla="*/ 246 w 2032"/>
                  <a:gd name="T3" fmla="*/ 88 h 526"/>
                  <a:gd name="T4" fmla="*/ 294 w 2032"/>
                  <a:gd name="T5" fmla="*/ 92 h 526"/>
                  <a:gd name="T6" fmla="*/ 356 w 2032"/>
                  <a:gd name="T7" fmla="*/ 94 h 526"/>
                  <a:gd name="T8" fmla="*/ 419 w 2032"/>
                  <a:gd name="T9" fmla="*/ 98 h 526"/>
                  <a:gd name="T10" fmla="*/ 475 w 2032"/>
                  <a:gd name="T11" fmla="*/ 102 h 526"/>
                  <a:gd name="T12" fmla="*/ 519 w 2032"/>
                  <a:gd name="T13" fmla="*/ 103 h 526"/>
                  <a:gd name="T14" fmla="*/ 595 w 2032"/>
                  <a:gd name="T15" fmla="*/ 103 h 526"/>
                  <a:gd name="T16" fmla="*/ 695 w 2032"/>
                  <a:gd name="T17" fmla="*/ 103 h 526"/>
                  <a:gd name="T18" fmla="*/ 811 w 2032"/>
                  <a:gd name="T19" fmla="*/ 102 h 526"/>
                  <a:gd name="T20" fmla="*/ 937 w 2032"/>
                  <a:gd name="T21" fmla="*/ 102 h 526"/>
                  <a:gd name="T22" fmla="*/ 1062 w 2032"/>
                  <a:gd name="T23" fmla="*/ 101 h 526"/>
                  <a:gd name="T24" fmla="*/ 1179 w 2032"/>
                  <a:gd name="T25" fmla="*/ 99 h 526"/>
                  <a:gd name="T26" fmla="*/ 1282 w 2032"/>
                  <a:gd name="T27" fmla="*/ 98 h 526"/>
                  <a:gd name="T28" fmla="*/ 1360 w 2032"/>
                  <a:gd name="T29" fmla="*/ 98 h 526"/>
                  <a:gd name="T30" fmla="*/ 1406 w 2032"/>
                  <a:gd name="T31" fmla="*/ 97 h 526"/>
                  <a:gd name="T32" fmla="*/ 1419 w 2032"/>
                  <a:gd name="T33" fmla="*/ 97 h 526"/>
                  <a:gd name="T34" fmla="*/ 1454 w 2032"/>
                  <a:gd name="T35" fmla="*/ 97 h 526"/>
                  <a:gd name="T36" fmla="*/ 1516 w 2032"/>
                  <a:gd name="T37" fmla="*/ 97 h 526"/>
                  <a:gd name="T38" fmla="*/ 1586 w 2032"/>
                  <a:gd name="T39" fmla="*/ 96 h 526"/>
                  <a:gd name="T40" fmla="*/ 1645 w 2032"/>
                  <a:gd name="T41" fmla="*/ 94 h 526"/>
                  <a:gd name="T42" fmla="*/ 1674 w 2032"/>
                  <a:gd name="T43" fmla="*/ 92 h 526"/>
                  <a:gd name="T44" fmla="*/ 1680 w 2032"/>
                  <a:gd name="T45" fmla="*/ 45 h 526"/>
                  <a:gd name="T46" fmla="*/ 1678 w 2032"/>
                  <a:gd name="T47" fmla="*/ 16 h 526"/>
                  <a:gd name="T48" fmla="*/ 1714 w 2032"/>
                  <a:gd name="T49" fmla="*/ 9 h 526"/>
                  <a:gd name="T50" fmla="*/ 1800 w 2032"/>
                  <a:gd name="T51" fmla="*/ 74 h 526"/>
                  <a:gd name="T52" fmla="*/ 1872 w 2032"/>
                  <a:gd name="T53" fmla="*/ 135 h 526"/>
                  <a:gd name="T54" fmla="*/ 1898 w 2032"/>
                  <a:gd name="T55" fmla="*/ 164 h 526"/>
                  <a:gd name="T56" fmla="*/ 1967 w 2032"/>
                  <a:gd name="T57" fmla="*/ 250 h 526"/>
                  <a:gd name="T58" fmla="*/ 2019 w 2032"/>
                  <a:gd name="T59" fmla="*/ 321 h 526"/>
                  <a:gd name="T60" fmla="*/ 2032 w 2032"/>
                  <a:gd name="T61" fmla="*/ 362 h 526"/>
                  <a:gd name="T62" fmla="*/ 2026 w 2032"/>
                  <a:gd name="T63" fmla="*/ 408 h 526"/>
                  <a:gd name="T64" fmla="*/ 2001 w 2032"/>
                  <a:gd name="T65" fmla="*/ 442 h 526"/>
                  <a:gd name="T66" fmla="*/ 1987 w 2032"/>
                  <a:gd name="T67" fmla="*/ 453 h 526"/>
                  <a:gd name="T68" fmla="*/ 1965 w 2032"/>
                  <a:gd name="T69" fmla="*/ 464 h 526"/>
                  <a:gd name="T70" fmla="*/ 1935 w 2032"/>
                  <a:gd name="T71" fmla="*/ 474 h 526"/>
                  <a:gd name="T72" fmla="*/ 1893 w 2032"/>
                  <a:gd name="T73" fmla="*/ 485 h 526"/>
                  <a:gd name="T74" fmla="*/ 1838 w 2032"/>
                  <a:gd name="T75" fmla="*/ 493 h 526"/>
                  <a:gd name="T76" fmla="*/ 1766 w 2032"/>
                  <a:gd name="T77" fmla="*/ 502 h 526"/>
                  <a:gd name="T78" fmla="*/ 1675 w 2032"/>
                  <a:gd name="T79" fmla="*/ 509 h 526"/>
                  <a:gd name="T80" fmla="*/ 1564 w 2032"/>
                  <a:gd name="T81" fmla="*/ 514 h 526"/>
                  <a:gd name="T82" fmla="*/ 1428 w 2032"/>
                  <a:gd name="T83" fmla="*/ 518 h 526"/>
                  <a:gd name="T84" fmla="*/ 1267 w 2032"/>
                  <a:gd name="T85" fmla="*/ 520 h 526"/>
                  <a:gd name="T86" fmla="*/ 1089 w 2032"/>
                  <a:gd name="T87" fmla="*/ 520 h 526"/>
                  <a:gd name="T88" fmla="*/ 929 w 2032"/>
                  <a:gd name="T89" fmla="*/ 521 h 526"/>
                  <a:gd name="T90" fmla="*/ 788 w 2032"/>
                  <a:gd name="T91" fmla="*/ 523 h 526"/>
                  <a:gd name="T92" fmla="*/ 665 w 2032"/>
                  <a:gd name="T93" fmla="*/ 524 h 526"/>
                  <a:gd name="T94" fmla="*/ 557 w 2032"/>
                  <a:gd name="T95" fmla="*/ 525 h 526"/>
                  <a:gd name="T96" fmla="*/ 464 w 2032"/>
                  <a:gd name="T97" fmla="*/ 526 h 526"/>
                  <a:gd name="T98" fmla="*/ 386 w 2032"/>
                  <a:gd name="T99" fmla="*/ 526 h 526"/>
                  <a:gd name="T100" fmla="*/ 319 w 2032"/>
                  <a:gd name="T101" fmla="*/ 525 h 526"/>
                  <a:gd name="T102" fmla="*/ 264 w 2032"/>
                  <a:gd name="T103" fmla="*/ 523 h 526"/>
                  <a:gd name="T104" fmla="*/ 217 w 2032"/>
                  <a:gd name="T105" fmla="*/ 518 h 526"/>
                  <a:gd name="T106" fmla="*/ 180 w 2032"/>
                  <a:gd name="T107" fmla="*/ 510 h 526"/>
                  <a:gd name="T108" fmla="*/ 70 w 2032"/>
                  <a:gd name="T109" fmla="*/ 477 h 526"/>
                  <a:gd name="T110" fmla="*/ 11 w 2032"/>
                  <a:gd name="T111" fmla="*/ 452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32" h="526">
                    <a:moveTo>
                      <a:pt x="0" y="445"/>
                    </a:moveTo>
                    <a:lnTo>
                      <a:pt x="217" y="87"/>
                    </a:lnTo>
                    <a:lnTo>
                      <a:pt x="220" y="87"/>
                    </a:lnTo>
                    <a:lnTo>
                      <a:pt x="225" y="87"/>
                    </a:lnTo>
                    <a:lnTo>
                      <a:pt x="233" y="88"/>
                    </a:lnTo>
                    <a:lnTo>
                      <a:pt x="246" y="88"/>
                    </a:lnTo>
                    <a:lnTo>
                      <a:pt x="259" y="90"/>
                    </a:lnTo>
                    <a:lnTo>
                      <a:pt x="276" y="91"/>
                    </a:lnTo>
                    <a:lnTo>
                      <a:pt x="294" y="92"/>
                    </a:lnTo>
                    <a:lnTo>
                      <a:pt x="314" y="92"/>
                    </a:lnTo>
                    <a:lnTo>
                      <a:pt x="334" y="93"/>
                    </a:lnTo>
                    <a:lnTo>
                      <a:pt x="356" y="94"/>
                    </a:lnTo>
                    <a:lnTo>
                      <a:pt x="376" y="96"/>
                    </a:lnTo>
                    <a:lnTo>
                      <a:pt x="398" y="97"/>
                    </a:lnTo>
                    <a:lnTo>
                      <a:pt x="419" y="98"/>
                    </a:lnTo>
                    <a:lnTo>
                      <a:pt x="439" y="99"/>
                    </a:lnTo>
                    <a:lnTo>
                      <a:pt x="458" y="101"/>
                    </a:lnTo>
                    <a:lnTo>
                      <a:pt x="475" y="102"/>
                    </a:lnTo>
                    <a:lnTo>
                      <a:pt x="486" y="102"/>
                    </a:lnTo>
                    <a:lnTo>
                      <a:pt x="501" y="103"/>
                    </a:lnTo>
                    <a:lnTo>
                      <a:pt x="519" y="103"/>
                    </a:lnTo>
                    <a:lnTo>
                      <a:pt x="541" y="103"/>
                    </a:lnTo>
                    <a:lnTo>
                      <a:pt x="567" y="103"/>
                    </a:lnTo>
                    <a:lnTo>
                      <a:pt x="595" y="103"/>
                    </a:lnTo>
                    <a:lnTo>
                      <a:pt x="626" y="103"/>
                    </a:lnTo>
                    <a:lnTo>
                      <a:pt x="660" y="103"/>
                    </a:lnTo>
                    <a:lnTo>
                      <a:pt x="695" y="103"/>
                    </a:lnTo>
                    <a:lnTo>
                      <a:pt x="732" y="103"/>
                    </a:lnTo>
                    <a:lnTo>
                      <a:pt x="771" y="103"/>
                    </a:lnTo>
                    <a:lnTo>
                      <a:pt x="811" y="102"/>
                    </a:lnTo>
                    <a:lnTo>
                      <a:pt x="853" y="102"/>
                    </a:lnTo>
                    <a:lnTo>
                      <a:pt x="894" y="102"/>
                    </a:lnTo>
                    <a:lnTo>
                      <a:pt x="937" y="102"/>
                    </a:lnTo>
                    <a:lnTo>
                      <a:pt x="979" y="101"/>
                    </a:lnTo>
                    <a:lnTo>
                      <a:pt x="1020" y="101"/>
                    </a:lnTo>
                    <a:lnTo>
                      <a:pt x="1062" y="101"/>
                    </a:lnTo>
                    <a:lnTo>
                      <a:pt x="1102" y="101"/>
                    </a:lnTo>
                    <a:lnTo>
                      <a:pt x="1141" y="99"/>
                    </a:lnTo>
                    <a:lnTo>
                      <a:pt x="1179" y="99"/>
                    </a:lnTo>
                    <a:lnTo>
                      <a:pt x="1216" y="99"/>
                    </a:lnTo>
                    <a:lnTo>
                      <a:pt x="1250" y="98"/>
                    </a:lnTo>
                    <a:lnTo>
                      <a:pt x="1282" y="98"/>
                    </a:lnTo>
                    <a:lnTo>
                      <a:pt x="1311" y="98"/>
                    </a:lnTo>
                    <a:lnTo>
                      <a:pt x="1337" y="98"/>
                    </a:lnTo>
                    <a:lnTo>
                      <a:pt x="1360" y="98"/>
                    </a:lnTo>
                    <a:lnTo>
                      <a:pt x="1379" y="97"/>
                    </a:lnTo>
                    <a:lnTo>
                      <a:pt x="1395" y="97"/>
                    </a:lnTo>
                    <a:lnTo>
                      <a:pt x="1406" y="97"/>
                    </a:lnTo>
                    <a:lnTo>
                      <a:pt x="1414" y="97"/>
                    </a:lnTo>
                    <a:lnTo>
                      <a:pt x="1416" y="97"/>
                    </a:lnTo>
                    <a:lnTo>
                      <a:pt x="1419" y="97"/>
                    </a:lnTo>
                    <a:lnTo>
                      <a:pt x="1427" y="97"/>
                    </a:lnTo>
                    <a:lnTo>
                      <a:pt x="1438" y="97"/>
                    </a:lnTo>
                    <a:lnTo>
                      <a:pt x="1454" y="97"/>
                    </a:lnTo>
                    <a:lnTo>
                      <a:pt x="1474" y="97"/>
                    </a:lnTo>
                    <a:lnTo>
                      <a:pt x="1494" y="97"/>
                    </a:lnTo>
                    <a:lnTo>
                      <a:pt x="1516" y="97"/>
                    </a:lnTo>
                    <a:lnTo>
                      <a:pt x="1540" y="96"/>
                    </a:lnTo>
                    <a:lnTo>
                      <a:pt x="1563" y="96"/>
                    </a:lnTo>
                    <a:lnTo>
                      <a:pt x="1586" y="96"/>
                    </a:lnTo>
                    <a:lnTo>
                      <a:pt x="1608" y="96"/>
                    </a:lnTo>
                    <a:lnTo>
                      <a:pt x="1628" y="94"/>
                    </a:lnTo>
                    <a:lnTo>
                      <a:pt x="1645" y="94"/>
                    </a:lnTo>
                    <a:lnTo>
                      <a:pt x="1658" y="93"/>
                    </a:lnTo>
                    <a:lnTo>
                      <a:pt x="1669" y="93"/>
                    </a:lnTo>
                    <a:lnTo>
                      <a:pt x="1674" y="92"/>
                    </a:lnTo>
                    <a:lnTo>
                      <a:pt x="1681" y="81"/>
                    </a:lnTo>
                    <a:lnTo>
                      <a:pt x="1683" y="63"/>
                    </a:lnTo>
                    <a:lnTo>
                      <a:pt x="1680" y="45"/>
                    </a:lnTo>
                    <a:lnTo>
                      <a:pt x="1679" y="38"/>
                    </a:lnTo>
                    <a:lnTo>
                      <a:pt x="1678" y="31"/>
                    </a:lnTo>
                    <a:lnTo>
                      <a:pt x="1678" y="16"/>
                    </a:lnTo>
                    <a:lnTo>
                      <a:pt x="1683" y="3"/>
                    </a:lnTo>
                    <a:lnTo>
                      <a:pt x="1698" y="0"/>
                    </a:lnTo>
                    <a:lnTo>
                      <a:pt x="1714" y="9"/>
                    </a:lnTo>
                    <a:lnTo>
                      <a:pt x="1740" y="25"/>
                    </a:lnTo>
                    <a:lnTo>
                      <a:pt x="1768" y="48"/>
                    </a:lnTo>
                    <a:lnTo>
                      <a:pt x="1800" y="74"/>
                    </a:lnTo>
                    <a:lnTo>
                      <a:pt x="1829" y="98"/>
                    </a:lnTo>
                    <a:lnTo>
                      <a:pt x="1855" y="120"/>
                    </a:lnTo>
                    <a:lnTo>
                      <a:pt x="1872" y="135"/>
                    </a:lnTo>
                    <a:lnTo>
                      <a:pt x="1878" y="141"/>
                    </a:lnTo>
                    <a:lnTo>
                      <a:pt x="1883" y="147"/>
                    </a:lnTo>
                    <a:lnTo>
                      <a:pt x="1898" y="164"/>
                    </a:lnTo>
                    <a:lnTo>
                      <a:pt x="1918" y="189"/>
                    </a:lnTo>
                    <a:lnTo>
                      <a:pt x="1943" y="218"/>
                    </a:lnTo>
                    <a:lnTo>
                      <a:pt x="1967" y="250"/>
                    </a:lnTo>
                    <a:lnTo>
                      <a:pt x="1990" y="279"/>
                    </a:lnTo>
                    <a:lnTo>
                      <a:pt x="2008" y="304"/>
                    </a:lnTo>
                    <a:lnTo>
                      <a:pt x="2019" y="321"/>
                    </a:lnTo>
                    <a:lnTo>
                      <a:pt x="2025" y="334"/>
                    </a:lnTo>
                    <a:lnTo>
                      <a:pt x="2030" y="348"/>
                    </a:lnTo>
                    <a:lnTo>
                      <a:pt x="2032" y="362"/>
                    </a:lnTo>
                    <a:lnTo>
                      <a:pt x="2032" y="377"/>
                    </a:lnTo>
                    <a:lnTo>
                      <a:pt x="2031" y="393"/>
                    </a:lnTo>
                    <a:lnTo>
                      <a:pt x="2026" y="408"/>
                    </a:lnTo>
                    <a:lnTo>
                      <a:pt x="2017" y="423"/>
                    </a:lnTo>
                    <a:lnTo>
                      <a:pt x="2005" y="438"/>
                    </a:lnTo>
                    <a:lnTo>
                      <a:pt x="2001" y="442"/>
                    </a:lnTo>
                    <a:lnTo>
                      <a:pt x="1997" y="445"/>
                    </a:lnTo>
                    <a:lnTo>
                      <a:pt x="1992" y="449"/>
                    </a:lnTo>
                    <a:lnTo>
                      <a:pt x="1987" y="453"/>
                    </a:lnTo>
                    <a:lnTo>
                      <a:pt x="1981" y="456"/>
                    </a:lnTo>
                    <a:lnTo>
                      <a:pt x="1973" y="460"/>
                    </a:lnTo>
                    <a:lnTo>
                      <a:pt x="1965" y="464"/>
                    </a:lnTo>
                    <a:lnTo>
                      <a:pt x="1956" y="467"/>
                    </a:lnTo>
                    <a:lnTo>
                      <a:pt x="1946" y="470"/>
                    </a:lnTo>
                    <a:lnTo>
                      <a:pt x="1935" y="474"/>
                    </a:lnTo>
                    <a:lnTo>
                      <a:pt x="1922" y="477"/>
                    </a:lnTo>
                    <a:lnTo>
                      <a:pt x="1909" y="481"/>
                    </a:lnTo>
                    <a:lnTo>
                      <a:pt x="1893" y="485"/>
                    </a:lnTo>
                    <a:lnTo>
                      <a:pt x="1877" y="487"/>
                    </a:lnTo>
                    <a:lnTo>
                      <a:pt x="1857" y="491"/>
                    </a:lnTo>
                    <a:lnTo>
                      <a:pt x="1838" y="493"/>
                    </a:lnTo>
                    <a:lnTo>
                      <a:pt x="1816" y="496"/>
                    </a:lnTo>
                    <a:lnTo>
                      <a:pt x="1791" y="499"/>
                    </a:lnTo>
                    <a:lnTo>
                      <a:pt x="1766" y="502"/>
                    </a:lnTo>
                    <a:lnTo>
                      <a:pt x="1737" y="504"/>
                    </a:lnTo>
                    <a:lnTo>
                      <a:pt x="1707" y="507"/>
                    </a:lnTo>
                    <a:lnTo>
                      <a:pt x="1675" y="509"/>
                    </a:lnTo>
                    <a:lnTo>
                      <a:pt x="1641" y="510"/>
                    </a:lnTo>
                    <a:lnTo>
                      <a:pt x="1603" y="513"/>
                    </a:lnTo>
                    <a:lnTo>
                      <a:pt x="1564" y="514"/>
                    </a:lnTo>
                    <a:lnTo>
                      <a:pt x="1521" y="515"/>
                    </a:lnTo>
                    <a:lnTo>
                      <a:pt x="1476" y="518"/>
                    </a:lnTo>
                    <a:lnTo>
                      <a:pt x="1428" y="518"/>
                    </a:lnTo>
                    <a:lnTo>
                      <a:pt x="1377" y="519"/>
                    </a:lnTo>
                    <a:lnTo>
                      <a:pt x="1323" y="520"/>
                    </a:lnTo>
                    <a:lnTo>
                      <a:pt x="1267" y="520"/>
                    </a:lnTo>
                    <a:lnTo>
                      <a:pt x="1207" y="520"/>
                    </a:lnTo>
                    <a:lnTo>
                      <a:pt x="1147" y="520"/>
                    </a:lnTo>
                    <a:lnTo>
                      <a:pt x="1089" y="520"/>
                    </a:lnTo>
                    <a:lnTo>
                      <a:pt x="1034" y="520"/>
                    </a:lnTo>
                    <a:lnTo>
                      <a:pt x="980" y="521"/>
                    </a:lnTo>
                    <a:lnTo>
                      <a:pt x="929" y="521"/>
                    </a:lnTo>
                    <a:lnTo>
                      <a:pt x="880" y="521"/>
                    </a:lnTo>
                    <a:lnTo>
                      <a:pt x="833" y="523"/>
                    </a:lnTo>
                    <a:lnTo>
                      <a:pt x="788" y="523"/>
                    </a:lnTo>
                    <a:lnTo>
                      <a:pt x="745" y="524"/>
                    </a:lnTo>
                    <a:lnTo>
                      <a:pt x="704" y="524"/>
                    </a:lnTo>
                    <a:lnTo>
                      <a:pt x="665" y="524"/>
                    </a:lnTo>
                    <a:lnTo>
                      <a:pt x="627" y="525"/>
                    </a:lnTo>
                    <a:lnTo>
                      <a:pt x="591" y="525"/>
                    </a:lnTo>
                    <a:lnTo>
                      <a:pt x="557" y="525"/>
                    </a:lnTo>
                    <a:lnTo>
                      <a:pt x="524" y="526"/>
                    </a:lnTo>
                    <a:lnTo>
                      <a:pt x="494" y="526"/>
                    </a:lnTo>
                    <a:lnTo>
                      <a:pt x="464" y="526"/>
                    </a:lnTo>
                    <a:lnTo>
                      <a:pt x="436" y="526"/>
                    </a:lnTo>
                    <a:lnTo>
                      <a:pt x="411" y="526"/>
                    </a:lnTo>
                    <a:lnTo>
                      <a:pt x="386" y="526"/>
                    </a:lnTo>
                    <a:lnTo>
                      <a:pt x="362" y="526"/>
                    </a:lnTo>
                    <a:lnTo>
                      <a:pt x="340" y="525"/>
                    </a:lnTo>
                    <a:lnTo>
                      <a:pt x="319" y="525"/>
                    </a:lnTo>
                    <a:lnTo>
                      <a:pt x="299" y="524"/>
                    </a:lnTo>
                    <a:lnTo>
                      <a:pt x="281" y="524"/>
                    </a:lnTo>
                    <a:lnTo>
                      <a:pt x="264" y="523"/>
                    </a:lnTo>
                    <a:lnTo>
                      <a:pt x="247" y="521"/>
                    </a:lnTo>
                    <a:lnTo>
                      <a:pt x="232" y="519"/>
                    </a:lnTo>
                    <a:lnTo>
                      <a:pt x="217" y="518"/>
                    </a:lnTo>
                    <a:lnTo>
                      <a:pt x="204" y="515"/>
                    </a:lnTo>
                    <a:lnTo>
                      <a:pt x="192" y="513"/>
                    </a:lnTo>
                    <a:lnTo>
                      <a:pt x="180" y="510"/>
                    </a:lnTo>
                    <a:lnTo>
                      <a:pt x="137" y="499"/>
                    </a:lnTo>
                    <a:lnTo>
                      <a:pt x="100" y="488"/>
                    </a:lnTo>
                    <a:lnTo>
                      <a:pt x="70" y="477"/>
                    </a:lnTo>
                    <a:lnTo>
                      <a:pt x="44" y="466"/>
                    </a:lnTo>
                    <a:lnTo>
                      <a:pt x="24" y="458"/>
                    </a:lnTo>
                    <a:lnTo>
                      <a:pt x="11" y="452"/>
                    </a:lnTo>
                    <a:lnTo>
                      <a:pt x="2" y="447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6" name="Freeform 587"/>
              <p:cNvSpPr>
                <a:spLocks/>
              </p:cNvSpPr>
              <p:nvPr/>
            </p:nvSpPr>
            <p:spPr bwMode="auto">
              <a:xfrm>
                <a:off x="1754" y="1598"/>
                <a:ext cx="58" cy="71"/>
              </a:xfrm>
              <a:custGeom>
                <a:avLst/>
                <a:gdLst>
                  <a:gd name="T0" fmla="*/ 0 w 174"/>
                  <a:gd name="T1" fmla="*/ 51 h 214"/>
                  <a:gd name="T2" fmla="*/ 146 w 174"/>
                  <a:gd name="T3" fmla="*/ 214 h 214"/>
                  <a:gd name="T4" fmla="*/ 174 w 174"/>
                  <a:gd name="T5" fmla="*/ 209 h 214"/>
                  <a:gd name="T6" fmla="*/ 51 w 174"/>
                  <a:gd name="T7" fmla="*/ 0 h 214"/>
                  <a:gd name="T8" fmla="*/ 0 w 174"/>
                  <a:gd name="T9" fmla="*/ 5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14">
                    <a:moveTo>
                      <a:pt x="0" y="51"/>
                    </a:moveTo>
                    <a:lnTo>
                      <a:pt x="146" y="214"/>
                    </a:lnTo>
                    <a:lnTo>
                      <a:pt x="174" y="209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7" name="Freeform 588"/>
              <p:cNvSpPr>
                <a:spLocks/>
              </p:cNvSpPr>
              <p:nvPr/>
            </p:nvSpPr>
            <p:spPr bwMode="auto">
              <a:xfrm>
                <a:off x="1690" y="1340"/>
                <a:ext cx="784" cy="331"/>
              </a:xfrm>
              <a:custGeom>
                <a:avLst/>
                <a:gdLst>
                  <a:gd name="T0" fmla="*/ 1295 w 2351"/>
                  <a:gd name="T1" fmla="*/ 990 h 992"/>
                  <a:gd name="T2" fmla="*/ 1469 w 2351"/>
                  <a:gd name="T3" fmla="*/ 976 h 992"/>
                  <a:gd name="T4" fmla="*/ 1633 w 2351"/>
                  <a:gd name="T5" fmla="*/ 953 h 992"/>
                  <a:gd name="T6" fmla="*/ 1785 w 2351"/>
                  <a:gd name="T7" fmla="*/ 920 h 992"/>
                  <a:gd name="T8" fmla="*/ 1923 w 2351"/>
                  <a:gd name="T9" fmla="*/ 878 h 992"/>
                  <a:gd name="T10" fmla="*/ 2046 w 2351"/>
                  <a:gd name="T11" fmla="*/ 829 h 992"/>
                  <a:gd name="T12" fmla="*/ 2151 w 2351"/>
                  <a:gd name="T13" fmla="*/ 773 h 992"/>
                  <a:gd name="T14" fmla="*/ 2235 w 2351"/>
                  <a:gd name="T15" fmla="*/ 711 h 992"/>
                  <a:gd name="T16" fmla="*/ 2298 w 2351"/>
                  <a:gd name="T17" fmla="*/ 643 h 992"/>
                  <a:gd name="T18" fmla="*/ 2338 w 2351"/>
                  <a:gd name="T19" fmla="*/ 572 h 992"/>
                  <a:gd name="T20" fmla="*/ 2351 w 2351"/>
                  <a:gd name="T21" fmla="*/ 497 h 992"/>
                  <a:gd name="T22" fmla="*/ 2338 w 2351"/>
                  <a:gd name="T23" fmla="*/ 421 h 992"/>
                  <a:gd name="T24" fmla="*/ 2298 w 2351"/>
                  <a:gd name="T25" fmla="*/ 349 h 992"/>
                  <a:gd name="T26" fmla="*/ 2235 w 2351"/>
                  <a:gd name="T27" fmla="*/ 281 h 992"/>
                  <a:gd name="T28" fmla="*/ 2151 w 2351"/>
                  <a:gd name="T29" fmla="*/ 219 h 992"/>
                  <a:gd name="T30" fmla="*/ 2046 w 2351"/>
                  <a:gd name="T31" fmla="*/ 163 h 992"/>
                  <a:gd name="T32" fmla="*/ 1923 w 2351"/>
                  <a:gd name="T33" fmla="*/ 114 h 992"/>
                  <a:gd name="T34" fmla="*/ 1785 w 2351"/>
                  <a:gd name="T35" fmla="*/ 72 h 992"/>
                  <a:gd name="T36" fmla="*/ 1633 w 2351"/>
                  <a:gd name="T37" fmla="*/ 39 h 992"/>
                  <a:gd name="T38" fmla="*/ 1469 w 2351"/>
                  <a:gd name="T39" fmla="*/ 16 h 992"/>
                  <a:gd name="T40" fmla="*/ 1295 w 2351"/>
                  <a:gd name="T41" fmla="*/ 2 h 992"/>
                  <a:gd name="T42" fmla="*/ 1116 w 2351"/>
                  <a:gd name="T43" fmla="*/ 1 h 992"/>
                  <a:gd name="T44" fmla="*/ 938 w 2351"/>
                  <a:gd name="T45" fmla="*/ 10 h 992"/>
                  <a:gd name="T46" fmla="*/ 771 w 2351"/>
                  <a:gd name="T47" fmla="*/ 31 h 992"/>
                  <a:gd name="T48" fmla="*/ 616 w 2351"/>
                  <a:gd name="T49" fmla="*/ 60 h 992"/>
                  <a:gd name="T50" fmla="*/ 473 w 2351"/>
                  <a:gd name="T51" fmla="*/ 99 h 992"/>
                  <a:gd name="T52" fmla="*/ 345 w 2351"/>
                  <a:gd name="T53" fmla="*/ 146 h 992"/>
                  <a:gd name="T54" fmla="*/ 233 w 2351"/>
                  <a:gd name="T55" fmla="*/ 199 h 992"/>
                  <a:gd name="T56" fmla="*/ 142 w 2351"/>
                  <a:gd name="T57" fmla="*/ 261 h 992"/>
                  <a:gd name="T58" fmla="*/ 71 w 2351"/>
                  <a:gd name="T59" fmla="*/ 325 h 992"/>
                  <a:gd name="T60" fmla="*/ 25 w 2351"/>
                  <a:gd name="T61" fmla="*/ 396 h 992"/>
                  <a:gd name="T62" fmla="*/ 1 w 2351"/>
                  <a:gd name="T63" fmla="*/ 471 h 992"/>
                  <a:gd name="T64" fmla="*/ 6 w 2351"/>
                  <a:gd name="T65" fmla="*/ 547 h 992"/>
                  <a:gd name="T66" fmla="*/ 37 w 2351"/>
                  <a:gd name="T67" fmla="*/ 620 h 992"/>
                  <a:gd name="T68" fmla="*/ 93 w 2351"/>
                  <a:gd name="T69" fmla="*/ 689 h 992"/>
                  <a:gd name="T70" fmla="*/ 170 w 2351"/>
                  <a:gd name="T71" fmla="*/ 753 h 992"/>
                  <a:gd name="T72" fmla="*/ 269 w 2351"/>
                  <a:gd name="T73" fmla="*/ 811 h 992"/>
                  <a:gd name="T74" fmla="*/ 385 w 2351"/>
                  <a:gd name="T75" fmla="*/ 864 h 992"/>
                  <a:gd name="T76" fmla="*/ 518 w 2351"/>
                  <a:gd name="T77" fmla="*/ 908 h 992"/>
                  <a:gd name="T78" fmla="*/ 666 w 2351"/>
                  <a:gd name="T79" fmla="*/ 943 h 992"/>
                  <a:gd name="T80" fmla="*/ 826 w 2351"/>
                  <a:gd name="T81" fmla="*/ 970 h 992"/>
                  <a:gd name="T82" fmla="*/ 997 w 2351"/>
                  <a:gd name="T83" fmla="*/ 986 h 992"/>
                  <a:gd name="T84" fmla="*/ 1176 w 2351"/>
                  <a:gd name="T85" fmla="*/ 992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51" h="992">
                    <a:moveTo>
                      <a:pt x="1176" y="992"/>
                    </a:moveTo>
                    <a:lnTo>
                      <a:pt x="1235" y="991"/>
                    </a:lnTo>
                    <a:lnTo>
                      <a:pt x="1295" y="990"/>
                    </a:lnTo>
                    <a:lnTo>
                      <a:pt x="1354" y="986"/>
                    </a:lnTo>
                    <a:lnTo>
                      <a:pt x="1413" y="982"/>
                    </a:lnTo>
                    <a:lnTo>
                      <a:pt x="1469" y="976"/>
                    </a:lnTo>
                    <a:lnTo>
                      <a:pt x="1525" y="970"/>
                    </a:lnTo>
                    <a:lnTo>
                      <a:pt x="1580" y="961"/>
                    </a:lnTo>
                    <a:lnTo>
                      <a:pt x="1633" y="953"/>
                    </a:lnTo>
                    <a:lnTo>
                      <a:pt x="1685" y="943"/>
                    </a:lnTo>
                    <a:lnTo>
                      <a:pt x="1735" y="932"/>
                    </a:lnTo>
                    <a:lnTo>
                      <a:pt x="1785" y="920"/>
                    </a:lnTo>
                    <a:lnTo>
                      <a:pt x="1833" y="908"/>
                    </a:lnTo>
                    <a:lnTo>
                      <a:pt x="1878" y="893"/>
                    </a:lnTo>
                    <a:lnTo>
                      <a:pt x="1923" y="878"/>
                    </a:lnTo>
                    <a:lnTo>
                      <a:pt x="1966" y="864"/>
                    </a:lnTo>
                    <a:lnTo>
                      <a:pt x="2006" y="846"/>
                    </a:lnTo>
                    <a:lnTo>
                      <a:pt x="2046" y="829"/>
                    </a:lnTo>
                    <a:lnTo>
                      <a:pt x="2082" y="811"/>
                    </a:lnTo>
                    <a:lnTo>
                      <a:pt x="2118" y="793"/>
                    </a:lnTo>
                    <a:lnTo>
                      <a:pt x="2151" y="773"/>
                    </a:lnTo>
                    <a:lnTo>
                      <a:pt x="2181" y="753"/>
                    </a:lnTo>
                    <a:lnTo>
                      <a:pt x="2209" y="733"/>
                    </a:lnTo>
                    <a:lnTo>
                      <a:pt x="2235" y="711"/>
                    </a:lnTo>
                    <a:lnTo>
                      <a:pt x="2258" y="689"/>
                    </a:lnTo>
                    <a:lnTo>
                      <a:pt x="2280" y="667"/>
                    </a:lnTo>
                    <a:lnTo>
                      <a:pt x="2298" y="643"/>
                    </a:lnTo>
                    <a:lnTo>
                      <a:pt x="2314" y="620"/>
                    </a:lnTo>
                    <a:lnTo>
                      <a:pt x="2327" y="596"/>
                    </a:lnTo>
                    <a:lnTo>
                      <a:pt x="2338" y="572"/>
                    </a:lnTo>
                    <a:lnTo>
                      <a:pt x="2345" y="547"/>
                    </a:lnTo>
                    <a:lnTo>
                      <a:pt x="2350" y="522"/>
                    </a:lnTo>
                    <a:lnTo>
                      <a:pt x="2351" y="497"/>
                    </a:lnTo>
                    <a:lnTo>
                      <a:pt x="2350" y="471"/>
                    </a:lnTo>
                    <a:lnTo>
                      <a:pt x="2345" y="446"/>
                    </a:lnTo>
                    <a:lnTo>
                      <a:pt x="2338" y="421"/>
                    </a:lnTo>
                    <a:lnTo>
                      <a:pt x="2327" y="396"/>
                    </a:lnTo>
                    <a:lnTo>
                      <a:pt x="2314" y="373"/>
                    </a:lnTo>
                    <a:lnTo>
                      <a:pt x="2298" y="349"/>
                    </a:lnTo>
                    <a:lnTo>
                      <a:pt x="2280" y="325"/>
                    </a:lnTo>
                    <a:lnTo>
                      <a:pt x="2258" y="303"/>
                    </a:lnTo>
                    <a:lnTo>
                      <a:pt x="2235" y="281"/>
                    </a:lnTo>
                    <a:lnTo>
                      <a:pt x="2209" y="261"/>
                    </a:lnTo>
                    <a:lnTo>
                      <a:pt x="2181" y="240"/>
                    </a:lnTo>
                    <a:lnTo>
                      <a:pt x="2151" y="219"/>
                    </a:lnTo>
                    <a:lnTo>
                      <a:pt x="2118" y="199"/>
                    </a:lnTo>
                    <a:lnTo>
                      <a:pt x="2082" y="181"/>
                    </a:lnTo>
                    <a:lnTo>
                      <a:pt x="2046" y="163"/>
                    </a:lnTo>
                    <a:lnTo>
                      <a:pt x="2006" y="146"/>
                    </a:lnTo>
                    <a:lnTo>
                      <a:pt x="1966" y="130"/>
                    </a:lnTo>
                    <a:lnTo>
                      <a:pt x="1923" y="114"/>
                    </a:lnTo>
                    <a:lnTo>
                      <a:pt x="1878" y="99"/>
                    </a:lnTo>
                    <a:lnTo>
                      <a:pt x="1833" y="84"/>
                    </a:lnTo>
                    <a:lnTo>
                      <a:pt x="1785" y="72"/>
                    </a:lnTo>
                    <a:lnTo>
                      <a:pt x="1735" y="60"/>
                    </a:lnTo>
                    <a:lnTo>
                      <a:pt x="1685" y="49"/>
                    </a:lnTo>
                    <a:lnTo>
                      <a:pt x="1633" y="39"/>
                    </a:lnTo>
                    <a:lnTo>
                      <a:pt x="1580" y="31"/>
                    </a:lnTo>
                    <a:lnTo>
                      <a:pt x="1525" y="22"/>
                    </a:lnTo>
                    <a:lnTo>
                      <a:pt x="1469" y="16"/>
                    </a:lnTo>
                    <a:lnTo>
                      <a:pt x="1413" y="10"/>
                    </a:lnTo>
                    <a:lnTo>
                      <a:pt x="1354" y="6"/>
                    </a:lnTo>
                    <a:lnTo>
                      <a:pt x="1295" y="2"/>
                    </a:lnTo>
                    <a:lnTo>
                      <a:pt x="1235" y="1"/>
                    </a:lnTo>
                    <a:lnTo>
                      <a:pt x="1176" y="0"/>
                    </a:lnTo>
                    <a:lnTo>
                      <a:pt x="1116" y="1"/>
                    </a:lnTo>
                    <a:lnTo>
                      <a:pt x="1056" y="2"/>
                    </a:lnTo>
                    <a:lnTo>
                      <a:pt x="997" y="6"/>
                    </a:lnTo>
                    <a:lnTo>
                      <a:pt x="938" y="10"/>
                    </a:lnTo>
                    <a:lnTo>
                      <a:pt x="882" y="16"/>
                    </a:lnTo>
                    <a:lnTo>
                      <a:pt x="826" y="22"/>
                    </a:lnTo>
                    <a:lnTo>
                      <a:pt x="771" y="31"/>
                    </a:lnTo>
                    <a:lnTo>
                      <a:pt x="719" y="39"/>
                    </a:lnTo>
                    <a:lnTo>
                      <a:pt x="666" y="49"/>
                    </a:lnTo>
                    <a:lnTo>
                      <a:pt x="616" y="60"/>
                    </a:lnTo>
                    <a:lnTo>
                      <a:pt x="566" y="72"/>
                    </a:lnTo>
                    <a:lnTo>
                      <a:pt x="518" y="84"/>
                    </a:lnTo>
                    <a:lnTo>
                      <a:pt x="473" y="99"/>
                    </a:lnTo>
                    <a:lnTo>
                      <a:pt x="428" y="114"/>
                    </a:lnTo>
                    <a:lnTo>
                      <a:pt x="385" y="130"/>
                    </a:lnTo>
                    <a:lnTo>
                      <a:pt x="345" y="146"/>
                    </a:lnTo>
                    <a:lnTo>
                      <a:pt x="306" y="163"/>
                    </a:lnTo>
                    <a:lnTo>
                      <a:pt x="269" y="181"/>
                    </a:lnTo>
                    <a:lnTo>
                      <a:pt x="233" y="199"/>
                    </a:lnTo>
                    <a:lnTo>
                      <a:pt x="200" y="219"/>
                    </a:lnTo>
                    <a:lnTo>
                      <a:pt x="170" y="240"/>
                    </a:lnTo>
                    <a:lnTo>
                      <a:pt x="142" y="261"/>
                    </a:lnTo>
                    <a:lnTo>
                      <a:pt x="116" y="281"/>
                    </a:lnTo>
                    <a:lnTo>
                      <a:pt x="93" y="303"/>
                    </a:lnTo>
                    <a:lnTo>
                      <a:pt x="71" y="325"/>
                    </a:lnTo>
                    <a:lnTo>
                      <a:pt x="53" y="349"/>
                    </a:lnTo>
                    <a:lnTo>
                      <a:pt x="37" y="373"/>
                    </a:lnTo>
                    <a:lnTo>
                      <a:pt x="25" y="396"/>
                    </a:lnTo>
                    <a:lnTo>
                      <a:pt x="14" y="421"/>
                    </a:lnTo>
                    <a:lnTo>
                      <a:pt x="6" y="446"/>
                    </a:lnTo>
                    <a:lnTo>
                      <a:pt x="1" y="471"/>
                    </a:lnTo>
                    <a:lnTo>
                      <a:pt x="0" y="497"/>
                    </a:lnTo>
                    <a:lnTo>
                      <a:pt x="1" y="522"/>
                    </a:lnTo>
                    <a:lnTo>
                      <a:pt x="6" y="547"/>
                    </a:lnTo>
                    <a:lnTo>
                      <a:pt x="14" y="572"/>
                    </a:lnTo>
                    <a:lnTo>
                      <a:pt x="25" y="596"/>
                    </a:lnTo>
                    <a:lnTo>
                      <a:pt x="37" y="620"/>
                    </a:lnTo>
                    <a:lnTo>
                      <a:pt x="53" y="643"/>
                    </a:lnTo>
                    <a:lnTo>
                      <a:pt x="71" y="667"/>
                    </a:lnTo>
                    <a:lnTo>
                      <a:pt x="93" y="689"/>
                    </a:lnTo>
                    <a:lnTo>
                      <a:pt x="116" y="711"/>
                    </a:lnTo>
                    <a:lnTo>
                      <a:pt x="142" y="733"/>
                    </a:lnTo>
                    <a:lnTo>
                      <a:pt x="170" y="753"/>
                    </a:lnTo>
                    <a:lnTo>
                      <a:pt x="200" y="773"/>
                    </a:lnTo>
                    <a:lnTo>
                      <a:pt x="233" y="793"/>
                    </a:lnTo>
                    <a:lnTo>
                      <a:pt x="269" y="811"/>
                    </a:lnTo>
                    <a:lnTo>
                      <a:pt x="306" y="829"/>
                    </a:lnTo>
                    <a:lnTo>
                      <a:pt x="345" y="846"/>
                    </a:lnTo>
                    <a:lnTo>
                      <a:pt x="385" y="864"/>
                    </a:lnTo>
                    <a:lnTo>
                      <a:pt x="428" y="878"/>
                    </a:lnTo>
                    <a:lnTo>
                      <a:pt x="473" y="893"/>
                    </a:lnTo>
                    <a:lnTo>
                      <a:pt x="518" y="908"/>
                    </a:lnTo>
                    <a:lnTo>
                      <a:pt x="566" y="920"/>
                    </a:lnTo>
                    <a:lnTo>
                      <a:pt x="616" y="932"/>
                    </a:lnTo>
                    <a:lnTo>
                      <a:pt x="666" y="943"/>
                    </a:lnTo>
                    <a:lnTo>
                      <a:pt x="719" y="953"/>
                    </a:lnTo>
                    <a:lnTo>
                      <a:pt x="771" y="961"/>
                    </a:lnTo>
                    <a:lnTo>
                      <a:pt x="826" y="970"/>
                    </a:lnTo>
                    <a:lnTo>
                      <a:pt x="882" y="976"/>
                    </a:lnTo>
                    <a:lnTo>
                      <a:pt x="938" y="982"/>
                    </a:lnTo>
                    <a:lnTo>
                      <a:pt x="997" y="986"/>
                    </a:lnTo>
                    <a:lnTo>
                      <a:pt x="1056" y="990"/>
                    </a:lnTo>
                    <a:lnTo>
                      <a:pt x="1116" y="991"/>
                    </a:lnTo>
                    <a:lnTo>
                      <a:pt x="1176" y="99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8" name="Freeform 589"/>
              <p:cNvSpPr>
                <a:spLocks/>
              </p:cNvSpPr>
              <p:nvPr/>
            </p:nvSpPr>
            <p:spPr bwMode="auto">
              <a:xfrm>
                <a:off x="1722" y="1280"/>
                <a:ext cx="225" cy="389"/>
              </a:xfrm>
              <a:custGeom>
                <a:avLst/>
                <a:gdLst>
                  <a:gd name="T0" fmla="*/ 237 w 674"/>
                  <a:gd name="T1" fmla="*/ 1162 h 1167"/>
                  <a:gd name="T2" fmla="*/ 208 w 674"/>
                  <a:gd name="T3" fmla="*/ 1131 h 1167"/>
                  <a:gd name="T4" fmla="*/ 165 w 674"/>
                  <a:gd name="T5" fmla="*/ 1087 h 1167"/>
                  <a:gd name="T6" fmla="*/ 126 w 674"/>
                  <a:gd name="T7" fmla="*/ 1046 h 1167"/>
                  <a:gd name="T8" fmla="*/ 103 w 674"/>
                  <a:gd name="T9" fmla="*/ 1018 h 1167"/>
                  <a:gd name="T10" fmla="*/ 71 w 674"/>
                  <a:gd name="T11" fmla="*/ 970 h 1167"/>
                  <a:gd name="T12" fmla="*/ 37 w 674"/>
                  <a:gd name="T13" fmla="*/ 917 h 1167"/>
                  <a:gd name="T14" fmla="*/ 14 w 674"/>
                  <a:gd name="T15" fmla="*/ 881 h 1167"/>
                  <a:gd name="T16" fmla="*/ 0 w 674"/>
                  <a:gd name="T17" fmla="*/ 832 h 1167"/>
                  <a:gd name="T18" fmla="*/ 13 w 674"/>
                  <a:gd name="T19" fmla="*/ 791 h 1167"/>
                  <a:gd name="T20" fmla="*/ 41 w 674"/>
                  <a:gd name="T21" fmla="*/ 697 h 1167"/>
                  <a:gd name="T22" fmla="*/ 79 w 674"/>
                  <a:gd name="T23" fmla="*/ 590 h 1167"/>
                  <a:gd name="T24" fmla="*/ 114 w 674"/>
                  <a:gd name="T25" fmla="*/ 511 h 1167"/>
                  <a:gd name="T26" fmla="*/ 154 w 674"/>
                  <a:gd name="T27" fmla="*/ 461 h 1167"/>
                  <a:gd name="T28" fmla="*/ 201 w 674"/>
                  <a:gd name="T29" fmla="*/ 417 h 1167"/>
                  <a:gd name="T30" fmla="*/ 237 w 674"/>
                  <a:gd name="T31" fmla="*/ 387 h 1167"/>
                  <a:gd name="T32" fmla="*/ 253 w 674"/>
                  <a:gd name="T33" fmla="*/ 374 h 1167"/>
                  <a:gd name="T34" fmla="*/ 248 w 674"/>
                  <a:gd name="T35" fmla="*/ 349 h 1167"/>
                  <a:gd name="T36" fmla="*/ 244 w 674"/>
                  <a:gd name="T37" fmla="*/ 312 h 1167"/>
                  <a:gd name="T38" fmla="*/ 251 w 674"/>
                  <a:gd name="T39" fmla="*/ 295 h 1167"/>
                  <a:gd name="T40" fmla="*/ 267 w 674"/>
                  <a:gd name="T41" fmla="*/ 273 h 1167"/>
                  <a:gd name="T42" fmla="*/ 283 w 674"/>
                  <a:gd name="T43" fmla="*/ 254 h 1167"/>
                  <a:gd name="T44" fmla="*/ 290 w 674"/>
                  <a:gd name="T45" fmla="*/ 246 h 1167"/>
                  <a:gd name="T46" fmla="*/ 318 w 674"/>
                  <a:gd name="T47" fmla="*/ 168 h 1167"/>
                  <a:gd name="T48" fmla="*/ 311 w 674"/>
                  <a:gd name="T49" fmla="*/ 133 h 1167"/>
                  <a:gd name="T50" fmla="*/ 321 w 674"/>
                  <a:gd name="T51" fmla="*/ 108 h 1167"/>
                  <a:gd name="T52" fmla="*/ 345 w 674"/>
                  <a:gd name="T53" fmla="*/ 84 h 1167"/>
                  <a:gd name="T54" fmla="*/ 371 w 674"/>
                  <a:gd name="T55" fmla="*/ 67 h 1167"/>
                  <a:gd name="T56" fmla="*/ 394 w 674"/>
                  <a:gd name="T57" fmla="*/ 50 h 1167"/>
                  <a:gd name="T58" fmla="*/ 410 w 674"/>
                  <a:gd name="T59" fmla="*/ 39 h 1167"/>
                  <a:gd name="T60" fmla="*/ 413 w 674"/>
                  <a:gd name="T61" fmla="*/ 27 h 1167"/>
                  <a:gd name="T62" fmla="*/ 429 w 674"/>
                  <a:gd name="T63" fmla="*/ 22 h 1167"/>
                  <a:gd name="T64" fmla="*/ 470 w 674"/>
                  <a:gd name="T65" fmla="*/ 12 h 1167"/>
                  <a:gd name="T66" fmla="*/ 516 w 674"/>
                  <a:gd name="T67" fmla="*/ 2 h 1167"/>
                  <a:gd name="T68" fmla="*/ 558 w 674"/>
                  <a:gd name="T69" fmla="*/ 1 h 1167"/>
                  <a:gd name="T70" fmla="*/ 589 w 674"/>
                  <a:gd name="T71" fmla="*/ 12 h 1167"/>
                  <a:gd name="T72" fmla="*/ 619 w 674"/>
                  <a:gd name="T73" fmla="*/ 32 h 1167"/>
                  <a:gd name="T74" fmla="*/ 641 w 674"/>
                  <a:gd name="T75" fmla="*/ 55 h 1167"/>
                  <a:gd name="T76" fmla="*/ 652 w 674"/>
                  <a:gd name="T77" fmla="*/ 76 h 1167"/>
                  <a:gd name="T78" fmla="*/ 655 w 674"/>
                  <a:gd name="T79" fmla="*/ 114 h 1167"/>
                  <a:gd name="T80" fmla="*/ 654 w 674"/>
                  <a:gd name="T81" fmla="*/ 133 h 1167"/>
                  <a:gd name="T82" fmla="*/ 663 w 674"/>
                  <a:gd name="T83" fmla="*/ 182 h 1167"/>
                  <a:gd name="T84" fmla="*/ 652 w 674"/>
                  <a:gd name="T85" fmla="*/ 236 h 1167"/>
                  <a:gd name="T86" fmla="*/ 588 w 674"/>
                  <a:gd name="T87" fmla="*/ 300 h 1167"/>
                  <a:gd name="T88" fmla="*/ 548 w 674"/>
                  <a:gd name="T89" fmla="*/ 431 h 1167"/>
                  <a:gd name="T90" fmla="*/ 525 w 674"/>
                  <a:gd name="T91" fmla="*/ 470 h 1167"/>
                  <a:gd name="T92" fmla="*/ 483 w 674"/>
                  <a:gd name="T93" fmla="*/ 536 h 1167"/>
                  <a:gd name="T94" fmla="*/ 430 w 674"/>
                  <a:gd name="T95" fmla="*/ 620 h 1167"/>
                  <a:gd name="T96" fmla="*/ 374 w 674"/>
                  <a:gd name="T97" fmla="*/ 709 h 1167"/>
                  <a:gd name="T98" fmla="*/ 322 w 674"/>
                  <a:gd name="T99" fmla="*/ 793 h 1167"/>
                  <a:gd name="T100" fmla="*/ 278 w 674"/>
                  <a:gd name="T101" fmla="*/ 861 h 1167"/>
                  <a:gd name="T102" fmla="*/ 251 w 674"/>
                  <a:gd name="T103" fmla="*/ 901 h 1167"/>
                  <a:gd name="T104" fmla="*/ 237 w 674"/>
                  <a:gd name="T105" fmla="*/ 921 h 1167"/>
                  <a:gd name="T106" fmla="*/ 218 w 674"/>
                  <a:gd name="T107" fmla="*/ 970 h 1167"/>
                  <a:gd name="T108" fmla="*/ 242 w 674"/>
                  <a:gd name="T109" fmla="*/ 1167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4" h="1167">
                    <a:moveTo>
                      <a:pt x="242" y="1167"/>
                    </a:moveTo>
                    <a:lnTo>
                      <a:pt x="237" y="1162"/>
                    </a:lnTo>
                    <a:lnTo>
                      <a:pt x="225" y="1150"/>
                    </a:lnTo>
                    <a:lnTo>
                      <a:pt x="208" y="1131"/>
                    </a:lnTo>
                    <a:lnTo>
                      <a:pt x="187" y="1111"/>
                    </a:lnTo>
                    <a:lnTo>
                      <a:pt x="165" y="1087"/>
                    </a:lnTo>
                    <a:lnTo>
                      <a:pt x="145" y="1065"/>
                    </a:lnTo>
                    <a:lnTo>
                      <a:pt x="126" y="1046"/>
                    </a:lnTo>
                    <a:lnTo>
                      <a:pt x="114" y="1032"/>
                    </a:lnTo>
                    <a:lnTo>
                      <a:pt x="103" y="1018"/>
                    </a:lnTo>
                    <a:lnTo>
                      <a:pt x="88" y="996"/>
                    </a:lnTo>
                    <a:lnTo>
                      <a:pt x="71" y="970"/>
                    </a:lnTo>
                    <a:lnTo>
                      <a:pt x="53" y="943"/>
                    </a:lnTo>
                    <a:lnTo>
                      <a:pt x="37" y="917"/>
                    </a:lnTo>
                    <a:lnTo>
                      <a:pt x="24" y="895"/>
                    </a:lnTo>
                    <a:lnTo>
                      <a:pt x="14" y="881"/>
                    </a:lnTo>
                    <a:lnTo>
                      <a:pt x="10" y="875"/>
                    </a:lnTo>
                    <a:lnTo>
                      <a:pt x="0" y="832"/>
                    </a:lnTo>
                    <a:lnTo>
                      <a:pt x="4" y="821"/>
                    </a:lnTo>
                    <a:lnTo>
                      <a:pt x="13" y="791"/>
                    </a:lnTo>
                    <a:lnTo>
                      <a:pt x="25" y="749"/>
                    </a:lnTo>
                    <a:lnTo>
                      <a:pt x="41" y="697"/>
                    </a:lnTo>
                    <a:lnTo>
                      <a:pt x="59" y="642"/>
                    </a:lnTo>
                    <a:lnTo>
                      <a:pt x="79" y="590"/>
                    </a:lnTo>
                    <a:lnTo>
                      <a:pt x="97" y="544"/>
                    </a:lnTo>
                    <a:lnTo>
                      <a:pt x="114" y="511"/>
                    </a:lnTo>
                    <a:lnTo>
                      <a:pt x="132" y="486"/>
                    </a:lnTo>
                    <a:lnTo>
                      <a:pt x="154" y="461"/>
                    </a:lnTo>
                    <a:lnTo>
                      <a:pt x="178" y="438"/>
                    </a:lnTo>
                    <a:lnTo>
                      <a:pt x="201" y="417"/>
                    </a:lnTo>
                    <a:lnTo>
                      <a:pt x="220" y="400"/>
                    </a:lnTo>
                    <a:lnTo>
                      <a:pt x="237" y="387"/>
                    </a:lnTo>
                    <a:lnTo>
                      <a:pt x="250" y="378"/>
                    </a:lnTo>
                    <a:lnTo>
                      <a:pt x="253" y="374"/>
                    </a:lnTo>
                    <a:lnTo>
                      <a:pt x="252" y="367"/>
                    </a:lnTo>
                    <a:lnTo>
                      <a:pt x="248" y="349"/>
                    </a:lnTo>
                    <a:lnTo>
                      <a:pt x="245" y="328"/>
                    </a:lnTo>
                    <a:lnTo>
                      <a:pt x="244" y="312"/>
                    </a:lnTo>
                    <a:lnTo>
                      <a:pt x="246" y="305"/>
                    </a:lnTo>
                    <a:lnTo>
                      <a:pt x="251" y="295"/>
                    </a:lnTo>
                    <a:lnTo>
                      <a:pt x="258" y="285"/>
                    </a:lnTo>
                    <a:lnTo>
                      <a:pt x="267" y="273"/>
                    </a:lnTo>
                    <a:lnTo>
                      <a:pt x="275" y="263"/>
                    </a:lnTo>
                    <a:lnTo>
                      <a:pt x="283" y="254"/>
                    </a:lnTo>
                    <a:lnTo>
                      <a:pt x="288" y="248"/>
                    </a:lnTo>
                    <a:lnTo>
                      <a:pt x="290" y="246"/>
                    </a:lnTo>
                    <a:lnTo>
                      <a:pt x="299" y="190"/>
                    </a:lnTo>
                    <a:lnTo>
                      <a:pt x="318" y="168"/>
                    </a:lnTo>
                    <a:lnTo>
                      <a:pt x="311" y="138"/>
                    </a:lnTo>
                    <a:lnTo>
                      <a:pt x="311" y="133"/>
                    </a:lnTo>
                    <a:lnTo>
                      <a:pt x="314" y="122"/>
                    </a:lnTo>
                    <a:lnTo>
                      <a:pt x="321" y="108"/>
                    </a:lnTo>
                    <a:lnTo>
                      <a:pt x="335" y="93"/>
                    </a:lnTo>
                    <a:lnTo>
                      <a:pt x="345" y="84"/>
                    </a:lnTo>
                    <a:lnTo>
                      <a:pt x="357" y="76"/>
                    </a:lnTo>
                    <a:lnTo>
                      <a:pt x="371" y="67"/>
                    </a:lnTo>
                    <a:lnTo>
                      <a:pt x="383" y="58"/>
                    </a:lnTo>
                    <a:lnTo>
                      <a:pt x="394" y="50"/>
                    </a:lnTo>
                    <a:lnTo>
                      <a:pt x="404" y="44"/>
                    </a:lnTo>
                    <a:lnTo>
                      <a:pt x="410" y="39"/>
                    </a:lnTo>
                    <a:lnTo>
                      <a:pt x="412" y="38"/>
                    </a:lnTo>
                    <a:lnTo>
                      <a:pt x="413" y="27"/>
                    </a:lnTo>
                    <a:lnTo>
                      <a:pt x="418" y="26"/>
                    </a:lnTo>
                    <a:lnTo>
                      <a:pt x="429" y="22"/>
                    </a:lnTo>
                    <a:lnTo>
                      <a:pt x="448" y="17"/>
                    </a:lnTo>
                    <a:lnTo>
                      <a:pt x="470" y="12"/>
                    </a:lnTo>
                    <a:lnTo>
                      <a:pt x="493" y="6"/>
                    </a:lnTo>
                    <a:lnTo>
                      <a:pt x="516" y="2"/>
                    </a:lnTo>
                    <a:lnTo>
                      <a:pt x="539" y="0"/>
                    </a:lnTo>
                    <a:lnTo>
                      <a:pt x="558" y="1"/>
                    </a:lnTo>
                    <a:lnTo>
                      <a:pt x="573" y="5"/>
                    </a:lnTo>
                    <a:lnTo>
                      <a:pt x="589" y="12"/>
                    </a:lnTo>
                    <a:lnTo>
                      <a:pt x="605" y="21"/>
                    </a:lnTo>
                    <a:lnTo>
                      <a:pt x="619" y="32"/>
                    </a:lnTo>
                    <a:lnTo>
                      <a:pt x="631" y="43"/>
                    </a:lnTo>
                    <a:lnTo>
                      <a:pt x="641" y="55"/>
                    </a:lnTo>
                    <a:lnTo>
                      <a:pt x="648" y="66"/>
                    </a:lnTo>
                    <a:lnTo>
                      <a:pt x="652" y="76"/>
                    </a:lnTo>
                    <a:lnTo>
                      <a:pt x="654" y="95"/>
                    </a:lnTo>
                    <a:lnTo>
                      <a:pt x="655" y="114"/>
                    </a:lnTo>
                    <a:lnTo>
                      <a:pt x="654" y="127"/>
                    </a:lnTo>
                    <a:lnTo>
                      <a:pt x="654" y="133"/>
                    </a:lnTo>
                    <a:lnTo>
                      <a:pt x="674" y="163"/>
                    </a:lnTo>
                    <a:lnTo>
                      <a:pt x="663" y="182"/>
                    </a:lnTo>
                    <a:lnTo>
                      <a:pt x="664" y="212"/>
                    </a:lnTo>
                    <a:lnTo>
                      <a:pt x="652" y="236"/>
                    </a:lnTo>
                    <a:lnTo>
                      <a:pt x="617" y="253"/>
                    </a:lnTo>
                    <a:lnTo>
                      <a:pt x="588" y="300"/>
                    </a:lnTo>
                    <a:lnTo>
                      <a:pt x="551" y="426"/>
                    </a:lnTo>
                    <a:lnTo>
                      <a:pt x="548" y="431"/>
                    </a:lnTo>
                    <a:lnTo>
                      <a:pt x="539" y="446"/>
                    </a:lnTo>
                    <a:lnTo>
                      <a:pt x="525" y="470"/>
                    </a:lnTo>
                    <a:lnTo>
                      <a:pt x="505" y="500"/>
                    </a:lnTo>
                    <a:lnTo>
                      <a:pt x="483" y="536"/>
                    </a:lnTo>
                    <a:lnTo>
                      <a:pt x="457" y="576"/>
                    </a:lnTo>
                    <a:lnTo>
                      <a:pt x="430" y="620"/>
                    </a:lnTo>
                    <a:lnTo>
                      <a:pt x="402" y="664"/>
                    </a:lnTo>
                    <a:lnTo>
                      <a:pt x="374" y="709"/>
                    </a:lnTo>
                    <a:lnTo>
                      <a:pt x="347" y="752"/>
                    </a:lnTo>
                    <a:lnTo>
                      <a:pt x="322" y="793"/>
                    </a:lnTo>
                    <a:lnTo>
                      <a:pt x="297" y="829"/>
                    </a:lnTo>
                    <a:lnTo>
                      <a:pt x="278" y="861"/>
                    </a:lnTo>
                    <a:lnTo>
                      <a:pt x="262" y="886"/>
                    </a:lnTo>
                    <a:lnTo>
                      <a:pt x="251" y="901"/>
                    </a:lnTo>
                    <a:lnTo>
                      <a:pt x="246" y="908"/>
                    </a:lnTo>
                    <a:lnTo>
                      <a:pt x="237" y="921"/>
                    </a:lnTo>
                    <a:lnTo>
                      <a:pt x="226" y="947"/>
                    </a:lnTo>
                    <a:lnTo>
                      <a:pt x="218" y="970"/>
                    </a:lnTo>
                    <a:lnTo>
                      <a:pt x="214" y="981"/>
                    </a:lnTo>
                    <a:lnTo>
                      <a:pt x="242" y="11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9" name="Freeform 590"/>
              <p:cNvSpPr>
                <a:spLocks/>
              </p:cNvSpPr>
              <p:nvPr/>
            </p:nvSpPr>
            <p:spPr bwMode="auto">
              <a:xfrm>
                <a:off x="1824" y="1290"/>
                <a:ext cx="103" cy="63"/>
              </a:xfrm>
              <a:custGeom>
                <a:avLst/>
                <a:gdLst>
                  <a:gd name="T0" fmla="*/ 136 w 307"/>
                  <a:gd name="T1" fmla="*/ 9 h 189"/>
                  <a:gd name="T2" fmla="*/ 178 w 307"/>
                  <a:gd name="T3" fmla="*/ 2 h 189"/>
                  <a:gd name="T4" fmla="*/ 230 w 307"/>
                  <a:gd name="T5" fmla="*/ 2 h 189"/>
                  <a:gd name="T6" fmla="*/ 270 w 307"/>
                  <a:gd name="T7" fmla="*/ 14 h 189"/>
                  <a:gd name="T8" fmla="*/ 296 w 307"/>
                  <a:gd name="T9" fmla="*/ 30 h 189"/>
                  <a:gd name="T10" fmla="*/ 301 w 307"/>
                  <a:gd name="T11" fmla="*/ 38 h 189"/>
                  <a:gd name="T12" fmla="*/ 274 w 307"/>
                  <a:gd name="T13" fmla="*/ 42 h 189"/>
                  <a:gd name="T14" fmla="*/ 252 w 307"/>
                  <a:gd name="T15" fmla="*/ 58 h 189"/>
                  <a:gd name="T16" fmla="*/ 271 w 307"/>
                  <a:gd name="T17" fmla="*/ 57 h 189"/>
                  <a:gd name="T18" fmla="*/ 293 w 307"/>
                  <a:gd name="T19" fmla="*/ 54 h 189"/>
                  <a:gd name="T20" fmla="*/ 307 w 307"/>
                  <a:gd name="T21" fmla="*/ 54 h 189"/>
                  <a:gd name="T22" fmla="*/ 288 w 307"/>
                  <a:gd name="T23" fmla="*/ 60 h 189"/>
                  <a:gd name="T24" fmla="*/ 253 w 307"/>
                  <a:gd name="T25" fmla="*/ 71 h 189"/>
                  <a:gd name="T26" fmla="*/ 233 w 307"/>
                  <a:gd name="T27" fmla="*/ 81 h 189"/>
                  <a:gd name="T28" fmla="*/ 220 w 307"/>
                  <a:gd name="T29" fmla="*/ 92 h 189"/>
                  <a:gd name="T30" fmla="*/ 236 w 307"/>
                  <a:gd name="T31" fmla="*/ 91 h 189"/>
                  <a:gd name="T32" fmla="*/ 252 w 307"/>
                  <a:gd name="T33" fmla="*/ 91 h 189"/>
                  <a:gd name="T34" fmla="*/ 203 w 307"/>
                  <a:gd name="T35" fmla="*/ 104 h 189"/>
                  <a:gd name="T36" fmla="*/ 193 w 307"/>
                  <a:gd name="T37" fmla="*/ 104 h 189"/>
                  <a:gd name="T38" fmla="*/ 172 w 307"/>
                  <a:gd name="T39" fmla="*/ 103 h 189"/>
                  <a:gd name="T40" fmla="*/ 150 w 307"/>
                  <a:gd name="T41" fmla="*/ 99 h 189"/>
                  <a:gd name="T42" fmla="*/ 127 w 307"/>
                  <a:gd name="T43" fmla="*/ 98 h 189"/>
                  <a:gd name="T44" fmla="*/ 105 w 307"/>
                  <a:gd name="T45" fmla="*/ 102 h 189"/>
                  <a:gd name="T46" fmla="*/ 83 w 307"/>
                  <a:gd name="T47" fmla="*/ 112 h 189"/>
                  <a:gd name="T48" fmla="*/ 68 w 307"/>
                  <a:gd name="T49" fmla="*/ 126 h 189"/>
                  <a:gd name="T50" fmla="*/ 73 w 307"/>
                  <a:gd name="T51" fmla="*/ 131 h 189"/>
                  <a:gd name="T52" fmla="*/ 67 w 307"/>
                  <a:gd name="T53" fmla="*/ 142 h 189"/>
                  <a:gd name="T54" fmla="*/ 39 w 307"/>
                  <a:gd name="T55" fmla="*/ 162 h 189"/>
                  <a:gd name="T56" fmla="*/ 15 w 307"/>
                  <a:gd name="T57" fmla="*/ 189 h 189"/>
                  <a:gd name="T58" fmla="*/ 32 w 307"/>
                  <a:gd name="T59" fmla="*/ 124 h 189"/>
                  <a:gd name="T60" fmla="*/ 38 w 307"/>
                  <a:gd name="T61" fmla="*/ 80 h 189"/>
                  <a:gd name="T62" fmla="*/ 60 w 307"/>
                  <a:gd name="T63" fmla="*/ 71 h 189"/>
                  <a:gd name="T64" fmla="*/ 86 w 307"/>
                  <a:gd name="T65" fmla="*/ 70 h 189"/>
                  <a:gd name="T66" fmla="*/ 103 w 307"/>
                  <a:gd name="T67" fmla="*/ 64 h 189"/>
                  <a:gd name="T68" fmla="*/ 100 w 307"/>
                  <a:gd name="T69" fmla="*/ 59 h 189"/>
                  <a:gd name="T70" fmla="*/ 84 w 307"/>
                  <a:gd name="T71" fmla="*/ 59 h 189"/>
                  <a:gd name="T72" fmla="*/ 72 w 307"/>
                  <a:gd name="T73" fmla="*/ 55 h 189"/>
                  <a:gd name="T74" fmla="*/ 92 w 307"/>
                  <a:gd name="T75" fmla="*/ 43 h 189"/>
                  <a:gd name="T76" fmla="*/ 138 w 307"/>
                  <a:gd name="T77" fmla="*/ 41 h 189"/>
                  <a:gd name="T78" fmla="*/ 180 w 307"/>
                  <a:gd name="T79" fmla="*/ 40 h 189"/>
                  <a:gd name="T80" fmla="*/ 192 w 307"/>
                  <a:gd name="T81" fmla="*/ 21 h 189"/>
                  <a:gd name="T82" fmla="*/ 166 w 307"/>
                  <a:gd name="T83" fmla="*/ 20 h 189"/>
                  <a:gd name="T84" fmla="*/ 128 w 307"/>
                  <a:gd name="T85" fmla="*/ 1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7" h="189">
                    <a:moveTo>
                      <a:pt x="125" y="11"/>
                    </a:moveTo>
                    <a:lnTo>
                      <a:pt x="127" y="10"/>
                    </a:lnTo>
                    <a:lnTo>
                      <a:pt x="136" y="9"/>
                    </a:lnTo>
                    <a:lnTo>
                      <a:pt x="148" y="6"/>
                    </a:lnTo>
                    <a:lnTo>
                      <a:pt x="163" y="4"/>
                    </a:lnTo>
                    <a:lnTo>
                      <a:pt x="178" y="2"/>
                    </a:lnTo>
                    <a:lnTo>
                      <a:pt x="197" y="0"/>
                    </a:lnTo>
                    <a:lnTo>
                      <a:pt x="214" y="0"/>
                    </a:lnTo>
                    <a:lnTo>
                      <a:pt x="230" y="2"/>
                    </a:lnTo>
                    <a:lnTo>
                      <a:pt x="244" y="5"/>
                    </a:lnTo>
                    <a:lnTo>
                      <a:pt x="258" y="9"/>
                    </a:lnTo>
                    <a:lnTo>
                      <a:pt x="270" y="14"/>
                    </a:lnTo>
                    <a:lnTo>
                      <a:pt x="280" y="20"/>
                    </a:lnTo>
                    <a:lnTo>
                      <a:pt x="288" y="25"/>
                    </a:lnTo>
                    <a:lnTo>
                      <a:pt x="296" y="30"/>
                    </a:lnTo>
                    <a:lnTo>
                      <a:pt x="299" y="33"/>
                    </a:lnTo>
                    <a:lnTo>
                      <a:pt x="302" y="36"/>
                    </a:lnTo>
                    <a:lnTo>
                      <a:pt x="301" y="38"/>
                    </a:lnTo>
                    <a:lnTo>
                      <a:pt x="293" y="41"/>
                    </a:lnTo>
                    <a:lnTo>
                      <a:pt x="285" y="41"/>
                    </a:lnTo>
                    <a:lnTo>
                      <a:pt x="274" y="42"/>
                    </a:lnTo>
                    <a:lnTo>
                      <a:pt x="263" y="46"/>
                    </a:lnTo>
                    <a:lnTo>
                      <a:pt x="255" y="52"/>
                    </a:lnTo>
                    <a:lnTo>
                      <a:pt x="252" y="58"/>
                    </a:lnTo>
                    <a:lnTo>
                      <a:pt x="258" y="59"/>
                    </a:lnTo>
                    <a:lnTo>
                      <a:pt x="264" y="58"/>
                    </a:lnTo>
                    <a:lnTo>
                      <a:pt x="271" y="57"/>
                    </a:lnTo>
                    <a:lnTo>
                      <a:pt x="279" y="55"/>
                    </a:lnTo>
                    <a:lnTo>
                      <a:pt x="286" y="55"/>
                    </a:lnTo>
                    <a:lnTo>
                      <a:pt x="293" y="54"/>
                    </a:lnTo>
                    <a:lnTo>
                      <a:pt x="299" y="54"/>
                    </a:lnTo>
                    <a:lnTo>
                      <a:pt x="304" y="54"/>
                    </a:lnTo>
                    <a:lnTo>
                      <a:pt x="307" y="54"/>
                    </a:lnTo>
                    <a:lnTo>
                      <a:pt x="306" y="55"/>
                    </a:lnTo>
                    <a:lnTo>
                      <a:pt x="299" y="58"/>
                    </a:lnTo>
                    <a:lnTo>
                      <a:pt x="288" y="60"/>
                    </a:lnTo>
                    <a:lnTo>
                      <a:pt x="277" y="64"/>
                    </a:lnTo>
                    <a:lnTo>
                      <a:pt x="264" y="68"/>
                    </a:lnTo>
                    <a:lnTo>
                      <a:pt x="253" y="71"/>
                    </a:lnTo>
                    <a:lnTo>
                      <a:pt x="244" y="75"/>
                    </a:lnTo>
                    <a:lnTo>
                      <a:pt x="240" y="76"/>
                    </a:lnTo>
                    <a:lnTo>
                      <a:pt x="233" y="81"/>
                    </a:lnTo>
                    <a:lnTo>
                      <a:pt x="225" y="86"/>
                    </a:lnTo>
                    <a:lnTo>
                      <a:pt x="219" y="91"/>
                    </a:lnTo>
                    <a:lnTo>
                      <a:pt x="220" y="92"/>
                    </a:lnTo>
                    <a:lnTo>
                      <a:pt x="225" y="92"/>
                    </a:lnTo>
                    <a:lnTo>
                      <a:pt x="230" y="91"/>
                    </a:lnTo>
                    <a:lnTo>
                      <a:pt x="236" y="91"/>
                    </a:lnTo>
                    <a:lnTo>
                      <a:pt x="242" y="91"/>
                    </a:lnTo>
                    <a:lnTo>
                      <a:pt x="248" y="91"/>
                    </a:lnTo>
                    <a:lnTo>
                      <a:pt x="252" y="91"/>
                    </a:lnTo>
                    <a:lnTo>
                      <a:pt x="255" y="91"/>
                    </a:lnTo>
                    <a:lnTo>
                      <a:pt x="257" y="91"/>
                    </a:lnTo>
                    <a:lnTo>
                      <a:pt x="203" y="104"/>
                    </a:lnTo>
                    <a:lnTo>
                      <a:pt x="202" y="104"/>
                    </a:lnTo>
                    <a:lnTo>
                      <a:pt x="198" y="104"/>
                    </a:lnTo>
                    <a:lnTo>
                      <a:pt x="193" y="104"/>
                    </a:lnTo>
                    <a:lnTo>
                      <a:pt x="187" y="104"/>
                    </a:lnTo>
                    <a:lnTo>
                      <a:pt x="180" y="103"/>
                    </a:lnTo>
                    <a:lnTo>
                      <a:pt x="172" y="103"/>
                    </a:lnTo>
                    <a:lnTo>
                      <a:pt x="165" y="102"/>
                    </a:lnTo>
                    <a:lnTo>
                      <a:pt x="158" y="101"/>
                    </a:lnTo>
                    <a:lnTo>
                      <a:pt x="150" y="99"/>
                    </a:lnTo>
                    <a:lnTo>
                      <a:pt x="143" y="98"/>
                    </a:lnTo>
                    <a:lnTo>
                      <a:pt x="136" y="98"/>
                    </a:lnTo>
                    <a:lnTo>
                      <a:pt x="127" y="98"/>
                    </a:lnTo>
                    <a:lnTo>
                      <a:pt x="120" y="99"/>
                    </a:lnTo>
                    <a:lnTo>
                      <a:pt x="111" y="101"/>
                    </a:lnTo>
                    <a:lnTo>
                      <a:pt x="105" y="102"/>
                    </a:lnTo>
                    <a:lnTo>
                      <a:pt x="98" y="104"/>
                    </a:lnTo>
                    <a:lnTo>
                      <a:pt x="90" y="108"/>
                    </a:lnTo>
                    <a:lnTo>
                      <a:pt x="83" y="112"/>
                    </a:lnTo>
                    <a:lnTo>
                      <a:pt x="77" y="117"/>
                    </a:lnTo>
                    <a:lnTo>
                      <a:pt x="72" y="121"/>
                    </a:lnTo>
                    <a:lnTo>
                      <a:pt x="68" y="126"/>
                    </a:lnTo>
                    <a:lnTo>
                      <a:pt x="67" y="130"/>
                    </a:lnTo>
                    <a:lnTo>
                      <a:pt x="68" y="131"/>
                    </a:lnTo>
                    <a:lnTo>
                      <a:pt x="73" y="131"/>
                    </a:lnTo>
                    <a:lnTo>
                      <a:pt x="79" y="132"/>
                    </a:lnTo>
                    <a:lnTo>
                      <a:pt x="76" y="136"/>
                    </a:lnTo>
                    <a:lnTo>
                      <a:pt x="67" y="142"/>
                    </a:lnTo>
                    <a:lnTo>
                      <a:pt x="58" y="150"/>
                    </a:lnTo>
                    <a:lnTo>
                      <a:pt x="48" y="156"/>
                    </a:lnTo>
                    <a:lnTo>
                      <a:pt x="39" y="162"/>
                    </a:lnTo>
                    <a:lnTo>
                      <a:pt x="33" y="167"/>
                    </a:lnTo>
                    <a:lnTo>
                      <a:pt x="31" y="169"/>
                    </a:lnTo>
                    <a:lnTo>
                      <a:pt x="15" y="189"/>
                    </a:lnTo>
                    <a:lnTo>
                      <a:pt x="0" y="161"/>
                    </a:lnTo>
                    <a:lnTo>
                      <a:pt x="33" y="130"/>
                    </a:lnTo>
                    <a:lnTo>
                      <a:pt x="32" y="124"/>
                    </a:lnTo>
                    <a:lnTo>
                      <a:pt x="29" y="109"/>
                    </a:lnTo>
                    <a:lnTo>
                      <a:pt x="29" y="93"/>
                    </a:lnTo>
                    <a:lnTo>
                      <a:pt x="38" y="80"/>
                    </a:lnTo>
                    <a:lnTo>
                      <a:pt x="44" y="76"/>
                    </a:lnTo>
                    <a:lnTo>
                      <a:pt x="51" y="73"/>
                    </a:lnTo>
                    <a:lnTo>
                      <a:pt x="60" y="71"/>
                    </a:lnTo>
                    <a:lnTo>
                      <a:pt x="68" y="71"/>
                    </a:lnTo>
                    <a:lnTo>
                      <a:pt x="77" y="70"/>
                    </a:lnTo>
                    <a:lnTo>
                      <a:pt x="86" y="70"/>
                    </a:lnTo>
                    <a:lnTo>
                      <a:pt x="93" y="69"/>
                    </a:lnTo>
                    <a:lnTo>
                      <a:pt x="99" y="66"/>
                    </a:lnTo>
                    <a:lnTo>
                      <a:pt x="103" y="64"/>
                    </a:lnTo>
                    <a:lnTo>
                      <a:pt x="105" y="62"/>
                    </a:lnTo>
                    <a:lnTo>
                      <a:pt x="103" y="60"/>
                    </a:lnTo>
                    <a:lnTo>
                      <a:pt x="100" y="59"/>
                    </a:lnTo>
                    <a:lnTo>
                      <a:pt x="95" y="58"/>
                    </a:lnTo>
                    <a:lnTo>
                      <a:pt x="90" y="58"/>
                    </a:lnTo>
                    <a:lnTo>
                      <a:pt x="84" y="59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2" y="55"/>
                    </a:lnTo>
                    <a:lnTo>
                      <a:pt x="77" y="48"/>
                    </a:lnTo>
                    <a:lnTo>
                      <a:pt x="84" y="44"/>
                    </a:lnTo>
                    <a:lnTo>
                      <a:pt x="92" y="43"/>
                    </a:lnTo>
                    <a:lnTo>
                      <a:pt x="104" y="43"/>
                    </a:lnTo>
                    <a:lnTo>
                      <a:pt x="120" y="42"/>
                    </a:lnTo>
                    <a:lnTo>
                      <a:pt x="138" y="41"/>
                    </a:lnTo>
                    <a:lnTo>
                      <a:pt x="154" y="41"/>
                    </a:lnTo>
                    <a:lnTo>
                      <a:pt x="169" y="40"/>
                    </a:lnTo>
                    <a:lnTo>
                      <a:pt x="180" y="40"/>
                    </a:lnTo>
                    <a:lnTo>
                      <a:pt x="183" y="40"/>
                    </a:lnTo>
                    <a:lnTo>
                      <a:pt x="115" y="30"/>
                    </a:lnTo>
                    <a:lnTo>
                      <a:pt x="192" y="21"/>
                    </a:lnTo>
                    <a:lnTo>
                      <a:pt x="188" y="21"/>
                    </a:lnTo>
                    <a:lnTo>
                      <a:pt x="180" y="20"/>
                    </a:lnTo>
                    <a:lnTo>
                      <a:pt x="166" y="20"/>
                    </a:lnTo>
                    <a:lnTo>
                      <a:pt x="153" y="19"/>
                    </a:lnTo>
                    <a:lnTo>
                      <a:pt x="139" y="18"/>
                    </a:lnTo>
                    <a:lnTo>
                      <a:pt x="128" y="15"/>
                    </a:lnTo>
                    <a:lnTo>
                      <a:pt x="123" y="14"/>
                    </a:lnTo>
                    <a:lnTo>
                      <a:pt x="125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0" name="Freeform 591"/>
              <p:cNvSpPr>
                <a:spLocks/>
              </p:cNvSpPr>
              <p:nvPr/>
            </p:nvSpPr>
            <p:spPr bwMode="auto">
              <a:xfrm>
                <a:off x="1848" y="1341"/>
                <a:ext cx="34" cy="70"/>
              </a:xfrm>
              <a:custGeom>
                <a:avLst/>
                <a:gdLst>
                  <a:gd name="T0" fmla="*/ 102 w 102"/>
                  <a:gd name="T1" fmla="*/ 8 h 211"/>
                  <a:gd name="T2" fmla="*/ 99 w 102"/>
                  <a:gd name="T3" fmla="*/ 16 h 211"/>
                  <a:gd name="T4" fmla="*/ 94 w 102"/>
                  <a:gd name="T5" fmla="*/ 35 h 211"/>
                  <a:gd name="T6" fmla="*/ 86 w 102"/>
                  <a:gd name="T7" fmla="*/ 54 h 211"/>
                  <a:gd name="T8" fmla="*/ 78 w 102"/>
                  <a:gd name="T9" fmla="*/ 65 h 211"/>
                  <a:gd name="T10" fmla="*/ 71 w 102"/>
                  <a:gd name="T11" fmla="*/ 74 h 211"/>
                  <a:gd name="T12" fmla="*/ 64 w 102"/>
                  <a:gd name="T13" fmla="*/ 87 h 211"/>
                  <a:gd name="T14" fmla="*/ 59 w 102"/>
                  <a:gd name="T15" fmla="*/ 102 h 211"/>
                  <a:gd name="T16" fmla="*/ 56 w 102"/>
                  <a:gd name="T17" fmla="*/ 115 h 211"/>
                  <a:gd name="T18" fmla="*/ 58 w 102"/>
                  <a:gd name="T19" fmla="*/ 137 h 211"/>
                  <a:gd name="T20" fmla="*/ 58 w 102"/>
                  <a:gd name="T21" fmla="*/ 171 h 211"/>
                  <a:gd name="T22" fmla="*/ 56 w 102"/>
                  <a:gd name="T23" fmla="*/ 200 h 211"/>
                  <a:gd name="T24" fmla="*/ 50 w 102"/>
                  <a:gd name="T25" fmla="*/ 211 h 211"/>
                  <a:gd name="T26" fmla="*/ 45 w 102"/>
                  <a:gd name="T27" fmla="*/ 210 h 211"/>
                  <a:gd name="T28" fmla="*/ 40 w 102"/>
                  <a:gd name="T29" fmla="*/ 206 h 211"/>
                  <a:gd name="T30" fmla="*/ 36 w 102"/>
                  <a:gd name="T31" fmla="*/ 202 h 211"/>
                  <a:gd name="T32" fmla="*/ 31 w 102"/>
                  <a:gd name="T33" fmla="*/ 199 h 211"/>
                  <a:gd name="T34" fmla="*/ 26 w 102"/>
                  <a:gd name="T35" fmla="*/ 194 h 211"/>
                  <a:gd name="T36" fmla="*/ 21 w 102"/>
                  <a:gd name="T37" fmla="*/ 188 h 211"/>
                  <a:gd name="T38" fmla="*/ 17 w 102"/>
                  <a:gd name="T39" fmla="*/ 182 h 211"/>
                  <a:gd name="T40" fmla="*/ 14 w 102"/>
                  <a:gd name="T41" fmla="*/ 175 h 211"/>
                  <a:gd name="T42" fmla="*/ 7 w 102"/>
                  <a:gd name="T43" fmla="*/ 161 h 211"/>
                  <a:gd name="T44" fmla="*/ 3 w 102"/>
                  <a:gd name="T45" fmla="*/ 145 h 211"/>
                  <a:gd name="T46" fmla="*/ 0 w 102"/>
                  <a:gd name="T47" fmla="*/ 129 h 211"/>
                  <a:gd name="T48" fmla="*/ 3 w 102"/>
                  <a:gd name="T49" fmla="*/ 118 h 211"/>
                  <a:gd name="T50" fmla="*/ 10 w 102"/>
                  <a:gd name="T51" fmla="*/ 107 h 211"/>
                  <a:gd name="T52" fmla="*/ 18 w 102"/>
                  <a:gd name="T53" fmla="*/ 95 h 211"/>
                  <a:gd name="T54" fmla="*/ 27 w 102"/>
                  <a:gd name="T55" fmla="*/ 81 h 211"/>
                  <a:gd name="T56" fmla="*/ 36 w 102"/>
                  <a:gd name="T57" fmla="*/ 70 h 211"/>
                  <a:gd name="T58" fmla="*/ 40 w 102"/>
                  <a:gd name="T59" fmla="*/ 59 h 211"/>
                  <a:gd name="T60" fmla="*/ 42 w 102"/>
                  <a:gd name="T61" fmla="*/ 48 h 211"/>
                  <a:gd name="T62" fmla="*/ 42 w 102"/>
                  <a:gd name="T63" fmla="*/ 38 h 211"/>
                  <a:gd name="T64" fmla="*/ 42 w 102"/>
                  <a:gd name="T65" fmla="*/ 31 h 211"/>
                  <a:gd name="T66" fmla="*/ 44 w 102"/>
                  <a:gd name="T67" fmla="*/ 23 h 211"/>
                  <a:gd name="T68" fmla="*/ 50 w 102"/>
                  <a:gd name="T69" fmla="*/ 13 h 211"/>
                  <a:gd name="T70" fmla="*/ 59 w 102"/>
                  <a:gd name="T71" fmla="*/ 4 h 211"/>
                  <a:gd name="T72" fmla="*/ 67 w 102"/>
                  <a:gd name="T73" fmla="*/ 0 h 211"/>
                  <a:gd name="T74" fmla="*/ 77 w 102"/>
                  <a:gd name="T75" fmla="*/ 0 h 211"/>
                  <a:gd name="T76" fmla="*/ 88 w 102"/>
                  <a:gd name="T77" fmla="*/ 3 h 211"/>
                  <a:gd name="T78" fmla="*/ 98 w 102"/>
                  <a:gd name="T79" fmla="*/ 7 h 211"/>
                  <a:gd name="T80" fmla="*/ 102 w 102"/>
                  <a:gd name="T81" fmla="*/ 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11">
                    <a:moveTo>
                      <a:pt x="102" y="8"/>
                    </a:moveTo>
                    <a:lnTo>
                      <a:pt x="99" y="16"/>
                    </a:lnTo>
                    <a:lnTo>
                      <a:pt x="94" y="35"/>
                    </a:lnTo>
                    <a:lnTo>
                      <a:pt x="86" y="54"/>
                    </a:lnTo>
                    <a:lnTo>
                      <a:pt x="78" y="65"/>
                    </a:lnTo>
                    <a:lnTo>
                      <a:pt x="71" y="74"/>
                    </a:lnTo>
                    <a:lnTo>
                      <a:pt x="64" y="87"/>
                    </a:lnTo>
                    <a:lnTo>
                      <a:pt x="59" y="102"/>
                    </a:lnTo>
                    <a:lnTo>
                      <a:pt x="56" y="115"/>
                    </a:lnTo>
                    <a:lnTo>
                      <a:pt x="58" y="137"/>
                    </a:lnTo>
                    <a:lnTo>
                      <a:pt x="58" y="171"/>
                    </a:lnTo>
                    <a:lnTo>
                      <a:pt x="56" y="200"/>
                    </a:lnTo>
                    <a:lnTo>
                      <a:pt x="50" y="211"/>
                    </a:lnTo>
                    <a:lnTo>
                      <a:pt x="45" y="210"/>
                    </a:lnTo>
                    <a:lnTo>
                      <a:pt x="40" y="206"/>
                    </a:lnTo>
                    <a:lnTo>
                      <a:pt x="36" y="202"/>
                    </a:lnTo>
                    <a:lnTo>
                      <a:pt x="31" y="199"/>
                    </a:lnTo>
                    <a:lnTo>
                      <a:pt x="26" y="194"/>
                    </a:lnTo>
                    <a:lnTo>
                      <a:pt x="21" y="188"/>
                    </a:lnTo>
                    <a:lnTo>
                      <a:pt x="17" y="182"/>
                    </a:lnTo>
                    <a:lnTo>
                      <a:pt x="14" y="175"/>
                    </a:lnTo>
                    <a:lnTo>
                      <a:pt x="7" y="161"/>
                    </a:lnTo>
                    <a:lnTo>
                      <a:pt x="3" y="145"/>
                    </a:lnTo>
                    <a:lnTo>
                      <a:pt x="0" y="129"/>
                    </a:lnTo>
                    <a:lnTo>
                      <a:pt x="3" y="118"/>
                    </a:lnTo>
                    <a:lnTo>
                      <a:pt x="10" y="107"/>
                    </a:lnTo>
                    <a:lnTo>
                      <a:pt x="18" y="95"/>
                    </a:lnTo>
                    <a:lnTo>
                      <a:pt x="27" y="81"/>
                    </a:lnTo>
                    <a:lnTo>
                      <a:pt x="36" y="70"/>
                    </a:lnTo>
                    <a:lnTo>
                      <a:pt x="40" y="59"/>
                    </a:lnTo>
                    <a:lnTo>
                      <a:pt x="42" y="48"/>
                    </a:lnTo>
                    <a:lnTo>
                      <a:pt x="42" y="38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50" y="13"/>
                    </a:lnTo>
                    <a:lnTo>
                      <a:pt x="59" y="4"/>
                    </a:lnTo>
                    <a:lnTo>
                      <a:pt x="67" y="0"/>
                    </a:lnTo>
                    <a:lnTo>
                      <a:pt x="77" y="0"/>
                    </a:lnTo>
                    <a:lnTo>
                      <a:pt x="88" y="3"/>
                    </a:lnTo>
                    <a:lnTo>
                      <a:pt x="98" y="7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1" name="Freeform 592"/>
              <p:cNvSpPr>
                <a:spLocks/>
              </p:cNvSpPr>
              <p:nvPr/>
            </p:nvSpPr>
            <p:spPr bwMode="auto">
              <a:xfrm>
                <a:off x="1890" y="1384"/>
                <a:ext cx="6" cy="15"/>
              </a:xfrm>
              <a:custGeom>
                <a:avLst/>
                <a:gdLst>
                  <a:gd name="T0" fmla="*/ 16 w 17"/>
                  <a:gd name="T1" fmla="*/ 0 h 45"/>
                  <a:gd name="T2" fmla="*/ 0 w 17"/>
                  <a:gd name="T3" fmla="*/ 45 h 45"/>
                  <a:gd name="T4" fmla="*/ 17 w 17"/>
                  <a:gd name="T5" fmla="*/ 45 h 45"/>
                  <a:gd name="T6" fmla="*/ 16 w 17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5">
                    <a:moveTo>
                      <a:pt x="16" y="0"/>
                    </a:moveTo>
                    <a:lnTo>
                      <a:pt x="0" y="45"/>
                    </a:lnTo>
                    <a:lnTo>
                      <a:pt x="17" y="4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2" name="Freeform 593"/>
              <p:cNvSpPr>
                <a:spLocks/>
              </p:cNvSpPr>
              <p:nvPr/>
            </p:nvSpPr>
            <p:spPr bwMode="auto">
              <a:xfrm>
                <a:off x="1844" y="1396"/>
                <a:ext cx="15" cy="29"/>
              </a:xfrm>
              <a:custGeom>
                <a:avLst/>
                <a:gdLst>
                  <a:gd name="T0" fmla="*/ 0 w 44"/>
                  <a:gd name="T1" fmla="*/ 9 h 85"/>
                  <a:gd name="T2" fmla="*/ 9 w 44"/>
                  <a:gd name="T3" fmla="*/ 79 h 85"/>
                  <a:gd name="T4" fmla="*/ 44 w 44"/>
                  <a:gd name="T5" fmla="*/ 85 h 85"/>
                  <a:gd name="T6" fmla="*/ 44 w 44"/>
                  <a:gd name="T7" fmla="*/ 53 h 85"/>
                  <a:gd name="T8" fmla="*/ 11 w 44"/>
                  <a:gd name="T9" fmla="*/ 0 h 85"/>
                  <a:gd name="T10" fmla="*/ 0 w 44"/>
                  <a:gd name="T11" fmla="*/ 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85">
                    <a:moveTo>
                      <a:pt x="0" y="9"/>
                    </a:moveTo>
                    <a:lnTo>
                      <a:pt x="9" y="79"/>
                    </a:lnTo>
                    <a:lnTo>
                      <a:pt x="44" y="85"/>
                    </a:lnTo>
                    <a:lnTo>
                      <a:pt x="44" y="53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3" name="Freeform 594"/>
              <p:cNvSpPr>
                <a:spLocks/>
              </p:cNvSpPr>
              <p:nvPr/>
            </p:nvSpPr>
            <p:spPr bwMode="auto">
              <a:xfrm>
                <a:off x="2114" y="1273"/>
                <a:ext cx="116" cy="182"/>
              </a:xfrm>
              <a:custGeom>
                <a:avLst/>
                <a:gdLst>
                  <a:gd name="T0" fmla="*/ 83 w 347"/>
                  <a:gd name="T1" fmla="*/ 389 h 547"/>
                  <a:gd name="T2" fmla="*/ 70 w 347"/>
                  <a:gd name="T3" fmla="*/ 364 h 547"/>
                  <a:gd name="T4" fmla="*/ 51 w 347"/>
                  <a:gd name="T5" fmla="*/ 327 h 547"/>
                  <a:gd name="T6" fmla="*/ 38 w 347"/>
                  <a:gd name="T7" fmla="*/ 297 h 547"/>
                  <a:gd name="T8" fmla="*/ 38 w 347"/>
                  <a:gd name="T9" fmla="*/ 283 h 547"/>
                  <a:gd name="T10" fmla="*/ 37 w 347"/>
                  <a:gd name="T11" fmla="*/ 271 h 547"/>
                  <a:gd name="T12" fmla="*/ 33 w 347"/>
                  <a:gd name="T13" fmla="*/ 266 h 547"/>
                  <a:gd name="T14" fmla="*/ 17 w 347"/>
                  <a:gd name="T15" fmla="*/ 255 h 547"/>
                  <a:gd name="T16" fmla="*/ 14 w 347"/>
                  <a:gd name="T17" fmla="*/ 230 h 547"/>
                  <a:gd name="T18" fmla="*/ 15 w 347"/>
                  <a:gd name="T19" fmla="*/ 162 h 547"/>
                  <a:gd name="T20" fmla="*/ 18 w 347"/>
                  <a:gd name="T21" fmla="*/ 134 h 547"/>
                  <a:gd name="T22" fmla="*/ 18 w 347"/>
                  <a:gd name="T23" fmla="*/ 116 h 547"/>
                  <a:gd name="T24" fmla="*/ 0 w 347"/>
                  <a:gd name="T25" fmla="*/ 85 h 547"/>
                  <a:gd name="T26" fmla="*/ 23 w 347"/>
                  <a:gd name="T27" fmla="*/ 87 h 547"/>
                  <a:gd name="T28" fmla="*/ 37 w 347"/>
                  <a:gd name="T29" fmla="*/ 69 h 547"/>
                  <a:gd name="T30" fmla="*/ 61 w 347"/>
                  <a:gd name="T31" fmla="*/ 43 h 547"/>
                  <a:gd name="T32" fmla="*/ 95 w 347"/>
                  <a:gd name="T33" fmla="*/ 19 h 547"/>
                  <a:gd name="T34" fmla="*/ 137 w 347"/>
                  <a:gd name="T35" fmla="*/ 5 h 547"/>
                  <a:gd name="T36" fmla="*/ 172 w 347"/>
                  <a:gd name="T37" fmla="*/ 0 h 547"/>
                  <a:gd name="T38" fmla="*/ 199 w 347"/>
                  <a:gd name="T39" fmla="*/ 1 h 547"/>
                  <a:gd name="T40" fmla="*/ 213 w 347"/>
                  <a:gd name="T41" fmla="*/ 4 h 547"/>
                  <a:gd name="T42" fmla="*/ 258 w 347"/>
                  <a:gd name="T43" fmla="*/ 21 h 547"/>
                  <a:gd name="T44" fmla="*/ 268 w 347"/>
                  <a:gd name="T45" fmla="*/ 25 h 547"/>
                  <a:gd name="T46" fmla="*/ 290 w 347"/>
                  <a:gd name="T47" fmla="*/ 37 h 547"/>
                  <a:gd name="T48" fmla="*/ 312 w 347"/>
                  <a:gd name="T49" fmla="*/ 60 h 547"/>
                  <a:gd name="T50" fmla="*/ 324 w 347"/>
                  <a:gd name="T51" fmla="*/ 98 h 547"/>
                  <a:gd name="T52" fmla="*/ 330 w 347"/>
                  <a:gd name="T53" fmla="*/ 154 h 547"/>
                  <a:gd name="T54" fmla="*/ 332 w 347"/>
                  <a:gd name="T55" fmla="*/ 168 h 547"/>
                  <a:gd name="T56" fmla="*/ 340 w 347"/>
                  <a:gd name="T57" fmla="*/ 170 h 547"/>
                  <a:gd name="T58" fmla="*/ 347 w 347"/>
                  <a:gd name="T59" fmla="*/ 184 h 547"/>
                  <a:gd name="T60" fmla="*/ 341 w 347"/>
                  <a:gd name="T61" fmla="*/ 216 h 547"/>
                  <a:gd name="T62" fmla="*/ 334 w 347"/>
                  <a:gd name="T63" fmla="*/ 238 h 547"/>
                  <a:gd name="T64" fmla="*/ 277 w 347"/>
                  <a:gd name="T65" fmla="*/ 507 h 547"/>
                  <a:gd name="T66" fmla="*/ 86 w 347"/>
                  <a:gd name="T67" fmla="*/ 393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7" h="547">
                    <a:moveTo>
                      <a:pt x="86" y="393"/>
                    </a:moveTo>
                    <a:lnTo>
                      <a:pt x="83" y="389"/>
                    </a:lnTo>
                    <a:lnTo>
                      <a:pt x="77" y="378"/>
                    </a:lnTo>
                    <a:lnTo>
                      <a:pt x="70" y="364"/>
                    </a:lnTo>
                    <a:lnTo>
                      <a:pt x="60" y="345"/>
                    </a:lnTo>
                    <a:lnTo>
                      <a:pt x="51" y="327"/>
                    </a:lnTo>
                    <a:lnTo>
                      <a:pt x="43" y="310"/>
                    </a:lnTo>
                    <a:lnTo>
                      <a:pt x="38" y="297"/>
                    </a:lnTo>
                    <a:lnTo>
                      <a:pt x="37" y="290"/>
                    </a:lnTo>
                    <a:lnTo>
                      <a:pt x="38" y="283"/>
                    </a:lnTo>
                    <a:lnTo>
                      <a:pt x="38" y="275"/>
                    </a:lnTo>
                    <a:lnTo>
                      <a:pt x="37" y="271"/>
                    </a:lnTo>
                    <a:lnTo>
                      <a:pt x="37" y="268"/>
                    </a:lnTo>
                    <a:lnTo>
                      <a:pt x="33" y="266"/>
                    </a:lnTo>
                    <a:lnTo>
                      <a:pt x="26" y="261"/>
                    </a:lnTo>
                    <a:lnTo>
                      <a:pt x="17" y="255"/>
                    </a:lnTo>
                    <a:lnTo>
                      <a:pt x="14" y="249"/>
                    </a:lnTo>
                    <a:lnTo>
                      <a:pt x="14" y="230"/>
                    </a:lnTo>
                    <a:lnTo>
                      <a:pt x="14" y="197"/>
                    </a:lnTo>
                    <a:lnTo>
                      <a:pt x="15" y="162"/>
                    </a:lnTo>
                    <a:lnTo>
                      <a:pt x="17" y="142"/>
                    </a:lnTo>
                    <a:lnTo>
                      <a:pt x="18" y="134"/>
                    </a:lnTo>
                    <a:lnTo>
                      <a:pt x="20" y="124"/>
                    </a:lnTo>
                    <a:lnTo>
                      <a:pt x="18" y="116"/>
                    </a:lnTo>
                    <a:lnTo>
                      <a:pt x="18" y="114"/>
                    </a:lnTo>
                    <a:lnTo>
                      <a:pt x="0" y="85"/>
                    </a:lnTo>
                    <a:lnTo>
                      <a:pt x="22" y="90"/>
                    </a:lnTo>
                    <a:lnTo>
                      <a:pt x="23" y="87"/>
                    </a:lnTo>
                    <a:lnTo>
                      <a:pt x="28" y="80"/>
                    </a:lnTo>
                    <a:lnTo>
                      <a:pt x="37" y="69"/>
                    </a:lnTo>
                    <a:lnTo>
                      <a:pt x="48" y="56"/>
                    </a:lnTo>
                    <a:lnTo>
                      <a:pt x="61" y="43"/>
                    </a:lnTo>
                    <a:lnTo>
                      <a:pt x="77" y="30"/>
                    </a:lnTo>
                    <a:lnTo>
                      <a:pt x="95" y="19"/>
                    </a:lnTo>
                    <a:lnTo>
                      <a:pt x="116" y="10"/>
                    </a:lnTo>
                    <a:lnTo>
                      <a:pt x="137" y="5"/>
                    </a:lnTo>
                    <a:lnTo>
                      <a:pt x="155" y="1"/>
                    </a:lnTo>
                    <a:lnTo>
                      <a:pt x="172" y="0"/>
                    </a:lnTo>
                    <a:lnTo>
                      <a:pt x="187" y="0"/>
                    </a:lnTo>
                    <a:lnTo>
                      <a:pt x="199" y="1"/>
                    </a:lnTo>
                    <a:lnTo>
                      <a:pt x="208" y="3"/>
                    </a:lnTo>
                    <a:lnTo>
                      <a:pt x="213" y="4"/>
                    </a:lnTo>
                    <a:lnTo>
                      <a:pt x="215" y="4"/>
                    </a:lnTo>
                    <a:lnTo>
                      <a:pt x="258" y="21"/>
                    </a:lnTo>
                    <a:lnTo>
                      <a:pt x="260" y="22"/>
                    </a:lnTo>
                    <a:lnTo>
                      <a:pt x="268" y="25"/>
                    </a:lnTo>
                    <a:lnTo>
                      <a:pt x="277" y="30"/>
                    </a:lnTo>
                    <a:lnTo>
                      <a:pt x="290" y="37"/>
                    </a:lnTo>
                    <a:lnTo>
                      <a:pt x="301" y="48"/>
                    </a:lnTo>
                    <a:lnTo>
                      <a:pt x="312" y="60"/>
                    </a:lnTo>
                    <a:lnTo>
                      <a:pt x="320" y="77"/>
                    </a:lnTo>
                    <a:lnTo>
                      <a:pt x="324" y="98"/>
                    </a:lnTo>
                    <a:lnTo>
                      <a:pt x="328" y="134"/>
                    </a:lnTo>
                    <a:lnTo>
                      <a:pt x="330" y="154"/>
                    </a:lnTo>
                    <a:lnTo>
                      <a:pt x="331" y="165"/>
                    </a:lnTo>
                    <a:lnTo>
                      <a:pt x="332" y="168"/>
                    </a:lnTo>
                    <a:lnTo>
                      <a:pt x="335" y="168"/>
                    </a:lnTo>
                    <a:lnTo>
                      <a:pt x="340" y="170"/>
                    </a:lnTo>
                    <a:lnTo>
                      <a:pt x="345" y="175"/>
                    </a:lnTo>
                    <a:lnTo>
                      <a:pt x="347" y="184"/>
                    </a:lnTo>
                    <a:lnTo>
                      <a:pt x="345" y="198"/>
                    </a:lnTo>
                    <a:lnTo>
                      <a:pt x="341" y="216"/>
                    </a:lnTo>
                    <a:lnTo>
                      <a:pt x="336" y="231"/>
                    </a:lnTo>
                    <a:lnTo>
                      <a:pt x="334" y="238"/>
                    </a:lnTo>
                    <a:lnTo>
                      <a:pt x="340" y="312"/>
                    </a:lnTo>
                    <a:lnTo>
                      <a:pt x="277" y="507"/>
                    </a:lnTo>
                    <a:lnTo>
                      <a:pt x="202" y="547"/>
                    </a:lnTo>
                    <a:lnTo>
                      <a:pt x="86" y="39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4" name="Freeform 595"/>
              <p:cNvSpPr>
                <a:spLocks/>
              </p:cNvSpPr>
              <p:nvPr/>
            </p:nvSpPr>
            <p:spPr bwMode="auto">
              <a:xfrm>
                <a:off x="2119" y="1308"/>
                <a:ext cx="65" cy="115"/>
              </a:xfrm>
              <a:custGeom>
                <a:avLst/>
                <a:gdLst>
                  <a:gd name="T0" fmla="*/ 4 w 196"/>
                  <a:gd name="T1" fmla="*/ 9 h 345"/>
                  <a:gd name="T2" fmla="*/ 28 w 196"/>
                  <a:gd name="T3" fmla="*/ 0 h 345"/>
                  <a:gd name="T4" fmla="*/ 31 w 196"/>
                  <a:gd name="T5" fmla="*/ 2 h 345"/>
                  <a:gd name="T6" fmla="*/ 40 w 196"/>
                  <a:gd name="T7" fmla="*/ 4 h 345"/>
                  <a:gd name="T8" fmla="*/ 53 w 196"/>
                  <a:gd name="T9" fmla="*/ 9 h 345"/>
                  <a:gd name="T10" fmla="*/ 69 w 196"/>
                  <a:gd name="T11" fmla="*/ 13 h 345"/>
                  <a:gd name="T12" fmla="*/ 85 w 196"/>
                  <a:gd name="T13" fmla="*/ 18 h 345"/>
                  <a:gd name="T14" fmla="*/ 100 w 196"/>
                  <a:gd name="T15" fmla="*/ 22 h 345"/>
                  <a:gd name="T16" fmla="*/ 112 w 196"/>
                  <a:gd name="T17" fmla="*/ 25 h 345"/>
                  <a:gd name="T18" fmla="*/ 119 w 196"/>
                  <a:gd name="T19" fmla="*/ 26 h 345"/>
                  <a:gd name="T20" fmla="*/ 124 w 196"/>
                  <a:gd name="T21" fmla="*/ 24 h 345"/>
                  <a:gd name="T22" fmla="*/ 127 w 196"/>
                  <a:gd name="T23" fmla="*/ 20 h 345"/>
                  <a:gd name="T24" fmla="*/ 127 w 196"/>
                  <a:gd name="T25" fmla="*/ 15 h 345"/>
                  <a:gd name="T26" fmla="*/ 127 w 196"/>
                  <a:gd name="T27" fmla="*/ 14 h 345"/>
                  <a:gd name="T28" fmla="*/ 129 w 196"/>
                  <a:gd name="T29" fmla="*/ 14 h 345"/>
                  <a:gd name="T30" fmla="*/ 134 w 196"/>
                  <a:gd name="T31" fmla="*/ 15 h 345"/>
                  <a:gd name="T32" fmla="*/ 140 w 196"/>
                  <a:gd name="T33" fmla="*/ 16 h 345"/>
                  <a:gd name="T34" fmla="*/ 145 w 196"/>
                  <a:gd name="T35" fmla="*/ 16 h 345"/>
                  <a:gd name="T36" fmla="*/ 144 w 196"/>
                  <a:gd name="T37" fmla="*/ 30 h 345"/>
                  <a:gd name="T38" fmla="*/ 142 w 196"/>
                  <a:gd name="T39" fmla="*/ 63 h 345"/>
                  <a:gd name="T40" fmla="*/ 141 w 196"/>
                  <a:gd name="T41" fmla="*/ 99 h 345"/>
                  <a:gd name="T42" fmla="*/ 140 w 196"/>
                  <a:gd name="T43" fmla="*/ 128 h 345"/>
                  <a:gd name="T44" fmla="*/ 138 w 196"/>
                  <a:gd name="T45" fmla="*/ 142 h 345"/>
                  <a:gd name="T46" fmla="*/ 133 w 196"/>
                  <a:gd name="T47" fmla="*/ 150 h 345"/>
                  <a:gd name="T48" fmla="*/ 128 w 196"/>
                  <a:gd name="T49" fmla="*/ 153 h 345"/>
                  <a:gd name="T50" fmla="*/ 125 w 196"/>
                  <a:gd name="T51" fmla="*/ 153 h 345"/>
                  <a:gd name="T52" fmla="*/ 140 w 196"/>
                  <a:gd name="T53" fmla="*/ 169 h 345"/>
                  <a:gd name="T54" fmla="*/ 168 w 196"/>
                  <a:gd name="T55" fmla="*/ 177 h 345"/>
                  <a:gd name="T56" fmla="*/ 173 w 196"/>
                  <a:gd name="T57" fmla="*/ 184 h 345"/>
                  <a:gd name="T58" fmla="*/ 183 w 196"/>
                  <a:gd name="T59" fmla="*/ 202 h 345"/>
                  <a:gd name="T60" fmla="*/ 193 w 196"/>
                  <a:gd name="T61" fmla="*/ 229 h 345"/>
                  <a:gd name="T62" fmla="*/ 196 w 196"/>
                  <a:gd name="T63" fmla="*/ 257 h 345"/>
                  <a:gd name="T64" fmla="*/ 195 w 196"/>
                  <a:gd name="T65" fmla="*/ 284 h 345"/>
                  <a:gd name="T66" fmla="*/ 193 w 196"/>
                  <a:gd name="T67" fmla="*/ 306 h 345"/>
                  <a:gd name="T68" fmla="*/ 190 w 196"/>
                  <a:gd name="T69" fmla="*/ 321 h 345"/>
                  <a:gd name="T70" fmla="*/ 189 w 196"/>
                  <a:gd name="T71" fmla="*/ 326 h 345"/>
                  <a:gd name="T72" fmla="*/ 188 w 196"/>
                  <a:gd name="T73" fmla="*/ 327 h 345"/>
                  <a:gd name="T74" fmla="*/ 184 w 196"/>
                  <a:gd name="T75" fmla="*/ 329 h 345"/>
                  <a:gd name="T76" fmla="*/ 179 w 196"/>
                  <a:gd name="T77" fmla="*/ 334 h 345"/>
                  <a:gd name="T78" fmla="*/ 172 w 196"/>
                  <a:gd name="T79" fmla="*/ 338 h 345"/>
                  <a:gd name="T80" fmla="*/ 163 w 196"/>
                  <a:gd name="T81" fmla="*/ 342 h 345"/>
                  <a:gd name="T82" fmla="*/ 153 w 196"/>
                  <a:gd name="T83" fmla="*/ 345 h 345"/>
                  <a:gd name="T84" fmla="*/ 144 w 196"/>
                  <a:gd name="T85" fmla="*/ 345 h 345"/>
                  <a:gd name="T86" fmla="*/ 134 w 196"/>
                  <a:gd name="T87" fmla="*/ 344 h 345"/>
                  <a:gd name="T88" fmla="*/ 124 w 196"/>
                  <a:gd name="T89" fmla="*/ 339 h 345"/>
                  <a:gd name="T90" fmla="*/ 114 w 196"/>
                  <a:gd name="T91" fmla="*/ 333 h 345"/>
                  <a:gd name="T92" fmla="*/ 106 w 196"/>
                  <a:gd name="T93" fmla="*/ 327 h 345"/>
                  <a:gd name="T94" fmla="*/ 97 w 196"/>
                  <a:gd name="T95" fmla="*/ 318 h 345"/>
                  <a:gd name="T96" fmla="*/ 90 w 196"/>
                  <a:gd name="T97" fmla="*/ 312 h 345"/>
                  <a:gd name="T98" fmla="*/ 85 w 196"/>
                  <a:gd name="T99" fmla="*/ 306 h 345"/>
                  <a:gd name="T100" fmla="*/ 81 w 196"/>
                  <a:gd name="T101" fmla="*/ 301 h 345"/>
                  <a:gd name="T102" fmla="*/ 80 w 196"/>
                  <a:gd name="T103" fmla="*/ 300 h 345"/>
                  <a:gd name="T104" fmla="*/ 28 w 196"/>
                  <a:gd name="T105" fmla="*/ 202 h 345"/>
                  <a:gd name="T106" fmla="*/ 29 w 196"/>
                  <a:gd name="T107" fmla="*/ 167 h 345"/>
                  <a:gd name="T108" fmla="*/ 0 w 196"/>
                  <a:gd name="T109" fmla="*/ 144 h 345"/>
                  <a:gd name="T110" fmla="*/ 0 w 196"/>
                  <a:gd name="T111" fmla="*/ 85 h 345"/>
                  <a:gd name="T112" fmla="*/ 4 w 196"/>
                  <a:gd name="T113" fmla="*/ 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" h="345">
                    <a:moveTo>
                      <a:pt x="4" y="9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40" y="4"/>
                    </a:lnTo>
                    <a:lnTo>
                      <a:pt x="53" y="9"/>
                    </a:lnTo>
                    <a:lnTo>
                      <a:pt x="69" y="13"/>
                    </a:lnTo>
                    <a:lnTo>
                      <a:pt x="85" y="18"/>
                    </a:lnTo>
                    <a:lnTo>
                      <a:pt x="100" y="22"/>
                    </a:lnTo>
                    <a:lnTo>
                      <a:pt x="112" y="25"/>
                    </a:lnTo>
                    <a:lnTo>
                      <a:pt x="119" y="26"/>
                    </a:lnTo>
                    <a:lnTo>
                      <a:pt x="124" y="24"/>
                    </a:lnTo>
                    <a:lnTo>
                      <a:pt x="127" y="20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4" y="15"/>
                    </a:lnTo>
                    <a:lnTo>
                      <a:pt x="140" y="16"/>
                    </a:lnTo>
                    <a:lnTo>
                      <a:pt x="145" y="16"/>
                    </a:lnTo>
                    <a:lnTo>
                      <a:pt x="144" y="30"/>
                    </a:lnTo>
                    <a:lnTo>
                      <a:pt x="142" y="63"/>
                    </a:lnTo>
                    <a:lnTo>
                      <a:pt x="141" y="99"/>
                    </a:lnTo>
                    <a:lnTo>
                      <a:pt x="140" y="128"/>
                    </a:lnTo>
                    <a:lnTo>
                      <a:pt x="138" y="142"/>
                    </a:lnTo>
                    <a:lnTo>
                      <a:pt x="133" y="150"/>
                    </a:lnTo>
                    <a:lnTo>
                      <a:pt x="128" y="153"/>
                    </a:lnTo>
                    <a:lnTo>
                      <a:pt x="125" y="153"/>
                    </a:lnTo>
                    <a:lnTo>
                      <a:pt x="140" y="169"/>
                    </a:lnTo>
                    <a:lnTo>
                      <a:pt x="168" y="177"/>
                    </a:lnTo>
                    <a:lnTo>
                      <a:pt x="173" y="184"/>
                    </a:lnTo>
                    <a:lnTo>
                      <a:pt x="183" y="202"/>
                    </a:lnTo>
                    <a:lnTo>
                      <a:pt x="193" y="229"/>
                    </a:lnTo>
                    <a:lnTo>
                      <a:pt x="196" y="257"/>
                    </a:lnTo>
                    <a:lnTo>
                      <a:pt x="195" y="284"/>
                    </a:lnTo>
                    <a:lnTo>
                      <a:pt x="193" y="306"/>
                    </a:lnTo>
                    <a:lnTo>
                      <a:pt x="190" y="321"/>
                    </a:lnTo>
                    <a:lnTo>
                      <a:pt x="189" y="326"/>
                    </a:lnTo>
                    <a:lnTo>
                      <a:pt x="188" y="327"/>
                    </a:lnTo>
                    <a:lnTo>
                      <a:pt x="184" y="329"/>
                    </a:lnTo>
                    <a:lnTo>
                      <a:pt x="179" y="334"/>
                    </a:lnTo>
                    <a:lnTo>
                      <a:pt x="172" y="338"/>
                    </a:lnTo>
                    <a:lnTo>
                      <a:pt x="163" y="342"/>
                    </a:lnTo>
                    <a:lnTo>
                      <a:pt x="153" y="345"/>
                    </a:lnTo>
                    <a:lnTo>
                      <a:pt x="144" y="345"/>
                    </a:lnTo>
                    <a:lnTo>
                      <a:pt x="134" y="344"/>
                    </a:lnTo>
                    <a:lnTo>
                      <a:pt x="124" y="339"/>
                    </a:lnTo>
                    <a:lnTo>
                      <a:pt x="114" y="333"/>
                    </a:lnTo>
                    <a:lnTo>
                      <a:pt x="106" y="327"/>
                    </a:lnTo>
                    <a:lnTo>
                      <a:pt x="97" y="318"/>
                    </a:lnTo>
                    <a:lnTo>
                      <a:pt x="90" y="312"/>
                    </a:lnTo>
                    <a:lnTo>
                      <a:pt x="85" y="306"/>
                    </a:lnTo>
                    <a:lnTo>
                      <a:pt x="81" y="301"/>
                    </a:lnTo>
                    <a:lnTo>
                      <a:pt x="80" y="300"/>
                    </a:lnTo>
                    <a:lnTo>
                      <a:pt x="28" y="202"/>
                    </a:lnTo>
                    <a:lnTo>
                      <a:pt x="29" y="167"/>
                    </a:lnTo>
                    <a:lnTo>
                      <a:pt x="0" y="144"/>
                    </a:lnTo>
                    <a:lnTo>
                      <a:pt x="0" y="85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5" name="Freeform 596"/>
              <p:cNvSpPr>
                <a:spLocks/>
              </p:cNvSpPr>
              <p:nvPr/>
            </p:nvSpPr>
            <p:spPr bwMode="auto">
              <a:xfrm>
                <a:off x="2118" y="1269"/>
                <a:ext cx="74" cy="36"/>
              </a:xfrm>
              <a:custGeom>
                <a:avLst/>
                <a:gdLst>
                  <a:gd name="T0" fmla="*/ 215 w 220"/>
                  <a:gd name="T1" fmla="*/ 20 h 109"/>
                  <a:gd name="T2" fmla="*/ 217 w 220"/>
                  <a:gd name="T3" fmla="*/ 20 h 109"/>
                  <a:gd name="T4" fmla="*/ 218 w 220"/>
                  <a:gd name="T5" fmla="*/ 21 h 109"/>
                  <a:gd name="T6" fmla="*/ 219 w 220"/>
                  <a:gd name="T7" fmla="*/ 21 h 109"/>
                  <a:gd name="T8" fmla="*/ 220 w 220"/>
                  <a:gd name="T9" fmla="*/ 22 h 109"/>
                  <a:gd name="T10" fmla="*/ 220 w 220"/>
                  <a:gd name="T11" fmla="*/ 23 h 109"/>
                  <a:gd name="T12" fmla="*/ 210 w 220"/>
                  <a:gd name="T13" fmla="*/ 26 h 109"/>
                  <a:gd name="T14" fmla="*/ 202 w 220"/>
                  <a:gd name="T15" fmla="*/ 26 h 109"/>
                  <a:gd name="T16" fmla="*/ 193 w 220"/>
                  <a:gd name="T17" fmla="*/ 23 h 109"/>
                  <a:gd name="T18" fmla="*/ 186 w 220"/>
                  <a:gd name="T19" fmla="*/ 21 h 109"/>
                  <a:gd name="T20" fmla="*/ 177 w 220"/>
                  <a:gd name="T21" fmla="*/ 17 h 109"/>
                  <a:gd name="T22" fmla="*/ 169 w 220"/>
                  <a:gd name="T23" fmla="*/ 15 h 109"/>
                  <a:gd name="T24" fmla="*/ 160 w 220"/>
                  <a:gd name="T25" fmla="*/ 13 h 109"/>
                  <a:gd name="T26" fmla="*/ 152 w 220"/>
                  <a:gd name="T27" fmla="*/ 15 h 109"/>
                  <a:gd name="T28" fmla="*/ 137 w 220"/>
                  <a:gd name="T29" fmla="*/ 18 h 109"/>
                  <a:gd name="T30" fmla="*/ 124 w 220"/>
                  <a:gd name="T31" fmla="*/ 22 h 109"/>
                  <a:gd name="T32" fmla="*/ 109 w 220"/>
                  <a:gd name="T33" fmla="*/ 28 h 109"/>
                  <a:gd name="T34" fmla="*/ 96 w 220"/>
                  <a:gd name="T35" fmla="*/ 34 h 109"/>
                  <a:gd name="T36" fmla="*/ 82 w 220"/>
                  <a:gd name="T37" fmla="*/ 42 h 109"/>
                  <a:gd name="T38" fmla="*/ 70 w 220"/>
                  <a:gd name="T39" fmla="*/ 50 h 109"/>
                  <a:gd name="T40" fmla="*/ 58 w 220"/>
                  <a:gd name="T41" fmla="*/ 59 h 109"/>
                  <a:gd name="T42" fmla="*/ 47 w 220"/>
                  <a:gd name="T43" fmla="*/ 70 h 109"/>
                  <a:gd name="T44" fmla="*/ 38 w 220"/>
                  <a:gd name="T45" fmla="*/ 80 h 109"/>
                  <a:gd name="T46" fmla="*/ 30 w 220"/>
                  <a:gd name="T47" fmla="*/ 89 h 109"/>
                  <a:gd name="T48" fmla="*/ 21 w 220"/>
                  <a:gd name="T49" fmla="*/ 98 h 109"/>
                  <a:gd name="T50" fmla="*/ 15 w 220"/>
                  <a:gd name="T51" fmla="*/ 109 h 109"/>
                  <a:gd name="T52" fmla="*/ 9 w 220"/>
                  <a:gd name="T53" fmla="*/ 103 h 109"/>
                  <a:gd name="T54" fmla="*/ 4 w 220"/>
                  <a:gd name="T55" fmla="*/ 94 h 109"/>
                  <a:gd name="T56" fmla="*/ 0 w 220"/>
                  <a:gd name="T57" fmla="*/ 86 h 109"/>
                  <a:gd name="T58" fmla="*/ 3 w 220"/>
                  <a:gd name="T59" fmla="*/ 76 h 109"/>
                  <a:gd name="T60" fmla="*/ 5 w 220"/>
                  <a:gd name="T61" fmla="*/ 76 h 109"/>
                  <a:gd name="T62" fmla="*/ 8 w 220"/>
                  <a:gd name="T63" fmla="*/ 78 h 109"/>
                  <a:gd name="T64" fmla="*/ 9 w 220"/>
                  <a:gd name="T65" fmla="*/ 81 h 109"/>
                  <a:gd name="T66" fmla="*/ 11 w 220"/>
                  <a:gd name="T67" fmla="*/ 83 h 109"/>
                  <a:gd name="T68" fmla="*/ 26 w 220"/>
                  <a:gd name="T69" fmla="*/ 68 h 109"/>
                  <a:gd name="T70" fmla="*/ 42 w 220"/>
                  <a:gd name="T71" fmla="*/ 54 h 109"/>
                  <a:gd name="T72" fmla="*/ 58 w 220"/>
                  <a:gd name="T73" fmla="*/ 40 h 109"/>
                  <a:gd name="T74" fmla="*/ 75 w 220"/>
                  <a:gd name="T75" fmla="*/ 28 h 109"/>
                  <a:gd name="T76" fmla="*/ 93 w 220"/>
                  <a:gd name="T77" fmla="*/ 18 h 109"/>
                  <a:gd name="T78" fmla="*/ 113 w 220"/>
                  <a:gd name="T79" fmla="*/ 10 h 109"/>
                  <a:gd name="T80" fmla="*/ 132 w 220"/>
                  <a:gd name="T81" fmla="*/ 4 h 109"/>
                  <a:gd name="T82" fmla="*/ 153 w 220"/>
                  <a:gd name="T83" fmla="*/ 0 h 109"/>
                  <a:gd name="T84" fmla="*/ 162 w 220"/>
                  <a:gd name="T85" fmla="*/ 0 h 109"/>
                  <a:gd name="T86" fmla="*/ 170 w 220"/>
                  <a:gd name="T87" fmla="*/ 1 h 109"/>
                  <a:gd name="T88" fmla="*/ 179 w 220"/>
                  <a:gd name="T89" fmla="*/ 2 h 109"/>
                  <a:gd name="T90" fmla="*/ 186 w 220"/>
                  <a:gd name="T91" fmla="*/ 5 h 109"/>
                  <a:gd name="T92" fmla="*/ 193 w 220"/>
                  <a:gd name="T93" fmla="*/ 7 h 109"/>
                  <a:gd name="T94" fmla="*/ 201 w 220"/>
                  <a:gd name="T95" fmla="*/ 11 h 109"/>
                  <a:gd name="T96" fmla="*/ 208 w 220"/>
                  <a:gd name="T97" fmla="*/ 15 h 109"/>
                  <a:gd name="T98" fmla="*/ 215 w 220"/>
                  <a:gd name="T99" fmla="*/ 2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0" h="109">
                    <a:moveTo>
                      <a:pt x="215" y="20"/>
                    </a:moveTo>
                    <a:lnTo>
                      <a:pt x="217" y="20"/>
                    </a:lnTo>
                    <a:lnTo>
                      <a:pt x="218" y="21"/>
                    </a:lnTo>
                    <a:lnTo>
                      <a:pt x="219" y="21"/>
                    </a:lnTo>
                    <a:lnTo>
                      <a:pt x="220" y="22"/>
                    </a:lnTo>
                    <a:lnTo>
                      <a:pt x="220" y="23"/>
                    </a:lnTo>
                    <a:lnTo>
                      <a:pt x="210" y="26"/>
                    </a:lnTo>
                    <a:lnTo>
                      <a:pt x="202" y="26"/>
                    </a:lnTo>
                    <a:lnTo>
                      <a:pt x="193" y="23"/>
                    </a:lnTo>
                    <a:lnTo>
                      <a:pt x="186" y="21"/>
                    </a:lnTo>
                    <a:lnTo>
                      <a:pt x="177" y="17"/>
                    </a:lnTo>
                    <a:lnTo>
                      <a:pt x="169" y="15"/>
                    </a:lnTo>
                    <a:lnTo>
                      <a:pt x="160" y="13"/>
                    </a:lnTo>
                    <a:lnTo>
                      <a:pt x="152" y="15"/>
                    </a:lnTo>
                    <a:lnTo>
                      <a:pt x="137" y="18"/>
                    </a:lnTo>
                    <a:lnTo>
                      <a:pt x="124" y="22"/>
                    </a:lnTo>
                    <a:lnTo>
                      <a:pt x="109" y="28"/>
                    </a:lnTo>
                    <a:lnTo>
                      <a:pt x="96" y="34"/>
                    </a:lnTo>
                    <a:lnTo>
                      <a:pt x="82" y="42"/>
                    </a:lnTo>
                    <a:lnTo>
                      <a:pt x="70" y="50"/>
                    </a:lnTo>
                    <a:lnTo>
                      <a:pt x="58" y="59"/>
                    </a:lnTo>
                    <a:lnTo>
                      <a:pt x="47" y="70"/>
                    </a:lnTo>
                    <a:lnTo>
                      <a:pt x="38" y="80"/>
                    </a:lnTo>
                    <a:lnTo>
                      <a:pt x="30" y="89"/>
                    </a:lnTo>
                    <a:lnTo>
                      <a:pt x="21" y="98"/>
                    </a:lnTo>
                    <a:lnTo>
                      <a:pt x="15" y="109"/>
                    </a:lnTo>
                    <a:lnTo>
                      <a:pt x="9" y="103"/>
                    </a:lnTo>
                    <a:lnTo>
                      <a:pt x="4" y="94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8" y="78"/>
                    </a:lnTo>
                    <a:lnTo>
                      <a:pt x="9" y="81"/>
                    </a:lnTo>
                    <a:lnTo>
                      <a:pt x="11" y="83"/>
                    </a:lnTo>
                    <a:lnTo>
                      <a:pt x="26" y="68"/>
                    </a:lnTo>
                    <a:lnTo>
                      <a:pt x="42" y="54"/>
                    </a:lnTo>
                    <a:lnTo>
                      <a:pt x="58" y="40"/>
                    </a:lnTo>
                    <a:lnTo>
                      <a:pt x="75" y="28"/>
                    </a:lnTo>
                    <a:lnTo>
                      <a:pt x="93" y="18"/>
                    </a:lnTo>
                    <a:lnTo>
                      <a:pt x="113" y="10"/>
                    </a:lnTo>
                    <a:lnTo>
                      <a:pt x="132" y="4"/>
                    </a:lnTo>
                    <a:lnTo>
                      <a:pt x="153" y="0"/>
                    </a:lnTo>
                    <a:lnTo>
                      <a:pt x="162" y="0"/>
                    </a:lnTo>
                    <a:lnTo>
                      <a:pt x="170" y="1"/>
                    </a:lnTo>
                    <a:lnTo>
                      <a:pt x="179" y="2"/>
                    </a:lnTo>
                    <a:lnTo>
                      <a:pt x="186" y="5"/>
                    </a:lnTo>
                    <a:lnTo>
                      <a:pt x="193" y="7"/>
                    </a:lnTo>
                    <a:lnTo>
                      <a:pt x="201" y="11"/>
                    </a:lnTo>
                    <a:lnTo>
                      <a:pt x="208" y="15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6" name="Freeform 597"/>
              <p:cNvSpPr>
                <a:spLocks/>
              </p:cNvSpPr>
              <p:nvPr/>
            </p:nvSpPr>
            <p:spPr bwMode="auto">
              <a:xfrm>
                <a:off x="1697" y="1278"/>
                <a:ext cx="755" cy="451"/>
              </a:xfrm>
              <a:custGeom>
                <a:avLst/>
                <a:gdLst>
                  <a:gd name="T0" fmla="*/ 1468 w 2266"/>
                  <a:gd name="T1" fmla="*/ 371 h 1353"/>
                  <a:gd name="T2" fmla="*/ 1339 w 2266"/>
                  <a:gd name="T3" fmla="*/ 361 h 1353"/>
                  <a:gd name="T4" fmla="*/ 1279 w 2266"/>
                  <a:gd name="T5" fmla="*/ 235 h 1353"/>
                  <a:gd name="T6" fmla="*/ 1303 w 2266"/>
                  <a:gd name="T7" fmla="*/ 333 h 1353"/>
                  <a:gd name="T8" fmla="*/ 1235 w 2266"/>
                  <a:gd name="T9" fmla="*/ 682 h 1353"/>
                  <a:gd name="T10" fmla="*/ 1134 w 2266"/>
                  <a:gd name="T11" fmla="*/ 616 h 1353"/>
                  <a:gd name="T12" fmla="*/ 1050 w 2266"/>
                  <a:gd name="T13" fmla="*/ 293 h 1353"/>
                  <a:gd name="T14" fmla="*/ 677 w 2266"/>
                  <a:gd name="T15" fmla="*/ 341 h 1353"/>
                  <a:gd name="T16" fmla="*/ 666 w 2266"/>
                  <a:gd name="T17" fmla="*/ 268 h 1353"/>
                  <a:gd name="T18" fmla="*/ 642 w 2266"/>
                  <a:gd name="T19" fmla="*/ 351 h 1353"/>
                  <a:gd name="T20" fmla="*/ 459 w 2266"/>
                  <a:gd name="T21" fmla="*/ 344 h 1353"/>
                  <a:gd name="T22" fmla="*/ 509 w 2266"/>
                  <a:gd name="T23" fmla="*/ 481 h 1353"/>
                  <a:gd name="T24" fmla="*/ 437 w 2266"/>
                  <a:gd name="T25" fmla="*/ 344 h 1353"/>
                  <a:gd name="T26" fmla="*/ 466 w 2266"/>
                  <a:gd name="T27" fmla="*/ 256 h 1353"/>
                  <a:gd name="T28" fmla="*/ 425 w 2266"/>
                  <a:gd name="T29" fmla="*/ 229 h 1353"/>
                  <a:gd name="T30" fmla="*/ 442 w 2266"/>
                  <a:gd name="T31" fmla="*/ 253 h 1353"/>
                  <a:gd name="T32" fmla="*/ 364 w 2266"/>
                  <a:gd name="T33" fmla="*/ 302 h 1353"/>
                  <a:gd name="T34" fmla="*/ 327 w 2266"/>
                  <a:gd name="T35" fmla="*/ 322 h 1353"/>
                  <a:gd name="T36" fmla="*/ 399 w 2266"/>
                  <a:gd name="T37" fmla="*/ 150 h 1353"/>
                  <a:gd name="T38" fmla="*/ 431 w 2266"/>
                  <a:gd name="T39" fmla="*/ 76 h 1353"/>
                  <a:gd name="T40" fmla="*/ 363 w 2266"/>
                  <a:gd name="T41" fmla="*/ 226 h 1353"/>
                  <a:gd name="T42" fmla="*/ 232 w 2266"/>
                  <a:gd name="T43" fmla="*/ 449 h 1353"/>
                  <a:gd name="T44" fmla="*/ 78 w 2266"/>
                  <a:gd name="T45" fmla="*/ 862 h 1353"/>
                  <a:gd name="T46" fmla="*/ 389 w 2266"/>
                  <a:gd name="T47" fmla="*/ 386 h 1353"/>
                  <a:gd name="T48" fmla="*/ 413 w 2266"/>
                  <a:gd name="T49" fmla="*/ 627 h 1353"/>
                  <a:gd name="T50" fmla="*/ 266 w 2266"/>
                  <a:gd name="T51" fmla="*/ 600 h 1353"/>
                  <a:gd name="T52" fmla="*/ 287 w 2266"/>
                  <a:gd name="T53" fmla="*/ 691 h 1353"/>
                  <a:gd name="T54" fmla="*/ 167 w 2266"/>
                  <a:gd name="T55" fmla="*/ 826 h 1353"/>
                  <a:gd name="T56" fmla="*/ 156 w 2266"/>
                  <a:gd name="T57" fmla="*/ 884 h 1353"/>
                  <a:gd name="T58" fmla="*/ 229 w 2266"/>
                  <a:gd name="T59" fmla="*/ 928 h 1353"/>
                  <a:gd name="T60" fmla="*/ 125 w 2266"/>
                  <a:gd name="T61" fmla="*/ 931 h 1353"/>
                  <a:gd name="T62" fmla="*/ 25 w 2266"/>
                  <a:gd name="T63" fmla="*/ 1290 h 1353"/>
                  <a:gd name="T64" fmla="*/ 234 w 2266"/>
                  <a:gd name="T65" fmla="*/ 1102 h 1353"/>
                  <a:gd name="T66" fmla="*/ 407 w 2266"/>
                  <a:gd name="T67" fmla="*/ 1248 h 1353"/>
                  <a:gd name="T68" fmla="*/ 568 w 2266"/>
                  <a:gd name="T69" fmla="*/ 1298 h 1353"/>
                  <a:gd name="T70" fmla="*/ 573 w 2266"/>
                  <a:gd name="T71" fmla="*/ 1227 h 1353"/>
                  <a:gd name="T72" fmla="*/ 356 w 2266"/>
                  <a:gd name="T73" fmla="*/ 992 h 1353"/>
                  <a:gd name="T74" fmla="*/ 667 w 2266"/>
                  <a:gd name="T75" fmla="*/ 1118 h 1353"/>
                  <a:gd name="T76" fmla="*/ 890 w 2266"/>
                  <a:gd name="T77" fmla="*/ 1093 h 1353"/>
                  <a:gd name="T78" fmla="*/ 873 w 2266"/>
                  <a:gd name="T79" fmla="*/ 1217 h 1353"/>
                  <a:gd name="T80" fmla="*/ 1054 w 2266"/>
                  <a:gd name="T81" fmla="*/ 1111 h 1353"/>
                  <a:gd name="T82" fmla="*/ 1303 w 2266"/>
                  <a:gd name="T83" fmla="*/ 1077 h 1353"/>
                  <a:gd name="T84" fmla="*/ 1479 w 2266"/>
                  <a:gd name="T85" fmla="*/ 1004 h 1353"/>
                  <a:gd name="T86" fmla="*/ 1898 w 2266"/>
                  <a:gd name="T87" fmla="*/ 1274 h 1353"/>
                  <a:gd name="T88" fmla="*/ 1725 w 2266"/>
                  <a:gd name="T89" fmla="*/ 923 h 1353"/>
                  <a:gd name="T90" fmla="*/ 1906 w 2266"/>
                  <a:gd name="T91" fmla="*/ 1213 h 1353"/>
                  <a:gd name="T92" fmla="*/ 2005 w 2266"/>
                  <a:gd name="T93" fmla="*/ 1227 h 1353"/>
                  <a:gd name="T94" fmla="*/ 2072 w 2266"/>
                  <a:gd name="T95" fmla="*/ 1294 h 1353"/>
                  <a:gd name="T96" fmla="*/ 2072 w 2266"/>
                  <a:gd name="T97" fmla="*/ 1217 h 1353"/>
                  <a:gd name="T98" fmla="*/ 2106 w 2266"/>
                  <a:gd name="T99" fmla="*/ 1228 h 1353"/>
                  <a:gd name="T100" fmla="*/ 2146 w 2266"/>
                  <a:gd name="T101" fmla="*/ 856 h 1353"/>
                  <a:gd name="T102" fmla="*/ 2266 w 2266"/>
                  <a:gd name="T103" fmla="*/ 547 h 1353"/>
                  <a:gd name="T104" fmla="*/ 2175 w 2266"/>
                  <a:gd name="T105" fmla="*/ 361 h 1353"/>
                  <a:gd name="T106" fmla="*/ 1953 w 2266"/>
                  <a:gd name="T107" fmla="*/ 240 h 1353"/>
                  <a:gd name="T108" fmla="*/ 1610 w 2266"/>
                  <a:gd name="T109" fmla="*/ 221 h 1353"/>
                  <a:gd name="T110" fmla="*/ 1485 w 2266"/>
                  <a:gd name="T111" fmla="*/ 1 h 1353"/>
                  <a:gd name="T112" fmla="*/ 1565 w 2266"/>
                  <a:gd name="T113" fmla="*/ 141 h 1353"/>
                  <a:gd name="T114" fmla="*/ 1462 w 2266"/>
                  <a:gd name="T115" fmla="*/ 61 h 1353"/>
                  <a:gd name="T116" fmla="*/ 1485 w 2266"/>
                  <a:gd name="T117" fmla="*/ 99 h 1353"/>
                  <a:gd name="T118" fmla="*/ 1586 w 2266"/>
                  <a:gd name="T119" fmla="*/ 203 h 1353"/>
                  <a:gd name="T120" fmla="*/ 1517 w 2266"/>
                  <a:gd name="T121" fmla="*/ 477 h 1353"/>
                  <a:gd name="T122" fmla="*/ 1467 w 2266"/>
                  <a:gd name="T123" fmla="*/ 421 h 1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66" h="1353">
                    <a:moveTo>
                      <a:pt x="1467" y="421"/>
                    </a:moveTo>
                    <a:lnTo>
                      <a:pt x="1467" y="421"/>
                    </a:lnTo>
                    <a:lnTo>
                      <a:pt x="1468" y="419"/>
                    </a:lnTo>
                    <a:lnTo>
                      <a:pt x="1468" y="419"/>
                    </a:lnTo>
                    <a:lnTo>
                      <a:pt x="1470" y="419"/>
                    </a:lnTo>
                    <a:lnTo>
                      <a:pt x="1483" y="434"/>
                    </a:lnTo>
                    <a:lnTo>
                      <a:pt x="1485" y="435"/>
                    </a:lnTo>
                    <a:lnTo>
                      <a:pt x="1488" y="435"/>
                    </a:lnTo>
                    <a:lnTo>
                      <a:pt x="1490" y="433"/>
                    </a:lnTo>
                    <a:lnTo>
                      <a:pt x="1492" y="430"/>
                    </a:lnTo>
                    <a:lnTo>
                      <a:pt x="1478" y="412"/>
                    </a:lnTo>
                    <a:lnTo>
                      <a:pt x="1510" y="384"/>
                    </a:lnTo>
                    <a:lnTo>
                      <a:pt x="1510" y="382"/>
                    </a:lnTo>
                    <a:lnTo>
                      <a:pt x="1511" y="379"/>
                    </a:lnTo>
                    <a:lnTo>
                      <a:pt x="1512" y="378"/>
                    </a:lnTo>
                    <a:lnTo>
                      <a:pt x="1511" y="375"/>
                    </a:lnTo>
                    <a:lnTo>
                      <a:pt x="1505" y="380"/>
                    </a:lnTo>
                    <a:lnTo>
                      <a:pt x="1499" y="384"/>
                    </a:lnTo>
                    <a:lnTo>
                      <a:pt x="1493" y="389"/>
                    </a:lnTo>
                    <a:lnTo>
                      <a:pt x="1487" y="393"/>
                    </a:lnTo>
                    <a:lnTo>
                      <a:pt x="1481" y="396"/>
                    </a:lnTo>
                    <a:lnTo>
                      <a:pt x="1474" y="400"/>
                    </a:lnTo>
                    <a:lnTo>
                      <a:pt x="1468" y="404"/>
                    </a:lnTo>
                    <a:lnTo>
                      <a:pt x="1462" y="406"/>
                    </a:lnTo>
                    <a:lnTo>
                      <a:pt x="1467" y="388"/>
                    </a:lnTo>
                    <a:lnTo>
                      <a:pt x="1468" y="371"/>
                    </a:lnTo>
                    <a:lnTo>
                      <a:pt x="1467" y="352"/>
                    </a:lnTo>
                    <a:lnTo>
                      <a:pt x="1465" y="333"/>
                    </a:lnTo>
                    <a:lnTo>
                      <a:pt x="1460" y="314"/>
                    </a:lnTo>
                    <a:lnTo>
                      <a:pt x="1454" y="297"/>
                    </a:lnTo>
                    <a:lnTo>
                      <a:pt x="1448" y="280"/>
                    </a:lnTo>
                    <a:lnTo>
                      <a:pt x="1438" y="264"/>
                    </a:lnTo>
                    <a:lnTo>
                      <a:pt x="1437" y="264"/>
                    </a:lnTo>
                    <a:lnTo>
                      <a:pt x="1435" y="264"/>
                    </a:lnTo>
                    <a:lnTo>
                      <a:pt x="1434" y="265"/>
                    </a:lnTo>
                    <a:lnTo>
                      <a:pt x="1434" y="267"/>
                    </a:lnTo>
                    <a:lnTo>
                      <a:pt x="1445" y="302"/>
                    </a:lnTo>
                    <a:lnTo>
                      <a:pt x="1452" y="339"/>
                    </a:lnTo>
                    <a:lnTo>
                      <a:pt x="1455" y="377"/>
                    </a:lnTo>
                    <a:lnTo>
                      <a:pt x="1450" y="415"/>
                    </a:lnTo>
                    <a:lnTo>
                      <a:pt x="1443" y="419"/>
                    </a:lnTo>
                    <a:lnTo>
                      <a:pt x="1434" y="422"/>
                    </a:lnTo>
                    <a:lnTo>
                      <a:pt x="1426" y="424"/>
                    </a:lnTo>
                    <a:lnTo>
                      <a:pt x="1416" y="424"/>
                    </a:lnTo>
                    <a:lnTo>
                      <a:pt x="1407" y="424"/>
                    </a:lnTo>
                    <a:lnTo>
                      <a:pt x="1399" y="423"/>
                    </a:lnTo>
                    <a:lnTo>
                      <a:pt x="1390" y="422"/>
                    </a:lnTo>
                    <a:lnTo>
                      <a:pt x="1382" y="419"/>
                    </a:lnTo>
                    <a:lnTo>
                      <a:pt x="1368" y="406"/>
                    </a:lnTo>
                    <a:lnTo>
                      <a:pt x="1357" y="393"/>
                    </a:lnTo>
                    <a:lnTo>
                      <a:pt x="1347" y="377"/>
                    </a:lnTo>
                    <a:lnTo>
                      <a:pt x="1339" y="361"/>
                    </a:lnTo>
                    <a:lnTo>
                      <a:pt x="1330" y="345"/>
                    </a:lnTo>
                    <a:lnTo>
                      <a:pt x="1323" y="329"/>
                    </a:lnTo>
                    <a:lnTo>
                      <a:pt x="1314" y="313"/>
                    </a:lnTo>
                    <a:lnTo>
                      <a:pt x="1305" y="297"/>
                    </a:lnTo>
                    <a:lnTo>
                      <a:pt x="1303" y="291"/>
                    </a:lnTo>
                    <a:lnTo>
                      <a:pt x="1302" y="284"/>
                    </a:lnTo>
                    <a:lnTo>
                      <a:pt x="1302" y="278"/>
                    </a:lnTo>
                    <a:lnTo>
                      <a:pt x="1306" y="274"/>
                    </a:lnTo>
                    <a:lnTo>
                      <a:pt x="1306" y="270"/>
                    </a:lnTo>
                    <a:lnTo>
                      <a:pt x="1305" y="267"/>
                    </a:lnTo>
                    <a:lnTo>
                      <a:pt x="1301" y="264"/>
                    </a:lnTo>
                    <a:lnTo>
                      <a:pt x="1300" y="260"/>
                    </a:lnTo>
                    <a:lnTo>
                      <a:pt x="1303" y="260"/>
                    </a:lnTo>
                    <a:lnTo>
                      <a:pt x="1308" y="259"/>
                    </a:lnTo>
                    <a:lnTo>
                      <a:pt x="1312" y="258"/>
                    </a:lnTo>
                    <a:lnTo>
                      <a:pt x="1316" y="256"/>
                    </a:lnTo>
                    <a:lnTo>
                      <a:pt x="1316" y="254"/>
                    </a:lnTo>
                    <a:lnTo>
                      <a:pt x="1314" y="253"/>
                    </a:lnTo>
                    <a:lnTo>
                      <a:pt x="1313" y="253"/>
                    </a:lnTo>
                    <a:lnTo>
                      <a:pt x="1313" y="252"/>
                    </a:lnTo>
                    <a:lnTo>
                      <a:pt x="1307" y="251"/>
                    </a:lnTo>
                    <a:lnTo>
                      <a:pt x="1301" y="248"/>
                    </a:lnTo>
                    <a:lnTo>
                      <a:pt x="1295" y="246"/>
                    </a:lnTo>
                    <a:lnTo>
                      <a:pt x="1289" y="242"/>
                    </a:lnTo>
                    <a:lnTo>
                      <a:pt x="1284" y="238"/>
                    </a:lnTo>
                    <a:lnTo>
                      <a:pt x="1279" y="235"/>
                    </a:lnTo>
                    <a:lnTo>
                      <a:pt x="1275" y="230"/>
                    </a:lnTo>
                    <a:lnTo>
                      <a:pt x="1272" y="225"/>
                    </a:lnTo>
                    <a:lnTo>
                      <a:pt x="1273" y="202"/>
                    </a:lnTo>
                    <a:lnTo>
                      <a:pt x="1273" y="178"/>
                    </a:lnTo>
                    <a:lnTo>
                      <a:pt x="1272" y="154"/>
                    </a:lnTo>
                    <a:lnTo>
                      <a:pt x="1273" y="131"/>
                    </a:lnTo>
                    <a:lnTo>
                      <a:pt x="1273" y="130"/>
                    </a:lnTo>
                    <a:lnTo>
                      <a:pt x="1272" y="128"/>
                    </a:lnTo>
                    <a:lnTo>
                      <a:pt x="1270" y="128"/>
                    </a:lnTo>
                    <a:lnTo>
                      <a:pt x="1269" y="127"/>
                    </a:lnTo>
                    <a:lnTo>
                      <a:pt x="1263" y="155"/>
                    </a:lnTo>
                    <a:lnTo>
                      <a:pt x="1258" y="183"/>
                    </a:lnTo>
                    <a:lnTo>
                      <a:pt x="1257" y="213"/>
                    </a:lnTo>
                    <a:lnTo>
                      <a:pt x="1261" y="241"/>
                    </a:lnTo>
                    <a:lnTo>
                      <a:pt x="1266" y="247"/>
                    </a:lnTo>
                    <a:lnTo>
                      <a:pt x="1270" y="249"/>
                    </a:lnTo>
                    <a:lnTo>
                      <a:pt x="1275" y="252"/>
                    </a:lnTo>
                    <a:lnTo>
                      <a:pt x="1281" y="256"/>
                    </a:lnTo>
                    <a:lnTo>
                      <a:pt x="1283" y="264"/>
                    </a:lnTo>
                    <a:lnTo>
                      <a:pt x="1283" y="273"/>
                    </a:lnTo>
                    <a:lnTo>
                      <a:pt x="1283" y="281"/>
                    </a:lnTo>
                    <a:lnTo>
                      <a:pt x="1286" y="290"/>
                    </a:lnTo>
                    <a:lnTo>
                      <a:pt x="1290" y="301"/>
                    </a:lnTo>
                    <a:lnTo>
                      <a:pt x="1294" y="312"/>
                    </a:lnTo>
                    <a:lnTo>
                      <a:pt x="1298" y="322"/>
                    </a:lnTo>
                    <a:lnTo>
                      <a:pt x="1303" y="333"/>
                    </a:lnTo>
                    <a:lnTo>
                      <a:pt x="1308" y="342"/>
                    </a:lnTo>
                    <a:lnTo>
                      <a:pt x="1313" y="352"/>
                    </a:lnTo>
                    <a:lnTo>
                      <a:pt x="1319" y="363"/>
                    </a:lnTo>
                    <a:lnTo>
                      <a:pt x="1324" y="373"/>
                    </a:lnTo>
                    <a:lnTo>
                      <a:pt x="1319" y="382"/>
                    </a:lnTo>
                    <a:lnTo>
                      <a:pt x="1314" y="389"/>
                    </a:lnTo>
                    <a:lnTo>
                      <a:pt x="1308" y="396"/>
                    </a:lnTo>
                    <a:lnTo>
                      <a:pt x="1302" y="404"/>
                    </a:lnTo>
                    <a:lnTo>
                      <a:pt x="1296" y="411"/>
                    </a:lnTo>
                    <a:lnTo>
                      <a:pt x="1290" y="419"/>
                    </a:lnTo>
                    <a:lnTo>
                      <a:pt x="1284" y="427"/>
                    </a:lnTo>
                    <a:lnTo>
                      <a:pt x="1279" y="434"/>
                    </a:lnTo>
                    <a:lnTo>
                      <a:pt x="1273" y="456"/>
                    </a:lnTo>
                    <a:lnTo>
                      <a:pt x="1272" y="479"/>
                    </a:lnTo>
                    <a:lnTo>
                      <a:pt x="1273" y="504"/>
                    </a:lnTo>
                    <a:lnTo>
                      <a:pt x="1273" y="527"/>
                    </a:lnTo>
                    <a:lnTo>
                      <a:pt x="1273" y="548"/>
                    </a:lnTo>
                    <a:lnTo>
                      <a:pt x="1269" y="567"/>
                    </a:lnTo>
                    <a:lnTo>
                      <a:pt x="1266" y="588"/>
                    </a:lnTo>
                    <a:lnTo>
                      <a:pt x="1263" y="609"/>
                    </a:lnTo>
                    <a:lnTo>
                      <a:pt x="1263" y="624"/>
                    </a:lnTo>
                    <a:lnTo>
                      <a:pt x="1261" y="637"/>
                    </a:lnTo>
                    <a:lnTo>
                      <a:pt x="1256" y="651"/>
                    </a:lnTo>
                    <a:lnTo>
                      <a:pt x="1251" y="664"/>
                    </a:lnTo>
                    <a:lnTo>
                      <a:pt x="1241" y="673"/>
                    </a:lnTo>
                    <a:lnTo>
                      <a:pt x="1235" y="682"/>
                    </a:lnTo>
                    <a:lnTo>
                      <a:pt x="1229" y="693"/>
                    </a:lnTo>
                    <a:lnTo>
                      <a:pt x="1225" y="704"/>
                    </a:lnTo>
                    <a:lnTo>
                      <a:pt x="1212" y="715"/>
                    </a:lnTo>
                    <a:lnTo>
                      <a:pt x="1202" y="729"/>
                    </a:lnTo>
                    <a:lnTo>
                      <a:pt x="1195" y="745"/>
                    </a:lnTo>
                    <a:lnTo>
                      <a:pt x="1193" y="762"/>
                    </a:lnTo>
                    <a:lnTo>
                      <a:pt x="1185" y="753"/>
                    </a:lnTo>
                    <a:lnTo>
                      <a:pt x="1178" y="744"/>
                    </a:lnTo>
                    <a:lnTo>
                      <a:pt x="1170" y="734"/>
                    </a:lnTo>
                    <a:lnTo>
                      <a:pt x="1164" y="724"/>
                    </a:lnTo>
                    <a:lnTo>
                      <a:pt x="1156" y="712"/>
                    </a:lnTo>
                    <a:lnTo>
                      <a:pt x="1149" y="700"/>
                    </a:lnTo>
                    <a:lnTo>
                      <a:pt x="1145" y="686"/>
                    </a:lnTo>
                    <a:lnTo>
                      <a:pt x="1137" y="674"/>
                    </a:lnTo>
                    <a:lnTo>
                      <a:pt x="1134" y="669"/>
                    </a:lnTo>
                    <a:lnTo>
                      <a:pt x="1130" y="665"/>
                    </a:lnTo>
                    <a:lnTo>
                      <a:pt x="1125" y="662"/>
                    </a:lnTo>
                    <a:lnTo>
                      <a:pt x="1120" y="658"/>
                    </a:lnTo>
                    <a:lnTo>
                      <a:pt x="1115" y="656"/>
                    </a:lnTo>
                    <a:lnTo>
                      <a:pt x="1110" y="653"/>
                    </a:lnTo>
                    <a:lnTo>
                      <a:pt x="1104" y="652"/>
                    </a:lnTo>
                    <a:lnTo>
                      <a:pt x="1098" y="651"/>
                    </a:lnTo>
                    <a:lnTo>
                      <a:pt x="1104" y="640"/>
                    </a:lnTo>
                    <a:lnTo>
                      <a:pt x="1114" y="631"/>
                    </a:lnTo>
                    <a:lnTo>
                      <a:pt x="1124" y="624"/>
                    </a:lnTo>
                    <a:lnTo>
                      <a:pt x="1134" y="616"/>
                    </a:lnTo>
                    <a:lnTo>
                      <a:pt x="1140" y="600"/>
                    </a:lnTo>
                    <a:lnTo>
                      <a:pt x="1142" y="585"/>
                    </a:lnTo>
                    <a:lnTo>
                      <a:pt x="1141" y="569"/>
                    </a:lnTo>
                    <a:lnTo>
                      <a:pt x="1140" y="553"/>
                    </a:lnTo>
                    <a:lnTo>
                      <a:pt x="1140" y="542"/>
                    </a:lnTo>
                    <a:lnTo>
                      <a:pt x="1143" y="531"/>
                    </a:lnTo>
                    <a:lnTo>
                      <a:pt x="1146" y="520"/>
                    </a:lnTo>
                    <a:lnTo>
                      <a:pt x="1149" y="508"/>
                    </a:lnTo>
                    <a:lnTo>
                      <a:pt x="1154" y="498"/>
                    </a:lnTo>
                    <a:lnTo>
                      <a:pt x="1157" y="488"/>
                    </a:lnTo>
                    <a:lnTo>
                      <a:pt x="1158" y="477"/>
                    </a:lnTo>
                    <a:lnTo>
                      <a:pt x="1159" y="466"/>
                    </a:lnTo>
                    <a:lnTo>
                      <a:pt x="1160" y="451"/>
                    </a:lnTo>
                    <a:lnTo>
                      <a:pt x="1159" y="437"/>
                    </a:lnTo>
                    <a:lnTo>
                      <a:pt x="1154" y="423"/>
                    </a:lnTo>
                    <a:lnTo>
                      <a:pt x="1148" y="411"/>
                    </a:lnTo>
                    <a:lnTo>
                      <a:pt x="1140" y="399"/>
                    </a:lnTo>
                    <a:lnTo>
                      <a:pt x="1130" y="389"/>
                    </a:lnTo>
                    <a:lnTo>
                      <a:pt x="1119" y="379"/>
                    </a:lnTo>
                    <a:lnTo>
                      <a:pt x="1108" y="371"/>
                    </a:lnTo>
                    <a:lnTo>
                      <a:pt x="1101" y="355"/>
                    </a:lnTo>
                    <a:lnTo>
                      <a:pt x="1093" y="339"/>
                    </a:lnTo>
                    <a:lnTo>
                      <a:pt x="1085" y="324"/>
                    </a:lnTo>
                    <a:lnTo>
                      <a:pt x="1072" y="311"/>
                    </a:lnTo>
                    <a:lnTo>
                      <a:pt x="1063" y="301"/>
                    </a:lnTo>
                    <a:lnTo>
                      <a:pt x="1050" y="293"/>
                    </a:lnTo>
                    <a:lnTo>
                      <a:pt x="1039" y="287"/>
                    </a:lnTo>
                    <a:lnTo>
                      <a:pt x="1026" y="281"/>
                    </a:lnTo>
                    <a:lnTo>
                      <a:pt x="1013" y="278"/>
                    </a:lnTo>
                    <a:lnTo>
                      <a:pt x="1000" y="274"/>
                    </a:lnTo>
                    <a:lnTo>
                      <a:pt x="987" y="271"/>
                    </a:lnTo>
                    <a:lnTo>
                      <a:pt x="973" y="270"/>
                    </a:lnTo>
                    <a:lnTo>
                      <a:pt x="948" y="270"/>
                    </a:lnTo>
                    <a:lnTo>
                      <a:pt x="922" y="273"/>
                    </a:lnTo>
                    <a:lnTo>
                      <a:pt x="898" y="279"/>
                    </a:lnTo>
                    <a:lnTo>
                      <a:pt x="873" y="289"/>
                    </a:lnTo>
                    <a:lnTo>
                      <a:pt x="851" y="300"/>
                    </a:lnTo>
                    <a:lnTo>
                      <a:pt x="829" y="314"/>
                    </a:lnTo>
                    <a:lnTo>
                      <a:pt x="810" y="330"/>
                    </a:lnTo>
                    <a:lnTo>
                      <a:pt x="791" y="347"/>
                    </a:lnTo>
                    <a:lnTo>
                      <a:pt x="785" y="358"/>
                    </a:lnTo>
                    <a:lnTo>
                      <a:pt x="782" y="371"/>
                    </a:lnTo>
                    <a:lnTo>
                      <a:pt x="778" y="383"/>
                    </a:lnTo>
                    <a:lnTo>
                      <a:pt x="774" y="395"/>
                    </a:lnTo>
                    <a:lnTo>
                      <a:pt x="752" y="374"/>
                    </a:lnTo>
                    <a:lnTo>
                      <a:pt x="744" y="364"/>
                    </a:lnTo>
                    <a:lnTo>
                      <a:pt x="735" y="357"/>
                    </a:lnTo>
                    <a:lnTo>
                      <a:pt x="724" y="351"/>
                    </a:lnTo>
                    <a:lnTo>
                      <a:pt x="713" y="347"/>
                    </a:lnTo>
                    <a:lnTo>
                      <a:pt x="701" y="345"/>
                    </a:lnTo>
                    <a:lnTo>
                      <a:pt x="689" y="342"/>
                    </a:lnTo>
                    <a:lnTo>
                      <a:pt x="677" y="341"/>
                    </a:lnTo>
                    <a:lnTo>
                      <a:pt x="666" y="339"/>
                    </a:lnTo>
                    <a:lnTo>
                      <a:pt x="670" y="323"/>
                    </a:lnTo>
                    <a:lnTo>
                      <a:pt x="672" y="317"/>
                    </a:lnTo>
                    <a:lnTo>
                      <a:pt x="672" y="311"/>
                    </a:lnTo>
                    <a:lnTo>
                      <a:pt x="673" y="304"/>
                    </a:lnTo>
                    <a:lnTo>
                      <a:pt x="678" y="300"/>
                    </a:lnTo>
                    <a:lnTo>
                      <a:pt x="686" y="287"/>
                    </a:lnTo>
                    <a:lnTo>
                      <a:pt x="690" y="273"/>
                    </a:lnTo>
                    <a:lnTo>
                      <a:pt x="691" y="258"/>
                    </a:lnTo>
                    <a:lnTo>
                      <a:pt x="694" y="243"/>
                    </a:lnTo>
                    <a:lnTo>
                      <a:pt x="695" y="240"/>
                    </a:lnTo>
                    <a:lnTo>
                      <a:pt x="695" y="235"/>
                    </a:lnTo>
                    <a:lnTo>
                      <a:pt x="695" y="231"/>
                    </a:lnTo>
                    <a:lnTo>
                      <a:pt x="699" y="227"/>
                    </a:lnTo>
                    <a:lnTo>
                      <a:pt x="699" y="223"/>
                    </a:lnTo>
                    <a:lnTo>
                      <a:pt x="700" y="218"/>
                    </a:lnTo>
                    <a:lnTo>
                      <a:pt x="701" y="212"/>
                    </a:lnTo>
                    <a:lnTo>
                      <a:pt x="697" y="208"/>
                    </a:lnTo>
                    <a:lnTo>
                      <a:pt x="691" y="214"/>
                    </a:lnTo>
                    <a:lnTo>
                      <a:pt x="688" y="220"/>
                    </a:lnTo>
                    <a:lnTo>
                      <a:pt x="685" y="227"/>
                    </a:lnTo>
                    <a:lnTo>
                      <a:pt x="681" y="235"/>
                    </a:lnTo>
                    <a:lnTo>
                      <a:pt x="679" y="243"/>
                    </a:lnTo>
                    <a:lnTo>
                      <a:pt x="678" y="253"/>
                    </a:lnTo>
                    <a:lnTo>
                      <a:pt x="674" y="262"/>
                    </a:lnTo>
                    <a:lnTo>
                      <a:pt x="666" y="268"/>
                    </a:lnTo>
                    <a:lnTo>
                      <a:pt x="661" y="270"/>
                    </a:lnTo>
                    <a:lnTo>
                      <a:pt x="656" y="273"/>
                    </a:lnTo>
                    <a:lnTo>
                      <a:pt x="651" y="275"/>
                    </a:lnTo>
                    <a:lnTo>
                      <a:pt x="647" y="279"/>
                    </a:lnTo>
                    <a:lnTo>
                      <a:pt x="648" y="282"/>
                    </a:lnTo>
                    <a:lnTo>
                      <a:pt x="652" y="282"/>
                    </a:lnTo>
                    <a:lnTo>
                      <a:pt x="656" y="282"/>
                    </a:lnTo>
                    <a:lnTo>
                      <a:pt x="659" y="282"/>
                    </a:lnTo>
                    <a:lnTo>
                      <a:pt x="663" y="282"/>
                    </a:lnTo>
                    <a:lnTo>
                      <a:pt x="667" y="281"/>
                    </a:lnTo>
                    <a:lnTo>
                      <a:pt x="670" y="280"/>
                    </a:lnTo>
                    <a:lnTo>
                      <a:pt x="673" y="281"/>
                    </a:lnTo>
                    <a:lnTo>
                      <a:pt x="667" y="289"/>
                    </a:lnTo>
                    <a:lnTo>
                      <a:pt x="658" y="292"/>
                    </a:lnTo>
                    <a:lnTo>
                      <a:pt x="650" y="297"/>
                    </a:lnTo>
                    <a:lnTo>
                      <a:pt x="642" y="303"/>
                    </a:lnTo>
                    <a:lnTo>
                      <a:pt x="645" y="307"/>
                    </a:lnTo>
                    <a:lnTo>
                      <a:pt x="648" y="308"/>
                    </a:lnTo>
                    <a:lnTo>
                      <a:pt x="653" y="309"/>
                    </a:lnTo>
                    <a:lnTo>
                      <a:pt x="658" y="311"/>
                    </a:lnTo>
                    <a:lnTo>
                      <a:pt x="659" y="313"/>
                    </a:lnTo>
                    <a:lnTo>
                      <a:pt x="659" y="315"/>
                    </a:lnTo>
                    <a:lnTo>
                      <a:pt x="659" y="318"/>
                    </a:lnTo>
                    <a:lnTo>
                      <a:pt x="658" y="320"/>
                    </a:lnTo>
                    <a:lnTo>
                      <a:pt x="650" y="336"/>
                    </a:lnTo>
                    <a:lnTo>
                      <a:pt x="642" y="351"/>
                    </a:lnTo>
                    <a:lnTo>
                      <a:pt x="635" y="367"/>
                    </a:lnTo>
                    <a:lnTo>
                      <a:pt x="626" y="382"/>
                    </a:lnTo>
                    <a:lnTo>
                      <a:pt x="617" y="396"/>
                    </a:lnTo>
                    <a:lnTo>
                      <a:pt x="606" y="410"/>
                    </a:lnTo>
                    <a:lnTo>
                      <a:pt x="593" y="422"/>
                    </a:lnTo>
                    <a:lnTo>
                      <a:pt x="579" y="433"/>
                    </a:lnTo>
                    <a:lnTo>
                      <a:pt x="570" y="435"/>
                    </a:lnTo>
                    <a:lnTo>
                      <a:pt x="562" y="435"/>
                    </a:lnTo>
                    <a:lnTo>
                      <a:pt x="553" y="434"/>
                    </a:lnTo>
                    <a:lnTo>
                      <a:pt x="546" y="430"/>
                    </a:lnTo>
                    <a:lnTo>
                      <a:pt x="537" y="426"/>
                    </a:lnTo>
                    <a:lnTo>
                      <a:pt x="530" y="419"/>
                    </a:lnTo>
                    <a:lnTo>
                      <a:pt x="523" y="415"/>
                    </a:lnTo>
                    <a:lnTo>
                      <a:pt x="515" y="410"/>
                    </a:lnTo>
                    <a:lnTo>
                      <a:pt x="507" y="404"/>
                    </a:lnTo>
                    <a:lnTo>
                      <a:pt x="498" y="397"/>
                    </a:lnTo>
                    <a:lnTo>
                      <a:pt x="491" y="390"/>
                    </a:lnTo>
                    <a:lnTo>
                      <a:pt x="485" y="382"/>
                    </a:lnTo>
                    <a:lnTo>
                      <a:pt x="479" y="372"/>
                    </a:lnTo>
                    <a:lnTo>
                      <a:pt x="474" y="363"/>
                    </a:lnTo>
                    <a:lnTo>
                      <a:pt x="469" y="353"/>
                    </a:lnTo>
                    <a:lnTo>
                      <a:pt x="466" y="344"/>
                    </a:lnTo>
                    <a:lnTo>
                      <a:pt x="465" y="341"/>
                    </a:lnTo>
                    <a:lnTo>
                      <a:pt x="464" y="341"/>
                    </a:lnTo>
                    <a:lnTo>
                      <a:pt x="461" y="342"/>
                    </a:lnTo>
                    <a:lnTo>
                      <a:pt x="459" y="344"/>
                    </a:lnTo>
                    <a:lnTo>
                      <a:pt x="460" y="356"/>
                    </a:lnTo>
                    <a:lnTo>
                      <a:pt x="463" y="367"/>
                    </a:lnTo>
                    <a:lnTo>
                      <a:pt x="466" y="377"/>
                    </a:lnTo>
                    <a:lnTo>
                      <a:pt x="472" y="386"/>
                    </a:lnTo>
                    <a:lnTo>
                      <a:pt x="479" y="396"/>
                    </a:lnTo>
                    <a:lnTo>
                      <a:pt x="486" y="406"/>
                    </a:lnTo>
                    <a:lnTo>
                      <a:pt x="494" y="415"/>
                    </a:lnTo>
                    <a:lnTo>
                      <a:pt x="502" y="423"/>
                    </a:lnTo>
                    <a:lnTo>
                      <a:pt x="505" y="429"/>
                    </a:lnTo>
                    <a:lnTo>
                      <a:pt x="512" y="434"/>
                    </a:lnTo>
                    <a:lnTo>
                      <a:pt x="518" y="438"/>
                    </a:lnTo>
                    <a:lnTo>
                      <a:pt x="521" y="444"/>
                    </a:lnTo>
                    <a:lnTo>
                      <a:pt x="513" y="451"/>
                    </a:lnTo>
                    <a:lnTo>
                      <a:pt x="504" y="459"/>
                    </a:lnTo>
                    <a:lnTo>
                      <a:pt x="497" y="466"/>
                    </a:lnTo>
                    <a:lnTo>
                      <a:pt x="490" y="474"/>
                    </a:lnTo>
                    <a:lnTo>
                      <a:pt x="488" y="474"/>
                    </a:lnTo>
                    <a:lnTo>
                      <a:pt x="488" y="481"/>
                    </a:lnTo>
                    <a:lnTo>
                      <a:pt x="488" y="487"/>
                    </a:lnTo>
                    <a:lnTo>
                      <a:pt x="488" y="493"/>
                    </a:lnTo>
                    <a:lnTo>
                      <a:pt x="492" y="498"/>
                    </a:lnTo>
                    <a:lnTo>
                      <a:pt x="494" y="498"/>
                    </a:lnTo>
                    <a:lnTo>
                      <a:pt x="498" y="497"/>
                    </a:lnTo>
                    <a:lnTo>
                      <a:pt x="502" y="495"/>
                    </a:lnTo>
                    <a:lnTo>
                      <a:pt x="504" y="493"/>
                    </a:lnTo>
                    <a:lnTo>
                      <a:pt x="509" y="481"/>
                    </a:lnTo>
                    <a:lnTo>
                      <a:pt x="519" y="471"/>
                    </a:lnTo>
                    <a:lnTo>
                      <a:pt x="529" y="462"/>
                    </a:lnTo>
                    <a:lnTo>
                      <a:pt x="538" y="452"/>
                    </a:lnTo>
                    <a:lnTo>
                      <a:pt x="545" y="455"/>
                    </a:lnTo>
                    <a:lnTo>
                      <a:pt x="549" y="456"/>
                    </a:lnTo>
                    <a:lnTo>
                      <a:pt x="556" y="459"/>
                    </a:lnTo>
                    <a:lnTo>
                      <a:pt x="562" y="460"/>
                    </a:lnTo>
                    <a:lnTo>
                      <a:pt x="559" y="481"/>
                    </a:lnTo>
                    <a:lnTo>
                      <a:pt x="558" y="500"/>
                    </a:lnTo>
                    <a:lnTo>
                      <a:pt x="556" y="520"/>
                    </a:lnTo>
                    <a:lnTo>
                      <a:pt x="554" y="539"/>
                    </a:lnTo>
                    <a:lnTo>
                      <a:pt x="542" y="544"/>
                    </a:lnTo>
                    <a:lnTo>
                      <a:pt x="530" y="548"/>
                    </a:lnTo>
                    <a:lnTo>
                      <a:pt x="518" y="553"/>
                    </a:lnTo>
                    <a:lnTo>
                      <a:pt x="505" y="556"/>
                    </a:lnTo>
                    <a:lnTo>
                      <a:pt x="492" y="560"/>
                    </a:lnTo>
                    <a:lnTo>
                      <a:pt x="480" y="563"/>
                    </a:lnTo>
                    <a:lnTo>
                      <a:pt x="466" y="565"/>
                    </a:lnTo>
                    <a:lnTo>
                      <a:pt x="454" y="566"/>
                    </a:lnTo>
                    <a:lnTo>
                      <a:pt x="443" y="505"/>
                    </a:lnTo>
                    <a:lnTo>
                      <a:pt x="436" y="471"/>
                    </a:lnTo>
                    <a:lnTo>
                      <a:pt x="427" y="435"/>
                    </a:lnTo>
                    <a:lnTo>
                      <a:pt x="422" y="400"/>
                    </a:lnTo>
                    <a:lnTo>
                      <a:pt x="422" y="363"/>
                    </a:lnTo>
                    <a:lnTo>
                      <a:pt x="430" y="353"/>
                    </a:lnTo>
                    <a:lnTo>
                      <a:pt x="437" y="344"/>
                    </a:lnTo>
                    <a:lnTo>
                      <a:pt x="443" y="333"/>
                    </a:lnTo>
                    <a:lnTo>
                      <a:pt x="443" y="320"/>
                    </a:lnTo>
                    <a:lnTo>
                      <a:pt x="444" y="314"/>
                    </a:lnTo>
                    <a:lnTo>
                      <a:pt x="449" y="313"/>
                    </a:lnTo>
                    <a:lnTo>
                      <a:pt x="454" y="311"/>
                    </a:lnTo>
                    <a:lnTo>
                      <a:pt x="457" y="307"/>
                    </a:lnTo>
                    <a:lnTo>
                      <a:pt x="455" y="306"/>
                    </a:lnTo>
                    <a:lnTo>
                      <a:pt x="455" y="302"/>
                    </a:lnTo>
                    <a:lnTo>
                      <a:pt x="455" y="300"/>
                    </a:lnTo>
                    <a:lnTo>
                      <a:pt x="454" y="297"/>
                    </a:lnTo>
                    <a:lnTo>
                      <a:pt x="450" y="298"/>
                    </a:lnTo>
                    <a:lnTo>
                      <a:pt x="447" y="301"/>
                    </a:lnTo>
                    <a:lnTo>
                      <a:pt x="443" y="304"/>
                    </a:lnTo>
                    <a:lnTo>
                      <a:pt x="440" y="307"/>
                    </a:lnTo>
                    <a:lnTo>
                      <a:pt x="432" y="301"/>
                    </a:lnTo>
                    <a:lnTo>
                      <a:pt x="430" y="291"/>
                    </a:lnTo>
                    <a:lnTo>
                      <a:pt x="430" y="280"/>
                    </a:lnTo>
                    <a:lnTo>
                      <a:pt x="426" y="270"/>
                    </a:lnTo>
                    <a:lnTo>
                      <a:pt x="433" y="269"/>
                    </a:lnTo>
                    <a:lnTo>
                      <a:pt x="442" y="268"/>
                    </a:lnTo>
                    <a:lnTo>
                      <a:pt x="450" y="267"/>
                    </a:lnTo>
                    <a:lnTo>
                      <a:pt x="458" y="264"/>
                    </a:lnTo>
                    <a:lnTo>
                      <a:pt x="461" y="263"/>
                    </a:lnTo>
                    <a:lnTo>
                      <a:pt x="464" y="260"/>
                    </a:lnTo>
                    <a:lnTo>
                      <a:pt x="466" y="258"/>
                    </a:lnTo>
                    <a:lnTo>
                      <a:pt x="466" y="256"/>
                    </a:lnTo>
                    <a:lnTo>
                      <a:pt x="475" y="254"/>
                    </a:lnTo>
                    <a:lnTo>
                      <a:pt x="483" y="253"/>
                    </a:lnTo>
                    <a:lnTo>
                      <a:pt x="491" y="251"/>
                    </a:lnTo>
                    <a:lnTo>
                      <a:pt x="498" y="246"/>
                    </a:lnTo>
                    <a:lnTo>
                      <a:pt x="498" y="242"/>
                    </a:lnTo>
                    <a:lnTo>
                      <a:pt x="494" y="240"/>
                    </a:lnTo>
                    <a:lnTo>
                      <a:pt x="490" y="240"/>
                    </a:lnTo>
                    <a:lnTo>
                      <a:pt x="486" y="238"/>
                    </a:lnTo>
                    <a:lnTo>
                      <a:pt x="505" y="231"/>
                    </a:lnTo>
                    <a:lnTo>
                      <a:pt x="505" y="230"/>
                    </a:lnTo>
                    <a:lnTo>
                      <a:pt x="504" y="227"/>
                    </a:lnTo>
                    <a:lnTo>
                      <a:pt x="503" y="226"/>
                    </a:lnTo>
                    <a:lnTo>
                      <a:pt x="502" y="225"/>
                    </a:lnTo>
                    <a:lnTo>
                      <a:pt x="499" y="225"/>
                    </a:lnTo>
                    <a:lnTo>
                      <a:pt x="498" y="226"/>
                    </a:lnTo>
                    <a:lnTo>
                      <a:pt x="497" y="227"/>
                    </a:lnTo>
                    <a:lnTo>
                      <a:pt x="496" y="227"/>
                    </a:lnTo>
                    <a:lnTo>
                      <a:pt x="487" y="230"/>
                    </a:lnTo>
                    <a:lnTo>
                      <a:pt x="480" y="231"/>
                    </a:lnTo>
                    <a:lnTo>
                      <a:pt x="471" y="230"/>
                    </a:lnTo>
                    <a:lnTo>
                      <a:pt x="463" y="229"/>
                    </a:lnTo>
                    <a:lnTo>
                      <a:pt x="454" y="227"/>
                    </a:lnTo>
                    <a:lnTo>
                      <a:pt x="447" y="226"/>
                    </a:lnTo>
                    <a:lnTo>
                      <a:pt x="438" y="226"/>
                    </a:lnTo>
                    <a:lnTo>
                      <a:pt x="431" y="226"/>
                    </a:lnTo>
                    <a:lnTo>
                      <a:pt x="425" y="229"/>
                    </a:lnTo>
                    <a:lnTo>
                      <a:pt x="420" y="230"/>
                    </a:lnTo>
                    <a:lnTo>
                      <a:pt x="414" y="232"/>
                    </a:lnTo>
                    <a:lnTo>
                      <a:pt x="409" y="235"/>
                    </a:lnTo>
                    <a:lnTo>
                      <a:pt x="403" y="237"/>
                    </a:lnTo>
                    <a:lnTo>
                      <a:pt x="398" y="240"/>
                    </a:lnTo>
                    <a:lnTo>
                      <a:pt x="393" y="242"/>
                    </a:lnTo>
                    <a:lnTo>
                      <a:pt x="388" y="246"/>
                    </a:lnTo>
                    <a:lnTo>
                      <a:pt x="388" y="246"/>
                    </a:lnTo>
                    <a:lnTo>
                      <a:pt x="388" y="247"/>
                    </a:lnTo>
                    <a:lnTo>
                      <a:pt x="388" y="247"/>
                    </a:lnTo>
                    <a:lnTo>
                      <a:pt x="389" y="248"/>
                    </a:lnTo>
                    <a:lnTo>
                      <a:pt x="394" y="248"/>
                    </a:lnTo>
                    <a:lnTo>
                      <a:pt x="399" y="247"/>
                    </a:lnTo>
                    <a:lnTo>
                      <a:pt x="404" y="247"/>
                    </a:lnTo>
                    <a:lnTo>
                      <a:pt x="409" y="245"/>
                    </a:lnTo>
                    <a:lnTo>
                      <a:pt x="414" y="243"/>
                    </a:lnTo>
                    <a:lnTo>
                      <a:pt x="419" y="242"/>
                    </a:lnTo>
                    <a:lnTo>
                      <a:pt x="424" y="240"/>
                    </a:lnTo>
                    <a:lnTo>
                      <a:pt x="429" y="238"/>
                    </a:lnTo>
                    <a:lnTo>
                      <a:pt x="436" y="238"/>
                    </a:lnTo>
                    <a:lnTo>
                      <a:pt x="446" y="238"/>
                    </a:lnTo>
                    <a:lnTo>
                      <a:pt x="454" y="238"/>
                    </a:lnTo>
                    <a:lnTo>
                      <a:pt x="461" y="241"/>
                    </a:lnTo>
                    <a:lnTo>
                      <a:pt x="446" y="247"/>
                    </a:lnTo>
                    <a:lnTo>
                      <a:pt x="446" y="252"/>
                    </a:lnTo>
                    <a:lnTo>
                      <a:pt x="442" y="253"/>
                    </a:lnTo>
                    <a:lnTo>
                      <a:pt x="436" y="253"/>
                    </a:lnTo>
                    <a:lnTo>
                      <a:pt x="431" y="253"/>
                    </a:lnTo>
                    <a:lnTo>
                      <a:pt x="426" y="254"/>
                    </a:lnTo>
                    <a:lnTo>
                      <a:pt x="420" y="256"/>
                    </a:lnTo>
                    <a:lnTo>
                      <a:pt x="415" y="257"/>
                    </a:lnTo>
                    <a:lnTo>
                      <a:pt x="409" y="258"/>
                    </a:lnTo>
                    <a:lnTo>
                      <a:pt x="403" y="259"/>
                    </a:lnTo>
                    <a:lnTo>
                      <a:pt x="398" y="262"/>
                    </a:lnTo>
                    <a:lnTo>
                      <a:pt x="393" y="264"/>
                    </a:lnTo>
                    <a:lnTo>
                      <a:pt x="389" y="268"/>
                    </a:lnTo>
                    <a:lnTo>
                      <a:pt x="391" y="270"/>
                    </a:lnTo>
                    <a:lnTo>
                      <a:pt x="414" y="273"/>
                    </a:lnTo>
                    <a:lnTo>
                      <a:pt x="414" y="274"/>
                    </a:lnTo>
                    <a:lnTo>
                      <a:pt x="414" y="274"/>
                    </a:lnTo>
                    <a:lnTo>
                      <a:pt x="414" y="275"/>
                    </a:lnTo>
                    <a:lnTo>
                      <a:pt x="413" y="276"/>
                    </a:lnTo>
                    <a:lnTo>
                      <a:pt x="371" y="287"/>
                    </a:lnTo>
                    <a:lnTo>
                      <a:pt x="366" y="289"/>
                    </a:lnTo>
                    <a:lnTo>
                      <a:pt x="360" y="291"/>
                    </a:lnTo>
                    <a:lnTo>
                      <a:pt x="356" y="295"/>
                    </a:lnTo>
                    <a:lnTo>
                      <a:pt x="353" y="300"/>
                    </a:lnTo>
                    <a:lnTo>
                      <a:pt x="353" y="301"/>
                    </a:lnTo>
                    <a:lnTo>
                      <a:pt x="354" y="302"/>
                    </a:lnTo>
                    <a:lnTo>
                      <a:pt x="356" y="303"/>
                    </a:lnTo>
                    <a:lnTo>
                      <a:pt x="358" y="303"/>
                    </a:lnTo>
                    <a:lnTo>
                      <a:pt x="364" y="302"/>
                    </a:lnTo>
                    <a:lnTo>
                      <a:pt x="369" y="300"/>
                    </a:lnTo>
                    <a:lnTo>
                      <a:pt x="375" y="298"/>
                    </a:lnTo>
                    <a:lnTo>
                      <a:pt x="380" y="300"/>
                    </a:lnTo>
                    <a:lnTo>
                      <a:pt x="371" y="306"/>
                    </a:lnTo>
                    <a:lnTo>
                      <a:pt x="369" y="309"/>
                    </a:lnTo>
                    <a:lnTo>
                      <a:pt x="364" y="313"/>
                    </a:lnTo>
                    <a:lnTo>
                      <a:pt x="359" y="318"/>
                    </a:lnTo>
                    <a:lnTo>
                      <a:pt x="356" y="323"/>
                    </a:lnTo>
                    <a:lnTo>
                      <a:pt x="364" y="323"/>
                    </a:lnTo>
                    <a:lnTo>
                      <a:pt x="370" y="320"/>
                    </a:lnTo>
                    <a:lnTo>
                      <a:pt x="376" y="317"/>
                    </a:lnTo>
                    <a:lnTo>
                      <a:pt x="382" y="315"/>
                    </a:lnTo>
                    <a:lnTo>
                      <a:pt x="376" y="324"/>
                    </a:lnTo>
                    <a:lnTo>
                      <a:pt x="371" y="334"/>
                    </a:lnTo>
                    <a:lnTo>
                      <a:pt x="366" y="344"/>
                    </a:lnTo>
                    <a:lnTo>
                      <a:pt x="363" y="353"/>
                    </a:lnTo>
                    <a:lnTo>
                      <a:pt x="355" y="358"/>
                    </a:lnTo>
                    <a:lnTo>
                      <a:pt x="347" y="363"/>
                    </a:lnTo>
                    <a:lnTo>
                      <a:pt x="338" y="368"/>
                    </a:lnTo>
                    <a:lnTo>
                      <a:pt x="330" y="372"/>
                    </a:lnTo>
                    <a:lnTo>
                      <a:pt x="331" y="363"/>
                    </a:lnTo>
                    <a:lnTo>
                      <a:pt x="332" y="355"/>
                    </a:lnTo>
                    <a:lnTo>
                      <a:pt x="333" y="346"/>
                    </a:lnTo>
                    <a:lnTo>
                      <a:pt x="332" y="337"/>
                    </a:lnTo>
                    <a:lnTo>
                      <a:pt x="328" y="330"/>
                    </a:lnTo>
                    <a:lnTo>
                      <a:pt x="327" y="322"/>
                    </a:lnTo>
                    <a:lnTo>
                      <a:pt x="326" y="314"/>
                    </a:lnTo>
                    <a:lnTo>
                      <a:pt x="323" y="306"/>
                    </a:lnTo>
                    <a:lnTo>
                      <a:pt x="326" y="298"/>
                    </a:lnTo>
                    <a:lnTo>
                      <a:pt x="330" y="292"/>
                    </a:lnTo>
                    <a:lnTo>
                      <a:pt x="334" y="286"/>
                    </a:lnTo>
                    <a:lnTo>
                      <a:pt x="339" y="280"/>
                    </a:lnTo>
                    <a:lnTo>
                      <a:pt x="345" y="275"/>
                    </a:lnTo>
                    <a:lnTo>
                      <a:pt x="352" y="270"/>
                    </a:lnTo>
                    <a:lnTo>
                      <a:pt x="358" y="264"/>
                    </a:lnTo>
                    <a:lnTo>
                      <a:pt x="363" y="258"/>
                    </a:lnTo>
                    <a:lnTo>
                      <a:pt x="366" y="262"/>
                    </a:lnTo>
                    <a:lnTo>
                      <a:pt x="369" y="267"/>
                    </a:lnTo>
                    <a:lnTo>
                      <a:pt x="370" y="270"/>
                    </a:lnTo>
                    <a:lnTo>
                      <a:pt x="374" y="273"/>
                    </a:lnTo>
                    <a:lnTo>
                      <a:pt x="374" y="238"/>
                    </a:lnTo>
                    <a:lnTo>
                      <a:pt x="374" y="229"/>
                    </a:lnTo>
                    <a:lnTo>
                      <a:pt x="374" y="218"/>
                    </a:lnTo>
                    <a:lnTo>
                      <a:pt x="375" y="207"/>
                    </a:lnTo>
                    <a:lnTo>
                      <a:pt x="374" y="196"/>
                    </a:lnTo>
                    <a:lnTo>
                      <a:pt x="370" y="196"/>
                    </a:lnTo>
                    <a:lnTo>
                      <a:pt x="375" y="191"/>
                    </a:lnTo>
                    <a:lnTo>
                      <a:pt x="381" y="185"/>
                    </a:lnTo>
                    <a:lnTo>
                      <a:pt x="387" y="180"/>
                    </a:lnTo>
                    <a:lnTo>
                      <a:pt x="393" y="174"/>
                    </a:lnTo>
                    <a:lnTo>
                      <a:pt x="402" y="153"/>
                    </a:lnTo>
                    <a:lnTo>
                      <a:pt x="399" y="150"/>
                    </a:lnTo>
                    <a:lnTo>
                      <a:pt x="398" y="148"/>
                    </a:lnTo>
                    <a:lnTo>
                      <a:pt x="397" y="145"/>
                    </a:lnTo>
                    <a:lnTo>
                      <a:pt x="394" y="143"/>
                    </a:lnTo>
                    <a:lnTo>
                      <a:pt x="397" y="134"/>
                    </a:lnTo>
                    <a:lnTo>
                      <a:pt x="400" y="126"/>
                    </a:lnTo>
                    <a:lnTo>
                      <a:pt x="405" y="117"/>
                    </a:lnTo>
                    <a:lnTo>
                      <a:pt x="410" y="110"/>
                    </a:lnTo>
                    <a:lnTo>
                      <a:pt x="419" y="101"/>
                    </a:lnTo>
                    <a:lnTo>
                      <a:pt x="426" y="94"/>
                    </a:lnTo>
                    <a:lnTo>
                      <a:pt x="435" y="86"/>
                    </a:lnTo>
                    <a:lnTo>
                      <a:pt x="444" y="78"/>
                    </a:lnTo>
                    <a:lnTo>
                      <a:pt x="454" y="72"/>
                    </a:lnTo>
                    <a:lnTo>
                      <a:pt x="464" y="66"/>
                    </a:lnTo>
                    <a:lnTo>
                      <a:pt x="474" y="61"/>
                    </a:lnTo>
                    <a:lnTo>
                      <a:pt x="485" y="57"/>
                    </a:lnTo>
                    <a:lnTo>
                      <a:pt x="486" y="51"/>
                    </a:lnTo>
                    <a:lnTo>
                      <a:pt x="481" y="51"/>
                    </a:lnTo>
                    <a:lnTo>
                      <a:pt x="475" y="53"/>
                    </a:lnTo>
                    <a:lnTo>
                      <a:pt x="470" y="54"/>
                    </a:lnTo>
                    <a:lnTo>
                      <a:pt x="465" y="55"/>
                    </a:lnTo>
                    <a:lnTo>
                      <a:pt x="461" y="57"/>
                    </a:lnTo>
                    <a:lnTo>
                      <a:pt x="457" y="60"/>
                    </a:lnTo>
                    <a:lnTo>
                      <a:pt x="452" y="61"/>
                    </a:lnTo>
                    <a:lnTo>
                      <a:pt x="448" y="64"/>
                    </a:lnTo>
                    <a:lnTo>
                      <a:pt x="440" y="70"/>
                    </a:lnTo>
                    <a:lnTo>
                      <a:pt x="431" y="76"/>
                    </a:lnTo>
                    <a:lnTo>
                      <a:pt x="422" y="82"/>
                    </a:lnTo>
                    <a:lnTo>
                      <a:pt x="415" y="88"/>
                    </a:lnTo>
                    <a:lnTo>
                      <a:pt x="407" y="95"/>
                    </a:lnTo>
                    <a:lnTo>
                      <a:pt x="399" y="104"/>
                    </a:lnTo>
                    <a:lnTo>
                      <a:pt x="393" y="111"/>
                    </a:lnTo>
                    <a:lnTo>
                      <a:pt x="388" y="121"/>
                    </a:lnTo>
                    <a:lnTo>
                      <a:pt x="383" y="131"/>
                    </a:lnTo>
                    <a:lnTo>
                      <a:pt x="380" y="142"/>
                    </a:lnTo>
                    <a:lnTo>
                      <a:pt x="375" y="152"/>
                    </a:lnTo>
                    <a:lnTo>
                      <a:pt x="374" y="163"/>
                    </a:lnTo>
                    <a:lnTo>
                      <a:pt x="382" y="163"/>
                    </a:lnTo>
                    <a:lnTo>
                      <a:pt x="382" y="164"/>
                    </a:lnTo>
                    <a:lnTo>
                      <a:pt x="381" y="164"/>
                    </a:lnTo>
                    <a:lnTo>
                      <a:pt x="381" y="165"/>
                    </a:lnTo>
                    <a:lnTo>
                      <a:pt x="380" y="166"/>
                    </a:lnTo>
                    <a:lnTo>
                      <a:pt x="375" y="172"/>
                    </a:lnTo>
                    <a:lnTo>
                      <a:pt x="371" y="180"/>
                    </a:lnTo>
                    <a:lnTo>
                      <a:pt x="367" y="187"/>
                    </a:lnTo>
                    <a:lnTo>
                      <a:pt x="366" y="193"/>
                    </a:lnTo>
                    <a:lnTo>
                      <a:pt x="367" y="193"/>
                    </a:lnTo>
                    <a:lnTo>
                      <a:pt x="369" y="194"/>
                    </a:lnTo>
                    <a:lnTo>
                      <a:pt x="369" y="197"/>
                    </a:lnTo>
                    <a:lnTo>
                      <a:pt x="371" y="197"/>
                    </a:lnTo>
                    <a:lnTo>
                      <a:pt x="366" y="205"/>
                    </a:lnTo>
                    <a:lnTo>
                      <a:pt x="364" y="215"/>
                    </a:lnTo>
                    <a:lnTo>
                      <a:pt x="363" y="226"/>
                    </a:lnTo>
                    <a:lnTo>
                      <a:pt x="361" y="236"/>
                    </a:lnTo>
                    <a:lnTo>
                      <a:pt x="355" y="243"/>
                    </a:lnTo>
                    <a:lnTo>
                      <a:pt x="350" y="249"/>
                    </a:lnTo>
                    <a:lnTo>
                      <a:pt x="344" y="257"/>
                    </a:lnTo>
                    <a:lnTo>
                      <a:pt x="338" y="263"/>
                    </a:lnTo>
                    <a:lnTo>
                      <a:pt x="332" y="270"/>
                    </a:lnTo>
                    <a:lnTo>
                      <a:pt x="326" y="276"/>
                    </a:lnTo>
                    <a:lnTo>
                      <a:pt x="320" y="284"/>
                    </a:lnTo>
                    <a:lnTo>
                      <a:pt x="315" y="291"/>
                    </a:lnTo>
                    <a:lnTo>
                      <a:pt x="311" y="303"/>
                    </a:lnTo>
                    <a:lnTo>
                      <a:pt x="310" y="315"/>
                    </a:lnTo>
                    <a:lnTo>
                      <a:pt x="310" y="329"/>
                    </a:lnTo>
                    <a:lnTo>
                      <a:pt x="314" y="341"/>
                    </a:lnTo>
                    <a:lnTo>
                      <a:pt x="317" y="350"/>
                    </a:lnTo>
                    <a:lnTo>
                      <a:pt x="319" y="358"/>
                    </a:lnTo>
                    <a:lnTo>
                      <a:pt x="319" y="368"/>
                    </a:lnTo>
                    <a:lnTo>
                      <a:pt x="322" y="377"/>
                    </a:lnTo>
                    <a:lnTo>
                      <a:pt x="316" y="382"/>
                    </a:lnTo>
                    <a:lnTo>
                      <a:pt x="309" y="385"/>
                    </a:lnTo>
                    <a:lnTo>
                      <a:pt x="301" y="390"/>
                    </a:lnTo>
                    <a:lnTo>
                      <a:pt x="295" y="395"/>
                    </a:lnTo>
                    <a:lnTo>
                      <a:pt x="283" y="406"/>
                    </a:lnTo>
                    <a:lnTo>
                      <a:pt x="271" y="417"/>
                    </a:lnTo>
                    <a:lnTo>
                      <a:pt x="257" y="427"/>
                    </a:lnTo>
                    <a:lnTo>
                      <a:pt x="244" y="438"/>
                    </a:lnTo>
                    <a:lnTo>
                      <a:pt x="232" y="449"/>
                    </a:lnTo>
                    <a:lnTo>
                      <a:pt x="220" y="461"/>
                    </a:lnTo>
                    <a:lnTo>
                      <a:pt x="207" y="472"/>
                    </a:lnTo>
                    <a:lnTo>
                      <a:pt x="196" y="485"/>
                    </a:lnTo>
                    <a:lnTo>
                      <a:pt x="195" y="489"/>
                    </a:lnTo>
                    <a:lnTo>
                      <a:pt x="193" y="492"/>
                    </a:lnTo>
                    <a:lnTo>
                      <a:pt x="190" y="494"/>
                    </a:lnTo>
                    <a:lnTo>
                      <a:pt x="189" y="498"/>
                    </a:lnTo>
                    <a:lnTo>
                      <a:pt x="177" y="516"/>
                    </a:lnTo>
                    <a:lnTo>
                      <a:pt x="167" y="536"/>
                    </a:lnTo>
                    <a:lnTo>
                      <a:pt x="158" y="555"/>
                    </a:lnTo>
                    <a:lnTo>
                      <a:pt x="151" y="576"/>
                    </a:lnTo>
                    <a:lnTo>
                      <a:pt x="144" y="597"/>
                    </a:lnTo>
                    <a:lnTo>
                      <a:pt x="136" y="618"/>
                    </a:lnTo>
                    <a:lnTo>
                      <a:pt x="129" y="638"/>
                    </a:lnTo>
                    <a:lnTo>
                      <a:pt x="121" y="658"/>
                    </a:lnTo>
                    <a:lnTo>
                      <a:pt x="112" y="682"/>
                    </a:lnTo>
                    <a:lnTo>
                      <a:pt x="103" y="708"/>
                    </a:lnTo>
                    <a:lnTo>
                      <a:pt x="95" y="733"/>
                    </a:lnTo>
                    <a:lnTo>
                      <a:pt x="86" y="758"/>
                    </a:lnTo>
                    <a:lnTo>
                      <a:pt x="80" y="783"/>
                    </a:lnTo>
                    <a:lnTo>
                      <a:pt x="74" y="808"/>
                    </a:lnTo>
                    <a:lnTo>
                      <a:pt x="72" y="834"/>
                    </a:lnTo>
                    <a:lnTo>
                      <a:pt x="72" y="860"/>
                    </a:lnTo>
                    <a:lnTo>
                      <a:pt x="73" y="861"/>
                    </a:lnTo>
                    <a:lnTo>
                      <a:pt x="75" y="862"/>
                    </a:lnTo>
                    <a:lnTo>
                      <a:pt x="78" y="862"/>
                    </a:lnTo>
                    <a:lnTo>
                      <a:pt x="80" y="861"/>
                    </a:lnTo>
                    <a:lnTo>
                      <a:pt x="84" y="848"/>
                    </a:lnTo>
                    <a:lnTo>
                      <a:pt x="89" y="834"/>
                    </a:lnTo>
                    <a:lnTo>
                      <a:pt x="94" y="821"/>
                    </a:lnTo>
                    <a:lnTo>
                      <a:pt x="97" y="806"/>
                    </a:lnTo>
                    <a:lnTo>
                      <a:pt x="106" y="768"/>
                    </a:lnTo>
                    <a:lnTo>
                      <a:pt x="116" y="730"/>
                    </a:lnTo>
                    <a:lnTo>
                      <a:pt x="127" y="693"/>
                    </a:lnTo>
                    <a:lnTo>
                      <a:pt x="139" y="656"/>
                    </a:lnTo>
                    <a:lnTo>
                      <a:pt x="152" y="619"/>
                    </a:lnTo>
                    <a:lnTo>
                      <a:pt x="167" y="583"/>
                    </a:lnTo>
                    <a:lnTo>
                      <a:pt x="183" y="548"/>
                    </a:lnTo>
                    <a:lnTo>
                      <a:pt x="200" y="512"/>
                    </a:lnTo>
                    <a:lnTo>
                      <a:pt x="218" y="490"/>
                    </a:lnTo>
                    <a:lnTo>
                      <a:pt x="239" y="470"/>
                    </a:lnTo>
                    <a:lnTo>
                      <a:pt x="260" y="449"/>
                    </a:lnTo>
                    <a:lnTo>
                      <a:pt x="281" y="429"/>
                    </a:lnTo>
                    <a:lnTo>
                      <a:pt x="304" y="411"/>
                    </a:lnTo>
                    <a:lnTo>
                      <a:pt x="327" y="395"/>
                    </a:lnTo>
                    <a:lnTo>
                      <a:pt x="352" y="380"/>
                    </a:lnTo>
                    <a:lnTo>
                      <a:pt x="376" y="367"/>
                    </a:lnTo>
                    <a:lnTo>
                      <a:pt x="380" y="372"/>
                    </a:lnTo>
                    <a:lnTo>
                      <a:pt x="383" y="377"/>
                    </a:lnTo>
                    <a:lnTo>
                      <a:pt x="387" y="382"/>
                    </a:lnTo>
                    <a:lnTo>
                      <a:pt x="388" y="386"/>
                    </a:lnTo>
                    <a:lnTo>
                      <a:pt x="389" y="386"/>
                    </a:lnTo>
                    <a:lnTo>
                      <a:pt x="391" y="389"/>
                    </a:lnTo>
                    <a:lnTo>
                      <a:pt x="391" y="390"/>
                    </a:lnTo>
                    <a:lnTo>
                      <a:pt x="392" y="391"/>
                    </a:lnTo>
                    <a:lnTo>
                      <a:pt x="388" y="419"/>
                    </a:lnTo>
                    <a:lnTo>
                      <a:pt x="389" y="448"/>
                    </a:lnTo>
                    <a:lnTo>
                      <a:pt x="391" y="477"/>
                    </a:lnTo>
                    <a:lnTo>
                      <a:pt x="393" y="505"/>
                    </a:lnTo>
                    <a:lnTo>
                      <a:pt x="398" y="528"/>
                    </a:lnTo>
                    <a:lnTo>
                      <a:pt x="403" y="550"/>
                    </a:lnTo>
                    <a:lnTo>
                      <a:pt x="408" y="574"/>
                    </a:lnTo>
                    <a:lnTo>
                      <a:pt x="414" y="596"/>
                    </a:lnTo>
                    <a:lnTo>
                      <a:pt x="420" y="619"/>
                    </a:lnTo>
                    <a:lnTo>
                      <a:pt x="425" y="641"/>
                    </a:lnTo>
                    <a:lnTo>
                      <a:pt x="431" y="663"/>
                    </a:lnTo>
                    <a:lnTo>
                      <a:pt x="437" y="685"/>
                    </a:lnTo>
                    <a:lnTo>
                      <a:pt x="438" y="689"/>
                    </a:lnTo>
                    <a:lnTo>
                      <a:pt x="440" y="692"/>
                    </a:lnTo>
                    <a:lnTo>
                      <a:pt x="440" y="696"/>
                    </a:lnTo>
                    <a:lnTo>
                      <a:pt x="438" y="700"/>
                    </a:lnTo>
                    <a:lnTo>
                      <a:pt x="437" y="696"/>
                    </a:lnTo>
                    <a:lnTo>
                      <a:pt x="435" y="692"/>
                    </a:lnTo>
                    <a:lnTo>
                      <a:pt x="433" y="689"/>
                    </a:lnTo>
                    <a:lnTo>
                      <a:pt x="432" y="684"/>
                    </a:lnTo>
                    <a:lnTo>
                      <a:pt x="426" y="665"/>
                    </a:lnTo>
                    <a:lnTo>
                      <a:pt x="419" y="646"/>
                    </a:lnTo>
                    <a:lnTo>
                      <a:pt x="413" y="627"/>
                    </a:lnTo>
                    <a:lnTo>
                      <a:pt x="405" y="608"/>
                    </a:lnTo>
                    <a:lnTo>
                      <a:pt x="398" y="589"/>
                    </a:lnTo>
                    <a:lnTo>
                      <a:pt x="389" y="571"/>
                    </a:lnTo>
                    <a:lnTo>
                      <a:pt x="381" y="553"/>
                    </a:lnTo>
                    <a:lnTo>
                      <a:pt x="372" y="534"/>
                    </a:lnTo>
                    <a:lnTo>
                      <a:pt x="366" y="527"/>
                    </a:lnTo>
                    <a:lnTo>
                      <a:pt x="360" y="519"/>
                    </a:lnTo>
                    <a:lnTo>
                      <a:pt x="352" y="512"/>
                    </a:lnTo>
                    <a:lnTo>
                      <a:pt x="342" y="511"/>
                    </a:lnTo>
                    <a:lnTo>
                      <a:pt x="332" y="515"/>
                    </a:lnTo>
                    <a:lnTo>
                      <a:pt x="323" y="520"/>
                    </a:lnTo>
                    <a:lnTo>
                      <a:pt x="314" y="523"/>
                    </a:lnTo>
                    <a:lnTo>
                      <a:pt x="305" y="528"/>
                    </a:lnTo>
                    <a:lnTo>
                      <a:pt x="297" y="533"/>
                    </a:lnTo>
                    <a:lnTo>
                      <a:pt x="288" y="538"/>
                    </a:lnTo>
                    <a:lnTo>
                      <a:pt x="281" y="545"/>
                    </a:lnTo>
                    <a:lnTo>
                      <a:pt x="273" y="553"/>
                    </a:lnTo>
                    <a:lnTo>
                      <a:pt x="273" y="559"/>
                    </a:lnTo>
                    <a:lnTo>
                      <a:pt x="275" y="564"/>
                    </a:lnTo>
                    <a:lnTo>
                      <a:pt x="277" y="569"/>
                    </a:lnTo>
                    <a:lnTo>
                      <a:pt x="279" y="574"/>
                    </a:lnTo>
                    <a:lnTo>
                      <a:pt x="278" y="580"/>
                    </a:lnTo>
                    <a:lnTo>
                      <a:pt x="278" y="585"/>
                    </a:lnTo>
                    <a:lnTo>
                      <a:pt x="277" y="589"/>
                    </a:lnTo>
                    <a:lnTo>
                      <a:pt x="273" y="594"/>
                    </a:lnTo>
                    <a:lnTo>
                      <a:pt x="266" y="600"/>
                    </a:lnTo>
                    <a:lnTo>
                      <a:pt x="259" y="608"/>
                    </a:lnTo>
                    <a:lnTo>
                      <a:pt x="250" y="615"/>
                    </a:lnTo>
                    <a:lnTo>
                      <a:pt x="243" y="622"/>
                    </a:lnTo>
                    <a:lnTo>
                      <a:pt x="235" y="630"/>
                    </a:lnTo>
                    <a:lnTo>
                      <a:pt x="228" y="637"/>
                    </a:lnTo>
                    <a:lnTo>
                      <a:pt x="221" y="645"/>
                    </a:lnTo>
                    <a:lnTo>
                      <a:pt x="215" y="652"/>
                    </a:lnTo>
                    <a:lnTo>
                      <a:pt x="211" y="659"/>
                    </a:lnTo>
                    <a:lnTo>
                      <a:pt x="210" y="668"/>
                    </a:lnTo>
                    <a:lnTo>
                      <a:pt x="209" y="675"/>
                    </a:lnTo>
                    <a:lnTo>
                      <a:pt x="206" y="684"/>
                    </a:lnTo>
                    <a:lnTo>
                      <a:pt x="207" y="696"/>
                    </a:lnTo>
                    <a:lnTo>
                      <a:pt x="207" y="708"/>
                    </a:lnTo>
                    <a:lnTo>
                      <a:pt x="211" y="719"/>
                    </a:lnTo>
                    <a:lnTo>
                      <a:pt x="221" y="725"/>
                    </a:lnTo>
                    <a:lnTo>
                      <a:pt x="228" y="723"/>
                    </a:lnTo>
                    <a:lnTo>
                      <a:pt x="234" y="720"/>
                    </a:lnTo>
                    <a:lnTo>
                      <a:pt x="240" y="718"/>
                    </a:lnTo>
                    <a:lnTo>
                      <a:pt x="245" y="713"/>
                    </a:lnTo>
                    <a:lnTo>
                      <a:pt x="251" y="711"/>
                    </a:lnTo>
                    <a:lnTo>
                      <a:pt x="257" y="707"/>
                    </a:lnTo>
                    <a:lnTo>
                      <a:pt x="264" y="703"/>
                    </a:lnTo>
                    <a:lnTo>
                      <a:pt x="268" y="698"/>
                    </a:lnTo>
                    <a:lnTo>
                      <a:pt x="275" y="695"/>
                    </a:lnTo>
                    <a:lnTo>
                      <a:pt x="281" y="692"/>
                    </a:lnTo>
                    <a:lnTo>
                      <a:pt x="287" y="691"/>
                    </a:lnTo>
                    <a:lnTo>
                      <a:pt x="294" y="691"/>
                    </a:lnTo>
                    <a:lnTo>
                      <a:pt x="290" y="697"/>
                    </a:lnTo>
                    <a:lnTo>
                      <a:pt x="286" y="702"/>
                    </a:lnTo>
                    <a:lnTo>
                      <a:pt x="278" y="707"/>
                    </a:lnTo>
                    <a:lnTo>
                      <a:pt x="273" y="712"/>
                    </a:lnTo>
                    <a:lnTo>
                      <a:pt x="270" y="718"/>
                    </a:lnTo>
                    <a:lnTo>
                      <a:pt x="264" y="724"/>
                    </a:lnTo>
                    <a:lnTo>
                      <a:pt x="257" y="729"/>
                    </a:lnTo>
                    <a:lnTo>
                      <a:pt x="254" y="736"/>
                    </a:lnTo>
                    <a:lnTo>
                      <a:pt x="253" y="741"/>
                    </a:lnTo>
                    <a:lnTo>
                      <a:pt x="253" y="747"/>
                    </a:lnTo>
                    <a:lnTo>
                      <a:pt x="253" y="755"/>
                    </a:lnTo>
                    <a:lnTo>
                      <a:pt x="250" y="759"/>
                    </a:lnTo>
                    <a:lnTo>
                      <a:pt x="245" y="764"/>
                    </a:lnTo>
                    <a:lnTo>
                      <a:pt x="239" y="769"/>
                    </a:lnTo>
                    <a:lnTo>
                      <a:pt x="233" y="774"/>
                    </a:lnTo>
                    <a:lnTo>
                      <a:pt x="227" y="778"/>
                    </a:lnTo>
                    <a:lnTo>
                      <a:pt x="221" y="781"/>
                    </a:lnTo>
                    <a:lnTo>
                      <a:pt x="213" y="785"/>
                    </a:lnTo>
                    <a:lnTo>
                      <a:pt x="207" y="788"/>
                    </a:lnTo>
                    <a:lnTo>
                      <a:pt x="200" y="791"/>
                    </a:lnTo>
                    <a:lnTo>
                      <a:pt x="190" y="799"/>
                    </a:lnTo>
                    <a:lnTo>
                      <a:pt x="182" y="806"/>
                    </a:lnTo>
                    <a:lnTo>
                      <a:pt x="173" y="815"/>
                    </a:lnTo>
                    <a:lnTo>
                      <a:pt x="167" y="824"/>
                    </a:lnTo>
                    <a:lnTo>
                      <a:pt x="167" y="826"/>
                    </a:lnTo>
                    <a:lnTo>
                      <a:pt x="167" y="826"/>
                    </a:lnTo>
                    <a:lnTo>
                      <a:pt x="168" y="827"/>
                    </a:lnTo>
                    <a:lnTo>
                      <a:pt x="169" y="828"/>
                    </a:lnTo>
                    <a:lnTo>
                      <a:pt x="177" y="826"/>
                    </a:lnTo>
                    <a:lnTo>
                      <a:pt x="184" y="822"/>
                    </a:lnTo>
                    <a:lnTo>
                      <a:pt x="191" y="818"/>
                    </a:lnTo>
                    <a:lnTo>
                      <a:pt x="199" y="813"/>
                    </a:lnTo>
                    <a:lnTo>
                      <a:pt x="205" y="808"/>
                    </a:lnTo>
                    <a:lnTo>
                      <a:pt x="212" y="805"/>
                    </a:lnTo>
                    <a:lnTo>
                      <a:pt x="220" y="801"/>
                    </a:lnTo>
                    <a:lnTo>
                      <a:pt x="227" y="799"/>
                    </a:lnTo>
                    <a:lnTo>
                      <a:pt x="227" y="800"/>
                    </a:lnTo>
                    <a:lnTo>
                      <a:pt x="221" y="807"/>
                    </a:lnTo>
                    <a:lnTo>
                      <a:pt x="215" y="815"/>
                    </a:lnTo>
                    <a:lnTo>
                      <a:pt x="207" y="822"/>
                    </a:lnTo>
                    <a:lnTo>
                      <a:pt x="199" y="829"/>
                    </a:lnTo>
                    <a:lnTo>
                      <a:pt x="191" y="834"/>
                    </a:lnTo>
                    <a:lnTo>
                      <a:pt x="183" y="839"/>
                    </a:lnTo>
                    <a:lnTo>
                      <a:pt x="176" y="844"/>
                    </a:lnTo>
                    <a:lnTo>
                      <a:pt x="168" y="849"/>
                    </a:lnTo>
                    <a:lnTo>
                      <a:pt x="162" y="855"/>
                    </a:lnTo>
                    <a:lnTo>
                      <a:pt x="157" y="862"/>
                    </a:lnTo>
                    <a:lnTo>
                      <a:pt x="154" y="870"/>
                    </a:lnTo>
                    <a:lnTo>
                      <a:pt x="151" y="878"/>
                    </a:lnTo>
                    <a:lnTo>
                      <a:pt x="152" y="882"/>
                    </a:lnTo>
                    <a:lnTo>
                      <a:pt x="156" y="884"/>
                    </a:lnTo>
                    <a:lnTo>
                      <a:pt x="158" y="887"/>
                    </a:lnTo>
                    <a:lnTo>
                      <a:pt x="163" y="887"/>
                    </a:lnTo>
                    <a:lnTo>
                      <a:pt x="171" y="884"/>
                    </a:lnTo>
                    <a:lnTo>
                      <a:pt x="177" y="881"/>
                    </a:lnTo>
                    <a:lnTo>
                      <a:pt x="183" y="876"/>
                    </a:lnTo>
                    <a:lnTo>
                      <a:pt x="189" y="871"/>
                    </a:lnTo>
                    <a:lnTo>
                      <a:pt x="194" y="866"/>
                    </a:lnTo>
                    <a:lnTo>
                      <a:pt x="199" y="861"/>
                    </a:lnTo>
                    <a:lnTo>
                      <a:pt x="204" y="856"/>
                    </a:lnTo>
                    <a:lnTo>
                      <a:pt x="210" y="852"/>
                    </a:lnTo>
                    <a:lnTo>
                      <a:pt x="211" y="856"/>
                    </a:lnTo>
                    <a:lnTo>
                      <a:pt x="211" y="860"/>
                    </a:lnTo>
                    <a:lnTo>
                      <a:pt x="210" y="863"/>
                    </a:lnTo>
                    <a:lnTo>
                      <a:pt x="209" y="867"/>
                    </a:lnTo>
                    <a:lnTo>
                      <a:pt x="209" y="873"/>
                    </a:lnTo>
                    <a:lnTo>
                      <a:pt x="206" y="878"/>
                    </a:lnTo>
                    <a:lnTo>
                      <a:pt x="204" y="884"/>
                    </a:lnTo>
                    <a:lnTo>
                      <a:pt x="204" y="890"/>
                    </a:lnTo>
                    <a:lnTo>
                      <a:pt x="207" y="890"/>
                    </a:lnTo>
                    <a:lnTo>
                      <a:pt x="212" y="888"/>
                    </a:lnTo>
                    <a:lnTo>
                      <a:pt x="216" y="887"/>
                    </a:lnTo>
                    <a:lnTo>
                      <a:pt x="220" y="885"/>
                    </a:lnTo>
                    <a:lnTo>
                      <a:pt x="223" y="895"/>
                    </a:lnTo>
                    <a:lnTo>
                      <a:pt x="227" y="906"/>
                    </a:lnTo>
                    <a:lnTo>
                      <a:pt x="229" y="917"/>
                    </a:lnTo>
                    <a:lnTo>
                      <a:pt x="229" y="928"/>
                    </a:lnTo>
                    <a:lnTo>
                      <a:pt x="226" y="933"/>
                    </a:lnTo>
                    <a:lnTo>
                      <a:pt x="220" y="934"/>
                    </a:lnTo>
                    <a:lnTo>
                      <a:pt x="213" y="937"/>
                    </a:lnTo>
                    <a:lnTo>
                      <a:pt x="207" y="940"/>
                    </a:lnTo>
                    <a:lnTo>
                      <a:pt x="211" y="971"/>
                    </a:lnTo>
                    <a:lnTo>
                      <a:pt x="222" y="999"/>
                    </a:lnTo>
                    <a:lnTo>
                      <a:pt x="235" y="1026"/>
                    </a:lnTo>
                    <a:lnTo>
                      <a:pt x="254" y="1052"/>
                    </a:lnTo>
                    <a:lnTo>
                      <a:pt x="272" y="1077"/>
                    </a:lnTo>
                    <a:lnTo>
                      <a:pt x="290" y="1103"/>
                    </a:lnTo>
                    <a:lnTo>
                      <a:pt x="306" y="1130"/>
                    </a:lnTo>
                    <a:lnTo>
                      <a:pt x="319" y="1158"/>
                    </a:lnTo>
                    <a:lnTo>
                      <a:pt x="312" y="1159"/>
                    </a:lnTo>
                    <a:lnTo>
                      <a:pt x="297" y="1142"/>
                    </a:lnTo>
                    <a:lnTo>
                      <a:pt x="281" y="1126"/>
                    </a:lnTo>
                    <a:lnTo>
                      <a:pt x="265" y="1109"/>
                    </a:lnTo>
                    <a:lnTo>
                      <a:pt x="249" y="1092"/>
                    </a:lnTo>
                    <a:lnTo>
                      <a:pt x="234" y="1075"/>
                    </a:lnTo>
                    <a:lnTo>
                      <a:pt x="220" y="1057"/>
                    </a:lnTo>
                    <a:lnTo>
                      <a:pt x="206" y="1040"/>
                    </a:lnTo>
                    <a:lnTo>
                      <a:pt x="191" y="1021"/>
                    </a:lnTo>
                    <a:lnTo>
                      <a:pt x="178" y="1004"/>
                    </a:lnTo>
                    <a:lnTo>
                      <a:pt x="165" y="986"/>
                    </a:lnTo>
                    <a:lnTo>
                      <a:pt x="151" y="967"/>
                    </a:lnTo>
                    <a:lnTo>
                      <a:pt x="138" y="949"/>
                    </a:lnTo>
                    <a:lnTo>
                      <a:pt x="125" y="931"/>
                    </a:lnTo>
                    <a:lnTo>
                      <a:pt x="112" y="911"/>
                    </a:lnTo>
                    <a:lnTo>
                      <a:pt x="100" y="893"/>
                    </a:lnTo>
                    <a:lnTo>
                      <a:pt x="88" y="873"/>
                    </a:lnTo>
                    <a:lnTo>
                      <a:pt x="85" y="873"/>
                    </a:lnTo>
                    <a:lnTo>
                      <a:pt x="83" y="873"/>
                    </a:lnTo>
                    <a:lnTo>
                      <a:pt x="81" y="874"/>
                    </a:lnTo>
                    <a:lnTo>
                      <a:pt x="79" y="876"/>
                    </a:lnTo>
                    <a:lnTo>
                      <a:pt x="80" y="883"/>
                    </a:lnTo>
                    <a:lnTo>
                      <a:pt x="83" y="890"/>
                    </a:lnTo>
                    <a:lnTo>
                      <a:pt x="85" y="898"/>
                    </a:lnTo>
                    <a:lnTo>
                      <a:pt x="88" y="905"/>
                    </a:lnTo>
                    <a:lnTo>
                      <a:pt x="97" y="922"/>
                    </a:lnTo>
                    <a:lnTo>
                      <a:pt x="107" y="938"/>
                    </a:lnTo>
                    <a:lnTo>
                      <a:pt x="118" y="954"/>
                    </a:lnTo>
                    <a:lnTo>
                      <a:pt x="129" y="969"/>
                    </a:lnTo>
                    <a:lnTo>
                      <a:pt x="141" y="985"/>
                    </a:lnTo>
                    <a:lnTo>
                      <a:pt x="154" y="999"/>
                    </a:lnTo>
                    <a:lnTo>
                      <a:pt x="165" y="1015"/>
                    </a:lnTo>
                    <a:lnTo>
                      <a:pt x="177" y="1031"/>
                    </a:lnTo>
                    <a:lnTo>
                      <a:pt x="155" y="1068"/>
                    </a:lnTo>
                    <a:lnTo>
                      <a:pt x="133" y="1106"/>
                    </a:lnTo>
                    <a:lnTo>
                      <a:pt x="112" y="1142"/>
                    </a:lnTo>
                    <a:lnTo>
                      <a:pt x="91" y="1180"/>
                    </a:lnTo>
                    <a:lnTo>
                      <a:pt x="69" y="1217"/>
                    </a:lnTo>
                    <a:lnTo>
                      <a:pt x="47" y="1254"/>
                    </a:lnTo>
                    <a:lnTo>
                      <a:pt x="25" y="1290"/>
                    </a:lnTo>
                    <a:lnTo>
                      <a:pt x="2" y="1326"/>
                    </a:lnTo>
                    <a:lnTo>
                      <a:pt x="0" y="1328"/>
                    </a:lnTo>
                    <a:lnTo>
                      <a:pt x="0" y="1329"/>
                    </a:lnTo>
                    <a:lnTo>
                      <a:pt x="0" y="1332"/>
                    </a:lnTo>
                    <a:lnTo>
                      <a:pt x="2" y="1334"/>
                    </a:lnTo>
                    <a:lnTo>
                      <a:pt x="3" y="1334"/>
                    </a:lnTo>
                    <a:lnTo>
                      <a:pt x="6" y="1334"/>
                    </a:lnTo>
                    <a:lnTo>
                      <a:pt x="7" y="1334"/>
                    </a:lnTo>
                    <a:lnTo>
                      <a:pt x="8" y="1333"/>
                    </a:lnTo>
                    <a:lnTo>
                      <a:pt x="33" y="1299"/>
                    </a:lnTo>
                    <a:lnTo>
                      <a:pt x="56" y="1263"/>
                    </a:lnTo>
                    <a:lnTo>
                      <a:pt x="78" y="1228"/>
                    </a:lnTo>
                    <a:lnTo>
                      <a:pt x="100" y="1191"/>
                    </a:lnTo>
                    <a:lnTo>
                      <a:pt x="122" y="1155"/>
                    </a:lnTo>
                    <a:lnTo>
                      <a:pt x="144" y="1118"/>
                    </a:lnTo>
                    <a:lnTo>
                      <a:pt x="166" y="1082"/>
                    </a:lnTo>
                    <a:lnTo>
                      <a:pt x="189" y="1046"/>
                    </a:lnTo>
                    <a:lnTo>
                      <a:pt x="194" y="1052"/>
                    </a:lnTo>
                    <a:lnTo>
                      <a:pt x="199" y="1057"/>
                    </a:lnTo>
                    <a:lnTo>
                      <a:pt x="204" y="1063"/>
                    </a:lnTo>
                    <a:lnTo>
                      <a:pt x="209" y="1069"/>
                    </a:lnTo>
                    <a:lnTo>
                      <a:pt x="212" y="1075"/>
                    </a:lnTo>
                    <a:lnTo>
                      <a:pt x="217" y="1081"/>
                    </a:lnTo>
                    <a:lnTo>
                      <a:pt x="222" y="1087"/>
                    </a:lnTo>
                    <a:lnTo>
                      <a:pt x="227" y="1092"/>
                    </a:lnTo>
                    <a:lnTo>
                      <a:pt x="234" y="1102"/>
                    </a:lnTo>
                    <a:lnTo>
                      <a:pt x="243" y="1111"/>
                    </a:lnTo>
                    <a:lnTo>
                      <a:pt x="250" y="1119"/>
                    </a:lnTo>
                    <a:lnTo>
                      <a:pt x="259" y="1128"/>
                    </a:lnTo>
                    <a:lnTo>
                      <a:pt x="267" y="1136"/>
                    </a:lnTo>
                    <a:lnTo>
                      <a:pt x="275" y="1145"/>
                    </a:lnTo>
                    <a:lnTo>
                      <a:pt x="283" y="1155"/>
                    </a:lnTo>
                    <a:lnTo>
                      <a:pt x="292" y="1163"/>
                    </a:lnTo>
                    <a:lnTo>
                      <a:pt x="295" y="1166"/>
                    </a:lnTo>
                    <a:lnTo>
                      <a:pt x="298" y="1169"/>
                    </a:lnTo>
                    <a:lnTo>
                      <a:pt x="299" y="1172"/>
                    </a:lnTo>
                    <a:lnTo>
                      <a:pt x="303" y="1173"/>
                    </a:lnTo>
                    <a:lnTo>
                      <a:pt x="309" y="1179"/>
                    </a:lnTo>
                    <a:lnTo>
                      <a:pt x="315" y="1186"/>
                    </a:lnTo>
                    <a:lnTo>
                      <a:pt x="321" y="1194"/>
                    </a:lnTo>
                    <a:lnTo>
                      <a:pt x="327" y="1200"/>
                    </a:lnTo>
                    <a:lnTo>
                      <a:pt x="334" y="1207"/>
                    </a:lnTo>
                    <a:lnTo>
                      <a:pt x="342" y="1212"/>
                    </a:lnTo>
                    <a:lnTo>
                      <a:pt x="349" y="1214"/>
                    </a:lnTo>
                    <a:lnTo>
                      <a:pt x="359" y="1216"/>
                    </a:lnTo>
                    <a:lnTo>
                      <a:pt x="370" y="1212"/>
                    </a:lnTo>
                    <a:lnTo>
                      <a:pt x="378" y="1214"/>
                    </a:lnTo>
                    <a:lnTo>
                      <a:pt x="386" y="1221"/>
                    </a:lnTo>
                    <a:lnTo>
                      <a:pt x="391" y="1230"/>
                    </a:lnTo>
                    <a:lnTo>
                      <a:pt x="396" y="1236"/>
                    </a:lnTo>
                    <a:lnTo>
                      <a:pt x="400" y="1243"/>
                    </a:lnTo>
                    <a:lnTo>
                      <a:pt x="407" y="1248"/>
                    </a:lnTo>
                    <a:lnTo>
                      <a:pt x="413" y="1252"/>
                    </a:lnTo>
                    <a:lnTo>
                      <a:pt x="420" y="1257"/>
                    </a:lnTo>
                    <a:lnTo>
                      <a:pt x="426" y="1261"/>
                    </a:lnTo>
                    <a:lnTo>
                      <a:pt x="432" y="1266"/>
                    </a:lnTo>
                    <a:lnTo>
                      <a:pt x="438" y="1270"/>
                    </a:lnTo>
                    <a:lnTo>
                      <a:pt x="447" y="1273"/>
                    </a:lnTo>
                    <a:lnTo>
                      <a:pt x="455" y="1279"/>
                    </a:lnTo>
                    <a:lnTo>
                      <a:pt x="461" y="1287"/>
                    </a:lnTo>
                    <a:lnTo>
                      <a:pt x="468" y="1294"/>
                    </a:lnTo>
                    <a:lnTo>
                      <a:pt x="475" y="1301"/>
                    </a:lnTo>
                    <a:lnTo>
                      <a:pt x="482" y="1309"/>
                    </a:lnTo>
                    <a:lnTo>
                      <a:pt x="491" y="1312"/>
                    </a:lnTo>
                    <a:lnTo>
                      <a:pt x="501" y="1315"/>
                    </a:lnTo>
                    <a:lnTo>
                      <a:pt x="507" y="1316"/>
                    </a:lnTo>
                    <a:lnTo>
                      <a:pt x="514" y="1316"/>
                    </a:lnTo>
                    <a:lnTo>
                      <a:pt x="520" y="1314"/>
                    </a:lnTo>
                    <a:lnTo>
                      <a:pt x="524" y="1307"/>
                    </a:lnTo>
                    <a:lnTo>
                      <a:pt x="527" y="1307"/>
                    </a:lnTo>
                    <a:lnTo>
                      <a:pt x="532" y="1307"/>
                    </a:lnTo>
                    <a:lnTo>
                      <a:pt x="536" y="1305"/>
                    </a:lnTo>
                    <a:lnTo>
                      <a:pt x="540" y="1303"/>
                    </a:lnTo>
                    <a:lnTo>
                      <a:pt x="546" y="1305"/>
                    </a:lnTo>
                    <a:lnTo>
                      <a:pt x="551" y="1303"/>
                    </a:lnTo>
                    <a:lnTo>
                      <a:pt x="556" y="1296"/>
                    </a:lnTo>
                    <a:lnTo>
                      <a:pt x="562" y="1293"/>
                    </a:lnTo>
                    <a:lnTo>
                      <a:pt x="568" y="1298"/>
                    </a:lnTo>
                    <a:lnTo>
                      <a:pt x="574" y="1304"/>
                    </a:lnTo>
                    <a:lnTo>
                      <a:pt x="581" y="1309"/>
                    </a:lnTo>
                    <a:lnTo>
                      <a:pt x="587" y="1314"/>
                    </a:lnTo>
                    <a:lnTo>
                      <a:pt x="593" y="1317"/>
                    </a:lnTo>
                    <a:lnTo>
                      <a:pt x="601" y="1321"/>
                    </a:lnTo>
                    <a:lnTo>
                      <a:pt x="608" y="1323"/>
                    </a:lnTo>
                    <a:lnTo>
                      <a:pt x="615" y="1326"/>
                    </a:lnTo>
                    <a:lnTo>
                      <a:pt x="620" y="1327"/>
                    </a:lnTo>
                    <a:lnTo>
                      <a:pt x="626" y="1328"/>
                    </a:lnTo>
                    <a:lnTo>
                      <a:pt x="631" y="1331"/>
                    </a:lnTo>
                    <a:lnTo>
                      <a:pt x="636" y="1328"/>
                    </a:lnTo>
                    <a:lnTo>
                      <a:pt x="637" y="1326"/>
                    </a:lnTo>
                    <a:lnTo>
                      <a:pt x="639" y="1323"/>
                    </a:lnTo>
                    <a:lnTo>
                      <a:pt x="639" y="1320"/>
                    </a:lnTo>
                    <a:lnTo>
                      <a:pt x="637" y="1316"/>
                    </a:lnTo>
                    <a:lnTo>
                      <a:pt x="633" y="1307"/>
                    </a:lnTo>
                    <a:lnTo>
                      <a:pt x="628" y="1299"/>
                    </a:lnTo>
                    <a:lnTo>
                      <a:pt x="622" y="1292"/>
                    </a:lnTo>
                    <a:lnTo>
                      <a:pt x="617" y="1283"/>
                    </a:lnTo>
                    <a:lnTo>
                      <a:pt x="611" y="1276"/>
                    </a:lnTo>
                    <a:lnTo>
                      <a:pt x="604" y="1267"/>
                    </a:lnTo>
                    <a:lnTo>
                      <a:pt x="598" y="1260"/>
                    </a:lnTo>
                    <a:lnTo>
                      <a:pt x="592" y="1251"/>
                    </a:lnTo>
                    <a:lnTo>
                      <a:pt x="586" y="1244"/>
                    </a:lnTo>
                    <a:lnTo>
                      <a:pt x="580" y="1235"/>
                    </a:lnTo>
                    <a:lnTo>
                      <a:pt x="573" y="1227"/>
                    </a:lnTo>
                    <a:lnTo>
                      <a:pt x="567" y="1219"/>
                    </a:lnTo>
                    <a:lnTo>
                      <a:pt x="559" y="1212"/>
                    </a:lnTo>
                    <a:lnTo>
                      <a:pt x="553" y="1206"/>
                    </a:lnTo>
                    <a:lnTo>
                      <a:pt x="546" y="1200"/>
                    </a:lnTo>
                    <a:lnTo>
                      <a:pt x="537" y="1195"/>
                    </a:lnTo>
                    <a:lnTo>
                      <a:pt x="525" y="1191"/>
                    </a:lnTo>
                    <a:lnTo>
                      <a:pt x="512" y="1185"/>
                    </a:lnTo>
                    <a:lnTo>
                      <a:pt x="499" y="1180"/>
                    </a:lnTo>
                    <a:lnTo>
                      <a:pt x="487" y="1174"/>
                    </a:lnTo>
                    <a:lnTo>
                      <a:pt x="474" y="1169"/>
                    </a:lnTo>
                    <a:lnTo>
                      <a:pt x="461" y="1164"/>
                    </a:lnTo>
                    <a:lnTo>
                      <a:pt x="448" y="1161"/>
                    </a:lnTo>
                    <a:lnTo>
                      <a:pt x="435" y="1159"/>
                    </a:lnTo>
                    <a:lnTo>
                      <a:pt x="436" y="1157"/>
                    </a:lnTo>
                    <a:lnTo>
                      <a:pt x="419" y="1137"/>
                    </a:lnTo>
                    <a:lnTo>
                      <a:pt x="403" y="1118"/>
                    </a:lnTo>
                    <a:lnTo>
                      <a:pt x="388" y="1097"/>
                    </a:lnTo>
                    <a:lnTo>
                      <a:pt x="374" y="1076"/>
                    </a:lnTo>
                    <a:lnTo>
                      <a:pt x="360" y="1055"/>
                    </a:lnTo>
                    <a:lnTo>
                      <a:pt x="345" y="1035"/>
                    </a:lnTo>
                    <a:lnTo>
                      <a:pt x="332" y="1014"/>
                    </a:lnTo>
                    <a:lnTo>
                      <a:pt x="317" y="993"/>
                    </a:lnTo>
                    <a:lnTo>
                      <a:pt x="326" y="992"/>
                    </a:lnTo>
                    <a:lnTo>
                      <a:pt x="336" y="992"/>
                    </a:lnTo>
                    <a:lnTo>
                      <a:pt x="347" y="992"/>
                    </a:lnTo>
                    <a:lnTo>
                      <a:pt x="356" y="992"/>
                    </a:lnTo>
                    <a:lnTo>
                      <a:pt x="367" y="993"/>
                    </a:lnTo>
                    <a:lnTo>
                      <a:pt x="378" y="994"/>
                    </a:lnTo>
                    <a:lnTo>
                      <a:pt x="388" y="994"/>
                    </a:lnTo>
                    <a:lnTo>
                      <a:pt x="398" y="996"/>
                    </a:lnTo>
                    <a:lnTo>
                      <a:pt x="393" y="1015"/>
                    </a:lnTo>
                    <a:lnTo>
                      <a:pt x="389" y="1035"/>
                    </a:lnTo>
                    <a:lnTo>
                      <a:pt x="387" y="1054"/>
                    </a:lnTo>
                    <a:lnTo>
                      <a:pt x="387" y="1073"/>
                    </a:lnTo>
                    <a:lnTo>
                      <a:pt x="392" y="1077"/>
                    </a:lnTo>
                    <a:lnTo>
                      <a:pt x="397" y="1082"/>
                    </a:lnTo>
                    <a:lnTo>
                      <a:pt x="403" y="1085"/>
                    </a:lnTo>
                    <a:lnTo>
                      <a:pt x="409" y="1088"/>
                    </a:lnTo>
                    <a:lnTo>
                      <a:pt x="415" y="1090"/>
                    </a:lnTo>
                    <a:lnTo>
                      <a:pt x="421" y="1092"/>
                    </a:lnTo>
                    <a:lnTo>
                      <a:pt x="427" y="1095"/>
                    </a:lnTo>
                    <a:lnTo>
                      <a:pt x="433" y="1097"/>
                    </a:lnTo>
                    <a:lnTo>
                      <a:pt x="457" y="1102"/>
                    </a:lnTo>
                    <a:lnTo>
                      <a:pt x="480" y="1107"/>
                    </a:lnTo>
                    <a:lnTo>
                      <a:pt x="503" y="1112"/>
                    </a:lnTo>
                    <a:lnTo>
                      <a:pt x="526" y="1115"/>
                    </a:lnTo>
                    <a:lnTo>
                      <a:pt x="549" y="1118"/>
                    </a:lnTo>
                    <a:lnTo>
                      <a:pt x="573" y="1120"/>
                    </a:lnTo>
                    <a:lnTo>
                      <a:pt x="597" y="1120"/>
                    </a:lnTo>
                    <a:lnTo>
                      <a:pt x="620" y="1120"/>
                    </a:lnTo>
                    <a:lnTo>
                      <a:pt x="644" y="1120"/>
                    </a:lnTo>
                    <a:lnTo>
                      <a:pt x="667" y="1118"/>
                    </a:lnTo>
                    <a:lnTo>
                      <a:pt x="690" y="1114"/>
                    </a:lnTo>
                    <a:lnTo>
                      <a:pt x="713" y="1109"/>
                    </a:lnTo>
                    <a:lnTo>
                      <a:pt x="735" y="1103"/>
                    </a:lnTo>
                    <a:lnTo>
                      <a:pt x="757" y="1096"/>
                    </a:lnTo>
                    <a:lnTo>
                      <a:pt x="779" y="1086"/>
                    </a:lnTo>
                    <a:lnTo>
                      <a:pt x="801" y="1075"/>
                    </a:lnTo>
                    <a:lnTo>
                      <a:pt x="806" y="1077"/>
                    </a:lnTo>
                    <a:lnTo>
                      <a:pt x="812" y="1077"/>
                    </a:lnTo>
                    <a:lnTo>
                      <a:pt x="817" y="1076"/>
                    </a:lnTo>
                    <a:lnTo>
                      <a:pt x="823" y="1077"/>
                    </a:lnTo>
                    <a:lnTo>
                      <a:pt x="828" y="1076"/>
                    </a:lnTo>
                    <a:lnTo>
                      <a:pt x="833" y="1077"/>
                    </a:lnTo>
                    <a:lnTo>
                      <a:pt x="838" y="1077"/>
                    </a:lnTo>
                    <a:lnTo>
                      <a:pt x="843" y="1077"/>
                    </a:lnTo>
                    <a:lnTo>
                      <a:pt x="845" y="1088"/>
                    </a:lnTo>
                    <a:lnTo>
                      <a:pt x="851" y="1087"/>
                    </a:lnTo>
                    <a:lnTo>
                      <a:pt x="857" y="1085"/>
                    </a:lnTo>
                    <a:lnTo>
                      <a:pt x="862" y="1084"/>
                    </a:lnTo>
                    <a:lnTo>
                      <a:pt x="868" y="1086"/>
                    </a:lnTo>
                    <a:lnTo>
                      <a:pt x="864" y="1097"/>
                    </a:lnTo>
                    <a:lnTo>
                      <a:pt x="868" y="1101"/>
                    </a:lnTo>
                    <a:lnTo>
                      <a:pt x="873" y="1101"/>
                    </a:lnTo>
                    <a:lnTo>
                      <a:pt x="877" y="1100"/>
                    </a:lnTo>
                    <a:lnTo>
                      <a:pt x="882" y="1097"/>
                    </a:lnTo>
                    <a:lnTo>
                      <a:pt x="887" y="1095"/>
                    </a:lnTo>
                    <a:lnTo>
                      <a:pt x="890" y="1093"/>
                    </a:lnTo>
                    <a:lnTo>
                      <a:pt x="895" y="1093"/>
                    </a:lnTo>
                    <a:lnTo>
                      <a:pt x="900" y="1096"/>
                    </a:lnTo>
                    <a:lnTo>
                      <a:pt x="899" y="1098"/>
                    </a:lnTo>
                    <a:lnTo>
                      <a:pt x="898" y="1102"/>
                    </a:lnTo>
                    <a:lnTo>
                      <a:pt x="896" y="1104"/>
                    </a:lnTo>
                    <a:lnTo>
                      <a:pt x="895" y="1107"/>
                    </a:lnTo>
                    <a:lnTo>
                      <a:pt x="894" y="1119"/>
                    </a:lnTo>
                    <a:lnTo>
                      <a:pt x="892" y="1131"/>
                    </a:lnTo>
                    <a:lnTo>
                      <a:pt x="890" y="1144"/>
                    </a:lnTo>
                    <a:lnTo>
                      <a:pt x="893" y="1156"/>
                    </a:lnTo>
                    <a:lnTo>
                      <a:pt x="884" y="1166"/>
                    </a:lnTo>
                    <a:lnTo>
                      <a:pt x="876" y="1175"/>
                    </a:lnTo>
                    <a:lnTo>
                      <a:pt x="866" y="1185"/>
                    </a:lnTo>
                    <a:lnTo>
                      <a:pt x="857" y="1195"/>
                    </a:lnTo>
                    <a:lnTo>
                      <a:pt x="848" y="1205"/>
                    </a:lnTo>
                    <a:lnTo>
                      <a:pt x="840" y="1214"/>
                    </a:lnTo>
                    <a:lnTo>
                      <a:pt x="832" y="1225"/>
                    </a:lnTo>
                    <a:lnTo>
                      <a:pt x="826" y="1236"/>
                    </a:lnTo>
                    <a:lnTo>
                      <a:pt x="824" y="1239"/>
                    </a:lnTo>
                    <a:lnTo>
                      <a:pt x="826" y="1243"/>
                    </a:lnTo>
                    <a:lnTo>
                      <a:pt x="826" y="1245"/>
                    </a:lnTo>
                    <a:lnTo>
                      <a:pt x="828" y="1248"/>
                    </a:lnTo>
                    <a:lnTo>
                      <a:pt x="842" y="1243"/>
                    </a:lnTo>
                    <a:lnTo>
                      <a:pt x="853" y="1235"/>
                    </a:lnTo>
                    <a:lnTo>
                      <a:pt x="864" y="1227"/>
                    </a:lnTo>
                    <a:lnTo>
                      <a:pt x="873" y="1217"/>
                    </a:lnTo>
                    <a:lnTo>
                      <a:pt x="882" y="1207"/>
                    </a:lnTo>
                    <a:lnTo>
                      <a:pt x="892" y="1196"/>
                    </a:lnTo>
                    <a:lnTo>
                      <a:pt x="900" y="1185"/>
                    </a:lnTo>
                    <a:lnTo>
                      <a:pt x="910" y="1175"/>
                    </a:lnTo>
                    <a:lnTo>
                      <a:pt x="914" y="1175"/>
                    </a:lnTo>
                    <a:lnTo>
                      <a:pt x="916" y="1175"/>
                    </a:lnTo>
                    <a:lnTo>
                      <a:pt x="920" y="1175"/>
                    </a:lnTo>
                    <a:lnTo>
                      <a:pt x="922" y="1175"/>
                    </a:lnTo>
                    <a:lnTo>
                      <a:pt x="929" y="1174"/>
                    </a:lnTo>
                    <a:lnTo>
                      <a:pt x="937" y="1175"/>
                    </a:lnTo>
                    <a:lnTo>
                      <a:pt x="943" y="1175"/>
                    </a:lnTo>
                    <a:lnTo>
                      <a:pt x="949" y="1173"/>
                    </a:lnTo>
                    <a:lnTo>
                      <a:pt x="960" y="1170"/>
                    </a:lnTo>
                    <a:lnTo>
                      <a:pt x="972" y="1167"/>
                    </a:lnTo>
                    <a:lnTo>
                      <a:pt x="983" y="1163"/>
                    </a:lnTo>
                    <a:lnTo>
                      <a:pt x="994" y="1158"/>
                    </a:lnTo>
                    <a:lnTo>
                      <a:pt x="1005" y="1155"/>
                    </a:lnTo>
                    <a:lnTo>
                      <a:pt x="1016" y="1150"/>
                    </a:lnTo>
                    <a:lnTo>
                      <a:pt x="1027" y="1145"/>
                    </a:lnTo>
                    <a:lnTo>
                      <a:pt x="1038" y="1141"/>
                    </a:lnTo>
                    <a:lnTo>
                      <a:pt x="1044" y="1135"/>
                    </a:lnTo>
                    <a:lnTo>
                      <a:pt x="1050" y="1129"/>
                    </a:lnTo>
                    <a:lnTo>
                      <a:pt x="1055" y="1123"/>
                    </a:lnTo>
                    <a:lnTo>
                      <a:pt x="1058" y="1115"/>
                    </a:lnTo>
                    <a:lnTo>
                      <a:pt x="1057" y="1112"/>
                    </a:lnTo>
                    <a:lnTo>
                      <a:pt x="1054" y="1111"/>
                    </a:lnTo>
                    <a:lnTo>
                      <a:pt x="1050" y="1108"/>
                    </a:lnTo>
                    <a:lnTo>
                      <a:pt x="1048" y="1107"/>
                    </a:lnTo>
                    <a:lnTo>
                      <a:pt x="1050" y="1104"/>
                    </a:lnTo>
                    <a:lnTo>
                      <a:pt x="1054" y="1102"/>
                    </a:lnTo>
                    <a:lnTo>
                      <a:pt x="1057" y="1100"/>
                    </a:lnTo>
                    <a:lnTo>
                      <a:pt x="1059" y="1097"/>
                    </a:lnTo>
                    <a:lnTo>
                      <a:pt x="1064" y="1093"/>
                    </a:lnTo>
                    <a:lnTo>
                      <a:pt x="1068" y="1087"/>
                    </a:lnTo>
                    <a:lnTo>
                      <a:pt x="1071" y="1085"/>
                    </a:lnTo>
                    <a:lnTo>
                      <a:pt x="1077" y="1087"/>
                    </a:lnTo>
                    <a:lnTo>
                      <a:pt x="1091" y="1087"/>
                    </a:lnTo>
                    <a:lnTo>
                      <a:pt x="1105" y="1088"/>
                    </a:lnTo>
                    <a:lnTo>
                      <a:pt x="1119" y="1088"/>
                    </a:lnTo>
                    <a:lnTo>
                      <a:pt x="1134" y="1090"/>
                    </a:lnTo>
                    <a:lnTo>
                      <a:pt x="1147" y="1090"/>
                    </a:lnTo>
                    <a:lnTo>
                      <a:pt x="1162" y="1091"/>
                    </a:lnTo>
                    <a:lnTo>
                      <a:pt x="1176" y="1091"/>
                    </a:lnTo>
                    <a:lnTo>
                      <a:pt x="1190" y="1091"/>
                    </a:lnTo>
                    <a:lnTo>
                      <a:pt x="1204" y="1091"/>
                    </a:lnTo>
                    <a:lnTo>
                      <a:pt x="1218" y="1091"/>
                    </a:lnTo>
                    <a:lnTo>
                      <a:pt x="1233" y="1090"/>
                    </a:lnTo>
                    <a:lnTo>
                      <a:pt x="1247" y="1088"/>
                    </a:lnTo>
                    <a:lnTo>
                      <a:pt x="1261" y="1087"/>
                    </a:lnTo>
                    <a:lnTo>
                      <a:pt x="1275" y="1085"/>
                    </a:lnTo>
                    <a:lnTo>
                      <a:pt x="1289" y="1081"/>
                    </a:lnTo>
                    <a:lnTo>
                      <a:pt x="1303" y="1077"/>
                    </a:lnTo>
                    <a:lnTo>
                      <a:pt x="1313" y="1073"/>
                    </a:lnTo>
                    <a:lnTo>
                      <a:pt x="1323" y="1069"/>
                    </a:lnTo>
                    <a:lnTo>
                      <a:pt x="1334" y="1066"/>
                    </a:lnTo>
                    <a:lnTo>
                      <a:pt x="1345" y="1064"/>
                    </a:lnTo>
                    <a:lnTo>
                      <a:pt x="1357" y="1064"/>
                    </a:lnTo>
                    <a:lnTo>
                      <a:pt x="1368" y="1063"/>
                    </a:lnTo>
                    <a:lnTo>
                      <a:pt x="1379" y="1062"/>
                    </a:lnTo>
                    <a:lnTo>
                      <a:pt x="1390" y="1059"/>
                    </a:lnTo>
                    <a:lnTo>
                      <a:pt x="1393" y="1057"/>
                    </a:lnTo>
                    <a:lnTo>
                      <a:pt x="1395" y="1055"/>
                    </a:lnTo>
                    <a:lnTo>
                      <a:pt x="1396" y="1054"/>
                    </a:lnTo>
                    <a:lnTo>
                      <a:pt x="1394" y="1052"/>
                    </a:lnTo>
                    <a:lnTo>
                      <a:pt x="1388" y="1049"/>
                    </a:lnTo>
                    <a:lnTo>
                      <a:pt x="1380" y="1046"/>
                    </a:lnTo>
                    <a:lnTo>
                      <a:pt x="1373" y="1043"/>
                    </a:lnTo>
                    <a:lnTo>
                      <a:pt x="1366" y="1042"/>
                    </a:lnTo>
                    <a:lnTo>
                      <a:pt x="1373" y="1033"/>
                    </a:lnTo>
                    <a:lnTo>
                      <a:pt x="1378" y="1027"/>
                    </a:lnTo>
                    <a:lnTo>
                      <a:pt x="1380" y="1021"/>
                    </a:lnTo>
                    <a:lnTo>
                      <a:pt x="1382" y="1013"/>
                    </a:lnTo>
                    <a:lnTo>
                      <a:pt x="1380" y="1005"/>
                    </a:lnTo>
                    <a:lnTo>
                      <a:pt x="1400" y="1004"/>
                    </a:lnTo>
                    <a:lnTo>
                      <a:pt x="1419" y="1004"/>
                    </a:lnTo>
                    <a:lnTo>
                      <a:pt x="1439" y="1004"/>
                    </a:lnTo>
                    <a:lnTo>
                      <a:pt x="1460" y="1004"/>
                    </a:lnTo>
                    <a:lnTo>
                      <a:pt x="1479" y="1004"/>
                    </a:lnTo>
                    <a:lnTo>
                      <a:pt x="1499" y="1004"/>
                    </a:lnTo>
                    <a:lnTo>
                      <a:pt x="1518" y="1005"/>
                    </a:lnTo>
                    <a:lnTo>
                      <a:pt x="1538" y="1005"/>
                    </a:lnTo>
                    <a:lnTo>
                      <a:pt x="1558" y="1007"/>
                    </a:lnTo>
                    <a:lnTo>
                      <a:pt x="1577" y="1007"/>
                    </a:lnTo>
                    <a:lnTo>
                      <a:pt x="1598" y="1007"/>
                    </a:lnTo>
                    <a:lnTo>
                      <a:pt x="1617" y="1007"/>
                    </a:lnTo>
                    <a:lnTo>
                      <a:pt x="1637" y="1005"/>
                    </a:lnTo>
                    <a:lnTo>
                      <a:pt x="1657" y="1004"/>
                    </a:lnTo>
                    <a:lnTo>
                      <a:pt x="1677" y="1002"/>
                    </a:lnTo>
                    <a:lnTo>
                      <a:pt x="1697" y="999"/>
                    </a:lnTo>
                    <a:lnTo>
                      <a:pt x="1715" y="1025"/>
                    </a:lnTo>
                    <a:lnTo>
                      <a:pt x="1733" y="1051"/>
                    </a:lnTo>
                    <a:lnTo>
                      <a:pt x="1751" y="1076"/>
                    </a:lnTo>
                    <a:lnTo>
                      <a:pt x="1769" y="1103"/>
                    </a:lnTo>
                    <a:lnTo>
                      <a:pt x="1787" y="1129"/>
                    </a:lnTo>
                    <a:lnTo>
                      <a:pt x="1804" y="1156"/>
                    </a:lnTo>
                    <a:lnTo>
                      <a:pt x="1823" y="1180"/>
                    </a:lnTo>
                    <a:lnTo>
                      <a:pt x="1841" y="1206"/>
                    </a:lnTo>
                    <a:lnTo>
                      <a:pt x="1850" y="1216"/>
                    </a:lnTo>
                    <a:lnTo>
                      <a:pt x="1857" y="1225"/>
                    </a:lnTo>
                    <a:lnTo>
                      <a:pt x="1864" y="1235"/>
                    </a:lnTo>
                    <a:lnTo>
                      <a:pt x="1873" y="1246"/>
                    </a:lnTo>
                    <a:lnTo>
                      <a:pt x="1880" y="1256"/>
                    </a:lnTo>
                    <a:lnTo>
                      <a:pt x="1889" y="1266"/>
                    </a:lnTo>
                    <a:lnTo>
                      <a:pt x="1898" y="1274"/>
                    </a:lnTo>
                    <a:lnTo>
                      <a:pt x="1908" y="1283"/>
                    </a:lnTo>
                    <a:lnTo>
                      <a:pt x="1911" y="1283"/>
                    </a:lnTo>
                    <a:lnTo>
                      <a:pt x="1912" y="1282"/>
                    </a:lnTo>
                    <a:lnTo>
                      <a:pt x="1912" y="1279"/>
                    </a:lnTo>
                    <a:lnTo>
                      <a:pt x="1913" y="1277"/>
                    </a:lnTo>
                    <a:lnTo>
                      <a:pt x="1898" y="1254"/>
                    </a:lnTo>
                    <a:lnTo>
                      <a:pt x="1884" y="1230"/>
                    </a:lnTo>
                    <a:lnTo>
                      <a:pt x="1868" y="1208"/>
                    </a:lnTo>
                    <a:lnTo>
                      <a:pt x="1852" y="1186"/>
                    </a:lnTo>
                    <a:lnTo>
                      <a:pt x="1836" y="1163"/>
                    </a:lnTo>
                    <a:lnTo>
                      <a:pt x="1819" y="1141"/>
                    </a:lnTo>
                    <a:lnTo>
                      <a:pt x="1803" y="1119"/>
                    </a:lnTo>
                    <a:lnTo>
                      <a:pt x="1787" y="1097"/>
                    </a:lnTo>
                    <a:lnTo>
                      <a:pt x="1771" y="1074"/>
                    </a:lnTo>
                    <a:lnTo>
                      <a:pt x="1755" y="1052"/>
                    </a:lnTo>
                    <a:lnTo>
                      <a:pt x="1740" y="1030"/>
                    </a:lnTo>
                    <a:lnTo>
                      <a:pt x="1726" y="1008"/>
                    </a:lnTo>
                    <a:lnTo>
                      <a:pt x="1713" y="986"/>
                    </a:lnTo>
                    <a:lnTo>
                      <a:pt x="1701" y="963"/>
                    </a:lnTo>
                    <a:lnTo>
                      <a:pt x="1690" y="940"/>
                    </a:lnTo>
                    <a:lnTo>
                      <a:pt x="1680" y="917"/>
                    </a:lnTo>
                    <a:lnTo>
                      <a:pt x="1686" y="914"/>
                    </a:lnTo>
                    <a:lnTo>
                      <a:pt x="1692" y="910"/>
                    </a:lnTo>
                    <a:lnTo>
                      <a:pt x="1699" y="909"/>
                    </a:lnTo>
                    <a:lnTo>
                      <a:pt x="1707" y="909"/>
                    </a:lnTo>
                    <a:lnTo>
                      <a:pt x="1725" y="923"/>
                    </a:lnTo>
                    <a:lnTo>
                      <a:pt x="1743" y="939"/>
                    </a:lnTo>
                    <a:lnTo>
                      <a:pt x="1760" y="954"/>
                    </a:lnTo>
                    <a:lnTo>
                      <a:pt x="1779" y="970"/>
                    </a:lnTo>
                    <a:lnTo>
                      <a:pt x="1796" y="987"/>
                    </a:lnTo>
                    <a:lnTo>
                      <a:pt x="1813" y="1003"/>
                    </a:lnTo>
                    <a:lnTo>
                      <a:pt x="1830" y="1020"/>
                    </a:lnTo>
                    <a:lnTo>
                      <a:pt x="1846" y="1037"/>
                    </a:lnTo>
                    <a:lnTo>
                      <a:pt x="1863" y="1054"/>
                    </a:lnTo>
                    <a:lnTo>
                      <a:pt x="1879" y="1073"/>
                    </a:lnTo>
                    <a:lnTo>
                      <a:pt x="1895" y="1090"/>
                    </a:lnTo>
                    <a:lnTo>
                      <a:pt x="1911" y="1108"/>
                    </a:lnTo>
                    <a:lnTo>
                      <a:pt x="1925" y="1126"/>
                    </a:lnTo>
                    <a:lnTo>
                      <a:pt x="1940" y="1145"/>
                    </a:lnTo>
                    <a:lnTo>
                      <a:pt x="1955" y="1164"/>
                    </a:lnTo>
                    <a:lnTo>
                      <a:pt x="1969" y="1183"/>
                    </a:lnTo>
                    <a:lnTo>
                      <a:pt x="1964" y="1183"/>
                    </a:lnTo>
                    <a:lnTo>
                      <a:pt x="1960" y="1183"/>
                    </a:lnTo>
                    <a:lnTo>
                      <a:pt x="1955" y="1183"/>
                    </a:lnTo>
                    <a:lnTo>
                      <a:pt x="1951" y="1184"/>
                    </a:lnTo>
                    <a:lnTo>
                      <a:pt x="1946" y="1184"/>
                    </a:lnTo>
                    <a:lnTo>
                      <a:pt x="1941" y="1185"/>
                    </a:lnTo>
                    <a:lnTo>
                      <a:pt x="1936" y="1185"/>
                    </a:lnTo>
                    <a:lnTo>
                      <a:pt x="1931" y="1186"/>
                    </a:lnTo>
                    <a:lnTo>
                      <a:pt x="1920" y="1192"/>
                    </a:lnTo>
                    <a:lnTo>
                      <a:pt x="1912" y="1202"/>
                    </a:lnTo>
                    <a:lnTo>
                      <a:pt x="1906" y="1213"/>
                    </a:lnTo>
                    <a:lnTo>
                      <a:pt x="1902" y="1224"/>
                    </a:lnTo>
                    <a:lnTo>
                      <a:pt x="1901" y="1236"/>
                    </a:lnTo>
                    <a:lnTo>
                      <a:pt x="1901" y="1246"/>
                    </a:lnTo>
                    <a:lnTo>
                      <a:pt x="1905" y="1257"/>
                    </a:lnTo>
                    <a:lnTo>
                      <a:pt x="1911" y="1266"/>
                    </a:lnTo>
                    <a:lnTo>
                      <a:pt x="1909" y="1257"/>
                    </a:lnTo>
                    <a:lnTo>
                      <a:pt x="1909" y="1250"/>
                    </a:lnTo>
                    <a:lnTo>
                      <a:pt x="1908" y="1243"/>
                    </a:lnTo>
                    <a:lnTo>
                      <a:pt x="1911" y="1234"/>
                    </a:lnTo>
                    <a:lnTo>
                      <a:pt x="1913" y="1228"/>
                    </a:lnTo>
                    <a:lnTo>
                      <a:pt x="1917" y="1222"/>
                    </a:lnTo>
                    <a:lnTo>
                      <a:pt x="1922" y="1216"/>
                    </a:lnTo>
                    <a:lnTo>
                      <a:pt x="1927" y="1211"/>
                    </a:lnTo>
                    <a:lnTo>
                      <a:pt x="1931" y="1207"/>
                    </a:lnTo>
                    <a:lnTo>
                      <a:pt x="1939" y="1205"/>
                    </a:lnTo>
                    <a:lnTo>
                      <a:pt x="1945" y="1201"/>
                    </a:lnTo>
                    <a:lnTo>
                      <a:pt x="1951" y="1200"/>
                    </a:lnTo>
                    <a:lnTo>
                      <a:pt x="1957" y="1200"/>
                    </a:lnTo>
                    <a:lnTo>
                      <a:pt x="1963" y="1200"/>
                    </a:lnTo>
                    <a:lnTo>
                      <a:pt x="1968" y="1200"/>
                    </a:lnTo>
                    <a:lnTo>
                      <a:pt x="1974" y="1201"/>
                    </a:lnTo>
                    <a:lnTo>
                      <a:pt x="1979" y="1203"/>
                    </a:lnTo>
                    <a:lnTo>
                      <a:pt x="1984" y="1206"/>
                    </a:lnTo>
                    <a:lnTo>
                      <a:pt x="1988" y="1210"/>
                    </a:lnTo>
                    <a:lnTo>
                      <a:pt x="1993" y="1213"/>
                    </a:lnTo>
                    <a:lnTo>
                      <a:pt x="2005" y="1227"/>
                    </a:lnTo>
                    <a:lnTo>
                      <a:pt x="2013" y="1243"/>
                    </a:lnTo>
                    <a:lnTo>
                      <a:pt x="2018" y="1260"/>
                    </a:lnTo>
                    <a:lnTo>
                      <a:pt x="2017" y="1279"/>
                    </a:lnTo>
                    <a:lnTo>
                      <a:pt x="2016" y="1290"/>
                    </a:lnTo>
                    <a:lnTo>
                      <a:pt x="2012" y="1301"/>
                    </a:lnTo>
                    <a:lnTo>
                      <a:pt x="2007" y="1312"/>
                    </a:lnTo>
                    <a:lnTo>
                      <a:pt x="2001" y="1322"/>
                    </a:lnTo>
                    <a:lnTo>
                      <a:pt x="1995" y="1332"/>
                    </a:lnTo>
                    <a:lnTo>
                      <a:pt x="1986" y="1339"/>
                    </a:lnTo>
                    <a:lnTo>
                      <a:pt x="1977" y="1347"/>
                    </a:lnTo>
                    <a:lnTo>
                      <a:pt x="1967" y="1351"/>
                    </a:lnTo>
                    <a:lnTo>
                      <a:pt x="1975" y="1353"/>
                    </a:lnTo>
                    <a:lnTo>
                      <a:pt x="1984" y="1351"/>
                    </a:lnTo>
                    <a:lnTo>
                      <a:pt x="1994" y="1348"/>
                    </a:lnTo>
                    <a:lnTo>
                      <a:pt x="2002" y="1343"/>
                    </a:lnTo>
                    <a:lnTo>
                      <a:pt x="2011" y="1337"/>
                    </a:lnTo>
                    <a:lnTo>
                      <a:pt x="2019" y="1331"/>
                    </a:lnTo>
                    <a:lnTo>
                      <a:pt x="2028" y="1323"/>
                    </a:lnTo>
                    <a:lnTo>
                      <a:pt x="2035" y="1317"/>
                    </a:lnTo>
                    <a:lnTo>
                      <a:pt x="2041" y="1315"/>
                    </a:lnTo>
                    <a:lnTo>
                      <a:pt x="2048" y="1312"/>
                    </a:lnTo>
                    <a:lnTo>
                      <a:pt x="2052" y="1310"/>
                    </a:lnTo>
                    <a:lnTo>
                      <a:pt x="2059" y="1306"/>
                    </a:lnTo>
                    <a:lnTo>
                      <a:pt x="2063" y="1303"/>
                    </a:lnTo>
                    <a:lnTo>
                      <a:pt x="2068" y="1299"/>
                    </a:lnTo>
                    <a:lnTo>
                      <a:pt x="2072" y="1294"/>
                    </a:lnTo>
                    <a:lnTo>
                      <a:pt x="2074" y="1288"/>
                    </a:lnTo>
                    <a:lnTo>
                      <a:pt x="2071" y="1282"/>
                    </a:lnTo>
                    <a:lnTo>
                      <a:pt x="2066" y="1276"/>
                    </a:lnTo>
                    <a:lnTo>
                      <a:pt x="2061" y="1271"/>
                    </a:lnTo>
                    <a:lnTo>
                      <a:pt x="2055" y="1266"/>
                    </a:lnTo>
                    <a:lnTo>
                      <a:pt x="2050" y="1262"/>
                    </a:lnTo>
                    <a:lnTo>
                      <a:pt x="2044" y="1259"/>
                    </a:lnTo>
                    <a:lnTo>
                      <a:pt x="2038" y="1254"/>
                    </a:lnTo>
                    <a:lnTo>
                      <a:pt x="2032" y="1250"/>
                    </a:lnTo>
                    <a:lnTo>
                      <a:pt x="2027" y="1233"/>
                    </a:lnTo>
                    <a:lnTo>
                      <a:pt x="2019" y="1218"/>
                    </a:lnTo>
                    <a:lnTo>
                      <a:pt x="2011" y="1202"/>
                    </a:lnTo>
                    <a:lnTo>
                      <a:pt x="2001" y="1188"/>
                    </a:lnTo>
                    <a:lnTo>
                      <a:pt x="1991" y="1174"/>
                    </a:lnTo>
                    <a:lnTo>
                      <a:pt x="1980" y="1159"/>
                    </a:lnTo>
                    <a:lnTo>
                      <a:pt x="1971" y="1146"/>
                    </a:lnTo>
                    <a:lnTo>
                      <a:pt x="1961" y="1131"/>
                    </a:lnTo>
                    <a:lnTo>
                      <a:pt x="1966" y="1134"/>
                    </a:lnTo>
                    <a:lnTo>
                      <a:pt x="1969" y="1136"/>
                    </a:lnTo>
                    <a:lnTo>
                      <a:pt x="1974" y="1140"/>
                    </a:lnTo>
                    <a:lnTo>
                      <a:pt x="1978" y="1144"/>
                    </a:lnTo>
                    <a:lnTo>
                      <a:pt x="1997" y="1157"/>
                    </a:lnTo>
                    <a:lnTo>
                      <a:pt x="2017" y="1172"/>
                    </a:lnTo>
                    <a:lnTo>
                      <a:pt x="2035" y="1186"/>
                    </a:lnTo>
                    <a:lnTo>
                      <a:pt x="2054" y="1201"/>
                    </a:lnTo>
                    <a:lnTo>
                      <a:pt x="2072" y="1217"/>
                    </a:lnTo>
                    <a:lnTo>
                      <a:pt x="2092" y="1232"/>
                    </a:lnTo>
                    <a:lnTo>
                      <a:pt x="2110" y="1248"/>
                    </a:lnTo>
                    <a:lnTo>
                      <a:pt x="2129" y="1262"/>
                    </a:lnTo>
                    <a:lnTo>
                      <a:pt x="2140" y="1270"/>
                    </a:lnTo>
                    <a:lnTo>
                      <a:pt x="2150" y="1277"/>
                    </a:lnTo>
                    <a:lnTo>
                      <a:pt x="2160" y="1285"/>
                    </a:lnTo>
                    <a:lnTo>
                      <a:pt x="2171" y="1294"/>
                    </a:lnTo>
                    <a:lnTo>
                      <a:pt x="2181" y="1303"/>
                    </a:lnTo>
                    <a:lnTo>
                      <a:pt x="2192" y="1310"/>
                    </a:lnTo>
                    <a:lnTo>
                      <a:pt x="2203" y="1316"/>
                    </a:lnTo>
                    <a:lnTo>
                      <a:pt x="2214" y="1322"/>
                    </a:lnTo>
                    <a:lnTo>
                      <a:pt x="2214" y="1318"/>
                    </a:lnTo>
                    <a:lnTo>
                      <a:pt x="2209" y="1312"/>
                    </a:lnTo>
                    <a:lnTo>
                      <a:pt x="2203" y="1306"/>
                    </a:lnTo>
                    <a:lnTo>
                      <a:pt x="2198" y="1300"/>
                    </a:lnTo>
                    <a:lnTo>
                      <a:pt x="2192" y="1294"/>
                    </a:lnTo>
                    <a:lnTo>
                      <a:pt x="2186" y="1288"/>
                    </a:lnTo>
                    <a:lnTo>
                      <a:pt x="2179" y="1283"/>
                    </a:lnTo>
                    <a:lnTo>
                      <a:pt x="2173" y="1278"/>
                    </a:lnTo>
                    <a:lnTo>
                      <a:pt x="2167" y="1273"/>
                    </a:lnTo>
                    <a:lnTo>
                      <a:pt x="2157" y="1265"/>
                    </a:lnTo>
                    <a:lnTo>
                      <a:pt x="2148" y="1257"/>
                    </a:lnTo>
                    <a:lnTo>
                      <a:pt x="2137" y="1250"/>
                    </a:lnTo>
                    <a:lnTo>
                      <a:pt x="2127" y="1243"/>
                    </a:lnTo>
                    <a:lnTo>
                      <a:pt x="2116" y="1235"/>
                    </a:lnTo>
                    <a:lnTo>
                      <a:pt x="2106" y="1228"/>
                    </a:lnTo>
                    <a:lnTo>
                      <a:pt x="2098" y="1219"/>
                    </a:lnTo>
                    <a:lnTo>
                      <a:pt x="2089" y="1211"/>
                    </a:lnTo>
                    <a:lnTo>
                      <a:pt x="2090" y="1197"/>
                    </a:lnTo>
                    <a:lnTo>
                      <a:pt x="2090" y="1185"/>
                    </a:lnTo>
                    <a:lnTo>
                      <a:pt x="2090" y="1172"/>
                    </a:lnTo>
                    <a:lnTo>
                      <a:pt x="2089" y="1159"/>
                    </a:lnTo>
                    <a:lnTo>
                      <a:pt x="2088" y="1153"/>
                    </a:lnTo>
                    <a:lnTo>
                      <a:pt x="2087" y="1147"/>
                    </a:lnTo>
                    <a:lnTo>
                      <a:pt x="2085" y="1141"/>
                    </a:lnTo>
                    <a:lnTo>
                      <a:pt x="2084" y="1135"/>
                    </a:lnTo>
                    <a:lnTo>
                      <a:pt x="2088" y="1126"/>
                    </a:lnTo>
                    <a:lnTo>
                      <a:pt x="2090" y="1119"/>
                    </a:lnTo>
                    <a:lnTo>
                      <a:pt x="2094" y="1112"/>
                    </a:lnTo>
                    <a:lnTo>
                      <a:pt x="2098" y="1104"/>
                    </a:lnTo>
                    <a:lnTo>
                      <a:pt x="2110" y="1071"/>
                    </a:lnTo>
                    <a:lnTo>
                      <a:pt x="2111" y="1036"/>
                    </a:lnTo>
                    <a:lnTo>
                      <a:pt x="2105" y="999"/>
                    </a:lnTo>
                    <a:lnTo>
                      <a:pt x="2098" y="965"/>
                    </a:lnTo>
                    <a:lnTo>
                      <a:pt x="2101" y="947"/>
                    </a:lnTo>
                    <a:lnTo>
                      <a:pt x="2109" y="929"/>
                    </a:lnTo>
                    <a:lnTo>
                      <a:pt x="2117" y="914"/>
                    </a:lnTo>
                    <a:lnTo>
                      <a:pt x="2126" y="896"/>
                    </a:lnTo>
                    <a:lnTo>
                      <a:pt x="2131" y="887"/>
                    </a:lnTo>
                    <a:lnTo>
                      <a:pt x="2137" y="876"/>
                    </a:lnTo>
                    <a:lnTo>
                      <a:pt x="2142" y="866"/>
                    </a:lnTo>
                    <a:lnTo>
                      <a:pt x="2146" y="856"/>
                    </a:lnTo>
                    <a:lnTo>
                      <a:pt x="2153" y="846"/>
                    </a:lnTo>
                    <a:lnTo>
                      <a:pt x="2157" y="835"/>
                    </a:lnTo>
                    <a:lnTo>
                      <a:pt x="2162" y="826"/>
                    </a:lnTo>
                    <a:lnTo>
                      <a:pt x="2167" y="816"/>
                    </a:lnTo>
                    <a:lnTo>
                      <a:pt x="2172" y="806"/>
                    </a:lnTo>
                    <a:lnTo>
                      <a:pt x="2177" y="796"/>
                    </a:lnTo>
                    <a:lnTo>
                      <a:pt x="2182" y="786"/>
                    </a:lnTo>
                    <a:lnTo>
                      <a:pt x="2187" y="778"/>
                    </a:lnTo>
                    <a:lnTo>
                      <a:pt x="2193" y="768"/>
                    </a:lnTo>
                    <a:lnTo>
                      <a:pt x="2198" y="758"/>
                    </a:lnTo>
                    <a:lnTo>
                      <a:pt x="2203" y="750"/>
                    </a:lnTo>
                    <a:lnTo>
                      <a:pt x="2208" y="740"/>
                    </a:lnTo>
                    <a:lnTo>
                      <a:pt x="2208" y="737"/>
                    </a:lnTo>
                    <a:lnTo>
                      <a:pt x="2212" y="730"/>
                    </a:lnTo>
                    <a:lnTo>
                      <a:pt x="2217" y="720"/>
                    </a:lnTo>
                    <a:lnTo>
                      <a:pt x="2221" y="712"/>
                    </a:lnTo>
                    <a:lnTo>
                      <a:pt x="2226" y="703"/>
                    </a:lnTo>
                    <a:lnTo>
                      <a:pt x="2228" y="700"/>
                    </a:lnTo>
                    <a:lnTo>
                      <a:pt x="2230" y="696"/>
                    </a:lnTo>
                    <a:lnTo>
                      <a:pt x="2232" y="692"/>
                    </a:lnTo>
                    <a:lnTo>
                      <a:pt x="2232" y="689"/>
                    </a:lnTo>
                    <a:lnTo>
                      <a:pt x="2244" y="656"/>
                    </a:lnTo>
                    <a:lnTo>
                      <a:pt x="2255" y="621"/>
                    </a:lnTo>
                    <a:lnTo>
                      <a:pt x="2261" y="587"/>
                    </a:lnTo>
                    <a:lnTo>
                      <a:pt x="2266" y="552"/>
                    </a:lnTo>
                    <a:lnTo>
                      <a:pt x="2266" y="547"/>
                    </a:lnTo>
                    <a:lnTo>
                      <a:pt x="2265" y="543"/>
                    </a:lnTo>
                    <a:lnTo>
                      <a:pt x="2263" y="538"/>
                    </a:lnTo>
                    <a:lnTo>
                      <a:pt x="2260" y="534"/>
                    </a:lnTo>
                    <a:lnTo>
                      <a:pt x="2254" y="528"/>
                    </a:lnTo>
                    <a:lnTo>
                      <a:pt x="2247" y="522"/>
                    </a:lnTo>
                    <a:lnTo>
                      <a:pt x="2242" y="516"/>
                    </a:lnTo>
                    <a:lnTo>
                      <a:pt x="2247" y="508"/>
                    </a:lnTo>
                    <a:lnTo>
                      <a:pt x="2247" y="503"/>
                    </a:lnTo>
                    <a:lnTo>
                      <a:pt x="2248" y="498"/>
                    </a:lnTo>
                    <a:lnTo>
                      <a:pt x="2249" y="494"/>
                    </a:lnTo>
                    <a:lnTo>
                      <a:pt x="2249" y="489"/>
                    </a:lnTo>
                    <a:lnTo>
                      <a:pt x="2253" y="474"/>
                    </a:lnTo>
                    <a:lnTo>
                      <a:pt x="2250" y="459"/>
                    </a:lnTo>
                    <a:lnTo>
                      <a:pt x="2245" y="444"/>
                    </a:lnTo>
                    <a:lnTo>
                      <a:pt x="2236" y="430"/>
                    </a:lnTo>
                    <a:lnTo>
                      <a:pt x="2231" y="423"/>
                    </a:lnTo>
                    <a:lnTo>
                      <a:pt x="2226" y="416"/>
                    </a:lnTo>
                    <a:lnTo>
                      <a:pt x="2221" y="410"/>
                    </a:lnTo>
                    <a:lnTo>
                      <a:pt x="2216" y="402"/>
                    </a:lnTo>
                    <a:lnTo>
                      <a:pt x="2211" y="395"/>
                    </a:lnTo>
                    <a:lnTo>
                      <a:pt x="2206" y="388"/>
                    </a:lnTo>
                    <a:lnTo>
                      <a:pt x="2200" y="380"/>
                    </a:lnTo>
                    <a:lnTo>
                      <a:pt x="2194" y="374"/>
                    </a:lnTo>
                    <a:lnTo>
                      <a:pt x="2188" y="369"/>
                    </a:lnTo>
                    <a:lnTo>
                      <a:pt x="2181" y="366"/>
                    </a:lnTo>
                    <a:lnTo>
                      <a:pt x="2175" y="361"/>
                    </a:lnTo>
                    <a:lnTo>
                      <a:pt x="2168" y="357"/>
                    </a:lnTo>
                    <a:lnTo>
                      <a:pt x="2161" y="351"/>
                    </a:lnTo>
                    <a:lnTo>
                      <a:pt x="2154" y="346"/>
                    </a:lnTo>
                    <a:lnTo>
                      <a:pt x="2148" y="341"/>
                    </a:lnTo>
                    <a:lnTo>
                      <a:pt x="2140" y="336"/>
                    </a:lnTo>
                    <a:lnTo>
                      <a:pt x="2133" y="331"/>
                    </a:lnTo>
                    <a:lnTo>
                      <a:pt x="2126" y="326"/>
                    </a:lnTo>
                    <a:lnTo>
                      <a:pt x="2118" y="320"/>
                    </a:lnTo>
                    <a:lnTo>
                      <a:pt x="2112" y="314"/>
                    </a:lnTo>
                    <a:lnTo>
                      <a:pt x="2106" y="309"/>
                    </a:lnTo>
                    <a:lnTo>
                      <a:pt x="2100" y="306"/>
                    </a:lnTo>
                    <a:lnTo>
                      <a:pt x="2093" y="303"/>
                    </a:lnTo>
                    <a:lnTo>
                      <a:pt x="2087" y="301"/>
                    </a:lnTo>
                    <a:lnTo>
                      <a:pt x="2079" y="300"/>
                    </a:lnTo>
                    <a:lnTo>
                      <a:pt x="2072" y="298"/>
                    </a:lnTo>
                    <a:lnTo>
                      <a:pt x="2065" y="297"/>
                    </a:lnTo>
                    <a:lnTo>
                      <a:pt x="2059" y="296"/>
                    </a:lnTo>
                    <a:lnTo>
                      <a:pt x="2051" y="292"/>
                    </a:lnTo>
                    <a:lnTo>
                      <a:pt x="2044" y="287"/>
                    </a:lnTo>
                    <a:lnTo>
                      <a:pt x="2037" y="284"/>
                    </a:lnTo>
                    <a:lnTo>
                      <a:pt x="2030" y="278"/>
                    </a:lnTo>
                    <a:lnTo>
                      <a:pt x="2016" y="268"/>
                    </a:lnTo>
                    <a:lnTo>
                      <a:pt x="2000" y="259"/>
                    </a:lnTo>
                    <a:lnTo>
                      <a:pt x="1985" y="252"/>
                    </a:lnTo>
                    <a:lnTo>
                      <a:pt x="1969" y="246"/>
                    </a:lnTo>
                    <a:lnTo>
                      <a:pt x="1953" y="240"/>
                    </a:lnTo>
                    <a:lnTo>
                      <a:pt x="1938" y="234"/>
                    </a:lnTo>
                    <a:lnTo>
                      <a:pt x="1922" y="227"/>
                    </a:lnTo>
                    <a:lnTo>
                      <a:pt x="1906" y="223"/>
                    </a:lnTo>
                    <a:lnTo>
                      <a:pt x="1905" y="224"/>
                    </a:lnTo>
                    <a:lnTo>
                      <a:pt x="1900" y="221"/>
                    </a:lnTo>
                    <a:lnTo>
                      <a:pt x="1896" y="220"/>
                    </a:lnTo>
                    <a:lnTo>
                      <a:pt x="1892" y="219"/>
                    </a:lnTo>
                    <a:lnTo>
                      <a:pt x="1887" y="218"/>
                    </a:lnTo>
                    <a:lnTo>
                      <a:pt x="1878" y="215"/>
                    </a:lnTo>
                    <a:lnTo>
                      <a:pt x="1867" y="213"/>
                    </a:lnTo>
                    <a:lnTo>
                      <a:pt x="1857" y="210"/>
                    </a:lnTo>
                    <a:lnTo>
                      <a:pt x="1847" y="208"/>
                    </a:lnTo>
                    <a:lnTo>
                      <a:pt x="1836" y="205"/>
                    </a:lnTo>
                    <a:lnTo>
                      <a:pt x="1825" y="204"/>
                    </a:lnTo>
                    <a:lnTo>
                      <a:pt x="1814" y="204"/>
                    </a:lnTo>
                    <a:lnTo>
                      <a:pt x="1803" y="205"/>
                    </a:lnTo>
                    <a:lnTo>
                      <a:pt x="1780" y="204"/>
                    </a:lnTo>
                    <a:lnTo>
                      <a:pt x="1757" y="207"/>
                    </a:lnTo>
                    <a:lnTo>
                      <a:pt x="1735" y="210"/>
                    </a:lnTo>
                    <a:lnTo>
                      <a:pt x="1713" y="215"/>
                    </a:lnTo>
                    <a:lnTo>
                      <a:pt x="1691" y="220"/>
                    </a:lnTo>
                    <a:lnTo>
                      <a:pt x="1669" y="226"/>
                    </a:lnTo>
                    <a:lnTo>
                      <a:pt x="1647" y="230"/>
                    </a:lnTo>
                    <a:lnTo>
                      <a:pt x="1624" y="234"/>
                    </a:lnTo>
                    <a:lnTo>
                      <a:pt x="1616" y="227"/>
                    </a:lnTo>
                    <a:lnTo>
                      <a:pt x="1610" y="221"/>
                    </a:lnTo>
                    <a:lnTo>
                      <a:pt x="1604" y="214"/>
                    </a:lnTo>
                    <a:lnTo>
                      <a:pt x="1598" y="207"/>
                    </a:lnTo>
                    <a:lnTo>
                      <a:pt x="1600" y="202"/>
                    </a:lnTo>
                    <a:lnTo>
                      <a:pt x="1602" y="196"/>
                    </a:lnTo>
                    <a:lnTo>
                      <a:pt x="1603" y="191"/>
                    </a:lnTo>
                    <a:lnTo>
                      <a:pt x="1604" y="185"/>
                    </a:lnTo>
                    <a:lnTo>
                      <a:pt x="1604" y="174"/>
                    </a:lnTo>
                    <a:lnTo>
                      <a:pt x="1600" y="165"/>
                    </a:lnTo>
                    <a:lnTo>
                      <a:pt x="1595" y="156"/>
                    </a:lnTo>
                    <a:lnTo>
                      <a:pt x="1588" y="150"/>
                    </a:lnTo>
                    <a:lnTo>
                      <a:pt x="1587" y="127"/>
                    </a:lnTo>
                    <a:lnTo>
                      <a:pt x="1587" y="105"/>
                    </a:lnTo>
                    <a:lnTo>
                      <a:pt x="1584" y="83"/>
                    </a:lnTo>
                    <a:lnTo>
                      <a:pt x="1578" y="61"/>
                    </a:lnTo>
                    <a:lnTo>
                      <a:pt x="1575" y="53"/>
                    </a:lnTo>
                    <a:lnTo>
                      <a:pt x="1570" y="44"/>
                    </a:lnTo>
                    <a:lnTo>
                      <a:pt x="1566" y="35"/>
                    </a:lnTo>
                    <a:lnTo>
                      <a:pt x="1560" y="28"/>
                    </a:lnTo>
                    <a:lnTo>
                      <a:pt x="1554" y="19"/>
                    </a:lnTo>
                    <a:lnTo>
                      <a:pt x="1545" y="13"/>
                    </a:lnTo>
                    <a:lnTo>
                      <a:pt x="1537" y="8"/>
                    </a:lnTo>
                    <a:lnTo>
                      <a:pt x="1528" y="4"/>
                    </a:lnTo>
                    <a:lnTo>
                      <a:pt x="1517" y="1"/>
                    </a:lnTo>
                    <a:lnTo>
                      <a:pt x="1507" y="0"/>
                    </a:lnTo>
                    <a:lnTo>
                      <a:pt x="1496" y="0"/>
                    </a:lnTo>
                    <a:lnTo>
                      <a:pt x="1485" y="1"/>
                    </a:lnTo>
                    <a:lnTo>
                      <a:pt x="1485" y="2"/>
                    </a:lnTo>
                    <a:lnTo>
                      <a:pt x="1484" y="5"/>
                    </a:lnTo>
                    <a:lnTo>
                      <a:pt x="1484" y="6"/>
                    </a:lnTo>
                    <a:lnTo>
                      <a:pt x="1485" y="8"/>
                    </a:lnTo>
                    <a:lnTo>
                      <a:pt x="1494" y="10"/>
                    </a:lnTo>
                    <a:lnTo>
                      <a:pt x="1503" y="11"/>
                    </a:lnTo>
                    <a:lnTo>
                      <a:pt x="1511" y="13"/>
                    </a:lnTo>
                    <a:lnTo>
                      <a:pt x="1518" y="16"/>
                    </a:lnTo>
                    <a:lnTo>
                      <a:pt x="1527" y="19"/>
                    </a:lnTo>
                    <a:lnTo>
                      <a:pt x="1534" y="24"/>
                    </a:lnTo>
                    <a:lnTo>
                      <a:pt x="1542" y="29"/>
                    </a:lnTo>
                    <a:lnTo>
                      <a:pt x="1548" y="35"/>
                    </a:lnTo>
                    <a:lnTo>
                      <a:pt x="1553" y="44"/>
                    </a:lnTo>
                    <a:lnTo>
                      <a:pt x="1558" y="53"/>
                    </a:lnTo>
                    <a:lnTo>
                      <a:pt x="1562" y="61"/>
                    </a:lnTo>
                    <a:lnTo>
                      <a:pt x="1564" y="71"/>
                    </a:lnTo>
                    <a:lnTo>
                      <a:pt x="1567" y="90"/>
                    </a:lnTo>
                    <a:lnTo>
                      <a:pt x="1570" y="110"/>
                    </a:lnTo>
                    <a:lnTo>
                      <a:pt x="1572" y="130"/>
                    </a:lnTo>
                    <a:lnTo>
                      <a:pt x="1576" y="149"/>
                    </a:lnTo>
                    <a:lnTo>
                      <a:pt x="1572" y="150"/>
                    </a:lnTo>
                    <a:lnTo>
                      <a:pt x="1570" y="152"/>
                    </a:lnTo>
                    <a:lnTo>
                      <a:pt x="1566" y="152"/>
                    </a:lnTo>
                    <a:lnTo>
                      <a:pt x="1562" y="153"/>
                    </a:lnTo>
                    <a:lnTo>
                      <a:pt x="1564" y="147"/>
                    </a:lnTo>
                    <a:lnTo>
                      <a:pt x="1565" y="141"/>
                    </a:lnTo>
                    <a:lnTo>
                      <a:pt x="1565" y="136"/>
                    </a:lnTo>
                    <a:lnTo>
                      <a:pt x="1564" y="130"/>
                    </a:lnTo>
                    <a:lnTo>
                      <a:pt x="1564" y="130"/>
                    </a:lnTo>
                    <a:lnTo>
                      <a:pt x="1558" y="123"/>
                    </a:lnTo>
                    <a:lnTo>
                      <a:pt x="1549" y="123"/>
                    </a:lnTo>
                    <a:lnTo>
                      <a:pt x="1540" y="128"/>
                    </a:lnTo>
                    <a:lnTo>
                      <a:pt x="1533" y="130"/>
                    </a:lnTo>
                    <a:lnTo>
                      <a:pt x="1536" y="117"/>
                    </a:lnTo>
                    <a:lnTo>
                      <a:pt x="1542" y="106"/>
                    </a:lnTo>
                    <a:lnTo>
                      <a:pt x="1547" y="95"/>
                    </a:lnTo>
                    <a:lnTo>
                      <a:pt x="1548" y="83"/>
                    </a:lnTo>
                    <a:lnTo>
                      <a:pt x="1539" y="77"/>
                    </a:lnTo>
                    <a:lnTo>
                      <a:pt x="1529" y="81"/>
                    </a:lnTo>
                    <a:lnTo>
                      <a:pt x="1521" y="87"/>
                    </a:lnTo>
                    <a:lnTo>
                      <a:pt x="1512" y="90"/>
                    </a:lnTo>
                    <a:lnTo>
                      <a:pt x="1514" y="83"/>
                    </a:lnTo>
                    <a:lnTo>
                      <a:pt x="1515" y="75"/>
                    </a:lnTo>
                    <a:lnTo>
                      <a:pt x="1516" y="67"/>
                    </a:lnTo>
                    <a:lnTo>
                      <a:pt x="1514" y="60"/>
                    </a:lnTo>
                    <a:lnTo>
                      <a:pt x="1507" y="55"/>
                    </a:lnTo>
                    <a:lnTo>
                      <a:pt x="1500" y="53"/>
                    </a:lnTo>
                    <a:lnTo>
                      <a:pt x="1492" y="51"/>
                    </a:lnTo>
                    <a:lnTo>
                      <a:pt x="1483" y="53"/>
                    </a:lnTo>
                    <a:lnTo>
                      <a:pt x="1476" y="55"/>
                    </a:lnTo>
                    <a:lnTo>
                      <a:pt x="1470" y="59"/>
                    </a:lnTo>
                    <a:lnTo>
                      <a:pt x="1462" y="61"/>
                    </a:lnTo>
                    <a:lnTo>
                      <a:pt x="1456" y="65"/>
                    </a:lnTo>
                    <a:lnTo>
                      <a:pt x="1449" y="67"/>
                    </a:lnTo>
                    <a:lnTo>
                      <a:pt x="1441" y="70"/>
                    </a:lnTo>
                    <a:lnTo>
                      <a:pt x="1435" y="72"/>
                    </a:lnTo>
                    <a:lnTo>
                      <a:pt x="1428" y="73"/>
                    </a:lnTo>
                    <a:lnTo>
                      <a:pt x="1423" y="75"/>
                    </a:lnTo>
                    <a:lnTo>
                      <a:pt x="1418" y="76"/>
                    </a:lnTo>
                    <a:lnTo>
                      <a:pt x="1413" y="77"/>
                    </a:lnTo>
                    <a:lnTo>
                      <a:pt x="1410" y="79"/>
                    </a:lnTo>
                    <a:lnTo>
                      <a:pt x="1411" y="81"/>
                    </a:lnTo>
                    <a:lnTo>
                      <a:pt x="1412" y="81"/>
                    </a:lnTo>
                    <a:lnTo>
                      <a:pt x="1413" y="82"/>
                    </a:lnTo>
                    <a:lnTo>
                      <a:pt x="1415" y="83"/>
                    </a:lnTo>
                    <a:lnTo>
                      <a:pt x="1422" y="83"/>
                    </a:lnTo>
                    <a:lnTo>
                      <a:pt x="1430" y="83"/>
                    </a:lnTo>
                    <a:lnTo>
                      <a:pt x="1438" y="83"/>
                    </a:lnTo>
                    <a:lnTo>
                      <a:pt x="1446" y="83"/>
                    </a:lnTo>
                    <a:lnTo>
                      <a:pt x="1455" y="84"/>
                    </a:lnTo>
                    <a:lnTo>
                      <a:pt x="1463" y="84"/>
                    </a:lnTo>
                    <a:lnTo>
                      <a:pt x="1472" y="84"/>
                    </a:lnTo>
                    <a:lnTo>
                      <a:pt x="1481" y="84"/>
                    </a:lnTo>
                    <a:lnTo>
                      <a:pt x="1479" y="86"/>
                    </a:lnTo>
                    <a:lnTo>
                      <a:pt x="1477" y="88"/>
                    </a:lnTo>
                    <a:lnTo>
                      <a:pt x="1476" y="89"/>
                    </a:lnTo>
                    <a:lnTo>
                      <a:pt x="1476" y="92"/>
                    </a:lnTo>
                    <a:lnTo>
                      <a:pt x="1485" y="99"/>
                    </a:lnTo>
                    <a:lnTo>
                      <a:pt x="1495" y="108"/>
                    </a:lnTo>
                    <a:lnTo>
                      <a:pt x="1504" y="117"/>
                    </a:lnTo>
                    <a:lnTo>
                      <a:pt x="1510" y="127"/>
                    </a:lnTo>
                    <a:lnTo>
                      <a:pt x="1515" y="138"/>
                    </a:lnTo>
                    <a:lnTo>
                      <a:pt x="1515" y="148"/>
                    </a:lnTo>
                    <a:lnTo>
                      <a:pt x="1514" y="159"/>
                    </a:lnTo>
                    <a:lnTo>
                      <a:pt x="1515" y="170"/>
                    </a:lnTo>
                    <a:lnTo>
                      <a:pt x="1528" y="192"/>
                    </a:lnTo>
                    <a:lnTo>
                      <a:pt x="1531" y="193"/>
                    </a:lnTo>
                    <a:lnTo>
                      <a:pt x="1533" y="194"/>
                    </a:lnTo>
                    <a:lnTo>
                      <a:pt x="1536" y="196"/>
                    </a:lnTo>
                    <a:lnTo>
                      <a:pt x="1538" y="198"/>
                    </a:lnTo>
                    <a:lnTo>
                      <a:pt x="1545" y="193"/>
                    </a:lnTo>
                    <a:lnTo>
                      <a:pt x="1551" y="187"/>
                    </a:lnTo>
                    <a:lnTo>
                      <a:pt x="1556" y="180"/>
                    </a:lnTo>
                    <a:lnTo>
                      <a:pt x="1561" y="172"/>
                    </a:lnTo>
                    <a:lnTo>
                      <a:pt x="1567" y="170"/>
                    </a:lnTo>
                    <a:lnTo>
                      <a:pt x="1573" y="166"/>
                    </a:lnTo>
                    <a:lnTo>
                      <a:pt x="1578" y="164"/>
                    </a:lnTo>
                    <a:lnTo>
                      <a:pt x="1586" y="166"/>
                    </a:lnTo>
                    <a:lnTo>
                      <a:pt x="1587" y="169"/>
                    </a:lnTo>
                    <a:lnTo>
                      <a:pt x="1589" y="172"/>
                    </a:lnTo>
                    <a:lnTo>
                      <a:pt x="1591" y="176"/>
                    </a:lnTo>
                    <a:lnTo>
                      <a:pt x="1591" y="181"/>
                    </a:lnTo>
                    <a:lnTo>
                      <a:pt x="1589" y="192"/>
                    </a:lnTo>
                    <a:lnTo>
                      <a:pt x="1586" y="203"/>
                    </a:lnTo>
                    <a:lnTo>
                      <a:pt x="1582" y="214"/>
                    </a:lnTo>
                    <a:lnTo>
                      <a:pt x="1577" y="224"/>
                    </a:lnTo>
                    <a:lnTo>
                      <a:pt x="1571" y="234"/>
                    </a:lnTo>
                    <a:lnTo>
                      <a:pt x="1565" y="243"/>
                    </a:lnTo>
                    <a:lnTo>
                      <a:pt x="1559" y="253"/>
                    </a:lnTo>
                    <a:lnTo>
                      <a:pt x="1553" y="263"/>
                    </a:lnTo>
                    <a:lnTo>
                      <a:pt x="1555" y="264"/>
                    </a:lnTo>
                    <a:lnTo>
                      <a:pt x="1559" y="263"/>
                    </a:lnTo>
                    <a:lnTo>
                      <a:pt x="1564" y="262"/>
                    </a:lnTo>
                    <a:lnTo>
                      <a:pt x="1567" y="262"/>
                    </a:lnTo>
                    <a:lnTo>
                      <a:pt x="1564" y="290"/>
                    </a:lnTo>
                    <a:lnTo>
                      <a:pt x="1556" y="317"/>
                    </a:lnTo>
                    <a:lnTo>
                      <a:pt x="1545" y="344"/>
                    </a:lnTo>
                    <a:lnTo>
                      <a:pt x="1534" y="369"/>
                    </a:lnTo>
                    <a:lnTo>
                      <a:pt x="1526" y="385"/>
                    </a:lnTo>
                    <a:lnTo>
                      <a:pt x="1515" y="400"/>
                    </a:lnTo>
                    <a:lnTo>
                      <a:pt x="1506" y="415"/>
                    </a:lnTo>
                    <a:lnTo>
                      <a:pt x="1500" y="432"/>
                    </a:lnTo>
                    <a:lnTo>
                      <a:pt x="1504" y="432"/>
                    </a:lnTo>
                    <a:lnTo>
                      <a:pt x="1509" y="430"/>
                    </a:lnTo>
                    <a:lnTo>
                      <a:pt x="1514" y="429"/>
                    </a:lnTo>
                    <a:lnTo>
                      <a:pt x="1517" y="430"/>
                    </a:lnTo>
                    <a:lnTo>
                      <a:pt x="1521" y="441"/>
                    </a:lnTo>
                    <a:lnTo>
                      <a:pt x="1522" y="455"/>
                    </a:lnTo>
                    <a:lnTo>
                      <a:pt x="1521" y="467"/>
                    </a:lnTo>
                    <a:lnTo>
                      <a:pt x="1517" y="477"/>
                    </a:lnTo>
                    <a:lnTo>
                      <a:pt x="1517" y="477"/>
                    </a:lnTo>
                    <a:lnTo>
                      <a:pt x="1517" y="474"/>
                    </a:lnTo>
                    <a:lnTo>
                      <a:pt x="1517" y="472"/>
                    </a:lnTo>
                    <a:lnTo>
                      <a:pt x="1517" y="471"/>
                    </a:lnTo>
                    <a:lnTo>
                      <a:pt x="1517" y="468"/>
                    </a:lnTo>
                    <a:lnTo>
                      <a:pt x="1516" y="461"/>
                    </a:lnTo>
                    <a:lnTo>
                      <a:pt x="1515" y="454"/>
                    </a:lnTo>
                    <a:lnTo>
                      <a:pt x="1512" y="446"/>
                    </a:lnTo>
                    <a:lnTo>
                      <a:pt x="1507" y="440"/>
                    </a:lnTo>
                    <a:lnTo>
                      <a:pt x="1501" y="439"/>
                    </a:lnTo>
                    <a:lnTo>
                      <a:pt x="1499" y="441"/>
                    </a:lnTo>
                    <a:lnTo>
                      <a:pt x="1496" y="446"/>
                    </a:lnTo>
                    <a:lnTo>
                      <a:pt x="1494" y="450"/>
                    </a:lnTo>
                    <a:lnTo>
                      <a:pt x="1494" y="452"/>
                    </a:lnTo>
                    <a:lnTo>
                      <a:pt x="1494" y="455"/>
                    </a:lnTo>
                    <a:lnTo>
                      <a:pt x="1494" y="457"/>
                    </a:lnTo>
                    <a:lnTo>
                      <a:pt x="1493" y="460"/>
                    </a:lnTo>
                    <a:lnTo>
                      <a:pt x="1490" y="455"/>
                    </a:lnTo>
                    <a:lnTo>
                      <a:pt x="1489" y="448"/>
                    </a:lnTo>
                    <a:lnTo>
                      <a:pt x="1487" y="443"/>
                    </a:lnTo>
                    <a:lnTo>
                      <a:pt x="1482" y="439"/>
                    </a:lnTo>
                    <a:lnTo>
                      <a:pt x="1481" y="440"/>
                    </a:lnTo>
                    <a:lnTo>
                      <a:pt x="1481" y="440"/>
                    </a:lnTo>
                    <a:lnTo>
                      <a:pt x="1479" y="441"/>
                    </a:lnTo>
                    <a:lnTo>
                      <a:pt x="1478" y="443"/>
                    </a:lnTo>
                    <a:lnTo>
                      <a:pt x="1467" y="4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7" name="Freeform 598"/>
              <p:cNvSpPr>
                <a:spLocks/>
              </p:cNvSpPr>
              <p:nvPr/>
            </p:nvSpPr>
            <p:spPr bwMode="auto">
              <a:xfrm>
                <a:off x="2174" y="1418"/>
                <a:ext cx="16" cy="25"/>
              </a:xfrm>
              <a:custGeom>
                <a:avLst/>
                <a:gdLst>
                  <a:gd name="T0" fmla="*/ 37 w 48"/>
                  <a:gd name="T1" fmla="*/ 0 h 74"/>
                  <a:gd name="T2" fmla="*/ 33 w 48"/>
                  <a:gd name="T3" fmla="*/ 2 h 74"/>
                  <a:gd name="T4" fmla="*/ 29 w 48"/>
                  <a:gd name="T5" fmla="*/ 6 h 74"/>
                  <a:gd name="T6" fmla="*/ 24 w 48"/>
                  <a:gd name="T7" fmla="*/ 8 h 74"/>
                  <a:gd name="T8" fmla="*/ 20 w 48"/>
                  <a:gd name="T9" fmla="*/ 11 h 74"/>
                  <a:gd name="T10" fmla="*/ 15 w 48"/>
                  <a:gd name="T11" fmla="*/ 13 h 74"/>
                  <a:gd name="T12" fmla="*/ 10 w 48"/>
                  <a:gd name="T13" fmla="*/ 14 h 74"/>
                  <a:gd name="T14" fmla="*/ 5 w 48"/>
                  <a:gd name="T15" fmla="*/ 16 h 74"/>
                  <a:gd name="T16" fmla="*/ 0 w 48"/>
                  <a:gd name="T17" fmla="*/ 17 h 74"/>
                  <a:gd name="T18" fmla="*/ 4 w 48"/>
                  <a:gd name="T19" fmla="*/ 27 h 74"/>
                  <a:gd name="T20" fmla="*/ 9 w 48"/>
                  <a:gd name="T21" fmla="*/ 38 h 74"/>
                  <a:gd name="T22" fmla="*/ 14 w 48"/>
                  <a:gd name="T23" fmla="*/ 47 h 74"/>
                  <a:gd name="T24" fmla="*/ 18 w 48"/>
                  <a:gd name="T25" fmla="*/ 58 h 74"/>
                  <a:gd name="T26" fmla="*/ 20 w 48"/>
                  <a:gd name="T27" fmla="*/ 62 h 74"/>
                  <a:gd name="T28" fmla="*/ 22 w 48"/>
                  <a:gd name="T29" fmla="*/ 66 h 74"/>
                  <a:gd name="T30" fmla="*/ 24 w 48"/>
                  <a:gd name="T31" fmla="*/ 71 h 74"/>
                  <a:gd name="T32" fmla="*/ 27 w 48"/>
                  <a:gd name="T33" fmla="*/ 74 h 74"/>
                  <a:gd name="T34" fmla="*/ 30 w 48"/>
                  <a:gd name="T35" fmla="*/ 61 h 74"/>
                  <a:gd name="T36" fmla="*/ 33 w 48"/>
                  <a:gd name="T37" fmla="*/ 46 h 74"/>
                  <a:gd name="T38" fmla="*/ 40 w 48"/>
                  <a:gd name="T39" fmla="*/ 34 h 74"/>
                  <a:gd name="T40" fmla="*/ 48 w 48"/>
                  <a:gd name="T41" fmla="*/ 22 h 74"/>
                  <a:gd name="T42" fmla="*/ 37 w 48"/>
                  <a:gd name="T4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74">
                    <a:moveTo>
                      <a:pt x="37" y="0"/>
                    </a:moveTo>
                    <a:lnTo>
                      <a:pt x="33" y="2"/>
                    </a:lnTo>
                    <a:lnTo>
                      <a:pt x="29" y="6"/>
                    </a:lnTo>
                    <a:lnTo>
                      <a:pt x="24" y="8"/>
                    </a:lnTo>
                    <a:lnTo>
                      <a:pt x="20" y="11"/>
                    </a:lnTo>
                    <a:lnTo>
                      <a:pt x="15" y="13"/>
                    </a:lnTo>
                    <a:lnTo>
                      <a:pt x="10" y="14"/>
                    </a:lnTo>
                    <a:lnTo>
                      <a:pt x="5" y="16"/>
                    </a:lnTo>
                    <a:lnTo>
                      <a:pt x="0" y="17"/>
                    </a:lnTo>
                    <a:lnTo>
                      <a:pt x="4" y="27"/>
                    </a:lnTo>
                    <a:lnTo>
                      <a:pt x="9" y="38"/>
                    </a:lnTo>
                    <a:lnTo>
                      <a:pt x="14" y="47"/>
                    </a:lnTo>
                    <a:lnTo>
                      <a:pt x="18" y="58"/>
                    </a:lnTo>
                    <a:lnTo>
                      <a:pt x="20" y="62"/>
                    </a:lnTo>
                    <a:lnTo>
                      <a:pt x="22" y="66"/>
                    </a:lnTo>
                    <a:lnTo>
                      <a:pt x="24" y="71"/>
                    </a:lnTo>
                    <a:lnTo>
                      <a:pt x="27" y="74"/>
                    </a:lnTo>
                    <a:lnTo>
                      <a:pt x="30" y="61"/>
                    </a:lnTo>
                    <a:lnTo>
                      <a:pt x="33" y="46"/>
                    </a:lnTo>
                    <a:lnTo>
                      <a:pt x="40" y="34"/>
                    </a:lnTo>
                    <a:lnTo>
                      <a:pt x="48" y="2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8" name="Freeform 599"/>
              <p:cNvSpPr>
                <a:spLocks/>
              </p:cNvSpPr>
              <p:nvPr/>
            </p:nvSpPr>
            <p:spPr bwMode="auto">
              <a:xfrm>
                <a:off x="1859" y="1280"/>
                <a:ext cx="84" cy="44"/>
              </a:xfrm>
              <a:custGeom>
                <a:avLst/>
                <a:gdLst>
                  <a:gd name="T0" fmla="*/ 146 w 251"/>
                  <a:gd name="T1" fmla="*/ 1 h 133"/>
                  <a:gd name="T2" fmla="*/ 155 w 251"/>
                  <a:gd name="T3" fmla="*/ 4 h 133"/>
                  <a:gd name="T4" fmla="*/ 166 w 251"/>
                  <a:gd name="T5" fmla="*/ 7 h 133"/>
                  <a:gd name="T6" fmla="*/ 176 w 251"/>
                  <a:gd name="T7" fmla="*/ 12 h 133"/>
                  <a:gd name="T8" fmla="*/ 185 w 251"/>
                  <a:gd name="T9" fmla="*/ 17 h 133"/>
                  <a:gd name="T10" fmla="*/ 194 w 251"/>
                  <a:gd name="T11" fmla="*/ 22 h 133"/>
                  <a:gd name="T12" fmla="*/ 203 w 251"/>
                  <a:gd name="T13" fmla="*/ 28 h 133"/>
                  <a:gd name="T14" fmla="*/ 212 w 251"/>
                  <a:gd name="T15" fmla="*/ 34 h 133"/>
                  <a:gd name="T16" fmla="*/ 220 w 251"/>
                  <a:gd name="T17" fmla="*/ 42 h 133"/>
                  <a:gd name="T18" fmla="*/ 235 w 251"/>
                  <a:gd name="T19" fmla="*/ 59 h 133"/>
                  <a:gd name="T20" fmla="*/ 245 w 251"/>
                  <a:gd name="T21" fmla="*/ 77 h 133"/>
                  <a:gd name="T22" fmla="*/ 251 w 251"/>
                  <a:gd name="T23" fmla="*/ 98 h 133"/>
                  <a:gd name="T24" fmla="*/ 249 w 251"/>
                  <a:gd name="T25" fmla="*/ 120 h 133"/>
                  <a:gd name="T26" fmla="*/ 246 w 251"/>
                  <a:gd name="T27" fmla="*/ 124 h 133"/>
                  <a:gd name="T28" fmla="*/ 243 w 251"/>
                  <a:gd name="T29" fmla="*/ 127 h 133"/>
                  <a:gd name="T30" fmla="*/ 241 w 251"/>
                  <a:gd name="T31" fmla="*/ 131 h 133"/>
                  <a:gd name="T32" fmla="*/ 236 w 251"/>
                  <a:gd name="T33" fmla="*/ 133 h 133"/>
                  <a:gd name="T34" fmla="*/ 235 w 251"/>
                  <a:gd name="T35" fmla="*/ 127 h 133"/>
                  <a:gd name="T36" fmla="*/ 236 w 251"/>
                  <a:gd name="T37" fmla="*/ 122 h 133"/>
                  <a:gd name="T38" fmla="*/ 238 w 251"/>
                  <a:gd name="T39" fmla="*/ 116 h 133"/>
                  <a:gd name="T40" fmla="*/ 236 w 251"/>
                  <a:gd name="T41" fmla="*/ 110 h 133"/>
                  <a:gd name="T42" fmla="*/ 232 w 251"/>
                  <a:gd name="T43" fmla="*/ 95 h 133"/>
                  <a:gd name="T44" fmla="*/ 227 w 251"/>
                  <a:gd name="T45" fmla="*/ 81 h 133"/>
                  <a:gd name="T46" fmla="*/ 219 w 251"/>
                  <a:gd name="T47" fmla="*/ 67 h 133"/>
                  <a:gd name="T48" fmla="*/ 209 w 251"/>
                  <a:gd name="T49" fmla="*/ 55 h 133"/>
                  <a:gd name="T50" fmla="*/ 197 w 251"/>
                  <a:gd name="T51" fmla="*/ 44 h 133"/>
                  <a:gd name="T52" fmla="*/ 185 w 251"/>
                  <a:gd name="T53" fmla="*/ 35 h 133"/>
                  <a:gd name="T54" fmla="*/ 170 w 251"/>
                  <a:gd name="T55" fmla="*/ 28 h 133"/>
                  <a:gd name="T56" fmla="*/ 155 w 251"/>
                  <a:gd name="T57" fmla="*/ 23 h 133"/>
                  <a:gd name="T58" fmla="*/ 137 w 251"/>
                  <a:gd name="T59" fmla="*/ 20 h 133"/>
                  <a:gd name="T60" fmla="*/ 117 w 251"/>
                  <a:gd name="T61" fmla="*/ 17 h 133"/>
                  <a:gd name="T62" fmla="*/ 99 w 251"/>
                  <a:gd name="T63" fmla="*/ 18 h 133"/>
                  <a:gd name="T64" fmla="*/ 81 w 251"/>
                  <a:gd name="T65" fmla="*/ 20 h 133"/>
                  <a:gd name="T66" fmla="*/ 61 w 251"/>
                  <a:gd name="T67" fmla="*/ 22 h 133"/>
                  <a:gd name="T68" fmla="*/ 43 w 251"/>
                  <a:gd name="T69" fmla="*/ 26 h 133"/>
                  <a:gd name="T70" fmla="*/ 23 w 251"/>
                  <a:gd name="T71" fmla="*/ 29 h 133"/>
                  <a:gd name="T72" fmla="*/ 5 w 251"/>
                  <a:gd name="T73" fmla="*/ 33 h 133"/>
                  <a:gd name="T74" fmla="*/ 0 w 251"/>
                  <a:gd name="T75" fmla="*/ 38 h 133"/>
                  <a:gd name="T76" fmla="*/ 1 w 251"/>
                  <a:gd name="T77" fmla="*/ 31 h 133"/>
                  <a:gd name="T78" fmla="*/ 7 w 251"/>
                  <a:gd name="T79" fmla="*/ 27 h 133"/>
                  <a:gd name="T80" fmla="*/ 16 w 251"/>
                  <a:gd name="T81" fmla="*/ 24 h 133"/>
                  <a:gd name="T82" fmla="*/ 22 w 251"/>
                  <a:gd name="T83" fmla="*/ 20 h 133"/>
                  <a:gd name="T84" fmla="*/ 37 w 251"/>
                  <a:gd name="T85" fmla="*/ 13 h 133"/>
                  <a:gd name="T86" fmla="*/ 51 w 251"/>
                  <a:gd name="T87" fmla="*/ 9 h 133"/>
                  <a:gd name="T88" fmla="*/ 67 w 251"/>
                  <a:gd name="T89" fmla="*/ 5 h 133"/>
                  <a:gd name="T90" fmla="*/ 82 w 251"/>
                  <a:gd name="T91" fmla="*/ 2 h 133"/>
                  <a:gd name="T92" fmla="*/ 98 w 251"/>
                  <a:gd name="T93" fmla="*/ 1 h 133"/>
                  <a:gd name="T94" fmla="*/ 114 w 251"/>
                  <a:gd name="T95" fmla="*/ 0 h 133"/>
                  <a:gd name="T96" fmla="*/ 130 w 251"/>
                  <a:gd name="T97" fmla="*/ 0 h 133"/>
                  <a:gd name="T98" fmla="*/ 146 w 251"/>
                  <a:gd name="T99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1" h="133">
                    <a:moveTo>
                      <a:pt x="146" y="1"/>
                    </a:moveTo>
                    <a:lnTo>
                      <a:pt x="155" y="4"/>
                    </a:lnTo>
                    <a:lnTo>
                      <a:pt x="166" y="7"/>
                    </a:lnTo>
                    <a:lnTo>
                      <a:pt x="176" y="12"/>
                    </a:lnTo>
                    <a:lnTo>
                      <a:pt x="185" y="17"/>
                    </a:lnTo>
                    <a:lnTo>
                      <a:pt x="194" y="22"/>
                    </a:lnTo>
                    <a:lnTo>
                      <a:pt x="203" y="28"/>
                    </a:lnTo>
                    <a:lnTo>
                      <a:pt x="212" y="34"/>
                    </a:lnTo>
                    <a:lnTo>
                      <a:pt x="220" y="42"/>
                    </a:lnTo>
                    <a:lnTo>
                      <a:pt x="235" y="59"/>
                    </a:lnTo>
                    <a:lnTo>
                      <a:pt x="245" y="77"/>
                    </a:lnTo>
                    <a:lnTo>
                      <a:pt x="251" y="98"/>
                    </a:lnTo>
                    <a:lnTo>
                      <a:pt x="249" y="120"/>
                    </a:lnTo>
                    <a:lnTo>
                      <a:pt x="246" y="124"/>
                    </a:lnTo>
                    <a:lnTo>
                      <a:pt x="243" y="127"/>
                    </a:lnTo>
                    <a:lnTo>
                      <a:pt x="241" y="131"/>
                    </a:lnTo>
                    <a:lnTo>
                      <a:pt x="236" y="133"/>
                    </a:lnTo>
                    <a:lnTo>
                      <a:pt x="235" y="127"/>
                    </a:lnTo>
                    <a:lnTo>
                      <a:pt x="236" y="122"/>
                    </a:lnTo>
                    <a:lnTo>
                      <a:pt x="238" y="116"/>
                    </a:lnTo>
                    <a:lnTo>
                      <a:pt x="236" y="110"/>
                    </a:lnTo>
                    <a:lnTo>
                      <a:pt x="232" y="95"/>
                    </a:lnTo>
                    <a:lnTo>
                      <a:pt x="227" y="81"/>
                    </a:lnTo>
                    <a:lnTo>
                      <a:pt x="219" y="67"/>
                    </a:lnTo>
                    <a:lnTo>
                      <a:pt x="209" y="55"/>
                    </a:lnTo>
                    <a:lnTo>
                      <a:pt x="197" y="44"/>
                    </a:lnTo>
                    <a:lnTo>
                      <a:pt x="185" y="35"/>
                    </a:lnTo>
                    <a:lnTo>
                      <a:pt x="170" y="28"/>
                    </a:lnTo>
                    <a:lnTo>
                      <a:pt x="155" y="23"/>
                    </a:lnTo>
                    <a:lnTo>
                      <a:pt x="137" y="20"/>
                    </a:lnTo>
                    <a:lnTo>
                      <a:pt x="117" y="17"/>
                    </a:lnTo>
                    <a:lnTo>
                      <a:pt x="99" y="18"/>
                    </a:lnTo>
                    <a:lnTo>
                      <a:pt x="81" y="20"/>
                    </a:lnTo>
                    <a:lnTo>
                      <a:pt x="61" y="22"/>
                    </a:lnTo>
                    <a:lnTo>
                      <a:pt x="43" y="26"/>
                    </a:lnTo>
                    <a:lnTo>
                      <a:pt x="23" y="29"/>
                    </a:lnTo>
                    <a:lnTo>
                      <a:pt x="5" y="33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7" y="27"/>
                    </a:lnTo>
                    <a:lnTo>
                      <a:pt x="16" y="24"/>
                    </a:lnTo>
                    <a:lnTo>
                      <a:pt x="22" y="20"/>
                    </a:lnTo>
                    <a:lnTo>
                      <a:pt x="37" y="13"/>
                    </a:lnTo>
                    <a:lnTo>
                      <a:pt x="51" y="9"/>
                    </a:lnTo>
                    <a:lnTo>
                      <a:pt x="67" y="5"/>
                    </a:lnTo>
                    <a:lnTo>
                      <a:pt x="82" y="2"/>
                    </a:lnTo>
                    <a:lnTo>
                      <a:pt x="98" y="1"/>
                    </a:lnTo>
                    <a:lnTo>
                      <a:pt x="114" y="0"/>
                    </a:lnTo>
                    <a:lnTo>
                      <a:pt x="130" y="0"/>
                    </a:lnTo>
                    <a:lnTo>
                      <a:pt x="14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9" name="Freeform 600"/>
              <p:cNvSpPr>
                <a:spLocks/>
              </p:cNvSpPr>
              <p:nvPr/>
            </p:nvSpPr>
            <p:spPr bwMode="auto">
              <a:xfrm>
                <a:off x="2112" y="1299"/>
                <a:ext cx="12" cy="15"/>
              </a:xfrm>
              <a:custGeom>
                <a:avLst/>
                <a:gdLst>
                  <a:gd name="T0" fmla="*/ 34 w 34"/>
                  <a:gd name="T1" fmla="*/ 37 h 44"/>
                  <a:gd name="T2" fmla="*/ 33 w 34"/>
                  <a:gd name="T3" fmla="*/ 39 h 44"/>
                  <a:gd name="T4" fmla="*/ 31 w 34"/>
                  <a:gd name="T5" fmla="*/ 41 h 44"/>
                  <a:gd name="T6" fmla="*/ 29 w 34"/>
                  <a:gd name="T7" fmla="*/ 42 h 44"/>
                  <a:gd name="T8" fmla="*/ 27 w 34"/>
                  <a:gd name="T9" fmla="*/ 44 h 44"/>
                  <a:gd name="T10" fmla="*/ 24 w 34"/>
                  <a:gd name="T11" fmla="*/ 44 h 44"/>
                  <a:gd name="T12" fmla="*/ 18 w 34"/>
                  <a:gd name="T13" fmla="*/ 35 h 44"/>
                  <a:gd name="T14" fmla="*/ 11 w 34"/>
                  <a:gd name="T15" fmla="*/ 26 h 44"/>
                  <a:gd name="T16" fmla="*/ 5 w 34"/>
                  <a:gd name="T17" fmla="*/ 17 h 44"/>
                  <a:gd name="T18" fmla="*/ 0 w 34"/>
                  <a:gd name="T19" fmla="*/ 7 h 44"/>
                  <a:gd name="T20" fmla="*/ 0 w 34"/>
                  <a:gd name="T21" fmla="*/ 4 h 44"/>
                  <a:gd name="T22" fmla="*/ 1 w 34"/>
                  <a:gd name="T23" fmla="*/ 3 h 44"/>
                  <a:gd name="T24" fmla="*/ 2 w 34"/>
                  <a:gd name="T25" fmla="*/ 1 h 44"/>
                  <a:gd name="T26" fmla="*/ 4 w 34"/>
                  <a:gd name="T27" fmla="*/ 0 h 44"/>
                  <a:gd name="T28" fmla="*/ 15 w 34"/>
                  <a:gd name="T29" fmla="*/ 4 h 44"/>
                  <a:gd name="T30" fmla="*/ 22 w 34"/>
                  <a:gd name="T31" fmla="*/ 14 h 44"/>
                  <a:gd name="T32" fmla="*/ 27 w 34"/>
                  <a:gd name="T33" fmla="*/ 26 h 44"/>
                  <a:gd name="T34" fmla="*/ 34 w 34"/>
                  <a:gd name="T35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44">
                    <a:moveTo>
                      <a:pt x="34" y="37"/>
                    </a:moveTo>
                    <a:lnTo>
                      <a:pt x="33" y="39"/>
                    </a:lnTo>
                    <a:lnTo>
                      <a:pt x="31" y="41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4" y="44"/>
                    </a:lnTo>
                    <a:lnTo>
                      <a:pt x="18" y="35"/>
                    </a:lnTo>
                    <a:lnTo>
                      <a:pt x="11" y="26"/>
                    </a:lnTo>
                    <a:lnTo>
                      <a:pt x="5" y="1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4"/>
                    </a:lnTo>
                    <a:lnTo>
                      <a:pt x="22" y="14"/>
                    </a:lnTo>
                    <a:lnTo>
                      <a:pt x="27" y="26"/>
                    </a:lnTo>
                    <a:lnTo>
                      <a:pt x="3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0" name="Freeform 601"/>
              <p:cNvSpPr>
                <a:spLocks/>
              </p:cNvSpPr>
              <p:nvPr/>
            </p:nvSpPr>
            <p:spPr bwMode="auto">
              <a:xfrm>
                <a:off x="2151" y="1307"/>
                <a:ext cx="25" cy="8"/>
              </a:xfrm>
              <a:custGeom>
                <a:avLst/>
                <a:gdLst>
                  <a:gd name="T0" fmla="*/ 72 w 76"/>
                  <a:gd name="T1" fmla="*/ 8 h 23"/>
                  <a:gd name="T2" fmla="*/ 75 w 76"/>
                  <a:gd name="T3" fmla="*/ 11 h 23"/>
                  <a:gd name="T4" fmla="*/ 76 w 76"/>
                  <a:gd name="T5" fmla="*/ 13 h 23"/>
                  <a:gd name="T6" fmla="*/ 76 w 76"/>
                  <a:gd name="T7" fmla="*/ 17 h 23"/>
                  <a:gd name="T8" fmla="*/ 76 w 76"/>
                  <a:gd name="T9" fmla="*/ 19 h 23"/>
                  <a:gd name="T10" fmla="*/ 66 w 76"/>
                  <a:gd name="T11" fmla="*/ 22 h 23"/>
                  <a:gd name="T12" fmla="*/ 57 w 76"/>
                  <a:gd name="T13" fmla="*/ 23 h 23"/>
                  <a:gd name="T14" fmla="*/ 48 w 76"/>
                  <a:gd name="T15" fmla="*/ 22 h 23"/>
                  <a:gd name="T16" fmla="*/ 39 w 76"/>
                  <a:gd name="T17" fmla="*/ 19 h 23"/>
                  <a:gd name="T18" fmla="*/ 29 w 76"/>
                  <a:gd name="T19" fmla="*/ 17 h 23"/>
                  <a:gd name="T20" fmla="*/ 21 w 76"/>
                  <a:gd name="T21" fmla="*/ 14 h 23"/>
                  <a:gd name="T22" fmla="*/ 12 w 76"/>
                  <a:gd name="T23" fmla="*/ 12 h 23"/>
                  <a:gd name="T24" fmla="*/ 4 w 76"/>
                  <a:gd name="T25" fmla="*/ 10 h 23"/>
                  <a:gd name="T26" fmla="*/ 2 w 76"/>
                  <a:gd name="T27" fmla="*/ 7 h 23"/>
                  <a:gd name="T28" fmla="*/ 1 w 76"/>
                  <a:gd name="T29" fmla="*/ 6 h 23"/>
                  <a:gd name="T30" fmla="*/ 0 w 76"/>
                  <a:gd name="T31" fmla="*/ 3 h 23"/>
                  <a:gd name="T32" fmla="*/ 2 w 76"/>
                  <a:gd name="T33" fmla="*/ 1 h 23"/>
                  <a:gd name="T34" fmla="*/ 7 w 76"/>
                  <a:gd name="T35" fmla="*/ 0 h 23"/>
                  <a:gd name="T36" fmla="*/ 16 w 76"/>
                  <a:gd name="T37" fmla="*/ 1 h 23"/>
                  <a:gd name="T38" fmla="*/ 23 w 76"/>
                  <a:gd name="T39" fmla="*/ 2 h 23"/>
                  <a:gd name="T40" fmla="*/ 32 w 76"/>
                  <a:gd name="T41" fmla="*/ 3 h 23"/>
                  <a:gd name="T42" fmla="*/ 40 w 76"/>
                  <a:gd name="T43" fmla="*/ 5 h 23"/>
                  <a:gd name="T44" fmla="*/ 48 w 76"/>
                  <a:gd name="T45" fmla="*/ 6 h 23"/>
                  <a:gd name="T46" fmla="*/ 56 w 76"/>
                  <a:gd name="T47" fmla="*/ 7 h 23"/>
                  <a:gd name="T48" fmla="*/ 64 w 76"/>
                  <a:gd name="T49" fmla="*/ 7 h 23"/>
                  <a:gd name="T50" fmla="*/ 72 w 76"/>
                  <a:gd name="T5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23">
                    <a:moveTo>
                      <a:pt x="72" y="8"/>
                    </a:moveTo>
                    <a:lnTo>
                      <a:pt x="75" y="11"/>
                    </a:lnTo>
                    <a:lnTo>
                      <a:pt x="76" y="13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66" y="22"/>
                    </a:lnTo>
                    <a:lnTo>
                      <a:pt x="57" y="23"/>
                    </a:lnTo>
                    <a:lnTo>
                      <a:pt x="48" y="22"/>
                    </a:lnTo>
                    <a:lnTo>
                      <a:pt x="39" y="19"/>
                    </a:lnTo>
                    <a:lnTo>
                      <a:pt x="29" y="17"/>
                    </a:lnTo>
                    <a:lnTo>
                      <a:pt x="21" y="14"/>
                    </a:lnTo>
                    <a:lnTo>
                      <a:pt x="12" y="12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3" y="2"/>
                    </a:lnTo>
                    <a:lnTo>
                      <a:pt x="32" y="3"/>
                    </a:lnTo>
                    <a:lnTo>
                      <a:pt x="40" y="5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4" y="7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1" name="Freeform 602"/>
              <p:cNvSpPr>
                <a:spLocks/>
              </p:cNvSpPr>
              <p:nvPr/>
            </p:nvSpPr>
            <p:spPr bwMode="auto">
              <a:xfrm>
                <a:off x="2127" y="1308"/>
                <a:ext cx="35" cy="12"/>
              </a:xfrm>
              <a:custGeom>
                <a:avLst/>
                <a:gdLst>
                  <a:gd name="T0" fmla="*/ 91 w 104"/>
                  <a:gd name="T1" fmla="*/ 20 h 35"/>
                  <a:gd name="T2" fmla="*/ 94 w 104"/>
                  <a:gd name="T3" fmla="*/ 22 h 35"/>
                  <a:gd name="T4" fmla="*/ 99 w 104"/>
                  <a:gd name="T5" fmla="*/ 24 h 35"/>
                  <a:gd name="T6" fmla="*/ 103 w 104"/>
                  <a:gd name="T7" fmla="*/ 26 h 35"/>
                  <a:gd name="T8" fmla="*/ 104 w 104"/>
                  <a:gd name="T9" fmla="*/ 31 h 35"/>
                  <a:gd name="T10" fmla="*/ 98 w 104"/>
                  <a:gd name="T11" fmla="*/ 33 h 35"/>
                  <a:gd name="T12" fmla="*/ 92 w 104"/>
                  <a:gd name="T13" fmla="*/ 35 h 35"/>
                  <a:gd name="T14" fmla="*/ 84 w 104"/>
                  <a:gd name="T15" fmla="*/ 35 h 35"/>
                  <a:gd name="T16" fmla="*/ 78 w 104"/>
                  <a:gd name="T17" fmla="*/ 33 h 35"/>
                  <a:gd name="T18" fmla="*/ 72 w 104"/>
                  <a:gd name="T19" fmla="*/ 33 h 35"/>
                  <a:gd name="T20" fmla="*/ 65 w 104"/>
                  <a:gd name="T21" fmla="*/ 32 h 35"/>
                  <a:gd name="T22" fmla="*/ 59 w 104"/>
                  <a:gd name="T23" fmla="*/ 31 h 35"/>
                  <a:gd name="T24" fmla="*/ 53 w 104"/>
                  <a:gd name="T25" fmla="*/ 31 h 35"/>
                  <a:gd name="T26" fmla="*/ 47 w 104"/>
                  <a:gd name="T27" fmla="*/ 29 h 35"/>
                  <a:gd name="T28" fmla="*/ 39 w 104"/>
                  <a:gd name="T29" fmla="*/ 27 h 35"/>
                  <a:gd name="T30" fmla="*/ 32 w 104"/>
                  <a:gd name="T31" fmla="*/ 25 h 35"/>
                  <a:gd name="T32" fmla="*/ 26 w 104"/>
                  <a:gd name="T33" fmla="*/ 22 h 35"/>
                  <a:gd name="T34" fmla="*/ 18 w 104"/>
                  <a:gd name="T35" fmla="*/ 19 h 35"/>
                  <a:gd name="T36" fmla="*/ 12 w 104"/>
                  <a:gd name="T37" fmla="*/ 15 h 35"/>
                  <a:gd name="T38" fmla="*/ 6 w 104"/>
                  <a:gd name="T39" fmla="*/ 11 h 35"/>
                  <a:gd name="T40" fmla="*/ 1 w 104"/>
                  <a:gd name="T41" fmla="*/ 7 h 35"/>
                  <a:gd name="T42" fmla="*/ 1 w 104"/>
                  <a:gd name="T43" fmla="*/ 5 h 35"/>
                  <a:gd name="T44" fmla="*/ 0 w 104"/>
                  <a:gd name="T45" fmla="*/ 3 h 35"/>
                  <a:gd name="T46" fmla="*/ 1 w 104"/>
                  <a:gd name="T47" fmla="*/ 2 h 35"/>
                  <a:gd name="T48" fmla="*/ 3 w 104"/>
                  <a:gd name="T49" fmla="*/ 0 h 35"/>
                  <a:gd name="T50" fmla="*/ 14 w 104"/>
                  <a:gd name="T51" fmla="*/ 2 h 35"/>
                  <a:gd name="T52" fmla="*/ 25 w 104"/>
                  <a:gd name="T53" fmla="*/ 4 h 35"/>
                  <a:gd name="T54" fmla="*/ 36 w 104"/>
                  <a:gd name="T55" fmla="*/ 8 h 35"/>
                  <a:gd name="T56" fmla="*/ 47 w 104"/>
                  <a:gd name="T57" fmla="*/ 11 h 35"/>
                  <a:gd name="T58" fmla="*/ 56 w 104"/>
                  <a:gd name="T59" fmla="*/ 14 h 35"/>
                  <a:gd name="T60" fmla="*/ 67 w 104"/>
                  <a:gd name="T61" fmla="*/ 18 h 35"/>
                  <a:gd name="T62" fmla="*/ 78 w 104"/>
                  <a:gd name="T63" fmla="*/ 19 h 35"/>
                  <a:gd name="T64" fmla="*/ 91 w 104"/>
                  <a:gd name="T65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35">
                    <a:moveTo>
                      <a:pt x="91" y="20"/>
                    </a:moveTo>
                    <a:lnTo>
                      <a:pt x="94" y="22"/>
                    </a:lnTo>
                    <a:lnTo>
                      <a:pt x="99" y="24"/>
                    </a:lnTo>
                    <a:lnTo>
                      <a:pt x="103" y="26"/>
                    </a:lnTo>
                    <a:lnTo>
                      <a:pt x="104" y="31"/>
                    </a:lnTo>
                    <a:lnTo>
                      <a:pt x="98" y="33"/>
                    </a:lnTo>
                    <a:lnTo>
                      <a:pt x="92" y="35"/>
                    </a:lnTo>
                    <a:lnTo>
                      <a:pt x="84" y="35"/>
                    </a:lnTo>
                    <a:lnTo>
                      <a:pt x="78" y="33"/>
                    </a:lnTo>
                    <a:lnTo>
                      <a:pt x="72" y="33"/>
                    </a:lnTo>
                    <a:lnTo>
                      <a:pt x="65" y="32"/>
                    </a:lnTo>
                    <a:lnTo>
                      <a:pt x="59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39" y="27"/>
                    </a:lnTo>
                    <a:lnTo>
                      <a:pt x="32" y="25"/>
                    </a:lnTo>
                    <a:lnTo>
                      <a:pt x="26" y="22"/>
                    </a:lnTo>
                    <a:lnTo>
                      <a:pt x="18" y="19"/>
                    </a:lnTo>
                    <a:lnTo>
                      <a:pt x="12" y="15"/>
                    </a:lnTo>
                    <a:lnTo>
                      <a:pt x="6" y="11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25" y="4"/>
                    </a:lnTo>
                    <a:lnTo>
                      <a:pt x="36" y="8"/>
                    </a:lnTo>
                    <a:lnTo>
                      <a:pt x="47" y="11"/>
                    </a:lnTo>
                    <a:lnTo>
                      <a:pt x="56" y="14"/>
                    </a:lnTo>
                    <a:lnTo>
                      <a:pt x="67" y="18"/>
                    </a:lnTo>
                    <a:lnTo>
                      <a:pt x="78" y="19"/>
                    </a:lnTo>
                    <a:lnTo>
                      <a:pt x="9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2" name="Freeform 603"/>
              <p:cNvSpPr>
                <a:spLocks/>
              </p:cNvSpPr>
              <p:nvPr/>
            </p:nvSpPr>
            <p:spPr bwMode="auto">
              <a:xfrm>
                <a:off x="2178" y="1309"/>
                <a:ext cx="26" cy="44"/>
              </a:xfrm>
              <a:custGeom>
                <a:avLst/>
                <a:gdLst>
                  <a:gd name="T0" fmla="*/ 56 w 78"/>
                  <a:gd name="T1" fmla="*/ 41 h 132"/>
                  <a:gd name="T2" fmla="*/ 57 w 78"/>
                  <a:gd name="T3" fmla="*/ 55 h 132"/>
                  <a:gd name="T4" fmla="*/ 56 w 78"/>
                  <a:gd name="T5" fmla="*/ 70 h 132"/>
                  <a:gd name="T6" fmla="*/ 56 w 78"/>
                  <a:gd name="T7" fmla="*/ 83 h 132"/>
                  <a:gd name="T8" fmla="*/ 62 w 78"/>
                  <a:gd name="T9" fmla="*/ 95 h 132"/>
                  <a:gd name="T10" fmla="*/ 66 w 78"/>
                  <a:gd name="T11" fmla="*/ 103 h 132"/>
                  <a:gd name="T12" fmla="*/ 71 w 78"/>
                  <a:gd name="T13" fmla="*/ 110 h 132"/>
                  <a:gd name="T14" fmla="*/ 75 w 78"/>
                  <a:gd name="T15" fmla="*/ 117 h 132"/>
                  <a:gd name="T16" fmla="*/ 78 w 78"/>
                  <a:gd name="T17" fmla="*/ 126 h 132"/>
                  <a:gd name="T18" fmla="*/ 78 w 78"/>
                  <a:gd name="T19" fmla="*/ 127 h 132"/>
                  <a:gd name="T20" fmla="*/ 78 w 78"/>
                  <a:gd name="T21" fmla="*/ 130 h 132"/>
                  <a:gd name="T22" fmla="*/ 77 w 78"/>
                  <a:gd name="T23" fmla="*/ 131 h 132"/>
                  <a:gd name="T24" fmla="*/ 75 w 78"/>
                  <a:gd name="T25" fmla="*/ 132 h 132"/>
                  <a:gd name="T26" fmla="*/ 71 w 78"/>
                  <a:gd name="T27" fmla="*/ 127 h 132"/>
                  <a:gd name="T28" fmla="*/ 66 w 78"/>
                  <a:gd name="T29" fmla="*/ 123 h 132"/>
                  <a:gd name="T30" fmla="*/ 61 w 78"/>
                  <a:gd name="T31" fmla="*/ 119 h 132"/>
                  <a:gd name="T32" fmla="*/ 56 w 78"/>
                  <a:gd name="T33" fmla="*/ 112 h 132"/>
                  <a:gd name="T34" fmla="*/ 52 w 78"/>
                  <a:gd name="T35" fmla="*/ 108 h 132"/>
                  <a:gd name="T36" fmla="*/ 47 w 78"/>
                  <a:gd name="T37" fmla="*/ 103 h 132"/>
                  <a:gd name="T38" fmla="*/ 42 w 78"/>
                  <a:gd name="T39" fmla="*/ 96 h 132"/>
                  <a:gd name="T40" fmla="*/ 39 w 78"/>
                  <a:gd name="T41" fmla="*/ 90 h 132"/>
                  <a:gd name="T42" fmla="*/ 34 w 78"/>
                  <a:gd name="T43" fmla="*/ 74 h 132"/>
                  <a:gd name="T44" fmla="*/ 36 w 78"/>
                  <a:gd name="T45" fmla="*/ 57 h 132"/>
                  <a:gd name="T46" fmla="*/ 39 w 78"/>
                  <a:gd name="T47" fmla="*/ 41 h 132"/>
                  <a:gd name="T48" fmla="*/ 34 w 78"/>
                  <a:gd name="T49" fmla="*/ 24 h 132"/>
                  <a:gd name="T50" fmla="*/ 28 w 78"/>
                  <a:gd name="T51" fmla="*/ 17 h 132"/>
                  <a:gd name="T52" fmla="*/ 19 w 78"/>
                  <a:gd name="T53" fmla="*/ 11 h 132"/>
                  <a:gd name="T54" fmla="*/ 11 w 78"/>
                  <a:gd name="T55" fmla="*/ 7 h 132"/>
                  <a:gd name="T56" fmla="*/ 1 w 78"/>
                  <a:gd name="T57" fmla="*/ 4 h 132"/>
                  <a:gd name="T58" fmla="*/ 0 w 78"/>
                  <a:gd name="T59" fmla="*/ 2 h 132"/>
                  <a:gd name="T60" fmla="*/ 0 w 78"/>
                  <a:gd name="T61" fmla="*/ 2 h 132"/>
                  <a:gd name="T62" fmla="*/ 1 w 78"/>
                  <a:gd name="T63" fmla="*/ 1 h 132"/>
                  <a:gd name="T64" fmla="*/ 1 w 78"/>
                  <a:gd name="T65" fmla="*/ 0 h 132"/>
                  <a:gd name="T66" fmla="*/ 11 w 78"/>
                  <a:gd name="T67" fmla="*/ 1 h 132"/>
                  <a:gd name="T68" fmla="*/ 19 w 78"/>
                  <a:gd name="T69" fmla="*/ 4 h 132"/>
                  <a:gd name="T70" fmla="*/ 27 w 78"/>
                  <a:gd name="T71" fmla="*/ 7 h 132"/>
                  <a:gd name="T72" fmla="*/ 34 w 78"/>
                  <a:gd name="T73" fmla="*/ 13 h 132"/>
                  <a:gd name="T74" fmla="*/ 40 w 78"/>
                  <a:gd name="T75" fmla="*/ 19 h 132"/>
                  <a:gd name="T76" fmla="*/ 46 w 78"/>
                  <a:gd name="T77" fmla="*/ 27 h 132"/>
                  <a:gd name="T78" fmla="*/ 51 w 78"/>
                  <a:gd name="T79" fmla="*/ 34 h 132"/>
                  <a:gd name="T80" fmla="*/ 56 w 78"/>
                  <a:gd name="T81" fmla="*/ 4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32">
                    <a:moveTo>
                      <a:pt x="56" y="41"/>
                    </a:moveTo>
                    <a:lnTo>
                      <a:pt x="57" y="55"/>
                    </a:lnTo>
                    <a:lnTo>
                      <a:pt x="56" y="70"/>
                    </a:lnTo>
                    <a:lnTo>
                      <a:pt x="56" y="83"/>
                    </a:lnTo>
                    <a:lnTo>
                      <a:pt x="62" y="95"/>
                    </a:lnTo>
                    <a:lnTo>
                      <a:pt x="66" y="103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8" y="126"/>
                    </a:lnTo>
                    <a:lnTo>
                      <a:pt x="78" y="127"/>
                    </a:lnTo>
                    <a:lnTo>
                      <a:pt x="78" y="130"/>
                    </a:lnTo>
                    <a:lnTo>
                      <a:pt x="77" y="131"/>
                    </a:lnTo>
                    <a:lnTo>
                      <a:pt x="75" y="132"/>
                    </a:lnTo>
                    <a:lnTo>
                      <a:pt x="71" y="127"/>
                    </a:lnTo>
                    <a:lnTo>
                      <a:pt x="66" y="123"/>
                    </a:lnTo>
                    <a:lnTo>
                      <a:pt x="61" y="119"/>
                    </a:lnTo>
                    <a:lnTo>
                      <a:pt x="56" y="112"/>
                    </a:lnTo>
                    <a:lnTo>
                      <a:pt x="52" y="108"/>
                    </a:lnTo>
                    <a:lnTo>
                      <a:pt x="47" y="103"/>
                    </a:lnTo>
                    <a:lnTo>
                      <a:pt x="42" y="96"/>
                    </a:lnTo>
                    <a:lnTo>
                      <a:pt x="39" y="90"/>
                    </a:lnTo>
                    <a:lnTo>
                      <a:pt x="34" y="74"/>
                    </a:lnTo>
                    <a:lnTo>
                      <a:pt x="36" y="57"/>
                    </a:lnTo>
                    <a:lnTo>
                      <a:pt x="39" y="41"/>
                    </a:lnTo>
                    <a:lnTo>
                      <a:pt x="34" y="24"/>
                    </a:lnTo>
                    <a:lnTo>
                      <a:pt x="28" y="17"/>
                    </a:lnTo>
                    <a:lnTo>
                      <a:pt x="19" y="11"/>
                    </a:lnTo>
                    <a:lnTo>
                      <a:pt x="11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1" y="1"/>
                    </a:lnTo>
                    <a:lnTo>
                      <a:pt x="19" y="4"/>
                    </a:lnTo>
                    <a:lnTo>
                      <a:pt x="27" y="7"/>
                    </a:lnTo>
                    <a:lnTo>
                      <a:pt x="34" y="13"/>
                    </a:lnTo>
                    <a:lnTo>
                      <a:pt x="40" y="19"/>
                    </a:lnTo>
                    <a:lnTo>
                      <a:pt x="46" y="27"/>
                    </a:lnTo>
                    <a:lnTo>
                      <a:pt x="51" y="34"/>
                    </a:lnTo>
                    <a:lnTo>
                      <a:pt x="56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3" name="Freeform 604"/>
              <p:cNvSpPr>
                <a:spLocks/>
              </p:cNvSpPr>
              <p:nvPr/>
            </p:nvSpPr>
            <p:spPr bwMode="auto">
              <a:xfrm>
                <a:off x="1890" y="1318"/>
                <a:ext cx="45" cy="39"/>
              </a:xfrm>
              <a:custGeom>
                <a:avLst/>
                <a:gdLst>
                  <a:gd name="T0" fmla="*/ 130 w 134"/>
                  <a:gd name="T1" fmla="*/ 23 h 119"/>
                  <a:gd name="T2" fmla="*/ 121 w 134"/>
                  <a:gd name="T3" fmla="*/ 37 h 119"/>
                  <a:gd name="T4" fmla="*/ 126 w 134"/>
                  <a:gd name="T5" fmla="*/ 44 h 119"/>
                  <a:gd name="T6" fmla="*/ 130 w 134"/>
                  <a:gd name="T7" fmla="*/ 40 h 119"/>
                  <a:gd name="T8" fmla="*/ 134 w 134"/>
                  <a:gd name="T9" fmla="*/ 51 h 119"/>
                  <a:gd name="T10" fmla="*/ 128 w 134"/>
                  <a:gd name="T11" fmla="*/ 70 h 119"/>
                  <a:gd name="T12" fmla="*/ 119 w 134"/>
                  <a:gd name="T13" fmla="*/ 85 h 119"/>
                  <a:gd name="T14" fmla="*/ 105 w 134"/>
                  <a:gd name="T15" fmla="*/ 97 h 119"/>
                  <a:gd name="T16" fmla="*/ 92 w 134"/>
                  <a:gd name="T17" fmla="*/ 108 h 119"/>
                  <a:gd name="T18" fmla="*/ 77 w 134"/>
                  <a:gd name="T19" fmla="*/ 117 h 119"/>
                  <a:gd name="T20" fmla="*/ 66 w 134"/>
                  <a:gd name="T21" fmla="*/ 118 h 119"/>
                  <a:gd name="T22" fmla="*/ 68 w 134"/>
                  <a:gd name="T23" fmla="*/ 113 h 119"/>
                  <a:gd name="T24" fmla="*/ 72 w 134"/>
                  <a:gd name="T25" fmla="*/ 107 h 119"/>
                  <a:gd name="T26" fmla="*/ 83 w 134"/>
                  <a:gd name="T27" fmla="*/ 100 h 119"/>
                  <a:gd name="T28" fmla="*/ 94 w 134"/>
                  <a:gd name="T29" fmla="*/ 93 h 119"/>
                  <a:gd name="T30" fmla="*/ 104 w 134"/>
                  <a:gd name="T31" fmla="*/ 84 h 119"/>
                  <a:gd name="T32" fmla="*/ 100 w 134"/>
                  <a:gd name="T33" fmla="*/ 82 h 119"/>
                  <a:gd name="T34" fmla="*/ 83 w 134"/>
                  <a:gd name="T35" fmla="*/ 90 h 119"/>
                  <a:gd name="T36" fmla="*/ 67 w 134"/>
                  <a:gd name="T37" fmla="*/ 97 h 119"/>
                  <a:gd name="T38" fmla="*/ 50 w 134"/>
                  <a:gd name="T39" fmla="*/ 105 h 119"/>
                  <a:gd name="T40" fmla="*/ 7 w 134"/>
                  <a:gd name="T41" fmla="*/ 108 h 119"/>
                  <a:gd name="T42" fmla="*/ 2 w 134"/>
                  <a:gd name="T43" fmla="*/ 106 h 119"/>
                  <a:gd name="T44" fmla="*/ 1 w 134"/>
                  <a:gd name="T45" fmla="*/ 102 h 119"/>
                  <a:gd name="T46" fmla="*/ 16 w 134"/>
                  <a:gd name="T47" fmla="*/ 86 h 119"/>
                  <a:gd name="T48" fmla="*/ 10 w 134"/>
                  <a:gd name="T49" fmla="*/ 88 h 119"/>
                  <a:gd name="T50" fmla="*/ 13 w 134"/>
                  <a:gd name="T51" fmla="*/ 82 h 119"/>
                  <a:gd name="T52" fmla="*/ 26 w 134"/>
                  <a:gd name="T53" fmla="*/ 77 h 119"/>
                  <a:gd name="T54" fmla="*/ 39 w 134"/>
                  <a:gd name="T55" fmla="*/ 70 h 119"/>
                  <a:gd name="T56" fmla="*/ 51 w 134"/>
                  <a:gd name="T57" fmla="*/ 64 h 119"/>
                  <a:gd name="T58" fmla="*/ 61 w 134"/>
                  <a:gd name="T59" fmla="*/ 58 h 119"/>
                  <a:gd name="T60" fmla="*/ 68 w 134"/>
                  <a:gd name="T61" fmla="*/ 53 h 119"/>
                  <a:gd name="T62" fmla="*/ 71 w 134"/>
                  <a:gd name="T63" fmla="*/ 58 h 119"/>
                  <a:gd name="T64" fmla="*/ 64 w 134"/>
                  <a:gd name="T65" fmla="*/ 68 h 119"/>
                  <a:gd name="T66" fmla="*/ 54 w 134"/>
                  <a:gd name="T67" fmla="*/ 79 h 119"/>
                  <a:gd name="T68" fmla="*/ 39 w 134"/>
                  <a:gd name="T69" fmla="*/ 90 h 119"/>
                  <a:gd name="T70" fmla="*/ 37 w 134"/>
                  <a:gd name="T71" fmla="*/ 94 h 119"/>
                  <a:gd name="T72" fmla="*/ 49 w 134"/>
                  <a:gd name="T73" fmla="*/ 91 h 119"/>
                  <a:gd name="T74" fmla="*/ 60 w 134"/>
                  <a:gd name="T75" fmla="*/ 88 h 119"/>
                  <a:gd name="T76" fmla="*/ 71 w 134"/>
                  <a:gd name="T77" fmla="*/ 82 h 119"/>
                  <a:gd name="T78" fmla="*/ 86 w 134"/>
                  <a:gd name="T79" fmla="*/ 74 h 119"/>
                  <a:gd name="T80" fmla="*/ 103 w 134"/>
                  <a:gd name="T81" fmla="*/ 63 h 119"/>
                  <a:gd name="T82" fmla="*/ 111 w 134"/>
                  <a:gd name="T83" fmla="*/ 52 h 119"/>
                  <a:gd name="T84" fmla="*/ 106 w 134"/>
                  <a:gd name="T85" fmla="*/ 56 h 119"/>
                  <a:gd name="T86" fmla="*/ 100 w 134"/>
                  <a:gd name="T87" fmla="*/ 59 h 119"/>
                  <a:gd name="T88" fmla="*/ 89 w 134"/>
                  <a:gd name="T89" fmla="*/ 66 h 119"/>
                  <a:gd name="T90" fmla="*/ 78 w 134"/>
                  <a:gd name="T91" fmla="*/ 68 h 119"/>
                  <a:gd name="T92" fmla="*/ 89 w 134"/>
                  <a:gd name="T93" fmla="*/ 53 h 119"/>
                  <a:gd name="T94" fmla="*/ 103 w 134"/>
                  <a:gd name="T95" fmla="*/ 39 h 119"/>
                  <a:gd name="T96" fmla="*/ 132 w 134"/>
                  <a:gd name="T97" fmla="*/ 2 h 119"/>
                  <a:gd name="T98" fmla="*/ 133 w 134"/>
                  <a:gd name="T99" fmla="*/ 1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" h="119">
                    <a:moveTo>
                      <a:pt x="133" y="14"/>
                    </a:moveTo>
                    <a:lnTo>
                      <a:pt x="130" y="23"/>
                    </a:lnTo>
                    <a:lnTo>
                      <a:pt x="125" y="30"/>
                    </a:lnTo>
                    <a:lnTo>
                      <a:pt x="121" y="37"/>
                    </a:lnTo>
                    <a:lnTo>
                      <a:pt x="123" y="45"/>
                    </a:lnTo>
                    <a:lnTo>
                      <a:pt x="126" y="44"/>
                    </a:lnTo>
                    <a:lnTo>
                      <a:pt x="127" y="41"/>
                    </a:lnTo>
                    <a:lnTo>
                      <a:pt x="130" y="40"/>
                    </a:lnTo>
                    <a:lnTo>
                      <a:pt x="133" y="41"/>
                    </a:lnTo>
                    <a:lnTo>
                      <a:pt x="134" y="51"/>
                    </a:lnTo>
                    <a:lnTo>
                      <a:pt x="133" y="61"/>
                    </a:lnTo>
                    <a:lnTo>
                      <a:pt x="128" y="70"/>
                    </a:lnTo>
                    <a:lnTo>
                      <a:pt x="125" y="79"/>
                    </a:lnTo>
                    <a:lnTo>
                      <a:pt x="119" y="85"/>
                    </a:lnTo>
                    <a:lnTo>
                      <a:pt x="111" y="91"/>
                    </a:lnTo>
                    <a:lnTo>
                      <a:pt x="105" y="97"/>
                    </a:lnTo>
                    <a:lnTo>
                      <a:pt x="99" y="102"/>
                    </a:lnTo>
                    <a:lnTo>
                      <a:pt x="92" y="108"/>
                    </a:lnTo>
                    <a:lnTo>
                      <a:pt x="84" y="113"/>
                    </a:lnTo>
                    <a:lnTo>
                      <a:pt x="77" y="117"/>
                    </a:lnTo>
                    <a:lnTo>
                      <a:pt x="68" y="119"/>
                    </a:lnTo>
                    <a:lnTo>
                      <a:pt x="66" y="118"/>
                    </a:lnTo>
                    <a:lnTo>
                      <a:pt x="67" y="116"/>
                    </a:lnTo>
                    <a:lnTo>
                      <a:pt x="68" y="113"/>
                    </a:lnTo>
                    <a:lnTo>
                      <a:pt x="67" y="111"/>
                    </a:lnTo>
                    <a:lnTo>
                      <a:pt x="72" y="107"/>
                    </a:lnTo>
                    <a:lnTo>
                      <a:pt x="77" y="104"/>
                    </a:lnTo>
                    <a:lnTo>
                      <a:pt x="83" y="100"/>
                    </a:lnTo>
                    <a:lnTo>
                      <a:pt x="88" y="96"/>
                    </a:lnTo>
                    <a:lnTo>
                      <a:pt x="94" y="93"/>
                    </a:lnTo>
                    <a:lnTo>
                      <a:pt x="99" y="88"/>
                    </a:lnTo>
                    <a:lnTo>
                      <a:pt x="104" y="84"/>
                    </a:lnTo>
                    <a:lnTo>
                      <a:pt x="108" y="78"/>
                    </a:lnTo>
                    <a:lnTo>
                      <a:pt x="100" y="82"/>
                    </a:lnTo>
                    <a:lnTo>
                      <a:pt x="92" y="85"/>
                    </a:lnTo>
                    <a:lnTo>
                      <a:pt x="83" y="90"/>
                    </a:lnTo>
                    <a:lnTo>
                      <a:pt x="76" y="94"/>
                    </a:lnTo>
                    <a:lnTo>
                      <a:pt x="67" y="97"/>
                    </a:lnTo>
                    <a:lnTo>
                      <a:pt x="59" y="101"/>
                    </a:lnTo>
                    <a:lnTo>
                      <a:pt x="50" y="105"/>
                    </a:lnTo>
                    <a:lnTo>
                      <a:pt x="42" y="107"/>
                    </a:lnTo>
                    <a:lnTo>
                      <a:pt x="7" y="108"/>
                    </a:lnTo>
                    <a:lnTo>
                      <a:pt x="5" y="107"/>
                    </a:lnTo>
                    <a:lnTo>
                      <a:pt x="2" y="106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8"/>
                    </a:lnTo>
                    <a:lnTo>
                      <a:pt x="10" y="88"/>
                    </a:lnTo>
                    <a:lnTo>
                      <a:pt x="7" y="84"/>
                    </a:lnTo>
                    <a:lnTo>
                      <a:pt x="13" y="82"/>
                    </a:lnTo>
                    <a:lnTo>
                      <a:pt x="20" y="79"/>
                    </a:lnTo>
                    <a:lnTo>
                      <a:pt x="26" y="77"/>
                    </a:lnTo>
                    <a:lnTo>
                      <a:pt x="33" y="74"/>
                    </a:lnTo>
                    <a:lnTo>
                      <a:pt x="39" y="70"/>
                    </a:lnTo>
                    <a:lnTo>
                      <a:pt x="45" y="67"/>
                    </a:lnTo>
                    <a:lnTo>
                      <a:pt x="51" y="64"/>
                    </a:lnTo>
                    <a:lnTo>
                      <a:pt x="57" y="61"/>
                    </a:lnTo>
                    <a:lnTo>
                      <a:pt x="61" y="58"/>
                    </a:lnTo>
                    <a:lnTo>
                      <a:pt x="65" y="55"/>
                    </a:lnTo>
                    <a:lnTo>
                      <a:pt x="68" y="53"/>
                    </a:lnTo>
                    <a:lnTo>
                      <a:pt x="73" y="53"/>
                    </a:lnTo>
                    <a:lnTo>
                      <a:pt x="71" y="58"/>
                    </a:lnTo>
                    <a:lnTo>
                      <a:pt x="68" y="63"/>
                    </a:lnTo>
                    <a:lnTo>
                      <a:pt x="64" y="68"/>
                    </a:lnTo>
                    <a:lnTo>
                      <a:pt x="60" y="73"/>
                    </a:lnTo>
                    <a:lnTo>
                      <a:pt x="54" y="79"/>
                    </a:lnTo>
                    <a:lnTo>
                      <a:pt x="46" y="85"/>
                    </a:lnTo>
                    <a:lnTo>
                      <a:pt x="39" y="90"/>
                    </a:lnTo>
                    <a:lnTo>
                      <a:pt x="31" y="94"/>
                    </a:lnTo>
                    <a:lnTo>
                      <a:pt x="37" y="94"/>
                    </a:lnTo>
                    <a:lnTo>
                      <a:pt x="43" y="93"/>
                    </a:lnTo>
                    <a:lnTo>
                      <a:pt x="49" y="91"/>
                    </a:lnTo>
                    <a:lnTo>
                      <a:pt x="55" y="90"/>
                    </a:lnTo>
                    <a:lnTo>
                      <a:pt x="60" y="88"/>
                    </a:lnTo>
                    <a:lnTo>
                      <a:pt x="66" y="85"/>
                    </a:lnTo>
                    <a:lnTo>
                      <a:pt x="71" y="82"/>
                    </a:lnTo>
                    <a:lnTo>
                      <a:pt x="77" y="79"/>
                    </a:lnTo>
                    <a:lnTo>
                      <a:pt x="86" y="74"/>
                    </a:lnTo>
                    <a:lnTo>
                      <a:pt x="94" y="69"/>
                    </a:lnTo>
                    <a:lnTo>
                      <a:pt x="103" y="63"/>
                    </a:lnTo>
                    <a:lnTo>
                      <a:pt x="110" y="56"/>
                    </a:lnTo>
                    <a:lnTo>
                      <a:pt x="111" y="52"/>
                    </a:lnTo>
                    <a:lnTo>
                      <a:pt x="109" y="53"/>
                    </a:lnTo>
                    <a:lnTo>
                      <a:pt x="106" y="56"/>
                    </a:lnTo>
                    <a:lnTo>
                      <a:pt x="104" y="57"/>
                    </a:lnTo>
                    <a:lnTo>
                      <a:pt x="100" y="59"/>
                    </a:lnTo>
                    <a:lnTo>
                      <a:pt x="95" y="62"/>
                    </a:lnTo>
                    <a:lnTo>
                      <a:pt x="89" y="66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83" y="59"/>
                    </a:lnTo>
                    <a:lnTo>
                      <a:pt x="89" y="53"/>
                    </a:lnTo>
                    <a:lnTo>
                      <a:pt x="97" y="47"/>
                    </a:lnTo>
                    <a:lnTo>
                      <a:pt x="103" y="39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33" y="6"/>
                    </a:lnTo>
                    <a:lnTo>
                      <a:pt x="133" y="11"/>
                    </a:lnTo>
                    <a:lnTo>
                      <a:pt x="13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4" name="Freeform 605"/>
              <p:cNvSpPr>
                <a:spLocks/>
              </p:cNvSpPr>
              <p:nvPr/>
            </p:nvSpPr>
            <p:spPr bwMode="auto">
              <a:xfrm>
                <a:off x="2155" y="1320"/>
                <a:ext cx="23" cy="48"/>
              </a:xfrm>
              <a:custGeom>
                <a:avLst/>
                <a:gdLst>
                  <a:gd name="T0" fmla="*/ 42 w 70"/>
                  <a:gd name="T1" fmla="*/ 7 h 146"/>
                  <a:gd name="T2" fmla="*/ 39 w 70"/>
                  <a:gd name="T3" fmla="*/ 31 h 146"/>
                  <a:gd name="T4" fmla="*/ 37 w 70"/>
                  <a:gd name="T5" fmla="*/ 56 h 146"/>
                  <a:gd name="T6" fmla="*/ 37 w 70"/>
                  <a:gd name="T7" fmla="*/ 80 h 146"/>
                  <a:gd name="T8" fmla="*/ 41 w 70"/>
                  <a:gd name="T9" fmla="*/ 105 h 146"/>
                  <a:gd name="T10" fmla="*/ 47 w 70"/>
                  <a:gd name="T11" fmla="*/ 110 h 146"/>
                  <a:gd name="T12" fmla="*/ 55 w 70"/>
                  <a:gd name="T13" fmla="*/ 115 h 146"/>
                  <a:gd name="T14" fmla="*/ 64 w 70"/>
                  <a:gd name="T15" fmla="*/ 120 h 146"/>
                  <a:gd name="T16" fmla="*/ 70 w 70"/>
                  <a:gd name="T17" fmla="*/ 126 h 146"/>
                  <a:gd name="T18" fmla="*/ 66 w 70"/>
                  <a:gd name="T19" fmla="*/ 129 h 146"/>
                  <a:gd name="T20" fmla="*/ 63 w 70"/>
                  <a:gd name="T21" fmla="*/ 131 h 146"/>
                  <a:gd name="T22" fmla="*/ 58 w 70"/>
                  <a:gd name="T23" fmla="*/ 129 h 146"/>
                  <a:gd name="T24" fmla="*/ 53 w 70"/>
                  <a:gd name="T25" fmla="*/ 128 h 146"/>
                  <a:gd name="T26" fmla="*/ 47 w 70"/>
                  <a:gd name="T27" fmla="*/ 126 h 146"/>
                  <a:gd name="T28" fmla="*/ 42 w 70"/>
                  <a:gd name="T29" fmla="*/ 127 h 146"/>
                  <a:gd name="T30" fmla="*/ 36 w 70"/>
                  <a:gd name="T31" fmla="*/ 127 h 146"/>
                  <a:gd name="T32" fmla="*/ 30 w 70"/>
                  <a:gd name="T33" fmla="*/ 126 h 146"/>
                  <a:gd name="T34" fmla="*/ 28 w 70"/>
                  <a:gd name="T35" fmla="*/ 127 h 146"/>
                  <a:gd name="T36" fmla="*/ 34 w 70"/>
                  <a:gd name="T37" fmla="*/ 131 h 146"/>
                  <a:gd name="T38" fmla="*/ 41 w 70"/>
                  <a:gd name="T39" fmla="*/ 133 h 146"/>
                  <a:gd name="T40" fmla="*/ 47 w 70"/>
                  <a:gd name="T41" fmla="*/ 135 h 146"/>
                  <a:gd name="T42" fmla="*/ 53 w 70"/>
                  <a:gd name="T43" fmla="*/ 140 h 146"/>
                  <a:gd name="T44" fmla="*/ 53 w 70"/>
                  <a:gd name="T45" fmla="*/ 142 h 146"/>
                  <a:gd name="T46" fmla="*/ 50 w 70"/>
                  <a:gd name="T47" fmla="*/ 144 h 146"/>
                  <a:gd name="T48" fmla="*/ 49 w 70"/>
                  <a:gd name="T49" fmla="*/ 145 h 146"/>
                  <a:gd name="T50" fmla="*/ 47 w 70"/>
                  <a:gd name="T51" fmla="*/ 146 h 146"/>
                  <a:gd name="T52" fmla="*/ 37 w 70"/>
                  <a:gd name="T53" fmla="*/ 145 h 146"/>
                  <a:gd name="T54" fmla="*/ 28 w 70"/>
                  <a:gd name="T55" fmla="*/ 143 h 146"/>
                  <a:gd name="T56" fmla="*/ 20 w 70"/>
                  <a:gd name="T57" fmla="*/ 138 h 146"/>
                  <a:gd name="T58" fmla="*/ 12 w 70"/>
                  <a:gd name="T59" fmla="*/ 131 h 146"/>
                  <a:gd name="T60" fmla="*/ 11 w 70"/>
                  <a:gd name="T61" fmla="*/ 126 h 146"/>
                  <a:gd name="T62" fmla="*/ 8 w 70"/>
                  <a:gd name="T63" fmla="*/ 124 h 146"/>
                  <a:gd name="T64" fmla="*/ 4 w 70"/>
                  <a:gd name="T65" fmla="*/ 123 h 146"/>
                  <a:gd name="T66" fmla="*/ 3 w 70"/>
                  <a:gd name="T67" fmla="*/ 118 h 146"/>
                  <a:gd name="T68" fmla="*/ 0 w 70"/>
                  <a:gd name="T69" fmla="*/ 113 h 146"/>
                  <a:gd name="T70" fmla="*/ 4 w 70"/>
                  <a:gd name="T71" fmla="*/ 110 h 146"/>
                  <a:gd name="T72" fmla="*/ 9 w 70"/>
                  <a:gd name="T73" fmla="*/ 107 h 146"/>
                  <a:gd name="T74" fmla="*/ 14 w 70"/>
                  <a:gd name="T75" fmla="*/ 105 h 146"/>
                  <a:gd name="T76" fmla="*/ 17 w 70"/>
                  <a:gd name="T77" fmla="*/ 102 h 146"/>
                  <a:gd name="T78" fmla="*/ 25 w 70"/>
                  <a:gd name="T79" fmla="*/ 101 h 146"/>
                  <a:gd name="T80" fmla="*/ 27 w 70"/>
                  <a:gd name="T81" fmla="*/ 76 h 146"/>
                  <a:gd name="T82" fmla="*/ 30 w 70"/>
                  <a:gd name="T83" fmla="*/ 50 h 146"/>
                  <a:gd name="T84" fmla="*/ 32 w 70"/>
                  <a:gd name="T85" fmla="*/ 24 h 146"/>
                  <a:gd name="T86" fmla="*/ 38 w 70"/>
                  <a:gd name="T87" fmla="*/ 0 h 146"/>
                  <a:gd name="T88" fmla="*/ 39 w 70"/>
                  <a:gd name="T89" fmla="*/ 1 h 146"/>
                  <a:gd name="T90" fmla="*/ 41 w 70"/>
                  <a:gd name="T91" fmla="*/ 3 h 146"/>
                  <a:gd name="T92" fmla="*/ 41 w 70"/>
                  <a:gd name="T93" fmla="*/ 6 h 146"/>
                  <a:gd name="T94" fmla="*/ 42 w 70"/>
                  <a:gd name="T95" fmla="*/ 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146">
                    <a:moveTo>
                      <a:pt x="42" y="7"/>
                    </a:moveTo>
                    <a:lnTo>
                      <a:pt x="39" y="31"/>
                    </a:lnTo>
                    <a:lnTo>
                      <a:pt x="37" y="56"/>
                    </a:lnTo>
                    <a:lnTo>
                      <a:pt x="37" y="80"/>
                    </a:lnTo>
                    <a:lnTo>
                      <a:pt x="41" y="105"/>
                    </a:lnTo>
                    <a:lnTo>
                      <a:pt x="47" y="110"/>
                    </a:lnTo>
                    <a:lnTo>
                      <a:pt x="55" y="115"/>
                    </a:lnTo>
                    <a:lnTo>
                      <a:pt x="64" y="120"/>
                    </a:lnTo>
                    <a:lnTo>
                      <a:pt x="70" y="126"/>
                    </a:lnTo>
                    <a:lnTo>
                      <a:pt x="66" y="129"/>
                    </a:lnTo>
                    <a:lnTo>
                      <a:pt x="63" y="131"/>
                    </a:lnTo>
                    <a:lnTo>
                      <a:pt x="58" y="129"/>
                    </a:lnTo>
                    <a:lnTo>
                      <a:pt x="53" y="128"/>
                    </a:lnTo>
                    <a:lnTo>
                      <a:pt x="47" y="126"/>
                    </a:lnTo>
                    <a:lnTo>
                      <a:pt x="42" y="127"/>
                    </a:lnTo>
                    <a:lnTo>
                      <a:pt x="36" y="127"/>
                    </a:lnTo>
                    <a:lnTo>
                      <a:pt x="30" y="126"/>
                    </a:lnTo>
                    <a:lnTo>
                      <a:pt x="28" y="127"/>
                    </a:lnTo>
                    <a:lnTo>
                      <a:pt x="34" y="131"/>
                    </a:lnTo>
                    <a:lnTo>
                      <a:pt x="41" y="133"/>
                    </a:lnTo>
                    <a:lnTo>
                      <a:pt x="47" y="135"/>
                    </a:lnTo>
                    <a:lnTo>
                      <a:pt x="53" y="140"/>
                    </a:lnTo>
                    <a:lnTo>
                      <a:pt x="53" y="142"/>
                    </a:lnTo>
                    <a:lnTo>
                      <a:pt x="50" y="144"/>
                    </a:lnTo>
                    <a:lnTo>
                      <a:pt x="49" y="145"/>
                    </a:lnTo>
                    <a:lnTo>
                      <a:pt x="47" y="146"/>
                    </a:lnTo>
                    <a:lnTo>
                      <a:pt x="37" y="145"/>
                    </a:lnTo>
                    <a:lnTo>
                      <a:pt x="28" y="143"/>
                    </a:lnTo>
                    <a:lnTo>
                      <a:pt x="20" y="138"/>
                    </a:lnTo>
                    <a:lnTo>
                      <a:pt x="12" y="131"/>
                    </a:lnTo>
                    <a:lnTo>
                      <a:pt x="11" y="126"/>
                    </a:lnTo>
                    <a:lnTo>
                      <a:pt x="8" y="124"/>
                    </a:lnTo>
                    <a:lnTo>
                      <a:pt x="4" y="123"/>
                    </a:lnTo>
                    <a:lnTo>
                      <a:pt x="3" y="118"/>
                    </a:lnTo>
                    <a:lnTo>
                      <a:pt x="0" y="113"/>
                    </a:lnTo>
                    <a:lnTo>
                      <a:pt x="4" y="110"/>
                    </a:lnTo>
                    <a:lnTo>
                      <a:pt x="9" y="107"/>
                    </a:lnTo>
                    <a:lnTo>
                      <a:pt x="14" y="105"/>
                    </a:lnTo>
                    <a:lnTo>
                      <a:pt x="17" y="102"/>
                    </a:lnTo>
                    <a:lnTo>
                      <a:pt x="25" y="101"/>
                    </a:lnTo>
                    <a:lnTo>
                      <a:pt x="27" y="76"/>
                    </a:lnTo>
                    <a:lnTo>
                      <a:pt x="30" y="50"/>
                    </a:lnTo>
                    <a:lnTo>
                      <a:pt x="32" y="24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41" y="3"/>
                    </a:lnTo>
                    <a:lnTo>
                      <a:pt x="41" y="6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5" name="Freeform 606"/>
              <p:cNvSpPr>
                <a:spLocks/>
              </p:cNvSpPr>
              <p:nvPr/>
            </p:nvSpPr>
            <p:spPr bwMode="auto">
              <a:xfrm>
                <a:off x="1881" y="1322"/>
                <a:ext cx="40" cy="15"/>
              </a:xfrm>
              <a:custGeom>
                <a:avLst/>
                <a:gdLst>
                  <a:gd name="T0" fmla="*/ 120 w 120"/>
                  <a:gd name="T1" fmla="*/ 1 h 45"/>
                  <a:gd name="T2" fmla="*/ 114 w 120"/>
                  <a:gd name="T3" fmla="*/ 9 h 45"/>
                  <a:gd name="T4" fmla="*/ 107 w 120"/>
                  <a:gd name="T5" fmla="*/ 16 h 45"/>
                  <a:gd name="T6" fmla="*/ 99 w 120"/>
                  <a:gd name="T7" fmla="*/ 23 h 45"/>
                  <a:gd name="T8" fmla="*/ 92 w 120"/>
                  <a:gd name="T9" fmla="*/ 28 h 45"/>
                  <a:gd name="T10" fmla="*/ 83 w 120"/>
                  <a:gd name="T11" fmla="*/ 33 h 45"/>
                  <a:gd name="T12" fmla="*/ 73 w 120"/>
                  <a:gd name="T13" fmla="*/ 38 h 45"/>
                  <a:gd name="T14" fmla="*/ 65 w 120"/>
                  <a:gd name="T15" fmla="*/ 42 h 45"/>
                  <a:gd name="T16" fmla="*/ 55 w 120"/>
                  <a:gd name="T17" fmla="*/ 44 h 45"/>
                  <a:gd name="T18" fmla="*/ 49 w 120"/>
                  <a:gd name="T19" fmla="*/ 45 h 45"/>
                  <a:gd name="T20" fmla="*/ 41 w 120"/>
                  <a:gd name="T21" fmla="*/ 45 h 45"/>
                  <a:gd name="T22" fmla="*/ 35 w 120"/>
                  <a:gd name="T23" fmla="*/ 44 h 45"/>
                  <a:gd name="T24" fmla="*/ 28 w 120"/>
                  <a:gd name="T25" fmla="*/ 44 h 45"/>
                  <a:gd name="T26" fmla="*/ 22 w 120"/>
                  <a:gd name="T27" fmla="*/ 43 h 45"/>
                  <a:gd name="T28" fmla="*/ 15 w 120"/>
                  <a:gd name="T29" fmla="*/ 42 h 45"/>
                  <a:gd name="T30" fmla="*/ 8 w 120"/>
                  <a:gd name="T31" fmla="*/ 39 h 45"/>
                  <a:gd name="T32" fmla="*/ 2 w 120"/>
                  <a:gd name="T33" fmla="*/ 38 h 45"/>
                  <a:gd name="T34" fmla="*/ 1 w 120"/>
                  <a:gd name="T35" fmla="*/ 38 h 45"/>
                  <a:gd name="T36" fmla="*/ 0 w 120"/>
                  <a:gd name="T37" fmla="*/ 37 h 45"/>
                  <a:gd name="T38" fmla="*/ 0 w 120"/>
                  <a:gd name="T39" fmla="*/ 36 h 45"/>
                  <a:gd name="T40" fmla="*/ 1 w 120"/>
                  <a:gd name="T41" fmla="*/ 34 h 45"/>
                  <a:gd name="T42" fmla="*/ 17 w 120"/>
                  <a:gd name="T43" fmla="*/ 36 h 45"/>
                  <a:gd name="T44" fmla="*/ 33 w 120"/>
                  <a:gd name="T45" fmla="*/ 34 h 45"/>
                  <a:gd name="T46" fmla="*/ 49 w 120"/>
                  <a:gd name="T47" fmla="*/ 32 h 45"/>
                  <a:gd name="T48" fmla="*/ 63 w 120"/>
                  <a:gd name="T49" fmla="*/ 28 h 45"/>
                  <a:gd name="T50" fmla="*/ 77 w 120"/>
                  <a:gd name="T51" fmla="*/ 23 h 45"/>
                  <a:gd name="T52" fmla="*/ 90 w 120"/>
                  <a:gd name="T53" fmla="*/ 16 h 45"/>
                  <a:gd name="T54" fmla="*/ 104 w 120"/>
                  <a:gd name="T55" fmla="*/ 9 h 45"/>
                  <a:gd name="T56" fmla="*/ 116 w 120"/>
                  <a:gd name="T57" fmla="*/ 0 h 45"/>
                  <a:gd name="T58" fmla="*/ 117 w 120"/>
                  <a:gd name="T59" fmla="*/ 0 h 45"/>
                  <a:gd name="T60" fmla="*/ 118 w 120"/>
                  <a:gd name="T61" fmla="*/ 0 h 45"/>
                  <a:gd name="T62" fmla="*/ 118 w 120"/>
                  <a:gd name="T63" fmla="*/ 0 h 45"/>
                  <a:gd name="T64" fmla="*/ 120 w 120"/>
                  <a:gd name="T6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0" h="45">
                    <a:moveTo>
                      <a:pt x="120" y="1"/>
                    </a:moveTo>
                    <a:lnTo>
                      <a:pt x="114" y="9"/>
                    </a:lnTo>
                    <a:lnTo>
                      <a:pt x="107" y="16"/>
                    </a:lnTo>
                    <a:lnTo>
                      <a:pt x="99" y="23"/>
                    </a:lnTo>
                    <a:lnTo>
                      <a:pt x="92" y="28"/>
                    </a:lnTo>
                    <a:lnTo>
                      <a:pt x="83" y="33"/>
                    </a:lnTo>
                    <a:lnTo>
                      <a:pt x="73" y="38"/>
                    </a:lnTo>
                    <a:lnTo>
                      <a:pt x="65" y="42"/>
                    </a:lnTo>
                    <a:lnTo>
                      <a:pt x="55" y="44"/>
                    </a:lnTo>
                    <a:lnTo>
                      <a:pt x="49" y="45"/>
                    </a:lnTo>
                    <a:lnTo>
                      <a:pt x="41" y="45"/>
                    </a:lnTo>
                    <a:lnTo>
                      <a:pt x="35" y="44"/>
                    </a:lnTo>
                    <a:lnTo>
                      <a:pt x="28" y="44"/>
                    </a:lnTo>
                    <a:lnTo>
                      <a:pt x="22" y="43"/>
                    </a:lnTo>
                    <a:lnTo>
                      <a:pt x="15" y="42"/>
                    </a:lnTo>
                    <a:lnTo>
                      <a:pt x="8" y="39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17" y="36"/>
                    </a:lnTo>
                    <a:lnTo>
                      <a:pt x="33" y="34"/>
                    </a:lnTo>
                    <a:lnTo>
                      <a:pt x="49" y="32"/>
                    </a:lnTo>
                    <a:lnTo>
                      <a:pt x="63" y="28"/>
                    </a:lnTo>
                    <a:lnTo>
                      <a:pt x="77" y="23"/>
                    </a:lnTo>
                    <a:lnTo>
                      <a:pt x="90" y="16"/>
                    </a:lnTo>
                    <a:lnTo>
                      <a:pt x="104" y="9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6" name="Freeform 607"/>
              <p:cNvSpPr>
                <a:spLocks/>
              </p:cNvSpPr>
              <p:nvPr/>
            </p:nvSpPr>
            <p:spPr bwMode="auto">
              <a:xfrm>
                <a:off x="1929" y="1325"/>
                <a:ext cx="20" cy="42"/>
              </a:xfrm>
              <a:custGeom>
                <a:avLst/>
                <a:gdLst>
                  <a:gd name="T0" fmla="*/ 52 w 61"/>
                  <a:gd name="T1" fmla="*/ 14 h 126"/>
                  <a:gd name="T2" fmla="*/ 56 w 61"/>
                  <a:gd name="T3" fmla="*/ 24 h 126"/>
                  <a:gd name="T4" fmla="*/ 60 w 61"/>
                  <a:gd name="T5" fmla="*/ 35 h 126"/>
                  <a:gd name="T6" fmla="*/ 61 w 61"/>
                  <a:gd name="T7" fmla="*/ 45 h 126"/>
                  <a:gd name="T8" fmla="*/ 57 w 61"/>
                  <a:gd name="T9" fmla="*/ 56 h 126"/>
                  <a:gd name="T10" fmla="*/ 52 w 61"/>
                  <a:gd name="T11" fmla="*/ 65 h 126"/>
                  <a:gd name="T12" fmla="*/ 46 w 61"/>
                  <a:gd name="T13" fmla="*/ 72 h 126"/>
                  <a:gd name="T14" fmla="*/ 41 w 61"/>
                  <a:gd name="T15" fmla="*/ 79 h 126"/>
                  <a:gd name="T16" fmla="*/ 39 w 61"/>
                  <a:gd name="T17" fmla="*/ 88 h 126"/>
                  <a:gd name="T18" fmla="*/ 38 w 61"/>
                  <a:gd name="T19" fmla="*/ 98 h 126"/>
                  <a:gd name="T20" fmla="*/ 34 w 61"/>
                  <a:gd name="T21" fmla="*/ 106 h 126"/>
                  <a:gd name="T22" fmla="*/ 27 w 61"/>
                  <a:gd name="T23" fmla="*/ 114 h 126"/>
                  <a:gd name="T24" fmla="*/ 18 w 61"/>
                  <a:gd name="T25" fmla="*/ 120 h 126"/>
                  <a:gd name="T26" fmla="*/ 13 w 61"/>
                  <a:gd name="T27" fmla="*/ 122 h 126"/>
                  <a:gd name="T28" fmla="*/ 8 w 61"/>
                  <a:gd name="T29" fmla="*/ 125 h 126"/>
                  <a:gd name="T30" fmla="*/ 4 w 61"/>
                  <a:gd name="T31" fmla="*/ 126 h 126"/>
                  <a:gd name="T32" fmla="*/ 0 w 61"/>
                  <a:gd name="T33" fmla="*/ 125 h 126"/>
                  <a:gd name="T34" fmla="*/ 7 w 61"/>
                  <a:gd name="T35" fmla="*/ 112 h 126"/>
                  <a:gd name="T36" fmla="*/ 16 w 61"/>
                  <a:gd name="T37" fmla="*/ 100 h 126"/>
                  <a:gd name="T38" fmla="*/ 22 w 61"/>
                  <a:gd name="T39" fmla="*/ 88 h 126"/>
                  <a:gd name="T40" fmla="*/ 23 w 61"/>
                  <a:gd name="T41" fmla="*/ 73 h 126"/>
                  <a:gd name="T42" fmla="*/ 28 w 61"/>
                  <a:gd name="T43" fmla="*/ 66 h 126"/>
                  <a:gd name="T44" fmla="*/ 33 w 61"/>
                  <a:gd name="T45" fmla="*/ 60 h 126"/>
                  <a:gd name="T46" fmla="*/ 38 w 61"/>
                  <a:gd name="T47" fmla="*/ 54 h 126"/>
                  <a:gd name="T48" fmla="*/ 43 w 61"/>
                  <a:gd name="T49" fmla="*/ 46 h 126"/>
                  <a:gd name="T50" fmla="*/ 40 w 61"/>
                  <a:gd name="T51" fmla="*/ 35 h 126"/>
                  <a:gd name="T52" fmla="*/ 35 w 61"/>
                  <a:gd name="T53" fmla="*/ 24 h 126"/>
                  <a:gd name="T54" fmla="*/ 30 w 61"/>
                  <a:gd name="T55" fmla="*/ 14 h 126"/>
                  <a:gd name="T56" fmla="*/ 34 w 61"/>
                  <a:gd name="T57" fmla="*/ 3 h 126"/>
                  <a:gd name="T58" fmla="*/ 35 w 61"/>
                  <a:gd name="T59" fmla="*/ 2 h 126"/>
                  <a:gd name="T60" fmla="*/ 37 w 61"/>
                  <a:gd name="T61" fmla="*/ 1 h 126"/>
                  <a:gd name="T62" fmla="*/ 39 w 61"/>
                  <a:gd name="T63" fmla="*/ 0 h 126"/>
                  <a:gd name="T64" fmla="*/ 40 w 61"/>
                  <a:gd name="T65" fmla="*/ 0 h 126"/>
                  <a:gd name="T66" fmla="*/ 43 w 61"/>
                  <a:gd name="T67" fmla="*/ 3 h 126"/>
                  <a:gd name="T68" fmla="*/ 46 w 61"/>
                  <a:gd name="T69" fmla="*/ 7 h 126"/>
                  <a:gd name="T70" fmla="*/ 49 w 61"/>
                  <a:gd name="T71" fmla="*/ 11 h 126"/>
                  <a:gd name="T72" fmla="*/ 52 w 61"/>
                  <a:gd name="T73" fmla="*/ 1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126">
                    <a:moveTo>
                      <a:pt x="52" y="14"/>
                    </a:moveTo>
                    <a:lnTo>
                      <a:pt x="56" y="24"/>
                    </a:lnTo>
                    <a:lnTo>
                      <a:pt x="60" y="35"/>
                    </a:lnTo>
                    <a:lnTo>
                      <a:pt x="61" y="45"/>
                    </a:lnTo>
                    <a:lnTo>
                      <a:pt x="57" y="56"/>
                    </a:lnTo>
                    <a:lnTo>
                      <a:pt x="52" y="65"/>
                    </a:lnTo>
                    <a:lnTo>
                      <a:pt x="46" y="72"/>
                    </a:lnTo>
                    <a:lnTo>
                      <a:pt x="41" y="79"/>
                    </a:lnTo>
                    <a:lnTo>
                      <a:pt x="39" y="88"/>
                    </a:lnTo>
                    <a:lnTo>
                      <a:pt x="38" y="98"/>
                    </a:lnTo>
                    <a:lnTo>
                      <a:pt x="34" y="106"/>
                    </a:lnTo>
                    <a:lnTo>
                      <a:pt x="27" y="114"/>
                    </a:lnTo>
                    <a:lnTo>
                      <a:pt x="18" y="120"/>
                    </a:lnTo>
                    <a:lnTo>
                      <a:pt x="13" y="122"/>
                    </a:lnTo>
                    <a:lnTo>
                      <a:pt x="8" y="125"/>
                    </a:lnTo>
                    <a:lnTo>
                      <a:pt x="4" y="126"/>
                    </a:lnTo>
                    <a:lnTo>
                      <a:pt x="0" y="125"/>
                    </a:lnTo>
                    <a:lnTo>
                      <a:pt x="7" y="112"/>
                    </a:lnTo>
                    <a:lnTo>
                      <a:pt x="16" y="100"/>
                    </a:lnTo>
                    <a:lnTo>
                      <a:pt x="22" y="88"/>
                    </a:lnTo>
                    <a:lnTo>
                      <a:pt x="23" y="73"/>
                    </a:lnTo>
                    <a:lnTo>
                      <a:pt x="28" y="66"/>
                    </a:lnTo>
                    <a:lnTo>
                      <a:pt x="33" y="60"/>
                    </a:lnTo>
                    <a:lnTo>
                      <a:pt x="38" y="54"/>
                    </a:lnTo>
                    <a:lnTo>
                      <a:pt x="43" y="46"/>
                    </a:lnTo>
                    <a:lnTo>
                      <a:pt x="40" y="35"/>
                    </a:lnTo>
                    <a:lnTo>
                      <a:pt x="35" y="24"/>
                    </a:lnTo>
                    <a:lnTo>
                      <a:pt x="30" y="1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6" y="7"/>
                    </a:lnTo>
                    <a:lnTo>
                      <a:pt x="49" y="11"/>
                    </a:lnTo>
                    <a:lnTo>
                      <a:pt x="5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7" name="Freeform 608"/>
              <p:cNvSpPr>
                <a:spLocks/>
              </p:cNvSpPr>
              <p:nvPr/>
            </p:nvSpPr>
            <p:spPr bwMode="auto">
              <a:xfrm>
                <a:off x="1859" y="1326"/>
                <a:ext cx="25" cy="4"/>
              </a:xfrm>
              <a:custGeom>
                <a:avLst/>
                <a:gdLst>
                  <a:gd name="T0" fmla="*/ 75 w 75"/>
                  <a:gd name="T1" fmla="*/ 8 h 11"/>
                  <a:gd name="T2" fmla="*/ 72 w 75"/>
                  <a:gd name="T3" fmla="*/ 11 h 11"/>
                  <a:gd name="T4" fmla="*/ 64 w 75"/>
                  <a:gd name="T5" fmla="*/ 11 h 11"/>
                  <a:gd name="T6" fmla="*/ 54 w 75"/>
                  <a:gd name="T7" fmla="*/ 11 h 11"/>
                  <a:gd name="T8" fmla="*/ 45 w 75"/>
                  <a:gd name="T9" fmla="*/ 11 h 11"/>
                  <a:gd name="T10" fmla="*/ 37 w 75"/>
                  <a:gd name="T11" fmla="*/ 11 h 11"/>
                  <a:gd name="T12" fmla="*/ 27 w 75"/>
                  <a:gd name="T13" fmla="*/ 11 h 11"/>
                  <a:gd name="T14" fmla="*/ 18 w 75"/>
                  <a:gd name="T15" fmla="*/ 10 h 11"/>
                  <a:gd name="T16" fmla="*/ 11 w 75"/>
                  <a:gd name="T17" fmla="*/ 9 h 11"/>
                  <a:gd name="T18" fmla="*/ 3 w 75"/>
                  <a:gd name="T19" fmla="*/ 7 h 11"/>
                  <a:gd name="T20" fmla="*/ 0 w 75"/>
                  <a:gd name="T21" fmla="*/ 4 h 11"/>
                  <a:gd name="T22" fmla="*/ 5 w 75"/>
                  <a:gd name="T23" fmla="*/ 2 h 11"/>
                  <a:gd name="T24" fmla="*/ 11 w 75"/>
                  <a:gd name="T25" fmla="*/ 0 h 11"/>
                  <a:gd name="T26" fmla="*/ 17 w 75"/>
                  <a:gd name="T27" fmla="*/ 0 h 11"/>
                  <a:gd name="T28" fmla="*/ 22 w 75"/>
                  <a:gd name="T29" fmla="*/ 0 h 11"/>
                  <a:gd name="T30" fmla="*/ 29 w 75"/>
                  <a:gd name="T31" fmla="*/ 0 h 11"/>
                  <a:gd name="T32" fmla="*/ 36 w 75"/>
                  <a:gd name="T33" fmla="*/ 2 h 11"/>
                  <a:gd name="T34" fmla="*/ 43 w 75"/>
                  <a:gd name="T35" fmla="*/ 3 h 11"/>
                  <a:gd name="T36" fmla="*/ 49 w 75"/>
                  <a:gd name="T37" fmla="*/ 4 h 11"/>
                  <a:gd name="T38" fmla="*/ 56 w 75"/>
                  <a:gd name="T39" fmla="*/ 4 h 11"/>
                  <a:gd name="T40" fmla="*/ 62 w 75"/>
                  <a:gd name="T41" fmla="*/ 5 h 11"/>
                  <a:gd name="T42" fmla="*/ 69 w 75"/>
                  <a:gd name="T43" fmla="*/ 7 h 11"/>
                  <a:gd name="T44" fmla="*/ 75 w 75"/>
                  <a:gd name="T4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5" h="11">
                    <a:moveTo>
                      <a:pt x="75" y="8"/>
                    </a:moveTo>
                    <a:lnTo>
                      <a:pt x="72" y="11"/>
                    </a:lnTo>
                    <a:lnTo>
                      <a:pt x="64" y="11"/>
                    </a:lnTo>
                    <a:lnTo>
                      <a:pt x="54" y="11"/>
                    </a:lnTo>
                    <a:lnTo>
                      <a:pt x="45" y="11"/>
                    </a:lnTo>
                    <a:lnTo>
                      <a:pt x="37" y="11"/>
                    </a:lnTo>
                    <a:lnTo>
                      <a:pt x="27" y="11"/>
                    </a:lnTo>
                    <a:lnTo>
                      <a:pt x="18" y="10"/>
                    </a:lnTo>
                    <a:lnTo>
                      <a:pt x="11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43" y="3"/>
                    </a:lnTo>
                    <a:lnTo>
                      <a:pt x="49" y="4"/>
                    </a:lnTo>
                    <a:lnTo>
                      <a:pt x="56" y="4"/>
                    </a:lnTo>
                    <a:lnTo>
                      <a:pt x="62" y="5"/>
                    </a:lnTo>
                    <a:lnTo>
                      <a:pt x="69" y="7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8" name="Freeform 609"/>
              <p:cNvSpPr>
                <a:spLocks/>
              </p:cNvSpPr>
              <p:nvPr/>
            </p:nvSpPr>
            <p:spPr bwMode="auto">
              <a:xfrm>
                <a:off x="1845" y="1334"/>
                <a:ext cx="45" cy="13"/>
              </a:xfrm>
              <a:custGeom>
                <a:avLst/>
                <a:gdLst>
                  <a:gd name="T0" fmla="*/ 125 w 136"/>
                  <a:gd name="T1" fmla="*/ 25 h 40"/>
                  <a:gd name="T2" fmla="*/ 132 w 136"/>
                  <a:gd name="T3" fmla="*/ 26 h 40"/>
                  <a:gd name="T4" fmla="*/ 133 w 136"/>
                  <a:gd name="T5" fmla="*/ 30 h 40"/>
                  <a:gd name="T6" fmla="*/ 124 w 136"/>
                  <a:gd name="T7" fmla="*/ 30 h 40"/>
                  <a:gd name="T8" fmla="*/ 113 w 136"/>
                  <a:gd name="T9" fmla="*/ 30 h 40"/>
                  <a:gd name="T10" fmla="*/ 99 w 136"/>
                  <a:gd name="T11" fmla="*/ 27 h 40"/>
                  <a:gd name="T12" fmla="*/ 87 w 136"/>
                  <a:gd name="T13" fmla="*/ 25 h 40"/>
                  <a:gd name="T14" fmla="*/ 73 w 136"/>
                  <a:gd name="T15" fmla="*/ 25 h 40"/>
                  <a:gd name="T16" fmla="*/ 60 w 136"/>
                  <a:gd name="T17" fmla="*/ 29 h 40"/>
                  <a:gd name="T18" fmla="*/ 47 w 136"/>
                  <a:gd name="T19" fmla="*/ 32 h 40"/>
                  <a:gd name="T20" fmla="*/ 33 w 136"/>
                  <a:gd name="T21" fmla="*/ 35 h 40"/>
                  <a:gd name="T22" fmla="*/ 20 w 136"/>
                  <a:gd name="T23" fmla="*/ 36 h 40"/>
                  <a:gd name="T24" fmla="*/ 10 w 136"/>
                  <a:gd name="T25" fmla="*/ 40 h 40"/>
                  <a:gd name="T26" fmla="*/ 4 w 136"/>
                  <a:gd name="T27" fmla="*/ 37 h 40"/>
                  <a:gd name="T28" fmla="*/ 0 w 136"/>
                  <a:gd name="T29" fmla="*/ 32 h 40"/>
                  <a:gd name="T30" fmla="*/ 6 w 136"/>
                  <a:gd name="T31" fmla="*/ 32 h 40"/>
                  <a:gd name="T32" fmla="*/ 15 w 136"/>
                  <a:gd name="T33" fmla="*/ 29 h 40"/>
                  <a:gd name="T34" fmla="*/ 27 w 136"/>
                  <a:gd name="T35" fmla="*/ 25 h 40"/>
                  <a:gd name="T36" fmla="*/ 40 w 136"/>
                  <a:gd name="T37" fmla="*/ 21 h 40"/>
                  <a:gd name="T38" fmla="*/ 54 w 136"/>
                  <a:gd name="T39" fmla="*/ 19 h 40"/>
                  <a:gd name="T40" fmla="*/ 55 w 136"/>
                  <a:gd name="T41" fmla="*/ 15 h 40"/>
                  <a:gd name="T42" fmla="*/ 44 w 136"/>
                  <a:gd name="T43" fmla="*/ 13 h 40"/>
                  <a:gd name="T44" fmla="*/ 32 w 136"/>
                  <a:gd name="T45" fmla="*/ 13 h 40"/>
                  <a:gd name="T46" fmla="*/ 21 w 136"/>
                  <a:gd name="T47" fmla="*/ 13 h 40"/>
                  <a:gd name="T48" fmla="*/ 15 w 136"/>
                  <a:gd name="T49" fmla="*/ 11 h 40"/>
                  <a:gd name="T50" fmla="*/ 14 w 136"/>
                  <a:gd name="T51" fmla="*/ 9 h 40"/>
                  <a:gd name="T52" fmla="*/ 20 w 136"/>
                  <a:gd name="T53" fmla="*/ 8 h 40"/>
                  <a:gd name="T54" fmla="*/ 27 w 136"/>
                  <a:gd name="T55" fmla="*/ 3 h 40"/>
                  <a:gd name="T56" fmla="*/ 44 w 136"/>
                  <a:gd name="T57" fmla="*/ 0 h 40"/>
                  <a:gd name="T58" fmla="*/ 67 w 136"/>
                  <a:gd name="T59" fmla="*/ 3 h 40"/>
                  <a:gd name="T60" fmla="*/ 89 w 136"/>
                  <a:gd name="T61" fmla="*/ 10 h 40"/>
                  <a:gd name="T62" fmla="*/ 110 w 136"/>
                  <a:gd name="T63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40">
                    <a:moveTo>
                      <a:pt x="121" y="24"/>
                    </a:moveTo>
                    <a:lnTo>
                      <a:pt x="125" y="25"/>
                    </a:lnTo>
                    <a:lnTo>
                      <a:pt x="128" y="25"/>
                    </a:lnTo>
                    <a:lnTo>
                      <a:pt x="132" y="26"/>
                    </a:lnTo>
                    <a:lnTo>
                      <a:pt x="136" y="27"/>
                    </a:lnTo>
                    <a:lnTo>
                      <a:pt x="133" y="30"/>
                    </a:lnTo>
                    <a:lnTo>
                      <a:pt x="128" y="30"/>
                    </a:lnTo>
                    <a:lnTo>
                      <a:pt x="124" y="30"/>
                    </a:lnTo>
                    <a:lnTo>
                      <a:pt x="119" y="30"/>
                    </a:lnTo>
                    <a:lnTo>
                      <a:pt x="113" y="30"/>
                    </a:lnTo>
                    <a:lnTo>
                      <a:pt x="105" y="29"/>
                    </a:lnTo>
                    <a:lnTo>
                      <a:pt x="99" y="27"/>
                    </a:lnTo>
                    <a:lnTo>
                      <a:pt x="93" y="26"/>
                    </a:lnTo>
                    <a:lnTo>
                      <a:pt x="87" y="25"/>
                    </a:lnTo>
                    <a:lnTo>
                      <a:pt x="80" y="24"/>
                    </a:lnTo>
                    <a:lnTo>
                      <a:pt x="73" y="25"/>
                    </a:lnTo>
                    <a:lnTo>
                      <a:pt x="66" y="26"/>
                    </a:lnTo>
                    <a:lnTo>
                      <a:pt x="60" y="29"/>
                    </a:lnTo>
                    <a:lnTo>
                      <a:pt x="54" y="31"/>
                    </a:lnTo>
                    <a:lnTo>
                      <a:pt x="47" y="32"/>
                    </a:lnTo>
                    <a:lnTo>
                      <a:pt x="40" y="34"/>
                    </a:lnTo>
                    <a:lnTo>
                      <a:pt x="33" y="35"/>
                    </a:lnTo>
                    <a:lnTo>
                      <a:pt x="26" y="35"/>
                    </a:lnTo>
                    <a:lnTo>
                      <a:pt x="20" y="36"/>
                    </a:lnTo>
                    <a:lnTo>
                      <a:pt x="12" y="36"/>
                    </a:lnTo>
                    <a:lnTo>
                      <a:pt x="10" y="40"/>
                    </a:lnTo>
                    <a:lnTo>
                      <a:pt x="7" y="38"/>
                    </a:lnTo>
                    <a:lnTo>
                      <a:pt x="4" y="37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6" y="32"/>
                    </a:lnTo>
                    <a:lnTo>
                      <a:pt x="9" y="31"/>
                    </a:lnTo>
                    <a:lnTo>
                      <a:pt x="15" y="29"/>
                    </a:lnTo>
                    <a:lnTo>
                      <a:pt x="21" y="26"/>
                    </a:lnTo>
                    <a:lnTo>
                      <a:pt x="27" y="25"/>
                    </a:lnTo>
                    <a:lnTo>
                      <a:pt x="34" y="22"/>
                    </a:lnTo>
                    <a:lnTo>
                      <a:pt x="40" y="21"/>
                    </a:lnTo>
                    <a:lnTo>
                      <a:pt x="47" y="20"/>
                    </a:lnTo>
                    <a:lnTo>
                      <a:pt x="54" y="19"/>
                    </a:lnTo>
                    <a:lnTo>
                      <a:pt x="60" y="18"/>
                    </a:lnTo>
                    <a:lnTo>
                      <a:pt x="55" y="15"/>
                    </a:lnTo>
                    <a:lnTo>
                      <a:pt x="49" y="14"/>
                    </a:lnTo>
                    <a:lnTo>
                      <a:pt x="44" y="13"/>
                    </a:lnTo>
                    <a:lnTo>
                      <a:pt x="38" y="13"/>
                    </a:lnTo>
                    <a:lnTo>
                      <a:pt x="32" y="13"/>
                    </a:lnTo>
                    <a:lnTo>
                      <a:pt x="27" y="13"/>
                    </a:lnTo>
                    <a:lnTo>
                      <a:pt x="21" y="13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3" y="5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7" y="3"/>
                    </a:lnTo>
                    <a:lnTo>
                      <a:pt x="78" y="5"/>
                    </a:lnTo>
                    <a:lnTo>
                      <a:pt x="89" y="10"/>
                    </a:lnTo>
                    <a:lnTo>
                      <a:pt x="100" y="15"/>
                    </a:lnTo>
                    <a:lnTo>
                      <a:pt x="110" y="19"/>
                    </a:lnTo>
                    <a:lnTo>
                      <a:pt x="12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9" name="Freeform 610"/>
              <p:cNvSpPr>
                <a:spLocks/>
              </p:cNvSpPr>
              <p:nvPr/>
            </p:nvSpPr>
            <p:spPr bwMode="auto">
              <a:xfrm>
                <a:off x="1841" y="1346"/>
                <a:ext cx="28" cy="6"/>
              </a:xfrm>
              <a:custGeom>
                <a:avLst/>
                <a:gdLst>
                  <a:gd name="T0" fmla="*/ 85 w 85"/>
                  <a:gd name="T1" fmla="*/ 1 h 19"/>
                  <a:gd name="T2" fmla="*/ 85 w 85"/>
                  <a:gd name="T3" fmla="*/ 4 h 19"/>
                  <a:gd name="T4" fmla="*/ 84 w 85"/>
                  <a:gd name="T5" fmla="*/ 5 h 19"/>
                  <a:gd name="T6" fmla="*/ 82 w 85"/>
                  <a:gd name="T7" fmla="*/ 6 h 19"/>
                  <a:gd name="T8" fmla="*/ 81 w 85"/>
                  <a:gd name="T9" fmla="*/ 9 h 19"/>
                  <a:gd name="T10" fmla="*/ 76 w 85"/>
                  <a:gd name="T11" fmla="*/ 11 h 19"/>
                  <a:gd name="T12" fmla="*/ 70 w 85"/>
                  <a:gd name="T13" fmla="*/ 12 h 19"/>
                  <a:gd name="T14" fmla="*/ 65 w 85"/>
                  <a:gd name="T15" fmla="*/ 14 h 19"/>
                  <a:gd name="T16" fmla="*/ 59 w 85"/>
                  <a:gd name="T17" fmla="*/ 16 h 19"/>
                  <a:gd name="T18" fmla="*/ 51 w 85"/>
                  <a:gd name="T19" fmla="*/ 19 h 19"/>
                  <a:gd name="T20" fmla="*/ 45 w 85"/>
                  <a:gd name="T21" fmla="*/ 19 h 19"/>
                  <a:gd name="T22" fmla="*/ 38 w 85"/>
                  <a:gd name="T23" fmla="*/ 19 h 19"/>
                  <a:gd name="T24" fmla="*/ 32 w 85"/>
                  <a:gd name="T25" fmla="*/ 19 h 19"/>
                  <a:gd name="T26" fmla="*/ 24 w 85"/>
                  <a:gd name="T27" fmla="*/ 17 h 19"/>
                  <a:gd name="T28" fmla="*/ 18 w 85"/>
                  <a:gd name="T29" fmla="*/ 16 h 19"/>
                  <a:gd name="T30" fmla="*/ 11 w 85"/>
                  <a:gd name="T31" fmla="*/ 16 h 19"/>
                  <a:gd name="T32" fmla="*/ 4 w 85"/>
                  <a:gd name="T33" fmla="*/ 16 h 19"/>
                  <a:gd name="T34" fmla="*/ 0 w 85"/>
                  <a:gd name="T35" fmla="*/ 11 h 19"/>
                  <a:gd name="T36" fmla="*/ 7 w 85"/>
                  <a:gd name="T37" fmla="*/ 8 h 19"/>
                  <a:gd name="T38" fmla="*/ 16 w 85"/>
                  <a:gd name="T39" fmla="*/ 6 h 19"/>
                  <a:gd name="T40" fmla="*/ 24 w 85"/>
                  <a:gd name="T41" fmla="*/ 6 h 19"/>
                  <a:gd name="T42" fmla="*/ 32 w 85"/>
                  <a:gd name="T43" fmla="*/ 5 h 19"/>
                  <a:gd name="T44" fmla="*/ 39 w 85"/>
                  <a:gd name="T45" fmla="*/ 5 h 19"/>
                  <a:gd name="T46" fmla="*/ 45 w 85"/>
                  <a:gd name="T47" fmla="*/ 4 h 19"/>
                  <a:gd name="T48" fmla="*/ 52 w 85"/>
                  <a:gd name="T49" fmla="*/ 3 h 19"/>
                  <a:gd name="T50" fmla="*/ 59 w 85"/>
                  <a:gd name="T51" fmla="*/ 1 h 19"/>
                  <a:gd name="T52" fmla="*/ 66 w 85"/>
                  <a:gd name="T53" fmla="*/ 1 h 19"/>
                  <a:gd name="T54" fmla="*/ 72 w 85"/>
                  <a:gd name="T55" fmla="*/ 0 h 19"/>
                  <a:gd name="T56" fmla="*/ 79 w 85"/>
                  <a:gd name="T57" fmla="*/ 0 h 19"/>
                  <a:gd name="T58" fmla="*/ 85 w 85"/>
                  <a:gd name="T5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19">
                    <a:moveTo>
                      <a:pt x="85" y="1"/>
                    </a:moveTo>
                    <a:lnTo>
                      <a:pt x="85" y="4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9"/>
                    </a:lnTo>
                    <a:lnTo>
                      <a:pt x="76" y="11"/>
                    </a:lnTo>
                    <a:lnTo>
                      <a:pt x="70" y="12"/>
                    </a:lnTo>
                    <a:lnTo>
                      <a:pt x="65" y="14"/>
                    </a:lnTo>
                    <a:lnTo>
                      <a:pt x="59" y="16"/>
                    </a:lnTo>
                    <a:lnTo>
                      <a:pt x="51" y="19"/>
                    </a:lnTo>
                    <a:lnTo>
                      <a:pt x="45" y="19"/>
                    </a:lnTo>
                    <a:lnTo>
                      <a:pt x="38" y="19"/>
                    </a:lnTo>
                    <a:lnTo>
                      <a:pt x="32" y="19"/>
                    </a:lnTo>
                    <a:lnTo>
                      <a:pt x="24" y="17"/>
                    </a:lnTo>
                    <a:lnTo>
                      <a:pt x="18" y="16"/>
                    </a:lnTo>
                    <a:lnTo>
                      <a:pt x="11" y="16"/>
                    </a:lnTo>
                    <a:lnTo>
                      <a:pt x="4" y="16"/>
                    </a:lnTo>
                    <a:lnTo>
                      <a:pt x="0" y="11"/>
                    </a:lnTo>
                    <a:lnTo>
                      <a:pt x="7" y="8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5"/>
                    </a:lnTo>
                    <a:lnTo>
                      <a:pt x="39" y="5"/>
                    </a:lnTo>
                    <a:lnTo>
                      <a:pt x="45" y="4"/>
                    </a:lnTo>
                    <a:lnTo>
                      <a:pt x="52" y="3"/>
                    </a:lnTo>
                    <a:lnTo>
                      <a:pt x="59" y="1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79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0" name="Freeform 611"/>
              <p:cNvSpPr>
                <a:spLocks/>
              </p:cNvSpPr>
              <p:nvPr/>
            </p:nvSpPr>
            <p:spPr bwMode="auto">
              <a:xfrm>
                <a:off x="1874" y="1349"/>
                <a:ext cx="24" cy="15"/>
              </a:xfrm>
              <a:custGeom>
                <a:avLst/>
                <a:gdLst>
                  <a:gd name="T0" fmla="*/ 24 w 71"/>
                  <a:gd name="T1" fmla="*/ 30 h 45"/>
                  <a:gd name="T2" fmla="*/ 28 w 71"/>
                  <a:gd name="T3" fmla="*/ 30 h 45"/>
                  <a:gd name="T4" fmla="*/ 35 w 71"/>
                  <a:gd name="T5" fmla="*/ 30 h 45"/>
                  <a:gd name="T6" fmla="*/ 39 w 71"/>
                  <a:gd name="T7" fmla="*/ 30 h 45"/>
                  <a:gd name="T8" fmla="*/ 46 w 71"/>
                  <a:gd name="T9" fmla="*/ 31 h 45"/>
                  <a:gd name="T10" fmla="*/ 50 w 71"/>
                  <a:gd name="T11" fmla="*/ 33 h 45"/>
                  <a:gd name="T12" fmla="*/ 57 w 71"/>
                  <a:gd name="T13" fmla="*/ 34 h 45"/>
                  <a:gd name="T14" fmla="*/ 61 w 71"/>
                  <a:gd name="T15" fmla="*/ 35 h 45"/>
                  <a:gd name="T16" fmla="*/ 66 w 71"/>
                  <a:gd name="T17" fmla="*/ 36 h 45"/>
                  <a:gd name="T18" fmla="*/ 66 w 71"/>
                  <a:gd name="T19" fmla="*/ 39 h 45"/>
                  <a:gd name="T20" fmla="*/ 69 w 71"/>
                  <a:gd name="T21" fmla="*/ 40 h 45"/>
                  <a:gd name="T22" fmla="*/ 70 w 71"/>
                  <a:gd name="T23" fmla="*/ 42 h 45"/>
                  <a:gd name="T24" fmla="*/ 71 w 71"/>
                  <a:gd name="T25" fmla="*/ 44 h 45"/>
                  <a:gd name="T26" fmla="*/ 66 w 71"/>
                  <a:gd name="T27" fmla="*/ 45 h 45"/>
                  <a:gd name="T28" fmla="*/ 60 w 71"/>
                  <a:gd name="T29" fmla="*/ 45 h 45"/>
                  <a:gd name="T30" fmla="*/ 55 w 71"/>
                  <a:gd name="T31" fmla="*/ 45 h 45"/>
                  <a:gd name="T32" fmla="*/ 49 w 71"/>
                  <a:gd name="T33" fmla="*/ 44 h 45"/>
                  <a:gd name="T34" fmla="*/ 44 w 71"/>
                  <a:gd name="T35" fmla="*/ 44 h 45"/>
                  <a:gd name="T36" fmla="*/ 38 w 71"/>
                  <a:gd name="T37" fmla="*/ 42 h 45"/>
                  <a:gd name="T38" fmla="*/ 33 w 71"/>
                  <a:gd name="T39" fmla="*/ 41 h 45"/>
                  <a:gd name="T40" fmla="*/ 27 w 71"/>
                  <a:gd name="T41" fmla="*/ 41 h 45"/>
                  <a:gd name="T42" fmla="*/ 21 w 71"/>
                  <a:gd name="T43" fmla="*/ 42 h 45"/>
                  <a:gd name="T44" fmla="*/ 14 w 71"/>
                  <a:gd name="T45" fmla="*/ 44 h 45"/>
                  <a:gd name="T46" fmla="*/ 6 w 71"/>
                  <a:gd name="T47" fmla="*/ 44 h 45"/>
                  <a:gd name="T48" fmla="*/ 0 w 71"/>
                  <a:gd name="T49" fmla="*/ 42 h 45"/>
                  <a:gd name="T50" fmla="*/ 0 w 71"/>
                  <a:gd name="T51" fmla="*/ 40 h 45"/>
                  <a:gd name="T52" fmla="*/ 3 w 71"/>
                  <a:gd name="T53" fmla="*/ 37 h 45"/>
                  <a:gd name="T54" fmla="*/ 5 w 71"/>
                  <a:gd name="T55" fmla="*/ 36 h 45"/>
                  <a:gd name="T56" fmla="*/ 8 w 71"/>
                  <a:gd name="T57" fmla="*/ 34 h 45"/>
                  <a:gd name="T58" fmla="*/ 13 w 71"/>
                  <a:gd name="T59" fmla="*/ 26 h 45"/>
                  <a:gd name="T60" fmla="*/ 16 w 71"/>
                  <a:gd name="T61" fmla="*/ 18 h 45"/>
                  <a:gd name="T62" fmla="*/ 19 w 71"/>
                  <a:gd name="T63" fmla="*/ 9 h 45"/>
                  <a:gd name="T64" fmla="*/ 20 w 71"/>
                  <a:gd name="T65" fmla="*/ 1 h 45"/>
                  <a:gd name="T66" fmla="*/ 24 w 71"/>
                  <a:gd name="T67" fmla="*/ 0 h 45"/>
                  <a:gd name="T68" fmla="*/ 26 w 71"/>
                  <a:gd name="T69" fmla="*/ 7 h 45"/>
                  <a:gd name="T70" fmla="*/ 26 w 71"/>
                  <a:gd name="T71" fmla="*/ 14 h 45"/>
                  <a:gd name="T72" fmla="*/ 24 w 71"/>
                  <a:gd name="T73" fmla="*/ 23 h 45"/>
                  <a:gd name="T74" fmla="*/ 24 w 71"/>
                  <a:gd name="T75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45">
                    <a:moveTo>
                      <a:pt x="24" y="30"/>
                    </a:moveTo>
                    <a:lnTo>
                      <a:pt x="28" y="30"/>
                    </a:lnTo>
                    <a:lnTo>
                      <a:pt x="35" y="30"/>
                    </a:lnTo>
                    <a:lnTo>
                      <a:pt x="39" y="30"/>
                    </a:lnTo>
                    <a:lnTo>
                      <a:pt x="46" y="31"/>
                    </a:lnTo>
                    <a:lnTo>
                      <a:pt x="50" y="33"/>
                    </a:lnTo>
                    <a:lnTo>
                      <a:pt x="57" y="34"/>
                    </a:lnTo>
                    <a:lnTo>
                      <a:pt x="61" y="35"/>
                    </a:lnTo>
                    <a:lnTo>
                      <a:pt x="66" y="36"/>
                    </a:lnTo>
                    <a:lnTo>
                      <a:pt x="66" y="39"/>
                    </a:lnTo>
                    <a:lnTo>
                      <a:pt x="69" y="40"/>
                    </a:lnTo>
                    <a:lnTo>
                      <a:pt x="70" y="42"/>
                    </a:lnTo>
                    <a:lnTo>
                      <a:pt x="71" y="44"/>
                    </a:lnTo>
                    <a:lnTo>
                      <a:pt x="66" y="45"/>
                    </a:lnTo>
                    <a:lnTo>
                      <a:pt x="60" y="45"/>
                    </a:lnTo>
                    <a:lnTo>
                      <a:pt x="55" y="45"/>
                    </a:lnTo>
                    <a:lnTo>
                      <a:pt x="49" y="44"/>
                    </a:lnTo>
                    <a:lnTo>
                      <a:pt x="44" y="44"/>
                    </a:lnTo>
                    <a:lnTo>
                      <a:pt x="38" y="42"/>
                    </a:lnTo>
                    <a:lnTo>
                      <a:pt x="33" y="41"/>
                    </a:lnTo>
                    <a:lnTo>
                      <a:pt x="27" y="41"/>
                    </a:lnTo>
                    <a:lnTo>
                      <a:pt x="21" y="42"/>
                    </a:lnTo>
                    <a:lnTo>
                      <a:pt x="14" y="44"/>
                    </a:lnTo>
                    <a:lnTo>
                      <a:pt x="6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8" y="34"/>
                    </a:lnTo>
                    <a:lnTo>
                      <a:pt x="13" y="26"/>
                    </a:lnTo>
                    <a:lnTo>
                      <a:pt x="16" y="18"/>
                    </a:lnTo>
                    <a:lnTo>
                      <a:pt x="19" y="9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26" y="7"/>
                    </a:lnTo>
                    <a:lnTo>
                      <a:pt x="26" y="14"/>
                    </a:lnTo>
                    <a:lnTo>
                      <a:pt x="24" y="23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1" name="Freeform 612"/>
              <p:cNvSpPr>
                <a:spLocks/>
              </p:cNvSpPr>
              <p:nvPr/>
            </p:nvSpPr>
            <p:spPr bwMode="auto">
              <a:xfrm>
                <a:off x="2204" y="1354"/>
                <a:ext cx="238" cy="251"/>
              </a:xfrm>
              <a:custGeom>
                <a:avLst/>
                <a:gdLst>
                  <a:gd name="T0" fmla="*/ 86 w 716"/>
                  <a:gd name="T1" fmla="*/ 151 h 755"/>
                  <a:gd name="T2" fmla="*/ 69 w 716"/>
                  <a:gd name="T3" fmla="*/ 249 h 755"/>
                  <a:gd name="T4" fmla="*/ 107 w 716"/>
                  <a:gd name="T5" fmla="*/ 118 h 755"/>
                  <a:gd name="T6" fmla="*/ 128 w 716"/>
                  <a:gd name="T7" fmla="*/ 19 h 755"/>
                  <a:gd name="T8" fmla="*/ 234 w 716"/>
                  <a:gd name="T9" fmla="*/ 3 h 755"/>
                  <a:gd name="T10" fmla="*/ 365 w 716"/>
                  <a:gd name="T11" fmla="*/ 15 h 755"/>
                  <a:gd name="T12" fmla="*/ 490 w 716"/>
                  <a:gd name="T13" fmla="*/ 62 h 755"/>
                  <a:gd name="T14" fmla="*/ 554 w 716"/>
                  <a:gd name="T15" fmla="*/ 92 h 755"/>
                  <a:gd name="T16" fmla="*/ 609 w 716"/>
                  <a:gd name="T17" fmla="*/ 123 h 755"/>
                  <a:gd name="T18" fmla="*/ 653 w 716"/>
                  <a:gd name="T19" fmla="*/ 159 h 755"/>
                  <a:gd name="T20" fmla="*/ 684 w 716"/>
                  <a:gd name="T21" fmla="*/ 192 h 755"/>
                  <a:gd name="T22" fmla="*/ 713 w 716"/>
                  <a:gd name="T23" fmla="*/ 236 h 755"/>
                  <a:gd name="T24" fmla="*/ 691 w 716"/>
                  <a:gd name="T25" fmla="*/ 307 h 755"/>
                  <a:gd name="T26" fmla="*/ 644 w 716"/>
                  <a:gd name="T27" fmla="*/ 353 h 755"/>
                  <a:gd name="T28" fmla="*/ 598 w 716"/>
                  <a:gd name="T29" fmla="*/ 350 h 755"/>
                  <a:gd name="T30" fmla="*/ 557 w 716"/>
                  <a:gd name="T31" fmla="*/ 301 h 755"/>
                  <a:gd name="T32" fmla="*/ 569 w 716"/>
                  <a:gd name="T33" fmla="*/ 307 h 755"/>
                  <a:gd name="T34" fmla="*/ 591 w 716"/>
                  <a:gd name="T35" fmla="*/ 284 h 755"/>
                  <a:gd name="T36" fmla="*/ 578 w 716"/>
                  <a:gd name="T37" fmla="*/ 273 h 755"/>
                  <a:gd name="T38" fmla="*/ 530 w 716"/>
                  <a:gd name="T39" fmla="*/ 271 h 755"/>
                  <a:gd name="T40" fmla="*/ 482 w 716"/>
                  <a:gd name="T41" fmla="*/ 252 h 755"/>
                  <a:gd name="T42" fmla="*/ 389 w 716"/>
                  <a:gd name="T43" fmla="*/ 250 h 755"/>
                  <a:gd name="T44" fmla="*/ 344 w 716"/>
                  <a:gd name="T45" fmla="*/ 263 h 755"/>
                  <a:gd name="T46" fmla="*/ 320 w 716"/>
                  <a:gd name="T47" fmla="*/ 312 h 755"/>
                  <a:gd name="T48" fmla="*/ 358 w 716"/>
                  <a:gd name="T49" fmla="*/ 294 h 755"/>
                  <a:gd name="T50" fmla="*/ 381 w 716"/>
                  <a:gd name="T51" fmla="*/ 285 h 755"/>
                  <a:gd name="T52" fmla="*/ 385 w 716"/>
                  <a:gd name="T53" fmla="*/ 317 h 755"/>
                  <a:gd name="T54" fmla="*/ 413 w 716"/>
                  <a:gd name="T55" fmla="*/ 307 h 755"/>
                  <a:gd name="T56" fmla="*/ 427 w 716"/>
                  <a:gd name="T57" fmla="*/ 344 h 755"/>
                  <a:gd name="T58" fmla="*/ 400 w 716"/>
                  <a:gd name="T59" fmla="*/ 502 h 755"/>
                  <a:gd name="T60" fmla="*/ 426 w 716"/>
                  <a:gd name="T61" fmla="*/ 442 h 755"/>
                  <a:gd name="T62" fmla="*/ 432 w 716"/>
                  <a:gd name="T63" fmla="*/ 492 h 755"/>
                  <a:gd name="T64" fmla="*/ 449 w 716"/>
                  <a:gd name="T65" fmla="*/ 546 h 755"/>
                  <a:gd name="T66" fmla="*/ 481 w 716"/>
                  <a:gd name="T67" fmla="*/ 607 h 755"/>
                  <a:gd name="T68" fmla="*/ 477 w 716"/>
                  <a:gd name="T69" fmla="*/ 687 h 755"/>
                  <a:gd name="T70" fmla="*/ 433 w 716"/>
                  <a:gd name="T71" fmla="*/ 725 h 755"/>
                  <a:gd name="T72" fmla="*/ 369 w 716"/>
                  <a:gd name="T73" fmla="*/ 748 h 755"/>
                  <a:gd name="T74" fmla="*/ 320 w 716"/>
                  <a:gd name="T75" fmla="*/ 754 h 755"/>
                  <a:gd name="T76" fmla="*/ 264 w 716"/>
                  <a:gd name="T77" fmla="*/ 723 h 755"/>
                  <a:gd name="T78" fmla="*/ 198 w 716"/>
                  <a:gd name="T79" fmla="*/ 673 h 755"/>
                  <a:gd name="T80" fmla="*/ 148 w 716"/>
                  <a:gd name="T81" fmla="*/ 685 h 755"/>
                  <a:gd name="T82" fmla="*/ 141 w 716"/>
                  <a:gd name="T83" fmla="*/ 718 h 755"/>
                  <a:gd name="T84" fmla="*/ 113 w 716"/>
                  <a:gd name="T85" fmla="*/ 706 h 755"/>
                  <a:gd name="T86" fmla="*/ 86 w 716"/>
                  <a:gd name="T87" fmla="*/ 655 h 755"/>
                  <a:gd name="T88" fmla="*/ 82 w 716"/>
                  <a:gd name="T89" fmla="*/ 616 h 755"/>
                  <a:gd name="T90" fmla="*/ 85 w 716"/>
                  <a:gd name="T91" fmla="*/ 610 h 755"/>
                  <a:gd name="T92" fmla="*/ 127 w 716"/>
                  <a:gd name="T93" fmla="*/ 636 h 755"/>
                  <a:gd name="T94" fmla="*/ 127 w 716"/>
                  <a:gd name="T95" fmla="*/ 619 h 755"/>
                  <a:gd name="T96" fmla="*/ 78 w 716"/>
                  <a:gd name="T97" fmla="*/ 574 h 755"/>
                  <a:gd name="T98" fmla="*/ 52 w 716"/>
                  <a:gd name="T99" fmla="*/ 436 h 755"/>
                  <a:gd name="T100" fmla="*/ 18 w 716"/>
                  <a:gd name="T101" fmla="*/ 274 h 755"/>
                  <a:gd name="T102" fmla="*/ 13 w 716"/>
                  <a:gd name="T103" fmla="*/ 218 h 755"/>
                  <a:gd name="T104" fmla="*/ 41 w 716"/>
                  <a:gd name="T105" fmla="*/ 239 h 755"/>
                  <a:gd name="T106" fmla="*/ 60 w 716"/>
                  <a:gd name="T107" fmla="*/ 243 h 755"/>
                  <a:gd name="T108" fmla="*/ 36 w 716"/>
                  <a:gd name="T109" fmla="*/ 206 h 755"/>
                  <a:gd name="T110" fmla="*/ 5 w 716"/>
                  <a:gd name="T111" fmla="*/ 185 h 755"/>
                  <a:gd name="T112" fmla="*/ 36 w 716"/>
                  <a:gd name="T113" fmla="*/ 126 h 755"/>
                  <a:gd name="T114" fmla="*/ 58 w 716"/>
                  <a:gd name="T115" fmla="*/ 21 h 755"/>
                  <a:gd name="T116" fmla="*/ 89 w 716"/>
                  <a:gd name="T117" fmla="*/ 26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6" h="755">
                    <a:moveTo>
                      <a:pt x="91" y="36"/>
                    </a:moveTo>
                    <a:lnTo>
                      <a:pt x="94" y="57"/>
                    </a:lnTo>
                    <a:lnTo>
                      <a:pt x="94" y="77"/>
                    </a:lnTo>
                    <a:lnTo>
                      <a:pt x="93" y="98"/>
                    </a:lnTo>
                    <a:lnTo>
                      <a:pt x="91" y="119"/>
                    </a:lnTo>
                    <a:lnTo>
                      <a:pt x="86" y="151"/>
                    </a:lnTo>
                    <a:lnTo>
                      <a:pt x="80" y="183"/>
                    </a:lnTo>
                    <a:lnTo>
                      <a:pt x="73" y="213"/>
                    </a:lnTo>
                    <a:lnTo>
                      <a:pt x="64" y="244"/>
                    </a:lnTo>
                    <a:lnTo>
                      <a:pt x="67" y="245"/>
                    </a:lnTo>
                    <a:lnTo>
                      <a:pt x="68" y="247"/>
                    </a:lnTo>
                    <a:lnTo>
                      <a:pt x="69" y="249"/>
                    </a:lnTo>
                    <a:lnTo>
                      <a:pt x="72" y="249"/>
                    </a:lnTo>
                    <a:lnTo>
                      <a:pt x="83" y="224"/>
                    </a:lnTo>
                    <a:lnTo>
                      <a:pt x="91" y="199"/>
                    </a:lnTo>
                    <a:lnTo>
                      <a:pt x="99" y="172"/>
                    </a:lnTo>
                    <a:lnTo>
                      <a:pt x="104" y="145"/>
                    </a:lnTo>
                    <a:lnTo>
                      <a:pt x="107" y="118"/>
                    </a:lnTo>
                    <a:lnTo>
                      <a:pt x="108" y="90"/>
                    </a:lnTo>
                    <a:lnTo>
                      <a:pt x="108" y="63"/>
                    </a:lnTo>
                    <a:lnTo>
                      <a:pt x="106" y="36"/>
                    </a:lnTo>
                    <a:lnTo>
                      <a:pt x="110" y="26"/>
                    </a:lnTo>
                    <a:lnTo>
                      <a:pt x="118" y="21"/>
                    </a:lnTo>
                    <a:lnTo>
                      <a:pt x="128" y="19"/>
                    </a:lnTo>
                    <a:lnTo>
                      <a:pt x="138" y="16"/>
                    </a:lnTo>
                    <a:lnTo>
                      <a:pt x="157" y="15"/>
                    </a:lnTo>
                    <a:lnTo>
                      <a:pt x="177" y="13"/>
                    </a:lnTo>
                    <a:lnTo>
                      <a:pt x="196" y="9"/>
                    </a:lnTo>
                    <a:lnTo>
                      <a:pt x="216" y="5"/>
                    </a:lnTo>
                    <a:lnTo>
                      <a:pt x="234" y="3"/>
                    </a:lnTo>
                    <a:lnTo>
                      <a:pt x="254" y="0"/>
                    </a:lnTo>
                    <a:lnTo>
                      <a:pt x="273" y="0"/>
                    </a:lnTo>
                    <a:lnTo>
                      <a:pt x="293" y="2"/>
                    </a:lnTo>
                    <a:lnTo>
                      <a:pt x="317" y="5"/>
                    </a:lnTo>
                    <a:lnTo>
                      <a:pt x="342" y="10"/>
                    </a:lnTo>
                    <a:lnTo>
                      <a:pt x="365" y="15"/>
                    </a:lnTo>
                    <a:lnTo>
                      <a:pt x="388" y="21"/>
                    </a:lnTo>
                    <a:lnTo>
                      <a:pt x="411" y="29"/>
                    </a:lnTo>
                    <a:lnTo>
                      <a:pt x="435" y="36"/>
                    </a:lnTo>
                    <a:lnTo>
                      <a:pt x="457" y="46"/>
                    </a:lnTo>
                    <a:lnTo>
                      <a:pt x="479" y="55"/>
                    </a:lnTo>
                    <a:lnTo>
                      <a:pt x="490" y="62"/>
                    </a:lnTo>
                    <a:lnTo>
                      <a:pt x="499" y="68"/>
                    </a:lnTo>
                    <a:lnTo>
                      <a:pt x="510" y="74"/>
                    </a:lnTo>
                    <a:lnTo>
                      <a:pt x="520" y="80"/>
                    </a:lnTo>
                    <a:lnTo>
                      <a:pt x="531" y="85"/>
                    </a:lnTo>
                    <a:lnTo>
                      <a:pt x="543" y="88"/>
                    </a:lnTo>
                    <a:lnTo>
                      <a:pt x="554" y="92"/>
                    </a:lnTo>
                    <a:lnTo>
                      <a:pt x="568" y="93"/>
                    </a:lnTo>
                    <a:lnTo>
                      <a:pt x="578" y="96"/>
                    </a:lnTo>
                    <a:lnTo>
                      <a:pt x="586" y="101"/>
                    </a:lnTo>
                    <a:lnTo>
                      <a:pt x="595" y="108"/>
                    </a:lnTo>
                    <a:lnTo>
                      <a:pt x="602" y="114"/>
                    </a:lnTo>
                    <a:lnTo>
                      <a:pt x="609" y="123"/>
                    </a:lnTo>
                    <a:lnTo>
                      <a:pt x="617" y="130"/>
                    </a:lnTo>
                    <a:lnTo>
                      <a:pt x="625" y="136"/>
                    </a:lnTo>
                    <a:lnTo>
                      <a:pt x="635" y="142"/>
                    </a:lnTo>
                    <a:lnTo>
                      <a:pt x="642" y="146"/>
                    </a:lnTo>
                    <a:lnTo>
                      <a:pt x="648" y="152"/>
                    </a:lnTo>
                    <a:lnTo>
                      <a:pt x="653" y="159"/>
                    </a:lnTo>
                    <a:lnTo>
                      <a:pt x="662" y="163"/>
                    </a:lnTo>
                    <a:lnTo>
                      <a:pt x="664" y="170"/>
                    </a:lnTo>
                    <a:lnTo>
                      <a:pt x="668" y="177"/>
                    </a:lnTo>
                    <a:lnTo>
                      <a:pt x="673" y="181"/>
                    </a:lnTo>
                    <a:lnTo>
                      <a:pt x="678" y="186"/>
                    </a:lnTo>
                    <a:lnTo>
                      <a:pt x="684" y="192"/>
                    </a:lnTo>
                    <a:lnTo>
                      <a:pt x="690" y="199"/>
                    </a:lnTo>
                    <a:lnTo>
                      <a:pt x="696" y="206"/>
                    </a:lnTo>
                    <a:lnTo>
                      <a:pt x="701" y="213"/>
                    </a:lnTo>
                    <a:lnTo>
                      <a:pt x="706" y="221"/>
                    </a:lnTo>
                    <a:lnTo>
                      <a:pt x="710" y="229"/>
                    </a:lnTo>
                    <a:lnTo>
                      <a:pt x="713" y="236"/>
                    </a:lnTo>
                    <a:lnTo>
                      <a:pt x="716" y="245"/>
                    </a:lnTo>
                    <a:lnTo>
                      <a:pt x="713" y="258"/>
                    </a:lnTo>
                    <a:lnTo>
                      <a:pt x="710" y="271"/>
                    </a:lnTo>
                    <a:lnTo>
                      <a:pt x="705" y="284"/>
                    </a:lnTo>
                    <a:lnTo>
                      <a:pt x="699" y="295"/>
                    </a:lnTo>
                    <a:lnTo>
                      <a:pt x="691" y="307"/>
                    </a:lnTo>
                    <a:lnTo>
                      <a:pt x="683" y="318"/>
                    </a:lnTo>
                    <a:lnTo>
                      <a:pt x="673" y="328"/>
                    </a:lnTo>
                    <a:lnTo>
                      <a:pt x="663" y="338"/>
                    </a:lnTo>
                    <a:lnTo>
                      <a:pt x="657" y="344"/>
                    </a:lnTo>
                    <a:lnTo>
                      <a:pt x="651" y="349"/>
                    </a:lnTo>
                    <a:lnTo>
                      <a:pt x="644" y="353"/>
                    </a:lnTo>
                    <a:lnTo>
                      <a:pt x="636" y="356"/>
                    </a:lnTo>
                    <a:lnTo>
                      <a:pt x="628" y="359"/>
                    </a:lnTo>
                    <a:lnTo>
                      <a:pt x="620" y="360"/>
                    </a:lnTo>
                    <a:lnTo>
                      <a:pt x="612" y="360"/>
                    </a:lnTo>
                    <a:lnTo>
                      <a:pt x="604" y="359"/>
                    </a:lnTo>
                    <a:lnTo>
                      <a:pt x="598" y="350"/>
                    </a:lnTo>
                    <a:lnTo>
                      <a:pt x="591" y="342"/>
                    </a:lnTo>
                    <a:lnTo>
                      <a:pt x="583" y="336"/>
                    </a:lnTo>
                    <a:lnTo>
                      <a:pt x="574" y="331"/>
                    </a:lnTo>
                    <a:lnTo>
                      <a:pt x="565" y="323"/>
                    </a:lnTo>
                    <a:lnTo>
                      <a:pt x="559" y="312"/>
                    </a:lnTo>
                    <a:lnTo>
                      <a:pt x="557" y="301"/>
                    </a:lnTo>
                    <a:lnTo>
                      <a:pt x="554" y="290"/>
                    </a:lnTo>
                    <a:lnTo>
                      <a:pt x="561" y="290"/>
                    </a:lnTo>
                    <a:lnTo>
                      <a:pt x="563" y="294"/>
                    </a:lnTo>
                    <a:lnTo>
                      <a:pt x="564" y="301"/>
                    </a:lnTo>
                    <a:lnTo>
                      <a:pt x="567" y="306"/>
                    </a:lnTo>
                    <a:lnTo>
                      <a:pt x="569" y="307"/>
                    </a:lnTo>
                    <a:lnTo>
                      <a:pt x="572" y="309"/>
                    </a:lnTo>
                    <a:lnTo>
                      <a:pt x="574" y="309"/>
                    </a:lnTo>
                    <a:lnTo>
                      <a:pt x="578" y="309"/>
                    </a:lnTo>
                    <a:lnTo>
                      <a:pt x="583" y="301"/>
                    </a:lnTo>
                    <a:lnTo>
                      <a:pt x="587" y="293"/>
                    </a:lnTo>
                    <a:lnTo>
                      <a:pt x="591" y="284"/>
                    </a:lnTo>
                    <a:lnTo>
                      <a:pt x="595" y="276"/>
                    </a:lnTo>
                    <a:lnTo>
                      <a:pt x="592" y="273"/>
                    </a:lnTo>
                    <a:lnTo>
                      <a:pt x="590" y="273"/>
                    </a:lnTo>
                    <a:lnTo>
                      <a:pt x="587" y="272"/>
                    </a:lnTo>
                    <a:lnTo>
                      <a:pt x="585" y="272"/>
                    </a:lnTo>
                    <a:lnTo>
                      <a:pt x="578" y="273"/>
                    </a:lnTo>
                    <a:lnTo>
                      <a:pt x="570" y="273"/>
                    </a:lnTo>
                    <a:lnTo>
                      <a:pt x="562" y="273"/>
                    </a:lnTo>
                    <a:lnTo>
                      <a:pt x="554" y="272"/>
                    </a:lnTo>
                    <a:lnTo>
                      <a:pt x="546" y="272"/>
                    </a:lnTo>
                    <a:lnTo>
                      <a:pt x="537" y="271"/>
                    </a:lnTo>
                    <a:lnTo>
                      <a:pt x="530" y="271"/>
                    </a:lnTo>
                    <a:lnTo>
                      <a:pt x="523" y="271"/>
                    </a:lnTo>
                    <a:lnTo>
                      <a:pt x="514" y="268"/>
                    </a:lnTo>
                    <a:lnTo>
                      <a:pt x="506" y="265"/>
                    </a:lnTo>
                    <a:lnTo>
                      <a:pt x="498" y="260"/>
                    </a:lnTo>
                    <a:lnTo>
                      <a:pt x="490" y="256"/>
                    </a:lnTo>
                    <a:lnTo>
                      <a:pt x="482" y="252"/>
                    </a:lnTo>
                    <a:lnTo>
                      <a:pt x="474" y="249"/>
                    </a:lnTo>
                    <a:lnTo>
                      <a:pt x="465" y="246"/>
                    </a:lnTo>
                    <a:lnTo>
                      <a:pt x="455" y="245"/>
                    </a:lnTo>
                    <a:lnTo>
                      <a:pt x="405" y="254"/>
                    </a:lnTo>
                    <a:lnTo>
                      <a:pt x="397" y="252"/>
                    </a:lnTo>
                    <a:lnTo>
                      <a:pt x="389" y="250"/>
                    </a:lnTo>
                    <a:lnTo>
                      <a:pt x="381" y="249"/>
                    </a:lnTo>
                    <a:lnTo>
                      <a:pt x="372" y="249"/>
                    </a:lnTo>
                    <a:lnTo>
                      <a:pt x="365" y="250"/>
                    </a:lnTo>
                    <a:lnTo>
                      <a:pt x="356" y="252"/>
                    </a:lnTo>
                    <a:lnTo>
                      <a:pt x="350" y="256"/>
                    </a:lnTo>
                    <a:lnTo>
                      <a:pt x="344" y="263"/>
                    </a:lnTo>
                    <a:lnTo>
                      <a:pt x="337" y="274"/>
                    </a:lnTo>
                    <a:lnTo>
                      <a:pt x="328" y="284"/>
                    </a:lnTo>
                    <a:lnTo>
                      <a:pt x="321" y="295"/>
                    </a:lnTo>
                    <a:lnTo>
                      <a:pt x="312" y="306"/>
                    </a:lnTo>
                    <a:lnTo>
                      <a:pt x="312" y="314"/>
                    </a:lnTo>
                    <a:lnTo>
                      <a:pt x="320" y="312"/>
                    </a:lnTo>
                    <a:lnTo>
                      <a:pt x="326" y="310"/>
                    </a:lnTo>
                    <a:lnTo>
                      <a:pt x="332" y="307"/>
                    </a:lnTo>
                    <a:lnTo>
                      <a:pt x="339" y="304"/>
                    </a:lnTo>
                    <a:lnTo>
                      <a:pt x="345" y="301"/>
                    </a:lnTo>
                    <a:lnTo>
                      <a:pt x="352" y="298"/>
                    </a:lnTo>
                    <a:lnTo>
                      <a:pt x="358" y="294"/>
                    </a:lnTo>
                    <a:lnTo>
                      <a:pt x="365" y="292"/>
                    </a:lnTo>
                    <a:lnTo>
                      <a:pt x="369" y="292"/>
                    </a:lnTo>
                    <a:lnTo>
                      <a:pt x="371" y="290"/>
                    </a:lnTo>
                    <a:lnTo>
                      <a:pt x="374" y="288"/>
                    </a:lnTo>
                    <a:lnTo>
                      <a:pt x="376" y="287"/>
                    </a:lnTo>
                    <a:lnTo>
                      <a:pt x="381" y="285"/>
                    </a:lnTo>
                    <a:lnTo>
                      <a:pt x="387" y="283"/>
                    </a:lnTo>
                    <a:lnTo>
                      <a:pt x="392" y="282"/>
                    </a:lnTo>
                    <a:lnTo>
                      <a:pt x="396" y="285"/>
                    </a:lnTo>
                    <a:lnTo>
                      <a:pt x="392" y="295"/>
                    </a:lnTo>
                    <a:lnTo>
                      <a:pt x="387" y="306"/>
                    </a:lnTo>
                    <a:lnTo>
                      <a:pt x="385" y="317"/>
                    </a:lnTo>
                    <a:lnTo>
                      <a:pt x="382" y="328"/>
                    </a:lnTo>
                    <a:lnTo>
                      <a:pt x="389" y="327"/>
                    </a:lnTo>
                    <a:lnTo>
                      <a:pt x="396" y="323"/>
                    </a:lnTo>
                    <a:lnTo>
                      <a:pt x="402" y="318"/>
                    </a:lnTo>
                    <a:lnTo>
                      <a:pt x="407" y="314"/>
                    </a:lnTo>
                    <a:lnTo>
                      <a:pt x="413" y="307"/>
                    </a:lnTo>
                    <a:lnTo>
                      <a:pt x="418" y="303"/>
                    </a:lnTo>
                    <a:lnTo>
                      <a:pt x="424" y="298"/>
                    </a:lnTo>
                    <a:lnTo>
                      <a:pt x="431" y="295"/>
                    </a:lnTo>
                    <a:lnTo>
                      <a:pt x="435" y="311"/>
                    </a:lnTo>
                    <a:lnTo>
                      <a:pt x="432" y="327"/>
                    </a:lnTo>
                    <a:lnTo>
                      <a:pt x="427" y="344"/>
                    </a:lnTo>
                    <a:lnTo>
                      <a:pt x="425" y="361"/>
                    </a:lnTo>
                    <a:lnTo>
                      <a:pt x="419" y="394"/>
                    </a:lnTo>
                    <a:lnTo>
                      <a:pt x="410" y="429"/>
                    </a:lnTo>
                    <a:lnTo>
                      <a:pt x="404" y="462"/>
                    </a:lnTo>
                    <a:lnTo>
                      <a:pt x="399" y="497"/>
                    </a:lnTo>
                    <a:lnTo>
                      <a:pt x="400" y="502"/>
                    </a:lnTo>
                    <a:lnTo>
                      <a:pt x="400" y="507"/>
                    </a:lnTo>
                    <a:lnTo>
                      <a:pt x="400" y="510"/>
                    </a:lnTo>
                    <a:lnTo>
                      <a:pt x="404" y="513"/>
                    </a:lnTo>
                    <a:lnTo>
                      <a:pt x="413" y="490"/>
                    </a:lnTo>
                    <a:lnTo>
                      <a:pt x="420" y="466"/>
                    </a:lnTo>
                    <a:lnTo>
                      <a:pt x="426" y="442"/>
                    </a:lnTo>
                    <a:lnTo>
                      <a:pt x="433" y="418"/>
                    </a:lnTo>
                    <a:lnTo>
                      <a:pt x="431" y="435"/>
                    </a:lnTo>
                    <a:lnTo>
                      <a:pt x="431" y="451"/>
                    </a:lnTo>
                    <a:lnTo>
                      <a:pt x="431" y="468"/>
                    </a:lnTo>
                    <a:lnTo>
                      <a:pt x="430" y="484"/>
                    </a:lnTo>
                    <a:lnTo>
                      <a:pt x="432" y="492"/>
                    </a:lnTo>
                    <a:lnTo>
                      <a:pt x="432" y="502"/>
                    </a:lnTo>
                    <a:lnTo>
                      <a:pt x="433" y="510"/>
                    </a:lnTo>
                    <a:lnTo>
                      <a:pt x="435" y="520"/>
                    </a:lnTo>
                    <a:lnTo>
                      <a:pt x="440" y="529"/>
                    </a:lnTo>
                    <a:lnTo>
                      <a:pt x="444" y="537"/>
                    </a:lnTo>
                    <a:lnTo>
                      <a:pt x="449" y="546"/>
                    </a:lnTo>
                    <a:lnTo>
                      <a:pt x="455" y="554"/>
                    </a:lnTo>
                    <a:lnTo>
                      <a:pt x="460" y="563"/>
                    </a:lnTo>
                    <a:lnTo>
                      <a:pt x="465" y="572"/>
                    </a:lnTo>
                    <a:lnTo>
                      <a:pt x="469" y="581"/>
                    </a:lnTo>
                    <a:lnTo>
                      <a:pt x="473" y="590"/>
                    </a:lnTo>
                    <a:lnTo>
                      <a:pt x="481" y="607"/>
                    </a:lnTo>
                    <a:lnTo>
                      <a:pt x="487" y="624"/>
                    </a:lnTo>
                    <a:lnTo>
                      <a:pt x="490" y="643"/>
                    </a:lnTo>
                    <a:lnTo>
                      <a:pt x="488" y="661"/>
                    </a:lnTo>
                    <a:lnTo>
                      <a:pt x="486" y="669"/>
                    </a:lnTo>
                    <a:lnTo>
                      <a:pt x="482" y="678"/>
                    </a:lnTo>
                    <a:lnTo>
                      <a:pt x="477" y="687"/>
                    </a:lnTo>
                    <a:lnTo>
                      <a:pt x="471" y="694"/>
                    </a:lnTo>
                    <a:lnTo>
                      <a:pt x="465" y="701"/>
                    </a:lnTo>
                    <a:lnTo>
                      <a:pt x="458" y="707"/>
                    </a:lnTo>
                    <a:lnTo>
                      <a:pt x="451" y="713"/>
                    </a:lnTo>
                    <a:lnTo>
                      <a:pt x="443" y="718"/>
                    </a:lnTo>
                    <a:lnTo>
                      <a:pt x="433" y="725"/>
                    </a:lnTo>
                    <a:lnTo>
                      <a:pt x="424" y="731"/>
                    </a:lnTo>
                    <a:lnTo>
                      <a:pt x="413" y="736"/>
                    </a:lnTo>
                    <a:lnTo>
                      <a:pt x="403" y="739"/>
                    </a:lnTo>
                    <a:lnTo>
                      <a:pt x="392" y="743"/>
                    </a:lnTo>
                    <a:lnTo>
                      <a:pt x="381" y="745"/>
                    </a:lnTo>
                    <a:lnTo>
                      <a:pt x="369" y="748"/>
                    </a:lnTo>
                    <a:lnTo>
                      <a:pt x="358" y="749"/>
                    </a:lnTo>
                    <a:lnTo>
                      <a:pt x="350" y="750"/>
                    </a:lnTo>
                    <a:lnTo>
                      <a:pt x="343" y="751"/>
                    </a:lnTo>
                    <a:lnTo>
                      <a:pt x="336" y="753"/>
                    </a:lnTo>
                    <a:lnTo>
                      <a:pt x="327" y="754"/>
                    </a:lnTo>
                    <a:lnTo>
                      <a:pt x="320" y="754"/>
                    </a:lnTo>
                    <a:lnTo>
                      <a:pt x="312" y="755"/>
                    </a:lnTo>
                    <a:lnTo>
                      <a:pt x="304" y="755"/>
                    </a:lnTo>
                    <a:lnTo>
                      <a:pt x="297" y="755"/>
                    </a:lnTo>
                    <a:lnTo>
                      <a:pt x="286" y="744"/>
                    </a:lnTo>
                    <a:lnTo>
                      <a:pt x="275" y="734"/>
                    </a:lnTo>
                    <a:lnTo>
                      <a:pt x="264" y="723"/>
                    </a:lnTo>
                    <a:lnTo>
                      <a:pt x="253" y="713"/>
                    </a:lnTo>
                    <a:lnTo>
                      <a:pt x="242" y="702"/>
                    </a:lnTo>
                    <a:lnTo>
                      <a:pt x="229" y="694"/>
                    </a:lnTo>
                    <a:lnTo>
                      <a:pt x="217" y="684"/>
                    </a:lnTo>
                    <a:lnTo>
                      <a:pt x="205" y="676"/>
                    </a:lnTo>
                    <a:lnTo>
                      <a:pt x="198" y="673"/>
                    </a:lnTo>
                    <a:lnTo>
                      <a:pt x="190" y="669"/>
                    </a:lnTo>
                    <a:lnTo>
                      <a:pt x="182" y="667"/>
                    </a:lnTo>
                    <a:lnTo>
                      <a:pt x="174" y="668"/>
                    </a:lnTo>
                    <a:lnTo>
                      <a:pt x="163" y="669"/>
                    </a:lnTo>
                    <a:lnTo>
                      <a:pt x="155" y="676"/>
                    </a:lnTo>
                    <a:lnTo>
                      <a:pt x="148" y="685"/>
                    </a:lnTo>
                    <a:lnTo>
                      <a:pt x="143" y="695"/>
                    </a:lnTo>
                    <a:lnTo>
                      <a:pt x="141" y="700"/>
                    </a:lnTo>
                    <a:lnTo>
                      <a:pt x="140" y="706"/>
                    </a:lnTo>
                    <a:lnTo>
                      <a:pt x="140" y="711"/>
                    </a:lnTo>
                    <a:lnTo>
                      <a:pt x="141" y="717"/>
                    </a:lnTo>
                    <a:lnTo>
                      <a:pt x="141" y="718"/>
                    </a:lnTo>
                    <a:lnTo>
                      <a:pt x="140" y="720"/>
                    </a:lnTo>
                    <a:lnTo>
                      <a:pt x="139" y="720"/>
                    </a:lnTo>
                    <a:lnTo>
                      <a:pt x="138" y="720"/>
                    </a:lnTo>
                    <a:lnTo>
                      <a:pt x="129" y="716"/>
                    </a:lnTo>
                    <a:lnTo>
                      <a:pt x="121" y="711"/>
                    </a:lnTo>
                    <a:lnTo>
                      <a:pt x="113" y="706"/>
                    </a:lnTo>
                    <a:lnTo>
                      <a:pt x="107" y="700"/>
                    </a:lnTo>
                    <a:lnTo>
                      <a:pt x="100" y="693"/>
                    </a:lnTo>
                    <a:lnTo>
                      <a:pt x="95" y="685"/>
                    </a:lnTo>
                    <a:lnTo>
                      <a:pt x="90" y="678"/>
                    </a:lnTo>
                    <a:lnTo>
                      <a:pt x="86" y="668"/>
                    </a:lnTo>
                    <a:lnTo>
                      <a:pt x="86" y="655"/>
                    </a:lnTo>
                    <a:lnTo>
                      <a:pt x="84" y="641"/>
                    </a:lnTo>
                    <a:lnTo>
                      <a:pt x="82" y="629"/>
                    </a:lnTo>
                    <a:lnTo>
                      <a:pt x="80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0" y="613"/>
                    </a:lnTo>
                    <a:lnTo>
                      <a:pt x="80" y="611"/>
                    </a:lnTo>
                    <a:lnTo>
                      <a:pt x="79" y="607"/>
                    </a:lnTo>
                    <a:lnTo>
                      <a:pt x="79" y="605"/>
                    </a:lnTo>
                    <a:lnTo>
                      <a:pt x="85" y="610"/>
                    </a:lnTo>
                    <a:lnTo>
                      <a:pt x="93" y="614"/>
                    </a:lnTo>
                    <a:lnTo>
                      <a:pt x="99" y="619"/>
                    </a:lnTo>
                    <a:lnTo>
                      <a:pt x="105" y="624"/>
                    </a:lnTo>
                    <a:lnTo>
                      <a:pt x="112" y="629"/>
                    </a:lnTo>
                    <a:lnTo>
                      <a:pt x="119" y="633"/>
                    </a:lnTo>
                    <a:lnTo>
                      <a:pt x="127" y="636"/>
                    </a:lnTo>
                    <a:lnTo>
                      <a:pt x="134" y="640"/>
                    </a:lnTo>
                    <a:lnTo>
                      <a:pt x="137" y="638"/>
                    </a:lnTo>
                    <a:lnTo>
                      <a:pt x="137" y="634"/>
                    </a:lnTo>
                    <a:lnTo>
                      <a:pt x="135" y="632"/>
                    </a:lnTo>
                    <a:lnTo>
                      <a:pt x="134" y="628"/>
                    </a:lnTo>
                    <a:lnTo>
                      <a:pt x="127" y="619"/>
                    </a:lnTo>
                    <a:lnTo>
                      <a:pt x="119" y="611"/>
                    </a:lnTo>
                    <a:lnTo>
                      <a:pt x="111" y="603"/>
                    </a:lnTo>
                    <a:lnTo>
                      <a:pt x="102" y="596"/>
                    </a:lnTo>
                    <a:lnTo>
                      <a:pt x="94" y="589"/>
                    </a:lnTo>
                    <a:lnTo>
                      <a:pt x="85" y="581"/>
                    </a:lnTo>
                    <a:lnTo>
                      <a:pt x="78" y="574"/>
                    </a:lnTo>
                    <a:lnTo>
                      <a:pt x="71" y="565"/>
                    </a:lnTo>
                    <a:lnTo>
                      <a:pt x="64" y="542"/>
                    </a:lnTo>
                    <a:lnTo>
                      <a:pt x="61" y="519"/>
                    </a:lnTo>
                    <a:lnTo>
                      <a:pt x="58" y="496"/>
                    </a:lnTo>
                    <a:lnTo>
                      <a:pt x="56" y="471"/>
                    </a:lnTo>
                    <a:lnTo>
                      <a:pt x="52" y="436"/>
                    </a:lnTo>
                    <a:lnTo>
                      <a:pt x="50" y="400"/>
                    </a:lnTo>
                    <a:lnTo>
                      <a:pt x="45" y="365"/>
                    </a:lnTo>
                    <a:lnTo>
                      <a:pt x="39" y="331"/>
                    </a:lnTo>
                    <a:lnTo>
                      <a:pt x="34" y="311"/>
                    </a:lnTo>
                    <a:lnTo>
                      <a:pt x="27" y="293"/>
                    </a:lnTo>
                    <a:lnTo>
                      <a:pt x="18" y="274"/>
                    </a:lnTo>
                    <a:lnTo>
                      <a:pt x="8" y="256"/>
                    </a:lnTo>
                    <a:lnTo>
                      <a:pt x="9" y="247"/>
                    </a:lnTo>
                    <a:lnTo>
                      <a:pt x="11" y="239"/>
                    </a:lnTo>
                    <a:lnTo>
                      <a:pt x="11" y="229"/>
                    </a:lnTo>
                    <a:lnTo>
                      <a:pt x="11" y="219"/>
                    </a:lnTo>
                    <a:lnTo>
                      <a:pt x="13" y="218"/>
                    </a:lnTo>
                    <a:lnTo>
                      <a:pt x="16" y="218"/>
                    </a:lnTo>
                    <a:lnTo>
                      <a:pt x="18" y="217"/>
                    </a:lnTo>
                    <a:lnTo>
                      <a:pt x="20" y="214"/>
                    </a:lnTo>
                    <a:lnTo>
                      <a:pt x="29" y="222"/>
                    </a:lnTo>
                    <a:lnTo>
                      <a:pt x="35" y="230"/>
                    </a:lnTo>
                    <a:lnTo>
                      <a:pt x="41" y="239"/>
                    </a:lnTo>
                    <a:lnTo>
                      <a:pt x="49" y="247"/>
                    </a:lnTo>
                    <a:lnTo>
                      <a:pt x="51" y="249"/>
                    </a:lnTo>
                    <a:lnTo>
                      <a:pt x="53" y="250"/>
                    </a:lnTo>
                    <a:lnTo>
                      <a:pt x="56" y="251"/>
                    </a:lnTo>
                    <a:lnTo>
                      <a:pt x="58" y="250"/>
                    </a:lnTo>
                    <a:lnTo>
                      <a:pt x="60" y="243"/>
                    </a:lnTo>
                    <a:lnTo>
                      <a:pt x="61" y="235"/>
                    </a:lnTo>
                    <a:lnTo>
                      <a:pt x="60" y="228"/>
                    </a:lnTo>
                    <a:lnTo>
                      <a:pt x="55" y="222"/>
                    </a:lnTo>
                    <a:lnTo>
                      <a:pt x="49" y="217"/>
                    </a:lnTo>
                    <a:lnTo>
                      <a:pt x="42" y="211"/>
                    </a:lnTo>
                    <a:lnTo>
                      <a:pt x="36" y="206"/>
                    </a:lnTo>
                    <a:lnTo>
                      <a:pt x="30" y="201"/>
                    </a:lnTo>
                    <a:lnTo>
                      <a:pt x="23" y="197"/>
                    </a:lnTo>
                    <a:lnTo>
                      <a:pt x="16" y="195"/>
                    </a:lnTo>
                    <a:lnTo>
                      <a:pt x="8" y="194"/>
                    </a:lnTo>
                    <a:lnTo>
                      <a:pt x="0" y="195"/>
                    </a:lnTo>
                    <a:lnTo>
                      <a:pt x="5" y="185"/>
                    </a:lnTo>
                    <a:lnTo>
                      <a:pt x="11" y="175"/>
                    </a:lnTo>
                    <a:lnTo>
                      <a:pt x="16" y="166"/>
                    </a:lnTo>
                    <a:lnTo>
                      <a:pt x="22" y="156"/>
                    </a:lnTo>
                    <a:lnTo>
                      <a:pt x="27" y="146"/>
                    </a:lnTo>
                    <a:lnTo>
                      <a:pt x="31" y="136"/>
                    </a:lnTo>
                    <a:lnTo>
                      <a:pt x="36" y="126"/>
                    </a:lnTo>
                    <a:lnTo>
                      <a:pt x="40" y="115"/>
                    </a:lnTo>
                    <a:lnTo>
                      <a:pt x="46" y="95"/>
                    </a:lnTo>
                    <a:lnTo>
                      <a:pt x="51" y="73"/>
                    </a:lnTo>
                    <a:lnTo>
                      <a:pt x="53" y="49"/>
                    </a:lnTo>
                    <a:lnTo>
                      <a:pt x="53" y="27"/>
                    </a:lnTo>
                    <a:lnTo>
                      <a:pt x="58" y="21"/>
                    </a:lnTo>
                    <a:lnTo>
                      <a:pt x="62" y="14"/>
                    </a:lnTo>
                    <a:lnTo>
                      <a:pt x="64" y="7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4" y="16"/>
                    </a:lnTo>
                    <a:lnTo>
                      <a:pt x="89" y="26"/>
                    </a:lnTo>
                    <a:lnTo>
                      <a:pt x="91" y="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2" name="Freeform 613"/>
              <p:cNvSpPr>
                <a:spLocks/>
              </p:cNvSpPr>
              <p:nvPr/>
            </p:nvSpPr>
            <p:spPr bwMode="auto">
              <a:xfrm>
                <a:off x="1850" y="1365"/>
                <a:ext cx="9" cy="6"/>
              </a:xfrm>
              <a:custGeom>
                <a:avLst/>
                <a:gdLst>
                  <a:gd name="T0" fmla="*/ 26 w 26"/>
                  <a:gd name="T1" fmla="*/ 10 h 18"/>
                  <a:gd name="T2" fmla="*/ 22 w 26"/>
                  <a:gd name="T3" fmla="*/ 13 h 18"/>
                  <a:gd name="T4" fmla="*/ 19 w 26"/>
                  <a:gd name="T5" fmla="*/ 15 h 18"/>
                  <a:gd name="T6" fmla="*/ 15 w 26"/>
                  <a:gd name="T7" fmla="*/ 16 h 18"/>
                  <a:gd name="T8" fmla="*/ 11 w 26"/>
                  <a:gd name="T9" fmla="*/ 18 h 18"/>
                  <a:gd name="T10" fmla="*/ 9 w 26"/>
                  <a:gd name="T11" fmla="*/ 14 h 18"/>
                  <a:gd name="T12" fmla="*/ 5 w 26"/>
                  <a:gd name="T13" fmla="*/ 15 h 18"/>
                  <a:gd name="T14" fmla="*/ 1 w 26"/>
                  <a:gd name="T15" fmla="*/ 15 h 18"/>
                  <a:gd name="T16" fmla="*/ 0 w 26"/>
                  <a:gd name="T17" fmla="*/ 11 h 18"/>
                  <a:gd name="T18" fmla="*/ 4 w 26"/>
                  <a:gd name="T19" fmla="*/ 7 h 18"/>
                  <a:gd name="T20" fmla="*/ 10 w 26"/>
                  <a:gd name="T21" fmla="*/ 4 h 18"/>
                  <a:gd name="T22" fmla="*/ 16 w 26"/>
                  <a:gd name="T23" fmla="*/ 2 h 18"/>
                  <a:gd name="T24" fmla="*/ 22 w 26"/>
                  <a:gd name="T25" fmla="*/ 0 h 18"/>
                  <a:gd name="T26" fmla="*/ 23 w 26"/>
                  <a:gd name="T27" fmla="*/ 3 h 18"/>
                  <a:gd name="T28" fmla="*/ 25 w 26"/>
                  <a:gd name="T29" fmla="*/ 4 h 18"/>
                  <a:gd name="T30" fmla="*/ 26 w 26"/>
                  <a:gd name="T31" fmla="*/ 7 h 18"/>
                  <a:gd name="T32" fmla="*/ 26 w 26"/>
                  <a:gd name="T3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8">
                    <a:moveTo>
                      <a:pt x="26" y="10"/>
                    </a:moveTo>
                    <a:lnTo>
                      <a:pt x="22" y="13"/>
                    </a:lnTo>
                    <a:lnTo>
                      <a:pt x="19" y="15"/>
                    </a:lnTo>
                    <a:lnTo>
                      <a:pt x="15" y="16"/>
                    </a:lnTo>
                    <a:lnTo>
                      <a:pt x="11" y="18"/>
                    </a:lnTo>
                    <a:lnTo>
                      <a:pt x="9" y="14"/>
                    </a:lnTo>
                    <a:lnTo>
                      <a:pt x="5" y="15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3" name="Freeform 614"/>
              <p:cNvSpPr>
                <a:spLocks/>
              </p:cNvSpPr>
              <p:nvPr/>
            </p:nvSpPr>
            <p:spPr bwMode="auto">
              <a:xfrm>
                <a:off x="1877" y="1371"/>
                <a:ext cx="14" cy="5"/>
              </a:xfrm>
              <a:custGeom>
                <a:avLst/>
                <a:gdLst>
                  <a:gd name="T0" fmla="*/ 41 w 41"/>
                  <a:gd name="T1" fmla="*/ 11 h 15"/>
                  <a:gd name="T2" fmla="*/ 41 w 41"/>
                  <a:gd name="T3" fmla="*/ 12 h 15"/>
                  <a:gd name="T4" fmla="*/ 40 w 41"/>
                  <a:gd name="T5" fmla="*/ 13 h 15"/>
                  <a:gd name="T6" fmla="*/ 38 w 41"/>
                  <a:gd name="T7" fmla="*/ 15 h 15"/>
                  <a:gd name="T8" fmla="*/ 36 w 41"/>
                  <a:gd name="T9" fmla="*/ 15 h 15"/>
                  <a:gd name="T10" fmla="*/ 31 w 41"/>
                  <a:gd name="T11" fmla="*/ 15 h 15"/>
                  <a:gd name="T12" fmla="*/ 27 w 41"/>
                  <a:gd name="T13" fmla="*/ 13 h 15"/>
                  <a:gd name="T14" fmla="*/ 22 w 41"/>
                  <a:gd name="T15" fmla="*/ 13 h 15"/>
                  <a:gd name="T16" fmla="*/ 17 w 41"/>
                  <a:gd name="T17" fmla="*/ 12 h 15"/>
                  <a:gd name="T18" fmla="*/ 12 w 41"/>
                  <a:gd name="T19" fmla="*/ 11 h 15"/>
                  <a:gd name="T20" fmla="*/ 8 w 41"/>
                  <a:gd name="T21" fmla="*/ 10 h 15"/>
                  <a:gd name="T22" fmla="*/ 3 w 41"/>
                  <a:gd name="T23" fmla="*/ 7 h 15"/>
                  <a:gd name="T24" fmla="*/ 0 w 41"/>
                  <a:gd name="T25" fmla="*/ 4 h 15"/>
                  <a:gd name="T26" fmla="*/ 5 w 41"/>
                  <a:gd name="T27" fmla="*/ 1 h 15"/>
                  <a:gd name="T28" fmla="*/ 9 w 41"/>
                  <a:gd name="T29" fmla="*/ 0 h 15"/>
                  <a:gd name="T30" fmla="*/ 16 w 41"/>
                  <a:gd name="T31" fmla="*/ 0 h 15"/>
                  <a:gd name="T32" fmla="*/ 22 w 41"/>
                  <a:gd name="T33" fmla="*/ 0 h 15"/>
                  <a:gd name="T34" fmla="*/ 27 w 41"/>
                  <a:gd name="T35" fmla="*/ 2 h 15"/>
                  <a:gd name="T36" fmla="*/ 33 w 41"/>
                  <a:gd name="T37" fmla="*/ 5 h 15"/>
                  <a:gd name="T38" fmla="*/ 38 w 41"/>
                  <a:gd name="T39" fmla="*/ 7 h 15"/>
                  <a:gd name="T40" fmla="*/ 41 w 41"/>
                  <a:gd name="T4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15">
                    <a:moveTo>
                      <a:pt x="41" y="11"/>
                    </a:moveTo>
                    <a:lnTo>
                      <a:pt x="41" y="12"/>
                    </a:lnTo>
                    <a:lnTo>
                      <a:pt x="40" y="13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1" y="15"/>
                    </a:lnTo>
                    <a:lnTo>
                      <a:pt x="27" y="13"/>
                    </a:lnTo>
                    <a:lnTo>
                      <a:pt x="22" y="13"/>
                    </a:lnTo>
                    <a:lnTo>
                      <a:pt x="17" y="12"/>
                    </a:lnTo>
                    <a:lnTo>
                      <a:pt x="12" y="11"/>
                    </a:lnTo>
                    <a:lnTo>
                      <a:pt x="8" y="10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3" y="5"/>
                    </a:lnTo>
                    <a:lnTo>
                      <a:pt x="38" y="7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4" name="Freeform 615"/>
              <p:cNvSpPr>
                <a:spLocks/>
              </p:cNvSpPr>
              <p:nvPr/>
            </p:nvSpPr>
            <p:spPr bwMode="auto">
              <a:xfrm>
                <a:off x="1863" y="1371"/>
                <a:ext cx="7" cy="31"/>
              </a:xfrm>
              <a:custGeom>
                <a:avLst/>
                <a:gdLst>
                  <a:gd name="T0" fmla="*/ 6 w 21"/>
                  <a:gd name="T1" fmla="*/ 91 h 92"/>
                  <a:gd name="T2" fmla="*/ 4 w 21"/>
                  <a:gd name="T3" fmla="*/ 92 h 92"/>
                  <a:gd name="T4" fmla="*/ 1 w 21"/>
                  <a:gd name="T5" fmla="*/ 81 h 92"/>
                  <a:gd name="T6" fmla="*/ 0 w 21"/>
                  <a:gd name="T7" fmla="*/ 69 h 92"/>
                  <a:gd name="T8" fmla="*/ 1 w 21"/>
                  <a:gd name="T9" fmla="*/ 57 h 92"/>
                  <a:gd name="T10" fmla="*/ 5 w 21"/>
                  <a:gd name="T11" fmla="*/ 46 h 92"/>
                  <a:gd name="T12" fmla="*/ 7 w 21"/>
                  <a:gd name="T13" fmla="*/ 34 h 92"/>
                  <a:gd name="T14" fmla="*/ 11 w 21"/>
                  <a:gd name="T15" fmla="*/ 23 h 92"/>
                  <a:gd name="T16" fmla="*/ 16 w 21"/>
                  <a:gd name="T17" fmla="*/ 12 h 92"/>
                  <a:gd name="T18" fmla="*/ 21 w 21"/>
                  <a:gd name="T19" fmla="*/ 0 h 92"/>
                  <a:gd name="T20" fmla="*/ 17 w 21"/>
                  <a:gd name="T21" fmla="*/ 23 h 92"/>
                  <a:gd name="T22" fmla="*/ 16 w 21"/>
                  <a:gd name="T23" fmla="*/ 46 h 92"/>
                  <a:gd name="T24" fmla="*/ 12 w 21"/>
                  <a:gd name="T25" fmla="*/ 70 h 92"/>
                  <a:gd name="T26" fmla="*/ 6 w 21"/>
                  <a:gd name="T27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92">
                    <a:moveTo>
                      <a:pt x="6" y="91"/>
                    </a:moveTo>
                    <a:lnTo>
                      <a:pt x="4" y="92"/>
                    </a:lnTo>
                    <a:lnTo>
                      <a:pt x="1" y="81"/>
                    </a:lnTo>
                    <a:lnTo>
                      <a:pt x="0" y="69"/>
                    </a:lnTo>
                    <a:lnTo>
                      <a:pt x="1" y="57"/>
                    </a:lnTo>
                    <a:lnTo>
                      <a:pt x="5" y="46"/>
                    </a:lnTo>
                    <a:lnTo>
                      <a:pt x="7" y="34"/>
                    </a:lnTo>
                    <a:lnTo>
                      <a:pt x="11" y="23"/>
                    </a:lnTo>
                    <a:lnTo>
                      <a:pt x="16" y="12"/>
                    </a:lnTo>
                    <a:lnTo>
                      <a:pt x="21" y="0"/>
                    </a:lnTo>
                    <a:lnTo>
                      <a:pt x="17" y="23"/>
                    </a:lnTo>
                    <a:lnTo>
                      <a:pt x="16" y="46"/>
                    </a:lnTo>
                    <a:lnTo>
                      <a:pt x="12" y="70"/>
                    </a:lnTo>
                    <a:lnTo>
                      <a:pt x="6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5" name="Freeform 616"/>
              <p:cNvSpPr>
                <a:spLocks/>
              </p:cNvSpPr>
              <p:nvPr/>
            </p:nvSpPr>
            <p:spPr bwMode="auto">
              <a:xfrm>
                <a:off x="2194" y="1379"/>
                <a:ext cx="15" cy="22"/>
              </a:xfrm>
              <a:custGeom>
                <a:avLst/>
                <a:gdLst>
                  <a:gd name="T0" fmla="*/ 45 w 45"/>
                  <a:gd name="T1" fmla="*/ 0 h 67"/>
                  <a:gd name="T2" fmla="*/ 45 w 45"/>
                  <a:gd name="T3" fmla="*/ 7 h 67"/>
                  <a:gd name="T4" fmla="*/ 44 w 45"/>
                  <a:gd name="T5" fmla="*/ 12 h 67"/>
                  <a:gd name="T6" fmla="*/ 40 w 45"/>
                  <a:gd name="T7" fmla="*/ 18 h 67"/>
                  <a:gd name="T8" fmla="*/ 37 w 45"/>
                  <a:gd name="T9" fmla="*/ 24 h 67"/>
                  <a:gd name="T10" fmla="*/ 39 w 45"/>
                  <a:gd name="T11" fmla="*/ 27 h 67"/>
                  <a:gd name="T12" fmla="*/ 34 w 45"/>
                  <a:gd name="T13" fmla="*/ 33 h 67"/>
                  <a:gd name="T14" fmla="*/ 30 w 45"/>
                  <a:gd name="T15" fmla="*/ 39 h 67"/>
                  <a:gd name="T16" fmla="*/ 26 w 45"/>
                  <a:gd name="T17" fmla="*/ 45 h 67"/>
                  <a:gd name="T18" fmla="*/ 23 w 45"/>
                  <a:gd name="T19" fmla="*/ 51 h 67"/>
                  <a:gd name="T20" fmla="*/ 18 w 45"/>
                  <a:gd name="T21" fmla="*/ 56 h 67"/>
                  <a:gd name="T22" fmla="*/ 13 w 45"/>
                  <a:gd name="T23" fmla="*/ 61 h 67"/>
                  <a:gd name="T24" fmla="*/ 7 w 45"/>
                  <a:gd name="T25" fmla="*/ 65 h 67"/>
                  <a:gd name="T26" fmla="*/ 0 w 45"/>
                  <a:gd name="T27" fmla="*/ 67 h 67"/>
                  <a:gd name="T28" fmla="*/ 0 w 45"/>
                  <a:gd name="T29" fmla="*/ 62 h 67"/>
                  <a:gd name="T30" fmla="*/ 6 w 45"/>
                  <a:gd name="T31" fmla="*/ 55 h 67"/>
                  <a:gd name="T32" fmla="*/ 12 w 45"/>
                  <a:gd name="T33" fmla="*/ 48 h 67"/>
                  <a:gd name="T34" fmla="*/ 17 w 45"/>
                  <a:gd name="T35" fmla="*/ 40 h 67"/>
                  <a:gd name="T36" fmla="*/ 22 w 45"/>
                  <a:gd name="T37" fmla="*/ 32 h 67"/>
                  <a:gd name="T38" fmla="*/ 26 w 45"/>
                  <a:gd name="T39" fmla="*/ 23 h 67"/>
                  <a:gd name="T40" fmla="*/ 31 w 45"/>
                  <a:gd name="T41" fmla="*/ 16 h 67"/>
                  <a:gd name="T42" fmla="*/ 36 w 45"/>
                  <a:gd name="T43" fmla="*/ 7 h 67"/>
                  <a:gd name="T44" fmla="*/ 42 w 45"/>
                  <a:gd name="T45" fmla="*/ 0 h 67"/>
                  <a:gd name="T46" fmla="*/ 45 w 45"/>
                  <a:gd name="T4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67">
                    <a:moveTo>
                      <a:pt x="45" y="0"/>
                    </a:moveTo>
                    <a:lnTo>
                      <a:pt x="45" y="7"/>
                    </a:lnTo>
                    <a:lnTo>
                      <a:pt x="44" y="12"/>
                    </a:lnTo>
                    <a:lnTo>
                      <a:pt x="40" y="18"/>
                    </a:lnTo>
                    <a:lnTo>
                      <a:pt x="37" y="24"/>
                    </a:lnTo>
                    <a:lnTo>
                      <a:pt x="39" y="27"/>
                    </a:lnTo>
                    <a:lnTo>
                      <a:pt x="34" y="33"/>
                    </a:lnTo>
                    <a:lnTo>
                      <a:pt x="30" y="39"/>
                    </a:lnTo>
                    <a:lnTo>
                      <a:pt x="26" y="45"/>
                    </a:lnTo>
                    <a:lnTo>
                      <a:pt x="23" y="51"/>
                    </a:lnTo>
                    <a:lnTo>
                      <a:pt x="18" y="56"/>
                    </a:lnTo>
                    <a:lnTo>
                      <a:pt x="13" y="61"/>
                    </a:lnTo>
                    <a:lnTo>
                      <a:pt x="7" y="65"/>
                    </a:lnTo>
                    <a:lnTo>
                      <a:pt x="0" y="67"/>
                    </a:lnTo>
                    <a:lnTo>
                      <a:pt x="0" y="62"/>
                    </a:lnTo>
                    <a:lnTo>
                      <a:pt x="6" y="55"/>
                    </a:lnTo>
                    <a:lnTo>
                      <a:pt x="12" y="48"/>
                    </a:lnTo>
                    <a:lnTo>
                      <a:pt x="17" y="40"/>
                    </a:lnTo>
                    <a:lnTo>
                      <a:pt x="22" y="32"/>
                    </a:lnTo>
                    <a:lnTo>
                      <a:pt x="26" y="23"/>
                    </a:lnTo>
                    <a:lnTo>
                      <a:pt x="31" y="16"/>
                    </a:lnTo>
                    <a:lnTo>
                      <a:pt x="36" y="7"/>
                    </a:lnTo>
                    <a:lnTo>
                      <a:pt x="42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6" name="Freeform 617"/>
              <p:cNvSpPr>
                <a:spLocks/>
              </p:cNvSpPr>
              <p:nvPr/>
            </p:nvSpPr>
            <p:spPr bwMode="auto">
              <a:xfrm>
                <a:off x="1841" y="1383"/>
                <a:ext cx="2" cy="6"/>
              </a:xfrm>
              <a:custGeom>
                <a:avLst/>
                <a:gdLst>
                  <a:gd name="T0" fmla="*/ 4 w 6"/>
                  <a:gd name="T1" fmla="*/ 19 h 19"/>
                  <a:gd name="T2" fmla="*/ 1 w 6"/>
                  <a:gd name="T3" fmla="*/ 15 h 19"/>
                  <a:gd name="T4" fmla="*/ 0 w 6"/>
                  <a:gd name="T5" fmla="*/ 10 h 19"/>
                  <a:gd name="T6" fmla="*/ 1 w 6"/>
                  <a:gd name="T7" fmla="*/ 5 h 19"/>
                  <a:gd name="T8" fmla="*/ 3 w 6"/>
                  <a:gd name="T9" fmla="*/ 1 h 19"/>
                  <a:gd name="T10" fmla="*/ 3 w 6"/>
                  <a:gd name="T11" fmla="*/ 0 h 19"/>
                  <a:gd name="T12" fmla="*/ 5 w 6"/>
                  <a:gd name="T13" fmla="*/ 4 h 19"/>
                  <a:gd name="T14" fmla="*/ 6 w 6"/>
                  <a:gd name="T15" fmla="*/ 9 h 19"/>
                  <a:gd name="T16" fmla="*/ 5 w 6"/>
                  <a:gd name="T17" fmla="*/ 14 h 19"/>
                  <a:gd name="T18" fmla="*/ 4 w 6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9">
                    <a:moveTo>
                      <a:pt x="4" y="19"/>
                    </a:moveTo>
                    <a:lnTo>
                      <a:pt x="1" y="15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4"/>
                    </a:lnTo>
                    <a:lnTo>
                      <a:pt x="6" y="9"/>
                    </a:lnTo>
                    <a:lnTo>
                      <a:pt x="5" y="14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7" name="Freeform 618"/>
              <p:cNvSpPr>
                <a:spLocks/>
              </p:cNvSpPr>
              <p:nvPr/>
            </p:nvSpPr>
            <p:spPr bwMode="auto">
              <a:xfrm>
                <a:off x="2033" y="1383"/>
                <a:ext cx="27" cy="34"/>
              </a:xfrm>
              <a:custGeom>
                <a:avLst/>
                <a:gdLst>
                  <a:gd name="T0" fmla="*/ 49 w 80"/>
                  <a:gd name="T1" fmla="*/ 43 h 103"/>
                  <a:gd name="T2" fmla="*/ 57 w 80"/>
                  <a:gd name="T3" fmla="*/ 57 h 103"/>
                  <a:gd name="T4" fmla="*/ 58 w 80"/>
                  <a:gd name="T5" fmla="*/ 52 h 103"/>
                  <a:gd name="T6" fmla="*/ 45 w 80"/>
                  <a:gd name="T7" fmla="*/ 28 h 103"/>
                  <a:gd name="T8" fmla="*/ 38 w 80"/>
                  <a:gd name="T9" fmla="*/ 12 h 103"/>
                  <a:gd name="T10" fmla="*/ 52 w 80"/>
                  <a:gd name="T11" fmla="*/ 22 h 103"/>
                  <a:gd name="T12" fmla="*/ 63 w 80"/>
                  <a:gd name="T13" fmla="*/ 36 h 103"/>
                  <a:gd name="T14" fmla="*/ 72 w 80"/>
                  <a:gd name="T15" fmla="*/ 52 h 103"/>
                  <a:gd name="T16" fmla="*/ 80 w 80"/>
                  <a:gd name="T17" fmla="*/ 68 h 103"/>
                  <a:gd name="T18" fmla="*/ 79 w 80"/>
                  <a:gd name="T19" fmla="*/ 82 h 103"/>
                  <a:gd name="T20" fmla="*/ 75 w 80"/>
                  <a:gd name="T21" fmla="*/ 94 h 103"/>
                  <a:gd name="T22" fmla="*/ 72 w 80"/>
                  <a:gd name="T23" fmla="*/ 87 h 103"/>
                  <a:gd name="T24" fmla="*/ 66 w 80"/>
                  <a:gd name="T25" fmla="*/ 81 h 103"/>
                  <a:gd name="T26" fmla="*/ 63 w 80"/>
                  <a:gd name="T27" fmla="*/ 94 h 103"/>
                  <a:gd name="T28" fmla="*/ 53 w 80"/>
                  <a:gd name="T29" fmla="*/ 103 h 103"/>
                  <a:gd name="T30" fmla="*/ 52 w 80"/>
                  <a:gd name="T31" fmla="*/ 102 h 103"/>
                  <a:gd name="T32" fmla="*/ 52 w 80"/>
                  <a:gd name="T33" fmla="*/ 101 h 103"/>
                  <a:gd name="T34" fmla="*/ 51 w 80"/>
                  <a:gd name="T35" fmla="*/ 93 h 103"/>
                  <a:gd name="T36" fmla="*/ 46 w 80"/>
                  <a:gd name="T37" fmla="*/ 86 h 103"/>
                  <a:gd name="T38" fmla="*/ 35 w 80"/>
                  <a:gd name="T39" fmla="*/ 87 h 103"/>
                  <a:gd name="T40" fmla="*/ 27 w 80"/>
                  <a:gd name="T41" fmla="*/ 75 h 103"/>
                  <a:gd name="T42" fmla="*/ 24 w 80"/>
                  <a:gd name="T43" fmla="*/ 61 h 103"/>
                  <a:gd name="T44" fmla="*/ 14 w 80"/>
                  <a:gd name="T45" fmla="*/ 44 h 103"/>
                  <a:gd name="T46" fmla="*/ 16 w 80"/>
                  <a:gd name="T47" fmla="*/ 38 h 103"/>
                  <a:gd name="T48" fmla="*/ 27 w 80"/>
                  <a:gd name="T49" fmla="*/ 49 h 103"/>
                  <a:gd name="T50" fmla="*/ 29 w 80"/>
                  <a:gd name="T51" fmla="*/ 41 h 103"/>
                  <a:gd name="T52" fmla="*/ 14 w 80"/>
                  <a:gd name="T53" fmla="*/ 16 h 103"/>
                  <a:gd name="T54" fmla="*/ 2 w 80"/>
                  <a:gd name="T55" fmla="*/ 6 h 103"/>
                  <a:gd name="T56" fmla="*/ 0 w 80"/>
                  <a:gd name="T57" fmla="*/ 3 h 103"/>
                  <a:gd name="T58" fmla="*/ 7 w 80"/>
                  <a:gd name="T59" fmla="*/ 3 h 103"/>
                  <a:gd name="T60" fmla="*/ 19 w 80"/>
                  <a:gd name="T61" fmla="*/ 10 h 103"/>
                  <a:gd name="T62" fmla="*/ 30 w 80"/>
                  <a:gd name="T63" fmla="*/ 19 h 103"/>
                  <a:gd name="T64" fmla="*/ 40 w 80"/>
                  <a:gd name="T65" fmla="*/ 3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" h="103">
                    <a:moveTo>
                      <a:pt x="44" y="37"/>
                    </a:moveTo>
                    <a:lnTo>
                      <a:pt x="49" y="43"/>
                    </a:lnTo>
                    <a:lnTo>
                      <a:pt x="53" y="50"/>
                    </a:lnTo>
                    <a:lnTo>
                      <a:pt x="57" y="57"/>
                    </a:lnTo>
                    <a:lnTo>
                      <a:pt x="61" y="64"/>
                    </a:lnTo>
                    <a:lnTo>
                      <a:pt x="58" y="52"/>
                    </a:lnTo>
                    <a:lnTo>
                      <a:pt x="52" y="39"/>
                    </a:lnTo>
                    <a:lnTo>
                      <a:pt x="45" y="2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46" y="17"/>
                    </a:lnTo>
                    <a:lnTo>
                      <a:pt x="52" y="22"/>
                    </a:lnTo>
                    <a:lnTo>
                      <a:pt x="58" y="28"/>
                    </a:lnTo>
                    <a:lnTo>
                      <a:pt x="63" y="36"/>
                    </a:lnTo>
                    <a:lnTo>
                      <a:pt x="68" y="43"/>
                    </a:lnTo>
                    <a:lnTo>
                      <a:pt x="72" y="52"/>
                    </a:lnTo>
                    <a:lnTo>
                      <a:pt x="77" y="60"/>
                    </a:lnTo>
                    <a:lnTo>
                      <a:pt x="80" y="68"/>
                    </a:lnTo>
                    <a:lnTo>
                      <a:pt x="80" y="75"/>
                    </a:lnTo>
                    <a:lnTo>
                      <a:pt x="79" y="82"/>
                    </a:lnTo>
                    <a:lnTo>
                      <a:pt x="78" y="88"/>
                    </a:lnTo>
                    <a:lnTo>
                      <a:pt x="75" y="94"/>
                    </a:lnTo>
                    <a:lnTo>
                      <a:pt x="73" y="91"/>
                    </a:lnTo>
                    <a:lnTo>
                      <a:pt x="72" y="87"/>
                    </a:lnTo>
                    <a:lnTo>
                      <a:pt x="69" y="83"/>
                    </a:lnTo>
                    <a:lnTo>
                      <a:pt x="66" y="81"/>
                    </a:lnTo>
                    <a:lnTo>
                      <a:pt x="64" y="87"/>
                    </a:lnTo>
                    <a:lnTo>
                      <a:pt x="63" y="94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2" y="103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1"/>
                    </a:lnTo>
                    <a:lnTo>
                      <a:pt x="53" y="97"/>
                    </a:lnTo>
                    <a:lnTo>
                      <a:pt x="51" y="93"/>
                    </a:lnTo>
                    <a:lnTo>
                      <a:pt x="49" y="90"/>
                    </a:lnTo>
                    <a:lnTo>
                      <a:pt x="46" y="86"/>
                    </a:lnTo>
                    <a:lnTo>
                      <a:pt x="41" y="91"/>
                    </a:lnTo>
                    <a:lnTo>
                      <a:pt x="35" y="87"/>
                    </a:lnTo>
                    <a:lnTo>
                      <a:pt x="30" y="82"/>
                    </a:lnTo>
                    <a:lnTo>
                      <a:pt x="27" y="75"/>
                    </a:lnTo>
                    <a:lnTo>
                      <a:pt x="23" y="70"/>
                    </a:lnTo>
                    <a:lnTo>
                      <a:pt x="24" y="61"/>
                    </a:lnTo>
                    <a:lnTo>
                      <a:pt x="20" y="53"/>
                    </a:lnTo>
                    <a:lnTo>
                      <a:pt x="14" y="44"/>
                    </a:lnTo>
                    <a:lnTo>
                      <a:pt x="9" y="36"/>
                    </a:lnTo>
                    <a:lnTo>
                      <a:pt x="16" y="38"/>
                    </a:lnTo>
                    <a:lnTo>
                      <a:pt x="22" y="43"/>
                    </a:lnTo>
                    <a:lnTo>
                      <a:pt x="27" y="49"/>
                    </a:lnTo>
                    <a:lnTo>
                      <a:pt x="31" y="54"/>
                    </a:lnTo>
                    <a:lnTo>
                      <a:pt x="29" y="41"/>
                    </a:lnTo>
                    <a:lnTo>
                      <a:pt x="23" y="27"/>
                    </a:lnTo>
                    <a:lnTo>
                      <a:pt x="14" y="16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13" y="5"/>
                    </a:lnTo>
                    <a:lnTo>
                      <a:pt x="19" y="10"/>
                    </a:lnTo>
                    <a:lnTo>
                      <a:pt x="25" y="14"/>
                    </a:lnTo>
                    <a:lnTo>
                      <a:pt x="30" y="19"/>
                    </a:lnTo>
                    <a:lnTo>
                      <a:pt x="36" y="25"/>
                    </a:lnTo>
                    <a:lnTo>
                      <a:pt x="40" y="31"/>
                    </a:lnTo>
                    <a:lnTo>
                      <a:pt x="4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8" name="Freeform 619"/>
              <p:cNvSpPr>
                <a:spLocks/>
              </p:cNvSpPr>
              <p:nvPr/>
            </p:nvSpPr>
            <p:spPr bwMode="auto">
              <a:xfrm>
                <a:off x="2317" y="1385"/>
                <a:ext cx="19" cy="31"/>
              </a:xfrm>
              <a:custGeom>
                <a:avLst/>
                <a:gdLst>
                  <a:gd name="T0" fmla="*/ 2 w 56"/>
                  <a:gd name="T1" fmla="*/ 0 h 91"/>
                  <a:gd name="T2" fmla="*/ 4 w 56"/>
                  <a:gd name="T3" fmla="*/ 12 h 91"/>
                  <a:gd name="T4" fmla="*/ 8 w 56"/>
                  <a:gd name="T5" fmla="*/ 24 h 91"/>
                  <a:gd name="T6" fmla="*/ 13 w 56"/>
                  <a:gd name="T7" fmla="*/ 36 h 91"/>
                  <a:gd name="T8" fmla="*/ 19 w 56"/>
                  <a:gd name="T9" fmla="*/ 47 h 91"/>
                  <a:gd name="T10" fmla="*/ 26 w 56"/>
                  <a:gd name="T11" fmla="*/ 58 h 91"/>
                  <a:gd name="T12" fmla="*/ 35 w 56"/>
                  <a:gd name="T13" fmla="*/ 68 h 91"/>
                  <a:gd name="T14" fmla="*/ 45 w 56"/>
                  <a:gd name="T15" fmla="*/ 78 h 91"/>
                  <a:gd name="T16" fmla="*/ 56 w 56"/>
                  <a:gd name="T17" fmla="*/ 85 h 91"/>
                  <a:gd name="T18" fmla="*/ 56 w 56"/>
                  <a:gd name="T19" fmla="*/ 86 h 91"/>
                  <a:gd name="T20" fmla="*/ 56 w 56"/>
                  <a:gd name="T21" fmla="*/ 89 h 91"/>
                  <a:gd name="T22" fmla="*/ 55 w 56"/>
                  <a:gd name="T23" fmla="*/ 90 h 91"/>
                  <a:gd name="T24" fmla="*/ 53 w 56"/>
                  <a:gd name="T25" fmla="*/ 91 h 91"/>
                  <a:gd name="T26" fmla="*/ 42 w 56"/>
                  <a:gd name="T27" fmla="*/ 90 h 91"/>
                  <a:gd name="T28" fmla="*/ 33 w 56"/>
                  <a:gd name="T29" fmla="*/ 86 h 91"/>
                  <a:gd name="T30" fmla="*/ 24 w 56"/>
                  <a:gd name="T31" fmla="*/ 79 h 91"/>
                  <a:gd name="T32" fmla="*/ 18 w 56"/>
                  <a:gd name="T33" fmla="*/ 71 h 91"/>
                  <a:gd name="T34" fmla="*/ 11 w 56"/>
                  <a:gd name="T35" fmla="*/ 53 h 91"/>
                  <a:gd name="T36" fmla="*/ 4 w 56"/>
                  <a:gd name="T37" fmla="*/ 38 h 91"/>
                  <a:gd name="T38" fmla="*/ 0 w 56"/>
                  <a:gd name="T39" fmla="*/ 19 h 91"/>
                  <a:gd name="T40" fmla="*/ 0 w 56"/>
                  <a:gd name="T41" fmla="*/ 1 h 91"/>
                  <a:gd name="T42" fmla="*/ 0 w 56"/>
                  <a:gd name="T43" fmla="*/ 1 h 91"/>
                  <a:gd name="T44" fmla="*/ 1 w 56"/>
                  <a:gd name="T45" fmla="*/ 0 h 91"/>
                  <a:gd name="T46" fmla="*/ 1 w 56"/>
                  <a:gd name="T47" fmla="*/ 0 h 91"/>
                  <a:gd name="T48" fmla="*/ 2 w 56"/>
                  <a:gd name="T4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91">
                    <a:moveTo>
                      <a:pt x="2" y="0"/>
                    </a:moveTo>
                    <a:lnTo>
                      <a:pt x="4" y="12"/>
                    </a:lnTo>
                    <a:lnTo>
                      <a:pt x="8" y="24"/>
                    </a:lnTo>
                    <a:lnTo>
                      <a:pt x="13" y="36"/>
                    </a:lnTo>
                    <a:lnTo>
                      <a:pt x="19" y="47"/>
                    </a:lnTo>
                    <a:lnTo>
                      <a:pt x="26" y="58"/>
                    </a:lnTo>
                    <a:lnTo>
                      <a:pt x="35" y="68"/>
                    </a:lnTo>
                    <a:lnTo>
                      <a:pt x="45" y="78"/>
                    </a:lnTo>
                    <a:lnTo>
                      <a:pt x="56" y="85"/>
                    </a:lnTo>
                    <a:lnTo>
                      <a:pt x="56" y="86"/>
                    </a:lnTo>
                    <a:lnTo>
                      <a:pt x="56" y="89"/>
                    </a:lnTo>
                    <a:lnTo>
                      <a:pt x="55" y="90"/>
                    </a:lnTo>
                    <a:lnTo>
                      <a:pt x="53" y="91"/>
                    </a:lnTo>
                    <a:lnTo>
                      <a:pt x="42" y="90"/>
                    </a:lnTo>
                    <a:lnTo>
                      <a:pt x="33" y="86"/>
                    </a:lnTo>
                    <a:lnTo>
                      <a:pt x="24" y="79"/>
                    </a:lnTo>
                    <a:lnTo>
                      <a:pt x="18" y="71"/>
                    </a:lnTo>
                    <a:lnTo>
                      <a:pt x="11" y="53"/>
                    </a:lnTo>
                    <a:lnTo>
                      <a:pt x="4" y="38"/>
                    </a:lnTo>
                    <a:lnTo>
                      <a:pt x="0" y="19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9" name="Freeform 620"/>
              <p:cNvSpPr>
                <a:spLocks/>
              </p:cNvSpPr>
              <p:nvPr/>
            </p:nvSpPr>
            <p:spPr bwMode="auto">
              <a:xfrm>
                <a:off x="2172" y="1390"/>
                <a:ext cx="5" cy="16"/>
              </a:xfrm>
              <a:custGeom>
                <a:avLst/>
                <a:gdLst>
                  <a:gd name="T0" fmla="*/ 15 w 15"/>
                  <a:gd name="T1" fmla="*/ 25 h 47"/>
                  <a:gd name="T2" fmla="*/ 14 w 15"/>
                  <a:gd name="T3" fmla="*/ 31 h 47"/>
                  <a:gd name="T4" fmla="*/ 14 w 15"/>
                  <a:gd name="T5" fmla="*/ 37 h 47"/>
                  <a:gd name="T6" fmla="*/ 12 w 15"/>
                  <a:gd name="T7" fmla="*/ 43 h 47"/>
                  <a:gd name="T8" fmla="*/ 8 w 15"/>
                  <a:gd name="T9" fmla="*/ 47 h 47"/>
                  <a:gd name="T10" fmla="*/ 6 w 15"/>
                  <a:gd name="T11" fmla="*/ 17 h 47"/>
                  <a:gd name="T12" fmla="*/ 4 w 15"/>
                  <a:gd name="T13" fmla="*/ 13 h 47"/>
                  <a:gd name="T14" fmla="*/ 2 w 15"/>
                  <a:gd name="T15" fmla="*/ 9 h 47"/>
                  <a:gd name="T16" fmla="*/ 0 w 15"/>
                  <a:gd name="T17" fmla="*/ 5 h 47"/>
                  <a:gd name="T18" fmla="*/ 2 w 15"/>
                  <a:gd name="T19" fmla="*/ 0 h 47"/>
                  <a:gd name="T20" fmla="*/ 7 w 15"/>
                  <a:gd name="T21" fmla="*/ 5 h 47"/>
                  <a:gd name="T22" fmla="*/ 12 w 15"/>
                  <a:gd name="T23" fmla="*/ 10 h 47"/>
                  <a:gd name="T24" fmla="*/ 14 w 15"/>
                  <a:gd name="T25" fmla="*/ 17 h 47"/>
                  <a:gd name="T26" fmla="*/ 15 w 15"/>
                  <a:gd name="T27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47">
                    <a:moveTo>
                      <a:pt x="15" y="25"/>
                    </a:moveTo>
                    <a:lnTo>
                      <a:pt x="14" y="31"/>
                    </a:lnTo>
                    <a:lnTo>
                      <a:pt x="14" y="37"/>
                    </a:lnTo>
                    <a:lnTo>
                      <a:pt x="12" y="43"/>
                    </a:lnTo>
                    <a:lnTo>
                      <a:pt x="8" y="47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12" y="10"/>
                    </a:lnTo>
                    <a:lnTo>
                      <a:pt x="14" y="17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0" name="Freeform 621"/>
              <p:cNvSpPr>
                <a:spLocks/>
              </p:cNvSpPr>
              <p:nvPr/>
            </p:nvSpPr>
            <p:spPr bwMode="auto">
              <a:xfrm>
                <a:off x="2153" y="1396"/>
                <a:ext cx="20" cy="9"/>
              </a:xfrm>
              <a:custGeom>
                <a:avLst/>
                <a:gdLst>
                  <a:gd name="T0" fmla="*/ 60 w 60"/>
                  <a:gd name="T1" fmla="*/ 6 h 27"/>
                  <a:gd name="T2" fmla="*/ 60 w 60"/>
                  <a:gd name="T3" fmla="*/ 12 h 27"/>
                  <a:gd name="T4" fmla="*/ 60 w 60"/>
                  <a:gd name="T5" fmla="*/ 17 h 27"/>
                  <a:gd name="T6" fmla="*/ 56 w 60"/>
                  <a:gd name="T7" fmla="*/ 22 h 27"/>
                  <a:gd name="T8" fmla="*/ 51 w 60"/>
                  <a:gd name="T9" fmla="*/ 24 h 27"/>
                  <a:gd name="T10" fmla="*/ 45 w 60"/>
                  <a:gd name="T11" fmla="*/ 25 h 27"/>
                  <a:gd name="T12" fmla="*/ 40 w 60"/>
                  <a:gd name="T13" fmla="*/ 27 h 27"/>
                  <a:gd name="T14" fmla="*/ 34 w 60"/>
                  <a:gd name="T15" fmla="*/ 27 h 27"/>
                  <a:gd name="T16" fmla="*/ 28 w 60"/>
                  <a:gd name="T17" fmla="*/ 25 h 27"/>
                  <a:gd name="T18" fmla="*/ 23 w 60"/>
                  <a:gd name="T19" fmla="*/ 24 h 27"/>
                  <a:gd name="T20" fmla="*/ 17 w 60"/>
                  <a:gd name="T21" fmla="*/ 23 h 27"/>
                  <a:gd name="T22" fmla="*/ 11 w 60"/>
                  <a:gd name="T23" fmla="*/ 22 h 27"/>
                  <a:gd name="T24" fmla="*/ 5 w 60"/>
                  <a:gd name="T25" fmla="*/ 20 h 27"/>
                  <a:gd name="T26" fmla="*/ 4 w 60"/>
                  <a:gd name="T27" fmla="*/ 17 h 27"/>
                  <a:gd name="T28" fmla="*/ 1 w 60"/>
                  <a:gd name="T29" fmla="*/ 14 h 27"/>
                  <a:gd name="T30" fmla="*/ 0 w 60"/>
                  <a:gd name="T31" fmla="*/ 12 h 27"/>
                  <a:gd name="T32" fmla="*/ 0 w 60"/>
                  <a:gd name="T33" fmla="*/ 9 h 27"/>
                  <a:gd name="T34" fmla="*/ 7 w 60"/>
                  <a:gd name="T35" fmla="*/ 9 h 27"/>
                  <a:gd name="T36" fmla="*/ 15 w 60"/>
                  <a:gd name="T37" fmla="*/ 8 h 27"/>
                  <a:gd name="T38" fmla="*/ 21 w 60"/>
                  <a:gd name="T39" fmla="*/ 7 h 27"/>
                  <a:gd name="T40" fmla="*/ 28 w 60"/>
                  <a:gd name="T41" fmla="*/ 5 h 27"/>
                  <a:gd name="T42" fmla="*/ 34 w 60"/>
                  <a:gd name="T43" fmla="*/ 2 h 27"/>
                  <a:gd name="T44" fmla="*/ 41 w 60"/>
                  <a:gd name="T45" fmla="*/ 1 h 27"/>
                  <a:gd name="T46" fmla="*/ 49 w 60"/>
                  <a:gd name="T47" fmla="*/ 0 h 27"/>
                  <a:gd name="T48" fmla="*/ 57 w 60"/>
                  <a:gd name="T49" fmla="*/ 1 h 27"/>
                  <a:gd name="T50" fmla="*/ 60 w 60"/>
                  <a:gd name="T51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27">
                    <a:moveTo>
                      <a:pt x="60" y="6"/>
                    </a:moveTo>
                    <a:lnTo>
                      <a:pt x="60" y="12"/>
                    </a:lnTo>
                    <a:lnTo>
                      <a:pt x="60" y="17"/>
                    </a:lnTo>
                    <a:lnTo>
                      <a:pt x="56" y="22"/>
                    </a:lnTo>
                    <a:lnTo>
                      <a:pt x="51" y="24"/>
                    </a:lnTo>
                    <a:lnTo>
                      <a:pt x="45" y="25"/>
                    </a:lnTo>
                    <a:lnTo>
                      <a:pt x="40" y="27"/>
                    </a:lnTo>
                    <a:lnTo>
                      <a:pt x="34" y="27"/>
                    </a:lnTo>
                    <a:lnTo>
                      <a:pt x="28" y="25"/>
                    </a:lnTo>
                    <a:lnTo>
                      <a:pt x="23" y="24"/>
                    </a:lnTo>
                    <a:lnTo>
                      <a:pt x="17" y="23"/>
                    </a:lnTo>
                    <a:lnTo>
                      <a:pt x="11" y="22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15" y="8"/>
                    </a:lnTo>
                    <a:lnTo>
                      <a:pt x="21" y="7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7" y="1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1" name="Freeform 622"/>
              <p:cNvSpPr>
                <a:spLocks/>
              </p:cNvSpPr>
              <p:nvPr/>
            </p:nvSpPr>
            <p:spPr bwMode="auto">
              <a:xfrm>
                <a:off x="1890" y="1398"/>
                <a:ext cx="10" cy="6"/>
              </a:xfrm>
              <a:custGeom>
                <a:avLst/>
                <a:gdLst>
                  <a:gd name="T0" fmla="*/ 29 w 29"/>
                  <a:gd name="T1" fmla="*/ 5 h 16"/>
                  <a:gd name="T2" fmla="*/ 27 w 29"/>
                  <a:gd name="T3" fmla="*/ 8 h 16"/>
                  <a:gd name="T4" fmla="*/ 23 w 29"/>
                  <a:gd name="T5" fmla="*/ 11 h 16"/>
                  <a:gd name="T6" fmla="*/ 18 w 29"/>
                  <a:gd name="T7" fmla="*/ 13 h 16"/>
                  <a:gd name="T8" fmla="*/ 15 w 29"/>
                  <a:gd name="T9" fmla="*/ 16 h 16"/>
                  <a:gd name="T10" fmla="*/ 11 w 29"/>
                  <a:gd name="T11" fmla="*/ 16 h 16"/>
                  <a:gd name="T12" fmla="*/ 9 w 29"/>
                  <a:gd name="T13" fmla="*/ 14 h 16"/>
                  <a:gd name="T14" fmla="*/ 6 w 29"/>
                  <a:gd name="T15" fmla="*/ 12 h 16"/>
                  <a:gd name="T16" fmla="*/ 4 w 29"/>
                  <a:gd name="T17" fmla="*/ 8 h 16"/>
                  <a:gd name="T18" fmla="*/ 4 w 29"/>
                  <a:gd name="T19" fmla="*/ 7 h 16"/>
                  <a:gd name="T20" fmla="*/ 2 w 29"/>
                  <a:gd name="T21" fmla="*/ 5 h 16"/>
                  <a:gd name="T22" fmla="*/ 1 w 29"/>
                  <a:gd name="T23" fmla="*/ 3 h 16"/>
                  <a:gd name="T24" fmla="*/ 0 w 29"/>
                  <a:gd name="T25" fmla="*/ 2 h 16"/>
                  <a:gd name="T26" fmla="*/ 7 w 29"/>
                  <a:gd name="T27" fmla="*/ 0 h 16"/>
                  <a:gd name="T28" fmla="*/ 15 w 29"/>
                  <a:gd name="T29" fmla="*/ 1 h 16"/>
                  <a:gd name="T30" fmla="*/ 22 w 29"/>
                  <a:gd name="T31" fmla="*/ 3 h 16"/>
                  <a:gd name="T32" fmla="*/ 29 w 29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6">
                    <a:moveTo>
                      <a:pt x="29" y="5"/>
                    </a:moveTo>
                    <a:lnTo>
                      <a:pt x="27" y="8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5" y="16"/>
                    </a:lnTo>
                    <a:lnTo>
                      <a:pt x="11" y="16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2" name="Freeform 623"/>
              <p:cNvSpPr>
                <a:spLocks/>
              </p:cNvSpPr>
              <p:nvPr/>
            </p:nvSpPr>
            <p:spPr bwMode="auto">
              <a:xfrm>
                <a:off x="2158" y="1399"/>
                <a:ext cx="8" cy="4"/>
              </a:xfrm>
              <a:custGeom>
                <a:avLst/>
                <a:gdLst>
                  <a:gd name="T0" fmla="*/ 23 w 23"/>
                  <a:gd name="T1" fmla="*/ 0 h 10"/>
                  <a:gd name="T2" fmla="*/ 21 w 23"/>
                  <a:gd name="T3" fmla="*/ 3 h 10"/>
                  <a:gd name="T4" fmla="*/ 20 w 23"/>
                  <a:gd name="T5" fmla="*/ 5 h 10"/>
                  <a:gd name="T6" fmla="*/ 18 w 23"/>
                  <a:gd name="T7" fmla="*/ 8 h 10"/>
                  <a:gd name="T8" fmla="*/ 16 w 23"/>
                  <a:gd name="T9" fmla="*/ 9 h 10"/>
                  <a:gd name="T10" fmla="*/ 11 w 23"/>
                  <a:gd name="T11" fmla="*/ 10 h 10"/>
                  <a:gd name="T12" fmla="*/ 7 w 23"/>
                  <a:gd name="T13" fmla="*/ 9 h 10"/>
                  <a:gd name="T14" fmla="*/ 4 w 23"/>
                  <a:gd name="T15" fmla="*/ 8 h 10"/>
                  <a:gd name="T16" fmla="*/ 0 w 23"/>
                  <a:gd name="T17" fmla="*/ 7 h 10"/>
                  <a:gd name="T18" fmla="*/ 6 w 23"/>
                  <a:gd name="T19" fmla="*/ 5 h 10"/>
                  <a:gd name="T20" fmla="*/ 11 w 23"/>
                  <a:gd name="T21" fmla="*/ 4 h 10"/>
                  <a:gd name="T22" fmla="*/ 17 w 23"/>
                  <a:gd name="T23" fmla="*/ 3 h 10"/>
                  <a:gd name="T24" fmla="*/ 23 w 23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0">
                    <a:moveTo>
                      <a:pt x="23" y="0"/>
                    </a:moveTo>
                    <a:lnTo>
                      <a:pt x="21" y="3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1" y="10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7"/>
                    </a:lnTo>
                    <a:lnTo>
                      <a:pt x="6" y="5"/>
                    </a:lnTo>
                    <a:lnTo>
                      <a:pt x="11" y="4"/>
                    </a:lnTo>
                    <a:lnTo>
                      <a:pt x="17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3" name="Freeform 624"/>
              <p:cNvSpPr>
                <a:spLocks/>
              </p:cNvSpPr>
              <p:nvPr/>
            </p:nvSpPr>
            <p:spPr bwMode="auto">
              <a:xfrm>
                <a:off x="1878" y="1405"/>
                <a:ext cx="18" cy="8"/>
              </a:xfrm>
              <a:custGeom>
                <a:avLst/>
                <a:gdLst>
                  <a:gd name="T0" fmla="*/ 54 w 54"/>
                  <a:gd name="T1" fmla="*/ 11 h 24"/>
                  <a:gd name="T2" fmla="*/ 47 w 54"/>
                  <a:gd name="T3" fmla="*/ 15 h 24"/>
                  <a:gd name="T4" fmla="*/ 41 w 54"/>
                  <a:gd name="T5" fmla="*/ 20 h 24"/>
                  <a:gd name="T6" fmla="*/ 33 w 54"/>
                  <a:gd name="T7" fmla="*/ 24 h 24"/>
                  <a:gd name="T8" fmla="*/ 26 w 54"/>
                  <a:gd name="T9" fmla="*/ 22 h 24"/>
                  <a:gd name="T10" fmla="*/ 20 w 54"/>
                  <a:gd name="T11" fmla="*/ 16 h 24"/>
                  <a:gd name="T12" fmla="*/ 13 w 54"/>
                  <a:gd name="T13" fmla="*/ 11 h 24"/>
                  <a:gd name="T14" fmla="*/ 6 w 54"/>
                  <a:gd name="T15" fmla="*/ 6 h 24"/>
                  <a:gd name="T16" fmla="*/ 0 w 54"/>
                  <a:gd name="T17" fmla="*/ 0 h 24"/>
                  <a:gd name="T18" fmla="*/ 6 w 54"/>
                  <a:gd name="T19" fmla="*/ 3 h 24"/>
                  <a:gd name="T20" fmla="*/ 14 w 54"/>
                  <a:gd name="T21" fmla="*/ 5 h 24"/>
                  <a:gd name="T22" fmla="*/ 20 w 54"/>
                  <a:gd name="T23" fmla="*/ 6 h 24"/>
                  <a:gd name="T24" fmla="*/ 26 w 54"/>
                  <a:gd name="T25" fmla="*/ 9 h 24"/>
                  <a:gd name="T26" fmla="*/ 33 w 54"/>
                  <a:gd name="T27" fmla="*/ 10 h 24"/>
                  <a:gd name="T28" fmla="*/ 39 w 54"/>
                  <a:gd name="T29" fmla="*/ 11 h 24"/>
                  <a:gd name="T30" fmla="*/ 47 w 54"/>
                  <a:gd name="T31" fmla="*/ 11 h 24"/>
                  <a:gd name="T32" fmla="*/ 54 w 54"/>
                  <a:gd name="T3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24">
                    <a:moveTo>
                      <a:pt x="54" y="11"/>
                    </a:moveTo>
                    <a:lnTo>
                      <a:pt x="47" y="15"/>
                    </a:lnTo>
                    <a:lnTo>
                      <a:pt x="41" y="20"/>
                    </a:lnTo>
                    <a:lnTo>
                      <a:pt x="33" y="24"/>
                    </a:lnTo>
                    <a:lnTo>
                      <a:pt x="26" y="22"/>
                    </a:lnTo>
                    <a:lnTo>
                      <a:pt x="20" y="16"/>
                    </a:lnTo>
                    <a:lnTo>
                      <a:pt x="13" y="11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4" y="5"/>
                    </a:lnTo>
                    <a:lnTo>
                      <a:pt x="20" y="6"/>
                    </a:lnTo>
                    <a:lnTo>
                      <a:pt x="26" y="9"/>
                    </a:lnTo>
                    <a:lnTo>
                      <a:pt x="33" y="10"/>
                    </a:lnTo>
                    <a:lnTo>
                      <a:pt x="39" y="11"/>
                    </a:lnTo>
                    <a:lnTo>
                      <a:pt x="47" y="11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4" name="Freeform 625"/>
              <p:cNvSpPr>
                <a:spLocks/>
              </p:cNvSpPr>
              <p:nvPr/>
            </p:nvSpPr>
            <p:spPr bwMode="auto">
              <a:xfrm>
                <a:off x="2157" y="1407"/>
                <a:ext cx="9" cy="5"/>
              </a:xfrm>
              <a:custGeom>
                <a:avLst/>
                <a:gdLst>
                  <a:gd name="T0" fmla="*/ 28 w 28"/>
                  <a:gd name="T1" fmla="*/ 13 h 16"/>
                  <a:gd name="T2" fmla="*/ 27 w 28"/>
                  <a:gd name="T3" fmla="*/ 15 h 16"/>
                  <a:gd name="T4" fmla="*/ 25 w 28"/>
                  <a:gd name="T5" fmla="*/ 16 h 16"/>
                  <a:gd name="T6" fmla="*/ 22 w 28"/>
                  <a:gd name="T7" fmla="*/ 16 h 16"/>
                  <a:gd name="T8" fmla="*/ 20 w 28"/>
                  <a:gd name="T9" fmla="*/ 15 h 16"/>
                  <a:gd name="T10" fmla="*/ 15 w 28"/>
                  <a:gd name="T11" fmla="*/ 13 h 16"/>
                  <a:gd name="T12" fmla="*/ 10 w 28"/>
                  <a:gd name="T13" fmla="*/ 10 h 16"/>
                  <a:gd name="T14" fmla="*/ 5 w 28"/>
                  <a:gd name="T15" fmla="*/ 8 h 16"/>
                  <a:gd name="T16" fmla="*/ 0 w 28"/>
                  <a:gd name="T17" fmla="*/ 5 h 16"/>
                  <a:gd name="T18" fmla="*/ 1 w 28"/>
                  <a:gd name="T19" fmla="*/ 3 h 16"/>
                  <a:gd name="T20" fmla="*/ 3 w 28"/>
                  <a:gd name="T21" fmla="*/ 2 h 16"/>
                  <a:gd name="T22" fmla="*/ 5 w 28"/>
                  <a:gd name="T23" fmla="*/ 2 h 16"/>
                  <a:gd name="T24" fmla="*/ 6 w 28"/>
                  <a:gd name="T25" fmla="*/ 0 h 16"/>
                  <a:gd name="T26" fmla="*/ 12 w 28"/>
                  <a:gd name="T27" fmla="*/ 2 h 16"/>
                  <a:gd name="T28" fmla="*/ 18 w 28"/>
                  <a:gd name="T29" fmla="*/ 4 h 16"/>
                  <a:gd name="T30" fmla="*/ 23 w 28"/>
                  <a:gd name="T31" fmla="*/ 9 h 16"/>
                  <a:gd name="T32" fmla="*/ 28 w 28"/>
                  <a:gd name="T3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6">
                    <a:moveTo>
                      <a:pt x="28" y="13"/>
                    </a:moveTo>
                    <a:lnTo>
                      <a:pt x="27" y="15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0" y="15"/>
                    </a:lnTo>
                    <a:lnTo>
                      <a:pt x="15" y="13"/>
                    </a:lnTo>
                    <a:lnTo>
                      <a:pt x="10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3" y="9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5" name="Freeform 626"/>
              <p:cNvSpPr>
                <a:spLocks/>
              </p:cNvSpPr>
              <p:nvPr/>
            </p:nvSpPr>
            <p:spPr bwMode="auto">
              <a:xfrm>
                <a:off x="2411" y="1409"/>
                <a:ext cx="12" cy="37"/>
              </a:xfrm>
              <a:custGeom>
                <a:avLst/>
                <a:gdLst>
                  <a:gd name="T0" fmla="*/ 33 w 34"/>
                  <a:gd name="T1" fmla="*/ 5 h 111"/>
                  <a:gd name="T2" fmla="*/ 34 w 34"/>
                  <a:gd name="T3" fmla="*/ 22 h 111"/>
                  <a:gd name="T4" fmla="*/ 33 w 34"/>
                  <a:gd name="T5" fmla="*/ 38 h 111"/>
                  <a:gd name="T6" fmla="*/ 29 w 34"/>
                  <a:gd name="T7" fmla="*/ 52 h 111"/>
                  <a:gd name="T8" fmla="*/ 24 w 34"/>
                  <a:gd name="T9" fmla="*/ 68 h 111"/>
                  <a:gd name="T10" fmla="*/ 22 w 34"/>
                  <a:gd name="T11" fmla="*/ 79 h 111"/>
                  <a:gd name="T12" fmla="*/ 18 w 34"/>
                  <a:gd name="T13" fmla="*/ 90 h 111"/>
                  <a:gd name="T14" fmla="*/ 13 w 34"/>
                  <a:gd name="T15" fmla="*/ 100 h 111"/>
                  <a:gd name="T16" fmla="*/ 6 w 34"/>
                  <a:gd name="T17" fmla="*/ 110 h 111"/>
                  <a:gd name="T18" fmla="*/ 5 w 34"/>
                  <a:gd name="T19" fmla="*/ 110 h 111"/>
                  <a:gd name="T20" fmla="*/ 2 w 34"/>
                  <a:gd name="T21" fmla="*/ 111 h 111"/>
                  <a:gd name="T22" fmla="*/ 1 w 34"/>
                  <a:gd name="T23" fmla="*/ 111 h 111"/>
                  <a:gd name="T24" fmla="*/ 0 w 34"/>
                  <a:gd name="T25" fmla="*/ 109 h 111"/>
                  <a:gd name="T26" fmla="*/ 8 w 34"/>
                  <a:gd name="T27" fmla="*/ 83 h 111"/>
                  <a:gd name="T28" fmla="*/ 16 w 34"/>
                  <a:gd name="T29" fmla="*/ 57 h 111"/>
                  <a:gd name="T30" fmla="*/ 22 w 34"/>
                  <a:gd name="T31" fmla="*/ 32 h 111"/>
                  <a:gd name="T32" fmla="*/ 22 w 34"/>
                  <a:gd name="T33" fmla="*/ 3 h 111"/>
                  <a:gd name="T34" fmla="*/ 23 w 34"/>
                  <a:gd name="T35" fmla="*/ 2 h 111"/>
                  <a:gd name="T36" fmla="*/ 24 w 34"/>
                  <a:gd name="T37" fmla="*/ 1 h 111"/>
                  <a:gd name="T38" fmla="*/ 27 w 34"/>
                  <a:gd name="T39" fmla="*/ 1 h 111"/>
                  <a:gd name="T40" fmla="*/ 27 w 34"/>
                  <a:gd name="T41" fmla="*/ 0 h 111"/>
                  <a:gd name="T42" fmla="*/ 33 w 34"/>
                  <a:gd name="T43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111">
                    <a:moveTo>
                      <a:pt x="33" y="5"/>
                    </a:moveTo>
                    <a:lnTo>
                      <a:pt x="34" y="22"/>
                    </a:lnTo>
                    <a:lnTo>
                      <a:pt x="33" y="38"/>
                    </a:lnTo>
                    <a:lnTo>
                      <a:pt x="29" y="52"/>
                    </a:lnTo>
                    <a:lnTo>
                      <a:pt x="24" y="68"/>
                    </a:lnTo>
                    <a:lnTo>
                      <a:pt x="22" y="79"/>
                    </a:lnTo>
                    <a:lnTo>
                      <a:pt x="18" y="90"/>
                    </a:lnTo>
                    <a:lnTo>
                      <a:pt x="13" y="100"/>
                    </a:lnTo>
                    <a:lnTo>
                      <a:pt x="6" y="110"/>
                    </a:lnTo>
                    <a:lnTo>
                      <a:pt x="5" y="110"/>
                    </a:lnTo>
                    <a:lnTo>
                      <a:pt x="2" y="111"/>
                    </a:lnTo>
                    <a:lnTo>
                      <a:pt x="1" y="111"/>
                    </a:lnTo>
                    <a:lnTo>
                      <a:pt x="0" y="109"/>
                    </a:lnTo>
                    <a:lnTo>
                      <a:pt x="8" y="83"/>
                    </a:lnTo>
                    <a:lnTo>
                      <a:pt x="16" y="57"/>
                    </a:lnTo>
                    <a:lnTo>
                      <a:pt x="22" y="32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6" name="Freeform 627"/>
              <p:cNvSpPr>
                <a:spLocks/>
              </p:cNvSpPr>
              <p:nvPr/>
            </p:nvSpPr>
            <p:spPr bwMode="auto">
              <a:xfrm>
                <a:off x="2101" y="1501"/>
                <a:ext cx="61" cy="44"/>
              </a:xfrm>
              <a:custGeom>
                <a:avLst/>
                <a:gdLst>
                  <a:gd name="T0" fmla="*/ 147 w 181"/>
                  <a:gd name="T1" fmla="*/ 131 h 131"/>
                  <a:gd name="T2" fmla="*/ 139 w 181"/>
                  <a:gd name="T3" fmla="*/ 122 h 131"/>
                  <a:gd name="T4" fmla="*/ 132 w 181"/>
                  <a:gd name="T5" fmla="*/ 114 h 131"/>
                  <a:gd name="T6" fmla="*/ 125 w 181"/>
                  <a:gd name="T7" fmla="*/ 107 h 131"/>
                  <a:gd name="T8" fmla="*/ 116 w 181"/>
                  <a:gd name="T9" fmla="*/ 100 h 131"/>
                  <a:gd name="T10" fmla="*/ 106 w 181"/>
                  <a:gd name="T11" fmla="*/ 94 h 131"/>
                  <a:gd name="T12" fmla="*/ 96 w 181"/>
                  <a:gd name="T13" fmla="*/ 89 h 131"/>
                  <a:gd name="T14" fmla="*/ 87 w 181"/>
                  <a:gd name="T15" fmla="*/ 86 h 131"/>
                  <a:gd name="T16" fmla="*/ 77 w 181"/>
                  <a:gd name="T17" fmla="*/ 82 h 131"/>
                  <a:gd name="T18" fmla="*/ 68 w 181"/>
                  <a:gd name="T19" fmla="*/ 78 h 131"/>
                  <a:gd name="T20" fmla="*/ 60 w 181"/>
                  <a:gd name="T21" fmla="*/ 76 h 131"/>
                  <a:gd name="T22" fmla="*/ 50 w 181"/>
                  <a:gd name="T23" fmla="*/ 74 h 131"/>
                  <a:gd name="T24" fmla="*/ 40 w 181"/>
                  <a:gd name="T25" fmla="*/ 72 h 131"/>
                  <a:gd name="T26" fmla="*/ 31 w 181"/>
                  <a:gd name="T27" fmla="*/ 71 h 131"/>
                  <a:gd name="T28" fmla="*/ 21 w 181"/>
                  <a:gd name="T29" fmla="*/ 72 h 131"/>
                  <a:gd name="T30" fmla="*/ 12 w 181"/>
                  <a:gd name="T31" fmla="*/ 74 h 131"/>
                  <a:gd name="T32" fmla="*/ 4 w 181"/>
                  <a:gd name="T33" fmla="*/ 77 h 131"/>
                  <a:gd name="T34" fmla="*/ 1 w 181"/>
                  <a:gd name="T35" fmla="*/ 76 h 131"/>
                  <a:gd name="T36" fmla="*/ 0 w 181"/>
                  <a:gd name="T37" fmla="*/ 72 h 131"/>
                  <a:gd name="T38" fmla="*/ 0 w 181"/>
                  <a:gd name="T39" fmla="*/ 70 h 131"/>
                  <a:gd name="T40" fmla="*/ 2 w 181"/>
                  <a:gd name="T41" fmla="*/ 67 h 131"/>
                  <a:gd name="T42" fmla="*/ 11 w 181"/>
                  <a:gd name="T43" fmla="*/ 61 h 131"/>
                  <a:gd name="T44" fmla="*/ 17 w 181"/>
                  <a:gd name="T45" fmla="*/ 54 h 131"/>
                  <a:gd name="T46" fmla="*/ 21 w 181"/>
                  <a:gd name="T47" fmla="*/ 47 h 131"/>
                  <a:gd name="T48" fmla="*/ 24 w 181"/>
                  <a:gd name="T49" fmla="*/ 38 h 131"/>
                  <a:gd name="T50" fmla="*/ 28 w 181"/>
                  <a:gd name="T51" fmla="*/ 30 h 131"/>
                  <a:gd name="T52" fmla="*/ 32 w 181"/>
                  <a:gd name="T53" fmla="*/ 21 h 131"/>
                  <a:gd name="T54" fmla="*/ 38 w 181"/>
                  <a:gd name="T55" fmla="*/ 14 h 131"/>
                  <a:gd name="T56" fmla="*/ 45 w 181"/>
                  <a:gd name="T57" fmla="*/ 8 h 131"/>
                  <a:gd name="T58" fmla="*/ 50 w 181"/>
                  <a:gd name="T59" fmla="*/ 5 h 131"/>
                  <a:gd name="T60" fmla="*/ 55 w 181"/>
                  <a:gd name="T61" fmla="*/ 4 h 131"/>
                  <a:gd name="T62" fmla="*/ 60 w 181"/>
                  <a:gd name="T63" fmla="*/ 1 h 131"/>
                  <a:gd name="T64" fmla="*/ 65 w 181"/>
                  <a:gd name="T65" fmla="*/ 1 h 131"/>
                  <a:gd name="T66" fmla="*/ 68 w 181"/>
                  <a:gd name="T67" fmla="*/ 0 h 131"/>
                  <a:gd name="T68" fmla="*/ 73 w 181"/>
                  <a:gd name="T69" fmla="*/ 1 h 131"/>
                  <a:gd name="T70" fmla="*/ 78 w 181"/>
                  <a:gd name="T71" fmla="*/ 4 h 131"/>
                  <a:gd name="T72" fmla="*/ 83 w 181"/>
                  <a:gd name="T73" fmla="*/ 6 h 131"/>
                  <a:gd name="T74" fmla="*/ 92 w 181"/>
                  <a:gd name="T75" fmla="*/ 11 h 131"/>
                  <a:gd name="T76" fmla="*/ 99 w 181"/>
                  <a:gd name="T77" fmla="*/ 16 h 131"/>
                  <a:gd name="T78" fmla="*/ 106 w 181"/>
                  <a:gd name="T79" fmla="*/ 21 h 131"/>
                  <a:gd name="T80" fmla="*/ 114 w 181"/>
                  <a:gd name="T81" fmla="*/ 26 h 131"/>
                  <a:gd name="T82" fmla="*/ 121 w 181"/>
                  <a:gd name="T83" fmla="*/ 31 h 131"/>
                  <a:gd name="T84" fmla="*/ 129 w 181"/>
                  <a:gd name="T85" fmla="*/ 36 h 131"/>
                  <a:gd name="T86" fmla="*/ 137 w 181"/>
                  <a:gd name="T87" fmla="*/ 41 h 131"/>
                  <a:gd name="T88" fmla="*/ 145 w 181"/>
                  <a:gd name="T89" fmla="*/ 44 h 131"/>
                  <a:gd name="T90" fmla="*/ 156 w 181"/>
                  <a:gd name="T91" fmla="*/ 45 h 131"/>
                  <a:gd name="T92" fmla="*/ 165 w 181"/>
                  <a:gd name="T93" fmla="*/ 47 h 131"/>
                  <a:gd name="T94" fmla="*/ 172 w 181"/>
                  <a:gd name="T95" fmla="*/ 50 h 131"/>
                  <a:gd name="T96" fmla="*/ 177 w 181"/>
                  <a:gd name="T97" fmla="*/ 54 h 131"/>
                  <a:gd name="T98" fmla="*/ 180 w 181"/>
                  <a:gd name="T99" fmla="*/ 59 h 131"/>
                  <a:gd name="T100" fmla="*/ 180 w 181"/>
                  <a:gd name="T101" fmla="*/ 65 h 131"/>
                  <a:gd name="T102" fmla="*/ 177 w 181"/>
                  <a:gd name="T103" fmla="*/ 71 h 131"/>
                  <a:gd name="T104" fmla="*/ 172 w 181"/>
                  <a:gd name="T105" fmla="*/ 77 h 131"/>
                  <a:gd name="T106" fmla="*/ 167 w 181"/>
                  <a:gd name="T107" fmla="*/ 89 h 131"/>
                  <a:gd name="T108" fmla="*/ 173 w 181"/>
                  <a:gd name="T109" fmla="*/ 99 h 131"/>
                  <a:gd name="T110" fmla="*/ 181 w 181"/>
                  <a:gd name="T111" fmla="*/ 109 h 131"/>
                  <a:gd name="T112" fmla="*/ 181 w 181"/>
                  <a:gd name="T113" fmla="*/ 118 h 131"/>
                  <a:gd name="T114" fmla="*/ 171 w 181"/>
                  <a:gd name="T115" fmla="*/ 125 h 131"/>
                  <a:gd name="T116" fmla="*/ 160 w 181"/>
                  <a:gd name="T117" fmla="*/ 129 h 131"/>
                  <a:gd name="T118" fmla="*/ 150 w 181"/>
                  <a:gd name="T119" fmla="*/ 131 h 131"/>
                  <a:gd name="T120" fmla="*/ 147 w 181"/>
                  <a:gd name="T12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1" h="131">
                    <a:moveTo>
                      <a:pt x="147" y="131"/>
                    </a:moveTo>
                    <a:lnTo>
                      <a:pt x="139" y="122"/>
                    </a:lnTo>
                    <a:lnTo>
                      <a:pt x="132" y="114"/>
                    </a:lnTo>
                    <a:lnTo>
                      <a:pt x="125" y="107"/>
                    </a:lnTo>
                    <a:lnTo>
                      <a:pt x="116" y="100"/>
                    </a:lnTo>
                    <a:lnTo>
                      <a:pt x="106" y="94"/>
                    </a:lnTo>
                    <a:lnTo>
                      <a:pt x="96" y="89"/>
                    </a:lnTo>
                    <a:lnTo>
                      <a:pt x="87" y="86"/>
                    </a:lnTo>
                    <a:lnTo>
                      <a:pt x="77" y="82"/>
                    </a:lnTo>
                    <a:lnTo>
                      <a:pt x="68" y="78"/>
                    </a:lnTo>
                    <a:lnTo>
                      <a:pt x="60" y="76"/>
                    </a:lnTo>
                    <a:lnTo>
                      <a:pt x="50" y="74"/>
                    </a:lnTo>
                    <a:lnTo>
                      <a:pt x="40" y="72"/>
                    </a:lnTo>
                    <a:lnTo>
                      <a:pt x="31" y="71"/>
                    </a:lnTo>
                    <a:lnTo>
                      <a:pt x="21" y="72"/>
                    </a:lnTo>
                    <a:lnTo>
                      <a:pt x="12" y="74"/>
                    </a:lnTo>
                    <a:lnTo>
                      <a:pt x="4" y="77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11" y="61"/>
                    </a:lnTo>
                    <a:lnTo>
                      <a:pt x="17" y="54"/>
                    </a:lnTo>
                    <a:lnTo>
                      <a:pt x="21" y="47"/>
                    </a:lnTo>
                    <a:lnTo>
                      <a:pt x="24" y="38"/>
                    </a:lnTo>
                    <a:lnTo>
                      <a:pt x="28" y="30"/>
                    </a:lnTo>
                    <a:lnTo>
                      <a:pt x="32" y="21"/>
                    </a:lnTo>
                    <a:lnTo>
                      <a:pt x="38" y="14"/>
                    </a:lnTo>
                    <a:lnTo>
                      <a:pt x="45" y="8"/>
                    </a:lnTo>
                    <a:lnTo>
                      <a:pt x="50" y="5"/>
                    </a:lnTo>
                    <a:lnTo>
                      <a:pt x="55" y="4"/>
                    </a:lnTo>
                    <a:lnTo>
                      <a:pt x="60" y="1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78" y="4"/>
                    </a:lnTo>
                    <a:lnTo>
                      <a:pt x="83" y="6"/>
                    </a:lnTo>
                    <a:lnTo>
                      <a:pt x="92" y="11"/>
                    </a:lnTo>
                    <a:lnTo>
                      <a:pt x="99" y="16"/>
                    </a:lnTo>
                    <a:lnTo>
                      <a:pt x="106" y="21"/>
                    </a:lnTo>
                    <a:lnTo>
                      <a:pt x="114" y="26"/>
                    </a:lnTo>
                    <a:lnTo>
                      <a:pt x="121" y="31"/>
                    </a:lnTo>
                    <a:lnTo>
                      <a:pt x="129" y="36"/>
                    </a:lnTo>
                    <a:lnTo>
                      <a:pt x="137" y="41"/>
                    </a:lnTo>
                    <a:lnTo>
                      <a:pt x="145" y="44"/>
                    </a:lnTo>
                    <a:lnTo>
                      <a:pt x="156" y="45"/>
                    </a:lnTo>
                    <a:lnTo>
                      <a:pt x="165" y="47"/>
                    </a:lnTo>
                    <a:lnTo>
                      <a:pt x="172" y="50"/>
                    </a:lnTo>
                    <a:lnTo>
                      <a:pt x="177" y="54"/>
                    </a:lnTo>
                    <a:lnTo>
                      <a:pt x="180" y="59"/>
                    </a:lnTo>
                    <a:lnTo>
                      <a:pt x="180" y="65"/>
                    </a:lnTo>
                    <a:lnTo>
                      <a:pt x="177" y="71"/>
                    </a:lnTo>
                    <a:lnTo>
                      <a:pt x="172" y="77"/>
                    </a:lnTo>
                    <a:lnTo>
                      <a:pt x="167" y="89"/>
                    </a:lnTo>
                    <a:lnTo>
                      <a:pt x="173" y="99"/>
                    </a:lnTo>
                    <a:lnTo>
                      <a:pt x="181" y="109"/>
                    </a:lnTo>
                    <a:lnTo>
                      <a:pt x="181" y="118"/>
                    </a:lnTo>
                    <a:lnTo>
                      <a:pt x="171" y="125"/>
                    </a:lnTo>
                    <a:lnTo>
                      <a:pt x="160" y="129"/>
                    </a:lnTo>
                    <a:lnTo>
                      <a:pt x="150" y="131"/>
                    </a:lnTo>
                    <a:lnTo>
                      <a:pt x="147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7" name="Freeform 628"/>
              <p:cNvSpPr>
                <a:spLocks/>
              </p:cNvSpPr>
              <p:nvPr/>
            </p:nvSpPr>
            <p:spPr bwMode="auto">
              <a:xfrm>
                <a:off x="2143" y="1433"/>
                <a:ext cx="53" cy="125"/>
              </a:xfrm>
              <a:custGeom>
                <a:avLst/>
                <a:gdLst>
                  <a:gd name="T0" fmla="*/ 19 w 160"/>
                  <a:gd name="T1" fmla="*/ 249 h 374"/>
                  <a:gd name="T2" fmla="*/ 22 w 160"/>
                  <a:gd name="T3" fmla="*/ 247 h 374"/>
                  <a:gd name="T4" fmla="*/ 36 w 160"/>
                  <a:gd name="T5" fmla="*/ 248 h 374"/>
                  <a:gd name="T6" fmla="*/ 33 w 160"/>
                  <a:gd name="T7" fmla="*/ 242 h 374"/>
                  <a:gd name="T8" fmla="*/ 23 w 160"/>
                  <a:gd name="T9" fmla="*/ 234 h 374"/>
                  <a:gd name="T10" fmla="*/ 3 w 160"/>
                  <a:gd name="T11" fmla="*/ 84 h 374"/>
                  <a:gd name="T12" fmla="*/ 133 w 160"/>
                  <a:gd name="T13" fmla="*/ 60 h 374"/>
                  <a:gd name="T14" fmla="*/ 135 w 160"/>
                  <a:gd name="T15" fmla="*/ 19 h 374"/>
                  <a:gd name="T16" fmla="*/ 144 w 160"/>
                  <a:gd name="T17" fmla="*/ 2 h 374"/>
                  <a:gd name="T18" fmla="*/ 147 w 160"/>
                  <a:gd name="T19" fmla="*/ 11 h 374"/>
                  <a:gd name="T20" fmla="*/ 150 w 160"/>
                  <a:gd name="T21" fmla="*/ 120 h 374"/>
                  <a:gd name="T22" fmla="*/ 135 w 160"/>
                  <a:gd name="T23" fmla="*/ 185 h 374"/>
                  <a:gd name="T24" fmla="*/ 102 w 160"/>
                  <a:gd name="T25" fmla="*/ 149 h 374"/>
                  <a:gd name="T26" fmla="*/ 72 w 160"/>
                  <a:gd name="T27" fmla="*/ 110 h 374"/>
                  <a:gd name="T28" fmla="*/ 47 w 160"/>
                  <a:gd name="T29" fmla="*/ 79 h 374"/>
                  <a:gd name="T30" fmla="*/ 45 w 160"/>
                  <a:gd name="T31" fmla="*/ 82 h 374"/>
                  <a:gd name="T32" fmla="*/ 56 w 160"/>
                  <a:gd name="T33" fmla="*/ 110 h 374"/>
                  <a:gd name="T34" fmla="*/ 70 w 160"/>
                  <a:gd name="T35" fmla="*/ 138 h 374"/>
                  <a:gd name="T36" fmla="*/ 75 w 160"/>
                  <a:gd name="T37" fmla="*/ 165 h 374"/>
                  <a:gd name="T38" fmla="*/ 62 w 160"/>
                  <a:gd name="T39" fmla="*/ 193 h 374"/>
                  <a:gd name="T40" fmla="*/ 74 w 160"/>
                  <a:gd name="T41" fmla="*/ 207 h 374"/>
                  <a:gd name="T42" fmla="*/ 67 w 160"/>
                  <a:gd name="T43" fmla="*/ 225 h 374"/>
                  <a:gd name="T44" fmla="*/ 57 w 160"/>
                  <a:gd name="T45" fmla="*/ 241 h 374"/>
                  <a:gd name="T46" fmla="*/ 51 w 160"/>
                  <a:gd name="T47" fmla="*/ 254 h 374"/>
                  <a:gd name="T48" fmla="*/ 53 w 160"/>
                  <a:gd name="T49" fmla="*/ 256 h 374"/>
                  <a:gd name="T50" fmla="*/ 58 w 160"/>
                  <a:gd name="T51" fmla="*/ 253 h 374"/>
                  <a:gd name="T52" fmla="*/ 73 w 160"/>
                  <a:gd name="T53" fmla="*/ 242 h 374"/>
                  <a:gd name="T54" fmla="*/ 90 w 160"/>
                  <a:gd name="T55" fmla="*/ 204 h 374"/>
                  <a:gd name="T56" fmla="*/ 97 w 160"/>
                  <a:gd name="T57" fmla="*/ 193 h 374"/>
                  <a:gd name="T58" fmla="*/ 111 w 160"/>
                  <a:gd name="T59" fmla="*/ 194 h 374"/>
                  <a:gd name="T60" fmla="*/ 117 w 160"/>
                  <a:gd name="T61" fmla="*/ 201 h 374"/>
                  <a:gd name="T62" fmla="*/ 103 w 160"/>
                  <a:gd name="T63" fmla="*/ 227 h 374"/>
                  <a:gd name="T64" fmla="*/ 105 w 160"/>
                  <a:gd name="T65" fmla="*/ 263 h 374"/>
                  <a:gd name="T66" fmla="*/ 92 w 160"/>
                  <a:gd name="T67" fmla="*/ 287 h 374"/>
                  <a:gd name="T68" fmla="*/ 88 w 160"/>
                  <a:gd name="T69" fmla="*/ 289 h 374"/>
                  <a:gd name="T70" fmla="*/ 66 w 160"/>
                  <a:gd name="T71" fmla="*/ 330 h 374"/>
                  <a:gd name="T72" fmla="*/ 51 w 160"/>
                  <a:gd name="T73" fmla="*/ 360 h 374"/>
                  <a:gd name="T74" fmla="*/ 35 w 160"/>
                  <a:gd name="T75" fmla="*/ 363 h 374"/>
                  <a:gd name="T76" fmla="*/ 22 w 160"/>
                  <a:gd name="T77" fmla="*/ 335 h 374"/>
                  <a:gd name="T78" fmla="*/ 44 w 160"/>
                  <a:gd name="T79" fmla="*/ 320 h 374"/>
                  <a:gd name="T80" fmla="*/ 48 w 160"/>
                  <a:gd name="T81" fmla="*/ 311 h 374"/>
                  <a:gd name="T82" fmla="*/ 26 w 160"/>
                  <a:gd name="T83" fmla="*/ 298 h 374"/>
                  <a:gd name="T84" fmla="*/ 4 w 160"/>
                  <a:gd name="T85" fmla="*/ 280 h 374"/>
                  <a:gd name="T86" fmla="*/ 2 w 160"/>
                  <a:gd name="T87" fmla="*/ 265 h 374"/>
                  <a:gd name="T88" fmla="*/ 22 w 160"/>
                  <a:gd name="T89" fmla="*/ 263 h 374"/>
                  <a:gd name="T90" fmla="*/ 37 w 160"/>
                  <a:gd name="T91" fmla="*/ 262 h 374"/>
                  <a:gd name="T92" fmla="*/ 22 w 160"/>
                  <a:gd name="T93" fmla="*/ 25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0" h="374">
                    <a:moveTo>
                      <a:pt x="22" y="254"/>
                    </a:moveTo>
                    <a:lnTo>
                      <a:pt x="22" y="253"/>
                    </a:lnTo>
                    <a:lnTo>
                      <a:pt x="19" y="249"/>
                    </a:lnTo>
                    <a:lnTo>
                      <a:pt x="17" y="247"/>
                    </a:lnTo>
                    <a:lnTo>
                      <a:pt x="17" y="246"/>
                    </a:lnTo>
                    <a:lnTo>
                      <a:pt x="22" y="247"/>
                    </a:lnTo>
                    <a:lnTo>
                      <a:pt x="26" y="247"/>
                    </a:lnTo>
                    <a:lnTo>
                      <a:pt x="31" y="247"/>
                    </a:lnTo>
                    <a:lnTo>
                      <a:pt x="36" y="248"/>
                    </a:lnTo>
                    <a:lnTo>
                      <a:pt x="36" y="245"/>
                    </a:lnTo>
                    <a:lnTo>
                      <a:pt x="35" y="243"/>
                    </a:lnTo>
                    <a:lnTo>
                      <a:pt x="33" y="242"/>
                    </a:lnTo>
                    <a:lnTo>
                      <a:pt x="30" y="241"/>
                    </a:lnTo>
                    <a:lnTo>
                      <a:pt x="26" y="237"/>
                    </a:lnTo>
                    <a:lnTo>
                      <a:pt x="23" y="234"/>
                    </a:lnTo>
                    <a:lnTo>
                      <a:pt x="18" y="230"/>
                    </a:lnTo>
                    <a:lnTo>
                      <a:pt x="14" y="226"/>
                    </a:lnTo>
                    <a:lnTo>
                      <a:pt x="3" y="84"/>
                    </a:lnTo>
                    <a:lnTo>
                      <a:pt x="7" y="12"/>
                    </a:lnTo>
                    <a:lnTo>
                      <a:pt x="106" y="84"/>
                    </a:lnTo>
                    <a:lnTo>
                      <a:pt x="133" y="60"/>
                    </a:lnTo>
                    <a:lnTo>
                      <a:pt x="128" y="39"/>
                    </a:lnTo>
                    <a:lnTo>
                      <a:pt x="132" y="29"/>
                    </a:lnTo>
                    <a:lnTo>
                      <a:pt x="135" y="19"/>
                    </a:lnTo>
                    <a:lnTo>
                      <a:pt x="139" y="10"/>
                    </a:lnTo>
                    <a:lnTo>
                      <a:pt x="141" y="0"/>
                    </a:lnTo>
                    <a:lnTo>
                      <a:pt x="144" y="2"/>
                    </a:lnTo>
                    <a:lnTo>
                      <a:pt x="145" y="5"/>
                    </a:lnTo>
                    <a:lnTo>
                      <a:pt x="145" y="8"/>
                    </a:lnTo>
                    <a:lnTo>
                      <a:pt x="147" y="11"/>
                    </a:lnTo>
                    <a:lnTo>
                      <a:pt x="160" y="43"/>
                    </a:lnTo>
                    <a:lnTo>
                      <a:pt x="155" y="82"/>
                    </a:lnTo>
                    <a:lnTo>
                      <a:pt x="150" y="120"/>
                    </a:lnTo>
                    <a:lnTo>
                      <a:pt x="147" y="158"/>
                    </a:lnTo>
                    <a:lnTo>
                      <a:pt x="147" y="196"/>
                    </a:lnTo>
                    <a:lnTo>
                      <a:pt x="135" y="185"/>
                    </a:lnTo>
                    <a:lnTo>
                      <a:pt x="124" y="174"/>
                    </a:lnTo>
                    <a:lnTo>
                      <a:pt x="113" y="161"/>
                    </a:lnTo>
                    <a:lnTo>
                      <a:pt x="102" y="149"/>
                    </a:lnTo>
                    <a:lnTo>
                      <a:pt x="91" y="137"/>
                    </a:lnTo>
                    <a:lnTo>
                      <a:pt x="81" y="123"/>
                    </a:lnTo>
                    <a:lnTo>
                      <a:pt x="72" y="110"/>
                    </a:lnTo>
                    <a:lnTo>
                      <a:pt x="62" y="97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5" y="82"/>
                    </a:lnTo>
                    <a:lnTo>
                      <a:pt x="48" y="92"/>
                    </a:lnTo>
                    <a:lnTo>
                      <a:pt x="52" y="101"/>
                    </a:lnTo>
                    <a:lnTo>
                      <a:pt x="56" y="110"/>
                    </a:lnTo>
                    <a:lnTo>
                      <a:pt x="61" y="120"/>
                    </a:lnTo>
                    <a:lnTo>
                      <a:pt x="66" y="128"/>
                    </a:lnTo>
                    <a:lnTo>
                      <a:pt x="70" y="138"/>
                    </a:lnTo>
                    <a:lnTo>
                      <a:pt x="75" y="147"/>
                    </a:lnTo>
                    <a:lnTo>
                      <a:pt x="81" y="155"/>
                    </a:lnTo>
                    <a:lnTo>
                      <a:pt x="75" y="165"/>
                    </a:lnTo>
                    <a:lnTo>
                      <a:pt x="67" y="174"/>
                    </a:lnTo>
                    <a:lnTo>
                      <a:pt x="61" y="182"/>
                    </a:lnTo>
                    <a:lnTo>
                      <a:pt x="62" y="193"/>
                    </a:lnTo>
                    <a:lnTo>
                      <a:pt x="67" y="198"/>
                    </a:lnTo>
                    <a:lnTo>
                      <a:pt x="72" y="202"/>
                    </a:lnTo>
                    <a:lnTo>
                      <a:pt x="74" y="207"/>
                    </a:lnTo>
                    <a:lnTo>
                      <a:pt x="72" y="213"/>
                    </a:lnTo>
                    <a:lnTo>
                      <a:pt x="69" y="219"/>
                    </a:lnTo>
                    <a:lnTo>
                      <a:pt x="67" y="225"/>
                    </a:lnTo>
                    <a:lnTo>
                      <a:pt x="64" y="230"/>
                    </a:lnTo>
                    <a:lnTo>
                      <a:pt x="59" y="236"/>
                    </a:lnTo>
                    <a:lnTo>
                      <a:pt x="57" y="241"/>
                    </a:lnTo>
                    <a:lnTo>
                      <a:pt x="56" y="245"/>
                    </a:lnTo>
                    <a:lnTo>
                      <a:pt x="53" y="249"/>
                    </a:lnTo>
                    <a:lnTo>
                      <a:pt x="51" y="254"/>
                    </a:lnTo>
                    <a:lnTo>
                      <a:pt x="52" y="256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56"/>
                    </a:lnTo>
                    <a:lnTo>
                      <a:pt x="56" y="254"/>
                    </a:lnTo>
                    <a:lnTo>
                      <a:pt x="58" y="253"/>
                    </a:lnTo>
                    <a:lnTo>
                      <a:pt x="61" y="253"/>
                    </a:lnTo>
                    <a:lnTo>
                      <a:pt x="63" y="252"/>
                    </a:lnTo>
                    <a:lnTo>
                      <a:pt x="73" y="242"/>
                    </a:lnTo>
                    <a:lnTo>
                      <a:pt x="83" y="230"/>
                    </a:lnTo>
                    <a:lnTo>
                      <a:pt x="90" y="218"/>
                    </a:lnTo>
                    <a:lnTo>
                      <a:pt x="90" y="204"/>
                    </a:lnTo>
                    <a:lnTo>
                      <a:pt x="86" y="196"/>
                    </a:lnTo>
                    <a:lnTo>
                      <a:pt x="92" y="193"/>
                    </a:lnTo>
                    <a:lnTo>
                      <a:pt x="97" y="193"/>
                    </a:lnTo>
                    <a:lnTo>
                      <a:pt x="103" y="193"/>
                    </a:lnTo>
                    <a:lnTo>
                      <a:pt x="110" y="193"/>
                    </a:lnTo>
                    <a:lnTo>
                      <a:pt x="111" y="194"/>
                    </a:lnTo>
                    <a:lnTo>
                      <a:pt x="113" y="197"/>
                    </a:lnTo>
                    <a:lnTo>
                      <a:pt x="114" y="198"/>
                    </a:lnTo>
                    <a:lnTo>
                      <a:pt x="117" y="201"/>
                    </a:lnTo>
                    <a:lnTo>
                      <a:pt x="113" y="209"/>
                    </a:lnTo>
                    <a:lnTo>
                      <a:pt x="108" y="219"/>
                    </a:lnTo>
                    <a:lnTo>
                      <a:pt x="103" y="227"/>
                    </a:lnTo>
                    <a:lnTo>
                      <a:pt x="100" y="236"/>
                    </a:lnTo>
                    <a:lnTo>
                      <a:pt x="102" y="249"/>
                    </a:lnTo>
                    <a:lnTo>
                      <a:pt x="105" y="263"/>
                    </a:lnTo>
                    <a:lnTo>
                      <a:pt x="102" y="275"/>
                    </a:lnTo>
                    <a:lnTo>
                      <a:pt x="94" y="286"/>
                    </a:lnTo>
                    <a:lnTo>
                      <a:pt x="92" y="287"/>
                    </a:lnTo>
                    <a:lnTo>
                      <a:pt x="91" y="289"/>
                    </a:lnTo>
                    <a:lnTo>
                      <a:pt x="89" y="289"/>
                    </a:lnTo>
                    <a:lnTo>
                      <a:pt x="88" y="289"/>
                    </a:lnTo>
                    <a:lnTo>
                      <a:pt x="78" y="301"/>
                    </a:lnTo>
                    <a:lnTo>
                      <a:pt x="72" y="314"/>
                    </a:lnTo>
                    <a:lnTo>
                      <a:pt x="66" y="330"/>
                    </a:lnTo>
                    <a:lnTo>
                      <a:pt x="58" y="344"/>
                    </a:lnTo>
                    <a:lnTo>
                      <a:pt x="55" y="352"/>
                    </a:lnTo>
                    <a:lnTo>
                      <a:pt x="51" y="360"/>
                    </a:lnTo>
                    <a:lnTo>
                      <a:pt x="45" y="367"/>
                    </a:lnTo>
                    <a:lnTo>
                      <a:pt x="39" y="374"/>
                    </a:lnTo>
                    <a:lnTo>
                      <a:pt x="35" y="363"/>
                    </a:lnTo>
                    <a:lnTo>
                      <a:pt x="31" y="353"/>
                    </a:lnTo>
                    <a:lnTo>
                      <a:pt x="26" y="344"/>
                    </a:lnTo>
                    <a:lnTo>
                      <a:pt x="22" y="335"/>
                    </a:lnTo>
                    <a:lnTo>
                      <a:pt x="30" y="329"/>
                    </a:lnTo>
                    <a:lnTo>
                      <a:pt x="37" y="324"/>
                    </a:lnTo>
                    <a:lnTo>
                      <a:pt x="44" y="320"/>
                    </a:lnTo>
                    <a:lnTo>
                      <a:pt x="47" y="317"/>
                    </a:lnTo>
                    <a:lnTo>
                      <a:pt x="50" y="314"/>
                    </a:lnTo>
                    <a:lnTo>
                      <a:pt x="48" y="311"/>
                    </a:lnTo>
                    <a:lnTo>
                      <a:pt x="44" y="307"/>
                    </a:lnTo>
                    <a:lnTo>
                      <a:pt x="36" y="303"/>
                    </a:lnTo>
                    <a:lnTo>
                      <a:pt x="26" y="298"/>
                    </a:lnTo>
                    <a:lnTo>
                      <a:pt x="18" y="292"/>
                    </a:lnTo>
                    <a:lnTo>
                      <a:pt x="11" y="286"/>
                    </a:lnTo>
                    <a:lnTo>
                      <a:pt x="4" y="280"/>
                    </a:lnTo>
                    <a:lnTo>
                      <a:pt x="1" y="274"/>
                    </a:lnTo>
                    <a:lnTo>
                      <a:pt x="0" y="269"/>
                    </a:lnTo>
                    <a:lnTo>
                      <a:pt x="2" y="265"/>
                    </a:lnTo>
                    <a:lnTo>
                      <a:pt x="7" y="264"/>
                    </a:lnTo>
                    <a:lnTo>
                      <a:pt x="14" y="263"/>
                    </a:lnTo>
                    <a:lnTo>
                      <a:pt x="22" y="263"/>
                    </a:lnTo>
                    <a:lnTo>
                      <a:pt x="29" y="263"/>
                    </a:lnTo>
                    <a:lnTo>
                      <a:pt x="35" y="262"/>
                    </a:lnTo>
                    <a:lnTo>
                      <a:pt x="37" y="262"/>
                    </a:lnTo>
                    <a:lnTo>
                      <a:pt x="36" y="259"/>
                    </a:lnTo>
                    <a:lnTo>
                      <a:pt x="31" y="258"/>
                    </a:lnTo>
                    <a:lnTo>
                      <a:pt x="22" y="25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8" name="Freeform 629"/>
              <p:cNvSpPr>
                <a:spLocks/>
              </p:cNvSpPr>
              <p:nvPr/>
            </p:nvSpPr>
            <p:spPr bwMode="auto">
              <a:xfrm>
                <a:off x="2121" y="1410"/>
                <a:ext cx="72" cy="99"/>
              </a:xfrm>
              <a:custGeom>
                <a:avLst/>
                <a:gdLst>
                  <a:gd name="T0" fmla="*/ 74 w 215"/>
                  <a:gd name="T1" fmla="*/ 293 h 296"/>
                  <a:gd name="T2" fmla="*/ 63 w 215"/>
                  <a:gd name="T3" fmla="*/ 284 h 296"/>
                  <a:gd name="T4" fmla="*/ 57 w 215"/>
                  <a:gd name="T5" fmla="*/ 277 h 296"/>
                  <a:gd name="T6" fmla="*/ 44 w 215"/>
                  <a:gd name="T7" fmla="*/ 268 h 296"/>
                  <a:gd name="T8" fmla="*/ 30 w 215"/>
                  <a:gd name="T9" fmla="*/ 260 h 296"/>
                  <a:gd name="T10" fmla="*/ 16 w 215"/>
                  <a:gd name="T11" fmla="*/ 256 h 296"/>
                  <a:gd name="T12" fmla="*/ 0 w 215"/>
                  <a:gd name="T13" fmla="*/ 260 h 296"/>
                  <a:gd name="T14" fmla="*/ 1 w 215"/>
                  <a:gd name="T15" fmla="*/ 237 h 296"/>
                  <a:gd name="T16" fmla="*/ 1 w 215"/>
                  <a:gd name="T17" fmla="*/ 215 h 296"/>
                  <a:gd name="T18" fmla="*/ 11 w 215"/>
                  <a:gd name="T19" fmla="*/ 181 h 296"/>
                  <a:gd name="T20" fmla="*/ 19 w 215"/>
                  <a:gd name="T21" fmla="*/ 145 h 296"/>
                  <a:gd name="T22" fmla="*/ 19 w 215"/>
                  <a:gd name="T23" fmla="*/ 88 h 296"/>
                  <a:gd name="T24" fmla="*/ 38 w 215"/>
                  <a:gd name="T25" fmla="*/ 38 h 296"/>
                  <a:gd name="T26" fmla="*/ 72 w 215"/>
                  <a:gd name="T27" fmla="*/ 10 h 296"/>
                  <a:gd name="T28" fmla="*/ 87 w 215"/>
                  <a:gd name="T29" fmla="*/ 27 h 296"/>
                  <a:gd name="T30" fmla="*/ 107 w 215"/>
                  <a:gd name="T31" fmla="*/ 38 h 296"/>
                  <a:gd name="T32" fmla="*/ 129 w 215"/>
                  <a:gd name="T33" fmla="*/ 44 h 296"/>
                  <a:gd name="T34" fmla="*/ 145 w 215"/>
                  <a:gd name="T35" fmla="*/ 55 h 296"/>
                  <a:gd name="T36" fmla="*/ 154 w 215"/>
                  <a:gd name="T37" fmla="*/ 77 h 296"/>
                  <a:gd name="T38" fmla="*/ 162 w 215"/>
                  <a:gd name="T39" fmla="*/ 98 h 296"/>
                  <a:gd name="T40" fmla="*/ 173 w 215"/>
                  <a:gd name="T41" fmla="*/ 119 h 296"/>
                  <a:gd name="T42" fmla="*/ 183 w 215"/>
                  <a:gd name="T43" fmla="*/ 127 h 296"/>
                  <a:gd name="T44" fmla="*/ 189 w 215"/>
                  <a:gd name="T45" fmla="*/ 120 h 296"/>
                  <a:gd name="T46" fmla="*/ 192 w 215"/>
                  <a:gd name="T47" fmla="*/ 114 h 296"/>
                  <a:gd name="T48" fmla="*/ 192 w 215"/>
                  <a:gd name="T49" fmla="*/ 110 h 296"/>
                  <a:gd name="T50" fmla="*/ 205 w 215"/>
                  <a:gd name="T51" fmla="*/ 115 h 296"/>
                  <a:gd name="T52" fmla="*/ 215 w 215"/>
                  <a:gd name="T53" fmla="*/ 135 h 296"/>
                  <a:gd name="T54" fmla="*/ 211 w 215"/>
                  <a:gd name="T55" fmla="*/ 173 h 296"/>
                  <a:gd name="T56" fmla="*/ 208 w 215"/>
                  <a:gd name="T57" fmla="*/ 228 h 296"/>
                  <a:gd name="T58" fmla="*/ 104 w 215"/>
                  <a:gd name="T59" fmla="*/ 124 h 296"/>
                  <a:gd name="T60" fmla="*/ 99 w 215"/>
                  <a:gd name="T61" fmla="*/ 135 h 296"/>
                  <a:gd name="T62" fmla="*/ 96 w 215"/>
                  <a:gd name="T63" fmla="*/ 163 h 296"/>
                  <a:gd name="T64" fmla="*/ 112 w 215"/>
                  <a:gd name="T65" fmla="*/ 204 h 296"/>
                  <a:gd name="T66" fmla="*/ 116 w 215"/>
                  <a:gd name="T67" fmla="*/ 236 h 296"/>
                  <a:gd name="T68" fmla="*/ 113 w 215"/>
                  <a:gd name="T69" fmla="*/ 245 h 296"/>
                  <a:gd name="T70" fmla="*/ 118 w 215"/>
                  <a:gd name="T71" fmla="*/ 257 h 296"/>
                  <a:gd name="T72" fmla="*/ 121 w 215"/>
                  <a:gd name="T73" fmla="*/ 271 h 296"/>
                  <a:gd name="T74" fmla="*/ 109 w 215"/>
                  <a:gd name="T75" fmla="*/ 283 h 296"/>
                  <a:gd name="T76" fmla="*/ 83 w 215"/>
                  <a:gd name="T77" fmla="*/ 295 h 296"/>
                  <a:gd name="T78" fmla="*/ 79 w 215"/>
                  <a:gd name="T7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5" h="296">
                    <a:moveTo>
                      <a:pt x="79" y="296"/>
                    </a:moveTo>
                    <a:lnTo>
                      <a:pt x="74" y="293"/>
                    </a:lnTo>
                    <a:lnTo>
                      <a:pt x="68" y="288"/>
                    </a:lnTo>
                    <a:lnTo>
                      <a:pt x="63" y="284"/>
                    </a:lnTo>
                    <a:lnTo>
                      <a:pt x="58" y="280"/>
                    </a:lnTo>
                    <a:lnTo>
                      <a:pt x="57" y="277"/>
                    </a:lnTo>
                    <a:lnTo>
                      <a:pt x="51" y="273"/>
                    </a:lnTo>
                    <a:lnTo>
                      <a:pt x="44" y="268"/>
                    </a:lnTo>
                    <a:lnTo>
                      <a:pt x="38" y="263"/>
                    </a:lnTo>
                    <a:lnTo>
                      <a:pt x="30" y="260"/>
                    </a:lnTo>
                    <a:lnTo>
                      <a:pt x="23" y="257"/>
                    </a:lnTo>
                    <a:lnTo>
                      <a:pt x="16" y="256"/>
                    </a:lnTo>
                    <a:lnTo>
                      <a:pt x="8" y="256"/>
                    </a:lnTo>
                    <a:lnTo>
                      <a:pt x="0" y="260"/>
                    </a:lnTo>
                    <a:lnTo>
                      <a:pt x="0" y="249"/>
                    </a:lnTo>
                    <a:lnTo>
                      <a:pt x="1" y="237"/>
                    </a:lnTo>
                    <a:lnTo>
                      <a:pt x="2" y="226"/>
                    </a:lnTo>
                    <a:lnTo>
                      <a:pt x="1" y="215"/>
                    </a:lnTo>
                    <a:lnTo>
                      <a:pt x="6" y="198"/>
                    </a:lnTo>
                    <a:lnTo>
                      <a:pt x="11" y="181"/>
                    </a:lnTo>
                    <a:lnTo>
                      <a:pt x="16" y="163"/>
                    </a:lnTo>
                    <a:lnTo>
                      <a:pt x="19" y="145"/>
                    </a:lnTo>
                    <a:lnTo>
                      <a:pt x="19" y="116"/>
                    </a:lnTo>
                    <a:lnTo>
                      <a:pt x="19" y="88"/>
                    </a:lnTo>
                    <a:lnTo>
                      <a:pt x="24" y="61"/>
                    </a:lnTo>
                    <a:lnTo>
                      <a:pt x="38" y="38"/>
                    </a:lnTo>
                    <a:lnTo>
                      <a:pt x="67" y="0"/>
                    </a:lnTo>
                    <a:lnTo>
                      <a:pt x="72" y="10"/>
                    </a:lnTo>
                    <a:lnTo>
                      <a:pt x="79" y="20"/>
                    </a:lnTo>
                    <a:lnTo>
                      <a:pt x="87" y="27"/>
                    </a:lnTo>
                    <a:lnTo>
                      <a:pt x="96" y="33"/>
                    </a:lnTo>
                    <a:lnTo>
                      <a:pt x="107" y="38"/>
                    </a:lnTo>
                    <a:lnTo>
                      <a:pt x="118" y="42"/>
                    </a:lnTo>
                    <a:lnTo>
                      <a:pt x="129" y="44"/>
                    </a:lnTo>
                    <a:lnTo>
                      <a:pt x="142" y="44"/>
                    </a:lnTo>
                    <a:lnTo>
                      <a:pt x="145" y="55"/>
                    </a:lnTo>
                    <a:lnTo>
                      <a:pt x="149" y="66"/>
                    </a:lnTo>
                    <a:lnTo>
                      <a:pt x="154" y="77"/>
                    </a:lnTo>
                    <a:lnTo>
                      <a:pt x="157" y="87"/>
                    </a:lnTo>
                    <a:lnTo>
                      <a:pt x="162" y="98"/>
                    </a:lnTo>
                    <a:lnTo>
                      <a:pt x="167" y="108"/>
                    </a:lnTo>
                    <a:lnTo>
                      <a:pt x="173" y="119"/>
                    </a:lnTo>
                    <a:lnTo>
                      <a:pt x="179" y="129"/>
                    </a:lnTo>
                    <a:lnTo>
                      <a:pt x="183" y="127"/>
                    </a:lnTo>
                    <a:lnTo>
                      <a:pt x="187" y="125"/>
                    </a:lnTo>
                    <a:lnTo>
                      <a:pt x="189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92" y="113"/>
                    </a:lnTo>
                    <a:lnTo>
                      <a:pt x="192" y="110"/>
                    </a:lnTo>
                    <a:lnTo>
                      <a:pt x="193" y="109"/>
                    </a:lnTo>
                    <a:lnTo>
                      <a:pt x="205" y="115"/>
                    </a:lnTo>
                    <a:lnTo>
                      <a:pt x="212" y="124"/>
                    </a:lnTo>
                    <a:lnTo>
                      <a:pt x="215" y="135"/>
                    </a:lnTo>
                    <a:lnTo>
                      <a:pt x="214" y="149"/>
                    </a:lnTo>
                    <a:lnTo>
                      <a:pt x="211" y="173"/>
                    </a:lnTo>
                    <a:lnTo>
                      <a:pt x="209" y="203"/>
                    </a:lnTo>
                    <a:lnTo>
                      <a:pt x="208" y="228"/>
                    </a:lnTo>
                    <a:lnTo>
                      <a:pt x="206" y="239"/>
                    </a:lnTo>
                    <a:lnTo>
                      <a:pt x="104" y="124"/>
                    </a:lnTo>
                    <a:lnTo>
                      <a:pt x="102" y="126"/>
                    </a:lnTo>
                    <a:lnTo>
                      <a:pt x="99" y="135"/>
                    </a:lnTo>
                    <a:lnTo>
                      <a:pt x="96" y="147"/>
                    </a:lnTo>
                    <a:lnTo>
                      <a:pt x="96" y="163"/>
                    </a:lnTo>
                    <a:lnTo>
                      <a:pt x="102" y="182"/>
                    </a:lnTo>
                    <a:lnTo>
                      <a:pt x="112" y="204"/>
                    </a:lnTo>
                    <a:lnTo>
                      <a:pt x="118" y="224"/>
                    </a:lnTo>
                    <a:lnTo>
                      <a:pt x="116" y="236"/>
                    </a:lnTo>
                    <a:lnTo>
                      <a:pt x="112" y="240"/>
                    </a:lnTo>
                    <a:lnTo>
                      <a:pt x="113" y="245"/>
                    </a:lnTo>
                    <a:lnTo>
                      <a:pt x="115" y="251"/>
                    </a:lnTo>
                    <a:lnTo>
                      <a:pt x="118" y="257"/>
                    </a:lnTo>
                    <a:lnTo>
                      <a:pt x="121" y="264"/>
                    </a:lnTo>
                    <a:lnTo>
                      <a:pt x="121" y="271"/>
                    </a:lnTo>
                    <a:lnTo>
                      <a:pt x="117" y="277"/>
                    </a:lnTo>
                    <a:lnTo>
                      <a:pt x="109" y="283"/>
                    </a:lnTo>
                    <a:lnTo>
                      <a:pt x="91" y="290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9" y="2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9" name="Freeform 630"/>
              <p:cNvSpPr>
                <a:spLocks/>
              </p:cNvSpPr>
              <p:nvPr/>
            </p:nvSpPr>
            <p:spPr bwMode="auto">
              <a:xfrm>
                <a:off x="1944" y="1373"/>
                <a:ext cx="134" cy="149"/>
              </a:xfrm>
              <a:custGeom>
                <a:avLst/>
                <a:gdLst>
                  <a:gd name="T0" fmla="*/ 164 w 403"/>
                  <a:gd name="T1" fmla="*/ 258 h 446"/>
                  <a:gd name="T2" fmla="*/ 192 w 403"/>
                  <a:gd name="T3" fmla="*/ 259 h 446"/>
                  <a:gd name="T4" fmla="*/ 181 w 403"/>
                  <a:gd name="T5" fmla="*/ 247 h 446"/>
                  <a:gd name="T6" fmla="*/ 219 w 403"/>
                  <a:gd name="T7" fmla="*/ 229 h 446"/>
                  <a:gd name="T8" fmla="*/ 273 w 403"/>
                  <a:gd name="T9" fmla="*/ 196 h 446"/>
                  <a:gd name="T10" fmla="*/ 233 w 403"/>
                  <a:gd name="T11" fmla="*/ 237 h 446"/>
                  <a:gd name="T12" fmla="*/ 264 w 403"/>
                  <a:gd name="T13" fmla="*/ 237 h 446"/>
                  <a:gd name="T14" fmla="*/ 284 w 403"/>
                  <a:gd name="T15" fmla="*/ 231 h 446"/>
                  <a:gd name="T16" fmla="*/ 269 w 403"/>
                  <a:gd name="T17" fmla="*/ 252 h 446"/>
                  <a:gd name="T18" fmla="*/ 306 w 403"/>
                  <a:gd name="T19" fmla="*/ 214 h 446"/>
                  <a:gd name="T20" fmla="*/ 321 w 403"/>
                  <a:gd name="T21" fmla="*/ 152 h 446"/>
                  <a:gd name="T22" fmla="*/ 315 w 403"/>
                  <a:gd name="T23" fmla="*/ 144 h 446"/>
                  <a:gd name="T24" fmla="*/ 301 w 403"/>
                  <a:gd name="T25" fmla="*/ 161 h 446"/>
                  <a:gd name="T26" fmla="*/ 293 w 403"/>
                  <a:gd name="T27" fmla="*/ 149 h 446"/>
                  <a:gd name="T28" fmla="*/ 295 w 403"/>
                  <a:gd name="T29" fmla="*/ 114 h 446"/>
                  <a:gd name="T30" fmla="*/ 244 w 403"/>
                  <a:gd name="T31" fmla="*/ 177 h 446"/>
                  <a:gd name="T32" fmla="*/ 176 w 403"/>
                  <a:gd name="T33" fmla="*/ 205 h 446"/>
                  <a:gd name="T34" fmla="*/ 128 w 403"/>
                  <a:gd name="T35" fmla="*/ 218 h 446"/>
                  <a:gd name="T36" fmla="*/ 132 w 403"/>
                  <a:gd name="T37" fmla="*/ 203 h 446"/>
                  <a:gd name="T38" fmla="*/ 194 w 403"/>
                  <a:gd name="T39" fmla="*/ 180 h 446"/>
                  <a:gd name="T40" fmla="*/ 209 w 403"/>
                  <a:gd name="T41" fmla="*/ 177 h 446"/>
                  <a:gd name="T42" fmla="*/ 191 w 403"/>
                  <a:gd name="T43" fmla="*/ 197 h 446"/>
                  <a:gd name="T44" fmla="*/ 268 w 403"/>
                  <a:gd name="T45" fmla="*/ 144 h 446"/>
                  <a:gd name="T46" fmla="*/ 276 w 403"/>
                  <a:gd name="T47" fmla="*/ 109 h 446"/>
                  <a:gd name="T48" fmla="*/ 255 w 403"/>
                  <a:gd name="T49" fmla="*/ 105 h 446"/>
                  <a:gd name="T50" fmla="*/ 247 w 403"/>
                  <a:gd name="T51" fmla="*/ 89 h 446"/>
                  <a:gd name="T52" fmla="*/ 218 w 403"/>
                  <a:gd name="T53" fmla="*/ 92 h 446"/>
                  <a:gd name="T54" fmla="*/ 182 w 403"/>
                  <a:gd name="T55" fmla="*/ 106 h 446"/>
                  <a:gd name="T56" fmla="*/ 205 w 403"/>
                  <a:gd name="T57" fmla="*/ 106 h 446"/>
                  <a:gd name="T58" fmla="*/ 202 w 403"/>
                  <a:gd name="T59" fmla="*/ 119 h 446"/>
                  <a:gd name="T60" fmla="*/ 144 w 403"/>
                  <a:gd name="T61" fmla="*/ 137 h 446"/>
                  <a:gd name="T62" fmla="*/ 119 w 403"/>
                  <a:gd name="T63" fmla="*/ 158 h 446"/>
                  <a:gd name="T64" fmla="*/ 177 w 403"/>
                  <a:gd name="T65" fmla="*/ 143 h 446"/>
                  <a:gd name="T66" fmla="*/ 166 w 403"/>
                  <a:gd name="T67" fmla="*/ 158 h 446"/>
                  <a:gd name="T68" fmla="*/ 187 w 403"/>
                  <a:gd name="T69" fmla="*/ 161 h 446"/>
                  <a:gd name="T70" fmla="*/ 180 w 403"/>
                  <a:gd name="T71" fmla="*/ 172 h 446"/>
                  <a:gd name="T72" fmla="*/ 147 w 403"/>
                  <a:gd name="T73" fmla="*/ 187 h 446"/>
                  <a:gd name="T74" fmla="*/ 117 w 403"/>
                  <a:gd name="T75" fmla="*/ 192 h 446"/>
                  <a:gd name="T76" fmla="*/ 104 w 403"/>
                  <a:gd name="T77" fmla="*/ 182 h 446"/>
                  <a:gd name="T78" fmla="*/ 53 w 403"/>
                  <a:gd name="T79" fmla="*/ 236 h 446"/>
                  <a:gd name="T80" fmla="*/ 22 w 403"/>
                  <a:gd name="T81" fmla="*/ 269 h 446"/>
                  <a:gd name="T82" fmla="*/ 3 w 403"/>
                  <a:gd name="T83" fmla="*/ 306 h 446"/>
                  <a:gd name="T84" fmla="*/ 10 w 403"/>
                  <a:gd name="T85" fmla="*/ 253 h 446"/>
                  <a:gd name="T86" fmla="*/ 26 w 403"/>
                  <a:gd name="T87" fmla="*/ 172 h 446"/>
                  <a:gd name="T88" fmla="*/ 65 w 403"/>
                  <a:gd name="T89" fmla="*/ 82 h 446"/>
                  <a:gd name="T90" fmla="*/ 191 w 403"/>
                  <a:gd name="T91" fmla="*/ 5 h 446"/>
                  <a:gd name="T92" fmla="*/ 324 w 403"/>
                  <a:gd name="T93" fmla="*/ 45 h 446"/>
                  <a:gd name="T94" fmla="*/ 363 w 403"/>
                  <a:gd name="T95" fmla="*/ 109 h 446"/>
                  <a:gd name="T96" fmla="*/ 374 w 403"/>
                  <a:gd name="T97" fmla="*/ 100 h 446"/>
                  <a:gd name="T98" fmla="*/ 403 w 403"/>
                  <a:gd name="T99" fmla="*/ 166 h 446"/>
                  <a:gd name="T100" fmla="*/ 379 w 403"/>
                  <a:gd name="T101" fmla="*/ 238 h 446"/>
                  <a:gd name="T102" fmla="*/ 389 w 403"/>
                  <a:gd name="T103" fmla="*/ 156 h 446"/>
                  <a:gd name="T104" fmla="*/ 363 w 403"/>
                  <a:gd name="T105" fmla="*/ 121 h 446"/>
                  <a:gd name="T106" fmla="*/ 351 w 403"/>
                  <a:gd name="T107" fmla="*/ 142 h 446"/>
                  <a:gd name="T108" fmla="*/ 331 w 403"/>
                  <a:gd name="T109" fmla="*/ 141 h 446"/>
                  <a:gd name="T110" fmla="*/ 325 w 403"/>
                  <a:gd name="T111" fmla="*/ 188 h 446"/>
                  <a:gd name="T112" fmla="*/ 317 w 403"/>
                  <a:gd name="T113" fmla="*/ 243 h 446"/>
                  <a:gd name="T114" fmla="*/ 270 w 403"/>
                  <a:gd name="T115" fmla="*/ 360 h 446"/>
                  <a:gd name="T116" fmla="*/ 216 w 403"/>
                  <a:gd name="T117" fmla="*/ 428 h 446"/>
                  <a:gd name="T118" fmla="*/ 170 w 403"/>
                  <a:gd name="T119" fmla="*/ 446 h 446"/>
                  <a:gd name="T120" fmla="*/ 142 w 403"/>
                  <a:gd name="T121" fmla="*/ 439 h 446"/>
                  <a:gd name="T122" fmla="*/ 109 w 403"/>
                  <a:gd name="T123" fmla="*/ 334 h 446"/>
                  <a:gd name="T124" fmla="*/ 122 w 403"/>
                  <a:gd name="T125" fmla="*/ 26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3" h="446">
                    <a:moveTo>
                      <a:pt x="125" y="260"/>
                    </a:moveTo>
                    <a:lnTo>
                      <a:pt x="133" y="259"/>
                    </a:lnTo>
                    <a:lnTo>
                      <a:pt x="141" y="259"/>
                    </a:lnTo>
                    <a:lnTo>
                      <a:pt x="149" y="258"/>
                    </a:lnTo>
                    <a:lnTo>
                      <a:pt x="156" y="258"/>
                    </a:lnTo>
                    <a:lnTo>
                      <a:pt x="164" y="258"/>
                    </a:lnTo>
                    <a:lnTo>
                      <a:pt x="171" y="258"/>
                    </a:lnTo>
                    <a:lnTo>
                      <a:pt x="180" y="259"/>
                    </a:lnTo>
                    <a:lnTo>
                      <a:pt x="187" y="262"/>
                    </a:lnTo>
                    <a:lnTo>
                      <a:pt x="189" y="262"/>
                    </a:lnTo>
                    <a:lnTo>
                      <a:pt x="191" y="262"/>
                    </a:lnTo>
                    <a:lnTo>
                      <a:pt x="192" y="259"/>
                    </a:lnTo>
                    <a:lnTo>
                      <a:pt x="192" y="258"/>
                    </a:lnTo>
                    <a:lnTo>
                      <a:pt x="191" y="254"/>
                    </a:lnTo>
                    <a:lnTo>
                      <a:pt x="187" y="252"/>
                    </a:lnTo>
                    <a:lnTo>
                      <a:pt x="185" y="249"/>
                    </a:lnTo>
                    <a:lnTo>
                      <a:pt x="181" y="248"/>
                    </a:lnTo>
                    <a:lnTo>
                      <a:pt x="181" y="247"/>
                    </a:lnTo>
                    <a:lnTo>
                      <a:pt x="181" y="246"/>
                    </a:lnTo>
                    <a:lnTo>
                      <a:pt x="181" y="245"/>
                    </a:lnTo>
                    <a:lnTo>
                      <a:pt x="180" y="245"/>
                    </a:lnTo>
                    <a:lnTo>
                      <a:pt x="193" y="241"/>
                    </a:lnTo>
                    <a:lnTo>
                      <a:pt x="205" y="235"/>
                    </a:lnTo>
                    <a:lnTo>
                      <a:pt x="219" y="229"/>
                    </a:lnTo>
                    <a:lnTo>
                      <a:pt x="231" y="221"/>
                    </a:lnTo>
                    <a:lnTo>
                      <a:pt x="243" y="214"/>
                    </a:lnTo>
                    <a:lnTo>
                      <a:pt x="254" y="205"/>
                    </a:lnTo>
                    <a:lnTo>
                      <a:pt x="266" y="197"/>
                    </a:lnTo>
                    <a:lnTo>
                      <a:pt x="277" y="187"/>
                    </a:lnTo>
                    <a:lnTo>
                      <a:pt x="273" y="196"/>
                    </a:lnTo>
                    <a:lnTo>
                      <a:pt x="266" y="203"/>
                    </a:lnTo>
                    <a:lnTo>
                      <a:pt x="260" y="210"/>
                    </a:lnTo>
                    <a:lnTo>
                      <a:pt x="254" y="216"/>
                    </a:lnTo>
                    <a:lnTo>
                      <a:pt x="247" y="224"/>
                    </a:lnTo>
                    <a:lnTo>
                      <a:pt x="240" y="230"/>
                    </a:lnTo>
                    <a:lnTo>
                      <a:pt x="233" y="237"/>
                    </a:lnTo>
                    <a:lnTo>
                      <a:pt x="227" y="245"/>
                    </a:lnTo>
                    <a:lnTo>
                      <a:pt x="227" y="249"/>
                    </a:lnTo>
                    <a:lnTo>
                      <a:pt x="237" y="248"/>
                    </a:lnTo>
                    <a:lnTo>
                      <a:pt x="247" y="246"/>
                    </a:lnTo>
                    <a:lnTo>
                      <a:pt x="255" y="242"/>
                    </a:lnTo>
                    <a:lnTo>
                      <a:pt x="264" y="237"/>
                    </a:lnTo>
                    <a:lnTo>
                      <a:pt x="271" y="231"/>
                    </a:lnTo>
                    <a:lnTo>
                      <a:pt x="280" y="225"/>
                    </a:lnTo>
                    <a:lnTo>
                      <a:pt x="287" y="219"/>
                    </a:lnTo>
                    <a:lnTo>
                      <a:pt x="296" y="213"/>
                    </a:lnTo>
                    <a:lnTo>
                      <a:pt x="291" y="223"/>
                    </a:lnTo>
                    <a:lnTo>
                      <a:pt x="284" y="231"/>
                    </a:lnTo>
                    <a:lnTo>
                      <a:pt x="276" y="240"/>
                    </a:lnTo>
                    <a:lnTo>
                      <a:pt x="268" y="248"/>
                    </a:lnTo>
                    <a:lnTo>
                      <a:pt x="268" y="249"/>
                    </a:lnTo>
                    <a:lnTo>
                      <a:pt x="268" y="249"/>
                    </a:lnTo>
                    <a:lnTo>
                      <a:pt x="268" y="251"/>
                    </a:lnTo>
                    <a:lnTo>
                      <a:pt x="269" y="252"/>
                    </a:lnTo>
                    <a:lnTo>
                      <a:pt x="277" y="248"/>
                    </a:lnTo>
                    <a:lnTo>
                      <a:pt x="285" y="243"/>
                    </a:lnTo>
                    <a:lnTo>
                      <a:pt x="291" y="237"/>
                    </a:lnTo>
                    <a:lnTo>
                      <a:pt x="297" y="230"/>
                    </a:lnTo>
                    <a:lnTo>
                      <a:pt x="301" y="223"/>
                    </a:lnTo>
                    <a:lnTo>
                      <a:pt x="306" y="214"/>
                    </a:lnTo>
                    <a:lnTo>
                      <a:pt x="309" y="207"/>
                    </a:lnTo>
                    <a:lnTo>
                      <a:pt x="313" y="198"/>
                    </a:lnTo>
                    <a:lnTo>
                      <a:pt x="317" y="186"/>
                    </a:lnTo>
                    <a:lnTo>
                      <a:pt x="321" y="175"/>
                    </a:lnTo>
                    <a:lnTo>
                      <a:pt x="324" y="164"/>
                    </a:lnTo>
                    <a:lnTo>
                      <a:pt x="321" y="152"/>
                    </a:lnTo>
                    <a:lnTo>
                      <a:pt x="321" y="148"/>
                    </a:lnTo>
                    <a:lnTo>
                      <a:pt x="323" y="147"/>
                    </a:lnTo>
                    <a:lnTo>
                      <a:pt x="323" y="144"/>
                    </a:lnTo>
                    <a:lnTo>
                      <a:pt x="321" y="142"/>
                    </a:lnTo>
                    <a:lnTo>
                      <a:pt x="318" y="142"/>
                    </a:lnTo>
                    <a:lnTo>
                      <a:pt x="315" y="144"/>
                    </a:lnTo>
                    <a:lnTo>
                      <a:pt x="314" y="148"/>
                    </a:lnTo>
                    <a:lnTo>
                      <a:pt x="310" y="149"/>
                    </a:lnTo>
                    <a:lnTo>
                      <a:pt x="309" y="153"/>
                    </a:lnTo>
                    <a:lnTo>
                      <a:pt x="307" y="156"/>
                    </a:lnTo>
                    <a:lnTo>
                      <a:pt x="304" y="159"/>
                    </a:lnTo>
                    <a:lnTo>
                      <a:pt x="301" y="161"/>
                    </a:lnTo>
                    <a:lnTo>
                      <a:pt x="301" y="160"/>
                    </a:lnTo>
                    <a:lnTo>
                      <a:pt x="299" y="158"/>
                    </a:lnTo>
                    <a:lnTo>
                      <a:pt x="299" y="156"/>
                    </a:lnTo>
                    <a:lnTo>
                      <a:pt x="298" y="155"/>
                    </a:lnTo>
                    <a:lnTo>
                      <a:pt x="292" y="160"/>
                    </a:lnTo>
                    <a:lnTo>
                      <a:pt x="293" y="149"/>
                    </a:lnTo>
                    <a:lnTo>
                      <a:pt x="295" y="139"/>
                    </a:lnTo>
                    <a:lnTo>
                      <a:pt x="297" y="130"/>
                    </a:lnTo>
                    <a:lnTo>
                      <a:pt x="297" y="119"/>
                    </a:lnTo>
                    <a:lnTo>
                      <a:pt x="296" y="117"/>
                    </a:lnTo>
                    <a:lnTo>
                      <a:pt x="296" y="115"/>
                    </a:lnTo>
                    <a:lnTo>
                      <a:pt x="295" y="114"/>
                    </a:lnTo>
                    <a:lnTo>
                      <a:pt x="292" y="114"/>
                    </a:lnTo>
                    <a:lnTo>
                      <a:pt x="287" y="128"/>
                    </a:lnTo>
                    <a:lnTo>
                      <a:pt x="280" y="142"/>
                    </a:lnTo>
                    <a:lnTo>
                      <a:pt x="270" y="155"/>
                    </a:lnTo>
                    <a:lnTo>
                      <a:pt x="258" y="167"/>
                    </a:lnTo>
                    <a:lnTo>
                      <a:pt x="244" y="177"/>
                    </a:lnTo>
                    <a:lnTo>
                      <a:pt x="231" y="186"/>
                    </a:lnTo>
                    <a:lnTo>
                      <a:pt x="216" y="193"/>
                    </a:lnTo>
                    <a:lnTo>
                      <a:pt x="202" y="199"/>
                    </a:lnTo>
                    <a:lnTo>
                      <a:pt x="193" y="202"/>
                    </a:lnTo>
                    <a:lnTo>
                      <a:pt x="185" y="203"/>
                    </a:lnTo>
                    <a:lnTo>
                      <a:pt x="176" y="205"/>
                    </a:lnTo>
                    <a:lnTo>
                      <a:pt x="167" y="207"/>
                    </a:lnTo>
                    <a:lnTo>
                      <a:pt x="158" y="209"/>
                    </a:lnTo>
                    <a:lnTo>
                      <a:pt x="149" y="212"/>
                    </a:lnTo>
                    <a:lnTo>
                      <a:pt x="141" y="214"/>
                    </a:lnTo>
                    <a:lnTo>
                      <a:pt x="132" y="216"/>
                    </a:lnTo>
                    <a:lnTo>
                      <a:pt x="128" y="218"/>
                    </a:lnTo>
                    <a:lnTo>
                      <a:pt x="125" y="218"/>
                    </a:lnTo>
                    <a:lnTo>
                      <a:pt x="122" y="218"/>
                    </a:lnTo>
                    <a:lnTo>
                      <a:pt x="121" y="216"/>
                    </a:lnTo>
                    <a:lnTo>
                      <a:pt x="125" y="212"/>
                    </a:lnTo>
                    <a:lnTo>
                      <a:pt x="128" y="205"/>
                    </a:lnTo>
                    <a:lnTo>
                      <a:pt x="132" y="203"/>
                    </a:lnTo>
                    <a:lnTo>
                      <a:pt x="138" y="203"/>
                    </a:lnTo>
                    <a:lnTo>
                      <a:pt x="150" y="200"/>
                    </a:lnTo>
                    <a:lnTo>
                      <a:pt x="161" y="196"/>
                    </a:lnTo>
                    <a:lnTo>
                      <a:pt x="172" y="191"/>
                    </a:lnTo>
                    <a:lnTo>
                      <a:pt x="183" y="186"/>
                    </a:lnTo>
                    <a:lnTo>
                      <a:pt x="194" y="180"/>
                    </a:lnTo>
                    <a:lnTo>
                      <a:pt x="205" y="174"/>
                    </a:lnTo>
                    <a:lnTo>
                      <a:pt x="215" y="167"/>
                    </a:lnTo>
                    <a:lnTo>
                      <a:pt x="226" y="161"/>
                    </a:lnTo>
                    <a:lnTo>
                      <a:pt x="221" y="166"/>
                    </a:lnTo>
                    <a:lnTo>
                      <a:pt x="215" y="171"/>
                    </a:lnTo>
                    <a:lnTo>
                      <a:pt x="209" y="177"/>
                    </a:lnTo>
                    <a:lnTo>
                      <a:pt x="204" y="182"/>
                    </a:lnTo>
                    <a:lnTo>
                      <a:pt x="199" y="185"/>
                    </a:lnTo>
                    <a:lnTo>
                      <a:pt x="196" y="187"/>
                    </a:lnTo>
                    <a:lnTo>
                      <a:pt x="191" y="191"/>
                    </a:lnTo>
                    <a:lnTo>
                      <a:pt x="189" y="196"/>
                    </a:lnTo>
                    <a:lnTo>
                      <a:pt x="191" y="197"/>
                    </a:lnTo>
                    <a:lnTo>
                      <a:pt x="205" y="191"/>
                    </a:lnTo>
                    <a:lnTo>
                      <a:pt x="219" y="185"/>
                    </a:lnTo>
                    <a:lnTo>
                      <a:pt x="232" y="176"/>
                    </a:lnTo>
                    <a:lnTo>
                      <a:pt x="246" y="166"/>
                    </a:lnTo>
                    <a:lnTo>
                      <a:pt x="257" y="155"/>
                    </a:lnTo>
                    <a:lnTo>
                      <a:pt x="268" y="144"/>
                    </a:lnTo>
                    <a:lnTo>
                      <a:pt x="276" y="131"/>
                    </a:lnTo>
                    <a:lnTo>
                      <a:pt x="284" y="116"/>
                    </a:lnTo>
                    <a:lnTo>
                      <a:pt x="284" y="114"/>
                    </a:lnTo>
                    <a:lnTo>
                      <a:pt x="282" y="111"/>
                    </a:lnTo>
                    <a:lnTo>
                      <a:pt x="279" y="110"/>
                    </a:lnTo>
                    <a:lnTo>
                      <a:pt x="276" y="109"/>
                    </a:lnTo>
                    <a:lnTo>
                      <a:pt x="274" y="110"/>
                    </a:lnTo>
                    <a:lnTo>
                      <a:pt x="271" y="110"/>
                    </a:lnTo>
                    <a:lnTo>
                      <a:pt x="270" y="110"/>
                    </a:lnTo>
                    <a:lnTo>
                      <a:pt x="270" y="108"/>
                    </a:lnTo>
                    <a:lnTo>
                      <a:pt x="263" y="108"/>
                    </a:lnTo>
                    <a:lnTo>
                      <a:pt x="255" y="105"/>
                    </a:lnTo>
                    <a:lnTo>
                      <a:pt x="248" y="104"/>
                    </a:lnTo>
                    <a:lnTo>
                      <a:pt x="241" y="105"/>
                    </a:lnTo>
                    <a:lnTo>
                      <a:pt x="242" y="101"/>
                    </a:lnTo>
                    <a:lnTo>
                      <a:pt x="246" y="97"/>
                    </a:lnTo>
                    <a:lnTo>
                      <a:pt x="247" y="93"/>
                    </a:lnTo>
                    <a:lnTo>
                      <a:pt x="247" y="89"/>
                    </a:lnTo>
                    <a:lnTo>
                      <a:pt x="243" y="87"/>
                    </a:lnTo>
                    <a:lnTo>
                      <a:pt x="238" y="86"/>
                    </a:lnTo>
                    <a:lnTo>
                      <a:pt x="233" y="86"/>
                    </a:lnTo>
                    <a:lnTo>
                      <a:pt x="230" y="87"/>
                    </a:lnTo>
                    <a:lnTo>
                      <a:pt x="224" y="89"/>
                    </a:lnTo>
                    <a:lnTo>
                      <a:pt x="218" y="92"/>
                    </a:lnTo>
                    <a:lnTo>
                      <a:pt x="211" y="93"/>
                    </a:lnTo>
                    <a:lnTo>
                      <a:pt x="205" y="94"/>
                    </a:lnTo>
                    <a:lnTo>
                      <a:pt x="199" y="97"/>
                    </a:lnTo>
                    <a:lnTo>
                      <a:pt x="193" y="99"/>
                    </a:lnTo>
                    <a:lnTo>
                      <a:pt x="187" y="103"/>
                    </a:lnTo>
                    <a:lnTo>
                      <a:pt x="182" y="106"/>
                    </a:lnTo>
                    <a:lnTo>
                      <a:pt x="186" y="109"/>
                    </a:lnTo>
                    <a:lnTo>
                      <a:pt x="191" y="109"/>
                    </a:lnTo>
                    <a:lnTo>
                      <a:pt x="196" y="108"/>
                    </a:lnTo>
                    <a:lnTo>
                      <a:pt x="200" y="108"/>
                    </a:lnTo>
                    <a:lnTo>
                      <a:pt x="203" y="106"/>
                    </a:lnTo>
                    <a:lnTo>
                      <a:pt x="205" y="106"/>
                    </a:lnTo>
                    <a:lnTo>
                      <a:pt x="208" y="106"/>
                    </a:lnTo>
                    <a:lnTo>
                      <a:pt x="210" y="106"/>
                    </a:lnTo>
                    <a:lnTo>
                      <a:pt x="210" y="110"/>
                    </a:lnTo>
                    <a:lnTo>
                      <a:pt x="208" y="114"/>
                    </a:lnTo>
                    <a:lnTo>
                      <a:pt x="205" y="116"/>
                    </a:lnTo>
                    <a:lnTo>
                      <a:pt x="202" y="119"/>
                    </a:lnTo>
                    <a:lnTo>
                      <a:pt x="192" y="121"/>
                    </a:lnTo>
                    <a:lnTo>
                      <a:pt x="182" y="123"/>
                    </a:lnTo>
                    <a:lnTo>
                      <a:pt x="172" y="126"/>
                    </a:lnTo>
                    <a:lnTo>
                      <a:pt x="163" y="130"/>
                    </a:lnTo>
                    <a:lnTo>
                      <a:pt x="153" y="133"/>
                    </a:lnTo>
                    <a:lnTo>
                      <a:pt x="144" y="137"/>
                    </a:lnTo>
                    <a:lnTo>
                      <a:pt x="134" y="141"/>
                    </a:lnTo>
                    <a:lnTo>
                      <a:pt x="126" y="145"/>
                    </a:lnTo>
                    <a:lnTo>
                      <a:pt x="124" y="149"/>
                    </a:lnTo>
                    <a:lnTo>
                      <a:pt x="119" y="152"/>
                    </a:lnTo>
                    <a:lnTo>
                      <a:pt x="116" y="154"/>
                    </a:lnTo>
                    <a:lnTo>
                      <a:pt x="119" y="158"/>
                    </a:lnTo>
                    <a:lnTo>
                      <a:pt x="128" y="155"/>
                    </a:lnTo>
                    <a:lnTo>
                      <a:pt x="138" y="153"/>
                    </a:lnTo>
                    <a:lnTo>
                      <a:pt x="148" y="150"/>
                    </a:lnTo>
                    <a:lnTo>
                      <a:pt x="158" y="148"/>
                    </a:lnTo>
                    <a:lnTo>
                      <a:pt x="167" y="145"/>
                    </a:lnTo>
                    <a:lnTo>
                      <a:pt x="177" y="143"/>
                    </a:lnTo>
                    <a:lnTo>
                      <a:pt x="187" y="141"/>
                    </a:lnTo>
                    <a:lnTo>
                      <a:pt x="197" y="139"/>
                    </a:lnTo>
                    <a:lnTo>
                      <a:pt x="189" y="143"/>
                    </a:lnTo>
                    <a:lnTo>
                      <a:pt x="181" y="147"/>
                    </a:lnTo>
                    <a:lnTo>
                      <a:pt x="172" y="152"/>
                    </a:lnTo>
                    <a:lnTo>
                      <a:pt x="166" y="158"/>
                    </a:lnTo>
                    <a:lnTo>
                      <a:pt x="167" y="159"/>
                    </a:lnTo>
                    <a:lnTo>
                      <a:pt x="169" y="160"/>
                    </a:lnTo>
                    <a:lnTo>
                      <a:pt x="170" y="161"/>
                    </a:lnTo>
                    <a:lnTo>
                      <a:pt x="172" y="161"/>
                    </a:lnTo>
                    <a:lnTo>
                      <a:pt x="180" y="161"/>
                    </a:lnTo>
                    <a:lnTo>
                      <a:pt x="187" y="161"/>
                    </a:lnTo>
                    <a:lnTo>
                      <a:pt x="193" y="161"/>
                    </a:lnTo>
                    <a:lnTo>
                      <a:pt x="200" y="159"/>
                    </a:lnTo>
                    <a:lnTo>
                      <a:pt x="196" y="163"/>
                    </a:lnTo>
                    <a:lnTo>
                      <a:pt x="191" y="166"/>
                    </a:lnTo>
                    <a:lnTo>
                      <a:pt x="186" y="170"/>
                    </a:lnTo>
                    <a:lnTo>
                      <a:pt x="180" y="172"/>
                    </a:lnTo>
                    <a:lnTo>
                      <a:pt x="174" y="176"/>
                    </a:lnTo>
                    <a:lnTo>
                      <a:pt x="167" y="178"/>
                    </a:lnTo>
                    <a:lnTo>
                      <a:pt x="161" y="181"/>
                    </a:lnTo>
                    <a:lnTo>
                      <a:pt x="155" y="183"/>
                    </a:lnTo>
                    <a:lnTo>
                      <a:pt x="150" y="186"/>
                    </a:lnTo>
                    <a:lnTo>
                      <a:pt x="147" y="187"/>
                    </a:lnTo>
                    <a:lnTo>
                      <a:pt x="142" y="188"/>
                    </a:lnTo>
                    <a:lnTo>
                      <a:pt x="137" y="189"/>
                    </a:lnTo>
                    <a:lnTo>
                      <a:pt x="132" y="189"/>
                    </a:lnTo>
                    <a:lnTo>
                      <a:pt x="127" y="191"/>
                    </a:lnTo>
                    <a:lnTo>
                      <a:pt x="122" y="191"/>
                    </a:lnTo>
                    <a:lnTo>
                      <a:pt x="117" y="192"/>
                    </a:lnTo>
                    <a:lnTo>
                      <a:pt x="119" y="187"/>
                    </a:lnTo>
                    <a:lnTo>
                      <a:pt x="122" y="183"/>
                    </a:lnTo>
                    <a:lnTo>
                      <a:pt x="126" y="178"/>
                    </a:lnTo>
                    <a:lnTo>
                      <a:pt x="124" y="175"/>
                    </a:lnTo>
                    <a:lnTo>
                      <a:pt x="114" y="175"/>
                    </a:lnTo>
                    <a:lnTo>
                      <a:pt x="104" y="182"/>
                    </a:lnTo>
                    <a:lnTo>
                      <a:pt x="94" y="191"/>
                    </a:lnTo>
                    <a:lnTo>
                      <a:pt x="86" y="198"/>
                    </a:lnTo>
                    <a:lnTo>
                      <a:pt x="76" y="207"/>
                    </a:lnTo>
                    <a:lnTo>
                      <a:pt x="67" y="216"/>
                    </a:lnTo>
                    <a:lnTo>
                      <a:pt x="60" y="225"/>
                    </a:lnTo>
                    <a:lnTo>
                      <a:pt x="53" y="236"/>
                    </a:lnTo>
                    <a:lnTo>
                      <a:pt x="45" y="246"/>
                    </a:lnTo>
                    <a:lnTo>
                      <a:pt x="40" y="247"/>
                    </a:lnTo>
                    <a:lnTo>
                      <a:pt x="37" y="251"/>
                    </a:lnTo>
                    <a:lnTo>
                      <a:pt x="33" y="254"/>
                    </a:lnTo>
                    <a:lnTo>
                      <a:pt x="31" y="259"/>
                    </a:lnTo>
                    <a:lnTo>
                      <a:pt x="22" y="269"/>
                    </a:lnTo>
                    <a:lnTo>
                      <a:pt x="16" y="280"/>
                    </a:lnTo>
                    <a:lnTo>
                      <a:pt x="11" y="292"/>
                    </a:lnTo>
                    <a:lnTo>
                      <a:pt x="9" y="304"/>
                    </a:lnTo>
                    <a:lnTo>
                      <a:pt x="6" y="303"/>
                    </a:lnTo>
                    <a:lnTo>
                      <a:pt x="5" y="304"/>
                    </a:lnTo>
                    <a:lnTo>
                      <a:pt x="3" y="306"/>
                    </a:lnTo>
                    <a:lnTo>
                      <a:pt x="0" y="307"/>
                    </a:lnTo>
                    <a:lnTo>
                      <a:pt x="3" y="295"/>
                    </a:lnTo>
                    <a:lnTo>
                      <a:pt x="7" y="284"/>
                    </a:lnTo>
                    <a:lnTo>
                      <a:pt x="11" y="273"/>
                    </a:lnTo>
                    <a:lnTo>
                      <a:pt x="11" y="260"/>
                    </a:lnTo>
                    <a:lnTo>
                      <a:pt x="10" y="253"/>
                    </a:lnTo>
                    <a:lnTo>
                      <a:pt x="9" y="247"/>
                    </a:lnTo>
                    <a:lnTo>
                      <a:pt x="7" y="241"/>
                    </a:lnTo>
                    <a:lnTo>
                      <a:pt x="7" y="234"/>
                    </a:lnTo>
                    <a:lnTo>
                      <a:pt x="15" y="213"/>
                    </a:lnTo>
                    <a:lnTo>
                      <a:pt x="21" y="193"/>
                    </a:lnTo>
                    <a:lnTo>
                      <a:pt x="26" y="172"/>
                    </a:lnTo>
                    <a:lnTo>
                      <a:pt x="34" y="153"/>
                    </a:lnTo>
                    <a:lnTo>
                      <a:pt x="40" y="142"/>
                    </a:lnTo>
                    <a:lnTo>
                      <a:pt x="49" y="131"/>
                    </a:lnTo>
                    <a:lnTo>
                      <a:pt x="54" y="119"/>
                    </a:lnTo>
                    <a:lnTo>
                      <a:pt x="55" y="105"/>
                    </a:lnTo>
                    <a:lnTo>
                      <a:pt x="65" y="82"/>
                    </a:lnTo>
                    <a:lnTo>
                      <a:pt x="80" y="61"/>
                    </a:lnTo>
                    <a:lnTo>
                      <a:pt x="98" y="45"/>
                    </a:lnTo>
                    <a:lnTo>
                      <a:pt x="119" y="32"/>
                    </a:lnTo>
                    <a:lnTo>
                      <a:pt x="142" y="21"/>
                    </a:lnTo>
                    <a:lnTo>
                      <a:pt x="166" y="12"/>
                    </a:lnTo>
                    <a:lnTo>
                      <a:pt x="191" y="5"/>
                    </a:lnTo>
                    <a:lnTo>
                      <a:pt x="215" y="0"/>
                    </a:lnTo>
                    <a:lnTo>
                      <a:pt x="240" y="2"/>
                    </a:lnTo>
                    <a:lnTo>
                      <a:pt x="263" y="7"/>
                    </a:lnTo>
                    <a:lnTo>
                      <a:pt x="285" y="17"/>
                    </a:lnTo>
                    <a:lnTo>
                      <a:pt x="306" y="29"/>
                    </a:lnTo>
                    <a:lnTo>
                      <a:pt x="324" y="45"/>
                    </a:lnTo>
                    <a:lnTo>
                      <a:pt x="340" y="64"/>
                    </a:lnTo>
                    <a:lnTo>
                      <a:pt x="352" y="84"/>
                    </a:lnTo>
                    <a:lnTo>
                      <a:pt x="359" y="108"/>
                    </a:lnTo>
                    <a:lnTo>
                      <a:pt x="361" y="109"/>
                    </a:lnTo>
                    <a:lnTo>
                      <a:pt x="362" y="109"/>
                    </a:lnTo>
                    <a:lnTo>
                      <a:pt x="363" y="109"/>
                    </a:lnTo>
                    <a:lnTo>
                      <a:pt x="364" y="109"/>
                    </a:lnTo>
                    <a:lnTo>
                      <a:pt x="367" y="105"/>
                    </a:lnTo>
                    <a:lnTo>
                      <a:pt x="367" y="101"/>
                    </a:lnTo>
                    <a:lnTo>
                      <a:pt x="365" y="97"/>
                    </a:lnTo>
                    <a:lnTo>
                      <a:pt x="365" y="93"/>
                    </a:lnTo>
                    <a:lnTo>
                      <a:pt x="374" y="100"/>
                    </a:lnTo>
                    <a:lnTo>
                      <a:pt x="383" y="109"/>
                    </a:lnTo>
                    <a:lnTo>
                      <a:pt x="390" y="120"/>
                    </a:lnTo>
                    <a:lnTo>
                      <a:pt x="396" y="130"/>
                    </a:lnTo>
                    <a:lnTo>
                      <a:pt x="400" y="142"/>
                    </a:lnTo>
                    <a:lnTo>
                      <a:pt x="402" y="154"/>
                    </a:lnTo>
                    <a:lnTo>
                      <a:pt x="403" y="166"/>
                    </a:lnTo>
                    <a:lnTo>
                      <a:pt x="401" y="178"/>
                    </a:lnTo>
                    <a:lnTo>
                      <a:pt x="395" y="194"/>
                    </a:lnTo>
                    <a:lnTo>
                      <a:pt x="390" y="210"/>
                    </a:lnTo>
                    <a:lnTo>
                      <a:pt x="385" y="227"/>
                    </a:lnTo>
                    <a:lnTo>
                      <a:pt x="385" y="246"/>
                    </a:lnTo>
                    <a:lnTo>
                      <a:pt x="379" y="238"/>
                    </a:lnTo>
                    <a:lnTo>
                      <a:pt x="379" y="230"/>
                    </a:lnTo>
                    <a:lnTo>
                      <a:pt x="381" y="221"/>
                    </a:lnTo>
                    <a:lnTo>
                      <a:pt x="383" y="213"/>
                    </a:lnTo>
                    <a:lnTo>
                      <a:pt x="387" y="194"/>
                    </a:lnTo>
                    <a:lnTo>
                      <a:pt x="390" y="176"/>
                    </a:lnTo>
                    <a:lnTo>
                      <a:pt x="389" y="156"/>
                    </a:lnTo>
                    <a:lnTo>
                      <a:pt x="385" y="139"/>
                    </a:lnTo>
                    <a:lnTo>
                      <a:pt x="381" y="132"/>
                    </a:lnTo>
                    <a:lnTo>
                      <a:pt x="376" y="126"/>
                    </a:lnTo>
                    <a:lnTo>
                      <a:pt x="372" y="120"/>
                    </a:lnTo>
                    <a:lnTo>
                      <a:pt x="367" y="114"/>
                    </a:lnTo>
                    <a:lnTo>
                      <a:pt x="363" y="121"/>
                    </a:lnTo>
                    <a:lnTo>
                      <a:pt x="361" y="127"/>
                    </a:lnTo>
                    <a:lnTo>
                      <a:pt x="359" y="134"/>
                    </a:lnTo>
                    <a:lnTo>
                      <a:pt x="357" y="142"/>
                    </a:lnTo>
                    <a:lnTo>
                      <a:pt x="354" y="142"/>
                    </a:lnTo>
                    <a:lnTo>
                      <a:pt x="352" y="142"/>
                    </a:lnTo>
                    <a:lnTo>
                      <a:pt x="351" y="142"/>
                    </a:lnTo>
                    <a:lnTo>
                      <a:pt x="351" y="139"/>
                    </a:lnTo>
                    <a:lnTo>
                      <a:pt x="340" y="128"/>
                    </a:lnTo>
                    <a:lnTo>
                      <a:pt x="336" y="130"/>
                    </a:lnTo>
                    <a:lnTo>
                      <a:pt x="334" y="133"/>
                    </a:lnTo>
                    <a:lnTo>
                      <a:pt x="332" y="137"/>
                    </a:lnTo>
                    <a:lnTo>
                      <a:pt x="331" y="141"/>
                    </a:lnTo>
                    <a:lnTo>
                      <a:pt x="332" y="153"/>
                    </a:lnTo>
                    <a:lnTo>
                      <a:pt x="331" y="165"/>
                    </a:lnTo>
                    <a:lnTo>
                      <a:pt x="330" y="178"/>
                    </a:lnTo>
                    <a:lnTo>
                      <a:pt x="328" y="189"/>
                    </a:lnTo>
                    <a:lnTo>
                      <a:pt x="326" y="188"/>
                    </a:lnTo>
                    <a:lnTo>
                      <a:pt x="325" y="188"/>
                    </a:lnTo>
                    <a:lnTo>
                      <a:pt x="324" y="187"/>
                    </a:lnTo>
                    <a:lnTo>
                      <a:pt x="323" y="187"/>
                    </a:lnTo>
                    <a:lnTo>
                      <a:pt x="318" y="194"/>
                    </a:lnTo>
                    <a:lnTo>
                      <a:pt x="318" y="210"/>
                    </a:lnTo>
                    <a:lnTo>
                      <a:pt x="318" y="226"/>
                    </a:lnTo>
                    <a:lnTo>
                      <a:pt x="317" y="243"/>
                    </a:lnTo>
                    <a:lnTo>
                      <a:pt x="313" y="259"/>
                    </a:lnTo>
                    <a:lnTo>
                      <a:pt x="308" y="284"/>
                    </a:lnTo>
                    <a:lnTo>
                      <a:pt x="298" y="304"/>
                    </a:lnTo>
                    <a:lnTo>
                      <a:pt x="287" y="326"/>
                    </a:lnTo>
                    <a:lnTo>
                      <a:pt x="280" y="348"/>
                    </a:lnTo>
                    <a:lnTo>
                      <a:pt x="270" y="360"/>
                    </a:lnTo>
                    <a:lnTo>
                      <a:pt x="262" y="372"/>
                    </a:lnTo>
                    <a:lnTo>
                      <a:pt x="254" y="384"/>
                    </a:lnTo>
                    <a:lnTo>
                      <a:pt x="246" y="396"/>
                    </a:lnTo>
                    <a:lnTo>
                      <a:pt x="236" y="407"/>
                    </a:lnTo>
                    <a:lnTo>
                      <a:pt x="227" y="418"/>
                    </a:lnTo>
                    <a:lnTo>
                      <a:pt x="216" y="428"/>
                    </a:lnTo>
                    <a:lnTo>
                      <a:pt x="204" y="435"/>
                    </a:lnTo>
                    <a:lnTo>
                      <a:pt x="198" y="439"/>
                    </a:lnTo>
                    <a:lnTo>
                      <a:pt x="192" y="441"/>
                    </a:lnTo>
                    <a:lnTo>
                      <a:pt x="185" y="444"/>
                    </a:lnTo>
                    <a:lnTo>
                      <a:pt x="178" y="445"/>
                    </a:lnTo>
                    <a:lnTo>
                      <a:pt x="170" y="446"/>
                    </a:lnTo>
                    <a:lnTo>
                      <a:pt x="163" y="446"/>
                    </a:lnTo>
                    <a:lnTo>
                      <a:pt x="155" y="445"/>
                    </a:lnTo>
                    <a:lnTo>
                      <a:pt x="148" y="444"/>
                    </a:lnTo>
                    <a:lnTo>
                      <a:pt x="145" y="443"/>
                    </a:lnTo>
                    <a:lnTo>
                      <a:pt x="144" y="441"/>
                    </a:lnTo>
                    <a:lnTo>
                      <a:pt x="142" y="439"/>
                    </a:lnTo>
                    <a:lnTo>
                      <a:pt x="139" y="438"/>
                    </a:lnTo>
                    <a:lnTo>
                      <a:pt x="132" y="419"/>
                    </a:lnTo>
                    <a:lnTo>
                      <a:pt x="125" y="399"/>
                    </a:lnTo>
                    <a:lnTo>
                      <a:pt x="119" y="377"/>
                    </a:lnTo>
                    <a:lnTo>
                      <a:pt x="113" y="355"/>
                    </a:lnTo>
                    <a:lnTo>
                      <a:pt x="109" y="334"/>
                    </a:lnTo>
                    <a:lnTo>
                      <a:pt x="105" y="317"/>
                    </a:lnTo>
                    <a:lnTo>
                      <a:pt x="104" y="303"/>
                    </a:lnTo>
                    <a:lnTo>
                      <a:pt x="104" y="297"/>
                    </a:lnTo>
                    <a:lnTo>
                      <a:pt x="109" y="287"/>
                    </a:lnTo>
                    <a:lnTo>
                      <a:pt x="116" y="275"/>
                    </a:lnTo>
                    <a:lnTo>
                      <a:pt x="122" y="265"/>
                    </a:lnTo>
                    <a:lnTo>
                      <a:pt x="125" y="2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0" name="Freeform 631"/>
              <p:cNvSpPr>
                <a:spLocks/>
              </p:cNvSpPr>
              <p:nvPr/>
            </p:nvSpPr>
            <p:spPr bwMode="auto">
              <a:xfrm>
                <a:off x="1973" y="1447"/>
                <a:ext cx="17" cy="72"/>
              </a:xfrm>
              <a:custGeom>
                <a:avLst/>
                <a:gdLst>
                  <a:gd name="T0" fmla="*/ 29 w 51"/>
                  <a:gd name="T1" fmla="*/ 0 h 215"/>
                  <a:gd name="T2" fmla="*/ 27 w 51"/>
                  <a:gd name="T3" fmla="*/ 11 h 215"/>
                  <a:gd name="T4" fmla="*/ 22 w 51"/>
                  <a:gd name="T5" fmla="*/ 20 h 215"/>
                  <a:gd name="T6" fmla="*/ 15 w 51"/>
                  <a:gd name="T7" fmla="*/ 30 h 215"/>
                  <a:gd name="T8" fmla="*/ 9 w 51"/>
                  <a:gd name="T9" fmla="*/ 40 h 215"/>
                  <a:gd name="T10" fmla="*/ 1 w 51"/>
                  <a:gd name="T11" fmla="*/ 64 h 215"/>
                  <a:gd name="T12" fmla="*/ 0 w 51"/>
                  <a:gd name="T13" fmla="*/ 89 h 215"/>
                  <a:gd name="T14" fmla="*/ 4 w 51"/>
                  <a:gd name="T15" fmla="*/ 114 h 215"/>
                  <a:gd name="T16" fmla="*/ 11 w 51"/>
                  <a:gd name="T17" fmla="*/ 139 h 215"/>
                  <a:gd name="T18" fmla="*/ 16 w 51"/>
                  <a:gd name="T19" fmla="*/ 149 h 215"/>
                  <a:gd name="T20" fmla="*/ 20 w 51"/>
                  <a:gd name="T21" fmla="*/ 159 h 215"/>
                  <a:gd name="T22" fmla="*/ 23 w 51"/>
                  <a:gd name="T23" fmla="*/ 170 h 215"/>
                  <a:gd name="T24" fmla="*/ 28 w 51"/>
                  <a:gd name="T25" fmla="*/ 179 h 215"/>
                  <a:gd name="T26" fmla="*/ 32 w 51"/>
                  <a:gd name="T27" fmla="*/ 189 h 215"/>
                  <a:gd name="T28" fmla="*/ 38 w 51"/>
                  <a:gd name="T29" fmla="*/ 199 h 215"/>
                  <a:gd name="T30" fmla="*/ 44 w 51"/>
                  <a:gd name="T31" fmla="*/ 207 h 215"/>
                  <a:gd name="T32" fmla="*/ 51 w 51"/>
                  <a:gd name="T33" fmla="*/ 215 h 215"/>
                  <a:gd name="T34" fmla="*/ 43 w 51"/>
                  <a:gd name="T35" fmla="*/ 195 h 215"/>
                  <a:gd name="T36" fmla="*/ 36 w 51"/>
                  <a:gd name="T37" fmla="*/ 161 h 215"/>
                  <a:gd name="T38" fmla="*/ 29 w 51"/>
                  <a:gd name="T39" fmla="*/ 127 h 215"/>
                  <a:gd name="T40" fmla="*/ 27 w 51"/>
                  <a:gd name="T41" fmla="*/ 107 h 215"/>
                  <a:gd name="T42" fmla="*/ 27 w 51"/>
                  <a:gd name="T43" fmla="*/ 97 h 215"/>
                  <a:gd name="T44" fmla="*/ 26 w 51"/>
                  <a:gd name="T45" fmla="*/ 86 h 215"/>
                  <a:gd name="T46" fmla="*/ 26 w 51"/>
                  <a:gd name="T47" fmla="*/ 75 h 215"/>
                  <a:gd name="T48" fmla="*/ 23 w 51"/>
                  <a:gd name="T49" fmla="*/ 69 h 215"/>
                  <a:gd name="T50" fmla="*/ 22 w 51"/>
                  <a:gd name="T51" fmla="*/ 64 h 215"/>
                  <a:gd name="T52" fmla="*/ 25 w 51"/>
                  <a:gd name="T53" fmla="*/ 57 h 215"/>
                  <a:gd name="T54" fmla="*/ 29 w 51"/>
                  <a:gd name="T55" fmla="*/ 48 h 215"/>
                  <a:gd name="T56" fmla="*/ 37 w 51"/>
                  <a:gd name="T57" fmla="*/ 37 h 215"/>
                  <a:gd name="T58" fmla="*/ 34 w 51"/>
                  <a:gd name="T59" fmla="*/ 37 h 215"/>
                  <a:gd name="T60" fmla="*/ 33 w 51"/>
                  <a:gd name="T61" fmla="*/ 37 h 215"/>
                  <a:gd name="T62" fmla="*/ 32 w 51"/>
                  <a:gd name="T63" fmla="*/ 36 h 215"/>
                  <a:gd name="T64" fmla="*/ 32 w 51"/>
                  <a:gd name="T65" fmla="*/ 35 h 215"/>
                  <a:gd name="T66" fmla="*/ 36 w 51"/>
                  <a:gd name="T67" fmla="*/ 29 h 215"/>
                  <a:gd name="T68" fmla="*/ 38 w 51"/>
                  <a:gd name="T69" fmla="*/ 22 h 215"/>
                  <a:gd name="T70" fmla="*/ 38 w 51"/>
                  <a:gd name="T71" fmla="*/ 15 h 215"/>
                  <a:gd name="T72" fmla="*/ 40 w 51"/>
                  <a:gd name="T73" fmla="*/ 9 h 215"/>
                  <a:gd name="T74" fmla="*/ 40 w 51"/>
                  <a:gd name="T75" fmla="*/ 7 h 215"/>
                  <a:gd name="T76" fmla="*/ 40 w 51"/>
                  <a:gd name="T77" fmla="*/ 6 h 215"/>
                  <a:gd name="T78" fmla="*/ 39 w 51"/>
                  <a:gd name="T79" fmla="*/ 3 h 215"/>
                  <a:gd name="T80" fmla="*/ 38 w 51"/>
                  <a:gd name="T81" fmla="*/ 2 h 215"/>
                  <a:gd name="T82" fmla="*/ 29 w 51"/>
                  <a:gd name="T8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" h="215">
                    <a:moveTo>
                      <a:pt x="29" y="0"/>
                    </a:moveTo>
                    <a:lnTo>
                      <a:pt x="27" y="11"/>
                    </a:lnTo>
                    <a:lnTo>
                      <a:pt x="22" y="20"/>
                    </a:lnTo>
                    <a:lnTo>
                      <a:pt x="15" y="30"/>
                    </a:lnTo>
                    <a:lnTo>
                      <a:pt x="9" y="40"/>
                    </a:lnTo>
                    <a:lnTo>
                      <a:pt x="1" y="64"/>
                    </a:lnTo>
                    <a:lnTo>
                      <a:pt x="0" y="89"/>
                    </a:lnTo>
                    <a:lnTo>
                      <a:pt x="4" y="114"/>
                    </a:lnTo>
                    <a:lnTo>
                      <a:pt x="11" y="139"/>
                    </a:lnTo>
                    <a:lnTo>
                      <a:pt x="16" y="149"/>
                    </a:lnTo>
                    <a:lnTo>
                      <a:pt x="20" y="159"/>
                    </a:lnTo>
                    <a:lnTo>
                      <a:pt x="23" y="170"/>
                    </a:lnTo>
                    <a:lnTo>
                      <a:pt x="28" y="179"/>
                    </a:lnTo>
                    <a:lnTo>
                      <a:pt x="32" y="189"/>
                    </a:lnTo>
                    <a:lnTo>
                      <a:pt x="38" y="199"/>
                    </a:lnTo>
                    <a:lnTo>
                      <a:pt x="44" y="207"/>
                    </a:lnTo>
                    <a:lnTo>
                      <a:pt x="51" y="215"/>
                    </a:lnTo>
                    <a:lnTo>
                      <a:pt x="43" y="195"/>
                    </a:lnTo>
                    <a:lnTo>
                      <a:pt x="36" y="161"/>
                    </a:lnTo>
                    <a:lnTo>
                      <a:pt x="29" y="127"/>
                    </a:lnTo>
                    <a:lnTo>
                      <a:pt x="27" y="107"/>
                    </a:lnTo>
                    <a:lnTo>
                      <a:pt x="27" y="97"/>
                    </a:lnTo>
                    <a:lnTo>
                      <a:pt x="26" y="86"/>
                    </a:lnTo>
                    <a:lnTo>
                      <a:pt x="26" y="75"/>
                    </a:lnTo>
                    <a:lnTo>
                      <a:pt x="23" y="69"/>
                    </a:lnTo>
                    <a:lnTo>
                      <a:pt x="22" y="64"/>
                    </a:lnTo>
                    <a:lnTo>
                      <a:pt x="25" y="57"/>
                    </a:lnTo>
                    <a:lnTo>
                      <a:pt x="29" y="48"/>
                    </a:lnTo>
                    <a:lnTo>
                      <a:pt x="37" y="37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6" y="29"/>
                    </a:lnTo>
                    <a:lnTo>
                      <a:pt x="38" y="22"/>
                    </a:lnTo>
                    <a:lnTo>
                      <a:pt x="38" y="15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1" name="Freeform 632"/>
              <p:cNvSpPr>
                <a:spLocks/>
              </p:cNvSpPr>
              <p:nvPr/>
            </p:nvSpPr>
            <p:spPr bwMode="auto">
              <a:xfrm>
                <a:off x="2377" y="1412"/>
                <a:ext cx="34" cy="20"/>
              </a:xfrm>
              <a:custGeom>
                <a:avLst/>
                <a:gdLst>
                  <a:gd name="T0" fmla="*/ 101 w 101"/>
                  <a:gd name="T1" fmla="*/ 0 h 60"/>
                  <a:gd name="T2" fmla="*/ 101 w 101"/>
                  <a:gd name="T3" fmla="*/ 5 h 60"/>
                  <a:gd name="T4" fmla="*/ 98 w 101"/>
                  <a:gd name="T5" fmla="*/ 10 h 60"/>
                  <a:gd name="T6" fmla="*/ 94 w 101"/>
                  <a:gd name="T7" fmla="*/ 15 h 60"/>
                  <a:gd name="T8" fmla="*/ 91 w 101"/>
                  <a:gd name="T9" fmla="*/ 18 h 60"/>
                  <a:gd name="T10" fmla="*/ 83 w 101"/>
                  <a:gd name="T11" fmla="*/ 27 h 60"/>
                  <a:gd name="T12" fmla="*/ 75 w 101"/>
                  <a:gd name="T13" fmla="*/ 33 h 60"/>
                  <a:gd name="T14" fmla="*/ 66 w 101"/>
                  <a:gd name="T15" fmla="*/ 39 h 60"/>
                  <a:gd name="T16" fmla="*/ 57 w 101"/>
                  <a:gd name="T17" fmla="*/ 45 h 60"/>
                  <a:gd name="T18" fmla="*/ 48 w 101"/>
                  <a:gd name="T19" fmla="*/ 49 h 60"/>
                  <a:gd name="T20" fmla="*/ 38 w 101"/>
                  <a:gd name="T21" fmla="*/ 53 h 60"/>
                  <a:gd name="T22" fmla="*/ 29 w 101"/>
                  <a:gd name="T23" fmla="*/ 56 h 60"/>
                  <a:gd name="T24" fmla="*/ 19 w 101"/>
                  <a:gd name="T25" fmla="*/ 59 h 60"/>
                  <a:gd name="T26" fmla="*/ 14 w 101"/>
                  <a:gd name="T27" fmla="*/ 59 h 60"/>
                  <a:gd name="T28" fmla="*/ 9 w 101"/>
                  <a:gd name="T29" fmla="*/ 60 h 60"/>
                  <a:gd name="T30" fmla="*/ 4 w 101"/>
                  <a:gd name="T31" fmla="*/ 59 h 60"/>
                  <a:gd name="T32" fmla="*/ 0 w 101"/>
                  <a:gd name="T33" fmla="*/ 58 h 60"/>
                  <a:gd name="T34" fmla="*/ 3 w 101"/>
                  <a:gd name="T35" fmla="*/ 53 h 60"/>
                  <a:gd name="T36" fmla="*/ 8 w 101"/>
                  <a:gd name="T37" fmla="*/ 50 h 60"/>
                  <a:gd name="T38" fmla="*/ 14 w 101"/>
                  <a:gd name="T39" fmla="*/ 48 h 60"/>
                  <a:gd name="T40" fmla="*/ 19 w 101"/>
                  <a:gd name="T41" fmla="*/ 44 h 60"/>
                  <a:gd name="T42" fmla="*/ 26 w 101"/>
                  <a:gd name="T43" fmla="*/ 42 h 60"/>
                  <a:gd name="T44" fmla="*/ 33 w 101"/>
                  <a:gd name="T45" fmla="*/ 39 h 60"/>
                  <a:gd name="T46" fmla="*/ 42 w 101"/>
                  <a:gd name="T47" fmla="*/ 37 h 60"/>
                  <a:gd name="T48" fmla="*/ 49 w 101"/>
                  <a:gd name="T49" fmla="*/ 33 h 60"/>
                  <a:gd name="T50" fmla="*/ 57 w 101"/>
                  <a:gd name="T51" fmla="*/ 28 h 60"/>
                  <a:gd name="T52" fmla="*/ 64 w 101"/>
                  <a:gd name="T53" fmla="*/ 25 h 60"/>
                  <a:gd name="T54" fmla="*/ 70 w 101"/>
                  <a:gd name="T55" fmla="*/ 18 h 60"/>
                  <a:gd name="T56" fmla="*/ 76 w 101"/>
                  <a:gd name="T57" fmla="*/ 12 h 60"/>
                  <a:gd name="T58" fmla="*/ 81 w 101"/>
                  <a:gd name="T59" fmla="*/ 7 h 60"/>
                  <a:gd name="T60" fmla="*/ 87 w 101"/>
                  <a:gd name="T61" fmla="*/ 4 h 60"/>
                  <a:gd name="T62" fmla="*/ 93 w 101"/>
                  <a:gd name="T63" fmla="*/ 1 h 60"/>
                  <a:gd name="T64" fmla="*/ 101 w 101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60">
                    <a:moveTo>
                      <a:pt x="101" y="0"/>
                    </a:moveTo>
                    <a:lnTo>
                      <a:pt x="101" y="5"/>
                    </a:lnTo>
                    <a:lnTo>
                      <a:pt x="98" y="10"/>
                    </a:lnTo>
                    <a:lnTo>
                      <a:pt x="94" y="15"/>
                    </a:lnTo>
                    <a:lnTo>
                      <a:pt x="91" y="18"/>
                    </a:lnTo>
                    <a:lnTo>
                      <a:pt x="83" y="27"/>
                    </a:lnTo>
                    <a:lnTo>
                      <a:pt x="75" y="33"/>
                    </a:lnTo>
                    <a:lnTo>
                      <a:pt x="66" y="39"/>
                    </a:lnTo>
                    <a:lnTo>
                      <a:pt x="57" y="45"/>
                    </a:lnTo>
                    <a:lnTo>
                      <a:pt x="48" y="49"/>
                    </a:lnTo>
                    <a:lnTo>
                      <a:pt x="38" y="53"/>
                    </a:lnTo>
                    <a:lnTo>
                      <a:pt x="29" y="56"/>
                    </a:lnTo>
                    <a:lnTo>
                      <a:pt x="19" y="59"/>
                    </a:lnTo>
                    <a:lnTo>
                      <a:pt x="14" y="59"/>
                    </a:lnTo>
                    <a:lnTo>
                      <a:pt x="9" y="60"/>
                    </a:lnTo>
                    <a:lnTo>
                      <a:pt x="4" y="59"/>
                    </a:lnTo>
                    <a:lnTo>
                      <a:pt x="0" y="58"/>
                    </a:lnTo>
                    <a:lnTo>
                      <a:pt x="3" y="53"/>
                    </a:lnTo>
                    <a:lnTo>
                      <a:pt x="8" y="50"/>
                    </a:lnTo>
                    <a:lnTo>
                      <a:pt x="14" y="48"/>
                    </a:lnTo>
                    <a:lnTo>
                      <a:pt x="19" y="44"/>
                    </a:lnTo>
                    <a:lnTo>
                      <a:pt x="26" y="42"/>
                    </a:lnTo>
                    <a:lnTo>
                      <a:pt x="33" y="39"/>
                    </a:lnTo>
                    <a:lnTo>
                      <a:pt x="42" y="37"/>
                    </a:lnTo>
                    <a:lnTo>
                      <a:pt x="49" y="33"/>
                    </a:lnTo>
                    <a:lnTo>
                      <a:pt x="57" y="28"/>
                    </a:lnTo>
                    <a:lnTo>
                      <a:pt x="64" y="25"/>
                    </a:lnTo>
                    <a:lnTo>
                      <a:pt x="70" y="18"/>
                    </a:lnTo>
                    <a:lnTo>
                      <a:pt x="76" y="12"/>
                    </a:lnTo>
                    <a:lnTo>
                      <a:pt x="81" y="7"/>
                    </a:lnTo>
                    <a:lnTo>
                      <a:pt x="87" y="4"/>
                    </a:lnTo>
                    <a:lnTo>
                      <a:pt x="93" y="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2" name="Freeform 633"/>
              <p:cNvSpPr>
                <a:spLocks/>
              </p:cNvSpPr>
              <p:nvPr/>
            </p:nvSpPr>
            <p:spPr bwMode="auto">
              <a:xfrm>
                <a:off x="1888" y="1421"/>
                <a:ext cx="13" cy="72"/>
              </a:xfrm>
              <a:custGeom>
                <a:avLst/>
                <a:gdLst>
                  <a:gd name="T0" fmla="*/ 19 w 38"/>
                  <a:gd name="T1" fmla="*/ 119 h 216"/>
                  <a:gd name="T2" fmla="*/ 13 w 38"/>
                  <a:gd name="T3" fmla="*/ 143 h 216"/>
                  <a:gd name="T4" fmla="*/ 8 w 38"/>
                  <a:gd name="T5" fmla="*/ 167 h 216"/>
                  <a:gd name="T6" fmla="*/ 4 w 38"/>
                  <a:gd name="T7" fmla="*/ 191 h 216"/>
                  <a:gd name="T8" fmla="*/ 0 w 38"/>
                  <a:gd name="T9" fmla="*/ 216 h 216"/>
                  <a:gd name="T10" fmla="*/ 0 w 38"/>
                  <a:gd name="T11" fmla="*/ 201 h 216"/>
                  <a:gd name="T12" fmla="*/ 2 w 38"/>
                  <a:gd name="T13" fmla="*/ 186 h 216"/>
                  <a:gd name="T14" fmla="*/ 5 w 38"/>
                  <a:gd name="T15" fmla="*/ 171 h 216"/>
                  <a:gd name="T16" fmla="*/ 6 w 38"/>
                  <a:gd name="T17" fmla="*/ 157 h 216"/>
                  <a:gd name="T18" fmla="*/ 8 w 38"/>
                  <a:gd name="T19" fmla="*/ 130 h 216"/>
                  <a:gd name="T20" fmla="*/ 15 w 38"/>
                  <a:gd name="T21" fmla="*/ 104 h 216"/>
                  <a:gd name="T22" fmla="*/ 22 w 38"/>
                  <a:gd name="T23" fmla="*/ 80 h 216"/>
                  <a:gd name="T24" fmla="*/ 26 w 38"/>
                  <a:gd name="T25" fmla="*/ 53 h 216"/>
                  <a:gd name="T26" fmla="*/ 27 w 38"/>
                  <a:gd name="T27" fmla="*/ 42 h 216"/>
                  <a:gd name="T28" fmla="*/ 29 w 38"/>
                  <a:gd name="T29" fmla="*/ 31 h 216"/>
                  <a:gd name="T30" fmla="*/ 30 w 38"/>
                  <a:gd name="T31" fmla="*/ 20 h 216"/>
                  <a:gd name="T32" fmla="*/ 29 w 38"/>
                  <a:gd name="T33" fmla="*/ 8 h 216"/>
                  <a:gd name="T34" fmla="*/ 35 w 38"/>
                  <a:gd name="T35" fmla="*/ 0 h 216"/>
                  <a:gd name="T36" fmla="*/ 38 w 38"/>
                  <a:gd name="T37" fmla="*/ 31 h 216"/>
                  <a:gd name="T38" fmla="*/ 34 w 38"/>
                  <a:gd name="T39" fmla="*/ 61 h 216"/>
                  <a:gd name="T40" fmla="*/ 27 w 38"/>
                  <a:gd name="T41" fmla="*/ 90 h 216"/>
                  <a:gd name="T42" fmla="*/ 19 w 38"/>
                  <a:gd name="T43" fmla="*/ 11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216">
                    <a:moveTo>
                      <a:pt x="19" y="119"/>
                    </a:moveTo>
                    <a:lnTo>
                      <a:pt x="13" y="143"/>
                    </a:lnTo>
                    <a:lnTo>
                      <a:pt x="8" y="167"/>
                    </a:lnTo>
                    <a:lnTo>
                      <a:pt x="4" y="191"/>
                    </a:lnTo>
                    <a:lnTo>
                      <a:pt x="0" y="216"/>
                    </a:lnTo>
                    <a:lnTo>
                      <a:pt x="0" y="201"/>
                    </a:lnTo>
                    <a:lnTo>
                      <a:pt x="2" y="186"/>
                    </a:lnTo>
                    <a:lnTo>
                      <a:pt x="5" y="171"/>
                    </a:lnTo>
                    <a:lnTo>
                      <a:pt x="6" y="157"/>
                    </a:lnTo>
                    <a:lnTo>
                      <a:pt x="8" y="130"/>
                    </a:lnTo>
                    <a:lnTo>
                      <a:pt x="15" y="104"/>
                    </a:lnTo>
                    <a:lnTo>
                      <a:pt x="22" y="80"/>
                    </a:lnTo>
                    <a:lnTo>
                      <a:pt x="26" y="53"/>
                    </a:lnTo>
                    <a:lnTo>
                      <a:pt x="27" y="42"/>
                    </a:lnTo>
                    <a:lnTo>
                      <a:pt x="29" y="31"/>
                    </a:lnTo>
                    <a:lnTo>
                      <a:pt x="30" y="20"/>
                    </a:lnTo>
                    <a:lnTo>
                      <a:pt x="29" y="8"/>
                    </a:lnTo>
                    <a:lnTo>
                      <a:pt x="35" y="0"/>
                    </a:lnTo>
                    <a:lnTo>
                      <a:pt x="38" y="31"/>
                    </a:lnTo>
                    <a:lnTo>
                      <a:pt x="34" y="61"/>
                    </a:lnTo>
                    <a:lnTo>
                      <a:pt x="27" y="90"/>
                    </a:lnTo>
                    <a:lnTo>
                      <a:pt x="19" y="11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3" name="Freeform 634"/>
              <p:cNvSpPr>
                <a:spLocks/>
              </p:cNvSpPr>
              <p:nvPr/>
            </p:nvSpPr>
            <p:spPr bwMode="auto">
              <a:xfrm>
                <a:off x="2307" y="1421"/>
                <a:ext cx="52" cy="9"/>
              </a:xfrm>
              <a:custGeom>
                <a:avLst/>
                <a:gdLst>
                  <a:gd name="T0" fmla="*/ 154 w 154"/>
                  <a:gd name="T1" fmla="*/ 8 h 26"/>
                  <a:gd name="T2" fmla="*/ 151 w 154"/>
                  <a:gd name="T3" fmla="*/ 9 h 26"/>
                  <a:gd name="T4" fmla="*/ 146 w 154"/>
                  <a:gd name="T5" fmla="*/ 10 h 26"/>
                  <a:gd name="T6" fmla="*/ 141 w 154"/>
                  <a:gd name="T7" fmla="*/ 11 h 26"/>
                  <a:gd name="T8" fmla="*/ 136 w 154"/>
                  <a:gd name="T9" fmla="*/ 13 h 26"/>
                  <a:gd name="T10" fmla="*/ 131 w 154"/>
                  <a:gd name="T11" fmla="*/ 14 h 26"/>
                  <a:gd name="T12" fmla="*/ 126 w 154"/>
                  <a:gd name="T13" fmla="*/ 14 h 26"/>
                  <a:gd name="T14" fmla="*/ 120 w 154"/>
                  <a:gd name="T15" fmla="*/ 15 h 26"/>
                  <a:gd name="T16" fmla="*/ 115 w 154"/>
                  <a:gd name="T17" fmla="*/ 15 h 26"/>
                  <a:gd name="T18" fmla="*/ 102 w 154"/>
                  <a:gd name="T19" fmla="*/ 16 h 26"/>
                  <a:gd name="T20" fmla="*/ 87 w 154"/>
                  <a:gd name="T21" fmla="*/ 18 h 26"/>
                  <a:gd name="T22" fmla="*/ 74 w 154"/>
                  <a:gd name="T23" fmla="*/ 20 h 26"/>
                  <a:gd name="T24" fmla="*/ 60 w 154"/>
                  <a:gd name="T25" fmla="*/ 22 h 26"/>
                  <a:gd name="T26" fmla="*/ 47 w 154"/>
                  <a:gd name="T27" fmla="*/ 25 h 26"/>
                  <a:gd name="T28" fmla="*/ 32 w 154"/>
                  <a:gd name="T29" fmla="*/ 26 h 26"/>
                  <a:gd name="T30" fmla="*/ 17 w 154"/>
                  <a:gd name="T31" fmla="*/ 26 h 26"/>
                  <a:gd name="T32" fmla="*/ 3 w 154"/>
                  <a:gd name="T33" fmla="*/ 25 h 26"/>
                  <a:gd name="T34" fmla="*/ 0 w 154"/>
                  <a:gd name="T35" fmla="*/ 24 h 26"/>
                  <a:gd name="T36" fmla="*/ 8 w 154"/>
                  <a:gd name="T37" fmla="*/ 18 h 26"/>
                  <a:gd name="T38" fmla="*/ 16 w 154"/>
                  <a:gd name="T39" fmla="*/ 13 h 26"/>
                  <a:gd name="T40" fmla="*/ 26 w 154"/>
                  <a:gd name="T41" fmla="*/ 9 h 26"/>
                  <a:gd name="T42" fmla="*/ 36 w 154"/>
                  <a:gd name="T43" fmla="*/ 7 h 26"/>
                  <a:gd name="T44" fmla="*/ 45 w 154"/>
                  <a:gd name="T45" fmla="*/ 5 h 26"/>
                  <a:gd name="T46" fmla="*/ 55 w 154"/>
                  <a:gd name="T47" fmla="*/ 4 h 26"/>
                  <a:gd name="T48" fmla="*/ 65 w 154"/>
                  <a:gd name="T49" fmla="*/ 3 h 26"/>
                  <a:gd name="T50" fmla="*/ 75 w 154"/>
                  <a:gd name="T51" fmla="*/ 2 h 26"/>
                  <a:gd name="T52" fmla="*/ 85 w 154"/>
                  <a:gd name="T53" fmla="*/ 2 h 26"/>
                  <a:gd name="T54" fmla="*/ 94 w 154"/>
                  <a:gd name="T55" fmla="*/ 0 h 26"/>
                  <a:gd name="T56" fmla="*/ 104 w 154"/>
                  <a:gd name="T57" fmla="*/ 0 h 26"/>
                  <a:gd name="T58" fmla="*/ 115 w 154"/>
                  <a:gd name="T59" fmla="*/ 0 h 26"/>
                  <a:gd name="T60" fmla="*/ 125 w 154"/>
                  <a:gd name="T61" fmla="*/ 2 h 26"/>
                  <a:gd name="T62" fmla="*/ 135 w 154"/>
                  <a:gd name="T63" fmla="*/ 3 h 26"/>
                  <a:gd name="T64" fmla="*/ 144 w 154"/>
                  <a:gd name="T65" fmla="*/ 4 h 26"/>
                  <a:gd name="T66" fmla="*/ 153 w 154"/>
                  <a:gd name="T67" fmla="*/ 7 h 26"/>
                  <a:gd name="T68" fmla="*/ 154 w 154"/>
                  <a:gd name="T6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26">
                    <a:moveTo>
                      <a:pt x="154" y="8"/>
                    </a:moveTo>
                    <a:lnTo>
                      <a:pt x="151" y="9"/>
                    </a:lnTo>
                    <a:lnTo>
                      <a:pt x="146" y="10"/>
                    </a:lnTo>
                    <a:lnTo>
                      <a:pt x="141" y="11"/>
                    </a:lnTo>
                    <a:lnTo>
                      <a:pt x="136" y="13"/>
                    </a:lnTo>
                    <a:lnTo>
                      <a:pt x="131" y="14"/>
                    </a:lnTo>
                    <a:lnTo>
                      <a:pt x="126" y="14"/>
                    </a:lnTo>
                    <a:lnTo>
                      <a:pt x="120" y="15"/>
                    </a:lnTo>
                    <a:lnTo>
                      <a:pt x="115" y="15"/>
                    </a:lnTo>
                    <a:lnTo>
                      <a:pt x="102" y="16"/>
                    </a:lnTo>
                    <a:lnTo>
                      <a:pt x="87" y="18"/>
                    </a:lnTo>
                    <a:lnTo>
                      <a:pt x="74" y="20"/>
                    </a:lnTo>
                    <a:lnTo>
                      <a:pt x="60" y="22"/>
                    </a:lnTo>
                    <a:lnTo>
                      <a:pt x="47" y="25"/>
                    </a:lnTo>
                    <a:lnTo>
                      <a:pt x="32" y="26"/>
                    </a:lnTo>
                    <a:lnTo>
                      <a:pt x="17" y="26"/>
                    </a:lnTo>
                    <a:lnTo>
                      <a:pt x="3" y="25"/>
                    </a:lnTo>
                    <a:lnTo>
                      <a:pt x="0" y="24"/>
                    </a:lnTo>
                    <a:lnTo>
                      <a:pt x="8" y="18"/>
                    </a:lnTo>
                    <a:lnTo>
                      <a:pt x="16" y="13"/>
                    </a:lnTo>
                    <a:lnTo>
                      <a:pt x="26" y="9"/>
                    </a:lnTo>
                    <a:lnTo>
                      <a:pt x="36" y="7"/>
                    </a:lnTo>
                    <a:lnTo>
                      <a:pt x="45" y="5"/>
                    </a:lnTo>
                    <a:lnTo>
                      <a:pt x="55" y="4"/>
                    </a:lnTo>
                    <a:lnTo>
                      <a:pt x="65" y="3"/>
                    </a:lnTo>
                    <a:lnTo>
                      <a:pt x="75" y="2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5" y="2"/>
                    </a:lnTo>
                    <a:lnTo>
                      <a:pt x="135" y="3"/>
                    </a:lnTo>
                    <a:lnTo>
                      <a:pt x="144" y="4"/>
                    </a:lnTo>
                    <a:lnTo>
                      <a:pt x="153" y="7"/>
                    </a:lnTo>
                    <a:lnTo>
                      <a:pt x="15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4" name="Freeform 635"/>
              <p:cNvSpPr>
                <a:spLocks/>
              </p:cNvSpPr>
              <p:nvPr/>
            </p:nvSpPr>
            <p:spPr bwMode="auto">
              <a:xfrm>
                <a:off x="1952" y="1428"/>
                <a:ext cx="26" cy="26"/>
              </a:xfrm>
              <a:custGeom>
                <a:avLst/>
                <a:gdLst>
                  <a:gd name="T0" fmla="*/ 76 w 76"/>
                  <a:gd name="T1" fmla="*/ 4 h 78"/>
                  <a:gd name="T2" fmla="*/ 66 w 76"/>
                  <a:gd name="T3" fmla="*/ 12 h 78"/>
                  <a:gd name="T4" fmla="*/ 57 w 76"/>
                  <a:gd name="T5" fmla="*/ 21 h 78"/>
                  <a:gd name="T6" fmla="*/ 50 w 76"/>
                  <a:gd name="T7" fmla="*/ 31 h 78"/>
                  <a:gd name="T8" fmla="*/ 41 w 76"/>
                  <a:gd name="T9" fmla="*/ 40 h 78"/>
                  <a:gd name="T10" fmla="*/ 33 w 76"/>
                  <a:gd name="T11" fmla="*/ 50 h 78"/>
                  <a:gd name="T12" fmla="*/ 24 w 76"/>
                  <a:gd name="T13" fmla="*/ 59 h 78"/>
                  <a:gd name="T14" fmla="*/ 16 w 76"/>
                  <a:gd name="T15" fmla="*/ 69 h 78"/>
                  <a:gd name="T16" fmla="*/ 6 w 76"/>
                  <a:gd name="T17" fmla="*/ 76 h 78"/>
                  <a:gd name="T18" fmla="*/ 5 w 76"/>
                  <a:gd name="T19" fmla="*/ 77 h 78"/>
                  <a:gd name="T20" fmla="*/ 3 w 76"/>
                  <a:gd name="T21" fmla="*/ 78 h 78"/>
                  <a:gd name="T22" fmla="*/ 1 w 76"/>
                  <a:gd name="T23" fmla="*/ 78 h 78"/>
                  <a:gd name="T24" fmla="*/ 0 w 76"/>
                  <a:gd name="T25" fmla="*/ 78 h 78"/>
                  <a:gd name="T26" fmla="*/ 5 w 76"/>
                  <a:gd name="T27" fmla="*/ 67 h 78"/>
                  <a:gd name="T28" fmla="*/ 11 w 76"/>
                  <a:gd name="T29" fmla="*/ 56 h 78"/>
                  <a:gd name="T30" fmla="*/ 17 w 76"/>
                  <a:gd name="T31" fmla="*/ 47 h 78"/>
                  <a:gd name="T32" fmla="*/ 25 w 76"/>
                  <a:gd name="T33" fmla="*/ 37 h 78"/>
                  <a:gd name="T34" fmla="*/ 33 w 76"/>
                  <a:gd name="T35" fmla="*/ 27 h 78"/>
                  <a:gd name="T36" fmla="*/ 41 w 76"/>
                  <a:gd name="T37" fmla="*/ 18 h 78"/>
                  <a:gd name="T38" fmla="*/ 51 w 76"/>
                  <a:gd name="T39" fmla="*/ 10 h 78"/>
                  <a:gd name="T40" fmla="*/ 61 w 76"/>
                  <a:gd name="T41" fmla="*/ 2 h 78"/>
                  <a:gd name="T42" fmla="*/ 65 w 76"/>
                  <a:gd name="T43" fmla="*/ 1 h 78"/>
                  <a:gd name="T44" fmla="*/ 68 w 76"/>
                  <a:gd name="T45" fmla="*/ 0 h 78"/>
                  <a:gd name="T46" fmla="*/ 72 w 76"/>
                  <a:gd name="T47" fmla="*/ 0 h 78"/>
                  <a:gd name="T48" fmla="*/ 76 w 76"/>
                  <a:gd name="T4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78">
                    <a:moveTo>
                      <a:pt x="76" y="4"/>
                    </a:moveTo>
                    <a:lnTo>
                      <a:pt x="66" y="12"/>
                    </a:lnTo>
                    <a:lnTo>
                      <a:pt x="57" y="21"/>
                    </a:lnTo>
                    <a:lnTo>
                      <a:pt x="50" y="31"/>
                    </a:lnTo>
                    <a:lnTo>
                      <a:pt x="41" y="40"/>
                    </a:lnTo>
                    <a:lnTo>
                      <a:pt x="33" y="50"/>
                    </a:lnTo>
                    <a:lnTo>
                      <a:pt x="24" y="59"/>
                    </a:lnTo>
                    <a:lnTo>
                      <a:pt x="16" y="69"/>
                    </a:lnTo>
                    <a:lnTo>
                      <a:pt x="6" y="76"/>
                    </a:lnTo>
                    <a:lnTo>
                      <a:pt x="5" y="77"/>
                    </a:lnTo>
                    <a:lnTo>
                      <a:pt x="3" y="78"/>
                    </a:lnTo>
                    <a:lnTo>
                      <a:pt x="1" y="78"/>
                    </a:lnTo>
                    <a:lnTo>
                      <a:pt x="0" y="78"/>
                    </a:lnTo>
                    <a:lnTo>
                      <a:pt x="5" y="67"/>
                    </a:lnTo>
                    <a:lnTo>
                      <a:pt x="11" y="56"/>
                    </a:lnTo>
                    <a:lnTo>
                      <a:pt x="17" y="47"/>
                    </a:lnTo>
                    <a:lnTo>
                      <a:pt x="25" y="37"/>
                    </a:lnTo>
                    <a:lnTo>
                      <a:pt x="33" y="27"/>
                    </a:lnTo>
                    <a:lnTo>
                      <a:pt x="41" y="18"/>
                    </a:lnTo>
                    <a:lnTo>
                      <a:pt x="51" y="10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5" name="Freeform 636"/>
              <p:cNvSpPr>
                <a:spLocks/>
              </p:cNvSpPr>
              <p:nvPr/>
            </p:nvSpPr>
            <p:spPr bwMode="auto">
              <a:xfrm>
                <a:off x="2197" y="1443"/>
                <a:ext cx="29" cy="146"/>
              </a:xfrm>
              <a:custGeom>
                <a:avLst/>
                <a:gdLst>
                  <a:gd name="T0" fmla="*/ 70 w 87"/>
                  <a:gd name="T1" fmla="*/ 276 h 440"/>
                  <a:gd name="T2" fmla="*/ 77 w 87"/>
                  <a:gd name="T3" fmla="*/ 313 h 440"/>
                  <a:gd name="T4" fmla="*/ 87 w 87"/>
                  <a:gd name="T5" fmla="*/ 349 h 440"/>
                  <a:gd name="T6" fmla="*/ 83 w 87"/>
                  <a:gd name="T7" fmla="*/ 385 h 440"/>
                  <a:gd name="T8" fmla="*/ 76 w 87"/>
                  <a:gd name="T9" fmla="*/ 413 h 440"/>
                  <a:gd name="T10" fmla="*/ 68 w 87"/>
                  <a:gd name="T11" fmla="*/ 432 h 440"/>
                  <a:gd name="T12" fmla="*/ 70 w 87"/>
                  <a:gd name="T13" fmla="*/ 418 h 440"/>
                  <a:gd name="T14" fmla="*/ 82 w 87"/>
                  <a:gd name="T15" fmla="*/ 371 h 440"/>
                  <a:gd name="T16" fmla="*/ 75 w 87"/>
                  <a:gd name="T17" fmla="*/ 334 h 440"/>
                  <a:gd name="T18" fmla="*/ 68 w 87"/>
                  <a:gd name="T19" fmla="*/ 311 h 440"/>
                  <a:gd name="T20" fmla="*/ 60 w 87"/>
                  <a:gd name="T21" fmla="*/ 298 h 440"/>
                  <a:gd name="T22" fmla="*/ 54 w 87"/>
                  <a:gd name="T23" fmla="*/ 297 h 440"/>
                  <a:gd name="T24" fmla="*/ 53 w 87"/>
                  <a:gd name="T25" fmla="*/ 290 h 440"/>
                  <a:gd name="T26" fmla="*/ 55 w 87"/>
                  <a:gd name="T27" fmla="*/ 276 h 440"/>
                  <a:gd name="T28" fmla="*/ 52 w 87"/>
                  <a:gd name="T29" fmla="*/ 267 h 440"/>
                  <a:gd name="T30" fmla="*/ 47 w 87"/>
                  <a:gd name="T31" fmla="*/ 263 h 440"/>
                  <a:gd name="T32" fmla="*/ 44 w 87"/>
                  <a:gd name="T33" fmla="*/ 253 h 440"/>
                  <a:gd name="T34" fmla="*/ 49 w 87"/>
                  <a:gd name="T35" fmla="*/ 235 h 440"/>
                  <a:gd name="T36" fmla="*/ 52 w 87"/>
                  <a:gd name="T37" fmla="*/ 224 h 440"/>
                  <a:gd name="T38" fmla="*/ 50 w 87"/>
                  <a:gd name="T39" fmla="*/ 220 h 440"/>
                  <a:gd name="T40" fmla="*/ 46 w 87"/>
                  <a:gd name="T41" fmla="*/ 219 h 440"/>
                  <a:gd name="T42" fmla="*/ 41 w 87"/>
                  <a:gd name="T43" fmla="*/ 223 h 440"/>
                  <a:gd name="T44" fmla="*/ 41 w 87"/>
                  <a:gd name="T45" fmla="*/ 212 h 440"/>
                  <a:gd name="T46" fmla="*/ 50 w 87"/>
                  <a:gd name="T47" fmla="*/ 191 h 440"/>
                  <a:gd name="T48" fmla="*/ 47 w 87"/>
                  <a:gd name="T49" fmla="*/ 177 h 440"/>
                  <a:gd name="T50" fmla="*/ 41 w 87"/>
                  <a:gd name="T51" fmla="*/ 181 h 440"/>
                  <a:gd name="T52" fmla="*/ 37 w 87"/>
                  <a:gd name="T53" fmla="*/ 188 h 440"/>
                  <a:gd name="T54" fmla="*/ 42 w 87"/>
                  <a:gd name="T55" fmla="*/ 166 h 440"/>
                  <a:gd name="T56" fmla="*/ 47 w 87"/>
                  <a:gd name="T57" fmla="*/ 143 h 440"/>
                  <a:gd name="T58" fmla="*/ 43 w 87"/>
                  <a:gd name="T59" fmla="*/ 141 h 440"/>
                  <a:gd name="T60" fmla="*/ 39 w 87"/>
                  <a:gd name="T61" fmla="*/ 142 h 440"/>
                  <a:gd name="T62" fmla="*/ 39 w 87"/>
                  <a:gd name="T63" fmla="*/ 127 h 440"/>
                  <a:gd name="T64" fmla="*/ 42 w 87"/>
                  <a:gd name="T65" fmla="*/ 84 h 440"/>
                  <a:gd name="T66" fmla="*/ 38 w 87"/>
                  <a:gd name="T67" fmla="*/ 62 h 440"/>
                  <a:gd name="T68" fmla="*/ 36 w 87"/>
                  <a:gd name="T69" fmla="*/ 61 h 440"/>
                  <a:gd name="T70" fmla="*/ 32 w 87"/>
                  <a:gd name="T71" fmla="*/ 71 h 440"/>
                  <a:gd name="T72" fmla="*/ 30 w 87"/>
                  <a:gd name="T73" fmla="*/ 91 h 440"/>
                  <a:gd name="T74" fmla="*/ 27 w 87"/>
                  <a:gd name="T75" fmla="*/ 80 h 440"/>
                  <a:gd name="T76" fmla="*/ 22 w 87"/>
                  <a:gd name="T77" fmla="*/ 39 h 440"/>
                  <a:gd name="T78" fmla="*/ 17 w 87"/>
                  <a:gd name="T79" fmla="*/ 17 h 440"/>
                  <a:gd name="T80" fmla="*/ 15 w 87"/>
                  <a:gd name="T81" fmla="*/ 17 h 440"/>
                  <a:gd name="T82" fmla="*/ 9 w 87"/>
                  <a:gd name="T83" fmla="*/ 25 h 440"/>
                  <a:gd name="T84" fmla="*/ 6 w 87"/>
                  <a:gd name="T85" fmla="*/ 69 h 440"/>
                  <a:gd name="T86" fmla="*/ 10 w 87"/>
                  <a:gd name="T87" fmla="*/ 113 h 440"/>
                  <a:gd name="T88" fmla="*/ 10 w 87"/>
                  <a:gd name="T89" fmla="*/ 148 h 440"/>
                  <a:gd name="T90" fmla="*/ 10 w 87"/>
                  <a:gd name="T91" fmla="*/ 210 h 440"/>
                  <a:gd name="T92" fmla="*/ 2 w 87"/>
                  <a:gd name="T93" fmla="*/ 202 h 440"/>
                  <a:gd name="T94" fmla="*/ 2 w 87"/>
                  <a:gd name="T95" fmla="*/ 116 h 440"/>
                  <a:gd name="T96" fmla="*/ 4 w 87"/>
                  <a:gd name="T97" fmla="*/ 58 h 440"/>
                  <a:gd name="T98" fmla="*/ 8 w 87"/>
                  <a:gd name="T99" fmla="*/ 26 h 440"/>
                  <a:gd name="T100" fmla="*/ 13 w 87"/>
                  <a:gd name="T101" fmla="*/ 7 h 440"/>
                  <a:gd name="T102" fmla="*/ 19 w 87"/>
                  <a:gd name="T103" fmla="*/ 4 h 440"/>
                  <a:gd name="T104" fmla="*/ 36 w 87"/>
                  <a:gd name="T105" fmla="*/ 28 h 440"/>
                  <a:gd name="T106" fmla="*/ 50 w 87"/>
                  <a:gd name="T107" fmla="*/ 92 h 440"/>
                  <a:gd name="T108" fmla="*/ 54 w 87"/>
                  <a:gd name="T109" fmla="*/ 158 h 440"/>
                  <a:gd name="T110" fmla="*/ 59 w 87"/>
                  <a:gd name="T111" fmla="*/ 22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7" h="440">
                    <a:moveTo>
                      <a:pt x="65" y="258"/>
                    </a:moveTo>
                    <a:lnTo>
                      <a:pt x="70" y="276"/>
                    </a:lnTo>
                    <a:lnTo>
                      <a:pt x="74" y="295"/>
                    </a:lnTo>
                    <a:lnTo>
                      <a:pt x="77" y="313"/>
                    </a:lnTo>
                    <a:lnTo>
                      <a:pt x="81" y="332"/>
                    </a:lnTo>
                    <a:lnTo>
                      <a:pt x="87" y="349"/>
                    </a:lnTo>
                    <a:lnTo>
                      <a:pt x="86" y="367"/>
                    </a:lnTo>
                    <a:lnTo>
                      <a:pt x="83" y="385"/>
                    </a:lnTo>
                    <a:lnTo>
                      <a:pt x="80" y="404"/>
                    </a:lnTo>
                    <a:lnTo>
                      <a:pt x="76" y="413"/>
                    </a:lnTo>
                    <a:lnTo>
                      <a:pt x="72" y="423"/>
                    </a:lnTo>
                    <a:lnTo>
                      <a:pt x="68" y="432"/>
                    </a:lnTo>
                    <a:lnTo>
                      <a:pt x="63" y="440"/>
                    </a:lnTo>
                    <a:lnTo>
                      <a:pt x="70" y="418"/>
                    </a:lnTo>
                    <a:lnTo>
                      <a:pt x="79" y="395"/>
                    </a:lnTo>
                    <a:lnTo>
                      <a:pt x="82" y="371"/>
                    </a:lnTo>
                    <a:lnTo>
                      <a:pt x="79" y="346"/>
                    </a:lnTo>
                    <a:lnTo>
                      <a:pt x="75" y="334"/>
                    </a:lnTo>
                    <a:lnTo>
                      <a:pt x="71" y="323"/>
                    </a:lnTo>
                    <a:lnTo>
                      <a:pt x="68" y="311"/>
                    </a:lnTo>
                    <a:lnTo>
                      <a:pt x="63" y="300"/>
                    </a:lnTo>
                    <a:lnTo>
                      <a:pt x="60" y="298"/>
                    </a:lnTo>
                    <a:lnTo>
                      <a:pt x="57" y="297"/>
                    </a:lnTo>
                    <a:lnTo>
                      <a:pt x="54" y="297"/>
                    </a:lnTo>
                    <a:lnTo>
                      <a:pt x="50" y="297"/>
                    </a:lnTo>
                    <a:lnTo>
                      <a:pt x="53" y="290"/>
                    </a:lnTo>
                    <a:lnTo>
                      <a:pt x="54" y="283"/>
                    </a:lnTo>
                    <a:lnTo>
                      <a:pt x="55" y="276"/>
                    </a:lnTo>
                    <a:lnTo>
                      <a:pt x="54" y="269"/>
                    </a:lnTo>
                    <a:lnTo>
                      <a:pt x="52" y="267"/>
                    </a:lnTo>
                    <a:lnTo>
                      <a:pt x="49" y="264"/>
                    </a:lnTo>
                    <a:lnTo>
                      <a:pt x="47" y="263"/>
                    </a:lnTo>
                    <a:lnTo>
                      <a:pt x="43" y="263"/>
                    </a:lnTo>
                    <a:lnTo>
                      <a:pt x="44" y="253"/>
                    </a:lnTo>
                    <a:lnTo>
                      <a:pt x="47" y="245"/>
                    </a:lnTo>
                    <a:lnTo>
                      <a:pt x="49" y="235"/>
                    </a:lnTo>
                    <a:lnTo>
                      <a:pt x="52" y="226"/>
                    </a:lnTo>
                    <a:lnTo>
                      <a:pt x="52" y="224"/>
                    </a:lnTo>
                    <a:lnTo>
                      <a:pt x="52" y="221"/>
                    </a:lnTo>
                    <a:lnTo>
                      <a:pt x="50" y="220"/>
                    </a:lnTo>
                    <a:lnTo>
                      <a:pt x="48" y="219"/>
                    </a:lnTo>
                    <a:lnTo>
                      <a:pt x="46" y="219"/>
                    </a:lnTo>
                    <a:lnTo>
                      <a:pt x="43" y="220"/>
                    </a:lnTo>
                    <a:lnTo>
                      <a:pt x="41" y="223"/>
                    </a:lnTo>
                    <a:lnTo>
                      <a:pt x="38" y="223"/>
                    </a:lnTo>
                    <a:lnTo>
                      <a:pt x="41" y="212"/>
                    </a:lnTo>
                    <a:lnTo>
                      <a:pt x="47" y="202"/>
                    </a:lnTo>
                    <a:lnTo>
                      <a:pt x="50" y="191"/>
                    </a:lnTo>
                    <a:lnTo>
                      <a:pt x="50" y="179"/>
                    </a:lnTo>
                    <a:lnTo>
                      <a:pt x="47" y="177"/>
                    </a:lnTo>
                    <a:lnTo>
                      <a:pt x="43" y="177"/>
                    </a:lnTo>
                    <a:lnTo>
                      <a:pt x="41" y="181"/>
                    </a:lnTo>
                    <a:lnTo>
                      <a:pt x="39" y="185"/>
                    </a:lnTo>
                    <a:lnTo>
                      <a:pt x="37" y="188"/>
                    </a:lnTo>
                    <a:lnTo>
                      <a:pt x="38" y="177"/>
                    </a:lnTo>
                    <a:lnTo>
                      <a:pt x="42" y="166"/>
                    </a:lnTo>
                    <a:lnTo>
                      <a:pt x="46" y="155"/>
                    </a:lnTo>
                    <a:lnTo>
                      <a:pt x="47" y="143"/>
                    </a:lnTo>
                    <a:lnTo>
                      <a:pt x="46" y="142"/>
                    </a:lnTo>
                    <a:lnTo>
                      <a:pt x="43" y="141"/>
                    </a:lnTo>
                    <a:lnTo>
                      <a:pt x="42" y="141"/>
                    </a:lnTo>
                    <a:lnTo>
                      <a:pt x="39" y="142"/>
                    </a:lnTo>
                    <a:lnTo>
                      <a:pt x="36" y="148"/>
                    </a:lnTo>
                    <a:lnTo>
                      <a:pt x="39" y="127"/>
                    </a:lnTo>
                    <a:lnTo>
                      <a:pt x="42" y="105"/>
                    </a:lnTo>
                    <a:lnTo>
                      <a:pt x="42" y="84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5" y="61"/>
                    </a:lnTo>
                    <a:lnTo>
                      <a:pt x="32" y="71"/>
                    </a:lnTo>
                    <a:lnTo>
                      <a:pt x="31" y="81"/>
                    </a:lnTo>
                    <a:lnTo>
                      <a:pt x="30" y="91"/>
                    </a:lnTo>
                    <a:lnTo>
                      <a:pt x="28" y="100"/>
                    </a:lnTo>
                    <a:lnTo>
                      <a:pt x="27" y="80"/>
                    </a:lnTo>
                    <a:lnTo>
                      <a:pt x="26" y="59"/>
                    </a:lnTo>
                    <a:lnTo>
                      <a:pt x="22" y="39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9" y="25"/>
                    </a:lnTo>
                    <a:lnTo>
                      <a:pt x="8" y="47"/>
                    </a:lnTo>
                    <a:lnTo>
                      <a:pt x="6" y="69"/>
                    </a:lnTo>
                    <a:lnTo>
                      <a:pt x="6" y="91"/>
                    </a:lnTo>
                    <a:lnTo>
                      <a:pt x="10" y="113"/>
                    </a:lnTo>
                    <a:lnTo>
                      <a:pt x="13" y="117"/>
                    </a:lnTo>
                    <a:lnTo>
                      <a:pt x="10" y="148"/>
                    </a:lnTo>
                    <a:lnTo>
                      <a:pt x="9" y="179"/>
                    </a:lnTo>
                    <a:lnTo>
                      <a:pt x="10" y="210"/>
                    </a:lnTo>
                    <a:lnTo>
                      <a:pt x="11" y="241"/>
                    </a:lnTo>
                    <a:lnTo>
                      <a:pt x="2" y="202"/>
                    </a:lnTo>
                    <a:lnTo>
                      <a:pt x="0" y="159"/>
                    </a:lnTo>
                    <a:lnTo>
                      <a:pt x="2" y="116"/>
                    </a:lnTo>
                    <a:lnTo>
                      <a:pt x="2" y="73"/>
                    </a:lnTo>
                    <a:lnTo>
                      <a:pt x="4" y="58"/>
                    </a:lnTo>
                    <a:lnTo>
                      <a:pt x="5" y="42"/>
                    </a:lnTo>
                    <a:lnTo>
                      <a:pt x="8" y="26"/>
                    </a:lnTo>
                    <a:lnTo>
                      <a:pt x="9" y="10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1" y="0"/>
                    </a:lnTo>
                    <a:lnTo>
                      <a:pt x="36" y="28"/>
                    </a:lnTo>
                    <a:lnTo>
                      <a:pt x="44" y="59"/>
                    </a:lnTo>
                    <a:lnTo>
                      <a:pt x="50" y="92"/>
                    </a:lnTo>
                    <a:lnTo>
                      <a:pt x="53" y="125"/>
                    </a:lnTo>
                    <a:lnTo>
                      <a:pt x="54" y="158"/>
                    </a:lnTo>
                    <a:lnTo>
                      <a:pt x="57" y="192"/>
                    </a:lnTo>
                    <a:lnTo>
                      <a:pt x="59" y="225"/>
                    </a:lnTo>
                    <a:lnTo>
                      <a:pt x="65" y="25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6" name="Freeform 637"/>
              <p:cNvSpPr>
                <a:spLocks/>
              </p:cNvSpPr>
              <p:nvPr/>
            </p:nvSpPr>
            <p:spPr bwMode="auto">
              <a:xfrm>
                <a:off x="2406" y="1443"/>
                <a:ext cx="20" cy="22"/>
              </a:xfrm>
              <a:custGeom>
                <a:avLst/>
                <a:gdLst>
                  <a:gd name="T0" fmla="*/ 60 w 60"/>
                  <a:gd name="T1" fmla="*/ 1 h 67"/>
                  <a:gd name="T2" fmla="*/ 58 w 60"/>
                  <a:gd name="T3" fmla="*/ 10 h 67"/>
                  <a:gd name="T4" fmla="*/ 54 w 60"/>
                  <a:gd name="T5" fmla="*/ 17 h 67"/>
                  <a:gd name="T6" fmla="*/ 49 w 60"/>
                  <a:gd name="T7" fmla="*/ 25 h 67"/>
                  <a:gd name="T8" fmla="*/ 45 w 60"/>
                  <a:gd name="T9" fmla="*/ 33 h 67"/>
                  <a:gd name="T10" fmla="*/ 38 w 60"/>
                  <a:gd name="T11" fmla="*/ 43 h 67"/>
                  <a:gd name="T12" fmla="*/ 31 w 60"/>
                  <a:gd name="T13" fmla="*/ 51 h 67"/>
                  <a:gd name="T14" fmla="*/ 22 w 60"/>
                  <a:gd name="T15" fmla="*/ 60 h 67"/>
                  <a:gd name="T16" fmla="*/ 12 w 60"/>
                  <a:gd name="T17" fmla="*/ 67 h 67"/>
                  <a:gd name="T18" fmla="*/ 9 w 60"/>
                  <a:gd name="T19" fmla="*/ 67 h 67"/>
                  <a:gd name="T20" fmla="*/ 5 w 60"/>
                  <a:gd name="T21" fmla="*/ 67 h 67"/>
                  <a:gd name="T22" fmla="*/ 1 w 60"/>
                  <a:gd name="T23" fmla="*/ 67 h 67"/>
                  <a:gd name="T24" fmla="*/ 0 w 60"/>
                  <a:gd name="T25" fmla="*/ 65 h 67"/>
                  <a:gd name="T26" fmla="*/ 0 w 60"/>
                  <a:gd name="T27" fmla="*/ 60 h 67"/>
                  <a:gd name="T28" fmla="*/ 7 w 60"/>
                  <a:gd name="T29" fmla="*/ 53 h 67"/>
                  <a:gd name="T30" fmla="*/ 15 w 60"/>
                  <a:gd name="T31" fmla="*/ 44 h 67"/>
                  <a:gd name="T32" fmla="*/ 22 w 60"/>
                  <a:gd name="T33" fmla="*/ 37 h 67"/>
                  <a:gd name="T34" fmla="*/ 29 w 60"/>
                  <a:gd name="T35" fmla="*/ 28 h 67"/>
                  <a:gd name="T36" fmla="*/ 36 w 60"/>
                  <a:gd name="T37" fmla="*/ 21 h 67"/>
                  <a:gd name="T38" fmla="*/ 43 w 60"/>
                  <a:gd name="T39" fmla="*/ 14 h 67"/>
                  <a:gd name="T40" fmla="*/ 50 w 60"/>
                  <a:gd name="T41" fmla="*/ 6 h 67"/>
                  <a:gd name="T42" fmla="*/ 58 w 60"/>
                  <a:gd name="T43" fmla="*/ 0 h 67"/>
                  <a:gd name="T44" fmla="*/ 60 w 60"/>
                  <a:gd name="T45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67">
                    <a:moveTo>
                      <a:pt x="60" y="1"/>
                    </a:moveTo>
                    <a:lnTo>
                      <a:pt x="58" y="10"/>
                    </a:lnTo>
                    <a:lnTo>
                      <a:pt x="54" y="17"/>
                    </a:lnTo>
                    <a:lnTo>
                      <a:pt x="49" y="25"/>
                    </a:lnTo>
                    <a:lnTo>
                      <a:pt x="45" y="33"/>
                    </a:lnTo>
                    <a:lnTo>
                      <a:pt x="38" y="43"/>
                    </a:lnTo>
                    <a:lnTo>
                      <a:pt x="31" y="51"/>
                    </a:lnTo>
                    <a:lnTo>
                      <a:pt x="22" y="60"/>
                    </a:lnTo>
                    <a:lnTo>
                      <a:pt x="12" y="67"/>
                    </a:lnTo>
                    <a:lnTo>
                      <a:pt x="9" y="67"/>
                    </a:lnTo>
                    <a:lnTo>
                      <a:pt x="5" y="67"/>
                    </a:lnTo>
                    <a:lnTo>
                      <a:pt x="1" y="67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7" y="53"/>
                    </a:lnTo>
                    <a:lnTo>
                      <a:pt x="15" y="44"/>
                    </a:lnTo>
                    <a:lnTo>
                      <a:pt x="22" y="37"/>
                    </a:lnTo>
                    <a:lnTo>
                      <a:pt x="29" y="28"/>
                    </a:lnTo>
                    <a:lnTo>
                      <a:pt x="36" y="21"/>
                    </a:lnTo>
                    <a:lnTo>
                      <a:pt x="43" y="14"/>
                    </a:lnTo>
                    <a:lnTo>
                      <a:pt x="50" y="6"/>
                    </a:lnTo>
                    <a:lnTo>
                      <a:pt x="58" y="0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7" name="Freeform 638"/>
              <p:cNvSpPr>
                <a:spLocks/>
              </p:cNvSpPr>
              <p:nvPr/>
            </p:nvSpPr>
            <p:spPr bwMode="auto">
              <a:xfrm>
                <a:off x="2355" y="1446"/>
                <a:ext cx="46" cy="121"/>
              </a:xfrm>
              <a:custGeom>
                <a:avLst/>
                <a:gdLst>
                  <a:gd name="T0" fmla="*/ 45 w 138"/>
                  <a:gd name="T1" fmla="*/ 5 h 364"/>
                  <a:gd name="T2" fmla="*/ 77 w 138"/>
                  <a:gd name="T3" fmla="*/ 14 h 364"/>
                  <a:gd name="T4" fmla="*/ 78 w 138"/>
                  <a:gd name="T5" fmla="*/ 24 h 364"/>
                  <a:gd name="T6" fmla="*/ 82 w 138"/>
                  <a:gd name="T7" fmla="*/ 33 h 364"/>
                  <a:gd name="T8" fmla="*/ 87 w 138"/>
                  <a:gd name="T9" fmla="*/ 41 h 364"/>
                  <a:gd name="T10" fmla="*/ 92 w 138"/>
                  <a:gd name="T11" fmla="*/ 50 h 364"/>
                  <a:gd name="T12" fmla="*/ 98 w 138"/>
                  <a:gd name="T13" fmla="*/ 57 h 364"/>
                  <a:gd name="T14" fmla="*/ 105 w 138"/>
                  <a:gd name="T15" fmla="*/ 64 h 364"/>
                  <a:gd name="T16" fmla="*/ 112 w 138"/>
                  <a:gd name="T17" fmla="*/ 71 h 364"/>
                  <a:gd name="T18" fmla="*/ 121 w 138"/>
                  <a:gd name="T19" fmla="*/ 75 h 364"/>
                  <a:gd name="T20" fmla="*/ 126 w 138"/>
                  <a:gd name="T21" fmla="*/ 82 h 364"/>
                  <a:gd name="T22" fmla="*/ 130 w 138"/>
                  <a:gd name="T23" fmla="*/ 88 h 364"/>
                  <a:gd name="T24" fmla="*/ 133 w 138"/>
                  <a:gd name="T25" fmla="*/ 95 h 364"/>
                  <a:gd name="T26" fmla="*/ 138 w 138"/>
                  <a:gd name="T27" fmla="*/ 101 h 364"/>
                  <a:gd name="T28" fmla="*/ 126 w 138"/>
                  <a:gd name="T29" fmla="*/ 129 h 364"/>
                  <a:gd name="T30" fmla="*/ 116 w 138"/>
                  <a:gd name="T31" fmla="*/ 157 h 364"/>
                  <a:gd name="T32" fmla="*/ 108 w 138"/>
                  <a:gd name="T33" fmla="*/ 187 h 364"/>
                  <a:gd name="T34" fmla="*/ 99 w 138"/>
                  <a:gd name="T35" fmla="*/ 216 h 364"/>
                  <a:gd name="T36" fmla="*/ 92 w 138"/>
                  <a:gd name="T37" fmla="*/ 247 h 364"/>
                  <a:gd name="T38" fmla="*/ 86 w 138"/>
                  <a:gd name="T39" fmla="*/ 276 h 364"/>
                  <a:gd name="T40" fmla="*/ 78 w 138"/>
                  <a:gd name="T41" fmla="*/ 307 h 364"/>
                  <a:gd name="T42" fmla="*/ 70 w 138"/>
                  <a:gd name="T43" fmla="*/ 336 h 364"/>
                  <a:gd name="T44" fmla="*/ 66 w 138"/>
                  <a:gd name="T45" fmla="*/ 342 h 364"/>
                  <a:gd name="T46" fmla="*/ 64 w 138"/>
                  <a:gd name="T47" fmla="*/ 349 h 364"/>
                  <a:gd name="T48" fmla="*/ 61 w 138"/>
                  <a:gd name="T49" fmla="*/ 357 h 364"/>
                  <a:gd name="T50" fmla="*/ 56 w 138"/>
                  <a:gd name="T51" fmla="*/ 364 h 364"/>
                  <a:gd name="T52" fmla="*/ 55 w 138"/>
                  <a:gd name="T53" fmla="*/ 364 h 364"/>
                  <a:gd name="T54" fmla="*/ 54 w 138"/>
                  <a:gd name="T55" fmla="*/ 363 h 364"/>
                  <a:gd name="T56" fmla="*/ 54 w 138"/>
                  <a:gd name="T57" fmla="*/ 362 h 364"/>
                  <a:gd name="T58" fmla="*/ 53 w 138"/>
                  <a:gd name="T59" fmla="*/ 360 h 364"/>
                  <a:gd name="T60" fmla="*/ 49 w 138"/>
                  <a:gd name="T61" fmla="*/ 340 h 364"/>
                  <a:gd name="T62" fmla="*/ 43 w 138"/>
                  <a:gd name="T63" fmla="*/ 318 h 364"/>
                  <a:gd name="T64" fmla="*/ 37 w 138"/>
                  <a:gd name="T65" fmla="*/ 297 h 364"/>
                  <a:gd name="T66" fmla="*/ 31 w 138"/>
                  <a:gd name="T67" fmla="*/ 276 h 364"/>
                  <a:gd name="T68" fmla="*/ 28 w 138"/>
                  <a:gd name="T69" fmla="*/ 271 h 364"/>
                  <a:gd name="T70" fmla="*/ 28 w 138"/>
                  <a:gd name="T71" fmla="*/ 266 h 364"/>
                  <a:gd name="T72" fmla="*/ 27 w 138"/>
                  <a:gd name="T73" fmla="*/ 261 h 364"/>
                  <a:gd name="T74" fmla="*/ 24 w 138"/>
                  <a:gd name="T75" fmla="*/ 256 h 364"/>
                  <a:gd name="T76" fmla="*/ 15 w 138"/>
                  <a:gd name="T77" fmla="*/ 222 h 364"/>
                  <a:gd name="T78" fmla="*/ 5 w 138"/>
                  <a:gd name="T79" fmla="*/ 187 h 364"/>
                  <a:gd name="T80" fmla="*/ 0 w 138"/>
                  <a:gd name="T81" fmla="*/ 150 h 364"/>
                  <a:gd name="T82" fmla="*/ 2 w 138"/>
                  <a:gd name="T83" fmla="*/ 113 h 364"/>
                  <a:gd name="T84" fmla="*/ 6 w 138"/>
                  <a:gd name="T85" fmla="*/ 88 h 364"/>
                  <a:gd name="T86" fmla="*/ 11 w 138"/>
                  <a:gd name="T87" fmla="*/ 61 h 364"/>
                  <a:gd name="T88" fmla="*/ 16 w 138"/>
                  <a:gd name="T89" fmla="*/ 35 h 364"/>
                  <a:gd name="T90" fmla="*/ 21 w 138"/>
                  <a:gd name="T91" fmla="*/ 9 h 364"/>
                  <a:gd name="T92" fmla="*/ 23 w 138"/>
                  <a:gd name="T93" fmla="*/ 8 h 364"/>
                  <a:gd name="T94" fmla="*/ 23 w 138"/>
                  <a:gd name="T95" fmla="*/ 5 h 364"/>
                  <a:gd name="T96" fmla="*/ 24 w 138"/>
                  <a:gd name="T97" fmla="*/ 2 h 364"/>
                  <a:gd name="T98" fmla="*/ 26 w 138"/>
                  <a:gd name="T99" fmla="*/ 0 h 364"/>
                  <a:gd name="T100" fmla="*/ 31 w 138"/>
                  <a:gd name="T101" fmla="*/ 0 h 364"/>
                  <a:gd name="T102" fmla="*/ 35 w 138"/>
                  <a:gd name="T103" fmla="*/ 0 h 364"/>
                  <a:gd name="T104" fmla="*/ 40 w 138"/>
                  <a:gd name="T105" fmla="*/ 2 h 364"/>
                  <a:gd name="T106" fmla="*/ 45 w 138"/>
                  <a:gd name="T107" fmla="*/ 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364">
                    <a:moveTo>
                      <a:pt x="45" y="5"/>
                    </a:moveTo>
                    <a:lnTo>
                      <a:pt x="77" y="14"/>
                    </a:lnTo>
                    <a:lnTo>
                      <a:pt x="78" y="24"/>
                    </a:lnTo>
                    <a:lnTo>
                      <a:pt x="82" y="33"/>
                    </a:lnTo>
                    <a:lnTo>
                      <a:pt x="87" y="41"/>
                    </a:lnTo>
                    <a:lnTo>
                      <a:pt x="92" y="50"/>
                    </a:lnTo>
                    <a:lnTo>
                      <a:pt x="98" y="57"/>
                    </a:lnTo>
                    <a:lnTo>
                      <a:pt x="105" y="64"/>
                    </a:lnTo>
                    <a:lnTo>
                      <a:pt x="112" y="71"/>
                    </a:lnTo>
                    <a:lnTo>
                      <a:pt x="121" y="75"/>
                    </a:lnTo>
                    <a:lnTo>
                      <a:pt x="126" y="82"/>
                    </a:lnTo>
                    <a:lnTo>
                      <a:pt x="130" y="88"/>
                    </a:lnTo>
                    <a:lnTo>
                      <a:pt x="133" y="95"/>
                    </a:lnTo>
                    <a:lnTo>
                      <a:pt x="138" y="101"/>
                    </a:lnTo>
                    <a:lnTo>
                      <a:pt x="126" y="129"/>
                    </a:lnTo>
                    <a:lnTo>
                      <a:pt x="116" y="157"/>
                    </a:lnTo>
                    <a:lnTo>
                      <a:pt x="108" y="187"/>
                    </a:lnTo>
                    <a:lnTo>
                      <a:pt x="99" y="216"/>
                    </a:lnTo>
                    <a:lnTo>
                      <a:pt x="92" y="247"/>
                    </a:lnTo>
                    <a:lnTo>
                      <a:pt x="86" y="276"/>
                    </a:lnTo>
                    <a:lnTo>
                      <a:pt x="78" y="307"/>
                    </a:lnTo>
                    <a:lnTo>
                      <a:pt x="70" y="336"/>
                    </a:lnTo>
                    <a:lnTo>
                      <a:pt x="66" y="342"/>
                    </a:lnTo>
                    <a:lnTo>
                      <a:pt x="64" y="349"/>
                    </a:lnTo>
                    <a:lnTo>
                      <a:pt x="61" y="357"/>
                    </a:lnTo>
                    <a:lnTo>
                      <a:pt x="56" y="364"/>
                    </a:lnTo>
                    <a:lnTo>
                      <a:pt x="55" y="364"/>
                    </a:lnTo>
                    <a:lnTo>
                      <a:pt x="54" y="363"/>
                    </a:lnTo>
                    <a:lnTo>
                      <a:pt x="54" y="362"/>
                    </a:lnTo>
                    <a:lnTo>
                      <a:pt x="53" y="360"/>
                    </a:lnTo>
                    <a:lnTo>
                      <a:pt x="49" y="340"/>
                    </a:lnTo>
                    <a:lnTo>
                      <a:pt x="43" y="318"/>
                    </a:lnTo>
                    <a:lnTo>
                      <a:pt x="37" y="297"/>
                    </a:lnTo>
                    <a:lnTo>
                      <a:pt x="31" y="276"/>
                    </a:lnTo>
                    <a:lnTo>
                      <a:pt x="28" y="271"/>
                    </a:lnTo>
                    <a:lnTo>
                      <a:pt x="28" y="266"/>
                    </a:lnTo>
                    <a:lnTo>
                      <a:pt x="27" y="261"/>
                    </a:lnTo>
                    <a:lnTo>
                      <a:pt x="24" y="256"/>
                    </a:lnTo>
                    <a:lnTo>
                      <a:pt x="15" y="222"/>
                    </a:lnTo>
                    <a:lnTo>
                      <a:pt x="5" y="187"/>
                    </a:lnTo>
                    <a:lnTo>
                      <a:pt x="0" y="150"/>
                    </a:lnTo>
                    <a:lnTo>
                      <a:pt x="2" y="113"/>
                    </a:lnTo>
                    <a:lnTo>
                      <a:pt x="6" y="88"/>
                    </a:lnTo>
                    <a:lnTo>
                      <a:pt x="11" y="61"/>
                    </a:lnTo>
                    <a:lnTo>
                      <a:pt x="16" y="35"/>
                    </a:lnTo>
                    <a:lnTo>
                      <a:pt x="21" y="9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0" y="2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8" name="Freeform 639"/>
              <p:cNvSpPr>
                <a:spLocks/>
              </p:cNvSpPr>
              <p:nvPr/>
            </p:nvSpPr>
            <p:spPr bwMode="auto">
              <a:xfrm>
                <a:off x="1988" y="1448"/>
                <a:ext cx="15" cy="8"/>
              </a:xfrm>
              <a:custGeom>
                <a:avLst/>
                <a:gdLst>
                  <a:gd name="T0" fmla="*/ 45 w 45"/>
                  <a:gd name="T1" fmla="*/ 3 h 22"/>
                  <a:gd name="T2" fmla="*/ 41 w 45"/>
                  <a:gd name="T3" fmla="*/ 5 h 22"/>
                  <a:gd name="T4" fmla="*/ 34 w 45"/>
                  <a:gd name="T5" fmla="*/ 9 h 22"/>
                  <a:gd name="T6" fmla="*/ 28 w 45"/>
                  <a:gd name="T7" fmla="*/ 12 h 22"/>
                  <a:gd name="T8" fmla="*/ 25 w 45"/>
                  <a:gd name="T9" fmla="*/ 16 h 22"/>
                  <a:gd name="T10" fmla="*/ 20 w 45"/>
                  <a:gd name="T11" fmla="*/ 19 h 22"/>
                  <a:gd name="T12" fmla="*/ 12 w 45"/>
                  <a:gd name="T13" fmla="*/ 19 h 22"/>
                  <a:gd name="T14" fmla="*/ 6 w 45"/>
                  <a:gd name="T15" fmla="*/ 20 h 22"/>
                  <a:gd name="T16" fmla="*/ 0 w 45"/>
                  <a:gd name="T17" fmla="*/ 22 h 22"/>
                  <a:gd name="T18" fmla="*/ 6 w 45"/>
                  <a:gd name="T19" fmla="*/ 0 h 22"/>
                  <a:gd name="T20" fmla="*/ 11 w 45"/>
                  <a:gd name="T21" fmla="*/ 0 h 22"/>
                  <a:gd name="T22" fmla="*/ 17 w 45"/>
                  <a:gd name="T23" fmla="*/ 0 h 22"/>
                  <a:gd name="T24" fmla="*/ 21 w 45"/>
                  <a:gd name="T25" fmla="*/ 0 h 22"/>
                  <a:gd name="T26" fmla="*/ 26 w 45"/>
                  <a:gd name="T27" fmla="*/ 1 h 22"/>
                  <a:gd name="T28" fmla="*/ 31 w 45"/>
                  <a:gd name="T29" fmla="*/ 3 h 22"/>
                  <a:gd name="T30" fmla="*/ 36 w 45"/>
                  <a:gd name="T31" fmla="*/ 3 h 22"/>
                  <a:gd name="T32" fmla="*/ 41 w 45"/>
                  <a:gd name="T33" fmla="*/ 3 h 22"/>
                  <a:gd name="T34" fmla="*/ 45 w 45"/>
                  <a:gd name="T35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2">
                    <a:moveTo>
                      <a:pt x="45" y="3"/>
                    </a:moveTo>
                    <a:lnTo>
                      <a:pt x="41" y="5"/>
                    </a:lnTo>
                    <a:lnTo>
                      <a:pt x="34" y="9"/>
                    </a:lnTo>
                    <a:lnTo>
                      <a:pt x="28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2" y="19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3"/>
                    </a:lnTo>
                    <a:lnTo>
                      <a:pt x="41" y="3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9" name="Freeform 640"/>
              <p:cNvSpPr>
                <a:spLocks/>
              </p:cNvSpPr>
              <p:nvPr/>
            </p:nvSpPr>
            <p:spPr bwMode="auto">
              <a:xfrm>
                <a:off x="2374" y="1456"/>
                <a:ext cx="70" cy="192"/>
              </a:xfrm>
              <a:custGeom>
                <a:avLst/>
                <a:gdLst>
                  <a:gd name="T0" fmla="*/ 210 w 210"/>
                  <a:gd name="T1" fmla="*/ 15 h 576"/>
                  <a:gd name="T2" fmla="*/ 209 w 210"/>
                  <a:gd name="T3" fmla="*/ 25 h 576"/>
                  <a:gd name="T4" fmla="*/ 210 w 210"/>
                  <a:gd name="T5" fmla="*/ 56 h 576"/>
                  <a:gd name="T6" fmla="*/ 199 w 210"/>
                  <a:gd name="T7" fmla="*/ 105 h 576"/>
                  <a:gd name="T8" fmla="*/ 178 w 210"/>
                  <a:gd name="T9" fmla="*/ 149 h 576"/>
                  <a:gd name="T10" fmla="*/ 154 w 210"/>
                  <a:gd name="T11" fmla="*/ 195 h 576"/>
                  <a:gd name="T12" fmla="*/ 140 w 210"/>
                  <a:gd name="T13" fmla="*/ 222 h 576"/>
                  <a:gd name="T14" fmla="*/ 136 w 210"/>
                  <a:gd name="T15" fmla="*/ 233 h 576"/>
                  <a:gd name="T16" fmla="*/ 124 w 210"/>
                  <a:gd name="T17" fmla="*/ 261 h 576"/>
                  <a:gd name="T18" fmla="*/ 102 w 210"/>
                  <a:gd name="T19" fmla="*/ 305 h 576"/>
                  <a:gd name="T20" fmla="*/ 82 w 210"/>
                  <a:gd name="T21" fmla="*/ 349 h 576"/>
                  <a:gd name="T22" fmla="*/ 62 w 210"/>
                  <a:gd name="T23" fmla="*/ 393 h 576"/>
                  <a:gd name="T24" fmla="*/ 49 w 210"/>
                  <a:gd name="T25" fmla="*/ 437 h 576"/>
                  <a:gd name="T26" fmla="*/ 52 w 210"/>
                  <a:gd name="T27" fmla="*/ 480 h 576"/>
                  <a:gd name="T28" fmla="*/ 53 w 210"/>
                  <a:gd name="T29" fmla="*/ 519 h 576"/>
                  <a:gd name="T30" fmla="*/ 47 w 210"/>
                  <a:gd name="T31" fmla="*/ 558 h 576"/>
                  <a:gd name="T32" fmla="*/ 40 w 210"/>
                  <a:gd name="T33" fmla="*/ 552 h 576"/>
                  <a:gd name="T34" fmla="*/ 28 w 210"/>
                  <a:gd name="T35" fmla="*/ 505 h 576"/>
                  <a:gd name="T36" fmla="*/ 14 w 210"/>
                  <a:gd name="T37" fmla="*/ 459 h 576"/>
                  <a:gd name="T38" fmla="*/ 3 w 210"/>
                  <a:gd name="T39" fmla="*/ 411 h 576"/>
                  <a:gd name="T40" fmla="*/ 9 w 210"/>
                  <a:gd name="T41" fmla="*/ 371 h 576"/>
                  <a:gd name="T42" fmla="*/ 23 w 210"/>
                  <a:gd name="T43" fmla="*/ 337 h 576"/>
                  <a:gd name="T44" fmla="*/ 36 w 210"/>
                  <a:gd name="T45" fmla="*/ 294 h 576"/>
                  <a:gd name="T46" fmla="*/ 50 w 210"/>
                  <a:gd name="T47" fmla="*/ 242 h 576"/>
                  <a:gd name="T48" fmla="*/ 63 w 210"/>
                  <a:gd name="T49" fmla="*/ 189 h 576"/>
                  <a:gd name="T50" fmla="*/ 78 w 210"/>
                  <a:gd name="T51" fmla="*/ 137 h 576"/>
                  <a:gd name="T52" fmla="*/ 91 w 210"/>
                  <a:gd name="T53" fmla="*/ 100 h 576"/>
                  <a:gd name="T54" fmla="*/ 105 w 210"/>
                  <a:gd name="T55" fmla="*/ 80 h 576"/>
                  <a:gd name="T56" fmla="*/ 123 w 210"/>
                  <a:gd name="T57" fmla="*/ 72 h 576"/>
                  <a:gd name="T58" fmla="*/ 138 w 210"/>
                  <a:gd name="T59" fmla="*/ 66 h 576"/>
                  <a:gd name="T60" fmla="*/ 151 w 210"/>
                  <a:gd name="T61" fmla="*/ 58 h 576"/>
                  <a:gd name="T62" fmla="*/ 163 w 210"/>
                  <a:gd name="T63" fmla="*/ 48 h 576"/>
                  <a:gd name="T64" fmla="*/ 177 w 210"/>
                  <a:gd name="T65" fmla="*/ 32 h 576"/>
                  <a:gd name="T66" fmla="*/ 194 w 210"/>
                  <a:gd name="T67" fmla="*/ 11 h 576"/>
                  <a:gd name="T68" fmla="*/ 205 w 210"/>
                  <a:gd name="T69" fmla="*/ 1 h 576"/>
                  <a:gd name="T70" fmla="*/ 207 w 210"/>
                  <a:gd name="T71" fmla="*/ 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0" h="576">
                    <a:moveTo>
                      <a:pt x="209" y="10"/>
                    </a:moveTo>
                    <a:lnTo>
                      <a:pt x="210" y="15"/>
                    </a:lnTo>
                    <a:lnTo>
                      <a:pt x="210" y="20"/>
                    </a:lnTo>
                    <a:lnTo>
                      <a:pt x="209" y="25"/>
                    </a:lnTo>
                    <a:lnTo>
                      <a:pt x="209" y="30"/>
                    </a:lnTo>
                    <a:lnTo>
                      <a:pt x="210" y="56"/>
                    </a:lnTo>
                    <a:lnTo>
                      <a:pt x="206" y="81"/>
                    </a:lnTo>
                    <a:lnTo>
                      <a:pt x="199" y="105"/>
                    </a:lnTo>
                    <a:lnTo>
                      <a:pt x="189" y="127"/>
                    </a:lnTo>
                    <a:lnTo>
                      <a:pt x="178" y="149"/>
                    </a:lnTo>
                    <a:lnTo>
                      <a:pt x="166" y="171"/>
                    </a:lnTo>
                    <a:lnTo>
                      <a:pt x="154" y="195"/>
                    </a:lnTo>
                    <a:lnTo>
                      <a:pt x="144" y="217"/>
                    </a:lnTo>
                    <a:lnTo>
                      <a:pt x="140" y="222"/>
                    </a:lnTo>
                    <a:lnTo>
                      <a:pt x="139" y="228"/>
                    </a:lnTo>
                    <a:lnTo>
                      <a:pt x="136" y="233"/>
                    </a:lnTo>
                    <a:lnTo>
                      <a:pt x="134" y="239"/>
                    </a:lnTo>
                    <a:lnTo>
                      <a:pt x="124" y="261"/>
                    </a:lnTo>
                    <a:lnTo>
                      <a:pt x="113" y="283"/>
                    </a:lnTo>
                    <a:lnTo>
                      <a:pt x="102" y="305"/>
                    </a:lnTo>
                    <a:lnTo>
                      <a:pt x="92" y="327"/>
                    </a:lnTo>
                    <a:lnTo>
                      <a:pt x="82" y="349"/>
                    </a:lnTo>
                    <a:lnTo>
                      <a:pt x="72" y="371"/>
                    </a:lnTo>
                    <a:lnTo>
                      <a:pt x="62" y="393"/>
                    </a:lnTo>
                    <a:lnTo>
                      <a:pt x="52" y="415"/>
                    </a:lnTo>
                    <a:lnTo>
                      <a:pt x="49" y="437"/>
                    </a:lnTo>
                    <a:lnTo>
                      <a:pt x="49" y="459"/>
                    </a:lnTo>
                    <a:lnTo>
                      <a:pt x="52" y="480"/>
                    </a:lnTo>
                    <a:lnTo>
                      <a:pt x="57" y="500"/>
                    </a:lnTo>
                    <a:lnTo>
                      <a:pt x="53" y="519"/>
                    </a:lnTo>
                    <a:lnTo>
                      <a:pt x="51" y="538"/>
                    </a:lnTo>
                    <a:lnTo>
                      <a:pt x="47" y="558"/>
                    </a:lnTo>
                    <a:lnTo>
                      <a:pt x="46" y="576"/>
                    </a:lnTo>
                    <a:lnTo>
                      <a:pt x="40" y="552"/>
                    </a:lnTo>
                    <a:lnTo>
                      <a:pt x="34" y="529"/>
                    </a:lnTo>
                    <a:lnTo>
                      <a:pt x="28" y="505"/>
                    </a:lnTo>
                    <a:lnTo>
                      <a:pt x="20" y="482"/>
                    </a:lnTo>
                    <a:lnTo>
                      <a:pt x="14" y="459"/>
                    </a:lnTo>
                    <a:lnTo>
                      <a:pt x="8" y="436"/>
                    </a:lnTo>
                    <a:lnTo>
                      <a:pt x="3" y="411"/>
                    </a:lnTo>
                    <a:lnTo>
                      <a:pt x="0" y="387"/>
                    </a:lnTo>
                    <a:lnTo>
                      <a:pt x="9" y="371"/>
                    </a:lnTo>
                    <a:lnTo>
                      <a:pt x="17" y="354"/>
                    </a:lnTo>
                    <a:lnTo>
                      <a:pt x="23" y="337"/>
                    </a:lnTo>
                    <a:lnTo>
                      <a:pt x="30" y="319"/>
                    </a:lnTo>
                    <a:lnTo>
                      <a:pt x="36" y="294"/>
                    </a:lnTo>
                    <a:lnTo>
                      <a:pt x="44" y="268"/>
                    </a:lnTo>
                    <a:lnTo>
                      <a:pt x="50" y="242"/>
                    </a:lnTo>
                    <a:lnTo>
                      <a:pt x="56" y="215"/>
                    </a:lnTo>
                    <a:lnTo>
                      <a:pt x="63" y="189"/>
                    </a:lnTo>
                    <a:lnTo>
                      <a:pt x="71" y="163"/>
                    </a:lnTo>
                    <a:lnTo>
                      <a:pt x="78" y="137"/>
                    </a:lnTo>
                    <a:lnTo>
                      <a:pt x="85" y="112"/>
                    </a:lnTo>
                    <a:lnTo>
                      <a:pt x="91" y="100"/>
                    </a:lnTo>
                    <a:lnTo>
                      <a:pt x="97" y="89"/>
                    </a:lnTo>
                    <a:lnTo>
                      <a:pt x="105" y="80"/>
                    </a:lnTo>
                    <a:lnTo>
                      <a:pt x="116" y="74"/>
                    </a:lnTo>
                    <a:lnTo>
                      <a:pt x="123" y="72"/>
                    </a:lnTo>
                    <a:lnTo>
                      <a:pt x="130" y="69"/>
                    </a:lnTo>
                    <a:lnTo>
                      <a:pt x="138" y="66"/>
                    </a:lnTo>
                    <a:lnTo>
                      <a:pt x="145" y="63"/>
                    </a:lnTo>
                    <a:lnTo>
                      <a:pt x="151" y="58"/>
                    </a:lnTo>
                    <a:lnTo>
                      <a:pt x="157" y="53"/>
                    </a:lnTo>
                    <a:lnTo>
                      <a:pt x="163" y="48"/>
                    </a:lnTo>
                    <a:lnTo>
                      <a:pt x="168" y="42"/>
                    </a:lnTo>
                    <a:lnTo>
                      <a:pt x="177" y="32"/>
                    </a:lnTo>
                    <a:lnTo>
                      <a:pt x="185" y="22"/>
                    </a:lnTo>
                    <a:lnTo>
                      <a:pt x="194" y="11"/>
                    </a:lnTo>
                    <a:lnTo>
                      <a:pt x="201" y="0"/>
                    </a:lnTo>
                    <a:lnTo>
                      <a:pt x="205" y="1"/>
                    </a:lnTo>
                    <a:lnTo>
                      <a:pt x="206" y="4"/>
                    </a:lnTo>
                    <a:lnTo>
                      <a:pt x="207" y="8"/>
                    </a:lnTo>
                    <a:lnTo>
                      <a:pt x="209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0" name="Freeform 641"/>
              <p:cNvSpPr>
                <a:spLocks/>
              </p:cNvSpPr>
              <p:nvPr/>
            </p:nvSpPr>
            <p:spPr bwMode="auto">
              <a:xfrm>
                <a:off x="2024" y="1460"/>
                <a:ext cx="17" cy="9"/>
              </a:xfrm>
              <a:custGeom>
                <a:avLst/>
                <a:gdLst>
                  <a:gd name="T0" fmla="*/ 51 w 53"/>
                  <a:gd name="T1" fmla="*/ 13 h 27"/>
                  <a:gd name="T2" fmla="*/ 51 w 53"/>
                  <a:gd name="T3" fmla="*/ 17 h 27"/>
                  <a:gd name="T4" fmla="*/ 53 w 53"/>
                  <a:gd name="T5" fmla="*/ 20 h 27"/>
                  <a:gd name="T6" fmla="*/ 53 w 53"/>
                  <a:gd name="T7" fmla="*/ 24 h 27"/>
                  <a:gd name="T8" fmla="*/ 51 w 53"/>
                  <a:gd name="T9" fmla="*/ 27 h 27"/>
                  <a:gd name="T10" fmla="*/ 46 w 53"/>
                  <a:gd name="T11" fmla="*/ 23 h 27"/>
                  <a:gd name="T12" fmla="*/ 40 w 53"/>
                  <a:gd name="T13" fmla="*/ 19 h 27"/>
                  <a:gd name="T14" fmla="*/ 35 w 53"/>
                  <a:gd name="T15" fmla="*/ 17 h 27"/>
                  <a:gd name="T16" fmla="*/ 29 w 53"/>
                  <a:gd name="T17" fmla="*/ 14 h 27"/>
                  <a:gd name="T18" fmla="*/ 23 w 53"/>
                  <a:gd name="T19" fmla="*/ 13 h 27"/>
                  <a:gd name="T20" fmla="*/ 18 w 53"/>
                  <a:gd name="T21" fmla="*/ 12 h 27"/>
                  <a:gd name="T22" fmla="*/ 11 w 53"/>
                  <a:gd name="T23" fmla="*/ 11 h 27"/>
                  <a:gd name="T24" fmla="*/ 4 w 53"/>
                  <a:gd name="T25" fmla="*/ 11 h 27"/>
                  <a:gd name="T26" fmla="*/ 0 w 53"/>
                  <a:gd name="T27" fmla="*/ 5 h 27"/>
                  <a:gd name="T28" fmla="*/ 1 w 53"/>
                  <a:gd name="T29" fmla="*/ 2 h 27"/>
                  <a:gd name="T30" fmla="*/ 3 w 53"/>
                  <a:gd name="T31" fmla="*/ 1 h 27"/>
                  <a:gd name="T32" fmla="*/ 7 w 53"/>
                  <a:gd name="T33" fmla="*/ 1 h 27"/>
                  <a:gd name="T34" fmla="*/ 9 w 53"/>
                  <a:gd name="T35" fmla="*/ 0 h 27"/>
                  <a:gd name="T36" fmla="*/ 14 w 53"/>
                  <a:gd name="T37" fmla="*/ 1 h 27"/>
                  <a:gd name="T38" fmla="*/ 19 w 53"/>
                  <a:gd name="T39" fmla="*/ 2 h 27"/>
                  <a:gd name="T40" fmla="*/ 25 w 53"/>
                  <a:gd name="T41" fmla="*/ 3 h 27"/>
                  <a:gd name="T42" fmla="*/ 30 w 53"/>
                  <a:gd name="T43" fmla="*/ 5 h 27"/>
                  <a:gd name="T44" fmla="*/ 35 w 53"/>
                  <a:gd name="T45" fmla="*/ 7 h 27"/>
                  <a:gd name="T46" fmla="*/ 41 w 53"/>
                  <a:gd name="T47" fmla="*/ 8 h 27"/>
                  <a:gd name="T48" fmla="*/ 46 w 53"/>
                  <a:gd name="T49" fmla="*/ 11 h 27"/>
                  <a:gd name="T50" fmla="*/ 51 w 53"/>
                  <a:gd name="T5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27">
                    <a:moveTo>
                      <a:pt x="51" y="13"/>
                    </a:moveTo>
                    <a:lnTo>
                      <a:pt x="51" y="17"/>
                    </a:lnTo>
                    <a:lnTo>
                      <a:pt x="53" y="20"/>
                    </a:lnTo>
                    <a:lnTo>
                      <a:pt x="53" y="24"/>
                    </a:lnTo>
                    <a:lnTo>
                      <a:pt x="51" y="27"/>
                    </a:lnTo>
                    <a:lnTo>
                      <a:pt x="46" y="23"/>
                    </a:lnTo>
                    <a:lnTo>
                      <a:pt x="40" y="19"/>
                    </a:lnTo>
                    <a:lnTo>
                      <a:pt x="35" y="17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1" y="11"/>
                    </a:lnTo>
                    <a:lnTo>
                      <a:pt x="4" y="11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5" y="3"/>
                    </a:lnTo>
                    <a:lnTo>
                      <a:pt x="30" y="5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1" name="Freeform 642"/>
              <p:cNvSpPr>
                <a:spLocks/>
              </p:cNvSpPr>
              <p:nvPr/>
            </p:nvSpPr>
            <p:spPr bwMode="auto">
              <a:xfrm>
                <a:off x="1921" y="1462"/>
                <a:ext cx="8" cy="20"/>
              </a:xfrm>
              <a:custGeom>
                <a:avLst/>
                <a:gdLst>
                  <a:gd name="T0" fmla="*/ 17 w 23"/>
                  <a:gd name="T1" fmla="*/ 33 h 58"/>
                  <a:gd name="T2" fmla="*/ 22 w 23"/>
                  <a:gd name="T3" fmla="*/ 54 h 58"/>
                  <a:gd name="T4" fmla="*/ 16 w 23"/>
                  <a:gd name="T5" fmla="*/ 56 h 58"/>
                  <a:gd name="T6" fmla="*/ 11 w 23"/>
                  <a:gd name="T7" fmla="*/ 57 h 58"/>
                  <a:gd name="T8" fmla="*/ 5 w 23"/>
                  <a:gd name="T9" fmla="*/ 58 h 58"/>
                  <a:gd name="T10" fmla="*/ 0 w 23"/>
                  <a:gd name="T11" fmla="*/ 58 h 58"/>
                  <a:gd name="T12" fmla="*/ 0 w 23"/>
                  <a:gd name="T13" fmla="*/ 55 h 58"/>
                  <a:gd name="T14" fmla="*/ 1 w 23"/>
                  <a:gd name="T15" fmla="*/ 52 h 58"/>
                  <a:gd name="T16" fmla="*/ 4 w 23"/>
                  <a:gd name="T17" fmla="*/ 49 h 58"/>
                  <a:gd name="T18" fmla="*/ 5 w 23"/>
                  <a:gd name="T19" fmla="*/ 46 h 58"/>
                  <a:gd name="T20" fmla="*/ 8 w 23"/>
                  <a:gd name="T21" fmla="*/ 34 h 58"/>
                  <a:gd name="T22" fmla="*/ 12 w 23"/>
                  <a:gd name="T23" fmla="*/ 22 h 58"/>
                  <a:gd name="T24" fmla="*/ 17 w 23"/>
                  <a:gd name="T25" fmla="*/ 11 h 58"/>
                  <a:gd name="T26" fmla="*/ 23 w 23"/>
                  <a:gd name="T27" fmla="*/ 0 h 58"/>
                  <a:gd name="T28" fmla="*/ 23 w 23"/>
                  <a:gd name="T29" fmla="*/ 8 h 58"/>
                  <a:gd name="T30" fmla="*/ 21 w 23"/>
                  <a:gd name="T31" fmla="*/ 16 h 58"/>
                  <a:gd name="T32" fmla="*/ 18 w 23"/>
                  <a:gd name="T33" fmla="*/ 24 h 58"/>
                  <a:gd name="T34" fmla="*/ 17 w 23"/>
                  <a:gd name="T35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58">
                    <a:moveTo>
                      <a:pt x="17" y="33"/>
                    </a:moveTo>
                    <a:lnTo>
                      <a:pt x="22" y="54"/>
                    </a:lnTo>
                    <a:lnTo>
                      <a:pt x="16" y="56"/>
                    </a:lnTo>
                    <a:lnTo>
                      <a:pt x="11" y="57"/>
                    </a:lnTo>
                    <a:lnTo>
                      <a:pt x="5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1" y="52"/>
                    </a:lnTo>
                    <a:lnTo>
                      <a:pt x="4" y="49"/>
                    </a:lnTo>
                    <a:lnTo>
                      <a:pt x="5" y="46"/>
                    </a:lnTo>
                    <a:lnTo>
                      <a:pt x="8" y="34"/>
                    </a:lnTo>
                    <a:lnTo>
                      <a:pt x="12" y="22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3" y="8"/>
                    </a:lnTo>
                    <a:lnTo>
                      <a:pt x="21" y="16"/>
                    </a:lnTo>
                    <a:lnTo>
                      <a:pt x="18" y="24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2" name="Freeform 643"/>
              <p:cNvSpPr>
                <a:spLocks/>
              </p:cNvSpPr>
              <p:nvPr/>
            </p:nvSpPr>
            <p:spPr bwMode="auto">
              <a:xfrm>
                <a:off x="1850" y="1463"/>
                <a:ext cx="31" cy="62"/>
              </a:xfrm>
              <a:custGeom>
                <a:avLst/>
                <a:gdLst>
                  <a:gd name="T0" fmla="*/ 76 w 94"/>
                  <a:gd name="T1" fmla="*/ 104 h 186"/>
                  <a:gd name="T2" fmla="*/ 68 w 94"/>
                  <a:gd name="T3" fmla="*/ 114 h 186"/>
                  <a:gd name="T4" fmla="*/ 62 w 94"/>
                  <a:gd name="T5" fmla="*/ 124 h 186"/>
                  <a:gd name="T6" fmla="*/ 56 w 94"/>
                  <a:gd name="T7" fmla="*/ 133 h 186"/>
                  <a:gd name="T8" fmla="*/ 51 w 94"/>
                  <a:gd name="T9" fmla="*/ 143 h 186"/>
                  <a:gd name="T10" fmla="*/ 46 w 94"/>
                  <a:gd name="T11" fmla="*/ 154 h 186"/>
                  <a:gd name="T12" fmla="*/ 41 w 94"/>
                  <a:gd name="T13" fmla="*/ 164 h 186"/>
                  <a:gd name="T14" fmla="*/ 38 w 94"/>
                  <a:gd name="T15" fmla="*/ 175 h 186"/>
                  <a:gd name="T16" fmla="*/ 34 w 94"/>
                  <a:gd name="T17" fmla="*/ 186 h 186"/>
                  <a:gd name="T18" fmla="*/ 33 w 94"/>
                  <a:gd name="T19" fmla="*/ 182 h 186"/>
                  <a:gd name="T20" fmla="*/ 33 w 94"/>
                  <a:gd name="T21" fmla="*/ 179 h 186"/>
                  <a:gd name="T22" fmla="*/ 30 w 94"/>
                  <a:gd name="T23" fmla="*/ 175 h 186"/>
                  <a:gd name="T24" fmla="*/ 28 w 94"/>
                  <a:gd name="T25" fmla="*/ 172 h 186"/>
                  <a:gd name="T26" fmla="*/ 22 w 94"/>
                  <a:gd name="T27" fmla="*/ 136 h 186"/>
                  <a:gd name="T28" fmla="*/ 14 w 94"/>
                  <a:gd name="T29" fmla="*/ 99 h 186"/>
                  <a:gd name="T30" fmla="*/ 6 w 94"/>
                  <a:gd name="T31" fmla="*/ 62 h 186"/>
                  <a:gd name="T32" fmla="*/ 0 w 94"/>
                  <a:gd name="T33" fmla="*/ 26 h 186"/>
                  <a:gd name="T34" fmla="*/ 12 w 94"/>
                  <a:gd name="T35" fmla="*/ 22 h 186"/>
                  <a:gd name="T36" fmla="*/ 23 w 94"/>
                  <a:gd name="T37" fmla="*/ 20 h 186"/>
                  <a:gd name="T38" fmla="*/ 35 w 94"/>
                  <a:gd name="T39" fmla="*/ 17 h 186"/>
                  <a:gd name="T40" fmla="*/ 47 w 94"/>
                  <a:gd name="T41" fmla="*/ 15 h 186"/>
                  <a:gd name="T42" fmla="*/ 60 w 94"/>
                  <a:gd name="T43" fmla="*/ 12 h 186"/>
                  <a:gd name="T44" fmla="*/ 71 w 94"/>
                  <a:gd name="T45" fmla="*/ 9 h 186"/>
                  <a:gd name="T46" fmla="*/ 83 w 94"/>
                  <a:gd name="T47" fmla="*/ 5 h 186"/>
                  <a:gd name="T48" fmla="*/ 94 w 94"/>
                  <a:gd name="T49" fmla="*/ 0 h 186"/>
                  <a:gd name="T50" fmla="*/ 94 w 94"/>
                  <a:gd name="T51" fmla="*/ 26 h 186"/>
                  <a:gd name="T52" fmla="*/ 94 w 94"/>
                  <a:gd name="T53" fmla="*/ 54 h 186"/>
                  <a:gd name="T54" fmla="*/ 90 w 94"/>
                  <a:gd name="T55" fmla="*/ 79 h 186"/>
                  <a:gd name="T56" fmla="*/ 76 w 94"/>
                  <a:gd name="T57" fmla="*/ 10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86">
                    <a:moveTo>
                      <a:pt x="76" y="104"/>
                    </a:moveTo>
                    <a:lnTo>
                      <a:pt x="68" y="114"/>
                    </a:lnTo>
                    <a:lnTo>
                      <a:pt x="62" y="124"/>
                    </a:lnTo>
                    <a:lnTo>
                      <a:pt x="56" y="133"/>
                    </a:lnTo>
                    <a:lnTo>
                      <a:pt x="51" y="143"/>
                    </a:lnTo>
                    <a:lnTo>
                      <a:pt x="46" y="154"/>
                    </a:lnTo>
                    <a:lnTo>
                      <a:pt x="41" y="164"/>
                    </a:lnTo>
                    <a:lnTo>
                      <a:pt x="38" y="175"/>
                    </a:lnTo>
                    <a:lnTo>
                      <a:pt x="34" y="186"/>
                    </a:lnTo>
                    <a:lnTo>
                      <a:pt x="33" y="182"/>
                    </a:lnTo>
                    <a:lnTo>
                      <a:pt x="33" y="179"/>
                    </a:lnTo>
                    <a:lnTo>
                      <a:pt x="30" y="175"/>
                    </a:lnTo>
                    <a:lnTo>
                      <a:pt x="28" y="172"/>
                    </a:lnTo>
                    <a:lnTo>
                      <a:pt x="22" y="136"/>
                    </a:lnTo>
                    <a:lnTo>
                      <a:pt x="14" y="99"/>
                    </a:lnTo>
                    <a:lnTo>
                      <a:pt x="6" y="62"/>
                    </a:lnTo>
                    <a:lnTo>
                      <a:pt x="0" y="26"/>
                    </a:lnTo>
                    <a:lnTo>
                      <a:pt x="12" y="22"/>
                    </a:lnTo>
                    <a:lnTo>
                      <a:pt x="23" y="20"/>
                    </a:lnTo>
                    <a:lnTo>
                      <a:pt x="35" y="17"/>
                    </a:lnTo>
                    <a:lnTo>
                      <a:pt x="47" y="15"/>
                    </a:lnTo>
                    <a:lnTo>
                      <a:pt x="60" y="12"/>
                    </a:lnTo>
                    <a:lnTo>
                      <a:pt x="71" y="9"/>
                    </a:lnTo>
                    <a:lnTo>
                      <a:pt x="83" y="5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94" y="54"/>
                    </a:lnTo>
                    <a:lnTo>
                      <a:pt x="90" y="79"/>
                    </a:lnTo>
                    <a:lnTo>
                      <a:pt x="76" y="10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3" name="Freeform 644"/>
              <p:cNvSpPr>
                <a:spLocks/>
              </p:cNvSpPr>
              <p:nvPr/>
            </p:nvSpPr>
            <p:spPr bwMode="auto">
              <a:xfrm>
                <a:off x="2275" y="1465"/>
                <a:ext cx="53" cy="81"/>
              </a:xfrm>
              <a:custGeom>
                <a:avLst/>
                <a:gdLst>
                  <a:gd name="T0" fmla="*/ 159 w 159"/>
                  <a:gd name="T1" fmla="*/ 3 h 245"/>
                  <a:gd name="T2" fmla="*/ 154 w 159"/>
                  <a:gd name="T3" fmla="*/ 20 h 245"/>
                  <a:gd name="T4" fmla="*/ 149 w 159"/>
                  <a:gd name="T5" fmla="*/ 37 h 245"/>
                  <a:gd name="T6" fmla="*/ 144 w 159"/>
                  <a:gd name="T7" fmla="*/ 54 h 245"/>
                  <a:gd name="T8" fmla="*/ 139 w 159"/>
                  <a:gd name="T9" fmla="*/ 71 h 245"/>
                  <a:gd name="T10" fmla="*/ 133 w 159"/>
                  <a:gd name="T11" fmla="*/ 87 h 245"/>
                  <a:gd name="T12" fmla="*/ 127 w 159"/>
                  <a:gd name="T13" fmla="*/ 104 h 245"/>
                  <a:gd name="T14" fmla="*/ 118 w 159"/>
                  <a:gd name="T15" fmla="*/ 119 h 245"/>
                  <a:gd name="T16" fmla="*/ 110 w 159"/>
                  <a:gd name="T17" fmla="*/ 135 h 245"/>
                  <a:gd name="T18" fmla="*/ 99 w 159"/>
                  <a:gd name="T19" fmla="*/ 151 h 245"/>
                  <a:gd name="T20" fmla="*/ 88 w 159"/>
                  <a:gd name="T21" fmla="*/ 165 h 245"/>
                  <a:gd name="T22" fmla="*/ 75 w 159"/>
                  <a:gd name="T23" fmla="*/ 180 h 245"/>
                  <a:gd name="T24" fmla="*/ 63 w 159"/>
                  <a:gd name="T25" fmla="*/ 193 h 245"/>
                  <a:gd name="T26" fmla="*/ 50 w 159"/>
                  <a:gd name="T27" fmla="*/ 207 h 245"/>
                  <a:gd name="T28" fmla="*/ 36 w 159"/>
                  <a:gd name="T29" fmla="*/ 219 h 245"/>
                  <a:gd name="T30" fmla="*/ 22 w 159"/>
                  <a:gd name="T31" fmla="*/ 232 h 245"/>
                  <a:gd name="T32" fmla="*/ 6 w 159"/>
                  <a:gd name="T33" fmla="*/ 245 h 245"/>
                  <a:gd name="T34" fmla="*/ 5 w 159"/>
                  <a:gd name="T35" fmla="*/ 245 h 245"/>
                  <a:gd name="T36" fmla="*/ 3 w 159"/>
                  <a:gd name="T37" fmla="*/ 245 h 245"/>
                  <a:gd name="T38" fmla="*/ 1 w 159"/>
                  <a:gd name="T39" fmla="*/ 245 h 245"/>
                  <a:gd name="T40" fmla="*/ 0 w 159"/>
                  <a:gd name="T41" fmla="*/ 245 h 245"/>
                  <a:gd name="T42" fmla="*/ 5 w 159"/>
                  <a:gd name="T43" fmla="*/ 236 h 245"/>
                  <a:gd name="T44" fmla="*/ 11 w 159"/>
                  <a:gd name="T45" fmla="*/ 229 h 245"/>
                  <a:gd name="T46" fmla="*/ 17 w 159"/>
                  <a:gd name="T47" fmla="*/ 221 h 245"/>
                  <a:gd name="T48" fmla="*/ 24 w 159"/>
                  <a:gd name="T49" fmla="*/ 214 h 245"/>
                  <a:gd name="T50" fmla="*/ 30 w 159"/>
                  <a:gd name="T51" fmla="*/ 207 h 245"/>
                  <a:gd name="T52" fmla="*/ 38 w 159"/>
                  <a:gd name="T53" fmla="*/ 201 h 245"/>
                  <a:gd name="T54" fmla="*/ 44 w 159"/>
                  <a:gd name="T55" fmla="*/ 192 h 245"/>
                  <a:gd name="T56" fmla="*/ 51 w 159"/>
                  <a:gd name="T57" fmla="*/ 185 h 245"/>
                  <a:gd name="T58" fmla="*/ 66 w 159"/>
                  <a:gd name="T59" fmla="*/ 169 h 245"/>
                  <a:gd name="T60" fmla="*/ 78 w 159"/>
                  <a:gd name="T61" fmla="*/ 152 h 245"/>
                  <a:gd name="T62" fmla="*/ 88 w 159"/>
                  <a:gd name="T63" fmla="*/ 135 h 245"/>
                  <a:gd name="T64" fmla="*/ 97 w 159"/>
                  <a:gd name="T65" fmla="*/ 116 h 245"/>
                  <a:gd name="T66" fmla="*/ 107 w 159"/>
                  <a:gd name="T67" fmla="*/ 98 h 245"/>
                  <a:gd name="T68" fmla="*/ 116 w 159"/>
                  <a:gd name="T69" fmla="*/ 78 h 245"/>
                  <a:gd name="T70" fmla="*/ 124 w 159"/>
                  <a:gd name="T71" fmla="*/ 60 h 245"/>
                  <a:gd name="T72" fmla="*/ 133 w 159"/>
                  <a:gd name="T73" fmla="*/ 42 h 245"/>
                  <a:gd name="T74" fmla="*/ 137 w 159"/>
                  <a:gd name="T75" fmla="*/ 31 h 245"/>
                  <a:gd name="T76" fmla="*/ 143 w 159"/>
                  <a:gd name="T77" fmla="*/ 20 h 245"/>
                  <a:gd name="T78" fmla="*/ 149 w 159"/>
                  <a:gd name="T79" fmla="*/ 10 h 245"/>
                  <a:gd name="T80" fmla="*/ 155 w 159"/>
                  <a:gd name="T81" fmla="*/ 0 h 245"/>
                  <a:gd name="T82" fmla="*/ 159 w 159"/>
                  <a:gd name="T83" fmla="*/ 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245">
                    <a:moveTo>
                      <a:pt x="159" y="3"/>
                    </a:moveTo>
                    <a:lnTo>
                      <a:pt x="154" y="20"/>
                    </a:lnTo>
                    <a:lnTo>
                      <a:pt x="149" y="37"/>
                    </a:lnTo>
                    <a:lnTo>
                      <a:pt x="144" y="54"/>
                    </a:lnTo>
                    <a:lnTo>
                      <a:pt x="139" y="71"/>
                    </a:lnTo>
                    <a:lnTo>
                      <a:pt x="133" y="87"/>
                    </a:lnTo>
                    <a:lnTo>
                      <a:pt x="127" y="104"/>
                    </a:lnTo>
                    <a:lnTo>
                      <a:pt x="118" y="119"/>
                    </a:lnTo>
                    <a:lnTo>
                      <a:pt x="110" y="135"/>
                    </a:lnTo>
                    <a:lnTo>
                      <a:pt x="99" y="151"/>
                    </a:lnTo>
                    <a:lnTo>
                      <a:pt x="88" y="165"/>
                    </a:lnTo>
                    <a:lnTo>
                      <a:pt x="75" y="180"/>
                    </a:lnTo>
                    <a:lnTo>
                      <a:pt x="63" y="193"/>
                    </a:lnTo>
                    <a:lnTo>
                      <a:pt x="50" y="207"/>
                    </a:lnTo>
                    <a:lnTo>
                      <a:pt x="36" y="219"/>
                    </a:lnTo>
                    <a:lnTo>
                      <a:pt x="22" y="232"/>
                    </a:lnTo>
                    <a:lnTo>
                      <a:pt x="6" y="245"/>
                    </a:lnTo>
                    <a:lnTo>
                      <a:pt x="5" y="245"/>
                    </a:lnTo>
                    <a:lnTo>
                      <a:pt x="3" y="245"/>
                    </a:lnTo>
                    <a:lnTo>
                      <a:pt x="1" y="245"/>
                    </a:lnTo>
                    <a:lnTo>
                      <a:pt x="0" y="245"/>
                    </a:lnTo>
                    <a:lnTo>
                      <a:pt x="5" y="236"/>
                    </a:lnTo>
                    <a:lnTo>
                      <a:pt x="11" y="229"/>
                    </a:lnTo>
                    <a:lnTo>
                      <a:pt x="17" y="221"/>
                    </a:lnTo>
                    <a:lnTo>
                      <a:pt x="24" y="214"/>
                    </a:lnTo>
                    <a:lnTo>
                      <a:pt x="30" y="207"/>
                    </a:lnTo>
                    <a:lnTo>
                      <a:pt x="38" y="201"/>
                    </a:lnTo>
                    <a:lnTo>
                      <a:pt x="44" y="192"/>
                    </a:lnTo>
                    <a:lnTo>
                      <a:pt x="51" y="185"/>
                    </a:lnTo>
                    <a:lnTo>
                      <a:pt x="66" y="169"/>
                    </a:lnTo>
                    <a:lnTo>
                      <a:pt x="78" y="152"/>
                    </a:lnTo>
                    <a:lnTo>
                      <a:pt x="88" y="135"/>
                    </a:lnTo>
                    <a:lnTo>
                      <a:pt x="97" y="116"/>
                    </a:lnTo>
                    <a:lnTo>
                      <a:pt x="107" y="98"/>
                    </a:lnTo>
                    <a:lnTo>
                      <a:pt x="116" y="78"/>
                    </a:lnTo>
                    <a:lnTo>
                      <a:pt x="124" y="60"/>
                    </a:lnTo>
                    <a:lnTo>
                      <a:pt x="133" y="42"/>
                    </a:lnTo>
                    <a:lnTo>
                      <a:pt x="137" y="31"/>
                    </a:lnTo>
                    <a:lnTo>
                      <a:pt x="143" y="20"/>
                    </a:lnTo>
                    <a:lnTo>
                      <a:pt x="149" y="10"/>
                    </a:lnTo>
                    <a:lnTo>
                      <a:pt x="155" y="0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4" name="Freeform 645"/>
              <p:cNvSpPr>
                <a:spLocks/>
              </p:cNvSpPr>
              <p:nvPr/>
            </p:nvSpPr>
            <p:spPr bwMode="auto">
              <a:xfrm>
                <a:off x="1964" y="1466"/>
                <a:ext cx="6" cy="11"/>
              </a:xfrm>
              <a:custGeom>
                <a:avLst/>
                <a:gdLst>
                  <a:gd name="T0" fmla="*/ 17 w 17"/>
                  <a:gd name="T1" fmla="*/ 0 h 34"/>
                  <a:gd name="T2" fmla="*/ 17 w 17"/>
                  <a:gd name="T3" fmla="*/ 7 h 34"/>
                  <a:gd name="T4" fmla="*/ 16 w 17"/>
                  <a:gd name="T5" fmla="*/ 14 h 34"/>
                  <a:gd name="T6" fmla="*/ 16 w 17"/>
                  <a:gd name="T7" fmla="*/ 22 h 34"/>
                  <a:gd name="T8" fmla="*/ 17 w 17"/>
                  <a:gd name="T9" fmla="*/ 29 h 34"/>
                  <a:gd name="T10" fmla="*/ 15 w 17"/>
                  <a:gd name="T11" fmla="*/ 32 h 34"/>
                  <a:gd name="T12" fmla="*/ 12 w 17"/>
                  <a:gd name="T13" fmla="*/ 33 h 34"/>
                  <a:gd name="T14" fmla="*/ 10 w 17"/>
                  <a:gd name="T15" fmla="*/ 34 h 34"/>
                  <a:gd name="T16" fmla="*/ 8 w 17"/>
                  <a:gd name="T17" fmla="*/ 34 h 34"/>
                  <a:gd name="T18" fmla="*/ 4 w 17"/>
                  <a:gd name="T19" fmla="*/ 30 h 34"/>
                  <a:gd name="T20" fmla="*/ 1 w 17"/>
                  <a:gd name="T21" fmla="*/ 25 h 34"/>
                  <a:gd name="T22" fmla="*/ 0 w 17"/>
                  <a:gd name="T23" fmla="*/ 19 h 34"/>
                  <a:gd name="T24" fmla="*/ 0 w 17"/>
                  <a:gd name="T25" fmla="*/ 13 h 34"/>
                  <a:gd name="T26" fmla="*/ 3 w 17"/>
                  <a:gd name="T27" fmla="*/ 10 h 34"/>
                  <a:gd name="T28" fmla="*/ 6 w 17"/>
                  <a:gd name="T29" fmla="*/ 7 h 34"/>
                  <a:gd name="T30" fmla="*/ 10 w 17"/>
                  <a:gd name="T31" fmla="*/ 5 h 34"/>
                  <a:gd name="T32" fmla="*/ 12 w 17"/>
                  <a:gd name="T33" fmla="*/ 1 h 34"/>
                  <a:gd name="T34" fmla="*/ 14 w 17"/>
                  <a:gd name="T35" fmla="*/ 1 h 34"/>
                  <a:gd name="T36" fmla="*/ 15 w 17"/>
                  <a:gd name="T37" fmla="*/ 0 h 34"/>
                  <a:gd name="T38" fmla="*/ 16 w 17"/>
                  <a:gd name="T39" fmla="*/ 0 h 34"/>
                  <a:gd name="T40" fmla="*/ 17 w 17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34">
                    <a:moveTo>
                      <a:pt x="17" y="0"/>
                    </a:moveTo>
                    <a:lnTo>
                      <a:pt x="17" y="7"/>
                    </a:lnTo>
                    <a:lnTo>
                      <a:pt x="16" y="14"/>
                    </a:lnTo>
                    <a:lnTo>
                      <a:pt x="16" y="22"/>
                    </a:lnTo>
                    <a:lnTo>
                      <a:pt x="17" y="29"/>
                    </a:lnTo>
                    <a:lnTo>
                      <a:pt x="15" y="32"/>
                    </a:lnTo>
                    <a:lnTo>
                      <a:pt x="12" y="33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4" y="30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5" name="Freeform 646"/>
              <p:cNvSpPr>
                <a:spLocks/>
              </p:cNvSpPr>
              <p:nvPr/>
            </p:nvSpPr>
            <p:spPr bwMode="auto">
              <a:xfrm>
                <a:off x="1986" y="1467"/>
                <a:ext cx="17" cy="6"/>
              </a:xfrm>
              <a:custGeom>
                <a:avLst/>
                <a:gdLst>
                  <a:gd name="T0" fmla="*/ 48 w 51"/>
                  <a:gd name="T1" fmla="*/ 5 h 19"/>
                  <a:gd name="T2" fmla="*/ 49 w 51"/>
                  <a:gd name="T3" fmla="*/ 8 h 19"/>
                  <a:gd name="T4" fmla="*/ 50 w 51"/>
                  <a:gd name="T5" fmla="*/ 9 h 19"/>
                  <a:gd name="T6" fmla="*/ 51 w 51"/>
                  <a:gd name="T7" fmla="*/ 11 h 19"/>
                  <a:gd name="T8" fmla="*/ 51 w 51"/>
                  <a:gd name="T9" fmla="*/ 14 h 19"/>
                  <a:gd name="T10" fmla="*/ 46 w 51"/>
                  <a:gd name="T11" fmla="*/ 18 h 19"/>
                  <a:gd name="T12" fmla="*/ 41 w 51"/>
                  <a:gd name="T13" fmla="*/ 19 h 19"/>
                  <a:gd name="T14" fmla="*/ 35 w 51"/>
                  <a:gd name="T15" fmla="*/ 19 h 19"/>
                  <a:gd name="T16" fmla="*/ 29 w 51"/>
                  <a:gd name="T17" fmla="*/ 19 h 19"/>
                  <a:gd name="T18" fmla="*/ 21 w 51"/>
                  <a:gd name="T19" fmla="*/ 16 h 19"/>
                  <a:gd name="T20" fmla="*/ 13 w 51"/>
                  <a:gd name="T21" fmla="*/ 14 h 19"/>
                  <a:gd name="T22" fmla="*/ 6 w 51"/>
                  <a:gd name="T23" fmla="*/ 9 h 19"/>
                  <a:gd name="T24" fmla="*/ 0 w 51"/>
                  <a:gd name="T25" fmla="*/ 2 h 19"/>
                  <a:gd name="T26" fmla="*/ 5 w 51"/>
                  <a:gd name="T27" fmla="*/ 0 h 19"/>
                  <a:gd name="T28" fmla="*/ 10 w 51"/>
                  <a:gd name="T29" fmla="*/ 2 h 19"/>
                  <a:gd name="T30" fmla="*/ 15 w 51"/>
                  <a:gd name="T31" fmla="*/ 2 h 19"/>
                  <a:gd name="T32" fmla="*/ 21 w 51"/>
                  <a:gd name="T33" fmla="*/ 3 h 19"/>
                  <a:gd name="T34" fmla="*/ 26 w 51"/>
                  <a:gd name="T35" fmla="*/ 4 h 19"/>
                  <a:gd name="T36" fmla="*/ 32 w 51"/>
                  <a:gd name="T37" fmla="*/ 4 h 19"/>
                  <a:gd name="T38" fmla="*/ 37 w 51"/>
                  <a:gd name="T39" fmla="*/ 5 h 19"/>
                  <a:gd name="T40" fmla="*/ 43 w 51"/>
                  <a:gd name="T41" fmla="*/ 5 h 19"/>
                  <a:gd name="T42" fmla="*/ 48 w 51"/>
                  <a:gd name="T4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48" y="5"/>
                    </a:move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4"/>
                    </a:lnTo>
                    <a:lnTo>
                      <a:pt x="46" y="18"/>
                    </a:lnTo>
                    <a:lnTo>
                      <a:pt x="41" y="19"/>
                    </a:lnTo>
                    <a:lnTo>
                      <a:pt x="35" y="19"/>
                    </a:lnTo>
                    <a:lnTo>
                      <a:pt x="29" y="19"/>
                    </a:lnTo>
                    <a:lnTo>
                      <a:pt x="21" y="16"/>
                    </a:lnTo>
                    <a:lnTo>
                      <a:pt x="13" y="14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7" y="5"/>
                    </a:lnTo>
                    <a:lnTo>
                      <a:pt x="43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6" name="Freeform 647"/>
              <p:cNvSpPr>
                <a:spLocks/>
              </p:cNvSpPr>
              <p:nvPr/>
            </p:nvSpPr>
            <p:spPr bwMode="auto">
              <a:xfrm>
                <a:off x="2302" y="1473"/>
                <a:ext cx="36" cy="83"/>
              </a:xfrm>
              <a:custGeom>
                <a:avLst/>
                <a:gdLst>
                  <a:gd name="T0" fmla="*/ 82 w 109"/>
                  <a:gd name="T1" fmla="*/ 109 h 248"/>
                  <a:gd name="T2" fmla="*/ 75 w 109"/>
                  <a:gd name="T3" fmla="*/ 127 h 248"/>
                  <a:gd name="T4" fmla="*/ 67 w 109"/>
                  <a:gd name="T5" fmla="*/ 144 h 248"/>
                  <a:gd name="T6" fmla="*/ 59 w 109"/>
                  <a:gd name="T7" fmla="*/ 162 h 248"/>
                  <a:gd name="T8" fmla="*/ 49 w 109"/>
                  <a:gd name="T9" fmla="*/ 180 h 248"/>
                  <a:gd name="T10" fmla="*/ 39 w 109"/>
                  <a:gd name="T11" fmla="*/ 197 h 248"/>
                  <a:gd name="T12" fmla="*/ 29 w 109"/>
                  <a:gd name="T13" fmla="*/ 214 h 248"/>
                  <a:gd name="T14" fmla="*/ 18 w 109"/>
                  <a:gd name="T15" fmla="*/ 230 h 248"/>
                  <a:gd name="T16" fmla="*/ 6 w 109"/>
                  <a:gd name="T17" fmla="*/ 246 h 248"/>
                  <a:gd name="T18" fmla="*/ 5 w 109"/>
                  <a:gd name="T19" fmla="*/ 247 h 248"/>
                  <a:gd name="T20" fmla="*/ 4 w 109"/>
                  <a:gd name="T21" fmla="*/ 247 h 248"/>
                  <a:gd name="T22" fmla="*/ 3 w 109"/>
                  <a:gd name="T23" fmla="*/ 248 h 248"/>
                  <a:gd name="T24" fmla="*/ 1 w 109"/>
                  <a:gd name="T25" fmla="*/ 248 h 248"/>
                  <a:gd name="T26" fmla="*/ 0 w 109"/>
                  <a:gd name="T27" fmla="*/ 247 h 248"/>
                  <a:gd name="T28" fmla="*/ 6 w 109"/>
                  <a:gd name="T29" fmla="*/ 229 h 248"/>
                  <a:gd name="T30" fmla="*/ 15 w 109"/>
                  <a:gd name="T31" fmla="*/ 211 h 248"/>
                  <a:gd name="T32" fmla="*/ 23 w 109"/>
                  <a:gd name="T33" fmla="*/ 194 h 248"/>
                  <a:gd name="T34" fmla="*/ 31 w 109"/>
                  <a:gd name="T35" fmla="*/ 176 h 248"/>
                  <a:gd name="T36" fmla="*/ 40 w 109"/>
                  <a:gd name="T37" fmla="*/ 155 h 248"/>
                  <a:gd name="T38" fmla="*/ 50 w 109"/>
                  <a:gd name="T39" fmla="*/ 134 h 248"/>
                  <a:gd name="T40" fmla="*/ 59 w 109"/>
                  <a:gd name="T41" fmla="*/ 114 h 248"/>
                  <a:gd name="T42" fmla="*/ 69 w 109"/>
                  <a:gd name="T43" fmla="*/ 93 h 248"/>
                  <a:gd name="T44" fmla="*/ 77 w 109"/>
                  <a:gd name="T45" fmla="*/ 73 h 248"/>
                  <a:gd name="T46" fmla="*/ 86 w 109"/>
                  <a:gd name="T47" fmla="*/ 52 h 248"/>
                  <a:gd name="T48" fmla="*/ 94 w 109"/>
                  <a:gd name="T49" fmla="*/ 32 h 248"/>
                  <a:gd name="T50" fmla="*/ 103 w 109"/>
                  <a:gd name="T51" fmla="*/ 11 h 248"/>
                  <a:gd name="T52" fmla="*/ 104 w 109"/>
                  <a:gd name="T53" fmla="*/ 7 h 248"/>
                  <a:gd name="T54" fmla="*/ 105 w 109"/>
                  <a:gd name="T55" fmla="*/ 5 h 248"/>
                  <a:gd name="T56" fmla="*/ 106 w 109"/>
                  <a:gd name="T57" fmla="*/ 2 h 248"/>
                  <a:gd name="T58" fmla="*/ 109 w 109"/>
                  <a:gd name="T59" fmla="*/ 0 h 248"/>
                  <a:gd name="T60" fmla="*/ 108 w 109"/>
                  <a:gd name="T61" fmla="*/ 28 h 248"/>
                  <a:gd name="T62" fmla="*/ 99 w 109"/>
                  <a:gd name="T63" fmla="*/ 56 h 248"/>
                  <a:gd name="T64" fmla="*/ 89 w 109"/>
                  <a:gd name="T65" fmla="*/ 82 h 248"/>
                  <a:gd name="T66" fmla="*/ 82 w 109"/>
                  <a:gd name="T67" fmla="*/ 10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" h="248">
                    <a:moveTo>
                      <a:pt x="82" y="109"/>
                    </a:moveTo>
                    <a:lnTo>
                      <a:pt x="75" y="127"/>
                    </a:lnTo>
                    <a:lnTo>
                      <a:pt x="67" y="144"/>
                    </a:lnTo>
                    <a:lnTo>
                      <a:pt x="59" y="162"/>
                    </a:lnTo>
                    <a:lnTo>
                      <a:pt x="49" y="180"/>
                    </a:lnTo>
                    <a:lnTo>
                      <a:pt x="39" y="197"/>
                    </a:lnTo>
                    <a:lnTo>
                      <a:pt x="29" y="214"/>
                    </a:lnTo>
                    <a:lnTo>
                      <a:pt x="18" y="230"/>
                    </a:lnTo>
                    <a:lnTo>
                      <a:pt x="6" y="246"/>
                    </a:lnTo>
                    <a:lnTo>
                      <a:pt x="5" y="247"/>
                    </a:lnTo>
                    <a:lnTo>
                      <a:pt x="4" y="247"/>
                    </a:lnTo>
                    <a:lnTo>
                      <a:pt x="3" y="248"/>
                    </a:lnTo>
                    <a:lnTo>
                      <a:pt x="1" y="248"/>
                    </a:lnTo>
                    <a:lnTo>
                      <a:pt x="0" y="247"/>
                    </a:lnTo>
                    <a:lnTo>
                      <a:pt x="6" y="229"/>
                    </a:lnTo>
                    <a:lnTo>
                      <a:pt x="15" y="211"/>
                    </a:lnTo>
                    <a:lnTo>
                      <a:pt x="23" y="194"/>
                    </a:lnTo>
                    <a:lnTo>
                      <a:pt x="31" y="176"/>
                    </a:lnTo>
                    <a:lnTo>
                      <a:pt x="40" y="155"/>
                    </a:lnTo>
                    <a:lnTo>
                      <a:pt x="50" y="134"/>
                    </a:lnTo>
                    <a:lnTo>
                      <a:pt x="59" y="114"/>
                    </a:lnTo>
                    <a:lnTo>
                      <a:pt x="69" y="93"/>
                    </a:lnTo>
                    <a:lnTo>
                      <a:pt x="77" y="73"/>
                    </a:lnTo>
                    <a:lnTo>
                      <a:pt x="86" y="52"/>
                    </a:lnTo>
                    <a:lnTo>
                      <a:pt x="94" y="32"/>
                    </a:lnTo>
                    <a:lnTo>
                      <a:pt x="103" y="11"/>
                    </a:lnTo>
                    <a:lnTo>
                      <a:pt x="104" y="7"/>
                    </a:lnTo>
                    <a:lnTo>
                      <a:pt x="105" y="5"/>
                    </a:lnTo>
                    <a:lnTo>
                      <a:pt x="106" y="2"/>
                    </a:lnTo>
                    <a:lnTo>
                      <a:pt x="109" y="0"/>
                    </a:lnTo>
                    <a:lnTo>
                      <a:pt x="108" y="28"/>
                    </a:lnTo>
                    <a:lnTo>
                      <a:pt x="99" y="56"/>
                    </a:lnTo>
                    <a:lnTo>
                      <a:pt x="89" y="82"/>
                    </a:lnTo>
                    <a:lnTo>
                      <a:pt x="82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7" name="Freeform 648"/>
              <p:cNvSpPr>
                <a:spLocks/>
              </p:cNvSpPr>
              <p:nvPr/>
            </p:nvSpPr>
            <p:spPr bwMode="auto">
              <a:xfrm>
                <a:off x="2020" y="1474"/>
                <a:ext cx="15" cy="7"/>
              </a:xfrm>
              <a:custGeom>
                <a:avLst/>
                <a:gdLst>
                  <a:gd name="T0" fmla="*/ 43 w 44"/>
                  <a:gd name="T1" fmla="*/ 6 h 20"/>
                  <a:gd name="T2" fmla="*/ 43 w 44"/>
                  <a:gd name="T3" fmla="*/ 8 h 20"/>
                  <a:gd name="T4" fmla="*/ 44 w 44"/>
                  <a:gd name="T5" fmla="*/ 10 h 20"/>
                  <a:gd name="T6" fmla="*/ 44 w 44"/>
                  <a:gd name="T7" fmla="*/ 11 h 20"/>
                  <a:gd name="T8" fmla="*/ 44 w 44"/>
                  <a:gd name="T9" fmla="*/ 14 h 20"/>
                  <a:gd name="T10" fmla="*/ 35 w 44"/>
                  <a:gd name="T11" fmla="*/ 17 h 20"/>
                  <a:gd name="T12" fmla="*/ 27 w 44"/>
                  <a:gd name="T13" fmla="*/ 19 h 20"/>
                  <a:gd name="T14" fmla="*/ 17 w 44"/>
                  <a:gd name="T15" fmla="*/ 20 h 20"/>
                  <a:gd name="T16" fmla="*/ 8 w 44"/>
                  <a:gd name="T17" fmla="*/ 17 h 20"/>
                  <a:gd name="T18" fmla="*/ 6 w 44"/>
                  <a:gd name="T19" fmla="*/ 15 h 20"/>
                  <a:gd name="T20" fmla="*/ 3 w 44"/>
                  <a:gd name="T21" fmla="*/ 12 h 20"/>
                  <a:gd name="T22" fmla="*/ 1 w 44"/>
                  <a:gd name="T23" fmla="*/ 10 h 20"/>
                  <a:gd name="T24" fmla="*/ 0 w 44"/>
                  <a:gd name="T25" fmla="*/ 6 h 20"/>
                  <a:gd name="T26" fmla="*/ 2 w 44"/>
                  <a:gd name="T27" fmla="*/ 0 h 20"/>
                  <a:gd name="T28" fmla="*/ 8 w 44"/>
                  <a:gd name="T29" fmla="*/ 0 h 20"/>
                  <a:gd name="T30" fmla="*/ 14 w 44"/>
                  <a:gd name="T31" fmla="*/ 1 h 20"/>
                  <a:gd name="T32" fmla="*/ 21 w 44"/>
                  <a:gd name="T33" fmla="*/ 3 h 20"/>
                  <a:gd name="T34" fmla="*/ 27 w 44"/>
                  <a:gd name="T35" fmla="*/ 4 h 20"/>
                  <a:gd name="T36" fmla="*/ 32 w 44"/>
                  <a:gd name="T37" fmla="*/ 5 h 20"/>
                  <a:gd name="T38" fmla="*/ 38 w 44"/>
                  <a:gd name="T39" fmla="*/ 6 h 20"/>
                  <a:gd name="T40" fmla="*/ 43 w 44"/>
                  <a:gd name="T4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20">
                    <a:moveTo>
                      <a:pt x="43" y="6"/>
                    </a:moveTo>
                    <a:lnTo>
                      <a:pt x="43" y="8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4" y="14"/>
                    </a:lnTo>
                    <a:lnTo>
                      <a:pt x="35" y="17"/>
                    </a:lnTo>
                    <a:lnTo>
                      <a:pt x="27" y="19"/>
                    </a:lnTo>
                    <a:lnTo>
                      <a:pt x="17" y="20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1" y="3"/>
                    </a:lnTo>
                    <a:lnTo>
                      <a:pt x="27" y="4"/>
                    </a:lnTo>
                    <a:lnTo>
                      <a:pt x="32" y="5"/>
                    </a:lnTo>
                    <a:lnTo>
                      <a:pt x="38" y="6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8" name="Freeform 649"/>
              <p:cNvSpPr>
                <a:spLocks/>
              </p:cNvSpPr>
              <p:nvPr/>
            </p:nvSpPr>
            <p:spPr bwMode="auto">
              <a:xfrm>
                <a:off x="1981" y="1476"/>
                <a:ext cx="5" cy="32"/>
              </a:xfrm>
              <a:custGeom>
                <a:avLst/>
                <a:gdLst>
                  <a:gd name="T0" fmla="*/ 14 w 17"/>
                  <a:gd name="T1" fmla="*/ 57 h 95"/>
                  <a:gd name="T2" fmla="*/ 14 w 17"/>
                  <a:gd name="T3" fmla="*/ 66 h 95"/>
                  <a:gd name="T4" fmla="*/ 15 w 17"/>
                  <a:gd name="T5" fmla="*/ 75 h 95"/>
                  <a:gd name="T6" fmla="*/ 16 w 17"/>
                  <a:gd name="T7" fmla="*/ 85 h 95"/>
                  <a:gd name="T8" fmla="*/ 17 w 17"/>
                  <a:gd name="T9" fmla="*/ 93 h 95"/>
                  <a:gd name="T10" fmla="*/ 16 w 17"/>
                  <a:gd name="T11" fmla="*/ 93 h 95"/>
                  <a:gd name="T12" fmla="*/ 16 w 17"/>
                  <a:gd name="T13" fmla="*/ 95 h 95"/>
                  <a:gd name="T14" fmla="*/ 15 w 17"/>
                  <a:gd name="T15" fmla="*/ 95 h 95"/>
                  <a:gd name="T16" fmla="*/ 14 w 17"/>
                  <a:gd name="T17" fmla="*/ 93 h 95"/>
                  <a:gd name="T18" fmla="*/ 8 w 17"/>
                  <a:gd name="T19" fmla="*/ 71 h 95"/>
                  <a:gd name="T20" fmla="*/ 4 w 17"/>
                  <a:gd name="T21" fmla="*/ 48 h 95"/>
                  <a:gd name="T22" fmla="*/ 2 w 17"/>
                  <a:gd name="T23" fmla="*/ 25 h 95"/>
                  <a:gd name="T24" fmla="*/ 0 w 17"/>
                  <a:gd name="T25" fmla="*/ 2 h 95"/>
                  <a:gd name="T26" fmla="*/ 0 w 17"/>
                  <a:gd name="T27" fmla="*/ 0 h 95"/>
                  <a:gd name="T28" fmla="*/ 9 w 17"/>
                  <a:gd name="T29" fmla="*/ 13 h 95"/>
                  <a:gd name="T30" fmla="*/ 11 w 17"/>
                  <a:gd name="T31" fmla="*/ 26 h 95"/>
                  <a:gd name="T32" fmla="*/ 13 w 17"/>
                  <a:gd name="T33" fmla="*/ 42 h 95"/>
                  <a:gd name="T34" fmla="*/ 14 w 17"/>
                  <a:gd name="T35" fmla="*/ 5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95">
                    <a:moveTo>
                      <a:pt x="14" y="57"/>
                    </a:moveTo>
                    <a:lnTo>
                      <a:pt x="14" y="66"/>
                    </a:lnTo>
                    <a:lnTo>
                      <a:pt x="15" y="75"/>
                    </a:lnTo>
                    <a:lnTo>
                      <a:pt x="16" y="85"/>
                    </a:lnTo>
                    <a:lnTo>
                      <a:pt x="17" y="93"/>
                    </a:lnTo>
                    <a:lnTo>
                      <a:pt x="16" y="93"/>
                    </a:lnTo>
                    <a:lnTo>
                      <a:pt x="16" y="95"/>
                    </a:lnTo>
                    <a:lnTo>
                      <a:pt x="15" y="95"/>
                    </a:lnTo>
                    <a:lnTo>
                      <a:pt x="14" y="93"/>
                    </a:lnTo>
                    <a:lnTo>
                      <a:pt x="8" y="71"/>
                    </a:lnTo>
                    <a:lnTo>
                      <a:pt x="4" y="48"/>
                    </a:lnTo>
                    <a:lnTo>
                      <a:pt x="2" y="2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" y="13"/>
                    </a:lnTo>
                    <a:lnTo>
                      <a:pt x="11" y="26"/>
                    </a:lnTo>
                    <a:lnTo>
                      <a:pt x="13" y="42"/>
                    </a:lnTo>
                    <a:lnTo>
                      <a:pt x="14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9" name="Freeform 650"/>
              <p:cNvSpPr>
                <a:spLocks/>
              </p:cNvSpPr>
              <p:nvPr/>
            </p:nvSpPr>
            <p:spPr bwMode="auto">
              <a:xfrm>
                <a:off x="1834" y="1485"/>
                <a:ext cx="112" cy="159"/>
              </a:xfrm>
              <a:custGeom>
                <a:avLst/>
                <a:gdLst>
                  <a:gd name="T0" fmla="*/ 307 w 336"/>
                  <a:gd name="T1" fmla="*/ 27 h 478"/>
                  <a:gd name="T2" fmla="*/ 291 w 336"/>
                  <a:gd name="T3" fmla="*/ 31 h 478"/>
                  <a:gd name="T4" fmla="*/ 274 w 336"/>
                  <a:gd name="T5" fmla="*/ 34 h 478"/>
                  <a:gd name="T6" fmla="*/ 261 w 336"/>
                  <a:gd name="T7" fmla="*/ 38 h 478"/>
                  <a:gd name="T8" fmla="*/ 255 w 336"/>
                  <a:gd name="T9" fmla="*/ 44 h 478"/>
                  <a:gd name="T10" fmla="*/ 257 w 336"/>
                  <a:gd name="T11" fmla="*/ 69 h 478"/>
                  <a:gd name="T12" fmla="*/ 248 w 336"/>
                  <a:gd name="T13" fmla="*/ 77 h 478"/>
                  <a:gd name="T14" fmla="*/ 247 w 336"/>
                  <a:gd name="T15" fmla="*/ 94 h 478"/>
                  <a:gd name="T16" fmla="*/ 267 w 336"/>
                  <a:gd name="T17" fmla="*/ 133 h 478"/>
                  <a:gd name="T18" fmla="*/ 262 w 336"/>
                  <a:gd name="T19" fmla="*/ 226 h 478"/>
                  <a:gd name="T20" fmla="*/ 246 w 336"/>
                  <a:gd name="T21" fmla="*/ 262 h 478"/>
                  <a:gd name="T22" fmla="*/ 239 w 336"/>
                  <a:gd name="T23" fmla="*/ 256 h 478"/>
                  <a:gd name="T24" fmla="*/ 228 w 336"/>
                  <a:gd name="T25" fmla="*/ 225 h 478"/>
                  <a:gd name="T26" fmla="*/ 217 w 336"/>
                  <a:gd name="T27" fmla="*/ 204 h 478"/>
                  <a:gd name="T28" fmla="*/ 204 w 336"/>
                  <a:gd name="T29" fmla="*/ 203 h 478"/>
                  <a:gd name="T30" fmla="*/ 203 w 336"/>
                  <a:gd name="T31" fmla="*/ 225 h 478"/>
                  <a:gd name="T32" fmla="*/ 209 w 336"/>
                  <a:gd name="T33" fmla="*/ 272 h 478"/>
                  <a:gd name="T34" fmla="*/ 179 w 336"/>
                  <a:gd name="T35" fmla="*/ 261 h 478"/>
                  <a:gd name="T36" fmla="*/ 147 w 336"/>
                  <a:gd name="T37" fmla="*/ 256 h 478"/>
                  <a:gd name="T38" fmla="*/ 120 w 336"/>
                  <a:gd name="T39" fmla="*/ 267 h 478"/>
                  <a:gd name="T40" fmla="*/ 110 w 336"/>
                  <a:gd name="T41" fmla="*/ 284 h 478"/>
                  <a:gd name="T42" fmla="*/ 125 w 336"/>
                  <a:gd name="T43" fmla="*/ 286 h 478"/>
                  <a:gd name="T44" fmla="*/ 146 w 336"/>
                  <a:gd name="T45" fmla="*/ 287 h 478"/>
                  <a:gd name="T46" fmla="*/ 154 w 336"/>
                  <a:gd name="T47" fmla="*/ 295 h 478"/>
                  <a:gd name="T48" fmla="*/ 138 w 336"/>
                  <a:gd name="T49" fmla="*/ 300 h 478"/>
                  <a:gd name="T50" fmla="*/ 121 w 336"/>
                  <a:gd name="T51" fmla="*/ 307 h 478"/>
                  <a:gd name="T52" fmla="*/ 102 w 336"/>
                  <a:gd name="T53" fmla="*/ 319 h 478"/>
                  <a:gd name="T54" fmla="*/ 82 w 336"/>
                  <a:gd name="T55" fmla="*/ 336 h 478"/>
                  <a:gd name="T56" fmla="*/ 66 w 336"/>
                  <a:gd name="T57" fmla="*/ 357 h 478"/>
                  <a:gd name="T58" fmla="*/ 68 w 336"/>
                  <a:gd name="T59" fmla="*/ 362 h 478"/>
                  <a:gd name="T60" fmla="*/ 86 w 336"/>
                  <a:gd name="T61" fmla="*/ 357 h 478"/>
                  <a:gd name="T62" fmla="*/ 82 w 336"/>
                  <a:gd name="T63" fmla="*/ 366 h 478"/>
                  <a:gd name="T64" fmla="*/ 70 w 336"/>
                  <a:gd name="T65" fmla="*/ 400 h 478"/>
                  <a:gd name="T66" fmla="*/ 54 w 336"/>
                  <a:gd name="T67" fmla="*/ 420 h 478"/>
                  <a:gd name="T68" fmla="*/ 47 w 336"/>
                  <a:gd name="T69" fmla="*/ 435 h 478"/>
                  <a:gd name="T70" fmla="*/ 55 w 336"/>
                  <a:gd name="T71" fmla="*/ 449 h 478"/>
                  <a:gd name="T72" fmla="*/ 80 w 336"/>
                  <a:gd name="T73" fmla="*/ 457 h 478"/>
                  <a:gd name="T74" fmla="*/ 107 w 336"/>
                  <a:gd name="T75" fmla="*/ 462 h 478"/>
                  <a:gd name="T76" fmla="*/ 129 w 336"/>
                  <a:gd name="T77" fmla="*/ 467 h 478"/>
                  <a:gd name="T78" fmla="*/ 137 w 336"/>
                  <a:gd name="T79" fmla="*/ 473 h 478"/>
                  <a:gd name="T80" fmla="*/ 104 w 336"/>
                  <a:gd name="T81" fmla="*/ 478 h 478"/>
                  <a:gd name="T82" fmla="*/ 52 w 336"/>
                  <a:gd name="T83" fmla="*/ 473 h 478"/>
                  <a:gd name="T84" fmla="*/ 7 w 336"/>
                  <a:gd name="T85" fmla="*/ 451 h 478"/>
                  <a:gd name="T86" fmla="*/ 7 w 336"/>
                  <a:gd name="T87" fmla="*/ 387 h 478"/>
                  <a:gd name="T88" fmla="*/ 26 w 336"/>
                  <a:gd name="T89" fmla="*/ 340 h 478"/>
                  <a:gd name="T90" fmla="*/ 46 w 336"/>
                  <a:gd name="T91" fmla="*/ 303 h 478"/>
                  <a:gd name="T92" fmla="*/ 70 w 336"/>
                  <a:gd name="T93" fmla="*/ 268 h 478"/>
                  <a:gd name="T94" fmla="*/ 91 w 336"/>
                  <a:gd name="T95" fmla="*/ 241 h 478"/>
                  <a:gd name="T96" fmla="*/ 110 w 336"/>
                  <a:gd name="T97" fmla="*/ 214 h 478"/>
                  <a:gd name="T98" fmla="*/ 120 w 336"/>
                  <a:gd name="T99" fmla="*/ 188 h 478"/>
                  <a:gd name="T100" fmla="*/ 134 w 336"/>
                  <a:gd name="T101" fmla="*/ 171 h 478"/>
                  <a:gd name="T102" fmla="*/ 148 w 336"/>
                  <a:gd name="T103" fmla="*/ 158 h 478"/>
                  <a:gd name="T104" fmla="*/ 174 w 336"/>
                  <a:gd name="T105" fmla="*/ 119 h 478"/>
                  <a:gd name="T106" fmla="*/ 206 w 336"/>
                  <a:gd name="T107" fmla="*/ 65 h 478"/>
                  <a:gd name="T108" fmla="*/ 242 w 336"/>
                  <a:gd name="T109" fmla="*/ 13 h 478"/>
                  <a:gd name="T110" fmla="*/ 268 w 336"/>
                  <a:gd name="T111" fmla="*/ 5 h 478"/>
                  <a:gd name="T112" fmla="*/ 291 w 336"/>
                  <a:gd name="T113" fmla="*/ 2 h 478"/>
                  <a:gd name="T114" fmla="*/ 312 w 336"/>
                  <a:gd name="T115" fmla="*/ 1 h 478"/>
                  <a:gd name="T116" fmla="*/ 334 w 336"/>
                  <a:gd name="T117" fmla="*/ 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" h="478">
                    <a:moveTo>
                      <a:pt x="334" y="4"/>
                    </a:moveTo>
                    <a:lnTo>
                      <a:pt x="336" y="9"/>
                    </a:lnTo>
                    <a:lnTo>
                      <a:pt x="307" y="27"/>
                    </a:lnTo>
                    <a:lnTo>
                      <a:pt x="302" y="28"/>
                    </a:lnTo>
                    <a:lnTo>
                      <a:pt x="296" y="29"/>
                    </a:lnTo>
                    <a:lnTo>
                      <a:pt x="291" y="31"/>
                    </a:lnTo>
                    <a:lnTo>
                      <a:pt x="285" y="32"/>
                    </a:lnTo>
                    <a:lnTo>
                      <a:pt x="280" y="33"/>
                    </a:lnTo>
                    <a:lnTo>
                      <a:pt x="274" y="34"/>
                    </a:lnTo>
                    <a:lnTo>
                      <a:pt x="269" y="36"/>
                    </a:lnTo>
                    <a:lnTo>
                      <a:pt x="264" y="36"/>
                    </a:lnTo>
                    <a:lnTo>
                      <a:pt x="261" y="38"/>
                    </a:lnTo>
                    <a:lnTo>
                      <a:pt x="258" y="39"/>
                    </a:lnTo>
                    <a:lnTo>
                      <a:pt x="256" y="40"/>
                    </a:lnTo>
                    <a:lnTo>
                      <a:pt x="255" y="44"/>
                    </a:lnTo>
                    <a:lnTo>
                      <a:pt x="255" y="53"/>
                    </a:lnTo>
                    <a:lnTo>
                      <a:pt x="256" y="61"/>
                    </a:lnTo>
                    <a:lnTo>
                      <a:pt x="257" y="69"/>
                    </a:lnTo>
                    <a:lnTo>
                      <a:pt x="258" y="77"/>
                    </a:lnTo>
                    <a:lnTo>
                      <a:pt x="253" y="78"/>
                    </a:lnTo>
                    <a:lnTo>
                      <a:pt x="248" y="77"/>
                    </a:lnTo>
                    <a:lnTo>
                      <a:pt x="245" y="78"/>
                    </a:lnTo>
                    <a:lnTo>
                      <a:pt x="241" y="82"/>
                    </a:lnTo>
                    <a:lnTo>
                      <a:pt x="247" y="94"/>
                    </a:lnTo>
                    <a:lnTo>
                      <a:pt x="255" y="106"/>
                    </a:lnTo>
                    <a:lnTo>
                      <a:pt x="262" y="119"/>
                    </a:lnTo>
                    <a:lnTo>
                      <a:pt x="267" y="133"/>
                    </a:lnTo>
                    <a:lnTo>
                      <a:pt x="268" y="165"/>
                    </a:lnTo>
                    <a:lnTo>
                      <a:pt x="268" y="196"/>
                    </a:lnTo>
                    <a:lnTo>
                      <a:pt x="262" y="226"/>
                    </a:lnTo>
                    <a:lnTo>
                      <a:pt x="251" y="256"/>
                    </a:lnTo>
                    <a:lnTo>
                      <a:pt x="248" y="259"/>
                    </a:lnTo>
                    <a:lnTo>
                      <a:pt x="246" y="262"/>
                    </a:lnTo>
                    <a:lnTo>
                      <a:pt x="242" y="265"/>
                    </a:lnTo>
                    <a:lnTo>
                      <a:pt x="239" y="267"/>
                    </a:lnTo>
                    <a:lnTo>
                      <a:pt x="239" y="256"/>
                    </a:lnTo>
                    <a:lnTo>
                      <a:pt x="236" y="243"/>
                    </a:lnTo>
                    <a:lnTo>
                      <a:pt x="233" y="234"/>
                    </a:lnTo>
                    <a:lnTo>
                      <a:pt x="228" y="225"/>
                    </a:lnTo>
                    <a:lnTo>
                      <a:pt x="225" y="218"/>
                    </a:lnTo>
                    <a:lnTo>
                      <a:pt x="222" y="210"/>
                    </a:lnTo>
                    <a:lnTo>
                      <a:pt x="217" y="204"/>
                    </a:lnTo>
                    <a:lnTo>
                      <a:pt x="211" y="199"/>
                    </a:lnTo>
                    <a:lnTo>
                      <a:pt x="207" y="201"/>
                    </a:lnTo>
                    <a:lnTo>
                      <a:pt x="204" y="203"/>
                    </a:lnTo>
                    <a:lnTo>
                      <a:pt x="203" y="207"/>
                    </a:lnTo>
                    <a:lnTo>
                      <a:pt x="202" y="210"/>
                    </a:lnTo>
                    <a:lnTo>
                      <a:pt x="203" y="225"/>
                    </a:lnTo>
                    <a:lnTo>
                      <a:pt x="204" y="240"/>
                    </a:lnTo>
                    <a:lnTo>
                      <a:pt x="207" y="256"/>
                    </a:lnTo>
                    <a:lnTo>
                      <a:pt x="209" y="272"/>
                    </a:lnTo>
                    <a:lnTo>
                      <a:pt x="200" y="268"/>
                    </a:lnTo>
                    <a:lnTo>
                      <a:pt x="190" y="264"/>
                    </a:lnTo>
                    <a:lnTo>
                      <a:pt x="179" y="261"/>
                    </a:lnTo>
                    <a:lnTo>
                      <a:pt x="169" y="257"/>
                    </a:lnTo>
                    <a:lnTo>
                      <a:pt x="158" y="256"/>
                    </a:lnTo>
                    <a:lnTo>
                      <a:pt x="147" y="256"/>
                    </a:lnTo>
                    <a:lnTo>
                      <a:pt x="136" y="257"/>
                    </a:lnTo>
                    <a:lnTo>
                      <a:pt x="125" y="261"/>
                    </a:lnTo>
                    <a:lnTo>
                      <a:pt x="120" y="267"/>
                    </a:lnTo>
                    <a:lnTo>
                      <a:pt x="114" y="270"/>
                    </a:lnTo>
                    <a:lnTo>
                      <a:pt x="110" y="276"/>
                    </a:lnTo>
                    <a:lnTo>
                      <a:pt x="110" y="284"/>
                    </a:lnTo>
                    <a:lnTo>
                      <a:pt x="115" y="287"/>
                    </a:lnTo>
                    <a:lnTo>
                      <a:pt x="120" y="287"/>
                    </a:lnTo>
                    <a:lnTo>
                      <a:pt x="125" y="286"/>
                    </a:lnTo>
                    <a:lnTo>
                      <a:pt x="131" y="285"/>
                    </a:lnTo>
                    <a:lnTo>
                      <a:pt x="138" y="286"/>
                    </a:lnTo>
                    <a:lnTo>
                      <a:pt x="146" y="287"/>
                    </a:lnTo>
                    <a:lnTo>
                      <a:pt x="153" y="290"/>
                    </a:lnTo>
                    <a:lnTo>
                      <a:pt x="160" y="294"/>
                    </a:lnTo>
                    <a:lnTo>
                      <a:pt x="154" y="295"/>
                    </a:lnTo>
                    <a:lnTo>
                      <a:pt x="149" y="296"/>
                    </a:lnTo>
                    <a:lnTo>
                      <a:pt x="143" y="298"/>
                    </a:lnTo>
                    <a:lnTo>
                      <a:pt x="138" y="300"/>
                    </a:lnTo>
                    <a:lnTo>
                      <a:pt x="132" y="302"/>
                    </a:lnTo>
                    <a:lnTo>
                      <a:pt x="127" y="305"/>
                    </a:lnTo>
                    <a:lnTo>
                      <a:pt x="121" y="307"/>
                    </a:lnTo>
                    <a:lnTo>
                      <a:pt x="116" y="309"/>
                    </a:lnTo>
                    <a:lnTo>
                      <a:pt x="109" y="314"/>
                    </a:lnTo>
                    <a:lnTo>
                      <a:pt x="102" y="319"/>
                    </a:lnTo>
                    <a:lnTo>
                      <a:pt x="94" y="324"/>
                    </a:lnTo>
                    <a:lnTo>
                      <a:pt x="88" y="330"/>
                    </a:lnTo>
                    <a:lnTo>
                      <a:pt x="82" y="336"/>
                    </a:lnTo>
                    <a:lnTo>
                      <a:pt x="76" y="343"/>
                    </a:lnTo>
                    <a:lnTo>
                      <a:pt x="71" y="350"/>
                    </a:lnTo>
                    <a:lnTo>
                      <a:pt x="66" y="357"/>
                    </a:lnTo>
                    <a:lnTo>
                      <a:pt x="66" y="358"/>
                    </a:lnTo>
                    <a:lnTo>
                      <a:pt x="66" y="361"/>
                    </a:lnTo>
                    <a:lnTo>
                      <a:pt x="68" y="362"/>
                    </a:lnTo>
                    <a:lnTo>
                      <a:pt x="69" y="362"/>
                    </a:lnTo>
                    <a:lnTo>
                      <a:pt x="86" y="355"/>
                    </a:lnTo>
                    <a:lnTo>
                      <a:pt x="86" y="357"/>
                    </a:lnTo>
                    <a:lnTo>
                      <a:pt x="83" y="360"/>
                    </a:lnTo>
                    <a:lnTo>
                      <a:pt x="82" y="362"/>
                    </a:lnTo>
                    <a:lnTo>
                      <a:pt x="82" y="366"/>
                    </a:lnTo>
                    <a:lnTo>
                      <a:pt x="85" y="379"/>
                    </a:lnTo>
                    <a:lnTo>
                      <a:pt x="80" y="389"/>
                    </a:lnTo>
                    <a:lnTo>
                      <a:pt x="70" y="400"/>
                    </a:lnTo>
                    <a:lnTo>
                      <a:pt x="64" y="410"/>
                    </a:lnTo>
                    <a:lnTo>
                      <a:pt x="59" y="415"/>
                    </a:lnTo>
                    <a:lnTo>
                      <a:pt x="54" y="420"/>
                    </a:lnTo>
                    <a:lnTo>
                      <a:pt x="50" y="424"/>
                    </a:lnTo>
                    <a:lnTo>
                      <a:pt x="47" y="431"/>
                    </a:lnTo>
                    <a:lnTo>
                      <a:pt x="47" y="435"/>
                    </a:lnTo>
                    <a:lnTo>
                      <a:pt x="48" y="442"/>
                    </a:lnTo>
                    <a:lnTo>
                      <a:pt x="52" y="445"/>
                    </a:lnTo>
                    <a:lnTo>
                      <a:pt x="55" y="449"/>
                    </a:lnTo>
                    <a:lnTo>
                      <a:pt x="63" y="453"/>
                    </a:lnTo>
                    <a:lnTo>
                      <a:pt x="71" y="455"/>
                    </a:lnTo>
                    <a:lnTo>
                      <a:pt x="80" y="457"/>
                    </a:lnTo>
                    <a:lnTo>
                      <a:pt x="88" y="459"/>
                    </a:lnTo>
                    <a:lnTo>
                      <a:pt x="97" y="461"/>
                    </a:lnTo>
                    <a:lnTo>
                      <a:pt x="107" y="462"/>
                    </a:lnTo>
                    <a:lnTo>
                      <a:pt x="115" y="464"/>
                    </a:lnTo>
                    <a:lnTo>
                      <a:pt x="125" y="465"/>
                    </a:lnTo>
                    <a:lnTo>
                      <a:pt x="129" y="467"/>
                    </a:lnTo>
                    <a:lnTo>
                      <a:pt x="132" y="468"/>
                    </a:lnTo>
                    <a:lnTo>
                      <a:pt x="135" y="470"/>
                    </a:lnTo>
                    <a:lnTo>
                      <a:pt x="137" y="473"/>
                    </a:lnTo>
                    <a:lnTo>
                      <a:pt x="141" y="475"/>
                    </a:lnTo>
                    <a:lnTo>
                      <a:pt x="123" y="477"/>
                    </a:lnTo>
                    <a:lnTo>
                      <a:pt x="104" y="478"/>
                    </a:lnTo>
                    <a:lnTo>
                      <a:pt x="87" y="478"/>
                    </a:lnTo>
                    <a:lnTo>
                      <a:pt x="69" y="476"/>
                    </a:lnTo>
                    <a:lnTo>
                      <a:pt x="52" y="473"/>
                    </a:lnTo>
                    <a:lnTo>
                      <a:pt x="36" y="467"/>
                    </a:lnTo>
                    <a:lnTo>
                      <a:pt x="20" y="460"/>
                    </a:lnTo>
                    <a:lnTo>
                      <a:pt x="7" y="451"/>
                    </a:lnTo>
                    <a:lnTo>
                      <a:pt x="0" y="431"/>
                    </a:lnTo>
                    <a:lnTo>
                      <a:pt x="2" y="409"/>
                    </a:lnTo>
                    <a:lnTo>
                      <a:pt x="7" y="387"/>
                    </a:lnTo>
                    <a:lnTo>
                      <a:pt x="14" y="366"/>
                    </a:lnTo>
                    <a:lnTo>
                      <a:pt x="20" y="354"/>
                    </a:lnTo>
                    <a:lnTo>
                      <a:pt x="26" y="340"/>
                    </a:lnTo>
                    <a:lnTo>
                      <a:pt x="32" y="328"/>
                    </a:lnTo>
                    <a:lnTo>
                      <a:pt x="38" y="316"/>
                    </a:lnTo>
                    <a:lnTo>
                      <a:pt x="46" y="303"/>
                    </a:lnTo>
                    <a:lnTo>
                      <a:pt x="53" y="291"/>
                    </a:lnTo>
                    <a:lnTo>
                      <a:pt x="61" y="279"/>
                    </a:lnTo>
                    <a:lnTo>
                      <a:pt x="70" y="268"/>
                    </a:lnTo>
                    <a:lnTo>
                      <a:pt x="76" y="258"/>
                    </a:lnTo>
                    <a:lnTo>
                      <a:pt x="83" y="250"/>
                    </a:lnTo>
                    <a:lnTo>
                      <a:pt x="91" y="241"/>
                    </a:lnTo>
                    <a:lnTo>
                      <a:pt x="98" y="232"/>
                    </a:lnTo>
                    <a:lnTo>
                      <a:pt x="104" y="223"/>
                    </a:lnTo>
                    <a:lnTo>
                      <a:pt x="110" y="214"/>
                    </a:lnTo>
                    <a:lnTo>
                      <a:pt x="114" y="204"/>
                    </a:lnTo>
                    <a:lnTo>
                      <a:pt x="116" y="193"/>
                    </a:lnTo>
                    <a:lnTo>
                      <a:pt x="120" y="188"/>
                    </a:lnTo>
                    <a:lnTo>
                      <a:pt x="124" y="182"/>
                    </a:lnTo>
                    <a:lnTo>
                      <a:pt x="129" y="177"/>
                    </a:lnTo>
                    <a:lnTo>
                      <a:pt x="134" y="171"/>
                    </a:lnTo>
                    <a:lnTo>
                      <a:pt x="137" y="166"/>
                    </a:lnTo>
                    <a:lnTo>
                      <a:pt x="142" y="163"/>
                    </a:lnTo>
                    <a:lnTo>
                      <a:pt x="148" y="158"/>
                    </a:lnTo>
                    <a:lnTo>
                      <a:pt x="153" y="154"/>
                    </a:lnTo>
                    <a:lnTo>
                      <a:pt x="164" y="136"/>
                    </a:lnTo>
                    <a:lnTo>
                      <a:pt x="174" y="119"/>
                    </a:lnTo>
                    <a:lnTo>
                      <a:pt x="185" y="100"/>
                    </a:lnTo>
                    <a:lnTo>
                      <a:pt x="195" y="83"/>
                    </a:lnTo>
                    <a:lnTo>
                      <a:pt x="206" y="65"/>
                    </a:lnTo>
                    <a:lnTo>
                      <a:pt x="218" y="48"/>
                    </a:lnTo>
                    <a:lnTo>
                      <a:pt x="229" y="31"/>
                    </a:lnTo>
                    <a:lnTo>
                      <a:pt x="242" y="13"/>
                    </a:lnTo>
                    <a:lnTo>
                      <a:pt x="250" y="9"/>
                    </a:lnTo>
                    <a:lnTo>
                      <a:pt x="259" y="5"/>
                    </a:lnTo>
                    <a:lnTo>
                      <a:pt x="268" y="5"/>
                    </a:lnTo>
                    <a:lnTo>
                      <a:pt x="277" y="4"/>
                    </a:lnTo>
                    <a:lnTo>
                      <a:pt x="284" y="4"/>
                    </a:lnTo>
                    <a:lnTo>
                      <a:pt x="291" y="2"/>
                    </a:lnTo>
                    <a:lnTo>
                      <a:pt x="299" y="1"/>
                    </a:lnTo>
                    <a:lnTo>
                      <a:pt x="305" y="0"/>
                    </a:lnTo>
                    <a:lnTo>
                      <a:pt x="312" y="1"/>
                    </a:lnTo>
                    <a:lnTo>
                      <a:pt x="319" y="1"/>
                    </a:lnTo>
                    <a:lnTo>
                      <a:pt x="327" y="2"/>
                    </a:lnTo>
                    <a:lnTo>
                      <a:pt x="33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0" name="Freeform 651"/>
              <p:cNvSpPr>
                <a:spLocks/>
              </p:cNvSpPr>
              <p:nvPr/>
            </p:nvSpPr>
            <p:spPr bwMode="auto">
              <a:xfrm>
                <a:off x="2136" y="1491"/>
                <a:ext cx="25" cy="12"/>
              </a:xfrm>
              <a:custGeom>
                <a:avLst/>
                <a:gdLst>
                  <a:gd name="T0" fmla="*/ 74 w 74"/>
                  <a:gd name="T1" fmla="*/ 37 h 38"/>
                  <a:gd name="T2" fmla="*/ 72 w 74"/>
                  <a:gd name="T3" fmla="*/ 38 h 38"/>
                  <a:gd name="T4" fmla="*/ 63 w 74"/>
                  <a:gd name="T5" fmla="*/ 33 h 38"/>
                  <a:gd name="T6" fmla="*/ 56 w 74"/>
                  <a:gd name="T7" fmla="*/ 27 h 38"/>
                  <a:gd name="T8" fmla="*/ 47 w 74"/>
                  <a:gd name="T9" fmla="*/ 22 h 38"/>
                  <a:gd name="T10" fmla="*/ 39 w 74"/>
                  <a:gd name="T11" fmla="*/ 18 h 38"/>
                  <a:gd name="T12" fmla="*/ 30 w 74"/>
                  <a:gd name="T13" fmla="*/ 14 h 38"/>
                  <a:gd name="T14" fmla="*/ 22 w 74"/>
                  <a:gd name="T15" fmla="*/ 11 h 38"/>
                  <a:gd name="T16" fmla="*/ 12 w 74"/>
                  <a:gd name="T17" fmla="*/ 9 h 38"/>
                  <a:gd name="T18" fmla="*/ 2 w 74"/>
                  <a:gd name="T19" fmla="*/ 9 h 38"/>
                  <a:gd name="T20" fmla="*/ 0 w 74"/>
                  <a:gd name="T21" fmla="*/ 7 h 38"/>
                  <a:gd name="T22" fmla="*/ 0 w 74"/>
                  <a:gd name="T23" fmla="*/ 4 h 38"/>
                  <a:gd name="T24" fmla="*/ 0 w 74"/>
                  <a:gd name="T25" fmla="*/ 2 h 38"/>
                  <a:gd name="T26" fmla="*/ 3 w 74"/>
                  <a:gd name="T27" fmla="*/ 0 h 38"/>
                  <a:gd name="T28" fmla="*/ 12 w 74"/>
                  <a:gd name="T29" fmla="*/ 0 h 38"/>
                  <a:gd name="T30" fmla="*/ 21 w 74"/>
                  <a:gd name="T31" fmla="*/ 0 h 38"/>
                  <a:gd name="T32" fmla="*/ 30 w 74"/>
                  <a:gd name="T33" fmla="*/ 2 h 38"/>
                  <a:gd name="T34" fmla="*/ 39 w 74"/>
                  <a:gd name="T35" fmla="*/ 5 h 38"/>
                  <a:gd name="T36" fmla="*/ 47 w 74"/>
                  <a:gd name="T37" fmla="*/ 9 h 38"/>
                  <a:gd name="T38" fmla="*/ 55 w 74"/>
                  <a:gd name="T39" fmla="*/ 13 h 38"/>
                  <a:gd name="T40" fmla="*/ 62 w 74"/>
                  <a:gd name="T41" fmla="*/ 19 h 38"/>
                  <a:gd name="T42" fmla="*/ 68 w 74"/>
                  <a:gd name="T43" fmla="*/ 25 h 38"/>
                  <a:gd name="T44" fmla="*/ 69 w 74"/>
                  <a:gd name="T45" fmla="*/ 27 h 38"/>
                  <a:gd name="T46" fmla="*/ 71 w 74"/>
                  <a:gd name="T47" fmla="*/ 31 h 38"/>
                  <a:gd name="T48" fmla="*/ 72 w 74"/>
                  <a:gd name="T49" fmla="*/ 35 h 38"/>
                  <a:gd name="T50" fmla="*/ 74 w 74"/>
                  <a:gd name="T51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4" h="38">
                    <a:moveTo>
                      <a:pt x="74" y="37"/>
                    </a:moveTo>
                    <a:lnTo>
                      <a:pt x="72" y="38"/>
                    </a:lnTo>
                    <a:lnTo>
                      <a:pt x="63" y="33"/>
                    </a:lnTo>
                    <a:lnTo>
                      <a:pt x="56" y="27"/>
                    </a:lnTo>
                    <a:lnTo>
                      <a:pt x="47" y="22"/>
                    </a:lnTo>
                    <a:lnTo>
                      <a:pt x="39" y="18"/>
                    </a:lnTo>
                    <a:lnTo>
                      <a:pt x="30" y="14"/>
                    </a:lnTo>
                    <a:lnTo>
                      <a:pt x="22" y="11"/>
                    </a:lnTo>
                    <a:lnTo>
                      <a:pt x="1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30" y="2"/>
                    </a:lnTo>
                    <a:lnTo>
                      <a:pt x="39" y="5"/>
                    </a:lnTo>
                    <a:lnTo>
                      <a:pt x="47" y="9"/>
                    </a:lnTo>
                    <a:lnTo>
                      <a:pt x="55" y="13"/>
                    </a:lnTo>
                    <a:lnTo>
                      <a:pt x="62" y="19"/>
                    </a:lnTo>
                    <a:lnTo>
                      <a:pt x="68" y="25"/>
                    </a:lnTo>
                    <a:lnTo>
                      <a:pt x="69" y="27"/>
                    </a:lnTo>
                    <a:lnTo>
                      <a:pt x="71" y="31"/>
                    </a:lnTo>
                    <a:lnTo>
                      <a:pt x="72" y="35"/>
                    </a:lnTo>
                    <a:lnTo>
                      <a:pt x="7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1" name="Freeform 652"/>
              <p:cNvSpPr>
                <a:spLocks/>
              </p:cNvSpPr>
              <p:nvPr/>
            </p:nvSpPr>
            <p:spPr bwMode="auto">
              <a:xfrm>
                <a:off x="1937" y="1493"/>
                <a:ext cx="22" cy="79"/>
              </a:xfrm>
              <a:custGeom>
                <a:avLst/>
                <a:gdLst>
                  <a:gd name="T0" fmla="*/ 66 w 66"/>
                  <a:gd name="T1" fmla="*/ 2 h 238"/>
                  <a:gd name="T2" fmla="*/ 66 w 66"/>
                  <a:gd name="T3" fmla="*/ 4 h 238"/>
                  <a:gd name="T4" fmla="*/ 64 w 66"/>
                  <a:gd name="T5" fmla="*/ 6 h 238"/>
                  <a:gd name="T6" fmla="*/ 63 w 66"/>
                  <a:gd name="T7" fmla="*/ 7 h 238"/>
                  <a:gd name="T8" fmla="*/ 60 w 66"/>
                  <a:gd name="T9" fmla="*/ 7 h 238"/>
                  <a:gd name="T10" fmla="*/ 55 w 66"/>
                  <a:gd name="T11" fmla="*/ 15 h 238"/>
                  <a:gd name="T12" fmla="*/ 49 w 66"/>
                  <a:gd name="T13" fmla="*/ 25 h 238"/>
                  <a:gd name="T14" fmla="*/ 43 w 66"/>
                  <a:gd name="T15" fmla="*/ 34 h 238"/>
                  <a:gd name="T16" fmla="*/ 37 w 66"/>
                  <a:gd name="T17" fmla="*/ 42 h 238"/>
                  <a:gd name="T18" fmla="*/ 32 w 66"/>
                  <a:gd name="T19" fmla="*/ 51 h 238"/>
                  <a:gd name="T20" fmla="*/ 28 w 66"/>
                  <a:gd name="T21" fmla="*/ 61 h 238"/>
                  <a:gd name="T22" fmla="*/ 25 w 66"/>
                  <a:gd name="T23" fmla="*/ 70 h 238"/>
                  <a:gd name="T24" fmla="*/ 24 w 66"/>
                  <a:gd name="T25" fmla="*/ 81 h 238"/>
                  <a:gd name="T26" fmla="*/ 26 w 66"/>
                  <a:gd name="T27" fmla="*/ 96 h 238"/>
                  <a:gd name="T28" fmla="*/ 27 w 66"/>
                  <a:gd name="T29" fmla="*/ 112 h 238"/>
                  <a:gd name="T30" fmla="*/ 28 w 66"/>
                  <a:gd name="T31" fmla="*/ 127 h 238"/>
                  <a:gd name="T32" fmla="*/ 27 w 66"/>
                  <a:gd name="T33" fmla="*/ 143 h 238"/>
                  <a:gd name="T34" fmla="*/ 21 w 66"/>
                  <a:gd name="T35" fmla="*/ 151 h 238"/>
                  <a:gd name="T36" fmla="*/ 14 w 66"/>
                  <a:gd name="T37" fmla="*/ 159 h 238"/>
                  <a:gd name="T38" fmla="*/ 8 w 66"/>
                  <a:gd name="T39" fmla="*/ 167 h 238"/>
                  <a:gd name="T40" fmla="*/ 6 w 66"/>
                  <a:gd name="T41" fmla="*/ 177 h 238"/>
                  <a:gd name="T42" fmla="*/ 6 w 66"/>
                  <a:gd name="T43" fmla="*/ 193 h 238"/>
                  <a:gd name="T44" fmla="*/ 8 w 66"/>
                  <a:gd name="T45" fmla="*/ 207 h 238"/>
                  <a:gd name="T46" fmla="*/ 10 w 66"/>
                  <a:gd name="T47" fmla="*/ 223 h 238"/>
                  <a:gd name="T48" fmla="*/ 11 w 66"/>
                  <a:gd name="T49" fmla="*/ 238 h 238"/>
                  <a:gd name="T50" fmla="*/ 6 w 66"/>
                  <a:gd name="T51" fmla="*/ 216 h 238"/>
                  <a:gd name="T52" fmla="*/ 2 w 66"/>
                  <a:gd name="T53" fmla="*/ 195 h 238"/>
                  <a:gd name="T54" fmla="*/ 0 w 66"/>
                  <a:gd name="T55" fmla="*/ 173 h 238"/>
                  <a:gd name="T56" fmla="*/ 4 w 66"/>
                  <a:gd name="T57" fmla="*/ 152 h 238"/>
                  <a:gd name="T58" fmla="*/ 9 w 66"/>
                  <a:gd name="T59" fmla="*/ 145 h 238"/>
                  <a:gd name="T60" fmla="*/ 14 w 66"/>
                  <a:gd name="T61" fmla="*/ 138 h 238"/>
                  <a:gd name="T62" fmla="*/ 17 w 66"/>
                  <a:gd name="T63" fmla="*/ 132 h 238"/>
                  <a:gd name="T64" fmla="*/ 19 w 66"/>
                  <a:gd name="T65" fmla="*/ 124 h 238"/>
                  <a:gd name="T66" fmla="*/ 17 w 66"/>
                  <a:gd name="T67" fmla="*/ 108 h 238"/>
                  <a:gd name="T68" fmla="*/ 14 w 66"/>
                  <a:gd name="T69" fmla="*/ 92 h 238"/>
                  <a:gd name="T70" fmla="*/ 10 w 66"/>
                  <a:gd name="T71" fmla="*/ 77 h 238"/>
                  <a:gd name="T72" fmla="*/ 11 w 66"/>
                  <a:gd name="T73" fmla="*/ 61 h 238"/>
                  <a:gd name="T74" fmla="*/ 16 w 66"/>
                  <a:gd name="T75" fmla="*/ 53 h 238"/>
                  <a:gd name="T76" fmla="*/ 22 w 66"/>
                  <a:gd name="T77" fmla="*/ 46 h 238"/>
                  <a:gd name="T78" fmla="*/ 27 w 66"/>
                  <a:gd name="T79" fmla="*/ 37 h 238"/>
                  <a:gd name="T80" fmla="*/ 33 w 66"/>
                  <a:gd name="T81" fmla="*/ 30 h 238"/>
                  <a:gd name="T82" fmla="*/ 38 w 66"/>
                  <a:gd name="T83" fmla="*/ 23 h 238"/>
                  <a:gd name="T84" fmla="*/ 44 w 66"/>
                  <a:gd name="T85" fmla="*/ 14 h 238"/>
                  <a:gd name="T86" fmla="*/ 49 w 66"/>
                  <a:gd name="T87" fmla="*/ 7 h 238"/>
                  <a:gd name="T88" fmla="*/ 54 w 66"/>
                  <a:gd name="T89" fmla="*/ 0 h 238"/>
                  <a:gd name="T90" fmla="*/ 57 w 66"/>
                  <a:gd name="T91" fmla="*/ 1 h 238"/>
                  <a:gd name="T92" fmla="*/ 60 w 66"/>
                  <a:gd name="T93" fmla="*/ 1 h 238"/>
                  <a:gd name="T94" fmla="*/ 63 w 66"/>
                  <a:gd name="T95" fmla="*/ 2 h 238"/>
                  <a:gd name="T96" fmla="*/ 66 w 66"/>
                  <a:gd name="T97" fmla="*/ 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" h="238">
                    <a:moveTo>
                      <a:pt x="66" y="2"/>
                    </a:moveTo>
                    <a:lnTo>
                      <a:pt x="66" y="4"/>
                    </a:lnTo>
                    <a:lnTo>
                      <a:pt x="64" y="6"/>
                    </a:lnTo>
                    <a:lnTo>
                      <a:pt x="63" y="7"/>
                    </a:lnTo>
                    <a:lnTo>
                      <a:pt x="60" y="7"/>
                    </a:lnTo>
                    <a:lnTo>
                      <a:pt x="55" y="15"/>
                    </a:lnTo>
                    <a:lnTo>
                      <a:pt x="49" y="25"/>
                    </a:lnTo>
                    <a:lnTo>
                      <a:pt x="43" y="34"/>
                    </a:lnTo>
                    <a:lnTo>
                      <a:pt x="37" y="42"/>
                    </a:lnTo>
                    <a:lnTo>
                      <a:pt x="32" y="51"/>
                    </a:lnTo>
                    <a:lnTo>
                      <a:pt x="28" y="61"/>
                    </a:lnTo>
                    <a:lnTo>
                      <a:pt x="25" y="70"/>
                    </a:lnTo>
                    <a:lnTo>
                      <a:pt x="24" y="81"/>
                    </a:lnTo>
                    <a:lnTo>
                      <a:pt x="26" y="96"/>
                    </a:lnTo>
                    <a:lnTo>
                      <a:pt x="27" y="112"/>
                    </a:lnTo>
                    <a:lnTo>
                      <a:pt x="28" y="127"/>
                    </a:lnTo>
                    <a:lnTo>
                      <a:pt x="27" y="143"/>
                    </a:lnTo>
                    <a:lnTo>
                      <a:pt x="21" y="151"/>
                    </a:lnTo>
                    <a:lnTo>
                      <a:pt x="14" y="159"/>
                    </a:lnTo>
                    <a:lnTo>
                      <a:pt x="8" y="167"/>
                    </a:lnTo>
                    <a:lnTo>
                      <a:pt x="6" y="177"/>
                    </a:lnTo>
                    <a:lnTo>
                      <a:pt x="6" y="193"/>
                    </a:lnTo>
                    <a:lnTo>
                      <a:pt x="8" y="207"/>
                    </a:lnTo>
                    <a:lnTo>
                      <a:pt x="10" y="223"/>
                    </a:lnTo>
                    <a:lnTo>
                      <a:pt x="11" y="238"/>
                    </a:lnTo>
                    <a:lnTo>
                      <a:pt x="6" y="216"/>
                    </a:lnTo>
                    <a:lnTo>
                      <a:pt x="2" y="195"/>
                    </a:lnTo>
                    <a:lnTo>
                      <a:pt x="0" y="173"/>
                    </a:lnTo>
                    <a:lnTo>
                      <a:pt x="4" y="152"/>
                    </a:lnTo>
                    <a:lnTo>
                      <a:pt x="9" y="145"/>
                    </a:lnTo>
                    <a:lnTo>
                      <a:pt x="14" y="138"/>
                    </a:lnTo>
                    <a:lnTo>
                      <a:pt x="17" y="132"/>
                    </a:lnTo>
                    <a:lnTo>
                      <a:pt x="19" y="124"/>
                    </a:lnTo>
                    <a:lnTo>
                      <a:pt x="17" y="108"/>
                    </a:lnTo>
                    <a:lnTo>
                      <a:pt x="14" y="92"/>
                    </a:lnTo>
                    <a:lnTo>
                      <a:pt x="10" y="77"/>
                    </a:lnTo>
                    <a:lnTo>
                      <a:pt x="11" y="61"/>
                    </a:lnTo>
                    <a:lnTo>
                      <a:pt x="16" y="53"/>
                    </a:lnTo>
                    <a:lnTo>
                      <a:pt x="22" y="46"/>
                    </a:lnTo>
                    <a:lnTo>
                      <a:pt x="27" y="37"/>
                    </a:lnTo>
                    <a:lnTo>
                      <a:pt x="33" y="30"/>
                    </a:lnTo>
                    <a:lnTo>
                      <a:pt x="38" y="23"/>
                    </a:lnTo>
                    <a:lnTo>
                      <a:pt x="44" y="14"/>
                    </a:lnTo>
                    <a:lnTo>
                      <a:pt x="49" y="7"/>
                    </a:lnTo>
                    <a:lnTo>
                      <a:pt x="54" y="0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3" y="2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2" name="Freeform 653"/>
              <p:cNvSpPr>
                <a:spLocks/>
              </p:cNvSpPr>
              <p:nvPr/>
            </p:nvSpPr>
            <p:spPr bwMode="auto">
              <a:xfrm>
                <a:off x="1999" y="1494"/>
                <a:ext cx="14" cy="5"/>
              </a:xfrm>
              <a:custGeom>
                <a:avLst/>
                <a:gdLst>
                  <a:gd name="T0" fmla="*/ 40 w 40"/>
                  <a:gd name="T1" fmla="*/ 2 h 15"/>
                  <a:gd name="T2" fmla="*/ 36 w 40"/>
                  <a:gd name="T3" fmla="*/ 5 h 15"/>
                  <a:gd name="T4" fmla="*/ 31 w 40"/>
                  <a:gd name="T5" fmla="*/ 9 h 15"/>
                  <a:gd name="T6" fmla="*/ 26 w 40"/>
                  <a:gd name="T7" fmla="*/ 13 h 15"/>
                  <a:gd name="T8" fmla="*/ 20 w 40"/>
                  <a:gd name="T9" fmla="*/ 15 h 15"/>
                  <a:gd name="T10" fmla="*/ 14 w 40"/>
                  <a:gd name="T11" fmla="*/ 15 h 15"/>
                  <a:gd name="T12" fmla="*/ 9 w 40"/>
                  <a:gd name="T13" fmla="*/ 13 h 15"/>
                  <a:gd name="T14" fmla="*/ 5 w 40"/>
                  <a:gd name="T15" fmla="*/ 9 h 15"/>
                  <a:gd name="T16" fmla="*/ 2 w 40"/>
                  <a:gd name="T17" fmla="*/ 5 h 15"/>
                  <a:gd name="T18" fmla="*/ 0 w 40"/>
                  <a:gd name="T19" fmla="*/ 2 h 15"/>
                  <a:gd name="T20" fmla="*/ 8 w 40"/>
                  <a:gd name="T21" fmla="*/ 0 h 15"/>
                  <a:gd name="T22" fmla="*/ 16 w 40"/>
                  <a:gd name="T23" fmla="*/ 2 h 15"/>
                  <a:gd name="T24" fmla="*/ 25 w 40"/>
                  <a:gd name="T25" fmla="*/ 2 h 15"/>
                  <a:gd name="T26" fmla="*/ 32 w 40"/>
                  <a:gd name="T27" fmla="*/ 0 h 15"/>
                  <a:gd name="T28" fmla="*/ 35 w 40"/>
                  <a:gd name="T29" fmla="*/ 0 h 15"/>
                  <a:gd name="T30" fmla="*/ 36 w 40"/>
                  <a:gd name="T31" fmla="*/ 0 h 15"/>
                  <a:gd name="T32" fmla="*/ 38 w 40"/>
                  <a:gd name="T33" fmla="*/ 2 h 15"/>
                  <a:gd name="T34" fmla="*/ 40 w 40"/>
                  <a:gd name="T3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5">
                    <a:moveTo>
                      <a:pt x="40" y="2"/>
                    </a:moveTo>
                    <a:lnTo>
                      <a:pt x="36" y="5"/>
                    </a:lnTo>
                    <a:lnTo>
                      <a:pt x="31" y="9"/>
                    </a:lnTo>
                    <a:lnTo>
                      <a:pt x="26" y="13"/>
                    </a:lnTo>
                    <a:lnTo>
                      <a:pt x="20" y="15"/>
                    </a:lnTo>
                    <a:lnTo>
                      <a:pt x="14" y="15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25" y="2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3" name="Freeform 654"/>
              <p:cNvSpPr>
                <a:spLocks/>
              </p:cNvSpPr>
              <p:nvPr/>
            </p:nvSpPr>
            <p:spPr bwMode="auto">
              <a:xfrm>
                <a:off x="1991" y="1502"/>
                <a:ext cx="24" cy="7"/>
              </a:xfrm>
              <a:custGeom>
                <a:avLst/>
                <a:gdLst>
                  <a:gd name="T0" fmla="*/ 70 w 71"/>
                  <a:gd name="T1" fmla="*/ 11 h 21"/>
                  <a:gd name="T2" fmla="*/ 71 w 71"/>
                  <a:gd name="T3" fmla="*/ 13 h 21"/>
                  <a:gd name="T4" fmla="*/ 71 w 71"/>
                  <a:gd name="T5" fmla="*/ 14 h 21"/>
                  <a:gd name="T6" fmla="*/ 70 w 71"/>
                  <a:gd name="T7" fmla="*/ 15 h 21"/>
                  <a:gd name="T8" fmla="*/ 70 w 71"/>
                  <a:gd name="T9" fmla="*/ 16 h 21"/>
                  <a:gd name="T10" fmla="*/ 61 w 71"/>
                  <a:gd name="T11" fmla="*/ 19 h 21"/>
                  <a:gd name="T12" fmla="*/ 53 w 71"/>
                  <a:gd name="T13" fmla="*/ 21 h 21"/>
                  <a:gd name="T14" fmla="*/ 43 w 71"/>
                  <a:gd name="T15" fmla="*/ 21 h 21"/>
                  <a:gd name="T16" fmla="*/ 34 w 71"/>
                  <a:gd name="T17" fmla="*/ 20 h 21"/>
                  <a:gd name="T18" fmla="*/ 24 w 71"/>
                  <a:gd name="T19" fmla="*/ 19 h 21"/>
                  <a:gd name="T20" fmla="*/ 16 w 71"/>
                  <a:gd name="T21" fmla="*/ 15 h 21"/>
                  <a:gd name="T22" fmla="*/ 7 w 71"/>
                  <a:gd name="T23" fmla="*/ 11 h 21"/>
                  <a:gd name="T24" fmla="*/ 0 w 71"/>
                  <a:gd name="T25" fmla="*/ 5 h 21"/>
                  <a:gd name="T26" fmla="*/ 1 w 71"/>
                  <a:gd name="T27" fmla="*/ 2 h 21"/>
                  <a:gd name="T28" fmla="*/ 5 w 71"/>
                  <a:gd name="T29" fmla="*/ 0 h 21"/>
                  <a:gd name="T30" fmla="*/ 9 w 71"/>
                  <a:gd name="T31" fmla="*/ 2 h 21"/>
                  <a:gd name="T32" fmla="*/ 12 w 71"/>
                  <a:gd name="T33" fmla="*/ 3 h 21"/>
                  <a:gd name="T34" fmla="*/ 18 w 71"/>
                  <a:gd name="T35" fmla="*/ 5 h 21"/>
                  <a:gd name="T36" fmla="*/ 26 w 71"/>
                  <a:gd name="T37" fmla="*/ 8 h 21"/>
                  <a:gd name="T38" fmla="*/ 33 w 71"/>
                  <a:gd name="T39" fmla="*/ 9 h 21"/>
                  <a:gd name="T40" fmla="*/ 40 w 71"/>
                  <a:gd name="T41" fmla="*/ 10 h 21"/>
                  <a:gd name="T42" fmla="*/ 48 w 71"/>
                  <a:gd name="T43" fmla="*/ 11 h 21"/>
                  <a:gd name="T44" fmla="*/ 55 w 71"/>
                  <a:gd name="T45" fmla="*/ 13 h 21"/>
                  <a:gd name="T46" fmla="*/ 62 w 71"/>
                  <a:gd name="T47" fmla="*/ 13 h 21"/>
                  <a:gd name="T48" fmla="*/ 70 w 71"/>
                  <a:gd name="T4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21">
                    <a:moveTo>
                      <a:pt x="70" y="11"/>
                    </a:moveTo>
                    <a:lnTo>
                      <a:pt x="71" y="13"/>
                    </a:lnTo>
                    <a:lnTo>
                      <a:pt x="71" y="14"/>
                    </a:lnTo>
                    <a:lnTo>
                      <a:pt x="70" y="15"/>
                    </a:lnTo>
                    <a:lnTo>
                      <a:pt x="70" y="16"/>
                    </a:lnTo>
                    <a:lnTo>
                      <a:pt x="61" y="19"/>
                    </a:lnTo>
                    <a:lnTo>
                      <a:pt x="53" y="21"/>
                    </a:lnTo>
                    <a:lnTo>
                      <a:pt x="43" y="21"/>
                    </a:lnTo>
                    <a:lnTo>
                      <a:pt x="34" y="20"/>
                    </a:lnTo>
                    <a:lnTo>
                      <a:pt x="24" y="19"/>
                    </a:lnTo>
                    <a:lnTo>
                      <a:pt x="16" y="15"/>
                    </a:lnTo>
                    <a:lnTo>
                      <a:pt x="7" y="11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8" y="5"/>
                    </a:lnTo>
                    <a:lnTo>
                      <a:pt x="26" y="8"/>
                    </a:lnTo>
                    <a:lnTo>
                      <a:pt x="33" y="9"/>
                    </a:lnTo>
                    <a:lnTo>
                      <a:pt x="40" y="10"/>
                    </a:lnTo>
                    <a:lnTo>
                      <a:pt x="48" y="11"/>
                    </a:lnTo>
                    <a:lnTo>
                      <a:pt x="55" y="13"/>
                    </a:lnTo>
                    <a:lnTo>
                      <a:pt x="62" y="13"/>
                    </a:lnTo>
                    <a:lnTo>
                      <a:pt x="7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4" name="Freeform 655"/>
              <p:cNvSpPr>
                <a:spLocks/>
              </p:cNvSpPr>
              <p:nvPr/>
            </p:nvSpPr>
            <p:spPr bwMode="auto">
              <a:xfrm>
                <a:off x="2131" y="1505"/>
                <a:ext cx="106" cy="104"/>
              </a:xfrm>
              <a:custGeom>
                <a:avLst/>
                <a:gdLst>
                  <a:gd name="T0" fmla="*/ 189 w 318"/>
                  <a:gd name="T1" fmla="*/ 38 h 312"/>
                  <a:gd name="T2" fmla="*/ 191 w 318"/>
                  <a:gd name="T3" fmla="*/ 54 h 312"/>
                  <a:gd name="T4" fmla="*/ 206 w 318"/>
                  <a:gd name="T5" fmla="*/ 114 h 312"/>
                  <a:gd name="T6" fmla="*/ 222 w 318"/>
                  <a:gd name="T7" fmla="*/ 221 h 312"/>
                  <a:gd name="T8" fmla="*/ 229 w 318"/>
                  <a:gd name="T9" fmla="*/ 284 h 312"/>
                  <a:gd name="T10" fmla="*/ 230 w 318"/>
                  <a:gd name="T11" fmla="*/ 292 h 312"/>
                  <a:gd name="T12" fmla="*/ 239 w 318"/>
                  <a:gd name="T13" fmla="*/ 294 h 312"/>
                  <a:gd name="T14" fmla="*/ 247 w 318"/>
                  <a:gd name="T15" fmla="*/ 287 h 312"/>
                  <a:gd name="T16" fmla="*/ 257 w 318"/>
                  <a:gd name="T17" fmla="*/ 280 h 312"/>
                  <a:gd name="T18" fmla="*/ 267 w 318"/>
                  <a:gd name="T19" fmla="*/ 269 h 312"/>
                  <a:gd name="T20" fmla="*/ 275 w 318"/>
                  <a:gd name="T21" fmla="*/ 257 h 312"/>
                  <a:gd name="T22" fmla="*/ 284 w 318"/>
                  <a:gd name="T23" fmla="*/ 246 h 312"/>
                  <a:gd name="T24" fmla="*/ 307 w 318"/>
                  <a:gd name="T25" fmla="*/ 257 h 312"/>
                  <a:gd name="T26" fmla="*/ 310 w 318"/>
                  <a:gd name="T27" fmla="*/ 307 h 312"/>
                  <a:gd name="T28" fmla="*/ 292 w 318"/>
                  <a:gd name="T29" fmla="*/ 308 h 312"/>
                  <a:gd name="T30" fmla="*/ 275 w 318"/>
                  <a:gd name="T31" fmla="*/ 309 h 312"/>
                  <a:gd name="T32" fmla="*/ 257 w 318"/>
                  <a:gd name="T33" fmla="*/ 309 h 312"/>
                  <a:gd name="T34" fmla="*/ 225 w 318"/>
                  <a:gd name="T35" fmla="*/ 311 h 312"/>
                  <a:gd name="T36" fmla="*/ 181 w 318"/>
                  <a:gd name="T37" fmla="*/ 311 h 312"/>
                  <a:gd name="T38" fmla="*/ 138 w 318"/>
                  <a:gd name="T39" fmla="*/ 311 h 312"/>
                  <a:gd name="T40" fmla="*/ 94 w 318"/>
                  <a:gd name="T41" fmla="*/ 312 h 312"/>
                  <a:gd name="T42" fmla="*/ 68 w 318"/>
                  <a:gd name="T43" fmla="*/ 307 h 312"/>
                  <a:gd name="T44" fmla="*/ 60 w 318"/>
                  <a:gd name="T45" fmla="*/ 294 h 312"/>
                  <a:gd name="T46" fmla="*/ 50 w 318"/>
                  <a:gd name="T47" fmla="*/ 278 h 312"/>
                  <a:gd name="T48" fmla="*/ 37 w 318"/>
                  <a:gd name="T49" fmla="*/ 258 h 312"/>
                  <a:gd name="T50" fmla="*/ 22 w 318"/>
                  <a:gd name="T51" fmla="*/ 241 h 312"/>
                  <a:gd name="T52" fmla="*/ 8 w 318"/>
                  <a:gd name="T53" fmla="*/ 224 h 312"/>
                  <a:gd name="T54" fmla="*/ 8 w 318"/>
                  <a:gd name="T55" fmla="*/ 209 h 312"/>
                  <a:gd name="T56" fmla="*/ 22 w 318"/>
                  <a:gd name="T57" fmla="*/ 192 h 312"/>
                  <a:gd name="T58" fmla="*/ 38 w 318"/>
                  <a:gd name="T59" fmla="*/ 185 h 312"/>
                  <a:gd name="T60" fmla="*/ 57 w 318"/>
                  <a:gd name="T61" fmla="*/ 182 h 312"/>
                  <a:gd name="T62" fmla="*/ 71 w 318"/>
                  <a:gd name="T63" fmla="*/ 180 h 312"/>
                  <a:gd name="T64" fmla="*/ 81 w 318"/>
                  <a:gd name="T65" fmla="*/ 174 h 312"/>
                  <a:gd name="T66" fmla="*/ 98 w 318"/>
                  <a:gd name="T67" fmla="*/ 159 h 312"/>
                  <a:gd name="T68" fmla="*/ 115 w 318"/>
                  <a:gd name="T69" fmla="*/ 132 h 312"/>
                  <a:gd name="T70" fmla="*/ 121 w 318"/>
                  <a:gd name="T71" fmla="*/ 109 h 312"/>
                  <a:gd name="T72" fmla="*/ 130 w 318"/>
                  <a:gd name="T73" fmla="*/ 93 h 312"/>
                  <a:gd name="T74" fmla="*/ 147 w 318"/>
                  <a:gd name="T75" fmla="*/ 76 h 312"/>
                  <a:gd name="T76" fmla="*/ 156 w 318"/>
                  <a:gd name="T77" fmla="*/ 46 h 312"/>
                  <a:gd name="T78" fmla="*/ 153 w 318"/>
                  <a:gd name="T79" fmla="*/ 22 h 312"/>
                  <a:gd name="T80" fmla="*/ 160 w 318"/>
                  <a:gd name="T81" fmla="*/ 7 h 312"/>
                  <a:gd name="T82" fmla="*/ 187 w 318"/>
                  <a:gd name="T83" fmla="*/ 3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8" h="312">
                    <a:moveTo>
                      <a:pt x="187" y="31"/>
                    </a:moveTo>
                    <a:lnTo>
                      <a:pt x="189" y="38"/>
                    </a:lnTo>
                    <a:lnTo>
                      <a:pt x="190" y="45"/>
                    </a:lnTo>
                    <a:lnTo>
                      <a:pt x="191" y="54"/>
                    </a:lnTo>
                    <a:lnTo>
                      <a:pt x="196" y="60"/>
                    </a:lnTo>
                    <a:lnTo>
                      <a:pt x="206" y="114"/>
                    </a:lnTo>
                    <a:lnTo>
                      <a:pt x="214" y="168"/>
                    </a:lnTo>
                    <a:lnTo>
                      <a:pt x="222" y="221"/>
                    </a:lnTo>
                    <a:lnTo>
                      <a:pt x="229" y="279"/>
                    </a:lnTo>
                    <a:lnTo>
                      <a:pt x="229" y="284"/>
                    </a:lnTo>
                    <a:lnTo>
                      <a:pt x="229" y="289"/>
                    </a:lnTo>
                    <a:lnTo>
                      <a:pt x="230" y="292"/>
                    </a:lnTo>
                    <a:lnTo>
                      <a:pt x="235" y="296"/>
                    </a:lnTo>
                    <a:lnTo>
                      <a:pt x="239" y="294"/>
                    </a:lnTo>
                    <a:lnTo>
                      <a:pt x="244" y="290"/>
                    </a:lnTo>
                    <a:lnTo>
                      <a:pt x="247" y="287"/>
                    </a:lnTo>
                    <a:lnTo>
                      <a:pt x="251" y="285"/>
                    </a:lnTo>
                    <a:lnTo>
                      <a:pt x="257" y="280"/>
                    </a:lnTo>
                    <a:lnTo>
                      <a:pt x="262" y="275"/>
                    </a:lnTo>
                    <a:lnTo>
                      <a:pt x="267" y="269"/>
                    </a:lnTo>
                    <a:lnTo>
                      <a:pt x="272" y="263"/>
                    </a:lnTo>
                    <a:lnTo>
                      <a:pt x="275" y="257"/>
                    </a:lnTo>
                    <a:lnTo>
                      <a:pt x="280" y="251"/>
                    </a:lnTo>
                    <a:lnTo>
                      <a:pt x="284" y="246"/>
                    </a:lnTo>
                    <a:lnTo>
                      <a:pt x="288" y="240"/>
                    </a:lnTo>
                    <a:lnTo>
                      <a:pt x="307" y="257"/>
                    </a:lnTo>
                    <a:lnTo>
                      <a:pt x="318" y="305"/>
                    </a:lnTo>
                    <a:lnTo>
                      <a:pt x="310" y="307"/>
                    </a:lnTo>
                    <a:lnTo>
                      <a:pt x="301" y="308"/>
                    </a:lnTo>
                    <a:lnTo>
                      <a:pt x="292" y="308"/>
                    </a:lnTo>
                    <a:lnTo>
                      <a:pt x="284" y="309"/>
                    </a:lnTo>
                    <a:lnTo>
                      <a:pt x="275" y="309"/>
                    </a:lnTo>
                    <a:lnTo>
                      <a:pt x="266" y="309"/>
                    </a:lnTo>
                    <a:lnTo>
                      <a:pt x="257" y="309"/>
                    </a:lnTo>
                    <a:lnTo>
                      <a:pt x="248" y="311"/>
                    </a:lnTo>
                    <a:lnTo>
                      <a:pt x="225" y="311"/>
                    </a:lnTo>
                    <a:lnTo>
                      <a:pt x="203" y="311"/>
                    </a:lnTo>
                    <a:lnTo>
                      <a:pt x="181" y="311"/>
                    </a:lnTo>
                    <a:lnTo>
                      <a:pt x="160" y="311"/>
                    </a:lnTo>
                    <a:lnTo>
                      <a:pt x="138" y="311"/>
                    </a:lnTo>
                    <a:lnTo>
                      <a:pt x="116" y="311"/>
                    </a:lnTo>
                    <a:lnTo>
                      <a:pt x="94" y="312"/>
                    </a:lnTo>
                    <a:lnTo>
                      <a:pt x="71" y="312"/>
                    </a:lnTo>
                    <a:lnTo>
                      <a:pt x="68" y="307"/>
                    </a:lnTo>
                    <a:lnTo>
                      <a:pt x="64" y="300"/>
                    </a:lnTo>
                    <a:lnTo>
                      <a:pt x="60" y="294"/>
                    </a:lnTo>
                    <a:lnTo>
                      <a:pt x="57" y="287"/>
                    </a:lnTo>
                    <a:lnTo>
                      <a:pt x="50" y="278"/>
                    </a:lnTo>
                    <a:lnTo>
                      <a:pt x="44" y="268"/>
                    </a:lnTo>
                    <a:lnTo>
                      <a:pt x="37" y="258"/>
                    </a:lnTo>
                    <a:lnTo>
                      <a:pt x="31" y="249"/>
                    </a:lnTo>
                    <a:lnTo>
                      <a:pt x="22" y="241"/>
                    </a:lnTo>
                    <a:lnTo>
                      <a:pt x="15" y="232"/>
                    </a:lnTo>
                    <a:lnTo>
                      <a:pt x="8" y="224"/>
                    </a:lnTo>
                    <a:lnTo>
                      <a:pt x="0" y="215"/>
                    </a:lnTo>
                    <a:lnTo>
                      <a:pt x="8" y="209"/>
                    </a:lnTo>
                    <a:lnTo>
                      <a:pt x="15" y="201"/>
                    </a:lnTo>
                    <a:lnTo>
                      <a:pt x="22" y="192"/>
                    </a:lnTo>
                    <a:lnTo>
                      <a:pt x="30" y="185"/>
                    </a:lnTo>
                    <a:lnTo>
                      <a:pt x="38" y="185"/>
                    </a:lnTo>
                    <a:lnTo>
                      <a:pt x="48" y="183"/>
                    </a:lnTo>
                    <a:lnTo>
                      <a:pt x="57" y="182"/>
                    </a:lnTo>
                    <a:lnTo>
                      <a:pt x="65" y="180"/>
                    </a:lnTo>
                    <a:lnTo>
                      <a:pt x="71" y="180"/>
                    </a:lnTo>
                    <a:lnTo>
                      <a:pt x="76" y="177"/>
                    </a:lnTo>
                    <a:lnTo>
                      <a:pt x="81" y="174"/>
                    </a:lnTo>
                    <a:lnTo>
                      <a:pt x="86" y="170"/>
                    </a:lnTo>
                    <a:lnTo>
                      <a:pt x="98" y="159"/>
                    </a:lnTo>
                    <a:lnTo>
                      <a:pt x="108" y="147"/>
                    </a:lnTo>
                    <a:lnTo>
                      <a:pt x="115" y="132"/>
                    </a:lnTo>
                    <a:lnTo>
                      <a:pt x="119" y="117"/>
                    </a:lnTo>
                    <a:lnTo>
                      <a:pt x="121" y="109"/>
                    </a:lnTo>
                    <a:lnTo>
                      <a:pt x="125" y="100"/>
                    </a:lnTo>
                    <a:lnTo>
                      <a:pt x="130" y="93"/>
                    </a:lnTo>
                    <a:lnTo>
                      <a:pt x="137" y="88"/>
                    </a:lnTo>
                    <a:lnTo>
                      <a:pt x="147" y="76"/>
                    </a:lnTo>
                    <a:lnTo>
                      <a:pt x="154" y="61"/>
                    </a:lnTo>
                    <a:lnTo>
                      <a:pt x="156" y="46"/>
                    </a:lnTo>
                    <a:lnTo>
                      <a:pt x="152" y="31"/>
                    </a:lnTo>
                    <a:lnTo>
                      <a:pt x="153" y="22"/>
                    </a:lnTo>
                    <a:lnTo>
                      <a:pt x="157" y="15"/>
                    </a:lnTo>
                    <a:lnTo>
                      <a:pt x="160" y="7"/>
                    </a:lnTo>
                    <a:lnTo>
                      <a:pt x="164" y="0"/>
                    </a:lnTo>
                    <a:lnTo>
                      <a:pt x="187" y="3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5" name="Freeform 656"/>
              <p:cNvSpPr>
                <a:spLocks/>
              </p:cNvSpPr>
              <p:nvPr/>
            </p:nvSpPr>
            <p:spPr bwMode="auto">
              <a:xfrm>
                <a:off x="1959" y="1506"/>
                <a:ext cx="66" cy="104"/>
              </a:xfrm>
              <a:custGeom>
                <a:avLst/>
                <a:gdLst>
                  <a:gd name="T0" fmla="*/ 114 w 198"/>
                  <a:gd name="T1" fmla="*/ 125 h 311"/>
                  <a:gd name="T2" fmla="*/ 130 w 198"/>
                  <a:gd name="T3" fmla="*/ 121 h 311"/>
                  <a:gd name="T4" fmla="*/ 144 w 198"/>
                  <a:gd name="T5" fmla="*/ 111 h 311"/>
                  <a:gd name="T6" fmla="*/ 158 w 198"/>
                  <a:gd name="T7" fmla="*/ 99 h 311"/>
                  <a:gd name="T8" fmla="*/ 173 w 198"/>
                  <a:gd name="T9" fmla="*/ 79 h 311"/>
                  <a:gd name="T10" fmla="*/ 191 w 198"/>
                  <a:gd name="T11" fmla="*/ 54 h 311"/>
                  <a:gd name="T12" fmla="*/ 198 w 198"/>
                  <a:gd name="T13" fmla="*/ 44 h 311"/>
                  <a:gd name="T14" fmla="*/ 198 w 198"/>
                  <a:gd name="T15" fmla="*/ 50 h 311"/>
                  <a:gd name="T16" fmla="*/ 193 w 198"/>
                  <a:gd name="T17" fmla="*/ 93 h 311"/>
                  <a:gd name="T18" fmla="*/ 180 w 198"/>
                  <a:gd name="T19" fmla="*/ 170 h 311"/>
                  <a:gd name="T20" fmla="*/ 155 w 198"/>
                  <a:gd name="T21" fmla="*/ 235 h 311"/>
                  <a:gd name="T22" fmla="*/ 133 w 198"/>
                  <a:gd name="T23" fmla="*/ 240 h 311"/>
                  <a:gd name="T24" fmla="*/ 111 w 198"/>
                  <a:gd name="T25" fmla="*/ 243 h 311"/>
                  <a:gd name="T26" fmla="*/ 91 w 198"/>
                  <a:gd name="T27" fmla="*/ 247 h 311"/>
                  <a:gd name="T28" fmla="*/ 71 w 198"/>
                  <a:gd name="T29" fmla="*/ 249 h 311"/>
                  <a:gd name="T30" fmla="*/ 58 w 198"/>
                  <a:gd name="T31" fmla="*/ 255 h 311"/>
                  <a:gd name="T32" fmla="*/ 46 w 198"/>
                  <a:gd name="T33" fmla="*/ 259 h 311"/>
                  <a:gd name="T34" fmla="*/ 33 w 198"/>
                  <a:gd name="T35" fmla="*/ 265 h 311"/>
                  <a:gd name="T36" fmla="*/ 21 w 198"/>
                  <a:gd name="T37" fmla="*/ 273 h 311"/>
                  <a:gd name="T38" fmla="*/ 20 w 198"/>
                  <a:gd name="T39" fmla="*/ 275 h 311"/>
                  <a:gd name="T40" fmla="*/ 21 w 198"/>
                  <a:gd name="T41" fmla="*/ 278 h 311"/>
                  <a:gd name="T42" fmla="*/ 32 w 198"/>
                  <a:gd name="T43" fmla="*/ 280 h 311"/>
                  <a:gd name="T44" fmla="*/ 47 w 198"/>
                  <a:gd name="T45" fmla="*/ 280 h 311"/>
                  <a:gd name="T46" fmla="*/ 60 w 198"/>
                  <a:gd name="T47" fmla="*/ 280 h 311"/>
                  <a:gd name="T48" fmla="*/ 74 w 198"/>
                  <a:gd name="T49" fmla="*/ 282 h 311"/>
                  <a:gd name="T50" fmla="*/ 72 w 198"/>
                  <a:gd name="T51" fmla="*/ 287 h 311"/>
                  <a:gd name="T52" fmla="*/ 59 w 198"/>
                  <a:gd name="T53" fmla="*/ 293 h 311"/>
                  <a:gd name="T54" fmla="*/ 31 w 198"/>
                  <a:gd name="T55" fmla="*/ 311 h 311"/>
                  <a:gd name="T56" fmla="*/ 16 w 198"/>
                  <a:gd name="T57" fmla="*/ 304 h 311"/>
                  <a:gd name="T58" fmla="*/ 0 w 198"/>
                  <a:gd name="T59" fmla="*/ 306 h 311"/>
                  <a:gd name="T60" fmla="*/ 10 w 198"/>
                  <a:gd name="T61" fmla="*/ 268 h 311"/>
                  <a:gd name="T62" fmla="*/ 11 w 198"/>
                  <a:gd name="T63" fmla="*/ 226 h 311"/>
                  <a:gd name="T64" fmla="*/ 6 w 198"/>
                  <a:gd name="T65" fmla="*/ 156 h 311"/>
                  <a:gd name="T66" fmla="*/ 13 w 198"/>
                  <a:gd name="T67" fmla="*/ 85 h 311"/>
                  <a:gd name="T68" fmla="*/ 20 w 198"/>
                  <a:gd name="T69" fmla="*/ 43 h 311"/>
                  <a:gd name="T70" fmla="*/ 31 w 198"/>
                  <a:gd name="T71" fmla="*/ 0 h 311"/>
                  <a:gd name="T72" fmla="*/ 43 w 198"/>
                  <a:gd name="T73" fmla="*/ 34 h 311"/>
                  <a:gd name="T74" fmla="*/ 59 w 198"/>
                  <a:gd name="T75" fmla="*/ 67 h 311"/>
                  <a:gd name="T76" fmla="*/ 80 w 198"/>
                  <a:gd name="T77" fmla="*/ 96 h 311"/>
                  <a:gd name="T78" fmla="*/ 105 w 198"/>
                  <a:gd name="T79" fmla="*/ 12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8" h="311">
                    <a:moveTo>
                      <a:pt x="105" y="123"/>
                    </a:moveTo>
                    <a:lnTo>
                      <a:pt x="114" y="125"/>
                    </a:lnTo>
                    <a:lnTo>
                      <a:pt x="122" y="123"/>
                    </a:lnTo>
                    <a:lnTo>
                      <a:pt x="130" y="121"/>
                    </a:lnTo>
                    <a:lnTo>
                      <a:pt x="137" y="117"/>
                    </a:lnTo>
                    <a:lnTo>
                      <a:pt x="144" y="111"/>
                    </a:lnTo>
                    <a:lnTo>
                      <a:pt x="152" y="106"/>
                    </a:lnTo>
                    <a:lnTo>
                      <a:pt x="158" y="99"/>
                    </a:lnTo>
                    <a:lnTo>
                      <a:pt x="164" y="93"/>
                    </a:lnTo>
                    <a:lnTo>
                      <a:pt x="173" y="79"/>
                    </a:lnTo>
                    <a:lnTo>
                      <a:pt x="182" y="67"/>
                    </a:lnTo>
                    <a:lnTo>
                      <a:pt x="191" y="54"/>
                    </a:lnTo>
                    <a:lnTo>
                      <a:pt x="198" y="40"/>
                    </a:lnTo>
                    <a:lnTo>
                      <a:pt x="198" y="44"/>
                    </a:lnTo>
                    <a:lnTo>
                      <a:pt x="198" y="46"/>
                    </a:lnTo>
                    <a:lnTo>
                      <a:pt x="198" y="50"/>
                    </a:lnTo>
                    <a:lnTo>
                      <a:pt x="196" y="54"/>
                    </a:lnTo>
                    <a:lnTo>
                      <a:pt x="193" y="93"/>
                    </a:lnTo>
                    <a:lnTo>
                      <a:pt x="188" y="132"/>
                    </a:lnTo>
                    <a:lnTo>
                      <a:pt x="180" y="170"/>
                    </a:lnTo>
                    <a:lnTo>
                      <a:pt x="169" y="207"/>
                    </a:lnTo>
                    <a:lnTo>
                      <a:pt x="155" y="235"/>
                    </a:lnTo>
                    <a:lnTo>
                      <a:pt x="144" y="237"/>
                    </a:lnTo>
                    <a:lnTo>
                      <a:pt x="133" y="240"/>
                    </a:lnTo>
                    <a:lnTo>
                      <a:pt x="122" y="242"/>
                    </a:lnTo>
                    <a:lnTo>
                      <a:pt x="111" y="243"/>
                    </a:lnTo>
                    <a:lnTo>
                      <a:pt x="102" y="244"/>
                    </a:lnTo>
                    <a:lnTo>
                      <a:pt x="91" y="247"/>
                    </a:lnTo>
                    <a:lnTo>
                      <a:pt x="81" y="248"/>
                    </a:lnTo>
                    <a:lnTo>
                      <a:pt x="71" y="249"/>
                    </a:lnTo>
                    <a:lnTo>
                      <a:pt x="65" y="252"/>
                    </a:lnTo>
                    <a:lnTo>
                      <a:pt x="58" y="255"/>
                    </a:lnTo>
                    <a:lnTo>
                      <a:pt x="52" y="257"/>
                    </a:lnTo>
                    <a:lnTo>
                      <a:pt x="46" y="259"/>
                    </a:lnTo>
                    <a:lnTo>
                      <a:pt x="39" y="262"/>
                    </a:lnTo>
                    <a:lnTo>
                      <a:pt x="33" y="265"/>
                    </a:lnTo>
                    <a:lnTo>
                      <a:pt x="27" y="269"/>
                    </a:lnTo>
                    <a:lnTo>
                      <a:pt x="21" y="273"/>
                    </a:lnTo>
                    <a:lnTo>
                      <a:pt x="21" y="274"/>
                    </a:lnTo>
                    <a:lnTo>
                      <a:pt x="20" y="275"/>
                    </a:lnTo>
                    <a:lnTo>
                      <a:pt x="20" y="276"/>
                    </a:lnTo>
                    <a:lnTo>
                      <a:pt x="21" y="278"/>
                    </a:lnTo>
                    <a:lnTo>
                      <a:pt x="26" y="281"/>
                    </a:lnTo>
                    <a:lnTo>
                      <a:pt x="32" y="280"/>
                    </a:lnTo>
                    <a:lnTo>
                      <a:pt x="39" y="280"/>
                    </a:lnTo>
                    <a:lnTo>
                      <a:pt x="47" y="280"/>
                    </a:lnTo>
                    <a:lnTo>
                      <a:pt x="53" y="280"/>
                    </a:lnTo>
                    <a:lnTo>
                      <a:pt x="60" y="280"/>
                    </a:lnTo>
                    <a:lnTo>
                      <a:pt x="68" y="281"/>
                    </a:lnTo>
                    <a:lnTo>
                      <a:pt x="74" y="282"/>
                    </a:lnTo>
                    <a:lnTo>
                      <a:pt x="80" y="284"/>
                    </a:lnTo>
                    <a:lnTo>
                      <a:pt x="72" y="287"/>
                    </a:lnTo>
                    <a:lnTo>
                      <a:pt x="66" y="290"/>
                    </a:lnTo>
                    <a:lnTo>
                      <a:pt x="59" y="293"/>
                    </a:lnTo>
                    <a:lnTo>
                      <a:pt x="52" y="297"/>
                    </a:lnTo>
                    <a:lnTo>
                      <a:pt x="31" y="311"/>
                    </a:lnTo>
                    <a:lnTo>
                      <a:pt x="25" y="306"/>
                    </a:lnTo>
                    <a:lnTo>
                      <a:pt x="16" y="304"/>
                    </a:lnTo>
                    <a:lnTo>
                      <a:pt x="8" y="306"/>
                    </a:lnTo>
                    <a:lnTo>
                      <a:pt x="0" y="306"/>
                    </a:lnTo>
                    <a:lnTo>
                      <a:pt x="5" y="286"/>
                    </a:lnTo>
                    <a:lnTo>
                      <a:pt x="10" y="268"/>
                    </a:lnTo>
                    <a:lnTo>
                      <a:pt x="13" y="247"/>
                    </a:lnTo>
                    <a:lnTo>
                      <a:pt x="11" y="226"/>
                    </a:lnTo>
                    <a:lnTo>
                      <a:pt x="8" y="191"/>
                    </a:lnTo>
                    <a:lnTo>
                      <a:pt x="6" y="156"/>
                    </a:lnTo>
                    <a:lnTo>
                      <a:pt x="8" y="121"/>
                    </a:lnTo>
                    <a:lnTo>
                      <a:pt x="13" y="85"/>
                    </a:lnTo>
                    <a:lnTo>
                      <a:pt x="15" y="63"/>
                    </a:lnTo>
                    <a:lnTo>
                      <a:pt x="20" y="43"/>
                    </a:lnTo>
                    <a:lnTo>
                      <a:pt x="26" y="22"/>
                    </a:lnTo>
                    <a:lnTo>
                      <a:pt x="31" y="0"/>
                    </a:lnTo>
                    <a:lnTo>
                      <a:pt x="37" y="17"/>
                    </a:lnTo>
                    <a:lnTo>
                      <a:pt x="43" y="34"/>
                    </a:lnTo>
                    <a:lnTo>
                      <a:pt x="50" y="50"/>
                    </a:lnTo>
                    <a:lnTo>
                      <a:pt x="59" y="67"/>
                    </a:lnTo>
                    <a:lnTo>
                      <a:pt x="69" y="82"/>
                    </a:lnTo>
                    <a:lnTo>
                      <a:pt x="80" y="96"/>
                    </a:lnTo>
                    <a:lnTo>
                      <a:pt x="92" y="111"/>
                    </a:lnTo>
                    <a:lnTo>
                      <a:pt x="105" y="1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6" name="Freeform 657"/>
              <p:cNvSpPr>
                <a:spLocks/>
              </p:cNvSpPr>
              <p:nvPr/>
            </p:nvSpPr>
            <p:spPr bwMode="auto">
              <a:xfrm>
                <a:off x="1999" y="1510"/>
                <a:ext cx="8" cy="2"/>
              </a:xfrm>
              <a:custGeom>
                <a:avLst/>
                <a:gdLst>
                  <a:gd name="T0" fmla="*/ 22 w 22"/>
                  <a:gd name="T1" fmla="*/ 2 h 8"/>
                  <a:gd name="T2" fmla="*/ 22 w 22"/>
                  <a:gd name="T3" fmla="*/ 8 h 8"/>
                  <a:gd name="T4" fmla="*/ 16 w 22"/>
                  <a:gd name="T5" fmla="*/ 8 h 8"/>
                  <a:gd name="T6" fmla="*/ 11 w 22"/>
                  <a:gd name="T7" fmla="*/ 7 h 8"/>
                  <a:gd name="T8" fmla="*/ 5 w 22"/>
                  <a:gd name="T9" fmla="*/ 7 h 8"/>
                  <a:gd name="T10" fmla="*/ 0 w 22"/>
                  <a:gd name="T11" fmla="*/ 5 h 8"/>
                  <a:gd name="T12" fmla="*/ 2 w 22"/>
                  <a:gd name="T13" fmla="*/ 0 h 8"/>
                  <a:gd name="T14" fmla="*/ 7 w 22"/>
                  <a:gd name="T15" fmla="*/ 0 h 8"/>
                  <a:gd name="T16" fmla="*/ 11 w 22"/>
                  <a:gd name="T17" fmla="*/ 0 h 8"/>
                  <a:gd name="T18" fmla="*/ 18 w 22"/>
                  <a:gd name="T19" fmla="*/ 1 h 8"/>
                  <a:gd name="T20" fmla="*/ 22 w 22"/>
                  <a:gd name="T2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8">
                    <a:moveTo>
                      <a:pt x="22" y="2"/>
                    </a:moveTo>
                    <a:lnTo>
                      <a:pt x="22" y="8"/>
                    </a:lnTo>
                    <a:lnTo>
                      <a:pt x="16" y="8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7" name="Freeform 658"/>
              <p:cNvSpPr>
                <a:spLocks/>
              </p:cNvSpPr>
              <p:nvPr/>
            </p:nvSpPr>
            <p:spPr bwMode="auto">
              <a:xfrm>
                <a:off x="1978" y="1512"/>
                <a:ext cx="41" cy="30"/>
              </a:xfrm>
              <a:custGeom>
                <a:avLst/>
                <a:gdLst>
                  <a:gd name="T0" fmla="*/ 62 w 121"/>
                  <a:gd name="T1" fmla="*/ 45 h 89"/>
                  <a:gd name="T2" fmla="*/ 71 w 121"/>
                  <a:gd name="T3" fmla="*/ 45 h 89"/>
                  <a:gd name="T4" fmla="*/ 79 w 121"/>
                  <a:gd name="T5" fmla="*/ 44 h 89"/>
                  <a:gd name="T6" fmla="*/ 87 w 121"/>
                  <a:gd name="T7" fmla="*/ 43 h 89"/>
                  <a:gd name="T8" fmla="*/ 94 w 121"/>
                  <a:gd name="T9" fmla="*/ 39 h 89"/>
                  <a:gd name="T10" fmla="*/ 101 w 121"/>
                  <a:gd name="T11" fmla="*/ 37 h 89"/>
                  <a:gd name="T12" fmla="*/ 109 w 121"/>
                  <a:gd name="T13" fmla="*/ 33 h 89"/>
                  <a:gd name="T14" fmla="*/ 115 w 121"/>
                  <a:gd name="T15" fmla="*/ 28 h 89"/>
                  <a:gd name="T16" fmla="*/ 121 w 121"/>
                  <a:gd name="T17" fmla="*/ 23 h 89"/>
                  <a:gd name="T18" fmla="*/ 114 w 121"/>
                  <a:gd name="T19" fmla="*/ 35 h 89"/>
                  <a:gd name="T20" fmla="*/ 105 w 121"/>
                  <a:gd name="T21" fmla="*/ 48 h 89"/>
                  <a:gd name="T22" fmla="*/ 96 w 121"/>
                  <a:gd name="T23" fmla="*/ 60 h 89"/>
                  <a:gd name="T24" fmla="*/ 87 w 121"/>
                  <a:gd name="T25" fmla="*/ 70 h 89"/>
                  <a:gd name="T26" fmla="*/ 79 w 121"/>
                  <a:gd name="T27" fmla="*/ 78 h 89"/>
                  <a:gd name="T28" fmla="*/ 72 w 121"/>
                  <a:gd name="T29" fmla="*/ 84 h 89"/>
                  <a:gd name="T30" fmla="*/ 63 w 121"/>
                  <a:gd name="T31" fmla="*/ 89 h 89"/>
                  <a:gd name="T32" fmla="*/ 54 w 121"/>
                  <a:gd name="T33" fmla="*/ 88 h 89"/>
                  <a:gd name="T34" fmla="*/ 45 w 121"/>
                  <a:gd name="T35" fmla="*/ 79 h 89"/>
                  <a:gd name="T36" fmla="*/ 37 w 121"/>
                  <a:gd name="T37" fmla="*/ 71 h 89"/>
                  <a:gd name="T38" fmla="*/ 28 w 121"/>
                  <a:gd name="T39" fmla="*/ 60 h 89"/>
                  <a:gd name="T40" fmla="*/ 22 w 121"/>
                  <a:gd name="T41" fmla="*/ 49 h 89"/>
                  <a:gd name="T42" fmla="*/ 15 w 121"/>
                  <a:gd name="T43" fmla="*/ 37 h 89"/>
                  <a:gd name="T44" fmla="*/ 9 w 121"/>
                  <a:gd name="T45" fmla="*/ 24 h 89"/>
                  <a:gd name="T46" fmla="*/ 4 w 121"/>
                  <a:gd name="T47" fmla="*/ 12 h 89"/>
                  <a:gd name="T48" fmla="*/ 0 w 121"/>
                  <a:gd name="T49" fmla="*/ 0 h 89"/>
                  <a:gd name="T50" fmla="*/ 6 w 121"/>
                  <a:gd name="T51" fmla="*/ 7 h 89"/>
                  <a:gd name="T52" fmla="*/ 12 w 121"/>
                  <a:gd name="T53" fmla="*/ 16 h 89"/>
                  <a:gd name="T54" fmla="*/ 18 w 121"/>
                  <a:gd name="T55" fmla="*/ 23 h 89"/>
                  <a:gd name="T56" fmla="*/ 26 w 121"/>
                  <a:gd name="T57" fmla="*/ 29 h 89"/>
                  <a:gd name="T58" fmla="*/ 34 w 121"/>
                  <a:gd name="T59" fmla="*/ 35 h 89"/>
                  <a:gd name="T60" fmla="*/ 43 w 121"/>
                  <a:gd name="T61" fmla="*/ 40 h 89"/>
                  <a:gd name="T62" fmla="*/ 52 w 121"/>
                  <a:gd name="T63" fmla="*/ 44 h 89"/>
                  <a:gd name="T64" fmla="*/ 62 w 121"/>
                  <a:gd name="T65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89">
                    <a:moveTo>
                      <a:pt x="62" y="45"/>
                    </a:moveTo>
                    <a:lnTo>
                      <a:pt x="71" y="45"/>
                    </a:lnTo>
                    <a:lnTo>
                      <a:pt x="79" y="44"/>
                    </a:lnTo>
                    <a:lnTo>
                      <a:pt x="87" y="43"/>
                    </a:lnTo>
                    <a:lnTo>
                      <a:pt x="94" y="39"/>
                    </a:lnTo>
                    <a:lnTo>
                      <a:pt x="101" y="37"/>
                    </a:lnTo>
                    <a:lnTo>
                      <a:pt x="109" y="33"/>
                    </a:lnTo>
                    <a:lnTo>
                      <a:pt x="115" y="28"/>
                    </a:lnTo>
                    <a:lnTo>
                      <a:pt x="121" y="23"/>
                    </a:lnTo>
                    <a:lnTo>
                      <a:pt x="114" y="35"/>
                    </a:lnTo>
                    <a:lnTo>
                      <a:pt x="105" y="48"/>
                    </a:lnTo>
                    <a:lnTo>
                      <a:pt x="96" y="60"/>
                    </a:lnTo>
                    <a:lnTo>
                      <a:pt x="87" y="70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3" y="89"/>
                    </a:lnTo>
                    <a:lnTo>
                      <a:pt x="54" y="88"/>
                    </a:lnTo>
                    <a:lnTo>
                      <a:pt x="45" y="79"/>
                    </a:lnTo>
                    <a:lnTo>
                      <a:pt x="37" y="71"/>
                    </a:lnTo>
                    <a:lnTo>
                      <a:pt x="28" y="60"/>
                    </a:lnTo>
                    <a:lnTo>
                      <a:pt x="22" y="49"/>
                    </a:lnTo>
                    <a:lnTo>
                      <a:pt x="15" y="37"/>
                    </a:lnTo>
                    <a:lnTo>
                      <a:pt x="9" y="24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6" y="7"/>
                    </a:lnTo>
                    <a:lnTo>
                      <a:pt x="12" y="16"/>
                    </a:lnTo>
                    <a:lnTo>
                      <a:pt x="18" y="23"/>
                    </a:lnTo>
                    <a:lnTo>
                      <a:pt x="26" y="29"/>
                    </a:lnTo>
                    <a:lnTo>
                      <a:pt x="34" y="35"/>
                    </a:lnTo>
                    <a:lnTo>
                      <a:pt x="43" y="40"/>
                    </a:lnTo>
                    <a:lnTo>
                      <a:pt x="52" y="44"/>
                    </a:lnTo>
                    <a:lnTo>
                      <a:pt x="62" y="4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8" name="Freeform 659"/>
              <p:cNvSpPr>
                <a:spLocks/>
              </p:cNvSpPr>
              <p:nvPr/>
            </p:nvSpPr>
            <p:spPr bwMode="auto">
              <a:xfrm>
                <a:off x="2114" y="1513"/>
                <a:ext cx="25" cy="8"/>
              </a:xfrm>
              <a:custGeom>
                <a:avLst/>
                <a:gdLst>
                  <a:gd name="T0" fmla="*/ 76 w 76"/>
                  <a:gd name="T1" fmla="*/ 20 h 23"/>
                  <a:gd name="T2" fmla="*/ 76 w 76"/>
                  <a:gd name="T3" fmla="*/ 23 h 23"/>
                  <a:gd name="T4" fmla="*/ 69 w 76"/>
                  <a:gd name="T5" fmla="*/ 22 h 23"/>
                  <a:gd name="T6" fmla="*/ 63 w 76"/>
                  <a:gd name="T7" fmla="*/ 20 h 23"/>
                  <a:gd name="T8" fmla="*/ 57 w 76"/>
                  <a:gd name="T9" fmla="*/ 18 h 23"/>
                  <a:gd name="T10" fmla="*/ 50 w 76"/>
                  <a:gd name="T11" fmla="*/ 17 h 23"/>
                  <a:gd name="T12" fmla="*/ 44 w 76"/>
                  <a:gd name="T13" fmla="*/ 16 h 23"/>
                  <a:gd name="T14" fmla="*/ 38 w 76"/>
                  <a:gd name="T15" fmla="*/ 16 h 23"/>
                  <a:gd name="T16" fmla="*/ 30 w 76"/>
                  <a:gd name="T17" fmla="*/ 14 h 23"/>
                  <a:gd name="T18" fmla="*/ 24 w 76"/>
                  <a:gd name="T19" fmla="*/ 14 h 23"/>
                  <a:gd name="T20" fmla="*/ 18 w 76"/>
                  <a:gd name="T21" fmla="*/ 14 h 23"/>
                  <a:gd name="T22" fmla="*/ 12 w 76"/>
                  <a:gd name="T23" fmla="*/ 13 h 23"/>
                  <a:gd name="T24" fmla="*/ 6 w 76"/>
                  <a:gd name="T25" fmla="*/ 12 h 23"/>
                  <a:gd name="T26" fmla="*/ 0 w 76"/>
                  <a:gd name="T27" fmla="*/ 11 h 23"/>
                  <a:gd name="T28" fmla="*/ 2 w 76"/>
                  <a:gd name="T29" fmla="*/ 7 h 23"/>
                  <a:gd name="T30" fmla="*/ 6 w 76"/>
                  <a:gd name="T31" fmla="*/ 3 h 23"/>
                  <a:gd name="T32" fmla="*/ 10 w 76"/>
                  <a:gd name="T33" fmla="*/ 0 h 23"/>
                  <a:gd name="T34" fmla="*/ 15 w 76"/>
                  <a:gd name="T35" fmla="*/ 0 h 23"/>
                  <a:gd name="T36" fmla="*/ 23 w 76"/>
                  <a:gd name="T37" fmla="*/ 0 h 23"/>
                  <a:gd name="T38" fmla="*/ 32 w 76"/>
                  <a:gd name="T39" fmla="*/ 1 h 23"/>
                  <a:gd name="T40" fmla="*/ 39 w 76"/>
                  <a:gd name="T41" fmla="*/ 3 h 23"/>
                  <a:gd name="T42" fmla="*/ 47 w 76"/>
                  <a:gd name="T43" fmla="*/ 6 h 23"/>
                  <a:gd name="T44" fmla="*/ 55 w 76"/>
                  <a:gd name="T45" fmla="*/ 9 h 23"/>
                  <a:gd name="T46" fmla="*/ 62 w 76"/>
                  <a:gd name="T47" fmla="*/ 13 h 23"/>
                  <a:gd name="T48" fmla="*/ 68 w 76"/>
                  <a:gd name="T49" fmla="*/ 17 h 23"/>
                  <a:gd name="T50" fmla="*/ 76 w 76"/>
                  <a:gd name="T51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23">
                    <a:moveTo>
                      <a:pt x="76" y="20"/>
                    </a:moveTo>
                    <a:lnTo>
                      <a:pt x="76" y="23"/>
                    </a:lnTo>
                    <a:lnTo>
                      <a:pt x="69" y="22"/>
                    </a:lnTo>
                    <a:lnTo>
                      <a:pt x="63" y="20"/>
                    </a:lnTo>
                    <a:lnTo>
                      <a:pt x="57" y="18"/>
                    </a:lnTo>
                    <a:lnTo>
                      <a:pt x="50" y="17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2" y="13"/>
                    </a:lnTo>
                    <a:lnTo>
                      <a:pt x="6" y="12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2" y="1"/>
                    </a:lnTo>
                    <a:lnTo>
                      <a:pt x="39" y="3"/>
                    </a:lnTo>
                    <a:lnTo>
                      <a:pt x="47" y="6"/>
                    </a:lnTo>
                    <a:lnTo>
                      <a:pt x="55" y="9"/>
                    </a:lnTo>
                    <a:lnTo>
                      <a:pt x="62" y="13"/>
                    </a:lnTo>
                    <a:lnTo>
                      <a:pt x="68" y="17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9" name="Freeform 660"/>
              <p:cNvSpPr>
                <a:spLocks/>
              </p:cNvSpPr>
              <p:nvPr/>
            </p:nvSpPr>
            <p:spPr bwMode="auto">
              <a:xfrm>
                <a:off x="2028" y="1516"/>
                <a:ext cx="20" cy="70"/>
              </a:xfrm>
              <a:custGeom>
                <a:avLst/>
                <a:gdLst>
                  <a:gd name="T0" fmla="*/ 60 w 60"/>
                  <a:gd name="T1" fmla="*/ 60 h 211"/>
                  <a:gd name="T2" fmla="*/ 60 w 60"/>
                  <a:gd name="T3" fmla="*/ 69 h 211"/>
                  <a:gd name="T4" fmla="*/ 58 w 60"/>
                  <a:gd name="T5" fmla="*/ 76 h 211"/>
                  <a:gd name="T6" fmla="*/ 53 w 60"/>
                  <a:gd name="T7" fmla="*/ 82 h 211"/>
                  <a:gd name="T8" fmla="*/ 45 w 60"/>
                  <a:gd name="T9" fmla="*/ 87 h 211"/>
                  <a:gd name="T10" fmla="*/ 43 w 60"/>
                  <a:gd name="T11" fmla="*/ 94 h 211"/>
                  <a:gd name="T12" fmla="*/ 44 w 60"/>
                  <a:gd name="T13" fmla="*/ 102 h 211"/>
                  <a:gd name="T14" fmla="*/ 47 w 60"/>
                  <a:gd name="T15" fmla="*/ 109 h 211"/>
                  <a:gd name="T16" fmla="*/ 49 w 60"/>
                  <a:gd name="T17" fmla="*/ 116 h 211"/>
                  <a:gd name="T18" fmla="*/ 50 w 60"/>
                  <a:gd name="T19" fmla="*/ 131 h 211"/>
                  <a:gd name="T20" fmla="*/ 49 w 60"/>
                  <a:gd name="T21" fmla="*/ 143 h 211"/>
                  <a:gd name="T22" fmla="*/ 44 w 60"/>
                  <a:gd name="T23" fmla="*/ 156 h 211"/>
                  <a:gd name="T24" fmla="*/ 37 w 60"/>
                  <a:gd name="T25" fmla="*/ 168 h 211"/>
                  <a:gd name="T26" fmla="*/ 28 w 60"/>
                  <a:gd name="T27" fmla="*/ 179 h 211"/>
                  <a:gd name="T28" fmla="*/ 19 w 60"/>
                  <a:gd name="T29" fmla="*/ 190 h 211"/>
                  <a:gd name="T30" fmla="*/ 10 w 60"/>
                  <a:gd name="T31" fmla="*/ 200 h 211"/>
                  <a:gd name="T32" fmla="*/ 0 w 60"/>
                  <a:gd name="T33" fmla="*/ 211 h 211"/>
                  <a:gd name="T34" fmla="*/ 4 w 60"/>
                  <a:gd name="T35" fmla="*/ 202 h 211"/>
                  <a:gd name="T36" fmla="*/ 8 w 60"/>
                  <a:gd name="T37" fmla="*/ 193 h 211"/>
                  <a:gd name="T38" fmla="*/ 14 w 60"/>
                  <a:gd name="T39" fmla="*/ 185 h 211"/>
                  <a:gd name="T40" fmla="*/ 20 w 60"/>
                  <a:gd name="T41" fmla="*/ 176 h 211"/>
                  <a:gd name="T42" fmla="*/ 26 w 60"/>
                  <a:gd name="T43" fmla="*/ 168 h 211"/>
                  <a:gd name="T44" fmla="*/ 32 w 60"/>
                  <a:gd name="T45" fmla="*/ 160 h 211"/>
                  <a:gd name="T46" fmla="*/ 38 w 60"/>
                  <a:gd name="T47" fmla="*/ 152 h 211"/>
                  <a:gd name="T48" fmla="*/ 44 w 60"/>
                  <a:gd name="T49" fmla="*/ 143 h 211"/>
                  <a:gd name="T50" fmla="*/ 42 w 60"/>
                  <a:gd name="T51" fmla="*/ 131 h 211"/>
                  <a:gd name="T52" fmla="*/ 37 w 60"/>
                  <a:gd name="T53" fmla="*/ 119 h 211"/>
                  <a:gd name="T54" fmla="*/ 32 w 60"/>
                  <a:gd name="T55" fmla="*/ 108 h 211"/>
                  <a:gd name="T56" fmla="*/ 27 w 60"/>
                  <a:gd name="T57" fmla="*/ 96 h 211"/>
                  <a:gd name="T58" fmla="*/ 31 w 60"/>
                  <a:gd name="T59" fmla="*/ 87 h 211"/>
                  <a:gd name="T60" fmla="*/ 34 w 60"/>
                  <a:gd name="T61" fmla="*/ 80 h 211"/>
                  <a:gd name="T62" fmla="*/ 41 w 60"/>
                  <a:gd name="T63" fmla="*/ 74 h 211"/>
                  <a:gd name="T64" fmla="*/ 49 w 60"/>
                  <a:gd name="T65" fmla="*/ 71 h 211"/>
                  <a:gd name="T66" fmla="*/ 49 w 60"/>
                  <a:gd name="T67" fmla="*/ 54 h 211"/>
                  <a:gd name="T68" fmla="*/ 44 w 60"/>
                  <a:gd name="T69" fmla="*/ 36 h 211"/>
                  <a:gd name="T70" fmla="*/ 38 w 60"/>
                  <a:gd name="T71" fmla="*/ 17 h 211"/>
                  <a:gd name="T72" fmla="*/ 32 w 60"/>
                  <a:gd name="T73" fmla="*/ 0 h 211"/>
                  <a:gd name="T74" fmla="*/ 41 w 60"/>
                  <a:gd name="T75" fmla="*/ 14 h 211"/>
                  <a:gd name="T76" fmla="*/ 48 w 60"/>
                  <a:gd name="T77" fmla="*/ 28 h 211"/>
                  <a:gd name="T78" fmla="*/ 54 w 60"/>
                  <a:gd name="T79" fmla="*/ 44 h 211"/>
                  <a:gd name="T80" fmla="*/ 60 w 60"/>
                  <a:gd name="T81" fmla="*/ 6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" h="211">
                    <a:moveTo>
                      <a:pt x="60" y="60"/>
                    </a:moveTo>
                    <a:lnTo>
                      <a:pt x="60" y="69"/>
                    </a:lnTo>
                    <a:lnTo>
                      <a:pt x="58" y="76"/>
                    </a:lnTo>
                    <a:lnTo>
                      <a:pt x="53" y="82"/>
                    </a:lnTo>
                    <a:lnTo>
                      <a:pt x="45" y="87"/>
                    </a:lnTo>
                    <a:lnTo>
                      <a:pt x="43" y="94"/>
                    </a:lnTo>
                    <a:lnTo>
                      <a:pt x="44" y="102"/>
                    </a:lnTo>
                    <a:lnTo>
                      <a:pt x="47" y="109"/>
                    </a:lnTo>
                    <a:lnTo>
                      <a:pt x="49" y="116"/>
                    </a:lnTo>
                    <a:lnTo>
                      <a:pt x="50" y="131"/>
                    </a:lnTo>
                    <a:lnTo>
                      <a:pt x="49" y="143"/>
                    </a:lnTo>
                    <a:lnTo>
                      <a:pt x="44" y="156"/>
                    </a:lnTo>
                    <a:lnTo>
                      <a:pt x="37" y="168"/>
                    </a:lnTo>
                    <a:lnTo>
                      <a:pt x="28" y="179"/>
                    </a:lnTo>
                    <a:lnTo>
                      <a:pt x="19" y="190"/>
                    </a:lnTo>
                    <a:lnTo>
                      <a:pt x="10" y="200"/>
                    </a:lnTo>
                    <a:lnTo>
                      <a:pt x="0" y="211"/>
                    </a:lnTo>
                    <a:lnTo>
                      <a:pt x="4" y="202"/>
                    </a:lnTo>
                    <a:lnTo>
                      <a:pt x="8" y="193"/>
                    </a:lnTo>
                    <a:lnTo>
                      <a:pt x="14" y="185"/>
                    </a:lnTo>
                    <a:lnTo>
                      <a:pt x="20" y="176"/>
                    </a:lnTo>
                    <a:lnTo>
                      <a:pt x="26" y="168"/>
                    </a:lnTo>
                    <a:lnTo>
                      <a:pt x="32" y="160"/>
                    </a:lnTo>
                    <a:lnTo>
                      <a:pt x="38" y="152"/>
                    </a:lnTo>
                    <a:lnTo>
                      <a:pt x="44" y="143"/>
                    </a:lnTo>
                    <a:lnTo>
                      <a:pt x="42" y="131"/>
                    </a:lnTo>
                    <a:lnTo>
                      <a:pt x="37" y="119"/>
                    </a:lnTo>
                    <a:lnTo>
                      <a:pt x="32" y="108"/>
                    </a:lnTo>
                    <a:lnTo>
                      <a:pt x="27" y="96"/>
                    </a:lnTo>
                    <a:lnTo>
                      <a:pt x="31" y="87"/>
                    </a:lnTo>
                    <a:lnTo>
                      <a:pt x="34" y="80"/>
                    </a:lnTo>
                    <a:lnTo>
                      <a:pt x="41" y="74"/>
                    </a:lnTo>
                    <a:lnTo>
                      <a:pt x="49" y="71"/>
                    </a:lnTo>
                    <a:lnTo>
                      <a:pt x="49" y="54"/>
                    </a:lnTo>
                    <a:lnTo>
                      <a:pt x="44" y="36"/>
                    </a:lnTo>
                    <a:lnTo>
                      <a:pt x="38" y="17"/>
                    </a:lnTo>
                    <a:lnTo>
                      <a:pt x="32" y="0"/>
                    </a:lnTo>
                    <a:lnTo>
                      <a:pt x="41" y="14"/>
                    </a:lnTo>
                    <a:lnTo>
                      <a:pt x="48" y="28"/>
                    </a:lnTo>
                    <a:lnTo>
                      <a:pt x="54" y="44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0" name="Freeform 661"/>
              <p:cNvSpPr>
                <a:spLocks/>
              </p:cNvSpPr>
              <p:nvPr/>
            </p:nvSpPr>
            <p:spPr bwMode="auto">
              <a:xfrm>
                <a:off x="2149" y="1519"/>
                <a:ext cx="27" cy="5"/>
              </a:xfrm>
              <a:custGeom>
                <a:avLst/>
                <a:gdLst>
                  <a:gd name="T0" fmla="*/ 79 w 82"/>
                  <a:gd name="T1" fmla="*/ 2 h 15"/>
                  <a:gd name="T2" fmla="*/ 82 w 82"/>
                  <a:gd name="T3" fmla="*/ 5 h 15"/>
                  <a:gd name="T4" fmla="*/ 80 w 82"/>
                  <a:gd name="T5" fmla="*/ 6 h 15"/>
                  <a:gd name="T6" fmla="*/ 78 w 82"/>
                  <a:gd name="T7" fmla="*/ 9 h 15"/>
                  <a:gd name="T8" fmla="*/ 75 w 82"/>
                  <a:gd name="T9" fmla="*/ 11 h 15"/>
                  <a:gd name="T10" fmla="*/ 66 w 82"/>
                  <a:gd name="T11" fmla="*/ 13 h 15"/>
                  <a:gd name="T12" fmla="*/ 57 w 82"/>
                  <a:gd name="T13" fmla="*/ 13 h 15"/>
                  <a:gd name="T14" fmla="*/ 49 w 82"/>
                  <a:gd name="T15" fmla="*/ 15 h 15"/>
                  <a:gd name="T16" fmla="*/ 40 w 82"/>
                  <a:gd name="T17" fmla="*/ 15 h 15"/>
                  <a:gd name="T18" fmla="*/ 31 w 82"/>
                  <a:gd name="T19" fmla="*/ 15 h 15"/>
                  <a:gd name="T20" fmla="*/ 23 w 82"/>
                  <a:gd name="T21" fmla="*/ 13 h 15"/>
                  <a:gd name="T22" fmla="*/ 16 w 82"/>
                  <a:gd name="T23" fmla="*/ 13 h 15"/>
                  <a:gd name="T24" fmla="*/ 7 w 82"/>
                  <a:gd name="T25" fmla="*/ 12 h 15"/>
                  <a:gd name="T26" fmla="*/ 0 w 82"/>
                  <a:gd name="T27" fmla="*/ 10 h 15"/>
                  <a:gd name="T28" fmla="*/ 0 w 82"/>
                  <a:gd name="T29" fmla="*/ 9 h 15"/>
                  <a:gd name="T30" fmla="*/ 9 w 82"/>
                  <a:gd name="T31" fmla="*/ 7 h 15"/>
                  <a:gd name="T32" fmla="*/ 19 w 82"/>
                  <a:gd name="T33" fmla="*/ 6 h 15"/>
                  <a:gd name="T34" fmla="*/ 29 w 82"/>
                  <a:gd name="T35" fmla="*/ 4 h 15"/>
                  <a:gd name="T36" fmla="*/ 40 w 82"/>
                  <a:gd name="T37" fmla="*/ 2 h 15"/>
                  <a:gd name="T38" fmla="*/ 50 w 82"/>
                  <a:gd name="T39" fmla="*/ 1 h 15"/>
                  <a:gd name="T40" fmla="*/ 60 w 82"/>
                  <a:gd name="T41" fmla="*/ 0 h 15"/>
                  <a:gd name="T42" fmla="*/ 69 w 82"/>
                  <a:gd name="T43" fmla="*/ 0 h 15"/>
                  <a:gd name="T44" fmla="*/ 79 w 82"/>
                  <a:gd name="T4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" h="15">
                    <a:moveTo>
                      <a:pt x="79" y="2"/>
                    </a:moveTo>
                    <a:lnTo>
                      <a:pt x="82" y="5"/>
                    </a:lnTo>
                    <a:lnTo>
                      <a:pt x="80" y="6"/>
                    </a:lnTo>
                    <a:lnTo>
                      <a:pt x="78" y="9"/>
                    </a:lnTo>
                    <a:lnTo>
                      <a:pt x="75" y="11"/>
                    </a:lnTo>
                    <a:lnTo>
                      <a:pt x="66" y="13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0" y="15"/>
                    </a:lnTo>
                    <a:lnTo>
                      <a:pt x="31" y="15"/>
                    </a:lnTo>
                    <a:lnTo>
                      <a:pt x="23" y="13"/>
                    </a:lnTo>
                    <a:lnTo>
                      <a:pt x="16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9" y="7"/>
                    </a:lnTo>
                    <a:lnTo>
                      <a:pt x="19" y="6"/>
                    </a:lnTo>
                    <a:lnTo>
                      <a:pt x="29" y="4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69" y="0"/>
                    </a:lnTo>
                    <a:lnTo>
                      <a:pt x="7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1" name="Freeform 662"/>
              <p:cNvSpPr>
                <a:spLocks/>
              </p:cNvSpPr>
              <p:nvPr/>
            </p:nvSpPr>
            <p:spPr bwMode="auto">
              <a:xfrm>
                <a:off x="1861" y="1520"/>
                <a:ext cx="9" cy="13"/>
              </a:xfrm>
              <a:custGeom>
                <a:avLst/>
                <a:gdLst>
                  <a:gd name="T0" fmla="*/ 1 w 27"/>
                  <a:gd name="T1" fmla="*/ 38 h 38"/>
                  <a:gd name="T2" fmla="*/ 0 w 27"/>
                  <a:gd name="T3" fmla="*/ 36 h 38"/>
                  <a:gd name="T4" fmla="*/ 0 w 27"/>
                  <a:gd name="T5" fmla="*/ 35 h 38"/>
                  <a:gd name="T6" fmla="*/ 0 w 27"/>
                  <a:gd name="T7" fmla="*/ 32 h 38"/>
                  <a:gd name="T8" fmla="*/ 0 w 27"/>
                  <a:gd name="T9" fmla="*/ 30 h 38"/>
                  <a:gd name="T10" fmla="*/ 8 w 27"/>
                  <a:gd name="T11" fmla="*/ 24 h 38"/>
                  <a:gd name="T12" fmla="*/ 12 w 27"/>
                  <a:gd name="T13" fmla="*/ 15 h 38"/>
                  <a:gd name="T14" fmla="*/ 17 w 27"/>
                  <a:gd name="T15" fmla="*/ 7 h 38"/>
                  <a:gd name="T16" fmla="*/ 25 w 27"/>
                  <a:gd name="T17" fmla="*/ 0 h 38"/>
                  <a:gd name="T18" fmla="*/ 27 w 27"/>
                  <a:gd name="T19" fmla="*/ 3 h 38"/>
                  <a:gd name="T20" fmla="*/ 1 w 27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8">
                    <a:moveTo>
                      <a:pt x="1" y="38"/>
                    </a:move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8" y="24"/>
                    </a:lnTo>
                    <a:lnTo>
                      <a:pt x="12" y="15"/>
                    </a:lnTo>
                    <a:lnTo>
                      <a:pt x="17" y="7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2" name="Freeform 663"/>
              <p:cNvSpPr>
                <a:spLocks/>
              </p:cNvSpPr>
              <p:nvPr/>
            </p:nvSpPr>
            <p:spPr bwMode="auto">
              <a:xfrm>
                <a:off x="1788" y="1528"/>
                <a:ext cx="47" cy="75"/>
              </a:xfrm>
              <a:custGeom>
                <a:avLst/>
                <a:gdLst>
                  <a:gd name="T0" fmla="*/ 59 w 141"/>
                  <a:gd name="T1" fmla="*/ 10 h 223"/>
                  <a:gd name="T2" fmla="*/ 66 w 141"/>
                  <a:gd name="T3" fmla="*/ 15 h 223"/>
                  <a:gd name="T4" fmla="*/ 74 w 141"/>
                  <a:gd name="T5" fmla="*/ 21 h 223"/>
                  <a:gd name="T6" fmla="*/ 81 w 141"/>
                  <a:gd name="T7" fmla="*/ 26 h 223"/>
                  <a:gd name="T8" fmla="*/ 90 w 141"/>
                  <a:gd name="T9" fmla="*/ 30 h 223"/>
                  <a:gd name="T10" fmla="*/ 98 w 141"/>
                  <a:gd name="T11" fmla="*/ 39 h 223"/>
                  <a:gd name="T12" fmla="*/ 107 w 141"/>
                  <a:gd name="T13" fmla="*/ 48 h 223"/>
                  <a:gd name="T14" fmla="*/ 113 w 141"/>
                  <a:gd name="T15" fmla="*/ 57 h 223"/>
                  <a:gd name="T16" fmla="*/ 119 w 141"/>
                  <a:gd name="T17" fmla="*/ 67 h 223"/>
                  <a:gd name="T18" fmla="*/ 125 w 141"/>
                  <a:gd name="T19" fmla="*/ 78 h 223"/>
                  <a:gd name="T20" fmla="*/ 130 w 141"/>
                  <a:gd name="T21" fmla="*/ 89 h 223"/>
                  <a:gd name="T22" fmla="*/ 135 w 141"/>
                  <a:gd name="T23" fmla="*/ 99 h 223"/>
                  <a:gd name="T24" fmla="*/ 141 w 141"/>
                  <a:gd name="T25" fmla="*/ 109 h 223"/>
                  <a:gd name="T26" fmla="*/ 141 w 141"/>
                  <a:gd name="T27" fmla="*/ 110 h 223"/>
                  <a:gd name="T28" fmla="*/ 141 w 141"/>
                  <a:gd name="T29" fmla="*/ 111 h 223"/>
                  <a:gd name="T30" fmla="*/ 140 w 141"/>
                  <a:gd name="T31" fmla="*/ 111 h 223"/>
                  <a:gd name="T32" fmla="*/ 138 w 141"/>
                  <a:gd name="T33" fmla="*/ 111 h 223"/>
                  <a:gd name="T34" fmla="*/ 132 w 141"/>
                  <a:gd name="T35" fmla="*/ 109 h 223"/>
                  <a:gd name="T36" fmla="*/ 126 w 141"/>
                  <a:gd name="T37" fmla="*/ 108 h 223"/>
                  <a:gd name="T38" fmla="*/ 121 w 141"/>
                  <a:gd name="T39" fmla="*/ 108 h 223"/>
                  <a:gd name="T40" fmla="*/ 115 w 141"/>
                  <a:gd name="T41" fmla="*/ 106 h 223"/>
                  <a:gd name="T42" fmla="*/ 110 w 141"/>
                  <a:gd name="T43" fmla="*/ 106 h 223"/>
                  <a:gd name="T44" fmla="*/ 104 w 141"/>
                  <a:gd name="T45" fmla="*/ 105 h 223"/>
                  <a:gd name="T46" fmla="*/ 99 w 141"/>
                  <a:gd name="T47" fmla="*/ 103 h 223"/>
                  <a:gd name="T48" fmla="*/ 93 w 141"/>
                  <a:gd name="T49" fmla="*/ 100 h 223"/>
                  <a:gd name="T50" fmla="*/ 88 w 141"/>
                  <a:gd name="T51" fmla="*/ 100 h 223"/>
                  <a:gd name="T52" fmla="*/ 83 w 141"/>
                  <a:gd name="T53" fmla="*/ 101 h 223"/>
                  <a:gd name="T54" fmla="*/ 79 w 141"/>
                  <a:gd name="T55" fmla="*/ 104 h 223"/>
                  <a:gd name="T56" fmla="*/ 74 w 141"/>
                  <a:gd name="T57" fmla="*/ 106 h 223"/>
                  <a:gd name="T58" fmla="*/ 71 w 141"/>
                  <a:gd name="T59" fmla="*/ 111 h 223"/>
                  <a:gd name="T60" fmla="*/ 71 w 141"/>
                  <a:gd name="T61" fmla="*/ 116 h 223"/>
                  <a:gd name="T62" fmla="*/ 70 w 141"/>
                  <a:gd name="T63" fmla="*/ 122 h 223"/>
                  <a:gd name="T64" fmla="*/ 71 w 141"/>
                  <a:gd name="T65" fmla="*/ 127 h 223"/>
                  <a:gd name="T66" fmla="*/ 71 w 141"/>
                  <a:gd name="T67" fmla="*/ 149 h 223"/>
                  <a:gd name="T68" fmla="*/ 72 w 141"/>
                  <a:gd name="T69" fmla="*/ 174 h 223"/>
                  <a:gd name="T70" fmla="*/ 72 w 141"/>
                  <a:gd name="T71" fmla="*/ 198 h 223"/>
                  <a:gd name="T72" fmla="*/ 72 w 141"/>
                  <a:gd name="T73" fmla="*/ 221 h 223"/>
                  <a:gd name="T74" fmla="*/ 61 w 141"/>
                  <a:gd name="T75" fmla="*/ 223 h 223"/>
                  <a:gd name="T76" fmla="*/ 58 w 141"/>
                  <a:gd name="T77" fmla="*/ 207 h 223"/>
                  <a:gd name="T78" fmla="*/ 55 w 141"/>
                  <a:gd name="T79" fmla="*/ 192 h 223"/>
                  <a:gd name="T80" fmla="*/ 52 w 141"/>
                  <a:gd name="T81" fmla="*/ 177 h 223"/>
                  <a:gd name="T82" fmla="*/ 48 w 141"/>
                  <a:gd name="T83" fmla="*/ 163 h 223"/>
                  <a:gd name="T84" fmla="*/ 43 w 141"/>
                  <a:gd name="T85" fmla="*/ 144 h 223"/>
                  <a:gd name="T86" fmla="*/ 39 w 141"/>
                  <a:gd name="T87" fmla="*/ 126 h 223"/>
                  <a:gd name="T88" fmla="*/ 33 w 141"/>
                  <a:gd name="T89" fmla="*/ 108 h 223"/>
                  <a:gd name="T90" fmla="*/ 27 w 141"/>
                  <a:gd name="T91" fmla="*/ 90 h 223"/>
                  <a:gd name="T92" fmla="*/ 19 w 141"/>
                  <a:gd name="T93" fmla="*/ 72 h 223"/>
                  <a:gd name="T94" fmla="*/ 13 w 141"/>
                  <a:gd name="T95" fmla="*/ 54 h 223"/>
                  <a:gd name="T96" fmla="*/ 6 w 141"/>
                  <a:gd name="T97" fmla="*/ 34 h 223"/>
                  <a:gd name="T98" fmla="*/ 0 w 141"/>
                  <a:gd name="T99" fmla="*/ 16 h 223"/>
                  <a:gd name="T100" fmla="*/ 5 w 141"/>
                  <a:gd name="T101" fmla="*/ 7 h 223"/>
                  <a:gd name="T102" fmla="*/ 11 w 141"/>
                  <a:gd name="T103" fmla="*/ 2 h 223"/>
                  <a:gd name="T104" fmla="*/ 19 w 141"/>
                  <a:gd name="T105" fmla="*/ 0 h 223"/>
                  <a:gd name="T106" fmla="*/ 26 w 141"/>
                  <a:gd name="T107" fmla="*/ 0 h 223"/>
                  <a:gd name="T108" fmla="*/ 35 w 141"/>
                  <a:gd name="T109" fmla="*/ 1 h 223"/>
                  <a:gd name="T110" fmla="*/ 43 w 141"/>
                  <a:gd name="T111" fmla="*/ 5 h 223"/>
                  <a:gd name="T112" fmla="*/ 50 w 141"/>
                  <a:gd name="T113" fmla="*/ 7 h 223"/>
                  <a:gd name="T114" fmla="*/ 59 w 141"/>
                  <a:gd name="T115" fmla="*/ 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1" h="223">
                    <a:moveTo>
                      <a:pt x="59" y="10"/>
                    </a:moveTo>
                    <a:lnTo>
                      <a:pt x="66" y="15"/>
                    </a:lnTo>
                    <a:lnTo>
                      <a:pt x="74" y="21"/>
                    </a:lnTo>
                    <a:lnTo>
                      <a:pt x="81" y="26"/>
                    </a:lnTo>
                    <a:lnTo>
                      <a:pt x="90" y="30"/>
                    </a:lnTo>
                    <a:lnTo>
                      <a:pt x="98" y="39"/>
                    </a:lnTo>
                    <a:lnTo>
                      <a:pt x="107" y="48"/>
                    </a:lnTo>
                    <a:lnTo>
                      <a:pt x="113" y="57"/>
                    </a:lnTo>
                    <a:lnTo>
                      <a:pt x="119" y="67"/>
                    </a:lnTo>
                    <a:lnTo>
                      <a:pt x="125" y="78"/>
                    </a:lnTo>
                    <a:lnTo>
                      <a:pt x="130" y="89"/>
                    </a:lnTo>
                    <a:lnTo>
                      <a:pt x="135" y="99"/>
                    </a:lnTo>
                    <a:lnTo>
                      <a:pt x="141" y="109"/>
                    </a:lnTo>
                    <a:lnTo>
                      <a:pt x="141" y="110"/>
                    </a:lnTo>
                    <a:lnTo>
                      <a:pt x="141" y="111"/>
                    </a:lnTo>
                    <a:lnTo>
                      <a:pt x="140" y="111"/>
                    </a:lnTo>
                    <a:lnTo>
                      <a:pt x="138" y="111"/>
                    </a:lnTo>
                    <a:lnTo>
                      <a:pt x="132" y="109"/>
                    </a:lnTo>
                    <a:lnTo>
                      <a:pt x="126" y="108"/>
                    </a:lnTo>
                    <a:lnTo>
                      <a:pt x="121" y="108"/>
                    </a:lnTo>
                    <a:lnTo>
                      <a:pt x="115" y="106"/>
                    </a:lnTo>
                    <a:lnTo>
                      <a:pt x="110" y="106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93" y="100"/>
                    </a:lnTo>
                    <a:lnTo>
                      <a:pt x="88" y="100"/>
                    </a:lnTo>
                    <a:lnTo>
                      <a:pt x="83" y="101"/>
                    </a:lnTo>
                    <a:lnTo>
                      <a:pt x="79" y="104"/>
                    </a:lnTo>
                    <a:lnTo>
                      <a:pt x="74" y="106"/>
                    </a:lnTo>
                    <a:lnTo>
                      <a:pt x="71" y="111"/>
                    </a:lnTo>
                    <a:lnTo>
                      <a:pt x="71" y="116"/>
                    </a:lnTo>
                    <a:lnTo>
                      <a:pt x="70" y="122"/>
                    </a:lnTo>
                    <a:lnTo>
                      <a:pt x="71" y="127"/>
                    </a:lnTo>
                    <a:lnTo>
                      <a:pt x="71" y="149"/>
                    </a:lnTo>
                    <a:lnTo>
                      <a:pt x="72" y="174"/>
                    </a:lnTo>
                    <a:lnTo>
                      <a:pt x="72" y="198"/>
                    </a:lnTo>
                    <a:lnTo>
                      <a:pt x="72" y="221"/>
                    </a:lnTo>
                    <a:lnTo>
                      <a:pt x="61" y="223"/>
                    </a:lnTo>
                    <a:lnTo>
                      <a:pt x="58" y="207"/>
                    </a:lnTo>
                    <a:lnTo>
                      <a:pt x="55" y="192"/>
                    </a:lnTo>
                    <a:lnTo>
                      <a:pt x="52" y="177"/>
                    </a:lnTo>
                    <a:lnTo>
                      <a:pt x="48" y="163"/>
                    </a:lnTo>
                    <a:lnTo>
                      <a:pt x="43" y="144"/>
                    </a:lnTo>
                    <a:lnTo>
                      <a:pt x="39" y="126"/>
                    </a:lnTo>
                    <a:lnTo>
                      <a:pt x="33" y="108"/>
                    </a:lnTo>
                    <a:lnTo>
                      <a:pt x="27" y="90"/>
                    </a:lnTo>
                    <a:lnTo>
                      <a:pt x="19" y="72"/>
                    </a:lnTo>
                    <a:lnTo>
                      <a:pt x="13" y="54"/>
                    </a:lnTo>
                    <a:lnTo>
                      <a:pt x="6" y="34"/>
                    </a:lnTo>
                    <a:lnTo>
                      <a:pt x="0" y="16"/>
                    </a:lnTo>
                    <a:lnTo>
                      <a:pt x="5" y="7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3" y="5"/>
                    </a:lnTo>
                    <a:lnTo>
                      <a:pt x="50" y="7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3" name="Freeform 664"/>
              <p:cNvSpPr>
                <a:spLocks/>
              </p:cNvSpPr>
              <p:nvPr/>
            </p:nvSpPr>
            <p:spPr bwMode="auto">
              <a:xfrm>
                <a:off x="1862" y="1530"/>
                <a:ext cx="9" cy="27"/>
              </a:xfrm>
              <a:custGeom>
                <a:avLst/>
                <a:gdLst>
                  <a:gd name="T0" fmla="*/ 20 w 27"/>
                  <a:gd name="T1" fmla="*/ 50 h 82"/>
                  <a:gd name="T2" fmla="*/ 21 w 27"/>
                  <a:gd name="T3" fmla="*/ 52 h 82"/>
                  <a:gd name="T4" fmla="*/ 21 w 27"/>
                  <a:gd name="T5" fmla="*/ 55 h 82"/>
                  <a:gd name="T6" fmla="*/ 20 w 27"/>
                  <a:gd name="T7" fmla="*/ 59 h 82"/>
                  <a:gd name="T8" fmla="*/ 19 w 27"/>
                  <a:gd name="T9" fmla="*/ 61 h 82"/>
                  <a:gd name="T10" fmla="*/ 0 w 27"/>
                  <a:gd name="T11" fmla="*/ 82 h 82"/>
                  <a:gd name="T12" fmla="*/ 2 w 27"/>
                  <a:gd name="T13" fmla="*/ 71 h 82"/>
                  <a:gd name="T14" fmla="*/ 2 w 27"/>
                  <a:gd name="T15" fmla="*/ 61 h 82"/>
                  <a:gd name="T16" fmla="*/ 2 w 27"/>
                  <a:gd name="T17" fmla="*/ 51 h 82"/>
                  <a:gd name="T18" fmla="*/ 0 w 27"/>
                  <a:gd name="T19" fmla="*/ 41 h 82"/>
                  <a:gd name="T20" fmla="*/ 5 w 27"/>
                  <a:gd name="T21" fmla="*/ 34 h 82"/>
                  <a:gd name="T22" fmla="*/ 11 w 27"/>
                  <a:gd name="T23" fmla="*/ 27 h 82"/>
                  <a:gd name="T24" fmla="*/ 16 w 27"/>
                  <a:gd name="T25" fmla="*/ 19 h 82"/>
                  <a:gd name="T26" fmla="*/ 19 w 27"/>
                  <a:gd name="T27" fmla="*/ 12 h 82"/>
                  <a:gd name="T28" fmla="*/ 22 w 27"/>
                  <a:gd name="T29" fmla="*/ 10 h 82"/>
                  <a:gd name="T30" fmla="*/ 25 w 27"/>
                  <a:gd name="T31" fmla="*/ 6 h 82"/>
                  <a:gd name="T32" fmla="*/ 26 w 27"/>
                  <a:gd name="T33" fmla="*/ 3 h 82"/>
                  <a:gd name="T34" fmla="*/ 27 w 27"/>
                  <a:gd name="T35" fmla="*/ 0 h 82"/>
                  <a:gd name="T36" fmla="*/ 26 w 27"/>
                  <a:gd name="T37" fmla="*/ 12 h 82"/>
                  <a:gd name="T38" fmla="*/ 25 w 27"/>
                  <a:gd name="T39" fmla="*/ 24 h 82"/>
                  <a:gd name="T40" fmla="*/ 22 w 27"/>
                  <a:gd name="T41" fmla="*/ 38 h 82"/>
                  <a:gd name="T42" fmla="*/ 20 w 27"/>
                  <a:gd name="T43" fmla="*/ 5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82">
                    <a:moveTo>
                      <a:pt x="20" y="50"/>
                    </a:moveTo>
                    <a:lnTo>
                      <a:pt x="21" y="52"/>
                    </a:lnTo>
                    <a:lnTo>
                      <a:pt x="21" y="55"/>
                    </a:lnTo>
                    <a:lnTo>
                      <a:pt x="20" y="59"/>
                    </a:lnTo>
                    <a:lnTo>
                      <a:pt x="19" y="61"/>
                    </a:lnTo>
                    <a:lnTo>
                      <a:pt x="0" y="82"/>
                    </a:lnTo>
                    <a:lnTo>
                      <a:pt x="2" y="71"/>
                    </a:lnTo>
                    <a:lnTo>
                      <a:pt x="2" y="61"/>
                    </a:lnTo>
                    <a:lnTo>
                      <a:pt x="2" y="51"/>
                    </a:lnTo>
                    <a:lnTo>
                      <a:pt x="0" y="41"/>
                    </a:lnTo>
                    <a:lnTo>
                      <a:pt x="5" y="34"/>
                    </a:lnTo>
                    <a:lnTo>
                      <a:pt x="11" y="27"/>
                    </a:lnTo>
                    <a:lnTo>
                      <a:pt x="16" y="19"/>
                    </a:lnTo>
                    <a:lnTo>
                      <a:pt x="19" y="12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6" y="3"/>
                    </a:lnTo>
                    <a:lnTo>
                      <a:pt x="27" y="0"/>
                    </a:lnTo>
                    <a:lnTo>
                      <a:pt x="26" y="12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0" y="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4" name="Freeform 665"/>
              <p:cNvSpPr>
                <a:spLocks/>
              </p:cNvSpPr>
              <p:nvPr/>
            </p:nvSpPr>
            <p:spPr bwMode="auto">
              <a:xfrm>
                <a:off x="2009" y="1538"/>
                <a:ext cx="137" cy="120"/>
              </a:xfrm>
              <a:custGeom>
                <a:avLst/>
                <a:gdLst>
                  <a:gd name="T0" fmla="*/ 388 w 409"/>
                  <a:gd name="T1" fmla="*/ 10 h 359"/>
                  <a:gd name="T2" fmla="*/ 403 w 409"/>
                  <a:gd name="T3" fmla="*/ 30 h 359"/>
                  <a:gd name="T4" fmla="*/ 402 w 409"/>
                  <a:gd name="T5" fmla="*/ 52 h 359"/>
                  <a:gd name="T6" fmla="*/ 383 w 409"/>
                  <a:gd name="T7" fmla="*/ 74 h 359"/>
                  <a:gd name="T8" fmla="*/ 361 w 409"/>
                  <a:gd name="T9" fmla="*/ 95 h 359"/>
                  <a:gd name="T10" fmla="*/ 340 w 409"/>
                  <a:gd name="T11" fmla="*/ 114 h 359"/>
                  <a:gd name="T12" fmla="*/ 307 w 409"/>
                  <a:gd name="T13" fmla="*/ 142 h 359"/>
                  <a:gd name="T14" fmla="*/ 261 w 409"/>
                  <a:gd name="T15" fmla="*/ 174 h 359"/>
                  <a:gd name="T16" fmla="*/ 214 w 409"/>
                  <a:gd name="T17" fmla="*/ 206 h 359"/>
                  <a:gd name="T18" fmla="*/ 167 w 409"/>
                  <a:gd name="T19" fmla="*/ 237 h 359"/>
                  <a:gd name="T20" fmla="*/ 144 w 409"/>
                  <a:gd name="T21" fmla="*/ 254 h 359"/>
                  <a:gd name="T22" fmla="*/ 135 w 409"/>
                  <a:gd name="T23" fmla="*/ 274 h 359"/>
                  <a:gd name="T24" fmla="*/ 123 w 409"/>
                  <a:gd name="T25" fmla="*/ 293 h 359"/>
                  <a:gd name="T26" fmla="*/ 111 w 409"/>
                  <a:gd name="T27" fmla="*/ 305 h 359"/>
                  <a:gd name="T28" fmla="*/ 98 w 409"/>
                  <a:gd name="T29" fmla="*/ 316 h 359"/>
                  <a:gd name="T30" fmla="*/ 84 w 409"/>
                  <a:gd name="T31" fmla="*/ 325 h 359"/>
                  <a:gd name="T32" fmla="*/ 68 w 409"/>
                  <a:gd name="T33" fmla="*/ 330 h 359"/>
                  <a:gd name="T34" fmla="*/ 72 w 409"/>
                  <a:gd name="T35" fmla="*/ 325 h 359"/>
                  <a:gd name="T36" fmla="*/ 74 w 409"/>
                  <a:gd name="T37" fmla="*/ 319 h 359"/>
                  <a:gd name="T38" fmla="*/ 91 w 409"/>
                  <a:gd name="T39" fmla="*/ 307 h 359"/>
                  <a:gd name="T40" fmla="*/ 109 w 409"/>
                  <a:gd name="T41" fmla="*/ 296 h 359"/>
                  <a:gd name="T42" fmla="*/ 123 w 409"/>
                  <a:gd name="T43" fmla="*/ 283 h 359"/>
                  <a:gd name="T44" fmla="*/ 133 w 409"/>
                  <a:gd name="T45" fmla="*/ 265 h 359"/>
                  <a:gd name="T46" fmla="*/ 138 w 409"/>
                  <a:gd name="T47" fmla="*/ 254 h 359"/>
                  <a:gd name="T48" fmla="*/ 142 w 409"/>
                  <a:gd name="T49" fmla="*/ 243 h 359"/>
                  <a:gd name="T50" fmla="*/ 129 w 409"/>
                  <a:gd name="T51" fmla="*/ 246 h 359"/>
                  <a:gd name="T52" fmla="*/ 120 w 409"/>
                  <a:gd name="T53" fmla="*/ 261 h 359"/>
                  <a:gd name="T54" fmla="*/ 110 w 409"/>
                  <a:gd name="T55" fmla="*/ 276 h 359"/>
                  <a:gd name="T56" fmla="*/ 99 w 409"/>
                  <a:gd name="T57" fmla="*/ 288 h 359"/>
                  <a:gd name="T58" fmla="*/ 83 w 409"/>
                  <a:gd name="T59" fmla="*/ 298 h 359"/>
                  <a:gd name="T60" fmla="*/ 65 w 409"/>
                  <a:gd name="T61" fmla="*/ 305 h 359"/>
                  <a:gd name="T62" fmla="*/ 47 w 409"/>
                  <a:gd name="T63" fmla="*/ 314 h 359"/>
                  <a:gd name="T64" fmla="*/ 33 w 409"/>
                  <a:gd name="T65" fmla="*/ 326 h 359"/>
                  <a:gd name="T66" fmla="*/ 21 w 409"/>
                  <a:gd name="T67" fmla="*/ 343 h 359"/>
                  <a:gd name="T68" fmla="*/ 7 w 409"/>
                  <a:gd name="T69" fmla="*/ 355 h 359"/>
                  <a:gd name="T70" fmla="*/ 38 w 409"/>
                  <a:gd name="T71" fmla="*/ 284 h 359"/>
                  <a:gd name="T72" fmla="*/ 315 w 409"/>
                  <a:gd name="T73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9" h="359">
                    <a:moveTo>
                      <a:pt x="377" y="3"/>
                    </a:moveTo>
                    <a:lnTo>
                      <a:pt x="388" y="10"/>
                    </a:lnTo>
                    <a:lnTo>
                      <a:pt x="396" y="19"/>
                    </a:lnTo>
                    <a:lnTo>
                      <a:pt x="403" y="30"/>
                    </a:lnTo>
                    <a:lnTo>
                      <a:pt x="409" y="40"/>
                    </a:lnTo>
                    <a:lnTo>
                      <a:pt x="402" y="52"/>
                    </a:lnTo>
                    <a:lnTo>
                      <a:pt x="393" y="63"/>
                    </a:lnTo>
                    <a:lnTo>
                      <a:pt x="383" y="74"/>
                    </a:lnTo>
                    <a:lnTo>
                      <a:pt x="372" y="85"/>
                    </a:lnTo>
                    <a:lnTo>
                      <a:pt x="361" y="95"/>
                    </a:lnTo>
                    <a:lnTo>
                      <a:pt x="350" y="104"/>
                    </a:lnTo>
                    <a:lnTo>
                      <a:pt x="340" y="114"/>
                    </a:lnTo>
                    <a:lnTo>
                      <a:pt x="329" y="124"/>
                    </a:lnTo>
                    <a:lnTo>
                      <a:pt x="307" y="142"/>
                    </a:lnTo>
                    <a:lnTo>
                      <a:pt x="283" y="158"/>
                    </a:lnTo>
                    <a:lnTo>
                      <a:pt x="261" y="174"/>
                    </a:lnTo>
                    <a:lnTo>
                      <a:pt x="237" y="190"/>
                    </a:lnTo>
                    <a:lnTo>
                      <a:pt x="214" y="206"/>
                    </a:lnTo>
                    <a:lnTo>
                      <a:pt x="190" y="221"/>
                    </a:lnTo>
                    <a:lnTo>
                      <a:pt x="167" y="237"/>
                    </a:lnTo>
                    <a:lnTo>
                      <a:pt x="145" y="254"/>
                    </a:lnTo>
                    <a:lnTo>
                      <a:pt x="144" y="254"/>
                    </a:lnTo>
                    <a:lnTo>
                      <a:pt x="140" y="265"/>
                    </a:lnTo>
                    <a:lnTo>
                      <a:pt x="135" y="274"/>
                    </a:lnTo>
                    <a:lnTo>
                      <a:pt x="129" y="283"/>
                    </a:lnTo>
                    <a:lnTo>
                      <a:pt x="123" y="293"/>
                    </a:lnTo>
                    <a:lnTo>
                      <a:pt x="117" y="299"/>
                    </a:lnTo>
                    <a:lnTo>
                      <a:pt x="111" y="305"/>
                    </a:lnTo>
                    <a:lnTo>
                      <a:pt x="104" y="310"/>
                    </a:lnTo>
                    <a:lnTo>
                      <a:pt x="98" y="316"/>
                    </a:lnTo>
                    <a:lnTo>
                      <a:pt x="90" y="321"/>
                    </a:lnTo>
                    <a:lnTo>
                      <a:pt x="84" y="325"/>
                    </a:lnTo>
                    <a:lnTo>
                      <a:pt x="77" y="327"/>
                    </a:lnTo>
                    <a:lnTo>
                      <a:pt x="68" y="330"/>
                    </a:lnTo>
                    <a:lnTo>
                      <a:pt x="69" y="327"/>
                    </a:lnTo>
                    <a:lnTo>
                      <a:pt x="72" y="325"/>
                    </a:lnTo>
                    <a:lnTo>
                      <a:pt x="73" y="322"/>
                    </a:lnTo>
                    <a:lnTo>
                      <a:pt x="74" y="319"/>
                    </a:lnTo>
                    <a:lnTo>
                      <a:pt x="83" y="314"/>
                    </a:lnTo>
                    <a:lnTo>
                      <a:pt x="91" y="307"/>
                    </a:lnTo>
                    <a:lnTo>
                      <a:pt x="100" y="303"/>
                    </a:lnTo>
                    <a:lnTo>
                      <a:pt x="109" y="296"/>
                    </a:lnTo>
                    <a:lnTo>
                      <a:pt x="116" y="290"/>
                    </a:lnTo>
                    <a:lnTo>
                      <a:pt x="123" y="283"/>
                    </a:lnTo>
                    <a:lnTo>
                      <a:pt x="129" y="274"/>
                    </a:lnTo>
                    <a:lnTo>
                      <a:pt x="133" y="265"/>
                    </a:lnTo>
                    <a:lnTo>
                      <a:pt x="134" y="259"/>
                    </a:lnTo>
                    <a:lnTo>
                      <a:pt x="138" y="254"/>
                    </a:lnTo>
                    <a:lnTo>
                      <a:pt x="140" y="248"/>
                    </a:lnTo>
                    <a:lnTo>
                      <a:pt x="142" y="243"/>
                    </a:lnTo>
                    <a:lnTo>
                      <a:pt x="135" y="240"/>
                    </a:lnTo>
                    <a:lnTo>
                      <a:pt x="129" y="246"/>
                    </a:lnTo>
                    <a:lnTo>
                      <a:pt x="124" y="254"/>
                    </a:lnTo>
                    <a:lnTo>
                      <a:pt x="120" y="261"/>
                    </a:lnTo>
                    <a:lnTo>
                      <a:pt x="115" y="268"/>
                    </a:lnTo>
                    <a:lnTo>
                      <a:pt x="110" y="276"/>
                    </a:lnTo>
                    <a:lnTo>
                      <a:pt x="105" y="283"/>
                    </a:lnTo>
                    <a:lnTo>
                      <a:pt x="99" y="288"/>
                    </a:lnTo>
                    <a:lnTo>
                      <a:pt x="91" y="293"/>
                    </a:lnTo>
                    <a:lnTo>
                      <a:pt x="83" y="298"/>
                    </a:lnTo>
                    <a:lnTo>
                      <a:pt x="74" y="301"/>
                    </a:lnTo>
                    <a:lnTo>
                      <a:pt x="65" y="305"/>
                    </a:lnTo>
                    <a:lnTo>
                      <a:pt x="56" y="309"/>
                    </a:lnTo>
                    <a:lnTo>
                      <a:pt x="47" y="314"/>
                    </a:lnTo>
                    <a:lnTo>
                      <a:pt x="39" y="319"/>
                    </a:lnTo>
                    <a:lnTo>
                      <a:pt x="33" y="326"/>
                    </a:lnTo>
                    <a:lnTo>
                      <a:pt x="27" y="336"/>
                    </a:lnTo>
                    <a:lnTo>
                      <a:pt x="21" y="343"/>
                    </a:lnTo>
                    <a:lnTo>
                      <a:pt x="14" y="349"/>
                    </a:lnTo>
                    <a:lnTo>
                      <a:pt x="7" y="355"/>
                    </a:lnTo>
                    <a:lnTo>
                      <a:pt x="0" y="359"/>
                    </a:lnTo>
                    <a:lnTo>
                      <a:pt x="38" y="284"/>
                    </a:lnTo>
                    <a:lnTo>
                      <a:pt x="167" y="201"/>
                    </a:lnTo>
                    <a:lnTo>
                      <a:pt x="315" y="0"/>
                    </a:lnTo>
                    <a:lnTo>
                      <a:pt x="377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5" name="Freeform 666"/>
              <p:cNvSpPr>
                <a:spLocks/>
              </p:cNvSpPr>
              <p:nvPr/>
            </p:nvSpPr>
            <p:spPr bwMode="auto">
              <a:xfrm>
                <a:off x="1999" y="1530"/>
                <a:ext cx="136" cy="129"/>
              </a:xfrm>
              <a:custGeom>
                <a:avLst/>
                <a:gdLst>
                  <a:gd name="T0" fmla="*/ 30 w 408"/>
                  <a:gd name="T1" fmla="*/ 384 h 385"/>
                  <a:gd name="T2" fmla="*/ 26 w 408"/>
                  <a:gd name="T3" fmla="*/ 384 h 385"/>
                  <a:gd name="T4" fmla="*/ 19 w 408"/>
                  <a:gd name="T5" fmla="*/ 380 h 385"/>
                  <a:gd name="T6" fmla="*/ 21 w 408"/>
                  <a:gd name="T7" fmla="*/ 371 h 385"/>
                  <a:gd name="T8" fmla="*/ 55 w 408"/>
                  <a:gd name="T9" fmla="*/ 312 h 385"/>
                  <a:gd name="T10" fmla="*/ 56 w 408"/>
                  <a:gd name="T11" fmla="*/ 307 h 385"/>
                  <a:gd name="T12" fmla="*/ 55 w 408"/>
                  <a:gd name="T13" fmla="*/ 302 h 385"/>
                  <a:gd name="T14" fmla="*/ 44 w 408"/>
                  <a:gd name="T15" fmla="*/ 311 h 385"/>
                  <a:gd name="T16" fmla="*/ 34 w 408"/>
                  <a:gd name="T17" fmla="*/ 322 h 385"/>
                  <a:gd name="T18" fmla="*/ 17 w 408"/>
                  <a:gd name="T19" fmla="*/ 349 h 385"/>
                  <a:gd name="T20" fmla="*/ 6 w 408"/>
                  <a:gd name="T21" fmla="*/ 378 h 385"/>
                  <a:gd name="T22" fmla="*/ 4 w 408"/>
                  <a:gd name="T23" fmla="*/ 380 h 385"/>
                  <a:gd name="T24" fmla="*/ 0 w 408"/>
                  <a:gd name="T25" fmla="*/ 384 h 385"/>
                  <a:gd name="T26" fmla="*/ 8 w 408"/>
                  <a:gd name="T27" fmla="*/ 343 h 385"/>
                  <a:gd name="T28" fmla="*/ 27 w 408"/>
                  <a:gd name="T29" fmla="*/ 305 h 385"/>
                  <a:gd name="T30" fmla="*/ 42 w 408"/>
                  <a:gd name="T31" fmla="*/ 286 h 385"/>
                  <a:gd name="T32" fmla="*/ 59 w 408"/>
                  <a:gd name="T33" fmla="*/ 270 h 385"/>
                  <a:gd name="T34" fmla="*/ 87 w 408"/>
                  <a:gd name="T35" fmla="*/ 259 h 385"/>
                  <a:gd name="T36" fmla="*/ 116 w 408"/>
                  <a:gd name="T37" fmla="*/ 250 h 385"/>
                  <a:gd name="T38" fmla="*/ 144 w 408"/>
                  <a:gd name="T39" fmla="*/ 236 h 385"/>
                  <a:gd name="T40" fmla="*/ 166 w 408"/>
                  <a:gd name="T41" fmla="*/ 215 h 385"/>
                  <a:gd name="T42" fmla="*/ 202 w 408"/>
                  <a:gd name="T43" fmla="*/ 164 h 385"/>
                  <a:gd name="T44" fmla="*/ 239 w 408"/>
                  <a:gd name="T45" fmla="*/ 114 h 385"/>
                  <a:gd name="T46" fmla="*/ 278 w 408"/>
                  <a:gd name="T47" fmla="*/ 65 h 385"/>
                  <a:gd name="T48" fmla="*/ 319 w 408"/>
                  <a:gd name="T49" fmla="*/ 16 h 385"/>
                  <a:gd name="T50" fmla="*/ 329 w 408"/>
                  <a:gd name="T51" fmla="*/ 10 h 385"/>
                  <a:gd name="T52" fmla="*/ 338 w 408"/>
                  <a:gd name="T53" fmla="*/ 4 h 385"/>
                  <a:gd name="T54" fmla="*/ 349 w 408"/>
                  <a:gd name="T55" fmla="*/ 0 h 385"/>
                  <a:gd name="T56" fmla="*/ 360 w 408"/>
                  <a:gd name="T57" fmla="*/ 2 h 385"/>
                  <a:gd name="T58" fmla="*/ 373 w 408"/>
                  <a:gd name="T59" fmla="*/ 6 h 385"/>
                  <a:gd name="T60" fmla="*/ 385 w 408"/>
                  <a:gd name="T61" fmla="*/ 11 h 385"/>
                  <a:gd name="T62" fmla="*/ 397 w 408"/>
                  <a:gd name="T63" fmla="*/ 17 h 385"/>
                  <a:gd name="T64" fmla="*/ 408 w 408"/>
                  <a:gd name="T65" fmla="*/ 27 h 385"/>
                  <a:gd name="T66" fmla="*/ 363 w 408"/>
                  <a:gd name="T67" fmla="*/ 91 h 385"/>
                  <a:gd name="T68" fmla="*/ 334 w 408"/>
                  <a:gd name="T69" fmla="*/ 126 h 385"/>
                  <a:gd name="T70" fmla="*/ 318 w 408"/>
                  <a:gd name="T71" fmla="*/ 138 h 385"/>
                  <a:gd name="T72" fmla="*/ 317 w 408"/>
                  <a:gd name="T73" fmla="*/ 131 h 385"/>
                  <a:gd name="T74" fmla="*/ 314 w 408"/>
                  <a:gd name="T75" fmla="*/ 127 h 385"/>
                  <a:gd name="T76" fmla="*/ 297 w 408"/>
                  <a:gd name="T77" fmla="*/ 143 h 385"/>
                  <a:gd name="T78" fmla="*/ 274 w 408"/>
                  <a:gd name="T79" fmla="*/ 169 h 385"/>
                  <a:gd name="T80" fmla="*/ 247 w 408"/>
                  <a:gd name="T81" fmla="*/ 199 h 385"/>
                  <a:gd name="T82" fmla="*/ 224 w 408"/>
                  <a:gd name="T83" fmla="*/ 225 h 385"/>
                  <a:gd name="T84" fmla="*/ 203 w 408"/>
                  <a:gd name="T85" fmla="*/ 242 h 385"/>
                  <a:gd name="T86" fmla="*/ 186 w 408"/>
                  <a:gd name="T87" fmla="*/ 254 h 385"/>
                  <a:gd name="T88" fmla="*/ 174 w 408"/>
                  <a:gd name="T89" fmla="*/ 261 h 385"/>
                  <a:gd name="T90" fmla="*/ 157 w 408"/>
                  <a:gd name="T91" fmla="*/ 265 h 385"/>
                  <a:gd name="T92" fmla="*/ 142 w 408"/>
                  <a:gd name="T93" fmla="*/ 273 h 385"/>
                  <a:gd name="T94" fmla="*/ 129 w 408"/>
                  <a:gd name="T95" fmla="*/ 283 h 385"/>
                  <a:gd name="T96" fmla="*/ 107 w 408"/>
                  <a:gd name="T97" fmla="*/ 298 h 385"/>
                  <a:gd name="T98" fmla="*/ 85 w 408"/>
                  <a:gd name="T99" fmla="*/ 314 h 385"/>
                  <a:gd name="T100" fmla="*/ 71 w 408"/>
                  <a:gd name="T101" fmla="*/ 325 h 385"/>
                  <a:gd name="T102" fmla="*/ 65 w 408"/>
                  <a:gd name="T103" fmla="*/ 335 h 385"/>
                  <a:gd name="T104" fmla="*/ 56 w 408"/>
                  <a:gd name="T105" fmla="*/ 350 h 385"/>
                  <a:gd name="T106" fmla="*/ 44 w 408"/>
                  <a:gd name="T107" fmla="*/ 367 h 385"/>
                  <a:gd name="T108" fmla="*/ 31 w 408"/>
                  <a:gd name="T109" fmla="*/ 38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8" h="385">
                    <a:moveTo>
                      <a:pt x="31" y="383"/>
                    </a:moveTo>
                    <a:lnTo>
                      <a:pt x="30" y="384"/>
                    </a:lnTo>
                    <a:lnTo>
                      <a:pt x="27" y="384"/>
                    </a:lnTo>
                    <a:lnTo>
                      <a:pt x="26" y="384"/>
                    </a:lnTo>
                    <a:lnTo>
                      <a:pt x="23" y="385"/>
                    </a:lnTo>
                    <a:lnTo>
                      <a:pt x="19" y="380"/>
                    </a:lnTo>
                    <a:lnTo>
                      <a:pt x="20" y="376"/>
                    </a:lnTo>
                    <a:lnTo>
                      <a:pt x="21" y="371"/>
                    </a:lnTo>
                    <a:lnTo>
                      <a:pt x="23" y="365"/>
                    </a:lnTo>
                    <a:lnTo>
                      <a:pt x="55" y="312"/>
                    </a:lnTo>
                    <a:lnTo>
                      <a:pt x="55" y="309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5" y="302"/>
                    </a:lnTo>
                    <a:lnTo>
                      <a:pt x="49" y="306"/>
                    </a:lnTo>
                    <a:lnTo>
                      <a:pt x="44" y="311"/>
                    </a:lnTo>
                    <a:lnTo>
                      <a:pt x="39" y="317"/>
                    </a:lnTo>
                    <a:lnTo>
                      <a:pt x="34" y="322"/>
                    </a:lnTo>
                    <a:lnTo>
                      <a:pt x="25" y="335"/>
                    </a:lnTo>
                    <a:lnTo>
                      <a:pt x="17" y="349"/>
                    </a:lnTo>
                    <a:lnTo>
                      <a:pt x="10" y="363"/>
                    </a:lnTo>
                    <a:lnTo>
                      <a:pt x="6" y="378"/>
                    </a:lnTo>
                    <a:lnTo>
                      <a:pt x="5" y="379"/>
                    </a:lnTo>
                    <a:lnTo>
                      <a:pt x="4" y="380"/>
                    </a:lnTo>
                    <a:lnTo>
                      <a:pt x="1" y="383"/>
                    </a:lnTo>
                    <a:lnTo>
                      <a:pt x="0" y="384"/>
                    </a:lnTo>
                    <a:lnTo>
                      <a:pt x="0" y="363"/>
                    </a:lnTo>
                    <a:lnTo>
                      <a:pt x="8" y="343"/>
                    </a:lnTo>
                    <a:lnTo>
                      <a:pt x="17" y="324"/>
                    </a:lnTo>
                    <a:lnTo>
                      <a:pt x="27" y="305"/>
                    </a:lnTo>
                    <a:lnTo>
                      <a:pt x="34" y="295"/>
                    </a:lnTo>
                    <a:lnTo>
                      <a:pt x="42" y="286"/>
                    </a:lnTo>
                    <a:lnTo>
                      <a:pt x="49" y="278"/>
                    </a:lnTo>
                    <a:lnTo>
                      <a:pt x="59" y="270"/>
                    </a:lnTo>
                    <a:lnTo>
                      <a:pt x="74" y="264"/>
                    </a:lnTo>
                    <a:lnTo>
                      <a:pt x="87" y="259"/>
                    </a:lnTo>
                    <a:lnTo>
                      <a:pt x="102" y="254"/>
                    </a:lnTo>
                    <a:lnTo>
                      <a:pt x="116" y="250"/>
                    </a:lnTo>
                    <a:lnTo>
                      <a:pt x="131" y="243"/>
                    </a:lnTo>
                    <a:lnTo>
                      <a:pt x="144" y="236"/>
                    </a:lnTo>
                    <a:lnTo>
                      <a:pt x="155" y="226"/>
                    </a:lnTo>
                    <a:lnTo>
                      <a:pt x="166" y="215"/>
                    </a:lnTo>
                    <a:lnTo>
                      <a:pt x="184" y="190"/>
                    </a:lnTo>
                    <a:lnTo>
                      <a:pt x="202" y="164"/>
                    </a:lnTo>
                    <a:lnTo>
                      <a:pt x="220" y="139"/>
                    </a:lnTo>
                    <a:lnTo>
                      <a:pt x="239" y="114"/>
                    </a:lnTo>
                    <a:lnTo>
                      <a:pt x="258" y="89"/>
                    </a:lnTo>
                    <a:lnTo>
                      <a:pt x="278" y="65"/>
                    </a:lnTo>
                    <a:lnTo>
                      <a:pt x="298" y="40"/>
                    </a:lnTo>
                    <a:lnTo>
                      <a:pt x="319" y="16"/>
                    </a:lnTo>
                    <a:lnTo>
                      <a:pt x="324" y="13"/>
                    </a:lnTo>
                    <a:lnTo>
                      <a:pt x="329" y="10"/>
                    </a:lnTo>
                    <a:lnTo>
                      <a:pt x="333" y="6"/>
                    </a:lnTo>
                    <a:lnTo>
                      <a:pt x="338" y="4"/>
                    </a:lnTo>
                    <a:lnTo>
                      <a:pt x="342" y="1"/>
                    </a:lnTo>
                    <a:lnTo>
                      <a:pt x="349" y="0"/>
                    </a:lnTo>
                    <a:lnTo>
                      <a:pt x="353" y="0"/>
                    </a:lnTo>
                    <a:lnTo>
                      <a:pt x="360" y="2"/>
                    </a:lnTo>
                    <a:lnTo>
                      <a:pt x="366" y="4"/>
                    </a:lnTo>
                    <a:lnTo>
                      <a:pt x="373" y="6"/>
                    </a:lnTo>
                    <a:lnTo>
                      <a:pt x="379" y="7"/>
                    </a:lnTo>
                    <a:lnTo>
                      <a:pt x="385" y="11"/>
                    </a:lnTo>
                    <a:lnTo>
                      <a:pt x="391" y="13"/>
                    </a:lnTo>
                    <a:lnTo>
                      <a:pt x="397" y="17"/>
                    </a:lnTo>
                    <a:lnTo>
                      <a:pt x="403" y="22"/>
                    </a:lnTo>
                    <a:lnTo>
                      <a:pt x="408" y="27"/>
                    </a:lnTo>
                    <a:lnTo>
                      <a:pt x="384" y="62"/>
                    </a:lnTo>
                    <a:lnTo>
                      <a:pt x="363" y="91"/>
                    </a:lnTo>
                    <a:lnTo>
                      <a:pt x="346" y="111"/>
                    </a:lnTo>
                    <a:lnTo>
                      <a:pt x="334" y="126"/>
                    </a:lnTo>
                    <a:lnTo>
                      <a:pt x="324" y="135"/>
                    </a:lnTo>
                    <a:lnTo>
                      <a:pt x="318" y="138"/>
                    </a:lnTo>
                    <a:lnTo>
                      <a:pt x="316" y="137"/>
                    </a:lnTo>
                    <a:lnTo>
                      <a:pt x="317" y="131"/>
                    </a:lnTo>
                    <a:lnTo>
                      <a:pt x="317" y="126"/>
                    </a:lnTo>
                    <a:lnTo>
                      <a:pt x="314" y="127"/>
                    </a:lnTo>
                    <a:lnTo>
                      <a:pt x="307" y="133"/>
                    </a:lnTo>
                    <a:lnTo>
                      <a:pt x="297" y="143"/>
                    </a:lnTo>
                    <a:lnTo>
                      <a:pt x="286" y="155"/>
                    </a:lnTo>
                    <a:lnTo>
                      <a:pt x="274" y="169"/>
                    </a:lnTo>
                    <a:lnTo>
                      <a:pt x="261" y="185"/>
                    </a:lnTo>
                    <a:lnTo>
                      <a:pt x="247" y="199"/>
                    </a:lnTo>
                    <a:lnTo>
                      <a:pt x="235" y="213"/>
                    </a:lnTo>
                    <a:lnTo>
                      <a:pt x="224" y="225"/>
                    </a:lnTo>
                    <a:lnTo>
                      <a:pt x="213" y="235"/>
                    </a:lnTo>
                    <a:lnTo>
                      <a:pt x="203" y="242"/>
                    </a:lnTo>
                    <a:lnTo>
                      <a:pt x="195" y="250"/>
                    </a:lnTo>
                    <a:lnTo>
                      <a:pt x="186" y="254"/>
                    </a:lnTo>
                    <a:lnTo>
                      <a:pt x="179" y="258"/>
                    </a:lnTo>
                    <a:lnTo>
                      <a:pt x="174" y="261"/>
                    </a:lnTo>
                    <a:lnTo>
                      <a:pt x="165" y="263"/>
                    </a:lnTo>
                    <a:lnTo>
                      <a:pt x="157" y="265"/>
                    </a:lnTo>
                    <a:lnTo>
                      <a:pt x="149" y="268"/>
                    </a:lnTo>
                    <a:lnTo>
                      <a:pt x="142" y="273"/>
                    </a:lnTo>
                    <a:lnTo>
                      <a:pt x="137" y="276"/>
                    </a:lnTo>
                    <a:lnTo>
                      <a:pt x="129" y="283"/>
                    </a:lnTo>
                    <a:lnTo>
                      <a:pt x="118" y="290"/>
                    </a:lnTo>
                    <a:lnTo>
                      <a:pt x="107" y="298"/>
                    </a:lnTo>
                    <a:lnTo>
                      <a:pt x="94" y="306"/>
                    </a:lnTo>
                    <a:lnTo>
                      <a:pt x="85" y="314"/>
                    </a:lnTo>
                    <a:lnTo>
                      <a:pt x="76" y="320"/>
                    </a:lnTo>
                    <a:lnTo>
                      <a:pt x="71" y="325"/>
                    </a:lnTo>
                    <a:lnTo>
                      <a:pt x="69" y="330"/>
                    </a:lnTo>
                    <a:lnTo>
                      <a:pt x="65" y="335"/>
                    </a:lnTo>
                    <a:lnTo>
                      <a:pt x="60" y="343"/>
                    </a:lnTo>
                    <a:lnTo>
                      <a:pt x="56" y="350"/>
                    </a:lnTo>
                    <a:lnTo>
                      <a:pt x="50" y="358"/>
                    </a:lnTo>
                    <a:lnTo>
                      <a:pt x="44" y="367"/>
                    </a:lnTo>
                    <a:lnTo>
                      <a:pt x="38" y="376"/>
                    </a:lnTo>
                    <a:lnTo>
                      <a:pt x="31" y="3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6" name="Freeform 667"/>
              <p:cNvSpPr>
                <a:spLocks/>
              </p:cNvSpPr>
              <p:nvPr/>
            </p:nvSpPr>
            <p:spPr bwMode="auto">
              <a:xfrm>
                <a:off x="1883" y="1538"/>
                <a:ext cx="16" cy="6"/>
              </a:xfrm>
              <a:custGeom>
                <a:avLst/>
                <a:gdLst>
                  <a:gd name="T0" fmla="*/ 48 w 48"/>
                  <a:gd name="T1" fmla="*/ 2 h 18"/>
                  <a:gd name="T2" fmla="*/ 43 w 48"/>
                  <a:gd name="T3" fmla="*/ 8 h 18"/>
                  <a:gd name="T4" fmla="*/ 35 w 48"/>
                  <a:gd name="T5" fmla="*/ 10 h 18"/>
                  <a:gd name="T6" fmla="*/ 28 w 48"/>
                  <a:gd name="T7" fmla="*/ 11 h 18"/>
                  <a:gd name="T8" fmla="*/ 21 w 48"/>
                  <a:gd name="T9" fmla="*/ 14 h 18"/>
                  <a:gd name="T10" fmla="*/ 16 w 48"/>
                  <a:gd name="T11" fmla="*/ 15 h 18"/>
                  <a:gd name="T12" fmla="*/ 11 w 48"/>
                  <a:gd name="T13" fmla="*/ 16 h 18"/>
                  <a:gd name="T14" fmla="*/ 5 w 48"/>
                  <a:gd name="T15" fmla="*/ 18 h 18"/>
                  <a:gd name="T16" fmla="*/ 0 w 48"/>
                  <a:gd name="T17" fmla="*/ 16 h 18"/>
                  <a:gd name="T18" fmla="*/ 1 w 48"/>
                  <a:gd name="T19" fmla="*/ 11 h 18"/>
                  <a:gd name="T20" fmla="*/ 5 w 48"/>
                  <a:gd name="T21" fmla="*/ 8 h 18"/>
                  <a:gd name="T22" fmla="*/ 9 w 48"/>
                  <a:gd name="T23" fmla="*/ 7 h 18"/>
                  <a:gd name="T24" fmla="*/ 13 w 48"/>
                  <a:gd name="T25" fmla="*/ 4 h 18"/>
                  <a:gd name="T26" fmla="*/ 21 w 48"/>
                  <a:gd name="T27" fmla="*/ 3 h 18"/>
                  <a:gd name="T28" fmla="*/ 29 w 48"/>
                  <a:gd name="T29" fmla="*/ 2 h 18"/>
                  <a:gd name="T30" fmla="*/ 38 w 48"/>
                  <a:gd name="T31" fmla="*/ 0 h 18"/>
                  <a:gd name="T32" fmla="*/ 46 w 48"/>
                  <a:gd name="T33" fmla="*/ 0 h 18"/>
                  <a:gd name="T34" fmla="*/ 48 w 48"/>
                  <a:gd name="T3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18">
                    <a:moveTo>
                      <a:pt x="48" y="2"/>
                    </a:moveTo>
                    <a:lnTo>
                      <a:pt x="43" y="8"/>
                    </a:lnTo>
                    <a:lnTo>
                      <a:pt x="35" y="10"/>
                    </a:lnTo>
                    <a:lnTo>
                      <a:pt x="28" y="11"/>
                    </a:lnTo>
                    <a:lnTo>
                      <a:pt x="21" y="14"/>
                    </a:lnTo>
                    <a:lnTo>
                      <a:pt x="16" y="15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5" y="8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21" y="3"/>
                    </a:lnTo>
                    <a:lnTo>
                      <a:pt x="29" y="2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7" name="Freeform 668"/>
              <p:cNvSpPr>
                <a:spLocks/>
              </p:cNvSpPr>
              <p:nvPr/>
            </p:nvSpPr>
            <p:spPr bwMode="auto">
              <a:xfrm>
                <a:off x="1774" y="1541"/>
                <a:ext cx="29" cy="61"/>
              </a:xfrm>
              <a:custGeom>
                <a:avLst/>
                <a:gdLst>
                  <a:gd name="T0" fmla="*/ 86 w 86"/>
                  <a:gd name="T1" fmla="*/ 182 h 182"/>
                  <a:gd name="T2" fmla="*/ 74 w 86"/>
                  <a:gd name="T3" fmla="*/ 181 h 182"/>
                  <a:gd name="T4" fmla="*/ 66 w 86"/>
                  <a:gd name="T5" fmla="*/ 165 h 182"/>
                  <a:gd name="T6" fmla="*/ 57 w 86"/>
                  <a:gd name="T7" fmla="*/ 148 h 182"/>
                  <a:gd name="T8" fmla="*/ 48 w 86"/>
                  <a:gd name="T9" fmla="*/ 132 h 182"/>
                  <a:gd name="T10" fmla="*/ 40 w 86"/>
                  <a:gd name="T11" fmla="*/ 116 h 182"/>
                  <a:gd name="T12" fmla="*/ 31 w 86"/>
                  <a:gd name="T13" fmla="*/ 100 h 182"/>
                  <a:gd name="T14" fmla="*/ 23 w 86"/>
                  <a:gd name="T15" fmla="*/ 84 h 182"/>
                  <a:gd name="T16" fmla="*/ 13 w 86"/>
                  <a:gd name="T17" fmla="*/ 70 h 182"/>
                  <a:gd name="T18" fmla="*/ 2 w 86"/>
                  <a:gd name="T19" fmla="*/ 55 h 182"/>
                  <a:gd name="T20" fmla="*/ 2 w 86"/>
                  <a:gd name="T21" fmla="*/ 54 h 182"/>
                  <a:gd name="T22" fmla="*/ 1 w 86"/>
                  <a:gd name="T23" fmla="*/ 51 h 182"/>
                  <a:gd name="T24" fmla="*/ 0 w 86"/>
                  <a:gd name="T25" fmla="*/ 50 h 182"/>
                  <a:gd name="T26" fmla="*/ 0 w 86"/>
                  <a:gd name="T27" fmla="*/ 49 h 182"/>
                  <a:gd name="T28" fmla="*/ 26 w 86"/>
                  <a:gd name="T29" fmla="*/ 0 h 182"/>
                  <a:gd name="T30" fmla="*/ 36 w 86"/>
                  <a:gd name="T31" fmla="*/ 21 h 182"/>
                  <a:gd name="T32" fmla="*/ 46 w 86"/>
                  <a:gd name="T33" fmla="*/ 43 h 182"/>
                  <a:gd name="T34" fmla="*/ 55 w 86"/>
                  <a:gd name="T35" fmla="*/ 65 h 182"/>
                  <a:gd name="T36" fmla="*/ 63 w 86"/>
                  <a:gd name="T37" fmla="*/ 88 h 182"/>
                  <a:gd name="T38" fmla="*/ 70 w 86"/>
                  <a:gd name="T39" fmla="*/ 111 h 182"/>
                  <a:gd name="T40" fmla="*/ 77 w 86"/>
                  <a:gd name="T41" fmla="*/ 135 h 182"/>
                  <a:gd name="T42" fmla="*/ 81 w 86"/>
                  <a:gd name="T43" fmla="*/ 158 h 182"/>
                  <a:gd name="T44" fmla="*/ 86 w 86"/>
                  <a:gd name="T4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6" h="182">
                    <a:moveTo>
                      <a:pt x="86" y="182"/>
                    </a:moveTo>
                    <a:lnTo>
                      <a:pt x="74" y="181"/>
                    </a:lnTo>
                    <a:lnTo>
                      <a:pt x="66" y="165"/>
                    </a:lnTo>
                    <a:lnTo>
                      <a:pt x="57" y="148"/>
                    </a:lnTo>
                    <a:lnTo>
                      <a:pt x="48" y="132"/>
                    </a:lnTo>
                    <a:lnTo>
                      <a:pt x="40" y="116"/>
                    </a:lnTo>
                    <a:lnTo>
                      <a:pt x="31" y="100"/>
                    </a:lnTo>
                    <a:lnTo>
                      <a:pt x="23" y="84"/>
                    </a:lnTo>
                    <a:lnTo>
                      <a:pt x="13" y="70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26" y="0"/>
                    </a:lnTo>
                    <a:lnTo>
                      <a:pt x="36" y="21"/>
                    </a:lnTo>
                    <a:lnTo>
                      <a:pt x="46" y="43"/>
                    </a:lnTo>
                    <a:lnTo>
                      <a:pt x="55" y="65"/>
                    </a:lnTo>
                    <a:lnTo>
                      <a:pt x="63" y="88"/>
                    </a:lnTo>
                    <a:lnTo>
                      <a:pt x="70" y="111"/>
                    </a:lnTo>
                    <a:lnTo>
                      <a:pt x="77" y="135"/>
                    </a:lnTo>
                    <a:lnTo>
                      <a:pt x="81" y="158"/>
                    </a:lnTo>
                    <a:lnTo>
                      <a:pt x="86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8" name="Freeform 669"/>
              <p:cNvSpPr>
                <a:spLocks/>
              </p:cNvSpPr>
              <p:nvPr/>
            </p:nvSpPr>
            <p:spPr bwMode="auto">
              <a:xfrm>
                <a:off x="2385" y="1543"/>
                <a:ext cx="28" cy="34"/>
              </a:xfrm>
              <a:custGeom>
                <a:avLst/>
                <a:gdLst>
                  <a:gd name="T0" fmla="*/ 83 w 83"/>
                  <a:gd name="T1" fmla="*/ 0 h 101"/>
                  <a:gd name="T2" fmla="*/ 81 w 83"/>
                  <a:gd name="T3" fmla="*/ 5 h 101"/>
                  <a:gd name="T4" fmla="*/ 78 w 83"/>
                  <a:gd name="T5" fmla="*/ 10 h 101"/>
                  <a:gd name="T6" fmla="*/ 75 w 83"/>
                  <a:gd name="T7" fmla="*/ 16 h 101"/>
                  <a:gd name="T8" fmla="*/ 73 w 83"/>
                  <a:gd name="T9" fmla="*/ 21 h 101"/>
                  <a:gd name="T10" fmla="*/ 67 w 83"/>
                  <a:gd name="T11" fmla="*/ 32 h 101"/>
                  <a:gd name="T12" fmla="*/ 59 w 83"/>
                  <a:gd name="T13" fmla="*/ 44 h 101"/>
                  <a:gd name="T14" fmla="*/ 51 w 83"/>
                  <a:gd name="T15" fmla="*/ 55 h 101"/>
                  <a:gd name="T16" fmla="*/ 42 w 83"/>
                  <a:gd name="T17" fmla="*/ 66 h 101"/>
                  <a:gd name="T18" fmla="*/ 34 w 83"/>
                  <a:gd name="T19" fmla="*/ 77 h 101"/>
                  <a:gd name="T20" fmla="*/ 23 w 83"/>
                  <a:gd name="T21" fmla="*/ 87 h 101"/>
                  <a:gd name="T22" fmla="*/ 12 w 83"/>
                  <a:gd name="T23" fmla="*/ 94 h 101"/>
                  <a:gd name="T24" fmla="*/ 1 w 83"/>
                  <a:gd name="T25" fmla="*/ 101 h 101"/>
                  <a:gd name="T26" fmla="*/ 0 w 83"/>
                  <a:gd name="T27" fmla="*/ 99 h 101"/>
                  <a:gd name="T28" fmla="*/ 1 w 83"/>
                  <a:gd name="T29" fmla="*/ 97 h 101"/>
                  <a:gd name="T30" fmla="*/ 2 w 83"/>
                  <a:gd name="T31" fmla="*/ 94 h 101"/>
                  <a:gd name="T32" fmla="*/ 3 w 83"/>
                  <a:gd name="T33" fmla="*/ 92 h 101"/>
                  <a:gd name="T34" fmla="*/ 13 w 83"/>
                  <a:gd name="T35" fmla="*/ 82 h 101"/>
                  <a:gd name="T36" fmla="*/ 23 w 83"/>
                  <a:gd name="T37" fmla="*/ 72 h 101"/>
                  <a:gd name="T38" fmla="*/ 31 w 83"/>
                  <a:gd name="T39" fmla="*/ 61 h 101"/>
                  <a:gd name="T40" fmla="*/ 41 w 83"/>
                  <a:gd name="T41" fmla="*/ 51 h 101"/>
                  <a:gd name="T42" fmla="*/ 51 w 83"/>
                  <a:gd name="T43" fmla="*/ 40 h 101"/>
                  <a:gd name="T44" fmla="*/ 59 w 83"/>
                  <a:gd name="T45" fmla="*/ 31 h 101"/>
                  <a:gd name="T46" fmla="*/ 67 w 83"/>
                  <a:gd name="T47" fmla="*/ 20 h 101"/>
                  <a:gd name="T48" fmla="*/ 74 w 83"/>
                  <a:gd name="T49" fmla="*/ 7 h 101"/>
                  <a:gd name="T50" fmla="*/ 77 w 83"/>
                  <a:gd name="T51" fmla="*/ 6 h 101"/>
                  <a:gd name="T52" fmla="*/ 78 w 83"/>
                  <a:gd name="T53" fmla="*/ 4 h 101"/>
                  <a:gd name="T54" fmla="*/ 80 w 83"/>
                  <a:gd name="T55" fmla="*/ 1 h 101"/>
                  <a:gd name="T56" fmla="*/ 83 w 83"/>
                  <a:gd name="T5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3" h="101">
                    <a:moveTo>
                      <a:pt x="83" y="0"/>
                    </a:moveTo>
                    <a:lnTo>
                      <a:pt x="81" y="5"/>
                    </a:lnTo>
                    <a:lnTo>
                      <a:pt x="78" y="10"/>
                    </a:lnTo>
                    <a:lnTo>
                      <a:pt x="75" y="16"/>
                    </a:lnTo>
                    <a:lnTo>
                      <a:pt x="73" y="21"/>
                    </a:lnTo>
                    <a:lnTo>
                      <a:pt x="67" y="32"/>
                    </a:lnTo>
                    <a:lnTo>
                      <a:pt x="59" y="44"/>
                    </a:lnTo>
                    <a:lnTo>
                      <a:pt x="51" y="55"/>
                    </a:lnTo>
                    <a:lnTo>
                      <a:pt x="42" y="66"/>
                    </a:lnTo>
                    <a:lnTo>
                      <a:pt x="34" y="77"/>
                    </a:lnTo>
                    <a:lnTo>
                      <a:pt x="23" y="87"/>
                    </a:lnTo>
                    <a:lnTo>
                      <a:pt x="12" y="94"/>
                    </a:lnTo>
                    <a:lnTo>
                      <a:pt x="1" y="101"/>
                    </a:lnTo>
                    <a:lnTo>
                      <a:pt x="0" y="99"/>
                    </a:lnTo>
                    <a:lnTo>
                      <a:pt x="1" y="97"/>
                    </a:lnTo>
                    <a:lnTo>
                      <a:pt x="2" y="94"/>
                    </a:lnTo>
                    <a:lnTo>
                      <a:pt x="3" y="92"/>
                    </a:lnTo>
                    <a:lnTo>
                      <a:pt x="13" y="82"/>
                    </a:lnTo>
                    <a:lnTo>
                      <a:pt x="23" y="72"/>
                    </a:lnTo>
                    <a:lnTo>
                      <a:pt x="31" y="61"/>
                    </a:lnTo>
                    <a:lnTo>
                      <a:pt x="41" y="51"/>
                    </a:lnTo>
                    <a:lnTo>
                      <a:pt x="51" y="40"/>
                    </a:lnTo>
                    <a:lnTo>
                      <a:pt x="59" y="31"/>
                    </a:lnTo>
                    <a:lnTo>
                      <a:pt x="67" y="20"/>
                    </a:lnTo>
                    <a:lnTo>
                      <a:pt x="74" y="7"/>
                    </a:lnTo>
                    <a:lnTo>
                      <a:pt x="77" y="6"/>
                    </a:lnTo>
                    <a:lnTo>
                      <a:pt x="78" y="4"/>
                    </a:lnTo>
                    <a:lnTo>
                      <a:pt x="80" y="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9" name="Freeform 670"/>
              <p:cNvSpPr>
                <a:spLocks/>
              </p:cNvSpPr>
              <p:nvPr/>
            </p:nvSpPr>
            <p:spPr bwMode="auto">
              <a:xfrm>
                <a:off x="1972" y="1545"/>
                <a:ext cx="49" cy="40"/>
              </a:xfrm>
              <a:custGeom>
                <a:avLst/>
                <a:gdLst>
                  <a:gd name="T0" fmla="*/ 145 w 146"/>
                  <a:gd name="T1" fmla="*/ 6 h 118"/>
                  <a:gd name="T2" fmla="*/ 140 w 146"/>
                  <a:gd name="T3" fmla="*/ 16 h 118"/>
                  <a:gd name="T4" fmla="*/ 133 w 146"/>
                  <a:gd name="T5" fmla="*/ 26 h 118"/>
                  <a:gd name="T6" fmla="*/ 127 w 146"/>
                  <a:gd name="T7" fmla="*/ 35 h 118"/>
                  <a:gd name="T8" fmla="*/ 119 w 146"/>
                  <a:gd name="T9" fmla="*/ 43 h 118"/>
                  <a:gd name="T10" fmla="*/ 111 w 146"/>
                  <a:gd name="T11" fmla="*/ 52 h 118"/>
                  <a:gd name="T12" fmla="*/ 102 w 146"/>
                  <a:gd name="T13" fmla="*/ 60 h 118"/>
                  <a:gd name="T14" fmla="*/ 94 w 146"/>
                  <a:gd name="T15" fmla="*/ 68 h 118"/>
                  <a:gd name="T16" fmla="*/ 85 w 146"/>
                  <a:gd name="T17" fmla="*/ 75 h 118"/>
                  <a:gd name="T18" fmla="*/ 78 w 146"/>
                  <a:gd name="T19" fmla="*/ 80 h 118"/>
                  <a:gd name="T20" fmla="*/ 70 w 146"/>
                  <a:gd name="T21" fmla="*/ 86 h 118"/>
                  <a:gd name="T22" fmla="*/ 62 w 146"/>
                  <a:gd name="T23" fmla="*/ 91 h 118"/>
                  <a:gd name="T24" fmla="*/ 53 w 146"/>
                  <a:gd name="T25" fmla="*/ 96 h 118"/>
                  <a:gd name="T26" fmla="*/ 47 w 146"/>
                  <a:gd name="T27" fmla="*/ 99 h 118"/>
                  <a:gd name="T28" fmla="*/ 41 w 146"/>
                  <a:gd name="T29" fmla="*/ 102 h 118"/>
                  <a:gd name="T30" fmla="*/ 35 w 146"/>
                  <a:gd name="T31" fmla="*/ 104 h 118"/>
                  <a:gd name="T32" fmla="*/ 29 w 146"/>
                  <a:gd name="T33" fmla="*/ 108 h 118"/>
                  <a:gd name="T34" fmla="*/ 23 w 146"/>
                  <a:gd name="T35" fmla="*/ 110 h 118"/>
                  <a:gd name="T36" fmla="*/ 17 w 146"/>
                  <a:gd name="T37" fmla="*/ 113 h 118"/>
                  <a:gd name="T38" fmla="*/ 11 w 146"/>
                  <a:gd name="T39" fmla="*/ 115 h 118"/>
                  <a:gd name="T40" fmla="*/ 5 w 146"/>
                  <a:gd name="T41" fmla="*/ 118 h 118"/>
                  <a:gd name="T42" fmla="*/ 3 w 146"/>
                  <a:gd name="T43" fmla="*/ 118 h 118"/>
                  <a:gd name="T44" fmla="*/ 1 w 146"/>
                  <a:gd name="T45" fmla="*/ 116 h 118"/>
                  <a:gd name="T46" fmla="*/ 0 w 146"/>
                  <a:gd name="T47" fmla="*/ 115 h 118"/>
                  <a:gd name="T48" fmla="*/ 0 w 146"/>
                  <a:gd name="T49" fmla="*/ 114 h 118"/>
                  <a:gd name="T50" fmla="*/ 8 w 146"/>
                  <a:gd name="T51" fmla="*/ 107 h 118"/>
                  <a:gd name="T52" fmla="*/ 16 w 146"/>
                  <a:gd name="T53" fmla="*/ 99 h 118"/>
                  <a:gd name="T54" fmla="*/ 24 w 146"/>
                  <a:gd name="T55" fmla="*/ 93 h 118"/>
                  <a:gd name="T56" fmla="*/ 33 w 146"/>
                  <a:gd name="T57" fmla="*/ 88 h 118"/>
                  <a:gd name="T58" fmla="*/ 41 w 146"/>
                  <a:gd name="T59" fmla="*/ 82 h 118"/>
                  <a:gd name="T60" fmla="*/ 51 w 146"/>
                  <a:gd name="T61" fmla="*/ 77 h 118"/>
                  <a:gd name="T62" fmla="*/ 59 w 146"/>
                  <a:gd name="T63" fmla="*/ 71 h 118"/>
                  <a:gd name="T64" fmla="*/ 68 w 146"/>
                  <a:gd name="T65" fmla="*/ 66 h 118"/>
                  <a:gd name="T66" fmla="*/ 113 w 146"/>
                  <a:gd name="T67" fmla="*/ 33 h 118"/>
                  <a:gd name="T68" fmla="*/ 139 w 146"/>
                  <a:gd name="T69" fmla="*/ 0 h 118"/>
                  <a:gd name="T70" fmla="*/ 141 w 146"/>
                  <a:gd name="T71" fmla="*/ 2 h 118"/>
                  <a:gd name="T72" fmla="*/ 145 w 146"/>
                  <a:gd name="T73" fmla="*/ 3 h 118"/>
                  <a:gd name="T74" fmla="*/ 146 w 146"/>
                  <a:gd name="T75" fmla="*/ 4 h 118"/>
                  <a:gd name="T76" fmla="*/ 145 w 146"/>
                  <a:gd name="T77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18">
                    <a:moveTo>
                      <a:pt x="145" y="6"/>
                    </a:moveTo>
                    <a:lnTo>
                      <a:pt x="140" y="16"/>
                    </a:lnTo>
                    <a:lnTo>
                      <a:pt x="133" y="26"/>
                    </a:lnTo>
                    <a:lnTo>
                      <a:pt x="127" y="35"/>
                    </a:lnTo>
                    <a:lnTo>
                      <a:pt x="119" y="43"/>
                    </a:lnTo>
                    <a:lnTo>
                      <a:pt x="111" y="52"/>
                    </a:lnTo>
                    <a:lnTo>
                      <a:pt x="102" y="60"/>
                    </a:lnTo>
                    <a:lnTo>
                      <a:pt x="94" y="68"/>
                    </a:lnTo>
                    <a:lnTo>
                      <a:pt x="85" y="75"/>
                    </a:lnTo>
                    <a:lnTo>
                      <a:pt x="78" y="80"/>
                    </a:lnTo>
                    <a:lnTo>
                      <a:pt x="70" y="86"/>
                    </a:lnTo>
                    <a:lnTo>
                      <a:pt x="62" y="91"/>
                    </a:lnTo>
                    <a:lnTo>
                      <a:pt x="53" y="96"/>
                    </a:lnTo>
                    <a:lnTo>
                      <a:pt x="47" y="99"/>
                    </a:lnTo>
                    <a:lnTo>
                      <a:pt x="41" y="102"/>
                    </a:lnTo>
                    <a:lnTo>
                      <a:pt x="35" y="104"/>
                    </a:lnTo>
                    <a:lnTo>
                      <a:pt x="29" y="108"/>
                    </a:lnTo>
                    <a:lnTo>
                      <a:pt x="23" y="110"/>
                    </a:lnTo>
                    <a:lnTo>
                      <a:pt x="17" y="113"/>
                    </a:lnTo>
                    <a:lnTo>
                      <a:pt x="11" y="115"/>
                    </a:lnTo>
                    <a:lnTo>
                      <a:pt x="5" y="118"/>
                    </a:lnTo>
                    <a:lnTo>
                      <a:pt x="3" y="118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8" y="107"/>
                    </a:lnTo>
                    <a:lnTo>
                      <a:pt x="16" y="99"/>
                    </a:lnTo>
                    <a:lnTo>
                      <a:pt x="24" y="93"/>
                    </a:lnTo>
                    <a:lnTo>
                      <a:pt x="33" y="88"/>
                    </a:lnTo>
                    <a:lnTo>
                      <a:pt x="41" y="82"/>
                    </a:lnTo>
                    <a:lnTo>
                      <a:pt x="51" y="77"/>
                    </a:lnTo>
                    <a:lnTo>
                      <a:pt x="59" y="71"/>
                    </a:lnTo>
                    <a:lnTo>
                      <a:pt x="68" y="66"/>
                    </a:lnTo>
                    <a:lnTo>
                      <a:pt x="113" y="33"/>
                    </a:lnTo>
                    <a:lnTo>
                      <a:pt x="139" y="0"/>
                    </a:lnTo>
                    <a:lnTo>
                      <a:pt x="141" y="2"/>
                    </a:lnTo>
                    <a:lnTo>
                      <a:pt x="145" y="3"/>
                    </a:lnTo>
                    <a:lnTo>
                      <a:pt x="146" y="4"/>
                    </a:lnTo>
                    <a:lnTo>
                      <a:pt x="14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0" name="Freeform 671"/>
              <p:cNvSpPr>
                <a:spLocks/>
              </p:cNvSpPr>
              <p:nvPr/>
            </p:nvSpPr>
            <p:spPr bwMode="auto">
              <a:xfrm>
                <a:off x="2068" y="1554"/>
                <a:ext cx="6" cy="17"/>
              </a:xfrm>
              <a:custGeom>
                <a:avLst/>
                <a:gdLst>
                  <a:gd name="T0" fmla="*/ 18 w 18"/>
                  <a:gd name="T1" fmla="*/ 35 h 52"/>
                  <a:gd name="T2" fmla="*/ 16 w 18"/>
                  <a:gd name="T3" fmla="*/ 40 h 52"/>
                  <a:gd name="T4" fmla="*/ 13 w 18"/>
                  <a:gd name="T5" fmla="*/ 44 h 52"/>
                  <a:gd name="T6" fmla="*/ 10 w 18"/>
                  <a:gd name="T7" fmla="*/ 47 h 52"/>
                  <a:gd name="T8" fmla="*/ 6 w 18"/>
                  <a:gd name="T9" fmla="*/ 52 h 52"/>
                  <a:gd name="T10" fmla="*/ 6 w 18"/>
                  <a:gd name="T11" fmla="*/ 39 h 52"/>
                  <a:gd name="T12" fmla="*/ 3 w 18"/>
                  <a:gd name="T13" fmla="*/ 25 h 52"/>
                  <a:gd name="T14" fmla="*/ 1 w 18"/>
                  <a:gd name="T15" fmla="*/ 13 h 52"/>
                  <a:gd name="T16" fmla="*/ 0 w 18"/>
                  <a:gd name="T17" fmla="*/ 0 h 52"/>
                  <a:gd name="T18" fmla="*/ 18 w 18"/>
                  <a:gd name="T19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2">
                    <a:moveTo>
                      <a:pt x="18" y="35"/>
                    </a:moveTo>
                    <a:lnTo>
                      <a:pt x="16" y="40"/>
                    </a:lnTo>
                    <a:lnTo>
                      <a:pt x="13" y="44"/>
                    </a:lnTo>
                    <a:lnTo>
                      <a:pt x="10" y="47"/>
                    </a:lnTo>
                    <a:lnTo>
                      <a:pt x="6" y="52"/>
                    </a:lnTo>
                    <a:lnTo>
                      <a:pt x="6" y="39"/>
                    </a:lnTo>
                    <a:lnTo>
                      <a:pt x="3" y="25"/>
                    </a:lnTo>
                    <a:lnTo>
                      <a:pt x="1" y="13"/>
                    </a:lnTo>
                    <a:lnTo>
                      <a:pt x="0" y="0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1" name="Freeform 672"/>
              <p:cNvSpPr>
                <a:spLocks/>
              </p:cNvSpPr>
              <p:nvPr/>
            </p:nvSpPr>
            <p:spPr bwMode="auto">
              <a:xfrm>
                <a:off x="2315" y="1556"/>
                <a:ext cx="42" cy="31"/>
              </a:xfrm>
              <a:custGeom>
                <a:avLst/>
                <a:gdLst>
                  <a:gd name="T0" fmla="*/ 127 w 127"/>
                  <a:gd name="T1" fmla="*/ 7 h 95"/>
                  <a:gd name="T2" fmla="*/ 124 w 127"/>
                  <a:gd name="T3" fmla="*/ 24 h 95"/>
                  <a:gd name="T4" fmla="*/ 119 w 127"/>
                  <a:gd name="T5" fmla="*/ 40 h 95"/>
                  <a:gd name="T6" fmla="*/ 110 w 127"/>
                  <a:gd name="T7" fmla="*/ 56 h 95"/>
                  <a:gd name="T8" fmla="*/ 98 w 127"/>
                  <a:gd name="T9" fmla="*/ 68 h 95"/>
                  <a:gd name="T10" fmla="*/ 97 w 127"/>
                  <a:gd name="T11" fmla="*/ 68 h 95"/>
                  <a:gd name="T12" fmla="*/ 99 w 127"/>
                  <a:gd name="T13" fmla="*/ 62 h 95"/>
                  <a:gd name="T14" fmla="*/ 102 w 127"/>
                  <a:gd name="T15" fmla="*/ 55 h 95"/>
                  <a:gd name="T16" fmla="*/ 103 w 127"/>
                  <a:gd name="T17" fmla="*/ 49 h 95"/>
                  <a:gd name="T18" fmla="*/ 103 w 127"/>
                  <a:gd name="T19" fmla="*/ 43 h 95"/>
                  <a:gd name="T20" fmla="*/ 104 w 127"/>
                  <a:gd name="T21" fmla="*/ 40 h 95"/>
                  <a:gd name="T22" fmla="*/ 104 w 127"/>
                  <a:gd name="T23" fmla="*/ 38 h 95"/>
                  <a:gd name="T24" fmla="*/ 103 w 127"/>
                  <a:gd name="T25" fmla="*/ 34 h 95"/>
                  <a:gd name="T26" fmla="*/ 102 w 127"/>
                  <a:gd name="T27" fmla="*/ 32 h 95"/>
                  <a:gd name="T28" fmla="*/ 88 w 127"/>
                  <a:gd name="T29" fmla="*/ 35 h 95"/>
                  <a:gd name="T30" fmla="*/ 76 w 127"/>
                  <a:gd name="T31" fmla="*/ 41 h 95"/>
                  <a:gd name="T32" fmla="*/ 65 w 127"/>
                  <a:gd name="T33" fmla="*/ 50 h 95"/>
                  <a:gd name="T34" fmla="*/ 54 w 127"/>
                  <a:gd name="T35" fmla="*/ 60 h 95"/>
                  <a:gd name="T36" fmla="*/ 43 w 127"/>
                  <a:gd name="T37" fmla="*/ 70 h 95"/>
                  <a:gd name="T38" fmla="*/ 32 w 127"/>
                  <a:gd name="T39" fmla="*/ 79 h 95"/>
                  <a:gd name="T40" fmla="*/ 20 w 127"/>
                  <a:gd name="T41" fmla="*/ 88 h 95"/>
                  <a:gd name="T42" fmla="*/ 8 w 127"/>
                  <a:gd name="T43" fmla="*/ 95 h 95"/>
                  <a:gd name="T44" fmla="*/ 5 w 127"/>
                  <a:gd name="T45" fmla="*/ 95 h 95"/>
                  <a:gd name="T46" fmla="*/ 3 w 127"/>
                  <a:gd name="T47" fmla="*/ 94 h 95"/>
                  <a:gd name="T48" fmla="*/ 0 w 127"/>
                  <a:gd name="T49" fmla="*/ 92 h 95"/>
                  <a:gd name="T50" fmla="*/ 0 w 127"/>
                  <a:gd name="T51" fmla="*/ 89 h 95"/>
                  <a:gd name="T52" fmla="*/ 11 w 127"/>
                  <a:gd name="T53" fmla="*/ 74 h 95"/>
                  <a:gd name="T54" fmla="*/ 25 w 127"/>
                  <a:gd name="T55" fmla="*/ 62 h 95"/>
                  <a:gd name="T56" fmla="*/ 38 w 127"/>
                  <a:gd name="T57" fmla="*/ 50 h 95"/>
                  <a:gd name="T58" fmla="*/ 53 w 127"/>
                  <a:gd name="T59" fmla="*/ 39 h 95"/>
                  <a:gd name="T60" fmla="*/ 67 w 127"/>
                  <a:gd name="T61" fmla="*/ 29 h 95"/>
                  <a:gd name="T62" fmla="*/ 82 w 127"/>
                  <a:gd name="T63" fmla="*/ 19 h 95"/>
                  <a:gd name="T64" fmla="*/ 98 w 127"/>
                  <a:gd name="T65" fmla="*/ 10 h 95"/>
                  <a:gd name="T66" fmla="*/ 113 w 127"/>
                  <a:gd name="T67" fmla="*/ 1 h 95"/>
                  <a:gd name="T68" fmla="*/ 118 w 127"/>
                  <a:gd name="T69" fmla="*/ 0 h 95"/>
                  <a:gd name="T70" fmla="*/ 122 w 127"/>
                  <a:gd name="T71" fmla="*/ 0 h 95"/>
                  <a:gd name="T72" fmla="*/ 125 w 127"/>
                  <a:gd name="T73" fmla="*/ 2 h 95"/>
                  <a:gd name="T74" fmla="*/ 127 w 127"/>
                  <a:gd name="T75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95">
                    <a:moveTo>
                      <a:pt x="127" y="7"/>
                    </a:moveTo>
                    <a:lnTo>
                      <a:pt x="124" y="24"/>
                    </a:lnTo>
                    <a:lnTo>
                      <a:pt x="119" y="40"/>
                    </a:lnTo>
                    <a:lnTo>
                      <a:pt x="110" y="56"/>
                    </a:lnTo>
                    <a:lnTo>
                      <a:pt x="98" y="68"/>
                    </a:lnTo>
                    <a:lnTo>
                      <a:pt x="97" y="68"/>
                    </a:lnTo>
                    <a:lnTo>
                      <a:pt x="99" y="62"/>
                    </a:lnTo>
                    <a:lnTo>
                      <a:pt x="102" y="55"/>
                    </a:lnTo>
                    <a:lnTo>
                      <a:pt x="103" y="49"/>
                    </a:lnTo>
                    <a:lnTo>
                      <a:pt x="103" y="43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3" y="34"/>
                    </a:lnTo>
                    <a:lnTo>
                      <a:pt x="102" y="32"/>
                    </a:lnTo>
                    <a:lnTo>
                      <a:pt x="88" y="35"/>
                    </a:lnTo>
                    <a:lnTo>
                      <a:pt x="76" y="41"/>
                    </a:lnTo>
                    <a:lnTo>
                      <a:pt x="65" y="50"/>
                    </a:lnTo>
                    <a:lnTo>
                      <a:pt x="54" y="60"/>
                    </a:lnTo>
                    <a:lnTo>
                      <a:pt x="43" y="70"/>
                    </a:lnTo>
                    <a:lnTo>
                      <a:pt x="32" y="79"/>
                    </a:lnTo>
                    <a:lnTo>
                      <a:pt x="20" y="88"/>
                    </a:lnTo>
                    <a:lnTo>
                      <a:pt x="8" y="95"/>
                    </a:lnTo>
                    <a:lnTo>
                      <a:pt x="5" y="95"/>
                    </a:lnTo>
                    <a:lnTo>
                      <a:pt x="3" y="94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11" y="74"/>
                    </a:lnTo>
                    <a:lnTo>
                      <a:pt x="25" y="62"/>
                    </a:lnTo>
                    <a:lnTo>
                      <a:pt x="38" y="50"/>
                    </a:lnTo>
                    <a:lnTo>
                      <a:pt x="53" y="39"/>
                    </a:lnTo>
                    <a:lnTo>
                      <a:pt x="67" y="29"/>
                    </a:lnTo>
                    <a:lnTo>
                      <a:pt x="82" y="19"/>
                    </a:lnTo>
                    <a:lnTo>
                      <a:pt x="98" y="10"/>
                    </a:lnTo>
                    <a:lnTo>
                      <a:pt x="113" y="1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5" y="2"/>
                    </a:lnTo>
                    <a:lnTo>
                      <a:pt x="12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2" name="Freeform 673"/>
              <p:cNvSpPr>
                <a:spLocks/>
              </p:cNvSpPr>
              <p:nvPr/>
            </p:nvSpPr>
            <p:spPr bwMode="auto">
              <a:xfrm>
                <a:off x="2384" y="1576"/>
                <a:ext cx="10" cy="10"/>
              </a:xfrm>
              <a:custGeom>
                <a:avLst/>
                <a:gdLst>
                  <a:gd name="T0" fmla="*/ 28 w 28"/>
                  <a:gd name="T1" fmla="*/ 0 h 28"/>
                  <a:gd name="T2" fmla="*/ 28 w 28"/>
                  <a:gd name="T3" fmla="*/ 1 h 28"/>
                  <a:gd name="T4" fmla="*/ 23 w 28"/>
                  <a:gd name="T5" fmla="*/ 5 h 28"/>
                  <a:gd name="T6" fmla="*/ 19 w 28"/>
                  <a:gd name="T7" fmla="*/ 10 h 28"/>
                  <a:gd name="T8" fmla="*/ 15 w 28"/>
                  <a:gd name="T9" fmla="*/ 16 h 28"/>
                  <a:gd name="T10" fmla="*/ 12 w 28"/>
                  <a:gd name="T11" fmla="*/ 21 h 28"/>
                  <a:gd name="T12" fmla="*/ 10 w 28"/>
                  <a:gd name="T13" fmla="*/ 23 h 28"/>
                  <a:gd name="T14" fmla="*/ 8 w 28"/>
                  <a:gd name="T15" fmla="*/ 26 h 28"/>
                  <a:gd name="T16" fmla="*/ 4 w 28"/>
                  <a:gd name="T17" fmla="*/ 28 h 28"/>
                  <a:gd name="T18" fmla="*/ 0 w 28"/>
                  <a:gd name="T19" fmla="*/ 28 h 28"/>
                  <a:gd name="T20" fmla="*/ 0 w 28"/>
                  <a:gd name="T21" fmla="*/ 25 h 28"/>
                  <a:gd name="T22" fmla="*/ 8 w 28"/>
                  <a:gd name="T23" fmla="*/ 17 h 28"/>
                  <a:gd name="T24" fmla="*/ 14 w 28"/>
                  <a:gd name="T25" fmla="*/ 10 h 28"/>
                  <a:gd name="T26" fmla="*/ 20 w 28"/>
                  <a:gd name="T27" fmla="*/ 3 h 28"/>
                  <a:gd name="T28" fmla="*/ 28 w 28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28">
                    <a:moveTo>
                      <a:pt x="28" y="0"/>
                    </a:moveTo>
                    <a:lnTo>
                      <a:pt x="28" y="1"/>
                    </a:lnTo>
                    <a:lnTo>
                      <a:pt x="23" y="5"/>
                    </a:lnTo>
                    <a:lnTo>
                      <a:pt x="19" y="10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6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8" y="17"/>
                    </a:lnTo>
                    <a:lnTo>
                      <a:pt x="14" y="10"/>
                    </a:lnTo>
                    <a:lnTo>
                      <a:pt x="2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3" name="Freeform 674"/>
              <p:cNvSpPr>
                <a:spLocks/>
              </p:cNvSpPr>
              <p:nvPr/>
            </p:nvSpPr>
            <p:spPr bwMode="auto">
              <a:xfrm>
                <a:off x="1885" y="1581"/>
                <a:ext cx="33" cy="15"/>
              </a:xfrm>
              <a:custGeom>
                <a:avLst/>
                <a:gdLst>
                  <a:gd name="T0" fmla="*/ 97 w 97"/>
                  <a:gd name="T1" fmla="*/ 0 h 43"/>
                  <a:gd name="T2" fmla="*/ 94 w 97"/>
                  <a:gd name="T3" fmla="*/ 6 h 43"/>
                  <a:gd name="T4" fmla="*/ 92 w 97"/>
                  <a:gd name="T5" fmla="*/ 12 h 43"/>
                  <a:gd name="T6" fmla="*/ 88 w 97"/>
                  <a:gd name="T7" fmla="*/ 17 h 43"/>
                  <a:gd name="T8" fmla="*/ 85 w 97"/>
                  <a:gd name="T9" fmla="*/ 23 h 43"/>
                  <a:gd name="T10" fmla="*/ 81 w 97"/>
                  <a:gd name="T11" fmla="*/ 22 h 43"/>
                  <a:gd name="T12" fmla="*/ 79 w 97"/>
                  <a:gd name="T13" fmla="*/ 22 h 43"/>
                  <a:gd name="T14" fmla="*/ 75 w 97"/>
                  <a:gd name="T15" fmla="*/ 22 h 43"/>
                  <a:gd name="T16" fmla="*/ 71 w 97"/>
                  <a:gd name="T17" fmla="*/ 22 h 43"/>
                  <a:gd name="T18" fmla="*/ 69 w 97"/>
                  <a:gd name="T19" fmla="*/ 43 h 43"/>
                  <a:gd name="T20" fmla="*/ 60 w 97"/>
                  <a:gd name="T21" fmla="*/ 43 h 43"/>
                  <a:gd name="T22" fmla="*/ 52 w 97"/>
                  <a:gd name="T23" fmla="*/ 40 h 43"/>
                  <a:gd name="T24" fmla="*/ 43 w 97"/>
                  <a:gd name="T25" fmla="*/ 39 h 43"/>
                  <a:gd name="T26" fmla="*/ 35 w 97"/>
                  <a:gd name="T27" fmla="*/ 37 h 43"/>
                  <a:gd name="T28" fmla="*/ 26 w 97"/>
                  <a:gd name="T29" fmla="*/ 34 h 43"/>
                  <a:gd name="T30" fmla="*/ 17 w 97"/>
                  <a:gd name="T31" fmla="*/ 33 h 43"/>
                  <a:gd name="T32" fmla="*/ 9 w 97"/>
                  <a:gd name="T33" fmla="*/ 32 h 43"/>
                  <a:gd name="T34" fmla="*/ 0 w 97"/>
                  <a:gd name="T35" fmla="*/ 32 h 43"/>
                  <a:gd name="T36" fmla="*/ 8 w 97"/>
                  <a:gd name="T37" fmla="*/ 28 h 43"/>
                  <a:gd name="T38" fmla="*/ 14 w 97"/>
                  <a:gd name="T39" fmla="*/ 27 h 43"/>
                  <a:gd name="T40" fmla="*/ 21 w 97"/>
                  <a:gd name="T41" fmla="*/ 26 h 43"/>
                  <a:gd name="T42" fmla="*/ 27 w 97"/>
                  <a:gd name="T43" fmla="*/ 27 h 43"/>
                  <a:gd name="T44" fmla="*/ 35 w 97"/>
                  <a:gd name="T45" fmla="*/ 28 h 43"/>
                  <a:gd name="T46" fmla="*/ 42 w 97"/>
                  <a:gd name="T47" fmla="*/ 29 h 43"/>
                  <a:gd name="T48" fmla="*/ 49 w 97"/>
                  <a:gd name="T49" fmla="*/ 30 h 43"/>
                  <a:gd name="T50" fmla="*/ 57 w 97"/>
                  <a:gd name="T51" fmla="*/ 30 h 43"/>
                  <a:gd name="T52" fmla="*/ 59 w 97"/>
                  <a:gd name="T53" fmla="*/ 28 h 43"/>
                  <a:gd name="T54" fmla="*/ 60 w 97"/>
                  <a:gd name="T55" fmla="*/ 26 h 43"/>
                  <a:gd name="T56" fmla="*/ 60 w 97"/>
                  <a:gd name="T57" fmla="*/ 23 h 43"/>
                  <a:gd name="T58" fmla="*/ 59 w 97"/>
                  <a:gd name="T59" fmla="*/ 19 h 43"/>
                  <a:gd name="T60" fmla="*/ 57 w 97"/>
                  <a:gd name="T61" fmla="*/ 16 h 43"/>
                  <a:gd name="T62" fmla="*/ 54 w 97"/>
                  <a:gd name="T63" fmla="*/ 13 h 43"/>
                  <a:gd name="T64" fmla="*/ 50 w 97"/>
                  <a:gd name="T65" fmla="*/ 12 h 43"/>
                  <a:gd name="T66" fmla="*/ 47 w 97"/>
                  <a:gd name="T67" fmla="*/ 10 h 43"/>
                  <a:gd name="T68" fmla="*/ 46 w 97"/>
                  <a:gd name="T69" fmla="*/ 8 h 43"/>
                  <a:gd name="T70" fmla="*/ 46 w 97"/>
                  <a:gd name="T71" fmla="*/ 7 h 43"/>
                  <a:gd name="T72" fmla="*/ 44 w 97"/>
                  <a:gd name="T73" fmla="*/ 6 h 43"/>
                  <a:gd name="T74" fmla="*/ 44 w 97"/>
                  <a:gd name="T75" fmla="*/ 5 h 43"/>
                  <a:gd name="T76" fmla="*/ 53 w 97"/>
                  <a:gd name="T77" fmla="*/ 6 h 43"/>
                  <a:gd name="T78" fmla="*/ 61 w 97"/>
                  <a:gd name="T79" fmla="*/ 10 h 43"/>
                  <a:gd name="T80" fmla="*/ 69 w 97"/>
                  <a:gd name="T81" fmla="*/ 13 h 43"/>
                  <a:gd name="T82" fmla="*/ 76 w 97"/>
                  <a:gd name="T83" fmla="*/ 18 h 43"/>
                  <a:gd name="T84" fmla="*/ 83 w 97"/>
                  <a:gd name="T85" fmla="*/ 16 h 43"/>
                  <a:gd name="T86" fmla="*/ 87 w 97"/>
                  <a:gd name="T87" fmla="*/ 8 h 43"/>
                  <a:gd name="T88" fmla="*/ 91 w 97"/>
                  <a:gd name="T89" fmla="*/ 2 h 43"/>
                  <a:gd name="T90" fmla="*/ 97 w 97"/>
                  <a:gd name="T9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43">
                    <a:moveTo>
                      <a:pt x="97" y="0"/>
                    </a:moveTo>
                    <a:lnTo>
                      <a:pt x="94" y="6"/>
                    </a:lnTo>
                    <a:lnTo>
                      <a:pt x="92" y="12"/>
                    </a:lnTo>
                    <a:lnTo>
                      <a:pt x="88" y="17"/>
                    </a:lnTo>
                    <a:lnTo>
                      <a:pt x="85" y="23"/>
                    </a:lnTo>
                    <a:lnTo>
                      <a:pt x="81" y="22"/>
                    </a:lnTo>
                    <a:lnTo>
                      <a:pt x="79" y="22"/>
                    </a:lnTo>
                    <a:lnTo>
                      <a:pt x="75" y="22"/>
                    </a:lnTo>
                    <a:lnTo>
                      <a:pt x="71" y="22"/>
                    </a:lnTo>
                    <a:lnTo>
                      <a:pt x="69" y="43"/>
                    </a:lnTo>
                    <a:lnTo>
                      <a:pt x="60" y="43"/>
                    </a:lnTo>
                    <a:lnTo>
                      <a:pt x="52" y="40"/>
                    </a:lnTo>
                    <a:lnTo>
                      <a:pt x="43" y="39"/>
                    </a:lnTo>
                    <a:lnTo>
                      <a:pt x="35" y="37"/>
                    </a:lnTo>
                    <a:lnTo>
                      <a:pt x="26" y="34"/>
                    </a:lnTo>
                    <a:lnTo>
                      <a:pt x="17" y="33"/>
                    </a:lnTo>
                    <a:lnTo>
                      <a:pt x="9" y="32"/>
                    </a:lnTo>
                    <a:lnTo>
                      <a:pt x="0" y="32"/>
                    </a:lnTo>
                    <a:lnTo>
                      <a:pt x="8" y="28"/>
                    </a:lnTo>
                    <a:lnTo>
                      <a:pt x="14" y="27"/>
                    </a:lnTo>
                    <a:lnTo>
                      <a:pt x="21" y="26"/>
                    </a:lnTo>
                    <a:lnTo>
                      <a:pt x="27" y="27"/>
                    </a:lnTo>
                    <a:lnTo>
                      <a:pt x="35" y="28"/>
                    </a:lnTo>
                    <a:lnTo>
                      <a:pt x="42" y="29"/>
                    </a:lnTo>
                    <a:lnTo>
                      <a:pt x="49" y="30"/>
                    </a:lnTo>
                    <a:lnTo>
                      <a:pt x="57" y="30"/>
                    </a:lnTo>
                    <a:lnTo>
                      <a:pt x="59" y="28"/>
                    </a:lnTo>
                    <a:lnTo>
                      <a:pt x="60" y="26"/>
                    </a:lnTo>
                    <a:lnTo>
                      <a:pt x="60" y="23"/>
                    </a:lnTo>
                    <a:lnTo>
                      <a:pt x="59" y="19"/>
                    </a:lnTo>
                    <a:lnTo>
                      <a:pt x="57" y="16"/>
                    </a:lnTo>
                    <a:lnTo>
                      <a:pt x="54" y="13"/>
                    </a:lnTo>
                    <a:lnTo>
                      <a:pt x="50" y="12"/>
                    </a:lnTo>
                    <a:lnTo>
                      <a:pt x="47" y="10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53" y="6"/>
                    </a:lnTo>
                    <a:lnTo>
                      <a:pt x="61" y="10"/>
                    </a:lnTo>
                    <a:lnTo>
                      <a:pt x="69" y="13"/>
                    </a:lnTo>
                    <a:lnTo>
                      <a:pt x="76" y="18"/>
                    </a:lnTo>
                    <a:lnTo>
                      <a:pt x="83" y="16"/>
                    </a:lnTo>
                    <a:lnTo>
                      <a:pt x="87" y="8"/>
                    </a:lnTo>
                    <a:lnTo>
                      <a:pt x="91" y="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4" name="Freeform 675"/>
              <p:cNvSpPr>
                <a:spLocks/>
              </p:cNvSpPr>
              <p:nvPr/>
            </p:nvSpPr>
            <p:spPr bwMode="auto">
              <a:xfrm>
                <a:off x="2338" y="1583"/>
                <a:ext cx="31" cy="46"/>
              </a:xfrm>
              <a:custGeom>
                <a:avLst/>
                <a:gdLst>
                  <a:gd name="T0" fmla="*/ 67 w 91"/>
                  <a:gd name="T1" fmla="*/ 136 h 136"/>
                  <a:gd name="T2" fmla="*/ 66 w 91"/>
                  <a:gd name="T3" fmla="*/ 119 h 136"/>
                  <a:gd name="T4" fmla="*/ 67 w 91"/>
                  <a:gd name="T5" fmla="*/ 102 h 136"/>
                  <a:gd name="T6" fmla="*/ 69 w 91"/>
                  <a:gd name="T7" fmla="*/ 84 h 136"/>
                  <a:gd name="T8" fmla="*/ 67 w 91"/>
                  <a:gd name="T9" fmla="*/ 67 h 136"/>
                  <a:gd name="T10" fmla="*/ 65 w 91"/>
                  <a:gd name="T11" fmla="*/ 65 h 136"/>
                  <a:gd name="T12" fmla="*/ 62 w 91"/>
                  <a:gd name="T13" fmla="*/ 64 h 136"/>
                  <a:gd name="T14" fmla="*/ 60 w 91"/>
                  <a:gd name="T15" fmla="*/ 64 h 136"/>
                  <a:gd name="T16" fmla="*/ 58 w 91"/>
                  <a:gd name="T17" fmla="*/ 65 h 136"/>
                  <a:gd name="T18" fmla="*/ 51 w 91"/>
                  <a:gd name="T19" fmla="*/ 71 h 136"/>
                  <a:gd name="T20" fmla="*/ 45 w 91"/>
                  <a:gd name="T21" fmla="*/ 78 h 136"/>
                  <a:gd name="T22" fmla="*/ 40 w 91"/>
                  <a:gd name="T23" fmla="*/ 87 h 136"/>
                  <a:gd name="T24" fmla="*/ 34 w 91"/>
                  <a:gd name="T25" fmla="*/ 94 h 136"/>
                  <a:gd name="T26" fmla="*/ 29 w 91"/>
                  <a:gd name="T27" fmla="*/ 100 h 136"/>
                  <a:gd name="T28" fmla="*/ 22 w 91"/>
                  <a:gd name="T29" fmla="*/ 106 h 136"/>
                  <a:gd name="T30" fmla="*/ 14 w 91"/>
                  <a:gd name="T31" fmla="*/ 109 h 136"/>
                  <a:gd name="T32" fmla="*/ 4 w 91"/>
                  <a:gd name="T33" fmla="*/ 110 h 136"/>
                  <a:gd name="T34" fmla="*/ 0 w 91"/>
                  <a:gd name="T35" fmla="*/ 100 h 136"/>
                  <a:gd name="T36" fmla="*/ 1 w 91"/>
                  <a:gd name="T37" fmla="*/ 89 h 136"/>
                  <a:gd name="T38" fmla="*/ 5 w 91"/>
                  <a:gd name="T39" fmla="*/ 80 h 136"/>
                  <a:gd name="T40" fmla="*/ 7 w 91"/>
                  <a:gd name="T41" fmla="*/ 70 h 136"/>
                  <a:gd name="T42" fmla="*/ 11 w 91"/>
                  <a:gd name="T43" fmla="*/ 66 h 136"/>
                  <a:gd name="T44" fmla="*/ 15 w 91"/>
                  <a:gd name="T45" fmla="*/ 62 h 136"/>
                  <a:gd name="T46" fmla="*/ 18 w 91"/>
                  <a:gd name="T47" fmla="*/ 60 h 136"/>
                  <a:gd name="T48" fmla="*/ 23 w 91"/>
                  <a:gd name="T49" fmla="*/ 60 h 136"/>
                  <a:gd name="T50" fmla="*/ 67 w 91"/>
                  <a:gd name="T51" fmla="*/ 28 h 136"/>
                  <a:gd name="T52" fmla="*/ 70 w 91"/>
                  <a:gd name="T53" fmla="*/ 24 h 136"/>
                  <a:gd name="T54" fmla="*/ 73 w 91"/>
                  <a:gd name="T55" fmla="*/ 21 h 136"/>
                  <a:gd name="T56" fmla="*/ 78 w 91"/>
                  <a:gd name="T57" fmla="*/ 17 h 136"/>
                  <a:gd name="T58" fmla="*/ 82 w 91"/>
                  <a:gd name="T59" fmla="*/ 13 h 136"/>
                  <a:gd name="T60" fmla="*/ 91 w 91"/>
                  <a:gd name="T61" fmla="*/ 0 h 136"/>
                  <a:gd name="T62" fmla="*/ 84 w 91"/>
                  <a:gd name="T63" fmla="*/ 34 h 136"/>
                  <a:gd name="T64" fmla="*/ 81 w 91"/>
                  <a:gd name="T65" fmla="*/ 69 h 136"/>
                  <a:gd name="T66" fmla="*/ 75 w 91"/>
                  <a:gd name="T67" fmla="*/ 103 h 136"/>
                  <a:gd name="T68" fmla="*/ 67 w 91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136">
                    <a:moveTo>
                      <a:pt x="67" y="136"/>
                    </a:moveTo>
                    <a:lnTo>
                      <a:pt x="66" y="119"/>
                    </a:lnTo>
                    <a:lnTo>
                      <a:pt x="67" y="102"/>
                    </a:lnTo>
                    <a:lnTo>
                      <a:pt x="69" y="84"/>
                    </a:lnTo>
                    <a:lnTo>
                      <a:pt x="67" y="67"/>
                    </a:lnTo>
                    <a:lnTo>
                      <a:pt x="65" y="65"/>
                    </a:lnTo>
                    <a:lnTo>
                      <a:pt x="62" y="64"/>
                    </a:lnTo>
                    <a:lnTo>
                      <a:pt x="60" y="64"/>
                    </a:lnTo>
                    <a:lnTo>
                      <a:pt x="58" y="65"/>
                    </a:lnTo>
                    <a:lnTo>
                      <a:pt x="51" y="71"/>
                    </a:lnTo>
                    <a:lnTo>
                      <a:pt x="45" y="78"/>
                    </a:lnTo>
                    <a:lnTo>
                      <a:pt x="40" y="87"/>
                    </a:lnTo>
                    <a:lnTo>
                      <a:pt x="34" y="94"/>
                    </a:lnTo>
                    <a:lnTo>
                      <a:pt x="29" y="100"/>
                    </a:lnTo>
                    <a:lnTo>
                      <a:pt x="22" y="106"/>
                    </a:lnTo>
                    <a:lnTo>
                      <a:pt x="14" y="109"/>
                    </a:lnTo>
                    <a:lnTo>
                      <a:pt x="4" y="110"/>
                    </a:lnTo>
                    <a:lnTo>
                      <a:pt x="0" y="100"/>
                    </a:lnTo>
                    <a:lnTo>
                      <a:pt x="1" y="89"/>
                    </a:lnTo>
                    <a:lnTo>
                      <a:pt x="5" y="80"/>
                    </a:lnTo>
                    <a:lnTo>
                      <a:pt x="7" y="70"/>
                    </a:lnTo>
                    <a:lnTo>
                      <a:pt x="11" y="66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3" y="60"/>
                    </a:lnTo>
                    <a:lnTo>
                      <a:pt x="67" y="28"/>
                    </a:lnTo>
                    <a:lnTo>
                      <a:pt x="70" y="24"/>
                    </a:lnTo>
                    <a:lnTo>
                      <a:pt x="73" y="21"/>
                    </a:lnTo>
                    <a:lnTo>
                      <a:pt x="78" y="17"/>
                    </a:lnTo>
                    <a:lnTo>
                      <a:pt x="82" y="13"/>
                    </a:lnTo>
                    <a:lnTo>
                      <a:pt x="91" y="0"/>
                    </a:lnTo>
                    <a:lnTo>
                      <a:pt x="84" y="34"/>
                    </a:lnTo>
                    <a:lnTo>
                      <a:pt x="81" y="69"/>
                    </a:lnTo>
                    <a:lnTo>
                      <a:pt x="75" y="103"/>
                    </a:lnTo>
                    <a:lnTo>
                      <a:pt x="67" y="1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5" name="Freeform 676"/>
              <p:cNvSpPr>
                <a:spLocks/>
              </p:cNvSpPr>
              <p:nvPr/>
            </p:nvSpPr>
            <p:spPr bwMode="auto">
              <a:xfrm>
                <a:off x="2101" y="1593"/>
                <a:ext cx="25" cy="18"/>
              </a:xfrm>
              <a:custGeom>
                <a:avLst/>
                <a:gdLst>
                  <a:gd name="T0" fmla="*/ 73 w 76"/>
                  <a:gd name="T1" fmla="*/ 12 h 54"/>
                  <a:gd name="T2" fmla="*/ 70 w 76"/>
                  <a:gd name="T3" fmla="*/ 15 h 54"/>
                  <a:gd name="T4" fmla="*/ 66 w 76"/>
                  <a:gd name="T5" fmla="*/ 15 h 54"/>
                  <a:gd name="T6" fmla="*/ 61 w 76"/>
                  <a:gd name="T7" fmla="*/ 14 h 54"/>
                  <a:gd name="T8" fmla="*/ 56 w 76"/>
                  <a:gd name="T9" fmla="*/ 12 h 54"/>
                  <a:gd name="T10" fmla="*/ 51 w 76"/>
                  <a:gd name="T11" fmla="*/ 12 h 54"/>
                  <a:gd name="T12" fmla="*/ 45 w 76"/>
                  <a:gd name="T13" fmla="*/ 12 h 54"/>
                  <a:gd name="T14" fmla="*/ 40 w 76"/>
                  <a:gd name="T15" fmla="*/ 12 h 54"/>
                  <a:gd name="T16" fmla="*/ 35 w 76"/>
                  <a:gd name="T17" fmla="*/ 14 h 54"/>
                  <a:gd name="T18" fmla="*/ 30 w 76"/>
                  <a:gd name="T19" fmla="*/ 15 h 54"/>
                  <a:gd name="T20" fmla="*/ 26 w 76"/>
                  <a:gd name="T21" fmla="*/ 15 h 54"/>
                  <a:gd name="T22" fmla="*/ 23 w 76"/>
                  <a:gd name="T23" fmla="*/ 15 h 54"/>
                  <a:gd name="T24" fmla="*/ 20 w 76"/>
                  <a:gd name="T25" fmla="*/ 16 h 54"/>
                  <a:gd name="T26" fmla="*/ 19 w 76"/>
                  <a:gd name="T27" fmla="*/ 19 h 54"/>
                  <a:gd name="T28" fmla="*/ 28 w 76"/>
                  <a:gd name="T29" fmla="*/ 23 h 54"/>
                  <a:gd name="T30" fmla="*/ 36 w 76"/>
                  <a:gd name="T31" fmla="*/ 27 h 54"/>
                  <a:gd name="T32" fmla="*/ 46 w 76"/>
                  <a:gd name="T33" fmla="*/ 32 h 54"/>
                  <a:gd name="T34" fmla="*/ 55 w 76"/>
                  <a:gd name="T35" fmla="*/ 37 h 54"/>
                  <a:gd name="T36" fmla="*/ 61 w 76"/>
                  <a:gd name="T37" fmla="*/ 41 h 54"/>
                  <a:gd name="T38" fmla="*/ 66 w 76"/>
                  <a:gd name="T39" fmla="*/ 44 h 54"/>
                  <a:gd name="T40" fmla="*/ 72 w 76"/>
                  <a:gd name="T41" fmla="*/ 49 h 54"/>
                  <a:gd name="T42" fmla="*/ 76 w 76"/>
                  <a:gd name="T43" fmla="*/ 54 h 54"/>
                  <a:gd name="T44" fmla="*/ 70 w 76"/>
                  <a:gd name="T45" fmla="*/ 52 h 54"/>
                  <a:gd name="T46" fmla="*/ 66 w 76"/>
                  <a:gd name="T47" fmla="*/ 49 h 54"/>
                  <a:gd name="T48" fmla="*/ 59 w 76"/>
                  <a:gd name="T49" fmla="*/ 47 h 54"/>
                  <a:gd name="T50" fmla="*/ 53 w 76"/>
                  <a:gd name="T51" fmla="*/ 43 h 54"/>
                  <a:gd name="T52" fmla="*/ 48 w 76"/>
                  <a:gd name="T53" fmla="*/ 39 h 54"/>
                  <a:gd name="T54" fmla="*/ 42 w 76"/>
                  <a:gd name="T55" fmla="*/ 37 h 54"/>
                  <a:gd name="T56" fmla="*/ 36 w 76"/>
                  <a:gd name="T57" fmla="*/ 34 h 54"/>
                  <a:gd name="T58" fmla="*/ 30 w 76"/>
                  <a:gd name="T59" fmla="*/ 32 h 54"/>
                  <a:gd name="T60" fmla="*/ 23 w 76"/>
                  <a:gd name="T61" fmla="*/ 30 h 54"/>
                  <a:gd name="T62" fmla="*/ 15 w 76"/>
                  <a:gd name="T63" fmla="*/ 27 h 54"/>
                  <a:gd name="T64" fmla="*/ 8 w 76"/>
                  <a:gd name="T65" fmla="*/ 25 h 54"/>
                  <a:gd name="T66" fmla="*/ 0 w 76"/>
                  <a:gd name="T67" fmla="*/ 23 h 54"/>
                  <a:gd name="T68" fmla="*/ 6 w 76"/>
                  <a:gd name="T69" fmla="*/ 20 h 54"/>
                  <a:gd name="T70" fmla="*/ 11 w 76"/>
                  <a:gd name="T71" fmla="*/ 15 h 54"/>
                  <a:gd name="T72" fmla="*/ 17 w 76"/>
                  <a:gd name="T73" fmla="*/ 10 h 54"/>
                  <a:gd name="T74" fmla="*/ 23 w 76"/>
                  <a:gd name="T75" fmla="*/ 6 h 54"/>
                  <a:gd name="T76" fmla="*/ 29 w 76"/>
                  <a:gd name="T77" fmla="*/ 3 h 54"/>
                  <a:gd name="T78" fmla="*/ 36 w 76"/>
                  <a:gd name="T79" fmla="*/ 1 h 54"/>
                  <a:gd name="T80" fmla="*/ 42 w 76"/>
                  <a:gd name="T81" fmla="*/ 0 h 54"/>
                  <a:gd name="T82" fmla="*/ 50 w 76"/>
                  <a:gd name="T83" fmla="*/ 3 h 54"/>
                  <a:gd name="T84" fmla="*/ 56 w 76"/>
                  <a:gd name="T85" fmla="*/ 4 h 54"/>
                  <a:gd name="T86" fmla="*/ 62 w 76"/>
                  <a:gd name="T87" fmla="*/ 5 h 54"/>
                  <a:gd name="T88" fmla="*/ 67 w 76"/>
                  <a:gd name="T89" fmla="*/ 9 h 54"/>
                  <a:gd name="T90" fmla="*/ 73 w 76"/>
                  <a:gd name="T91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54">
                    <a:moveTo>
                      <a:pt x="73" y="12"/>
                    </a:moveTo>
                    <a:lnTo>
                      <a:pt x="70" y="15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6" y="12"/>
                    </a:lnTo>
                    <a:lnTo>
                      <a:pt x="51" y="12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35" y="14"/>
                    </a:lnTo>
                    <a:lnTo>
                      <a:pt x="30" y="15"/>
                    </a:lnTo>
                    <a:lnTo>
                      <a:pt x="26" y="15"/>
                    </a:lnTo>
                    <a:lnTo>
                      <a:pt x="23" y="15"/>
                    </a:lnTo>
                    <a:lnTo>
                      <a:pt x="20" y="16"/>
                    </a:lnTo>
                    <a:lnTo>
                      <a:pt x="19" y="19"/>
                    </a:lnTo>
                    <a:lnTo>
                      <a:pt x="28" y="23"/>
                    </a:lnTo>
                    <a:lnTo>
                      <a:pt x="36" y="27"/>
                    </a:lnTo>
                    <a:lnTo>
                      <a:pt x="46" y="32"/>
                    </a:lnTo>
                    <a:lnTo>
                      <a:pt x="55" y="37"/>
                    </a:lnTo>
                    <a:lnTo>
                      <a:pt x="61" y="41"/>
                    </a:lnTo>
                    <a:lnTo>
                      <a:pt x="66" y="44"/>
                    </a:lnTo>
                    <a:lnTo>
                      <a:pt x="72" y="49"/>
                    </a:lnTo>
                    <a:lnTo>
                      <a:pt x="76" y="54"/>
                    </a:lnTo>
                    <a:lnTo>
                      <a:pt x="70" y="52"/>
                    </a:lnTo>
                    <a:lnTo>
                      <a:pt x="66" y="49"/>
                    </a:lnTo>
                    <a:lnTo>
                      <a:pt x="59" y="47"/>
                    </a:lnTo>
                    <a:lnTo>
                      <a:pt x="53" y="43"/>
                    </a:lnTo>
                    <a:lnTo>
                      <a:pt x="48" y="39"/>
                    </a:lnTo>
                    <a:lnTo>
                      <a:pt x="42" y="37"/>
                    </a:lnTo>
                    <a:lnTo>
                      <a:pt x="36" y="34"/>
                    </a:lnTo>
                    <a:lnTo>
                      <a:pt x="30" y="32"/>
                    </a:lnTo>
                    <a:lnTo>
                      <a:pt x="23" y="30"/>
                    </a:lnTo>
                    <a:lnTo>
                      <a:pt x="15" y="27"/>
                    </a:lnTo>
                    <a:lnTo>
                      <a:pt x="8" y="25"/>
                    </a:lnTo>
                    <a:lnTo>
                      <a:pt x="0" y="23"/>
                    </a:lnTo>
                    <a:lnTo>
                      <a:pt x="6" y="20"/>
                    </a:lnTo>
                    <a:lnTo>
                      <a:pt x="11" y="15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9" y="3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6" y="4"/>
                    </a:lnTo>
                    <a:lnTo>
                      <a:pt x="62" y="5"/>
                    </a:lnTo>
                    <a:lnTo>
                      <a:pt x="67" y="9"/>
                    </a:ln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6" name="Freeform 677"/>
              <p:cNvSpPr>
                <a:spLocks/>
              </p:cNvSpPr>
              <p:nvPr/>
            </p:nvSpPr>
            <p:spPr bwMode="auto">
              <a:xfrm>
                <a:off x="1878" y="1600"/>
                <a:ext cx="84" cy="20"/>
              </a:xfrm>
              <a:custGeom>
                <a:avLst/>
                <a:gdLst>
                  <a:gd name="T0" fmla="*/ 120 w 252"/>
                  <a:gd name="T1" fmla="*/ 24 h 60"/>
                  <a:gd name="T2" fmla="*/ 157 w 252"/>
                  <a:gd name="T3" fmla="*/ 33 h 60"/>
                  <a:gd name="T4" fmla="*/ 194 w 252"/>
                  <a:gd name="T5" fmla="*/ 37 h 60"/>
                  <a:gd name="T6" fmla="*/ 232 w 252"/>
                  <a:gd name="T7" fmla="*/ 37 h 60"/>
                  <a:gd name="T8" fmla="*/ 252 w 252"/>
                  <a:gd name="T9" fmla="*/ 42 h 60"/>
                  <a:gd name="T10" fmla="*/ 246 w 252"/>
                  <a:gd name="T11" fmla="*/ 53 h 60"/>
                  <a:gd name="T12" fmla="*/ 237 w 252"/>
                  <a:gd name="T13" fmla="*/ 58 h 60"/>
                  <a:gd name="T14" fmla="*/ 224 w 252"/>
                  <a:gd name="T15" fmla="*/ 55 h 60"/>
                  <a:gd name="T16" fmla="*/ 212 w 252"/>
                  <a:gd name="T17" fmla="*/ 55 h 60"/>
                  <a:gd name="T18" fmla="*/ 199 w 252"/>
                  <a:gd name="T19" fmla="*/ 58 h 60"/>
                  <a:gd name="T20" fmla="*/ 186 w 252"/>
                  <a:gd name="T21" fmla="*/ 57 h 60"/>
                  <a:gd name="T22" fmla="*/ 171 w 252"/>
                  <a:gd name="T23" fmla="*/ 53 h 60"/>
                  <a:gd name="T24" fmla="*/ 157 w 252"/>
                  <a:gd name="T25" fmla="*/ 51 h 60"/>
                  <a:gd name="T26" fmla="*/ 141 w 252"/>
                  <a:gd name="T27" fmla="*/ 52 h 60"/>
                  <a:gd name="T28" fmla="*/ 127 w 252"/>
                  <a:gd name="T29" fmla="*/ 55 h 60"/>
                  <a:gd name="T30" fmla="*/ 116 w 252"/>
                  <a:gd name="T31" fmla="*/ 59 h 60"/>
                  <a:gd name="T32" fmla="*/ 105 w 252"/>
                  <a:gd name="T33" fmla="*/ 60 h 60"/>
                  <a:gd name="T34" fmla="*/ 93 w 252"/>
                  <a:gd name="T35" fmla="*/ 59 h 60"/>
                  <a:gd name="T36" fmla="*/ 84 w 252"/>
                  <a:gd name="T37" fmla="*/ 54 h 60"/>
                  <a:gd name="T38" fmla="*/ 80 w 252"/>
                  <a:gd name="T39" fmla="*/ 47 h 60"/>
                  <a:gd name="T40" fmla="*/ 83 w 252"/>
                  <a:gd name="T41" fmla="*/ 37 h 60"/>
                  <a:gd name="T42" fmla="*/ 95 w 252"/>
                  <a:gd name="T43" fmla="*/ 31 h 60"/>
                  <a:gd name="T44" fmla="*/ 92 w 252"/>
                  <a:gd name="T45" fmla="*/ 21 h 60"/>
                  <a:gd name="T46" fmla="*/ 83 w 252"/>
                  <a:gd name="T47" fmla="*/ 16 h 60"/>
                  <a:gd name="T48" fmla="*/ 75 w 252"/>
                  <a:gd name="T49" fmla="*/ 13 h 60"/>
                  <a:gd name="T50" fmla="*/ 65 w 252"/>
                  <a:gd name="T51" fmla="*/ 10 h 60"/>
                  <a:gd name="T52" fmla="*/ 53 w 252"/>
                  <a:gd name="T53" fmla="*/ 8 h 60"/>
                  <a:gd name="T54" fmla="*/ 37 w 252"/>
                  <a:gd name="T55" fmla="*/ 8 h 60"/>
                  <a:gd name="T56" fmla="*/ 22 w 252"/>
                  <a:gd name="T57" fmla="*/ 11 h 60"/>
                  <a:gd name="T58" fmla="*/ 7 w 252"/>
                  <a:gd name="T59" fmla="*/ 15 h 60"/>
                  <a:gd name="T60" fmla="*/ 4 w 252"/>
                  <a:gd name="T61" fmla="*/ 13 h 60"/>
                  <a:gd name="T62" fmla="*/ 14 w 252"/>
                  <a:gd name="T63" fmla="*/ 8 h 60"/>
                  <a:gd name="T64" fmla="*/ 25 w 252"/>
                  <a:gd name="T65" fmla="*/ 4 h 60"/>
                  <a:gd name="T66" fmla="*/ 36 w 252"/>
                  <a:gd name="T67" fmla="*/ 2 h 60"/>
                  <a:gd name="T68" fmla="*/ 49 w 252"/>
                  <a:gd name="T69" fmla="*/ 3 h 60"/>
                  <a:gd name="T70" fmla="*/ 65 w 252"/>
                  <a:gd name="T71" fmla="*/ 7 h 60"/>
                  <a:gd name="T72" fmla="*/ 80 w 252"/>
                  <a:gd name="T73" fmla="*/ 8 h 60"/>
                  <a:gd name="T74" fmla="*/ 95 w 252"/>
                  <a:gd name="T7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60">
                    <a:moveTo>
                      <a:pt x="103" y="16"/>
                    </a:moveTo>
                    <a:lnTo>
                      <a:pt x="120" y="24"/>
                    </a:lnTo>
                    <a:lnTo>
                      <a:pt x="138" y="29"/>
                    </a:lnTo>
                    <a:lnTo>
                      <a:pt x="157" y="33"/>
                    </a:lnTo>
                    <a:lnTo>
                      <a:pt x="176" y="36"/>
                    </a:lnTo>
                    <a:lnTo>
                      <a:pt x="194" y="37"/>
                    </a:lnTo>
                    <a:lnTo>
                      <a:pt x="214" y="38"/>
                    </a:lnTo>
                    <a:lnTo>
                      <a:pt x="232" y="37"/>
                    </a:lnTo>
                    <a:lnTo>
                      <a:pt x="252" y="35"/>
                    </a:lnTo>
                    <a:lnTo>
                      <a:pt x="252" y="42"/>
                    </a:lnTo>
                    <a:lnTo>
                      <a:pt x="249" y="48"/>
                    </a:lnTo>
                    <a:lnTo>
                      <a:pt x="246" y="53"/>
                    </a:lnTo>
                    <a:lnTo>
                      <a:pt x="243" y="59"/>
                    </a:lnTo>
                    <a:lnTo>
                      <a:pt x="237" y="58"/>
                    </a:lnTo>
                    <a:lnTo>
                      <a:pt x="231" y="57"/>
                    </a:lnTo>
                    <a:lnTo>
                      <a:pt x="224" y="55"/>
                    </a:lnTo>
                    <a:lnTo>
                      <a:pt x="218" y="55"/>
                    </a:lnTo>
                    <a:lnTo>
                      <a:pt x="212" y="55"/>
                    </a:lnTo>
                    <a:lnTo>
                      <a:pt x="205" y="57"/>
                    </a:lnTo>
                    <a:lnTo>
                      <a:pt x="199" y="58"/>
                    </a:lnTo>
                    <a:lnTo>
                      <a:pt x="193" y="59"/>
                    </a:lnTo>
                    <a:lnTo>
                      <a:pt x="186" y="57"/>
                    </a:lnTo>
                    <a:lnTo>
                      <a:pt x="179" y="54"/>
                    </a:lnTo>
                    <a:lnTo>
                      <a:pt x="171" y="53"/>
                    </a:lnTo>
                    <a:lnTo>
                      <a:pt x="164" y="52"/>
                    </a:lnTo>
                    <a:lnTo>
                      <a:pt x="157" y="51"/>
                    </a:lnTo>
                    <a:lnTo>
                      <a:pt x="148" y="52"/>
                    </a:lnTo>
                    <a:lnTo>
                      <a:pt x="141" y="52"/>
                    </a:lnTo>
                    <a:lnTo>
                      <a:pt x="133" y="54"/>
                    </a:lnTo>
                    <a:lnTo>
                      <a:pt x="127" y="55"/>
                    </a:lnTo>
                    <a:lnTo>
                      <a:pt x="122" y="58"/>
                    </a:lnTo>
                    <a:lnTo>
                      <a:pt x="116" y="59"/>
                    </a:lnTo>
                    <a:lnTo>
                      <a:pt x="111" y="60"/>
                    </a:lnTo>
                    <a:lnTo>
                      <a:pt x="105" y="60"/>
                    </a:lnTo>
                    <a:lnTo>
                      <a:pt x="99" y="60"/>
                    </a:lnTo>
                    <a:lnTo>
                      <a:pt x="93" y="59"/>
                    </a:lnTo>
                    <a:lnTo>
                      <a:pt x="87" y="58"/>
                    </a:lnTo>
                    <a:lnTo>
                      <a:pt x="84" y="54"/>
                    </a:lnTo>
                    <a:lnTo>
                      <a:pt x="81" y="51"/>
                    </a:lnTo>
                    <a:lnTo>
                      <a:pt x="80" y="47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89" y="35"/>
                    </a:lnTo>
                    <a:lnTo>
                      <a:pt x="95" y="31"/>
                    </a:lnTo>
                    <a:lnTo>
                      <a:pt x="97" y="24"/>
                    </a:lnTo>
                    <a:lnTo>
                      <a:pt x="92" y="21"/>
                    </a:lnTo>
                    <a:lnTo>
                      <a:pt x="88" y="19"/>
                    </a:lnTo>
                    <a:lnTo>
                      <a:pt x="83" y="16"/>
                    </a:lnTo>
                    <a:lnTo>
                      <a:pt x="78" y="15"/>
                    </a:lnTo>
                    <a:lnTo>
                      <a:pt x="75" y="13"/>
                    </a:lnTo>
                    <a:lnTo>
                      <a:pt x="70" y="11"/>
                    </a:lnTo>
                    <a:lnTo>
                      <a:pt x="65" y="10"/>
                    </a:lnTo>
                    <a:lnTo>
                      <a:pt x="60" y="10"/>
                    </a:lnTo>
                    <a:lnTo>
                      <a:pt x="53" y="8"/>
                    </a:lnTo>
                    <a:lnTo>
                      <a:pt x="44" y="7"/>
                    </a:lnTo>
                    <a:lnTo>
                      <a:pt x="37" y="8"/>
                    </a:lnTo>
                    <a:lnTo>
                      <a:pt x="29" y="9"/>
                    </a:lnTo>
                    <a:lnTo>
                      <a:pt x="22" y="11"/>
                    </a:lnTo>
                    <a:lnTo>
                      <a:pt x="15" y="14"/>
                    </a:lnTo>
                    <a:lnTo>
                      <a:pt x="7" y="15"/>
                    </a:lnTo>
                    <a:lnTo>
                      <a:pt x="0" y="16"/>
                    </a:lnTo>
                    <a:lnTo>
                      <a:pt x="4" y="13"/>
                    </a:lnTo>
                    <a:lnTo>
                      <a:pt x="9" y="10"/>
                    </a:lnTo>
                    <a:lnTo>
                      <a:pt x="14" y="8"/>
                    </a:lnTo>
                    <a:lnTo>
                      <a:pt x="20" y="5"/>
                    </a:lnTo>
                    <a:lnTo>
                      <a:pt x="25" y="4"/>
                    </a:lnTo>
                    <a:lnTo>
                      <a:pt x="31" y="3"/>
                    </a:lnTo>
                    <a:lnTo>
                      <a:pt x="36" y="2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6" y="5"/>
                    </a:lnTo>
                    <a:lnTo>
                      <a:pt x="65" y="7"/>
                    </a:lnTo>
                    <a:lnTo>
                      <a:pt x="72" y="7"/>
                    </a:lnTo>
                    <a:lnTo>
                      <a:pt x="80" y="8"/>
                    </a:lnTo>
                    <a:lnTo>
                      <a:pt x="88" y="10"/>
                    </a:lnTo>
                    <a:lnTo>
                      <a:pt x="95" y="13"/>
                    </a:lnTo>
                    <a:lnTo>
                      <a:pt x="103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7" name="Freeform 678"/>
              <p:cNvSpPr>
                <a:spLocks/>
              </p:cNvSpPr>
              <p:nvPr/>
            </p:nvSpPr>
            <p:spPr bwMode="auto">
              <a:xfrm>
                <a:off x="1964" y="1600"/>
                <a:ext cx="57" cy="34"/>
              </a:xfrm>
              <a:custGeom>
                <a:avLst/>
                <a:gdLst>
                  <a:gd name="T0" fmla="*/ 164 w 173"/>
                  <a:gd name="T1" fmla="*/ 21 h 102"/>
                  <a:gd name="T2" fmla="*/ 154 w 173"/>
                  <a:gd name="T3" fmla="*/ 21 h 102"/>
                  <a:gd name="T4" fmla="*/ 144 w 173"/>
                  <a:gd name="T5" fmla="*/ 20 h 102"/>
                  <a:gd name="T6" fmla="*/ 134 w 173"/>
                  <a:gd name="T7" fmla="*/ 18 h 102"/>
                  <a:gd name="T8" fmla="*/ 103 w 173"/>
                  <a:gd name="T9" fmla="*/ 18 h 102"/>
                  <a:gd name="T10" fmla="*/ 106 w 173"/>
                  <a:gd name="T11" fmla="*/ 24 h 102"/>
                  <a:gd name="T12" fmla="*/ 120 w 173"/>
                  <a:gd name="T13" fmla="*/ 25 h 102"/>
                  <a:gd name="T14" fmla="*/ 133 w 173"/>
                  <a:gd name="T15" fmla="*/ 26 h 102"/>
                  <a:gd name="T16" fmla="*/ 144 w 173"/>
                  <a:gd name="T17" fmla="*/ 27 h 102"/>
                  <a:gd name="T18" fmla="*/ 156 w 173"/>
                  <a:gd name="T19" fmla="*/ 31 h 102"/>
                  <a:gd name="T20" fmla="*/ 167 w 173"/>
                  <a:gd name="T21" fmla="*/ 35 h 102"/>
                  <a:gd name="T22" fmla="*/ 166 w 173"/>
                  <a:gd name="T23" fmla="*/ 40 h 102"/>
                  <a:gd name="T24" fmla="*/ 151 w 173"/>
                  <a:gd name="T25" fmla="*/ 41 h 102"/>
                  <a:gd name="T26" fmla="*/ 136 w 173"/>
                  <a:gd name="T27" fmla="*/ 38 h 102"/>
                  <a:gd name="T28" fmla="*/ 120 w 173"/>
                  <a:gd name="T29" fmla="*/ 37 h 102"/>
                  <a:gd name="T30" fmla="*/ 112 w 173"/>
                  <a:gd name="T31" fmla="*/ 40 h 102"/>
                  <a:gd name="T32" fmla="*/ 114 w 173"/>
                  <a:gd name="T33" fmla="*/ 43 h 102"/>
                  <a:gd name="T34" fmla="*/ 123 w 173"/>
                  <a:gd name="T35" fmla="*/ 44 h 102"/>
                  <a:gd name="T36" fmla="*/ 140 w 173"/>
                  <a:gd name="T37" fmla="*/ 48 h 102"/>
                  <a:gd name="T38" fmla="*/ 143 w 173"/>
                  <a:gd name="T39" fmla="*/ 55 h 102"/>
                  <a:gd name="T40" fmla="*/ 125 w 173"/>
                  <a:gd name="T41" fmla="*/ 53 h 102"/>
                  <a:gd name="T42" fmla="*/ 121 w 173"/>
                  <a:gd name="T43" fmla="*/ 63 h 102"/>
                  <a:gd name="T44" fmla="*/ 131 w 173"/>
                  <a:gd name="T45" fmla="*/ 65 h 102"/>
                  <a:gd name="T46" fmla="*/ 133 w 173"/>
                  <a:gd name="T47" fmla="*/ 73 h 102"/>
                  <a:gd name="T48" fmla="*/ 121 w 173"/>
                  <a:gd name="T49" fmla="*/ 69 h 102"/>
                  <a:gd name="T50" fmla="*/ 109 w 173"/>
                  <a:gd name="T51" fmla="*/ 65 h 102"/>
                  <a:gd name="T52" fmla="*/ 98 w 173"/>
                  <a:gd name="T53" fmla="*/ 66 h 102"/>
                  <a:gd name="T54" fmla="*/ 87 w 173"/>
                  <a:gd name="T55" fmla="*/ 71 h 102"/>
                  <a:gd name="T56" fmla="*/ 77 w 173"/>
                  <a:gd name="T57" fmla="*/ 77 h 102"/>
                  <a:gd name="T58" fmla="*/ 65 w 173"/>
                  <a:gd name="T59" fmla="*/ 84 h 102"/>
                  <a:gd name="T60" fmla="*/ 49 w 173"/>
                  <a:gd name="T61" fmla="*/ 91 h 102"/>
                  <a:gd name="T62" fmla="*/ 33 w 173"/>
                  <a:gd name="T63" fmla="*/ 98 h 102"/>
                  <a:gd name="T64" fmla="*/ 16 w 173"/>
                  <a:gd name="T65" fmla="*/ 102 h 102"/>
                  <a:gd name="T66" fmla="*/ 4 w 173"/>
                  <a:gd name="T67" fmla="*/ 97 h 102"/>
                  <a:gd name="T68" fmla="*/ 0 w 173"/>
                  <a:gd name="T69" fmla="*/ 85 h 102"/>
                  <a:gd name="T70" fmla="*/ 1 w 173"/>
                  <a:gd name="T71" fmla="*/ 69 h 102"/>
                  <a:gd name="T72" fmla="*/ 6 w 173"/>
                  <a:gd name="T73" fmla="*/ 54 h 102"/>
                  <a:gd name="T74" fmla="*/ 18 w 173"/>
                  <a:gd name="T75" fmla="*/ 41 h 102"/>
                  <a:gd name="T76" fmla="*/ 40 w 173"/>
                  <a:gd name="T77" fmla="*/ 30 h 102"/>
                  <a:gd name="T78" fmla="*/ 61 w 173"/>
                  <a:gd name="T79" fmla="*/ 19 h 102"/>
                  <a:gd name="T80" fmla="*/ 82 w 173"/>
                  <a:gd name="T81" fmla="*/ 7 h 102"/>
                  <a:gd name="T82" fmla="*/ 101 w 173"/>
                  <a:gd name="T83" fmla="*/ 2 h 102"/>
                  <a:gd name="T84" fmla="*/ 121 w 173"/>
                  <a:gd name="T85" fmla="*/ 5 h 102"/>
                  <a:gd name="T86" fmla="*/ 142 w 173"/>
                  <a:gd name="T87" fmla="*/ 10 h 102"/>
                  <a:gd name="T88" fmla="*/ 160 w 173"/>
                  <a:gd name="T89" fmla="*/ 1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3" h="102">
                    <a:moveTo>
                      <a:pt x="169" y="21"/>
                    </a:moveTo>
                    <a:lnTo>
                      <a:pt x="164" y="21"/>
                    </a:lnTo>
                    <a:lnTo>
                      <a:pt x="159" y="21"/>
                    </a:lnTo>
                    <a:lnTo>
                      <a:pt x="154" y="21"/>
                    </a:lnTo>
                    <a:lnTo>
                      <a:pt x="149" y="20"/>
                    </a:lnTo>
                    <a:lnTo>
                      <a:pt x="144" y="20"/>
                    </a:lnTo>
                    <a:lnTo>
                      <a:pt x="139" y="19"/>
                    </a:lnTo>
                    <a:lnTo>
                      <a:pt x="134" y="18"/>
                    </a:lnTo>
                    <a:lnTo>
                      <a:pt x="129" y="16"/>
                    </a:lnTo>
                    <a:lnTo>
                      <a:pt x="103" y="18"/>
                    </a:lnTo>
                    <a:lnTo>
                      <a:pt x="100" y="21"/>
                    </a:lnTo>
                    <a:lnTo>
                      <a:pt x="106" y="24"/>
                    </a:lnTo>
                    <a:lnTo>
                      <a:pt x="112" y="25"/>
                    </a:lnTo>
                    <a:lnTo>
                      <a:pt x="120" y="25"/>
                    </a:lnTo>
                    <a:lnTo>
                      <a:pt x="127" y="26"/>
                    </a:lnTo>
                    <a:lnTo>
                      <a:pt x="133" y="26"/>
                    </a:lnTo>
                    <a:lnTo>
                      <a:pt x="139" y="27"/>
                    </a:lnTo>
                    <a:lnTo>
                      <a:pt x="144" y="27"/>
                    </a:lnTo>
                    <a:lnTo>
                      <a:pt x="150" y="29"/>
                    </a:lnTo>
                    <a:lnTo>
                      <a:pt x="156" y="31"/>
                    </a:lnTo>
                    <a:lnTo>
                      <a:pt x="161" y="32"/>
                    </a:lnTo>
                    <a:lnTo>
                      <a:pt x="167" y="35"/>
                    </a:lnTo>
                    <a:lnTo>
                      <a:pt x="173" y="36"/>
                    </a:lnTo>
                    <a:lnTo>
                      <a:pt x="166" y="40"/>
                    </a:lnTo>
                    <a:lnTo>
                      <a:pt x="159" y="41"/>
                    </a:lnTo>
                    <a:lnTo>
                      <a:pt x="151" y="41"/>
                    </a:lnTo>
                    <a:lnTo>
                      <a:pt x="144" y="40"/>
                    </a:lnTo>
                    <a:lnTo>
                      <a:pt x="136" y="38"/>
                    </a:lnTo>
                    <a:lnTo>
                      <a:pt x="128" y="37"/>
                    </a:lnTo>
                    <a:lnTo>
                      <a:pt x="120" y="37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4" y="43"/>
                    </a:lnTo>
                    <a:lnTo>
                      <a:pt x="115" y="44"/>
                    </a:lnTo>
                    <a:lnTo>
                      <a:pt x="123" y="44"/>
                    </a:lnTo>
                    <a:lnTo>
                      <a:pt x="132" y="47"/>
                    </a:lnTo>
                    <a:lnTo>
                      <a:pt x="140" y="48"/>
                    </a:lnTo>
                    <a:lnTo>
                      <a:pt x="149" y="49"/>
                    </a:lnTo>
                    <a:lnTo>
                      <a:pt x="143" y="55"/>
                    </a:lnTo>
                    <a:lnTo>
                      <a:pt x="134" y="54"/>
                    </a:lnTo>
                    <a:lnTo>
                      <a:pt x="125" y="53"/>
                    </a:lnTo>
                    <a:lnTo>
                      <a:pt x="118" y="59"/>
                    </a:lnTo>
                    <a:lnTo>
                      <a:pt x="121" y="63"/>
                    </a:lnTo>
                    <a:lnTo>
                      <a:pt x="126" y="64"/>
                    </a:lnTo>
                    <a:lnTo>
                      <a:pt x="131" y="65"/>
                    </a:lnTo>
                    <a:lnTo>
                      <a:pt x="136" y="65"/>
                    </a:lnTo>
                    <a:lnTo>
                      <a:pt x="133" y="73"/>
                    </a:lnTo>
                    <a:lnTo>
                      <a:pt x="127" y="71"/>
                    </a:lnTo>
                    <a:lnTo>
                      <a:pt x="121" y="69"/>
                    </a:lnTo>
                    <a:lnTo>
                      <a:pt x="115" y="68"/>
                    </a:lnTo>
                    <a:lnTo>
                      <a:pt x="109" y="65"/>
                    </a:lnTo>
                    <a:lnTo>
                      <a:pt x="103" y="65"/>
                    </a:lnTo>
                    <a:lnTo>
                      <a:pt x="98" y="66"/>
                    </a:lnTo>
                    <a:lnTo>
                      <a:pt x="92" y="68"/>
                    </a:lnTo>
                    <a:lnTo>
                      <a:pt x="87" y="71"/>
                    </a:lnTo>
                    <a:lnTo>
                      <a:pt x="82" y="74"/>
                    </a:lnTo>
                    <a:lnTo>
                      <a:pt x="77" y="77"/>
                    </a:lnTo>
                    <a:lnTo>
                      <a:pt x="72" y="81"/>
                    </a:lnTo>
                    <a:lnTo>
                      <a:pt x="65" y="84"/>
                    </a:lnTo>
                    <a:lnTo>
                      <a:pt x="56" y="87"/>
                    </a:lnTo>
                    <a:lnTo>
                      <a:pt x="49" y="91"/>
                    </a:lnTo>
                    <a:lnTo>
                      <a:pt x="40" y="95"/>
                    </a:lnTo>
                    <a:lnTo>
                      <a:pt x="33" y="98"/>
                    </a:lnTo>
                    <a:lnTo>
                      <a:pt x="24" y="101"/>
                    </a:lnTo>
                    <a:lnTo>
                      <a:pt x="16" y="102"/>
                    </a:lnTo>
                    <a:lnTo>
                      <a:pt x="7" y="102"/>
                    </a:lnTo>
                    <a:lnTo>
                      <a:pt x="4" y="97"/>
                    </a:lnTo>
                    <a:lnTo>
                      <a:pt x="1" y="91"/>
                    </a:lnTo>
                    <a:lnTo>
                      <a:pt x="0" y="85"/>
                    </a:lnTo>
                    <a:lnTo>
                      <a:pt x="0" y="77"/>
                    </a:lnTo>
                    <a:lnTo>
                      <a:pt x="1" y="69"/>
                    </a:lnTo>
                    <a:lnTo>
                      <a:pt x="4" y="62"/>
                    </a:lnTo>
                    <a:lnTo>
                      <a:pt x="6" y="54"/>
                    </a:lnTo>
                    <a:lnTo>
                      <a:pt x="7" y="46"/>
                    </a:lnTo>
                    <a:lnTo>
                      <a:pt x="18" y="41"/>
                    </a:lnTo>
                    <a:lnTo>
                      <a:pt x="29" y="36"/>
                    </a:lnTo>
                    <a:lnTo>
                      <a:pt x="40" y="30"/>
                    </a:lnTo>
                    <a:lnTo>
                      <a:pt x="50" y="25"/>
                    </a:lnTo>
                    <a:lnTo>
                      <a:pt x="61" y="19"/>
                    </a:lnTo>
                    <a:lnTo>
                      <a:pt x="71" y="13"/>
                    </a:lnTo>
                    <a:lnTo>
                      <a:pt x="82" y="7"/>
                    </a:lnTo>
                    <a:lnTo>
                      <a:pt x="92" y="0"/>
                    </a:lnTo>
                    <a:lnTo>
                      <a:pt x="101" y="2"/>
                    </a:lnTo>
                    <a:lnTo>
                      <a:pt x="111" y="4"/>
                    </a:lnTo>
                    <a:lnTo>
                      <a:pt x="121" y="5"/>
                    </a:lnTo>
                    <a:lnTo>
                      <a:pt x="132" y="8"/>
                    </a:lnTo>
                    <a:lnTo>
                      <a:pt x="142" y="10"/>
                    </a:lnTo>
                    <a:lnTo>
                      <a:pt x="151" y="13"/>
                    </a:lnTo>
                    <a:lnTo>
                      <a:pt x="160" y="16"/>
                    </a:lnTo>
                    <a:lnTo>
                      <a:pt x="169" y="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8" name="Freeform 679"/>
              <p:cNvSpPr>
                <a:spLocks/>
              </p:cNvSpPr>
              <p:nvPr/>
            </p:nvSpPr>
            <p:spPr bwMode="auto">
              <a:xfrm>
                <a:off x="2057" y="1625"/>
                <a:ext cx="8" cy="10"/>
              </a:xfrm>
              <a:custGeom>
                <a:avLst/>
                <a:gdLst>
                  <a:gd name="T0" fmla="*/ 13 w 23"/>
                  <a:gd name="T1" fmla="*/ 24 h 30"/>
                  <a:gd name="T2" fmla="*/ 0 w 23"/>
                  <a:gd name="T3" fmla="*/ 30 h 30"/>
                  <a:gd name="T4" fmla="*/ 3 w 23"/>
                  <a:gd name="T5" fmla="*/ 22 h 30"/>
                  <a:gd name="T6" fmla="*/ 8 w 23"/>
                  <a:gd name="T7" fmla="*/ 13 h 30"/>
                  <a:gd name="T8" fmla="*/ 14 w 23"/>
                  <a:gd name="T9" fmla="*/ 6 h 30"/>
                  <a:gd name="T10" fmla="*/ 21 w 23"/>
                  <a:gd name="T11" fmla="*/ 0 h 30"/>
                  <a:gd name="T12" fmla="*/ 23 w 23"/>
                  <a:gd name="T13" fmla="*/ 6 h 30"/>
                  <a:gd name="T14" fmla="*/ 21 w 23"/>
                  <a:gd name="T15" fmla="*/ 12 h 30"/>
                  <a:gd name="T16" fmla="*/ 17 w 23"/>
                  <a:gd name="T17" fmla="*/ 18 h 30"/>
                  <a:gd name="T18" fmla="*/ 13 w 23"/>
                  <a:gd name="T19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0">
                    <a:moveTo>
                      <a:pt x="13" y="24"/>
                    </a:moveTo>
                    <a:lnTo>
                      <a:pt x="0" y="30"/>
                    </a:lnTo>
                    <a:lnTo>
                      <a:pt x="3" y="22"/>
                    </a:lnTo>
                    <a:lnTo>
                      <a:pt x="8" y="13"/>
                    </a:lnTo>
                    <a:lnTo>
                      <a:pt x="14" y="6"/>
                    </a:lnTo>
                    <a:lnTo>
                      <a:pt x="21" y="0"/>
                    </a:lnTo>
                    <a:lnTo>
                      <a:pt x="23" y="6"/>
                    </a:lnTo>
                    <a:lnTo>
                      <a:pt x="21" y="12"/>
                    </a:lnTo>
                    <a:lnTo>
                      <a:pt x="17" y="18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9" name="Freeform 680"/>
              <p:cNvSpPr>
                <a:spLocks/>
              </p:cNvSpPr>
              <p:nvPr/>
            </p:nvSpPr>
            <p:spPr bwMode="auto">
              <a:xfrm>
                <a:off x="2350" y="1625"/>
                <a:ext cx="4" cy="20"/>
              </a:xfrm>
              <a:custGeom>
                <a:avLst/>
                <a:gdLst>
                  <a:gd name="T0" fmla="*/ 1 w 11"/>
                  <a:gd name="T1" fmla="*/ 61 h 61"/>
                  <a:gd name="T2" fmla="*/ 0 w 11"/>
                  <a:gd name="T3" fmla="*/ 46 h 61"/>
                  <a:gd name="T4" fmla="*/ 1 w 11"/>
                  <a:gd name="T5" fmla="*/ 32 h 61"/>
                  <a:gd name="T6" fmla="*/ 4 w 11"/>
                  <a:gd name="T7" fmla="*/ 17 h 61"/>
                  <a:gd name="T8" fmla="*/ 8 w 11"/>
                  <a:gd name="T9" fmla="*/ 3 h 61"/>
                  <a:gd name="T10" fmla="*/ 9 w 11"/>
                  <a:gd name="T11" fmla="*/ 0 h 61"/>
                  <a:gd name="T12" fmla="*/ 11 w 11"/>
                  <a:gd name="T13" fmla="*/ 16 h 61"/>
                  <a:gd name="T14" fmla="*/ 9 w 11"/>
                  <a:gd name="T15" fmla="*/ 32 h 61"/>
                  <a:gd name="T16" fmla="*/ 6 w 11"/>
                  <a:gd name="T17" fmla="*/ 46 h 61"/>
                  <a:gd name="T18" fmla="*/ 1 w 11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1">
                    <a:moveTo>
                      <a:pt x="1" y="61"/>
                    </a:moveTo>
                    <a:lnTo>
                      <a:pt x="0" y="46"/>
                    </a:lnTo>
                    <a:lnTo>
                      <a:pt x="1" y="32"/>
                    </a:lnTo>
                    <a:lnTo>
                      <a:pt x="4" y="17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11" y="16"/>
                    </a:lnTo>
                    <a:lnTo>
                      <a:pt x="9" y="32"/>
                    </a:lnTo>
                    <a:lnTo>
                      <a:pt x="6" y="46"/>
                    </a:lnTo>
                    <a:lnTo>
                      <a:pt x="1" y="61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0" name="Freeform 681"/>
              <p:cNvSpPr>
                <a:spLocks/>
              </p:cNvSpPr>
              <p:nvPr/>
            </p:nvSpPr>
            <p:spPr bwMode="auto">
              <a:xfrm>
                <a:off x="1988" y="1629"/>
                <a:ext cx="16" cy="12"/>
              </a:xfrm>
              <a:custGeom>
                <a:avLst/>
                <a:gdLst>
                  <a:gd name="T0" fmla="*/ 48 w 48"/>
                  <a:gd name="T1" fmla="*/ 0 h 37"/>
                  <a:gd name="T2" fmla="*/ 44 w 48"/>
                  <a:gd name="T3" fmla="*/ 7 h 37"/>
                  <a:gd name="T4" fmla="*/ 40 w 48"/>
                  <a:gd name="T5" fmla="*/ 13 h 37"/>
                  <a:gd name="T6" fmla="*/ 35 w 48"/>
                  <a:gd name="T7" fmla="*/ 20 h 37"/>
                  <a:gd name="T8" fmla="*/ 29 w 48"/>
                  <a:gd name="T9" fmla="*/ 23 h 37"/>
                  <a:gd name="T10" fmla="*/ 21 w 48"/>
                  <a:gd name="T11" fmla="*/ 28 h 37"/>
                  <a:gd name="T12" fmla="*/ 14 w 48"/>
                  <a:gd name="T13" fmla="*/ 32 h 37"/>
                  <a:gd name="T14" fmla="*/ 7 w 48"/>
                  <a:gd name="T15" fmla="*/ 34 h 37"/>
                  <a:gd name="T16" fmla="*/ 0 w 48"/>
                  <a:gd name="T17" fmla="*/ 37 h 37"/>
                  <a:gd name="T18" fmla="*/ 0 w 48"/>
                  <a:gd name="T19" fmla="*/ 34 h 37"/>
                  <a:gd name="T20" fmla="*/ 25 w 48"/>
                  <a:gd name="T21" fmla="*/ 11 h 37"/>
                  <a:gd name="T22" fmla="*/ 31 w 48"/>
                  <a:gd name="T23" fmla="*/ 9 h 37"/>
                  <a:gd name="T24" fmla="*/ 36 w 48"/>
                  <a:gd name="T25" fmla="*/ 5 h 37"/>
                  <a:gd name="T26" fmla="*/ 42 w 48"/>
                  <a:gd name="T27" fmla="*/ 2 h 37"/>
                  <a:gd name="T28" fmla="*/ 48 w 48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7">
                    <a:moveTo>
                      <a:pt x="48" y="0"/>
                    </a:moveTo>
                    <a:lnTo>
                      <a:pt x="44" y="7"/>
                    </a:lnTo>
                    <a:lnTo>
                      <a:pt x="40" y="13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1" y="28"/>
                    </a:lnTo>
                    <a:lnTo>
                      <a:pt x="14" y="32"/>
                    </a:lnTo>
                    <a:lnTo>
                      <a:pt x="7" y="34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5" y="11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1" name="Freeform 682"/>
              <p:cNvSpPr>
                <a:spLocks/>
              </p:cNvSpPr>
              <p:nvPr/>
            </p:nvSpPr>
            <p:spPr bwMode="auto">
              <a:xfrm>
                <a:off x="1981" y="1629"/>
                <a:ext cx="12" cy="9"/>
              </a:xfrm>
              <a:custGeom>
                <a:avLst/>
                <a:gdLst>
                  <a:gd name="T0" fmla="*/ 3 w 37"/>
                  <a:gd name="T1" fmla="*/ 27 h 27"/>
                  <a:gd name="T2" fmla="*/ 0 w 37"/>
                  <a:gd name="T3" fmla="*/ 27 h 27"/>
                  <a:gd name="T4" fmla="*/ 3 w 37"/>
                  <a:gd name="T5" fmla="*/ 21 h 27"/>
                  <a:gd name="T6" fmla="*/ 5 w 37"/>
                  <a:gd name="T7" fmla="*/ 17 h 27"/>
                  <a:gd name="T8" fmla="*/ 10 w 37"/>
                  <a:gd name="T9" fmla="*/ 14 h 27"/>
                  <a:gd name="T10" fmla="*/ 15 w 37"/>
                  <a:gd name="T11" fmla="*/ 10 h 27"/>
                  <a:gd name="T12" fmla="*/ 20 w 37"/>
                  <a:gd name="T13" fmla="*/ 8 h 27"/>
                  <a:gd name="T14" fmla="*/ 26 w 37"/>
                  <a:gd name="T15" fmla="*/ 5 h 27"/>
                  <a:gd name="T16" fmla="*/ 32 w 37"/>
                  <a:gd name="T17" fmla="*/ 3 h 27"/>
                  <a:gd name="T18" fmla="*/ 37 w 37"/>
                  <a:gd name="T19" fmla="*/ 0 h 27"/>
                  <a:gd name="T20" fmla="*/ 28 w 37"/>
                  <a:gd name="T21" fmla="*/ 9 h 27"/>
                  <a:gd name="T22" fmla="*/ 20 w 37"/>
                  <a:gd name="T23" fmla="*/ 15 h 27"/>
                  <a:gd name="T24" fmla="*/ 10 w 37"/>
                  <a:gd name="T25" fmla="*/ 21 h 27"/>
                  <a:gd name="T26" fmla="*/ 3 w 37"/>
                  <a:gd name="T2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27">
                    <a:moveTo>
                      <a:pt x="3" y="27"/>
                    </a:moveTo>
                    <a:lnTo>
                      <a:pt x="0" y="27"/>
                    </a:lnTo>
                    <a:lnTo>
                      <a:pt x="3" y="21"/>
                    </a:lnTo>
                    <a:lnTo>
                      <a:pt x="5" y="17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0" y="8"/>
                    </a:lnTo>
                    <a:lnTo>
                      <a:pt x="26" y="5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28" y="9"/>
                    </a:lnTo>
                    <a:lnTo>
                      <a:pt x="20" y="15"/>
                    </a:lnTo>
                    <a:lnTo>
                      <a:pt x="10" y="21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2" name="Freeform 683"/>
              <p:cNvSpPr>
                <a:spLocks/>
              </p:cNvSpPr>
              <p:nvPr/>
            </p:nvSpPr>
            <p:spPr bwMode="auto">
              <a:xfrm>
                <a:off x="2039" y="1650"/>
                <a:ext cx="5" cy="7"/>
              </a:xfrm>
              <a:custGeom>
                <a:avLst/>
                <a:gdLst>
                  <a:gd name="T0" fmla="*/ 15 w 15"/>
                  <a:gd name="T1" fmla="*/ 7 h 22"/>
                  <a:gd name="T2" fmla="*/ 15 w 15"/>
                  <a:gd name="T3" fmla="*/ 11 h 22"/>
                  <a:gd name="T4" fmla="*/ 11 w 15"/>
                  <a:gd name="T5" fmla="*/ 15 h 22"/>
                  <a:gd name="T6" fmla="*/ 8 w 15"/>
                  <a:gd name="T7" fmla="*/ 19 h 22"/>
                  <a:gd name="T8" fmla="*/ 4 w 15"/>
                  <a:gd name="T9" fmla="*/ 21 h 22"/>
                  <a:gd name="T10" fmla="*/ 4 w 15"/>
                  <a:gd name="T11" fmla="*/ 22 h 22"/>
                  <a:gd name="T12" fmla="*/ 3 w 15"/>
                  <a:gd name="T13" fmla="*/ 22 h 22"/>
                  <a:gd name="T14" fmla="*/ 0 w 15"/>
                  <a:gd name="T15" fmla="*/ 22 h 22"/>
                  <a:gd name="T16" fmla="*/ 0 w 15"/>
                  <a:gd name="T17" fmla="*/ 22 h 22"/>
                  <a:gd name="T18" fmla="*/ 5 w 15"/>
                  <a:gd name="T19" fmla="*/ 18 h 22"/>
                  <a:gd name="T20" fmla="*/ 8 w 15"/>
                  <a:gd name="T21" fmla="*/ 11 h 22"/>
                  <a:gd name="T22" fmla="*/ 9 w 15"/>
                  <a:gd name="T23" fmla="*/ 5 h 22"/>
                  <a:gd name="T24" fmla="*/ 14 w 15"/>
                  <a:gd name="T25" fmla="*/ 0 h 22"/>
                  <a:gd name="T26" fmla="*/ 15 w 15"/>
                  <a:gd name="T2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2">
                    <a:moveTo>
                      <a:pt x="15" y="7"/>
                    </a:moveTo>
                    <a:lnTo>
                      <a:pt x="15" y="11"/>
                    </a:lnTo>
                    <a:lnTo>
                      <a:pt x="11" y="15"/>
                    </a:lnTo>
                    <a:lnTo>
                      <a:pt x="8" y="19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18"/>
                    </a:lnTo>
                    <a:lnTo>
                      <a:pt x="8" y="11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3" name="Freeform 684"/>
              <p:cNvSpPr>
                <a:spLocks/>
              </p:cNvSpPr>
              <p:nvPr/>
            </p:nvSpPr>
            <p:spPr bwMode="auto">
              <a:xfrm>
                <a:off x="2030" y="1652"/>
                <a:ext cx="7" cy="6"/>
              </a:xfrm>
              <a:custGeom>
                <a:avLst/>
                <a:gdLst>
                  <a:gd name="T0" fmla="*/ 21 w 21"/>
                  <a:gd name="T1" fmla="*/ 5 h 18"/>
                  <a:gd name="T2" fmla="*/ 17 w 21"/>
                  <a:gd name="T3" fmla="*/ 8 h 18"/>
                  <a:gd name="T4" fmla="*/ 15 w 21"/>
                  <a:gd name="T5" fmla="*/ 11 h 18"/>
                  <a:gd name="T6" fmla="*/ 13 w 21"/>
                  <a:gd name="T7" fmla="*/ 14 h 18"/>
                  <a:gd name="T8" fmla="*/ 9 w 21"/>
                  <a:gd name="T9" fmla="*/ 18 h 18"/>
                  <a:gd name="T10" fmla="*/ 9 w 21"/>
                  <a:gd name="T11" fmla="*/ 16 h 18"/>
                  <a:gd name="T12" fmla="*/ 10 w 21"/>
                  <a:gd name="T13" fmla="*/ 13 h 18"/>
                  <a:gd name="T14" fmla="*/ 10 w 21"/>
                  <a:gd name="T15" fmla="*/ 10 h 18"/>
                  <a:gd name="T16" fmla="*/ 9 w 21"/>
                  <a:gd name="T17" fmla="*/ 7 h 18"/>
                  <a:gd name="T18" fmla="*/ 6 w 21"/>
                  <a:gd name="T19" fmla="*/ 6 h 18"/>
                  <a:gd name="T20" fmla="*/ 5 w 21"/>
                  <a:gd name="T21" fmla="*/ 5 h 18"/>
                  <a:gd name="T22" fmla="*/ 3 w 21"/>
                  <a:gd name="T23" fmla="*/ 3 h 18"/>
                  <a:gd name="T24" fmla="*/ 0 w 21"/>
                  <a:gd name="T25" fmla="*/ 2 h 18"/>
                  <a:gd name="T26" fmla="*/ 5 w 21"/>
                  <a:gd name="T27" fmla="*/ 1 h 18"/>
                  <a:gd name="T28" fmla="*/ 11 w 21"/>
                  <a:gd name="T29" fmla="*/ 0 h 18"/>
                  <a:gd name="T30" fmla="*/ 17 w 21"/>
                  <a:gd name="T31" fmla="*/ 1 h 18"/>
                  <a:gd name="T32" fmla="*/ 21 w 21"/>
                  <a:gd name="T3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1" y="5"/>
                    </a:moveTo>
                    <a:lnTo>
                      <a:pt x="17" y="8"/>
                    </a:lnTo>
                    <a:lnTo>
                      <a:pt x="15" y="11"/>
                    </a:lnTo>
                    <a:lnTo>
                      <a:pt x="13" y="14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4" name="Freeform 685"/>
              <p:cNvSpPr>
                <a:spLocks/>
              </p:cNvSpPr>
              <p:nvPr/>
            </p:nvSpPr>
            <p:spPr bwMode="auto">
              <a:xfrm>
                <a:off x="2005" y="1655"/>
                <a:ext cx="23" cy="11"/>
              </a:xfrm>
              <a:custGeom>
                <a:avLst/>
                <a:gdLst>
                  <a:gd name="T0" fmla="*/ 67 w 68"/>
                  <a:gd name="T1" fmla="*/ 4 h 34"/>
                  <a:gd name="T2" fmla="*/ 67 w 68"/>
                  <a:gd name="T3" fmla="*/ 6 h 34"/>
                  <a:gd name="T4" fmla="*/ 68 w 68"/>
                  <a:gd name="T5" fmla="*/ 7 h 34"/>
                  <a:gd name="T6" fmla="*/ 68 w 68"/>
                  <a:gd name="T7" fmla="*/ 10 h 34"/>
                  <a:gd name="T8" fmla="*/ 68 w 68"/>
                  <a:gd name="T9" fmla="*/ 12 h 34"/>
                  <a:gd name="T10" fmla="*/ 62 w 68"/>
                  <a:gd name="T11" fmla="*/ 16 h 34"/>
                  <a:gd name="T12" fmla="*/ 57 w 68"/>
                  <a:gd name="T13" fmla="*/ 20 h 34"/>
                  <a:gd name="T14" fmla="*/ 51 w 68"/>
                  <a:gd name="T15" fmla="*/ 23 h 34"/>
                  <a:gd name="T16" fmla="*/ 45 w 68"/>
                  <a:gd name="T17" fmla="*/ 26 h 34"/>
                  <a:gd name="T18" fmla="*/ 39 w 68"/>
                  <a:gd name="T19" fmla="*/ 29 h 34"/>
                  <a:gd name="T20" fmla="*/ 33 w 68"/>
                  <a:gd name="T21" fmla="*/ 31 h 34"/>
                  <a:gd name="T22" fmla="*/ 26 w 68"/>
                  <a:gd name="T23" fmla="*/ 33 h 34"/>
                  <a:gd name="T24" fmla="*/ 20 w 68"/>
                  <a:gd name="T25" fmla="*/ 34 h 34"/>
                  <a:gd name="T26" fmla="*/ 15 w 68"/>
                  <a:gd name="T27" fmla="*/ 34 h 34"/>
                  <a:gd name="T28" fmla="*/ 11 w 68"/>
                  <a:gd name="T29" fmla="*/ 33 h 34"/>
                  <a:gd name="T30" fmla="*/ 4 w 68"/>
                  <a:gd name="T31" fmla="*/ 32 h 34"/>
                  <a:gd name="T32" fmla="*/ 0 w 68"/>
                  <a:gd name="T33" fmla="*/ 31 h 34"/>
                  <a:gd name="T34" fmla="*/ 2 w 68"/>
                  <a:gd name="T35" fmla="*/ 26 h 34"/>
                  <a:gd name="T36" fmla="*/ 6 w 68"/>
                  <a:gd name="T37" fmla="*/ 25 h 34"/>
                  <a:gd name="T38" fmla="*/ 11 w 68"/>
                  <a:gd name="T39" fmla="*/ 23 h 34"/>
                  <a:gd name="T40" fmla="*/ 15 w 68"/>
                  <a:gd name="T41" fmla="*/ 23 h 34"/>
                  <a:gd name="T42" fmla="*/ 22 w 68"/>
                  <a:gd name="T43" fmla="*/ 21 h 34"/>
                  <a:gd name="T44" fmla="*/ 28 w 68"/>
                  <a:gd name="T45" fmla="*/ 17 h 34"/>
                  <a:gd name="T46" fmla="*/ 33 w 68"/>
                  <a:gd name="T47" fmla="*/ 12 h 34"/>
                  <a:gd name="T48" fmla="*/ 39 w 68"/>
                  <a:gd name="T49" fmla="*/ 7 h 34"/>
                  <a:gd name="T50" fmla="*/ 44 w 68"/>
                  <a:gd name="T51" fmla="*/ 4 h 34"/>
                  <a:gd name="T52" fmla="*/ 50 w 68"/>
                  <a:gd name="T53" fmla="*/ 1 h 34"/>
                  <a:gd name="T54" fmla="*/ 56 w 68"/>
                  <a:gd name="T55" fmla="*/ 0 h 34"/>
                  <a:gd name="T56" fmla="*/ 64 w 68"/>
                  <a:gd name="T57" fmla="*/ 3 h 34"/>
                  <a:gd name="T58" fmla="*/ 67 w 68"/>
                  <a:gd name="T5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" h="34">
                    <a:moveTo>
                      <a:pt x="67" y="4"/>
                    </a:moveTo>
                    <a:lnTo>
                      <a:pt x="67" y="6"/>
                    </a:lnTo>
                    <a:lnTo>
                      <a:pt x="68" y="7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2" y="16"/>
                    </a:lnTo>
                    <a:lnTo>
                      <a:pt x="57" y="20"/>
                    </a:lnTo>
                    <a:lnTo>
                      <a:pt x="51" y="23"/>
                    </a:lnTo>
                    <a:lnTo>
                      <a:pt x="45" y="26"/>
                    </a:lnTo>
                    <a:lnTo>
                      <a:pt x="39" y="29"/>
                    </a:lnTo>
                    <a:lnTo>
                      <a:pt x="33" y="31"/>
                    </a:lnTo>
                    <a:lnTo>
                      <a:pt x="26" y="33"/>
                    </a:lnTo>
                    <a:lnTo>
                      <a:pt x="20" y="34"/>
                    </a:lnTo>
                    <a:lnTo>
                      <a:pt x="15" y="34"/>
                    </a:lnTo>
                    <a:lnTo>
                      <a:pt x="11" y="33"/>
                    </a:lnTo>
                    <a:lnTo>
                      <a:pt x="4" y="32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6" y="25"/>
                    </a:lnTo>
                    <a:lnTo>
                      <a:pt x="11" y="23"/>
                    </a:lnTo>
                    <a:lnTo>
                      <a:pt x="15" y="23"/>
                    </a:lnTo>
                    <a:lnTo>
                      <a:pt x="22" y="21"/>
                    </a:lnTo>
                    <a:lnTo>
                      <a:pt x="28" y="17"/>
                    </a:lnTo>
                    <a:lnTo>
                      <a:pt x="33" y="12"/>
                    </a:lnTo>
                    <a:lnTo>
                      <a:pt x="39" y="7"/>
                    </a:lnTo>
                    <a:lnTo>
                      <a:pt x="44" y="4"/>
                    </a:lnTo>
                    <a:lnTo>
                      <a:pt x="50" y="1"/>
                    </a:lnTo>
                    <a:lnTo>
                      <a:pt x="56" y="0"/>
                    </a:lnTo>
                    <a:lnTo>
                      <a:pt x="64" y="3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5" name="Freeform 686"/>
              <p:cNvSpPr>
                <a:spLocks/>
              </p:cNvSpPr>
              <p:nvPr/>
            </p:nvSpPr>
            <p:spPr bwMode="auto">
              <a:xfrm>
                <a:off x="1976" y="1660"/>
                <a:ext cx="27" cy="30"/>
              </a:xfrm>
              <a:custGeom>
                <a:avLst/>
                <a:gdLst>
                  <a:gd name="T0" fmla="*/ 81 w 81"/>
                  <a:gd name="T1" fmla="*/ 7 h 90"/>
                  <a:gd name="T2" fmla="*/ 72 w 81"/>
                  <a:gd name="T3" fmla="*/ 18 h 90"/>
                  <a:gd name="T4" fmla="*/ 62 w 81"/>
                  <a:gd name="T5" fmla="*/ 28 h 90"/>
                  <a:gd name="T6" fmla="*/ 51 w 81"/>
                  <a:gd name="T7" fmla="*/ 39 h 90"/>
                  <a:gd name="T8" fmla="*/ 41 w 81"/>
                  <a:gd name="T9" fmla="*/ 49 h 90"/>
                  <a:gd name="T10" fmla="*/ 31 w 81"/>
                  <a:gd name="T11" fmla="*/ 60 h 90"/>
                  <a:gd name="T12" fmla="*/ 22 w 81"/>
                  <a:gd name="T13" fmla="*/ 69 h 90"/>
                  <a:gd name="T14" fmla="*/ 11 w 81"/>
                  <a:gd name="T15" fmla="*/ 80 h 90"/>
                  <a:gd name="T16" fmla="*/ 0 w 81"/>
                  <a:gd name="T17" fmla="*/ 90 h 90"/>
                  <a:gd name="T18" fmla="*/ 7 w 81"/>
                  <a:gd name="T19" fmla="*/ 79 h 90"/>
                  <a:gd name="T20" fmla="*/ 16 w 81"/>
                  <a:gd name="T21" fmla="*/ 68 h 90"/>
                  <a:gd name="T22" fmla="*/ 24 w 81"/>
                  <a:gd name="T23" fmla="*/ 57 h 90"/>
                  <a:gd name="T24" fmla="*/ 35 w 81"/>
                  <a:gd name="T25" fmla="*/ 47 h 90"/>
                  <a:gd name="T26" fmla="*/ 45 w 81"/>
                  <a:gd name="T27" fmla="*/ 38 h 90"/>
                  <a:gd name="T28" fmla="*/ 55 w 81"/>
                  <a:gd name="T29" fmla="*/ 27 h 90"/>
                  <a:gd name="T30" fmla="*/ 64 w 81"/>
                  <a:gd name="T31" fmla="*/ 16 h 90"/>
                  <a:gd name="T32" fmla="*/ 74 w 81"/>
                  <a:gd name="T33" fmla="*/ 5 h 90"/>
                  <a:gd name="T34" fmla="*/ 77 w 81"/>
                  <a:gd name="T35" fmla="*/ 0 h 90"/>
                  <a:gd name="T36" fmla="*/ 81 w 81"/>
                  <a:gd name="T37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90">
                    <a:moveTo>
                      <a:pt x="81" y="7"/>
                    </a:moveTo>
                    <a:lnTo>
                      <a:pt x="72" y="18"/>
                    </a:lnTo>
                    <a:lnTo>
                      <a:pt x="62" y="28"/>
                    </a:lnTo>
                    <a:lnTo>
                      <a:pt x="51" y="39"/>
                    </a:lnTo>
                    <a:lnTo>
                      <a:pt x="41" y="49"/>
                    </a:lnTo>
                    <a:lnTo>
                      <a:pt x="31" y="60"/>
                    </a:lnTo>
                    <a:lnTo>
                      <a:pt x="22" y="69"/>
                    </a:lnTo>
                    <a:lnTo>
                      <a:pt x="11" y="80"/>
                    </a:lnTo>
                    <a:lnTo>
                      <a:pt x="0" y="90"/>
                    </a:lnTo>
                    <a:lnTo>
                      <a:pt x="7" y="79"/>
                    </a:lnTo>
                    <a:lnTo>
                      <a:pt x="16" y="68"/>
                    </a:lnTo>
                    <a:lnTo>
                      <a:pt x="24" y="57"/>
                    </a:lnTo>
                    <a:lnTo>
                      <a:pt x="35" y="47"/>
                    </a:lnTo>
                    <a:lnTo>
                      <a:pt x="45" y="38"/>
                    </a:lnTo>
                    <a:lnTo>
                      <a:pt x="55" y="27"/>
                    </a:lnTo>
                    <a:lnTo>
                      <a:pt x="64" y="16"/>
                    </a:lnTo>
                    <a:lnTo>
                      <a:pt x="74" y="5"/>
                    </a:lnTo>
                    <a:lnTo>
                      <a:pt x="77" y="0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6" name="Freeform 687"/>
              <p:cNvSpPr>
                <a:spLocks/>
              </p:cNvSpPr>
              <p:nvPr/>
            </p:nvSpPr>
            <p:spPr bwMode="auto">
              <a:xfrm>
                <a:off x="1828" y="1667"/>
                <a:ext cx="76" cy="49"/>
              </a:xfrm>
              <a:custGeom>
                <a:avLst/>
                <a:gdLst>
                  <a:gd name="T0" fmla="*/ 151 w 228"/>
                  <a:gd name="T1" fmla="*/ 53 h 147"/>
                  <a:gd name="T2" fmla="*/ 166 w 228"/>
                  <a:gd name="T3" fmla="*/ 70 h 147"/>
                  <a:gd name="T4" fmla="*/ 181 w 228"/>
                  <a:gd name="T5" fmla="*/ 87 h 147"/>
                  <a:gd name="T6" fmla="*/ 195 w 228"/>
                  <a:gd name="T7" fmla="*/ 104 h 147"/>
                  <a:gd name="T8" fmla="*/ 228 w 228"/>
                  <a:gd name="T9" fmla="*/ 147 h 147"/>
                  <a:gd name="T10" fmla="*/ 211 w 228"/>
                  <a:gd name="T11" fmla="*/ 141 h 147"/>
                  <a:gd name="T12" fmla="*/ 195 w 228"/>
                  <a:gd name="T13" fmla="*/ 131 h 147"/>
                  <a:gd name="T14" fmla="*/ 181 w 228"/>
                  <a:gd name="T15" fmla="*/ 117 h 147"/>
                  <a:gd name="T16" fmla="*/ 167 w 228"/>
                  <a:gd name="T17" fmla="*/ 105 h 147"/>
                  <a:gd name="T18" fmla="*/ 159 w 228"/>
                  <a:gd name="T19" fmla="*/ 92 h 147"/>
                  <a:gd name="T20" fmla="*/ 150 w 228"/>
                  <a:gd name="T21" fmla="*/ 78 h 147"/>
                  <a:gd name="T22" fmla="*/ 143 w 228"/>
                  <a:gd name="T23" fmla="*/ 70 h 147"/>
                  <a:gd name="T24" fmla="*/ 133 w 228"/>
                  <a:gd name="T25" fmla="*/ 66 h 147"/>
                  <a:gd name="T26" fmla="*/ 133 w 228"/>
                  <a:gd name="T27" fmla="*/ 71 h 147"/>
                  <a:gd name="T28" fmla="*/ 135 w 228"/>
                  <a:gd name="T29" fmla="*/ 77 h 147"/>
                  <a:gd name="T30" fmla="*/ 157 w 228"/>
                  <a:gd name="T31" fmla="*/ 116 h 147"/>
                  <a:gd name="T32" fmla="*/ 155 w 228"/>
                  <a:gd name="T33" fmla="*/ 120 h 147"/>
                  <a:gd name="T34" fmla="*/ 146 w 228"/>
                  <a:gd name="T35" fmla="*/ 113 h 147"/>
                  <a:gd name="T36" fmla="*/ 132 w 228"/>
                  <a:gd name="T37" fmla="*/ 94 h 147"/>
                  <a:gd name="T38" fmla="*/ 124 w 228"/>
                  <a:gd name="T39" fmla="*/ 82 h 147"/>
                  <a:gd name="T40" fmla="*/ 121 w 228"/>
                  <a:gd name="T41" fmla="*/ 81 h 147"/>
                  <a:gd name="T42" fmla="*/ 117 w 228"/>
                  <a:gd name="T43" fmla="*/ 81 h 147"/>
                  <a:gd name="T44" fmla="*/ 117 w 228"/>
                  <a:gd name="T45" fmla="*/ 83 h 147"/>
                  <a:gd name="T46" fmla="*/ 124 w 228"/>
                  <a:gd name="T47" fmla="*/ 95 h 147"/>
                  <a:gd name="T48" fmla="*/ 135 w 228"/>
                  <a:gd name="T49" fmla="*/ 120 h 147"/>
                  <a:gd name="T50" fmla="*/ 124 w 228"/>
                  <a:gd name="T51" fmla="*/ 124 h 147"/>
                  <a:gd name="T52" fmla="*/ 112 w 228"/>
                  <a:gd name="T53" fmla="*/ 102 h 147"/>
                  <a:gd name="T54" fmla="*/ 104 w 228"/>
                  <a:gd name="T55" fmla="*/ 91 h 147"/>
                  <a:gd name="T56" fmla="*/ 102 w 228"/>
                  <a:gd name="T57" fmla="*/ 93 h 147"/>
                  <a:gd name="T58" fmla="*/ 107 w 228"/>
                  <a:gd name="T59" fmla="*/ 104 h 147"/>
                  <a:gd name="T60" fmla="*/ 116 w 228"/>
                  <a:gd name="T61" fmla="*/ 124 h 147"/>
                  <a:gd name="T62" fmla="*/ 111 w 228"/>
                  <a:gd name="T63" fmla="*/ 137 h 147"/>
                  <a:gd name="T64" fmla="*/ 94 w 228"/>
                  <a:gd name="T65" fmla="*/ 130 h 147"/>
                  <a:gd name="T66" fmla="*/ 84 w 228"/>
                  <a:gd name="T67" fmla="*/ 124 h 147"/>
                  <a:gd name="T68" fmla="*/ 95 w 228"/>
                  <a:gd name="T69" fmla="*/ 126 h 147"/>
                  <a:gd name="T70" fmla="*/ 96 w 228"/>
                  <a:gd name="T71" fmla="*/ 116 h 147"/>
                  <a:gd name="T72" fmla="*/ 84 w 228"/>
                  <a:gd name="T73" fmla="*/ 103 h 147"/>
                  <a:gd name="T74" fmla="*/ 68 w 228"/>
                  <a:gd name="T75" fmla="*/ 93 h 147"/>
                  <a:gd name="T76" fmla="*/ 50 w 228"/>
                  <a:gd name="T77" fmla="*/ 86 h 147"/>
                  <a:gd name="T78" fmla="*/ 35 w 228"/>
                  <a:gd name="T79" fmla="*/ 78 h 147"/>
                  <a:gd name="T80" fmla="*/ 23 w 228"/>
                  <a:gd name="T81" fmla="*/ 68 h 147"/>
                  <a:gd name="T82" fmla="*/ 12 w 228"/>
                  <a:gd name="T83" fmla="*/ 59 h 147"/>
                  <a:gd name="T84" fmla="*/ 2 w 228"/>
                  <a:gd name="T85" fmla="*/ 46 h 147"/>
                  <a:gd name="T86" fmla="*/ 2 w 228"/>
                  <a:gd name="T87" fmla="*/ 33 h 147"/>
                  <a:gd name="T88" fmla="*/ 11 w 228"/>
                  <a:gd name="T89" fmla="*/ 24 h 147"/>
                  <a:gd name="T90" fmla="*/ 24 w 228"/>
                  <a:gd name="T91" fmla="*/ 16 h 147"/>
                  <a:gd name="T92" fmla="*/ 37 w 228"/>
                  <a:gd name="T93" fmla="*/ 6 h 147"/>
                  <a:gd name="T94" fmla="*/ 55 w 228"/>
                  <a:gd name="T95" fmla="*/ 5 h 147"/>
                  <a:gd name="T96" fmla="*/ 80 w 228"/>
                  <a:gd name="T97" fmla="*/ 15 h 147"/>
                  <a:gd name="T98" fmla="*/ 106 w 228"/>
                  <a:gd name="T99" fmla="*/ 26 h 147"/>
                  <a:gd name="T100" fmla="*/ 131 w 228"/>
                  <a:gd name="T101" fmla="*/ 3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8" h="147">
                    <a:moveTo>
                      <a:pt x="143" y="44"/>
                    </a:moveTo>
                    <a:lnTo>
                      <a:pt x="151" y="53"/>
                    </a:lnTo>
                    <a:lnTo>
                      <a:pt x="159" y="61"/>
                    </a:lnTo>
                    <a:lnTo>
                      <a:pt x="166" y="70"/>
                    </a:lnTo>
                    <a:lnTo>
                      <a:pt x="173" y="78"/>
                    </a:lnTo>
                    <a:lnTo>
                      <a:pt x="181" y="87"/>
                    </a:lnTo>
                    <a:lnTo>
                      <a:pt x="188" y="95"/>
                    </a:lnTo>
                    <a:lnTo>
                      <a:pt x="195" y="104"/>
                    </a:lnTo>
                    <a:lnTo>
                      <a:pt x="203" y="113"/>
                    </a:lnTo>
                    <a:lnTo>
                      <a:pt x="228" y="147"/>
                    </a:lnTo>
                    <a:lnTo>
                      <a:pt x="220" y="144"/>
                    </a:lnTo>
                    <a:lnTo>
                      <a:pt x="211" y="141"/>
                    </a:lnTo>
                    <a:lnTo>
                      <a:pt x="203" y="136"/>
                    </a:lnTo>
                    <a:lnTo>
                      <a:pt x="195" y="131"/>
                    </a:lnTo>
                    <a:lnTo>
                      <a:pt x="188" y="125"/>
                    </a:lnTo>
                    <a:lnTo>
                      <a:pt x="181" y="117"/>
                    </a:lnTo>
                    <a:lnTo>
                      <a:pt x="175" y="111"/>
                    </a:lnTo>
                    <a:lnTo>
                      <a:pt x="167" y="105"/>
                    </a:lnTo>
                    <a:lnTo>
                      <a:pt x="162" y="98"/>
                    </a:lnTo>
                    <a:lnTo>
                      <a:pt x="159" y="92"/>
                    </a:lnTo>
                    <a:lnTo>
                      <a:pt x="154" y="86"/>
                    </a:lnTo>
                    <a:lnTo>
                      <a:pt x="150" y="78"/>
                    </a:lnTo>
                    <a:lnTo>
                      <a:pt x="146" y="73"/>
                    </a:lnTo>
                    <a:lnTo>
                      <a:pt x="143" y="70"/>
                    </a:lnTo>
                    <a:lnTo>
                      <a:pt x="138" y="66"/>
                    </a:lnTo>
                    <a:lnTo>
                      <a:pt x="133" y="66"/>
                    </a:lnTo>
                    <a:lnTo>
                      <a:pt x="132" y="68"/>
                    </a:lnTo>
                    <a:lnTo>
                      <a:pt x="133" y="71"/>
                    </a:lnTo>
                    <a:lnTo>
                      <a:pt x="134" y="75"/>
                    </a:lnTo>
                    <a:lnTo>
                      <a:pt x="135" y="77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6" y="119"/>
                    </a:lnTo>
                    <a:lnTo>
                      <a:pt x="155" y="120"/>
                    </a:lnTo>
                    <a:lnTo>
                      <a:pt x="153" y="122"/>
                    </a:lnTo>
                    <a:lnTo>
                      <a:pt x="146" y="113"/>
                    </a:lnTo>
                    <a:lnTo>
                      <a:pt x="139" y="104"/>
                    </a:lnTo>
                    <a:lnTo>
                      <a:pt x="132" y="94"/>
                    </a:lnTo>
                    <a:lnTo>
                      <a:pt x="124" y="83"/>
                    </a:lnTo>
                    <a:lnTo>
                      <a:pt x="124" y="82"/>
                    </a:lnTo>
                    <a:lnTo>
                      <a:pt x="122" y="81"/>
                    </a:lnTo>
                    <a:lnTo>
                      <a:pt x="121" y="81"/>
                    </a:lnTo>
                    <a:lnTo>
                      <a:pt x="118" y="81"/>
                    </a:lnTo>
                    <a:lnTo>
                      <a:pt x="117" y="81"/>
                    </a:lnTo>
                    <a:lnTo>
                      <a:pt x="117" y="82"/>
                    </a:lnTo>
                    <a:lnTo>
                      <a:pt x="117" y="83"/>
                    </a:lnTo>
                    <a:lnTo>
                      <a:pt x="117" y="84"/>
                    </a:lnTo>
                    <a:lnTo>
                      <a:pt x="124" y="95"/>
                    </a:lnTo>
                    <a:lnTo>
                      <a:pt x="132" y="106"/>
                    </a:lnTo>
                    <a:lnTo>
                      <a:pt x="135" y="120"/>
                    </a:lnTo>
                    <a:lnTo>
                      <a:pt x="132" y="133"/>
                    </a:lnTo>
                    <a:lnTo>
                      <a:pt x="124" y="124"/>
                    </a:lnTo>
                    <a:lnTo>
                      <a:pt x="118" y="113"/>
                    </a:lnTo>
                    <a:lnTo>
                      <a:pt x="112" y="102"/>
                    </a:lnTo>
                    <a:lnTo>
                      <a:pt x="105" y="91"/>
                    </a:lnTo>
                    <a:lnTo>
                      <a:pt x="104" y="91"/>
                    </a:lnTo>
                    <a:lnTo>
                      <a:pt x="102" y="92"/>
                    </a:lnTo>
                    <a:lnTo>
                      <a:pt x="102" y="93"/>
                    </a:lnTo>
                    <a:lnTo>
                      <a:pt x="102" y="94"/>
                    </a:lnTo>
                    <a:lnTo>
                      <a:pt x="107" y="104"/>
                    </a:lnTo>
                    <a:lnTo>
                      <a:pt x="112" y="114"/>
                    </a:lnTo>
                    <a:lnTo>
                      <a:pt x="116" y="124"/>
                    </a:lnTo>
                    <a:lnTo>
                      <a:pt x="118" y="135"/>
                    </a:lnTo>
                    <a:lnTo>
                      <a:pt x="111" y="137"/>
                    </a:lnTo>
                    <a:lnTo>
                      <a:pt x="102" y="135"/>
                    </a:lnTo>
                    <a:lnTo>
                      <a:pt x="94" y="130"/>
                    </a:lnTo>
                    <a:lnTo>
                      <a:pt x="87" y="125"/>
                    </a:lnTo>
                    <a:lnTo>
                      <a:pt x="84" y="124"/>
                    </a:lnTo>
                    <a:lnTo>
                      <a:pt x="88" y="125"/>
                    </a:lnTo>
                    <a:lnTo>
                      <a:pt x="95" y="126"/>
                    </a:lnTo>
                    <a:lnTo>
                      <a:pt x="100" y="125"/>
                    </a:lnTo>
                    <a:lnTo>
                      <a:pt x="96" y="116"/>
                    </a:lnTo>
                    <a:lnTo>
                      <a:pt x="91" y="109"/>
                    </a:lnTo>
                    <a:lnTo>
                      <a:pt x="84" y="103"/>
                    </a:lnTo>
                    <a:lnTo>
                      <a:pt x="77" y="98"/>
                    </a:lnTo>
                    <a:lnTo>
                      <a:pt x="68" y="93"/>
                    </a:lnTo>
                    <a:lnTo>
                      <a:pt x="58" y="89"/>
                    </a:lnTo>
                    <a:lnTo>
                      <a:pt x="50" y="86"/>
                    </a:lnTo>
                    <a:lnTo>
                      <a:pt x="41" y="82"/>
                    </a:lnTo>
                    <a:lnTo>
                      <a:pt x="35" y="78"/>
                    </a:lnTo>
                    <a:lnTo>
                      <a:pt x="29" y="73"/>
                    </a:lnTo>
                    <a:lnTo>
                      <a:pt x="23" y="68"/>
                    </a:lnTo>
                    <a:lnTo>
                      <a:pt x="17" y="64"/>
                    </a:lnTo>
                    <a:lnTo>
                      <a:pt x="12" y="59"/>
                    </a:lnTo>
                    <a:lnTo>
                      <a:pt x="7" y="53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6" y="28"/>
                    </a:lnTo>
                    <a:lnTo>
                      <a:pt x="11" y="24"/>
                    </a:lnTo>
                    <a:lnTo>
                      <a:pt x="17" y="20"/>
                    </a:lnTo>
                    <a:lnTo>
                      <a:pt x="24" y="16"/>
                    </a:lnTo>
                    <a:lnTo>
                      <a:pt x="30" y="11"/>
                    </a:lnTo>
                    <a:lnTo>
                      <a:pt x="37" y="6"/>
                    </a:lnTo>
                    <a:lnTo>
                      <a:pt x="41" y="0"/>
                    </a:lnTo>
                    <a:lnTo>
                      <a:pt x="55" y="5"/>
                    </a:lnTo>
                    <a:lnTo>
                      <a:pt x="67" y="9"/>
                    </a:lnTo>
                    <a:lnTo>
                      <a:pt x="80" y="15"/>
                    </a:lnTo>
                    <a:lnTo>
                      <a:pt x="93" y="20"/>
                    </a:lnTo>
                    <a:lnTo>
                      <a:pt x="106" y="26"/>
                    </a:lnTo>
                    <a:lnTo>
                      <a:pt x="118" y="32"/>
                    </a:lnTo>
                    <a:lnTo>
                      <a:pt x="131" y="38"/>
                    </a:lnTo>
                    <a:lnTo>
                      <a:pt x="143" y="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7" name="Freeform 688"/>
              <p:cNvSpPr>
                <a:spLocks/>
              </p:cNvSpPr>
              <p:nvPr/>
            </p:nvSpPr>
            <p:spPr bwMode="auto">
              <a:xfrm>
                <a:off x="1982" y="1681"/>
                <a:ext cx="382" cy="67"/>
              </a:xfrm>
              <a:custGeom>
                <a:avLst/>
                <a:gdLst>
                  <a:gd name="T0" fmla="*/ 1145 w 1145"/>
                  <a:gd name="T1" fmla="*/ 62 h 203"/>
                  <a:gd name="T2" fmla="*/ 1130 w 1145"/>
                  <a:gd name="T3" fmla="*/ 99 h 203"/>
                  <a:gd name="T4" fmla="*/ 1100 w 1145"/>
                  <a:gd name="T5" fmla="*/ 129 h 203"/>
                  <a:gd name="T6" fmla="*/ 1063 w 1145"/>
                  <a:gd name="T7" fmla="*/ 151 h 203"/>
                  <a:gd name="T8" fmla="*/ 1035 w 1145"/>
                  <a:gd name="T9" fmla="*/ 161 h 203"/>
                  <a:gd name="T10" fmla="*/ 1011 w 1145"/>
                  <a:gd name="T11" fmla="*/ 165 h 203"/>
                  <a:gd name="T12" fmla="*/ 987 w 1145"/>
                  <a:gd name="T13" fmla="*/ 170 h 203"/>
                  <a:gd name="T14" fmla="*/ 855 w 1145"/>
                  <a:gd name="T15" fmla="*/ 186 h 203"/>
                  <a:gd name="T16" fmla="*/ 724 w 1145"/>
                  <a:gd name="T17" fmla="*/ 194 h 203"/>
                  <a:gd name="T18" fmla="*/ 592 w 1145"/>
                  <a:gd name="T19" fmla="*/ 196 h 203"/>
                  <a:gd name="T20" fmla="*/ 460 w 1145"/>
                  <a:gd name="T21" fmla="*/ 197 h 203"/>
                  <a:gd name="T22" fmla="*/ 328 w 1145"/>
                  <a:gd name="T23" fmla="*/ 199 h 203"/>
                  <a:gd name="T24" fmla="*/ 237 w 1145"/>
                  <a:gd name="T25" fmla="*/ 203 h 203"/>
                  <a:gd name="T26" fmla="*/ 165 w 1145"/>
                  <a:gd name="T27" fmla="*/ 203 h 203"/>
                  <a:gd name="T28" fmla="*/ 93 w 1145"/>
                  <a:gd name="T29" fmla="*/ 201 h 203"/>
                  <a:gd name="T30" fmla="*/ 59 w 1145"/>
                  <a:gd name="T31" fmla="*/ 202 h 203"/>
                  <a:gd name="T32" fmla="*/ 23 w 1145"/>
                  <a:gd name="T33" fmla="*/ 202 h 203"/>
                  <a:gd name="T34" fmla="*/ 0 w 1145"/>
                  <a:gd name="T35" fmla="*/ 197 h 203"/>
                  <a:gd name="T36" fmla="*/ 21 w 1145"/>
                  <a:gd name="T37" fmla="*/ 196 h 203"/>
                  <a:gd name="T38" fmla="*/ 43 w 1145"/>
                  <a:gd name="T39" fmla="*/ 195 h 203"/>
                  <a:gd name="T40" fmla="*/ 73 w 1145"/>
                  <a:gd name="T41" fmla="*/ 195 h 203"/>
                  <a:gd name="T42" fmla="*/ 115 w 1145"/>
                  <a:gd name="T43" fmla="*/ 194 h 203"/>
                  <a:gd name="T44" fmla="*/ 158 w 1145"/>
                  <a:gd name="T45" fmla="*/ 191 h 203"/>
                  <a:gd name="T46" fmla="*/ 199 w 1145"/>
                  <a:gd name="T47" fmla="*/ 189 h 203"/>
                  <a:gd name="T48" fmla="*/ 241 w 1145"/>
                  <a:gd name="T49" fmla="*/ 186 h 203"/>
                  <a:gd name="T50" fmla="*/ 281 w 1145"/>
                  <a:gd name="T51" fmla="*/ 185 h 203"/>
                  <a:gd name="T52" fmla="*/ 326 w 1145"/>
                  <a:gd name="T53" fmla="*/ 186 h 203"/>
                  <a:gd name="T54" fmla="*/ 373 w 1145"/>
                  <a:gd name="T55" fmla="*/ 186 h 203"/>
                  <a:gd name="T56" fmla="*/ 419 w 1145"/>
                  <a:gd name="T57" fmla="*/ 186 h 203"/>
                  <a:gd name="T58" fmla="*/ 466 w 1145"/>
                  <a:gd name="T59" fmla="*/ 186 h 203"/>
                  <a:gd name="T60" fmla="*/ 510 w 1145"/>
                  <a:gd name="T61" fmla="*/ 185 h 203"/>
                  <a:gd name="T62" fmla="*/ 577 w 1145"/>
                  <a:gd name="T63" fmla="*/ 183 h 203"/>
                  <a:gd name="T64" fmla="*/ 655 w 1145"/>
                  <a:gd name="T65" fmla="*/ 180 h 203"/>
                  <a:gd name="T66" fmla="*/ 733 w 1145"/>
                  <a:gd name="T67" fmla="*/ 176 h 203"/>
                  <a:gd name="T68" fmla="*/ 812 w 1145"/>
                  <a:gd name="T69" fmla="*/ 172 h 203"/>
                  <a:gd name="T70" fmla="*/ 890 w 1145"/>
                  <a:gd name="T71" fmla="*/ 167 h 203"/>
                  <a:gd name="T72" fmla="*/ 954 w 1145"/>
                  <a:gd name="T73" fmla="*/ 161 h 203"/>
                  <a:gd name="T74" fmla="*/ 992 w 1145"/>
                  <a:gd name="T75" fmla="*/ 157 h 203"/>
                  <a:gd name="T76" fmla="*/ 1028 w 1145"/>
                  <a:gd name="T77" fmla="*/ 148 h 203"/>
                  <a:gd name="T78" fmla="*/ 1067 w 1145"/>
                  <a:gd name="T79" fmla="*/ 130 h 203"/>
                  <a:gd name="T80" fmla="*/ 1106 w 1145"/>
                  <a:gd name="T81" fmla="*/ 102 h 203"/>
                  <a:gd name="T82" fmla="*/ 1130 w 1145"/>
                  <a:gd name="T83" fmla="*/ 62 h 203"/>
                  <a:gd name="T84" fmla="*/ 1121 w 1145"/>
                  <a:gd name="T85" fmla="*/ 28 h 203"/>
                  <a:gd name="T86" fmla="*/ 1097 w 1145"/>
                  <a:gd name="T87" fmla="*/ 19 h 203"/>
                  <a:gd name="T88" fmla="*/ 1083 w 1145"/>
                  <a:gd name="T89" fmla="*/ 28 h 203"/>
                  <a:gd name="T90" fmla="*/ 1083 w 1145"/>
                  <a:gd name="T91" fmla="*/ 42 h 203"/>
                  <a:gd name="T92" fmla="*/ 1101 w 1145"/>
                  <a:gd name="T93" fmla="*/ 41 h 203"/>
                  <a:gd name="T94" fmla="*/ 1104 w 1145"/>
                  <a:gd name="T95" fmla="*/ 53 h 203"/>
                  <a:gd name="T96" fmla="*/ 1091 w 1145"/>
                  <a:gd name="T97" fmla="*/ 62 h 203"/>
                  <a:gd name="T98" fmla="*/ 1077 w 1145"/>
                  <a:gd name="T99" fmla="*/ 58 h 203"/>
                  <a:gd name="T100" fmla="*/ 1067 w 1145"/>
                  <a:gd name="T101" fmla="*/ 42 h 203"/>
                  <a:gd name="T102" fmla="*/ 1068 w 1145"/>
                  <a:gd name="T103" fmla="*/ 22 h 203"/>
                  <a:gd name="T104" fmla="*/ 1080 w 1145"/>
                  <a:gd name="T105" fmla="*/ 8 h 203"/>
                  <a:gd name="T106" fmla="*/ 1095 w 1145"/>
                  <a:gd name="T107" fmla="*/ 2 h 203"/>
                  <a:gd name="T108" fmla="*/ 1112 w 1145"/>
                  <a:gd name="T109" fmla="*/ 2 h 203"/>
                  <a:gd name="T110" fmla="*/ 1132 w 1145"/>
                  <a:gd name="T111" fmla="*/ 1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45" h="203">
                    <a:moveTo>
                      <a:pt x="1143" y="33"/>
                    </a:moveTo>
                    <a:lnTo>
                      <a:pt x="1145" y="48"/>
                    </a:lnTo>
                    <a:lnTo>
                      <a:pt x="1145" y="62"/>
                    </a:lnTo>
                    <a:lnTo>
                      <a:pt x="1143" y="75"/>
                    </a:lnTo>
                    <a:lnTo>
                      <a:pt x="1139" y="88"/>
                    </a:lnTo>
                    <a:lnTo>
                      <a:pt x="1130" y="99"/>
                    </a:lnTo>
                    <a:lnTo>
                      <a:pt x="1122" y="110"/>
                    </a:lnTo>
                    <a:lnTo>
                      <a:pt x="1111" y="120"/>
                    </a:lnTo>
                    <a:lnTo>
                      <a:pt x="1100" y="129"/>
                    </a:lnTo>
                    <a:lnTo>
                      <a:pt x="1088" y="137"/>
                    </a:lnTo>
                    <a:lnTo>
                      <a:pt x="1075" y="145"/>
                    </a:lnTo>
                    <a:lnTo>
                      <a:pt x="1063" y="151"/>
                    </a:lnTo>
                    <a:lnTo>
                      <a:pt x="1051" y="156"/>
                    </a:lnTo>
                    <a:lnTo>
                      <a:pt x="1044" y="158"/>
                    </a:lnTo>
                    <a:lnTo>
                      <a:pt x="1035" y="161"/>
                    </a:lnTo>
                    <a:lnTo>
                      <a:pt x="1028" y="163"/>
                    </a:lnTo>
                    <a:lnTo>
                      <a:pt x="1019" y="164"/>
                    </a:lnTo>
                    <a:lnTo>
                      <a:pt x="1011" y="165"/>
                    </a:lnTo>
                    <a:lnTo>
                      <a:pt x="1003" y="167"/>
                    </a:lnTo>
                    <a:lnTo>
                      <a:pt x="995" y="169"/>
                    </a:lnTo>
                    <a:lnTo>
                      <a:pt x="987" y="170"/>
                    </a:lnTo>
                    <a:lnTo>
                      <a:pt x="943" y="176"/>
                    </a:lnTo>
                    <a:lnTo>
                      <a:pt x="899" y="181"/>
                    </a:lnTo>
                    <a:lnTo>
                      <a:pt x="855" y="186"/>
                    </a:lnTo>
                    <a:lnTo>
                      <a:pt x="812" y="190"/>
                    </a:lnTo>
                    <a:lnTo>
                      <a:pt x="768" y="192"/>
                    </a:lnTo>
                    <a:lnTo>
                      <a:pt x="724" y="194"/>
                    </a:lnTo>
                    <a:lnTo>
                      <a:pt x="680" y="195"/>
                    </a:lnTo>
                    <a:lnTo>
                      <a:pt x="636" y="196"/>
                    </a:lnTo>
                    <a:lnTo>
                      <a:pt x="592" y="196"/>
                    </a:lnTo>
                    <a:lnTo>
                      <a:pt x="548" y="197"/>
                    </a:lnTo>
                    <a:lnTo>
                      <a:pt x="504" y="197"/>
                    </a:lnTo>
                    <a:lnTo>
                      <a:pt x="460" y="197"/>
                    </a:lnTo>
                    <a:lnTo>
                      <a:pt x="416" y="197"/>
                    </a:lnTo>
                    <a:lnTo>
                      <a:pt x="372" y="197"/>
                    </a:lnTo>
                    <a:lnTo>
                      <a:pt x="328" y="199"/>
                    </a:lnTo>
                    <a:lnTo>
                      <a:pt x="284" y="200"/>
                    </a:lnTo>
                    <a:lnTo>
                      <a:pt x="260" y="202"/>
                    </a:lnTo>
                    <a:lnTo>
                      <a:pt x="237" y="203"/>
                    </a:lnTo>
                    <a:lnTo>
                      <a:pt x="214" y="203"/>
                    </a:lnTo>
                    <a:lnTo>
                      <a:pt x="190" y="203"/>
                    </a:lnTo>
                    <a:lnTo>
                      <a:pt x="165" y="203"/>
                    </a:lnTo>
                    <a:lnTo>
                      <a:pt x="142" y="203"/>
                    </a:lnTo>
                    <a:lnTo>
                      <a:pt x="117" y="202"/>
                    </a:lnTo>
                    <a:lnTo>
                      <a:pt x="93" y="201"/>
                    </a:lnTo>
                    <a:lnTo>
                      <a:pt x="82" y="201"/>
                    </a:lnTo>
                    <a:lnTo>
                      <a:pt x="71" y="202"/>
                    </a:lnTo>
                    <a:lnTo>
                      <a:pt x="59" y="202"/>
                    </a:lnTo>
                    <a:lnTo>
                      <a:pt x="47" y="202"/>
                    </a:lnTo>
                    <a:lnTo>
                      <a:pt x="36" y="203"/>
                    </a:lnTo>
                    <a:lnTo>
                      <a:pt x="23" y="202"/>
                    </a:lnTo>
                    <a:lnTo>
                      <a:pt x="11" y="201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8" y="197"/>
                    </a:lnTo>
                    <a:lnTo>
                      <a:pt x="14" y="196"/>
                    </a:lnTo>
                    <a:lnTo>
                      <a:pt x="21" y="196"/>
                    </a:lnTo>
                    <a:lnTo>
                      <a:pt x="28" y="196"/>
                    </a:lnTo>
                    <a:lnTo>
                      <a:pt x="36" y="195"/>
                    </a:lnTo>
                    <a:lnTo>
                      <a:pt x="43" y="195"/>
                    </a:lnTo>
                    <a:lnTo>
                      <a:pt x="51" y="195"/>
                    </a:lnTo>
                    <a:lnTo>
                      <a:pt x="59" y="195"/>
                    </a:lnTo>
                    <a:lnTo>
                      <a:pt x="73" y="195"/>
                    </a:lnTo>
                    <a:lnTo>
                      <a:pt x="87" y="195"/>
                    </a:lnTo>
                    <a:lnTo>
                      <a:pt x="102" y="195"/>
                    </a:lnTo>
                    <a:lnTo>
                      <a:pt x="115" y="194"/>
                    </a:lnTo>
                    <a:lnTo>
                      <a:pt x="130" y="194"/>
                    </a:lnTo>
                    <a:lnTo>
                      <a:pt x="144" y="192"/>
                    </a:lnTo>
                    <a:lnTo>
                      <a:pt x="158" y="191"/>
                    </a:lnTo>
                    <a:lnTo>
                      <a:pt x="172" y="191"/>
                    </a:lnTo>
                    <a:lnTo>
                      <a:pt x="186" y="190"/>
                    </a:lnTo>
                    <a:lnTo>
                      <a:pt x="199" y="189"/>
                    </a:lnTo>
                    <a:lnTo>
                      <a:pt x="214" y="188"/>
                    </a:lnTo>
                    <a:lnTo>
                      <a:pt x="227" y="188"/>
                    </a:lnTo>
                    <a:lnTo>
                      <a:pt x="241" y="186"/>
                    </a:lnTo>
                    <a:lnTo>
                      <a:pt x="254" y="186"/>
                    </a:lnTo>
                    <a:lnTo>
                      <a:pt x="268" y="185"/>
                    </a:lnTo>
                    <a:lnTo>
                      <a:pt x="281" y="185"/>
                    </a:lnTo>
                    <a:lnTo>
                      <a:pt x="296" y="185"/>
                    </a:lnTo>
                    <a:lnTo>
                      <a:pt x="312" y="185"/>
                    </a:lnTo>
                    <a:lnTo>
                      <a:pt x="326" y="186"/>
                    </a:lnTo>
                    <a:lnTo>
                      <a:pt x="342" y="186"/>
                    </a:lnTo>
                    <a:lnTo>
                      <a:pt x="358" y="186"/>
                    </a:lnTo>
                    <a:lnTo>
                      <a:pt x="373" y="186"/>
                    </a:lnTo>
                    <a:lnTo>
                      <a:pt x="389" y="186"/>
                    </a:lnTo>
                    <a:lnTo>
                      <a:pt x="405" y="186"/>
                    </a:lnTo>
                    <a:lnTo>
                      <a:pt x="419" y="186"/>
                    </a:lnTo>
                    <a:lnTo>
                      <a:pt x="435" y="186"/>
                    </a:lnTo>
                    <a:lnTo>
                      <a:pt x="450" y="186"/>
                    </a:lnTo>
                    <a:lnTo>
                      <a:pt x="466" y="186"/>
                    </a:lnTo>
                    <a:lnTo>
                      <a:pt x="480" y="186"/>
                    </a:lnTo>
                    <a:lnTo>
                      <a:pt x="495" y="185"/>
                    </a:lnTo>
                    <a:lnTo>
                      <a:pt x="510" y="185"/>
                    </a:lnTo>
                    <a:lnTo>
                      <a:pt x="524" y="184"/>
                    </a:lnTo>
                    <a:lnTo>
                      <a:pt x="550" y="184"/>
                    </a:lnTo>
                    <a:lnTo>
                      <a:pt x="577" y="183"/>
                    </a:lnTo>
                    <a:lnTo>
                      <a:pt x="603" y="181"/>
                    </a:lnTo>
                    <a:lnTo>
                      <a:pt x="629" y="181"/>
                    </a:lnTo>
                    <a:lnTo>
                      <a:pt x="655" y="180"/>
                    </a:lnTo>
                    <a:lnTo>
                      <a:pt x="681" y="179"/>
                    </a:lnTo>
                    <a:lnTo>
                      <a:pt x="708" y="178"/>
                    </a:lnTo>
                    <a:lnTo>
                      <a:pt x="733" y="176"/>
                    </a:lnTo>
                    <a:lnTo>
                      <a:pt x="759" y="175"/>
                    </a:lnTo>
                    <a:lnTo>
                      <a:pt x="786" y="174"/>
                    </a:lnTo>
                    <a:lnTo>
                      <a:pt x="812" y="172"/>
                    </a:lnTo>
                    <a:lnTo>
                      <a:pt x="838" y="170"/>
                    </a:lnTo>
                    <a:lnTo>
                      <a:pt x="864" y="168"/>
                    </a:lnTo>
                    <a:lnTo>
                      <a:pt x="890" y="167"/>
                    </a:lnTo>
                    <a:lnTo>
                      <a:pt x="917" y="164"/>
                    </a:lnTo>
                    <a:lnTo>
                      <a:pt x="942" y="162"/>
                    </a:lnTo>
                    <a:lnTo>
                      <a:pt x="954" y="161"/>
                    </a:lnTo>
                    <a:lnTo>
                      <a:pt x="968" y="159"/>
                    </a:lnTo>
                    <a:lnTo>
                      <a:pt x="980" y="159"/>
                    </a:lnTo>
                    <a:lnTo>
                      <a:pt x="992" y="157"/>
                    </a:lnTo>
                    <a:lnTo>
                      <a:pt x="1005" y="154"/>
                    </a:lnTo>
                    <a:lnTo>
                      <a:pt x="1016" y="152"/>
                    </a:lnTo>
                    <a:lnTo>
                      <a:pt x="1028" y="148"/>
                    </a:lnTo>
                    <a:lnTo>
                      <a:pt x="1039" y="143"/>
                    </a:lnTo>
                    <a:lnTo>
                      <a:pt x="1052" y="137"/>
                    </a:lnTo>
                    <a:lnTo>
                      <a:pt x="1067" y="130"/>
                    </a:lnTo>
                    <a:lnTo>
                      <a:pt x="1080" y="121"/>
                    </a:lnTo>
                    <a:lnTo>
                      <a:pt x="1094" y="112"/>
                    </a:lnTo>
                    <a:lnTo>
                      <a:pt x="1106" y="102"/>
                    </a:lnTo>
                    <a:lnTo>
                      <a:pt x="1116" y="90"/>
                    </a:lnTo>
                    <a:lnTo>
                      <a:pt x="1124" y="76"/>
                    </a:lnTo>
                    <a:lnTo>
                      <a:pt x="1130" y="62"/>
                    </a:lnTo>
                    <a:lnTo>
                      <a:pt x="1129" y="49"/>
                    </a:lnTo>
                    <a:lnTo>
                      <a:pt x="1127" y="38"/>
                    </a:lnTo>
                    <a:lnTo>
                      <a:pt x="1121" y="28"/>
                    </a:lnTo>
                    <a:lnTo>
                      <a:pt x="1111" y="20"/>
                    </a:lnTo>
                    <a:lnTo>
                      <a:pt x="1105" y="19"/>
                    </a:lnTo>
                    <a:lnTo>
                      <a:pt x="1097" y="19"/>
                    </a:lnTo>
                    <a:lnTo>
                      <a:pt x="1090" y="21"/>
                    </a:lnTo>
                    <a:lnTo>
                      <a:pt x="1084" y="25"/>
                    </a:lnTo>
                    <a:lnTo>
                      <a:pt x="1083" y="28"/>
                    </a:lnTo>
                    <a:lnTo>
                      <a:pt x="1082" y="33"/>
                    </a:lnTo>
                    <a:lnTo>
                      <a:pt x="1082" y="38"/>
                    </a:lnTo>
                    <a:lnTo>
                      <a:pt x="1083" y="42"/>
                    </a:lnTo>
                    <a:lnTo>
                      <a:pt x="1089" y="44"/>
                    </a:lnTo>
                    <a:lnTo>
                      <a:pt x="1095" y="43"/>
                    </a:lnTo>
                    <a:lnTo>
                      <a:pt x="1101" y="41"/>
                    </a:lnTo>
                    <a:lnTo>
                      <a:pt x="1107" y="42"/>
                    </a:lnTo>
                    <a:lnTo>
                      <a:pt x="1106" y="47"/>
                    </a:lnTo>
                    <a:lnTo>
                      <a:pt x="1104" y="53"/>
                    </a:lnTo>
                    <a:lnTo>
                      <a:pt x="1101" y="57"/>
                    </a:lnTo>
                    <a:lnTo>
                      <a:pt x="1096" y="60"/>
                    </a:lnTo>
                    <a:lnTo>
                      <a:pt x="1091" y="62"/>
                    </a:lnTo>
                    <a:lnTo>
                      <a:pt x="1086" y="62"/>
                    </a:lnTo>
                    <a:lnTo>
                      <a:pt x="1082" y="60"/>
                    </a:lnTo>
                    <a:lnTo>
                      <a:pt x="1077" y="58"/>
                    </a:lnTo>
                    <a:lnTo>
                      <a:pt x="1073" y="53"/>
                    </a:lnTo>
                    <a:lnTo>
                      <a:pt x="1069" y="48"/>
                    </a:lnTo>
                    <a:lnTo>
                      <a:pt x="1067" y="42"/>
                    </a:lnTo>
                    <a:lnTo>
                      <a:pt x="1066" y="36"/>
                    </a:lnTo>
                    <a:lnTo>
                      <a:pt x="1067" y="28"/>
                    </a:lnTo>
                    <a:lnTo>
                      <a:pt x="1068" y="22"/>
                    </a:lnTo>
                    <a:lnTo>
                      <a:pt x="1071" y="15"/>
                    </a:lnTo>
                    <a:lnTo>
                      <a:pt x="1075" y="10"/>
                    </a:lnTo>
                    <a:lnTo>
                      <a:pt x="1080" y="8"/>
                    </a:lnTo>
                    <a:lnTo>
                      <a:pt x="1085" y="5"/>
                    </a:lnTo>
                    <a:lnTo>
                      <a:pt x="1090" y="3"/>
                    </a:lnTo>
                    <a:lnTo>
                      <a:pt x="1095" y="2"/>
                    </a:lnTo>
                    <a:lnTo>
                      <a:pt x="1101" y="0"/>
                    </a:lnTo>
                    <a:lnTo>
                      <a:pt x="1106" y="0"/>
                    </a:lnTo>
                    <a:lnTo>
                      <a:pt x="1112" y="2"/>
                    </a:lnTo>
                    <a:lnTo>
                      <a:pt x="1117" y="4"/>
                    </a:lnTo>
                    <a:lnTo>
                      <a:pt x="1124" y="10"/>
                    </a:lnTo>
                    <a:lnTo>
                      <a:pt x="1132" y="16"/>
                    </a:lnTo>
                    <a:lnTo>
                      <a:pt x="1138" y="25"/>
                    </a:lnTo>
                    <a:lnTo>
                      <a:pt x="114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8" name="Freeform 689"/>
              <p:cNvSpPr>
                <a:spLocks/>
              </p:cNvSpPr>
              <p:nvPr/>
            </p:nvSpPr>
            <p:spPr bwMode="auto">
              <a:xfrm>
                <a:off x="1857" y="1683"/>
                <a:ext cx="13" cy="11"/>
              </a:xfrm>
              <a:custGeom>
                <a:avLst/>
                <a:gdLst>
                  <a:gd name="T0" fmla="*/ 39 w 39"/>
                  <a:gd name="T1" fmla="*/ 3 h 32"/>
                  <a:gd name="T2" fmla="*/ 34 w 39"/>
                  <a:gd name="T3" fmla="*/ 7 h 32"/>
                  <a:gd name="T4" fmla="*/ 29 w 39"/>
                  <a:gd name="T5" fmla="*/ 11 h 32"/>
                  <a:gd name="T6" fmla="*/ 23 w 39"/>
                  <a:gd name="T7" fmla="*/ 14 h 32"/>
                  <a:gd name="T8" fmla="*/ 18 w 39"/>
                  <a:gd name="T9" fmla="*/ 17 h 32"/>
                  <a:gd name="T10" fmla="*/ 13 w 39"/>
                  <a:gd name="T11" fmla="*/ 20 h 32"/>
                  <a:gd name="T12" fmla="*/ 8 w 39"/>
                  <a:gd name="T13" fmla="*/ 24 h 32"/>
                  <a:gd name="T14" fmla="*/ 5 w 39"/>
                  <a:gd name="T15" fmla="*/ 28 h 32"/>
                  <a:gd name="T16" fmla="*/ 0 w 39"/>
                  <a:gd name="T17" fmla="*/ 32 h 32"/>
                  <a:gd name="T18" fmla="*/ 1 w 39"/>
                  <a:gd name="T19" fmla="*/ 27 h 32"/>
                  <a:gd name="T20" fmla="*/ 3 w 39"/>
                  <a:gd name="T21" fmla="*/ 24 h 32"/>
                  <a:gd name="T22" fmla="*/ 7 w 39"/>
                  <a:gd name="T23" fmla="*/ 20 h 32"/>
                  <a:gd name="T24" fmla="*/ 11 w 39"/>
                  <a:gd name="T25" fmla="*/ 17 h 32"/>
                  <a:gd name="T26" fmla="*/ 29 w 39"/>
                  <a:gd name="T27" fmla="*/ 1 h 32"/>
                  <a:gd name="T28" fmla="*/ 33 w 39"/>
                  <a:gd name="T29" fmla="*/ 2 h 32"/>
                  <a:gd name="T30" fmla="*/ 36 w 39"/>
                  <a:gd name="T31" fmla="*/ 0 h 32"/>
                  <a:gd name="T32" fmla="*/ 39 w 39"/>
                  <a:gd name="T33" fmla="*/ 0 h 32"/>
                  <a:gd name="T34" fmla="*/ 39 w 39"/>
                  <a:gd name="T3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2">
                    <a:moveTo>
                      <a:pt x="39" y="3"/>
                    </a:moveTo>
                    <a:lnTo>
                      <a:pt x="34" y="7"/>
                    </a:lnTo>
                    <a:lnTo>
                      <a:pt x="29" y="11"/>
                    </a:lnTo>
                    <a:lnTo>
                      <a:pt x="23" y="14"/>
                    </a:lnTo>
                    <a:lnTo>
                      <a:pt x="18" y="17"/>
                    </a:lnTo>
                    <a:lnTo>
                      <a:pt x="13" y="20"/>
                    </a:lnTo>
                    <a:lnTo>
                      <a:pt x="8" y="24"/>
                    </a:lnTo>
                    <a:lnTo>
                      <a:pt x="5" y="28"/>
                    </a:lnTo>
                    <a:lnTo>
                      <a:pt x="0" y="32"/>
                    </a:lnTo>
                    <a:lnTo>
                      <a:pt x="1" y="27"/>
                    </a:lnTo>
                    <a:lnTo>
                      <a:pt x="3" y="24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29" y="1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9" name="Freeform 690"/>
              <p:cNvSpPr>
                <a:spLocks/>
              </p:cNvSpPr>
              <p:nvPr/>
            </p:nvSpPr>
            <p:spPr bwMode="auto">
              <a:xfrm>
                <a:off x="1696" y="1724"/>
                <a:ext cx="281" cy="25"/>
              </a:xfrm>
              <a:custGeom>
                <a:avLst/>
                <a:gdLst>
                  <a:gd name="T0" fmla="*/ 49 w 843"/>
                  <a:gd name="T1" fmla="*/ 16 h 74"/>
                  <a:gd name="T2" fmla="*/ 98 w 843"/>
                  <a:gd name="T3" fmla="*/ 31 h 74"/>
                  <a:gd name="T4" fmla="*/ 147 w 843"/>
                  <a:gd name="T5" fmla="*/ 42 h 74"/>
                  <a:gd name="T6" fmla="*/ 197 w 843"/>
                  <a:gd name="T7" fmla="*/ 50 h 74"/>
                  <a:gd name="T8" fmla="*/ 247 w 843"/>
                  <a:gd name="T9" fmla="*/ 57 h 74"/>
                  <a:gd name="T10" fmla="*/ 297 w 843"/>
                  <a:gd name="T11" fmla="*/ 59 h 74"/>
                  <a:gd name="T12" fmla="*/ 347 w 843"/>
                  <a:gd name="T13" fmla="*/ 61 h 74"/>
                  <a:gd name="T14" fmla="*/ 397 w 843"/>
                  <a:gd name="T15" fmla="*/ 61 h 74"/>
                  <a:gd name="T16" fmla="*/ 448 w 843"/>
                  <a:gd name="T17" fmla="*/ 60 h 74"/>
                  <a:gd name="T18" fmla="*/ 498 w 843"/>
                  <a:gd name="T19" fmla="*/ 59 h 74"/>
                  <a:gd name="T20" fmla="*/ 550 w 843"/>
                  <a:gd name="T21" fmla="*/ 58 h 74"/>
                  <a:gd name="T22" fmla="*/ 600 w 843"/>
                  <a:gd name="T23" fmla="*/ 55 h 74"/>
                  <a:gd name="T24" fmla="*/ 651 w 843"/>
                  <a:gd name="T25" fmla="*/ 54 h 74"/>
                  <a:gd name="T26" fmla="*/ 703 w 843"/>
                  <a:gd name="T27" fmla="*/ 54 h 74"/>
                  <a:gd name="T28" fmla="*/ 753 w 843"/>
                  <a:gd name="T29" fmla="*/ 55 h 74"/>
                  <a:gd name="T30" fmla="*/ 803 w 843"/>
                  <a:gd name="T31" fmla="*/ 58 h 74"/>
                  <a:gd name="T32" fmla="*/ 832 w 843"/>
                  <a:gd name="T33" fmla="*/ 63 h 74"/>
                  <a:gd name="T34" fmla="*/ 841 w 843"/>
                  <a:gd name="T35" fmla="*/ 66 h 74"/>
                  <a:gd name="T36" fmla="*/ 837 w 843"/>
                  <a:gd name="T37" fmla="*/ 71 h 74"/>
                  <a:gd name="T38" fmla="*/ 822 w 843"/>
                  <a:gd name="T39" fmla="*/ 74 h 74"/>
                  <a:gd name="T40" fmla="*/ 800 w 843"/>
                  <a:gd name="T41" fmla="*/ 71 h 74"/>
                  <a:gd name="T42" fmla="*/ 771 w 843"/>
                  <a:gd name="T43" fmla="*/ 70 h 74"/>
                  <a:gd name="T44" fmla="*/ 739 w 843"/>
                  <a:gd name="T45" fmla="*/ 71 h 74"/>
                  <a:gd name="T46" fmla="*/ 709 w 843"/>
                  <a:gd name="T47" fmla="*/ 71 h 74"/>
                  <a:gd name="T48" fmla="*/ 655 w 843"/>
                  <a:gd name="T49" fmla="*/ 71 h 74"/>
                  <a:gd name="T50" fmla="*/ 577 w 843"/>
                  <a:gd name="T51" fmla="*/ 70 h 74"/>
                  <a:gd name="T52" fmla="*/ 500 w 843"/>
                  <a:gd name="T53" fmla="*/ 70 h 74"/>
                  <a:gd name="T54" fmla="*/ 422 w 843"/>
                  <a:gd name="T55" fmla="*/ 70 h 74"/>
                  <a:gd name="T56" fmla="*/ 343 w 843"/>
                  <a:gd name="T57" fmla="*/ 69 h 74"/>
                  <a:gd name="T58" fmla="*/ 265 w 843"/>
                  <a:gd name="T59" fmla="*/ 66 h 74"/>
                  <a:gd name="T60" fmla="*/ 188 w 843"/>
                  <a:gd name="T61" fmla="*/ 63 h 74"/>
                  <a:gd name="T62" fmla="*/ 110 w 843"/>
                  <a:gd name="T63" fmla="*/ 57 h 74"/>
                  <a:gd name="T64" fmla="*/ 61 w 843"/>
                  <a:gd name="T65" fmla="*/ 49 h 74"/>
                  <a:gd name="T66" fmla="*/ 39 w 843"/>
                  <a:gd name="T67" fmla="*/ 42 h 74"/>
                  <a:gd name="T68" fmla="*/ 20 w 843"/>
                  <a:gd name="T69" fmla="*/ 30 h 74"/>
                  <a:gd name="T70" fmla="*/ 5 w 843"/>
                  <a:gd name="T71" fmla="*/ 12 h 74"/>
                  <a:gd name="T72" fmla="*/ 6 w 843"/>
                  <a:gd name="T73" fmla="*/ 0 h 74"/>
                  <a:gd name="T74" fmla="*/ 20 w 843"/>
                  <a:gd name="T7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3" h="74">
                    <a:moveTo>
                      <a:pt x="24" y="8"/>
                    </a:moveTo>
                    <a:lnTo>
                      <a:pt x="49" y="16"/>
                    </a:lnTo>
                    <a:lnTo>
                      <a:pt x="73" y="23"/>
                    </a:lnTo>
                    <a:lnTo>
                      <a:pt x="98" y="31"/>
                    </a:lnTo>
                    <a:lnTo>
                      <a:pt x="122" y="37"/>
                    </a:lnTo>
                    <a:lnTo>
                      <a:pt x="147" y="42"/>
                    </a:lnTo>
                    <a:lnTo>
                      <a:pt x="172" y="47"/>
                    </a:lnTo>
                    <a:lnTo>
                      <a:pt x="197" y="50"/>
                    </a:lnTo>
                    <a:lnTo>
                      <a:pt x="221" y="54"/>
                    </a:lnTo>
                    <a:lnTo>
                      <a:pt x="247" y="57"/>
                    </a:lnTo>
                    <a:lnTo>
                      <a:pt x="271" y="58"/>
                    </a:lnTo>
                    <a:lnTo>
                      <a:pt x="297" y="59"/>
                    </a:lnTo>
                    <a:lnTo>
                      <a:pt x="321" y="60"/>
                    </a:lnTo>
                    <a:lnTo>
                      <a:pt x="347" y="61"/>
                    </a:lnTo>
                    <a:lnTo>
                      <a:pt x="373" y="61"/>
                    </a:lnTo>
                    <a:lnTo>
                      <a:pt x="397" y="61"/>
                    </a:lnTo>
                    <a:lnTo>
                      <a:pt x="423" y="61"/>
                    </a:lnTo>
                    <a:lnTo>
                      <a:pt x="448" y="60"/>
                    </a:lnTo>
                    <a:lnTo>
                      <a:pt x="473" y="60"/>
                    </a:lnTo>
                    <a:lnTo>
                      <a:pt x="498" y="59"/>
                    </a:lnTo>
                    <a:lnTo>
                      <a:pt x="524" y="58"/>
                    </a:lnTo>
                    <a:lnTo>
                      <a:pt x="550" y="58"/>
                    </a:lnTo>
                    <a:lnTo>
                      <a:pt x="575" y="57"/>
                    </a:lnTo>
                    <a:lnTo>
                      <a:pt x="600" y="55"/>
                    </a:lnTo>
                    <a:lnTo>
                      <a:pt x="626" y="55"/>
                    </a:lnTo>
                    <a:lnTo>
                      <a:pt x="651" y="54"/>
                    </a:lnTo>
                    <a:lnTo>
                      <a:pt x="677" y="54"/>
                    </a:lnTo>
                    <a:lnTo>
                      <a:pt x="703" y="54"/>
                    </a:lnTo>
                    <a:lnTo>
                      <a:pt x="727" y="54"/>
                    </a:lnTo>
                    <a:lnTo>
                      <a:pt x="753" y="55"/>
                    </a:lnTo>
                    <a:lnTo>
                      <a:pt x="778" y="57"/>
                    </a:lnTo>
                    <a:lnTo>
                      <a:pt x="803" y="58"/>
                    </a:lnTo>
                    <a:lnTo>
                      <a:pt x="828" y="60"/>
                    </a:lnTo>
                    <a:lnTo>
                      <a:pt x="832" y="63"/>
                    </a:lnTo>
                    <a:lnTo>
                      <a:pt x="837" y="64"/>
                    </a:lnTo>
                    <a:lnTo>
                      <a:pt x="841" y="66"/>
                    </a:lnTo>
                    <a:lnTo>
                      <a:pt x="843" y="69"/>
                    </a:lnTo>
                    <a:lnTo>
                      <a:pt x="837" y="71"/>
                    </a:lnTo>
                    <a:lnTo>
                      <a:pt x="830" y="72"/>
                    </a:lnTo>
                    <a:lnTo>
                      <a:pt x="822" y="74"/>
                    </a:lnTo>
                    <a:lnTo>
                      <a:pt x="815" y="74"/>
                    </a:lnTo>
                    <a:lnTo>
                      <a:pt x="800" y="71"/>
                    </a:lnTo>
                    <a:lnTo>
                      <a:pt x="786" y="70"/>
                    </a:lnTo>
                    <a:lnTo>
                      <a:pt x="771" y="70"/>
                    </a:lnTo>
                    <a:lnTo>
                      <a:pt x="755" y="70"/>
                    </a:lnTo>
                    <a:lnTo>
                      <a:pt x="739" y="71"/>
                    </a:lnTo>
                    <a:lnTo>
                      <a:pt x="725" y="71"/>
                    </a:lnTo>
                    <a:lnTo>
                      <a:pt x="709" y="71"/>
                    </a:lnTo>
                    <a:lnTo>
                      <a:pt x="694" y="71"/>
                    </a:lnTo>
                    <a:lnTo>
                      <a:pt x="655" y="71"/>
                    </a:lnTo>
                    <a:lnTo>
                      <a:pt x="616" y="70"/>
                    </a:lnTo>
                    <a:lnTo>
                      <a:pt x="577" y="70"/>
                    </a:lnTo>
                    <a:lnTo>
                      <a:pt x="539" y="70"/>
                    </a:lnTo>
                    <a:lnTo>
                      <a:pt x="500" y="70"/>
                    </a:lnTo>
                    <a:lnTo>
                      <a:pt x="461" y="70"/>
                    </a:lnTo>
                    <a:lnTo>
                      <a:pt x="422" y="70"/>
                    </a:lnTo>
                    <a:lnTo>
                      <a:pt x="382" y="70"/>
                    </a:lnTo>
                    <a:lnTo>
                      <a:pt x="343" y="69"/>
                    </a:lnTo>
                    <a:lnTo>
                      <a:pt x="304" y="68"/>
                    </a:lnTo>
                    <a:lnTo>
                      <a:pt x="265" y="66"/>
                    </a:lnTo>
                    <a:lnTo>
                      <a:pt x="227" y="65"/>
                    </a:lnTo>
                    <a:lnTo>
                      <a:pt x="188" y="63"/>
                    </a:lnTo>
                    <a:lnTo>
                      <a:pt x="149" y="60"/>
                    </a:lnTo>
                    <a:lnTo>
                      <a:pt x="110" y="57"/>
                    </a:lnTo>
                    <a:lnTo>
                      <a:pt x="71" y="52"/>
                    </a:lnTo>
                    <a:lnTo>
                      <a:pt x="61" y="49"/>
                    </a:lnTo>
                    <a:lnTo>
                      <a:pt x="50" y="45"/>
                    </a:lnTo>
                    <a:lnTo>
                      <a:pt x="39" y="42"/>
                    </a:lnTo>
                    <a:lnTo>
                      <a:pt x="29" y="36"/>
                    </a:lnTo>
                    <a:lnTo>
                      <a:pt x="20" y="30"/>
                    </a:lnTo>
                    <a:lnTo>
                      <a:pt x="11" y="21"/>
                    </a:lnTo>
                    <a:lnTo>
                      <a:pt x="5" y="1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0" name="Freeform 691"/>
              <p:cNvSpPr>
                <a:spLocks/>
              </p:cNvSpPr>
              <p:nvPr/>
            </p:nvSpPr>
            <p:spPr bwMode="auto">
              <a:xfrm>
                <a:off x="2247" y="1730"/>
                <a:ext cx="112" cy="18"/>
              </a:xfrm>
              <a:custGeom>
                <a:avLst/>
                <a:gdLst>
                  <a:gd name="T0" fmla="*/ 336 w 336"/>
                  <a:gd name="T1" fmla="*/ 3 h 54"/>
                  <a:gd name="T2" fmla="*/ 331 w 336"/>
                  <a:gd name="T3" fmla="*/ 6 h 54"/>
                  <a:gd name="T4" fmla="*/ 326 w 336"/>
                  <a:gd name="T5" fmla="*/ 10 h 54"/>
                  <a:gd name="T6" fmla="*/ 322 w 336"/>
                  <a:gd name="T7" fmla="*/ 14 h 54"/>
                  <a:gd name="T8" fmla="*/ 315 w 336"/>
                  <a:gd name="T9" fmla="*/ 16 h 54"/>
                  <a:gd name="T10" fmla="*/ 309 w 336"/>
                  <a:gd name="T11" fmla="*/ 19 h 54"/>
                  <a:gd name="T12" fmla="*/ 303 w 336"/>
                  <a:gd name="T13" fmla="*/ 21 h 54"/>
                  <a:gd name="T14" fmla="*/ 298 w 336"/>
                  <a:gd name="T15" fmla="*/ 24 h 54"/>
                  <a:gd name="T16" fmla="*/ 292 w 336"/>
                  <a:gd name="T17" fmla="*/ 26 h 54"/>
                  <a:gd name="T18" fmla="*/ 278 w 336"/>
                  <a:gd name="T19" fmla="*/ 28 h 54"/>
                  <a:gd name="T20" fmla="*/ 263 w 336"/>
                  <a:gd name="T21" fmla="*/ 31 h 54"/>
                  <a:gd name="T22" fmla="*/ 248 w 336"/>
                  <a:gd name="T23" fmla="*/ 33 h 54"/>
                  <a:gd name="T24" fmla="*/ 232 w 336"/>
                  <a:gd name="T25" fmla="*/ 37 h 54"/>
                  <a:gd name="T26" fmla="*/ 218 w 336"/>
                  <a:gd name="T27" fmla="*/ 38 h 54"/>
                  <a:gd name="T28" fmla="*/ 203 w 336"/>
                  <a:gd name="T29" fmla="*/ 41 h 54"/>
                  <a:gd name="T30" fmla="*/ 187 w 336"/>
                  <a:gd name="T31" fmla="*/ 43 h 54"/>
                  <a:gd name="T32" fmla="*/ 172 w 336"/>
                  <a:gd name="T33" fmla="*/ 46 h 54"/>
                  <a:gd name="T34" fmla="*/ 157 w 336"/>
                  <a:gd name="T35" fmla="*/ 47 h 54"/>
                  <a:gd name="T36" fmla="*/ 142 w 336"/>
                  <a:gd name="T37" fmla="*/ 48 h 54"/>
                  <a:gd name="T38" fmla="*/ 126 w 336"/>
                  <a:gd name="T39" fmla="*/ 51 h 54"/>
                  <a:gd name="T40" fmla="*/ 111 w 336"/>
                  <a:gd name="T41" fmla="*/ 52 h 54"/>
                  <a:gd name="T42" fmla="*/ 95 w 336"/>
                  <a:gd name="T43" fmla="*/ 53 h 54"/>
                  <a:gd name="T44" fmla="*/ 81 w 336"/>
                  <a:gd name="T45" fmla="*/ 53 h 54"/>
                  <a:gd name="T46" fmla="*/ 65 w 336"/>
                  <a:gd name="T47" fmla="*/ 54 h 54"/>
                  <a:gd name="T48" fmla="*/ 50 w 336"/>
                  <a:gd name="T49" fmla="*/ 54 h 54"/>
                  <a:gd name="T50" fmla="*/ 43 w 336"/>
                  <a:gd name="T51" fmla="*/ 54 h 54"/>
                  <a:gd name="T52" fmla="*/ 37 w 336"/>
                  <a:gd name="T53" fmla="*/ 54 h 54"/>
                  <a:gd name="T54" fmla="*/ 31 w 336"/>
                  <a:gd name="T55" fmla="*/ 54 h 54"/>
                  <a:gd name="T56" fmla="*/ 23 w 336"/>
                  <a:gd name="T57" fmla="*/ 54 h 54"/>
                  <a:gd name="T58" fmla="*/ 17 w 336"/>
                  <a:gd name="T59" fmla="*/ 53 h 54"/>
                  <a:gd name="T60" fmla="*/ 11 w 336"/>
                  <a:gd name="T61" fmla="*/ 52 h 54"/>
                  <a:gd name="T62" fmla="*/ 6 w 336"/>
                  <a:gd name="T63" fmla="*/ 51 h 54"/>
                  <a:gd name="T64" fmla="*/ 0 w 336"/>
                  <a:gd name="T65" fmla="*/ 48 h 54"/>
                  <a:gd name="T66" fmla="*/ 6 w 336"/>
                  <a:gd name="T67" fmla="*/ 46 h 54"/>
                  <a:gd name="T68" fmla="*/ 14 w 336"/>
                  <a:gd name="T69" fmla="*/ 46 h 54"/>
                  <a:gd name="T70" fmla="*/ 21 w 336"/>
                  <a:gd name="T71" fmla="*/ 44 h 54"/>
                  <a:gd name="T72" fmla="*/ 28 w 336"/>
                  <a:gd name="T73" fmla="*/ 43 h 54"/>
                  <a:gd name="T74" fmla="*/ 45 w 336"/>
                  <a:gd name="T75" fmla="*/ 42 h 54"/>
                  <a:gd name="T76" fmla="*/ 64 w 336"/>
                  <a:gd name="T77" fmla="*/ 41 h 54"/>
                  <a:gd name="T78" fmla="*/ 81 w 336"/>
                  <a:gd name="T79" fmla="*/ 40 h 54"/>
                  <a:gd name="T80" fmla="*/ 98 w 336"/>
                  <a:gd name="T81" fmla="*/ 38 h 54"/>
                  <a:gd name="T82" fmla="*/ 115 w 336"/>
                  <a:gd name="T83" fmla="*/ 37 h 54"/>
                  <a:gd name="T84" fmla="*/ 132 w 336"/>
                  <a:gd name="T85" fmla="*/ 36 h 54"/>
                  <a:gd name="T86" fmla="*/ 149 w 336"/>
                  <a:gd name="T87" fmla="*/ 35 h 54"/>
                  <a:gd name="T88" fmla="*/ 166 w 336"/>
                  <a:gd name="T89" fmla="*/ 32 h 54"/>
                  <a:gd name="T90" fmla="*/ 183 w 336"/>
                  <a:gd name="T91" fmla="*/ 31 h 54"/>
                  <a:gd name="T92" fmla="*/ 199 w 336"/>
                  <a:gd name="T93" fmla="*/ 28 h 54"/>
                  <a:gd name="T94" fmla="*/ 216 w 336"/>
                  <a:gd name="T95" fmla="*/ 26 h 54"/>
                  <a:gd name="T96" fmla="*/ 234 w 336"/>
                  <a:gd name="T97" fmla="*/ 24 h 54"/>
                  <a:gd name="T98" fmla="*/ 249 w 336"/>
                  <a:gd name="T99" fmla="*/ 20 h 54"/>
                  <a:gd name="T100" fmla="*/ 267 w 336"/>
                  <a:gd name="T101" fmla="*/ 17 h 54"/>
                  <a:gd name="T102" fmla="*/ 282 w 336"/>
                  <a:gd name="T103" fmla="*/ 14 h 54"/>
                  <a:gd name="T104" fmla="*/ 300 w 336"/>
                  <a:gd name="T105" fmla="*/ 10 h 54"/>
                  <a:gd name="T106" fmla="*/ 330 w 336"/>
                  <a:gd name="T107" fmla="*/ 0 h 54"/>
                  <a:gd name="T108" fmla="*/ 331 w 336"/>
                  <a:gd name="T109" fmla="*/ 0 h 54"/>
                  <a:gd name="T110" fmla="*/ 334 w 336"/>
                  <a:gd name="T111" fmla="*/ 0 h 54"/>
                  <a:gd name="T112" fmla="*/ 335 w 336"/>
                  <a:gd name="T113" fmla="*/ 2 h 54"/>
                  <a:gd name="T114" fmla="*/ 336 w 336"/>
                  <a:gd name="T115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6" h="54">
                    <a:moveTo>
                      <a:pt x="336" y="3"/>
                    </a:moveTo>
                    <a:lnTo>
                      <a:pt x="331" y="6"/>
                    </a:lnTo>
                    <a:lnTo>
                      <a:pt x="326" y="10"/>
                    </a:lnTo>
                    <a:lnTo>
                      <a:pt x="322" y="14"/>
                    </a:lnTo>
                    <a:lnTo>
                      <a:pt x="315" y="16"/>
                    </a:lnTo>
                    <a:lnTo>
                      <a:pt x="309" y="19"/>
                    </a:lnTo>
                    <a:lnTo>
                      <a:pt x="303" y="21"/>
                    </a:lnTo>
                    <a:lnTo>
                      <a:pt x="298" y="24"/>
                    </a:lnTo>
                    <a:lnTo>
                      <a:pt x="292" y="26"/>
                    </a:lnTo>
                    <a:lnTo>
                      <a:pt x="278" y="28"/>
                    </a:lnTo>
                    <a:lnTo>
                      <a:pt x="263" y="31"/>
                    </a:lnTo>
                    <a:lnTo>
                      <a:pt x="248" y="33"/>
                    </a:lnTo>
                    <a:lnTo>
                      <a:pt x="232" y="37"/>
                    </a:lnTo>
                    <a:lnTo>
                      <a:pt x="218" y="38"/>
                    </a:lnTo>
                    <a:lnTo>
                      <a:pt x="203" y="41"/>
                    </a:lnTo>
                    <a:lnTo>
                      <a:pt x="187" y="43"/>
                    </a:lnTo>
                    <a:lnTo>
                      <a:pt x="172" y="46"/>
                    </a:lnTo>
                    <a:lnTo>
                      <a:pt x="157" y="47"/>
                    </a:lnTo>
                    <a:lnTo>
                      <a:pt x="142" y="48"/>
                    </a:lnTo>
                    <a:lnTo>
                      <a:pt x="126" y="51"/>
                    </a:lnTo>
                    <a:lnTo>
                      <a:pt x="111" y="52"/>
                    </a:lnTo>
                    <a:lnTo>
                      <a:pt x="95" y="53"/>
                    </a:lnTo>
                    <a:lnTo>
                      <a:pt x="81" y="53"/>
                    </a:lnTo>
                    <a:lnTo>
                      <a:pt x="65" y="54"/>
                    </a:lnTo>
                    <a:lnTo>
                      <a:pt x="50" y="54"/>
                    </a:lnTo>
                    <a:lnTo>
                      <a:pt x="43" y="54"/>
                    </a:lnTo>
                    <a:lnTo>
                      <a:pt x="37" y="54"/>
                    </a:lnTo>
                    <a:lnTo>
                      <a:pt x="31" y="54"/>
                    </a:lnTo>
                    <a:lnTo>
                      <a:pt x="23" y="54"/>
                    </a:lnTo>
                    <a:lnTo>
                      <a:pt x="17" y="53"/>
                    </a:lnTo>
                    <a:lnTo>
                      <a:pt x="11" y="52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6" y="46"/>
                    </a:lnTo>
                    <a:lnTo>
                      <a:pt x="14" y="46"/>
                    </a:lnTo>
                    <a:lnTo>
                      <a:pt x="21" y="44"/>
                    </a:lnTo>
                    <a:lnTo>
                      <a:pt x="28" y="43"/>
                    </a:lnTo>
                    <a:lnTo>
                      <a:pt x="45" y="42"/>
                    </a:lnTo>
                    <a:lnTo>
                      <a:pt x="64" y="41"/>
                    </a:lnTo>
                    <a:lnTo>
                      <a:pt x="81" y="40"/>
                    </a:lnTo>
                    <a:lnTo>
                      <a:pt x="98" y="38"/>
                    </a:lnTo>
                    <a:lnTo>
                      <a:pt x="115" y="37"/>
                    </a:lnTo>
                    <a:lnTo>
                      <a:pt x="132" y="36"/>
                    </a:lnTo>
                    <a:lnTo>
                      <a:pt x="149" y="35"/>
                    </a:lnTo>
                    <a:lnTo>
                      <a:pt x="166" y="32"/>
                    </a:lnTo>
                    <a:lnTo>
                      <a:pt x="183" y="31"/>
                    </a:lnTo>
                    <a:lnTo>
                      <a:pt x="199" y="28"/>
                    </a:lnTo>
                    <a:lnTo>
                      <a:pt x="216" y="26"/>
                    </a:lnTo>
                    <a:lnTo>
                      <a:pt x="234" y="24"/>
                    </a:lnTo>
                    <a:lnTo>
                      <a:pt x="249" y="20"/>
                    </a:lnTo>
                    <a:lnTo>
                      <a:pt x="267" y="17"/>
                    </a:lnTo>
                    <a:lnTo>
                      <a:pt x="282" y="14"/>
                    </a:lnTo>
                    <a:lnTo>
                      <a:pt x="300" y="10"/>
                    </a:lnTo>
                    <a:lnTo>
                      <a:pt x="330" y="0"/>
                    </a:lnTo>
                    <a:lnTo>
                      <a:pt x="331" y="0"/>
                    </a:lnTo>
                    <a:lnTo>
                      <a:pt x="334" y="0"/>
                    </a:lnTo>
                    <a:lnTo>
                      <a:pt x="335" y="2"/>
                    </a:lnTo>
                    <a:lnTo>
                      <a:pt x="33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1" name="Freeform 692"/>
              <p:cNvSpPr>
                <a:spLocks/>
              </p:cNvSpPr>
              <p:nvPr/>
            </p:nvSpPr>
            <p:spPr bwMode="auto">
              <a:xfrm>
                <a:off x="2149" y="1365"/>
                <a:ext cx="10" cy="25"/>
              </a:xfrm>
              <a:custGeom>
                <a:avLst/>
                <a:gdLst>
                  <a:gd name="T0" fmla="*/ 4 w 29"/>
                  <a:gd name="T1" fmla="*/ 71 h 74"/>
                  <a:gd name="T2" fmla="*/ 0 w 29"/>
                  <a:gd name="T3" fmla="*/ 0 h 74"/>
                  <a:gd name="T4" fmla="*/ 29 w 29"/>
                  <a:gd name="T5" fmla="*/ 56 h 74"/>
                  <a:gd name="T6" fmla="*/ 26 w 29"/>
                  <a:gd name="T7" fmla="*/ 74 h 74"/>
                  <a:gd name="T8" fmla="*/ 4 w 29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4">
                    <a:moveTo>
                      <a:pt x="4" y="71"/>
                    </a:moveTo>
                    <a:lnTo>
                      <a:pt x="0" y="0"/>
                    </a:lnTo>
                    <a:lnTo>
                      <a:pt x="29" y="56"/>
                    </a:lnTo>
                    <a:lnTo>
                      <a:pt x="26" y="74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2" name="Freeform 693"/>
              <p:cNvSpPr>
                <a:spLocks/>
              </p:cNvSpPr>
              <p:nvPr/>
            </p:nvSpPr>
            <p:spPr bwMode="auto">
              <a:xfrm>
                <a:off x="2144" y="1388"/>
                <a:ext cx="14" cy="8"/>
              </a:xfrm>
              <a:custGeom>
                <a:avLst/>
                <a:gdLst>
                  <a:gd name="T0" fmla="*/ 43 w 43"/>
                  <a:gd name="T1" fmla="*/ 5 h 22"/>
                  <a:gd name="T2" fmla="*/ 41 w 43"/>
                  <a:gd name="T3" fmla="*/ 10 h 22"/>
                  <a:gd name="T4" fmla="*/ 38 w 43"/>
                  <a:gd name="T5" fmla="*/ 15 h 22"/>
                  <a:gd name="T6" fmla="*/ 34 w 43"/>
                  <a:gd name="T7" fmla="*/ 20 h 22"/>
                  <a:gd name="T8" fmla="*/ 28 w 43"/>
                  <a:gd name="T9" fmla="*/ 22 h 22"/>
                  <a:gd name="T10" fmla="*/ 26 w 43"/>
                  <a:gd name="T11" fmla="*/ 19 h 22"/>
                  <a:gd name="T12" fmla="*/ 23 w 43"/>
                  <a:gd name="T13" fmla="*/ 16 h 22"/>
                  <a:gd name="T14" fmla="*/ 20 w 43"/>
                  <a:gd name="T15" fmla="*/ 15 h 22"/>
                  <a:gd name="T16" fmla="*/ 16 w 43"/>
                  <a:gd name="T17" fmla="*/ 15 h 22"/>
                  <a:gd name="T18" fmla="*/ 14 w 43"/>
                  <a:gd name="T19" fmla="*/ 16 h 22"/>
                  <a:gd name="T20" fmla="*/ 11 w 43"/>
                  <a:gd name="T21" fmla="*/ 16 h 22"/>
                  <a:gd name="T22" fmla="*/ 9 w 43"/>
                  <a:gd name="T23" fmla="*/ 16 h 22"/>
                  <a:gd name="T24" fmla="*/ 6 w 43"/>
                  <a:gd name="T25" fmla="*/ 15 h 22"/>
                  <a:gd name="T26" fmla="*/ 3 w 43"/>
                  <a:gd name="T27" fmla="*/ 13 h 22"/>
                  <a:gd name="T28" fmla="*/ 1 w 43"/>
                  <a:gd name="T29" fmla="*/ 10 h 22"/>
                  <a:gd name="T30" fmla="*/ 0 w 43"/>
                  <a:gd name="T31" fmla="*/ 6 h 22"/>
                  <a:gd name="T32" fmla="*/ 1 w 43"/>
                  <a:gd name="T33" fmla="*/ 3 h 22"/>
                  <a:gd name="T34" fmla="*/ 9 w 43"/>
                  <a:gd name="T35" fmla="*/ 2 h 22"/>
                  <a:gd name="T36" fmla="*/ 17 w 43"/>
                  <a:gd name="T37" fmla="*/ 2 h 22"/>
                  <a:gd name="T38" fmla="*/ 26 w 43"/>
                  <a:gd name="T39" fmla="*/ 2 h 22"/>
                  <a:gd name="T40" fmla="*/ 33 w 43"/>
                  <a:gd name="T41" fmla="*/ 0 h 22"/>
                  <a:gd name="T42" fmla="*/ 37 w 43"/>
                  <a:gd name="T43" fmla="*/ 0 h 22"/>
                  <a:gd name="T44" fmla="*/ 39 w 43"/>
                  <a:gd name="T45" fmla="*/ 0 h 22"/>
                  <a:gd name="T46" fmla="*/ 42 w 43"/>
                  <a:gd name="T47" fmla="*/ 3 h 22"/>
                  <a:gd name="T48" fmla="*/ 43 w 43"/>
                  <a:gd name="T49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22">
                    <a:moveTo>
                      <a:pt x="43" y="5"/>
                    </a:moveTo>
                    <a:lnTo>
                      <a:pt x="41" y="10"/>
                    </a:lnTo>
                    <a:lnTo>
                      <a:pt x="38" y="15"/>
                    </a:lnTo>
                    <a:lnTo>
                      <a:pt x="34" y="20"/>
                    </a:lnTo>
                    <a:lnTo>
                      <a:pt x="28" y="22"/>
                    </a:lnTo>
                    <a:lnTo>
                      <a:pt x="26" y="19"/>
                    </a:lnTo>
                    <a:lnTo>
                      <a:pt x="23" y="16"/>
                    </a:lnTo>
                    <a:lnTo>
                      <a:pt x="20" y="15"/>
                    </a:lnTo>
                    <a:lnTo>
                      <a:pt x="16" y="15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9" y="2"/>
                    </a:lnTo>
                    <a:lnTo>
                      <a:pt x="17" y="2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3" name="Freeform 694"/>
              <p:cNvSpPr>
                <a:spLocks/>
              </p:cNvSpPr>
              <p:nvPr/>
            </p:nvSpPr>
            <p:spPr bwMode="auto">
              <a:xfrm>
                <a:off x="2132" y="1300"/>
                <a:ext cx="26" cy="5"/>
              </a:xfrm>
              <a:custGeom>
                <a:avLst/>
                <a:gdLst>
                  <a:gd name="T0" fmla="*/ 0 w 77"/>
                  <a:gd name="T1" fmla="*/ 7 h 16"/>
                  <a:gd name="T2" fmla="*/ 3 w 77"/>
                  <a:gd name="T3" fmla="*/ 9 h 16"/>
                  <a:gd name="T4" fmla="*/ 12 w 77"/>
                  <a:gd name="T5" fmla="*/ 10 h 16"/>
                  <a:gd name="T6" fmla="*/ 22 w 77"/>
                  <a:gd name="T7" fmla="*/ 12 h 16"/>
                  <a:gd name="T8" fmla="*/ 30 w 77"/>
                  <a:gd name="T9" fmla="*/ 15 h 16"/>
                  <a:gd name="T10" fmla="*/ 35 w 77"/>
                  <a:gd name="T11" fmla="*/ 16 h 16"/>
                  <a:gd name="T12" fmla="*/ 37 w 77"/>
                  <a:gd name="T13" fmla="*/ 15 h 16"/>
                  <a:gd name="T14" fmla="*/ 37 w 77"/>
                  <a:gd name="T15" fmla="*/ 12 h 16"/>
                  <a:gd name="T16" fmla="*/ 37 w 77"/>
                  <a:gd name="T17" fmla="*/ 11 h 16"/>
                  <a:gd name="T18" fmla="*/ 40 w 77"/>
                  <a:gd name="T19" fmla="*/ 11 h 16"/>
                  <a:gd name="T20" fmla="*/ 47 w 77"/>
                  <a:gd name="T21" fmla="*/ 9 h 16"/>
                  <a:gd name="T22" fmla="*/ 55 w 77"/>
                  <a:gd name="T23" fmla="*/ 7 h 16"/>
                  <a:gd name="T24" fmla="*/ 62 w 77"/>
                  <a:gd name="T25" fmla="*/ 7 h 16"/>
                  <a:gd name="T26" fmla="*/ 69 w 77"/>
                  <a:gd name="T27" fmla="*/ 6 h 16"/>
                  <a:gd name="T28" fmla="*/ 75 w 77"/>
                  <a:gd name="T29" fmla="*/ 2 h 16"/>
                  <a:gd name="T30" fmla="*/ 77 w 77"/>
                  <a:gd name="T31" fmla="*/ 0 h 16"/>
                  <a:gd name="T32" fmla="*/ 67 w 77"/>
                  <a:gd name="T33" fmla="*/ 0 h 16"/>
                  <a:gd name="T34" fmla="*/ 58 w 77"/>
                  <a:gd name="T35" fmla="*/ 1 h 16"/>
                  <a:gd name="T36" fmla="*/ 50 w 77"/>
                  <a:gd name="T37" fmla="*/ 1 h 16"/>
                  <a:gd name="T38" fmla="*/ 40 w 77"/>
                  <a:gd name="T39" fmla="*/ 1 h 16"/>
                  <a:gd name="T40" fmla="*/ 33 w 77"/>
                  <a:gd name="T41" fmla="*/ 1 h 16"/>
                  <a:gd name="T42" fmla="*/ 25 w 77"/>
                  <a:gd name="T43" fmla="*/ 1 h 16"/>
                  <a:gd name="T44" fmla="*/ 19 w 77"/>
                  <a:gd name="T45" fmla="*/ 0 h 16"/>
                  <a:gd name="T46" fmla="*/ 15 w 77"/>
                  <a:gd name="T47" fmla="*/ 0 h 16"/>
                  <a:gd name="T48" fmla="*/ 14 w 77"/>
                  <a:gd name="T49" fmla="*/ 0 h 16"/>
                  <a:gd name="T50" fmla="*/ 0 w 77"/>
                  <a:gd name="T5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16">
                    <a:moveTo>
                      <a:pt x="0" y="7"/>
                    </a:moveTo>
                    <a:lnTo>
                      <a:pt x="3" y="9"/>
                    </a:lnTo>
                    <a:lnTo>
                      <a:pt x="12" y="10"/>
                    </a:lnTo>
                    <a:lnTo>
                      <a:pt x="22" y="12"/>
                    </a:lnTo>
                    <a:lnTo>
                      <a:pt x="30" y="15"/>
                    </a:lnTo>
                    <a:lnTo>
                      <a:pt x="35" y="16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7" y="9"/>
                    </a:lnTo>
                    <a:lnTo>
                      <a:pt x="55" y="7"/>
                    </a:lnTo>
                    <a:lnTo>
                      <a:pt x="62" y="7"/>
                    </a:lnTo>
                    <a:lnTo>
                      <a:pt x="69" y="6"/>
                    </a:lnTo>
                    <a:lnTo>
                      <a:pt x="75" y="2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58" y="1"/>
                    </a:lnTo>
                    <a:lnTo>
                      <a:pt x="50" y="1"/>
                    </a:lnTo>
                    <a:lnTo>
                      <a:pt x="40" y="1"/>
                    </a:lnTo>
                    <a:lnTo>
                      <a:pt x="33" y="1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4" name="Freeform 695"/>
              <p:cNvSpPr>
                <a:spLocks/>
              </p:cNvSpPr>
              <p:nvPr/>
            </p:nvSpPr>
            <p:spPr bwMode="auto">
              <a:xfrm>
                <a:off x="2138" y="1295"/>
                <a:ext cx="9" cy="2"/>
              </a:xfrm>
              <a:custGeom>
                <a:avLst/>
                <a:gdLst>
                  <a:gd name="T0" fmla="*/ 7 w 29"/>
                  <a:gd name="T1" fmla="*/ 5 h 6"/>
                  <a:gd name="T2" fmla="*/ 29 w 29"/>
                  <a:gd name="T3" fmla="*/ 5 h 6"/>
                  <a:gd name="T4" fmla="*/ 11 w 29"/>
                  <a:gd name="T5" fmla="*/ 0 h 6"/>
                  <a:gd name="T6" fmla="*/ 0 w 29"/>
                  <a:gd name="T7" fmla="*/ 6 h 6"/>
                  <a:gd name="T8" fmla="*/ 7 w 2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">
                    <a:moveTo>
                      <a:pt x="7" y="5"/>
                    </a:moveTo>
                    <a:lnTo>
                      <a:pt x="29" y="5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5" name="Freeform 696"/>
              <p:cNvSpPr>
                <a:spLocks/>
              </p:cNvSpPr>
              <p:nvPr/>
            </p:nvSpPr>
            <p:spPr bwMode="auto">
              <a:xfrm>
                <a:off x="2206" y="1411"/>
                <a:ext cx="24" cy="17"/>
              </a:xfrm>
              <a:custGeom>
                <a:avLst/>
                <a:gdLst>
                  <a:gd name="T0" fmla="*/ 0 w 74"/>
                  <a:gd name="T1" fmla="*/ 20 h 52"/>
                  <a:gd name="T2" fmla="*/ 2 w 74"/>
                  <a:gd name="T3" fmla="*/ 20 h 52"/>
                  <a:gd name="T4" fmla="*/ 10 w 74"/>
                  <a:gd name="T5" fmla="*/ 19 h 52"/>
                  <a:gd name="T6" fmla="*/ 17 w 74"/>
                  <a:gd name="T7" fmla="*/ 20 h 52"/>
                  <a:gd name="T8" fmla="*/ 22 w 74"/>
                  <a:gd name="T9" fmla="*/ 23 h 52"/>
                  <a:gd name="T10" fmla="*/ 29 w 74"/>
                  <a:gd name="T11" fmla="*/ 30 h 52"/>
                  <a:gd name="T12" fmla="*/ 41 w 74"/>
                  <a:gd name="T13" fmla="*/ 40 h 52"/>
                  <a:gd name="T14" fmla="*/ 52 w 74"/>
                  <a:gd name="T15" fmla="*/ 49 h 52"/>
                  <a:gd name="T16" fmla="*/ 57 w 74"/>
                  <a:gd name="T17" fmla="*/ 52 h 52"/>
                  <a:gd name="T18" fmla="*/ 58 w 74"/>
                  <a:gd name="T19" fmla="*/ 51 h 52"/>
                  <a:gd name="T20" fmla="*/ 61 w 74"/>
                  <a:gd name="T21" fmla="*/ 47 h 52"/>
                  <a:gd name="T22" fmla="*/ 65 w 74"/>
                  <a:gd name="T23" fmla="*/ 42 h 52"/>
                  <a:gd name="T24" fmla="*/ 67 w 74"/>
                  <a:gd name="T25" fmla="*/ 35 h 52"/>
                  <a:gd name="T26" fmla="*/ 69 w 74"/>
                  <a:gd name="T27" fmla="*/ 25 h 52"/>
                  <a:gd name="T28" fmla="*/ 72 w 74"/>
                  <a:gd name="T29" fmla="*/ 13 h 52"/>
                  <a:gd name="T30" fmla="*/ 73 w 74"/>
                  <a:gd name="T31" fmla="*/ 3 h 52"/>
                  <a:gd name="T32" fmla="*/ 74 w 74"/>
                  <a:gd name="T33" fmla="*/ 0 h 52"/>
                  <a:gd name="T34" fmla="*/ 73 w 74"/>
                  <a:gd name="T35" fmla="*/ 0 h 52"/>
                  <a:gd name="T36" fmla="*/ 68 w 74"/>
                  <a:gd name="T37" fmla="*/ 0 h 52"/>
                  <a:gd name="T38" fmla="*/ 61 w 74"/>
                  <a:gd name="T39" fmla="*/ 1 h 52"/>
                  <a:gd name="T40" fmla="*/ 52 w 74"/>
                  <a:gd name="T41" fmla="*/ 2 h 52"/>
                  <a:gd name="T42" fmla="*/ 44 w 74"/>
                  <a:gd name="T43" fmla="*/ 3 h 52"/>
                  <a:gd name="T44" fmla="*/ 35 w 74"/>
                  <a:gd name="T45" fmla="*/ 3 h 52"/>
                  <a:gd name="T46" fmla="*/ 28 w 74"/>
                  <a:gd name="T47" fmla="*/ 5 h 52"/>
                  <a:gd name="T48" fmla="*/ 23 w 74"/>
                  <a:gd name="T49" fmla="*/ 6 h 52"/>
                  <a:gd name="T50" fmla="*/ 16 w 74"/>
                  <a:gd name="T51" fmla="*/ 8 h 52"/>
                  <a:gd name="T52" fmla="*/ 8 w 74"/>
                  <a:gd name="T53" fmla="*/ 12 h 52"/>
                  <a:gd name="T54" fmla="*/ 2 w 74"/>
                  <a:gd name="T55" fmla="*/ 16 h 52"/>
                  <a:gd name="T56" fmla="*/ 0 w 74"/>
                  <a:gd name="T57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" h="52">
                    <a:moveTo>
                      <a:pt x="0" y="20"/>
                    </a:moveTo>
                    <a:lnTo>
                      <a:pt x="2" y="20"/>
                    </a:lnTo>
                    <a:lnTo>
                      <a:pt x="10" y="19"/>
                    </a:lnTo>
                    <a:lnTo>
                      <a:pt x="17" y="20"/>
                    </a:lnTo>
                    <a:lnTo>
                      <a:pt x="22" y="23"/>
                    </a:lnTo>
                    <a:lnTo>
                      <a:pt x="29" y="30"/>
                    </a:lnTo>
                    <a:lnTo>
                      <a:pt x="41" y="40"/>
                    </a:lnTo>
                    <a:lnTo>
                      <a:pt x="52" y="49"/>
                    </a:lnTo>
                    <a:lnTo>
                      <a:pt x="57" y="52"/>
                    </a:lnTo>
                    <a:lnTo>
                      <a:pt x="58" y="51"/>
                    </a:lnTo>
                    <a:lnTo>
                      <a:pt x="61" y="47"/>
                    </a:lnTo>
                    <a:lnTo>
                      <a:pt x="65" y="42"/>
                    </a:lnTo>
                    <a:lnTo>
                      <a:pt x="67" y="35"/>
                    </a:lnTo>
                    <a:lnTo>
                      <a:pt x="69" y="25"/>
                    </a:lnTo>
                    <a:lnTo>
                      <a:pt x="72" y="13"/>
                    </a:lnTo>
                    <a:lnTo>
                      <a:pt x="73" y="3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1" y="1"/>
                    </a:lnTo>
                    <a:lnTo>
                      <a:pt x="52" y="2"/>
                    </a:lnTo>
                    <a:lnTo>
                      <a:pt x="44" y="3"/>
                    </a:lnTo>
                    <a:lnTo>
                      <a:pt x="35" y="3"/>
                    </a:lnTo>
                    <a:lnTo>
                      <a:pt x="28" y="5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8" y="12"/>
                    </a:lnTo>
                    <a:lnTo>
                      <a:pt x="2" y="1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6" name="Freeform 697"/>
              <p:cNvSpPr>
                <a:spLocks/>
              </p:cNvSpPr>
              <p:nvPr/>
            </p:nvSpPr>
            <p:spPr bwMode="auto">
              <a:xfrm>
                <a:off x="2212" y="1358"/>
                <a:ext cx="121" cy="180"/>
              </a:xfrm>
              <a:custGeom>
                <a:avLst/>
                <a:gdLst>
                  <a:gd name="T0" fmla="*/ 206 w 364"/>
                  <a:gd name="T1" fmla="*/ 7 h 541"/>
                  <a:gd name="T2" fmla="*/ 237 w 364"/>
                  <a:gd name="T3" fmla="*/ 16 h 541"/>
                  <a:gd name="T4" fmla="*/ 245 w 364"/>
                  <a:gd name="T5" fmla="*/ 42 h 541"/>
                  <a:gd name="T6" fmla="*/ 190 w 364"/>
                  <a:gd name="T7" fmla="*/ 89 h 541"/>
                  <a:gd name="T8" fmla="*/ 118 w 364"/>
                  <a:gd name="T9" fmla="*/ 133 h 541"/>
                  <a:gd name="T10" fmla="*/ 87 w 364"/>
                  <a:gd name="T11" fmla="*/ 155 h 541"/>
                  <a:gd name="T12" fmla="*/ 70 w 364"/>
                  <a:gd name="T13" fmla="*/ 183 h 541"/>
                  <a:gd name="T14" fmla="*/ 38 w 364"/>
                  <a:gd name="T15" fmla="*/ 239 h 541"/>
                  <a:gd name="T16" fmla="*/ 19 w 364"/>
                  <a:gd name="T17" fmla="*/ 233 h 541"/>
                  <a:gd name="T18" fmla="*/ 3 w 364"/>
                  <a:gd name="T19" fmla="*/ 227 h 541"/>
                  <a:gd name="T20" fmla="*/ 4 w 364"/>
                  <a:gd name="T21" fmla="*/ 270 h 541"/>
                  <a:gd name="T22" fmla="*/ 25 w 364"/>
                  <a:gd name="T23" fmla="*/ 320 h 541"/>
                  <a:gd name="T24" fmla="*/ 41 w 364"/>
                  <a:gd name="T25" fmla="*/ 422 h 541"/>
                  <a:gd name="T26" fmla="*/ 66 w 364"/>
                  <a:gd name="T27" fmla="*/ 524 h 541"/>
                  <a:gd name="T28" fmla="*/ 80 w 364"/>
                  <a:gd name="T29" fmla="*/ 533 h 541"/>
                  <a:gd name="T30" fmla="*/ 119 w 364"/>
                  <a:gd name="T31" fmla="*/ 541 h 541"/>
                  <a:gd name="T32" fmla="*/ 181 w 364"/>
                  <a:gd name="T33" fmla="*/ 517 h 541"/>
                  <a:gd name="T34" fmla="*/ 246 w 364"/>
                  <a:gd name="T35" fmla="*/ 440 h 541"/>
                  <a:gd name="T36" fmla="*/ 290 w 364"/>
                  <a:gd name="T37" fmla="*/ 360 h 541"/>
                  <a:gd name="T38" fmla="*/ 301 w 364"/>
                  <a:gd name="T39" fmla="*/ 323 h 541"/>
                  <a:gd name="T40" fmla="*/ 286 w 364"/>
                  <a:gd name="T41" fmla="*/ 305 h 541"/>
                  <a:gd name="T42" fmla="*/ 251 w 364"/>
                  <a:gd name="T43" fmla="*/ 324 h 541"/>
                  <a:gd name="T44" fmla="*/ 204 w 364"/>
                  <a:gd name="T45" fmla="*/ 371 h 541"/>
                  <a:gd name="T46" fmla="*/ 168 w 364"/>
                  <a:gd name="T47" fmla="*/ 408 h 541"/>
                  <a:gd name="T48" fmla="*/ 158 w 364"/>
                  <a:gd name="T49" fmla="*/ 408 h 541"/>
                  <a:gd name="T50" fmla="*/ 180 w 364"/>
                  <a:gd name="T51" fmla="*/ 370 h 541"/>
                  <a:gd name="T52" fmla="*/ 218 w 364"/>
                  <a:gd name="T53" fmla="*/ 319 h 541"/>
                  <a:gd name="T54" fmla="*/ 251 w 364"/>
                  <a:gd name="T55" fmla="*/ 270 h 541"/>
                  <a:gd name="T56" fmla="*/ 263 w 364"/>
                  <a:gd name="T57" fmla="*/ 231 h 541"/>
                  <a:gd name="T58" fmla="*/ 235 w 364"/>
                  <a:gd name="T59" fmla="*/ 227 h 541"/>
                  <a:gd name="T60" fmla="*/ 193 w 364"/>
                  <a:gd name="T61" fmla="*/ 233 h 541"/>
                  <a:gd name="T62" fmla="*/ 185 w 364"/>
                  <a:gd name="T63" fmla="*/ 222 h 541"/>
                  <a:gd name="T64" fmla="*/ 208 w 364"/>
                  <a:gd name="T65" fmla="*/ 205 h 541"/>
                  <a:gd name="T66" fmla="*/ 245 w 364"/>
                  <a:gd name="T67" fmla="*/ 184 h 541"/>
                  <a:gd name="T68" fmla="*/ 273 w 364"/>
                  <a:gd name="T69" fmla="*/ 168 h 541"/>
                  <a:gd name="T70" fmla="*/ 276 w 364"/>
                  <a:gd name="T71" fmla="*/ 129 h 541"/>
                  <a:gd name="T72" fmla="*/ 272 w 364"/>
                  <a:gd name="T73" fmla="*/ 94 h 541"/>
                  <a:gd name="T74" fmla="*/ 278 w 364"/>
                  <a:gd name="T75" fmla="*/ 74 h 541"/>
                  <a:gd name="T76" fmla="*/ 297 w 364"/>
                  <a:gd name="T77" fmla="*/ 55 h 541"/>
                  <a:gd name="T78" fmla="*/ 334 w 364"/>
                  <a:gd name="T79" fmla="*/ 50 h 541"/>
                  <a:gd name="T80" fmla="*/ 362 w 364"/>
                  <a:gd name="T81" fmla="*/ 42 h 541"/>
                  <a:gd name="T82" fmla="*/ 352 w 364"/>
                  <a:gd name="T83" fmla="*/ 25 h 541"/>
                  <a:gd name="T84" fmla="*/ 302 w 364"/>
                  <a:gd name="T85" fmla="*/ 7 h 541"/>
                  <a:gd name="T86" fmla="*/ 237 w 364"/>
                  <a:gd name="T87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4" h="541">
                    <a:moveTo>
                      <a:pt x="195" y="6"/>
                    </a:moveTo>
                    <a:lnTo>
                      <a:pt x="197" y="6"/>
                    </a:lnTo>
                    <a:lnTo>
                      <a:pt x="206" y="7"/>
                    </a:lnTo>
                    <a:lnTo>
                      <a:pt x="215" y="8"/>
                    </a:lnTo>
                    <a:lnTo>
                      <a:pt x="228" y="11"/>
                    </a:lnTo>
                    <a:lnTo>
                      <a:pt x="237" y="16"/>
                    </a:lnTo>
                    <a:lnTo>
                      <a:pt x="245" y="22"/>
                    </a:lnTo>
                    <a:lnTo>
                      <a:pt x="248" y="31"/>
                    </a:lnTo>
                    <a:lnTo>
                      <a:pt x="245" y="42"/>
                    </a:lnTo>
                    <a:lnTo>
                      <a:pt x="232" y="56"/>
                    </a:lnTo>
                    <a:lnTo>
                      <a:pt x="213" y="72"/>
                    </a:lnTo>
                    <a:lnTo>
                      <a:pt x="190" y="89"/>
                    </a:lnTo>
                    <a:lnTo>
                      <a:pt x="164" y="105"/>
                    </a:lnTo>
                    <a:lnTo>
                      <a:pt x="138" y="120"/>
                    </a:lnTo>
                    <a:lnTo>
                      <a:pt x="118" y="133"/>
                    </a:lnTo>
                    <a:lnTo>
                      <a:pt x="101" y="142"/>
                    </a:lnTo>
                    <a:lnTo>
                      <a:pt x="93" y="146"/>
                    </a:lnTo>
                    <a:lnTo>
                      <a:pt x="87" y="155"/>
                    </a:lnTo>
                    <a:lnTo>
                      <a:pt x="79" y="167"/>
                    </a:lnTo>
                    <a:lnTo>
                      <a:pt x="72" y="178"/>
                    </a:lnTo>
                    <a:lnTo>
                      <a:pt x="70" y="183"/>
                    </a:lnTo>
                    <a:lnTo>
                      <a:pt x="48" y="241"/>
                    </a:lnTo>
                    <a:lnTo>
                      <a:pt x="44" y="241"/>
                    </a:lnTo>
                    <a:lnTo>
                      <a:pt x="38" y="239"/>
                    </a:lnTo>
                    <a:lnTo>
                      <a:pt x="30" y="239"/>
                    </a:lnTo>
                    <a:lnTo>
                      <a:pt x="24" y="238"/>
                    </a:lnTo>
                    <a:lnTo>
                      <a:pt x="19" y="233"/>
                    </a:lnTo>
                    <a:lnTo>
                      <a:pt x="14" y="227"/>
                    </a:lnTo>
                    <a:lnTo>
                      <a:pt x="8" y="222"/>
                    </a:lnTo>
                    <a:lnTo>
                      <a:pt x="3" y="227"/>
                    </a:lnTo>
                    <a:lnTo>
                      <a:pt x="0" y="241"/>
                    </a:lnTo>
                    <a:lnTo>
                      <a:pt x="2" y="255"/>
                    </a:lnTo>
                    <a:lnTo>
                      <a:pt x="4" y="270"/>
                    </a:lnTo>
                    <a:lnTo>
                      <a:pt x="8" y="279"/>
                    </a:lnTo>
                    <a:lnTo>
                      <a:pt x="15" y="292"/>
                    </a:lnTo>
                    <a:lnTo>
                      <a:pt x="25" y="320"/>
                    </a:lnTo>
                    <a:lnTo>
                      <a:pt x="35" y="353"/>
                    </a:lnTo>
                    <a:lnTo>
                      <a:pt x="37" y="384"/>
                    </a:lnTo>
                    <a:lnTo>
                      <a:pt x="41" y="422"/>
                    </a:lnTo>
                    <a:lnTo>
                      <a:pt x="50" y="468"/>
                    </a:lnTo>
                    <a:lnTo>
                      <a:pt x="61" y="507"/>
                    </a:lnTo>
                    <a:lnTo>
                      <a:pt x="66" y="524"/>
                    </a:lnTo>
                    <a:lnTo>
                      <a:pt x="68" y="526"/>
                    </a:lnTo>
                    <a:lnTo>
                      <a:pt x="72" y="529"/>
                    </a:lnTo>
                    <a:lnTo>
                      <a:pt x="80" y="533"/>
                    </a:lnTo>
                    <a:lnTo>
                      <a:pt x="90" y="538"/>
                    </a:lnTo>
                    <a:lnTo>
                      <a:pt x="103" y="540"/>
                    </a:lnTo>
                    <a:lnTo>
                      <a:pt x="119" y="541"/>
                    </a:lnTo>
                    <a:lnTo>
                      <a:pt x="137" y="539"/>
                    </a:lnTo>
                    <a:lnTo>
                      <a:pt x="158" y="532"/>
                    </a:lnTo>
                    <a:lnTo>
                      <a:pt x="181" y="517"/>
                    </a:lnTo>
                    <a:lnTo>
                      <a:pt x="203" y="496"/>
                    </a:lnTo>
                    <a:lnTo>
                      <a:pt x="225" y="469"/>
                    </a:lnTo>
                    <a:lnTo>
                      <a:pt x="246" y="440"/>
                    </a:lnTo>
                    <a:lnTo>
                      <a:pt x="263" y="411"/>
                    </a:lnTo>
                    <a:lnTo>
                      <a:pt x="279" y="382"/>
                    </a:lnTo>
                    <a:lnTo>
                      <a:pt x="290" y="360"/>
                    </a:lnTo>
                    <a:lnTo>
                      <a:pt x="297" y="345"/>
                    </a:lnTo>
                    <a:lnTo>
                      <a:pt x="301" y="334"/>
                    </a:lnTo>
                    <a:lnTo>
                      <a:pt x="301" y="323"/>
                    </a:lnTo>
                    <a:lnTo>
                      <a:pt x="298" y="314"/>
                    </a:lnTo>
                    <a:lnTo>
                      <a:pt x="294" y="308"/>
                    </a:lnTo>
                    <a:lnTo>
                      <a:pt x="286" y="305"/>
                    </a:lnTo>
                    <a:lnTo>
                      <a:pt x="276" y="307"/>
                    </a:lnTo>
                    <a:lnTo>
                      <a:pt x="264" y="313"/>
                    </a:lnTo>
                    <a:lnTo>
                      <a:pt x="251" y="324"/>
                    </a:lnTo>
                    <a:lnTo>
                      <a:pt x="235" y="338"/>
                    </a:lnTo>
                    <a:lnTo>
                      <a:pt x="219" y="354"/>
                    </a:lnTo>
                    <a:lnTo>
                      <a:pt x="204" y="371"/>
                    </a:lnTo>
                    <a:lnTo>
                      <a:pt x="190" y="386"/>
                    </a:lnTo>
                    <a:lnTo>
                      <a:pt x="177" y="398"/>
                    </a:lnTo>
                    <a:lnTo>
                      <a:pt x="168" y="408"/>
                    </a:lnTo>
                    <a:lnTo>
                      <a:pt x="160" y="413"/>
                    </a:lnTo>
                    <a:lnTo>
                      <a:pt x="157" y="413"/>
                    </a:lnTo>
                    <a:lnTo>
                      <a:pt x="158" y="408"/>
                    </a:lnTo>
                    <a:lnTo>
                      <a:pt x="162" y="398"/>
                    </a:lnTo>
                    <a:lnTo>
                      <a:pt x="170" y="386"/>
                    </a:lnTo>
                    <a:lnTo>
                      <a:pt x="180" y="370"/>
                    </a:lnTo>
                    <a:lnTo>
                      <a:pt x="192" y="354"/>
                    </a:lnTo>
                    <a:lnTo>
                      <a:pt x="204" y="336"/>
                    </a:lnTo>
                    <a:lnTo>
                      <a:pt x="218" y="319"/>
                    </a:lnTo>
                    <a:lnTo>
                      <a:pt x="230" y="302"/>
                    </a:lnTo>
                    <a:lnTo>
                      <a:pt x="241" y="286"/>
                    </a:lnTo>
                    <a:lnTo>
                      <a:pt x="251" y="270"/>
                    </a:lnTo>
                    <a:lnTo>
                      <a:pt x="258" y="254"/>
                    </a:lnTo>
                    <a:lnTo>
                      <a:pt x="262" y="242"/>
                    </a:lnTo>
                    <a:lnTo>
                      <a:pt x="263" y="231"/>
                    </a:lnTo>
                    <a:lnTo>
                      <a:pt x="259" y="225"/>
                    </a:lnTo>
                    <a:lnTo>
                      <a:pt x="250" y="223"/>
                    </a:lnTo>
                    <a:lnTo>
                      <a:pt x="235" y="227"/>
                    </a:lnTo>
                    <a:lnTo>
                      <a:pt x="218" y="232"/>
                    </a:lnTo>
                    <a:lnTo>
                      <a:pt x="204" y="234"/>
                    </a:lnTo>
                    <a:lnTo>
                      <a:pt x="193" y="233"/>
                    </a:lnTo>
                    <a:lnTo>
                      <a:pt x="187" y="231"/>
                    </a:lnTo>
                    <a:lnTo>
                      <a:pt x="184" y="227"/>
                    </a:lnTo>
                    <a:lnTo>
                      <a:pt x="185" y="222"/>
                    </a:lnTo>
                    <a:lnTo>
                      <a:pt x="188" y="216"/>
                    </a:lnTo>
                    <a:lnTo>
                      <a:pt x="197" y="211"/>
                    </a:lnTo>
                    <a:lnTo>
                      <a:pt x="208" y="205"/>
                    </a:lnTo>
                    <a:lnTo>
                      <a:pt x="220" y="199"/>
                    </a:lnTo>
                    <a:lnTo>
                      <a:pt x="232" y="192"/>
                    </a:lnTo>
                    <a:lnTo>
                      <a:pt x="245" y="184"/>
                    </a:lnTo>
                    <a:lnTo>
                      <a:pt x="256" y="178"/>
                    </a:lnTo>
                    <a:lnTo>
                      <a:pt x="265" y="172"/>
                    </a:lnTo>
                    <a:lnTo>
                      <a:pt x="273" y="168"/>
                    </a:lnTo>
                    <a:lnTo>
                      <a:pt x="276" y="166"/>
                    </a:lnTo>
                    <a:lnTo>
                      <a:pt x="278" y="154"/>
                    </a:lnTo>
                    <a:lnTo>
                      <a:pt x="276" y="129"/>
                    </a:lnTo>
                    <a:lnTo>
                      <a:pt x="273" y="106"/>
                    </a:lnTo>
                    <a:lnTo>
                      <a:pt x="272" y="95"/>
                    </a:lnTo>
                    <a:lnTo>
                      <a:pt x="272" y="94"/>
                    </a:lnTo>
                    <a:lnTo>
                      <a:pt x="273" y="89"/>
                    </a:lnTo>
                    <a:lnTo>
                      <a:pt x="274" y="82"/>
                    </a:lnTo>
                    <a:lnTo>
                      <a:pt x="278" y="74"/>
                    </a:lnTo>
                    <a:lnTo>
                      <a:pt x="283" y="67"/>
                    </a:lnTo>
                    <a:lnTo>
                      <a:pt x="289" y="60"/>
                    </a:lnTo>
                    <a:lnTo>
                      <a:pt x="297" y="55"/>
                    </a:lnTo>
                    <a:lnTo>
                      <a:pt x="308" y="52"/>
                    </a:lnTo>
                    <a:lnTo>
                      <a:pt x="320" y="51"/>
                    </a:lnTo>
                    <a:lnTo>
                      <a:pt x="334" y="50"/>
                    </a:lnTo>
                    <a:lnTo>
                      <a:pt x="345" y="49"/>
                    </a:lnTo>
                    <a:lnTo>
                      <a:pt x="355" y="46"/>
                    </a:lnTo>
                    <a:lnTo>
                      <a:pt x="362" y="42"/>
                    </a:lnTo>
                    <a:lnTo>
                      <a:pt x="364" y="38"/>
                    </a:lnTo>
                    <a:lnTo>
                      <a:pt x="361" y="31"/>
                    </a:lnTo>
                    <a:lnTo>
                      <a:pt x="352" y="25"/>
                    </a:lnTo>
                    <a:lnTo>
                      <a:pt x="338" y="18"/>
                    </a:lnTo>
                    <a:lnTo>
                      <a:pt x="322" y="12"/>
                    </a:lnTo>
                    <a:lnTo>
                      <a:pt x="302" y="7"/>
                    </a:lnTo>
                    <a:lnTo>
                      <a:pt x="281" y="2"/>
                    </a:lnTo>
                    <a:lnTo>
                      <a:pt x="259" y="1"/>
                    </a:lnTo>
                    <a:lnTo>
                      <a:pt x="237" y="0"/>
                    </a:lnTo>
                    <a:lnTo>
                      <a:pt x="215" y="2"/>
                    </a:lnTo>
                    <a:lnTo>
                      <a:pt x="195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7" name="Freeform 698"/>
              <p:cNvSpPr>
                <a:spLocks/>
              </p:cNvSpPr>
              <p:nvPr/>
            </p:nvSpPr>
            <p:spPr bwMode="auto">
              <a:xfrm>
                <a:off x="2331" y="1369"/>
                <a:ext cx="41" cy="24"/>
              </a:xfrm>
              <a:custGeom>
                <a:avLst/>
                <a:gdLst>
                  <a:gd name="T0" fmla="*/ 31 w 122"/>
                  <a:gd name="T1" fmla="*/ 3 h 72"/>
                  <a:gd name="T2" fmla="*/ 29 w 122"/>
                  <a:gd name="T3" fmla="*/ 6 h 72"/>
                  <a:gd name="T4" fmla="*/ 25 w 122"/>
                  <a:gd name="T5" fmla="*/ 12 h 72"/>
                  <a:gd name="T6" fmla="*/ 20 w 122"/>
                  <a:gd name="T7" fmla="*/ 22 h 72"/>
                  <a:gd name="T8" fmla="*/ 14 w 122"/>
                  <a:gd name="T9" fmla="*/ 33 h 72"/>
                  <a:gd name="T10" fmla="*/ 10 w 122"/>
                  <a:gd name="T11" fmla="*/ 39 h 72"/>
                  <a:gd name="T12" fmla="*/ 6 w 122"/>
                  <a:gd name="T13" fmla="*/ 46 h 72"/>
                  <a:gd name="T14" fmla="*/ 3 w 122"/>
                  <a:gd name="T15" fmla="*/ 53 h 72"/>
                  <a:gd name="T16" fmla="*/ 1 w 122"/>
                  <a:gd name="T17" fmla="*/ 61 h 72"/>
                  <a:gd name="T18" fmla="*/ 0 w 122"/>
                  <a:gd name="T19" fmla="*/ 67 h 72"/>
                  <a:gd name="T20" fmla="*/ 4 w 122"/>
                  <a:gd name="T21" fmla="*/ 71 h 72"/>
                  <a:gd name="T22" fmla="*/ 10 w 122"/>
                  <a:gd name="T23" fmla="*/ 72 h 72"/>
                  <a:gd name="T24" fmla="*/ 21 w 122"/>
                  <a:gd name="T25" fmla="*/ 68 h 72"/>
                  <a:gd name="T26" fmla="*/ 36 w 122"/>
                  <a:gd name="T27" fmla="*/ 63 h 72"/>
                  <a:gd name="T28" fmla="*/ 51 w 122"/>
                  <a:gd name="T29" fmla="*/ 58 h 72"/>
                  <a:gd name="T30" fmla="*/ 67 w 122"/>
                  <a:gd name="T31" fmla="*/ 56 h 72"/>
                  <a:gd name="T32" fmla="*/ 83 w 122"/>
                  <a:gd name="T33" fmla="*/ 52 h 72"/>
                  <a:gd name="T34" fmla="*/ 97 w 122"/>
                  <a:gd name="T35" fmla="*/ 51 h 72"/>
                  <a:gd name="T36" fmla="*/ 109 w 122"/>
                  <a:gd name="T37" fmla="*/ 50 h 72"/>
                  <a:gd name="T38" fmla="*/ 117 w 122"/>
                  <a:gd name="T39" fmla="*/ 49 h 72"/>
                  <a:gd name="T40" fmla="*/ 122 w 122"/>
                  <a:gd name="T41" fmla="*/ 49 h 72"/>
                  <a:gd name="T42" fmla="*/ 121 w 122"/>
                  <a:gd name="T43" fmla="*/ 46 h 72"/>
                  <a:gd name="T44" fmla="*/ 113 w 122"/>
                  <a:gd name="T45" fmla="*/ 39 h 72"/>
                  <a:gd name="T46" fmla="*/ 100 w 122"/>
                  <a:gd name="T47" fmla="*/ 29 h 72"/>
                  <a:gd name="T48" fmla="*/ 84 w 122"/>
                  <a:gd name="T49" fmla="*/ 18 h 72"/>
                  <a:gd name="T50" fmla="*/ 67 w 122"/>
                  <a:gd name="T51" fmla="*/ 9 h 72"/>
                  <a:gd name="T52" fmla="*/ 51 w 122"/>
                  <a:gd name="T53" fmla="*/ 2 h 72"/>
                  <a:gd name="T54" fmla="*/ 38 w 122"/>
                  <a:gd name="T55" fmla="*/ 0 h 72"/>
                  <a:gd name="T56" fmla="*/ 31 w 122"/>
                  <a:gd name="T57" fmla="*/ 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2" h="72">
                    <a:moveTo>
                      <a:pt x="31" y="3"/>
                    </a:moveTo>
                    <a:lnTo>
                      <a:pt x="29" y="6"/>
                    </a:lnTo>
                    <a:lnTo>
                      <a:pt x="25" y="12"/>
                    </a:lnTo>
                    <a:lnTo>
                      <a:pt x="20" y="22"/>
                    </a:lnTo>
                    <a:lnTo>
                      <a:pt x="14" y="33"/>
                    </a:lnTo>
                    <a:lnTo>
                      <a:pt x="10" y="39"/>
                    </a:lnTo>
                    <a:lnTo>
                      <a:pt x="6" y="46"/>
                    </a:lnTo>
                    <a:lnTo>
                      <a:pt x="3" y="53"/>
                    </a:lnTo>
                    <a:lnTo>
                      <a:pt x="1" y="61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10" y="72"/>
                    </a:lnTo>
                    <a:lnTo>
                      <a:pt x="21" y="68"/>
                    </a:lnTo>
                    <a:lnTo>
                      <a:pt x="36" y="63"/>
                    </a:lnTo>
                    <a:lnTo>
                      <a:pt x="51" y="58"/>
                    </a:lnTo>
                    <a:lnTo>
                      <a:pt x="67" y="56"/>
                    </a:lnTo>
                    <a:lnTo>
                      <a:pt x="83" y="52"/>
                    </a:lnTo>
                    <a:lnTo>
                      <a:pt x="97" y="51"/>
                    </a:lnTo>
                    <a:lnTo>
                      <a:pt x="109" y="50"/>
                    </a:lnTo>
                    <a:lnTo>
                      <a:pt x="117" y="49"/>
                    </a:lnTo>
                    <a:lnTo>
                      <a:pt x="122" y="49"/>
                    </a:lnTo>
                    <a:lnTo>
                      <a:pt x="121" y="46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4" y="18"/>
                    </a:lnTo>
                    <a:lnTo>
                      <a:pt x="67" y="9"/>
                    </a:lnTo>
                    <a:lnTo>
                      <a:pt x="51" y="2"/>
                    </a:lnTo>
                    <a:lnTo>
                      <a:pt x="38" y="0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8" name="Freeform 699"/>
              <p:cNvSpPr>
                <a:spLocks/>
              </p:cNvSpPr>
              <p:nvPr/>
            </p:nvSpPr>
            <p:spPr bwMode="auto">
              <a:xfrm>
                <a:off x="2355" y="1386"/>
                <a:ext cx="37" cy="23"/>
              </a:xfrm>
              <a:custGeom>
                <a:avLst/>
                <a:gdLst>
                  <a:gd name="T0" fmla="*/ 95 w 112"/>
                  <a:gd name="T1" fmla="*/ 2 h 70"/>
                  <a:gd name="T2" fmla="*/ 93 w 112"/>
                  <a:gd name="T3" fmla="*/ 2 h 70"/>
                  <a:gd name="T4" fmla="*/ 86 w 112"/>
                  <a:gd name="T5" fmla="*/ 5 h 70"/>
                  <a:gd name="T6" fmla="*/ 75 w 112"/>
                  <a:gd name="T7" fmla="*/ 11 h 70"/>
                  <a:gd name="T8" fmla="*/ 64 w 112"/>
                  <a:gd name="T9" fmla="*/ 20 h 70"/>
                  <a:gd name="T10" fmla="*/ 57 w 112"/>
                  <a:gd name="T11" fmla="*/ 25 h 70"/>
                  <a:gd name="T12" fmla="*/ 51 w 112"/>
                  <a:gd name="T13" fmla="*/ 31 h 70"/>
                  <a:gd name="T14" fmla="*/ 44 w 112"/>
                  <a:gd name="T15" fmla="*/ 36 h 70"/>
                  <a:gd name="T16" fmla="*/ 38 w 112"/>
                  <a:gd name="T17" fmla="*/ 40 h 70"/>
                  <a:gd name="T18" fmla="*/ 31 w 112"/>
                  <a:gd name="T19" fmla="*/ 44 h 70"/>
                  <a:gd name="T20" fmla="*/ 24 w 112"/>
                  <a:gd name="T21" fmla="*/ 48 h 70"/>
                  <a:gd name="T22" fmla="*/ 18 w 112"/>
                  <a:gd name="T23" fmla="*/ 50 h 70"/>
                  <a:gd name="T24" fmla="*/ 13 w 112"/>
                  <a:gd name="T25" fmla="*/ 51 h 70"/>
                  <a:gd name="T26" fmla="*/ 9 w 112"/>
                  <a:gd name="T27" fmla="*/ 53 h 70"/>
                  <a:gd name="T28" fmla="*/ 5 w 112"/>
                  <a:gd name="T29" fmla="*/ 56 h 70"/>
                  <a:gd name="T30" fmla="*/ 1 w 112"/>
                  <a:gd name="T31" fmla="*/ 60 h 70"/>
                  <a:gd name="T32" fmla="*/ 0 w 112"/>
                  <a:gd name="T33" fmla="*/ 64 h 70"/>
                  <a:gd name="T34" fmla="*/ 1 w 112"/>
                  <a:gd name="T35" fmla="*/ 67 h 70"/>
                  <a:gd name="T36" fmla="*/ 6 w 112"/>
                  <a:gd name="T37" fmla="*/ 70 h 70"/>
                  <a:gd name="T38" fmla="*/ 15 w 112"/>
                  <a:gd name="T39" fmla="*/ 69 h 70"/>
                  <a:gd name="T40" fmla="*/ 28 w 112"/>
                  <a:gd name="T41" fmla="*/ 66 h 70"/>
                  <a:gd name="T42" fmla="*/ 44 w 112"/>
                  <a:gd name="T43" fmla="*/ 61 h 70"/>
                  <a:gd name="T44" fmla="*/ 59 w 112"/>
                  <a:gd name="T45" fmla="*/ 55 h 70"/>
                  <a:gd name="T46" fmla="*/ 73 w 112"/>
                  <a:gd name="T47" fmla="*/ 49 h 70"/>
                  <a:gd name="T48" fmla="*/ 86 w 112"/>
                  <a:gd name="T49" fmla="*/ 42 h 70"/>
                  <a:gd name="T50" fmla="*/ 97 w 112"/>
                  <a:gd name="T51" fmla="*/ 36 h 70"/>
                  <a:gd name="T52" fmla="*/ 104 w 112"/>
                  <a:gd name="T53" fmla="*/ 29 h 70"/>
                  <a:gd name="T54" fmla="*/ 110 w 112"/>
                  <a:gd name="T55" fmla="*/ 25 h 70"/>
                  <a:gd name="T56" fmla="*/ 112 w 112"/>
                  <a:gd name="T57" fmla="*/ 20 h 70"/>
                  <a:gd name="T58" fmla="*/ 112 w 112"/>
                  <a:gd name="T59" fmla="*/ 11 h 70"/>
                  <a:gd name="T60" fmla="*/ 110 w 112"/>
                  <a:gd name="T61" fmla="*/ 4 h 70"/>
                  <a:gd name="T62" fmla="*/ 104 w 112"/>
                  <a:gd name="T63" fmla="*/ 0 h 70"/>
                  <a:gd name="T64" fmla="*/ 95 w 112"/>
                  <a:gd name="T6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70">
                    <a:moveTo>
                      <a:pt x="95" y="2"/>
                    </a:moveTo>
                    <a:lnTo>
                      <a:pt x="93" y="2"/>
                    </a:lnTo>
                    <a:lnTo>
                      <a:pt x="86" y="5"/>
                    </a:lnTo>
                    <a:lnTo>
                      <a:pt x="75" y="11"/>
                    </a:lnTo>
                    <a:lnTo>
                      <a:pt x="64" y="20"/>
                    </a:lnTo>
                    <a:lnTo>
                      <a:pt x="57" y="25"/>
                    </a:lnTo>
                    <a:lnTo>
                      <a:pt x="51" y="31"/>
                    </a:lnTo>
                    <a:lnTo>
                      <a:pt x="44" y="36"/>
                    </a:lnTo>
                    <a:lnTo>
                      <a:pt x="38" y="40"/>
                    </a:lnTo>
                    <a:lnTo>
                      <a:pt x="31" y="44"/>
                    </a:lnTo>
                    <a:lnTo>
                      <a:pt x="24" y="48"/>
                    </a:lnTo>
                    <a:lnTo>
                      <a:pt x="18" y="50"/>
                    </a:lnTo>
                    <a:lnTo>
                      <a:pt x="13" y="51"/>
                    </a:lnTo>
                    <a:lnTo>
                      <a:pt x="9" y="53"/>
                    </a:lnTo>
                    <a:lnTo>
                      <a:pt x="5" y="56"/>
                    </a:lnTo>
                    <a:lnTo>
                      <a:pt x="1" y="60"/>
                    </a:lnTo>
                    <a:lnTo>
                      <a:pt x="0" y="64"/>
                    </a:lnTo>
                    <a:lnTo>
                      <a:pt x="1" y="67"/>
                    </a:lnTo>
                    <a:lnTo>
                      <a:pt x="6" y="70"/>
                    </a:lnTo>
                    <a:lnTo>
                      <a:pt x="15" y="69"/>
                    </a:lnTo>
                    <a:lnTo>
                      <a:pt x="28" y="66"/>
                    </a:lnTo>
                    <a:lnTo>
                      <a:pt x="44" y="61"/>
                    </a:lnTo>
                    <a:lnTo>
                      <a:pt x="59" y="55"/>
                    </a:lnTo>
                    <a:lnTo>
                      <a:pt x="73" y="49"/>
                    </a:lnTo>
                    <a:lnTo>
                      <a:pt x="86" y="42"/>
                    </a:lnTo>
                    <a:lnTo>
                      <a:pt x="97" y="36"/>
                    </a:lnTo>
                    <a:lnTo>
                      <a:pt x="104" y="29"/>
                    </a:lnTo>
                    <a:lnTo>
                      <a:pt x="110" y="25"/>
                    </a:lnTo>
                    <a:lnTo>
                      <a:pt x="112" y="20"/>
                    </a:lnTo>
                    <a:lnTo>
                      <a:pt x="112" y="11"/>
                    </a:lnTo>
                    <a:lnTo>
                      <a:pt x="110" y="4"/>
                    </a:lnTo>
                    <a:lnTo>
                      <a:pt x="104" y="0"/>
                    </a:lnTo>
                    <a:lnTo>
                      <a:pt x="9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9" name="Freeform 700"/>
              <p:cNvSpPr>
                <a:spLocks/>
              </p:cNvSpPr>
              <p:nvPr/>
            </p:nvSpPr>
            <p:spPr bwMode="auto">
              <a:xfrm>
                <a:off x="2363" y="1408"/>
                <a:ext cx="32" cy="14"/>
              </a:xfrm>
              <a:custGeom>
                <a:avLst/>
                <a:gdLst>
                  <a:gd name="T0" fmla="*/ 94 w 96"/>
                  <a:gd name="T1" fmla="*/ 10 h 42"/>
                  <a:gd name="T2" fmla="*/ 16 w 96"/>
                  <a:gd name="T3" fmla="*/ 42 h 42"/>
                  <a:gd name="T4" fmla="*/ 13 w 96"/>
                  <a:gd name="T5" fmla="*/ 42 h 42"/>
                  <a:gd name="T6" fmla="*/ 8 w 96"/>
                  <a:gd name="T7" fmla="*/ 40 h 42"/>
                  <a:gd name="T8" fmla="*/ 3 w 96"/>
                  <a:gd name="T9" fmla="*/ 38 h 42"/>
                  <a:gd name="T10" fmla="*/ 0 w 96"/>
                  <a:gd name="T11" fmla="*/ 34 h 42"/>
                  <a:gd name="T12" fmla="*/ 0 w 96"/>
                  <a:gd name="T13" fmla="*/ 29 h 42"/>
                  <a:gd name="T14" fmla="*/ 5 w 96"/>
                  <a:gd name="T15" fmla="*/ 26 h 42"/>
                  <a:gd name="T16" fmla="*/ 13 w 96"/>
                  <a:gd name="T17" fmla="*/ 22 h 42"/>
                  <a:gd name="T18" fmla="*/ 28 w 96"/>
                  <a:gd name="T19" fmla="*/ 17 h 42"/>
                  <a:gd name="T20" fmla="*/ 39 w 96"/>
                  <a:gd name="T21" fmla="*/ 14 h 42"/>
                  <a:gd name="T22" fmla="*/ 51 w 96"/>
                  <a:gd name="T23" fmla="*/ 10 h 42"/>
                  <a:gd name="T24" fmla="*/ 63 w 96"/>
                  <a:gd name="T25" fmla="*/ 6 h 42"/>
                  <a:gd name="T26" fmla="*/ 75 w 96"/>
                  <a:gd name="T27" fmla="*/ 3 h 42"/>
                  <a:gd name="T28" fmla="*/ 85 w 96"/>
                  <a:gd name="T29" fmla="*/ 0 h 42"/>
                  <a:gd name="T30" fmla="*/ 93 w 96"/>
                  <a:gd name="T31" fmla="*/ 0 h 42"/>
                  <a:gd name="T32" fmla="*/ 96 w 96"/>
                  <a:gd name="T33" fmla="*/ 4 h 42"/>
                  <a:gd name="T34" fmla="*/ 94 w 96"/>
                  <a:gd name="T35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42">
                    <a:moveTo>
                      <a:pt x="94" y="10"/>
                    </a:moveTo>
                    <a:lnTo>
                      <a:pt x="16" y="42"/>
                    </a:lnTo>
                    <a:lnTo>
                      <a:pt x="13" y="42"/>
                    </a:lnTo>
                    <a:lnTo>
                      <a:pt x="8" y="40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5" y="26"/>
                    </a:lnTo>
                    <a:lnTo>
                      <a:pt x="13" y="22"/>
                    </a:lnTo>
                    <a:lnTo>
                      <a:pt x="28" y="17"/>
                    </a:lnTo>
                    <a:lnTo>
                      <a:pt x="39" y="14"/>
                    </a:lnTo>
                    <a:lnTo>
                      <a:pt x="51" y="10"/>
                    </a:lnTo>
                    <a:lnTo>
                      <a:pt x="63" y="6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6" y="4"/>
                    </a:lnTo>
                    <a:lnTo>
                      <a:pt x="9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0" name="Freeform 701"/>
              <p:cNvSpPr>
                <a:spLocks/>
              </p:cNvSpPr>
              <p:nvPr/>
            </p:nvSpPr>
            <p:spPr bwMode="auto">
              <a:xfrm>
                <a:off x="2272" y="1530"/>
                <a:ext cx="30" cy="41"/>
              </a:xfrm>
              <a:custGeom>
                <a:avLst/>
                <a:gdLst>
                  <a:gd name="T0" fmla="*/ 75 w 89"/>
                  <a:gd name="T1" fmla="*/ 15 h 121"/>
                  <a:gd name="T2" fmla="*/ 72 w 89"/>
                  <a:gd name="T3" fmla="*/ 17 h 121"/>
                  <a:gd name="T4" fmla="*/ 67 w 89"/>
                  <a:gd name="T5" fmla="*/ 23 h 121"/>
                  <a:gd name="T6" fmla="*/ 59 w 89"/>
                  <a:gd name="T7" fmla="*/ 32 h 121"/>
                  <a:gd name="T8" fmla="*/ 49 w 89"/>
                  <a:gd name="T9" fmla="*/ 42 h 121"/>
                  <a:gd name="T10" fmla="*/ 39 w 89"/>
                  <a:gd name="T11" fmla="*/ 54 h 121"/>
                  <a:gd name="T12" fmla="*/ 29 w 89"/>
                  <a:gd name="T13" fmla="*/ 64 h 121"/>
                  <a:gd name="T14" fmla="*/ 21 w 89"/>
                  <a:gd name="T15" fmla="*/ 73 h 121"/>
                  <a:gd name="T16" fmla="*/ 15 w 89"/>
                  <a:gd name="T17" fmla="*/ 81 h 121"/>
                  <a:gd name="T18" fmla="*/ 6 w 89"/>
                  <a:gd name="T19" fmla="*/ 95 h 121"/>
                  <a:gd name="T20" fmla="*/ 0 w 89"/>
                  <a:gd name="T21" fmla="*/ 113 h 121"/>
                  <a:gd name="T22" fmla="*/ 3 w 89"/>
                  <a:gd name="T23" fmla="*/ 121 h 121"/>
                  <a:gd name="T24" fmla="*/ 17 w 89"/>
                  <a:gd name="T25" fmla="*/ 111 h 121"/>
                  <a:gd name="T26" fmla="*/ 27 w 89"/>
                  <a:gd name="T27" fmla="*/ 102 h 121"/>
                  <a:gd name="T28" fmla="*/ 37 w 89"/>
                  <a:gd name="T29" fmla="*/ 92 h 121"/>
                  <a:gd name="T30" fmla="*/ 44 w 89"/>
                  <a:gd name="T31" fmla="*/ 82 h 121"/>
                  <a:gd name="T32" fmla="*/ 51 w 89"/>
                  <a:gd name="T33" fmla="*/ 72 h 121"/>
                  <a:gd name="T34" fmla="*/ 58 w 89"/>
                  <a:gd name="T35" fmla="*/ 62 h 121"/>
                  <a:gd name="T36" fmla="*/ 62 w 89"/>
                  <a:gd name="T37" fmla="*/ 53 h 121"/>
                  <a:gd name="T38" fmla="*/ 69 w 89"/>
                  <a:gd name="T39" fmla="*/ 43 h 121"/>
                  <a:gd name="T40" fmla="*/ 73 w 89"/>
                  <a:gd name="T41" fmla="*/ 32 h 121"/>
                  <a:gd name="T42" fmla="*/ 83 w 89"/>
                  <a:gd name="T43" fmla="*/ 12 h 121"/>
                  <a:gd name="T44" fmla="*/ 89 w 89"/>
                  <a:gd name="T45" fmla="*/ 0 h 121"/>
                  <a:gd name="T46" fmla="*/ 88 w 89"/>
                  <a:gd name="T47" fmla="*/ 0 h 121"/>
                  <a:gd name="T48" fmla="*/ 75 w 89"/>
                  <a:gd name="T49" fmla="*/ 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121">
                    <a:moveTo>
                      <a:pt x="75" y="15"/>
                    </a:moveTo>
                    <a:lnTo>
                      <a:pt x="72" y="17"/>
                    </a:lnTo>
                    <a:lnTo>
                      <a:pt x="67" y="23"/>
                    </a:lnTo>
                    <a:lnTo>
                      <a:pt x="59" y="32"/>
                    </a:lnTo>
                    <a:lnTo>
                      <a:pt x="49" y="42"/>
                    </a:lnTo>
                    <a:lnTo>
                      <a:pt x="39" y="54"/>
                    </a:lnTo>
                    <a:lnTo>
                      <a:pt x="29" y="64"/>
                    </a:lnTo>
                    <a:lnTo>
                      <a:pt x="21" y="73"/>
                    </a:lnTo>
                    <a:lnTo>
                      <a:pt x="15" y="81"/>
                    </a:lnTo>
                    <a:lnTo>
                      <a:pt x="6" y="95"/>
                    </a:lnTo>
                    <a:lnTo>
                      <a:pt x="0" y="113"/>
                    </a:lnTo>
                    <a:lnTo>
                      <a:pt x="3" y="121"/>
                    </a:lnTo>
                    <a:lnTo>
                      <a:pt x="17" y="111"/>
                    </a:lnTo>
                    <a:lnTo>
                      <a:pt x="27" y="102"/>
                    </a:lnTo>
                    <a:lnTo>
                      <a:pt x="37" y="92"/>
                    </a:lnTo>
                    <a:lnTo>
                      <a:pt x="44" y="82"/>
                    </a:lnTo>
                    <a:lnTo>
                      <a:pt x="51" y="72"/>
                    </a:lnTo>
                    <a:lnTo>
                      <a:pt x="58" y="62"/>
                    </a:lnTo>
                    <a:lnTo>
                      <a:pt x="62" y="53"/>
                    </a:lnTo>
                    <a:lnTo>
                      <a:pt x="69" y="43"/>
                    </a:lnTo>
                    <a:lnTo>
                      <a:pt x="73" y="32"/>
                    </a:lnTo>
                    <a:lnTo>
                      <a:pt x="83" y="12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1" name="Freeform 702"/>
              <p:cNvSpPr>
                <a:spLocks/>
              </p:cNvSpPr>
              <p:nvPr/>
            </p:nvSpPr>
            <p:spPr bwMode="auto">
              <a:xfrm>
                <a:off x="2000" y="1622"/>
                <a:ext cx="277" cy="70"/>
              </a:xfrm>
              <a:custGeom>
                <a:avLst/>
                <a:gdLst>
                  <a:gd name="T0" fmla="*/ 121 w 832"/>
                  <a:gd name="T1" fmla="*/ 195 h 210"/>
                  <a:gd name="T2" fmla="*/ 128 w 832"/>
                  <a:gd name="T3" fmla="*/ 197 h 210"/>
                  <a:gd name="T4" fmla="*/ 148 w 832"/>
                  <a:gd name="T5" fmla="*/ 202 h 210"/>
                  <a:gd name="T6" fmla="*/ 171 w 832"/>
                  <a:gd name="T7" fmla="*/ 206 h 210"/>
                  <a:gd name="T8" fmla="*/ 194 w 832"/>
                  <a:gd name="T9" fmla="*/ 207 h 210"/>
                  <a:gd name="T10" fmla="*/ 232 w 832"/>
                  <a:gd name="T11" fmla="*/ 202 h 210"/>
                  <a:gd name="T12" fmla="*/ 292 w 832"/>
                  <a:gd name="T13" fmla="*/ 192 h 210"/>
                  <a:gd name="T14" fmla="*/ 349 w 832"/>
                  <a:gd name="T15" fmla="*/ 183 h 210"/>
                  <a:gd name="T16" fmla="*/ 382 w 832"/>
                  <a:gd name="T17" fmla="*/ 175 h 210"/>
                  <a:gd name="T18" fmla="*/ 396 w 832"/>
                  <a:gd name="T19" fmla="*/ 170 h 210"/>
                  <a:gd name="T20" fmla="*/ 422 w 832"/>
                  <a:gd name="T21" fmla="*/ 164 h 210"/>
                  <a:gd name="T22" fmla="*/ 458 w 832"/>
                  <a:gd name="T23" fmla="*/ 156 h 210"/>
                  <a:gd name="T24" fmla="*/ 498 w 832"/>
                  <a:gd name="T25" fmla="*/ 146 h 210"/>
                  <a:gd name="T26" fmla="*/ 537 w 832"/>
                  <a:gd name="T27" fmla="*/ 137 h 210"/>
                  <a:gd name="T28" fmla="*/ 574 w 832"/>
                  <a:gd name="T29" fmla="*/ 130 h 210"/>
                  <a:gd name="T30" fmla="*/ 603 w 832"/>
                  <a:gd name="T31" fmla="*/ 124 h 210"/>
                  <a:gd name="T32" fmla="*/ 620 w 832"/>
                  <a:gd name="T33" fmla="*/ 122 h 210"/>
                  <a:gd name="T34" fmla="*/ 650 w 832"/>
                  <a:gd name="T35" fmla="*/ 117 h 210"/>
                  <a:gd name="T36" fmla="*/ 689 w 832"/>
                  <a:gd name="T37" fmla="*/ 109 h 210"/>
                  <a:gd name="T38" fmla="*/ 727 w 832"/>
                  <a:gd name="T39" fmla="*/ 102 h 210"/>
                  <a:gd name="T40" fmla="*/ 749 w 832"/>
                  <a:gd name="T41" fmla="*/ 100 h 210"/>
                  <a:gd name="T42" fmla="*/ 763 w 832"/>
                  <a:gd name="T43" fmla="*/ 101 h 210"/>
                  <a:gd name="T44" fmla="*/ 782 w 832"/>
                  <a:gd name="T45" fmla="*/ 101 h 210"/>
                  <a:gd name="T46" fmla="*/ 799 w 832"/>
                  <a:gd name="T47" fmla="*/ 98 h 210"/>
                  <a:gd name="T48" fmla="*/ 812 w 832"/>
                  <a:gd name="T49" fmla="*/ 91 h 210"/>
                  <a:gd name="T50" fmla="*/ 827 w 832"/>
                  <a:gd name="T51" fmla="*/ 59 h 210"/>
                  <a:gd name="T52" fmla="*/ 832 w 832"/>
                  <a:gd name="T53" fmla="*/ 40 h 210"/>
                  <a:gd name="T54" fmla="*/ 805 w 832"/>
                  <a:gd name="T55" fmla="*/ 0 h 210"/>
                  <a:gd name="T56" fmla="*/ 788 w 832"/>
                  <a:gd name="T57" fmla="*/ 3 h 210"/>
                  <a:gd name="T58" fmla="*/ 759 w 832"/>
                  <a:gd name="T59" fmla="*/ 7 h 210"/>
                  <a:gd name="T60" fmla="*/ 719 w 832"/>
                  <a:gd name="T61" fmla="*/ 11 h 210"/>
                  <a:gd name="T62" fmla="*/ 678 w 832"/>
                  <a:gd name="T63" fmla="*/ 18 h 210"/>
                  <a:gd name="T64" fmla="*/ 638 w 832"/>
                  <a:gd name="T65" fmla="*/ 25 h 210"/>
                  <a:gd name="T66" fmla="*/ 602 w 832"/>
                  <a:gd name="T67" fmla="*/ 32 h 210"/>
                  <a:gd name="T68" fmla="*/ 576 w 832"/>
                  <a:gd name="T69" fmla="*/ 41 h 210"/>
                  <a:gd name="T70" fmla="*/ 562 w 832"/>
                  <a:gd name="T71" fmla="*/ 49 h 210"/>
                  <a:gd name="T72" fmla="*/ 537 w 832"/>
                  <a:gd name="T73" fmla="*/ 62 h 210"/>
                  <a:gd name="T74" fmla="*/ 503 w 832"/>
                  <a:gd name="T75" fmla="*/ 78 h 210"/>
                  <a:gd name="T76" fmla="*/ 464 w 832"/>
                  <a:gd name="T77" fmla="*/ 93 h 210"/>
                  <a:gd name="T78" fmla="*/ 424 w 832"/>
                  <a:gd name="T79" fmla="*/ 111 h 210"/>
                  <a:gd name="T80" fmla="*/ 388 w 832"/>
                  <a:gd name="T81" fmla="*/ 125 h 210"/>
                  <a:gd name="T82" fmla="*/ 359 w 832"/>
                  <a:gd name="T83" fmla="*/ 136 h 210"/>
                  <a:gd name="T84" fmla="*/ 343 w 832"/>
                  <a:gd name="T85" fmla="*/ 142 h 210"/>
                  <a:gd name="T86" fmla="*/ 335 w 832"/>
                  <a:gd name="T87" fmla="*/ 144 h 210"/>
                  <a:gd name="T88" fmla="*/ 292 w 832"/>
                  <a:gd name="T89" fmla="*/ 147 h 210"/>
                  <a:gd name="T90" fmla="*/ 228 w 832"/>
                  <a:gd name="T91" fmla="*/ 153 h 210"/>
                  <a:gd name="T92" fmla="*/ 170 w 832"/>
                  <a:gd name="T93" fmla="*/ 163 h 210"/>
                  <a:gd name="T94" fmla="*/ 135 w 832"/>
                  <a:gd name="T95" fmla="*/ 177 h 210"/>
                  <a:gd name="T96" fmla="*/ 116 w 832"/>
                  <a:gd name="T97" fmla="*/ 184 h 210"/>
                  <a:gd name="T98" fmla="*/ 104 w 832"/>
                  <a:gd name="T99" fmla="*/ 188 h 210"/>
                  <a:gd name="T100" fmla="*/ 99 w 832"/>
                  <a:gd name="T101" fmla="*/ 188 h 210"/>
                  <a:gd name="T102" fmla="*/ 0 w 832"/>
                  <a:gd name="T10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32" h="210">
                    <a:moveTo>
                      <a:pt x="0" y="210"/>
                    </a:moveTo>
                    <a:lnTo>
                      <a:pt x="121" y="195"/>
                    </a:lnTo>
                    <a:lnTo>
                      <a:pt x="123" y="196"/>
                    </a:lnTo>
                    <a:lnTo>
                      <a:pt x="128" y="197"/>
                    </a:lnTo>
                    <a:lnTo>
                      <a:pt x="137" y="200"/>
                    </a:lnTo>
                    <a:lnTo>
                      <a:pt x="148" y="202"/>
                    </a:lnTo>
                    <a:lnTo>
                      <a:pt x="159" y="205"/>
                    </a:lnTo>
                    <a:lnTo>
                      <a:pt x="171" y="206"/>
                    </a:lnTo>
                    <a:lnTo>
                      <a:pt x="183" y="207"/>
                    </a:lnTo>
                    <a:lnTo>
                      <a:pt x="194" y="207"/>
                    </a:lnTo>
                    <a:lnTo>
                      <a:pt x="209" y="206"/>
                    </a:lnTo>
                    <a:lnTo>
                      <a:pt x="232" y="202"/>
                    </a:lnTo>
                    <a:lnTo>
                      <a:pt x="261" y="197"/>
                    </a:lnTo>
                    <a:lnTo>
                      <a:pt x="292" y="192"/>
                    </a:lnTo>
                    <a:lnTo>
                      <a:pt x="322" y="188"/>
                    </a:lnTo>
                    <a:lnTo>
                      <a:pt x="349" y="183"/>
                    </a:lnTo>
                    <a:lnTo>
                      <a:pt x="370" y="179"/>
                    </a:lnTo>
                    <a:lnTo>
                      <a:pt x="382" y="175"/>
                    </a:lnTo>
                    <a:lnTo>
                      <a:pt x="387" y="174"/>
                    </a:lnTo>
                    <a:lnTo>
                      <a:pt x="396" y="170"/>
                    </a:lnTo>
                    <a:lnTo>
                      <a:pt x="408" y="168"/>
                    </a:lnTo>
                    <a:lnTo>
                      <a:pt x="422" y="164"/>
                    </a:lnTo>
                    <a:lnTo>
                      <a:pt x="440" y="161"/>
                    </a:lnTo>
                    <a:lnTo>
                      <a:pt x="458" y="156"/>
                    </a:lnTo>
                    <a:lnTo>
                      <a:pt x="477" y="151"/>
                    </a:lnTo>
                    <a:lnTo>
                      <a:pt x="498" y="146"/>
                    </a:lnTo>
                    <a:lnTo>
                      <a:pt x="518" y="142"/>
                    </a:lnTo>
                    <a:lnTo>
                      <a:pt x="537" y="137"/>
                    </a:lnTo>
                    <a:lnTo>
                      <a:pt x="557" y="134"/>
                    </a:lnTo>
                    <a:lnTo>
                      <a:pt x="574" y="130"/>
                    </a:lnTo>
                    <a:lnTo>
                      <a:pt x="590" y="126"/>
                    </a:lnTo>
                    <a:lnTo>
                      <a:pt x="603" y="124"/>
                    </a:lnTo>
                    <a:lnTo>
                      <a:pt x="613" y="123"/>
                    </a:lnTo>
                    <a:lnTo>
                      <a:pt x="620" y="122"/>
                    </a:lnTo>
                    <a:lnTo>
                      <a:pt x="633" y="120"/>
                    </a:lnTo>
                    <a:lnTo>
                      <a:pt x="650" y="117"/>
                    </a:lnTo>
                    <a:lnTo>
                      <a:pt x="669" y="113"/>
                    </a:lnTo>
                    <a:lnTo>
                      <a:pt x="689" y="109"/>
                    </a:lnTo>
                    <a:lnTo>
                      <a:pt x="708" y="106"/>
                    </a:lnTo>
                    <a:lnTo>
                      <a:pt x="727" y="102"/>
                    </a:lnTo>
                    <a:lnTo>
                      <a:pt x="740" y="100"/>
                    </a:lnTo>
                    <a:lnTo>
                      <a:pt x="749" y="100"/>
                    </a:lnTo>
                    <a:lnTo>
                      <a:pt x="755" y="101"/>
                    </a:lnTo>
                    <a:lnTo>
                      <a:pt x="763" y="101"/>
                    </a:lnTo>
                    <a:lnTo>
                      <a:pt x="772" y="102"/>
                    </a:lnTo>
                    <a:lnTo>
                      <a:pt x="782" y="101"/>
                    </a:lnTo>
                    <a:lnTo>
                      <a:pt x="790" y="101"/>
                    </a:lnTo>
                    <a:lnTo>
                      <a:pt x="799" y="98"/>
                    </a:lnTo>
                    <a:lnTo>
                      <a:pt x="806" y="96"/>
                    </a:lnTo>
                    <a:lnTo>
                      <a:pt x="812" y="91"/>
                    </a:lnTo>
                    <a:lnTo>
                      <a:pt x="821" y="76"/>
                    </a:lnTo>
                    <a:lnTo>
                      <a:pt x="827" y="59"/>
                    </a:lnTo>
                    <a:lnTo>
                      <a:pt x="831" y="46"/>
                    </a:lnTo>
                    <a:lnTo>
                      <a:pt x="832" y="40"/>
                    </a:lnTo>
                    <a:lnTo>
                      <a:pt x="807" y="0"/>
                    </a:lnTo>
                    <a:lnTo>
                      <a:pt x="805" y="0"/>
                    </a:lnTo>
                    <a:lnTo>
                      <a:pt x="799" y="2"/>
                    </a:lnTo>
                    <a:lnTo>
                      <a:pt x="788" y="3"/>
                    </a:lnTo>
                    <a:lnTo>
                      <a:pt x="774" y="4"/>
                    </a:lnTo>
                    <a:lnTo>
                      <a:pt x="759" y="7"/>
                    </a:lnTo>
                    <a:lnTo>
                      <a:pt x="740" y="9"/>
                    </a:lnTo>
                    <a:lnTo>
                      <a:pt x="719" y="11"/>
                    </a:lnTo>
                    <a:lnTo>
                      <a:pt x="700" y="14"/>
                    </a:lnTo>
                    <a:lnTo>
                      <a:pt x="678" y="18"/>
                    </a:lnTo>
                    <a:lnTo>
                      <a:pt x="657" y="21"/>
                    </a:lnTo>
                    <a:lnTo>
                      <a:pt x="638" y="25"/>
                    </a:lnTo>
                    <a:lnTo>
                      <a:pt x="619" y="29"/>
                    </a:lnTo>
                    <a:lnTo>
                      <a:pt x="602" y="32"/>
                    </a:lnTo>
                    <a:lnTo>
                      <a:pt x="587" y="36"/>
                    </a:lnTo>
                    <a:lnTo>
                      <a:pt x="576" y="41"/>
                    </a:lnTo>
                    <a:lnTo>
                      <a:pt x="569" y="44"/>
                    </a:lnTo>
                    <a:lnTo>
                      <a:pt x="562" y="49"/>
                    </a:lnTo>
                    <a:lnTo>
                      <a:pt x="551" y="55"/>
                    </a:lnTo>
                    <a:lnTo>
                      <a:pt x="537" y="62"/>
                    </a:lnTo>
                    <a:lnTo>
                      <a:pt x="521" y="69"/>
                    </a:lnTo>
                    <a:lnTo>
                      <a:pt x="503" y="78"/>
                    </a:lnTo>
                    <a:lnTo>
                      <a:pt x="484" y="86"/>
                    </a:lnTo>
                    <a:lnTo>
                      <a:pt x="464" y="93"/>
                    </a:lnTo>
                    <a:lnTo>
                      <a:pt x="444" y="102"/>
                    </a:lnTo>
                    <a:lnTo>
                      <a:pt x="424" y="111"/>
                    </a:lnTo>
                    <a:lnTo>
                      <a:pt x="405" y="118"/>
                    </a:lnTo>
                    <a:lnTo>
                      <a:pt x="388" y="125"/>
                    </a:lnTo>
                    <a:lnTo>
                      <a:pt x="372" y="131"/>
                    </a:lnTo>
                    <a:lnTo>
                      <a:pt x="359" y="136"/>
                    </a:lnTo>
                    <a:lnTo>
                      <a:pt x="349" y="140"/>
                    </a:lnTo>
                    <a:lnTo>
                      <a:pt x="343" y="142"/>
                    </a:lnTo>
                    <a:lnTo>
                      <a:pt x="341" y="144"/>
                    </a:lnTo>
                    <a:lnTo>
                      <a:pt x="335" y="144"/>
                    </a:lnTo>
                    <a:lnTo>
                      <a:pt x="316" y="145"/>
                    </a:lnTo>
                    <a:lnTo>
                      <a:pt x="292" y="147"/>
                    </a:lnTo>
                    <a:lnTo>
                      <a:pt x="261" y="150"/>
                    </a:lnTo>
                    <a:lnTo>
                      <a:pt x="228" y="153"/>
                    </a:lnTo>
                    <a:lnTo>
                      <a:pt x="198" y="158"/>
                    </a:lnTo>
                    <a:lnTo>
                      <a:pt x="170" y="163"/>
                    </a:lnTo>
                    <a:lnTo>
                      <a:pt x="150" y="170"/>
                    </a:lnTo>
                    <a:lnTo>
                      <a:pt x="135" y="177"/>
                    </a:lnTo>
                    <a:lnTo>
                      <a:pt x="124" y="181"/>
                    </a:lnTo>
                    <a:lnTo>
                      <a:pt x="116" y="184"/>
                    </a:lnTo>
                    <a:lnTo>
                      <a:pt x="108" y="186"/>
                    </a:lnTo>
                    <a:lnTo>
                      <a:pt x="104" y="188"/>
                    </a:lnTo>
                    <a:lnTo>
                      <a:pt x="101" y="188"/>
                    </a:lnTo>
                    <a:lnTo>
                      <a:pt x="99" y="188"/>
                    </a:lnTo>
                    <a:lnTo>
                      <a:pt x="99" y="18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2" name="Freeform 703"/>
              <p:cNvSpPr>
                <a:spLocks/>
              </p:cNvSpPr>
              <p:nvPr/>
            </p:nvSpPr>
            <p:spPr bwMode="auto">
              <a:xfrm>
                <a:off x="2255" y="1580"/>
                <a:ext cx="40" cy="51"/>
              </a:xfrm>
              <a:custGeom>
                <a:avLst/>
                <a:gdLst>
                  <a:gd name="T0" fmla="*/ 84 w 121"/>
                  <a:gd name="T1" fmla="*/ 151 h 151"/>
                  <a:gd name="T2" fmla="*/ 83 w 121"/>
                  <a:gd name="T3" fmla="*/ 146 h 151"/>
                  <a:gd name="T4" fmla="*/ 79 w 121"/>
                  <a:gd name="T5" fmla="*/ 135 h 151"/>
                  <a:gd name="T6" fmla="*/ 79 w 121"/>
                  <a:gd name="T7" fmla="*/ 122 h 151"/>
                  <a:gd name="T8" fmla="*/ 84 w 121"/>
                  <a:gd name="T9" fmla="*/ 109 h 151"/>
                  <a:gd name="T10" fmla="*/ 89 w 121"/>
                  <a:gd name="T11" fmla="*/ 104 h 151"/>
                  <a:gd name="T12" fmla="*/ 95 w 121"/>
                  <a:gd name="T13" fmla="*/ 100 h 151"/>
                  <a:gd name="T14" fmla="*/ 101 w 121"/>
                  <a:gd name="T15" fmla="*/ 95 h 151"/>
                  <a:gd name="T16" fmla="*/ 107 w 121"/>
                  <a:gd name="T17" fmla="*/ 91 h 151"/>
                  <a:gd name="T18" fmla="*/ 112 w 121"/>
                  <a:gd name="T19" fmla="*/ 89 h 151"/>
                  <a:gd name="T20" fmla="*/ 117 w 121"/>
                  <a:gd name="T21" fmla="*/ 86 h 151"/>
                  <a:gd name="T22" fmla="*/ 119 w 121"/>
                  <a:gd name="T23" fmla="*/ 85 h 151"/>
                  <a:gd name="T24" fmla="*/ 121 w 121"/>
                  <a:gd name="T25" fmla="*/ 85 h 151"/>
                  <a:gd name="T26" fmla="*/ 118 w 121"/>
                  <a:gd name="T27" fmla="*/ 81 h 151"/>
                  <a:gd name="T28" fmla="*/ 110 w 121"/>
                  <a:gd name="T29" fmla="*/ 71 h 151"/>
                  <a:gd name="T30" fmla="*/ 97 w 121"/>
                  <a:gd name="T31" fmla="*/ 57 h 151"/>
                  <a:gd name="T32" fmla="*/ 84 w 121"/>
                  <a:gd name="T33" fmla="*/ 41 h 151"/>
                  <a:gd name="T34" fmla="*/ 68 w 121"/>
                  <a:gd name="T35" fmla="*/ 25 h 151"/>
                  <a:gd name="T36" fmla="*/ 52 w 121"/>
                  <a:gd name="T37" fmla="*/ 11 h 151"/>
                  <a:gd name="T38" fmla="*/ 39 w 121"/>
                  <a:gd name="T39" fmla="*/ 3 h 151"/>
                  <a:gd name="T40" fmla="*/ 28 w 121"/>
                  <a:gd name="T41" fmla="*/ 0 h 151"/>
                  <a:gd name="T42" fmla="*/ 13 w 121"/>
                  <a:gd name="T43" fmla="*/ 5 h 151"/>
                  <a:gd name="T44" fmla="*/ 3 w 121"/>
                  <a:gd name="T45" fmla="*/ 11 h 151"/>
                  <a:gd name="T46" fmla="*/ 0 w 121"/>
                  <a:gd name="T47" fmla="*/ 19 h 151"/>
                  <a:gd name="T48" fmla="*/ 1 w 121"/>
                  <a:gd name="T49" fmla="*/ 26 h 151"/>
                  <a:gd name="T50" fmla="*/ 6 w 121"/>
                  <a:gd name="T51" fmla="*/ 35 h 151"/>
                  <a:gd name="T52" fmla="*/ 16 w 121"/>
                  <a:gd name="T53" fmla="*/ 49 h 151"/>
                  <a:gd name="T54" fmla="*/ 29 w 121"/>
                  <a:gd name="T55" fmla="*/ 70 h 151"/>
                  <a:gd name="T56" fmla="*/ 45 w 121"/>
                  <a:gd name="T57" fmla="*/ 92 h 151"/>
                  <a:gd name="T58" fmla="*/ 59 w 121"/>
                  <a:gd name="T59" fmla="*/ 114 h 151"/>
                  <a:gd name="T60" fmla="*/ 72 w 121"/>
                  <a:gd name="T61" fmla="*/ 133 h 151"/>
                  <a:gd name="T62" fmla="*/ 80 w 121"/>
                  <a:gd name="T63" fmla="*/ 146 h 151"/>
                  <a:gd name="T64" fmla="*/ 84 w 121"/>
                  <a:gd name="T65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51">
                    <a:moveTo>
                      <a:pt x="84" y="151"/>
                    </a:moveTo>
                    <a:lnTo>
                      <a:pt x="83" y="146"/>
                    </a:lnTo>
                    <a:lnTo>
                      <a:pt x="79" y="135"/>
                    </a:lnTo>
                    <a:lnTo>
                      <a:pt x="79" y="122"/>
                    </a:lnTo>
                    <a:lnTo>
                      <a:pt x="84" y="109"/>
                    </a:lnTo>
                    <a:lnTo>
                      <a:pt x="89" y="104"/>
                    </a:lnTo>
                    <a:lnTo>
                      <a:pt x="95" y="100"/>
                    </a:lnTo>
                    <a:lnTo>
                      <a:pt x="101" y="95"/>
                    </a:lnTo>
                    <a:lnTo>
                      <a:pt x="107" y="91"/>
                    </a:lnTo>
                    <a:lnTo>
                      <a:pt x="112" y="89"/>
                    </a:lnTo>
                    <a:lnTo>
                      <a:pt x="117" y="86"/>
                    </a:lnTo>
                    <a:lnTo>
                      <a:pt x="119" y="85"/>
                    </a:lnTo>
                    <a:lnTo>
                      <a:pt x="121" y="85"/>
                    </a:lnTo>
                    <a:lnTo>
                      <a:pt x="118" y="81"/>
                    </a:lnTo>
                    <a:lnTo>
                      <a:pt x="110" y="71"/>
                    </a:lnTo>
                    <a:lnTo>
                      <a:pt x="97" y="57"/>
                    </a:lnTo>
                    <a:lnTo>
                      <a:pt x="84" y="41"/>
                    </a:lnTo>
                    <a:lnTo>
                      <a:pt x="68" y="25"/>
                    </a:lnTo>
                    <a:lnTo>
                      <a:pt x="52" y="11"/>
                    </a:lnTo>
                    <a:lnTo>
                      <a:pt x="39" y="3"/>
                    </a:lnTo>
                    <a:lnTo>
                      <a:pt x="28" y="0"/>
                    </a:lnTo>
                    <a:lnTo>
                      <a:pt x="13" y="5"/>
                    </a:lnTo>
                    <a:lnTo>
                      <a:pt x="3" y="11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5"/>
                    </a:lnTo>
                    <a:lnTo>
                      <a:pt x="16" y="49"/>
                    </a:lnTo>
                    <a:lnTo>
                      <a:pt x="29" y="70"/>
                    </a:lnTo>
                    <a:lnTo>
                      <a:pt x="45" y="92"/>
                    </a:lnTo>
                    <a:lnTo>
                      <a:pt x="59" y="114"/>
                    </a:lnTo>
                    <a:lnTo>
                      <a:pt x="72" y="133"/>
                    </a:lnTo>
                    <a:lnTo>
                      <a:pt x="80" y="146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3" name="Freeform 704"/>
              <p:cNvSpPr>
                <a:spLocks/>
              </p:cNvSpPr>
              <p:nvPr/>
            </p:nvSpPr>
            <p:spPr bwMode="auto">
              <a:xfrm>
                <a:off x="1953" y="1381"/>
                <a:ext cx="58" cy="58"/>
              </a:xfrm>
              <a:custGeom>
                <a:avLst/>
                <a:gdLst>
                  <a:gd name="T0" fmla="*/ 1 w 174"/>
                  <a:gd name="T1" fmla="*/ 169 h 176"/>
                  <a:gd name="T2" fmla="*/ 11 w 174"/>
                  <a:gd name="T3" fmla="*/ 133 h 176"/>
                  <a:gd name="T4" fmla="*/ 28 w 174"/>
                  <a:gd name="T5" fmla="*/ 105 h 176"/>
                  <a:gd name="T6" fmla="*/ 39 w 174"/>
                  <a:gd name="T7" fmla="*/ 88 h 176"/>
                  <a:gd name="T8" fmla="*/ 39 w 174"/>
                  <a:gd name="T9" fmla="*/ 83 h 176"/>
                  <a:gd name="T10" fmla="*/ 37 w 174"/>
                  <a:gd name="T11" fmla="*/ 69 h 176"/>
                  <a:gd name="T12" fmla="*/ 47 w 174"/>
                  <a:gd name="T13" fmla="*/ 56 h 176"/>
                  <a:gd name="T14" fmla="*/ 66 w 174"/>
                  <a:gd name="T15" fmla="*/ 42 h 176"/>
                  <a:gd name="T16" fmla="*/ 88 w 174"/>
                  <a:gd name="T17" fmla="*/ 26 h 176"/>
                  <a:gd name="T18" fmla="*/ 105 w 174"/>
                  <a:gd name="T19" fmla="*/ 14 h 176"/>
                  <a:gd name="T20" fmla="*/ 113 w 174"/>
                  <a:gd name="T21" fmla="*/ 10 h 176"/>
                  <a:gd name="T22" fmla="*/ 127 w 174"/>
                  <a:gd name="T23" fmla="*/ 7 h 176"/>
                  <a:gd name="T24" fmla="*/ 143 w 174"/>
                  <a:gd name="T25" fmla="*/ 4 h 176"/>
                  <a:gd name="T26" fmla="*/ 155 w 174"/>
                  <a:gd name="T27" fmla="*/ 0 h 176"/>
                  <a:gd name="T28" fmla="*/ 138 w 174"/>
                  <a:gd name="T29" fmla="*/ 29 h 176"/>
                  <a:gd name="T30" fmla="*/ 146 w 174"/>
                  <a:gd name="T31" fmla="*/ 27 h 176"/>
                  <a:gd name="T32" fmla="*/ 159 w 174"/>
                  <a:gd name="T33" fmla="*/ 23 h 176"/>
                  <a:gd name="T34" fmla="*/ 171 w 174"/>
                  <a:gd name="T35" fmla="*/ 21 h 176"/>
                  <a:gd name="T36" fmla="*/ 171 w 174"/>
                  <a:gd name="T37" fmla="*/ 23 h 176"/>
                  <a:gd name="T38" fmla="*/ 161 w 174"/>
                  <a:gd name="T39" fmla="*/ 29 h 176"/>
                  <a:gd name="T40" fmla="*/ 149 w 174"/>
                  <a:gd name="T41" fmla="*/ 37 h 176"/>
                  <a:gd name="T42" fmla="*/ 137 w 174"/>
                  <a:gd name="T43" fmla="*/ 44 h 176"/>
                  <a:gd name="T44" fmla="*/ 127 w 174"/>
                  <a:gd name="T45" fmla="*/ 52 h 176"/>
                  <a:gd name="T46" fmla="*/ 108 w 174"/>
                  <a:gd name="T47" fmla="*/ 58 h 176"/>
                  <a:gd name="T48" fmla="*/ 99 w 174"/>
                  <a:gd name="T49" fmla="*/ 53 h 176"/>
                  <a:gd name="T50" fmla="*/ 93 w 174"/>
                  <a:gd name="T51" fmla="*/ 50 h 176"/>
                  <a:gd name="T52" fmla="*/ 77 w 174"/>
                  <a:gd name="T53" fmla="*/ 60 h 176"/>
                  <a:gd name="T54" fmla="*/ 64 w 174"/>
                  <a:gd name="T55" fmla="*/ 77 h 176"/>
                  <a:gd name="T56" fmla="*/ 45 w 174"/>
                  <a:gd name="T57" fmla="*/ 103 h 176"/>
                  <a:gd name="T58" fmla="*/ 30 w 174"/>
                  <a:gd name="T59" fmla="*/ 127 h 176"/>
                  <a:gd name="T60" fmla="*/ 22 w 174"/>
                  <a:gd name="T61" fmla="*/ 138 h 176"/>
                  <a:gd name="T62" fmla="*/ 12 w 174"/>
                  <a:gd name="T63" fmla="*/ 155 h 176"/>
                  <a:gd name="T64" fmla="*/ 0 w 174"/>
                  <a:gd name="T6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4" h="176">
                    <a:moveTo>
                      <a:pt x="0" y="176"/>
                    </a:moveTo>
                    <a:lnTo>
                      <a:pt x="1" y="169"/>
                    </a:lnTo>
                    <a:lnTo>
                      <a:pt x="5" y="153"/>
                    </a:lnTo>
                    <a:lnTo>
                      <a:pt x="11" y="133"/>
                    </a:lnTo>
                    <a:lnTo>
                      <a:pt x="20" y="118"/>
                    </a:lnTo>
                    <a:lnTo>
                      <a:pt x="28" y="105"/>
                    </a:lnTo>
                    <a:lnTo>
                      <a:pt x="36" y="96"/>
                    </a:lnTo>
                    <a:lnTo>
                      <a:pt x="39" y="88"/>
                    </a:lnTo>
                    <a:lnTo>
                      <a:pt x="41" y="86"/>
                    </a:lnTo>
                    <a:lnTo>
                      <a:pt x="39" y="83"/>
                    </a:lnTo>
                    <a:lnTo>
                      <a:pt x="38" y="77"/>
                    </a:lnTo>
                    <a:lnTo>
                      <a:pt x="37" y="69"/>
                    </a:lnTo>
                    <a:lnTo>
                      <a:pt x="42" y="61"/>
                    </a:lnTo>
                    <a:lnTo>
                      <a:pt x="47" y="56"/>
                    </a:lnTo>
                    <a:lnTo>
                      <a:pt x="55" y="50"/>
                    </a:lnTo>
                    <a:lnTo>
                      <a:pt x="66" y="42"/>
                    </a:lnTo>
                    <a:lnTo>
                      <a:pt x="77" y="34"/>
                    </a:lnTo>
                    <a:lnTo>
                      <a:pt x="88" y="26"/>
                    </a:lnTo>
                    <a:lnTo>
                      <a:pt x="97" y="18"/>
                    </a:lnTo>
                    <a:lnTo>
                      <a:pt x="105" y="14"/>
                    </a:lnTo>
                    <a:lnTo>
                      <a:pt x="109" y="11"/>
                    </a:lnTo>
                    <a:lnTo>
                      <a:pt x="113" y="10"/>
                    </a:lnTo>
                    <a:lnTo>
                      <a:pt x="119" y="9"/>
                    </a:lnTo>
                    <a:lnTo>
                      <a:pt x="127" y="7"/>
                    </a:lnTo>
                    <a:lnTo>
                      <a:pt x="135" y="5"/>
                    </a:lnTo>
                    <a:lnTo>
                      <a:pt x="143" y="4"/>
                    </a:lnTo>
                    <a:lnTo>
                      <a:pt x="150" y="1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38" y="29"/>
                    </a:lnTo>
                    <a:lnTo>
                      <a:pt x="141" y="29"/>
                    </a:lnTo>
                    <a:lnTo>
                      <a:pt x="146" y="27"/>
                    </a:lnTo>
                    <a:lnTo>
                      <a:pt x="152" y="26"/>
                    </a:lnTo>
                    <a:lnTo>
                      <a:pt x="159" y="23"/>
                    </a:lnTo>
                    <a:lnTo>
                      <a:pt x="166" y="22"/>
                    </a:lnTo>
                    <a:lnTo>
                      <a:pt x="171" y="21"/>
                    </a:lnTo>
                    <a:lnTo>
                      <a:pt x="174" y="21"/>
                    </a:lnTo>
                    <a:lnTo>
                      <a:pt x="171" y="23"/>
                    </a:lnTo>
                    <a:lnTo>
                      <a:pt x="166" y="26"/>
                    </a:lnTo>
                    <a:lnTo>
                      <a:pt x="161" y="29"/>
                    </a:lnTo>
                    <a:lnTo>
                      <a:pt x="155" y="33"/>
                    </a:lnTo>
                    <a:lnTo>
                      <a:pt x="149" y="37"/>
                    </a:lnTo>
                    <a:lnTo>
                      <a:pt x="143" y="41"/>
                    </a:lnTo>
                    <a:lnTo>
                      <a:pt x="137" y="44"/>
                    </a:lnTo>
                    <a:lnTo>
                      <a:pt x="132" y="48"/>
                    </a:lnTo>
                    <a:lnTo>
                      <a:pt x="127" y="52"/>
                    </a:lnTo>
                    <a:lnTo>
                      <a:pt x="117" y="56"/>
                    </a:lnTo>
                    <a:lnTo>
                      <a:pt x="108" y="58"/>
                    </a:lnTo>
                    <a:lnTo>
                      <a:pt x="100" y="56"/>
                    </a:lnTo>
                    <a:lnTo>
                      <a:pt x="99" y="53"/>
                    </a:lnTo>
                    <a:lnTo>
                      <a:pt x="98" y="50"/>
                    </a:lnTo>
                    <a:lnTo>
                      <a:pt x="93" y="50"/>
                    </a:lnTo>
                    <a:lnTo>
                      <a:pt x="86" y="54"/>
                    </a:lnTo>
                    <a:lnTo>
                      <a:pt x="77" y="60"/>
                    </a:lnTo>
                    <a:lnTo>
                      <a:pt x="71" y="66"/>
                    </a:lnTo>
                    <a:lnTo>
                      <a:pt x="64" y="77"/>
                    </a:lnTo>
                    <a:lnTo>
                      <a:pt x="55" y="89"/>
                    </a:lnTo>
                    <a:lnTo>
                      <a:pt x="45" y="103"/>
                    </a:lnTo>
                    <a:lnTo>
                      <a:pt x="37" y="116"/>
                    </a:lnTo>
                    <a:lnTo>
                      <a:pt x="30" y="127"/>
                    </a:lnTo>
                    <a:lnTo>
                      <a:pt x="25" y="136"/>
                    </a:lnTo>
                    <a:lnTo>
                      <a:pt x="22" y="138"/>
                    </a:lnTo>
                    <a:lnTo>
                      <a:pt x="19" y="143"/>
                    </a:lnTo>
                    <a:lnTo>
                      <a:pt x="12" y="155"/>
                    </a:lnTo>
                    <a:lnTo>
                      <a:pt x="5" y="169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4" name="Freeform 705"/>
              <p:cNvSpPr>
                <a:spLocks/>
              </p:cNvSpPr>
              <p:nvPr/>
            </p:nvSpPr>
            <p:spPr bwMode="auto">
              <a:xfrm>
                <a:off x="1970" y="1403"/>
                <a:ext cx="18" cy="20"/>
              </a:xfrm>
              <a:custGeom>
                <a:avLst/>
                <a:gdLst>
                  <a:gd name="T0" fmla="*/ 36 w 53"/>
                  <a:gd name="T1" fmla="*/ 5 h 61"/>
                  <a:gd name="T2" fmla="*/ 34 w 53"/>
                  <a:gd name="T3" fmla="*/ 6 h 61"/>
                  <a:gd name="T4" fmla="*/ 29 w 53"/>
                  <a:gd name="T5" fmla="*/ 11 h 61"/>
                  <a:gd name="T6" fmla="*/ 22 w 53"/>
                  <a:gd name="T7" fmla="*/ 20 h 61"/>
                  <a:gd name="T8" fmla="*/ 14 w 53"/>
                  <a:gd name="T9" fmla="*/ 31 h 61"/>
                  <a:gd name="T10" fmla="*/ 7 w 53"/>
                  <a:gd name="T11" fmla="*/ 44 h 61"/>
                  <a:gd name="T12" fmla="*/ 1 w 53"/>
                  <a:gd name="T13" fmla="*/ 56 h 61"/>
                  <a:gd name="T14" fmla="*/ 0 w 53"/>
                  <a:gd name="T15" fmla="*/ 61 h 61"/>
                  <a:gd name="T16" fmla="*/ 7 w 53"/>
                  <a:gd name="T17" fmla="*/ 54 h 61"/>
                  <a:gd name="T18" fmla="*/ 13 w 53"/>
                  <a:gd name="T19" fmla="*/ 47 h 61"/>
                  <a:gd name="T20" fmla="*/ 18 w 53"/>
                  <a:gd name="T21" fmla="*/ 39 h 61"/>
                  <a:gd name="T22" fmla="*/ 23 w 53"/>
                  <a:gd name="T23" fmla="*/ 34 h 61"/>
                  <a:gd name="T24" fmla="*/ 28 w 53"/>
                  <a:gd name="T25" fmla="*/ 28 h 61"/>
                  <a:gd name="T26" fmla="*/ 33 w 53"/>
                  <a:gd name="T27" fmla="*/ 23 h 61"/>
                  <a:gd name="T28" fmla="*/ 36 w 53"/>
                  <a:gd name="T29" fmla="*/ 20 h 61"/>
                  <a:gd name="T30" fmla="*/ 41 w 53"/>
                  <a:gd name="T31" fmla="*/ 16 h 61"/>
                  <a:gd name="T32" fmla="*/ 47 w 53"/>
                  <a:gd name="T33" fmla="*/ 12 h 61"/>
                  <a:gd name="T34" fmla="*/ 53 w 53"/>
                  <a:gd name="T35" fmla="*/ 6 h 61"/>
                  <a:gd name="T36" fmla="*/ 52 w 53"/>
                  <a:gd name="T37" fmla="*/ 1 h 61"/>
                  <a:gd name="T38" fmla="*/ 45 w 53"/>
                  <a:gd name="T39" fmla="*/ 0 h 61"/>
                  <a:gd name="T40" fmla="*/ 36 w 53"/>
                  <a:gd name="T41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61">
                    <a:moveTo>
                      <a:pt x="36" y="5"/>
                    </a:moveTo>
                    <a:lnTo>
                      <a:pt x="34" y="6"/>
                    </a:lnTo>
                    <a:lnTo>
                      <a:pt x="29" y="11"/>
                    </a:lnTo>
                    <a:lnTo>
                      <a:pt x="22" y="20"/>
                    </a:lnTo>
                    <a:lnTo>
                      <a:pt x="14" y="31"/>
                    </a:lnTo>
                    <a:lnTo>
                      <a:pt x="7" y="44"/>
                    </a:lnTo>
                    <a:lnTo>
                      <a:pt x="1" y="56"/>
                    </a:lnTo>
                    <a:lnTo>
                      <a:pt x="0" y="61"/>
                    </a:lnTo>
                    <a:lnTo>
                      <a:pt x="7" y="54"/>
                    </a:lnTo>
                    <a:lnTo>
                      <a:pt x="13" y="47"/>
                    </a:lnTo>
                    <a:lnTo>
                      <a:pt x="18" y="39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3"/>
                    </a:lnTo>
                    <a:lnTo>
                      <a:pt x="36" y="20"/>
                    </a:lnTo>
                    <a:lnTo>
                      <a:pt x="41" y="16"/>
                    </a:lnTo>
                    <a:lnTo>
                      <a:pt x="47" y="12"/>
                    </a:lnTo>
                    <a:lnTo>
                      <a:pt x="53" y="6"/>
                    </a:lnTo>
                    <a:lnTo>
                      <a:pt x="52" y="1"/>
                    </a:lnTo>
                    <a:lnTo>
                      <a:pt x="45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5" name="Freeform 706"/>
              <p:cNvSpPr>
                <a:spLocks/>
              </p:cNvSpPr>
              <p:nvPr/>
            </p:nvSpPr>
            <p:spPr bwMode="auto">
              <a:xfrm>
                <a:off x="2000" y="1480"/>
                <a:ext cx="6" cy="16"/>
              </a:xfrm>
              <a:custGeom>
                <a:avLst/>
                <a:gdLst>
                  <a:gd name="T0" fmla="*/ 17 w 17"/>
                  <a:gd name="T1" fmla="*/ 44 h 49"/>
                  <a:gd name="T2" fmla="*/ 13 w 17"/>
                  <a:gd name="T3" fmla="*/ 0 h 49"/>
                  <a:gd name="T4" fmla="*/ 0 w 17"/>
                  <a:gd name="T5" fmla="*/ 49 h 49"/>
                  <a:gd name="T6" fmla="*/ 17 w 17"/>
                  <a:gd name="T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9">
                    <a:moveTo>
                      <a:pt x="17" y="44"/>
                    </a:moveTo>
                    <a:lnTo>
                      <a:pt x="13" y="0"/>
                    </a:lnTo>
                    <a:lnTo>
                      <a:pt x="0" y="49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6" name="Freeform 707"/>
              <p:cNvSpPr>
                <a:spLocks/>
              </p:cNvSpPr>
              <p:nvPr/>
            </p:nvSpPr>
            <p:spPr bwMode="auto">
              <a:xfrm>
                <a:off x="1768" y="1409"/>
                <a:ext cx="54" cy="45"/>
              </a:xfrm>
              <a:custGeom>
                <a:avLst/>
                <a:gdLst>
                  <a:gd name="T0" fmla="*/ 146 w 164"/>
                  <a:gd name="T1" fmla="*/ 0 h 135"/>
                  <a:gd name="T2" fmla="*/ 16 w 164"/>
                  <a:gd name="T3" fmla="*/ 100 h 135"/>
                  <a:gd name="T4" fmla="*/ 12 w 164"/>
                  <a:gd name="T5" fmla="*/ 106 h 135"/>
                  <a:gd name="T6" fmla="*/ 5 w 164"/>
                  <a:gd name="T7" fmla="*/ 119 h 135"/>
                  <a:gd name="T8" fmla="*/ 0 w 164"/>
                  <a:gd name="T9" fmla="*/ 132 h 135"/>
                  <a:gd name="T10" fmla="*/ 4 w 164"/>
                  <a:gd name="T11" fmla="*/ 135 h 135"/>
                  <a:gd name="T12" fmla="*/ 10 w 164"/>
                  <a:gd name="T13" fmla="*/ 133 h 135"/>
                  <a:gd name="T14" fmla="*/ 15 w 164"/>
                  <a:gd name="T15" fmla="*/ 130 h 135"/>
                  <a:gd name="T16" fmla="*/ 22 w 164"/>
                  <a:gd name="T17" fmla="*/ 127 h 135"/>
                  <a:gd name="T18" fmla="*/ 28 w 164"/>
                  <a:gd name="T19" fmla="*/ 123 h 135"/>
                  <a:gd name="T20" fmla="*/ 36 w 164"/>
                  <a:gd name="T21" fmla="*/ 121 h 135"/>
                  <a:gd name="T22" fmla="*/ 44 w 164"/>
                  <a:gd name="T23" fmla="*/ 117 h 135"/>
                  <a:gd name="T24" fmla="*/ 53 w 164"/>
                  <a:gd name="T25" fmla="*/ 115 h 135"/>
                  <a:gd name="T26" fmla="*/ 63 w 164"/>
                  <a:gd name="T27" fmla="*/ 112 h 135"/>
                  <a:gd name="T28" fmla="*/ 75 w 164"/>
                  <a:gd name="T29" fmla="*/ 110 h 135"/>
                  <a:gd name="T30" fmla="*/ 89 w 164"/>
                  <a:gd name="T31" fmla="*/ 108 h 135"/>
                  <a:gd name="T32" fmla="*/ 105 w 164"/>
                  <a:gd name="T33" fmla="*/ 106 h 135"/>
                  <a:gd name="T34" fmla="*/ 121 w 164"/>
                  <a:gd name="T35" fmla="*/ 104 h 135"/>
                  <a:gd name="T36" fmla="*/ 136 w 164"/>
                  <a:gd name="T37" fmla="*/ 101 h 135"/>
                  <a:gd name="T38" fmla="*/ 149 w 164"/>
                  <a:gd name="T39" fmla="*/ 97 h 135"/>
                  <a:gd name="T40" fmla="*/ 157 w 164"/>
                  <a:gd name="T41" fmla="*/ 92 h 135"/>
                  <a:gd name="T42" fmla="*/ 160 w 164"/>
                  <a:gd name="T43" fmla="*/ 88 h 135"/>
                  <a:gd name="T44" fmla="*/ 163 w 164"/>
                  <a:gd name="T45" fmla="*/ 64 h 135"/>
                  <a:gd name="T46" fmla="*/ 164 w 164"/>
                  <a:gd name="T47" fmla="*/ 30 h 135"/>
                  <a:gd name="T48" fmla="*/ 160 w 164"/>
                  <a:gd name="T49" fmla="*/ 2 h 135"/>
                  <a:gd name="T50" fmla="*/ 146 w 164"/>
                  <a:gd name="T5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4" h="135">
                    <a:moveTo>
                      <a:pt x="146" y="0"/>
                    </a:moveTo>
                    <a:lnTo>
                      <a:pt x="16" y="100"/>
                    </a:lnTo>
                    <a:lnTo>
                      <a:pt x="12" y="106"/>
                    </a:lnTo>
                    <a:lnTo>
                      <a:pt x="5" y="119"/>
                    </a:lnTo>
                    <a:lnTo>
                      <a:pt x="0" y="132"/>
                    </a:lnTo>
                    <a:lnTo>
                      <a:pt x="4" y="135"/>
                    </a:lnTo>
                    <a:lnTo>
                      <a:pt x="10" y="133"/>
                    </a:lnTo>
                    <a:lnTo>
                      <a:pt x="15" y="130"/>
                    </a:lnTo>
                    <a:lnTo>
                      <a:pt x="22" y="127"/>
                    </a:lnTo>
                    <a:lnTo>
                      <a:pt x="28" y="123"/>
                    </a:lnTo>
                    <a:lnTo>
                      <a:pt x="36" y="121"/>
                    </a:lnTo>
                    <a:lnTo>
                      <a:pt x="44" y="117"/>
                    </a:lnTo>
                    <a:lnTo>
                      <a:pt x="53" y="115"/>
                    </a:lnTo>
                    <a:lnTo>
                      <a:pt x="63" y="112"/>
                    </a:lnTo>
                    <a:lnTo>
                      <a:pt x="75" y="110"/>
                    </a:lnTo>
                    <a:lnTo>
                      <a:pt x="89" y="108"/>
                    </a:lnTo>
                    <a:lnTo>
                      <a:pt x="105" y="106"/>
                    </a:lnTo>
                    <a:lnTo>
                      <a:pt x="121" y="104"/>
                    </a:lnTo>
                    <a:lnTo>
                      <a:pt x="136" y="101"/>
                    </a:lnTo>
                    <a:lnTo>
                      <a:pt x="149" y="97"/>
                    </a:lnTo>
                    <a:lnTo>
                      <a:pt x="157" y="92"/>
                    </a:lnTo>
                    <a:lnTo>
                      <a:pt x="160" y="88"/>
                    </a:lnTo>
                    <a:lnTo>
                      <a:pt x="163" y="64"/>
                    </a:lnTo>
                    <a:lnTo>
                      <a:pt x="164" y="30"/>
                    </a:lnTo>
                    <a:lnTo>
                      <a:pt x="160" y="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7" name="Freeform 708"/>
              <p:cNvSpPr>
                <a:spLocks/>
              </p:cNvSpPr>
              <p:nvPr/>
            </p:nvSpPr>
            <p:spPr bwMode="auto">
              <a:xfrm>
                <a:off x="1728" y="1459"/>
                <a:ext cx="50" cy="113"/>
              </a:xfrm>
              <a:custGeom>
                <a:avLst/>
                <a:gdLst>
                  <a:gd name="T0" fmla="*/ 146 w 151"/>
                  <a:gd name="T1" fmla="*/ 1 h 338"/>
                  <a:gd name="T2" fmla="*/ 142 w 151"/>
                  <a:gd name="T3" fmla="*/ 0 h 338"/>
                  <a:gd name="T4" fmla="*/ 134 w 151"/>
                  <a:gd name="T5" fmla="*/ 0 h 338"/>
                  <a:gd name="T6" fmla="*/ 123 w 151"/>
                  <a:gd name="T7" fmla="*/ 5 h 338"/>
                  <a:gd name="T8" fmla="*/ 112 w 151"/>
                  <a:gd name="T9" fmla="*/ 19 h 338"/>
                  <a:gd name="T10" fmla="*/ 106 w 151"/>
                  <a:gd name="T11" fmla="*/ 31 h 338"/>
                  <a:gd name="T12" fmla="*/ 98 w 151"/>
                  <a:gd name="T13" fmla="*/ 47 h 338"/>
                  <a:gd name="T14" fmla="*/ 90 w 151"/>
                  <a:gd name="T15" fmla="*/ 66 h 338"/>
                  <a:gd name="T16" fmla="*/ 81 w 151"/>
                  <a:gd name="T17" fmla="*/ 85 h 338"/>
                  <a:gd name="T18" fmla="*/ 73 w 151"/>
                  <a:gd name="T19" fmla="*/ 104 h 338"/>
                  <a:gd name="T20" fmla="*/ 65 w 151"/>
                  <a:gd name="T21" fmla="*/ 119 h 338"/>
                  <a:gd name="T22" fmla="*/ 60 w 151"/>
                  <a:gd name="T23" fmla="*/ 130 h 338"/>
                  <a:gd name="T24" fmla="*/ 59 w 151"/>
                  <a:gd name="T25" fmla="*/ 134 h 338"/>
                  <a:gd name="T26" fmla="*/ 22 w 151"/>
                  <a:gd name="T27" fmla="*/ 228 h 338"/>
                  <a:gd name="T28" fmla="*/ 0 w 151"/>
                  <a:gd name="T29" fmla="*/ 327 h 338"/>
                  <a:gd name="T30" fmla="*/ 5 w 151"/>
                  <a:gd name="T31" fmla="*/ 329 h 338"/>
                  <a:gd name="T32" fmla="*/ 15 w 151"/>
                  <a:gd name="T33" fmla="*/ 334 h 338"/>
                  <a:gd name="T34" fmla="*/ 26 w 151"/>
                  <a:gd name="T35" fmla="*/ 338 h 338"/>
                  <a:gd name="T36" fmla="*/ 32 w 151"/>
                  <a:gd name="T37" fmla="*/ 337 h 338"/>
                  <a:gd name="T38" fmla="*/ 35 w 151"/>
                  <a:gd name="T39" fmla="*/ 333 h 338"/>
                  <a:gd name="T40" fmla="*/ 40 w 151"/>
                  <a:gd name="T41" fmla="*/ 326 h 338"/>
                  <a:gd name="T42" fmla="*/ 44 w 151"/>
                  <a:gd name="T43" fmla="*/ 318 h 338"/>
                  <a:gd name="T44" fmla="*/ 51 w 151"/>
                  <a:gd name="T45" fmla="*/ 311 h 338"/>
                  <a:gd name="T46" fmla="*/ 55 w 151"/>
                  <a:gd name="T47" fmla="*/ 304 h 338"/>
                  <a:gd name="T48" fmla="*/ 58 w 151"/>
                  <a:gd name="T49" fmla="*/ 299 h 338"/>
                  <a:gd name="T50" fmla="*/ 58 w 151"/>
                  <a:gd name="T51" fmla="*/ 295 h 338"/>
                  <a:gd name="T52" fmla="*/ 54 w 151"/>
                  <a:gd name="T53" fmla="*/ 296 h 338"/>
                  <a:gd name="T54" fmla="*/ 42 w 151"/>
                  <a:gd name="T55" fmla="*/ 297 h 338"/>
                  <a:gd name="T56" fmla="*/ 32 w 151"/>
                  <a:gd name="T57" fmla="*/ 291 h 338"/>
                  <a:gd name="T58" fmla="*/ 27 w 151"/>
                  <a:gd name="T59" fmla="*/ 283 h 338"/>
                  <a:gd name="T60" fmla="*/ 30 w 151"/>
                  <a:gd name="T61" fmla="*/ 272 h 338"/>
                  <a:gd name="T62" fmla="*/ 35 w 151"/>
                  <a:gd name="T63" fmla="*/ 267 h 338"/>
                  <a:gd name="T64" fmla="*/ 41 w 151"/>
                  <a:gd name="T65" fmla="*/ 262 h 338"/>
                  <a:gd name="T66" fmla="*/ 48 w 151"/>
                  <a:gd name="T67" fmla="*/ 257 h 338"/>
                  <a:gd name="T68" fmla="*/ 57 w 151"/>
                  <a:gd name="T69" fmla="*/ 252 h 338"/>
                  <a:gd name="T70" fmla="*/ 65 w 151"/>
                  <a:gd name="T71" fmla="*/ 247 h 338"/>
                  <a:gd name="T72" fmla="*/ 74 w 151"/>
                  <a:gd name="T73" fmla="*/ 242 h 338"/>
                  <a:gd name="T74" fmla="*/ 80 w 151"/>
                  <a:gd name="T75" fmla="*/ 237 h 338"/>
                  <a:gd name="T76" fmla="*/ 86 w 151"/>
                  <a:gd name="T77" fmla="*/ 233 h 338"/>
                  <a:gd name="T78" fmla="*/ 92 w 151"/>
                  <a:gd name="T79" fmla="*/ 220 h 338"/>
                  <a:gd name="T80" fmla="*/ 92 w 151"/>
                  <a:gd name="T81" fmla="*/ 207 h 338"/>
                  <a:gd name="T82" fmla="*/ 88 w 151"/>
                  <a:gd name="T83" fmla="*/ 196 h 338"/>
                  <a:gd name="T84" fmla="*/ 79 w 151"/>
                  <a:gd name="T85" fmla="*/ 193 h 338"/>
                  <a:gd name="T86" fmla="*/ 69 w 151"/>
                  <a:gd name="T87" fmla="*/ 190 h 338"/>
                  <a:gd name="T88" fmla="*/ 65 w 151"/>
                  <a:gd name="T89" fmla="*/ 178 h 338"/>
                  <a:gd name="T90" fmla="*/ 66 w 151"/>
                  <a:gd name="T91" fmla="*/ 162 h 338"/>
                  <a:gd name="T92" fmla="*/ 71 w 151"/>
                  <a:gd name="T93" fmla="*/ 148 h 338"/>
                  <a:gd name="T94" fmla="*/ 75 w 151"/>
                  <a:gd name="T95" fmla="*/ 141 h 338"/>
                  <a:gd name="T96" fmla="*/ 81 w 151"/>
                  <a:gd name="T97" fmla="*/ 131 h 338"/>
                  <a:gd name="T98" fmla="*/ 87 w 151"/>
                  <a:gd name="T99" fmla="*/ 119 h 338"/>
                  <a:gd name="T100" fmla="*/ 93 w 151"/>
                  <a:gd name="T101" fmla="*/ 105 h 338"/>
                  <a:gd name="T102" fmla="*/ 99 w 151"/>
                  <a:gd name="T103" fmla="*/ 92 h 338"/>
                  <a:gd name="T104" fmla="*/ 107 w 151"/>
                  <a:gd name="T105" fmla="*/ 80 h 338"/>
                  <a:gd name="T106" fmla="*/ 113 w 151"/>
                  <a:gd name="T107" fmla="*/ 70 h 338"/>
                  <a:gd name="T108" fmla="*/ 119 w 151"/>
                  <a:gd name="T109" fmla="*/ 63 h 338"/>
                  <a:gd name="T110" fmla="*/ 125 w 151"/>
                  <a:gd name="T111" fmla="*/ 55 h 338"/>
                  <a:gd name="T112" fmla="*/ 131 w 151"/>
                  <a:gd name="T113" fmla="*/ 47 h 338"/>
                  <a:gd name="T114" fmla="*/ 139 w 151"/>
                  <a:gd name="T115" fmla="*/ 37 h 338"/>
                  <a:gd name="T116" fmla="*/ 145 w 151"/>
                  <a:gd name="T117" fmla="*/ 26 h 338"/>
                  <a:gd name="T118" fmla="*/ 148 w 151"/>
                  <a:gd name="T119" fmla="*/ 17 h 338"/>
                  <a:gd name="T120" fmla="*/ 151 w 151"/>
                  <a:gd name="T121" fmla="*/ 9 h 338"/>
                  <a:gd name="T122" fmla="*/ 151 w 151"/>
                  <a:gd name="T123" fmla="*/ 4 h 338"/>
                  <a:gd name="T124" fmla="*/ 146 w 151"/>
                  <a:gd name="T125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338">
                    <a:moveTo>
                      <a:pt x="146" y="1"/>
                    </a:moveTo>
                    <a:lnTo>
                      <a:pt x="142" y="0"/>
                    </a:lnTo>
                    <a:lnTo>
                      <a:pt x="134" y="0"/>
                    </a:lnTo>
                    <a:lnTo>
                      <a:pt x="123" y="5"/>
                    </a:lnTo>
                    <a:lnTo>
                      <a:pt x="112" y="19"/>
                    </a:lnTo>
                    <a:lnTo>
                      <a:pt x="106" y="31"/>
                    </a:lnTo>
                    <a:lnTo>
                      <a:pt x="98" y="47"/>
                    </a:lnTo>
                    <a:lnTo>
                      <a:pt x="90" y="66"/>
                    </a:lnTo>
                    <a:lnTo>
                      <a:pt x="81" y="85"/>
                    </a:lnTo>
                    <a:lnTo>
                      <a:pt x="73" y="104"/>
                    </a:lnTo>
                    <a:lnTo>
                      <a:pt x="65" y="119"/>
                    </a:lnTo>
                    <a:lnTo>
                      <a:pt x="60" y="130"/>
                    </a:lnTo>
                    <a:lnTo>
                      <a:pt x="59" y="134"/>
                    </a:lnTo>
                    <a:lnTo>
                      <a:pt x="22" y="228"/>
                    </a:lnTo>
                    <a:lnTo>
                      <a:pt x="0" y="327"/>
                    </a:lnTo>
                    <a:lnTo>
                      <a:pt x="5" y="329"/>
                    </a:lnTo>
                    <a:lnTo>
                      <a:pt x="15" y="334"/>
                    </a:lnTo>
                    <a:lnTo>
                      <a:pt x="26" y="338"/>
                    </a:lnTo>
                    <a:lnTo>
                      <a:pt x="32" y="337"/>
                    </a:lnTo>
                    <a:lnTo>
                      <a:pt x="35" y="333"/>
                    </a:lnTo>
                    <a:lnTo>
                      <a:pt x="40" y="326"/>
                    </a:lnTo>
                    <a:lnTo>
                      <a:pt x="44" y="318"/>
                    </a:lnTo>
                    <a:lnTo>
                      <a:pt x="51" y="311"/>
                    </a:lnTo>
                    <a:lnTo>
                      <a:pt x="55" y="304"/>
                    </a:lnTo>
                    <a:lnTo>
                      <a:pt x="58" y="299"/>
                    </a:lnTo>
                    <a:lnTo>
                      <a:pt x="58" y="295"/>
                    </a:lnTo>
                    <a:lnTo>
                      <a:pt x="54" y="296"/>
                    </a:lnTo>
                    <a:lnTo>
                      <a:pt x="42" y="297"/>
                    </a:lnTo>
                    <a:lnTo>
                      <a:pt x="32" y="291"/>
                    </a:lnTo>
                    <a:lnTo>
                      <a:pt x="27" y="283"/>
                    </a:lnTo>
                    <a:lnTo>
                      <a:pt x="30" y="272"/>
                    </a:lnTo>
                    <a:lnTo>
                      <a:pt x="35" y="267"/>
                    </a:lnTo>
                    <a:lnTo>
                      <a:pt x="41" y="262"/>
                    </a:lnTo>
                    <a:lnTo>
                      <a:pt x="48" y="257"/>
                    </a:lnTo>
                    <a:lnTo>
                      <a:pt x="57" y="252"/>
                    </a:lnTo>
                    <a:lnTo>
                      <a:pt x="65" y="247"/>
                    </a:lnTo>
                    <a:lnTo>
                      <a:pt x="74" y="242"/>
                    </a:lnTo>
                    <a:lnTo>
                      <a:pt x="80" y="237"/>
                    </a:lnTo>
                    <a:lnTo>
                      <a:pt x="86" y="233"/>
                    </a:lnTo>
                    <a:lnTo>
                      <a:pt x="92" y="220"/>
                    </a:lnTo>
                    <a:lnTo>
                      <a:pt x="92" y="207"/>
                    </a:lnTo>
                    <a:lnTo>
                      <a:pt x="88" y="196"/>
                    </a:lnTo>
                    <a:lnTo>
                      <a:pt x="79" y="193"/>
                    </a:lnTo>
                    <a:lnTo>
                      <a:pt x="69" y="190"/>
                    </a:lnTo>
                    <a:lnTo>
                      <a:pt x="65" y="178"/>
                    </a:lnTo>
                    <a:lnTo>
                      <a:pt x="66" y="162"/>
                    </a:lnTo>
                    <a:lnTo>
                      <a:pt x="71" y="148"/>
                    </a:lnTo>
                    <a:lnTo>
                      <a:pt x="75" y="141"/>
                    </a:lnTo>
                    <a:lnTo>
                      <a:pt x="81" y="131"/>
                    </a:lnTo>
                    <a:lnTo>
                      <a:pt x="87" y="119"/>
                    </a:lnTo>
                    <a:lnTo>
                      <a:pt x="93" y="105"/>
                    </a:lnTo>
                    <a:lnTo>
                      <a:pt x="99" y="92"/>
                    </a:lnTo>
                    <a:lnTo>
                      <a:pt x="107" y="80"/>
                    </a:lnTo>
                    <a:lnTo>
                      <a:pt x="113" y="70"/>
                    </a:lnTo>
                    <a:lnTo>
                      <a:pt x="119" y="63"/>
                    </a:lnTo>
                    <a:lnTo>
                      <a:pt x="125" y="55"/>
                    </a:lnTo>
                    <a:lnTo>
                      <a:pt x="131" y="47"/>
                    </a:lnTo>
                    <a:lnTo>
                      <a:pt x="139" y="37"/>
                    </a:lnTo>
                    <a:lnTo>
                      <a:pt x="145" y="26"/>
                    </a:lnTo>
                    <a:lnTo>
                      <a:pt x="148" y="17"/>
                    </a:lnTo>
                    <a:lnTo>
                      <a:pt x="151" y="9"/>
                    </a:lnTo>
                    <a:lnTo>
                      <a:pt x="151" y="4"/>
                    </a:lnTo>
                    <a:lnTo>
                      <a:pt x="1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8" name="Freeform 709"/>
              <p:cNvSpPr>
                <a:spLocks/>
              </p:cNvSpPr>
              <p:nvPr/>
            </p:nvSpPr>
            <p:spPr bwMode="auto">
              <a:xfrm>
                <a:off x="1966" y="1603"/>
                <a:ext cx="29" cy="22"/>
              </a:xfrm>
              <a:custGeom>
                <a:avLst/>
                <a:gdLst>
                  <a:gd name="T0" fmla="*/ 3 w 87"/>
                  <a:gd name="T1" fmla="*/ 40 h 66"/>
                  <a:gd name="T2" fmla="*/ 0 w 87"/>
                  <a:gd name="T3" fmla="*/ 66 h 66"/>
                  <a:gd name="T4" fmla="*/ 3 w 87"/>
                  <a:gd name="T5" fmla="*/ 66 h 66"/>
                  <a:gd name="T6" fmla="*/ 9 w 87"/>
                  <a:gd name="T7" fmla="*/ 66 h 66"/>
                  <a:gd name="T8" fmla="*/ 19 w 87"/>
                  <a:gd name="T9" fmla="*/ 66 h 66"/>
                  <a:gd name="T10" fmla="*/ 30 w 87"/>
                  <a:gd name="T11" fmla="*/ 66 h 66"/>
                  <a:gd name="T12" fmla="*/ 42 w 87"/>
                  <a:gd name="T13" fmla="*/ 65 h 66"/>
                  <a:gd name="T14" fmla="*/ 53 w 87"/>
                  <a:gd name="T15" fmla="*/ 63 h 66"/>
                  <a:gd name="T16" fmla="*/ 63 w 87"/>
                  <a:gd name="T17" fmla="*/ 61 h 66"/>
                  <a:gd name="T18" fmla="*/ 69 w 87"/>
                  <a:gd name="T19" fmla="*/ 57 h 66"/>
                  <a:gd name="T20" fmla="*/ 77 w 87"/>
                  <a:gd name="T21" fmla="*/ 49 h 66"/>
                  <a:gd name="T22" fmla="*/ 82 w 87"/>
                  <a:gd name="T23" fmla="*/ 43 h 66"/>
                  <a:gd name="T24" fmla="*/ 86 w 87"/>
                  <a:gd name="T25" fmla="*/ 36 h 66"/>
                  <a:gd name="T26" fmla="*/ 87 w 87"/>
                  <a:gd name="T27" fmla="*/ 28 h 66"/>
                  <a:gd name="T28" fmla="*/ 87 w 87"/>
                  <a:gd name="T29" fmla="*/ 19 h 66"/>
                  <a:gd name="T30" fmla="*/ 87 w 87"/>
                  <a:gd name="T31" fmla="*/ 10 h 66"/>
                  <a:gd name="T32" fmla="*/ 87 w 87"/>
                  <a:gd name="T33" fmla="*/ 2 h 66"/>
                  <a:gd name="T34" fmla="*/ 87 w 87"/>
                  <a:gd name="T35" fmla="*/ 0 h 66"/>
                  <a:gd name="T36" fmla="*/ 3 w 87"/>
                  <a:gd name="T37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6">
                    <a:moveTo>
                      <a:pt x="3" y="40"/>
                    </a:moveTo>
                    <a:lnTo>
                      <a:pt x="0" y="66"/>
                    </a:lnTo>
                    <a:lnTo>
                      <a:pt x="3" y="66"/>
                    </a:lnTo>
                    <a:lnTo>
                      <a:pt x="9" y="66"/>
                    </a:lnTo>
                    <a:lnTo>
                      <a:pt x="19" y="66"/>
                    </a:lnTo>
                    <a:lnTo>
                      <a:pt x="30" y="66"/>
                    </a:lnTo>
                    <a:lnTo>
                      <a:pt x="42" y="65"/>
                    </a:lnTo>
                    <a:lnTo>
                      <a:pt x="53" y="63"/>
                    </a:lnTo>
                    <a:lnTo>
                      <a:pt x="63" y="61"/>
                    </a:lnTo>
                    <a:lnTo>
                      <a:pt x="69" y="57"/>
                    </a:lnTo>
                    <a:lnTo>
                      <a:pt x="77" y="49"/>
                    </a:lnTo>
                    <a:lnTo>
                      <a:pt x="82" y="43"/>
                    </a:lnTo>
                    <a:lnTo>
                      <a:pt x="86" y="36"/>
                    </a:lnTo>
                    <a:lnTo>
                      <a:pt x="87" y="28"/>
                    </a:lnTo>
                    <a:lnTo>
                      <a:pt x="87" y="19"/>
                    </a:lnTo>
                    <a:lnTo>
                      <a:pt x="87" y="10"/>
                    </a:lnTo>
                    <a:lnTo>
                      <a:pt x="87" y="2"/>
                    </a:lnTo>
                    <a:lnTo>
                      <a:pt x="87" y="0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9" name="Freeform 710"/>
              <p:cNvSpPr>
                <a:spLocks/>
              </p:cNvSpPr>
              <p:nvPr/>
            </p:nvSpPr>
            <p:spPr bwMode="auto">
              <a:xfrm>
                <a:off x="1831" y="1677"/>
                <a:ext cx="32" cy="16"/>
              </a:xfrm>
              <a:custGeom>
                <a:avLst/>
                <a:gdLst>
                  <a:gd name="T0" fmla="*/ 0 w 94"/>
                  <a:gd name="T1" fmla="*/ 6 h 48"/>
                  <a:gd name="T2" fmla="*/ 2 w 94"/>
                  <a:gd name="T3" fmla="*/ 11 h 48"/>
                  <a:gd name="T4" fmla="*/ 10 w 94"/>
                  <a:gd name="T5" fmla="*/ 21 h 48"/>
                  <a:gd name="T6" fmla="*/ 18 w 94"/>
                  <a:gd name="T7" fmla="*/ 32 h 48"/>
                  <a:gd name="T8" fmla="*/ 27 w 94"/>
                  <a:gd name="T9" fmla="*/ 38 h 48"/>
                  <a:gd name="T10" fmla="*/ 32 w 94"/>
                  <a:gd name="T11" fmla="*/ 39 h 48"/>
                  <a:gd name="T12" fmla="*/ 37 w 94"/>
                  <a:gd name="T13" fmla="*/ 40 h 48"/>
                  <a:gd name="T14" fmla="*/ 43 w 94"/>
                  <a:gd name="T15" fmla="*/ 42 h 48"/>
                  <a:gd name="T16" fmla="*/ 49 w 94"/>
                  <a:gd name="T17" fmla="*/ 43 h 48"/>
                  <a:gd name="T18" fmla="*/ 55 w 94"/>
                  <a:gd name="T19" fmla="*/ 45 h 48"/>
                  <a:gd name="T20" fmla="*/ 58 w 94"/>
                  <a:gd name="T21" fmla="*/ 47 h 48"/>
                  <a:gd name="T22" fmla="*/ 62 w 94"/>
                  <a:gd name="T23" fmla="*/ 48 h 48"/>
                  <a:gd name="T24" fmla="*/ 63 w 94"/>
                  <a:gd name="T25" fmla="*/ 48 h 48"/>
                  <a:gd name="T26" fmla="*/ 89 w 94"/>
                  <a:gd name="T27" fmla="*/ 23 h 48"/>
                  <a:gd name="T28" fmla="*/ 94 w 94"/>
                  <a:gd name="T29" fmla="*/ 11 h 48"/>
                  <a:gd name="T30" fmla="*/ 19 w 94"/>
                  <a:gd name="T31" fmla="*/ 0 h 48"/>
                  <a:gd name="T32" fmla="*/ 0 w 94"/>
                  <a:gd name="T33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48">
                    <a:moveTo>
                      <a:pt x="0" y="6"/>
                    </a:moveTo>
                    <a:lnTo>
                      <a:pt x="2" y="11"/>
                    </a:lnTo>
                    <a:lnTo>
                      <a:pt x="10" y="21"/>
                    </a:lnTo>
                    <a:lnTo>
                      <a:pt x="18" y="32"/>
                    </a:lnTo>
                    <a:lnTo>
                      <a:pt x="27" y="38"/>
                    </a:lnTo>
                    <a:lnTo>
                      <a:pt x="32" y="39"/>
                    </a:lnTo>
                    <a:lnTo>
                      <a:pt x="37" y="40"/>
                    </a:lnTo>
                    <a:lnTo>
                      <a:pt x="43" y="42"/>
                    </a:lnTo>
                    <a:lnTo>
                      <a:pt x="49" y="43"/>
                    </a:lnTo>
                    <a:lnTo>
                      <a:pt x="55" y="45"/>
                    </a:lnTo>
                    <a:lnTo>
                      <a:pt x="58" y="47"/>
                    </a:lnTo>
                    <a:lnTo>
                      <a:pt x="62" y="48"/>
                    </a:lnTo>
                    <a:lnTo>
                      <a:pt x="63" y="48"/>
                    </a:lnTo>
                    <a:lnTo>
                      <a:pt x="89" y="23"/>
                    </a:lnTo>
                    <a:lnTo>
                      <a:pt x="94" y="11"/>
                    </a:lnTo>
                    <a:lnTo>
                      <a:pt x="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pic>
          <p:nvPicPr>
            <p:cNvPr id="262" name="Picture 809" descr="C:\Users\solodov_v_a\AppData\Local\Microsoft\Windows\Temporary Internet Files\Content.IE5\54XWW5MH\MC900311032[1].wm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30" y="2248726"/>
              <a:ext cx="777250" cy="72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0" name="Группа 389"/>
          <p:cNvGrpSpPr/>
          <p:nvPr/>
        </p:nvGrpSpPr>
        <p:grpSpPr>
          <a:xfrm>
            <a:off x="1805113" y="2214266"/>
            <a:ext cx="580590" cy="693778"/>
            <a:chOff x="5076825" y="1597404"/>
            <a:chExt cx="1163913" cy="1443425"/>
          </a:xfrm>
        </p:grpSpPr>
        <p:grpSp>
          <p:nvGrpSpPr>
            <p:cNvPr id="391" name="Group 931"/>
            <p:cNvGrpSpPr>
              <a:grpSpLocks noChangeAspect="1"/>
            </p:cNvGrpSpPr>
            <p:nvPr/>
          </p:nvGrpSpPr>
          <p:grpSpPr bwMode="auto">
            <a:xfrm>
              <a:off x="5076825" y="1831975"/>
              <a:ext cx="863600" cy="692150"/>
              <a:chOff x="3198" y="1154"/>
              <a:chExt cx="544" cy="436"/>
            </a:xfrm>
          </p:grpSpPr>
          <p:sp>
            <p:nvSpPr>
              <p:cNvPr id="464" name="AutoShape 930"/>
              <p:cNvSpPr>
                <a:spLocks noChangeAspect="1" noChangeArrowheads="1" noTextEdit="1"/>
              </p:cNvSpPr>
              <p:nvPr/>
            </p:nvSpPr>
            <p:spPr bwMode="auto">
              <a:xfrm>
                <a:off x="3198" y="1154"/>
                <a:ext cx="544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5" name="Freeform 932"/>
              <p:cNvSpPr>
                <a:spLocks/>
              </p:cNvSpPr>
              <p:nvPr/>
            </p:nvSpPr>
            <p:spPr bwMode="auto">
              <a:xfrm>
                <a:off x="3259" y="1170"/>
                <a:ext cx="313" cy="418"/>
              </a:xfrm>
              <a:custGeom>
                <a:avLst/>
                <a:gdLst>
                  <a:gd name="T0" fmla="*/ 1117 w 1250"/>
                  <a:gd name="T1" fmla="*/ 1191 h 1671"/>
                  <a:gd name="T2" fmla="*/ 1125 w 1250"/>
                  <a:gd name="T3" fmla="*/ 1130 h 1671"/>
                  <a:gd name="T4" fmla="*/ 1097 w 1250"/>
                  <a:gd name="T5" fmla="*/ 1037 h 1671"/>
                  <a:gd name="T6" fmla="*/ 1060 w 1250"/>
                  <a:gd name="T7" fmla="*/ 896 h 1671"/>
                  <a:gd name="T8" fmla="*/ 1057 w 1250"/>
                  <a:gd name="T9" fmla="*/ 820 h 1671"/>
                  <a:gd name="T10" fmla="*/ 1042 w 1250"/>
                  <a:gd name="T11" fmla="*/ 779 h 1671"/>
                  <a:gd name="T12" fmla="*/ 1030 w 1250"/>
                  <a:gd name="T13" fmla="*/ 709 h 1671"/>
                  <a:gd name="T14" fmla="*/ 969 w 1250"/>
                  <a:gd name="T15" fmla="*/ 649 h 1671"/>
                  <a:gd name="T16" fmla="*/ 916 w 1250"/>
                  <a:gd name="T17" fmla="*/ 612 h 1671"/>
                  <a:gd name="T18" fmla="*/ 920 w 1250"/>
                  <a:gd name="T19" fmla="*/ 570 h 1671"/>
                  <a:gd name="T20" fmla="*/ 893 w 1250"/>
                  <a:gd name="T21" fmla="*/ 517 h 1671"/>
                  <a:gd name="T22" fmla="*/ 910 w 1250"/>
                  <a:gd name="T23" fmla="*/ 403 h 1671"/>
                  <a:gd name="T24" fmla="*/ 856 w 1250"/>
                  <a:gd name="T25" fmla="*/ 223 h 1671"/>
                  <a:gd name="T26" fmla="*/ 777 w 1250"/>
                  <a:gd name="T27" fmla="*/ 187 h 1671"/>
                  <a:gd name="T28" fmla="*/ 654 w 1250"/>
                  <a:gd name="T29" fmla="*/ 261 h 1671"/>
                  <a:gd name="T30" fmla="*/ 615 w 1250"/>
                  <a:gd name="T31" fmla="*/ 343 h 1671"/>
                  <a:gd name="T32" fmla="*/ 591 w 1250"/>
                  <a:gd name="T33" fmla="*/ 410 h 1671"/>
                  <a:gd name="T34" fmla="*/ 592 w 1250"/>
                  <a:gd name="T35" fmla="*/ 548 h 1671"/>
                  <a:gd name="T36" fmla="*/ 552 w 1250"/>
                  <a:gd name="T37" fmla="*/ 575 h 1671"/>
                  <a:gd name="T38" fmla="*/ 481 w 1250"/>
                  <a:gd name="T39" fmla="*/ 598 h 1671"/>
                  <a:gd name="T40" fmla="*/ 411 w 1250"/>
                  <a:gd name="T41" fmla="*/ 599 h 1671"/>
                  <a:gd name="T42" fmla="*/ 312 w 1250"/>
                  <a:gd name="T43" fmla="*/ 584 h 1671"/>
                  <a:gd name="T44" fmla="*/ 269 w 1250"/>
                  <a:gd name="T45" fmla="*/ 568 h 1671"/>
                  <a:gd name="T46" fmla="*/ 239 w 1250"/>
                  <a:gd name="T47" fmla="*/ 551 h 1671"/>
                  <a:gd name="T48" fmla="*/ 201 w 1250"/>
                  <a:gd name="T49" fmla="*/ 552 h 1671"/>
                  <a:gd name="T50" fmla="*/ 177 w 1250"/>
                  <a:gd name="T51" fmla="*/ 548 h 1671"/>
                  <a:gd name="T52" fmla="*/ 232 w 1250"/>
                  <a:gd name="T53" fmla="*/ 377 h 1671"/>
                  <a:gd name="T54" fmla="*/ 305 w 1250"/>
                  <a:gd name="T55" fmla="*/ 280 h 1671"/>
                  <a:gd name="T56" fmla="*/ 342 w 1250"/>
                  <a:gd name="T57" fmla="*/ 240 h 1671"/>
                  <a:gd name="T58" fmla="*/ 380 w 1250"/>
                  <a:gd name="T59" fmla="*/ 184 h 1671"/>
                  <a:gd name="T60" fmla="*/ 401 w 1250"/>
                  <a:gd name="T61" fmla="*/ 67 h 1671"/>
                  <a:gd name="T62" fmla="*/ 384 w 1250"/>
                  <a:gd name="T63" fmla="*/ 36 h 1671"/>
                  <a:gd name="T64" fmla="*/ 358 w 1250"/>
                  <a:gd name="T65" fmla="*/ 65 h 1671"/>
                  <a:gd name="T66" fmla="*/ 332 w 1250"/>
                  <a:gd name="T67" fmla="*/ 70 h 1671"/>
                  <a:gd name="T68" fmla="*/ 319 w 1250"/>
                  <a:gd name="T69" fmla="*/ 59 h 1671"/>
                  <a:gd name="T70" fmla="*/ 314 w 1250"/>
                  <a:gd name="T71" fmla="*/ 59 h 1671"/>
                  <a:gd name="T72" fmla="*/ 315 w 1250"/>
                  <a:gd name="T73" fmla="*/ 33 h 1671"/>
                  <a:gd name="T74" fmla="*/ 294 w 1250"/>
                  <a:gd name="T75" fmla="*/ 15 h 1671"/>
                  <a:gd name="T76" fmla="*/ 269 w 1250"/>
                  <a:gd name="T77" fmla="*/ 2 h 1671"/>
                  <a:gd name="T78" fmla="*/ 224 w 1250"/>
                  <a:gd name="T79" fmla="*/ 31 h 1671"/>
                  <a:gd name="T80" fmla="*/ 212 w 1250"/>
                  <a:gd name="T81" fmla="*/ 120 h 1671"/>
                  <a:gd name="T82" fmla="*/ 218 w 1250"/>
                  <a:gd name="T83" fmla="*/ 206 h 1671"/>
                  <a:gd name="T84" fmla="*/ 171 w 1250"/>
                  <a:gd name="T85" fmla="*/ 285 h 1671"/>
                  <a:gd name="T86" fmla="*/ 81 w 1250"/>
                  <a:gd name="T87" fmla="*/ 427 h 1671"/>
                  <a:gd name="T88" fmla="*/ 9 w 1250"/>
                  <a:gd name="T89" fmla="*/ 599 h 1671"/>
                  <a:gd name="T90" fmla="*/ 33 w 1250"/>
                  <a:gd name="T91" fmla="*/ 671 h 1671"/>
                  <a:gd name="T92" fmla="*/ 92 w 1250"/>
                  <a:gd name="T93" fmla="*/ 711 h 1671"/>
                  <a:gd name="T94" fmla="*/ 140 w 1250"/>
                  <a:gd name="T95" fmla="*/ 746 h 1671"/>
                  <a:gd name="T96" fmla="*/ 169 w 1250"/>
                  <a:gd name="T97" fmla="*/ 764 h 1671"/>
                  <a:gd name="T98" fmla="*/ 239 w 1250"/>
                  <a:gd name="T99" fmla="*/ 799 h 1671"/>
                  <a:gd name="T100" fmla="*/ 363 w 1250"/>
                  <a:gd name="T101" fmla="*/ 843 h 1671"/>
                  <a:gd name="T102" fmla="*/ 433 w 1250"/>
                  <a:gd name="T103" fmla="*/ 881 h 1671"/>
                  <a:gd name="T104" fmla="*/ 465 w 1250"/>
                  <a:gd name="T105" fmla="*/ 1141 h 1671"/>
                  <a:gd name="T106" fmla="*/ 431 w 1250"/>
                  <a:gd name="T107" fmla="*/ 1323 h 1671"/>
                  <a:gd name="T108" fmla="*/ 393 w 1250"/>
                  <a:gd name="T109" fmla="*/ 1527 h 1671"/>
                  <a:gd name="T110" fmla="*/ 446 w 1250"/>
                  <a:gd name="T111" fmla="*/ 1671 h 1671"/>
                  <a:gd name="T112" fmla="*/ 974 w 1250"/>
                  <a:gd name="T113" fmla="*/ 1430 h 1671"/>
                  <a:gd name="T114" fmla="*/ 928 w 1250"/>
                  <a:gd name="T115" fmla="*/ 1259 h 1671"/>
                  <a:gd name="T116" fmla="*/ 944 w 1250"/>
                  <a:gd name="T117" fmla="*/ 1211 h 1671"/>
                  <a:gd name="T118" fmla="*/ 1001 w 1250"/>
                  <a:gd name="T119" fmla="*/ 1285 h 1671"/>
                  <a:gd name="T120" fmla="*/ 1111 w 1250"/>
                  <a:gd name="T121" fmla="*/ 1424 h 1671"/>
                  <a:gd name="T122" fmla="*/ 1204 w 1250"/>
                  <a:gd name="T123" fmla="*/ 1527 h 1671"/>
                  <a:gd name="T124" fmla="*/ 1233 w 1250"/>
                  <a:gd name="T125" fmla="*/ 1422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0" h="1671">
                    <a:moveTo>
                      <a:pt x="1159" y="1292"/>
                    </a:moveTo>
                    <a:lnTo>
                      <a:pt x="1144" y="1263"/>
                    </a:lnTo>
                    <a:lnTo>
                      <a:pt x="1132" y="1239"/>
                    </a:lnTo>
                    <a:lnTo>
                      <a:pt x="1124" y="1219"/>
                    </a:lnTo>
                    <a:lnTo>
                      <a:pt x="1120" y="1203"/>
                    </a:lnTo>
                    <a:lnTo>
                      <a:pt x="1117" y="1191"/>
                    </a:lnTo>
                    <a:lnTo>
                      <a:pt x="1116" y="1181"/>
                    </a:lnTo>
                    <a:lnTo>
                      <a:pt x="1116" y="1177"/>
                    </a:lnTo>
                    <a:lnTo>
                      <a:pt x="1116" y="1175"/>
                    </a:lnTo>
                    <a:lnTo>
                      <a:pt x="1118" y="1169"/>
                    </a:lnTo>
                    <a:lnTo>
                      <a:pt x="1123" y="1154"/>
                    </a:lnTo>
                    <a:lnTo>
                      <a:pt x="1125" y="1130"/>
                    </a:lnTo>
                    <a:lnTo>
                      <a:pt x="1122" y="1100"/>
                    </a:lnTo>
                    <a:lnTo>
                      <a:pt x="1117" y="1089"/>
                    </a:lnTo>
                    <a:lnTo>
                      <a:pt x="1113" y="1079"/>
                    </a:lnTo>
                    <a:lnTo>
                      <a:pt x="1106" y="1071"/>
                    </a:lnTo>
                    <a:lnTo>
                      <a:pt x="1100" y="1064"/>
                    </a:lnTo>
                    <a:lnTo>
                      <a:pt x="1097" y="1037"/>
                    </a:lnTo>
                    <a:lnTo>
                      <a:pt x="1090" y="1011"/>
                    </a:lnTo>
                    <a:lnTo>
                      <a:pt x="1083" y="988"/>
                    </a:lnTo>
                    <a:lnTo>
                      <a:pt x="1078" y="971"/>
                    </a:lnTo>
                    <a:lnTo>
                      <a:pt x="1071" y="945"/>
                    </a:lnTo>
                    <a:lnTo>
                      <a:pt x="1066" y="919"/>
                    </a:lnTo>
                    <a:lnTo>
                      <a:pt x="1060" y="896"/>
                    </a:lnTo>
                    <a:lnTo>
                      <a:pt x="1053" y="878"/>
                    </a:lnTo>
                    <a:lnTo>
                      <a:pt x="1048" y="867"/>
                    </a:lnTo>
                    <a:lnTo>
                      <a:pt x="1047" y="861"/>
                    </a:lnTo>
                    <a:lnTo>
                      <a:pt x="1049" y="853"/>
                    </a:lnTo>
                    <a:lnTo>
                      <a:pt x="1053" y="839"/>
                    </a:lnTo>
                    <a:lnTo>
                      <a:pt x="1057" y="820"/>
                    </a:lnTo>
                    <a:lnTo>
                      <a:pt x="1059" y="814"/>
                    </a:lnTo>
                    <a:lnTo>
                      <a:pt x="1057" y="811"/>
                    </a:lnTo>
                    <a:lnTo>
                      <a:pt x="1049" y="807"/>
                    </a:lnTo>
                    <a:lnTo>
                      <a:pt x="1042" y="799"/>
                    </a:lnTo>
                    <a:lnTo>
                      <a:pt x="1040" y="792"/>
                    </a:lnTo>
                    <a:lnTo>
                      <a:pt x="1042" y="779"/>
                    </a:lnTo>
                    <a:lnTo>
                      <a:pt x="1046" y="757"/>
                    </a:lnTo>
                    <a:lnTo>
                      <a:pt x="1047" y="745"/>
                    </a:lnTo>
                    <a:lnTo>
                      <a:pt x="1046" y="734"/>
                    </a:lnTo>
                    <a:lnTo>
                      <a:pt x="1042" y="725"/>
                    </a:lnTo>
                    <a:lnTo>
                      <a:pt x="1036" y="716"/>
                    </a:lnTo>
                    <a:lnTo>
                      <a:pt x="1030" y="709"/>
                    </a:lnTo>
                    <a:lnTo>
                      <a:pt x="1022" y="700"/>
                    </a:lnTo>
                    <a:lnTo>
                      <a:pt x="1014" y="691"/>
                    </a:lnTo>
                    <a:lnTo>
                      <a:pt x="1007" y="681"/>
                    </a:lnTo>
                    <a:lnTo>
                      <a:pt x="997" y="670"/>
                    </a:lnTo>
                    <a:lnTo>
                      <a:pt x="984" y="659"/>
                    </a:lnTo>
                    <a:lnTo>
                      <a:pt x="969" y="649"/>
                    </a:lnTo>
                    <a:lnTo>
                      <a:pt x="955" y="640"/>
                    </a:lnTo>
                    <a:lnTo>
                      <a:pt x="942" y="632"/>
                    </a:lnTo>
                    <a:lnTo>
                      <a:pt x="931" y="625"/>
                    </a:lnTo>
                    <a:lnTo>
                      <a:pt x="923" y="621"/>
                    </a:lnTo>
                    <a:lnTo>
                      <a:pt x="920" y="620"/>
                    </a:lnTo>
                    <a:lnTo>
                      <a:pt x="916" y="612"/>
                    </a:lnTo>
                    <a:lnTo>
                      <a:pt x="918" y="606"/>
                    </a:lnTo>
                    <a:lnTo>
                      <a:pt x="919" y="601"/>
                    </a:lnTo>
                    <a:lnTo>
                      <a:pt x="921" y="597"/>
                    </a:lnTo>
                    <a:lnTo>
                      <a:pt x="922" y="589"/>
                    </a:lnTo>
                    <a:lnTo>
                      <a:pt x="922" y="579"/>
                    </a:lnTo>
                    <a:lnTo>
                      <a:pt x="920" y="570"/>
                    </a:lnTo>
                    <a:lnTo>
                      <a:pt x="917" y="559"/>
                    </a:lnTo>
                    <a:lnTo>
                      <a:pt x="913" y="549"/>
                    </a:lnTo>
                    <a:lnTo>
                      <a:pt x="907" y="540"/>
                    </a:lnTo>
                    <a:lnTo>
                      <a:pt x="902" y="531"/>
                    </a:lnTo>
                    <a:lnTo>
                      <a:pt x="896" y="524"/>
                    </a:lnTo>
                    <a:lnTo>
                      <a:pt x="893" y="517"/>
                    </a:lnTo>
                    <a:lnTo>
                      <a:pt x="892" y="502"/>
                    </a:lnTo>
                    <a:lnTo>
                      <a:pt x="894" y="479"/>
                    </a:lnTo>
                    <a:lnTo>
                      <a:pt x="898" y="457"/>
                    </a:lnTo>
                    <a:lnTo>
                      <a:pt x="903" y="444"/>
                    </a:lnTo>
                    <a:lnTo>
                      <a:pt x="909" y="425"/>
                    </a:lnTo>
                    <a:lnTo>
                      <a:pt x="910" y="403"/>
                    </a:lnTo>
                    <a:lnTo>
                      <a:pt x="907" y="369"/>
                    </a:lnTo>
                    <a:lnTo>
                      <a:pt x="899" y="312"/>
                    </a:lnTo>
                    <a:lnTo>
                      <a:pt x="893" y="281"/>
                    </a:lnTo>
                    <a:lnTo>
                      <a:pt x="883" y="256"/>
                    </a:lnTo>
                    <a:lnTo>
                      <a:pt x="870" y="236"/>
                    </a:lnTo>
                    <a:lnTo>
                      <a:pt x="856" y="223"/>
                    </a:lnTo>
                    <a:lnTo>
                      <a:pt x="842" y="213"/>
                    </a:lnTo>
                    <a:lnTo>
                      <a:pt x="832" y="207"/>
                    </a:lnTo>
                    <a:lnTo>
                      <a:pt x="824" y="205"/>
                    </a:lnTo>
                    <a:lnTo>
                      <a:pt x="821" y="204"/>
                    </a:lnTo>
                    <a:lnTo>
                      <a:pt x="801" y="190"/>
                    </a:lnTo>
                    <a:lnTo>
                      <a:pt x="777" y="187"/>
                    </a:lnTo>
                    <a:lnTo>
                      <a:pt x="750" y="192"/>
                    </a:lnTo>
                    <a:lnTo>
                      <a:pt x="724" y="203"/>
                    </a:lnTo>
                    <a:lnTo>
                      <a:pt x="699" y="217"/>
                    </a:lnTo>
                    <a:lnTo>
                      <a:pt x="677" y="234"/>
                    </a:lnTo>
                    <a:lnTo>
                      <a:pt x="662" y="249"/>
                    </a:lnTo>
                    <a:lnTo>
                      <a:pt x="654" y="261"/>
                    </a:lnTo>
                    <a:lnTo>
                      <a:pt x="650" y="276"/>
                    </a:lnTo>
                    <a:lnTo>
                      <a:pt x="645" y="286"/>
                    </a:lnTo>
                    <a:lnTo>
                      <a:pt x="639" y="298"/>
                    </a:lnTo>
                    <a:lnTo>
                      <a:pt x="628" y="320"/>
                    </a:lnTo>
                    <a:lnTo>
                      <a:pt x="621" y="332"/>
                    </a:lnTo>
                    <a:lnTo>
                      <a:pt x="615" y="343"/>
                    </a:lnTo>
                    <a:lnTo>
                      <a:pt x="609" y="352"/>
                    </a:lnTo>
                    <a:lnTo>
                      <a:pt x="604" y="361"/>
                    </a:lnTo>
                    <a:lnTo>
                      <a:pt x="599" y="370"/>
                    </a:lnTo>
                    <a:lnTo>
                      <a:pt x="595" y="380"/>
                    </a:lnTo>
                    <a:lnTo>
                      <a:pt x="593" y="393"/>
                    </a:lnTo>
                    <a:lnTo>
                      <a:pt x="591" y="410"/>
                    </a:lnTo>
                    <a:lnTo>
                      <a:pt x="593" y="437"/>
                    </a:lnTo>
                    <a:lnTo>
                      <a:pt x="598" y="454"/>
                    </a:lnTo>
                    <a:lnTo>
                      <a:pt x="603" y="477"/>
                    </a:lnTo>
                    <a:lnTo>
                      <a:pt x="599" y="518"/>
                    </a:lnTo>
                    <a:lnTo>
                      <a:pt x="596" y="535"/>
                    </a:lnTo>
                    <a:lnTo>
                      <a:pt x="592" y="548"/>
                    </a:lnTo>
                    <a:lnTo>
                      <a:pt x="586" y="558"/>
                    </a:lnTo>
                    <a:lnTo>
                      <a:pt x="581" y="562"/>
                    </a:lnTo>
                    <a:lnTo>
                      <a:pt x="574" y="565"/>
                    </a:lnTo>
                    <a:lnTo>
                      <a:pt x="568" y="568"/>
                    </a:lnTo>
                    <a:lnTo>
                      <a:pt x="560" y="572"/>
                    </a:lnTo>
                    <a:lnTo>
                      <a:pt x="552" y="575"/>
                    </a:lnTo>
                    <a:lnTo>
                      <a:pt x="543" y="578"/>
                    </a:lnTo>
                    <a:lnTo>
                      <a:pt x="534" y="583"/>
                    </a:lnTo>
                    <a:lnTo>
                      <a:pt x="522" y="587"/>
                    </a:lnTo>
                    <a:lnTo>
                      <a:pt x="508" y="591"/>
                    </a:lnTo>
                    <a:lnTo>
                      <a:pt x="493" y="596"/>
                    </a:lnTo>
                    <a:lnTo>
                      <a:pt x="481" y="598"/>
                    </a:lnTo>
                    <a:lnTo>
                      <a:pt x="471" y="598"/>
                    </a:lnTo>
                    <a:lnTo>
                      <a:pt x="461" y="598"/>
                    </a:lnTo>
                    <a:lnTo>
                      <a:pt x="451" y="598"/>
                    </a:lnTo>
                    <a:lnTo>
                      <a:pt x="439" y="597"/>
                    </a:lnTo>
                    <a:lnTo>
                      <a:pt x="427" y="598"/>
                    </a:lnTo>
                    <a:lnTo>
                      <a:pt x="411" y="599"/>
                    </a:lnTo>
                    <a:lnTo>
                      <a:pt x="391" y="600"/>
                    </a:lnTo>
                    <a:lnTo>
                      <a:pt x="372" y="599"/>
                    </a:lnTo>
                    <a:lnTo>
                      <a:pt x="354" y="597"/>
                    </a:lnTo>
                    <a:lnTo>
                      <a:pt x="338" y="593"/>
                    </a:lnTo>
                    <a:lnTo>
                      <a:pt x="323" y="588"/>
                    </a:lnTo>
                    <a:lnTo>
                      <a:pt x="312" y="584"/>
                    </a:lnTo>
                    <a:lnTo>
                      <a:pt x="303" y="579"/>
                    </a:lnTo>
                    <a:lnTo>
                      <a:pt x="297" y="576"/>
                    </a:lnTo>
                    <a:lnTo>
                      <a:pt x="288" y="571"/>
                    </a:lnTo>
                    <a:lnTo>
                      <a:pt x="282" y="568"/>
                    </a:lnTo>
                    <a:lnTo>
                      <a:pt x="275" y="568"/>
                    </a:lnTo>
                    <a:lnTo>
                      <a:pt x="269" y="568"/>
                    </a:lnTo>
                    <a:lnTo>
                      <a:pt x="263" y="570"/>
                    </a:lnTo>
                    <a:lnTo>
                      <a:pt x="259" y="568"/>
                    </a:lnTo>
                    <a:lnTo>
                      <a:pt x="253" y="565"/>
                    </a:lnTo>
                    <a:lnTo>
                      <a:pt x="249" y="560"/>
                    </a:lnTo>
                    <a:lnTo>
                      <a:pt x="245" y="555"/>
                    </a:lnTo>
                    <a:lnTo>
                      <a:pt x="239" y="551"/>
                    </a:lnTo>
                    <a:lnTo>
                      <a:pt x="234" y="548"/>
                    </a:lnTo>
                    <a:lnTo>
                      <a:pt x="227" y="544"/>
                    </a:lnTo>
                    <a:lnTo>
                      <a:pt x="219" y="543"/>
                    </a:lnTo>
                    <a:lnTo>
                      <a:pt x="213" y="544"/>
                    </a:lnTo>
                    <a:lnTo>
                      <a:pt x="206" y="548"/>
                    </a:lnTo>
                    <a:lnTo>
                      <a:pt x="201" y="552"/>
                    </a:lnTo>
                    <a:lnTo>
                      <a:pt x="195" y="558"/>
                    </a:lnTo>
                    <a:lnTo>
                      <a:pt x="191" y="561"/>
                    </a:lnTo>
                    <a:lnTo>
                      <a:pt x="189" y="563"/>
                    </a:lnTo>
                    <a:lnTo>
                      <a:pt x="188" y="563"/>
                    </a:lnTo>
                    <a:lnTo>
                      <a:pt x="177" y="552"/>
                    </a:lnTo>
                    <a:lnTo>
                      <a:pt x="177" y="548"/>
                    </a:lnTo>
                    <a:lnTo>
                      <a:pt x="180" y="533"/>
                    </a:lnTo>
                    <a:lnTo>
                      <a:pt x="185" y="506"/>
                    </a:lnTo>
                    <a:lnTo>
                      <a:pt x="196" y="460"/>
                    </a:lnTo>
                    <a:lnTo>
                      <a:pt x="205" y="432"/>
                    </a:lnTo>
                    <a:lnTo>
                      <a:pt x="217" y="404"/>
                    </a:lnTo>
                    <a:lnTo>
                      <a:pt x="232" y="377"/>
                    </a:lnTo>
                    <a:lnTo>
                      <a:pt x="248" y="352"/>
                    </a:lnTo>
                    <a:lnTo>
                      <a:pt x="263" y="330"/>
                    </a:lnTo>
                    <a:lnTo>
                      <a:pt x="277" y="310"/>
                    </a:lnTo>
                    <a:lnTo>
                      <a:pt x="289" y="296"/>
                    </a:lnTo>
                    <a:lnTo>
                      <a:pt x="298" y="286"/>
                    </a:lnTo>
                    <a:lnTo>
                      <a:pt x="305" y="280"/>
                    </a:lnTo>
                    <a:lnTo>
                      <a:pt x="310" y="272"/>
                    </a:lnTo>
                    <a:lnTo>
                      <a:pt x="316" y="264"/>
                    </a:lnTo>
                    <a:lnTo>
                      <a:pt x="322" y="258"/>
                    </a:lnTo>
                    <a:lnTo>
                      <a:pt x="328" y="251"/>
                    </a:lnTo>
                    <a:lnTo>
                      <a:pt x="334" y="245"/>
                    </a:lnTo>
                    <a:lnTo>
                      <a:pt x="342" y="240"/>
                    </a:lnTo>
                    <a:lnTo>
                      <a:pt x="351" y="237"/>
                    </a:lnTo>
                    <a:lnTo>
                      <a:pt x="356" y="233"/>
                    </a:lnTo>
                    <a:lnTo>
                      <a:pt x="363" y="224"/>
                    </a:lnTo>
                    <a:lnTo>
                      <a:pt x="369" y="213"/>
                    </a:lnTo>
                    <a:lnTo>
                      <a:pt x="375" y="199"/>
                    </a:lnTo>
                    <a:lnTo>
                      <a:pt x="380" y="184"/>
                    </a:lnTo>
                    <a:lnTo>
                      <a:pt x="385" y="170"/>
                    </a:lnTo>
                    <a:lnTo>
                      <a:pt x="387" y="157"/>
                    </a:lnTo>
                    <a:lnTo>
                      <a:pt x="388" y="147"/>
                    </a:lnTo>
                    <a:lnTo>
                      <a:pt x="391" y="117"/>
                    </a:lnTo>
                    <a:lnTo>
                      <a:pt x="396" y="89"/>
                    </a:lnTo>
                    <a:lnTo>
                      <a:pt x="401" y="67"/>
                    </a:lnTo>
                    <a:lnTo>
                      <a:pt x="403" y="52"/>
                    </a:lnTo>
                    <a:lnTo>
                      <a:pt x="402" y="41"/>
                    </a:lnTo>
                    <a:lnTo>
                      <a:pt x="399" y="35"/>
                    </a:lnTo>
                    <a:lnTo>
                      <a:pt x="395" y="31"/>
                    </a:lnTo>
                    <a:lnTo>
                      <a:pt x="389" y="32"/>
                    </a:lnTo>
                    <a:lnTo>
                      <a:pt x="384" y="36"/>
                    </a:lnTo>
                    <a:lnTo>
                      <a:pt x="378" y="40"/>
                    </a:lnTo>
                    <a:lnTo>
                      <a:pt x="373" y="47"/>
                    </a:lnTo>
                    <a:lnTo>
                      <a:pt x="368" y="53"/>
                    </a:lnTo>
                    <a:lnTo>
                      <a:pt x="365" y="58"/>
                    </a:lnTo>
                    <a:lnTo>
                      <a:pt x="362" y="62"/>
                    </a:lnTo>
                    <a:lnTo>
                      <a:pt x="358" y="65"/>
                    </a:lnTo>
                    <a:lnTo>
                      <a:pt x="354" y="67"/>
                    </a:lnTo>
                    <a:lnTo>
                      <a:pt x="350" y="70"/>
                    </a:lnTo>
                    <a:lnTo>
                      <a:pt x="344" y="71"/>
                    </a:lnTo>
                    <a:lnTo>
                      <a:pt x="339" y="72"/>
                    </a:lnTo>
                    <a:lnTo>
                      <a:pt x="333" y="73"/>
                    </a:lnTo>
                    <a:lnTo>
                      <a:pt x="332" y="70"/>
                    </a:lnTo>
                    <a:lnTo>
                      <a:pt x="337" y="65"/>
                    </a:lnTo>
                    <a:lnTo>
                      <a:pt x="341" y="62"/>
                    </a:lnTo>
                    <a:lnTo>
                      <a:pt x="341" y="61"/>
                    </a:lnTo>
                    <a:lnTo>
                      <a:pt x="333" y="61"/>
                    </a:lnTo>
                    <a:lnTo>
                      <a:pt x="327" y="59"/>
                    </a:lnTo>
                    <a:lnTo>
                      <a:pt x="319" y="59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4" y="61"/>
                    </a:lnTo>
                    <a:lnTo>
                      <a:pt x="312" y="61"/>
                    </a:lnTo>
                    <a:lnTo>
                      <a:pt x="314" y="59"/>
                    </a:lnTo>
                    <a:lnTo>
                      <a:pt x="319" y="53"/>
                    </a:lnTo>
                    <a:lnTo>
                      <a:pt x="323" y="48"/>
                    </a:lnTo>
                    <a:lnTo>
                      <a:pt x="324" y="46"/>
                    </a:lnTo>
                    <a:lnTo>
                      <a:pt x="322" y="40"/>
                    </a:lnTo>
                    <a:lnTo>
                      <a:pt x="318" y="38"/>
                    </a:lnTo>
                    <a:lnTo>
                      <a:pt x="315" y="33"/>
                    </a:lnTo>
                    <a:lnTo>
                      <a:pt x="317" y="26"/>
                    </a:lnTo>
                    <a:lnTo>
                      <a:pt x="318" y="20"/>
                    </a:lnTo>
                    <a:lnTo>
                      <a:pt x="315" y="18"/>
                    </a:lnTo>
                    <a:lnTo>
                      <a:pt x="309" y="16"/>
                    </a:lnTo>
                    <a:lnTo>
                      <a:pt x="301" y="16"/>
                    </a:lnTo>
                    <a:lnTo>
                      <a:pt x="294" y="15"/>
                    </a:lnTo>
                    <a:lnTo>
                      <a:pt x="287" y="14"/>
                    </a:lnTo>
                    <a:lnTo>
                      <a:pt x="283" y="13"/>
                    </a:lnTo>
                    <a:lnTo>
                      <a:pt x="282" y="9"/>
                    </a:lnTo>
                    <a:lnTo>
                      <a:pt x="282" y="2"/>
                    </a:lnTo>
                    <a:lnTo>
                      <a:pt x="276" y="0"/>
                    </a:lnTo>
                    <a:lnTo>
                      <a:pt x="269" y="2"/>
                    </a:lnTo>
                    <a:lnTo>
                      <a:pt x="259" y="6"/>
                    </a:lnTo>
                    <a:lnTo>
                      <a:pt x="249" y="13"/>
                    </a:lnTo>
                    <a:lnTo>
                      <a:pt x="239" y="19"/>
                    </a:lnTo>
                    <a:lnTo>
                      <a:pt x="232" y="25"/>
                    </a:lnTo>
                    <a:lnTo>
                      <a:pt x="228" y="28"/>
                    </a:lnTo>
                    <a:lnTo>
                      <a:pt x="224" y="31"/>
                    </a:lnTo>
                    <a:lnTo>
                      <a:pt x="219" y="39"/>
                    </a:lnTo>
                    <a:lnTo>
                      <a:pt x="215" y="53"/>
                    </a:lnTo>
                    <a:lnTo>
                      <a:pt x="213" y="79"/>
                    </a:lnTo>
                    <a:lnTo>
                      <a:pt x="213" y="94"/>
                    </a:lnTo>
                    <a:lnTo>
                      <a:pt x="213" y="108"/>
                    </a:lnTo>
                    <a:lnTo>
                      <a:pt x="212" y="120"/>
                    </a:lnTo>
                    <a:lnTo>
                      <a:pt x="209" y="133"/>
                    </a:lnTo>
                    <a:lnTo>
                      <a:pt x="209" y="154"/>
                    </a:lnTo>
                    <a:lnTo>
                      <a:pt x="214" y="175"/>
                    </a:lnTo>
                    <a:lnTo>
                      <a:pt x="218" y="190"/>
                    </a:lnTo>
                    <a:lnTo>
                      <a:pt x="220" y="196"/>
                    </a:lnTo>
                    <a:lnTo>
                      <a:pt x="218" y="206"/>
                    </a:lnTo>
                    <a:lnTo>
                      <a:pt x="214" y="218"/>
                    </a:lnTo>
                    <a:lnTo>
                      <a:pt x="207" y="230"/>
                    </a:lnTo>
                    <a:lnTo>
                      <a:pt x="199" y="245"/>
                    </a:lnTo>
                    <a:lnTo>
                      <a:pt x="190" y="258"/>
                    </a:lnTo>
                    <a:lnTo>
                      <a:pt x="180" y="272"/>
                    </a:lnTo>
                    <a:lnTo>
                      <a:pt x="171" y="285"/>
                    </a:lnTo>
                    <a:lnTo>
                      <a:pt x="165" y="297"/>
                    </a:lnTo>
                    <a:lnTo>
                      <a:pt x="156" y="312"/>
                    </a:lnTo>
                    <a:lnTo>
                      <a:pt x="140" y="335"/>
                    </a:lnTo>
                    <a:lnTo>
                      <a:pt x="123" y="363"/>
                    </a:lnTo>
                    <a:lnTo>
                      <a:pt x="102" y="395"/>
                    </a:lnTo>
                    <a:lnTo>
                      <a:pt x="81" y="427"/>
                    </a:lnTo>
                    <a:lnTo>
                      <a:pt x="62" y="459"/>
                    </a:lnTo>
                    <a:lnTo>
                      <a:pt x="43" y="490"/>
                    </a:lnTo>
                    <a:lnTo>
                      <a:pt x="29" y="516"/>
                    </a:lnTo>
                    <a:lnTo>
                      <a:pt x="18" y="543"/>
                    </a:lnTo>
                    <a:lnTo>
                      <a:pt x="13" y="570"/>
                    </a:lnTo>
                    <a:lnTo>
                      <a:pt x="9" y="599"/>
                    </a:lnTo>
                    <a:lnTo>
                      <a:pt x="1" y="635"/>
                    </a:lnTo>
                    <a:lnTo>
                      <a:pt x="0" y="645"/>
                    </a:lnTo>
                    <a:lnTo>
                      <a:pt x="5" y="653"/>
                    </a:lnTo>
                    <a:lnTo>
                      <a:pt x="12" y="660"/>
                    </a:lnTo>
                    <a:lnTo>
                      <a:pt x="22" y="666"/>
                    </a:lnTo>
                    <a:lnTo>
                      <a:pt x="33" y="671"/>
                    </a:lnTo>
                    <a:lnTo>
                      <a:pt x="44" y="676"/>
                    </a:lnTo>
                    <a:lnTo>
                      <a:pt x="54" y="681"/>
                    </a:lnTo>
                    <a:lnTo>
                      <a:pt x="61" y="686"/>
                    </a:lnTo>
                    <a:lnTo>
                      <a:pt x="91" y="705"/>
                    </a:lnTo>
                    <a:lnTo>
                      <a:pt x="91" y="706"/>
                    </a:lnTo>
                    <a:lnTo>
                      <a:pt x="92" y="711"/>
                    </a:lnTo>
                    <a:lnTo>
                      <a:pt x="94" y="717"/>
                    </a:lnTo>
                    <a:lnTo>
                      <a:pt x="99" y="724"/>
                    </a:lnTo>
                    <a:lnTo>
                      <a:pt x="105" y="732"/>
                    </a:lnTo>
                    <a:lnTo>
                      <a:pt x="114" y="738"/>
                    </a:lnTo>
                    <a:lnTo>
                      <a:pt x="125" y="742"/>
                    </a:lnTo>
                    <a:lnTo>
                      <a:pt x="140" y="746"/>
                    </a:lnTo>
                    <a:lnTo>
                      <a:pt x="142" y="746"/>
                    </a:lnTo>
                    <a:lnTo>
                      <a:pt x="144" y="748"/>
                    </a:lnTo>
                    <a:lnTo>
                      <a:pt x="148" y="750"/>
                    </a:lnTo>
                    <a:lnTo>
                      <a:pt x="154" y="753"/>
                    </a:lnTo>
                    <a:lnTo>
                      <a:pt x="160" y="759"/>
                    </a:lnTo>
                    <a:lnTo>
                      <a:pt x="169" y="764"/>
                    </a:lnTo>
                    <a:lnTo>
                      <a:pt x="178" y="771"/>
                    </a:lnTo>
                    <a:lnTo>
                      <a:pt x="189" y="779"/>
                    </a:lnTo>
                    <a:lnTo>
                      <a:pt x="196" y="783"/>
                    </a:lnTo>
                    <a:lnTo>
                      <a:pt x="207" y="788"/>
                    </a:lnTo>
                    <a:lnTo>
                      <a:pt x="222" y="794"/>
                    </a:lnTo>
                    <a:lnTo>
                      <a:pt x="239" y="799"/>
                    </a:lnTo>
                    <a:lnTo>
                      <a:pt x="258" y="807"/>
                    </a:lnTo>
                    <a:lnTo>
                      <a:pt x="278" y="814"/>
                    </a:lnTo>
                    <a:lnTo>
                      <a:pt x="300" y="821"/>
                    </a:lnTo>
                    <a:lnTo>
                      <a:pt x="321" y="828"/>
                    </a:lnTo>
                    <a:lnTo>
                      <a:pt x="343" y="835"/>
                    </a:lnTo>
                    <a:lnTo>
                      <a:pt x="363" y="843"/>
                    </a:lnTo>
                    <a:lnTo>
                      <a:pt x="383" y="851"/>
                    </a:lnTo>
                    <a:lnTo>
                      <a:pt x="399" y="857"/>
                    </a:lnTo>
                    <a:lnTo>
                      <a:pt x="413" y="864"/>
                    </a:lnTo>
                    <a:lnTo>
                      <a:pt x="423" y="870"/>
                    </a:lnTo>
                    <a:lnTo>
                      <a:pt x="431" y="876"/>
                    </a:lnTo>
                    <a:lnTo>
                      <a:pt x="433" y="881"/>
                    </a:lnTo>
                    <a:lnTo>
                      <a:pt x="435" y="905"/>
                    </a:lnTo>
                    <a:lnTo>
                      <a:pt x="441" y="939"/>
                    </a:lnTo>
                    <a:lnTo>
                      <a:pt x="447" y="980"/>
                    </a:lnTo>
                    <a:lnTo>
                      <a:pt x="454" y="1025"/>
                    </a:lnTo>
                    <a:lnTo>
                      <a:pt x="461" y="1091"/>
                    </a:lnTo>
                    <a:lnTo>
                      <a:pt x="465" y="1141"/>
                    </a:lnTo>
                    <a:lnTo>
                      <a:pt x="466" y="1174"/>
                    </a:lnTo>
                    <a:lnTo>
                      <a:pt x="465" y="1193"/>
                    </a:lnTo>
                    <a:lnTo>
                      <a:pt x="458" y="1235"/>
                    </a:lnTo>
                    <a:lnTo>
                      <a:pt x="450" y="1269"/>
                    </a:lnTo>
                    <a:lnTo>
                      <a:pt x="441" y="1297"/>
                    </a:lnTo>
                    <a:lnTo>
                      <a:pt x="431" y="1323"/>
                    </a:lnTo>
                    <a:lnTo>
                      <a:pt x="420" y="1349"/>
                    </a:lnTo>
                    <a:lnTo>
                      <a:pt x="410" y="1376"/>
                    </a:lnTo>
                    <a:lnTo>
                      <a:pt x="401" y="1407"/>
                    </a:lnTo>
                    <a:lnTo>
                      <a:pt x="393" y="1445"/>
                    </a:lnTo>
                    <a:lnTo>
                      <a:pt x="390" y="1486"/>
                    </a:lnTo>
                    <a:lnTo>
                      <a:pt x="393" y="1527"/>
                    </a:lnTo>
                    <a:lnTo>
                      <a:pt x="402" y="1565"/>
                    </a:lnTo>
                    <a:lnTo>
                      <a:pt x="413" y="1600"/>
                    </a:lnTo>
                    <a:lnTo>
                      <a:pt x="424" y="1629"/>
                    </a:lnTo>
                    <a:lnTo>
                      <a:pt x="435" y="1652"/>
                    </a:lnTo>
                    <a:lnTo>
                      <a:pt x="443" y="1666"/>
                    </a:lnTo>
                    <a:lnTo>
                      <a:pt x="446" y="1671"/>
                    </a:lnTo>
                    <a:lnTo>
                      <a:pt x="956" y="1658"/>
                    </a:lnTo>
                    <a:lnTo>
                      <a:pt x="961" y="1637"/>
                    </a:lnTo>
                    <a:lnTo>
                      <a:pt x="968" y="1586"/>
                    </a:lnTo>
                    <a:lnTo>
                      <a:pt x="976" y="1520"/>
                    </a:lnTo>
                    <a:lnTo>
                      <a:pt x="977" y="1459"/>
                    </a:lnTo>
                    <a:lnTo>
                      <a:pt x="974" y="1430"/>
                    </a:lnTo>
                    <a:lnTo>
                      <a:pt x="967" y="1397"/>
                    </a:lnTo>
                    <a:lnTo>
                      <a:pt x="960" y="1363"/>
                    </a:lnTo>
                    <a:lnTo>
                      <a:pt x="950" y="1330"/>
                    </a:lnTo>
                    <a:lnTo>
                      <a:pt x="941" y="1299"/>
                    </a:lnTo>
                    <a:lnTo>
                      <a:pt x="933" y="1275"/>
                    </a:lnTo>
                    <a:lnTo>
                      <a:pt x="928" y="1259"/>
                    </a:lnTo>
                    <a:lnTo>
                      <a:pt x="926" y="1253"/>
                    </a:lnTo>
                    <a:lnTo>
                      <a:pt x="926" y="1249"/>
                    </a:lnTo>
                    <a:lnTo>
                      <a:pt x="927" y="1236"/>
                    </a:lnTo>
                    <a:lnTo>
                      <a:pt x="930" y="1218"/>
                    </a:lnTo>
                    <a:lnTo>
                      <a:pt x="938" y="1198"/>
                    </a:lnTo>
                    <a:lnTo>
                      <a:pt x="944" y="1211"/>
                    </a:lnTo>
                    <a:lnTo>
                      <a:pt x="953" y="1222"/>
                    </a:lnTo>
                    <a:lnTo>
                      <a:pt x="960" y="1229"/>
                    </a:lnTo>
                    <a:lnTo>
                      <a:pt x="962" y="1233"/>
                    </a:lnTo>
                    <a:lnTo>
                      <a:pt x="989" y="1270"/>
                    </a:lnTo>
                    <a:lnTo>
                      <a:pt x="992" y="1274"/>
                    </a:lnTo>
                    <a:lnTo>
                      <a:pt x="1001" y="1285"/>
                    </a:lnTo>
                    <a:lnTo>
                      <a:pt x="1013" y="1302"/>
                    </a:lnTo>
                    <a:lnTo>
                      <a:pt x="1031" y="1323"/>
                    </a:lnTo>
                    <a:lnTo>
                      <a:pt x="1049" y="1347"/>
                    </a:lnTo>
                    <a:lnTo>
                      <a:pt x="1069" y="1373"/>
                    </a:lnTo>
                    <a:lnTo>
                      <a:pt x="1090" y="1399"/>
                    </a:lnTo>
                    <a:lnTo>
                      <a:pt x="1111" y="1424"/>
                    </a:lnTo>
                    <a:lnTo>
                      <a:pt x="1130" y="1447"/>
                    </a:lnTo>
                    <a:lnTo>
                      <a:pt x="1149" y="1469"/>
                    </a:lnTo>
                    <a:lnTo>
                      <a:pt x="1167" y="1488"/>
                    </a:lnTo>
                    <a:lnTo>
                      <a:pt x="1181" y="1504"/>
                    </a:lnTo>
                    <a:lnTo>
                      <a:pt x="1194" y="1517"/>
                    </a:lnTo>
                    <a:lnTo>
                      <a:pt x="1204" y="1527"/>
                    </a:lnTo>
                    <a:lnTo>
                      <a:pt x="1209" y="1533"/>
                    </a:lnTo>
                    <a:lnTo>
                      <a:pt x="1212" y="1536"/>
                    </a:lnTo>
                    <a:lnTo>
                      <a:pt x="1250" y="1451"/>
                    </a:lnTo>
                    <a:lnTo>
                      <a:pt x="1248" y="1448"/>
                    </a:lnTo>
                    <a:lnTo>
                      <a:pt x="1242" y="1437"/>
                    </a:lnTo>
                    <a:lnTo>
                      <a:pt x="1233" y="1422"/>
                    </a:lnTo>
                    <a:lnTo>
                      <a:pt x="1222" y="1401"/>
                    </a:lnTo>
                    <a:lnTo>
                      <a:pt x="1209" y="1377"/>
                    </a:lnTo>
                    <a:lnTo>
                      <a:pt x="1194" y="1351"/>
                    </a:lnTo>
                    <a:lnTo>
                      <a:pt x="1176" y="1321"/>
                    </a:lnTo>
                    <a:lnTo>
                      <a:pt x="1159" y="1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6" name="Freeform 934"/>
              <p:cNvSpPr>
                <a:spLocks/>
              </p:cNvSpPr>
              <p:nvPr/>
            </p:nvSpPr>
            <p:spPr bwMode="auto">
              <a:xfrm>
                <a:off x="3439" y="1535"/>
                <a:ext cx="36" cy="53"/>
              </a:xfrm>
              <a:custGeom>
                <a:avLst/>
                <a:gdLst>
                  <a:gd name="T0" fmla="*/ 1 w 143"/>
                  <a:gd name="T1" fmla="*/ 198 h 209"/>
                  <a:gd name="T2" fmla="*/ 0 w 143"/>
                  <a:gd name="T3" fmla="*/ 184 h 209"/>
                  <a:gd name="T4" fmla="*/ 0 w 143"/>
                  <a:gd name="T5" fmla="*/ 149 h 209"/>
                  <a:gd name="T6" fmla="*/ 1 w 143"/>
                  <a:gd name="T7" fmla="*/ 106 h 209"/>
                  <a:gd name="T8" fmla="*/ 6 w 143"/>
                  <a:gd name="T9" fmla="*/ 71 h 209"/>
                  <a:gd name="T10" fmla="*/ 11 w 143"/>
                  <a:gd name="T11" fmla="*/ 58 h 209"/>
                  <a:gd name="T12" fmla="*/ 18 w 143"/>
                  <a:gd name="T13" fmla="*/ 46 h 209"/>
                  <a:gd name="T14" fmla="*/ 27 w 143"/>
                  <a:gd name="T15" fmla="*/ 35 h 209"/>
                  <a:gd name="T16" fmla="*/ 37 w 143"/>
                  <a:gd name="T17" fmla="*/ 26 h 209"/>
                  <a:gd name="T18" fmla="*/ 48 w 143"/>
                  <a:gd name="T19" fmla="*/ 20 h 209"/>
                  <a:gd name="T20" fmla="*/ 60 w 143"/>
                  <a:gd name="T21" fmla="*/ 13 h 209"/>
                  <a:gd name="T22" fmla="*/ 72 w 143"/>
                  <a:gd name="T23" fmla="*/ 10 h 209"/>
                  <a:gd name="T24" fmla="*/ 84 w 143"/>
                  <a:gd name="T25" fmla="*/ 7 h 209"/>
                  <a:gd name="T26" fmla="*/ 96 w 143"/>
                  <a:gd name="T27" fmla="*/ 5 h 209"/>
                  <a:gd name="T28" fmla="*/ 107 w 143"/>
                  <a:gd name="T29" fmla="*/ 2 h 209"/>
                  <a:gd name="T30" fmla="*/ 117 w 143"/>
                  <a:gd name="T31" fmla="*/ 0 h 209"/>
                  <a:gd name="T32" fmla="*/ 126 w 143"/>
                  <a:gd name="T33" fmla="*/ 0 h 209"/>
                  <a:gd name="T34" fmla="*/ 133 w 143"/>
                  <a:gd name="T35" fmla="*/ 2 h 209"/>
                  <a:gd name="T36" fmla="*/ 139 w 143"/>
                  <a:gd name="T37" fmla="*/ 8 h 209"/>
                  <a:gd name="T38" fmla="*/ 142 w 143"/>
                  <a:gd name="T39" fmla="*/ 18 h 209"/>
                  <a:gd name="T40" fmla="*/ 143 w 143"/>
                  <a:gd name="T41" fmla="*/ 33 h 209"/>
                  <a:gd name="T42" fmla="*/ 141 w 143"/>
                  <a:gd name="T43" fmla="*/ 43 h 209"/>
                  <a:gd name="T44" fmla="*/ 135 w 143"/>
                  <a:gd name="T45" fmla="*/ 53 h 209"/>
                  <a:gd name="T46" fmla="*/ 129 w 143"/>
                  <a:gd name="T47" fmla="*/ 65 h 209"/>
                  <a:gd name="T48" fmla="*/ 120 w 143"/>
                  <a:gd name="T49" fmla="*/ 77 h 209"/>
                  <a:gd name="T50" fmla="*/ 112 w 143"/>
                  <a:gd name="T51" fmla="*/ 89 h 209"/>
                  <a:gd name="T52" fmla="*/ 107 w 143"/>
                  <a:gd name="T53" fmla="*/ 100 h 209"/>
                  <a:gd name="T54" fmla="*/ 105 w 143"/>
                  <a:gd name="T55" fmla="*/ 110 h 209"/>
                  <a:gd name="T56" fmla="*/ 106 w 143"/>
                  <a:gd name="T57" fmla="*/ 118 h 209"/>
                  <a:gd name="T58" fmla="*/ 115 w 143"/>
                  <a:gd name="T59" fmla="*/ 141 h 209"/>
                  <a:gd name="T60" fmla="*/ 123 w 143"/>
                  <a:gd name="T61" fmla="*/ 172 h 209"/>
                  <a:gd name="T62" fmla="*/ 130 w 143"/>
                  <a:gd name="T63" fmla="*/ 198 h 209"/>
                  <a:gd name="T64" fmla="*/ 132 w 143"/>
                  <a:gd name="T65" fmla="*/ 209 h 209"/>
                  <a:gd name="T66" fmla="*/ 1 w 143"/>
                  <a:gd name="T67" fmla="*/ 19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209">
                    <a:moveTo>
                      <a:pt x="1" y="198"/>
                    </a:moveTo>
                    <a:lnTo>
                      <a:pt x="0" y="184"/>
                    </a:lnTo>
                    <a:lnTo>
                      <a:pt x="0" y="149"/>
                    </a:lnTo>
                    <a:lnTo>
                      <a:pt x="1" y="106"/>
                    </a:lnTo>
                    <a:lnTo>
                      <a:pt x="6" y="71"/>
                    </a:lnTo>
                    <a:lnTo>
                      <a:pt x="11" y="58"/>
                    </a:lnTo>
                    <a:lnTo>
                      <a:pt x="18" y="46"/>
                    </a:lnTo>
                    <a:lnTo>
                      <a:pt x="27" y="35"/>
                    </a:lnTo>
                    <a:lnTo>
                      <a:pt x="37" y="26"/>
                    </a:lnTo>
                    <a:lnTo>
                      <a:pt x="48" y="20"/>
                    </a:lnTo>
                    <a:lnTo>
                      <a:pt x="60" y="13"/>
                    </a:lnTo>
                    <a:lnTo>
                      <a:pt x="72" y="10"/>
                    </a:lnTo>
                    <a:lnTo>
                      <a:pt x="84" y="7"/>
                    </a:lnTo>
                    <a:lnTo>
                      <a:pt x="96" y="5"/>
                    </a:lnTo>
                    <a:lnTo>
                      <a:pt x="107" y="2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3" y="2"/>
                    </a:lnTo>
                    <a:lnTo>
                      <a:pt x="139" y="8"/>
                    </a:lnTo>
                    <a:lnTo>
                      <a:pt x="142" y="18"/>
                    </a:lnTo>
                    <a:lnTo>
                      <a:pt x="143" y="33"/>
                    </a:lnTo>
                    <a:lnTo>
                      <a:pt x="141" y="43"/>
                    </a:lnTo>
                    <a:lnTo>
                      <a:pt x="135" y="53"/>
                    </a:lnTo>
                    <a:lnTo>
                      <a:pt x="129" y="65"/>
                    </a:lnTo>
                    <a:lnTo>
                      <a:pt x="120" y="77"/>
                    </a:lnTo>
                    <a:lnTo>
                      <a:pt x="112" y="89"/>
                    </a:lnTo>
                    <a:lnTo>
                      <a:pt x="107" y="100"/>
                    </a:lnTo>
                    <a:lnTo>
                      <a:pt x="105" y="110"/>
                    </a:lnTo>
                    <a:lnTo>
                      <a:pt x="106" y="118"/>
                    </a:lnTo>
                    <a:lnTo>
                      <a:pt x="115" y="141"/>
                    </a:lnTo>
                    <a:lnTo>
                      <a:pt x="123" y="172"/>
                    </a:lnTo>
                    <a:lnTo>
                      <a:pt x="130" y="198"/>
                    </a:lnTo>
                    <a:lnTo>
                      <a:pt x="132" y="209"/>
                    </a:lnTo>
                    <a:lnTo>
                      <a:pt x="1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7" name="Freeform 935"/>
              <p:cNvSpPr>
                <a:spLocks/>
              </p:cNvSpPr>
              <p:nvPr/>
            </p:nvSpPr>
            <p:spPr bwMode="auto">
              <a:xfrm>
                <a:off x="3525" y="1418"/>
                <a:ext cx="215" cy="160"/>
              </a:xfrm>
              <a:custGeom>
                <a:avLst/>
                <a:gdLst>
                  <a:gd name="T0" fmla="*/ 794 w 857"/>
                  <a:gd name="T1" fmla="*/ 351 h 638"/>
                  <a:gd name="T2" fmla="*/ 761 w 857"/>
                  <a:gd name="T3" fmla="*/ 0 h 638"/>
                  <a:gd name="T4" fmla="*/ 227 w 857"/>
                  <a:gd name="T5" fmla="*/ 0 h 638"/>
                  <a:gd name="T6" fmla="*/ 148 w 857"/>
                  <a:gd name="T7" fmla="*/ 351 h 638"/>
                  <a:gd name="T8" fmla="*/ 95 w 857"/>
                  <a:gd name="T9" fmla="*/ 351 h 638"/>
                  <a:gd name="T10" fmla="*/ 95 w 857"/>
                  <a:gd name="T11" fmla="*/ 441 h 638"/>
                  <a:gd name="T12" fmla="*/ 0 w 857"/>
                  <a:gd name="T13" fmla="*/ 472 h 638"/>
                  <a:gd name="T14" fmla="*/ 0 w 857"/>
                  <a:gd name="T15" fmla="*/ 606 h 638"/>
                  <a:gd name="T16" fmla="*/ 95 w 857"/>
                  <a:gd name="T17" fmla="*/ 606 h 638"/>
                  <a:gd name="T18" fmla="*/ 95 w 857"/>
                  <a:gd name="T19" fmla="*/ 638 h 638"/>
                  <a:gd name="T20" fmla="*/ 857 w 857"/>
                  <a:gd name="T21" fmla="*/ 638 h 638"/>
                  <a:gd name="T22" fmla="*/ 857 w 857"/>
                  <a:gd name="T23" fmla="*/ 351 h 638"/>
                  <a:gd name="T24" fmla="*/ 794 w 857"/>
                  <a:gd name="T25" fmla="*/ 35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7" h="638">
                    <a:moveTo>
                      <a:pt x="794" y="351"/>
                    </a:moveTo>
                    <a:lnTo>
                      <a:pt x="761" y="0"/>
                    </a:lnTo>
                    <a:lnTo>
                      <a:pt x="227" y="0"/>
                    </a:lnTo>
                    <a:lnTo>
                      <a:pt x="148" y="351"/>
                    </a:lnTo>
                    <a:lnTo>
                      <a:pt x="95" y="351"/>
                    </a:lnTo>
                    <a:lnTo>
                      <a:pt x="95" y="441"/>
                    </a:lnTo>
                    <a:lnTo>
                      <a:pt x="0" y="472"/>
                    </a:lnTo>
                    <a:lnTo>
                      <a:pt x="0" y="606"/>
                    </a:lnTo>
                    <a:lnTo>
                      <a:pt x="95" y="606"/>
                    </a:lnTo>
                    <a:lnTo>
                      <a:pt x="95" y="638"/>
                    </a:lnTo>
                    <a:lnTo>
                      <a:pt x="857" y="638"/>
                    </a:lnTo>
                    <a:lnTo>
                      <a:pt x="857" y="351"/>
                    </a:lnTo>
                    <a:lnTo>
                      <a:pt x="794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8" name="Rectangle 936"/>
              <p:cNvSpPr>
                <a:spLocks noChangeArrowheads="1"/>
              </p:cNvSpPr>
              <p:nvPr/>
            </p:nvSpPr>
            <p:spPr bwMode="auto">
              <a:xfrm>
                <a:off x="3198" y="1569"/>
                <a:ext cx="544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9" name="Rectangle 937"/>
              <p:cNvSpPr>
                <a:spLocks noChangeArrowheads="1"/>
              </p:cNvSpPr>
              <p:nvPr/>
            </p:nvSpPr>
            <p:spPr bwMode="auto">
              <a:xfrm>
                <a:off x="3615" y="1436"/>
                <a:ext cx="8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0" name="Freeform 938"/>
              <p:cNvSpPr>
                <a:spLocks/>
              </p:cNvSpPr>
              <p:nvPr/>
            </p:nvSpPr>
            <p:spPr bwMode="auto">
              <a:xfrm>
                <a:off x="3255" y="1387"/>
                <a:ext cx="60" cy="196"/>
              </a:xfrm>
              <a:custGeom>
                <a:avLst/>
                <a:gdLst>
                  <a:gd name="T0" fmla="*/ 235 w 241"/>
                  <a:gd name="T1" fmla="*/ 192 h 787"/>
                  <a:gd name="T2" fmla="*/ 233 w 241"/>
                  <a:gd name="T3" fmla="*/ 192 h 787"/>
                  <a:gd name="T4" fmla="*/ 230 w 241"/>
                  <a:gd name="T5" fmla="*/ 175 h 787"/>
                  <a:gd name="T6" fmla="*/ 225 w 241"/>
                  <a:gd name="T7" fmla="*/ 159 h 787"/>
                  <a:gd name="T8" fmla="*/ 219 w 241"/>
                  <a:gd name="T9" fmla="*/ 145 h 787"/>
                  <a:gd name="T10" fmla="*/ 210 w 241"/>
                  <a:gd name="T11" fmla="*/ 130 h 787"/>
                  <a:gd name="T12" fmla="*/ 200 w 241"/>
                  <a:gd name="T13" fmla="*/ 118 h 787"/>
                  <a:gd name="T14" fmla="*/ 188 w 241"/>
                  <a:gd name="T15" fmla="*/ 108 h 787"/>
                  <a:gd name="T16" fmla="*/ 175 w 241"/>
                  <a:gd name="T17" fmla="*/ 99 h 787"/>
                  <a:gd name="T18" fmla="*/ 161 w 241"/>
                  <a:gd name="T19" fmla="*/ 92 h 787"/>
                  <a:gd name="T20" fmla="*/ 161 w 241"/>
                  <a:gd name="T21" fmla="*/ 0 h 787"/>
                  <a:gd name="T22" fmla="*/ 83 w 241"/>
                  <a:gd name="T23" fmla="*/ 0 h 787"/>
                  <a:gd name="T24" fmla="*/ 83 w 241"/>
                  <a:gd name="T25" fmla="*/ 92 h 787"/>
                  <a:gd name="T26" fmla="*/ 69 w 241"/>
                  <a:gd name="T27" fmla="*/ 99 h 787"/>
                  <a:gd name="T28" fmla="*/ 55 w 241"/>
                  <a:gd name="T29" fmla="*/ 107 h 787"/>
                  <a:gd name="T30" fmla="*/ 42 w 241"/>
                  <a:gd name="T31" fmla="*/ 117 h 787"/>
                  <a:gd name="T32" fmla="*/ 32 w 241"/>
                  <a:gd name="T33" fmla="*/ 129 h 787"/>
                  <a:gd name="T34" fmla="*/ 23 w 241"/>
                  <a:gd name="T35" fmla="*/ 143 h 787"/>
                  <a:gd name="T36" fmla="*/ 16 w 241"/>
                  <a:gd name="T37" fmla="*/ 158 h 787"/>
                  <a:gd name="T38" fmla="*/ 11 w 241"/>
                  <a:gd name="T39" fmla="*/ 174 h 787"/>
                  <a:gd name="T40" fmla="*/ 9 w 241"/>
                  <a:gd name="T41" fmla="*/ 192 h 787"/>
                  <a:gd name="T42" fmla="*/ 6 w 241"/>
                  <a:gd name="T43" fmla="*/ 192 h 787"/>
                  <a:gd name="T44" fmla="*/ 4 w 241"/>
                  <a:gd name="T45" fmla="*/ 267 h 787"/>
                  <a:gd name="T46" fmla="*/ 0 w 241"/>
                  <a:gd name="T47" fmla="*/ 439 h 787"/>
                  <a:gd name="T48" fmla="*/ 0 w 241"/>
                  <a:gd name="T49" fmla="*/ 625 h 787"/>
                  <a:gd name="T50" fmla="*/ 6 w 241"/>
                  <a:gd name="T51" fmla="*/ 740 h 787"/>
                  <a:gd name="T52" fmla="*/ 12 w 241"/>
                  <a:gd name="T53" fmla="*/ 752 h 787"/>
                  <a:gd name="T54" fmla="*/ 21 w 241"/>
                  <a:gd name="T55" fmla="*/ 762 h 787"/>
                  <a:gd name="T56" fmla="*/ 32 w 241"/>
                  <a:gd name="T57" fmla="*/ 770 h 787"/>
                  <a:gd name="T58" fmla="*/ 47 w 241"/>
                  <a:gd name="T59" fmla="*/ 777 h 787"/>
                  <a:gd name="T60" fmla="*/ 63 w 241"/>
                  <a:gd name="T61" fmla="*/ 782 h 787"/>
                  <a:gd name="T62" fmla="*/ 82 w 241"/>
                  <a:gd name="T63" fmla="*/ 786 h 787"/>
                  <a:gd name="T64" fmla="*/ 102 w 241"/>
                  <a:gd name="T65" fmla="*/ 787 h 787"/>
                  <a:gd name="T66" fmla="*/ 121 w 241"/>
                  <a:gd name="T67" fmla="*/ 787 h 787"/>
                  <a:gd name="T68" fmla="*/ 142 w 241"/>
                  <a:gd name="T69" fmla="*/ 786 h 787"/>
                  <a:gd name="T70" fmla="*/ 161 w 241"/>
                  <a:gd name="T71" fmla="*/ 783 h 787"/>
                  <a:gd name="T72" fmla="*/ 179 w 241"/>
                  <a:gd name="T73" fmla="*/ 779 h 787"/>
                  <a:gd name="T74" fmla="*/ 196 w 241"/>
                  <a:gd name="T75" fmla="*/ 774 h 787"/>
                  <a:gd name="T76" fmla="*/ 210 w 241"/>
                  <a:gd name="T77" fmla="*/ 767 h 787"/>
                  <a:gd name="T78" fmla="*/ 222 w 241"/>
                  <a:gd name="T79" fmla="*/ 759 h 787"/>
                  <a:gd name="T80" fmla="*/ 231 w 241"/>
                  <a:gd name="T81" fmla="*/ 750 h 787"/>
                  <a:gd name="T82" fmla="*/ 235 w 241"/>
                  <a:gd name="T83" fmla="*/ 740 h 787"/>
                  <a:gd name="T84" fmla="*/ 241 w 241"/>
                  <a:gd name="T85" fmla="*/ 629 h 787"/>
                  <a:gd name="T86" fmla="*/ 240 w 241"/>
                  <a:gd name="T87" fmla="*/ 443 h 787"/>
                  <a:gd name="T88" fmla="*/ 237 w 241"/>
                  <a:gd name="T89" fmla="*/ 269 h 787"/>
                  <a:gd name="T90" fmla="*/ 235 w 241"/>
                  <a:gd name="T91" fmla="*/ 192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1" h="787">
                    <a:moveTo>
                      <a:pt x="235" y="192"/>
                    </a:moveTo>
                    <a:lnTo>
                      <a:pt x="233" y="192"/>
                    </a:lnTo>
                    <a:lnTo>
                      <a:pt x="230" y="175"/>
                    </a:lnTo>
                    <a:lnTo>
                      <a:pt x="225" y="159"/>
                    </a:lnTo>
                    <a:lnTo>
                      <a:pt x="219" y="145"/>
                    </a:lnTo>
                    <a:lnTo>
                      <a:pt x="210" y="130"/>
                    </a:lnTo>
                    <a:lnTo>
                      <a:pt x="200" y="118"/>
                    </a:lnTo>
                    <a:lnTo>
                      <a:pt x="188" y="108"/>
                    </a:lnTo>
                    <a:lnTo>
                      <a:pt x="175" y="99"/>
                    </a:lnTo>
                    <a:lnTo>
                      <a:pt x="161" y="92"/>
                    </a:lnTo>
                    <a:lnTo>
                      <a:pt x="161" y="0"/>
                    </a:lnTo>
                    <a:lnTo>
                      <a:pt x="83" y="0"/>
                    </a:lnTo>
                    <a:lnTo>
                      <a:pt x="83" y="92"/>
                    </a:lnTo>
                    <a:lnTo>
                      <a:pt x="69" y="99"/>
                    </a:lnTo>
                    <a:lnTo>
                      <a:pt x="55" y="107"/>
                    </a:lnTo>
                    <a:lnTo>
                      <a:pt x="42" y="117"/>
                    </a:lnTo>
                    <a:lnTo>
                      <a:pt x="32" y="129"/>
                    </a:lnTo>
                    <a:lnTo>
                      <a:pt x="23" y="143"/>
                    </a:lnTo>
                    <a:lnTo>
                      <a:pt x="16" y="158"/>
                    </a:lnTo>
                    <a:lnTo>
                      <a:pt x="11" y="174"/>
                    </a:lnTo>
                    <a:lnTo>
                      <a:pt x="9" y="192"/>
                    </a:lnTo>
                    <a:lnTo>
                      <a:pt x="6" y="192"/>
                    </a:lnTo>
                    <a:lnTo>
                      <a:pt x="4" y="267"/>
                    </a:lnTo>
                    <a:lnTo>
                      <a:pt x="0" y="439"/>
                    </a:lnTo>
                    <a:lnTo>
                      <a:pt x="0" y="625"/>
                    </a:lnTo>
                    <a:lnTo>
                      <a:pt x="6" y="740"/>
                    </a:lnTo>
                    <a:lnTo>
                      <a:pt x="12" y="752"/>
                    </a:lnTo>
                    <a:lnTo>
                      <a:pt x="21" y="762"/>
                    </a:lnTo>
                    <a:lnTo>
                      <a:pt x="32" y="770"/>
                    </a:lnTo>
                    <a:lnTo>
                      <a:pt x="47" y="777"/>
                    </a:lnTo>
                    <a:lnTo>
                      <a:pt x="63" y="782"/>
                    </a:lnTo>
                    <a:lnTo>
                      <a:pt x="82" y="786"/>
                    </a:lnTo>
                    <a:lnTo>
                      <a:pt x="102" y="787"/>
                    </a:lnTo>
                    <a:lnTo>
                      <a:pt x="121" y="787"/>
                    </a:lnTo>
                    <a:lnTo>
                      <a:pt x="142" y="786"/>
                    </a:lnTo>
                    <a:lnTo>
                      <a:pt x="161" y="783"/>
                    </a:lnTo>
                    <a:lnTo>
                      <a:pt x="179" y="779"/>
                    </a:lnTo>
                    <a:lnTo>
                      <a:pt x="196" y="774"/>
                    </a:lnTo>
                    <a:lnTo>
                      <a:pt x="210" y="767"/>
                    </a:lnTo>
                    <a:lnTo>
                      <a:pt x="222" y="759"/>
                    </a:lnTo>
                    <a:lnTo>
                      <a:pt x="231" y="750"/>
                    </a:lnTo>
                    <a:lnTo>
                      <a:pt x="235" y="740"/>
                    </a:lnTo>
                    <a:lnTo>
                      <a:pt x="241" y="629"/>
                    </a:lnTo>
                    <a:lnTo>
                      <a:pt x="240" y="443"/>
                    </a:lnTo>
                    <a:lnTo>
                      <a:pt x="237" y="269"/>
                    </a:lnTo>
                    <a:lnTo>
                      <a:pt x="235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1" name="Freeform 939"/>
              <p:cNvSpPr>
                <a:spLocks/>
              </p:cNvSpPr>
              <p:nvPr/>
            </p:nvSpPr>
            <p:spPr bwMode="auto">
              <a:xfrm>
                <a:off x="3201" y="1502"/>
                <a:ext cx="50" cy="70"/>
              </a:xfrm>
              <a:custGeom>
                <a:avLst/>
                <a:gdLst>
                  <a:gd name="T0" fmla="*/ 198 w 198"/>
                  <a:gd name="T1" fmla="*/ 9 h 281"/>
                  <a:gd name="T2" fmla="*/ 197 w 198"/>
                  <a:gd name="T3" fmla="*/ 5 h 281"/>
                  <a:gd name="T4" fmla="*/ 196 w 198"/>
                  <a:gd name="T5" fmla="*/ 2 h 281"/>
                  <a:gd name="T6" fmla="*/ 193 w 198"/>
                  <a:gd name="T7" fmla="*/ 1 h 281"/>
                  <a:gd name="T8" fmla="*/ 190 w 198"/>
                  <a:gd name="T9" fmla="*/ 0 h 281"/>
                  <a:gd name="T10" fmla="*/ 10 w 198"/>
                  <a:gd name="T11" fmla="*/ 0 h 281"/>
                  <a:gd name="T12" fmla="*/ 6 w 198"/>
                  <a:gd name="T13" fmla="*/ 1 h 281"/>
                  <a:gd name="T14" fmla="*/ 3 w 198"/>
                  <a:gd name="T15" fmla="*/ 2 h 281"/>
                  <a:gd name="T16" fmla="*/ 1 w 198"/>
                  <a:gd name="T17" fmla="*/ 5 h 281"/>
                  <a:gd name="T18" fmla="*/ 0 w 198"/>
                  <a:gd name="T19" fmla="*/ 9 h 281"/>
                  <a:gd name="T20" fmla="*/ 1 w 198"/>
                  <a:gd name="T21" fmla="*/ 12 h 281"/>
                  <a:gd name="T22" fmla="*/ 3 w 198"/>
                  <a:gd name="T23" fmla="*/ 14 h 281"/>
                  <a:gd name="T24" fmla="*/ 6 w 198"/>
                  <a:gd name="T25" fmla="*/ 16 h 281"/>
                  <a:gd name="T26" fmla="*/ 9 w 198"/>
                  <a:gd name="T27" fmla="*/ 17 h 281"/>
                  <a:gd name="T28" fmla="*/ 9 w 198"/>
                  <a:gd name="T29" fmla="*/ 281 h 281"/>
                  <a:gd name="T30" fmla="*/ 194 w 198"/>
                  <a:gd name="T31" fmla="*/ 281 h 281"/>
                  <a:gd name="T32" fmla="*/ 194 w 198"/>
                  <a:gd name="T33" fmla="*/ 15 h 281"/>
                  <a:gd name="T34" fmla="*/ 195 w 198"/>
                  <a:gd name="T35" fmla="*/ 14 h 281"/>
                  <a:gd name="T36" fmla="*/ 197 w 198"/>
                  <a:gd name="T37" fmla="*/ 13 h 281"/>
                  <a:gd name="T38" fmla="*/ 198 w 198"/>
                  <a:gd name="T39" fmla="*/ 11 h 281"/>
                  <a:gd name="T40" fmla="*/ 198 w 198"/>
                  <a:gd name="T41" fmla="*/ 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8" h="281">
                    <a:moveTo>
                      <a:pt x="198" y="9"/>
                    </a:moveTo>
                    <a:lnTo>
                      <a:pt x="197" y="5"/>
                    </a:lnTo>
                    <a:lnTo>
                      <a:pt x="196" y="2"/>
                    </a:lnTo>
                    <a:lnTo>
                      <a:pt x="193" y="1"/>
                    </a:lnTo>
                    <a:lnTo>
                      <a:pt x="19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9" y="281"/>
                    </a:lnTo>
                    <a:lnTo>
                      <a:pt x="194" y="281"/>
                    </a:lnTo>
                    <a:lnTo>
                      <a:pt x="194" y="15"/>
                    </a:lnTo>
                    <a:lnTo>
                      <a:pt x="195" y="14"/>
                    </a:lnTo>
                    <a:lnTo>
                      <a:pt x="197" y="13"/>
                    </a:lnTo>
                    <a:lnTo>
                      <a:pt x="198" y="11"/>
                    </a:lnTo>
                    <a:lnTo>
                      <a:pt x="19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2" name="Freeform 940"/>
              <p:cNvSpPr>
                <a:spLocks/>
              </p:cNvSpPr>
              <p:nvPr/>
            </p:nvSpPr>
            <p:spPr bwMode="auto">
              <a:xfrm>
                <a:off x="3426" y="1242"/>
                <a:ext cx="42" cy="67"/>
              </a:xfrm>
              <a:custGeom>
                <a:avLst/>
                <a:gdLst>
                  <a:gd name="T0" fmla="*/ 141 w 169"/>
                  <a:gd name="T1" fmla="*/ 1 h 269"/>
                  <a:gd name="T2" fmla="*/ 134 w 169"/>
                  <a:gd name="T3" fmla="*/ 11 h 269"/>
                  <a:gd name="T4" fmla="*/ 121 w 169"/>
                  <a:gd name="T5" fmla="*/ 25 h 269"/>
                  <a:gd name="T6" fmla="*/ 104 w 169"/>
                  <a:gd name="T7" fmla="*/ 38 h 269"/>
                  <a:gd name="T8" fmla="*/ 87 w 169"/>
                  <a:gd name="T9" fmla="*/ 47 h 269"/>
                  <a:gd name="T10" fmla="*/ 61 w 169"/>
                  <a:gd name="T11" fmla="*/ 61 h 269"/>
                  <a:gd name="T12" fmla="*/ 34 w 169"/>
                  <a:gd name="T13" fmla="*/ 78 h 269"/>
                  <a:gd name="T14" fmla="*/ 11 w 169"/>
                  <a:gd name="T15" fmla="*/ 95 h 269"/>
                  <a:gd name="T16" fmla="*/ 1 w 169"/>
                  <a:gd name="T17" fmla="*/ 115 h 269"/>
                  <a:gd name="T18" fmla="*/ 0 w 169"/>
                  <a:gd name="T19" fmla="*/ 157 h 269"/>
                  <a:gd name="T20" fmla="*/ 2 w 169"/>
                  <a:gd name="T21" fmla="*/ 190 h 269"/>
                  <a:gd name="T22" fmla="*/ 10 w 169"/>
                  <a:gd name="T23" fmla="*/ 213 h 269"/>
                  <a:gd name="T24" fmla="*/ 22 w 169"/>
                  <a:gd name="T25" fmla="*/ 234 h 269"/>
                  <a:gd name="T26" fmla="*/ 33 w 169"/>
                  <a:gd name="T27" fmla="*/ 252 h 269"/>
                  <a:gd name="T28" fmla="*/ 47 w 169"/>
                  <a:gd name="T29" fmla="*/ 265 h 269"/>
                  <a:gd name="T30" fmla="*/ 60 w 169"/>
                  <a:gd name="T31" fmla="*/ 269 h 269"/>
                  <a:gd name="T32" fmla="*/ 69 w 169"/>
                  <a:gd name="T33" fmla="*/ 265 h 269"/>
                  <a:gd name="T34" fmla="*/ 69 w 169"/>
                  <a:gd name="T35" fmla="*/ 251 h 269"/>
                  <a:gd name="T36" fmla="*/ 81 w 169"/>
                  <a:gd name="T37" fmla="*/ 232 h 269"/>
                  <a:gd name="T38" fmla="*/ 69 w 169"/>
                  <a:gd name="T39" fmla="*/ 228 h 269"/>
                  <a:gd name="T40" fmla="*/ 54 w 169"/>
                  <a:gd name="T41" fmla="*/ 218 h 269"/>
                  <a:gd name="T42" fmla="*/ 42 w 169"/>
                  <a:gd name="T43" fmla="*/ 208 h 269"/>
                  <a:gd name="T44" fmla="*/ 36 w 169"/>
                  <a:gd name="T45" fmla="*/ 204 h 269"/>
                  <a:gd name="T46" fmla="*/ 43 w 169"/>
                  <a:gd name="T47" fmla="*/ 204 h 269"/>
                  <a:gd name="T48" fmla="*/ 59 w 169"/>
                  <a:gd name="T49" fmla="*/ 201 h 269"/>
                  <a:gd name="T50" fmla="*/ 76 w 169"/>
                  <a:gd name="T51" fmla="*/ 200 h 269"/>
                  <a:gd name="T52" fmla="*/ 85 w 169"/>
                  <a:gd name="T53" fmla="*/ 200 h 269"/>
                  <a:gd name="T54" fmla="*/ 90 w 169"/>
                  <a:gd name="T55" fmla="*/ 195 h 269"/>
                  <a:gd name="T56" fmla="*/ 90 w 169"/>
                  <a:gd name="T57" fmla="*/ 189 h 269"/>
                  <a:gd name="T58" fmla="*/ 87 w 169"/>
                  <a:gd name="T59" fmla="*/ 186 h 269"/>
                  <a:gd name="T60" fmla="*/ 77 w 169"/>
                  <a:gd name="T61" fmla="*/ 182 h 269"/>
                  <a:gd name="T62" fmla="*/ 71 w 169"/>
                  <a:gd name="T63" fmla="*/ 174 h 269"/>
                  <a:gd name="T64" fmla="*/ 70 w 169"/>
                  <a:gd name="T65" fmla="*/ 168 h 269"/>
                  <a:gd name="T66" fmla="*/ 78 w 169"/>
                  <a:gd name="T67" fmla="*/ 166 h 269"/>
                  <a:gd name="T68" fmla="*/ 89 w 169"/>
                  <a:gd name="T69" fmla="*/ 168 h 269"/>
                  <a:gd name="T70" fmla="*/ 104 w 169"/>
                  <a:gd name="T71" fmla="*/ 173 h 269"/>
                  <a:gd name="T72" fmla="*/ 108 w 169"/>
                  <a:gd name="T73" fmla="*/ 165 h 269"/>
                  <a:gd name="T74" fmla="*/ 108 w 169"/>
                  <a:gd name="T75" fmla="*/ 145 h 269"/>
                  <a:gd name="T76" fmla="*/ 110 w 169"/>
                  <a:gd name="T77" fmla="*/ 125 h 269"/>
                  <a:gd name="T78" fmla="*/ 113 w 169"/>
                  <a:gd name="T79" fmla="*/ 114 h 269"/>
                  <a:gd name="T80" fmla="*/ 118 w 169"/>
                  <a:gd name="T81" fmla="*/ 104 h 269"/>
                  <a:gd name="T82" fmla="*/ 129 w 169"/>
                  <a:gd name="T83" fmla="*/ 93 h 269"/>
                  <a:gd name="T84" fmla="*/ 140 w 169"/>
                  <a:gd name="T85" fmla="*/ 87 h 269"/>
                  <a:gd name="T86" fmla="*/ 150 w 169"/>
                  <a:gd name="T87" fmla="*/ 79 h 269"/>
                  <a:gd name="T88" fmla="*/ 160 w 169"/>
                  <a:gd name="T89" fmla="*/ 61 h 269"/>
                  <a:gd name="T90" fmla="*/ 168 w 169"/>
                  <a:gd name="T91" fmla="*/ 41 h 269"/>
                  <a:gd name="T92" fmla="*/ 167 w 169"/>
                  <a:gd name="T93" fmla="*/ 22 h 269"/>
                  <a:gd name="T94" fmla="*/ 151 w 169"/>
                  <a:gd name="T95" fmla="*/ 2 h 269"/>
                  <a:gd name="T96" fmla="*/ 142 w 169"/>
                  <a:gd name="T97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9" h="269">
                    <a:moveTo>
                      <a:pt x="142" y="0"/>
                    </a:moveTo>
                    <a:lnTo>
                      <a:pt x="141" y="1"/>
                    </a:lnTo>
                    <a:lnTo>
                      <a:pt x="138" y="6"/>
                    </a:lnTo>
                    <a:lnTo>
                      <a:pt x="134" y="11"/>
                    </a:lnTo>
                    <a:lnTo>
                      <a:pt x="127" y="18"/>
                    </a:lnTo>
                    <a:lnTo>
                      <a:pt x="121" y="25"/>
                    </a:lnTo>
                    <a:lnTo>
                      <a:pt x="113" y="32"/>
                    </a:lnTo>
                    <a:lnTo>
                      <a:pt x="104" y="38"/>
                    </a:lnTo>
                    <a:lnTo>
                      <a:pt x="96" y="43"/>
                    </a:lnTo>
                    <a:lnTo>
                      <a:pt x="87" y="47"/>
                    </a:lnTo>
                    <a:lnTo>
                      <a:pt x="76" y="54"/>
                    </a:lnTo>
                    <a:lnTo>
                      <a:pt x="61" y="61"/>
                    </a:lnTo>
                    <a:lnTo>
                      <a:pt x="47" y="69"/>
                    </a:lnTo>
                    <a:lnTo>
                      <a:pt x="34" y="78"/>
                    </a:lnTo>
                    <a:lnTo>
                      <a:pt x="22" y="87"/>
                    </a:lnTo>
                    <a:lnTo>
                      <a:pt x="11" y="95"/>
                    </a:lnTo>
                    <a:lnTo>
                      <a:pt x="4" y="103"/>
                    </a:lnTo>
                    <a:lnTo>
                      <a:pt x="1" y="115"/>
                    </a:lnTo>
                    <a:lnTo>
                      <a:pt x="0" y="134"/>
                    </a:lnTo>
                    <a:lnTo>
                      <a:pt x="0" y="157"/>
                    </a:lnTo>
                    <a:lnTo>
                      <a:pt x="1" y="180"/>
                    </a:lnTo>
                    <a:lnTo>
                      <a:pt x="2" y="190"/>
                    </a:lnTo>
                    <a:lnTo>
                      <a:pt x="6" y="201"/>
                    </a:lnTo>
                    <a:lnTo>
                      <a:pt x="10" y="213"/>
                    </a:lnTo>
                    <a:lnTo>
                      <a:pt x="15" y="224"/>
                    </a:lnTo>
                    <a:lnTo>
                      <a:pt x="22" y="234"/>
                    </a:lnTo>
                    <a:lnTo>
                      <a:pt x="27" y="244"/>
                    </a:lnTo>
                    <a:lnTo>
                      <a:pt x="33" y="252"/>
                    </a:lnTo>
                    <a:lnTo>
                      <a:pt x="38" y="257"/>
                    </a:lnTo>
                    <a:lnTo>
                      <a:pt x="47" y="265"/>
                    </a:lnTo>
                    <a:lnTo>
                      <a:pt x="55" y="268"/>
                    </a:lnTo>
                    <a:lnTo>
                      <a:pt x="60" y="269"/>
                    </a:lnTo>
                    <a:lnTo>
                      <a:pt x="66" y="268"/>
                    </a:lnTo>
                    <a:lnTo>
                      <a:pt x="69" y="265"/>
                    </a:lnTo>
                    <a:lnTo>
                      <a:pt x="69" y="257"/>
                    </a:lnTo>
                    <a:lnTo>
                      <a:pt x="69" y="251"/>
                    </a:lnTo>
                    <a:lnTo>
                      <a:pt x="69" y="247"/>
                    </a:lnTo>
                    <a:lnTo>
                      <a:pt x="81" y="232"/>
                    </a:lnTo>
                    <a:lnTo>
                      <a:pt x="76" y="231"/>
                    </a:lnTo>
                    <a:lnTo>
                      <a:pt x="69" y="228"/>
                    </a:lnTo>
                    <a:lnTo>
                      <a:pt x="61" y="223"/>
                    </a:lnTo>
                    <a:lnTo>
                      <a:pt x="54" y="218"/>
                    </a:lnTo>
                    <a:lnTo>
                      <a:pt x="47" y="212"/>
                    </a:lnTo>
                    <a:lnTo>
                      <a:pt x="42" y="208"/>
                    </a:lnTo>
                    <a:lnTo>
                      <a:pt x="37" y="205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3" y="204"/>
                    </a:lnTo>
                    <a:lnTo>
                      <a:pt x="50" y="203"/>
                    </a:lnTo>
                    <a:lnTo>
                      <a:pt x="59" y="201"/>
                    </a:lnTo>
                    <a:lnTo>
                      <a:pt x="68" y="201"/>
                    </a:lnTo>
                    <a:lnTo>
                      <a:pt x="76" y="200"/>
                    </a:lnTo>
                    <a:lnTo>
                      <a:pt x="82" y="200"/>
                    </a:lnTo>
                    <a:lnTo>
                      <a:pt x="85" y="200"/>
                    </a:lnTo>
                    <a:lnTo>
                      <a:pt x="88" y="198"/>
                    </a:lnTo>
                    <a:lnTo>
                      <a:pt x="90" y="195"/>
                    </a:lnTo>
                    <a:lnTo>
                      <a:pt x="90" y="192"/>
                    </a:lnTo>
                    <a:lnTo>
                      <a:pt x="90" y="189"/>
                    </a:lnTo>
                    <a:lnTo>
                      <a:pt x="89" y="188"/>
                    </a:lnTo>
                    <a:lnTo>
                      <a:pt x="87" y="186"/>
                    </a:lnTo>
                    <a:lnTo>
                      <a:pt x="82" y="184"/>
                    </a:lnTo>
                    <a:lnTo>
                      <a:pt x="77" y="182"/>
                    </a:lnTo>
                    <a:lnTo>
                      <a:pt x="73" y="180"/>
                    </a:lnTo>
                    <a:lnTo>
                      <a:pt x="71" y="174"/>
                    </a:lnTo>
                    <a:lnTo>
                      <a:pt x="70" y="170"/>
                    </a:lnTo>
                    <a:lnTo>
                      <a:pt x="70" y="168"/>
                    </a:lnTo>
                    <a:lnTo>
                      <a:pt x="72" y="168"/>
                    </a:lnTo>
                    <a:lnTo>
                      <a:pt x="78" y="166"/>
                    </a:lnTo>
                    <a:lnTo>
                      <a:pt x="84" y="166"/>
                    </a:lnTo>
                    <a:lnTo>
                      <a:pt x="89" y="168"/>
                    </a:lnTo>
                    <a:lnTo>
                      <a:pt x="98" y="172"/>
                    </a:lnTo>
                    <a:lnTo>
                      <a:pt x="104" y="173"/>
                    </a:lnTo>
                    <a:lnTo>
                      <a:pt x="107" y="170"/>
                    </a:lnTo>
                    <a:lnTo>
                      <a:pt x="108" y="165"/>
                    </a:lnTo>
                    <a:lnTo>
                      <a:pt x="108" y="155"/>
                    </a:lnTo>
                    <a:lnTo>
                      <a:pt x="108" y="145"/>
                    </a:lnTo>
                    <a:lnTo>
                      <a:pt x="110" y="132"/>
                    </a:lnTo>
                    <a:lnTo>
                      <a:pt x="110" y="125"/>
                    </a:lnTo>
                    <a:lnTo>
                      <a:pt x="111" y="120"/>
                    </a:lnTo>
                    <a:lnTo>
                      <a:pt x="113" y="114"/>
                    </a:lnTo>
                    <a:lnTo>
                      <a:pt x="115" y="107"/>
                    </a:lnTo>
                    <a:lnTo>
                      <a:pt x="118" y="104"/>
                    </a:lnTo>
                    <a:lnTo>
                      <a:pt x="125" y="99"/>
                    </a:lnTo>
                    <a:lnTo>
                      <a:pt x="129" y="93"/>
                    </a:lnTo>
                    <a:lnTo>
                      <a:pt x="135" y="89"/>
                    </a:lnTo>
                    <a:lnTo>
                      <a:pt x="140" y="87"/>
                    </a:lnTo>
                    <a:lnTo>
                      <a:pt x="145" y="84"/>
                    </a:lnTo>
                    <a:lnTo>
                      <a:pt x="150" y="79"/>
                    </a:lnTo>
                    <a:lnTo>
                      <a:pt x="156" y="71"/>
                    </a:lnTo>
                    <a:lnTo>
                      <a:pt x="160" y="61"/>
                    </a:lnTo>
                    <a:lnTo>
                      <a:pt x="164" y="52"/>
                    </a:lnTo>
                    <a:lnTo>
                      <a:pt x="168" y="41"/>
                    </a:lnTo>
                    <a:lnTo>
                      <a:pt x="169" y="31"/>
                    </a:lnTo>
                    <a:lnTo>
                      <a:pt x="167" y="22"/>
                    </a:lnTo>
                    <a:lnTo>
                      <a:pt x="159" y="9"/>
                    </a:lnTo>
                    <a:lnTo>
                      <a:pt x="151" y="2"/>
                    </a:lnTo>
                    <a:lnTo>
                      <a:pt x="14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3" name="Freeform 941"/>
              <p:cNvSpPr>
                <a:spLocks/>
              </p:cNvSpPr>
              <p:nvPr/>
            </p:nvSpPr>
            <p:spPr bwMode="auto">
              <a:xfrm>
                <a:off x="3432" y="1261"/>
                <a:ext cx="19" cy="13"/>
              </a:xfrm>
              <a:custGeom>
                <a:avLst/>
                <a:gdLst>
                  <a:gd name="T0" fmla="*/ 17 w 74"/>
                  <a:gd name="T1" fmla="*/ 1 h 49"/>
                  <a:gd name="T2" fmla="*/ 18 w 74"/>
                  <a:gd name="T3" fmla="*/ 1 h 49"/>
                  <a:gd name="T4" fmla="*/ 20 w 74"/>
                  <a:gd name="T5" fmla="*/ 1 h 49"/>
                  <a:gd name="T6" fmla="*/ 25 w 74"/>
                  <a:gd name="T7" fmla="*/ 1 h 49"/>
                  <a:gd name="T8" fmla="*/ 30 w 74"/>
                  <a:gd name="T9" fmla="*/ 0 h 49"/>
                  <a:gd name="T10" fmla="*/ 35 w 74"/>
                  <a:gd name="T11" fmla="*/ 1 h 49"/>
                  <a:gd name="T12" fmla="*/ 42 w 74"/>
                  <a:gd name="T13" fmla="*/ 1 h 49"/>
                  <a:gd name="T14" fmla="*/ 49 w 74"/>
                  <a:gd name="T15" fmla="*/ 2 h 49"/>
                  <a:gd name="T16" fmla="*/ 55 w 74"/>
                  <a:gd name="T17" fmla="*/ 3 h 49"/>
                  <a:gd name="T18" fmla="*/ 65 w 74"/>
                  <a:gd name="T19" fmla="*/ 6 h 49"/>
                  <a:gd name="T20" fmla="*/ 71 w 74"/>
                  <a:gd name="T21" fmla="*/ 9 h 49"/>
                  <a:gd name="T22" fmla="*/ 73 w 74"/>
                  <a:gd name="T23" fmla="*/ 11 h 49"/>
                  <a:gd name="T24" fmla="*/ 74 w 74"/>
                  <a:gd name="T25" fmla="*/ 13 h 49"/>
                  <a:gd name="T26" fmla="*/ 73 w 74"/>
                  <a:gd name="T27" fmla="*/ 17 h 49"/>
                  <a:gd name="T28" fmla="*/ 71 w 74"/>
                  <a:gd name="T29" fmla="*/ 22 h 49"/>
                  <a:gd name="T30" fmla="*/ 68 w 74"/>
                  <a:gd name="T31" fmla="*/ 26 h 49"/>
                  <a:gd name="T32" fmla="*/ 67 w 74"/>
                  <a:gd name="T33" fmla="*/ 28 h 49"/>
                  <a:gd name="T34" fmla="*/ 65 w 74"/>
                  <a:gd name="T35" fmla="*/ 29 h 49"/>
                  <a:gd name="T36" fmla="*/ 62 w 74"/>
                  <a:gd name="T37" fmla="*/ 33 h 49"/>
                  <a:gd name="T38" fmla="*/ 58 w 74"/>
                  <a:gd name="T39" fmla="*/ 37 h 49"/>
                  <a:gd name="T40" fmla="*/ 57 w 74"/>
                  <a:gd name="T41" fmla="*/ 41 h 49"/>
                  <a:gd name="T42" fmla="*/ 56 w 74"/>
                  <a:gd name="T43" fmla="*/ 48 h 49"/>
                  <a:gd name="T44" fmla="*/ 51 w 74"/>
                  <a:gd name="T45" fmla="*/ 49 h 49"/>
                  <a:gd name="T46" fmla="*/ 44 w 74"/>
                  <a:gd name="T47" fmla="*/ 48 h 49"/>
                  <a:gd name="T48" fmla="*/ 38 w 74"/>
                  <a:gd name="T49" fmla="*/ 46 h 49"/>
                  <a:gd name="T50" fmla="*/ 34 w 74"/>
                  <a:gd name="T51" fmla="*/ 45 h 49"/>
                  <a:gd name="T52" fmla="*/ 29 w 74"/>
                  <a:gd name="T53" fmla="*/ 43 h 49"/>
                  <a:gd name="T54" fmla="*/ 23 w 74"/>
                  <a:gd name="T55" fmla="*/ 40 h 49"/>
                  <a:gd name="T56" fmla="*/ 17 w 74"/>
                  <a:gd name="T57" fmla="*/ 38 h 49"/>
                  <a:gd name="T58" fmla="*/ 10 w 74"/>
                  <a:gd name="T59" fmla="*/ 35 h 49"/>
                  <a:gd name="T60" fmla="*/ 5 w 74"/>
                  <a:gd name="T61" fmla="*/ 33 h 49"/>
                  <a:gd name="T62" fmla="*/ 2 w 74"/>
                  <a:gd name="T63" fmla="*/ 32 h 49"/>
                  <a:gd name="T64" fmla="*/ 0 w 74"/>
                  <a:gd name="T65" fmla="*/ 31 h 49"/>
                  <a:gd name="T66" fmla="*/ 3 w 74"/>
                  <a:gd name="T67" fmla="*/ 29 h 49"/>
                  <a:gd name="T68" fmla="*/ 8 w 74"/>
                  <a:gd name="T69" fmla="*/ 26 h 49"/>
                  <a:gd name="T70" fmla="*/ 16 w 74"/>
                  <a:gd name="T71" fmla="*/ 22 h 49"/>
                  <a:gd name="T72" fmla="*/ 25 w 74"/>
                  <a:gd name="T73" fmla="*/ 18 h 49"/>
                  <a:gd name="T74" fmla="*/ 33 w 74"/>
                  <a:gd name="T75" fmla="*/ 18 h 49"/>
                  <a:gd name="T76" fmla="*/ 40 w 74"/>
                  <a:gd name="T77" fmla="*/ 17 h 49"/>
                  <a:gd name="T78" fmla="*/ 43 w 74"/>
                  <a:gd name="T79" fmla="*/ 17 h 49"/>
                  <a:gd name="T80" fmla="*/ 41 w 74"/>
                  <a:gd name="T81" fmla="*/ 17 h 49"/>
                  <a:gd name="T82" fmla="*/ 37 w 74"/>
                  <a:gd name="T83" fmla="*/ 16 h 49"/>
                  <a:gd name="T84" fmla="*/ 33 w 74"/>
                  <a:gd name="T85" fmla="*/ 14 h 49"/>
                  <a:gd name="T86" fmla="*/ 31 w 74"/>
                  <a:gd name="T87" fmla="*/ 13 h 49"/>
                  <a:gd name="T88" fmla="*/ 28 w 74"/>
                  <a:gd name="T89" fmla="*/ 13 h 49"/>
                  <a:gd name="T90" fmla="*/ 21 w 74"/>
                  <a:gd name="T91" fmla="*/ 13 h 49"/>
                  <a:gd name="T92" fmla="*/ 12 w 74"/>
                  <a:gd name="T93" fmla="*/ 12 h 49"/>
                  <a:gd name="T94" fmla="*/ 4 w 74"/>
                  <a:gd name="T95" fmla="*/ 11 h 49"/>
                  <a:gd name="T96" fmla="*/ 0 w 74"/>
                  <a:gd name="T97" fmla="*/ 11 h 49"/>
                  <a:gd name="T98" fmla="*/ 17 w 74"/>
                  <a:gd name="T9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4" h="49">
                    <a:moveTo>
                      <a:pt x="17" y="1"/>
                    </a:moveTo>
                    <a:lnTo>
                      <a:pt x="18" y="1"/>
                    </a:lnTo>
                    <a:lnTo>
                      <a:pt x="20" y="1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2" y="1"/>
                    </a:lnTo>
                    <a:lnTo>
                      <a:pt x="49" y="2"/>
                    </a:lnTo>
                    <a:lnTo>
                      <a:pt x="55" y="3"/>
                    </a:lnTo>
                    <a:lnTo>
                      <a:pt x="65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3" y="17"/>
                    </a:lnTo>
                    <a:lnTo>
                      <a:pt x="71" y="22"/>
                    </a:lnTo>
                    <a:lnTo>
                      <a:pt x="68" y="26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2" y="33"/>
                    </a:lnTo>
                    <a:lnTo>
                      <a:pt x="58" y="37"/>
                    </a:lnTo>
                    <a:lnTo>
                      <a:pt x="57" y="41"/>
                    </a:lnTo>
                    <a:lnTo>
                      <a:pt x="56" y="48"/>
                    </a:lnTo>
                    <a:lnTo>
                      <a:pt x="51" y="49"/>
                    </a:lnTo>
                    <a:lnTo>
                      <a:pt x="44" y="48"/>
                    </a:lnTo>
                    <a:lnTo>
                      <a:pt x="38" y="46"/>
                    </a:lnTo>
                    <a:lnTo>
                      <a:pt x="34" y="45"/>
                    </a:lnTo>
                    <a:lnTo>
                      <a:pt x="29" y="43"/>
                    </a:lnTo>
                    <a:lnTo>
                      <a:pt x="23" y="40"/>
                    </a:lnTo>
                    <a:lnTo>
                      <a:pt x="17" y="38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3" y="29"/>
                    </a:lnTo>
                    <a:lnTo>
                      <a:pt x="8" y="26"/>
                    </a:lnTo>
                    <a:lnTo>
                      <a:pt x="16" y="22"/>
                    </a:lnTo>
                    <a:lnTo>
                      <a:pt x="25" y="18"/>
                    </a:lnTo>
                    <a:lnTo>
                      <a:pt x="33" y="18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7" y="16"/>
                    </a:lnTo>
                    <a:lnTo>
                      <a:pt x="33" y="14"/>
                    </a:lnTo>
                    <a:lnTo>
                      <a:pt x="31" y="13"/>
                    </a:lnTo>
                    <a:lnTo>
                      <a:pt x="28" y="13"/>
                    </a:lnTo>
                    <a:lnTo>
                      <a:pt x="21" y="13"/>
                    </a:lnTo>
                    <a:lnTo>
                      <a:pt x="12" y="12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4" name="Freeform 942"/>
              <p:cNvSpPr>
                <a:spLocks/>
              </p:cNvSpPr>
              <p:nvPr/>
            </p:nvSpPr>
            <p:spPr bwMode="auto">
              <a:xfrm>
                <a:off x="3457" y="1285"/>
                <a:ext cx="15" cy="21"/>
              </a:xfrm>
              <a:custGeom>
                <a:avLst/>
                <a:gdLst>
                  <a:gd name="T0" fmla="*/ 58 w 58"/>
                  <a:gd name="T1" fmla="*/ 0 h 83"/>
                  <a:gd name="T2" fmla="*/ 55 w 58"/>
                  <a:gd name="T3" fmla="*/ 9 h 83"/>
                  <a:gd name="T4" fmla="*/ 47 w 58"/>
                  <a:gd name="T5" fmla="*/ 28 h 83"/>
                  <a:gd name="T6" fmla="*/ 37 w 58"/>
                  <a:gd name="T7" fmla="*/ 49 h 83"/>
                  <a:gd name="T8" fmla="*/ 29 w 58"/>
                  <a:gd name="T9" fmla="*/ 61 h 83"/>
                  <a:gd name="T10" fmla="*/ 20 w 58"/>
                  <a:gd name="T11" fmla="*/ 68 h 83"/>
                  <a:gd name="T12" fmla="*/ 11 w 58"/>
                  <a:gd name="T13" fmla="*/ 74 h 83"/>
                  <a:gd name="T14" fmla="*/ 3 w 58"/>
                  <a:gd name="T15" fmla="*/ 81 h 83"/>
                  <a:gd name="T16" fmla="*/ 0 w 58"/>
                  <a:gd name="T17" fmla="*/ 83 h 83"/>
                  <a:gd name="T18" fmla="*/ 4 w 58"/>
                  <a:gd name="T19" fmla="*/ 79 h 83"/>
                  <a:gd name="T20" fmla="*/ 14 w 58"/>
                  <a:gd name="T21" fmla="*/ 69 h 83"/>
                  <a:gd name="T22" fmla="*/ 24 w 58"/>
                  <a:gd name="T23" fmla="*/ 57 h 83"/>
                  <a:gd name="T24" fmla="*/ 32 w 58"/>
                  <a:gd name="T25" fmla="*/ 46 h 83"/>
                  <a:gd name="T26" fmla="*/ 38 w 58"/>
                  <a:gd name="T27" fmla="*/ 34 h 83"/>
                  <a:gd name="T28" fmla="*/ 47 w 58"/>
                  <a:gd name="T29" fmla="*/ 19 h 83"/>
                  <a:gd name="T30" fmla="*/ 55 w 58"/>
                  <a:gd name="T31" fmla="*/ 5 h 83"/>
                  <a:gd name="T32" fmla="*/ 58 w 58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83">
                    <a:moveTo>
                      <a:pt x="58" y="0"/>
                    </a:moveTo>
                    <a:lnTo>
                      <a:pt x="55" y="9"/>
                    </a:lnTo>
                    <a:lnTo>
                      <a:pt x="47" y="28"/>
                    </a:lnTo>
                    <a:lnTo>
                      <a:pt x="37" y="49"/>
                    </a:lnTo>
                    <a:lnTo>
                      <a:pt x="29" y="61"/>
                    </a:lnTo>
                    <a:lnTo>
                      <a:pt x="20" y="68"/>
                    </a:lnTo>
                    <a:lnTo>
                      <a:pt x="11" y="74"/>
                    </a:lnTo>
                    <a:lnTo>
                      <a:pt x="3" y="81"/>
                    </a:lnTo>
                    <a:lnTo>
                      <a:pt x="0" y="83"/>
                    </a:lnTo>
                    <a:lnTo>
                      <a:pt x="4" y="79"/>
                    </a:lnTo>
                    <a:lnTo>
                      <a:pt x="14" y="69"/>
                    </a:lnTo>
                    <a:lnTo>
                      <a:pt x="24" y="57"/>
                    </a:lnTo>
                    <a:lnTo>
                      <a:pt x="32" y="46"/>
                    </a:lnTo>
                    <a:lnTo>
                      <a:pt x="38" y="34"/>
                    </a:lnTo>
                    <a:lnTo>
                      <a:pt x="47" y="19"/>
                    </a:lnTo>
                    <a:lnTo>
                      <a:pt x="5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5" name="Freeform 943"/>
              <p:cNvSpPr>
                <a:spLocks/>
              </p:cNvSpPr>
              <p:nvPr/>
            </p:nvSpPr>
            <p:spPr bwMode="auto">
              <a:xfrm>
                <a:off x="3428" y="1304"/>
                <a:ext cx="9" cy="21"/>
              </a:xfrm>
              <a:custGeom>
                <a:avLst/>
                <a:gdLst>
                  <a:gd name="T0" fmla="*/ 4 w 38"/>
                  <a:gd name="T1" fmla="*/ 0 h 84"/>
                  <a:gd name="T2" fmla="*/ 4 w 38"/>
                  <a:gd name="T3" fmla="*/ 6 h 84"/>
                  <a:gd name="T4" fmla="*/ 3 w 38"/>
                  <a:gd name="T5" fmla="*/ 21 h 84"/>
                  <a:gd name="T6" fmla="*/ 1 w 38"/>
                  <a:gd name="T7" fmla="*/ 40 h 84"/>
                  <a:gd name="T8" fmla="*/ 0 w 38"/>
                  <a:gd name="T9" fmla="*/ 53 h 84"/>
                  <a:gd name="T10" fmla="*/ 1 w 38"/>
                  <a:gd name="T11" fmla="*/ 62 h 84"/>
                  <a:gd name="T12" fmla="*/ 5 w 38"/>
                  <a:gd name="T13" fmla="*/ 68 h 84"/>
                  <a:gd name="T14" fmla="*/ 11 w 38"/>
                  <a:gd name="T15" fmla="*/ 75 h 84"/>
                  <a:gd name="T16" fmla="*/ 16 w 38"/>
                  <a:gd name="T17" fmla="*/ 81 h 84"/>
                  <a:gd name="T18" fmla="*/ 23 w 38"/>
                  <a:gd name="T19" fmla="*/ 84 h 84"/>
                  <a:gd name="T20" fmla="*/ 32 w 38"/>
                  <a:gd name="T21" fmla="*/ 83 h 84"/>
                  <a:gd name="T22" fmla="*/ 38 w 38"/>
                  <a:gd name="T23" fmla="*/ 79 h 84"/>
                  <a:gd name="T24" fmla="*/ 38 w 38"/>
                  <a:gd name="T25" fmla="*/ 73 h 84"/>
                  <a:gd name="T26" fmla="*/ 36 w 38"/>
                  <a:gd name="T27" fmla="*/ 66 h 84"/>
                  <a:gd name="T28" fmla="*/ 30 w 38"/>
                  <a:gd name="T29" fmla="*/ 56 h 84"/>
                  <a:gd name="T30" fmla="*/ 25 w 38"/>
                  <a:gd name="T31" fmla="*/ 44 h 84"/>
                  <a:gd name="T32" fmla="*/ 20 w 38"/>
                  <a:gd name="T33" fmla="*/ 31 h 84"/>
                  <a:gd name="T34" fmla="*/ 14 w 38"/>
                  <a:gd name="T35" fmla="*/ 19 h 84"/>
                  <a:gd name="T36" fmla="*/ 9 w 38"/>
                  <a:gd name="T37" fmla="*/ 9 h 84"/>
                  <a:gd name="T38" fmla="*/ 5 w 38"/>
                  <a:gd name="T39" fmla="*/ 2 h 84"/>
                  <a:gd name="T40" fmla="*/ 4 w 38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84">
                    <a:moveTo>
                      <a:pt x="4" y="0"/>
                    </a:moveTo>
                    <a:lnTo>
                      <a:pt x="4" y="6"/>
                    </a:lnTo>
                    <a:lnTo>
                      <a:pt x="3" y="21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5" y="68"/>
                    </a:lnTo>
                    <a:lnTo>
                      <a:pt x="11" y="75"/>
                    </a:lnTo>
                    <a:lnTo>
                      <a:pt x="16" y="81"/>
                    </a:lnTo>
                    <a:lnTo>
                      <a:pt x="23" y="84"/>
                    </a:lnTo>
                    <a:lnTo>
                      <a:pt x="32" y="83"/>
                    </a:lnTo>
                    <a:lnTo>
                      <a:pt x="38" y="79"/>
                    </a:lnTo>
                    <a:lnTo>
                      <a:pt x="38" y="73"/>
                    </a:lnTo>
                    <a:lnTo>
                      <a:pt x="36" y="66"/>
                    </a:lnTo>
                    <a:lnTo>
                      <a:pt x="30" y="56"/>
                    </a:lnTo>
                    <a:lnTo>
                      <a:pt x="25" y="44"/>
                    </a:lnTo>
                    <a:lnTo>
                      <a:pt x="20" y="31"/>
                    </a:lnTo>
                    <a:lnTo>
                      <a:pt x="14" y="19"/>
                    </a:lnTo>
                    <a:lnTo>
                      <a:pt x="9" y="9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6" name="Freeform 944"/>
              <p:cNvSpPr>
                <a:spLocks/>
              </p:cNvSpPr>
              <p:nvPr/>
            </p:nvSpPr>
            <p:spPr bwMode="auto">
              <a:xfrm>
                <a:off x="3411" y="1246"/>
                <a:ext cx="15" cy="30"/>
              </a:xfrm>
              <a:custGeom>
                <a:avLst/>
                <a:gdLst>
                  <a:gd name="T0" fmla="*/ 54 w 60"/>
                  <a:gd name="T1" fmla="*/ 48 h 120"/>
                  <a:gd name="T2" fmla="*/ 50 w 60"/>
                  <a:gd name="T3" fmla="*/ 49 h 120"/>
                  <a:gd name="T4" fmla="*/ 46 w 60"/>
                  <a:gd name="T5" fmla="*/ 53 h 120"/>
                  <a:gd name="T6" fmla="*/ 41 w 60"/>
                  <a:gd name="T7" fmla="*/ 58 h 120"/>
                  <a:gd name="T8" fmla="*/ 34 w 60"/>
                  <a:gd name="T9" fmla="*/ 64 h 120"/>
                  <a:gd name="T10" fmla="*/ 26 w 60"/>
                  <a:gd name="T11" fmla="*/ 71 h 120"/>
                  <a:gd name="T12" fmla="*/ 21 w 60"/>
                  <a:gd name="T13" fmla="*/ 77 h 120"/>
                  <a:gd name="T14" fmla="*/ 17 w 60"/>
                  <a:gd name="T15" fmla="*/ 84 h 120"/>
                  <a:gd name="T16" fmla="*/ 13 w 60"/>
                  <a:gd name="T17" fmla="*/ 91 h 120"/>
                  <a:gd name="T18" fmla="*/ 9 w 60"/>
                  <a:gd name="T19" fmla="*/ 103 h 120"/>
                  <a:gd name="T20" fmla="*/ 6 w 60"/>
                  <a:gd name="T21" fmla="*/ 111 h 120"/>
                  <a:gd name="T22" fmla="*/ 2 w 60"/>
                  <a:gd name="T23" fmla="*/ 118 h 120"/>
                  <a:gd name="T24" fmla="*/ 1 w 60"/>
                  <a:gd name="T25" fmla="*/ 120 h 120"/>
                  <a:gd name="T26" fmla="*/ 1 w 60"/>
                  <a:gd name="T27" fmla="*/ 117 h 120"/>
                  <a:gd name="T28" fmla="*/ 0 w 60"/>
                  <a:gd name="T29" fmla="*/ 107 h 120"/>
                  <a:gd name="T30" fmla="*/ 0 w 60"/>
                  <a:gd name="T31" fmla="*/ 95 h 120"/>
                  <a:gd name="T32" fmla="*/ 1 w 60"/>
                  <a:gd name="T33" fmla="*/ 84 h 120"/>
                  <a:gd name="T34" fmla="*/ 3 w 60"/>
                  <a:gd name="T35" fmla="*/ 74 h 120"/>
                  <a:gd name="T36" fmla="*/ 9 w 60"/>
                  <a:gd name="T37" fmla="*/ 63 h 120"/>
                  <a:gd name="T38" fmla="*/ 14 w 60"/>
                  <a:gd name="T39" fmla="*/ 53 h 120"/>
                  <a:gd name="T40" fmla="*/ 22 w 60"/>
                  <a:gd name="T41" fmla="*/ 43 h 120"/>
                  <a:gd name="T42" fmla="*/ 30 w 60"/>
                  <a:gd name="T43" fmla="*/ 35 h 120"/>
                  <a:gd name="T44" fmla="*/ 34 w 60"/>
                  <a:gd name="T45" fmla="*/ 27 h 120"/>
                  <a:gd name="T46" fmla="*/ 37 w 60"/>
                  <a:gd name="T47" fmla="*/ 21 h 120"/>
                  <a:gd name="T48" fmla="*/ 38 w 60"/>
                  <a:gd name="T49" fmla="*/ 13 h 120"/>
                  <a:gd name="T50" fmla="*/ 40 w 60"/>
                  <a:gd name="T51" fmla="*/ 5 h 120"/>
                  <a:gd name="T52" fmla="*/ 44 w 60"/>
                  <a:gd name="T53" fmla="*/ 0 h 120"/>
                  <a:gd name="T54" fmla="*/ 47 w 60"/>
                  <a:gd name="T55" fmla="*/ 0 h 120"/>
                  <a:gd name="T56" fmla="*/ 48 w 60"/>
                  <a:gd name="T57" fmla="*/ 7 h 120"/>
                  <a:gd name="T58" fmla="*/ 48 w 60"/>
                  <a:gd name="T59" fmla="*/ 18 h 120"/>
                  <a:gd name="T60" fmla="*/ 47 w 60"/>
                  <a:gd name="T61" fmla="*/ 26 h 120"/>
                  <a:gd name="T62" fmla="*/ 45 w 60"/>
                  <a:gd name="T63" fmla="*/ 33 h 120"/>
                  <a:gd name="T64" fmla="*/ 42 w 60"/>
                  <a:gd name="T65" fmla="*/ 38 h 120"/>
                  <a:gd name="T66" fmla="*/ 40 w 60"/>
                  <a:gd name="T67" fmla="*/ 41 h 120"/>
                  <a:gd name="T68" fmla="*/ 41 w 60"/>
                  <a:gd name="T69" fmla="*/ 42 h 120"/>
                  <a:gd name="T70" fmla="*/ 44 w 60"/>
                  <a:gd name="T71" fmla="*/ 41 h 120"/>
                  <a:gd name="T72" fmla="*/ 49 w 60"/>
                  <a:gd name="T73" fmla="*/ 38 h 120"/>
                  <a:gd name="T74" fmla="*/ 55 w 60"/>
                  <a:gd name="T75" fmla="*/ 36 h 120"/>
                  <a:gd name="T76" fmla="*/ 58 w 60"/>
                  <a:gd name="T77" fmla="*/ 36 h 120"/>
                  <a:gd name="T78" fmla="*/ 60 w 60"/>
                  <a:gd name="T79" fmla="*/ 37 h 120"/>
                  <a:gd name="T80" fmla="*/ 59 w 60"/>
                  <a:gd name="T81" fmla="*/ 40 h 120"/>
                  <a:gd name="T82" fmla="*/ 57 w 60"/>
                  <a:gd name="T83" fmla="*/ 43 h 120"/>
                  <a:gd name="T84" fmla="*/ 55 w 60"/>
                  <a:gd name="T85" fmla="*/ 46 h 120"/>
                  <a:gd name="T86" fmla="*/ 54 w 60"/>
                  <a:gd name="T87" fmla="*/ 47 h 120"/>
                  <a:gd name="T88" fmla="*/ 54 w 60"/>
                  <a:gd name="T89" fmla="*/ 4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120">
                    <a:moveTo>
                      <a:pt x="54" y="48"/>
                    </a:moveTo>
                    <a:lnTo>
                      <a:pt x="50" y="49"/>
                    </a:lnTo>
                    <a:lnTo>
                      <a:pt x="46" y="53"/>
                    </a:lnTo>
                    <a:lnTo>
                      <a:pt x="41" y="58"/>
                    </a:lnTo>
                    <a:lnTo>
                      <a:pt x="34" y="64"/>
                    </a:lnTo>
                    <a:lnTo>
                      <a:pt x="26" y="71"/>
                    </a:lnTo>
                    <a:lnTo>
                      <a:pt x="21" y="77"/>
                    </a:lnTo>
                    <a:lnTo>
                      <a:pt x="17" y="84"/>
                    </a:lnTo>
                    <a:lnTo>
                      <a:pt x="13" y="91"/>
                    </a:lnTo>
                    <a:lnTo>
                      <a:pt x="9" y="103"/>
                    </a:lnTo>
                    <a:lnTo>
                      <a:pt x="6" y="111"/>
                    </a:lnTo>
                    <a:lnTo>
                      <a:pt x="2" y="118"/>
                    </a:lnTo>
                    <a:lnTo>
                      <a:pt x="1" y="120"/>
                    </a:lnTo>
                    <a:lnTo>
                      <a:pt x="1" y="117"/>
                    </a:lnTo>
                    <a:lnTo>
                      <a:pt x="0" y="107"/>
                    </a:lnTo>
                    <a:lnTo>
                      <a:pt x="0" y="95"/>
                    </a:lnTo>
                    <a:lnTo>
                      <a:pt x="1" y="84"/>
                    </a:lnTo>
                    <a:lnTo>
                      <a:pt x="3" y="74"/>
                    </a:lnTo>
                    <a:lnTo>
                      <a:pt x="9" y="63"/>
                    </a:lnTo>
                    <a:lnTo>
                      <a:pt x="14" y="53"/>
                    </a:lnTo>
                    <a:lnTo>
                      <a:pt x="22" y="43"/>
                    </a:lnTo>
                    <a:lnTo>
                      <a:pt x="30" y="35"/>
                    </a:lnTo>
                    <a:lnTo>
                      <a:pt x="34" y="27"/>
                    </a:lnTo>
                    <a:lnTo>
                      <a:pt x="37" y="21"/>
                    </a:lnTo>
                    <a:lnTo>
                      <a:pt x="38" y="13"/>
                    </a:lnTo>
                    <a:lnTo>
                      <a:pt x="40" y="5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7"/>
                    </a:lnTo>
                    <a:lnTo>
                      <a:pt x="48" y="18"/>
                    </a:lnTo>
                    <a:lnTo>
                      <a:pt x="47" y="26"/>
                    </a:lnTo>
                    <a:lnTo>
                      <a:pt x="45" y="33"/>
                    </a:lnTo>
                    <a:lnTo>
                      <a:pt x="42" y="38"/>
                    </a:lnTo>
                    <a:lnTo>
                      <a:pt x="40" y="41"/>
                    </a:lnTo>
                    <a:lnTo>
                      <a:pt x="41" y="42"/>
                    </a:lnTo>
                    <a:lnTo>
                      <a:pt x="44" y="41"/>
                    </a:lnTo>
                    <a:lnTo>
                      <a:pt x="49" y="38"/>
                    </a:lnTo>
                    <a:lnTo>
                      <a:pt x="55" y="36"/>
                    </a:lnTo>
                    <a:lnTo>
                      <a:pt x="58" y="36"/>
                    </a:lnTo>
                    <a:lnTo>
                      <a:pt x="60" y="37"/>
                    </a:lnTo>
                    <a:lnTo>
                      <a:pt x="59" y="40"/>
                    </a:lnTo>
                    <a:lnTo>
                      <a:pt x="57" y="43"/>
                    </a:lnTo>
                    <a:lnTo>
                      <a:pt x="55" y="46"/>
                    </a:lnTo>
                    <a:lnTo>
                      <a:pt x="54" y="47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7" name="Freeform 945"/>
              <p:cNvSpPr>
                <a:spLocks/>
              </p:cNvSpPr>
              <p:nvPr/>
            </p:nvSpPr>
            <p:spPr bwMode="auto">
              <a:xfrm>
                <a:off x="3472" y="1229"/>
                <a:ext cx="12" cy="34"/>
              </a:xfrm>
              <a:custGeom>
                <a:avLst/>
                <a:gdLst>
                  <a:gd name="T0" fmla="*/ 0 w 46"/>
                  <a:gd name="T1" fmla="*/ 0 h 136"/>
                  <a:gd name="T2" fmla="*/ 1 w 46"/>
                  <a:gd name="T3" fmla="*/ 2 h 136"/>
                  <a:gd name="T4" fmla="*/ 6 w 46"/>
                  <a:gd name="T5" fmla="*/ 8 h 136"/>
                  <a:gd name="T6" fmla="*/ 11 w 46"/>
                  <a:gd name="T7" fmla="*/ 15 h 136"/>
                  <a:gd name="T8" fmla="*/ 17 w 46"/>
                  <a:gd name="T9" fmla="*/ 26 h 136"/>
                  <a:gd name="T10" fmla="*/ 24 w 46"/>
                  <a:gd name="T11" fmla="*/ 38 h 136"/>
                  <a:gd name="T12" fmla="*/ 30 w 46"/>
                  <a:gd name="T13" fmla="*/ 51 h 136"/>
                  <a:gd name="T14" fmla="*/ 35 w 46"/>
                  <a:gd name="T15" fmla="*/ 66 h 136"/>
                  <a:gd name="T16" fmla="*/ 40 w 46"/>
                  <a:gd name="T17" fmla="*/ 79 h 136"/>
                  <a:gd name="T18" fmla="*/ 43 w 46"/>
                  <a:gd name="T19" fmla="*/ 103 h 136"/>
                  <a:gd name="T20" fmla="*/ 45 w 46"/>
                  <a:gd name="T21" fmla="*/ 120 h 136"/>
                  <a:gd name="T22" fmla="*/ 46 w 46"/>
                  <a:gd name="T23" fmla="*/ 132 h 136"/>
                  <a:gd name="T24" fmla="*/ 46 w 46"/>
                  <a:gd name="T25" fmla="*/ 136 h 136"/>
                  <a:gd name="T26" fmla="*/ 44 w 46"/>
                  <a:gd name="T27" fmla="*/ 125 h 136"/>
                  <a:gd name="T28" fmla="*/ 40 w 46"/>
                  <a:gd name="T29" fmla="*/ 100 h 136"/>
                  <a:gd name="T30" fmla="*/ 33 w 46"/>
                  <a:gd name="T31" fmla="*/ 71 h 136"/>
                  <a:gd name="T32" fmla="*/ 25 w 46"/>
                  <a:gd name="T33" fmla="*/ 49 h 136"/>
                  <a:gd name="T34" fmla="*/ 17 w 46"/>
                  <a:gd name="T35" fmla="*/ 33 h 136"/>
                  <a:gd name="T36" fmla="*/ 9 w 46"/>
                  <a:gd name="T37" fmla="*/ 17 h 136"/>
                  <a:gd name="T38" fmla="*/ 2 w 46"/>
                  <a:gd name="T39" fmla="*/ 4 h 136"/>
                  <a:gd name="T40" fmla="*/ 0 w 46"/>
                  <a:gd name="T4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36">
                    <a:moveTo>
                      <a:pt x="0" y="0"/>
                    </a:moveTo>
                    <a:lnTo>
                      <a:pt x="1" y="2"/>
                    </a:lnTo>
                    <a:lnTo>
                      <a:pt x="6" y="8"/>
                    </a:lnTo>
                    <a:lnTo>
                      <a:pt x="11" y="15"/>
                    </a:lnTo>
                    <a:lnTo>
                      <a:pt x="17" y="26"/>
                    </a:lnTo>
                    <a:lnTo>
                      <a:pt x="24" y="38"/>
                    </a:lnTo>
                    <a:lnTo>
                      <a:pt x="30" y="51"/>
                    </a:lnTo>
                    <a:lnTo>
                      <a:pt x="35" y="66"/>
                    </a:lnTo>
                    <a:lnTo>
                      <a:pt x="40" y="79"/>
                    </a:lnTo>
                    <a:lnTo>
                      <a:pt x="43" y="103"/>
                    </a:lnTo>
                    <a:lnTo>
                      <a:pt x="45" y="120"/>
                    </a:lnTo>
                    <a:lnTo>
                      <a:pt x="46" y="132"/>
                    </a:lnTo>
                    <a:lnTo>
                      <a:pt x="46" y="136"/>
                    </a:lnTo>
                    <a:lnTo>
                      <a:pt x="44" y="125"/>
                    </a:lnTo>
                    <a:lnTo>
                      <a:pt x="40" y="100"/>
                    </a:lnTo>
                    <a:lnTo>
                      <a:pt x="33" y="71"/>
                    </a:lnTo>
                    <a:lnTo>
                      <a:pt x="25" y="49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8" name="Freeform 946"/>
              <p:cNvSpPr>
                <a:spLocks/>
              </p:cNvSpPr>
              <p:nvPr/>
            </p:nvSpPr>
            <p:spPr bwMode="auto">
              <a:xfrm>
                <a:off x="3432" y="1220"/>
                <a:ext cx="28" cy="10"/>
              </a:xfrm>
              <a:custGeom>
                <a:avLst/>
                <a:gdLst>
                  <a:gd name="T0" fmla="*/ 112 w 112"/>
                  <a:gd name="T1" fmla="*/ 7 h 41"/>
                  <a:gd name="T2" fmla="*/ 111 w 112"/>
                  <a:gd name="T3" fmla="*/ 6 h 41"/>
                  <a:gd name="T4" fmla="*/ 108 w 112"/>
                  <a:gd name="T5" fmla="*/ 5 h 41"/>
                  <a:gd name="T6" fmla="*/ 102 w 112"/>
                  <a:gd name="T7" fmla="*/ 3 h 41"/>
                  <a:gd name="T8" fmla="*/ 95 w 112"/>
                  <a:gd name="T9" fmla="*/ 2 h 41"/>
                  <a:gd name="T10" fmla="*/ 87 w 112"/>
                  <a:gd name="T11" fmla="*/ 1 h 41"/>
                  <a:gd name="T12" fmla="*/ 78 w 112"/>
                  <a:gd name="T13" fmla="*/ 0 h 41"/>
                  <a:gd name="T14" fmla="*/ 69 w 112"/>
                  <a:gd name="T15" fmla="*/ 1 h 41"/>
                  <a:gd name="T16" fmla="*/ 61 w 112"/>
                  <a:gd name="T17" fmla="*/ 4 h 41"/>
                  <a:gd name="T18" fmla="*/ 51 w 112"/>
                  <a:gd name="T19" fmla="*/ 8 h 41"/>
                  <a:gd name="T20" fmla="*/ 42 w 112"/>
                  <a:gd name="T21" fmla="*/ 14 h 41"/>
                  <a:gd name="T22" fmla="*/ 32 w 112"/>
                  <a:gd name="T23" fmla="*/ 20 h 41"/>
                  <a:gd name="T24" fmla="*/ 22 w 112"/>
                  <a:gd name="T25" fmla="*/ 26 h 41"/>
                  <a:gd name="T26" fmla="*/ 15 w 112"/>
                  <a:gd name="T27" fmla="*/ 31 h 41"/>
                  <a:gd name="T28" fmla="*/ 8 w 112"/>
                  <a:gd name="T29" fmla="*/ 37 h 41"/>
                  <a:gd name="T30" fmla="*/ 3 w 112"/>
                  <a:gd name="T31" fmla="*/ 40 h 41"/>
                  <a:gd name="T32" fmla="*/ 0 w 112"/>
                  <a:gd name="T33" fmla="*/ 41 h 41"/>
                  <a:gd name="T34" fmla="*/ 3 w 112"/>
                  <a:gd name="T35" fmla="*/ 40 h 41"/>
                  <a:gd name="T36" fmla="*/ 9 w 112"/>
                  <a:gd name="T37" fmla="*/ 37 h 41"/>
                  <a:gd name="T38" fmla="*/ 19 w 112"/>
                  <a:gd name="T39" fmla="*/ 32 h 41"/>
                  <a:gd name="T40" fmla="*/ 31 w 112"/>
                  <a:gd name="T41" fmla="*/ 27 h 41"/>
                  <a:gd name="T42" fmla="*/ 43 w 112"/>
                  <a:gd name="T43" fmla="*/ 20 h 41"/>
                  <a:gd name="T44" fmla="*/ 55 w 112"/>
                  <a:gd name="T45" fmla="*/ 16 h 41"/>
                  <a:gd name="T46" fmla="*/ 66 w 112"/>
                  <a:gd name="T47" fmla="*/ 12 h 41"/>
                  <a:gd name="T48" fmla="*/ 74 w 112"/>
                  <a:gd name="T49" fmla="*/ 9 h 41"/>
                  <a:gd name="T50" fmla="*/ 85 w 112"/>
                  <a:gd name="T51" fmla="*/ 9 h 41"/>
                  <a:gd name="T52" fmla="*/ 93 w 112"/>
                  <a:gd name="T53" fmla="*/ 11 h 41"/>
                  <a:gd name="T54" fmla="*/ 101 w 112"/>
                  <a:gd name="T55" fmla="*/ 12 h 41"/>
                  <a:gd name="T56" fmla="*/ 105 w 112"/>
                  <a:gd name="T57" fmla="*/ 13 h 41"/>
                  <a:gd name="T58" fmla="*/ 109 w 112"/>
                  <a:gd name="T59" fmla="*/ 12 h 41"/>
                  <a:gd name="T60" fmla="*/ 111 w 112"/>
                  <a:gd name="T61" fmla="*/ 9 h 41"/>
                  <a:gd name="T62" fmla="*/ 112 w 112"/>
                  <a:gd name="T63" fmla="*/ 8 h 41"/>
                  <a:gd name="T64" fmla="*/ 112 w 112"/>
                  <a:gd name="T65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41">
                    <a:moveTo>
                      <a:pt x="112" y="7"/>
                    </a:moveTo>
                    <a:lnTo>
                      <a:pt x="111" y="6"/>
                    </a:lnTo>
                    <a:lnTo>
                      <a:pt x="108" y="5"/>
                    </a:lnTo>
                    <a:lnTo>
                      <a:pt x="102" y="3"/>
                    </a:lnTo>
                    <a:lnTo>
                      <a:pt x="95" y="2"/>
                    </a:lnTo>
                    <a:lnTo>
                      <a:pt x="87" y="1"/>
                    </a:lnTo>
                    <a:lnTo>
                      <a:pt x="78" y="0"/>
                    </a:lnTo>
                    <a:lnTo>
                      <a:pt x="69" y="1"/>
                    </a:lnTo>
                    <a:lnTo>
                      <a:pt x="61" y="4"/>
                    </a:lnTo>
                    <a:lnTo>
                      <a:pt x="51" y="8"/>
                    </a:lnTo>
                    <a:lnTo>
                      <a:pt x="42" y="14"/>
                    </a:lnTo>
                    <a:lnTo>
                      <a:pt x="32" y="20"/>
                    </a:lnTo>
                    <a:lnTo>
                      <a:pt x="22" y="26"/>
                    </a:lnTo>
                    <a:lnTo>
                      <a:pt x="15" y="31"/>
                    </a:lnTo>
                    <a:lnTo>
                      <a:pt x="8" y="37"/>
                    </a:lnTo>
                    <a:lnTo>
                      <a:pt x="3" y="40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9" y="37"/>
                    </a:lnTo>
                    <a:lnTo>
                      <a:pt x="19" y="32"/>
                    </a:lnTo>
                    <a:lnTo>
                      <a:pt x="31" y="27"/>
                    </a:lnTo>
                    <a:lnTo>
                      <a:pt x="43" y="20"/>
                    </a:lnTo>
                    <a:lnTo>
                      <a:pt x="55" y="16"/>
                    </a:lnTo>
                    <a:lnTo>
                      <a:pt x="66" y="12"/>
                    </a:lnTo>
                    <a:lnTo>
                      <a:pt x="74" y="9"/>
                    </a:lnTo>
                    <a:lnTo>
                      <a:pt x="85" y="9"/>
                    </a:lnTo>
                    <a:lnTo>
                      <a:pt x="93" y="11"/>
                    </a:lnTo>
                    <a:lnTo>
                      <a:pt x="101" y="12"/>
                    </a:lnTo>
                    <a:lnTo>
                      <a:pt x="105" y="13"/>
                    </a:lnTo>
                    <a:lnTo>
                      <a:pt x="109" y="12"/>
                    </a:lnTo>
                    <a:lnTo>
                      <a:pt x="111" y="9"/>
                    </a:lnTo>
                    <a:lnTo>
                      <a:pt x="112" y="8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9" name="Freeform 947"/>
              <p:cNvSpPr>
                <a:spLocks/>
              </p:cNvSpPr>
              <p:nvPr/>
            </p:nvSpPr>
            <p:spPr bwMode="auto">
              <a:xfrm>
                <a:off x="3433" y="1228"/>
                <a:ext cx="26" cy="27"/>
              </a:xfrm>
              <a:custGeom>
                <a:avLst/>
                <a:gdLst>
                  <a:gd name="T0" fmla="*/ 82 w 104"/>
                  <a:gd name="T1" fmla="*/ 8 h 109"/>
                  <a:gd name="T2" fmla="*/ 63 w 104"/>
                  <a:gd name="T3" fmla="*/ 15 h 109"/>
                  <a:gd name="T4" fmla="*/ 41 w 104"/>
                  <a:gd name="T5" fmla="*/ 22 h 109"/>
                  <a:gd name="T6" fmla="*/ 25 w 104"/>
                  <a:gd name="T7" fmla="*/ 30 h 109"/>
                  <a:gd name="T8" fmla="*/ 11 w 104"/>
                  <a:gd name="T9" fmla="*/ 39 h 109"/>
                  <a:gd name="T10" fmla="*/ 0 w 104"/>
                  <a:gd name="T11" fmla="*/ 49 h 109"/>
                  <a:gd name="T12" fmla="*/ 9 w 104"/>
                  <a:gd name="T13" fmla="*/ 46 h 109"/>
                  <a:gd name="T14" fmla="*/ 24 w 104"/>
                  <a:gd name="T15" fmla="*/ 41 h 109"/>
                  <a:gd name="T16" fmla="*/ 41 w 104"/>
                  <a:gd name="T17" fmla="*/ 34 h 109"/>
                  <a:gd name="T18" fmla="*/ 58 w 104"/>
                  <a:gd name="T19" fmla="*/ 28 h 109"/>
                  <a:gd name="T20" fmla="*/ 62 w 104"/>
                  <a:gd name="T21" fmla="*/ 27 h 109"/>
                  <a:gd name="T22" fmla="*/ 59 w 104"/>
                  <a:gd name="T23" fmla="*/ 29 h 109"/>
                  <a:gd name="T24" fmla="*/ 45 w 104"/>
                  <a:gd name="T25" fmla="*/ 43 h 109"/>
                  <a:gd name="T26" fmla="*/ 29 w 104"/>
                  <a:gd name="T27" fmla="*/ 63 h 109"/>
                  <a:gd name="T28" fmla="*/ 29 w 104"/>
                  <a:gd name="T29" fmla="*/ 65 h 109"/>
                  <a:gd name="T30" fmla="*/ 39 w 104"/>
                  <a:gd name="T31" fmla="*/ 59 h 109"/>
                  <a:gd name="T32" fmla="*/ 48 w 104"/>
                  <a:gd name="T33" fmla="*/ 53 h 109"/>
                  <a:gd name="T34" fmla="*/ 51 w 104"/>
                  <a:gd name="T35" fmla="*/ 56 h 109"/>
                  <a:gd name="T36" fmla="*/ 42 w 104"/>
                  <a:gd name="T37" fmla="*/ 70 h 109"/>
                  <a:gd name="T38" fmla="*/ 27 w 104"/>
                  <a:gd name="T39" fmla="*/ 86 h 109"/>
                  <a:gd name="T40" fmla="*/ 12 w 104"/>
                  <a:gd name="T41" fmla="*/ 100 h 109"/>
                  <a:gd name="T42" fmla="*/ 4 w 104"/>
                  <a:gd name="T43" fmla="*/ 109 h 109"/>
                  <a:gd name="T44" fmla="*/ 12 w 104"/>
                  <a:gd name="T45" fmla="*/ 104 h 109"/>
                  <a:gd name="T46" fmla="*/ 26 w 104"/>
                  <a:gd name="T47" fmla="*/ 93 h 109"/>
                  <a:gd name="T48" fmla="*/ 41 w 104"/>
                  <a:gd name="T49" fmla="*/ 81 h 109"/>
                  <a:gd name="T50" fmla="*/ 52 w 104"/>
                  <a:gd name="T51" fmla="*/ 73 h 109"/>
                  <a:gd name="T52" fmla="*/ 53 w 104"/>
                  <a:gd name="T53" fmla="*/ 74 h 109"/>
                  <a:gd name="T54" fmla="*/ 55 w 104"/>
                  <a:gd name="T55" fmla="*/ 81 h 109"/>
                  <a:gd name="T56" fmla="*/ 70 w 104"/>
                  <a:gd name="T57" fmla="*/ 72 h 109"/>
                  <a:gd name="T58" fmla="*/ 89 w 104"/>
                  <a:gd name="T59" fmla="*/ 44 h 109"/>
                  <a:gd name="T60" fmla="*/ 95 w 104"/>
                  <a:gd name="T61" fmla="*/ 34 h 109"/>
                  <a:gd name="T62" fmla="*/ 101 w 104"/>
                  <a:gd name="T63" fmla="*/ 16 h 109"/>
                  <a:gd name="T64" fmla="*/ 103 w 104"/>
                  <a:gd name="T65" fmla="*/ 2 h 109"/>
                  <a:gd name="T66" fmla="*/ 95 w 104"/>
                  <a:gd name="T67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9">
                    <a:moveTo>
                      <a:pt x="88" y="6"/>
                    </a:moveTo>
                    <a:lnTo>
                      <a:pt x="82" y="8"/>
                    </a:lnTo>
                    <a:lnTo>
                      <a:pt x="73" y="11"/>
                    </a:lnTo>
                    <a:lnTo>
                      <a:pt x="63" y="15"/>
                    </a:lnTo>
                    <a:lnTo>
                      <a:pt x="52" y="19"/>
                    </a:lnTo>
                    <a:lnTo>
                      <a:pt x="41" y="22"/>
                    </a:lnTo>
                    <a:lnTo>
                      <a:pt x="32" y="27"/>
                    </a:lnTo>
                    <a:lnTo>
                      <a:pt x="25" y="30"/>
                    </a:lnTo>
                    <a:lnTo>
                      <a:pt x="19" y="32"/>
                    </a:lnTo>
                    <a:lnTo>
                      <a:pt x="11" y="39"/>
                    </a:lnTo>
                    <a:lnTo>
                      <a:pt x="3" y="44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24" y="41"/>
                    </a:lnTo>
                    <a:lnTo>
                      <a:pt x="32" y="38"/>
                    </a:lnTo>
                    <a:lnTo>
                      <a:pt x="41" y="34"/>
                    </a:lnTo>
                    <a:lnTo>
                      <a:pt x="50" y="31"/>
                    </a:lnTo>
                    <a:lnTo>
                      <a:pt x="58" y="28"/>
                    </a:lnTo>
                    <a:lnTo>
                      <a:pt x="63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9" y="29"/>
                    </a:lnTo>
                    <a:lnTo>
                      <a:pt x="58" y="30"/>
                    </a:lnTo>
                    <a:lnTo>
                      <a:pt x="45" y="43"/>
                    </a:lnTo>
                    <a:lnTo>
                      <a:pt x="35" y="54"/>
                    </a:lnTo>
                    <a:lnTo>
                      <a:pt x="29" y="63"/>
                    </a:lnTo>
                    <a:lnTo>
                      <a:pt x="27" y="66"/>
                    </a:lnTo>
                    <a:lnTo>
                      <a:pt x="29" y="65"/>
                    </a:lnTo>
                    <a:lnTo>
                      <a:pt x="34" y="63"/>
                    </a:lnTo>
                    <a:lnTo>
                      <a:pt x="39" y="59"/>
                    </a:lnTo>
                    <a:lnTo>
                      <a:pt x="43" y="55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51" y="56"/>
                    </a:lnTo>
                    <a:lnTo>
                      <a:pt x="47" y="64"/>
                    </a:lnTo>
                    <a:lnTo>
                      <a:pt x="42" y="70"/>
                    </a:lnTo>
                    <a:lnTo>
                      <a:pt x="35" y="78"/>
                    </a:lnTo>
                    <a:lnTo>
                      <a:pt x="27" y="86"/>
                    </a:lnTo>
                    <a:lnTo>
                      <a:pt x="18" y="93"/>
                    </a:lnTo>
                    <a:lnTo>
                      <a:pt x="12" y="100"/>
                    </a:lnTo>
                    <a:lnTo>
                      <a:pt x="6" y="105"/>
                    </a:lnTo>
                    <a:lnTo>
                      <a:pt x="4" y="109"/>
                    </a:lnTo>
                    <a:lnTo>
                      <a:pt x="6" y="108"/>
                    </a:lnTo>
                    <a:lnTo>
                      <a:pt x="12" y="104"/>
                    </a:lnTo>
                    <a:lnTo>
                      <a:pt x="18" y="100"/>
                    </a:lnTo>
                    <a:lnTo>
                      <a:pt x="26" y="93"/>
                    </a:lnTo>
                    <a:lnTo>
                      <a:pt x="34" y="88"/>
                    </a:lnTo>
                    <a:lnTo>
                      <a:pt x="41" y="81"/>
                    </a:lnTo>
                    <a:lnTo>
                      <a:pt x="48" y="76"/>
                    </a:lnTo>
                    <a:lnTo>
                      <a:pt x="52" y="73"/>
                    </a:lnTo>
                    <a:lnTo>
                      <a:pt x="53" y="72"/>
                    </a:lnTo>
                    <a:lnTo>
                      <a:pt x="53" y="74"/>
                    </a:lnTo>
                    <a:lnTo>
                      <a:pt x="53" y="78"/>
                    </a:lnTo>
                    <a:lnTo>
                      <a:pt x="55" y="81"/>
                    </a:lnTo>
                    <a:lnTo>
                      <a:pt x="61" y="80"/>
                    </a:lnTo>
                    <a:lnTo>
                      <a:pt x="70" y="72"/>
                    </a:lnTo>
                    <a:lnTo>
                      <a:pt x="81" y="57"/>
                    </a:lnTo>
                    <a:lnTo>
                      <a:pt x="89" y="44"/>
                    </a:lnTo>
                    <a:lnTo>
                      <a:pt x="93" y="38"/>
                    </a:lnTo>
                    <a:lnTo>
                      <a:pt x="95" y="34"/>
                    </a:lnTo>
                    <a:lnTo>
                      <a:pt x="98" y="27"/>
                    </a:lnTo>
                    <a:lnTo>
                      <a:pt x="101" y="16"/>
                    </a:lnTo>
                    <a:lnTo>
                      <a:pt x="104" y="6"/>
                    </a:lnTo>
                    <a:lnTo>
                      <a:pt x="103" y="2"/>
                    </a:lnTo>
                    <a:lnTo>
                      <a:pt x="99" y="0"/>
                    </a:lnTo>
                    <a:lnTo>
                      <a:pt x="95" y="3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0" name="Freeform 948"/>
              <p:cNvSpPr>
                <a:spLocks/>
              </p:cNvSpPr>
              <p:nvPr/>
            </p:nvSpPr>
            <p:spPr bwMode="auto">
              <a:xfrm>
                <a:off x="3476" y="1299"/>
                <a:ext cx="10" cy="20"/>
              </a:xfrm>
              <a:custGeom>
                <a:avLst/>
                <a:gdLst>
                  <a:gd name="T0" fmla="*/ 7 w 38"/>
                  <a:gd name="T1" fmla="*/ 13 h 82"/>
                  <a:gd name="T2" fmla="*/ 9 w 38"/>
                  <a:gd name="T3" fmla="*/ 16 h 82"/>
                  <a:gd name="T4" fmla="*/ 16 w 38"/>
                  <a:gd name="T5" fmla="*/ 24 h 82"/>
                  <a:gd name="T6" fmla="*/ 24 w 38"/>
                  <a:gd name="T7" fmla="*/ 33 h 82"/>
                  <a:gd name="T8" fmla="*/ 31 w 38"/>
                  <a:gd name="T9" fmla="*/ 39 h 82"/>
                  <a:gd name="T10" fmla="*/ 37 w 38"/>
                  <a:gd name="T11" fmla="*/ 45 h 82"/>
                  <a:gd name="T12" fmla="*/ 38 w 38"/>
                  <a:gd name="T13" fmla="*/ 51 h 82"/>
                  <a:gd name="T14" fmla="*/ 37 w 38"/>
                  <a:gd name="T15" fmla="*/ 58 h 82"/>
                  <a:gd name="T16" fmla="*/ 36 w 38"/>
                  <a:gd name="T17" fmla="*/ 63 h 82"/>
                  <a:gd name="T18" fmla="*/ 32 w 38"/>
                  <a:gd name="T19" fmla="*/ 70 h 82"/>
                  <a:gd name="T20" fmla="*/ 26 w 38"/>
                  <a:gd name="T21" fmla="*/ 75 h 82"/>
                  <a:gd name="T22" fmla="*/ 20 w 38"/>
                  <a:gd name="T23" fmla="*/ 80 h 82"/>
                  <a:gd name="T24" fmla="*/ 17 w 38"/>
                  <a:gd name="T25" fmla="*/ 82 h 82"/>
                  <a:gd name="T26" fmla="*/ 18 w 38"/>
                  <a:gd name="T27" fmla="*/ 80 h 82"/>
                  <a:gd name="T28" fmla="*/ 22 w 38"/>
                  <a:gd name="T29" fmla="*/ 75 h 82"/>
                  <a:gd name="T30" fmla="*/ 24 w 38"/>
                  <a:gd name="T31" fmla="*/ 70 h 82"/>
                  <a:gd name="T32" fmla="*/ 25 w 38"/>
                  <a:gd name="T33" fmla="*/ 63 h 82"/>
                  <a:gd name="T34" fmla="*/ 22 w 38"/>
                  <a:gd name="T35" fmla="*/ 56 h 82"/>
                  <a:gd name="T36" fmla="*/ 15 w 38"/>
                  <a:gd name="T37" fmla="*/ 46 h 82"/>
                  <a:gd name="T38" fmla="*/ 6 w 38"/>
                  <a:gd name="T39" fmla="*/ 36 h 82"/>
                  <a:gd name="T40" fmla="*/ 1 w 38"/>
                  <a:gd name="T41" fmla="*/ 26 h 82"/>
                  <a:gd name="T42" fmla="*/ 0 w 38"/>
                  <a:gd name="T43" fmla="*/ 14 h 82"/>
                  <a:gd name="T44" fmla="*/ 2 w 38"/>
                  <a:gd name="T45" fmla="*/ 3 h 82"/>
                  <a:gd name="T46" fmla="*/ 5 w 38"/>
                  <a:gd name="T47" fmla="*/ 0 h 82"/>
                  <a:gd name="T48" fmla="*/ 7 w 38"/>
                  <a:gd name="T49" fmla="*/ 1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82">
                    <a:moveTo>
                      <a:pt x="7" y="13"/>
                    </a:moveTo>
                    <a:lnTo>
                      <a:pt x="9" y="16"/>
                    </a:lnTo>
                    <a:lnTo>
                      <a:pt x="16" y="24"/>
                    </a:lnTo>
                    <a:lnTo>
                      <a:pt x="24" y="33"/>
                    </a:lnTo>
                    <a:lnTo>
                      <a:pt x="31" y="39"/>
                    </a:lnTo>
                    <a:lnTo>
                      <a:pt x="37" y="45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6" y="63"/>
                    </a:lnTo>
                    <a:lnTo>
                      <a:pt x="32" y="70"/>
                    </a:lnTo>
                    <a:lnTo>
                      <a:pt x="26" y="75"/>
                    </a:lnTo>
                    <a:lnTo>
                      <a:pt x="20" y="80"/>
                    </a:lnTo>
                    <a:lnTo>
                      <a:pt x="17" y="82"/>
                    </a:lnTo>
                    <a:lnTo>
                      <a:pt x="18" y="80"/>
                    </a:lnTo>
                    <a:lnTo>
                      <a:pt x="22" y="75"/>
                    </a:lnTo>
                    <a:lnTo>
                      <a:pt x="24" y="70"/>
                    </a:lnTo>
                    <a:lnTo>
                      <a:pt x="25" y="63"/>
                    </a:lnTo>
                    <a:lnTo>
                      <a:pt x="22" y="56"/>
                    </a:lnTo>
                    <a:lnTo>
                      <a:pt x="15" y="46"/>
                    </a:lnTo>
                    <a:lnTo>
                      <a:pt x="6" y="36"/>
                    </a:lnTo>
                    <a:lnTo>
                      <a:pt x="1" y="26"/>
                    </a:lnTo>
                    <a:lnTo>
                      <a:pt x="0" y="1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1" name="Freeform 949"/>
              <p:cNvSpPr>
                <a:spLocks/>
              </p:cNvSpPr>
              <p:nvPr/>
            </p:nvSpPr>
            <p:spPr bwMode="auto">
              <a:xfrm>
                <a:off x="3412" y="1266"/>
                <a:ext cx="8" cy="47"/>
              </a:xfrm>
              <a:custGeom>
                <a:avLst/>
                <a:gdLst>
                  <a:gd name="T0" fmla="*/ 16 w 34"/>
                  <a:gd name="T1" fmla="*/ 49 h 189"/>
                  <a:gd name="T2" fmla="*/ 18 w 34"/>
                  <a:gd name="T3" fmla="*/ 41 h 189"/>
                  <a:gd name="T4" fmla="*/ 20 w 34"/>
                  <a:gd name="T5" fmla="*/ 33 h 189"/>
                  <a:gd name="T6" fmla="*/ 22 w 34"/>
                  <a:gd name="T7" fmla="*/ 28 h 189"/>
                  <a:gd name="T8" fmla="*/ 23 w 34"/>
                  <a:gd name="T9" fmla="*/ 23 h 189"/>
                  <a:gd name="T10" fmla="*/ 27 w 34"/>
                  <a:gd name="T11" fmla="*/ 16 h 189"/>
                  <a:gd name="T12" fmla="*/ 30 w 34"/>
                  <a:gd name="T13" fmla="*/ 8 h 189"/>
                  <a:gd name="T14" fmla="*/ 33 w 34"/>
                  <a:gd name="T15" fmla="*/ 3 h 189"/>
                  <a:gd name="T16" fmla="*/ 34 w 34"/>
                  <a:gd name="T17" fmla="*/ 0 h 189"/>
                  <a:gd name="T18" fmla="*/ 31 w 34"/>
                  <a:gd name="T19" fmla="*/ 5 h 189"/>
                  <a:gd name="T20" fmla="*/ 23 w 34"/>
                  <a:gd name="T21" fmla="*/ 16 h 189"/>
                  <a:gd name="T22" fmla="*/ 16 w 34"/>
                  <a:gd name="T23" fmla="*/ 29 h 189"/>
                  <a:gd name="T24" fmla="*/ 10 w 34"/>
                  <a:gd name="T25" fmla="*/ 41 h 189"/>
                  <a:gd name="T26" fmla="*/ 6 w 34"/>
                  <a:gd name="T27" fmla="*/ 55 h 189"/>
                  <a:gd name="T28" fmla="*/ 2 w 34"/>
                  <a:gd name="T29" fmla="*/ 64 h 189"/>
                  <a:gd name="T30" fmla="*/ 0 w 34"/>
                  <a:gd name="T31" fmla="*/ 73 h 189"/>
                  <a:gd name="T32" fmla="*/ 1 w 34"/>
                  <a:gd name="T33" fmla="*/ 84 h 189"/>
                  <a:gd name="T34" fmla="*/ 2 w 34"/>
                  <a:gd name="T35" fmla="*/ 83 h 189"/>
                  <a:gd name="T36" fmla="*/ 6 w 34"/>
                  <a:gd name="T37" fmla="*/ 77 h 189"/>
                  <a:gd name="T38" fmla="*/ 9 w 34"/>
                  <a:gd name="T39" fmla="*/ 67 h 189"/>
                  <a:gd name="T40" fmla="*/ 13 w 34"/>
                  <a:gd name="T41" fmla="*/ 55 h 189"/>
                  <a:gd name="T42" fmla="*/ 10 w 34"/>
                  <a:gd name="T43" fmla="*/ 64 h 189"/>
                  <a:gd name="T44" fmla="*/ 10 w 34"/>
                  <a:gd name="T45" fmla="*/ 68 h 189"/>
                  <a:gd name="T46" fmla="*/ 10 w 34"/>
                  <a:gd name="T47" fmla="*/ 74 h 189"/>
                  <a:gd name="T48" fmla="*/ 10 w 34"/>
                  <a:gd name="T49" fmla="*/ 83 h 189"/>
                  <a:gd name="T50" fmla="*/ 11 w 34"/>
                  <a:gd name="T51" fmla="*/ 98 h 189"/>
                  <a:gd name="T52" fmla="*/ 13 w 34"/>
                  <a:gd name="T53" fmla="*/ 115 h 189"/>
                  <a:gd name="T54" fmla="*/ 16 w 34"/>
                  <a:gd name="T55" fmla="*/ 133 h 189"/>
                  <a:gd name="T56" fmla="*/ 16 w 34"/>
                  <a:gd name="T57" fmla="*/ 150 h 189"/>
                  <a:gd name="T58" fmla="*/ 12 w 34"/>
                  <a:gd name="T59" fmla="*/ 166 h 189"/>
                  <a:gd name="T60" fmla="*/ 8 w 34"/>
                  <a:gd name="T61" fmla="*/ 178 h 189"/>
                  <a:gd name="T62" fmla="*/ 4 w 34"/>
                  <a:gd name="T63" fmla="*/ 185 h 189"/>
                  <a:gd name="T64" fmla="*/ 1 w 34"/>
                  <a:gd name="T65" fmla="*/ 189 h 189"/>
                  <a:gd name="T66" fmla="*/ 4 w 34"/>
                  <a:gd name="T67" fmla="*/ 186 h 189"/>
                  <a:gd name="T68" fmla="*/ 9 w 34"/>
                  <a:gd name="T69" fmla="*/ 182 h 189"/>
                  <a:gd name="T70" fmla="*/ 16 w 34"/>
                  <a:gd name="T71" fmla="*/ 174 h 189"/>
                  <a:gd name="T72" fmla="*/ 23 w 34"/>
                  <a:gd name="T73" fmla="*/ 165 h 189"/>
                  <a:gd name="T74" fmla="*/ 29 w 34"/>
                  <a:gd name="T75" fmla="*/ 154 h 189"/>
                  <a:gd name="T76" fmla="*/ 29 w 34"/>
                  <a:gd name="T77" fmla="*/ 141 h 189"/>
                  <a:gd name="T78" fmla="*/ 25 w 34"/>
                  <a:gd name="T79" fmla="*/ 125 h 189"/>
                  <a:gd name="T80" fmla="*/ 20 w 34"/>
                  <a:gd name="T81" fmla="*/ 104 h 189"/>
                  <a:gd name="T82" fmla="*/ 17 w 34"/>
                  <a:gd name="T83" fmla="*/ 85 h 189"/>
                  <a:gd name="T84" fmla="*/ 15 w 34"/>
                  <a:gd name="T85" fmla="*/ 68 h 189"/>
                  <a:gd name="T86" fmla="*/ 15 w 34"/>
                  <a:gd name="T87" fmla="*/ 56 h 189"/>
                  <a:gd name="T88" fmla="*/ 16 w 34"/>
                  <a:gd name="T89" fmla="*/ 4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89">
                    <a:moveTo>
                      <a:pt x="16" y="49"/>
                    </a:moveTo>
                    <a:lnTo>
                      <a:pt x="18" y="41"/>
                    </a:lnTo>
                    <a:lnTo>
                      <a:pt x="20" y="33"/>
                    </a:lnTo>
                    <a:lnTo>
                      <a:pt x="22" y="28"/>
                    </a:lnTo>
                    <a:lnTo>
                      <a:pt x="23" y="23"/>
                    </a:lnTo>
                    <a:lnTo>
                      <a:pt x="27" y="16"/>
                    </a:lnTo>
                    <a:lnTo>
                      <a:pt x="30" y="8"/>
                    </a:lnTo>
                    <a:lnTo>
                      <a:pt x="33" y="3"/>
                    </a:lnTo>
                    <a:lnTo>
                      <a:pt x="34" y="0"/>
                    </a:lnTo>
                    <a:lnTo>
                      <a:pt x="31" y="5"/>
                    </a:lnTo>
                    <a:lnTo>
                      <a:pt x="23" y="16"/>
                    </a:lnTo>
                    <a:lnTo>
                      <a:pt x="16" y="29"/>
                    </a:lnTo>
                    <a:lnTo>
                      <a:pt x="10" y="41"/>
                    </a:lnTo>
                    <a:lnTo>
                      <a:pt x="6" y="55"/>
                    </a:lnTo>
                    <a:lnTo>
                      <a:pt x="2" y="64"/>
                    </a:lnTo>
                    <a:lnTo>
                      <a:pt x="0" y="73"/>
                    </a:lnTo>
                    <a:lnTo>
                      <a:pt x="1" y="84"/>
                    </a:lnTo>
                    <a:lnTo>
                      <a:pt x="2" y="83"/>
                    </a:lnTo>
                    <a:lnTo>
                      <a:pt x="6" y="77"/>
                    </a:lnTo>
                    <a:lnTo>
                      <a:pt x="9" y="67"/>
                    </a:lnTo>
                    <a:lnTo>
                      <a:pt x="13" y="55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10" y="74"/>
                    </a:lnTo>
                    <a:lnTo>
                      <a:pt x="10" y="83"/>
                    </a:lnTo>
                    <a:lnTo>
                      <a:pt x="11" y="98"/>
                    </a:lnTo>
                    <a:lnTo>
                      <a:pt x="13" y="115"/>
                    </a:lnTo>
                    <a:lnTo>
                      <a:pt x="16" y="133"/>
                    </a:lnTo>
                    <a:lnTo>
                      <a:pt x="16" y="150"/>
                    </a:lnTo>
                    <a:lnTo>
                      <a:pt x="12" y="166"/>
                    </a:lnTo>
                    <a:lnTo>
                      <a:pt x="8" y="178"/>
                    </a:lnTo>
                    <a:lnTo>
                      <a:pt x="4" y="185"/>
                    </a:lnTo>
                    <a:lnTo>
                      <a:pt x="1" y="189"/>
                    </a:lnTo>
                    <a:lnTo>
                      <a:pt x="4" y="186"/>
                    </a:lnTo>
                    <a:lnTo>
                      <a:pt x="9" y="182"/>
                    </a:lnTo>
                    <a:lnTo>
                      <a:pt x="16" y="174"/>
                    </a:lnTo>
                    <a:lnTo>
                      <a:pt x="23" y="165"/>
                    </a:lnTo>
                    <a:lnTo>
                      <a:pt x="29" y="154"/>
                    </a:lnTo>
                    <a:lnTo>
                      <a:pt x="29" y="141"/>
                    </a:lnTo>
                    <a:lnTo>
                      <a:pt x="25" y="125"/>
                    </a:lnTo>
                    <a:lnTo>
                      <a:pt x="20" y="104"/>
                    </a:lnTo>
                    <a:lnTo>
                      <a:pt x="17" y="85"/>
                    </a:lnTo>
                    <a:lnTo>
                      <a:pt x="15" y="68"/>
                    </a:lnTo>
                    <a:lnTo>
                      <a:pt x="15" y="56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2" name="Freeform 950"/>
              <p:cNvSpPr>
                <a:spLocks/>
              </p:cNvSpPr>
              <p:nvPr/>
            </p:nvSpPr>
            <p:spPr bwMode="auto">
              <a:xfrm>
                <a:off x="3292" y="1316"/>
                <a:ext cx="29" cy="34"/>
              </a:xfrm>
              <a:custGeom>
                <a:avLst/>
                <a:gdLst>
                  <a:gd name="T0" fmla="*/ 93 w 118"/>
                  <a:gd name="T1" fmla="*/ 1 h 134"/>
                  <a:gd name="T2" fmla="*/ 89 w 118"/>
                  <a:gd name="T3" fmla="*/ 4 h 134"/>
                  <a:gd name="T4" fmla="*/ 79 w 118"/>
                  <a:gd name="T5" fmla="*/ 13 h 134"/>
                  <a:gd name="T6" fmla="*/ 65 w 118"/>
                  <a:gd name="T7" fmla="*/ 25 h 134"/>
                  <a:gd name="T8" fmla="*/ 50 w 118"/>
                  <a:gd name="T9" fmla="*/ 39 h 134"/>
                  <a:gd name="T10" fmla="*/ 33 w 118"/>
                  <a:gd name="T11" fmla="*/ 55 h 134"/>
                  <a:gd name="T12" fmla="*/ 19 w 118"/>
                  <a:gd name="T13" fmla="*/ 69 h 134"/>
                  <a:gd name="T14" fmla="*/ 8 w 118"/>
                  <a:gd name="T15" fmla="*/ 81 h 134"/>
                  <a:gd name="T16" fmla="*/ 3 w 118"/>
                  <a:gd name="T17" fmla="*/ 88 h 134"/>
                  <a:gd name="T18" fmla="*/ 1 w 118"/>
                  <a:gd name="T19" fmla="*/ 99 h 134"/>
                  <a:gd name="T20" fmla="*/ 0 w 118"/>
                  <a:gd name="T21" fmla="*/ 106 h 134"/>
                  <a:gd name="T22" fmla="*/ 3 w 118"/>
                  <a:gd name="T23" fmla="*/ 108 h 134"/>
                  <a:gd name="T24" fmla="*/ 12 w 118"/>
                  <a:gd name="T25" fmla="*/ 106 h 134"/>
                  <a:gd name="T26" fmla="*/ 18 w 118"/>
                  <a:gd name="T27" fmla="*/ 103 h 134"/>
                  <a:gd name="T28" fmla="*/ 26 w 118"/>
                  <a:gd name="T29" fmla="*/ 98 h 134"/>
                  <a:gd name="T30" fmla="*/ 35 w 118"/>
                  <a:gd name="T31" fmla="*/ 94 h 134"/>
                  <a:gd name="T32" fmla="*/ 42 w 118"/>
                  <a:gd name="T33" fmla="*/ 88 h 134"/>
                  <a:gd name="T34" fmla="*/ 51 w 118"/>
                  <a:gd name="T35" fmla="*/ 84 h 134"/>
                  <a:gd name="T36" fmla="*/ 56 w 118"/>
                  <a:gd name="T37" fmla="*/ 80 h 134"/>
                  <a:gd name="T38" fmla="*/ 62 w 118"/>
                  <a:gd name="T39" fmla="*/ 77 h 134"/>
                  <a:gd name="T40" fmla="*/ 63 w 118"/>
                  <a:gd name="T41" fmla="*/ 76 h 134"/>
                  <a:gd name="T42" fmla="*/ 36 w 118"/>
                  <a:gd name="T43" fmla="*/ 126 h 134"/>
                  <a:gd name="T44" fmla="*/ 40 w 118"/>
                  <a:gd name="T45" fmla="*/ 134 h 134"/>
                  <a:gd name="T46" fmla="*/ 42 w 118"/>
                  <a:gd name="T47" fmla="*/ 130 h 134"/>
                  <a:gd name="T48" fmla="*/ 49 w 118"/>
                  <a:gd name="T49" fmla="*/ 120 h 134"/>
                  <a:gd name="T50" fmla="*/ 59 w 118"/>
                  <a:gd name="T51" fmla="*/ 105 h 134"/>
                  <a:gd name="T52" fmla="*/ 71 w 118"/>
                  <a:gd name="T53" fmla="*/ 87 h 134"/>
                  <a:gd name="T54" fmla="*/ 83 w 118"/>
                  <a:gd name="T55" fmla="*/ 70 h 134"/>
                  <a:gd name="T56" fmla="*/ 94 w 118"/>
                  <a:gd name="T57" fmla="*/ 52 h 134"/>
                  <a:gd name="T58" fmla="*/ 104 w 118"/>
                  <a:gd name="T59" fmla="*/ 39 h 134"/>
                  <a:gd name="T60" fmla="*/ 111 w 118"/>
                  <a:gd name="T61" fmla="*/ 30 h 134"/>
                  <a:gd name="T62" fmla="*/ 118 w 118"/>
                  <a:gd name="T63" fmla="*/ 18 h 134"/>
                  <a:gd name="T64" fmla="*/ 117 w 118"/>
                  <a:gd name="T65" fmla="*/ 6 h 134"/>
                  <a:gd name="T66" fmla="*/ 109 w 118"/>
                  <a:gd name="T67" fmla="*/ 0 h 134"/>
                  <a:gd name="T68" fmla="*/ 93 w 118"/>
                  <a:gd name="T69" fmla="*/ 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34">
                    <a:moveTo>
                      <a:pt x="93" y="1"/>
                    </a:moveTo>
                    <a:lnTo>
                      <a:pt x="89" y="4"/>
                    </a:lnTo>
                    <a:lnTo>
                      <a:pt x="79" y="13"/>
                    </a:lnTo>
                    <a:lnTo>
                      <a:pt x="65" y="25"/>
                    </a:lnTo>
                    <a:lnTo>
                      <a:pt x="50" y="39"/>
                    </a:lnTo>
                    <a:lnTo>
                      <a:pt x="33" y="55"/>
                    </a:lnTo>
                    <a:lnTo>
                      <a:pt x="19" y="69"/>
                    </a:lnTo>
                    <a:lnTo>
                      <a:pt x="8" y="81"/>
                    </a:lnTo>
                    <a:lnTo>
                      <a:pt x="3" y="88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3" y="108"/>
                    </a:lnTo>
                    <a:lnTo>
                      <a:pt x="12" y="106"/>
                    </a:lnTo>
                    <a:lnTo>
                      <a:pt x="18" y="103"/>
                    </a:lnTo>
                    <a:lnTo>
                      <a:pt x="26" y="98"/>
                    </a:lnTo>
                    <a:lnTo>
                      <a:pt x="35" y="94"/>
                    </a:lnTo>
                    <a:lnTo>
                      <a:pt x="42" y="88"/>
                    </a:lnTo>
                    <a:lnTo>
                      <a:pt x="51" y="84"/>
                    </a:lnTo>
                    <a:lnTo>
                      <a:pt x="56" y="80"/>
                    </a:lnTo>
                    <a:lnTo>
                      <a:pt x="62" y="77"/>
                    </a:lnTo>
                    <a:lnTo>
                      <a:pt x="63" y="76"/>
                    </a:lnTo>
                    <a:lnTo>
                      <a:pt x="36" y="126"/>
                    </a:lnTo>
                    <a:lnTo>
                      <a:pt x="40" y="134"/>
                    </a:lnTo>
                    <a:lnTo>
                      <a:pt x="42" y="130"/>
                    </a:lnTo>
                    <a:lnTo>
                      <a:pt x="49" y="120"/>
                    </a:lnTo>
                    <a:lnTo>
                      <a:pt x="59" y="105"/>
                    </a:lnTo>
                    <a:lnTo>
                      <a:pt x="71" y="87"/>
                    </a:lnTo>
                    <a:lnTo>
                      <a:pt x="83" y="70"/>
                    </a:lnTo>
                    <a:lnTo>
                      <a:pt x="94" y="52"/>
                    </a:lnTo>
                    <a:lnTo>
                      <a:pt x="104" y="39"/>
                    </a:lnTo>
                    <a:lnTo>
                      <a:pt x="111" y="30"/>
                    </a:lnTo>
                    <a:lnTo>
                      <a:pt x="118" y="18"/>
                    </a:lnTo>
                    <a:lnTo>
                      <a:pt x="117" y="6"/>
                    </a:lnTo>
                    <a:lnTo>
                      <a:pt x="109" y="0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3" name="Freeform 951"/>
              <p:cNvSpPr>
                <a:spLocks/>
              </p:cNvSpPr>
              <p:nvPr/>
            </p:nvSpPr>
            <p:spPr bwMode="auto">
              <a:xfrm>
                <a:off x="3365" y="1481"/>
                <a:ext cx="48" cy="90"/>
              </a:xfrm>
              <a:custGeom>
                <a:avLst/>
                <a:gdLst>
                  <a:gd name="T0" fmla="*/ 47 w 193"/>
                  <a:gd name="T1" fmla="*/ 76 h 361"/>
                  <a:gd name="T2" fmla="*/ 31 w 193"/>
                  <a:gd name="T3" fmla="*/ 127 h 361"/>
                  <a:gd name="T4" fmla="*/ 11 w 193"/>
                  <a:gd name="T5" fmla="*/ 206 h 361"/>
                  <a:gd name="T6" fmla="*/ 0 w 193"/>
                  <a:gd name="T7" fmla="*/ 285 h 361"/>
                  <a:gd name="T8" fmla="*/ 7 w 193"/>
                  <a:gd name="T9" fmla="*/ 338 h 361"/>
                  <a:gd name="T10" fmla="*/ 22 w 193"/>
                  <a:gd name="T11" fmla="*/ 361 h 361"/>
                  <a:gd name="T12" fmla="*/ 37 w 193"/>
                  <a:gd name="T13" fmla="*/ 356 h 361"/>
                  <a:gd name="T14" fmla="*/ 48 w 193"/>
                  <a:gd name="T15" fmla="*/ 326 h 361"/>
                  <a:gd name="T16" fmla="*/ 49 w 193"/>
                  <a:gd name="T17" fmla="*/ 279 h 361"/>
                  <a:gd name="T18" fmla="*/ 48 w 193"/>
                  <a:gd name="T19" fmla="*/ 237 h 361"/>
                  <a:gd name="T20" fmla="*/ 56 w 193"/>
                  <a:gd name="T21" fmla="*/ 207 h 361"/>
                  <a:gd name="T22" fmla="*/ 78 w 193"/>
                  <a:gd name="T23" fmla="*/ 193 h 361"/>
                  <a:gd name="T24" fmla="*/ 120 w 193"/>
                  <a:gd name="T25" fmla="*/ 194 h 361"/>
                  <a:gd name="T26" fmla="*/ 162 w 193"/>
                  <a:gd name="T27" fmla="*/ 196 h 361"/>
                  <a:gd name="T28" fmla="*/ 189 w 193"/>
                  <a:gd name="T29" fmla="*/ 195 h 361"/>
                  <a:gd name="T30" fmla="*/ 188 w 193"/>
                  <a:gd name="T31" fmla="*/ 187 h 361"/>
                  <a:gd name="T32" fmla="*/ 151 w 193"/>
                  <a:gd name="T33" fmla="*/ 172 h 361"/>
                  <a:gd name="T34" fmla="*/ 108 w 193"/>
                  <a:gd name="T35" fmla="*/ 164 h 361"/>
                  <a:gd name="T36" fmla="*/ 74 w 193"/>
                  <a:gd name="T37" fmla="*/ 161 h 361"/>
                  <a:gd name="T38" fmla="*/ 59 w 193"/>
                  <a:gd name="T39" fmla="*/ 157 h 361"/>
                  <a:gd name="T40" fmla="*/ 65 w 193"/>
                  <a:gd name="T41" fmla="*/ 147 h 361"/>
                  <a:gd name="T42" fmla="*/ 66 w 193"/>
                  <a:gd name="T43" fmla="*/ 137 h 361"/>
                  <a:gd name="T44" fmla="*/ 65 w 193"/>
                  <a:gd name="T45" fmla="*/ 131 h 361"/>
                  <a:gd name="T46" fmla="*/ 76 w 193"/>
                  <a:gd name="T47" fmla="*/ 129 h 361"/>
                  <a:gd name="T48" fmla="*/ 104 w 193"/>
                  <a:gd name="T49" fmla="*/ 134 h 361"/>
                  <a:gd name="T50" fmla="*/ 127 w 193"/>
                  <a:gd name="T51" fmla="*/ 135 h 361"/>
                  <a:gd name="T52" fmla="*/ 141 w 193"/>
                  <a:gd name="T53" fmla="*/ 132 h 361"/>
                  <a:gd name="T54" fmla="*/ 148 w 193"/>
                  <a:gd name="T55" fmla="*/ 128 h 361"/>
                  <a:gd name="T56" fmla="*/ 146 w 193"/>
                  <a:gd name="T57" fmla="*/ 128 h 361"/>
                  <a:gd name="T58" fmla="*/ 127 w 193"/>
                  <a:gd name="T59" fmla="*/ 125 h 361"/>
                  <a:gd name="T60" fmla="*/ 101 w 193"/>
                  <a:gd name="T61" fmla="*/ 120 h 361"/>
                  <a:gd name="T62" fmla="*/ 80 w 193"/>
                  <a:gd name="T63" fmla="*/ 113 h 361"/>
                  <a:gd name="T64" fmla="*/ 71 w 193"/>
                  <a:gd name="T65" fmla="*/ 89 h 361"/>
                  <a:gd name="T66" fmla="*/ 73 w 193"/>
                  <a:gd name="T67" fmla="*/ 16 h 361"/>
                  <a:gd name="T68" fmla="*/ 71 w 193"/>
                  <a:gd name="T69" fmla="*/ 8 h 361"/>
                  <a:gd name="T70" fmla="*/ 57 w 193"/>
                  <a:gd name="T71" fmla="*/ 47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361">
                    <a:moveTo>
                      <a:pt x="49" y="68"/>
                    </a:moveTo>
                    <a:lnTo>
                      <a:pt x="47" y="76"/>
                    </a:lnTo>
                    <a:lnTo>
                      <a:pt x="41" y="97"/>
                    </a:lnTo>
                    <a:lnTo>
                      <a:pt x="31" y="127"/>
                    </a:lnTo>
                    <a:lnTo>
                      <a:pt x="21" y="166"/>
                    </a:lnTo>
                    <a:lnTo>
                      <a:pt x="11" y="206"/>
                    </a:lnTo>
                    <a:lnTo>
                      <a:pt x="3" y="247"/>
                    </a:lnTo>
                    <a:lnTo>
                      <a:pt x="0" y="285"/>
                    </a:lnTo>
                    <a:lnTo>
                      <a:pt x="1" y="315"/>
                    </a:lnTo>
                    <a:lnTo>
                      <a:pt x="7" y="338"/>
                    </a:lnTo>
                    <a:lnTo>
                      <a:pt x="14" y="354"/>
                    </a:lnTo>
                    <a:lnTo>
                      <a:pt x="22" y="361"/>
                    </a:lnTo>
                    <a:lnTo>
                      <a:pt x="30" y="361"/>
                    </a:lnTo>
                    <a:lnTo>
                      <a:pt x="37" y="356"/>
                    </a:lnTo>
                    <a:lnTo>
                      <a:pt x="44" y="344"/>
                    </a:lnTo>
                    <a:lnTo>
                      <a:pt x="48" y="326"/>
                    </a:lnTo>
                    <a:lnTo>
                      <a:pt x="49" y="303"/>
                    </a:lnTo>
                    <a:lnTo>
                      <a:pt x="49" y="279"/>
                    </a:lnTo>
                    <a:lnTo>
                      <a:pt x="48" y="256"/>
                    </a:lnTo>
                    <a:lnTo>
                      <a:pt x="48" y="237"/>
                    </a:lnTo>
                    <a:lnTo>
                      <a:pt x="50" y="220"/>
                    </a:lnTo>
                    <a:lnTo>
                      <a:pt x="56" y="207"/>
                    </a:lnTo>
                    <a:lnTo>
                      <a:pt x="65" y="198"/>
                    </a:lnTo>
                    <a:lnTo>
                      <a:pt x="78" y="193"/>
                    </a:lnTo>
                    <a:lnTo>
                      <a:pt x="97" y="192"/>
                    </a:lnTo>
                    <a:lnTo>
                      <a:pt x="120" y="194"/>
                    </a:lnTo>
                    <a:lnTo>
                      <a:pt x="142" y="195"/>
                    </a:lnTo>
                    <a:lnTo>
                      <a:pt x="162" y="196"/>
                    </a:lnTo>
                    <a:lnTo>
                      <a:pt x="179" y="196"/>
                    </a:lnTo>
                    <a:lnTo>
                      <a:pt x="189" y="195"/>
                    </a:lnTo>
                    <a:lnTo>
                      <a:pt x="193" y="193"/>
                    </a:lnTo>
                    <a:lnTo>
                      <a:pt x="188" y="187"/>
                    </a:lnTo>
                    <a:lnTo>
                      <a:pt x="173" y="180"/>
                    </a:lnTo>
                    <a:lnTo>
                      <a:pt x="151" y="172"/>
                    </a:lnTo>
                    <a:lnTo>
                      <a:pt x="129" y="168"/>
                    </a:lnTo>
                    <a:lnTo>
                      <a:pt x="108" y="164"/>
                    </a:lnTo>
                    <a:lnTo>
                      <a:pt x="90" y="162"/>
                    </a:lnTo>
                    <a:lnTo>
                      <a:pt x="74" y="161"/>
                    </a:lnTo>
                    <a:lnTo>
                      <a:pt x="64" y="160"/>
                    </a:lnTo>
                    <a:lnTo>
                      <a:pt x="59" y="157"/>
                    </a:lnTo>
                    <a:lnTo>
                      <a:pt x="61" y="152"/>
                    </a:lnTo>
                    <a:lnTo>
                      <a:pt x="65" y="147"/>
                    </a:lnTo>
                    <a:lnTo>
                      <a:pt x="66" y="141"/>
                    </a:lnTo>
                    <a:lnTo>
                      <a:pt x="66" y="137"/>
                    </a:lnTo>
                    <a:lnTo>
                      <a:pt x="65" y="133"/>
                    </a:lnTo>
                    <a:lnTo>
                      <a:pt x="65" y="131"/>
                    </a:lnTo>
                    <a:lnTo>
                      <a:pt x="68" y="129"/>
                    </a:lnTo>
                    <a:lnTo>
                      <a:pt x="76" y="129"/>
                    </a:lnTo>
                    <a:lnTo>
                      <a:pt x="89" y="132"/>
                    </a:lnTo>
                    <a:lnTo>
                      <a:pt x="104" y="134"/>
                    </a:lnTo>
                    <a:lnTo>
                      <a:pt x="116" y="135"/>
                    </a:lnTo>
                    <a:lnTo>
                      <a:pt x="127" y="135"/>
                    </a:lnTo>
                    <a:lnTo>
                      <a:pt x="136" y="133"/>
                    </a:lnTo>
                    <a:lnTo>
                      <a:pt x="141" y="132"/>
                    </a:lnTo>
                    <a:lnTo>
                      <a:pt x="146" y="131"/>
                    </a:lnTo>
                    <a:lnTo>
                      <a:pt x="148" y="128"/>
                    </a:lnTo>
                    <a:lnTo>
                      <a:pt x="149" y="128"/>
                    </a:lnTo>
                    <a:lnTo>
                      <a:pt x="146" y="128"/>
                    </a:lnTo>
                    <a:lnTo>
                      <a:pt x="138" y="127"/>
                    </a:lnTo>
                    <a:lnTo>
                      <a:pt x="127" y="125"/>
                    </a:lnTo>
                    <a:lnTo>
                      <a:pt x="114" y="123"/>
                    </a:lnTo>
                    <a:lnTo>
                      <a:pt x="101" y="120"/>
                    </a:lnTo>
                    <a:lnTo>
                      <a:pt x="89" y="116"/>
                    </a:lnTo>
                    <a:lnTo>
                      <a:pt x="80" y="113"/>
                    </a:lnTo>
                    <a:lnTo>
                      <a:pt x="74" y="110"/>
                    </a:lnTo>
                    <a:lnTo>
                      <a:pt x="71" y="89"/>
                    </a:lnTo>
                    <a:lnTo>
                      <a:pt x="71" y="52"/>
                    </a:lnTo>
                    <a:lnTo>
                      <a:pt x="73" y="16"/>
                    </a:lnTo>
                    <a:lnTo>
                      <a:pt x="74" y="0"/>
                    </a:lnTo>
                    <a:lnTo>
                      <a:pt x="71" y="8"/>
                    </a:lnTo>
                    <a:lnTo>
                      <a:pt x="65" y="26"/>
                    </a:lnTo>
                    <a:lnTo>
                      <a:pt x="57" y="47"/>
                    </a:lnTo>
                    <a:lnTo>
                      <a:pt x="49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4" name="Freeform 952"/>
              <p:cNvSpPr>
                <a:spLocks/>
              </p:cNvSpPr>
              <p:nvPr/>
            </p:nvSpPr>
            <p:spPr bwMode="auto">
              <a:xfrm>
                <a:off x="3430" y="1334"/>
                <a:ext cx="24" cy="14"/>
              </a:xfrm>
              <a:custGeom>
                <a:avLst/>
                <a:gdLst>
                  <a:gd name="T0" fmla="*/ 0 w 95"/>
                  <a:gd name="T1" fmla="*/ 0 h 56"/>
                  <a:gd name="T2" fmla="*/ 1 w 95"/>
                  <a:gd name="T3" fmla="*/ 0 h 56"/>
                  <a:gd name="T4" fmla="*/ 3 w 95"/>
                  <a:gd name="T5" fmla="*/ 1 h 56"/>
                  <a:gd name="T6" fmla="*/ 6 w 95"/>
                  <a:gd name="T7" fmla="*/ 2 h 56"/>
                  <a:gd name="T8" fmla="*/ 12 w 95"/>
                  <a:gd name="T9" fmla="*/ 4 h 56"/>
                  <a:gd name="T10" fmla="*/ 18 w 95"/>
                  <a:gd name="T11" fmla="*/ 7 h 56"/>
                  <a:gd name="T12" fmla="*/ 27 w 95"/>
                  <a:gd name="T13" fmla="*/ 9 h 56"/>
                  <a:gd name="T14" fmla="*/ 37 w 95"/>
                  <a:gd name="T15" fmla="*/ 10 h 56"/>
                  <a:gd name="T16" fmla="*/ 48 w 95"/>
                  <a:gd name="T17" fmla="*/ 12 h 56"/>
                  <a:gd name="T18" fmla="*/ 59 w 95"/>
                  <a:gd name="T19" fmla="*/ 13 h 56"/>
                  <a:gd name="T20" fmla="*/ 69 w 95"/>
                  <a:gd name="T21" fmla="*/ 13 h 56"/>
                  <a:gd name="T22" fmla="*/ 76 w 95"/>
                  <a:gd name="T23" fmla="*/ 12 h 56"/>
                  <a:gd name="T24" fmla="*/ 83 w 95"/>
                  <a:gd name="T25" fmla="*/ 11 h 56"/>
                  <a:gd name="T26" fmla="*/ 88 w 95"/>
                  <a:gd name="T27" fmla="*/ 10 h 56"/>
                  <a:gd name="T28" fmla="*/ 92 w 95"/>
                  <a:gd name="T29" fmla="*/ 9 h 56"/>
                  <a:gd name="T30" fmla="*/ 94 w 95"/>
                  <a:gd name="T31" fmla="*/ 8 h 56"/>
                  <a:gd name="T32" fmla="*/ 95 w 95"/>
                  <a:gd name="T33" fmla="*/ 8 h 56"/>
                  <a:gd name="T34" fmla="*/ 40 w 95"/>
                  <a:gd name="T35" fmla="*/ 56 h 56"/>
                  <a:gd name="T36" fmla="*/ 0 w 95"/>
                  <a:gd name="T3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5" h="56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8" y="7"/>
                    </a:lnTo>
                    <a:lnTo>
                      <a:pt x="27" y="9"/>
                    </a:lnTo>
                    <a:lnTo>
                      <a:pt x="37" y="10"/>
                    </a:lnTo>
                    <a:lnTo>
                      <a:pt x="48" y="12"/>
                    </a:lnTo>
                    <a:lnTo>
                      <a:pt x="59" y="13"/>
                    </a:lnTo>
                    <a:lnTo>
                      <a:pt x="69" y="13"/>
                    </a:lnTo>
                    <a:lnTo>
                      <a:pt x="76" y="12"/>
                    </a:lnTo>
                    <a:lnTo>
                      <a:pt x="83" y="11"/>
                    </a:lnTo>
                    <a:lnTo>
                      <a:pt x="88" y="10"/>
                    </a:lnTo>
                    <a:lnTo>
                      <a:pt x="92" y="9"/>
                    </a:lnTo>
                    <a:lnTo>
                      <a:pt x="94" y="8"/>
                    </a:lnTo>
                    <a:lnTo>
                      <a:pt x="95" y="8"/>
                    </a:lnTo>
                    <a:lnTo>
                      <a:pt x="4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5" name="Freeform 953"/>
              <p:cNvSpPr>
                <a:spLocks/>
              </p:cNvSpPr>
              <p:nvPr/>
            </p:nvSpPr>
            <p:spPr bwMode="auto">
              <a:xfrm>
                <a:off x="3575" y="1429"/>
                <a:ext cx="23" cy="75"/>
              </a:xfrm>
              <a:custGeom>
                <a:avLst/>
                <a:gdLst>
                  <a:gd name="T0" fmla="*/ 92 w 92"/>
                  <a:gd name="T1" fmla="*/ 0 h 298"/>
                  <a:gd name="T2" fmla="*/ 92 w 92"/>
                  <a:gd name="T3" fmla="*/ 298 h 298"/>
                  <a:gd name="T4" fmla="*/ 0 w 92"/>
                  <a:gd name="T5" fmla="*/ 298 h 298"/>
                  <a:gd name="T6" fmla="*/ 68 w 92"/>
                  <a:gd name="T7" fmla="*/ 3 h 298"/>
                  <a:gd name="T8" fmla="*/ 92 w 92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298">
                    <a:moveTo>
                      <a:pt x="92" y="0"/>
                    </a:moveTo>
                    <a:lnTo>
                      <a:pt x="92" y="298"/>
                    </a:lnTo>
                    <a:lnTo>
                      <a:pt x="0" y="298"/>
                    </a:lnTo>
                    <a:lnTo>
                      <a:pt x="68" y="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6" name="Rectangle 954"/>
              <p:cNvSpPr>
                <a:spLocks noChangeArrowheads="1"/>
              </p:cNvSpPr>
              <p:nvPr/>
            </p:nvSpPr>
            <p:spPr bwMode="auto">
              <a:xfrm>
                <a:off x="3557" y="1513"/>
                <a:ext cx="31" cy="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7" name="Freeform 955"/>
              <p:cNvSpPr>
                <a:spLocks/>
              </p:cNvSpPr>
              <p:nvPr/>
            </p:nvSpPr>
            <p:spPr bwMode="auto">
              <a:xfrm>
                <a:off x="3533" y="1536"/>
                <a:ext cx="11" cy="28"/>
              </a:xfrm>
              <a:custGeom>
                <a:avLst/>
                <a:gdLst>
                  <a:gd name="T0" fmla="*/ 44 w 44"/>
                  <a:gd name="T1" fmla="*/ 115 h 115"/>
                  <a:gd name="T2" fmla="*/ 44 w 44"/>
                  <a:gd name="T3" fmla="*/ 0 h 115"/>
                  <a:gd name="T4" fmla="*/ 0 w 44"/>
                  <a:gd name="T5" fmla="*/ 16 h 115"/>
                  <a:gd name="T6" fmla="*/ 0 w 44"/>
                  <a:gd name="T7" fmla="*/ 115 h 115"/>
                  <a:gd name="T8" fmla="*/ 44 w 44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5">
                    <a:moveTo>
                      <a:pt x="44" y="115"/>
                    </a:moveTo>
                    <a:lnTo>
                      <a:pt x="44" y="0"/>
                    </a:lnTo>
                    <a:lnTo>
                      <a:pt x="0" y="16"/>
                    </a:lnTo>
                    <a:lnTo>
                      <a:pt x="0" y="115"/>
                    </a:lnTo>
                    <a:lnTo>
                      <a:pt x="44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8" name="Freeform 956"/>
              <p:cNvSpPr>
                <a:spLocks/>
              </p:cNvSpPr>
              <p:nvPr/>
            </p:nvSpPr>
            <p:spPr bwMode="auto">
              <a:xfrm>
                <a:off x="3265" y="1420"/>
                <a:ext cx="10" cy="37"/>
              </a:xfrm>
              <a:custGeom>
                <a:avLst/>
                <a:gdLst>
                  <a:gd name="T0" fmla="*/ 42 w 42"/>
                  <a:gd name="T1" fmla="*/ 0 h 148"/>
                  <a:gd name="T2" fmla="*/ 41 w 42"/>
                  <a:gd name="T3" fmla="*/ 2 h 148"/>
                  <a:gd name="T4" fmla="*/ 36 w 42"/>
                  <a:gd name="T5" fmla="*/ 4 h 148"/>
                  <a:gd name="T6" fmla="*/ 30 w 42"/>
                  <a:gd name="T7" fmla="*/ 9 h 148"/>
                  <a:gd name="T8" fmla="*/ 23 w 42"/>
                  <a:gd name="T9" fmla="*/ 16 h 148"/>
                  <a:gd name="T10" fmla="*/ 16 w 42"/>
                  <a:gd name="T11" fmla="*/ 26 h 148"/>
                  <a:gd name="T12" fmla="*/ 9 w 42"/>
                  <a:gd name="T13" fmla="*/ 38 h 148"/>
                  <a:gd name="T14" fmla="*/ 5 w 42"/>
                  <a:gd name="T15" fmla="*/ 52 h 148"/>
                  <a:gd name="T16" fmla="*/ 1 w 42"/>
                  <a:gd name="T17" fmla="*/ 68 h 148"/>
                  <a:gd name="T18" fmla="*/ 0 w 42"/>
                  <a:gd name="T19" fmla="*/ 101 h 148"/>
                  <a:gd name="T20" fmla="*/ 2 w 42"/>
                  <a:gd name="T21" fmla="*/ 126 h 148"/>
                  <a:gd name="T22" fmla="*/ 5 w 42"/>
                  <a:gd name="T23" fmla="*/ 143 h 148"/>
                  <a:gd name="T24" fmla="*/ 6 w 42"/>
                  <a:gd name="T25" fmla="*/ 148 h 148"/>
                  <a:gd name="T26" fmla="*/ 34 w 42"/>
                  <a:gd name="T27" fmla="*/ 148 h 148"/>
                  <a:gd name="T28" fmla="*/ 42 w 42"/>
                  <a:gd name="T2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148">
                    <a:moveTo>
                      <a:pt x="42" y="0"/>
                    </a:moveTo>
                    <a:lnTo>
                      <a:pt x="41" y="2"/>
                    </a:lnTo>
                    <a:lnTo>
                      <a:pt x="36" y="4"/>
                    </a:lnTo>
                    <a:lnTo>
                      <a:pt x="30" y="9"/>
                    </a:lnTo>
                    <a:lnTo>
                      <a:pt x="23" y="16"/>
                    </a:lnTo>
                    <a:lnTo>
                      <a:pt x="16" y="26"/>
                    </a:lnTo>
                    <a:lnTo>
                      <a:pt x="9" y="38"/>
                    </a:lnTo>
                    <a:lnTo>
                      <a:pt x="5" y="52"/>
                    </a:lnTo>
                    <a:lnTo>
                      <a:pt x="1" y="68"/>
                    </a:lnTo>
                    <a:lnTo>
                      <a:pt x="0" y="101"/>
                    </a:lnTo>
                    <a:lnTo>
                      <a:pt x="2" y="126"/>
                    </a:lnTo>
                    <a:lnTo>
                      <a:pt x="5" y="143"/>
                    </a:lnTo>
                    <a:lnTo>
                      <a:pt x="6" y="148"/>
                    </a:lnTo>
                    <a:lnTo>
                      <a:pt x="34" y="14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9" name="Freeform 957"/>
              <p:cNvSpPr>
                <a:spLocks/>
              </p:cNvSpPr>
              <p:nvPr/>
            </p:nvSpPr>
            <p:spPr bwMode="auto">
              <a:xfrm>
                <a:off x="3265" y="1522"/>
                <a:ext cx="7" cy="50"/>
              </a:xfrm>
              <a:custGeom>
                <a:avLst/>
                <a:gdLst>
                  <a:gd name="T0" fmla="*/ 15 w 32"/>
                  <a:gd name="T1" fmla="*/ 200 h 200"/>
                  <a:gd name="T2" fmla="*/ 22 w 32"/>
                  <a:gd name="T3" fmla="*/ 199 h 200"/>
                  <a:gd name="T4" fmla="*/ 27 w 32"/>
                  <a:gd name="T5" fmla="*/ 195 h 200"/>
                  <a:gd name="T6" fmla="*/ 31 w 32"/>
                  <a:gd name="T7" fmla="*/ 190 h 200"/>
                  <a:gd name="T8" fmla="*/ 32 w 32"/>
                  <a:gd name="T9" fmla="*/ 184 h 200"/>
                  <a:gd name="T10" fmla="*/ 32 w 32"/>
                  <a:gd name="T11" fmla="*/ 16 h 200"/>
                  <a:gd name="T12" fmla="*/ 31 w 32"/>
                  <a:gd name="T13" fmla="*/ 10 h 200"/>
                  <a:gd name="T14" fmla="*/ 27 w 32"/>
                  <a:gd name="T15" fmla="*/ 4 h 200"/>
                  <a:gd name="T16" fmla="*/ 22 w 32"/>
                  <a:gd name="T17" fmla="*/ 1 h 200"/>
                  <a:gd name="T18" fmla="*/ 15 w 32"/>
                  <a:gd name="T19" fmla="*/ 0 h 200"/>
                  <a:gd name="T20" fmla="*/ 15 w 32"/>
                  <a:gd name="T21" fmla="*/ 0 h 200"/>
                  <a:gd name="T22" fmla="*/ 9 w 32"/>
                  <a:gd name="T23" fmla="*/ 1 h 200"/>
                  <a:gd name="T24" fmla="*/ 4 w 32"/>
                  <a:gd name="T25" fmla="*/ 4 h 200"/>
                  <a:gd name="T26" fmla="*/ 1 w 32"/>
                  <a:gd name="T27" fmla="*/ 10 h 200"/>
                  <a:gd name="T28" fmla="*/ 0 w 32"/>
                  <a:gd name="T29" fmla="*/ 16 h 200"/>
                  <a:gd name="T30" fmla="*/ 0 w 32"/>
                  <a:gd name="T31" fmla="*/ 184 h 200"/>
                  <a:gd name="T32" fmla="*/ 1 w 32"/>
                  <a:gd name="T33" fmla="*/ 190 h 200"/>
                  <a:gd name="T34" fmla="*/ 4 w 32"/>
                  <a:gd name="T35" fmla="*/ 195 h 200"/>
                  <a:gd name="T36" fmla="*/ 9 w 32"/>
                  <a:gd name="T37" fmla="*/ 199 h 200"/>
                  <a:gd name="T38" fmla="*/ 15 w 32"/>
                  <a:gd name="T39" fmla="*/ 200 h 200"/>
                  <a:gd name="T40" fmla="*/ 15 w 32"/>
                  <a:gd name="T4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200">
                    <a:moveTo>
                      <a:pt x="15" y="200"/>
                    </a:moveTo>
                    <a:lnTo>
                      <a:pt x="22" y="199"/>
                    </a:lnTo>
                    <a:lnTo>
                      <a:pt x="27" y="195"/>
                    </a:lnTo>
                    <a:lnTo>
                      <a:pt x="31" y="190"/>
                    </a:lnTo>
                    <a:lnTo>
                      <a:pt x="32" y="184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84"/>
                    </a:lnTo>
                    <a:lnTo>
                      <a:pt x="1" y="190"/>
                    </a:lnTo>
                    <a:lnTo>
                      <a:pt x="4" y="195"/>
                    </a:lnTo>
                    <a:lnTo>
                      <a:pt x="9" y="199"/>
                    </a:lnTo>
                    <a:lnTo>
                      <a:pt x="15" y="200"/>
                    </a:lnTo>
                    <a:lnTo>
                      <a:pt x="15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0" name="Rectangle 958"/>
              <p:cNvSpPr>
                <a:spLocks noChangeArrowheads="1"/>
              </p:cNvSpPr>
              <p:nvPr/>
            </p:nvSpPr>
            <p:spPr bwMode="auto">
              <a:xfrm>
                <a:off x="3260" y="1469"/>
                <a:ext cx="46" cy="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1" name="Rectangle 959"/>
              <p:cNvSpPr>
                <a:spLocks noChangeArrowheads="1"/>
              </p:cNvSpPr>
              <p:nvPr/>
            </p:nvSpPr>
            <p:spPr bwMode="auto">
              <a:xfrm>
                <a:off x="3280" y="1390"/>
                <a:ext cx="3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2" name="Rectangle 960"/>
              <p:cNvSpPr>
                <a:spLocks noChangeArrowheads="1"/>
              </p:cNvSpPr>
              <p:nvPr/>
            </p:nvSpPr>
            <p:spPr bwMode="auto">
              <a:xfrm>
                <a:off x="3213" y="1511"/>
                <a:ext cx="7" cy="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3" name="Rectangle 961"/>
              <p:cNvSpPr>
                <a:spLocks noChangeArrowheads="1"/>
              </p:cNvSpPr>
              <p:nvPr/>
            </p:nvSpPr>
            <p:spPr bwMode="auto">
              <a:xfrm>
                <a:off x="3314" y="1533"/>
                <a:ext cx="68" cy="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4" name="Rectangle 962"/>
              <p:cNvSpPr>
                <a:spLocks noChangeArrowheads="1"/>
              </p:cNvSpPr>
              <p:nvPr/>
            </p:nvSpPr>
            <p:spPr bwMode="auto">
              <a:xfrm>
                <a:off x="3311" y="1498"/>
                <a:ext cx="34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5" name="Rectangle 963"/>
              <p:cNvSpPr>
                <a:spLocks noChangeArrowheads="1"/>
              </p:cNvSpPr>
              <p:nvPr/>
            </p:nvSpPr>
            <p:spPr bwMode="auto">
              <a:xfrm>
                <a:off x="3318" y="1542"/>
                <a:ext cx="15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6" name="Freeform 964"/>
              <p:cNvSpPr>
                <a:spLocks/>
              </p:cNvSpPr>
              <p:nvPr/>
            </p:nvSpPr>
            <p:spPr bwMode="auto">
              <a:xfrm>
                <a:off x="3326" y="1321"/>
                <a:ext cx="156" cy="158"/>
              </a:xfrm>
              <a:custGeom>
                <a:avLst/>
                <a:gdLst>
                  <a:gd name="T0" fmla="*/ 514 w 623"/>
                  <a:gd name="T1" fmla="*/ 221 h 632"/>
                  <a:gd name="T2" fmla="*/ 437 w 623"/>
                  <a:gd name="T3" fmla="*/ 200 h 632"/>
                  <a:gd name="T4" fmla="*/ 371 w 623"/>
                  <a:gd name="T5" fmla="*/ 181 h 632"/>
                  <a:gd name="T6" fmla="*/ 331 w 623"/>
                  <a:gd name="T7" fmla="*/ 166 h 632"/>
                  <a:gd name="T8" fmla="*/ 308 w 623"/>
                  <a:gd name="T9" fmla="*/ 132 h 632"/>
                  <a:gd name="T10" fmla="*/ 349 w 623"/>
                  <a:gd name="T11" fmla="*/ 137 h 632"/>
                  <a:gd name="T12" fmla="*/ 414 w 623"/>
                  <a:gd name="T13" fmla="*/ 161 h 632"/>
                  <a:gd name="T14" fmla="*/ 481 w 623"/>
                  <a:gd name="T15" fmla="*/ 179 h 632"/>
                  <a:gd name="T16" fmla="*/ 543 w 623"/>
                  <a:gd name="T17" fmla="*/ 191 h 632"/>
                  <a:gd name="T18" fmla="*/ 577 w 623"/>
                  <a:gd name="T19" fmla="*/ 197 h 632"/>
                  <a:gd name="T20" fmla="*/ 533 w 623"/>
                  <a:gd name="T21" fmla="*/ 137 h 632"/>
                  <a:gd name="T22" fmla="*/ 554 w 623"/>
                  <a:gd name="T23" fmla="*/ 81 h 632"/>
                  <a:gd name="T24" fmla="*/ 549 w 623"/>
                  <a:gd name="T25" fmla="*/ 65 h 632"/>
                  <a:gd name="T26" fmla="*/ 517 w 623"/>
                  <a:gd name="T27" fmla="*/ 96 h 632"/>
                  <a:gd name="T28" fmla="*/ 472 w 623"/>
                  <a:gd name="T29" fmla="*/ 130 h 632"/>
                  <a:gd name="T30" fmla="*/ 423 w 623"/>
                  <a:gd name="T31" fmla="*/ 138 h 632"/>
                  <a:gd name="T32" fmla="*/ 337 w 623"/>
                  <a:gd name="T33" fmla="*/ 6 h 632"/>
                  <a:gd name="T34" fmla="*/ 300 w 623"/>
                  <a:gd name="T35" fmla="*/ 0 h 632"/>
                  <a:gd name="T36" fmla="*/ 246 w 623"/>
                  <a:gd name="T37" fmla="*/ 15 h 632"/>
                  <a:gd name="T38" fmla="*/ 161 w 623"/>
                  <a:gd name="T39" fmla="*/ 29 h 632"/>
                  <a:gd name="T40" fmla="*/ 99 w 623"/>
                  <a:gd name="T41" fmla="*/ 29 h 632"/>
                  <a:gd name="T42" fmla="*/ 52 w 623"/>
                  <a:gd name="T43" fmla="*/ 27 h 632"/>
                  <a:gd name="T44" fmla="*/ 22 w 623"/>
                  <a:gd name="T45" fmla="*/ 32 h 632"/>
                  <a:gd name="T46" fmla="*/ 1 w 623"/>
                  <a:gd name="T47" fmla="*/ 44 h 632"/>
                  <a:gd name="T48" fmla="*/ 17 w 623"/>
                  <a:gd name="T49" fmla="*/ 92 h 632"/>
                  <a:gd name="T50" fmla="*/ 7 w 623"/>
                  <a:gd name="T51" fmla="*/ 131 h 632"/>
                  <a:gd name="T52" fmla="*/ 41 w 623"/>
                  <a:gd name="T53" fmla="*/ 97 h 632"/>
                  <a:gd name="T54" fmla="*/ 95 w 623"/>
                  <a:gd name="T55" fmla="*/ 59 h 632"/>
                  <a:gd name="T56" fmla="*/ 193 w 623"/>
                  <a:gd name="T57" fmla="*/ 51 h 632"/>
                  <a:gd name="T58" fmla="*/ 222 w 623"/>
                  <a:gd name="T59" fmla="*/ 131 h 632"/>
                  <a:gd name="T60" fmla="*/ 192 w 623"/>
                  <a:gd name="T61" fmla="*/ 235 h 632"/>
                  <a:gd name="T62" fmla="*/ 219 w 623"/>
                  <a:gd name="T63" fmla="*/ 395 h 632"/>
                  <a:gd name="T64" fmla="*/ 232 w 623"/>
                  <a:gd name="T65" fmla="*/ 564 h 632"/>
                  <a:gd name="T66" fmla="*/ 231 w 623"/>
                  <a:gd name="T67" fmla="*/ 580 h 632"/>
                  <a:gd name="T68" fmla="*/ 227 w 623"/>
                  <a:gd name="T69" fmla="*/ 589 h 632"/>
                  <a:gd name="T70" fmla="*/ 251 w 623"/>
                  <a:gd name="T71" fmla="*/ 607 h 632"/>
                  <a:gd name="T72" fmla="*/ 295 w 623"/>
                  <a:gd name="T73" fmla="*/ 626 h 632"/>
                  <a:gd name="T74" fmla="*/ 325 w 623"/>
                  <a:gd name="T75" fmla="*/ 630 h 632"/>
                  <a:gd name="T76" fmla="*/ 326 w 623"/>
                  <a:gd name="T77" fmla="*/ 619 h 632"/>
                  <a:gd name="T78" fmla="*/ 300 w 623"/>
                  <a:gd name="T79" fmla="*/ 610 h 632"/>
                  <a:gd name="T80" fmla="*/ 261 w 623"/>
                  <a:gd name="T81" fmla="*/ 593 h 632"/>
                  <a:gd name="T82" fmla="*/ 243 w 623"/>
                  <a:gd name="T83" fmla="*/ 579 h 632"/>
                  <a:gd name="T84" fmla="*/ 244 w 623"/>
                  <a:gd name="T85" fmla="*/ 442 h 632"/>
                  <a:gd name="T86" fmla="*/ 249 w 623"/>
                  <a:gd name="T87" fmla="*/ 271 h 632"/>
                  <a:gd name="T88" fmla="*/ 292 w 623"/>
                  <a:gd name="T89" fmla="*/ 250 h 632"/>
                  <a:gd name="T90" fmla="*/ 359 w 623"/>
                  <a:gd name="T91" fmla="*/ 242 h 632"/>
                  <a:gd name="T92" fmla="*/ 420 w 623"/>
                  <a:gd name="T93" fmla="*/ 260 h 632"/>
                  <a:gd name="T94" fmla="*/ 468 w 623"/>
                  <a:gd name="T95" fmla="*/ 272 h 632"/>
                  <a:gd name="T96" fmla="*/ 519 w 623"/>
                  <a:gd name="T97" fmla="*/ 280 h 632"/>
                  <a:gd name="T98" fmla="*/ 565 w 623"/>
                  <a:gd name="T99" fmla="*/ 286 h 632"/>
                  <a:gd name="T100" fmla="*/ 599 w 623"/>
                  <a:gd name="T101" fmla="*/ 286 h 632"/>
                  <a:gd name="T102" fmla="*/ 619 w 623"/>
                  <a:gd name="T103" fmla="*/ 265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3" h="632">
                    <a:moveTo>
                      <a:pt x="573" y="241"/>
                    </a:moveTo>
                    <a:lnTo>
                      <a:pt x="554" y="233"/>
                    </a:lnTo>
                    <a:lnTo>
                      <a:pt x="534" y="227"/>
                    </a:lnTo>
                    <a:lnTo>
                      <a:pt x="514" y="221"/>
                    </a:lnTo>
                    <a:lnTo>
                      <a:pt x="494" y="215"/>
                    </a:lnTo>
                    <a:lnTo>
                      <a:pt x="474" y="209"/>
                    </a:lnTo>
                    <a:lnTo>
                      <a:pt x="455" y="204"/>
                    </a:lnTo>
                    <a:lnTo>
                      <a:pt x="437" y="200"/>
                    </a:lnTo>
                    <a:lnTo>
                      <a:pt x="418" y="194"/>
                    </a:lnTo>
                    <a:lnTo>
                      <a:pt x="402" y="190"/>
                    </a:lnTo>
                    <a:lnTo>
                      <a:pt x="385" y="185"/>
                    </a:lnTo>
                    <a:lnTo>
                      <a:pt x="371" y="181"/>
                    </a:lnTo>
                    <a:lnTo>
                      <a:pt x="359" y="178"/>
                    </a:lnTo>
                    <a:lnTo>
                      <a:pt x="348" y="173"/>
                    </a:lnTo>
                    <a:lnTo>
                      <a:pt x="338" y="170"/>
                    </a:lnTo>
                    <a:lnTo>
                      <a:pt x="331" y="166"/>
                    </a:lnTo>
                    <a:lnTo>
                      <a:pt x="327" y="162"/>
                    </a:lnTo>
                    <a:lnTo>
                      <a:pt x="316" y="149"/>
                    </a:lnTo>
                    <a:lnTo>
                      <a:pt x="310" y="139"/>
                    </a:lnTo>
                    <a:lnTo>
                      <a:pt x="308" y="132"/>
                    </a:lnTo>
                    <a:lnTo>
                      <a:pt x="312" y="128"/>
                    </a:lnTo>
                    <a:lnTo>
                      <a:pt x="319" y="128"/>
                    </a:lnTo>
                    <a:lnTo>
                      <a:pt x="333" y="132"/>
                    </a:lnTo>
                    <a:lnTo>
                      <a:pt x="349" y="137"/>
                    </a:lnTo>
                    <a:lnTo>
                      <a:pt x="371" y="146"/>
                    </a:lnTo>
                    <a:lnTo>
                      <a:pt x="384" y="151"/>
                    </a:lnTo>
                    <a:lnTo>
                      <a:pt x="398" y="156"/>
                    </a:lnTo>
                    <a:lnTo>
                      <a:pt x="414" y="161"/>
                    </a:lnTo>
                    <a:lnTo>
                      <a:pt x="430" y="166"/>
                    </a:lnTo>
                    <a:lnTo>
                      <a:pt x="448" y="170"/>
                    </a:lnTo>
                    <a:lnTo>
                      <a:pt x="464" y="174"/>
                    </a:lnTo>
                    <a:lnTo>
                      <a:pt x="481" y="179"/>
                    </a:lnTo>
                    <a:lnTo>
                      <a:pt x="498" y="182"/>
                    </a:lnTo>
                    <a:lnTo>
                      <a:pt x="514" y="185"/>
                    </a:lnTo>
                    <a:lnTo>
                      <a:pt x="529" y="189"/>
                    </a:lnTo>
                    <a:lnTo>
                      <a:pt x="543" y="191"/>
                    </a:lnTo>
                    <a:lnTo>
                      <a:pt x="555" y="193"/>
                    </a:lnTo>
                    <a:lnTo>
                      <a:pt x="565" y="195"/>
                    </a:lnTo>
                    <a:lnTo>
                      <a:pt x="571" y="196"/>
                    </a:lnTo>
                    <a:lnTo>
                      <a:pt x="577" y="197"/>
                    </a:lnTo>
                    <a:lnTo>
                      <a:pt x="578" y="197"/>
                    </a:lnTo>
                    <a:lnTo>
                      <a:pt x="471" y="156"/>
                    </a:lnTo>
                    <a:lnTo>
                      <a:pt x="533" y="142"/>
                    </a:lnTo>
                    <a:lnTo>
                      <a:pt x="533" y="137"/>
                    </a:lnTo>
                    <a:lnTo>
                      <a:pt x="535" y="125"/>
                    </a:lnTo>
                    <a:lnTo>
                      <a:pt x="540" y="109"/>
                    </a:lnTo>
                    <a:lnTo>
                      <a:pt x="549" y="90"/>
                    </a:lnTo>
                    <a:lnTo>
                      <a:pt x="554" y="81"/>
                    </a:lnTo>
                    <a:lnTo>
                      <a:pt x="557" y="75"/>
                    </a:lnTo>
                    <a:lnTo>
                      <a:pt x="556" y="69"/>
                    </a:lnTo>
                    <a:lnTo>
                      <a:pt x="554" y="66"/>
                    </a:lnTo>
                    <a:lnTo>
                      <a:pt x="549" y="65"/>
                    </a:lnTo>
                    <a:lnTo>
                      <a:pt x="544" y="68"/>
                    </a:lnTo>
                    <a:lnTo>
                      <a:pt x="535" y="75"/>
                    </a:lnTo>
                    <a:lnTo>
                      <a:pt x="525" y="86"/>
                    </a:lnTo>
                    <a:lnTo>
                      <a:pt x="517" y="96"/>
                    </a:lnTo>
                    <a:lnTo>
                      <a:pt x="507" y="105"/>
                    </a:lnTo>
                    <a:lnTo>
                      <a:pt x="496" y="114"/>
                    </a:lnTo>
                    <a:lnTo>
                      <a:pt x="484" y="122"/>
                    </a:lnTo>
                    <a:lnTo>
                      <a:pt x="472" y="130"/>
                    </a:lnTo>
                    <a:lnTo>
                      <a:pt x="461" y="135"/>
                    </a:lnTo>
                    <a:lnTo>
                      <a:pt x="451" y="140"/>
                    </a:lnTo>
                    <a:lnTo>
                      <a:pt x="442" y="145"/>
                    </a:lnTo>
                    <a:lnTo>
                      <a:pt x="423" y="138"/>
                    </a:lnTo>
                    <a:lnTo>
                      <a:pt x="351" y="10"/>
                    </a:lnTo>
                    <a:lnTo>
                      <a:pt x="349" y="9"/>
                    </a:lnTo>
                    <a:lnTo>
                      <a:pt x="345" y="8"/>
                    </a:lnTo>
                    <a:lnTo>
                      <a:pt x="337" y="6"/>
                    </a:lnTo>
                    <a:lnTo>
                      <a:pt x="328" y="4"/>
                    </a:lnTo>
                    <a:lnTo>
                      <a:pt x="318" y="1"/>
                    </a:lnTo>
                    <a:lnTo>
                      <a:pt x="308" y="0"/>
                    </a:lnTo>
                    <a:lnTo>
                      <a:pt x="300" y="0"/>
                    </a:lnTo>
                    <a:lnTo>
                      <a:pt x="291" y="3"/>
                    </a:lnTo>
                    <a:lnTo>
                      <a:pt x="281" y="6"/>
                    </a:lnTo>
                    <a:lnTo>
                      <a:pt x="266" y="10"/>
                    </a:lnTo>
                    <a:lnTo>
                      <a:pt x="246" y="15"/>
                    </a:lnTo>
                    <a:lnTo>
                      <a:pt x="225" y="19"/>
                    </a:lnTo>
                    <a:lnTo>
                      <a:pt x="202" y="23"/>
                    </a:lnTo>
                    <a:lnTo>
                      <a:pt x="180" y="27"/>
                    </a:lnTo>
                    <a:lnTo>
                      <a:pt x="161" y="29"/>
                    </a:lnTo>
                    <a:lnTo>
                      <a:pt x="143" y="30"/>
                    </a:lnTo>
                    <a:lnTo>
                      <a:pt x="128" y="30"/>
                    </a:lnTo>
                    <a:lnTo>
                      <a:pt x="114" y="30"/>
                    </a:lnTo>
                    <a:lnTo>
                      <a:pt x="99" y="29"/>
                    </a:lnTo>
                    <a:lnTo>
                      <a:pt x="86" y="28"/>
                    </a:lnTo>
                    <a:lnTo>
                      <a:pt x="73" y="28"/>
                    </a:lnTo>
                    <a:lnTo>
                      <a:pt x="62" y="27"/>
                    </a:lnTo>
                    <a:lnTo>
                      <a:pt x="52" y="27"/>
                    </a:lnTo>
                    <a:lnTo>
                      <a:pt x="43" y="27"/>
                    </a:lnTo>
                    <a:lnTo>
                      <a:pt x="37" y="28"/>
                    </a:lnTo>
                    <a:lnTo>
                      <a:pt x="29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8" y="40"/>
                    </a:lnTo>
                    <a:lnTo>
                      <a:pt x="4" y="42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27" y="74"/>
                    </a:lnTo>
                    <a:lnTo>
                      <a:pt x="24" y="79"/>
                    </a:lnTo>
                    <a:lnTo>
                      <a:pt x="17" y="92"/>
                    </a:lnTo>
                    <a:lnTo>
                      <a:pt x="9" y="110"/>
                    </a:lnTo>
                    <a:lnTo>
                      <a:pt x="4" y="126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4" y="126"/>
                    </a:lnTo>
                    <a:lnTo>
                      <a:pt x="22" y="117"/>
                    </a:lnTo>
                    <a:lnTo>
                      <a:pt x="31" y="108"/>
                    </a:lnTo>
                    <a:lnTo>
                      <a:pt x="41" y="97"/>
                    </a:lnTo>
                    <a:lnTo>
                      <a:pt x="52" y="85"/>
                    </a:lnTo>
                    <a:lnTo>
                      <a:pt x="63" y="74"/>
                    </a:lnTo>
                    <a:lnTo>
                      <a:pt x="76" y="66"/>
                    </a:lnTo>
                    <a:lnTo>
                      <a:pt x="95" y="59"/>
                    </a:lnTo>
                    <a:lnTo>
                      <a:pt x="118" y="56"/>
                    </a:lnTo>
                    <a:lnTo>
                      <a:pt x="143" y="53"/>
                    </a:lnTo>
                    <a:lnTo>
                      <a:pt x="169" y="52"/>
                    </a:lnTo>
                    <a:lnTo>
                      <a:pt x="193" y="51"/>
                    </a:lnTo>
                    <a:lnTo>
                      <a:pt x="215" y="50"/>
                    </a:lnTo>
                    <a:lnTo>
                      <a:pt x="233" y="49"/>
                    </a:lnTo>
                    <a:lnTo>
                      <a:pt x="228" y="86"/>
                    </a:lnTo>
                    <a:lnTo>
                      <a:pt x="222" y="131"/>
                    </a:lnTo>
                    <a:lnTo>
                      <a:pt x="214" y="171"/>
                    </a:lnTo>
                    <a:lnTo>
                      <a:pt x="203" y="197"/>
                    </a:lnTo>
                    <a:lnTo>
                      <a:pt x="193" y="217"/>
                    </a:lnTo>
                    <a:lnTo>
                      <a:pt x="192" y="235"/>
                    </a:lnTo>
                    <a:lnTo>
                      <a:pt x="197" y="255"/>
                    </a:lnTo>
                    <a:lnTo>
                      <a:pt x="207" y="280"/>
                    </a:lnTo>
                    <a:lnTo>
                      <a:pt x="211" y="316"/>
                    </a:lnTo>
                    <a:lnTo>
                      <a:pt x="219" y="395"/>
                    </a:lnTo>
                    <a:lnTo>
                      <a:pt x="227" y="484"/>
                    </a:lnTo>
                    <a:lnTo>
                      <a:pt x="231" y="544"/>
                    </a:lnTo>
                    <a:lnTo>
                      <a:pt x="231" y="554"/>
                    </a:lnTo>
                    <a:lnTo>
                      <a:pt x="232" y="564"/>
                    </a:lnTo>
                    <a:lnTo>
                      <a:pt x="232" y="572"/>
                    </a:lnTo>
                    <a:lnTo>
                      <a:pt x="233" y="579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0" y="581"/>
                    </a:lnTo>
                    <a:lnTo>
                      <a:pt x="228" y="582"/>
                    </a:lnTo>
                    <a:lnTo>
                      <a:pt x="227" y="586"/>
                    </a:lnTo>
                    <a:lnTo>
                      <a:pt x="227" y="589"/>
                    </a:lnTo>
                    <a:lnTo>
                      <a:pt x="228" y="591"/>
                    </a:lnTo>
                    <a:lnTo>
                      <a:pt x="231" y="593"/>
                    </a:lnTo>
                    <a:lnTo>
                      <a:pt x="241" y="600"/>
                    </a:lnTo>
                    <a:lnTo>
                      <a:pt x="251" y="607"/>
                    </a:lnTo>
                    <a:lnTo>
                      <a:pt x="262" y="612"/>
                    </a:lnTo>
                    <a:lnTo>
                      <a:pt x="273" y="617"/>
                    </a:lnTo>
                    <a:lnTo>
                      <a:pt x="284" y="622"/>
                    </a:lnTo>
                    <a:lnTo>
                      <a:pt x="295" y="626"/>
                    </a:lnTo>
                    <a:lnTo>
                      <a:pt x="307" y="630"/>
                    </a:lnTo>
                    <a:lnTo>
                      <a:pt x="319" y="632"/>
                    </a:lnTo>
                    <a:lnTo>
                      <a:pt x="323" y="631"/>
                    </a:lnTo>
                    <a:lnTo>
                      <a:pt x="325" y="630"/>
                    </a:lnTo>
                    <a:lnTo>
                      <a:pt x="327" y="627"/>
                    </a:lnTo>
                    <a:lnTo>
                      <a:pt x="328" y="624"/>
                    </a:lnTo>
                    <a:lnTo>
                      <a:pt x="327" y="621"/>
                    </a:lnTo>
                    <a:lnTo>
                      <a:pt x="326" y="619"/>
                    </a:lnTo>
                    <a:lnTo>
                      <a:pt x="324" y="616"/>
                    </a:lnTo>
                    <a:lnTo>
                      <a:pt x="320" y="615"/>
                    </a:lnTo>
                    <a:lnTo>
                      <a:pt x="310" y="613"/>
                    </a:lnTo>
                    <a:lnTo>
                      <a:pt x="300" y="610"/>
                    </a:lnTo>
                    <a:lnTo>
                      <a:pt x="290" y="607"/>
                    </a:lnTo>
                    <a:lnTo>
                      <a:pt x="280" y="602"/>
                    </a:lnTo>
                    <a:lnTo>
                      <a:pt x="270" y="598"/>
                    </a:lnTo>
                    <a:lnTo>
                      <a:pt x="261" y="593"/>
                    </a:lnTo>
                    <a:lnTo>
                      <a:pt x="251" y="588"/>
                    </a:lnTo>
                    <a:lnTo>
                      <a:pt x="243" y="582"/>
                    </a:lnTo>
                    <a:lnTo>
                      <a:pt x="243" y="580"/>
                    </a:lnTo>
                    <a:lnTo>
                      <a:pt x="243" y="579"/>
                    </a:lnTo>
                    <a:lnTo>
                      <a:pt x="243" y="577"/>
                    </a:lnTo>
                    <a:lnTo>
                      <a:pt x="243" y="575"/>
                    </a:lnTo>
                    <a:lnTo>
                      <a:pt x="244" y="528"/>
                    </a:lnTo>
                    <a:lnTo>
                      <a:pt x="244" y="442"/>
                    </a:lnTo>
                    <a:lnTo>
                      <a:pt x="244" y="351"/>
                    </a:lnTo>
                    <a:lnTo>
                      <a:pt x="241" y="277"/>
                    </a:lnTo>
                    <a:lnTo>
                      <a:pt x="245" y="274"/>
                    </a:lnTo>
                    <a:lnTo>
                      <a:pt x="249" y="271"/>
                    </a:lnTo>
                    <a:lnTo>
                      <a:pt x="254" y="267"/>
                    </a:lnTo>
                    <a:lnTo>
                      <a:pt x="259" y="264"/>
                    </a:lnTo>
                    <a:lnTo>
                      <a:pt x="276" y="256"/>
                    </a:lnTo>
                    <a:lnTo>
                      <a:pt x="292" y="250"/>
                    </a:lnTo>
                    <a:lnTo>
                      <a:pt x="307" y="245"/>
                    </a:lnTo>
                    <a:lnTo>
                      <a:pt x="324" y="242"/>
                    </a:lnTo>
                    <a:lnTo>
                      <a:pt x="341" y="241"/>
                    </a:lnTo>
                    <a:lnTo>
                      <a:pt x="359" y="242"/>
                    </a:lnTo>
                    <a:lnTo>
                      <a:pt x="379" y="245"/>
                    </a:lnTo>
                    <a:lnTo>
                      <a:pt x="398" y="252"/>
                    </a:lnTo>
                    <a:lnTo>
                      <a:pt x="409" y="255"/>
                    </a:lnTo>
                    <a:lnTo>
                      <a:pt x="420" y="260"/>
                    </a:lnTo>
                    <a:lnTo>
                      <a:pt x="432" y="263"/>
                    </a:lnTo>
                    <a:lnTo>
                      <a:pt x="444" y="266"/>
                    </a:lnTo>
                    <a:lnTo>
                      <a:pt x="456" y="268"/>
                    </a:lnTo>
                    <a:lnTo>
                      <a:pt x="468" y="272"/>
                    </a:lnTo>
                    <a:lnTo>
                      <a:pt x="481" y="274"/>
                    </a:lnTo>
                    <a:lnTo>
                      <a:pt x="494" y="276"/>
                    </a:lnTo>
                    <a:lnTo>
                      <a:pt x="506" y="278"/>
                    </a:lnTo>
                    <a:lnTo>
                      <a:pt x="519" y="280"/>
                    </a:lnTo>
                    <a:lnTo>
                      <a:pt x="531" y="283"/>
                    </a:lnTo>
                    <a:lnTo>
                      <a:pt x="542" y="284"/>
                    </a:lnTo>
                    <a:lnTo>
                      <a:pt x="554" y="285"/>
                    </a:lnTo>
                    <a:lnTo>
                      <a:pt x="565" y="286"/>
                    </a:lnTo>
                    <a:lnTo>
                      <a:pt x="576" y="287"/>
                    </a:lnTo>
                    <a:lnTo>
                      <a:pt x="585" y="288"/>
                    </a:lnTo>
                    <a:lnTo>
                      <a:pt x="589" y="288"/>
                    </a:lnTo>
                    <a:lnTo>
                      <a:pt x="599" y="286"/>
                    </a:lnTo>
                    <a:lnTo>
                      <a:pt x="610" y="284"/>
                    </a:lnTo>
                    <a:lnTo>
                      <a:pt x="618" y="279"/>
                    </a:lnTo>
                    <a:lnTo>
                      <a:pt x="623" y="273"/>
                    </a:lnTo>
                    <a:lnTo>
                      <a:pt x="619" y="265"/>
                    </a:lnTo>
                    <a:lnTo>
                      <a:pt x="604" y="254"/>
                    </a:lnTo>
                    <a:lnTo>
                      <a:pt x="573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7" name="Freeform 965"/>
              <p:cNvSpPr>
                <a:spLocks/>
              </p:cNvSpPr>
              <p:nvPr/>
            </p:nvSpPr>
            <p:spPr bwMode="auto">
              <a:xfrm>
                <a:off x="3277" y="1177"/>
                <a:ext cx="62" cy="143"/>
              </a:xfrm>
              <a:custGeom>
                <a:avLst/>
                <a:gdLst>
                  <a:gd name="T0" fmla="*/ 205 w 246"/>
                  <a:gd name="T1" fmla="*/ 167 h 573"/>
                  <a:gd name="T2" fmla="*/ 198 w 246"/>
                  <a:gd name="T3" fmla="*/ 151 h 573"/>
                  <a:gd name="T4" fmla="*/ 209 w 246"/>
                  <a:gd name="T5" fmla="*/ 139 h 573"/>
                  <a:gd name="T6" fmla="*/ 224 w 246"/>
                  <a:gd name="T7" fmla="*/ 129 h 573"/>
                  <a:gd name="T8" fmla="*/ 246 w 246"/>
                  <a:gd name="T9" fmla="*/ 114 h 573"/>
                  <a:gd name="T10" fmla="*/ 243 w 246"/>
                  <a:gd name="T11" fmla="*/ 105 h 573"/>
                  <a:gd name="T12" fmla="*/ 231 w 246"/>
                  <a:gd name="T13" fmla="*/ 107 h 573"/>
                  <a:gd name="T14" fmla="*/ 213 w 246"/>
                  <a:gd name="T15" fmla="*/ 109 h 573"/>
                  <a:gd name="T16" fmla="*/ 195 w 246"/>
                  <a:gd name="T17" fmla="*/ 113 h 573"/>
                  <a:gd name="T18" fmla="*/ 198 w 246"/>
                  <a:gd name="T19" fmla="*/ 95 h 573"/>
                  <a:gd name="T20" fmla="*/ 216 w 246"/>
                  <a:gd name="T21" fmla="*/ 64 h 573"/>
                  <a:gd name="T22" fmla="*/ 210 w 246"/>
                  <a:gd name="T23" fmla="*/ 53 h 573"/>
                  <a:gd name="T24" fmla="*/ 179 w 246"/>
                  <a:gd name="T25" fmla="*/ 64 h 573"/>
                  <a:gd name="T26" fmla="*/ 179 w 246"/>
                  <a:gd name="T27" fmla="*/ 49 h 573"/>
                  <a:gd name="T28" fmla="*/ 185 w 246"/>
                  <a:gd name="T29" fmla="*/ 37 h 573"/>
                  <a:gd name="T30" fmla="*/ 193 w 246"/>
                  <a:gd name="T31" fmla="*/ 24 h 573"/>
                  <a:gd name="T32" fmla="*/ 205 w 246"/>
                  <a:gd name="T33" fmla="*/ 6 h 573"/>
                  <a:gd name="T34" fmla="*/ 195 w 246"/>
                  <a:gd name="T35" fmla="*/ 1 h 573"/>
                  <a:gd name="T36" fmla="*/ 167 w 246"/>
                  <a:gd name="T37" fmla="*/ 21 h 573"/>
                  <a:gd name="T38" fmla="*/ 164 w 246"/>
                  <a:gd name="T39" fmla="*/ 32 h 573"/>
                  <a:gd name="T40" fmla="*/ 163 w 246"/>
                  <a:gd name="T41" fmla="*/ 48 h 573"/>
                  <a:gd name="T42" fmla="*/ 163 w 246"/>
                  <a:gd name="T43" fmla="*/ 49 h 573"/>
                  <a:gd name="T44" fmla="*/ 165 w 246"/>
                  <a:gd name="T45" fmla="*/ 73 h 573"/>
                  <a:gd name="T46" fmla="*/ 159 w 246"/>
                  <a:gd name="T47" fmla="*/ 97 h 573"/>
                  <a:gd name="T48" fmla="*/ 161 w 246"/>
                  <a:gd name="T49" fmla="*/ 123 h 573"/>
                  <a:gd name="T50" fmla="*/ 166 w 246"/>
                  <a:gd name="T51" fmla="*/ 145 h 573"/>
                  <a:gd name="T52" fmla="*/ 172 w 246"/>
                  <a:gd name="T53" fmla="*/ 187 h 573"/>
                  <a:gd name="T54" fmla="*/ 162 w 246"/>
                  <a:gd name="T55" fmla="*/ 221 h 573"/>
                  <a:gd name="T56" fmla="*/ 140 w 246"/>
                  <a:gd name="T57" fmla="*/ 269 h 573"/>
                  <a:gd name="T58" fmla="*/ 80 w 246"/>
                  <a:gd name="T59" fmla="*/ 367 h 573"/>
                  <a:gd name="T60" fmla="*/ 24 w 246"/>
                  <a:gd name="T61" fmla="*/ 464 h 573"/>
                  <a:gd name="T62" fmla="*/ 0 w 246"/>
                  <a:gd name="T63" fmla="*/ 539 h 573"/>
                  <a:gd name="T64" fmla="*/ 7 w 246"/>
                  <a:gd name="T65" fmla="*/ 573 h 573"/>
                  <a:gd name="T66" fmla="*/ 25 w 246"/>
                  <a:gd name="T67" fmla="*/ 565 h 573"/>
                  <a:gd name="T68" fmla="*/ 40 w 246"/>
                  <a:gd name="T69" fmla="*/ 550 h 573"/>
                  <a:gd name="T70" fmla="*/ 50 w 246"/>
                  <a:gd name="T71" fmla="*/ 536 h 573"/>
                  <a:gd name="T72" fmla="*/ 63 w 246"/>
                  <a:gd name="T73" fmla="*/ 507 h 573"/>
                  <a:gd name="T74" fmla="*/ 76 w 246"/>
                  <a:gd name="T75" fmla="*/ 463 h 573"/>
                  <a:gd name="T76" fmla="*/ 103 w 246"/>
                  <a:gd name="T77" fmla="*/ 396 h 573"/>
                  <a:gd name="T78" fmla="*/ 150 w 246"/>
                  <a:gd name="T79" fmla="*/ 303 h 573"/>
                  <a:gd name="T80" fmla="*/ 177 w 246"/>
                  <a:gd name="T81" fmla="*/ 253 h 573"/>
                  <a:gd name="T82" fmla="*/ 190 w 246"/>
                  <a:gd name="T83" fmla="*/ 235 h 573"/>
                  <a:gd name="T84" fmla="*/ 208 w 246"/>
                  <a:gd name="T85" fmla="*/ 211 h 573"/>
                  <a:gd name="T86" fmla="*/ 219 w 246"/>
                  <a:gd name="T87" fmla="*/ 189 h 573"/>
                  <a:gd name="T88" fmla="*/ 241 w 246"/>
                  <a:gd name="T89" fmla="*/ 177 h 573"/>
                  <a:gd name="T90" fmla="*/ 241 w 246"/>
                  <a:gd name="T91" fmla="*/ 170 h 573"/>
                  <a:gd name="T92" fmla="*/ 226 w 246"/>
                  <a:gd name="T93" fmla="*/ 172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6" h="573">
                    <a:moveTo>
                      <a:pt x="220" y="174"/>
                    </a:moveTo>
                    <a:lnTo>
                      <a:pt x="212" y="173"/>
                    </a:lnTo>
                    <a:lnTo>
                      <a:pt x="205" y="167"/>
                    </a:lnTo>
                    <a:lnTo>
                      <a:pt x="199" y="161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200" y="148"/>
                    </a:lnTo>
                    <a:lnTo>
                      <a:pt x="203" y="143"/>
                    </a:lnTo>
                    <a:lnTo>
                      <a:pt x="209" y="139"/>
                    </a:lnTo>
                    <a:lnTo>
                      <a:pt x="213" y="135"/>
                    </a:lnTo>
                    <a:lnTo>
                      <a:pt x="219" y="132"/>
                    </a:lnTo>
                    <a:lnTo>
                      <a:pt x="224" y="129"/>
                    </a:lnTo>
                    <a:lnTo>
                      <a:pt x="230" y="127"/>
                    </a:lnTo>
                    <a:lnTo>
                      <a:pt x="242" y="120"/>
                    </a:lnTo>
                    <a:lnTo>
                      <a:pt x="246" y="114"/>
                    </a:lnTo>
                    <a:lnTo>
                      <a:pt x="245" y="107"/>
                    </a:lnTo>
                    <a:lnTo>
                      <a:pt x="244" y="105"/>
                    </a:lnTo>
                    <a:lnTo>
                      <a:pt x="243" y="105"/>
                    </a:lnTo>
                    <a:lnTo>
                      <a:pt x="239" y="105"/>
                    </a:lnTo>
                    <a:lnTo>
                      <a:pt x="235" y="106"/>
                    </a:lnTo>
                    <a:lnTo>
                      <a:pt x="231" y="107"/>
                    </a:lnTo>
                    <a:lnTo>
                      <a:pt x="224" y="107"/>
                    </a:lnTo>
                    <a:lnTo>
                      <a:pt x="219" y="108"/>
                    </a:lnTo>
                    <a:lnTo>
                      <a:pt x="213" y="109"/>
                    </a:lnTo>
                    <a:lnTo>
                      <a:pt x="208" y="109"/>
                    </a:lnTo>
                    <a:lnTo>
                      <a:pt x="200" y="111"/>
                    </a:lnTo>
                    <a:lnTo>
                      <a:pt x="195" y="113"/>
                    </a:lnTo>
                    <a:lnTo>
                      <a:pt x="192" y="111"/>
                    </a:lnTo>
                    <a:lnTo>
                      <a:pt x="192" y="105"/>
                    </a:lnTo>
                    <a:lnTo>
                      <a:pt x="198" y="95"/>
                    </a:lnTo>
                    <a:lnTo>
                      <a:pt x="205" y="83"/>
                    </a:lnTo>
                    <a:lnTo>
                      <a:pt x="213" y="72"/>
                    </a:lnTo>
                    <a:lnTo>
                      <a:pt x="216" y="64"/>
                    </a:lnTo>
                    <a:lnTo>
                      <a:pt x="215" y="59"/>
                    </a:lnTo>
                    <a:lnTo>
                      <a:pt x="213" y="56"/>
                    </a:lnTo>
                    <a:lnTo>
                      <a:pt x="210" y="53"/>
                    </a:lnTo>
                    <a:lnTo>
                      <a:pt x="209" y="52"/>
                    </a:lnTo>
                    <a:lnTo>
                      <a:pt x="179" y="71"/>
                    </a:lnTo>
                    <a:lnTo>
                      <a:pt x="179" y="64"/>
                    </a:lnTo>
                    <a:lnTo>
                      <a:pt x="179" y="60"/>
                    </a:lnTo>
                    <a:lnTo>
                      <a:pt x="179" y="56"/>
                    </a:lnTo>
                    <a:lnTo>
                      <a:pt x="179" y="49"/>
                    </a:lnTo>
                    <a:lnTo>
                      <a:pt x="180" y="47"/>
                    </a:lnTo>
                    <a:lnTo>
                      <a:pt x="182" y="41"/>
                    </a:lnTo>
                    <a:lnTo>
                      <a:pt x="185" y="37"/>
                    </a:lnTo>
                    <a:lnTo>
                      <a:pt x="185" y="35"/>
                    </a:lnTo>
                    <a:lnTo>
                      <a:pt x="189" y="29"/>
                    </a:lnTo>
                    <a:lnTo>
                      <a:pt x="193" y="24"/>
                    </a:lnTo>
                    <a:lnTo>
                      <a:pt x="198" y="17"/>
                    </a:lnTo>
                    <a:lnTo>
                      <a:pt x="202" y="13"/>
                    </a:lnTo>
                    <a:lnTo>
                      <a:pt x="205" y="6"/>
                    </a:lnTo>
                    <a:lnTo>
                      <a:pt x="203" y="2"/>
                    </a:lnTo>
                    <a:lnTo>
                      <a:pt x="199" y="0"/>
                    </a:lnTo>
                    <a:lnTo>
                      <a:pt x="195" y="1"/>
                    </a:lnTo>
                    <a:lnTo>
                      <a:pt x="180" y="10"/>
                    </a:lnTo>
                    <a:lnTo>
                      <a:pt x="172" y="16"/>
                    </a:lnTo>
                    <a:lnTo>
                      <a:pt x="167" y="21"/>
                    </a:lnTo>
                    <a:lnTo>
                      <a:pt x="166" y="22"/>
                    </a:lnTo>
                    <a:lnTo>
                      <a:pt x="165" y="25"/>
                    </a:lnTo>
                    <a:lnTo>
                      <a:pt x="164" y="32"/>
                    </a:lnTo>
                    <a:lnTo>
                      <a:pt x="163" y="40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63" y="59"/>
                    </a:lnTo>
                    <a:lnTo>
                      <a:pt x="164" y="65"/>
                    </a:lnTo>
                    <a:lnTo>
                      <a:pt x="165" y="73"/>
                    </a:lnTo>
                    <a:lnTo>
                      <a:pt x="165" y="83"/>
                    </a:lnTo>
                    <a:lnTo>
                      <a:pt x="163" y="88"/>
                    </a:lnTo>
                    <a:lnTo>
                      <a:pt x="159" y="97"/>
                    </a:lnTo>
                    <a:lnTo>
                      <a:pt x="157" y="107"/>
                    </a:lnTo>
                    <a:lnTo>
                      <a:pt x="157" y="113"/>
                    </a:lnTo>
                    <a:lnTo>
                      <a:pt x="161" y="123"/>
                    </a:lnTo>
                    <a:lnTo>
                      <a:pt x="164" y="132"/>
                    </a:lnTo>
                    <a:lnTo>
                      <a:pt x="165" y="140"/>
                    </a:lnTo>
                    <a:lnTo>
                      <a:pt x="166" y="145"/>
                    </a:lnTo>
                    <a:lnTo>
                      <a:pt x="167" y="155"/>
                    </a:lnTo>
                    <a:lnTo>
                      <a:pt x="169" y="170"/>
                    </a:lnTo>
                    <a:lnTo>
                      <a:pt x="172" y="187"/>
                    </a:lnTo>
                    <a:lnTo>
                      <a:pt x="172" y="196"/>
                    </a:lnTo>
                    <a:lnTo>
                      <a:pt x="168" y="204"/>
                    </a:lnTo>
                    <a:lnTo>
                      <a:pt x="162" y="221"/>
                    </a:lnTo>
                    <a:lnTo>
                      <a:pt x="155" y="238"/>
                    </a:lnTo>
                    <a:lnTo>
                      <a:pt x="152" y="247"/>
                    </a:lnTo>
                    <a:lnTo>
                      <a:pt x="140" y="269"/>
                    </a:lnTo>
                    <a:lnTo>
                      <a:pt x="122" y="297"/>
                    </a:lnTo>
                    <a:lnTo>
                      <a:pt x="101" y="331"/>
                    </a:lnTo>
                    <a:lnTo>
                      <a:pt x="80" y="367"/>
                    </a:lnTo>
                    <a:lnTo>
                      <a:pt x="59" y="402"/>
                    </a:lnTo>
                    <a:lnTo>
                      <a:pt x="39" y="436"/>
                    </a:lnTo>
                    <a:lnTo>
                      <a:pt x="24" y="464"/>
                    </a:lnTo>
                    <a:lnTo>
                      <a:pt x="14" y="484"/>
                    </a:lnTo>
                    <a:lnTo>
                      <a:pt x="4" y="515"/>
                    </a:lnTo>
                    <a:lnTo>
                      <a:pt x="0" y="539"/>
                    </a:lnTo>
                    <a:lnTo>
                      <a:pt x="0" y="558"/>
                    </a:lnTo>
                    <a:lnTo>
                      <a:pt x="4" y="570"/>
                    </a:lnTo>
                    <a:lnTo>
                      <a:pt x="7" y="573"/>
                    </a:lnTo>
                    <a:lnTo>
                      <a:pt x="13" y="572"/>
                    </a:lnTo>
                    <a:lnTo>
                      <a:pt x="18" y="570"/>
                    </a:lnTo>
                    <a:lnTo>
                      <a:pt x="25" y="565"/>
                    </a:lnTo>
                    <a:lnTo>
                      <a:pt x="30" y="561"/>
                    </a:lnTo>
                    <a:lnTo>
                      <a:pt x="36" y="556"/>
                    </a:lnTo>
                    <a:lnTo>
                      <a:pt x="40" y="550"/>
                    </a:lnTo>
                    <a:lnTo>
                      <a:pt x="43" y="546"/>
                    </a:lnTo>
                    <a:lnTo>
                      <a:pt x="47" y="541"/>
                    </a:lnTo>
                    <a:lnTo>
                      <a:pt x="50" y="536"/>
                    </a:lnTo>
                    <a:lnTo>
                      <a:pt x="53" y="528"/>
                    </a:lnTo>
                    <a:lnTo>
                      <a:pt x="59" y="518"/>
                    </a:lnTo>
                    <a:lnTo>
                      <a:pt x="63" y="507"/>
                    </a:lnTo>
                    <a:lnTo>
                      <a:pt x="67" y="495"/>
                    </a:lnTo>
                    <a:lnTo>
                      <a:pt x="72" y="480"/>
                    </a:lnTo>
                    <a:lnTo>
                      <a:pt x="76" y="463"/>
                    </a:lnTo>
                    <a:lnTo>
                      <a:pt x="81" y="447"/>
                    </a:lnTo>
                    <a:lnTo>
                      <a:pt x="90" y="424"/>
                    </a:lnTo>
                    <a:lnTo>
                      <a:pt x="103" y="396"/>
                    </a:lnTo>
                    <a:lnTo>
                      <a:pt x="118" y="365"/>
                    </a:lnTo>
                    <a:lnTo>
                      <a:pt x="133" y="334"/>
                    </a:lnTo>
                    <a:lnTo>
                      <a:pt x="150" y="303"/>
                    </a:lnTo>
                    <a:lnTo>
                      <a:pt x="164" y="276"/>
                    </a:lnTo>
                    <a:lnTo>
                      <a:pt x="176" y="254"/>
                    </a:lnTo>
                    <a:lnTo>
                      <a:pt x="177" y="253"/>
                    </a:lnTo>
                    <a:lnTo>
                      <a:pt x="180" y="248"/>
                    </a:lnTo>
                    <a:lnTo>
                      <a:pt x="185" y="243"/>
                    </a:lnTo>
                    <a:lnTo>
                      <a:pt x="190" y="235"/>
                    </a:lnTo>
                    <a:lnTo>
                      <a:pt x="197" y="227"/>
                    </a:lnTo>
                    <a:lnTo>
                      <a:pt x="202" y="219"/>
                    </a:lnTo>
                    <a:lnTo>
                      <a:pt x="208" y="211"/>
                    </a:lnTo>
                    <a:lnTo>
                      <a:pt x="211" y="203"/>
                    </a:lnTo>
                    <a:lnTo>
                      <a:pt x="215" y="193"/>
                    </a:lnTo>
                    <a:lnTo>
                      <a:pt x="219" y="189"/>
                    </a:lnTo>
                    <a:lnTo>
                      <a:pt x="222" y="186"/>
                    </a:lnTo>
                    <a:lnTo>
                      <a:pt x="228" y="183"/>
                    </a:lnTo>
                    <a:lnTo>
                      <a:pt x="241" y="177"/>
                    </a:lnTo>
                    <a:lnTo>
                      <a:pt x="243" y="173"/>
                    </a:lnTo>
                    <a:lnTo>
                      <a:pt x="242" y="172"/>
                    </a:lnTo>
                    <a:lnTo>
                      <a:pt x="241" y="170"/>
                    </a:lnTo>
                    <a:lnTo>
                      <a:pt x="238" y="170"/>
                    </a:lnTo>
                    <a:lnTo>
                      <a:pt x="233" y="170"/>
                    </a:lnTo>
                    <a:lnTo>
                      <a:pt x="226" y="172"/>
                    </a:lnTo>
                    <a:lnTo>
                      <a:pt x="22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8" name="Freeform 966"/>
              <p:cNvSpPr>
                <a:spLocks/>
              </p:cNvSpPr>
              <p:nvPr/>
            </p:nvSpPr>
            <p:spPr bwMode="auto">
              <a:xfrm>
                <a:off x="3344" y="1208"/>
                <a:ext cx="6" cy="10"/>
              </a:xfrm>
              <a:custGeom>
                <a:avLst/>
                <a:gdLst>
                  <a:gd name="T0" fmla="*/ 1 w 24"/>
                  <a:gd name="T1" fmla="*/ 34 h 39"/>
                  <a:gd name="T2" fmla="*/ 7 w 24"/>
                  <a:gd name="T3" fmla="*/ 35 h 39"/>
                  <a:gd name="T4" fmla="*/ 13 w 24"/>
                  <a:gd name="T5" fmla="*/ 36 h 39"/>
                  <a:gd name="T6" fmla="*/ 17 w 24"/>
                  <a:gd name="T7" fmla="*/ 37 h 39"/>
                  <a:gd name="T8" fmla="*/ 22 w 24"/>
                  <a:gd name="T9" fmla="*/ 38 h 39"/>
                  <a:gd name="T10" fmla="*/ 22 w 24"/>
                  <a:gd name="T11" fmla="*/ 39 h 39"/>
                  <a:gd name="T12" fmla="*/ 23 w 24"/>
                  <a:gd name="T13" fmla="*/ 39 h 39"/>
                  <a:gd name="T14" fmla="*/ 23 w 24"/>
                  <a:gd name="T15" fmla="*/ 39 h 39"/>
                  <a:gd name="T16" fmla="*/ 24 w 24"/>
                  <a:gd name="T17" fmla="*/ 39 h 39"/>
                  <a:gd name="T18" fmla="*/ 22 w 24"/>
                  <a:gd name="T19" fmla="*/ 0 h 39"/>
                  <a:gd name="T20" fmla="*/ 17 w 24"/>
                  <a:gd name="T21" fmla="*/ 2 h 39"/>
                  <a:gd name="T22" fmla="*/ 12 w 24"/>
                  <a:gd name="T23" fmla="*/ 4 h 39"/>
                  <a:gd name="T24" fmla="*/ 5 w 24"/>
                  <a:gd name="T25" fmla="*/ 7 h 39"/>
                  <a:gd name="T26" fmla="*/ 0 w 24"/>
                  <a:gd name="T27" fmla="*/ 9 h 39"/>
                  <a:gd name="T28" fmla="*/ 1 w 24"/>
                  <a:gd name="T2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9">
                    <a:moveTo>
                      <a:pt x="1" y="34"/>
                    </a:moveTo>
                    <a:lnTo>
                      <a:pt x="7" y="35"/>
                    </a:lnTo>
                    <a:lnTo>
                      <a:pt x="13" y="36"/>
                    </a:lnTo>
                    <a:lnTo>
                      <a:pt x="17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9" name="Freeform 967"/>
              <p:cNvSpPr>
                <a:spLocks/>
              </p:cNvSpPr>
              <p:nvPr/>
            </p:nvSpPr>
            <p:spPr bwMode="auto">
              <a:xfrm>
                <a:off x="3342" y="1161"/>
                <a:ext cx="7" cy="42"/>
              </a:xfrm>
              <a:custGeom>
                <a:avLst/>
                <a:gdLst>
                  <a:gd name="T0" fmla="*/ 11 w 30"/>
                  <a:gd name="T1" fmla="*/ 101 h 166"/>
                  <a:gd name="T2" fmla="*/ 19 w 30"/>
                  <a:gd name="T3" fmla="*/ 103 h 166"/>
                  <a:gd name="T4" fmla="*/ 23 w 30"/>
                  <a:gd name="T5" fmla="*/ 110 h 166"/>
                  <a:gd name="T6" fmla="*/ 24 w 30"/>
                  <a:gd name="T7" fmla="*/ 118 h 166"/>
                  <a:gd name="T8" fmla="*/ 23 w 30"/>
                  <a:gd name="T9" fmla="*/ 123 h 166"/>
                  <a:gd name="T10" fmla="*/ 21 w 30"/>
                  <a:gd name="T11" fmla="*/ 124 h 166"/>
                  <a:gd name="T12" fmla="*/ 16 w 30"/>
                  <a:gd name="T13" fmla="*/ 125 h 166"/>
                  <a:gd name="T14" fmla="*/ 11 w 30"/>
                  <a:gd name="T15" fmla="*/ 126 h 166"/>
                  <a:gd name="T16" fmla="*/ 6 w 30"/>
                  <a:gd name="T17" fmla="*/ 128 h 166"/>
                  <a:gd name="T18" fmla="*/ 7 w 30"/>
                  <a:gd name="T19" fmla="*/ 164 h 166"/>
                  <a:gd name="T20" fmla="*/ 13 w 30"/>
                  <a:gd name="T21" fmla="*/ 164 h 166"/>
                  <a:gd name="T22" fmla="*/ 20 w 30"/>
                  <a:gd name="T23" fmla="*/ 164 h 166"/>
                  <a:gd name="T24" fmla="*/ 25 w 30"/>
                  <a:gd name="T25" fmla="*/ 165 h 166"/>
                  <a:gd name="T26" fmla="*/ 30 w 30"/>
                  <a:gd name="T27" fmla="*/ 166 h 166"/>
                  <a:gd name="T28" fmla="*/ 23 w 30"/>
                  <a:gd name="T29" fmla="*/ 0 h 166"/>
                  <a:gd name="T30" fmla="*/ 0 w 30"/>
                  <a:gd name="T31" fmla="*/ 4 h 166"/>
                  <a:gd name="T32" fmla="*/ 4 w 30"/>
                  <a:gd name="T33" fmla="*/ 101 h 166"/>
                  <a:gd name="T34" fmla="*/ 7 w 30"/>
                  <a:gd name="T35" fmla="*/ 101 h 166"/>
                  <a:gd name="T36" fmla="*/ 9 w 30"/>
                  <a:gd name="T37" fmla="*/ 101 h 166"/>
                  <a:gd name="T38" fmla="*/ 10 w 30"/>
                  <a:gd name="T39" fmla="*/ 101 h 166"/>
                  <a:gd name="T40" fmla="*/ 11 w 30"/>
                  <a:gd name="T41" fmla="*/ 10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166">
                    <a:moveTo>
                      <a:pt x="11" y="101"/>
                    </a:moveTo>
                    <a:lnTo>
                      <a:pt x="19" y="103"/>
                    </a:lnTo>
                    <a:lnTo>
                      <a:pt x="23" y="110"/>
                    </a:lnTo>
                    <a:lnTo>
                      <a:pt x="24" y="118"/>
                    </a:lnTo>
                    <a:lnTo>
                      <a:pt x="23" y="123"/>
                    </a:lnTo>
                    <a:lnTo>
                      <a:pt x="21" y="124"/>
                    </a:lnTo>
                    <a:lnTo>
                      <a:pt x="16" y="125"/>
                    </a:lnTo>
                    <a:lnTo>
                      <a:pt x="11" y="126"/>
                    </a:lnTo>
                    <a:lnTo>
                      <a:pt x="6" y="128"/>
                    </a:lnTo>
                    <a:lnTo>
                      <a:pt x="7" y="164"/>
                    </a:lnTo>
                    <a:lnTo>
                      <a:pt x="13" y="164"/>
                    </a:lnTo>
                    <a:lnTo>
                      <a:pt x="20" y="164"/>
                    </a:lnTo>
                    <a:lnTo>
                      <a:pt x="25" y="165"/>
                    </a:lnTo>
                    <a:lnTo>
                      <a:pt x="30" y="166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4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10" y="101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0" name="Freeform 968"/>
              <p:cNvSpPr>
                <a:spLocks/>
              </p:cNvSpPr>
              <p:nvPr/>
            </p:nvSpPr>
            <p:spPr bwMode="auto">
              <a:xfrm>
                <a:off x="3345" y="1222"/>
                <a:ext cx="6" cy="29"/>
              </a:xfrm>
              <a:custGeom>
                <a:avLst/>
                <a:gdLst>
                  <a:gd name="T0" fmla="*/ 4 w 26"/>
                  <a:gd name="T1" fmla="*/ 114 h 114"/>
                  <a:gd name="T2" fmla="*/ 26 w 26"/>
                  <a:gd name="T3" fmla="*/ 111 h 114"/>
                  <a:gd name="T4" fmla="*/ 22 w 26"/>
                  <a:gd name="T5" fmla="*/ 0 h 114"/>
                  <a:gd name="T6" fmla="*/ 16 w 26"/>
                  <a:gd name="T7" fmla="*/ 3 h 114"/>
                  <a:gd name="T8" fmla="*/ 11 w 26"/>
                  <a:gd name="T9" fmla="*/ 4 h 114"/>
                  <a:gd name="T10" fmla="*/ 5 w 26"/>
                  <a:gd name="T11" fmla="*/ 6 h 114"/>
                  <a:gd name="T12" fmla="*/ 0 w 26"/>
                  <a:gd name="T13" fmla="*/ 8 h 114"/>
                  <a:gd name="T14" fmla="*/ 4 w 26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4">
                    <a:moveTo>
                      <a:pt x="4" y="114"/>
                    </a:moveTo>
                    <a:lnTo>
                      <a:pt x="26" y="111"/>
                    </a:lnTo>
                    <a:lnTo>
                      <a:pt x="22" y="0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4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392" name="Group 499"/>
            <p:cNvGrpSpPr>
              <a:grpSpLocks noChangeAspect="1"/>
            </p:cNvGrpSpPr>
            <p:nvPr/>
          </p:nvGrpSpPr>
          <p:grpSpPr bwMode="auto">
            <a:xfrm>
              <a:off x="5484552" y="1597404"/>
              <a:ext cx="756186" cy="1443425"/>
              <a:chOff x="3334" y="1203"/>
              <a:chExt cx="340" cy="649"/>
            </a:xfrm>
          </p:grpSpPr>
          <p:sp>
            <p:nvSpPr>
              <p:cNvPr id="419" name="AutoShape 498"/>
              <p:cNvSpPr>
                <a:spLocks noChangeAspect="1" noChangeArrowheads="1" noTextEdit="1"/>
              </p:cNvSpPr>
              <p:nvPr/>
            </p:nvSpPr>
            <p:spPr bwMode="auto">
              <a:xfrm>
                <a:off x="3334" y="1203"/>
                <a:ext cx="340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0" name="Freeform 500"/>
              <p:cNvSpPr>
                <a:spLocks/>
              </p:cNvSpPr>
              <p:nvPr/>
            </p:nvSpPr>
            <p:spPr bwMode="auto">
              <a:xfrm>
                <a:off x="3334" y="1203"/>
                <a:ext cx="337" cy="648"/>
              </a:xfrm>
              <a:custGeom>
                <a:avLst/>
                <a:gdLst>
                  <a:gd name="T0" fmla="*/ 1296 w 1348"/>
                  <a:gd name="T1" fmla="*/ 253 h 2592"/>
                  <a:gd name="T2" fmla="*/ 1242 w 1348"/>
                  <a:gd name="T3" fmla="*/ 80 h 2592"/>
                  <a:gd name="T4" fmla="*/ 1248 w 1348"/>
                  <a:gd name="T5" fmla="*/ 66 h 2592"/>
                  <a:gd name="T6" fmla="*/ 1255 w 1348"/>
                  <a:gd name="T7" fmla="*/ 12 h 2592"/>
                  <a:gd name="T8" fmla="*/ 1147 w 1348"/>
                  <a:gd name="T9" fmla="*/ 2 h 2592"/>
                  <a:gd name="T10" fmla="*/ 1137 w 1348"/>
                  <a:gd name="T11" fmla="*/ 59 h 2592"/>
                  <a:gd name="T12" fmla="*/ 1141 w 1348"/>
                  <a:gd name="T13" fmla="*/ 75 h 2592"/>
                  <a:gd name="T14" fmla="*/ 1081 w 1348"/>
                  <a:gd name="T15" fmla="*/ 299 h 2592"/>
                  <a:gd name="T16" fmla="*/ 1070 w 1348"/>
                  <a:gd name="T17" fmla="*/ 347 h 2592"/>
                  <a:gd name="T18" fmla="*/ 1105 w 1348"/>
                  <a:gd name="T19" fmla="*/ 356 h 2592"/>
                  <a:gd name="T20" fmla="*/ 1125 w 1348"/>
                  <a:gd name="T21" fmla="*/ 348 h 2592"/>
                  <a:gd name="T22" fmla="*/ 1228 w 1348"/>
                  <a:gd name="T23" fmla="*/ 365 h 2592"/>
                  <a:gd name="T24" fmla="*/ 1276 w 1348"/>
                  <a:gd name="T25" fmla="*/ 349 h 2592"/>
                  <a:gd name="T26" fmla="*/ 1243 w 1348"/>
                  <a:gd name="T27" fmla="*/ 392 h 2592"/>
                  <a:gd name="T28" fmla="*/ 1227 w 1348"/>
                  <a:gd name="T29" fmla="*/ 367 h 2592"/>
                  <a:gd name="T30" fmla="*/ 1079 w 1348"/>
                  <a:gd name="T31" fmla="*/ 379 h 2592"/>
                  <a:gd name="T32" fmla="*/ 1086 w 1348"/>
                  <a:gd name="T33" fmla="*/ 516 h 2592"/>
                  <a:gd name="T34" fmla="*/ 1042 w 1348"/>
                  <a:gd name="T35" fmla="*/ 618 h 2592"/>
                  <a:gd name="T36" fmla="*/ 994 w 1348"/>
                  <a:gd name="T37" fmla="*/ 646 h 2592"/>
                  <a:gd name="T38" fmla="*/ 955 w 1348"/>
                  <a:gd name="T39" fmla="*/ 674 h 2592"/>
                  <a:gd name="T40" fmla="*/ 899 w 1348"/>
                  <a:gd name="T41" fmla="*/ 666 h 2592"/>
                  <a:gd name="T42" fmla="*/ 848 w 1348"/>
                  <a:gd name="T43" fmla="*/ 661 h 2592"/>
                  <a:gd name="T44" fmla="*/ 818 w 1348"/>
                  <a:gd name="T45" fmla="*/ 628 h 2592"/>
                  <a:gd name="T46" fmla="*/ 766 w 1348"/>
                  <a:gd name="T47" fmla="*/ 601 h 2592"/>
                  <a:gd name="T48" fmla="*/ 725 w 1348"/>
                  <a:gd name="T49" fmla="*/ 557 h 2592"/>
                  <a:gd name="T50" fmla="*/ 673 w 1348"/>
                  <a:gd name="T51" fmla="*/ 510 h 2592"/>
                  <a:gd name="T52" fmla="*/ 601 w 1348"/>
                  <a:gd name="T53" fmla="*/ 467 h 2592"/>
                  <a:gd name="T54" fmla="*/ 633 w 1348"/>
                  <a:gd name="T55" fmla="*/ 389 h 2592"/>
                  <a:gd name="T56" fmla="*/ 679 w 1348"/>
                  <a:gd name="T57" fmla="*/ 329 h 2592"/>
                  <a:gd name="T58" fmla="*/ 638 w 1348"/>
                  <a:gd name="T59" fmla="*/ 257 h 2592"/>
                  <a:gd name="T60" fmla="*/ 646 w 1348"/>
                  <a:gd name="T61" fmla="*/ 219 h 2592"/>
                  <a:gd name="T62" fmla="*/ 586 w 1348"/>
                  <a:gd name="T63" fmla="*/ 185 h 2592"/>
                  <a:gd name="T64" fmla="*/ 546 w 1348"/>
                  <a:gd name="T65" fmla="*/ 127 h 2592"/>
                  <a:gd name="T66" fmla="*/ 484 w 1348"/>
                  <a:gd name="T67" fmla="*/ 83 h 2592"/>
                  <a:gd name="T68" fmla="*/ 370 w 1348"/>
                  <a:gd name="T69" fmla="*/ 140 h 2592"/>
                  <a:gd name="T70" fmla="*/ 335 w 1348"/>
                  <a:gd name="T71" fmla="*/ 292 h 2592"/>
                  <a:gd name="T72" fmla="*/ 388 w 1348"/>
                  <a:gd name="T73" fmla="*/ 423 h 2592"/>
                  <a:gd name="T74" fmla="*/ 237 w 1348"/>
                  <a:gd name="T75" fmla="*/ 666 h 2592"/>
                  <a:gd name="T76" fmla="*/ 211 w 1348"/>
                  <a:gd name="T77" fmla="*/ 1111 h 2592"/>
                  <a:gd name="T78" fmla="*/ 247 w 1348"/>
                  <a:gd name="T79" fmla="*/ 1267 h 2592"/>
                  <a:gd name="T80" fmla="*/ 610 w 1348"/>
                  <a:gd name="T81" fmla="*/ 2576 h 2592"/>
                  <a:gd name="T82" fmla="*/ 718 w 1348"/>
                  <a:gd name="T83" fmla="*/ 2591 h 2592"/>
                  <a:gd name="T84" fmla="*/ 839 w 1348"/>
                  <a:gd name="T85" fmla="*/ 2580 h 2592"/>
                  <a:gd name="T86" fmla="*/ 816 w 1348"/>
                  <a:gd name="T87" fmla="*/ 2522 h 2592"/>
                  <a:gd name="T88" fmla="*/ 808 w 1348"/>
                  <a:gd name="T89" fmla="*/ 2503 h 2592"/>
                  <a:gd name="T90" fmla="*/ 905 w 1348"/>
                  <a:gd name="T91" fmla="*/ 2460 h 2592"/>
                  <a:gd name="T92" fmla="*/ 774 w 1348"/>
                  <a:gd name="T93" fmla="*/ 2389 h 2592"/>
                  <a:gd name="T94" fmla="*/ 733 w 1348"/>
                  <a:gd name="T95" fmla="*/ 2354 h 2592"/>
                  <a:gd name="T96" fmla="*/ 838 w 1348"/>
                  <a:gd name="T97" fmla="*/ 1941 h 2592"/>
                  <a:gd name="T98" fmla="*/ 875 w 1348"/>
                  <a:gd name="T99" fmla="*/ 1825 h 2592"/>
                  <a:gd name="T100" fmla="*/ 822 w 1348"/>
                  <a:gd name="T101" fmla="*/ 1330 h 2592"/>
                  <a:gd name="T102" fmla="*/ 794 w 1348"/>
                  <a:gd name="T103" fmla="*/ 942 h 2592"/>
                  <a:gd name="T104" fmla="*/ 867 w 1348"/>
                  <a:gd name="T105" fmla="*/ 902 h 2592"/>
                  <a:gd name="T106" fmla="*/ 1114 w 1348"/>
                  <a:gd name="T107" fmla="*/ 819 h 2592"/>
                  <a:gd name="T108" fmla="*/ 1175 w 1348"/>
                  <a:gd name="T109" fmla="*/ 644 h 2592"/>
                  <a:gd name="T110" fmla="*/ 1200 w 1348"/>
                  <a:gd name="T111" fmla="*/ 542 h 2592"/>
                  <a:gd name="T112" fmla="*/ 1232 w 1348"/>
                  <a:gd name="T113" fmla="*/ 473 h 2592"/>
                  <a:gd name="T114" fmla="*/ 1315 w 1348"/>
                  <a:gd name="T115" fmla="*/ 363 h 2592"/>
                  <a:gd name="T116" fmla="*/ 1336 w 1348"/>
                  <a:gd name="T117" fmla="*/ 303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8" h="2592">
                    <a:moveTo>
                      <a:pt x="1329" y="301"/>
                    </a:moveTo>
                    <a:lnTo>
                      <a:pt x="1327" y="303"/>
                    </a:lnTo>
                    <a:lnTo>
                      <a:pt x="1323" y="305"/>
                    </a:lnTo>
                    <a:lnTo>
                      <a:pt x="1317" y="309"/>
                    </a:lnTo>
                    <a:lnTo>
                      <a:pt x="1312" y="315"/>
                    </a:lnTo>
                    <a:lnTo>
                      <a:pt x="1305" y="287"/>
                    </a:lnTo>
                    <a:lnTo>
                      <a:pt x="1296" y="253"/>
                    </a:lnTo>
                    <a:lnTo>
                      <a:pt x="1284" y="216"/>
                    </a:lnTo>
                    <a:lnTo>
                      <a:pt x="1274" y="179"/>
                    </a:lnTo>
                    <a:lnTo>
                      <a:pt x="1262" y="146"/>
                    </a:lnTo>
                    <a:lnTo>
                      <a:pt x="1252" y="116"/>
                    </a:lnTo>
                    <a:lnTo>
                      <a:pt x="1246" y="94"/>
                    </a:lnTo>
                    <a:lnTo>
                      <a:pt x="1243" y="83"/>
                    </a:lnTo>
                    <a:lnTo>
                      <a:pt x="1242" y="80"/>
                    </a:lnTo>
                    <a:lnTo>
                      <a:pt x="1242" y="79"/>
                    </a:lnTo>
                    <a:lnTo>
                      <a:pt x="1242" y="76"/>
                    </a:lnTo>
                    <a:lnTo>
                      <a:pt x="1242" y="75"/>
                    </a:lnTo>
                    <a:lnTo>
                      <a:pt x="1244" y="74"/>
                    </a:lnTo>
                    <a:lnTo>
                      <a:pt x="1247" y="72"/>
                    </a:lnTo>
                    <a:lnTo>
                      <a:pt x="1248" y="70"/>
                    </a:lnTo>
                    <a:lnTo>
                      <a:pt x="1248" y="66"/>
                    </a:lnTo>
                    <a:lnTo>
                      <a:pt x="1248" y="63"/>
                    </a:lnTo>
                    <a:lnTo>
                      <a:pt x="1247" y="60"/>
                    </a:lnTo>
                    <a:lnTo>
                      <a:pt x="1244" y="59"/>
                    </a:lnTo>
                    <a:lnTo>
                      <a:pt x="1242" y="58"/>
                    </a:lnTo>
                    <a:lnTo>
                      <a:pt x="1246" y="39"/>
                    </a:lnTo>
                    <a:lnTo>
                      <a:pt x="1251" y="23"/>
                    </a:lnTo>
                    <a:lnTo>
                      <a:pt x="1255" y="12"/>
                    </a:lnTo>
                    <a:lnTo>
                      <a:pt x="1256" y="6"/>
                    </a:lnTo>
                    <a:lnTo>
                      <a:pt x="1251" y="4"/>
                    </a:lnTo>
                    <a:lnTo>
                      <a:pt x="1236" y="3"/>
                    </a:lnTo>
                    <a:lnTo>
                      <a:pt x="1215" y="2"/>
                    </a:lnTo>
                    <a:lnTo>
                      <a:pt x="1191" y="0"/>
                    </a:lnTo>
                    <a:lnTo>
                      <a:pt x="1167" y="2"/>
                    </a:lnTo>
                    <a:lnTo>
                      <a:pt x="1147" y="2"/>
                    </a:lnTo>
                    <a:lnTo>
                      <a:pt x="1131" y="3"/>
                    </a:lnTo>
                    <a:lnTo>
                      <a:pt x="1126" y="4"/>
                    </a:lnTo>
                    <a:lnTo>
                      <a:pt x="1127" y="12"/>
                    </a:lnTo>
                    <a:lnTo>
                      <a:pt x="1131" y="27"/>
                    </a:lnTo>
                    <a:lnTo>
                      <a:pt x="1137" y="44"/>
                    </a:lnTo>
                    <a:lnTo>
                      <a:pt x="1141" y="58"/>
                    </a:lnTo>
                    <a:lnTo>
                      <a:pt x="1137" y="59"/>
                    </a:lnTo>
                    <a:lnTo>
                      <a:pt x="1135" y="60"/>
                    </a:lnTo>
                    <a:lnTo>
                      <a:pt x="1133" y="63"/>
                    </a:lnTo>
                    <a:lnTo>
                      <a:pt x="1133" y="66"/>
                    </a:lnTo>
                    <a:lnTo>
                      <a:pt x="1133" y="70"/>
                    </a:lnTo>
                    <a:lnTo>
                      <a:pt x="1135" y="72"/>
                    </a:lnTo>
                    <a:lnTo>
                      <a:pt x="1137" y="74"/>
                    </a:lnTo>
                    <a:lnTo>
                      <a:pt x="1141" y="75"/>
                    </a:lnTo>
                    <a:lnTo>
                      <a:pt x="1138" y="87"/>
                    </a:lnTo>
                    <a:lnTo>
                      <a:pt x="1135" y="98"/>
                    </a:lnTo>
                    <a:lnTo>
                      <a:pt x="1126" y="126"/>
                    </a:lnTo>
                    <a:lnTo>
                      <a:pt x="1115" y="165"/>
                    </a:lnTo>
                    <a:lnTo>
                      <a:pt x="1102" y="211"/>
                    </a:lnTo>
                    <a:lnTo>
                      <a:pt x="1090" y="257"/>
                    </a:lnTo>
                    <a:lnTo>
                      <a:pt x="1081" y="299"/>
                    </a:lnTo>
                    <a:lnTo>
                      <a:pt x="1074" y="329"/>
                    </a:lnTo>
                    <a:lnTo>
                      <a:pt x="1076" y="343"/>
                    </a:lnTo>
                    <a:lnTo>
                      <a:pt x="1073" y="344"/>
                    </a:lnTo>
                    <a:lnTo>
                      <a:pt x="1070" y="344"/>
                    </a:lnTo>
                    <a:lnTo>
                      <a:pt x="1069" y="345"/>
                    </a:lnTo>
                    <a:lnTo>
                      <a:pt x="1069" y="345"/>
                    </a:lnTo>
                    <a:lnTo>
                      <a:pt x="1070" y="347"/>
                    </a:lnTo>
                    <a:lnTo>
                      <a:pt x="1072" y="352"/>
                    </a:lnTo>
                    <a:lnTo>
                      <a:pt x="1074" y="360"/>
                    </a:lnTo>
                    <a:lnTo>
                      <a:pt x="1077" y="371"/>
                    </a:lnTo>
                    <a:lnTo>
                      <a:pt x="1109" y="369"/>
                    </a:lnTo>
                    <a:lnTo>
                      <a:pt x="1107" y="364"/>
                    </a:lnTo>
                    <a:lnTo>
                      <a:pt x="1106" y="360"/>
                    </a:lnTo>
                    <a:lnTo>
                      <a:pt x="1105" y="356"/>
                    </a:lnTo>
                    <a:lnTo>
                      <a:pt x="1103" y="353"/>
                    </a:lnTo>
                    <a:lnTo>
                      <a:pt x="1102" y="352"/>
                    </a:lnTo>
                    <a:lnTo>
                      <a:pt x="1099" y="349"/>
                    </a:lnTo>
                    <a:lnTo>
                      <a:pt x="1098" y="348"/>
                    </a:lnTo>
                    <a:lnTo>
                      <a:pt x="1095" y="347"/>
                    </a:lnTo>
                    <a:lnTo>
                      <a:pt x="1109" y="348"/>
                    </a:lnTo>
                    <a:lnTo>
                      <a:pt x="1125" y="348"/>
                    </a:lnTo>
                    <a:lnTo>
                      <a:pt x="1142" y="349"/>
                    </a:lnTo>
                    <a:lnTo>
                      <a:pt x="1161" y="351"/>
                    </a:lnTo>
                    <a:lnTo>
                      <a:pt x="1179" y="351"/>
                    </a:lnTo>
                    <a:lnTo>
                      <a:pt x="1199" y="351"/>
                    </a:lnTo>
                    <a:lnTo>
                      <a:pt x="1219" y="351"/>
                    </a:lnTo>
                    <a:lnTo>
                      <a:pt x="1238" y="351"/>
                    </a:lnTo>
                    <a:lnTo>
                      <a:pt x="1228" y="365"/>
                    </a:lnTo>
                    <a:lnTo>
                      <a:pt x="1258" y="364"/>
                    </a:lnTo>
                    <a:lnTo>
                      <a:pt x="1259" y="363"/>
                    </a:lnTo>
                    <a:lnTo>
                      <a:pt x="1262" y="359"/>
                    </a:lnTo>
                    <a:lnTo>
                      <a:pt x="1264" y="355"/>
                    </a:lnTo>
                    <a:lnTo>
                      <a:pt x="1267" y="349"/>
                    </a:lnTo>
                    <a:lnTo>
                      <a:pt x="1272" y="349"/>
                    </a:lnTo>
                    <a:lnTo>
                      <a:pt x="1276" y="349"/>
                    </a:lnTo>
                    <a:lnTo>
                      <a:pt x="1280" y="349"/>
                    </a:lnTo>
                    <a:lnTo>
                      <a:pt x="1284" y="349"/>
                    </a:lnTo>
                    <a:lnTo>
                      <a:pt x="1260" y="385"/>
                    </a:lnTo>
                    <a:lnTo>
                      <a:pt x="1251" y="391"/>
                    </a:lnTo>
                    <a:lnTo>
                      <a:pt x="1248" y="392"/>
                    </a:lnTo>
                    <a:lnTo>
                      <a:pt x="1246" y="392"/>
                    </a:lnTo>
                    <a:lnTo>
                      <a:pt x="1243" y="392"/>
                    </a:lnTo>
                    <a:lnTo>
                      <a:pt x="1240" y="393"/>
                    </a:lnTo>
                    <a:lnTo>
                      <a:pt x="1256" y="365"/>
                    </a:lnTo>
                    <a:lnTo>
                      <a:pt x="1256" y="365"/>
                    </a:lnTo>
                    <a:lnTo>
                      <a:pt x="1258" y="365"/>
                    </a:lnTo>
                    <a:lnTo>
                      <a:pt x="1258" y="365"/>
                    </a:lnTo>
                    <a:lnTo>
                      <a:pt x="1258" y="365"/>
                    </a:lnTo>
                    <a:lnTo>
                      <a:pt x="1227" y="367"/>
                    </a:lnTo>
                    <a:lnTo>
                      <a:pt x="1199" y="407"/>
                    </a:lnTo>
                    <a:lnTo>
                      <a:pt x="1134" y="436"/>
                    </a:lnTo>
                    <a:lnTo>
                      <a:pt x="1127" y="428"/>
                    </a:lnTo>
                    <a:lnTo>
                      <a:pt x="1121" y="413"/>
                    </a:lnTo>
                    <a:lnTo>
                      <a:pt x="1115" y="395"/>
                    </a:lnTo>
                    <a:lnTo>
                      <a:pt x="1111" y="376"/>
                    </a:lnTo>
                    <a:lnTo>
                      <a:pt x="1079" y="379"/>
                    </a:lnTo>
                    <a:lnTo>
                      <a:pt x="1082" y="395"/>
                    </a:lnTo>
                    <a:lnTo>
                      <a:pt x="1085" y="412"/>
                    </a:lnTo>
                    <a:lnTo>
                      <a:pt x="1086" y="431"/>
                    </a:lnTo>
                    <a:lnTo>
                      <a:pt x="1085" y="448"/>
                    </a:lnTo>
                    <a:lnTo>
                      <a:pt x="1083" y="471"/>
                    </a:lnTo>
                    <a:lnTo>
                      <a:pt x="1085" y="496"/>
                    </a:lnTo>
                    <a:lnTo>
                      <a:pt x="1086" y="516"/>
                    </a:lnTo>
                    <a:lnTo>
                      <a:pt x="1087" y="524"/>
                    </a:lnTo>
                    <a:lnTo>
                      <a:pt x="1078" y="528"/>
                    </a:lnTo>
                    <a:lnTo>
                      <a:pt x="1074" y="536"/>
                    </a:lnTo>
                    <a:lnTo>
                      <a:pt x="1066" y="557"/>
                    </a:lnTo>
                    <a:lnTo>
                      <a:pt x="1056" y="582"/>
                    </a:lnTo>
                    <a:lnTo>
                      <a:pt x="1048" y="605"/>
                    </a:lnTo>
                    <a:lnTo>
                      <a:pt x="1042" y="618"/>
                    </a:lnTo>
                    <a:lnTo>
                      <a:pt x="1036" y="626"/>
                    </a:lnTo>
                    <a:lnTo>
                      <a:pt x="1029" y="630"/>
                    </a:lnTo>
                    <a:lnTo>
                      <a:pt x="1022" y="632"/>
                    </a:lnTo>
                    <a:lnTo>
                      <a:pt x="1014" y="633"/>
                    </a:lnTo>
                    <a:lnTo>
                      <a:pt x="1008" y="634"/>
                    </a:lnTo>
                    <a:lnTo>
                      <a:pt x="1001" y="638"/>
                    </a:lnTo>
                    <a:lnTo>
                      <a:pt x="994" y="646"/>
                    </a:lnTo>
                    <a:lnTo>
                      <a:pt x="985" y="662"/>
                    </a:lnTo>
                    <a:lnTo>
                      <a:pt x="974" y="678"/>
                    </a:lnTo>
                    <a:lnTo>
                      <a:pt x="966" y="692"/>
                    </a:lnTo>
                    <a:lnTo>
                      <a:pt x="963" y="697"/>
                    </a:lnTo>
                    <a:lnTo>
                      <a:pt x="963" y="693"/>
                    </a:lnTo>
                    <a:lnTo>
                      <a:pt x="960" y="682"/>
                    </a:lnTo>
                    <a:lnTo>
                      <a:pt x="955" y="674"/>
                    </a:lnTo>
                    <a:lnTo>
                      <a:pt x="944" y="672"/>
                    </a:lnTo>
                    <a:lnTo>
                      <a:pt x="933" y="678"/>
                    </a:lnTo>
                    <a:lnTo>
                      <a:pt x="924" y="686"/>
                    </a:lnTo>
                    <a:lnTo>
                      <a:pt x="915" y="689"/>
                    </a:lnTo>
                    <a:lnTo>
                      <a:pt x="905" y="680"/>
                    </a:lnTo>
                    <a:lnTo>
                      <a:pt x="901" y="672"/>
                    </a:lnTo>
                    <a:lnTo>
                      <a:pt x="899" y="666"/>
                    </a:lnTo>
                    <a:lnTo>
                      <a:pt x="896" y="662"/>
                    </a:lnTo>
                    <a:lnTo>
                      <a:pt x="893" y="660"/>
                    </a:lnTo>
                    <a:lnTo>
                      <a:pt x="889" y="660"/>
                    </a:lnTo>
                    <a:lnTo>
                      <a:pt x="884" y="658"/>
                    </a:lnTo>
                    <a:lnTo>
                      <a:pt x="876" y="660"/>
                    </a:lnTo>
                    <a:lnTo>
                      <a:pt x="865" y="660"/>
                    </a:lnTo>
                    <a:lnTo>
                      <a:pt x="848" y="661"/>
                    </a:lnTo>
                    <a:lnTo>
                      <a:pt x="839" y="662"/>
                    </a:lnTo>
                    <a:lnTo>
                      <a:pt x="835" y="660"/>
                    </a:lnTo>
                    <a:lnTo>
                      <a:pt x="835" y="652"/>
                    </a:lnTo>
                    <a:lnTo>
                      <a:pt x="834" y="646"/>
                    </a:lnTo>
                    <a:lnTo>
                      <a:pt x="830" y="640"/>
                    </a:lnTo>
                    <a:lnTo>
                      <a:pt x="824" y="634"/>
                    </a:lnTo>
                    <a:lnTo>
                      <a:pt x="818" y="628"/>
                    </a:lnTo>
                    <a:lnTo>
                      <a:pt x="811" y="622"/>
                    </a:lnTo>
                    <a:lnTo>
                      <a:pt x="803" y="618"/>
                    </a:lnTo>
                    <a:lnTo>
                      <a:pt x="795" y="613"/>
                    </a:lnTo>
                    <a:lnTo>
                      <a:pt x="787" y="609"/>
                    </a:lnTo>
                    <a:lnTo>
                      <a:pt x="779" y="605"/>
                    </a:lnTo>
                    <a:lnTo>
                      <a:pt x="772" y="602"/>
                    </a:lnTo>
                    <a:lnTo>
                      <a:pt x="766" y="601"/>
                    </a:lnTo>
                    <a:lnTo>
                      <a:pt x="759" y="598"/>
                    </a:lnTo>
                    <a:lnTo>
                      <a:pt x="752" y="596"/>
                    </a:lnTo>
                    <a:lnTo>
                      <a:pt x="746" y="592"/>
                    </a:lnTo>
                    <a:lnTo>
                      <a:pt x="740" y="585"/>
                    </a:lnTo>
                    <a:lnTo>
                      <a:pt x="735" y="577"/>
                    </a:lnTo>
                    <a:lnTo>
                      <a:pt x="730" y="566"/>
                    </a:lnTo>
                    <a:lnTo>
                      <a:pt x="725" y="557"/>
                    </a:lnTo>
                    <a:lnTo>
                      <a:pt x="719" y="546"/>
                    </a:lnTo>
                    <a:lnTo>
                      <a:pt x="713" y="538"/>
                    </a:lnTo>
                    <a:lnTo>
                      <a:pt x="706" y="530"/>
                    </a:lnTo>
                    <a:lnTo>
                      <a:pt x="699" y="524"/>
                    </a:lnTo>
                    <a:lnTo>
                      <a:pt x="691" y="518"/>
                    </a:lnTo>
                    <a:lnTo>
                      <a:pt x="683" y="514"/>
                    </a:lnTo>
                    <a:lnTo>
                      <a:pt x="673" y="510"/>
                    </a:lnTo>
                    <a:lnTo>
                      <a:pt x="661" y="504"/>
                    </a:lnTo>
                    <a:lnTo>
                      <a:pt x="646" y="496"/>
                    </a:lnTo>
                    <a:lnTo>
                      <a:pt x="633" y="488"/>
                    </a:lnTo>
                    <a:lnTo>
                      <a:pt x="621" y="480"/>
                    </a:lnTo>
                    <a:lnTo>
                      <a:pt x="610" y="473"/>
                    </a:lnTo>
                    <a:lnTo>
                      <a:pt x="604" y="468"/>
                    </a:lnTo>
                    <a:lnTo>
                      <a:pt x="601" y="467"/>
                    </a:lnTo>
                    <a:lnTo>
                      <a:pt x="601" y="461"/>
                    </a:lnTo>
                    <a:lnTo>
                      <a:pt x="601" y="448"/>
                    </a:lnTo>
                    <a:lnTo>
                      <a:pt x="602" y="433"/>
                    </a:lnTo>
                    <a:lnTo>
                      <a:pt x="606" y="421"/>
                    </a:lnTo>
                    <a:lnTo>
                      <a:pt x="613" y="411"/>
                    </a:lnTo>
                    <a:lnTo>
                      <a:pt x="622" y="400"/>
                    </a:lnTo>
                    <a:lnTo>
                      <a:pt x="633" y="389"/>
                    </a:lnTo>
                    <a:lnTo>
                      <a:pt x="643" y="383"/>
                    </a:lnTo>
                    <a:lnTo>
                      <a:pt x="655" y="377"/>
                    </a:lnTo>
                    <a:lnTo>
                      <a:pt x="665" y="372"/>
                    </a:lnTo>
                    <a:lnTo>
                      <a:pt x="671" y="365"/>
                    </a:lnTo>
                    <a:lnTo>
                      <a:pt x="681" y="356"/>
                    </a:lnTo>
                    <a:lnTo>
                      <a:pt x="685" y="344"/>
                    </a:lnTo>
                    <a:lnTo>
                      <a:pt x="679" y="329"/>
                    </a:lnTo>
                    <a:lnTo>
                      <a:pt x="671" y="319"/>
                    </a:lnTo>
                    <a:lnTo>
                      <a:pt x="667" y="315"/>
                    </a:lnTo>
                    <a:lnTo>
                      <a:pt x="661" y="288"/>
                    </a:lnTo>
                    <a:lnTo>
                      <a:pt x="651" y="279"/>
                    </a:lnTo>
                    <a:lnTo>
                      <a:pt x="646" y="263"/>
                    </a:lnTo>
                    <a:lnTo>
                      <a:pt x="643" y="261"/>
                    </a:lnTo>
                    <a:lnTo>
                      <a:pt x="638" y="257"/>
                    </a:lnTo>
                    <a:lnTo>
                      <a:pt x="633" y="253"/>
                    </a:lnTo>
                    <a:lnTo>
                      <a:pt x="629" y="251"/>
                    </a:lnTo>
                    <a:lnTo>
                      <a:pt x="631" y="245"/>
                    </a:lnTo>
                    <a:lnTo>
                      <a:pt x="638" y="239"/>
                    </a:lnTo>
                    <a:lnTo>
                      <a:pt x="645" y="229"/>
                    </a:lnTo>
                    <a:lnTo>
                      <a:pt x="649" y="221"/>
                    </a:lnTo>
                    <a:lnTo>
                      <a:pt x="646" y="219"/>
                    </a:lnTo>
                    <a:lnTo>
                      <a:pt x="639" y="215"/>
                    </a:lnTo>
                    <a:lnTo>
                      <a:pt x="629" y="208"/>
                    </a:lnTo>
                    <a:lnTo>
                      <a:pt x="618" y="201"/>
                    </a:lnTo>
                    <a:lnTo>
                      <a:pt x="606" y="196"/>
                    </a:lnTo>
                    <a:lnTo>
                      <a:pt x="596" y="191"/>
                    </a:lnTo>
                    <a:lnTo>
                      <a:pt x="589" y="187"/>
                    </a:lnTo>
                    <a:lnTo>
                      <a:pt x="586" y="185"/>
                    </a:lnTo>
                    <a:lnTo>
                      <a:pt x="585" y="181"/>
                    </a:lnTo>
                    <a:lnTo>
                      <a:pt x="581" y="171"/>
                    </a:lnTo>
                    <a:lnTo>
                      <a:pt x="576" y="159"/>
                    </a:lnTo>
                    <a:lnTo>
                      <a:pt x="572" y="150"/>
                    </a:lnTo>
                    <a:lnTo>
                      <a:pt x="565" y="144"/>
                    </a:lnTo>
                    <a:lnTo>
                      <a:pt x="557" y="138"/>
                    </a:lnTo>
                    <a:lnTo>
                      <a:pt x="546" y="127"/>
                    </a:lnTo>
                    <a:lnTo>
                      <a:pt x="537" y="108"/>
                    </a:lnTo>
                    <a:lnTo>
                      <a:pt x="529" y="94"/>
                    </a:lnTo>
                    <a:lnTo>
                      <a:pt x="521" y="84"/>
                    </a:lnTo>
                    <a:lnTo>
                      <a:pt x="512" y="79"/>
                    </a:lnTo>
                    <a:lnTo>
                      <a:pt x="504" y="78"/>
                    </a:lnTo>
                    <a:lnTo>
                      <a:pt x="493" y="80"/>
                    </a:lnTo>
                    <a:lnTo>
                      <a:pt x="484" y="83"/>
                    </a:lnTo>
                    <a:lnTo>
                      <a:pt x="475" y="87"/>
                    </a:lnTo>
                    <a:lnTo>
                      <a:pt x="465" y="91"/>
                    </a:lnTo>
                    <a:lnTo>
                      <a:pt x="448" y="96"/>
                    </a:lnTo>
                    <a:lnTo>
                      <a:pt x="429" y="106"/>
                    </a:lnTo>
                    <a:lnTo>
                      <a:pt x="409" y="116"/>
                    </a:lnTo>
                    <a:lnTo>
                      <a:pt x="388" y="128"/>
                    </a:lnTo>
                    <a:lnTo>
                      <a:pt x="370" y="140"/>
                    </a:lnTo>
                    <a:lnTo>
                      <a:pt x="352" y="155"/>
                    </a:lnTo>
                    <a:lnTo>
                      <a:pt x="339" y="168"/>
                    </a:lnTo>
                    <a:lnTo>
                      <a:pt x="331" y="181"/>
                    </a:lnTo>
                    <a:lnTo>
                      <a:pt x="324" y="209"/>
                    </a:lnTo>
                    <a:lnTo>
                      <a:pt x="324" y="240"/>
                    </a:lnTo>
                    <a:lnTo>
                      <a:pt x="330" y="269"/>
                    </a:lnTo>
                    <a:lnTo>
                      <a:pt x="335" y="292"/>
                    </a:lnTo>
                    <a:lnTo>
                      <a:pt x="339" y="303"/>
                    </a:lnTo>
                    <a:lnTo>
                      <a:pt x="347" y="319"/>
                    </a:lnTo>
                    <a:lnTo>
                      <a:pt x="356" y="339"/>
                    </a:lnTo>
                    <a:lnTo>
                      <a:pt x="367" y="361"/>
                    </a:lnTo>
                    <a:lnTo>
                      <a:pt x="378" y="384"/>
                    </a:lnTo>
                    <a:lnTo>
                      <a:pt x="386" y="405"/>
                    </a:lnTo>
                    <a:lnTo>
                      <a:pt x="388" y="423"/>
                    </a:lnTo>
                    <a:lnTo>
                      <a:pt x="387" y="436"/>
                    </a:lnTo>
                    <a:lnTo>
                      <a:pt x="374" y="459"/>
                    </a:lnTo>
                    <a:lnTo>
                      <a:pt x="351" y="493"/>
                    </a:lnTo>
                    <a:lnTo>
                      <a:pt x="323" y="537"/>
                    </a:lnTo>
                    <a:lnTo>
                      <a:pt x="292" y="584"/>
                    </a:lnTo>
                    <a:lnTo>
                      <a:pt x="262" y="628"/>
                    </a:lnTo>
                    <a:lnTo>
                      <a:pt x="237" y="666"/>
                    </a:lnTo>
                    <a:lnTo>
                      <a:pt x="219" y="693"/>
                    </a:lnTo>
                    <a:lnTo>
                      <a:pt x="213" y="702"/>
                    </a:lnTo>
                    <a:lnTo>
                      <a:pt x="210" y="749"/>
                    </a:lnTo>
                    <a:lnTo>
                      <a:pt x="206" y="859"/>
                    </a:lnTo>
                    <a:lnTo>
                      <a:pt x="203" y="986"/>
                    </a:lnTo>
                    <a:lnTo>
                      <a:pt x="207" y="1082"/>
                    </a:lnTo>
                    <a:lnTo>
                      <a:pt x="211" y="1111"/>
                    </a:lnTo>
                    <a:lnTo>
                      <a:pt x="215" y="1138"/>
                    </a:lnTo>
                    <a:lnTo>
                      <a:pt x="221" y="1162"/>
                    </a:lnTo>
                    <a:lnTo>
                      <a:pt x="225" y="1183"/>
                    </a:lnTo>
                    <a:lnTo>
                      <a:pt x="230" y="1203"/>
                    </a:lnTo>
                    <a:lnTo>
                      <a:pt x="235" y="1223"/>
                    </a:lnTo>
                    <a:lnTo>
                      <a:pt x="241" y="1244"/>
                    </a:lnTo>
                    <a:lnTo>
                      <a:pt x="247" y="1267"/>
                    </a:lnTo>
                    <a:lnTo>
                      <a:pt x="255" y="1311"/>
                    </a:lnTo>
                    <a:lnTo>
                      <a:pt x="254" y="1346"/>
                    </a:lnTo>
                    <a:lnTo>
                      <a:pt x="250" y="1370"/>
                    </a:lnTo>
                    <a:lnTo>
                      <a:pt x="247" y="1378"/>
                    </a:lnTo>
                    <a:lnTo>
                      <a:pt x="3" y="1384"/>
                    </a:lnTo>
                    <a:lnTo>
                      <a:pt x="0" y="2576"/>
                    </a:lnTo>
                    <a:lnTo>
                      <a:pt x="610" y="2576"/>
                    </a:lnTo>
                    <a:lnTo>
                      <a:pt x="618" y="2563"/>
                    </a:lnTo>
                    <a:lnTo>
                      <a:pt x="637" y="2570"/>
                    </a:lnTo>
                    <a:lnTo>
                      <a:pt x="654" y="2576"/>
                    </a:lnTo>
                    <a:lnTo>
                      <a:pt x="670" y="2582"/>
                    </a:lnTo>
                    <a:lnTo>
                      <a:pt x="687" y="2586"/>
                    </a:lnTo>
                    <a:lnTo>
                      <a:pt x="702" y="2590"/>
                    </a:lnTo>
                    <a:lnTo>
                      <a:pt x="718" y="2591"/>
                    </a:lnTo>
                    <a:lnTo>
                      <a:pt x="733" y="2592"/>
                    </a:lnTo>
                    <a:lnTo>
                      <a:pt x="747" y="2592"/>
                    </a:lnTo>
                    <a:lnTo>
                      <a:pt x="767" y="2591"/>
                    </a:lnTo>
                    <a:lnTo>
                      <a:pt x="787" y="2590"/>
                    </a:lnTo>
                    <a:lnTo>
                      <a:pt x="806" y="2588"/>
                    </a:lnTo>
                    <a:lnTo>
                      <a:pt x="824" y="2584"/>
                    </a:lnTo>
                    <a:lnTo>
                      <a:pt x="839" y="2580"/>
                    </a:lnTo>
                    <a:lnTo>
                      <a:pt x="850" y="2575"/>
                    </a:lnTo>
                    <a:lnTo>
                      <a:pt x="857" y="2567"/>
                    </a:lnTo>
                    <a:lnTo>
                      <a:pt x="860" y="2556"/>
                    </a:lnTo>
                    <a:lnTo>
                      <a:pt x="856" y="2548"/>
                    </a:lnTo>
                    <a:lnTo>
                      <a:pt x="847" y="2539"/>
                    </a:lnTo>
                    <a:lnTo>
                      <a:pt x="832" y="2530"/>
                    </a:lnTo>
                    <a:lnTo>
                      <a:pt x="816" y="2522"/>
                    </a:lnTo>
                    <a:lnTo>
                      <a:pt x="800" y="2514"/>
                    </a:lnTo>
                    <a:lnTo>
                      <a:pt x="786" y="2508"/>
                    </a:lnTo>
                    <a:lnTo>
                      <a:pt x="776" y="2504"/>
                    </a:lnTo>
                    <a:lnTo>
                      <a:pt x="772" y="2503"/>
                    </a:lnTo>
                    <a:lnTo>
                      <a:pt x="778" y="2503"/>
                    </a:lnTo>
                    <a:lnTo>
                      <a:pt x="790" y="2503"/>
                    </a:lnTo>
                    <a:lnTo>
                      <a:pt x="808" y="2503"/>
                    </a:lnTo>
                    <a:lnTo>
                      <a:pt x="830" y="2502"/>
                    </a:lnTo>
                    <a:lnTo>
                      <a:pt x="852" y="2499"/>
                    </a:lnTo>
                    <a:lnTo>
                      <a:pt x="875" y="2495"/>
                    </a:lnTo>
                    <a:lnTo>
                      <a:pt x="895" y="2488"/>
                    </a:lnTo>
                    <a:lnTo>
                      <a:pt x="908" y="2479"/>
                    </a:lnTo>
                    <a:lnTo>
                      <a:pt x="912" y="2470"/>
                    </a:lnTo>
                    <a:lnTo>
                      <a:pt x="905" y="2460"/>
                    </a:lnTo>
                    <a:lnTo>
                      <a:pt x="891" y="2451"/>
                    </a:lnTo>
                    <a:lnTo>
                      <a:pt x="869" y="2440"/>
                    </a:lnTo>
                    <a:lnTo>
                      <a:pt x="846" y="2431"/>
                    </a:lnTo>
                    <a:lnTo>
                      <a:pt x="822" y="2421"/>
                    </a:lnTo>
                    <a:lnTo>
                      <a:pt x="799" y="2409"/>
                    </a:lnTo>
                    <a:lnTo>
                      <a:pt x="780" y="2395"/>
                    </a:lnTo>
                    <a:lnTo>
                      <a:pt x="774" y="2389"/>
                    </a:lnTo>
                    <a:lnTo>
                      <a:pt x="767" y="2383"/>
                    </a:lnTo>
                    <a:lnTo>
                      <a:pt x="760" y="2378"/>
                    </a:lnTo>
                    <a:lnTo>
                      <a:pt x="755" y="2373"/>
                    </a:lnTo>
                    <a:lnTo>
                      <a:pt x="748" y="2367"/>
                    </a:lnTo>
                    <a:lnTo>
                      <a:pt x="743" y="2362"/>
                    </a:lnTo>
                    <a:lnTo>
                      <a:pt x="738" y="2358"/>
                    </a:lnTo>
                    <a:lnTo>
                      <a:pt x="733" y="2354"/>
                    </a:lnTo>
                    <a:lnTo>
                      <a:pt x="735" y="2161"/>
                    </a:lnTo>
                    <a:lnTo>
                      <a:pt x="762" y="1950"/>
                    </a:lnTo>
                    <a:lnTo>
                      <a:pt x="766" y="1950"/>
                    </a:lnTo>
                    <a:lnTo>
                      <a:pt x="779" y="1949"/>
                    </a:lnTo>
                    <a:lnTo>
                      <a:pt x="796" y="1946"/>
                    </a:lnTo>
                    <a:lnTo>
                      <a:pt x="816" y="1944"/>
                    </a:lnTo>
                    <a:lnTo>
                      <a:pt x="838" y="1941"/>
                    </a:lnTo>
                    <a:lnTo>
                      <a:pt x="856" y="1938"/>
                    </a:lnTo>
                    <a:lnTo>
                      <a:pt x="871" y="1934"/>
                    </a:lnTo>
                    <a:lnTo>
                      <a:pt x="877" y="1932"/>
                    </a:lnTo>
                    <a:lnTo>
                      <a:pt x="880" y="1912"/>
                    </a:lnTo>
                    <a:lnTo>
                      <a:pt x="879" y="1876"/>
                    </a:lnTo>
                    <a:lnTo>
                      <a:pt x="876" y="1841"/>
                    </a:lnTo>
                    <a:lnTo>
                      <a:pt x="875" y="1825"/>
                    </a:lnTo>
                    <a:lnTo>
                      <a:pt x="869" y="1781"/>
                    </a:lnTo>
                    <a:lnTo>
                      <a:pt x="857" y="1681"/>
                    </a:lnTo>
                    <a:lnTo>
                      <a:pt x="844" y="1580"/>
                    </a:lnTo>
                    <a:lnTo>
                      <a:pt x="839" y="1529"/>
                    </a:lnTo>
                    <a:lnTo>
                      <a:pt x="835" y="1491"/>
                    </a:lnTo>
                    <a:lnTo>
                      <a:pt x="828" y="1412"/>
                    </a:lnTo>
                    <a:lnTo>
                      <a:pt x="822" y="1330"/>
                    </a:lnTo>
                    <a:lnTo>
                      <a:pt x="819" y="1272"/>
                    </a:lnTo>
                    <a:lnTo>
                      <a:pt x="819" y="1220"/>
                    </a:lnTo>
                    <a:lnTo>
                      <a:pt x="818" y="1148"/>
                    </a:lnTo>
                    <a:lnTo>
                      <a:pt x="812" y="1079"/>
                    </a:lnTo>
                    <a:lnTo>
                      <a:pt x="807" y="1035"/>
                    </a:lnTo>
                    <a:lnTo>
                      <a:pt x="800" y="995"/>
                    </a:lnTo>
                    <a:lnTo>
                      <a:pt x="794" y="942"/>
                    </a:lnTo>
                    <a:lnTo>
                      <a:pt x="788" y="894"/>
                    </a:lnTo>
                    <a:lnTo>
                      <a:pt x="787" y="873"/>
                    </a:lnTo>
                    <a:lnTo>
                      <a:pt x="791" y="874"/>
                    </a:lnTo>
                    <a:lnTo>
                      <a:pt x="802" y="879"/>
                    </a:lnTo>
                    <a:lnTo>
                      <a:pt x="819" y="886"/>
                    </a:lnTo>
                    <a:lnTo>
                      <a:pt x="840" y="894"/>
                    </a:lnTo>
                    <a:lnTo>
                      <a:pt x="867" y="902"/>
                    </a:lnTo>
                    <a:lnTo>
                      <a:pt x="895" y="909"/>
                    </a:lnTo>
                    <a:lnTo>
                      <a:pt x="924" y="914"/>
                    </a:lnTo>
                    <a:lnTo>
                      <a:pt x="953" y="917"/>
                    </a:lnTo>
                    <a:lnTo>
                      <a:pt x="1082" y="877"/>
                    </a:lnTo>
                    <a:lnTo>
                      <a:pt x="1086" y="869"/>
                    </a:lnTo>
                    <a:lnTo>
                      <a:pt x="1098" y="849"/>
                    </a:lnTo>
                    <a:lnTo>
                      <a:pt x="1114" y="819"/>
                    </a:lnTo>
                    <a:lnTo>
                      <a:pt x="1131" y="785"/>
                    </a:lnTo>
                    <a:lnTo>
                      <a:pt x="1149" y="748"/>
                    </a:lnTo>
                    <a:lnTo>
                      <a:pt x="1163" y="714"/>
                    </a:lnTo>
                    <a:lnTo>
                      <a:pt x="1173" y="686"/>
                    </a:lnTo>
                    <a:lnTo>
                      <a:pt x="1173" y="669"/>
                    </a:lnTo>
                    <a:lnTo>
                      <a:pt x="1173" y="658"/>
                    </a:lnTo>
                    <a:lnTo>
                      <a:pt x="1175" y="644"/>
                    </a:lnTo>
                    <a:lnTo>
                      <a:pt x="1182" y="626"/>
                    </a:lnTo>
                    <a:lnTo>
                      <a:pt x="1190" y="610"/>
                    </a:lnTo>
                    <a:lnTo>
                      <a:pt x="1198" y="594"/>
                    </a:lnTo>
                    <a:lnTo>
                      <a:pt x="1204" y="580"/>
                    </a:lnTo>
                    <a:lnTo>
                      <a:pt x="1210" y="572"/>
                    </a:lnTo>
                    <a:lnTo>
                      <a:pt x="1212" y="568"/>
                    </a:lnTo>
                    <a:lnTo>
                      <a:pt x="1200" y="542"/>
                    </a:lnTo>
                    <a:lnTo>
                      <a:pt x="1200" y="537"/>
                    </a:lnTo>
                    <a:lnTo>
                      <a:pt x="1199" y="526"/>
                    </a:lnTo>
                    <a:lnTo>
                      <a:pt x="1200" y="514"/>
                    </a:lnTo>
                    <a:lnTo>
                      <a:pt x="1206" y="505"/>
                    </a:lnTo>
                    <a:lnTo>
                      <a:pt x="1214" y="496"/>
                    </a:lnTo>
                    <a:lnTo>
                      <a:pt x="1223" y="485"/>
                    </a:lnTo>
                    <a:lnTo>
                      <a:pt x="1232" y="473"/>
                    </a:lnTo>
                    <a:lnTo>
                      <a:pt x="1242" y="463"/>
                    </a:lnTo>
                    <a:lnTo>
                      <a:pt x="1275" y="440"/>
                    </a:lnTo>
                    <a:lnTo>
                      <a:pt x="1295" y="399"/>
                    </a:lnTo>
                    <a:lnTo>
                      <a:pt x="1296" y="396"/>
                    </a:lnTo>
                    <a:lnTo>
                      <a:pt x="1300" y="388"/>
                    </a:lnTo>
                    <a:lnTo>
                      <a:pt x="1307" y="376"/>
                    </a:lnTo>
                    <a:lnTo>
                      <a:pt x="1315" y="363"/>
                    </a:lnTo>
                    <a:lnTo>
                      <a:pt x="1323" y="349"/>
                    </a:lnTo>
                    <a:lnTo>
                      <a:pt x="1329" y="336"/>
                    </a:lnTo>
                    <a:lnTo>
                      <a:pt x="1336" y="327"/>
                    </a:lnTo>
                    <a:lnTo>
                      <a:pt x="1340" y="321"/>
                    </a:lnTo>
                    <a:lnTo>
                      <a:pt x="1348" y="311"/>
                    </a:lnTo>
                    <a:lnTo>
                      <a:pt x="1345" y="305"/>
                    </a:lnTo>
                    <a:lnTo>
                      <a:pt x="1336" y="303"/>
                    </a:lnTo>
                    <a:lnTo>
                      <a:pt x="1329" y="30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1" name="Freeform 501"/>
              <p:cNvSpPr>
                <a:spLocks/>
              </p:cNvSpPr>
              <p:nvPr/>
            </p:nvSpPr>
            <p:spPr bwMode="auto">
              <a:xfrm>
                <a:off x="3641" y="1294"/>
                <a:ext cx="7" cy="1"/>
              </a:xfrm>
              <a:custGeom>
                <a:avLst/>
                <a:gdLst>
                  <a:gd name="T0" fmla="*/ 31 w 31"/>
                  <a:gd name="T1" fmla="*/ 1 h 3"/>
                  <a:gd name="T2" fmla="*/ 31 w 31"/>
                  <a:gd name="T3" fmla="*/ 0 h 3"/>
                  <a:gd name="T4" fmla="*/ 31 w 31"/>
                  <a:gd name="T5" fmla="*/ 0 h 3"/>
                  <a:gd name="T6" fmla="*/ 31 w 31"/>
                  <a:gd name="T7" fmla="*/ 0 h 3"/>
                  <a:gd name="T8" fmla="*/ 31 w 31"/>
                  <a:gd name="T9" fmla="*/ 0 h 3"/>
                  <a:gd name="T10" fmla="*/ 1 w 31"/>
                  <a:gd name="T11" fmla="*/ 1 h 3"/>
                  <a:gd name="T12" fmla="*/ 0 w 31"/>
                  <a:gd name="T13" fmla="*/ 3 h 3"/>
                  <a:gd name="T14" fmla="*/ 31 w 3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">
                    <a:moveTo>
                      <a:pt x="31" y="1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2" name="Freeform 502"/>
              <p:cNvSpPr>
                <a:spLocks/>
              </p:cNvSpPr>
              <p:nvPr/>
            </p:nvSpPr>
            <p:spPr bwMode="auto">
              <a:xfrm>
                <a:off x="3603" y="1296"/>
                <a:ext cx="9" cy="2"/>
              </a:xfrm>
              <a:custGeom>
                <a:avLst/>
                <a:gdLst>
                  <a:gd name="T0" fmla="*/ 32 w 34"/>
                  <a:gd name="T1" fmla="*/ 0 h 10"/>
                  <a:gd name="T2" fmla="*/ 0 w 34"/>
                  <a:gd name="T3" fmla="*/ 2 h 10"/>
                  <a:gd name="T4" fmla="*/ 1 w 34"/>
                  <a:gd name="T5" fmla="*/ 3 h 10"/>
                  <a:gd name="T6" fmla="*/ 1 w 34"/>
                  <a:gd name="T7" fmla="*/ 6 h 10"/>
                  <a:gd name="T8" fmla="*/ 1 w 34"/>
                  <a:gd name="T9" fmla="*/ 7 h 10"/>
                  <a:gd name="T10" fmla="*/ 2 w 34"/>
                  <a:gd name="T11" fmla="*/ 10 h 10"/>
                  <a:gd name="T12" fmla="*/ 34 w 34"/>
                  <a:gd name="T13" fmla="*/ 7 h 10"/>
                  <a:gd name="T14" fmla="*/ 33 w 34"/>
                  <a:gd name="T15" fmla="*/ 6 h 10"/>
                  <a:gd name="T16" fmla="*/ 33 w 34"/>
                  <a:gd name="T17" fmla="*/ 3 h 10"/>
                  <a:gd name="T18" fmla="*/ 33 w 34"/>
                  <a:gd name="T19" fmla="*/ 2 h 10"/>
                  <a:gd name="T20" fmla="*/ 32 w 3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10">
                    <a:moveTo>
                      <a:pt x="32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34" y="7"/>
                    </a:lnTo>
                    <a:lnTo>
                      <a:pt x="33" y="6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3" name="Freeform 503"/>
              <p:cNvSpPr>
                <a:spLocks/>
              </p:cNvSpPr>
              <p:nvPr/>
            </p:nvSpPr>
            <p:spPr bwMode="auto">
              <a:xfrm>
                <a:off x="3457" y="1227"/>
                <a:ext cx="6" cy="18"/>
              </a:xfrm>
              <a:custGeom>
                <a:avLst/>
                <a:gdLst>
                  <a:gd name="T0" fmla="*/ 5 w 24"/>
                  <a:gd name="T1" fmla="*/ 0 h 73"/>
                  <a:gd name="T2" fmla="*/ 8 w 24"/>
                  <a:gd name="T3" fmla="*/ 0 h 73"/>
                  <a:gd name="T4" fmla="*/ 15 w 24"/>
                  <a:gd name="T5" fmla="*/ 1 h 73"/>
                  <a:gd name="T6" fmla="*/ 20 w 24"/>
                  <a:gd name="T7" fmla="*/ 5 h 73"/>
                  <a:gd name="T8" fmla="*/ 24 w 24"/>
                  <a:gd name="T9" fmla="*/ 12 h 73"/>
                  <a:gd name="T10" fmla="*/ 24 w 24"/>
                  <a:gd name="T11" fmla="*/ 21 h 73"/>
                  <a:gd name="T12" fmla="*/ 22 w 24"/>
                  <a:gd name="T13" fmla="*/ 32 h 73"/>
                  <a:gd name="T14" fmla="*/ 21 w 24"/>
                  <a:gd name="T15" fmla="*/ 41 h 73"/>
                  <a:gd name="T16" fmla="*/ 21 w 24"/>
                  <a:gd name="T17" fmla="*/ 45 h 73"/>
                  <a:gd name="T18" fmla="*/ 18 w 24"/>
                  <a:gd name="T19" fmla="*/ 29 h 73"/>
                  <a:gd name="T20" fmla="*/ 0 w 24"/>
                  <a:gd name="T21" fmla="*/ 73 h 73"/>
                  <a:gd name="T22" fmla="*/ 1 w 24"/>
                  <a:gd name="T23" fmla="*/ 67 h 73"/>
                  <a:gd name="T24" fmla="*/ 4 w 24"/>
                  <a:gd name="T25" fmla="*/ 57 h 73"/>
                  <a:gd name="T26" fmla="*/ 5 w 24"/>
                  <a:gd name="T27" fmla="*/ 44 h 73"/>
                  <a:gd name="T28" fmla="*/ 5 w 24"/>
                  <a:gd name="T29" fmla="*/ 33 h 73"/>
                  <a:gd name="T30" fmla="*/ 4 w 24"/>
                  <a:gd name="T31" fmla="*/ 25 h 73"/>
                  <a:gd name="T32" fmla="*/ 4 w 24"/>
                  <a:gd name="T33" fmla="*/ 18 h 73"/>
                  <a:gd name="T34" fmla="*/ 4 w 24"/>
                  <a:gd name="T35" fmla="*/ 14 h 73"/>
                  <a:gd name="T36" fmla="*/ 4 w 24"/>
                  <a:gd name="T37" fmla="*/ 13 h 73"/>
                  <a:gd name="T38" fmla="*/ 3 w 24"/>
                  <a:gd name="T39" fmla="*/ 12 h 73"/>
                  <a:gd name="T40" fmla="*/ 0 w 24"/>
                  <a:gd name="T41" fmla="*/ 8 h 73"/>
                  <a:gd name="T42" fmla="*/ 0 w 24"/>
                  <a:gd name="T43" fmla="*/ 4 h 73"/>
                  <a:gd name="T44" fmla="*/ 5 w 24"/>
                  <a:gd name="T4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3">
                    <a:moveTo>
                      <a:pt x="5" y="0"/>
                    </a:moveTo>
                    <a:lnTo>
                      <a:pt x="8" y="0"/>
                    </a:lnTo>
                    <a:lnTo>
                      <a:pt x="15" y="1"/>
                    </a:lnTo>
                    <a:lnTo>
                      <a:pt x="20" y="5"/>
                    </a:lnTo>
                    <a:lnTo>
                      <a:pt x="24" y="12"/>
                    </a:lnTo>
                    <a:lnTo>
                      <a:pt x="24" y="21"/>
                    </a:lnTo>
                    <a:lnTo>
                      <a:pt x="22" y="32"/>
                    </a:lnTo>
                    <a:lnTo>
                      <a:pt x="21" y="41"/>
                    </a:lnTo>
                    <a:lnTo>
                      <a:pt x="21" y="45"/>
                    </a:lnTo>
                    <a:lnTo>
                      <a:pt x="18" y="29"/>
                    </a:lnTo>
                    <a:lnTo>
                      <a:pt x="0" y="73"/>
                    </a:lnTo>
                    <a:lnTo>
                      <a:pt x="1" y="67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5" y="33"/>
                    </a:lnTo>
                    <a:lnTo>
                      <a:pt x="4" y="25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4" name="Freeform 504"/>
              <p:cNvSpPr>
                <a:spLocks/>
              </p:cNvSpPr>
              <p:nvPr/>
            </p:nvSpPr>
            <p:spPr bwMode="auto">
              <a:xfrm>
                <a:off x="3450" y="1232"/>
                <a:ext cx="5" cy="17"/>
              </a:xfrm>
              <a:custGeom>
                <a:avLst/>
                <a:gdLst>
                  <a:gd name="T0" fmla="*/ 4 w 22"/>
                  <a:gd name="T1" fmla="*/ 0 h 69"/>
                  <a:gd name="T2" fmla="*/ 8 w 22"/>
                  <a:gd name="T3" fmla="*/ 4 h 69"/>
                  <a:gd name="T4" fmla="*/ 14 w 22"/>
                  <a:gd name="T5" fmla="*/ 14 h 69"/>
                  <a:gd name="T6" fmla="*/ 21 w 22"/>
                  <a:gd name="T7" fmla="*/ 28 h 69"/>
                  <a:gd name="T8" fmla="*/ 22 w 22"/>
                  <a:gd name="T9" fmla="*/ 40 h 69"/>
                  <a:gd name="T10" fmla="*/ 20 w 22"/>
                  <a:gd name="T11" fmla="*/ 49 h 69"/>
                  <a:gd name="T12" fmla="*/ 16 w 22"/>
                  <a:gd name="T13" fmla="*/ 58 h 69"/>
                  <a:gd name="T14" fmla="*/ 13 w 22"/>
                  <a:gd name="T15" fmla="*/ 66 h 69"/>
                  <a:gd name="T16" fmla="*/ 12 w 22"/>
                  <a:gd name="T17" fmla="*/ 69 h 69"/>
                  <a:gd name="T18" fmla="*/ 12 w 22"/>
                  <a:gd name="T19" fmla="*/ 40 h 69"/>
                  <a:gd name="T20" fmla="*/ 10 w 22"/>
                  <a:gd name="T21" fmla="*/ 44 h 69"/>
                  <a:gd name="T22" fmla="*/ 6 w 22"/>
                  <a:gd name="T23" fmla="*/ 53 h 69"/>
                  <a:gd name="T24" fmla="*/ 1 w 22"/>
                  <a:gd name="T25" fmla="*/ 61 h 69"/>
                  <a:gd name="T26" fmla="*/ 0 w 22"/>
                  <a:gd name="T27" fmla="*/ 63 h 69"/>
                  <a:gd name="T28" fmla="*/ 1 w 22"/>
                  <a:gd name="T29" fmla="*/ 55 h 69"/>
                  <a:gd name="T30" fmla="*/ 4 w 22"/>
                  <a:gd name="T31" fmla="*/ 42 h 69"/>
                  <a:gd name="T32" fmla="*/ 6 w 22"/>
                  <a:gd name="T33" fmla="*/ 30 h 69"/>
                  <a:gd name="T34" fmla="*/ 8 w 22"/>
                  <a:gd name="T35" fmla="*/ 25 h 69"/>
                  <a:gd name="T36" fmla="*/ 4 w 22"/>
                  <a:gd name="T3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69">
                    <a:moveTo>
                      <a:pt x="4" y="0"/>
                    </a:moveTo>
                    <a:lnTo>
                      <a:pt x="8" y="4"/>
                    </a:lnTo>
                    <a:lnTo>
                      <a:pt x="14" y="14"/>
                    </a:lnTo>
                    <a:lnTo>
                      <a:pt x="21" y="28"/>
                    </a:lnTo>
                    <a:lnTo>
                      <a:pt x="22" y="40"/>
                    </a:lnTo>
                    <a:lnTo>
                      <a:pt x="20" y="49"/>
                    </a:lnTo>
                    <a:lnTo>
                      <a:pt x="16" y="58"/>
                    </a:lnTo>
                    <a:lnTo>
                      <a:pt x="13" y="66"/>
                    </a:lnTo>
                    <a:lnTo>
                      <a:pt x="12" y="69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6" y="53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55"/>
                    </a:lnTo>
                    <a:lnTo>
                      <a:pt x="4" y="42"/>
                    </a:lnTo>
                    <a:lnTo>
                      <a:pt x="6" y="30"/>
                    </a:lnTo>
                    <a:lnTo>
                      <a:pt x="8" y="2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5" name="Freeform 505"/>
              <p:cNvSpPr>
                <a:spLocks/>
              </p:cNvSpPr>
              <p:nvPr/>
            </p:nvSpPr>
            <p:spPr bwMode="auto">
              <a:xfrm>
                <a:off x="3456" y="1237"/>
                <a:ext cx="20" cy="21"/>
              </a:xfrm>
              <a:custGeom>
                <a:avLst/>
                <a:gdLst>
                  <a:gd name="T0" fmla="*/ 47 w 79"/>
                  <a:gd name="T1" fmla="*/ 0 h 84"/>
                  <a:gd name="T2" fmla="*/ 79 w 79"/>
                  <a:gd name="T3" fmla="*/ 28 h 84"/>
                  <a:gd name="T4" fmla="*/ 77 w 79"/>
                  <a:gd name="T5" fmla="*/ 36 h 84"/>
                  <a:gd name="T6" fmla="*/ 41 w 79"/>
                  <a:gd name="T7" fmla="*/ 53 h 84"/>
                  <a:gd name="T8" fmla="*/ 39 w 79"/>
                  <a:gd name="T9" fmla="*/ 57 h 84"/>
                  <a:gd name="T10" fmla="*/ 37 w 79"/>
                  <a:gd name="T11" fmla="*/ 65 h 84"/>
                  <a:gd name="T12" fmla="*/ 31 w 79"/>
                  <a:gd name="T13" fmla="*/ 76 h 84"/>
                  <a:gd name="T14" fmla="*/ 25 w 79"/>
                  <a:gd name="T15" fmla="*/ 83 h 84"/>
                  <a:gd name="T16" fmla="*/ 17 w 79"/>
                  <a:gd name="T17" fmla="*/ 84 h 84"/>
                  <a:gd name="T18" fmla="*/ 9 w 79"/>
                  <a:gd name="T19" fmla="*/ 80 h 84"/>
                  <a:gd name="T20" fmla="*/ 2 w 79"/>
                  <a:gd name="T21" fmla="*/ 75 h 84"/>
                  <a:gd name="T22" fmla="*/ 0 w 79"/>
                  <a:gd name="T23" fmla="*/ 72 h 84"/>
                  <a:gd name="T24" fmla="*/ 2 w 79"/>
                  <a:gd name="T25" fmla="*/ 69 h 84"/>
                  <a:gd name="T26" fmla="*/ 6 w 79"/>
                  <a:gd name="T27" fmla="*/ 63 h 84"/>
                  <a:gd name="T28" fmla="*/ 14 w 79"/>
                  <a:gd name="T29" fmla="*/ 53 h 84"/>
                  <a:gd name="T30" fmla="*/ 21 w 79"/>
                  <a:gd name="T31" fmla="*/ 43 h 84"/>
                  <a:gd name="T32" fmla="*/ 29 w 79"/>
                  <a:gd name="T33" fmla="*/ 32 h 84"/>
                  <a:gd name="T34" fmla="*/ 35 w 79"/>
                  <a:gd name="T35" fmla="*/ 25 h 84"/>
                  <a:gd name="T36" fmla="*/ 41 w 79"/>
                  <a:gd name="T37" fmla="*/ 22 h 84"/>
                  <a:gd name="T38" fmla="*/ 42 w 79"/>
                  <a:gd name="T39" fmla="*/ 20 h 84"/>
                  <a:gd name="T40" fmla="*/ 47 w 7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84">
                    <a:moveTo>
                      <a:pt x="47" y="0"/>
                    </a:moveTo>
                    <a:lnTo>
                      <a:pt x="79" y="28"/>
                    </a:lnTo>
                    <a:lnTo>
                      <a:pt x="77" y="36"/>
                    </a:lnTo>
                    <a:lnTo>
                      <a:pt x="41" y="53"/>
                    </a:lnTo>
                    <a:lnTo>
                      <a:pt x="39" y="57"/>
                    </a:lnTo>
                    <a:lnTo>
                      <a:pt x="37" y="65"/>
                    </a:lnTo>
                    <a:lnTo>
                      <a:pt x="31" y="76"/>
                    </a:lnTo>
                    <a:lnTo>
                      <a:pt x="25" y="83"/>
                    </a:lnTo>
                    <a:lnTo>
                      <a:pt x="17" y="84"/>
                    </a:lnTo>
                    <a:lnTo>
                      <a:pt x="9" y="80"/>
                    </a:lnTo>
                    <a:lnTo>
                      <a:pt x="2" y="75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6" y="63"/>
                    </a:lnTo>
                    <a:lnTo>
                      <a:pt x="14" y="53"/>
                    </a:lnTo>
                    <a:lnTo>
                      <a:pt x="21" y="43"/>
                    </a:lnTo>
                    <a:lnTo>
                      <a:pt x="29" y="32"/>
                    </a:lnTo>
                    <a:lnTo>
                      <a:pt x="35" y="25"/>
                    </a:lnTo>
                    <a:lnTo>
                      <a:pt x="41" y="22"/>
                    </a:lnTo>
                    <a:lnTo>
                      <a:pt x="42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6" name="Freeform 506"/>
              <p:cNvSpPr>
                <a:spLocks/>
              </p:cNvSpPr>
              <p:nvPr/>
            </p:nvSpPr>
            <p:spPr bwMode="auto">
              <a:xfrm>
                <a:off x="3481" y="1253"/>
                <a:ext cx="13" cy="10"/>
              </a:xfrm>
              <a:custGeom>
                <a:avLst/>
                <a:gdLst>
                  <a:gd name="T0" fmla="*/ 11 w 52"/>
                  <a:gd name="T1" fmla="*/ 15 h 40"/>
                  <a:gd name="T2" fmla="*/ 31 w 52"/>
                  <a:gd name="T3" fmla="*/ 20 h 40"/>
                  <a:gd name="T4" fmla="*/ 31 w 52"/>
                  <a:gd name="T5" fmla="*/ 20 h 40"/>
                  <a:gd name="T6" fmla="*/ 31 w 52"/>
                  <a:gd name="T7" fmla="*/ 20 h 40"/>
                  <a:gd name="T8" fmla="*/ 31 w 52"/>
                  <a:gd name="T9" fmla="*/ 21 h 40"/>
                  <a:gd name="T10" fmla="*/ 32 w 52"/>
                  <a:gd name="T11" fmla="*/ 24 h 40"/>
                  <a:gd name="T12" fmla="*/ 31 w 52"/>
                  <a:gd name="T13" fmla="*/ 27 h 40"/>
                  <a:gd name="T14" fmla="*/ 24 w 52"/>
                  <a:gd name="T15" fmla="*/ 29 h 40"/>
                  <a:gd name="T16" fmla="*/ 19 w 52"/>
                  <a:gd name="T17" fmla="*/ 31 h 40"/>
                  <a:gd name="T18" fmla="*/ 16 w 52"/>
                  <a:gd name="T19" fmla="*/ 31 h 40"/>
                  <a:gd name="T20" fmla="*/ 16 w 52"/>
                  <a:gd name="T21" fmla="*/ 32 h 40"/>
                  <a:gd name="T22" fmla="*/ 18 w 52"/>
                  <a:gd name="T23" fmla="*/ 35 h 40"/>
                  <a:gd name="T24" fmla="*/ 22 w 52"/>
                  <a:gd name="T25" fmla="*/ 39 h 40"/>
                  <a:gd name="T26" fmla="*/ 27 w 52"/>
                  <a:gd name="T27" fmla="*/ 40 h 40"/>
                  <a:gd name="T28" fmla="*/ 31 w 52"/>
                  <a:gd name="T29" fmla="*/ 39 h 40"/>
                  <a:gd name="T30" fmla="*/ 32 w 52"/>
                  <a:gd name="T31" fmla="*/ 36 h 40"/>
                  <a:gd name="T32" fmla="*/ 32 w 52"/>
                  <a:gd name="T33" fmla="*/ 33 h 40"/>
                  <a:gd name="T34" fmla="*/ 35 w 52"/>
                  <a:gd name="T35" fmla="*/ 32 h 40"/>
                  <a:gd name="T36" fmla="*/ 39 w 52"/>
                  <a:gd name="T37" fmla="*/ 31 h 40"/>
                  <a:gd name="T38" fmla="*/ 41 w 52"/>
                  <a:gd name="T39" fmla="*/ 29 h 40"/>
                  <a:gd name="T40" fmla="*/ 43 w 52"/>
                  <a:gd name="T41" fmla="*/ 28 h 40"/>
                  <a:gd name="T42" fmla="*/ 44 w 52"/>
                  <a:gd name="T43" fmla="*/ 28 h 40"/>
                  <a:gd name="T44" fmla="*/ 52 w 52"/>
                  <a:gd name="T45" fmla="*/ 21 h 40"/>
                  <a:gd name="T46" fmla="*/ 26 w 52"/>
                  <a:gd name="T47" fmla="*/ 11 h 40"/>
                  <a:gd name="T48" fmla="*/ 0 w 52"/>
                  <a:gd name="T49" fmla="*/ 0 h 40"/>
                  <a:gd name="T50" fmla="*/ 11 w 52"/>
                  <a:gd name="T51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40">
                    <a:moveTo>
                      <a:pt x="11" y="15"/>
                    </a:moveTo>
                    <a:lnTo>
                      <a:pt x="31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21"/>
                    </a:lnTo>
                    <a:lnTo>
                      <a:pt x="32" y="24"/>
                    </a:lnTo>
                    <a:lnTo>
                      <a:pt x="31" y="27"/>
                    </a:lnTo>
                    <a:lnTo>
                      <a:pt x="24" y="29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8" y="35"/>
                    </a:lnTo>
                    <a:lnTo>
                      <a:pt x="22" y="39"/>
                    </a:lnTo>
                    <a:lnTo>
                      <a:pt x="27" y="40"/>
                    </a:lnTo>
                    <a:lnTo>
                      <a:pt x="31" y="39"/>
                    </a:lnTo>
                    <a:lnTo>
                      <a:pt x="32" y="36"/>
                    </a:lnTo>
                    <a:lnTo>
                      <a:pt x="32" y="33"/>
                    </a:lnTo>
                    <a:lnTo>
                      <a:pt x="35" y="32"/>
                    </a:lnTo>
                    <a:lnTo>
                      <a:pt x="39" y="31"/>
                    </a:lnTo>
                    <a:lnTo>
                      <a:pt x="41" y="29"/>
                    </a:lnTo>
                    <a:lnTo>
                      <a:pt x="43" y="28"/>
                    </a:lnTo>
                    <a:lnTo>
                      <a:pt x="44" y="28"/>
                    </a:lnTo>
                    <a:lnTo>
                      <a:pt x="52" y="21"/>
                    </a:lnTo>
                    <a:lnTo>
                      <a:pt x="26" y="11"/>
                    </a:lnTo>
                    <a:lnTo>
                      <a:pt x="0" y="0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7" name="Freeform 507"/>
              <p:cNvSpPr>
                <a:spLocks/>
              </p:cNvSpPr>
              <p:nvPr/>
            </p:nvSpPr>
            <p:spPr bwMode="auto">
              <a:xfrm>
                <a:off x="3492" y="1275"/>
                <a:ext cx="6" cy="5"/>
              </a:xfrm>
              <a:custGeom>
                <a:avLst/>
                <a:gdLst>
                  <a:gd name="T0" fmla="*/ 13 w 21"/>
                  <a:gd name="T1" fmla="*/ 0 h 19"/>
                  <a:gd name="T2" fmla="*/ 1 w 21"/>
                  <a:gd name="T3" fmla="*/ 16 h 19"/>
                  <a:gd name="T4" fmla="*/ 0 w 21"/>
                  <a:gd name="T5" fmla="*/ 16 h 19"/>
                  <a:gd name="T6" fmla="*/ 0 w 21"/>
                  <a:gd name="T7" fmla="*/ 17 h 19"/>
                  <a:gd name="T8" fmla="*/ 0 w 21"/>
                  <a:gd name="T9" fmla="*/ 19 h 19"/>
                  <a:gd name="T10" fmla="*/ 2 w 21"/>
                  <a:gd name="T11" fmla="*/ 19 h 19"/>
                  <a:gd name="T12" fmla="*/ 9 w 21"/>
                  <a:gd name="T13" fmla="*/ 17 h 19"/>
                  <a:gd name="T14" fmla="*/ 14 w 21"/>
                  <a:gd name="T15" fmla="*/ 12 h 19"/>
                  <a:gd name="T16" fmla="*/ 20 w 21"/>
                  <a:gd name="T17" fmla="*/ 8 h 19"/>
                  <a:gd name="T18" fmla="*/ 21 w 21"/>
                  <a:gd name="T19" fmla="*/ 7 h 19"/>
                  <a:gd name="T20" fmla="*/ 13 w 2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9">
                    <a:moveTo>
                      <a:pt x="13" y="0"/>
                    </a:move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9" y="17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8" name="Freeform 508"/>
              <p:cNvSpPr>
                <a:spLocks/>
              </p:cNvSpPr>
              <p:nvPr/>
            </p:nvSpPr>
            <p:spPr bwMode="auto">
              <a:xfrm>
                <a:off x="3491" y="1284"/>
                <a:ext cx="11" cy="8"/>
              </a:xfrm>
              <a:custGeom>
                <a:avLst/>
                <a:gdLst>
                  <a:gd name="T0" fmla="*/ 19 w 45"/>
                  <a:gd name="T1" fmla="*/ 7 h 34"/>
                  <a:gd name="T2" fmla="*/ 25 w 45"/>
                  <a:gd name="T3" fmla="*/ 3 h 34"/>
                  <a:gd name="T4" fmla="*/ 29 w 45"/>
                  <a:gd name="T5" fmla="*/ 2 h 34"/>
                  <a:gd name="T6" fmla="*/ 32 w 45"/>
                  <a:gd name="T7" fmla="*/ 0 h 34"/>
                  <a:gd name="T8" fmla="*/ 32 w 45"/>
                  <a:gd name="T9" fmla="*/ 0 h 34"/>
                  <a:gd name="T10" fmla="*/ 35 w 45"/>
                  <a:gd name="T11" fmla="*/ 3 h 34"/>
                  <a:gd name="T12" fmla="*/ 39 w 45"/>
                  <a:gd name="T13" fmla="*/ 8 h 34"/>
                  <a:gd name="T14" fmla="*/ 44 w 45"/>
                  <a:gd name="T15" fmla="*/ 15 h 34"/>
                  <a:gd name="T16" fmla="*/ 45 w 45"/>
                  <a:gd name="T17" fmla="*/ 19 h 34"/>
                  <a:gd name="T18" fmla="*/ 41 w 45"/>
                  <a:gd name="T19" fmla="*/ 23 h 34"/>
                  <a:gd name="T20" fmla="*/ 35 w 45"/>
                  <a:gd name="T21" fmla="*/ 26 h 34"/>
                  <a:gd name="T22" fmla="*/ 25 w 45"/>
                  <a:gd name="T23" fmla="*/ 30 h 34"/>
                  <a:gd name="T24" fmla="*/ 16 w 45"/>
                  <a:gd name="T25" fmla="*/ 34 h 34"/>
                  <a:gd name="T26" fmla="*/ 11 w 45"/>
                  <a:gd name="T27" fmla="*/ 34 h 34"/>
                  <a:gd name="T28" fmla="*/ 7 w 45"/>
                  <a:gd name="T29" fmla="*/ 32 h 34"/>
                  <a:gd name="T30" fmla="*/ 1 w 45"/>
                  <a:gd name="T31" fmla="*/ 31 h 34"/>
                  <a:gd name="T32" fmla="*/ 0 w 45"/>
                  <a:gd name="T33" fmla="*/ 31 h 34"/>
                  <a:gd name="T34" fmla="*/ 1 w 45"/>
                  <a:gd name="T35" fmla="*/ 30 h 34"/>
                  <a:gd name="T36" fmla="*/ 4 w 45"/>
                  <a:gd name="T37" fmla="*/ 28 h 34"/>
                  <a:gd name="T38" fmla="*/ 7 w 45"/>
                  <a:gd name="T39" fmla="*/ 24 h 34"/>
                  <a:gd name="T40" fmla="*/ 12 w 45"/>
                  <a:gd name="T41" fmla="*/ 20 h 34"/>
                  <a:gd name="T42" fmla="*/ 15 w 45"/>
                  <a:gd name="T43" fmla="*/ 16 h 34"/>
                  <a:gd name="T44" fmla="*/ 13 w 45"/>
                  <a:gd name="T45" fmla="*/ 14 h 34"/>
                  <a:gd name="T46" fmla="*/ 15 w 45"/>
                  <a:gd name="T47" fmla="*/ 11 h 34"/>
                  <a:gd name="T48" fmla="*/ 19 w 45"/>
                  <a:gd name="T49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34">
                    <a:moveTo>
                      <a:pt x="19" y="7"/>
                    </a:moveTo>
                    <a:lnTo>
                      <a:pt x="25" y="3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9" y="8"/>
                    </a:lnTo>
                    <a:lnTo>
                      <a:pt x="44" y="15"/>
                    </a:lnTo>
                    <a:lnTo>
                      <a:pt x="45" y="19"/>
                    </a:lnTo>
                    <a:lnTo>
                      <a:pt x="41" y="23"/>
                    </a:lnTo>
                    <a:lnTo>
                      <a:pt x="35" y="26"/>
                    </a:lnTo>
                    <a:lnTo>
                      <a:pt x="25" y="30"/>
                    </a:lnTo>
                    <a:lnTo>
                      <a:pt x="16" y="34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4" y="28"/>
                    </a:lnTo>
                    <a:lnTo>
                      <a:pt x="7" y="24"/>
                    </a:lnTo>
                    <a:lnTo>
                      <a:pt x="12" y="20"/>
                    </a:lnTo>
                    <a:lnTo>
                      <a:pt x="15" y="16"/>
                    </a:lnTo>
                    <a:lnTo>
                      <a:pt x="13" y="14"/>
                    </a:lnTo>
                    <a:lnTo>
                      <a:pt x="15" y="11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9" name="Freeform 509"/>
              <p:cNvSpPr>
                <a:spLocks/>
              </p:cNvSpPr>
              <p:nvPr/>
            </p:nvSpPr>
            <p:spPr bwMode="auto">
              <a:xfrm>
                <a:off x="3469" y="1253"/>
                <a:ext cx="6" cy="7"/>
              </a:xfrm>
              <a:custGeom>
                <a:avLst/>
                <a:gdLst>
                  <a:gd name="T0" fmla="*/ 18 w 25"/>
                  <a:gd name="T1" fmla="*/ 0 h 27"/>
                  <a:gd name="T2" fmla="*/ 17 w 25"/>
                  <a:gd name="T3" fmla="*/ 0 h 27"/>
                  <a:gd name="T4" fmla="*/ 16 w 25"/>
                  <a:gd name="T5" fmla="*/ 1 h 27"/>
                  <a:gd name="T6" fmla="*/ 12 w 25"/>
                  <a:gd name="T7" fmla="*/ 4 h 27"/>
                  <a:gd name="T8" fmla="*/ 9 w 25"/>
                  <a:gd name="T9" fmla="*/ 9 h 27"/>
                  <a:gd name="T10" fmla="*/ 5 w 25"/>
                  <a:gd name="T11" fmla="*/ 16 h 27"/>
                  <a:gd name="T12" fmla="*/ 2 w 25"/>
                  <a:gd name="T13" fmla="*/ 21 h 27"/>
                  <a:gd name="T14" fmla="*/ 1 w 25"/>
                  <a:gd name="T15" fmla="*/ 25 h 27"/>
                  <a:gd name="T16" fmla="*/ 0 w 25"/>
                  <a:gd name="T17" fmla="*/ 27 h 27"/>
                  <a:gd name="T18" fmla="*/ 25 w 25"/>
                  <a:gd name="T19" fmla="*/ 5 h 27"/>
                  <a:gd name="T20" fmla="*/ 18 w 25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7">
                    <a:moveTo>
                      <a:pt x="18" y="0"/>
                    </a:moveTo>
                    <a:lnTo>
                      <a:pt x="17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25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0" name="Freeform 510"/>
              <p:cNvSpPr>
                <a:spLocks/>
              </p:cNvSpPr>
              <p:nvPr/>
            </p:nvSpPr>
            <p:spPr bwMode="auto">
              <a:xfrm>
                <a:off x="3473" y="1304"/>
                <a:ext cx="11" cy="15"/>
              </a:xfrm>
              <a:custGeom>
                <a:avLst/>
                <a:gdLst>
                  <a:gd name="T0" fmla="*/ 43 w 43"/>
                  <a:gd name="T1" fmla="*/ 0 h 63"/>
                  <a:gd name="T2" fmla="*/ 39 w 43"/>
                  <a:gd name="T3" fmla="*/ 7 h 63"/>
                  <a:gd name="T4" fmla="*/ 32 w 43"/>
                  <a:gd name="T5" fmla="*/ 24 h 63"/>
                  <a:gd name="T6" fmla="*/ 23 w 43"/>
                  <a:gd name="T7" fmla="*/ 44 h 63"/>
                  <a:gd name="T8" fmla="*/ 17 w 43"/>
                  <a:gd name="T9" fmla="*/ 62 h 63"/>
                  <a:gd name="T10" fmla="*/ 16 w 43"/>
                  <a:gd name="T11" fmla="*/ 63 h 63"/>
                  <a:gd name="T12" fmla="*/ 16 w 43"/>
                  <a:gd name="T13" fmla="*/ 51 h 63"/>
                  <a:gd name="T14" fmla="*/ 13 w 43"/>
                  <a:gd name="T15" fmla="*/ 34 h 63"/>
                  <a:gd name="T16" fmla="*/ 7 w 43"/>
                  <a:gd name="T17" fmla="*/ 24 h 63"/>
                  <a:gd name="T18" fmla="*/ 0 w 43"/>
                  <a:gd name="T19" fmla="*/ 20 h 63"/>
                  <a:gd name="T20" fmla="*/ 1 w 43"/>
                  <a:gd name="T21" fmla="*/ 16 h 63"/>
                  <a:gd name="T22" fmla="*/ 4 w 43"/>
                  <a:gd name="T23" fmla="*/ 11 h 63"/>
                  <a:gd name="T24" fmla="*/ 7 w 43"/>
                  <a:gd name="T25" fmla="*/ 10 h 63"/>
                  <a:gd name="T26" fmla="*/ 43 w 43"/>
                  <a:gd name="T2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63">
                    <a:moveTo>
                      <a:pt x="43" y="0"/>
                    </a:moveTo>
                    <a:lnTo>
                      <a:pt x="39" y="7"/>
                    </a:lnTo>
                    <a:lnTo>
                      <a:pt x="32" y="24"/>
                    </a:lnTo>
                    <a:lnTo>
                      <a:pt x="23" y="44"/>
                    </a:lnTo>
                    <a:lnTo>
                      <a:pt x="17" y="62"/>
                    </a:lnTo>
                    <a:lnTo>
                      <a:pt x="16" y="63"/>
                    </a:lnTo>
                    <a:lnTo>
                      <a:pt x="16" y="51"/>
                    </a:lnTo>
                    <a:lnTo>
                      <a:pt x="13" y="34"/>
                    </a:lnTo>
                    <a:lnTo>
                      <a:pt x="7" y="24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4" y="11"/>
                    </a:lnTo>
                    <a:lnTo>
                      <a:pt x="7" y="1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1" name="Freeform 511"/>
              <p:cNvSpPr>
                <a:spLocks/>
              </p:cNvSpPr>
              <p:nvPr/>
            </p:nvSpPr>
            <p:spPr bwMode="auto">
              <a:xfrm>
                <a:off x="3440" y="1278"/>
                <a:ext cx="11" cy="11"/>
              </a:xfrm>
              <a:custGeom>
                <a:avLst/>
                <a:gdLst>
                  <a:gd name="T0" fmla="*/ 41 w 44"/>
                  <a:gd name="T1" fmla="*/ 3 h 47"/>
                  <a:gd name="T2" fmla="*/ 30 w 44"/>
                  <a:gd name="T3" fmla="*/ 0 h 47"/>
                  <a:gd name="T4" fmla="*/ 20 w 44"/>
                  <a:gd name="T5" fmla="*/ 0 h 47"/>
                  <a:gd name="T6" fmla="*/ 10 w 44"/>
                  <a:gd name="T7" fmla="*/ 6 h 47"/>
                  <a:gd name="T8" fmla="*/ 2 w 44"/>
                  <a:gd name="T9" fmla="*/ 14 h 47"/>
                  <a:gd name="T10" fmla="*/ 0 w 44"/>
                  <a:gd name="T11" fmla="*/ 22 h 47"/>
                  <a:gd name="T12" fmla="*/ 1 w 44"/>
                  <a:gd name="T13" fmla="*/ 31 h 47"/>
                  <a:gd name="T14" fmla="*/ 5 w 44"/>
                  <a:gd name="T15" fmla="*/ 39 h 47"/>
                  <a:gd name="T16" fmla="*/ 10 w 44"/>
                  <a:gd name="T17" fmla="*/ 46 h 47"/>
                  <a:gd name="T18" fmla="*/ 12 w 44"/>
                  <a:gd name="T19" fmla="*/ 47 h 47"/>
                  <a:gd name="T20" fmla="*/ 14 w 44"/>
                  <a:gd name="T21" fmla="*/ 47 h 47"/>
                  <a:gd name="T22" fmla="*/ 16 w 44"/>
                  <a:gd name="T23" fmla="*/ 47 h 47"/>
                  <a:gd name="T24" fmla="*/ 17 w 44"/>
                  <a:gd name="T25" fmla="*/ 46 h 47"/>
                  <a:gd name="T26" fmla="*/ 18 w 44"/>
                  <a:gd name="T27" fmla="*/ 44 h 47"/>
                  <a:gd name="T28" fmla="*/ 18 w 44"/>
                  <a:gd name="T29" fmla="*/ 43 h 47"/>
                  <a:gd name="T30" fmla="*/ 18 w 44"/>
                  <a:gd name="T31" fmla="*/ 40 h 47"/>
                  <a:gd name="T32" fmla="*/ 18 w 44"/>
                  <a:gd name="T33" fmla="*/ 39 h 47"/>
                  <a:gd name="T34" fmla="*/ 14 w 44"/>
                  <a:gd name="T35" fmla="*/ 36 h 47"/>
                  <a:gd name="T36" fmla="*/ 12 w 44"/>
                  <a:gd name="T37" fmla="*/ 32 h 47"/>
                  <a:gd name="T38" fmla="*/ 10 w 44"/>
                  <a:gd name="T39" fmla="*/ 28 h 47"/>
                  <a:gd name="T40" fmla="*/ 9 w 44"/>
                  <a:gd name="T41" fmla="*/ 23 h 47"/>
                  <a:gd name="T42" fmla="*/ 9 w 44"/>
                  <a:gd name="T43" fmla="*/ 20 h 47"/>
                  <a:gd name="T44" fmla="*/ 10 w 44"/>
                  <a:gd name="T45" fmla="*/ 18 h 47"/>
                  <a:gd name="T46" fmla="*/ 13 w 44"/>
                  <a:gd name="T47" fmla="*/ 16 h 47"/>
                  <a:gd name="T48" fmla="*/ 14 w 44"/>
                  <a:gd name="T49" fmla="*/ 14 h 47"/>
                  <a:gd name="T50" fmla="*/ 20 w 44"/>
                  <a:gd name="T51" fmla="*/ 11 h 47"/>
                  <a:gd name="T52" fmla="*/ 26 w 44"/>
                  <a:gd name="T53" fmla="*/ 10 h 47"/>
                  <a:gd name="T54" fmla="*/ 32 w 44"/>
                  <a:gd name="T55" fmla="*/ 10 h 47"/>
                  <a:gd name="T56" fmla="*/ 38 w 44"/>
                  <a:gd name="T57" fmla="*/ 11 h 47"/>
                  <a:gd name="T58" fmla="*/ 40 w 44"/>
                  <a:gd name="T59" fmla="*/ 11 h 47"/>
                  <a:gd name="T60" fmla="*/ 42 w 44"/>
                  <a:gd name="T61" fmla="*/ 11 h 47"/>
                  <a:gd name="T62" fmla="*/ 44 w 44"/>
                  <a:gd name="T63" fmla="*/ 10 h 47"/>
                  <a:gd name="T64" fmla="*/ 44 w 44"/>
                  <a:gd name="T65" fmla="*/ 8 h 47"/>
                  <a:gd name="T66" fmla="*/ 44 w 44"/>
                  <a:gd name="T67" fmla="*/ 7 h 47"/>
                  <a:gd name="T68" fmla="*/ 44 w 44"/>
                  <a:gd name="T69" fmla="*/ 6 h 47"/>
                  <a:gd name="T70" fmla="*/ 42 w 44"/>
                  <a:gd name="T71" fmla="*/ 4 h 47"/>
                  <a:gd name="T72" fmla="*/ 41 w 44"/>
                  <a:gd name="T73" fmla="*/ 3 h 47"/>
                  <a:gd name="T74" fmla="*/ 41 w 44"/>
                  <a:gd name="T75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47">
                    <a:moveTo>
                      <a:pt x="41" y="3"/>
                    </a:moveTo>
                    <a:lnTo>
                      <a:pt x="30" y="0"/>
                    </a:lnTo>
                    <a:lnTo>
                      <a:pt x="20" y="0"/>
                    </a:lnTo>
                    <a:lnTo>
                      <a:pt x="10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5" y="39"/>
                    </a:lnTo>
                    <a:lnTo>
                      <a:pt x="10" y="46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4" y="36"/>
                    </a:lnTo>
                    <a:lnTo>
                      <a:pt x="12" y="32"/>
                    </a:lnTo>
                    <a:lnTo>
                      <a:pt x="10" y="28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4" y="14"/>
                    </a:lnTo>
                    <a:lnTo>
                      <a:pt x="20" y="11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2" name="Freeform 512"/>
              <p:cNvSpPr>
                <a:spLocks/>
              </p:cNvSpPr>
              <p:nvPr/>
            </p:nvSpPr>
            <p:spPr bwMode="auto">
              <a:xfrm>
                <a:off x="3438" y="1315"/>
                <a:ext cx="35" cy="27"/>
              </a:xfrm>
              <a:custGeom>
                <a:avLst/>
                <a:gdLst>
                  <a:gd name="T0" fmla="*/ 0 w 138"/>
                  <a:gd name="T1" fmla="*/ 0 h 109"/>
                  <a:gd name="T2" fmla="*/ 138 w 138"/>
                  <a:gd name="T3" fmla="*/ 55 h 109"/>
                  <a:gd name="T4" fmla="*/ 122 w 138"/>
                  <a:gd name="T5" fmla="*/ 74 h 109"/>
                  <a:gd name="T6" fmla="*/ 110 w 138"/>
                  <a:gd name="T7" fmla="*/ 109 h 109"/>
                  <a:gd name="T8" fmla="*/ 3 w 138"/>
                  <a:gd name="T9" fmla="*/ 18 h 109"/>
                  <a:gd name="T10" fmla="*/ 0 w 138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09">
                    <a:moveTo>
                      <a:pt x="0" y="0"/>
                    </a:moveTo>
                    <a:lnTo>
                      <a:pt x="138" y="55"/>
                    </a:lnTo>
                    <a:lnTo>
                      <a:pt x="122" y="74"/>
                    </a:lnTo>
                    <a:lnTo>
                      <a:pt x="110" y="109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3" name="Freeform 513"/>
              <p:cNvSpPr>
                <a:spLocks/>
              </p:cNvSpPr>
              <p:nvPr/>
            </p:nvSpPr>
            <p:spPr bwMode="auto">
              <a:xfrm>
                <a:off x="3478" y="1323"/>
                <a:ext cx="8" cy="15"/>
              </a:xfrm>
              <a:custGeom>
                <a:avLst/>
                <a:gdLst>
                  <a:gd name="T0" fmla="*/ 0 w 29"/>
                  <a:gd name="T1" fmla="*/ 19 h 61"/>
                  <a:gd name="T2" fmla="*/ 29 w 29"/>
                  <a:gd name="T3" fmla="*/ 61 h 61"/>
                  <a:gd name="T4" fmla="*/ 11 w 29"/>
                  <a:gd name="T5" fmla="*/ 0 h 61"/>
                  <a:gd name="T6" fmla="*/ 0 w 29"/>
                  <a:gd name="T7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1">
                    <a:moveTo>
                      <a:pt x="0" y="19"/>
                    </a:moveTo>
                    <a:lnTo>
                      <a:pt x="29" y="61"/>
                    </a:lnTo>
                    <a:lnTo>
                      <a:pt x="1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4" name="Freeform 514"/>
              <p:cNvSpPr>
                <a:spLocks/>
              </p:cNvSpPr>
              <p:nvPr/>
            </p:nvSpPr>
            <p:spPr bwMode="auto">
              <a:xfrm>
                <a:off x="3469" y="1347"/>
                <a:ext cx="9" cy="34"/>
              </a:xfrm>
              <a:custGeom>
                <a:avLst/>
                <a:gdLst>
                  <a:gd name="T0" fmla="*/ 0 w 36"/>
                  <a:gd name="T1" fmla="*/ 0 h 140"/>
                  <a:gd name="T2" fmla="*/ 26 w 36"/>
                  <a:gd name="T3" fmla="*/ 25 h 140"/>
                  <a:gd name="T4" fmla="*/ 36 w 36"/>
                  <a:gd name="T5" fmla="*/ 140 h 140"/>
                  <a:gd name="T6" fmla="*/ 0 w 36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40">
                    <a:moveTo>
                      <a:pt x="0" y="0"/>
                    </a:moveTo>
                    <a:lnTo>
                      <a:pt x="26" y="25"/>
                    </a:lnTo>
                    <a:lnTo>
                      <a:pt x="36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5" name="Freeform 515"/>
              <p:cNvSpPr>
                <a:spLocks/>
              </p:cNvSpPr>
              <p:nvPr/>
            </p:nvSpPr>
            <p:spPr bwMode="auto">
              <a:xfrm>
                <a:off x="3483" y="1343"/>
                <a:ext cx="13" cy="45"/>
              </a:xfrm>
              <a:custGeom>
                <a:avLst/>
                <a:gdLst>
                  <a:gd name="T0" fmla="*/ 0 w 51"/>
                  <a:gd name="T1" fmla="*/ 0 h 183"/>
                  <a:gd name="T2" fmla="*/ 4 w 51"/>
                  <a:gd name="T3" fmla="*/ 32 h 183"/>
                  <a:gd name="T4" fmla="*/ 51 w 51"/>
                  <a:gd name="T5" fmla="*/ 183 h 183"/>
                  <a:gd name="T6" fmla="*/ 24 w 51"/>
                  <a:gd name="T7" fmla="*/ 28 h 183"/>
                  <a:gd name="T8" fmla="*/ 0 w 51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83">
                    <a:moveTo>
                      <a:pt x="0" y="0"/>
                    </a:moveTo>
                    <a:lnTo>
                      <a:pt x="4" y="32"/>
                    </a:lnTo>
                    <a:lnTo>
                      <a:pt x="51" y="183"/>
                    </a:lnTo>
                    <a:lnTo>
                      <a:pt x="2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6" name="Freeform 516"/>
              <p:cNvSpPr>
                <a:spLocks/>
              </p:cNvSpPr>
              <p:nvPr/>
            </p:nvSpPr>
            <p:spPr bwMode="auto">
              <a:xfrm>
                <a:off x="3578" y="1343"/>
                <a:ext cx="50" cy="78"/>
              </a:xfrm>
              <a:custGeom>
                <a:avLst/>
                <a:gdLst>
                  <a:gd name="T0" fmla="*/ 203 w 203"/>
                  <a:gd name="T1" fmla="*/ 10 h 315"/>
                  <a:gd name="T2" fmla="*/ 176 w 203"/>
                  <a:gd name="T3" fmla="*/ 71 h 315"/>
                  <a:gd name="T4" fmla="*/ 181 w 203"/>
                  <a:gd name="T5" fmla="*/ 115 h 315"/>
                  <a:gd name="T6" fmla="*/ 177 w 203"/>
                  <a:gd name="T7" fmla="*/ 123 h 315"/>
                  <a:gd name="T8" fmla="*/ 168 w 203"/>
                  <a:gd name="T9" fmla="*/ 143 h 315"/>
                  <a:gd name="T10" fmla="*/ 156 w 203"/>
                  <a:gd name="T11" fmla="*/ 168 h 315"/>
                  <a:gd name="T12" fmla="*/ 144 w 203"/>
                  <a:gd name="T13" fmla="*/ 188 h 315"/>
                  <a:gd name="T14" fmla="*/ 139 w 203"/>
                  <a:gd name="T15" fmla="*/ 198 h 315"/>
                  <a:gd name="T16" fmla="*/ 133 w 203"/>
                  <a:gd name="T17" fmla="*/ 211 h 315"/>
                  <a:gd name="T18" fmla="*/ 128 w 203"/>
                  <a:gd name="T19" fmla="*/ 226 h 315"/>
                  <a:gd name="T20" fmla="*/ 121 w 203"/>
                  <a:gd name="T21" fmla="*/ 242 h 315"/>
                  <a:gd name="T22" fmla="*/ 116 w 203"/>
                  <a:gd name="T23" fmla="*/ 256 h 315"/>
                  <a:gd name="T24" fmla="*/ 109 w 203"/>
                  <a:gd name="T25" fmla="*/ 268 h 315"/>
                  <a:gd name="T26" fmla="*/ 104 w 203"/>
                  <a:gd name="T27" fmla="*/ 277 h 315"/>
                  <a:gd name="T28" fmla="*/ 99 w 203"/>
                  <a:gd name="T29" fmla="*/ 283 h 315"/>
                  <a:gd name="T30" fmla="*/ 91 w 203"/>
                  <a:gd name="T31" fmla="*/ 287 h 315"/>
                  <a:gd name="T32" fmla="*/ 83 w 203"/>
                  <a:gd name="T33" fmla="*/ 289 h 315"/>
                  <a:gd name="T34" fmla="*/ 74 w 203"/>
                  <a:gd name="T35" fmla="*/ 293 h 315"/>
                  <a:gd name="T36" fmla="*/ 64 w 203"/>
                  <a:gd name="T37" fmla="*/ 296 h 315"/>
                  <a:gd name="T38" fmla="*/ 56 w 203"/>
                  <a:gd name="T39" fmla="*/ 297 h 315"/>
                  <a:gd name="T40" fmla="*/ 50 w 203"/>
                  <a:gd name="T41" fmla="*/ 300 h 315"/>
                  <a:gd name="T42" fmla="*/ 44 w 203"/>
                  <a:gd name="T43" fmla="*/ 301 h 315"/>
                  <a:gd name="T44" fmla="*/ 43 w 203"/>
                  <a:gd name="T45" fmla="*/ 301 h 315"/>
                  <a:gd name="T46" fmla="*/ 0 w 203"/>
                  <a:gd name="T47" fmla="*/ 315 h 315"/>
                  <a:gd name="T48" fmla="*/ 0 w 203"/>
                  <a:gd name="T49" fmla="*/ 312 h 315"/>
                  <a:gd name="T50" fmla="*/ 0 w 203"/>
                  <a:gd name="T51" fmla="*/ 304 h 315"/>
                  <a:gd name="T52" fmla="*/ 4 w 203"/>
                  <a:gd name="T53" fmla="*/ 295 h 315"/>
                  <a:gd name="T54" fmla="*/ 12 w 203"/>
                  <a:gd name="T55" fmla="*/ 287 h 315"/>
                  <a:gd name="T56" fmla="*/ 19 w 203"/>
                  <a:gd name="T57" fmla="*/ 280 h 315"/>
                  <a:gd name="T58" fmla="*/ 26 w 203"/>
                  <a:gd name="T59" fmla="*/ 269 h 315"/>
                  <a:gd name="T60" fmla="*/ 32 w 203"/>
                  <a:gd name="T61" fmla="*/ 255 h 315"/>
                  <a:gd name="T62" fmla="*/ 39 w 203"/>
                  <a:gd name="T63" fmla="*/ 239 h 315"/>
                  <a:gd name="T64" fmla="*/ 46 w 203"/>
                  <a:gd name="T65" fmla="*/ 223 h 315"/>
                  <a:gd name="T66" fmla="*/ 51 w 203"/>
                  <a:gd name="T67" fmla="*/ 210 h 315"/>
                  <a:gd name="T68" fmla="*/ 56 w 203"/>
                  <a:gd name="T69" fmla="*/ 199 h 315"/>
                  <a:gd name="T70" fmla="*/ 62 w 203"/>
                  <a:gd name="T71" fmla="*/ 195 h 315"/>
                  <a:gd name="T72" fmla="*/ 66 w 203"/>
                  <a:gd name="T73" fmla="*/ 203 h 315"/>
                  <a:gd name="T74" fmla="*/ 63 w 203"/>
                  <a:gd name="T75" fmla="*/ 224 h 315"/>
                  <a:gd name="T76" fmla="*/ 58 w 203"/>
                  <a:gd name="T77" fmla="*/ 246 h 315"/>
                  <a:gd name="T78" fmla="*/ 55 w 203"/>
                  <a:gd name="T79" fmla="*/ 256 h 315"/>
                  <a:gd name="T80" fmla="*/ 90 w 203"/>
                  <a:gd name="T81" fmla="*/ 263 h 315"/>
                  <a:gd name="T82" fmla="*/ 163 w 203"/>
                  <a:gd name="T83" fmla="*/ 108 h 315"/>
                  <a:gd name="T84" fmla="*/ 141 w 203"/>
                  <a:gd name="T85" fmla="*/ 106 h 315"/>
                  <a:gd name="T86" fmla="*/ 99 w 203"/>
                  <a:gd name="T87" fmla="*/ 83 h 315"/>
                  <a:gd name="T88" fmla="*/ 148 w 203"/>
                  <a:gd name="T89" fmla="*/ 83 h 315"/>
                  <a:gd name="T90" fmla="*/ 181 w 203"/>
                  <a:gd name="T91" fmla="*/ 0 h 315"/>
                  <a:gd name="T92" fmla="*/ 203 w 203"/>
                  <a:gd name="T93" fmla="*/ 1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3" h="315">
                    <a:moveTo>
                      <a:pt x="203" y="10"/>
                    </a:moveTo>
                    <a:lnTo>
                      <a:pt x="176" y="71"/>
                    </a:lnTo>
                    <a:lnTo>
                      <a:pt x="181" y="115"/>
                    </a:lnTo>
                    <a:lnTo>
                      <a:pt x="177" y="123"/>
                    </a:lnTo>
                    <a:lnTo>
                      <a:pt x="168" y="143"/>
                    </a:lnTo>
                    <a:lnTo>
                      <a:pt x="156" y="168"/>
                    </a:lnTo>
                    <a:lnTo>
                      <a:pt x="144" y="188"/>
                    </a:lnTo>
                    <a:lnTo>
                      <a:pt x="139" y="198"/>
                    </a:lnTo>
                    <a:lnTo>
                      <a:pt x="133" y="211"/>
                    </a:lnTo>
                    <a:lnTo>
                      <a:pt x="128" y="226"/>
                    </a:lnTo>
                    <a:lnTo>
                      <a:pt x="121" y="242"/>
                    </a:lnTo>
                    <a:lnTo>
                      <a:pt x="116" y="256"/>
                    </a:lnTo>
                    <a:lnTo>
                      <a:pt x="109" y="268"/>
                    </a:lnTo>
                    <a:lnTo>
                      <a:pt x="104" y="277"/>
                    </a:lnTo>
                    <a:lnTo>
                      <a:pt x="99" y="283"/>
                    </a:lnTo>
                    <a:lnTo>
                      <a:pt x="91" y="287"/>
                    </a:lnTo>
                    <a:lnTo>
                      <a:pt x="83" y="289"/>
                    </a:lnTo>
                    <a:lnTo>
                      <a:pt x="74" y="293"/>
                    </a:lnTo>
                    <a:lnTo>
                      <a:pt x="64" y="296"/>
                    </a:lnTo>
                    <a:lnTo>
                      <a:pt x="56" y="297"/>
                    </a:lnTo>
                    <a:lnTo>
                      <a:pt x="50" y="300"/>
                    </a:lnTo>
                    <a:lnTo>
                      <a:pt x="44" y="301"/>
                    </a:lnTo>
                    <a:lnTo>
                      <a:pt x="43" y="301"/>
                    </a:lnTo>
                    <a:lnTo>
                      <a:pt x="0" y="315"/>
                    </a:lnTo>
                    <a:lnTo>
                      <a:pt x="0" y="312"/>
                    </a:lnTo>
                    <a:lnTo>
                      <a:pt x="0" y="304"/>
                    </a:lnTo>
                    <a:lnTo>
                      <a:pt x="4" y="295"/>
                    </a:lnTo>
                    <a:lnTo>
                      <a:pt x="12" y="287"/>
                    </a:lnTo>
                    <a:lnTo>
                      <a:pt x="19" y="280"/>
                    </a:lnTo>
                    <a:lnTo>
                      <a:pt x="26" y="269"/>
                    </a:lnTo>
                    <a:lnTo>
                      <a:pt x="32" y="255"/>
                    </a:lnTo>
                    <a:lnTo>
                      <a:pt x="39" y="239"/>
                    </a:lnTo>
                    <a:lnTo>
                      <a:pt x="46" y="223"/>
                    </a:lnTo>
                    <a:lnTo>
                      <a:pt x="51" y="210"/>
                    </a:lnTo>
                    <a:lnTo>
                      <a:pt x="56" y="199"/>
                    </a:lnTo>
                    <a:lnTo>
                      <a:pt x="62" y="195"/>
                    </a:lnTo>
                    <a:lnTo>
                      <a:pt x="66" y="203"/>
                    </a:lnTo>
                    <a:lnTo>
                      <a:pt x="63" y="224"/>
                    </a:lnTo>
                    <a:lnTo>
                      <a:pt x="58" y="246"/>
                    </a:lnTo>
                    <a:lnTo>
                      <a:pt x="55" y="256"/>
                    </a:lnTo>
                    <a:lnTo>
                      <a:pt x="90" y="263"/>
                    </a:lnTo>
                    <a:lnTo>
                      <a:pt x="163" y="108"/>
                    </a:lnTo>
                    <a:lnTo>
                      <a:pt x="141" y="106"/>
                    </a:lnTo>
                    <a:lnTo>
                      <a:pt x="99" y="83"/>
                    </a:lnTo>
                    <a:lnTo>
                      <a:pt x="148" y="83"/>
                    </a:lnTo>
                    <a:lnTo>
                      <a:pt x="181" y="0"/>
                    </a:lnTo>
                    <a:lnTo>
                      <a:pt x="20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7" name="Freeform 517"/>
              <p:cNvSpPr>
                <a:spLocks/>
              </p:cNvSpPr>
              <p:nvPr/>
            </p:nvSpPr>
            <p:spPr bwMode="auto">
              <a:xfrm>
                <a:off x="3393" y="1388"/>
                <a:ext cx="32" cy="36"/>
              </a:xfrm>
              <a:custGeom>
                <a:avLst/>
                <a:gdLst>
                  <a:gd name="T0" fmla="*/ 10 w 127"/>
                  <a:gd name="T1" fmla="*/ 0 h 141"/>
                  <a:gd name="T2" fmla="*/ 16 w 127"/>
                  <a:gd name="T3" fmla="*/ 1 h 141"/>
                  <a:gd name="T4" fmla="*/ 28 w 127"/>
                  <a:gd name="T5" fmla="*/ 5 h 141"/>
                  <a:gd name="T6" fmla="*/ 46 w 127"/>
                  <a:gd name="T7" fmla="*/ 11 h 141"/>
                  <a:gd name="T8" fmla="*/ 67 w 127"/>
                  <a:gd name="T9" fmla="*/ 19 h 141"/>
                  <a:gd name="T10" fmla="*/ 89 w 127"/>
                  <a:gd name="T11" fmla="*/ 27 h 141"/>
                  <a:gd name="T12" fmla="*/ 107 w 127"/>
                  <a:gd name="T13" fmla="*/ 36 h 141"/>
                  <a:gd name="T14" fmla="*/ 121 w 127"/>
                  <a:gd name="T15" fmla="*/ 47 h 141"/>
                  <a:gd name="T16" fmla="*/ 126 w 127"/>
                  <a:gd name="T17" fmla="*/ 57 h 141"/>
                  <a:gd name="T18" fmla="*/ 123 w 127"/>
                  <a:gd name="T19" fmla="*/ 65 h 141"/>
                  <a:gd name="T20" fmla="*/ 117 w 127"/>
                  <a:gd name="T21" fmla="*/ 68 h 141"/>
                  <a:gd name="T22" fmla="*/ 106 w 127"/>
                  <a:gd name="T23" fmla="*/ 67 h 141"/>
                  <a:gd name="T24" fmla="*/ 94 w 127"/>
                  <a:gd name="T25" fmla="*/ 63 h 141"/>
                  <a:gd name="T26" fmla="*/ 82 w 127"/>
                  <a:gd name="T27" fmla="*/ 57 h 141"/>
                  <a:gd name="T28" fmla="*/ 73 w 127"/>
                  <a:gd name="T29" fmla="*/ 52 h 141"/>
                  <a:gd name="T30" fmla="*/ 65 w 127"/>
                  <a:gd name="T31" fmla="*/ 48 h 141"/>
                  <a:gd name="T32" fmla="*/ 62 w 127"/>
                  <a:gd name="T33" fmla="*/ 47 h 141"/>
                  <a:gd name="T34" fmla="*/ 127 w 127"/>
                  <a:gd name="T35" fmla="*/ 141 h 141"/>
                  <a:gd name="T36" fmla="*/ 8 w 127"/>
                  <a:gd name="T37" fmla="*/ 37 h 141"/>
                  <a:gd name="T38" fmla="*/ 5 w 127"/>
                  <a:gd name="T39" fmla="*/ 33 h 141"/>
                  <a:gd name="T40" fmla="*/ 0 w 127"/>
                  <a:gd name="T41" fmla="*/ 24 h 141"/>
                  <a:gd name="T42" fmla="*/ 0 w 127"/>
                  <a:gd name="T43" fmla="*/ 12 h 141"/>
                  <a:gd name="T44" fmla="*/ 10 w 127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" h="141">
                    <a:moveTo>
                      <a:pt x="10" y="0"/>
                    </a:moveTo>
                    <a:lnTo>
                      <a:pt x="16" y="1"/>
                    </a:lnTo>
                    <a:lnTo>
                      <a:pt x="28" y="5"/>
                    </a:lnTo>
                    <a:lnTo>
                      <a:pt x="46" y="11"/>
                    </a:lnTo>
                    <a:lnTo>
                      <a:pt x="67" y="19"/>
                    </a:lnTo>
                    <a:lnTo>
                      <a:pt x="89" y="27"/>
                    </a:lnTo>
                    <a:lnTo>
                      <a:pt x="107" y="36"/>
                    </a:lnTo>
                    <a:lnTo>
                      <a:pt x="121" y="47"/>
                    </a:lnTo>
                    <a:lnTo>
                      <a:pt x="126" y="57"/>
                    </a:lnTo>
                    <a:lnTo>
                      <a:pt x="123" y="65"/>
                    </a:lnTo>
                    <a:lnTo>
                      <a:pt x="117" y="68"/>
                    </a:lnTo>
                    <a:lnTo>
                      <a:pt x="106" y="67"/>
                    </a:lnTo>
                    <a:lnTo>
                      <a:pt x="94" y="63"/>
                    </a:lnTo>
                    <a:lnTo>
                      <a:pt x="82" y="57"/>
                    </a:lnTo>
                    <a:lnTo>
                      <a:pt x="73" y="52"/>
                    </a:lnTo>
                    <a:lnTo>
                      <a:pt x="65" y="48"/>
                    </a:lnTo>
                    <a:lnTo>
                      <a:pt x="62" y="47"/>
                    </a:lnTo>
                    <a:lnTo>
                      <a:pt x="127" y="141"/>
                    </a:lnTo>
                    <a:lnTo>
                      <a:pt x="8" y="37"/>
                    </a:lnTo>
                    <a:lnTo>
                      <a:pt x="5" y="33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8" name="Freeform 518"/>
              <p:cNvSpPr>
                <a:spLocks/>
              </p:cNvSpPr>
              <p:nvPr/>
            </p:nvSpPr>
            <p:spPr bwMode="auto">
              <a:xfrm>
                <a:off x="3405" y="1417"/>
                <a:ext cx="27" cy="27"/>
              </a:xfrm>
              <a:custGeom>
                <a:avLst/>
                <a:gdLst>
                  <a:gd name="T0" fmla="*/ 0 w 109"/>
                  <a:gd name="T1" fmla="*/ 0 h 111"/>
                  <a:gd name="T2" fmla="*/ 4 w 109"/>
                  <a:gd name="T3" fmla="*/ 3 h 111"/>
                  <a:gd name="T4" fmla="*/ 16 w 109"/>
                  <a:gd name="T5" fmla="*/ 11 h 111"/>
                  <a:gd name="T6" fmla="*/ 32 w 109"/>
                  <a:gd name="T7" fmla="*/ 21 h 111"/>
                  <a:gd name="T8" fmla="*/ 51 w 109"/>
                  <a:gd name="T9" fmla="*/ 35 h 111"/>
                  <a:gd name="T10" fmla="*/ 69 w 109"/>
                  <a:gd name="T11" fmla="*/ 49 h 111"/>
                  <a:gd name="T12" fmla="*/ 87 w 109"/>
                  <a:gd name="T13" fmla="*/ 63 h 111"/>
                  <a:gd name="T14" fmla="*/ 100 w 109"/>
                  <a:gd name="T15" fmla="*/ 75 h 111"/>
                  <a:gd name="T16" fmla="*/ 107 w 109"/>
                  <a:gd name="T17" fmla="*/ 83 h 111"/>
                  <a:gd name="T18" fmla="*/ 109 w 109"/>
                  <a:gd name="T19" fmla="*/ 95 h 111"/>
                  <a:gd name="T20" fmla="*/ 108 w 109"/>
                  <a:gd name="T21" fmla="*/ 104 h 111"/>
                  <a:gd name="T22" fmla="*/ 104 w 109"/>
                  <a:gd name="T23" fmla="*/ 109 h 111"/>
                  <a:gd name="T24" fmla="*/ 103 w 109"/>
                  <a:gd name="T25" fmla="*/ 111 h 111"/>
                  <a:gd name="T26" fmla="*/ 0 w 109"/>
                  <a:gd name="T2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11">
                    <a:moveTo>
                      <a:pt x="0" y="0"/>
                    </a:moveTo>
                    <a:lnTo>
                      <a:pt x="4" y="3"/>
                    </a:lnTo>
                    <a:lnTo>
                      <a:pt x="16" y="11"/>
                    </a:lnTo>
                    <a:lnTo>
                      <a:pt x="32" y="21"/>
                    </a:lnTo>
                    <a:lnTo>
                      <a:pt x="51" y="35"/>
                    </a:lnTo>
                    <a:lnTo>
                      <a:pt x="69" y="49"/>
                    </a:lnTo>
                    <a:lnTo>
                      <a:pt x="87" y="63"/>
                    </a:lnTo>
                    <a:lnTo>
                      <a:pt x="100" y="75"/>
                    </a:lnTo>
                    <a:lnTo>
                      <a:pt x="107" y="83"/>
                    </a:lnTo>
                    <a:lnTo>
                      <a:pt x="109" y="95"/>
                    </a:lnTo>
                    <a:lnTo>
                      <a:pt x="108" y="104"/>
                    </a:lnTo>
                    <a:lnTo>
                      <a:pt x="104" y="109"/>
                    </a:lnTo>
                    <a:lnTo>
                      <a:pt x="103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9" name="Freeform 519"/>
              <p:cNvSpPr>
                <a:spLocks/>
              </p:cNvSpPr>
              <p:nvPr/>
            </p:nvSpPr>
            <p:spPr bwMode="auto">
              <a:xfrm>
                <a:off x="3342" y="1559"/>
                <a:ext cx="135" cy="263"/>
              </a:xfrm>
              <a:custGeom>
                <a:avLst/>
                <a:gdLst>
                  <a:gd name="T0" fmla="*/ 0 w 541"/>
                  <a:gd name="T1" fmla="*/ 0 h 1051"/>
                  <a:gd name="T2" fmla="*/ 537 w 541"/>
                  <a:gd name="T3" fmla="*/ 6 h 1051"/>
                  <a:gd name="T4" fmla="*/ 538 w 541"/>
                  <a:gd name="T5" fmla="*/ 165 h 1051"/>
                  <a:gd name="T6" fmla="*/ 541 w 541"/>
                  <a:gd name="T7" fmla="*/ 518 h 1051"/>
                  <a:gd name="T8" fmla="*/ 541 w 541"/>
                  <a:gd name="T9" fmla="*/ 877 h 1051"/>
                  <a:gd name="T10" fmla="*/ 537 w 541"/>
                  <a:gd name="T11" fmla="*/ 1051 h 1051"/>
                  <a:gd name="T12" fmla="*/ 530 w 541"/>
                  <a:gd name="T13" fmla="*/ 899 h 1051"/>
                  <a:gd name="T14" fmla="*/ 525 w 541"/>
                  <a:gd name="T15" fmla="*/ 544 h 1051"/>
                  <a:gd name="T16" fmla="*/ 521 w 541"/>
                  <a:gd name="T17" fmla="*/ 184 h 1051"/>
                  <a:gd name="T18" fmla="*/ 520 w 541"/>
                  <a:gd name="T19" fmla="*/ 20 h 1051"/>
                  <a:gd name="T20" fmla="*/ 3 w 541"/>
                  <a:gd name="T21" fmla="*/ 18 h 1051"/>
                  <a:gd name="T22" fmla="*/ 0 w 541"/>
                  <a:gd name="T23" fmla="*/ 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1" h="1051">
                    <a:moveTo>
                      <a:pt x="0" y="0"/>
                    </a:moveTo>
                    <a:lnTo>
                      <a:pt x="537" y="6"/>
                    </a:lnTo>
                    <a:lnTo>
                      <a:pt x="538" y="165"/>
                    </a:lnTo>
                    <a:lnTo>
                      <a:pt x="541" y="518"/>
                    </a:lnTo>
                    <a:lnTo>
                      <a:pt x="541" y="877"/>
                    </a:lnTo>
                    <a:lnTo>
                      <a:pt x="537" y="1051"/>
                    </a:lnTo>
                    <a:lnTo>
                      <a:pt x="530" y="899"/>
                    </a:lnTo>
                    <a:lnTo>
                      <a:pt x="525" y="544"/>
                    </a:lnTo>
                    <a:lnTo>
                      <a:pt x="521" y="184"/>
                    </a:lnTo>
                    <a:lnTo>
                      <a:pt x="520" y="2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0" name="Freeform 520"/>
              <p:cNvSpPr>
                <a:spLocks/>
              </p:cNvSpPr>
              <p:nvPr/>
            </p:nvSpPr>
            <p:spPr bwMode="auto">
              <a:xfrm>
                <a:off x="3400" y="1481"/>
                <a:ext cx="76" cy="54"/>
              </a:xfrm>
              <a:custGeom>
                <a:avLst/>
                <a:gdLst>
                  <a:gd name="T0" fmla="*/ 45 w 301"/>
                  <a:gd name="T1" fmla="*/ 14 h 215"/>
                  <a:gd name="T2" fmla="*/ 79 w 301"/>
                  <a:gd name="T3" fmla="*/ 6 h 215"/>
                  <a:gd name="T4" fmla="*/ 126 w 301"/>
                  <a:gd name="T5" fmla="*/ 0 h 215"/>
                  <a:gd name="T6" fmla="*/ 159 w 301"/>
                  <a:gd name="T7" fmla="*/ 2 h 215"/>
                  <a:gd name="T8" fmla="*/ 155 w 301"/>
                  <a:gd name="T9" fmla="*/ 39 h 215"/>
                  <a:gd name="T10" fmla="*/ 136 w 301"/>
                  <a:gd name="T11" fmla="*/ 109 h 215"/>
                  <a:gd name="T12" fmla="*/ 184 w 301"/>
                  <a:gd name="T13" fmla="*/ 58 h 215"/>
                  <a:gd name="T14" fmla="*/ 198 w 301"/>
                  <a:gd name="T15" fmla="*/ 71 h 215"/>
                  <a:gd name="T16" fmla="*/ 212 w 301"/>
                  <a:gd name="T17" fmla="*/ 95 h 215"/>
                  <a:gd name="T18" fmla="*/ 227 w 301"/>
                  <a:gd name="T19" fmla="*/ 113 h 215"/>
                  <a:gd name="T20" fmla="*/ 257 w 301"/>
                  <a:gd name="T21" fmla="*/ 134 h 215"/>
                  <a:gd name="T22" fmla="*/ 288 w 301"/>
                  <a:gd name="T23" fmla="*/ 154 h 215"/>
                  <a:gd name="T24" fmla="*/ 301 w 301"/>
                  <a:gd name="T25" fmla="*/ 162 h 215"/>
                  <a:gd name="T26" fmla="*/ 187 w 301"/>
                  <a:gd name="T27" fmla="*/ 215 h 215"/>
                  <a:gd name="T28" fmla="*/ 194 w 301"/>
                  <a:gd name="T29" fmla="*/ 210 h 215"/>
                  <a:gd name="T30" fmla="*/ 208 w 301"/>
                  <a:gd name="T31" fmla="*/ 198 h 215"/>
                  <a:gd name="T32" fmla="*/ 220 w 301"/>
                  <a:gd name="T33" fmla="*/ 183 h 215"/>
                  <a:gd name="T34" fmla="*/ 222 w 301"/>
                  <a:gd name="T35" fmla="*/ 171 h 215"/>
                  <a:gd name="T36" fmla="*/ 211 w 301"/>
                  <a:gd name="T37" fmla="*/ 161 h 215"/>
                  <a:gd name="T38" fmla="*/ 195 w 301"/>
                  <a:gd name="T39" fmla="*/ 147 h 215"/>
                  <a:gd name="T40" fmla="*/ 180 w 301"/>
                  <a:gd name="T41" fmla="*/ 135 h 215"/>
                  <a:gd name="T42" fmla="*/ 175 w 301"/>
                  <a:gd name="T43" fmla="*/ 131 h 215"/>
                  <a:gd name="T44" fmla="*/ 168 w 301"/>
                  <a:gd name="T45" fmla="*/ 135 h 215"/>
                  <a:gd name="T46" fmla="*/ 154 w 301"/>
                  <a:gd name="T47" fmla="*/ 145 h 215"/>
                  <a:gd name="T48" fmla="*/ 136 w 301"/>
                  <a:gd name="T49" fmla="*/ 154 h 215"/>
                  <a:gd name="T50" fmla="*/ 123 w 301"/>
                  <a:gd name="T51" fmla="*/ 159 h 215"/>
                  <a:gd name="T52" fmla="*/ 121 w 301"/>
                  <a:gd name="T53" fmla="*/ 97 h 215"/>
                  <a:gd name="T54" fmla="*/ 129 w 301"/>
                  <a:gd name="T55" fmla="*/ 31 h 215"/>
                  <a:gd name="T56" fmla="*/ 122 w 301"/>
                  <a:gd name="T57" fmla="*/ 27 h 215"/>
                  <a:gd name="T58" fmla="*/ 91 w 301"/>
                  <a:gd name="T59" fmla="*/ 31 h 215"/>
                  <a:gd name="T60" fmla="*/ 65 w 301"/>
                  <a:gd name="T61" fmla="*/ 34 h 215"/>
                  <a:gd name="T62" fmla="*/ 34 w 301"/>
                  <a:gd name="T63" fmla="*/ 33 h 215"/>
                  <a:gd name="T64" fmla="*/ 10 w 301"/>
                  <a:gd name="T65" fmla="*/ 29 h 215"/>
                  <a:gd name="T66" fmla="*/ 0 w 301"/>
                  <a:gd name="T67" fmla="*/ 2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1" h="215">
                    <a:moveTo>
                      <a:pt x="39" y="16"/>
                    </a:moveTo>
                    <a:lnTo>
                      <a:pt x="45" y="14"/>
                    </a:lnTo>
                    <a:lnTo>
                      <a:pt x="59" y="10"/>
                    </a:lnTo>
                    <a:lnTo>
                      <a:pt x="79" y="6"/>
                    </a:lnTo>
                    <a:lnTo>
                      <a:pt x="103" y="2"/>
                    </a:lnTo>
                    <a:lnTo>
                      <a:pt x="126" y="0"/>
                    </a:lnTo>
                    <a:lnTo>
                      <a:pt x="146" y="0"/>
                    </a:lnTo>
                    <a:lnTo>
                      <a:pt x="159" y="2"/>
                    </a:lnTo>
                    <a:lnTo>
                      <a:pt x="163" y="10"/>
                    </a:lnTo>
                    <a:lnTo>
                      <a:pt x="155" y="39"/>
                    </a:lnTo>
                    <a:lnTo>
                      <a:pt x="146" y="75"/>
                    </a:lnTo>
                    <a:lnTo>
                      <a:pt x="136" y="109"/>
                    </a:lnTo>
                    <a:lnTo>
                      <a:pt x="132" y="122"/>
                    </a:lnTo>
                    <a:lnTo>
                      <a:pt x="184" y="58"/>
                    </a:lnTo>
                    <a:lnTo>
                      <a:pt x="188" y="62"/>
                    </a:lnTo>
                    <a:lnTo>
                      <a:pt x="198" y="71"/>
                    </a:lnTo>
                    <a:lnTo>
                      <a:pt x="207" y="83"/>
                    </a:lnTo>
                    <a:lnTo>
                      <a:pt x="212" y="95"/>
                    </a:lnTo>
                    <a:lnTo>
                      <a:pt x="216" y="103"/>
                    </a:lnTo>
                    <a:lnTo>
                      <a:pt x="227" y="113"/>
                    </a:lnTo>
                    <a:lnTo>
                      <a:pt x="242" y="123"/>
                    </a:lnTo>
                    <a:lnTo>
                      <a:pt x="257" y="134"/>
                    </a:lnTo>
                    <a:lnTo>
                      <a:pt x="273" y="145"/>
                    </a:lnTo>
                    <a:lnTo>
                      <a:pt x="288" y="154"/>
                    </a:lnTo>
                    <a:lnTo>
                      <a:pt x="297" y="159"/>
                    </a:lnTo>
                    <a:lnTo>
                      <a:pt x="301" y="162"/>
                    </a:lnTo>
                    <a:lnTo>
                      <a:pt x="299" y="199"/>
                    </a:lnTo>
                    <a:lnTo>
                      <a:pt x="187" y="215"/>
                    </a:lnTo>
                    <a:lnTo>
                      <a:pt x="188" y="214"/>
                    </a:lnTo>
                    <a:lnTo>
                      <a:pt x="194" y="210"/>
                    </a:lnTo>
                    <a:lnTo>
                      <a:pt x="200" y="205"/>
                    </a:lnTo>
                    <a:lnTo>
                      <a:pt x="208" y="198"/>
                    </a:lnTo>
                    <a:lnTo>
                      <a:pt x="215" y="190"/>
                    </a:lnTo>
                    <a:lnTo>
                      <a:pt x="220" y="183"/>
                    </a:lnTo>
                    <a:lnTo>
                      <a:pt x="223" y="177"/>
                    </a:lnTo>
                    <a:lnTo>
                      <a:pt x="222" y="171"/>
                    </a:lnTo>
                    <a:lnTo>
                      <a:pt x="216" y="166"/>
                    </a:lnTo>
                    <a:lnTo>
                      <a:pt x="211" y="161"/>
                    </a:lnTo>
                    <a:lnTo>
                      <a:pt x="203" y="154"/>
                    </a:lnTo>
                    <a:lnTo>
                      <a:pt x="195" y="147"/>
                    </a:lnTo>
                    <a:lnTo>
                      <a:pt x="187" y="141"/>
                    </a:lnTo>
                    <a:lnTo>
                      <a:pt x="180" y="135"/>
                    </a:lnTo>
                    <a:lnTo>
                      <a:pt x="176" y="133"/>
                    </a:lnTo>
                    <a:lnTo>
                      <a:pt x="175" y="131"/>
                    </a:lnTo>
                    <a:lnTo>
                      <a:pt x="174" y="133"/>
                    </a:lnTo>
                    <a:lnTo>
                      <a:pt x="168" y="135"/>
                    </a:lnTo>
                    <a:lnTo>
                      <a:pt x="162" y="139"/>
                    </a:lnTo>
                    <a:lnTo>
                      <a:pt x="154" y="145"/>
                    </a:lnTo>
                    <a:lnTo>
                      <a:pt x="144" y="149"/>
                    </a:lnTo>
                    <a:lnTo>
                      <a:pt x="136" y="154"/>
                    </a:lnTo>
                    <a:lnTo>
                      <a:pt x="129" y="158"/>
                    </a:lnTo>
                    <a:lnTo>
                      <a:pt x="123" y="159"/>
                    </a:lnTo>
                    <a:lnTo>
                      <a:pt x="118" y="141"/>
                    </a:lnTo>
                    <a:lnTo>
                      <a:pt x="121" y="97"/>
                    </a:lnTo>
                    <a:lnTo>
                      <a:pt x="126" y="51"/>
                    </a:lnTo>
                    <a:lnTo>
                      <a:pt x="129" y="31"/>
                    </a:lnTo>
                    <a:lnTo>
                      <a:pt x="127" y="30"/>
                    </a:lnTo>
                    <a:lnTo>
                      <a:pt x="122" y="27"/>
                    </a:lnTo>
                    <a:lnTo>
                      <a:pt x="111" y="27"/>
                    </a:lnTo>
                    <a:lnTo>
                      <a:pt x="91" y="31"/>
                    </a:lnTo>
                    <a:lnTo>
                      <a:pt x="78" y="34"/>
                    </a:lnTo>
                    <a:lnTo>
                      <a:pt x="65" y="34"/>
                    </a:lnTo>
                    <a:lnTo>
                      <a:pt x="49" y="34"/>
                    </a:lnTo>
                    <a:lnTo>
                      <a:pt x="34" y="33"/>
                    </a:lnTo>
                    <a:lnTo>
                      <a:pt x="21" y="31"/>
                    </a:lnTo>
                    <a:lnTo>
                      <a:pt x="10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1" name="Freeform 521"/>
              <p:cNvSpPr>
                <a:spLocks/>
              </p:cNvSpPr>
              <p:nvPr/>
            </p:nvSpPr>
            <p:spPr bwMode="auto">
              <a:xfrm>
                <a:off x="3511" y="1824"/>
                <a:ext cx="23" cy="20"/>
              </a:xfrm>
              <a:custGeom>
                <a:avLst/>
                <a:gdLst>
                  <a:gd name="T0" fmla="*/ 12 w 92"/>
                  <a:gd name="T1" fmla="*/ 0 h 78"/>
                  <a:gd name="T2" fmla="*/ 15 w 92"/>
                  <a:gd name="T3" fmla="*/ 2 h 78"/>
                  <a:gd name="T4" fmla="*/ 22 w 92"/>
                  <a:gd name="T5" fmla="*/ 7 h 78"/>
                  <a:gd name="T6" fmla="*/ 31 w 92"/>
                  <a:gd name="T7" fmla="*/ 15 h 78"/>
                  <a:gd name="T8" fmla="*/ 43 w 92"/>
                  <a:gd name="T9" fmla="*/ 24 h 78"/>
                  <a:gd name="T10" fmla="*/ 55 w 92"/>
                  <a:gd name="T11" fmla="*/ 32 h 78"/>
                  <a:gd name="T12" fmla="*/ 67 w 92"/>
                  <a:gd name="T13" fmla="*/ 42 h 78"/>
                  <a:gd name="T14" fmla="*/ 76 w 92"/>
                  <a:gd name="T15" fmla="*/ 48 h 78"/>
                  <a:gd name="T16" fmla="*/ 83 w 92"/>
                  <a:gd name="T17" fmla="*/ 52 h 78"/>
                  <a:gd name="T18" fmla="*/ 89 w 92"/>
                  <a:gd name="T19" fmla="*/ 58 h 78"/>
                  <a:gd name="T20" fmla="*/ 92 w 92"/>
                  <a:gd name="T21" fmla="*/ 63 h 78"/>
                  <a:gd name="T22" fmla="*/ 91 w 92"/>
                  <a:gd name="T23" fmla="*/ 68 h 78"/>
                  <a:gd name="T24" fmla="*/ 85 w 92"/>
                  <a:gd name="T25" fmla="*/ 71 h 78"/>
                  <a:gd name="T26" fmla="*/ 81 w 92"/>
                  <a:gd name="T27" fmla="*/ 72 h 78"/>
                  <a:gd name="T28" fmla="*/ 75 w 92"/>
                  <a:gd name="T29" fmla="*/ 74 h 78"/>
                  <a:gd name="T30" fmla="*/ 67 w 92"/>
                  <a:gd name="T31" fmla="*/ 75 h 78"/>
                  <a:gd name="T32" fmla="*/ 59 w 92"/>
                  <a:gd name="T33" fmla="*/ 76 h 78"/>
                  <a:gd name="T34" fmla="*/ 49 w 92"/>
                  <a:gd name="T35" fmla="*/ 78 h 78"/>
                  <a:gd name="T36" fmla="*/ 41 w 92"/>
                  <a:gd name="T37" fmla="*/ 78 h 78"/>
                  <a:gd name="T38" fmla="*/ 33 w 92"/>
                  <a:gd name="T39" fmla="*/ 78 h 78"/>
                  <a:gd name="T40" fmla="*/ 27 w 92"/>
                  <a:gd name="T41" fmla="*/ 78 h 78"/>
                  <a:gd name="T42" fmla="*/ 18 w 92"/>
                  <a:gd name="T43" fmla="*/ 75 h 78"/>
                  <a:gd name="T44" fmla="*/ 14 w 92"/>
                  <a:gd name="T45" fmla="*/ 71 h 78"/>
                  <a:gd name="T46" fmla="*/ 18 w 92"/>
                  <a:gd name="T47" fmla="*/ 67 h 78"/>
                  <a:gd name="T48" fmla="*/ 33 w 92"/>
                  <a:gd name="T49" fmla="*/ 62 h 78"/>
                  <a:gd name="T50" fmla="*/ 39 w 92"/>
                  <a:gd name="T51" fmla="*/ 55 h 78"/>
                  <a:gd name="T52" fmla="*/ 35 w 92"/>
                  <a:gd name="T53" fmla="*/ 44 h 78"/>
                  <a:gd name="T54" fmla="*/ 28 w 92"/>
                  <a:gd name="T55" fmla="*/ 35 h 78"/>
                  <a:gd name="T56" fmla="*/ 24 w 92"/>
                  <a:gd name="T57" fmla="*/ 31 h 78"/>
                  <a:gd name="T58" fmla="*/ 23 w 92"/>
                  <a:gd name="T59" fmla="*/ 30 h 78"/>
                  <a:gd name="T60" fmla="*/ 18 w 92"/>
                  <a:gd name="T61" fmla="*/ 26 h 78"/>
                  <a:gd name="T62" fmla="*/ 12 w 92"/>
                  <a:gd name="T63" fmla="*/ 20 h 78"/>
                  <a:gd name="T64" fmla="*/ 7 w 92"/>
                  <a:gd name="T65" fmla="*/ 14 h 78"/>
                  <a:gd name="T66" fmla="*/ 2 w 92"/>
                  <a:gd name="T67" fmla="*/ 8 h 78"/>
                  <a:gd name="T68" fmla="*/ 0 w 92"/>
                  <a:gd name="T69" fmla="*/ 3 h 78"/>
                  <a:gd name="T70" fmla="*/ 3 w 92"/>
                  <a:gd name="T71" fmla="*/ 0 h 78"/>
                  <a:gd name="T72" fmla="*/ 12 w 92"/>
                  <a:gd name="T7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2" h="78">
                    <a:moveTo>
                      <a:pt x="12" y="0"/>
                    </a:moveTo>
                    <a:lnTo>
                      <a:pt x="15" y="2"/>
                    </a:lnTo>
                    <a:lnTo>
                      <a:pt x="22" y="7"/>
                    </a:lnTo>
                    <a:lnTo>
                      <a:pt x="31" y="15"/>
                    </a:lnTo>
                    <a:lnTo>
                      <a:pt x="43" y="24"/>
                    </a:lnTo>
                    <a:lnTo>
                      <a:pt x="55" y="32"/>
                    </a:lnTo>
                    <a:lnTo>
                      <a:pt x="67" y="42"/>
                    </a:lnTo>
                    <a:lnTo>
                      <a:pt x="76" y="48"/>
                    </a:lnTo>
                    <a:lnTo>
                      <a:pt x="83" y="52"/>
                    </a:lnTo>
                    <a:lnTo>
                      <a:pt x="89" y="58"/>
                    </a:lnTo>
                    <a:lnTo>
                      <a:pt x="92" y="63"/>
                    </a:lnTo>
                    <a:lnTo>
                      <a:pt x="91" y="68"/>
                    </a:lnTo>
                    <a:lnTo>
                      <a:pt x="85" y="71"/>
                    </a:lnTo>
                    <a:lnTo>
                      <a:pt x="81" y="72"/>
                    </a:lnTo>
                    <a:lnTo>
                      <a:pt x="75" y="74"/>
                    </a:lnTo>
                    <a:lnTo>
                      <a:pt x="67" y="75"/>
                    </a:lnTo>
                    <a:lnTo>
                      <a:pt x="59" y="76"/>
                    </a:lnTo>
                    <a:lnTo>
                      <a:pt x="49" y="78"/>
                    </a:lnTo>
                    <a:lnTo>
                      <a:pt x="41" y="78"/>
                    </a:lnTo>
                    <a:lnTo>
                      <a:pt x="33" y="78"/>
                    </a:lnTo>
                    <a:lnTo>
                      <a:pt x="27" y="78"/>
                    </a:lnTo>
                    <a:lnTo>
                      <a:pt x="18" y="75"/>
                    </a:lnTo>
                    <a:lnTo>
                      <a:pt x="14" y="71"/>
                    </a:lnTo>
                    <a:lnTo>
                      <a:pt x="18" y="67"/>
                    </a:lnTo>
                    <a:lnTo>
                      <a:pt x="33" y="62"/>
                    </a:lnTo>
                    <a:lnTo>
                      <a:pt x="39" y="55"/>
                    </a:lnTo>
                    <a:lnTo>
                      <a:pt x="35" y="44"/>
                    </a:lnTo>
                    <a:lnTo>
                      <a:pt x="28" y="35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18" y="26"/>
                    </a:lnTo>
                    <a:lnTo>
                      <a:pt x="12" y="20"/>
                    </a:lnTo>
                    <a:lnTo>
                      <a:pt x="7" y="14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2" name="Freeform 522"/>
              <p:cNvSpPr>
                <a:spLocks/>
              </p:cNvSpPr>
              <p:nvPr/>
            </p:nvSpPr>
            <p:spPr bwMode="auto">
              <a:xfrm>
                <a:off x="3522" y="1805"/>
                <a:ext cx="25" cy="15"/>
              </a:xfrm>
              <a:custGeom>
                <a:avLst/>
                <a:gdLst>
                  <a:gd name="T0" fmla="*/ 27 w 101"/>
                  <a:gd name="T1" fmla="*/ 0 h 60"/>
                  <a:gd name="T2" fmla="*/ 69 w 101"/>
                  <a:gd name="T3" fmla="*/ 33 h 60"/>
                  <a:gd name="T4" fmla="*/ 101 w 101"/>
                  <a:gd name="T5" fmla="*/ 41 h 60"/>
                  <a:gd name="T6" fmla="*/ 101 w 101"/>
                  <a:gd name="T7" fmla="*/ 44 h 60"/>
                  <a:gd name="T8" fmla="*/ 100 w 101"/>
                  <a:gd name="T9" fmla="*/ 49 h 60"/>
                  <a:gd name="T10" fmla="*/ 97 w 101"/>
                  <a:gd name="T11" fmla="*/ 55 h 60"/>
                  <a:gd name="T12" fmla="*/ 93 w 101"/>
                  <a:gd name="T13" fmla="*/ 59 h 60"/>
                  <a:gd name="T14" fmla="*/ 89 w 101"/>
                  <a:gd name="T15" fmla="*/ 60 h 60"/>
                  <a:gd name="T16" fmla="*/ 81 w 101"/>
                  <a:gd name="T17" fmla="*/ 60 h 60"/>
                  <a:gd name="T18" fmla="*/ 72 w 101"/>
                  <a:gd name="T19" fmla="*/ 60 h 60"/>
                  <a:gd name="T20" fmla="*/ 61 w 101"/>
                  <a:gd name="T21" fmla="*/ 60 h 60"/>
                  <a:gd name="T22" fmla="*/ 51 w 101"/>
                  <a:gd name="T23" fmla="*/ 60 h 60"/>
                  <a:gd name="T24" fmla="*/ 41 w 101"/>
                  <a:gd name="T25" fmla="*/ 59 h 60"/>
                  <a:gd name="T26" fmla="*/ 36 w 101"/>
                  <a:gd name="T27" fmla="*/ 59 h 60"/>
                  <a:gd name="T28" fmla="*/ 33 w 101"/>
                  <a:gd name="T29" fmla="*/ 59 h 60"/>
                  <a:gd name="T30" fmla="*/ 35 w 101"/>
                  <a:gd name="T31" fmla="*/ 57 h 60"/>
                  <a:gd name="T32" fmla="*/ 39 w 101"/>
                  <a:gd name="T33" fmla="*/ 52 h 60"/>
                  <a:gd name="T34" fmla="*/ 43 w 101"/>
                  <a:gd name="T35" fmla="*/ 48 h 60"/>
                  <a:gd name="T36" fmla="*/ 48 w 101"/>
                  <a:gd name="T37" fmla="*/ 44 h 60"/>
                  <a:gd name="T38" fmla="*/ 49 w 101"/>
                  <a:gd name="T39" fmla="*/ 39 h 60"/>
                  <a:gd name="T40" fmla="*/ 43 w 101"/>
                  <a:gd name="T41" fmla="*/ 29 h 60"/>
                  <a:gd name="T42" fmla="*/ 32 w 101"/>
                  <a:gd name="T43" fmla="*/ 23 h 60"/>
                  <a:gd name="T44" fmla="*/ 24 w 101"/>
                  <a:gd name="T45" fmla="*/ 23 h 60"/>
                  <a:gd name="T46" fmla="*/ 17 w 101"/>
                  <a:gd name="T47" fmla="*/ 26 h 60"/>
                  <a:gd name="T48" fmla="*/ 8 w 101"/>
                  <a:gd name="T49" fmla="*/ 26 h 60"/>
                  <a:gd name="T50" fmla="*/ 1 w 101"/>
                  <a:gd name="T51" fmla="*/ 22 h 60"/>
                  <a:gd name="T52" fmla="*/ 0 w 101"/>
                  <a:gd name="T53" fmla="*/ 16 h 60"/>
                  <a:gd name="T54" fmla="*/ 7 w 101"/>
                  <a:gd name="T55" fmla="*/ 11 h 60"/>
                  <a:gd name="T56" fmla="*/ 16 w 101"/>
                  <a:gd name="T57" fmla="*/ 6 h 60"/>
                  <a:gd name="T58" fmla="*/ 23 w 101"/>
                  <a:gd name="T59" fmla="*/ 2 h 60"/>
                  <a:gd name="T60" fmla="*/ 27 w 101"/>
                  <a:gd name="T6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60">
                    <a:moveTo>
                      <a:pt x="27" y="0"/>
                    </a:moveTo>
                    <a:lnTo>
                      <a:pt x="69" y="33"/>
                    </a:lnTo>
                    <a:lnTo>
                      <a:pt x="101" y="41"/>
                    </a:lnTo>
                    <a:lnTo>
                      <a:pt x="101" y="44"/>
                    </a:lnTo>
                    <a:lnTo>
                      <a:pt x="100" y="49"/>
                    </a:lnTo>
                    <a:lnTo>
                      <a:pt x="97" y="55"/>
                    </a:lnTo>
                    <a:lnTo>
                      <a:pt x="93" y="59"/>
                    </a:lnTo>
                    <a:lnTo>
                      <a:pt x="89" y="60"/>
                    </a:lnTo>
                    <a:lnTo>
                      <a:pt x="81" y="60"/>
                    </a:lnTo>
                    <a:lnTo>
                      <a:pt x="72" y="60"/>
                    </a:lnTo>
                    <a:lnTo>
                      <a:pt x="61" y="60"/>
                    </a:lnTo>
                    <a:lnTo>
                      <a:pt x="51" y="60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5" y="57"/>
                    </a:lnTo>
                    <a:lnTo>
                      <a:pt x="39" y="52"/>
                    </a:lnTo>
                    <a:lnTo>
                      <a:pt x="43" y="48"/>
                    </a:lnTo>
                    <a:lnTo>
                      <a:pt x="48" y="44"/>
                    </a:lnTo>
                    <a:lnTo>
                      <a:pt x="49" y="39"/>
                    </a:lnTo>
                    <a:lnTo>
                      <a:pt x="43" y="29"/>
                    </a:lnTo>
                    <a:lnTo>
                      <a:pt x="32" y="23"/>
                    </a:lnTo>
                    <a:lnTo>
                      <a:pt x="24" y="23"/>
                    </a:lnTo>
                    <a:lnTo>
                      <a:pt x="17" y="26"/>
                    </a:lnTo>
                    <a:lnTo>
                      <a:pt x="8" y="26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3" name="Freeform 523"/>
              <p:cNvSpPr>
                <a:spLocks/>
              </p:cNvSpPr>
              <p:nvPr/>
            </p:nvSpPr>
            <p:spPr bwMode="auto">
              <a:xfrm>
                <a:off x="3622" y="1282"/>
                <a:ext cx="45" cy="48"/>
              </a:xfrm>
              <a:custGeom>
                <a:avLst/>
                <a:gdLst>
                  <a:gd name="T0" fmla="*/ 7 w 179"/>
                  <a:gd name="T1" fmla="*/ 193 h 193"/>
                  <a:gd name="T2" fmla="*/ 12 w 179"/>
                  <a:gd name="T3" fmla="*/ 193 h 193"/>
                  <a:gd name="T4" fmla="*/ 21 w 179"/>
                  <a:gd name="T5" fmla="*/ 192 h 193"/>
                  <a:gd name="T6" fmla="*/ 31 w 179"/>
                  <a:gd name="T7" fmla="*/ 188 h 193"/>
                  <a:gd name="T8" fmla="*/ 37 w 179"/>
                  <a:gd name="T9" fmla="*/ 181 h 193"/>
                  <a:gd name="T10" fmla="*/ 44 w 179"/>
                  <a:gd name="T11" fmla="*/ 171 h 193"/>
                  <a:gd name="T12" fmla="*/ 54 w 179"/>
                  <a:gd name="T13" fmla="*/ 159 h 193"/>
                  <a:gd name="T14" fmla="*/ 65 w 179"/>
                  <a:gd name="T15" fmla="*/ 147 h 193"/>
                  <a:gd name="T16" fmla="*/ 76 w 179"/>
                  <a:gd name="T17" fmla="*/ 139 h 193"/>
                  <a:gd name="T18" fmla="*/ 86 w 179"/>
                  <a:gd name="T19" fmla="*/ 134 h 193"/>
                  <a:gd name="T20" fmla="*/ 97 w 179"/>
                  <a:gd name="T21" fmla="*/ 128 h 193"/>
                  <a:gd name="T22" fmla="*/ 106 w 179"/>
                  <a:gd name="T23" fmla="*/ 124 h 193"/>
                  <a:gd name="T24" fmla="*/ 110 w 179"/>
                  <a:gd name="T25" fmla="*/ 122 h 193"/>
                  <a:gd name="T26" fmla="*/ 113 w 179"/>
                  <a:gd name="T27" fmla="*/ 116 h 193"/>
                  <a:gd name="T28" fmla="*/ 116 w 179"/>
                  <a:gd name="T29" fmla="*/ 108 h 193"/>
                  <a:gd name="T30" fmla="*/ 117 w 179"/>
                  <a:gd name="T31" fmla="*/ 103 h 193"/>
                  <a:gd name="T32" fmla="*/ 117 w 179"/>
                  <a:gd name="T33" fmla="*/ 100 h 193"/>
                  <a:gd name="T34" fmla="*/ 179 w 179"/>
                  <a:gd name="T35" fmla="*/ 2 h 193"/>
                  <a:gd name="T36" fmla="*/ 178 w 179"/>
                  <a:gd name="T37" fmla="*/ 0 h 193"/>
                  <a:gd name="T38" fmla="*/ 177 w 179"/>
                  <a:gd name="T39" fmla="*/ 0 h 193"/>
                  <a:gd name="T40" fmla="*/ 173 w 179"/>
                  <a:gd name="T41" fmla="*/ 0 h 193"/>
                  <a:gd name="T42" fmla="*/ 170 w 179"/>
                  <a:gd name="T43" fmla="*/ 4 h 193"/>
                  <a:gd name="T44" fmla="*/ 166 w 179"/>
                  <a:gd name="T45" fmla="*/ 10 h 193"/>
                  <a:gd name="T46" fmla="*/ 159 w 179"/>
                  <a:gd name="T47" fmla="*/ 20 h 193"/>
                  <a:gd name="T48" fmla="*/ 150 w 179"/>
                  <a:gd name="T49" fmla="*/ 34 h 193"/>
                  <a:gd name="T50" fmla="*/ 141 w 179"/>
                  <a:gd name="T51" fmla="*/ 48 h 193"/>
                  <a:gd name="T52" fmla="*/ 132 w 179"/>
                  <a:gd name="T53" fmla="*/ 62 h 193"/>
                  <a:gd name="T54" fmla="*/ 124 w 179"/>
                  <a:gd name="T55" fmla="*/ 74 h 193"/>
                  <a:gd name="T56" fmla="*/ 118 w 179"/>
                  <a:gd name="T57" fmla="*/ 83 h 193"/>
                  <a:gd name="T58" fmla="*/ 116 w 179"/>
                  <a:gd name="T59" fmla="*/ 86 h 193"/>
                  <a:gd name="T60" fmla="*/ 108 w 179"/>
                  <a:gd name="T61" fmla="*/ 99 h 193"/>
                  <a:gd name="T62" fmla="*/ 104 w 179"/>
                  <a:gd name="T63" fmla="*/ 102 h 193"/>
                  <a:gd name="T64" fmla="*/ 94 w 179"/>
                  <a:gd name="T65" fmla="*/ 106 h 193"/>
                  <a:gd name="T66" fmla="*/ 84 w 179"/>
                  <a:gd name="T67" fmla="*/ 111 h 193"/>
                  <a:gd name="T68" fmla="*/ 77 w 179"/>
                  <a:gd name="T69" fmla="*/ 115 h 193"/>
                  <a:gd name="T70" fmla="*/ 73 w 179"/>
                  <a:gd name="T71" fmla="*/ 116 h 193"/>
                  <a:gd name="T72" fmla="*/ 66 w 179"/>
                  <a:gd name="T73" fmla="*/ 120 h 193"/>
                  <a:gd name="T74" fmla="*/ 57 w 179"/>
                  <a:gd name="T75" fmla="*/ 124 h 193"/>
                  <a:gd name="T76" fmla="*/ 48 w 179"/>
                  <a:gd name="T77" fmla="*/ 130 h 193"/>
                  <a:gd name="T78" fmla="*/ 37 w 179"/>
                  <a:gd name="T79" fmla="*/ 136 h 193"/>
                  <a:gd name="T80" fmla="*/ 27 w 179"/>
                  <a:gd name="T81" fmla="*/ 143 h 193"/>
                  <a:gd name="T82" fmla="*/ 20 w 179"/>
                  <a:gd name="T83" fmla="*/ 148 h 193"/>
                  <a:gd name="T84" fmla="*/ 15 w 179"/>
                  <a:gd name="T85" fmla="*/ 154 h 193"/>
                  <a:gd name="T86" fmla="*/ 8 w 179"/>
                  <a:gd name="T87" fmla="*/ 166 h 193"/>
                  <a:gd name="T88" fmla="*/ 1 w 179"/>
                  <a:gd name="T89" fmla="*/ 179 h 193"/>
                  <a:gd name="T90" fmla="*/ 0 w 179"/>
                  <a:gd name="T91" fmla="*/ 189 h 193"/>
                  <a:gd name="T92" fmla="*/ 7 w 179"/>
                  <a:gd name="T93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93">
                    <a:moveTo>
                      <a:pt x="7" y="193"/>
                    </a:moveTo>
                    <a:lnTo>
                      <a:pt x="12" y="193"/>
                    </a:lnTo>
                    <a:lnTo>
                      <a:pt x="21" y="192"/>
                    </a:lnTo>
                    <a:lnTo>
                      <a:pt x="31" y="188"/>
                    </a:lnTo>
                    <a:lnTo>
                      <a:pt x="37" y="181"/>
                    </a:lnTo>
                    <a:lnTo>
                      <a:pt x="44" y="171"/>
                    </a:lnTo>
                    <a:lnTo>
                      <a:pt x="54" y="159"/>
                    </a:lnTo>
                    <a:lnTo>
                      <a:pt x="65" y="147"/>
                    </a:lnTo>
                    <a:lnTo>
                      <a:pt x="76" y="139"/>
                    </a:lnTo>
                    <a:lnTo>
                      <a:pt x="86" y="134"/>
                    </a:lnTo>
                    <a:lnTo>
                      <a:pt x="97" y="128"/>
                    </a:lnTo>
                    <a:lnTo>
                      <a:pt x="106" y="124"/>
                    </a:lnTo>
                    <a:lnTo>
                      <a:pt x="110" y="122"/>
                    </a:lnTo>
                    <a:lnTo>
                      <a:pt x="113" y="116"/>
                    </a:lnTo>
                    <a:lnTo>
                      <a:pt x="116" y="108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79" y="2"/>
                    </a:lnTo>
                    <a:lnTo>
                      <a:pt x="178" y="0"/>
                    </a:lnTo>
                    <a:lnTo>
                      <a:pt x="177" y="0"/>
                    </a:lnTo>
                    <a:lnTo>
                      <a:pt x="173" y="0"/>
                    </a:lnTo>
                    <a:lnTo>
                      <a:pt x="170" y="4"/>
                    </a:lnTo>
                    <a:lnTo>
                      <a:pt x="166" y="10"/>
                    </a:lnTo>
                    <a:lnTo>
                      <a:pt x="159" y="20"/>
                    </a:lnTo>
                    <a:lnTo>
                      <a:pt x="150" y="34"/>
                    </a:lnTo>
                    <a:lnTo>
                      <a:pt x="141" y="48"/>
                    </a:lnTo>
                    <a:lnTo>
                      <a:pt x="132" y="62"/>
                    </a:lnTo>
                    <a:lnTo>
                      <a:pt x="124" y="74"/>
                    </a:lnTo>
                    <a:lnTo>
                      <a:pt x="118" y="83"/>
                    </a:lnTo>
                    <a:lnTo>
                      <a:pt x="116" y="86"/>
                    </a:lnTo>
                    <a:lnTo>
                      <a:pt x="108" y="99"/>
                    </a:lnTo>
                    <a:lnTo>
                      <a:pt x="104" y="102"/>
                    </a:lnTo>
                    <a:lnTo>
                      <a:pt x="94" y="106"/>
                    </a:lnTo>
                    <a:lnTo>
                      <a:pt x="84" y="111"/>
                    </a:lnTo>
                    <a:lnTo>
                      <a:pt x="77" y="115"/>
                    </a:lnTo>
                    <a:lnTo>
                      <a:pt x="73" y="116"/>
                    </a:lnTo>
                    <a:lnTo>
                      <a:pt x="66" y="120"/>
                    </a:lnTo>
                    <a:lnTo>
                      <a:pt x="57" y="124"/>
                    </a:lnTo>
                    <a:lnTo>
                      <a:pt x="48" y="130"/>
                    </a:lnTo>
                    <a:lnTo>
                      <a:pt x="37" y="136"/>
                    </a:lnTo>
                    <a:lnTo>
                      <a:pt x="27" y="143"/>
                    </a:lnTo>
                    <a:lnTo>
                      <a:pt x="20" y="148"/>
                    </a:lnTo>
                    <a:lnTo>
                      <a:pt x="15" y="154"/>
                    </a:lnTo>
                    <a:lnTo>
                      <a:pt x="8" y="166"/>
                    </a:lnTo>
                    <a:lnTo>
                      <a:pt x="1" y="179"/>
                    </a:lnTo>
                    <a:lnTo>
                      <a:pt x="0" y="189"/>
                    </a:lnTo>
                    <a:lnTo>
                      <a:pt x="7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4" name="Freeform 524"/>
              <p:cNvSpPr>
                <a:spLocks/>
              </p:cNvSpPr>
              <p:nvPr/>
            </p:nvSpPr>
            <p:spPr bwMode="auto">
              <a:xfrm>
                <a:off x="3610" y="1309"/>
                <a:ext cx="5" cy="15"/>
              </a:xfrm>
              <a:custGeom>
                <a:avLst/>
                <a:gdLst>
                  <a:gd name="T0" fmla="*/ 5 w 20"/>
                  <a:gd name="T1" fmla="*/ 0 h 60"/>
                  <a:gd name="T2" fmla="*/ 8 w 20"/>
                  <a:gd name="T3" fmla="*/ 4 h 60"/>
                  <a:gd name="T4" fmla="*/ 12 w 20"/>
                  <a:gd name="T5" fmla="*/ 13 h 60"/>
                  <a:gd name="T6" fmla="*/ 17 w 20"/>
                  <a:gd name="T7" fmla="*/ 22 h 60"/>
                  <a:gd name="T8" fmla="*/ 20 w 20"/>
                  <a:gd name="T9" fmla="*/ 30 h 60"/>
                  <a:gd name="T10" fmla="*/ 20 w 20"/>
                  <a:gd name="T11" fmla="*/ 34 h 60"/>
                  <a:gd name="T12" fmla="*/ 18 w 20"/>
                  <a:gd name="T13" fmla="*/ 38 h 60"/>
                  <a:gd name="T14" fmla="*/ 17 w 20"/>
                  <a:gd name="T15" fmla="*/ 44 h 60"/>
                  <a:gd name="T16" fmla="*/ 14 w 20"/>
                  <a:gd name="T17" fmla="*/ 48 h 60"/>
                  <a:gd name="T18" fmla="*/ 12 w 20"/>
                  <a:gd name="T19" fmla="*/ 52 h 60"/>
                  <a:gd name="T20" fmla="*/ 9 w 20"/>
                  <a:gd name="T21" fmla="*/ 57 h 60"/>
                  <a:gd name="T22" fmla="*/ 6 w 20"/>
                  <a:gd name="T23" fmla="*/ 60 h 60"/>
                  <a:gd name="T24" fmla="*/ 2 w 20"/>
                  <a:gd name="T25" fmla="*/ 58 h 60"/>
                  <a:gd name="T26" fmla="*/ 0 w 20"/>
                  <a:gd name="T27" fmla="*/ 49 h 60"/>
                  <a:gd name="T28" fmla="*/ 0 w 20"/>
                  <a:gd name="T29" fmla="*/ 32 h 60"/>
                  <a:gd name="T30" fmla="*/ 1 w 20"/>
                  <a:gd name="T31" fmla="*/ 14 h 60"/>
                  <a:gd name="T32" fmla="*/ 5 w 20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0">
                    <a:moveTo>
                      <a:pt x="5" y="0"/>
                    </a:moveTo>
                    <a:lnTo>
                      <a:pt x="8" y="4"/>
                    </a:lnTo>
                    <a:lnTo>
                      <a:pt x="12" y="13"/>
                    </a:lnTo>
                    <a:lnTo>
                      <a:pt x="17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18" y="38"/>
                    </a:lnTo>
                    <a:lnTo>
                      <a:pt x="17" y="44"/>
                    </a:lnTo>
                    <a:lnTo>
                      <a:pt x="14" y="48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5" name="Freeform 525"/>
              <p:cNvSpPr>
                <a:spLocks/>
              </p:cNvSpPr>
              <p:nvPr/>
            </p:nvSpPr>
            <p:spPr bwMode="auto">
              <a:xfrm>
                <a:off x="3491" y="1332"/>
                <a:ext cx="80" cy="146"/>
              </a:xfrm>
              <a:custGeom>
                <a:avLst/>
                <a:gdLst>
                  <a:gd name="T0" fmla="*/ 268 w 320"/>
                  <a:gd name="T1" fmla="*/ 192 h 582"/>
                  <a:gd name="T2" fmla="*/ 256 w 320"/>
                  <a:gd name="T3" fmla="*/ 174 h 582"/>
                  <a:gd name="T4" fmla="*/ 240 w 320"/>
                  <a:gd name="T5" fmla="*/ 168 h 582"/>
                  <a:gd name="T6" fmla="*/ 223 w 320"/>
                  <a:gd name="T7" fmla="*/ 172 h 582"/>
                  <a:gd name="T8" fmla="*/ 205 w 320"/>
                  <a:gd name="T9" fmla="*/ 177 h 582"/>
                  <a:gd name="T10" fmla="*/ 190 w 320"/>
                  <a:gd name="T11" fmla="*/ 181 h 582"/>
                  <a:gd name="T12" fmla="*/ 179 w 320"/>
                  <a:gd name="T13" fmla="*/ 174 h 582"/>
                  <a:gd name="T14" fmla="*/ 174 w 320"/>
                  <a:gd name="T15" fmla="*/ 145 h 582"/>
                  <a:gd name="T16" fmla="*/ 169 w 320"/>
                  <a:gd name="T17" fmla="*/ 122 h 582"/>
                  <a:gd name="T18" fmla="*/ 147 w 320"/>
                  <a:gd name="T19" fmla="*/ 112 h 582"/>
                  <a:gd name="T20" fmla="*/ 119 w 320"/>
                  <a:gd name="T21" fmla="*/ 104 h 582"/>
                  <a:gd name="T22" fmla="*/ 98 w 320"/>
                  <a:gd name="T23" fmla="*/ 98 h 582"/>
                  <a:gd name="T24" fmla="*/ 68 w 320"/>
                  <a:gd name="T25" fmla="*/ 30 h 582"/>
                  <a:gd name="T26" fmla="*/ 37 w 320"/>
                  <a:gd name="T27" fmla="*/ 29 h 582"/>
                  <a:gd name="T28" fmla="*/ 46 w 320"/>
                  <a:gd name="T29" fmla="*/ 57 h 582"/>
                  <a:gd name="T30" fmla="*/ 50 w 320"/>
                  <a:gd name="T31" fmla="*/ 73 h 582"/>
                  <a:gd name="T32" fmla="*/ 45 w 320"/>
                  <a:gd name="T33" fmla="*/ 74 h 582"/>
                  <a:gd name="T34" fmla="*/ 42 w 320"/>
                  <a:gd name="T35" fmla="*/ 76 h 582"/>
                  <a:gd name="T36" fmla="*/ 38 w 320"/>
                  <a:gd name="T37" fmla="*/ 73 h 582"/>
                  <a:gd name="T38" fmla="*/ 32 w 320"/>
                  <a:gd name="T39" fmla="*/ 56 h 582"/>
                  <a:gd name="T40" fmla="*/ 20 w 320"/>
                  <a:gd name="T41" fmla="*/ 24 h 582"/>
                  <a:gd name="T42" fmla="*/ 0 w 320"/>
                  <a:gd name="T43" fmla="*/ 0 h 582"/>
                  <a:gd name="T44" fmla="*/ 62 w 320"/>
                  <a:gd name="T45" fmla="*/ 310 h 582"/>
                  <a:gd name="T46" fmla="*/ 74 w 320"/>
                  <a:gd name="T47" fmla="*/ 561 h 582"/>
                  <a:gd name="T48" fmla="*/ 86 w 320"/>
                  <a:gd name="T49" fmla="*/ 582 h 582"/>
                  <a:gd name="T50" fmla="*/ 90 w 320"/>
                  <a:gd name="T51" fmla="*/ 521 h 582"/>
                  <a:gd name="T52" fmla="*/ 85 w 320"/>
                  <a:gd name="T53" fmla="*/ 314 h 582"/>
                  <a:gd name="T54" fmla="*/ 77 w 320"/>
                  <a:gd name="T55" fmla="*/ 209 h 582"/>
                  <a:gd name="T56" fmla="*/ 77 w 320"/>
                  <a:gd name="T57" fmla="*/ 144 h 582"/>
                  <a:gd name="T58" fmla="*/ 142 w 320"/>
                  <a:gd name="T59" fmla="*/ 427 h 582"/>
                  <a:gd name="T60" fmla="*/ 104 w 320"/>
                  <a:gd name="T61" fmla="*/ 140 h 582"/>
                  <a:gd name="T62" fmla="*/ 123 w 320"/>
                  <a:gd name="T63" fmla="*/ 148 h 582"/>
                  <a:gd name="T64" fmla="*/ 141 w 320"/>
                  <a:gd name="T65" fmla="*/ 156 h 582"/>
                  <a:gd name="T66" fmla="*/ 158 w 320"/>
                  <a:gd name="T67" fmla="*/ 189 h 582"/>
                  <a:gd name="T68" fmla="*/ 171 w 320"/>
                  <a:gd name="T69" fmla="*/ 244 h 582"/>
                  <a:gd name="T70" fmla="*/ 177 w 320"/>
                  <a:gd name="T71" fmla="*/ 277 h 582"/>
                  <a:gd name="T72" fmla="*/ 194 w 320"/>
                  <a:gd name="T73" fmla="*/ 293 h 582"/>
                  <a:gd name="T74" fmla="*/ 210 w 320"/>
                  <a:gd name="T75" fmla="*/ 281 h 582"/>
                  <a:gd name="T76" fmla="*/ 222 w 320"/>
                  <a:gd name="T77" fmla="*/ 254 h 582"/>
                  <a:gd name="T78" fmla="*/ 227 w 320"/>
                  <a:gd name="T79" fmla="*/ 232 h 582"/>
                  <a:gd name="T80" fmla="*/ 271 w 320"/>
                  <a:gd name="T81" fmla="*/ 258 h 582"/>
                  <a:gd name="T82" fmla="*/ 267 w 320"/>
                  <a:gd name="T83" fmla="*/ 286 h 582"/>
                  <a:gd name="T84" fmla="*/ 271 w 320"/>
                  <a:gd name="T85" fmla="*/ 314 h 582"/>
                  <a:gd name="T86" fmla="*/ 294 w 320"/>
                  <a:gd name="T87" fmla="*/ 277 h 582"/>
                  <a:gd name="T88" fmla="*/ 308 w 320"/>
                  <a:gd name="T89" fmla="*/ 240 h 582"/>
                  <a:gd name="T90" fmla="*/ 319 w 320"/>
                  <a:gd name="T91" fmla="*/ 188 h 582"/>
                  <a:gd name="T92" fmla="*/ 308 w 320"/>
                  <a:gd name="T93" fmla="*/ 194 h 582"/>
                  <a:gd name="T94" fmla="*/ 294 w 320"/>
                  <a:gd name="T95" fmla="*/ 202 h 582"/>
                  <a:gd name="T96" fmla="*/ 279 w 320"/>
                  <a:gd name="T97" fmla="*/ 204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0" h="582">
                    <a:moveTo>
                      <a:pt x="274" y="200"/>
                    </a:moveTo>
                    <a:lnTo>
                      <a:pt x="268" y="192"/>
                    </a:lnTo>
                    <a:lnTo>
                      <a:pt x="263" y="182"/>
                    </a:lnTo>
                    <a:lnTo>
                      <a:pt x="256" y="174"/>
                    </a:lnTo>
                    <a:lnTo>
                      <a:pt x="247" y="169"/>
                    </a:lnTo>
                    <a:lnTo>
                      <a:pt x="240" y="168"/>
                    </a:lnTo>
                    <a:lnTo>
                      <a:pt x="232" y="169"/>
                    </a:lnTo>
                    <a:lnTo>
                      <a:pt x="223" y="172"/>
                    </a:lnTo>
                    <a:lnTo>
                      <a:pt x="214" y="174"/>
                    </a:lnTo>
                    <a:lnTo>
                      <a:pt x="205" y="177"/>
                    </a:lnTo>
                    <a:lnTo>
                      <a:pt x="197" y="180"/>
                    </a:lnTo>
                    <a:lnTo>
                      <a:pt x="190" y="181"/>
                    </a:lnTo>
                    <a:lnTo>
                      <a:pt x="185" y="181"/>
                    </a:lnTo>
                    <a:lnTo>
                      <a:pt x="179" y="174"/>
                    </a:lnTo>
                    <a:lnTo>
                      <a:pt x="177" y="161"/>
                    </a:lnTo>
                    <a:lnTo>
                      <a:pt x="174" y="145"/>
                    </a:lnTo>
                    <a:lnTo>
                      <a:pt x="173" y="129"/>
                    </a:lnTo>
                    <a:lnTo>
                      <a:pt x="169" y="122"/>
                    </a:lnTo>
                    <a:lnTo>
                      <a:pt x="159" y="116"/>
                    </a:lnTo>
                    <a:lnTo>
                      <a:pt x="147" y="112"/>
                    </a:lnTo>
                    <a:lnTo>
                      <a:pt x="133" y="106"/>
                    </a:lnTo>
                    <a:lnTo>
                      <a:pt x="119" y="104"/>
                    </a:lnTo>
                    <a:lnTo>
                      <a:pt x="108" y="101"/>
                    </a:lnTo>
                    <a:lnTo>
                      <a:pt x="98" y="98"/>
                    </a:lnTo>
                    <a:lnTo>
                      <a:pt x="96" y="98"/>
                    </a:lnTo>
                    <a:lnTo>
                      <a:pt x="68" y="30"/>
                    </a:lnTo>
                    <a:lnTo>
                      <a:pt x="33" y="14"/>
                    </a:lnTo>
                    <a:lnTo>
                      <a:pt x="37" y="29"/>
                    </a:lnTo>
                    <a:lnTo>
                      <a:pt x="42" y="42"/>
                    </a:lnTo>
                    <a:lnTo>
                      <a:pt x="46" y="57"/>
                    </a:lnTo>
                    <a:lnTo>
                      <a:pt x="50" y="72"/>
                    </a:lnTo>
                    <a:lnTo>
                      <a:pt x="50" y="73"/>
                    </a:lnTo>
                    <a:lnTo>
                      <a:pt x="48" y="74"/>
                    </a:lnTo>
                    <a:lnTo>
                      <a:pt x="45" y="74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0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2" y="56"/>
                    </a:lnTo>
                    <a:lnTo>
                      <a:pt x="26" y="40"/>
                    </a:lnTo>
                    <a:lnTo>
                      <a:pt x="20" y="2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22" y="70"/>
                    </a:lnTo>
                    <a:lnTo>
                      <a:pt x="62" y="310"/>
                    </a:lnTo>
                    <a:lnTo>
                      <a:pt x="72" y="554"/>
                    </a:lnTo>
                    <a:lnTo>
                      <a:pt x="74" y="561"/>
                    </a:lnTo>
                    <a:lnTo>
                      <a:pt x="80" y="573"/>
                    </a:lnTo>
                    <a:lnTo>
                      <a:pt x="86" y="582"/>
                    </a:lnTo>
                    <a:lnTo>
                      <a:pt x="90" y="575"/>
                    </a:lnTo>
                    <a:lnTo>
                      <a:pt x="90" y="521"/>
                    </a:lnTo>
                    <a:lnTo>
                      <a:pt x="89" y="419"/>
                    </a:lnTo>
                    <a:lnTo>
                      <a:pt x="85" y="314"/>
                    </a:lnTo>
                    <a:lnTo>
                      <a:pt x="81" y="246"/>
                    </a:lnTo>
                    <a:lnTo>
                      <a:pt x="77" y="209"/>
                    </a:lnTo>
                    <a:lnTo>
                      <a:pt x="77" y="172"/>
                    </a:lnTo>
                    <a:lnTo>
                      <a:pt x="77" y="144"/>
                    </a:lnTo>
                    <a:lnTo>
                      <a:pt x="77" y="132"/>
                    </a:lnTo>
                    <a:lnTo>
                      <a:pt x="142" y="427"/>
                    </a:lnTo>
                    <a:lnTo>
                      <a:pt x="100" y="138"/>
                    </a:lnTo>
                    <a:lnTo>
                      <a:pt x="104" y="140"/>
                    </a:lnTo>
                    <a:lnTo>
                      <a:pt x="113" y="144"/>
                    </a:lnTo>
                    <a:lnTo>
                      <a:pt x="123" y="148"/>
                    </a:lnTo>
                    <a:lnTo>
                      <a:pt x="133" y="150"/>
                    </a:lnTo>
                    <a:lnTo>
                      <a:pt x="141" y="156"/>
                    </a:lnTo>
                    <a:lnTo>
                      <a:pt x="149" y="168"/>
                    </a:lnTo>
                    <a:lnTo>
                      <a:pt x="158" y="189"/>
                    </a:lnTo>
                    <a:lnTo>
                      <a:pt x="166" y="218"/>
                    </a:lnTo>
                    <a:lnTo>
                      <a:pt x="171" y="244"/>
                    </a:lnTo>
                    <a:lnTo>
                      <a:pt x="174" y="264"/>
                    </a:lnTo>
                    <a:lnTo>
                      <a:pt x="177" y="277"/>
                    </a:lnTo>
                    <a:lnTo>
                      <a:pt x="185" y="289"/>
                    </a:lnTo>
                    <a:lnTo>
                      <a:pt x="194" y="293"/>
                    </a:lnTo>
                    <a:lnTo>
                      <a:pt x="202" y="290"/>
                    </a:lnTo>
                    <a:lnTo>
                      <a:pt x="210" y="281"/>
                    </a:lnTo>
                    <a:lnTo>
                      <a:pt x="217" y="268"/>
                    </a:lnTo>
                    <a:lnTo>
                      <a:pt x="222" y="254"/>
                    </a:lnTo>
                    <a:lnTo>
                      <a:pt x="226" y="241"/>
                    </a:lnTo>
                    <a:lnTo>
                      <a:pt x="227" y="232"/>
                    </a:lnTo>
                    <a:lnTo>
                      <a:pt x="228" y="228"/>
                    </a:lnTo>
                    <a:lnTo>
                      <a:pt x="271" y="258"/>
                    </a:lnTo>
                    <a:lnTo>
                      <a:pt x="270" y="268"/>
                    </a:lnTo>
                    <a:lnTo>
                      <a:pt x="267" y="286"/>
                    </a:lnTo>
                    <a:lnTo>
                      <a:pt x="266" y="305"/>
                    </a:lnTo>
                    <a:lnTo>
                      <a:pt x="271" y="314"/>
                    </a:lnTo>
                    <a:lnTo>
                      <a:pt x="282" y="302"/>
                    </a:lnTo>
                    <a:lnTo>
                      <a:pt x="294" y="277"/>
                    </a:lnTo>
                    <a:lnTo>
                      <a:pt x="304" y="252"/>
                    </a:lnTo>
                    <a:lnTo>
                      <a:pt x="308" y="240"/>
                    </a:lnTo>
                    <a:lnTo>
                      <a:pt x="320" y="186"/>
                    </a:lnTo>
                    <a:lnTo>
                      <a:pt x="319" y="188"/>
                    </a:lnTo>
                    <a:lnTo>
                      <a:pt x="315" y="190"/>
                    </a:lnTo>
                    <a:lnTo>
                      <a:pt x="308" y="194"/>
                    </a:lnTo>
                    <a:lnTo>
                      <a:pt x="302" y="198"/>
                    </a:lnTo>
                    <a:lnTo>
                      <a:pt x="294" y="202"/>
                    </a:lnTo>
                    <a:lnTo>
                      <a:pt x="286" y="204"/>
                    </a:lnTo>
                    <a:lnTo>
                      <a:pt x="279" y="204"/>
                    </a:lnTo>
                    <a:lnTo>
                      <a:pt x="274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6" name="Freeform 526"/>
              <p:cNvSpPr>
                <a:spLocks/>
              </p:cNvSpPr>
              <p:nvPr/>
            </p:nvSpPr>
            <p:spPr bwMode="auto">
              <a:xfrm>
                <a:off x="3397" y="1326"/>
                <a:ext cx="98" cy="137"/>
              </a:xfrm>
              <a:custGeom>
                <a:avLst/>
                <a:gdLst>
                  <a:gd name="T0" fmla="*/ 391 w 391"/>
                  <a:gd name="T1" fmla="*/ 546 h 546"/>
                  <a:gd name="T2" fmla="*/ 245 w 391"/>
                  <a:gd name="T3" fmla="*/ 78 h 546"/>
                  <a:gd name="T4" fmla="*/ 141 w 391"/>
                  <a:gd name="T5" fmla="*/ 2 h 546"/>
                  <a:gd name="T6" fmla="*/ 131 w 391"/>
                  <a:gd name="T7" fmla="*/ 24 h 546"/>
                  <a:gd name="T8" fmla="*/ 127 w 391"/>
                  <a:gd name="T9" fmla="*/ 52 h 546"/>
                  <a:gd name="T10" fmla="*/ 139 w 391"/>
                  <a:gd name="T11" fmla="*/ 72 h 546"/>
                  <a:gd name="T12" fmla="*/ 152 w 391"/>
                  <a:gd name="T13" fmla="*/ 92 h 546"/>
                  <a:gd name="T14" fmla="*/ 164 w 391"/>
                  <a:gd name="T15" fmla="*/ 112 h 546"/>
                  <a:gd name="T16" fmla="*/ 178 w 391"/>
                  <a:gd name="T17" fmla="*/ 121 h 546"/>
                  <a:gd name="T18" fmla="*/ 193 w 391"/>
                  <a:gd name="T19" fmla="*/ 124 h 546"/>
                  <a:gd name="T20" fmla="*/ 205 w 391"/>
                  <a:gd name="T21" fmla="*/ 125 h 546"/>
                  <a:gd name="T22" fmla="*/ 210 w 391"/>
                  <a:gd name="T23" fmla="*/ 129 h 546"/>
                  <a:gd name="T24" fmla="*/ 212 w 391"/>
                  <a:gd name="T25" fmla="*/ 136 h 546"/>
                  <a:gd name="T26" fmla="*/ 209 w 391"/>
                  <a:gd name="T27" fmla="*/ 146 h 546"/>
                  <a:gd name="T28" fmla="*/ 205 w 391"/>
                  <a:gd name="T29" fmla="*/ 160 h 546"/>
                  <a:gd name="T30" fmla="*/ 198 w 391"/>
                  <a:gd name="T31" fmla="*/ 180 h 546"/>
                  <a:gd name="T32" fmla="*/ 193 w 391"/>
                  <a:gd name="T33" fmla="*/ 192 h 546"/>
                  <a:gd name="T34" fmla="*/ 184 w 391"/>
                  <a:gd name="T35" fmla="*/ 190 h 546"/>
                  <a:gd name="T36" fmla="*/ 180 w 391"/>
                  <a:gd name="T37" fmla="*/ 188 h 546"/>
                  <a:gd name="T38" fmla="*/ 177 w 391"/>
                  <a:gd name="T39" fmla="*/ 185 h 546"/>
                  <a:gd name="T40" fmla="*/ 181 w 391"/>
                  <a:gd name="T41" fmla="*/ 173 h 546"/>
                  <a:gd name="T42" fmla="*/ 189 w 391"/>
                  <a:gd name="T43" fmla="*/ 150 h 546"/>
                  <a:gd name="T44" fmla="*/ 182 w 391"/>
                  <a:gd name="T45" fmla="*/ 138 h 546"/>
                  <a:gd name="T46" fmla="*/ 165 w 391"/>
                  <a:gd name="T47" fmla="*/ 138 h 546"/>
                  <a:gd name="T48" fmla="*/ 156 w 391"/>
                  <a:gd name="T49" fmla="*/ 138 h 546"/>
                  <a:gd name="T50" fmla="*/ 154 w 391"/>
                  <a:gd name="T51" fmla="*/ 138 h 546"/>
                  <a:gd name="T52" fmla="*/ 153 w 391"/>
                  <a:gd name="T53" fmla="*/ 137 h 546"/>
                  <a:gd name="T54" fmla="*/ 153 w 391"/>
                  <a:gd name="T55" fmla="*/ 137 h 546"/>
                  <a:gd name="T56" fmla="*/ 153 w 391"/>
                  <a:gd name="T57" fmla="*/ 137 h 546"/>
                  <a:gd name="T58" fmla="*/ 153 w 391"/>
                  <a:gd name="T59" fmla="*/ 137 h 546"/>
                  <a:gd name="T60" fmla="*/ 148 w 391"/>
                  <a:gd name="T61" fmla="*/ 126 h 546"/>
                  <a:gd name="T62" fmla="*/ 136 w 391"/>
                  <a:gd name="T63" fmla="*/ 105 h 546"/>
                  <a:gd name="T64" fmla="*/ 123 w 391"/>
                  <a:gd name="T65" fmla="*/ 82 h 546"/>
                  <a:gd name="T66" fmla="*/ 109 w 391"/>
                  <a:gd name="T67" fmla="*/ 61 h 546"/>
                  <a:gd name="T68" fmla="*/ 99 w 391"/>
                  <a:gd name="T69" fmla="*/ 60 h 546"/>
                  <a:gd name="T70" fmla="*/ 87 w 391"/>
                  <a:gd name="T71" fmla="*/ 81 h 546"/>
                  <a:gd name="T72" fmla="*/ 76 w 391"/>
                  <a:gd name="T73" fmla="*/ 100 h 546"/>
                  <a:gd name="T74" fmla="*/ 67 w 391"/>
                  <a:gd name="T75" fmla="*/ 116 h 546"/>
                  <a:gd name="T76" fmla="*/ 57 w 391"/>
                  <a:gd name="T77" fmla="*/ 130 h 546"/>
                  <a:gd name="T78" fmla="*/ 36 w 391"/>
                  <a:gd name="T79" fmla="*/ 158 h 546"/>
                  <a:gd name="T80" fmla="*/ 12 w 391"/>
                  <a:gd name="T81" fmla="*/ 188 h 546"/>
                  <a:gd name="T82" fmla="*/ 0 w 391"/>
                  <a:gd name="T83" fmla="*/ 209 h 546"/>
                  <a:gd name="T84" fmla="*/ 3 w 391"/>
                  <a:gd name="T85" fmla="*/ 216 h 546"/>
                  <a:gd name="T86" fmla="*/ 11 w 391"/>
                  <a:gd name="T87" fmla="*/ 213 h 546"/>
                  <a:gd name="T88" fmla="*/ 23 w 391"/>
                  <a:gd name="T89" fmla="*/ 205 h 546"/>
                  <a:gd name="T90" fmla="*/ 39 w 391"/>
                  <a:gd name="T91" fmla="*/ 200 h 546"/>
                  <a:gd name="T92" fmla="*/ 64 w 391"/>
                  <a:gd name="T93" fmla="*/ 204 h 546"/>
                  <a:gd name="T94" fmla="*/ 99 w 391"/>
                  <a:gd name="T95" fmla="*/ 236 h 546"/>
                  <a:gd name="T96" fmla="*/ 132 w 391"/>
                  <a:gd name="T97" fmla="*/ 277 h 546"/>
                  <a:gd name="T98" fmla="*/ 154 w 391"/>
                  <a:gd name="T99" fmla="*/ 309 h 546"/>
                  <a:gd name="T100" fmla="*/ 160 w 391"/>
                  <a:gd name="T101" fmla="*/ 321 h 546"/>
                  <a:gd name="T102" fmla="*/ 180 w 391"/>
                  <a:gd name="T103" fmla="*/ 366 h 546"/>
                  <a:gd name="T104" fmla="*/ 210 w 391"/>
                  <a:gd name="T105" fmla="*/ 427 h 546"/>
                  <a:gd name="T106" fmla="*/ 246 w 391"/>
                  <a:gd name="T107" fmla="*/ 475 h 546"/>
                  <a:gd name="T108" fmla="*/ 273 w 391"/>
                  <a:gd name="T109" fmla="*/ 479 h 546"/>
                  <a:gd name="T110" fmla="*/ 267 w 391"/>
                  <a:gd name="T111" fmla="*/ 417 h 546"/>
                  <a:gd name="T112" fmla="*/ 244 w 391"/>
                  <a:gd name="T113" fmla="*/ 326 h 546"/>
                  <a:gd name="T114" fmla="*/ 218 w 391"/>
                  <a:gd name="T115" fmla="*/ 248 h 546"/>
                  <a:gd name="T116" fmla="*/ 212 w 391"/>
                  <a:gd name="T117" fmla="*/ 206 h 546"/>
                  <a:gd name="T118" fmla="*/ 234 w 391"/>
                  <a:gd name="T119" fmla="*/ 18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1" h="546">
                    <a:moveTo>
                      <a:pt x="240" y="185"/>
                    </a:moveTo>
                    <a:lnTo>
                      <a:pt x="391" y="546"/>
                    </a:lnTo>
                    <a:lnTo>
                      <a:pt x="305" y="269"/>
                    </a:lnTo>
                    <a:lnTo>
                      <a:pt x="245" y="7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7" y="10"/>
                    </a:lnTo>
                    <a:lnTo>
                      <a:pt x="131" y="24"/>
                    </a:lnTo>
                    <a:lnTo>
                      <a:pt x="121" y="41"/>
                    </a:lnTo>
                    <a:lnTo>
                      <a:pt x="127" y="52"/>
                    </a:lnTo>
                    <a:lnTo>
                      <a:pt x="133" y="61"/>
                    </a:lnTo>
                    <a:lnTo>
                      <a:pt x="139" y="72"/>
                    </a:lnTo>
                    <a:lnTo>
                      <a:pt x="145" y="81"/>
                    </a:lnTo>
                    <a:lnTo>
                      <a:pt x="152" y="92"/>
                    </a:lnTo>
                    <a:lnTo>
                      <a:pt x="158" y="101"/>
                    </a:lnTo>
                    <a:lnTo>
                      <a:pt x="164" y="112"/>
                    </a:lnTo>
                    <a:lnTo>
                      <a:pt x="169" y="121"/>
                    </a:lnTo>
                    <a:lnTo>
                      <a:pt x="178" y="121"/>
                    </a:lnTo>
                    <a:lnTo>
                      <a:pt x="186" y="122"/>
                    </a:lnTo>
                    <a:lnTo>
                      <a:pt x="193" y="124"/>
                    </a:lnTo>
                    <a:lnTo>
                      <a:pt x="202" y="124"/>
                    </a:lnTo>
                    <a:lnTo>
                      <a:pt x="205" y="125"/>
                    </a:lnTo>
                    <a:lnTo>
                      <a:pt x="208" y="126"/>
                    </a:lnTo>
                    <a:lnTo>
                      <a:pt x="210" y="129"/>
                    </a:lnTo>
                    <a:lnTo>
                      <a:pt x="212" y="132"/>
                    </a:lnTo>
                    <a:lnTo>
                      <a:pt x="212" y="136"/>
                    </a:lnTo>
                    <a:lnTo>
                      <a:pt x="210" y="141"/>
                    </a:lnTo>
                    <a:lnTo>
                      <a:pt x="209" y="146"/>
                    </a:lnTo>
                    <a:lnTo>
                      <a:pt x="208" y="149"/>
                    </a:lnTo>
                    <a:lnTo>
                      <a:pt x="205" y="160"/>
                    </a:lnTo>
                    <a:lnTo>
                      <a:pt x="201" y="170"/>
                    </a:lnTo>
                    <a:lnTo>
                      <a:pt x="198" y="180"/>
                    </a:lnTo>
                    <a:lnTo>
                      <a:pt x="194" y="190"/>
                    </a:lnTo>
                    <a:lnTo>
                      <a:pt x="193" y="192"/>
                    </a:lnTo>
                    <a:lnTo>
                      <a:pt x="188" y="192"/>
                    </a:lnTo>
                    <a:lnTo>
                      <a:pt x="184" y="190"/>
                    </a:lnTo>
                    <a:lnTo>
                      <a:pt x="181" y="189"/>
                    </a:lnTo>
                    <a:lnTo>
                      <a:pt x="180" y="188"/>
                    </a:lnTo>
                    <a:lnTo>
                      <a:pt x="178" y="186"/>
                    </a:lnTo>
                    <a:lnTo>
                      <a:pt x="177" y="185"/>
                    </a:lnTo>
                    <a:lnTo>
                      <a:pt x="177" y="184"/>
                    </a:lnTo>
                    <a:lnTo>
                      <a:pt x="181" y="173"/>
                    </a:lnTo>
                    <a:lnTo>
                      <a:pt x="185" y="161"/>
                    </a:lnTo>
                    <a:lnTo>
                      <a:pt x="189" y="150"/>
                    </a:lnTo>
                    <a:lnTo>
                      <a:pt x="192" y="138"/>
                    </a:lnTo>
                    <a:lnTo>
                      <a:pt x="182" y="138"/>
                    </a:lnTo>
                    <a:lnTo>
                      <a:pt x="174" y="138"/>
                    </a:lnTo>
                    <a:lnTo>
                      <a:pt x="165" y="138"/>
                    </a:lnTo>
                    <a:lnTo>
                      <a:pt x="157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4" y="138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48" y="126"/>
                    </a:lnTo>
                    <a:lnTo>
                      <a:pt x="143" y="116"/>
                    </a:lnTo>
                    <a:lnTo>
                      <a:pt x="136" y="105"/>
                    </a:lnTo>
                    <a:lnTo>
                      <a:pt x="129" y="93"/>
                    </a:lnTo>
                    <a:lnTo>
                      <a:pt x="123" y="82"/>
                    </a:lnTo>
                    <a:lnTo>
                      <a:pt x="116" y="72"/>
                    </a:lnTo>
                    <a:lnTo>
                      <a:pt x="109" y="61"/>
                    </a:lnTo>
                    <a:lnTo>
                      <a:pt x="104" y="50"/>
                    </a:lnTo>
                    <a:lnTo>
                      <a:pt x="99" y="60"/>
                    </a:lnTo>
                    <a:lnTo>
                      <a:pt x="93" y="70"/>
                    </a:lnTo>
                    <a:lnTo>
                      <a:pt x="87" y="81"/>
                    </a:lnTo>
                    <a:lnTo>
                      <a:pt x="81" y="90"/>
                    </a:lnTo>
                    <a:lnTo>
                      <a:pt x="76" y="100"/>
                    </a:lnTo>
                    <a:lnTo>
                      <a:pt x="71" y="109"/>
                    </a:lnTo>
                    <a:lnTo>
                      <a:pt x="67" y="116"/>
                    </a:lnTo>
                    <a:lnTo>
                      <a:pt x="64" y="120"/>
                    </a:lnTo>
                    <a:lnTo>
                      <a:pt x="57" y="130"/>
                    </a:lnTo>
                    <a:lnTo>
                      <a:pt x="47" y="144"/>
                    </a:lnTo>
                    <a:lnTo>
                      <a:pt x="36" y="158"/>
                    </a:lnTo>
                    <a:lnTo>
                      <a:pt x="24" y="173"/>
                    </a:lnTo>
                    <a:lnTo>
                      <a:pt x="12" y="188"/>
                    </a:lnTo>
                    <a:lnTo>
                      <a:pt x="4" y="200"/>
                    </a:lnTo>
                    <a:lnTo>
                      <a:pt x="0" y="209"/>
                    </a:lnTo>
                    <a:lnTo>
                      <a:pt x="0" y="214"/>
                    </a:lnTo>
                    <a:lnTo>
                      <a:pt x="3" y="216"/>
                    </a:lnTo>
                    <a:lnTo>
                      <a:pt x="7" y="216"/>
                    </a:lnTo>
                    <a:lnTo>
                      <a:pt x="11" y="213"/>
                    </a:lnTo>
                    <a:lnTo>
                      <a:pt x="16" y="209"/>
                    </a:lnTo>
                    <a:lnTo>
                      <a:pt x="23" y="205"/>
                    </a:lnTo>
                    <a:lnTo>
                      <a:pt x="30" y="202"/>
                    </a:lnTo>
                    <a:lnTo>
                      <a:pt x="39" y="200"/>
                    </a:lnTo>
                    <a:lnTo>
                      <a:pt x="51" y="198"/>
                    </a:lnTo>
                    <a:lnTo>
                      <a:pt x="64" y="204"/>
                    </a:lnTo>
                    <a:lnTo>
                      <a:pt x="81" y="217"/>
                    </a:lnTo>
                    <a:lnTo>
                      <a:pt x="99" y="236"/>
                    </a:lnTo>
                    <a:lnTo>
                      <a:pt x="116" y="256"/>
                    </a:lnTo>
                    <a:lnTo>
                      <a:pt x="132" y="277"/>
                    </a:lnTo>
                    <a:lnTo>
                      <a:pt x="145" y="296"/>
                    </a:lnTo>
                    <a:lnTo>
                      <a:pt x="154" y="309"/>
                    </a:lnTo>
                    <a:lnTo>
                      <a:pt x="157" y="314"/>
                    </a:lnTo>
                    <a:lnTo>
                      <a:pt x="160" y="321"/>
                    </a:lnTo>
                    <a:lnTo>
                      <a:pt x="168" y="339"/>
                    </a:lnTo>
                    <a:lnTo>
                      <a:pt x="180" y="366"/>
                    </a:lnTo>
                    <a:lnTo>
                      <a:pt x="194" y="397"/>
                    </a:lnTo>
                    <a:lnTo>
                      <a:pt x="210" y="427"/>
                    </a:lnTo>
                    <a:lnTo>
                      <a:pt x="229" y="455"/>
                    </a:lnTo>
                    <a:lnTo>
                      <a:pt x="246" y="475"/>
                    </a:lnTo>
                    <a:lnTo>
                      <a:pt x="262" y="486"/>
                    </a:lnTo>
                    <a:lnTo>
                      <a:pt x="273" y="479"/>
                    </a:lnTo>
                    <a:lnTo>
                      <a:pt x="274" y="454"/>
                    </a:lnTo>
                    <a:lnTo>
                      <a:pt x="267" y="417"/>
                    </a:lnTo>
                    <a:lnTo>
                      <a:pt x="257" y="371"/>
                    </a:lnTo>
                    <a:lnTo>
                      <a:pt x="244" y="326"/>
                    </a:lnTo>
                    <a:lnTo>
                      <a:pt x="229" y="282"/>
                    </a:lnTo>
                    <a:lnTo>
                      <a:pt x="218" y="248"/>
                    </a:lnTo>
                    <a:lnTo>
                      <a:pt x="212" y="226"/>
                    </a:lnTo>
                    <a:lnTo>
                      <a:pt x="212" y="206"/>
                    </a:lnTo>
                    <a:lnTo>
                      <a:pt x="222" y="193"/>
                    </a:lnTo>
                    <a:lnTo>
                      <a:pt x="234" y="186"/>
                    </a:lnTo>
                    <a:lnTo>
                      <a:pt x="24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7" name="Freeform 527"/>
              <p:cNvSpPr>
                <a:spLocks/>
              </p:cNvSpPr>
              <p:nvPr/>
            </p:nvSpPr>
            <p:spPr bwMode="auto">
              <a:xfrm>
                <a:off x="3620" y="1206"/>
                <a:ext cx="12" cy="10"/>
              </a:xfrm>
              <a:custGeom>
                <a:avLst/>
                <a:gdLst>
                  <a:gd name="T0" fmla="*/ 10 w 46"/>
                  <a:gd name="T1" fmla="*/ 39 h 40"/>
                  <a:gd name="T2" fmla="*/ 46 w 46"/>
                  <a:gd name="T3" fmla="*/ 40 h 40"/>
                  <a:gd name="T4" fmla="*/ 46 w 46"/>
                  <a:gd name="T5" fmla="*/ 1 h 40"/>
                  <a:gd name="T6" fmla="*/ 0 w 46"/>
                  <a:gd name="T7" fmla="*/ 0 h 40"/>
                  <a:gd name="T8" fmla="*/ 10 w 46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0" y="39"/>
                    </a:moveTo>
                    <a:lnTo>
                      <a:pt x="46" y="40"/>
                    </a:lnTo>
                    <a:lnTo>
                      <a:pt x="46" y="1"/>
                    </a:lnTo>
                    <a:lnTo>
                      <a:pt x="0" y="0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8" name="Freeform 528"/>
              <p:cNvSpPr>
                <a:spLocks/>
              </p:cNvSpPr>
              <p:nvPr/>
            </p:nvSpPr>
            <p:spPr bwMode="auto">
              <a:xfrm>
                <a:off x="3622" y="1219"/>
                <a:ext cx="12" cy="2"/>
              </a:xfrm>
              <a:custGeom>
                <a:avLst/>
                <a:gdLst>
                  <a:gd name="T0" fmla="*/ 47 w 51"/>
                  <a:gd name="T1" fmla="*/ 8 h 8"/>
                  <a:gd name="T2" fmla="*/ 48 w 51"/>
                  <a:gd name="T3" fmla="*/ 8 h 8"/>
                  <a:gd name="T4" fmla="*/ 49 w 51"/>
                  <a:gd name="T5" fmla="*/ 7 h 8"/>
                  <a:gd name="T6" fmla="*/ 51 w 51"/>
                  <a:gd name="T7" fmla="*/ 5 h 8"/>
                  <a:gd name="T8" fmla="*/ 51 w 51"/>
                  <a:gd name="T9" fmla="*/ 4 h 8"/>
                  <a:gd name="T10" fmla="*/ 51 w 51"/>
                  <a:gd name="T11" fmla="*/ 4 h 8"/>
                  <a:gd name="T12" fmla="*/ 51 w 51"/>
                  <a:gd name="T13" fmla="*/ 3 h 8"/>
                  <a:gd name="T14" fmla="*/ 49 w 51"/>
                  <a:gd name="T15" fmla="*/ 1 h 8"/>
                  <a:gd name="T16" fmla="*/ 48 w 51"/>
                  <a:gd name="T17" fmla="*/ 0 h 8"/>
                  <a:gd name="T18" fmla="*/ 47 w 51"/>
                  <a:gd name="T19" fmla="*/ 0 h 8"/>
                  <a:gd name="T20" fmla="*/ 4 w 51"/>
                  <a:gd name="T21" fmla="*/ 0 h 8"/>
                  <a:gd name="T22" fmla="*/ 3 w 51"/>
                  <a:gd name="T23" fmla="*/ 0 h 8"/>
                  <a:gd name="T24" fmla="*/ 2 w 51"/>
                  <a:gd name="T25" fmla="*/ 1 h 8"/>
                  <a:gd name="T26" fmla="*/ 0 w 51"/>
                  <a:gd name="T27" fmla="*/ 3 h 8"/>
                  <a:gd name="T28" fmla="*/ 0 w 51"/>
                  <a:gd name="T29" fmla="*/ 4 h 8"/>
                  <a:gd name="T30" fmla="*/ 0 w 51"/>
                  <a:gd name="T31" fmla="*/ 4 h 8"/>
                  <a:gd name="T32" fmla="*/ 0 w 51"/>
                  <a:gd name="T33" fmla="*/ 5 h 8"/>
                  <a:gd name="T34" fmla="*/ 2 w 51"/>
                  <a:gd name="T35" fmla="*/ 7 h 8"/>
                  <a:gd name="T36" fmla="*/ 3 w 51"/>
                  <a:gd name="T37" fmla="*/ 8 h 8"/>
                  <a:gd name="T38" fmla="*/ 4 w 51"/>
                  <a:gd name="T39" fmla="*/ 8 h 8"/>
                  <a:gd name="T40" fmla="*/ 47 w 51"/>
                  <a:gd name="T4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8">
                    <a:moveTo>
                      <a:pt x="47" y="8"/>
                    </a:moveTo>
                    <a:lnTo>
                      <a:pt x="48" y="8"/>
                    </a:lnTo>
                    <a:lnTo>
                      <a:pt x="49" y="7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7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9" name="Freeform 529"/>
              <p:cNvSpPr>
                <a:spLocks/>
              </p:cNvSpPr>
              <p:nvPr/>
            </p:nvSpPr>
            <p:spPr bwMode="auto">
              <a:xfrm>
                <a:off x="3618" y="1225"/>
                <a:ext cx="11" cy="21"/>
              </a:xfrm>
              <a:custGeom>
                <a:avLst/>
                <a:gdLst>
                  <a:gd name="T0" fmla="*/ 47 w 47"/>
                  <a:gd name="T1" fmla="*/ 0 h 81"/>
                  <a:gd name="T2" fmla="*/ 18 w 47"/>
                  <a:gd name="T3" fmla="*/ 0 h 81"/>
                  <a:gd name="T4" fmla="*/ 0 w 47"/>
                  <a:gd name="T5" fmla="*/ 81 h 81"/>
                  <a:gd name="T6" fmla="*/ 34 w 47"/>
                  <a:gd name="T7" fmla="*/ 81 h 81"/>
                  <a:gd name="T8" fmla="*/ 47 w 47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1">
                    <a:moveTo>
                      <a:pt x="47" y="0"/>
                    </a:moveTo>
                    <a:lnTo>
                      <a:pt x="18" y="0"/>
                    </a:lnTo>
                    <a:lnTo>
                      <a:pt x="0" y="81"/>
                    </a:lnTo>
                    <a:lnTo>
                      <a:pt x="34" y="8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0" name="Freeform 530"/>
              <p:cNvSpPr>
                <a:spLocks/>
              </p:cNvSpPr>
              <p:nvPr/>
            </p:nvSpPr>
            <p:spPr bwMode="auto">
              <a:xfrm>
                <a:off x="3610" y="1249"/>
                <a:ext cx="16" cy="33"/>
              </a:xfrm>
              <a:custGeom>
                <a:avLst/>
                <a:gdLst>
                  <a:gd name="T0" fmla="*/ 0 w 64"/>
                  <a:gd name="T1" fmla="*/ 134 h 135"/>
                  <a:gd name="T2" fmla="*/ 43 w 64"/>
                  <a:gd name="T3" fmla="*/ 135 h 135"/>
                  <a:gd name="T4" fmla="*/ 64 w 64"/>
                  <a:gd name="T5" fmla="*/ 0 h 135"/>
                  <a:gd name="T6" fmla="*/ 30 w 64"/>
                  <a:gd name="T7" fmla="*/ 0 h 135"/>
                  <a:gd name="T8" fmla="*/ 0 w 64"/>
                  <a:gd name="T9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35">
                    <a:moveTo>
                      <a:pt x="0" y="134"/>
                    </a:moveTo>
                    <a:lnTo>
                      <a:pt x="43" y="135"/>
                    </a:lnTo>
                    <a:lnTo>
                      <a:pt x="64" y="0"/>
                    </a:lnTo>
                    <a:lnTo>
                      <a:pt x="30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1" name="Freeform 531"/>
              <p:cNvSpPr>
                <a:spLocks/>
              </p:cNvSpPr>
              <p:nvPr/>
            </p:nvSpPr>
            <p:spPr bwMode="auto">
              <a:xfrm>
                <a:off x="3642" y="1226"/>
                <a:ext cx="4" cy="20"/>
              </a:xfrm>
              <a:custGeom>
                <a:avLst/>
                <a:gdLst>
                  <a:gd name="T0" fmla="*/ 0 w 19"/>
                  <a:gd name="T1" fmla="*/ 0 h 79"/>
                  <a:gd name="T2" fmla="*/ 1 w 19"/>
                  <a:gd name="T3" fmla="*/ 6 h 79"/>
                  <a:gd name="T4" fmla="*/ 4 w 19"/>
                  <a:gd name="T5" fmla="*/ 24 h 79"/>
                  <a:gd name="T6" fmla="*/ 7 w 19"/>
                  <a:gd name="T7" fmla="*/ 49 h 79"/>
                  <a:gd name="T8" fmla="*/ 11 w 19"/>
                  <a:gd name="T9" fmla="*/ 79 h 79"/>
                  <a:gd name="T10" fmla="*/ 19 w 19"/>
                  <a:gd name="T11" fmla="*/ 79 h 79"/>
                  <a:gd name="T12" fmla="*/ 0 w 1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9">
                    <a:moveTo>
                      <a:pt x="0" y="0"/>
                    </a:moveTo>
                    <a:lnTo>
                      <a:pt x="1" y="6"/>
                    </a:lnTo>
                    <a:lnTo>
                      <a:pt x="4" y="24"/>
                    </a:lnTo>
                    <a:lnTo>
                      <a:pt x="7" y="49"/>
                    </a:lnTo>
                    <a:lnTo>
                      <a:pt x="11" y="79"/>
                    </a:lnTo>
                    <a:lnTo>
                      <a:pt x="19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2" name="Freeform 532"/>
              <p:cNvSpPr>
                <a:spLocks/>
              </p:cNvSpPr>
              <p:nvPr/>
            </p:nvSpPr>
            <p:spPr bwMode="auto">
              <a:xfrm>
                <a:off x="3645" y="1249"/>
                <a:ext cx="10" cy="33"/>
              </a:xfrm>
              <a:custGeom>
                <a:avLst/>
                <a:gdLst>
                  <a:gd name="T0" fmla="*/ 10 w 40"/>
                  <a:gd name="T1" fmla="*/ 0 h 135"/>
                  <a:gd name="T2" fmla="*/ 0 w 40"/>
                  <a:gd name="T3" fmla="*/ 0 h 135"/>
                  <a:gd name="T4" fmla="*/ 7 w 40"/>
                  <a:gd name="T5" fmla="*/ 46 h 135"/>
                  <a:gd name="T6" fmla="*/ 14 w 40"/>
                  <a:gd name="T7" fmla="*/ 88 h 135"/>
                  <a:gd name="T8" fmla="*/ 20 w 40"/>
                  <a:gd name="T9" fmla="*/ 120 h 135"/>
                  <a:gd name="T10" fmla="*/ 26 w 40"/>
                  <a:gd name="T11" fmla="*/ 134 h 135"/>
                  <a:gd name="T12" fmla="*/ 32 w 40"/>
                  <a:gd name="T13" fmla="*/ 135 h 135"/>
                  <a:gd name="T14" fmla="*/ 36 w 40"/>
                  <a:gd name="T15" fmla="*/ 132 h 135"/>
                  <a:gd name="T16" fmla="*/ 39 w 40"/>
                  <a:gd name="T17" fmla="*/ 128 h 135"/>
                  <a:gd name="T18" fmla="*/ 40 w 40"/>
                  <a:gd name="T19" fmla="*/ 127 h 135"/>
                  <a:gd name="T20" fmla="*/ 10 w 40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35">
                    <a:moveTo>
                      <a:pt x="10" y="0"/>
                    </a:moveTo>
                    <a:lnTo>
                      <a:pt x="0" y="0"/>
                    </a:lnTo>
                    <a:lnTo>
                      <a:pt x="7" y="46"/>
                    </a:lnTo>
                    <a:lnTo>
                      <a:pt x="14" y="88"/>
                    </a:lnTo>
                    <a:lnTo>
                      <a:pt x="20" y="120"/>
                    </a:lnTo>
                    <a:lnTo>
                      <a:pt x="26" y="134"/>
                    </a:lnTo>
                    <a:lnTo>
                      <a:pt x="32" y="135"/>
                    </a:lnTo>
                    <a:lnTo>
                      <a:pt x="36" y="132"/>
                    </a:lnTo>
                    <a:lnTo>
                      <a:pt x="39" y="128"/>
                    </a:lnTo>
                    <a:lnTo>
                      <a:pt x="40" y="1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3" name="Freeform 533"/>
              <p:cNvSpPr>
                <a:spLocks/>
              </p:cNvSpPr>
              <p:nvPr/>
            </p:nvSpPr>
            <p:spPr bwMode="auto">
              <a:xfrm>
                <a:off x="3638" y="1206"/>
                <a:ext cx="7" cy="10"/>
              </a:xfrm>
              <a:custGeom>
                <a:avLst/>
                <a:gdLst>
                  <a:gd name="T0" fmla="*/ 0 w 25"/>
                  <a:gd name="T1" fmla="*/ 2 h 39"/>
                  <a:gd name="T2" fmla="*/ 25 w 25"/>
                  <a:gd name="T3" fmla="*/ 0 h 39"/>
                  <a:gd name="T4" fmla="*/ 14 w 25"/>
                  <a:gd name="T5" fmla="*/ 39 h 39"/>
                  <a:gd name="T6" fmla="*/ 0 w 25"/>
                  <a:gd name="T7" fmla="*/ 39 h 39"/>
                  <a:gd name="T8" fmla="*/ 0 w 25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9">
                    <a:moveTo>
                      <a:pt x="0" y="2"/>
                    </a:moveTo>
                    <a:lnTo>
                      <a:pt x="25" y="0"/>
                    </a:lnTo>
                    <a:lnTo>
                      <a:pt x="14" y="39"/>
                    </a:lnTo>
                    <a:lnTo>
                      <a:pt x="0" y="3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4" name="Freeform 534"/>
              <p:cNvSpPr>
                <a:spLocks/>
              </p:cNvSpPr>
              <p:nvPr/>
            </p:nvSpPr>
            <p:spPr bwMode="auto">
              <a:xfrm>
                <a:off x="3617" y="1256"/>
                <a:ext cx="3" cy="3"/>
              </a:xfrm>
              <a:custGeom>
                <a:avLst/>
                <a:gdLst>
                  <a:gd name="T0" fmla="*/ 5 w 11"/>
                  <a:gd name="T1" fmla="*/ 12 h 12"/>
                  <a:gd name="T2" fmla="*/ 7 w 11"/>
                  <a:gd name="T3" fmla="*/ 12 h 12"/>
                  <a:gd name="T4" fmla="*/ 9 w 11"/>
                  <a:gd name="T5" fmla="*/ 11 h 12"/>
                  <a:gd name="T6" fmla="*/ 11 w 11"/>
                  <a:gd name="T7" fmla="*/ 8 h 12"/>
                  <a:gd name="T8" fmla="*/ 11 w 11"/>
                  <a:gd name="T9" fmla="*/ 5 h 12"/>
                  <a:gd name="T10" fmla="*/ 11 w 11"/>
                  <a:gd name="T11" fmla="*/ 4 h 12"/>
                  <a:gd name="T12" fmla="*/ 9 w 11"/>
                  <a:gd name="T13" fmla="*/ 1 h 12"/>
                  <a:gd name="T14" fmla="*/ 7 w 11"/>
                  <a:gd name="T15" fmla="*/ 0 h 12"/>
                  <a:gd name="T16" fmla="*/ 5 w 11"/>
                  <a:gd name="T17" fmla="*/ 0 h 12"/>
                  <a:gd name="T18" fmla="*/ 3 w 11"/>
                  <a:gd name="T19" fmla="*/ 0 h 12"/>
                  <a:gd name="T20" fmla="*/ 1 w 11"/>
                  <a:gd name="T21" fmla="*/ 1 h 12"/>
                  <a:gd name="T22" fmla="*/ 0 w 11"/>
                  <a:gd name="T23" fmla="*/ 4 h 12"/>
                  <a:gd name="T24" fmla="*/ 0 w 11"/>
                  <a:gd name="T25" fmla="*/ 5 h 12"/>
                  <a:gd name="T26" fmla="*/ 0 w 11"/>
                  <a:gd name="T27" fmla="*/ 8 h 12"/>
                  <a:gd name="T28" fmla="*/ 1 w 11"/>
                  <a:gd name="T29" fmla="*/ 11 h 12"/>
                  <a:gd name="T30" fmla="*/ 3 w 11"/>
                  <a:gd name="T31" fmla="*/ 12 h 12"/>
                  <a:gd name="T32" fmla="*/ 5 w 11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lnTo>
                      <a:pt x="7" y="12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5" name="Freeform 535"/>
              <p:cNvSpPr>
                <a:spLocks/>
              </p:cNvSpPr>
              <p:nvPr/>
            </p:nvSpPr>
            <p:spPr bwMode="auto">
              <a:xfrm>
                <a:off x="3618" y="1257"/>
                <a:ext cx="1" cy="2"/>
              </a:xfrm>
              <a:custGeom>
                <a:avLst/>
                <a:gdLst>
                  <a:gd name="T0" fmla="*/ 4 w 7"/>
                  <a:gd name="T1" fmla="*/ 8 h 8"/>
                  <a:gd name="T2" fmla="*/ 6 w 7"/>
                  <a:gd name="T3" fmla="*/ 8 h 8"/>
                  <a:gd name="T4" fmla="*/ 6 w 7"/>
                  <a:gd name="T5" fmla="*/ 7 h 8"/>
                  <a:gd name="T6" fmla="*/ 7 w 7"/>
                  <a:gd name="T7" fmla="*/ 6 h 8"/>
                  <a:gd name="T8" fmla="*/ 7 w 7"/>
                  <a:gd name="T9" fmla="*/ 4 h 8"/>
                  <a:gd name="T10" fmla="*/ 7 w 7"/>
                  <a:gd name="T11" fmla="*/ 3 h 8"/>
                  <a:gd name="T12" fmla="*/ 6 w 7"/>
                  <a:gd name="T13" fmla="*/ 2 h 8"/>
                  <a:gd name="T14" fmla="*/ 6 w 7"/>
                  <a:gd name="T15" fmla="*/ 0 h 8"/>
                  <a:gd name="T16" fmla="*/ 4 w 7"/>
                  <a:gd name="T17" fmla="*/ 0 h 8"/>
                  <a:gd name="T18" fmla="*/ 3 w 7"/>
                  <a:gd name="T19" fmla="*/ 0 h 8"/>
                  <a:gd name="T20" fmla="*/ 2 w 7"/>
                  <a:gd name="T21" fmla="*/ 2 h 8"/>
                  <a:gd name="T22" fmla="*/ 0 w 7"/>
                  <a:gd name="T23" fmla="*/ 3 h 8"/>
                  <a:gd name="T24" fmla="*/ 0 w 7"/>
                  <a:gd name="T25" fmla="*/ 4 h 8"/>
                  <a:gd name="T26" fmla="*/ 0 w 7"/>
                  <a:gd name="T27" fmla="*/ 6 h 8"/>
                  <a:gd name="T28" fmla="*/ 2 w 7"/>
                  <a:gd name="T29" fmla="*/ 7 h 8"/>
                  <a:gd name="T30" fmla="*/ 3 w 7"/>
                  <a:gd name="T31" fmla="*/ 8 h 8"/>
                  <a:gd name="T32" fmla="*/ 4 w 7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8">
                    <a:moveTo>
                      <a:pt x="4" y="8"/>
                    </a:moveTo>
                    <a:lnTo>
                      <a:pt x="6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6" name="Freeform 536"/>
              <p:cNvSpPr>
                <a:spLocks/>
              </p:cNvSpPr>
              <p:nvPr/>
            </p:nvSpPr>
            <p:spPr bwMode="auto">
              <a:xfrm>
                <a:off x="3619" y="1250"/>
                <a:ext cx="4" cy="5"/>
              </a:xfrm>
              <a:custGeom>
                <a:avLst/>
                <a:gdLst>
                  <a:gd name="T0" fmla="*/ 10 w 19"/>
                  <a:gd name="T1" fmla="*/ 20 h 20"/>
                  <a:gd name="T2" fmla="*/ 14 w 19"/>
                  <a:gd name="T3" fmla="*/ 19 h 20"/>
                  <a:gd name="T4" fmla="*/ 16 w 19"/>
                  <a:gd name="T5" fmla="*/ 17 h 20"/>
                  <a:gd name="T6" fmla="*/ 18 w 19"/>
                  <a:gd name="T7" fmla="*/ 15 h 20"/>
                  <a:gd name="T8" fmla="*/ 19 w 19"/>
                  <a:gd name="T9" fmla="*/ 11 h 20"/>
                  <a:gd name="T10" fmla="*/ 18 w 19"/>
                  <a:gd name="T11" fmla="*/ 7 h 20"/>
                  <a:gd name="T12" fmla="*/ 16 w 19"/>
                  <a:gd name="T13" fmla="*/ 3 h 20"/>
                  <a:gd name="T14" fmla="*/ 14 w 19"/>
                  <a:gd name="T15" fmla="*/ 1 h 20"/>
                  <a:gd name="T16" fmla="*/ 10 w 19"/>
                  <a:gd name="T17" fmla="*/ 0 h 20"/>
                  <a:gd name="T18" fmla="*/ 6 w 19"/>
                  <a:gd name="T19" fmla="*/ 1 h 20"/>
                  <a:gd name="T20" fmla="*/ 3 w 19"/>
                  <a:gd name="T21" fmla="*/ 3 h 20"/>
                  <a:gd name="T22" fmla="*/ 2 w 19"/>
                  <a:gd name="T23" fmla="*/ 7 h 20"/>
                  <a:gd name="T24" fmla="*/ 0 w 19"/>
                  <a:gd name="T25" fmla="*/ 11 h 20"/>
                  <a:gd name="T26" fmla="*/ 2 w 19"/>
                  <a:gd name="T27" fmla="*/ 15 h 20"/>
                  <a:gd name="T28" fmla="*/ 3 w 19"/>
                  <a:gd name="T29" fmla="*/ 17 h 20"/>
                  <a:gd name="T30" fmla="*/ 6 w 19"/>
                  <a:gd name="T31" fmla="*/ 19 h 20"/>
                  <a:gd name="T32" fmla="*/ 10 w 19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0">
                    <a:moveTo>
                      <a:pt x="10" y="20"/>
                    </a:moveTo>
                    <a:lnTo>
                      <a:pt x="14" y="19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19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6" y="19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7" name="Freeform 537"/>
              <p:cNvSpPr>
                <a:spLocks/>
              </p:cNvSpPr>
              <p:nvPr/>
            </p:nvSpPr>
            <p:spPr bwMode="auto">
              <a:xfrm>
                <a:off x="3620" y="1251"/>
                <a:ext cx="2" cy="3"/>
              </a:xfrm>
              <a:custGeom>
                <a:avLst/>
                <a:gdLst>
                  <a:gd name="T0" fmla="*/ 6 w 11"/>
                  <a:gd name="T1" fmla="*/ 12 h 12"/>
                  <a:gd name="T2" fmla="*/ 7 w 11"/>
                  <a:gd name="T3" fmla="*/ 12 h 12"/>
                  <a:gd name="T4" fmla="*/ 10 w 11"/>
                  <a:gd name="T5" fmla="*/ 11 h 12"/>
                  <a:gd name="T6" fmla="*/ 11 w 11"/>
                  <a:gd name="T7" fmla="*/ 8 h 12"/>
                  <a:gd name="T8" fmla="*/ 11 w 11"/>
                  <a:gd name="T9" fmla="*/ 7 h 12"/>
                  <a:gd name="T10" fmla="*/ 11 w 11"/>
                  <a:gd name="T11" fmla="*/ 4 h 12"/>
                  <a:gd name="T12" fmla="*/ 10 w 11"/>
                  <a:gd name="T13" fmla="*/ 1 h 12"/>
                  <a:gd name="T14" fmla="*/ 7 w 11"/>
                  <a:gd name="T15" fmla="*/ 0 h 12"/>
                  <a:gd name="T16" fmla="*/ 6 w 11"/>
                  <a:gd name="T17" fmla="*/ 0 h 12"/>
                  <a:gd name="T18" fmla="*/ 4 w 11"/>
                  <a:gd name="T19" fmla="*/ 0 h 12"/>
                  <a:gd name="T20" fmla="*/ 2 w 11"/>
                  <a:gd name="T21" fmla="*/ 1 h 12"/>
                  <a:gd name="T22" fmla="*/ 0 w 11"/>
                  <a:gd name="T23" fmla="*/ 4 h 12"/>
                  <a:gd name="T24" fmla="*/ 0 w 11"/>
                  <a:gd name="T25" fmla="*/ 7 h 12"/>
                  <a:gd name="T26" fmla="*/ 0 w 11"/>
                  <a:gd name="T27" fmla="*/ 8 h 12"/>
                  <a:gd name="T28" fmla="*/ 2 w 11"/>
                  <a:gd name="T29" fmla="*/ 11 h 12"/>
                  <a:gd name="T30" fmla="*/ 4 w 11"/>
                  <a:gd name="T31" fmla="*/ 12 h 12"/>
                  <a:gd name="T32" fmla="*/ 6 w 11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2">
                    <a:moveTo>
                      <a:pt x="6" y="12"/>
                    </a:moveTo>
                    <a:lnTo>
                      <a:pt x="7" y="12"/>
                    </a:lnTo>
                    <a:lnTo>
                      <a:pt x="10" y="11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8" name="Freeform 538"/>
              <p:cNvSpPr>
                <a:spLocks/>
              </p:cNvSpPr>
              <p:nvPr/>
            </p:nvSpPr>
            <p:spPr bwMode="auto">
              <a:xfrm>
                <a:off x="3614" y="1271"/>
                <a:ext cx="4" cy="4"/>
              </a:xfrm>
              <a:custGeom>
                <a:avLst/>
                <a:gdLst>
                  <a:gd name="T0" fmla="*/ 6 w 14"/>
                  <a:gd name="T1" fmla="*/ 15 h 15"/>
                  <a:gd name="T2" fmla="*/ 9 w 14"/>
                  <a:gd name="T3" fmla="*/ 15 h 15"/>
                  <a:gd name="T4" fmla="*/ 12 w 14"/>
                  <a:gd name="T5" fmla="*/ 12 h 15"/>
                  <a:gd name="T6" fmla="*/ 13 w 14"/>
                  <a:gd name="T7" fmla="*/ 11 h 15"/>
                  <a:gd name="T8" fmla="*/ 14 w 14"/>
                  <a:gd name="T9" fmla="*/ 7 h 15"/>
                  <a:gd name="T10" fmla="*/ 13 w 14"/>
                  <a:gd name="T11" fmla="*/ 4 h 15"/>
                  <a:gd name="T12" fmla="*/ 12 w 14"/>
                  <a:gd name="T13" fmla="*/ 1 h 15"/>
                  <a:gd name="T14" fmla="*/ 9 w 14"/>
                  <a:gd name="T15" fmla="*/ 0 h 15"/>
                  <a:gd name="T16" fmla="*/ 6 w 14"/>
                  <a:gd name="T17" fmla="*/ 0 h 15"/>
                  <a:gd name="T18" fmla="*/ 4 w 14"/>
                  <a:gd name="T19" fmla="*/ 0 h 15"/>
                  <a:gd name="T20" fmla="*/ 1 w 14"/>
                  <a:gd name="T21" fmla="*/ 1 h 15"/>
                  <a:gd name="T22" fmla="*/ 0 w 14"/>
                  <a:gd name="T23" fmla="*/ 4 h 15"/>
                  <a:gd name="T24" fmla="*/ 0 w 14"/>
                  <a:gd name="T25" fmla="*/ 7 h 15"/>
                  <a:gd name="T26" fmla="*/ 0 w 14"/>
                  <a:gd name="T27" fmla="*/ 11 h 15"/>
                  <a:gd name="T28" fmla="*/ 1 w 14"/>
                  <a:gd name="T29" fmla="*/ 12 h 15"/>
                  <a:gd name="T30" fmla="*/ 4 w 14"/>
                  <a:gd name="T31" fmla="*/ 15 h 15"/>
                  <a:gd name="T32" fmla="*/ 6 w 14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lnTo>
                      <a:pt x="9" y="15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9" name="Freeform 539"/>
              <p:cNvSpPr>
                <a:spLocks/>
              </p:cNvSpPr>
              <p:nvPr/>
            </p:nvSpPr>
            <p:spPr bwMode="auto">
              <a:xfrm>
                <a:off x="3615" y="1272"/>
                <a:ext cx="2" cy="2"/>
              </a:xfrm>
              <a:custGeom>
                <a:avLst/>
                <a:gdLst>
                  <a:gd name="T0" fmla="*/ 4 w 10"/>
                  <a:gd name="T1" fmla="*/ 9 h 9"/>
                  <a:gd name="T2" fmla="*/ 6 w 10"/>
                  <a:gd name="T3" fmla="*/ 9 h 9"/>
                  <a:gd name="T4" fmla="*/ 8 w 10"/>
                  <a:gd name="T5" fmla="*/ 8 h 9"/>
                  <a:gd name="T6" fmla="*/ 10 w 10"/>
                  <a:gd name="T7" fmla="*/ 5 h 9"/>
                  <a:gd name="T8" fmla="*/ 10 w 10"/>
                  <a:gd name="T9" fmla="*/ 4 h 9"/>
                  <a:gd name="T10" fmla="*/ 10 w 10"/>
                  <a:gd name="T11" fmla="*/ 2 h 9"/>
                  <a:gd name="T12" fmla="*/ 8 w 10"/>
                  <a:gd name="T13" fmla="*/ 1 h 9"/>
                  <a:gd name="T14" fmla="*/ 6 w 10"/>
                  <a:gd name="T15" fmla="*/ 0 h 9"/>
                  <a:gd name="T16" fmla="*/ 4 w 10"/>
                  <a:gd name="T17" fmla="*/ 0 h 9"/>
                  <a:gd name="T18" fmla="*/ 3 w 10"/>
                  <a:gd name="T19" fmla="*/ 0 h 9"/>
                  <a:gd name="T20" fmla="*/ 2 w 10"/>
                  <a:gd name="T21" fmla="*/ 1 h 9"/>
                  <a:gd name="T22" fmla="*/ 0 w 10"/>
                  <a:gd name="T23" fmla="*/ 2 h 9"/>
                  <a:gd name="T24" fmla="*/ 0 w 10"/>
                  <a:gd name="T25" fmla="*/ 4 h 9"/>
                  <a:gd name="T26" fmla="*/ 0 w 10"/>
                  <a:gd name="T27" fmla="*/ 5 h 9"/>
                  <a:gd name="T28" fmla="*/ 2 w 10"/>
                  <a:gd name="T29" fmla="*/ 8 h 9"/>
                  <a:gd name="T30" fmla="*/ 3 w 10"/>
                  <a:gd name="T31" fmla="*/ 9 h 9"/>
                  <a:gd name="T32" fmla="*/ 4 w 10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9">
                    <a:moveTo>
                      <a:pt x="4" y="9"/>
                    </a:moveTo>
                    <a:lnTo>
                      <a:pt x="6" y="9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0" name="Freeform 540"/>
              <p:cNvSpPr>
                <a:spLocks/>
              </p:cNvSpPr>
              <p:nvPr/>
            </p:nvSpPr>
            <p:spPr bwMode="auto">
              <a:xfrm>
                <a:off x="3419" y="1249"/>
                <a:ext cx="8" cy="33"/>
              </a:xfrm>
              <a:custGeom>
                <a:avLst/>
                <a:gdLst>
                  <a:gd name="T0" fmla="*/ 4 w 32"/>
                  <a:gd name="T1" fmla="*/ 0 h 131"/>
                  <a:gd name="T2" fmla="*/ 4 w 32"/>
                  <a:gd name="T3" fmla="*/ 7 h 131"/>
                  <a:gd name="T4" fmla="*/ 5 w 32"/>
                  <a:gd name="T5" fmla="*/ 23 h 131"/>
                  <a:gd name="T6" fmla="*/ 6 w 32"/>
                  <a:gd name="T7" fmla="*/ 40 h 131"/>
                  <a:gd name="T8" fmla="*/ 9 w 32"/>
                  <a:gd name="T9" fmla="*/ 52 h 131"/>
                  <a:gd name="T10" fmla="*/ 13 w 32"/>
                  <a:gd name="T11" fmla="*/ 60 h 131"/>
                  <a:gd name="T12" fmla="*/ 18 w 32"/>
                  <a:gd name="T13" fmla="*/ 68 h 131"/>
                  <a:gd name="T14" fmla="*/ 24 w 32"/>
                  <a:gd name="T15" fmla="*/ 75 h 131"/>
                  <a:gd name="T16" fmla="*/ 26 w 32"/>
                  <a:gd name="T17" fmla="*/ 77 h 131"/>
                  <a:gd name="T18" fmla="*/ 13 w 32"/>
                  <a:gd name="T19" fmla="*/ 73 h 131"/>
                  <a:gd name="T20" fmla="*/ 14 w 32"/>
                  <a:gd name="T21" fmla="*/ 77 h 131"/>
                  <a:gd name="T22" fmla="*/ 17 w 32"/>
                  <a:gd name="T23" fmla="*/ 84 h 131"/>
                  <a:gd name="T24" fmla="*/ 20 w 32"/>
                  <a:gd name="T25" fmla="*/ 93 h 131"/>
                  <a:gd name="T26" fmla="*/ 24 w 32"/>
                  <a:gd name="T27" fmla="*/ 100 h 131"/>
                  <a:gd name="T28" fmla="*/ 26 w 32"/>
                  <a:gd name="T29" fmla="*/ 107 h 131"/>
                  <a:gd name="T30" fmla="*/ 29 w 32"/>
                  <a:gd name="T31" fmla="*/ 117 h 131"/>
                  <a:gd name="T32" fmla="*/ 30 w 32"/>
                  <a:gd name="T33" fmla="*/ 127 h 131"/>
                  <a:gd name="T34" fmla="*/ 32 w 32"/>
                  <a:gd name="T35" fmla="*/ 131 h 131"/>
                  <a:gd name="T36" fmla="*/ 28 w 32"/>
                  <a:gd name="T37" fmla="*/ 125 h 131"/>
                  <a:gd name="T38" fmla="*/ 21 w 32"/>
                  <a:gd name="T39" fmla="*/ 113 h 131"/>
                  <a:gd name="T40" fmla="*/ 12 w 32"/>
                  <a:gd name="T41" fmla="*/ 97 h 131"/>
                  <a:gd name="T42" fmla="*/ 6 w 32"/>
                  <a:gd name="T43" fmla="*/ 84 h 131"/>
                  <a:gd name="T44" fmla="*/ 4 w 32"/>
                  <a:gd name="T45" fmla="*/ 73 h 131"/>
                  <a:gd name="T46" fmla="*/ 2 w 32"/>
                  <a:gd name="T47" fmla="*/ 64 h 131"/>
                  <a:gd name="T48" fmla="*/ 1 w 32"/>
                  <a:gd name="T49" fmla="*/ 55 h 131"/>
                  <a:gd name="T50" fmla="*/ 0 w 32"/>
                  <a:gd name="T51" fmla="*/ 44 h 131"/>
                  <a:gd name="T52" fmla="*/ 0 w 32"/>
                  <a:gd name="T53" fmla="*/ 32 h 131"/>
                  <a:gd name="T54" fmla="*/ 1 w 32"/>
                  <a:gd name="T55" fmla="*/ 20 h 131"/>
                  <a:gd name="T56" fmla="*/ 2 w 32"/>
                  <a:gd name="T57" fmla="*/ 9 h 131"/>
                  <a:gd name="T58" fmla="*/ 4 w 32"/>
                  <a:gd name="T5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131">
                    <a:moveTo>
                      <a:pt x="4" y="0"/>
                    </a:moveTo>
                    <a:lnTo>
                      <a:pt x="4" y="7"/>
                    </a:lnTo>
                    <a:lnTo>
                      <a:pt x="5" y="23"/>
                    </a:lnTo>
                    <a:lnTo>
                      <a:pt x="6" y="40"/>
                    </a:lnTo>
                    <a:lnTo>
                      <a:pt x="9" y="52"/>
                    </a:lnTo>
                    <a:lnTo>
                      <a:pt x="13" y="60"/>
                    </a:lnTo>
                    <a:lnTo>
                      <a:pt x="18" y="68"/>
                    </a:lnTo>
                    <a:lnTo>
                      <a:pt x="24" y="75"/>
                    </a:lnTo>
                    <a:lnTo>
                      <a:pt x="26" y="77"/>
                    </a:lnTo>
                    <a:lnTo>
                      <a:pt x="13" y="73"/>
                    </a:lnTo>
                    <a:lnTo>
                      <a:pt x="14" y="77"/>
                    </a:lnTo>
                    <a:lnTo>
                      <a:pt x="17" y="84"/>
                    </a:lnTo>
                    <a:lnTo>
                      <a:pt x="20" y="93"/>
                    </a:lnTo>
                    <a:lnTo>
                      <a:pt x="24" y="100"/>
                    </a:lnTo>
                    <a:lnTo>
                      <a:pt x="26" y="107"/>
                    </a:lnTo>
                    <a:lnTo>
                      <a:pt x="29" y="117"/>
                    </a:lnTo>
                    <a:lnTo>
                      <a:pt x="30" y="127"/>
                    </a:lnTo>
                    <a:lnTo>
                      <a:pt x="32" y="131"/>
                    </a:lnTo>
                    <a:lnTo>
                      <a:pt x="28" y="125"/>
                    </a:lnTo>
                    <a:lnTo>
                      <a:pt x="21" y="113"/>
                    </a:lnTo>
                    <a:lnTo>
                      <a:pt x="12" y="97"/>
                    </a:lnTo>
                    <a:lnTo>
                      <a:pt x="6" y="84"/>
                    </a:lnTo>
                    <a:lnTo>
                      <a:pt x="4" y="73"/>
                    </a:lnTo>
                    <a:lnTo>
                      <a:pt x="2" y="64"/>
                    </a:lnTo>
                    <a:lnTo>
                      <a:pt x="1" y="55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1" y="20"/>
                    </a:lnTo>
                    <a:lnTo>
                      <a:pt x="2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1" name="Freeform 541"/>
              <p:cNvSpPr>
                <a:spLocks/>
              </p:cNvSpPr>
              <p:nvPr/>
            </p:nvSpPr>
            <p:spPr bwMode="auto">
              <a:xfrm>
                <a:off x="3464" y="1290"/>
                <a:ext cx="22" cy="9"/>
              </a:xfrm>
              <a:custGeom>
                <a:avLst/>
                <a:gdLst>
                  <a:gd name="T0" fmla="*/ 0 w 89"/>
                  <a:gd name="T1" fmla="*/ 0 h 34"/>
                  <a:gd name="T2" fmla="*/ 1 w 89"/>
                  <a:gd name="T3" fmla="*/ 1 h 34"/>
                  <a:gd name="T4" fmla="*/ 5 w 89"/>
                  <a:gd name="T5" fmla="*/ 5 h 34"/>
                  <a:gd name="T6" fmla="*/ 12 w 89"/>
                  <a:gd name="T7" fmla="*/ 10 h 34"/>
                  <a:gd name="T8" fmla="*/ 18 w 89"/>
                  <a:gd name="T9" fmla="*/ 17 h 34"/>
                  <a:gd name="T10" fmla="*/ 25 w 89"/>
                  <a:gd name="T11" fmla="*/ 24 h 34"/>
                  <a:gd name="T12" fmla="*/ 32 w 89"/>
                  <a:gd name="T13" fmla="*/ 29 h 34"/>
                  <a:gd name="T14" fmla="*/ 38 w 89"/>
                  <a:gd name="T15" fmla="*/ 33 h 34"/>
                  <a:gd name="T16" fmla="*/ 42 w 89"/>
                  <a:gd name="T17" fmla="*/ 34 h 34"/>
                  <a:gd name="T18" fmla="*/ 48 w 89"/>
                  <a:gd name="T19" fmla="*/ 33 h 34"/>
                  <a:gd name="T20" fmla="*/ 53 w 89"/>
                  <a:gd name="T21" fmla="*/ 33 h 34"/>
                  <a:gd name="T22" fmla="*/ 56 w 89"/>
                  <a:gd name="T23" fmla="*/ 32 h 34"/>
                  <a:gd name="T24" fmla="*/ 58 w 89"/>
                  <a:gd name="T25" fmla="*/ 32 h 34"/>
                  <a:gd name="T26" fmla="*/ 65 w 89"/>
                  <a:gd name="T27" fmla="*/ 30 h 34"/>
                  <a:gd name="T28" fmla="*/ 76 w 89"/>
                  <a:gd name="T29" fmla="*/ 28 h 34"/>
                  <a:gd name="T30" fmla="*/ 85 w 89"/>
                  <a:gd name="T31" fmla="*/ 25 h 34"/>
                  <a:gd name="T32" fmla="*/ 89 w 89"/>
                  <a:gd name="T33" fmla="*/ 24 h 34"/>
                  <a:gd name="T34" fmla="*/ 88 w 89"/>
                  <a:gd name="T35" fmla="*/ 24 h 34"/>
                  <a:gd name="T36" fmla="*/ 84 w 89"/>
                  <a:gd name="T37" fmla="*/ 24 h 34"/>
                  <a:gd name="T38" fmla="*/ 77 w 89"/>
                  <a:gd name="T39" fmla="*/ 25 h 34"/>
                  <a:gd name="T40" fmla="*/ 70 w 89"/>
                  <a:gd name="T41" fmla="*/ 25 h 34"/>
                  <a:gd name="T42" fmla="*/ 62 w 89"/>
                  <a:gd name="T43" fmla="*/ 25 h 34"/>
                  <a:gd name="T44" fmla="*/ 54 w 89"/>
                  <a:gd name="T45" fmla="*/ 25 h 34"/>
                  <a:gd name="T46" fmla="*/ 46 w 89"/>
                  <a:gd name="T47" fmla="*/ 25 h 34"/>
                  <a:gd name="T48" fmla="*/ 41 w 89"/>
                  <a:gd name="T49" fmla="*/ 25 h 34"/>
                  <a:gd name="T50" fmla="*/ 36 w 89"/>
                  <a:gd name="T51" fmla="*/ 21 h 34"/>
                  <a:gd name="T52" fmla="*/ 26 w 89"/>
                  <a:gd name="T53" fmla="*/ 12 h 34"/>
                  <a:gd name="T54" fmla="*/ 17 w 89"/>
                  <a:gd name="T55" fmla="*/ 4 h 34"/>
                  <a:gd name="T56" fmla="*/ 10 w 89"/>
                  <a:gd name="T57" fmla="*/ 0 h 34"/>
                  <a:gd name="T58" fmla="*/ 6 w 89"/>
                  <a:gd name="T59" fmla="*/ 0 h 34"/>
                  <a:gd name="T60" fmla="*/ 4 w 89"/>
                  <a:gd name="T61" fmla="*/ 0 h 34"/>
                  <a:gd name="T62" fmla="*/ 1 w 89"/>
                  <a:gd name="T63" fmla="*/ 0 h 34"/>
                  <a:gd name="T64" fmla="*/ 0 w 89"/>
                  <a:gd name="T6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34">
                    <a:moveTo>
                      <a:pt x="0" y="0"/>
                    </a:moveTo>
                    <a:lnTo>
                      <a:pt x="1" y="1"/>
                    </a:lnTo>
                    <a:lnTo>
                      <a:pt x="5" y="5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5" y="24"/>
                    </a:lnTo>
                    <a:lnTo>
                      <a:pt x="32" y="29"/>
                    </a:lnTo>
                    <a:lnTo>
                      <a:pt x="38" y="33"/>
                    </a:lnTo>
                    <a:lnTo>
                      <a:pt x="42" y="34"/>
                    </a:lnTo>
                    <a:lnTo>
                      <a:pt x="48" y="33"/>
                    </a:lnTo>
                    <a:lnTo>
                      <a:pt x="53" y="33"/>
                    </a:lnTo>
                    <a:lnTo>
                      <a:pt x="56" y="32"/>
                    </a:lnTo>
                    <a:lnTo>
                      <a:pt x="58" y="32"/>
                    </a:lnTo>
                    <a:lnTo>
                      <a:pt x="65" y="30"/>
                    </a:lnTo>
                    <a:lnTo>
                      <a:pt x="76" y="28"/>
                    </a:lnTo>
                    <a:lnTo>
                      <a:pt x="85" y="25"/>
                    </a:lnTo>
                    <a:lnTo>
                      <a:pt x="89" y="24"/>
                    </a:lnTo>
                    <a:lnTo>
                      <a:pt x="88" y="24"/>
                    </a:lnTo>
                    <a:lnTo>
                      <a:pt x="84" y="24"/>
                    </a:lnTo>
                    <a:lnTo>
                      <a:pt x="77" y="25"/>
                    </a:lnTo>
                    <a:lnTo>
                      <a:pt x="70" y="25"/>
                    </a:lnTo>
                    <a:lnTo>
                      <a:pt x="62" y="25"/>
                    </a:lnTo>
                    <a:lnTo>
                      <a:pt x="54" y="25"/>
                    </a:lnTo>
                    <a:lnTo>
                      <a:pt x="46" y="25"/>
                    </a:lnTo>
                    <a:lnTo>
                      <a:pt x="41" y="25"/>
                    </a:lnTo>
                    <a:lnTo>
                      <a:pt x="36" y="21"/>
                    </a:lnTo>
                    <a:lnTo>
                      <a:pt x="26" y="12"/>
                    </a:lnTo>
                    <a:lnTo>
                      <a:pt x="17" y="4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2" name="Freeform 542"/>
              <p:cNvSpPr>
                <a:spLocks/>
              </p:cNvSpPr>
              <p:nvPr/>
            </p:nvSpPr>
            <p:spPr bwMode="auto">
              <a:xfrm>
                <a:off x="3465" y="1261"/>
                <a:ext cx="28" cy="17"/>
              </a:xfrm>
              <a:custGeom>
                <a:avLst/>
                <a:gdLst>
                  <a:gd name="T0" fmla="*/ 90 w 113"/>
                  <a:gd name="T1" fmla="*/ 36 h 70"/>
                  <a:gd name="T2" fmla="*/ 82 w 113"/>
                  <a:gd name="T3" fmla="*/ 40 h 70"/>
                  <a:gd name="T4" fmla="*/ 77 w 113"/>
                  <a:gd name="T5" fmla="*/ 36 h 70"/>
                  <a:gd name="T6" fmla="*/ 74 w 113"/>
                  <a:gd name="T7" fmla="*/ 32 h 70"/>
                  <a:gd name="T8" fmla="*/ 74 w 113"/>
                  <a:gd name="T9" fmla="*/ 30 h 70"/>
                  <a:gd name="T10" fmla="*/ 69 w 113"/>
                  <a:gd name="T11" fmla="*/ 19 h 70"/>
                  <a:gd name="T12" fmla="*/ 69 w 113"/>
                  <a:gd name="T13" fmla="*/ 18 h 70"/>
                  <a:gd name="T14" fmla="*/ 68 w 113"/>
                  <a:gd name="T15" fmla="*/ 12 h 70"/>
                  <a:gd name="T16" fmla="*/ 65 w 113"/>
                  <a:gd name="T17" fmla="*/ 8 h 70"/>
                  <a:gd name="T18" fmla="*/ 61 w 113"/>
                  <a:gd name="T19" fmla="*/ 3 h 70"/>
                  <a:gd name="T20" fmla="*/ 56 w 113"/>
                  <a:gd name="T21" fmla="*/ 0 h 70"/>
                  <a:gd name="T22" fmla="*/ 53 w 113"/>
                  <a:gd name="T23" fmla="*/ 2 h 70"/>
                  <a:gd name="T24" fmla="*/ 52 w 113"/>
                  <a:gd name="T25" fmla="*/ 4 h 70"/>
                  <a:gd name="T26" fmla="*/ 52 w 113"/>
                  <a:gd name="T27" fmla="*/ 6 h 70"/>
                  <a:gd name="T28" fmla="*/ 48 w 113"/>
                  <a:gd name="T29" fmla="*/ 19 h 70"/>
                  <a:gd name="T30" fmla="*/ 42 w 113"/>
                  <a:gd name="T31" fmla="*/ 8 h 70"/>
                  <a:gd name="T32" fmla="*/ 22 w 113"/>
                  <a:gd name="T33" fmla="*/ 15 h 70"/>
                  <a:gd name="T34" fmla="*/ 45 w 113"/>
                  <a:gd name="T35" fmla="*/ 24 h 70"/>
                  <a:gd name="T36" fmla="*/ 30 w 113"/>
                  <a:gd name="T37" fmla="*/ 32 h 70"/>
                  <a:gd name="T38" fmla="*/ 26 w 113"/>
                  <a:gd name="T39" fmla="*/ 32 h 70"/>
                  <a:gd name="T40" fmla="*/ 16 w 113"/>
                  <a:gd name="T41" fmla="*/ 31 h 70"/>
                  <a:gd name="T42" fmla="*/ 5 w 113"/>
                  <a:gd name="T43" fmla="*/ 34 h 70"/>
                  <a:gd name="T44" fmla="*/ 0 w 113"/>
                  <a:gd name="T45" fmla="*/ 39 h 70"/>
                  <a:gd name="T46" fmla="*/ 4 w 113"/>
                  <a:gd name="T47" fmla="*/ 43 h 70"/>
                  <a:gd name="T48" fmla="*/ 14 w 113"/>
                  <a:gd name="T49" fmla="*/ 52 h 70"/>
                  <a:gd name="T50" fmla="*/ 26 w 113"/>
                  <a:gd name="T51" fmla="*/ 60 h 70"/>
                  <a:gd name="T52" fmla="*/ 38 w 113"/>
                  <a:gd name="T53" fmla="*/ 63 h 70"/>
                  <a:gd name="T54" fmla="*/ 42 w 113"/>
                  <a:gd name="T55" fmla="*/ 62 h 70"/>
                  <a:gd name="T56" fmla="*/ 45 w 113"/>
                  <a:gd name="T57" fmla="*/ 60 h 70"/>
                  <a:gd name="T58" fmla="*/ 48 w 113"/>
                  <a:gd name="T59" fmla="*/ 60 h 70"/>
                  <a:gd name="T60" fmla="*/ 50 w 113"/>
                  <a:gd name="T61" fmla="*/ 59 h 70"/>
                  <a:gd name="T62" fmla="*/ 52 w 113"/>
                  <a:gd name="T63" fmla="*/ 60 h 70"/>
                  <a:gd name="T64" fmla="*/ 54 w 113"/>
                  <a:gd name="T65" fmla="*/ 62 h 70"/>
                  <a:gd name="T66" fmla="*/ 60 w 113"/>
                  <a:gd name="T67" fmla="*/ 64 h 70"/>
                  <a:gd name="T68" fmla="*/ 65 w 113"/>
                  <a:gd name="T69" fmla="*/ 67 h 70"/>
                  <a:gd name="T70" fmla="*/ 72 w 113"/>
                  <a:gd name="T71" fmla="*/ 68 h 70"/>
                  <a:gd name="T72" fmla="*/ 78 w 113"/>
                  <a:gd name="T73" fmla="*/ 70 h 70"/>
                  <a:gd name="T74" fmla="*/ 85 w 113"/>
                  <a:gd name="T75" fmla="*/ 70 h 70"/>
                  <a:gd name="T76" fmla="*/ 90 w 113"/>
                  <a:gd name="T77" fmla="*/ 67 h 70"/>
                  <a:gd name="T78" fmla="*/ 98 w 113"/>
                  <a:gd name="T79" fmla="*/ 63 h 70"/>
                  <a:gd name="T80" fmla="*/ 101 w 113"/>
                  <a:gd name="T81" fmla="*/ 63 h 70"/>
                  <a:gd name="T82" fmla="*/ 102 w 113"/>
                  <a:gd name="T83" fmla="*/ 62 h 70"/>
                  <a:gd name="T84" fmla="*/ 106 w 113"/>
                  <a:gd name="T85" fmla="*/ 56 h 70"/>
                  <a:gd name="T86" fmla="*/ 110 w 113"/>
                  <a:gd name="T87" fmla="*/ 48 h 70"/>
                  <a:gd name="T88" fmla="*/ 113 w 113"/>
                  <a:gd name="T89" fmla="*/ 44 h 70"/>
                  <a:gd name="T90" fmla="*/ 113 w 113"/>
                  <a:gd name="T91" fmla="*/ 42 h 70"/>
                  <a:gd name="T92" fmla="*/ 113 w 113"/>
                  <a:gd name="T93" fmla="*/ 40 h 70"/>
                  <a:gd name="T94" fmla="*/ 111 w 113"/>
                  <a:gd name="T95" fmla="*/ 38 h 70"/>
                  <a:gd name="T96" fmla="*/ 106 w 113"/>
                  <a:gd name="T97" fmla="*/ 34 h 70"/>
                  <a:gd name="T98" fmla="*/ 98 w 113"/>
                  <a:gd name="T99" fmla="*/ 32 h 70"/>
                  <a:gd name="T100" fmla="*/ 90 w 113"/>
                  <a:gd name="T10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70">
                    <a:moveTo>
                      <a:pt x="90" y="36"/>
                    </a:moveTo>
                    <a:lnTo>
                      <a:pt x="82" y="40"/>
                    </a:lnTo>
                    <a:lnTo>
                      <a:pt x="77" y="36"/>
                    </a:lnTo>
                    <a:lnTo>
                      <a:pt x="74" y="32"/>
                    </a:lnTo>
                    <a:lnTo>
                      <a:pt x="74" y="30"/>
                    </a:lnTo>
                    <a:lnTo>
                      <a:pt x="69" y="19"/>
                    </a:lnTo>
                    <a:lnTo>
                      <a:pt x="69" y="18"/>
                    </a:lnTo>
                    <a:lnTo>
                      <a:pt x="68" y="12"/>
                    </a:lnTo>
                    <a:lnTo>
                      <a:pt x="65" y="8"/>
                    </a:lnTo>
                    <a:lnTo>
                      <a:pt x="61" y="3"/>
                    </a:lnTo>
                    <a:lnTo>
                      <a:pt x="56" y="0"/>
                    </a:lnTo>
                    <a:lnTo>
                      <a:pt x="53" y="2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48" y="19"/>
                    </a:lnTo>
                    <a:lnTo>
                      <a:pt x="42" y="8"/>
                    </a:lnTo>
                    <a:lnTo>
                      <a:pt x="22" y="15"/>
                    </a:lnTo>
                    <a:lnTo>
                      <a:pt x="45" y="24"/>
                    </a:lnTo>
                    <a:lnTo>
                      <a:pt x="30" y="32"/>
                    </a:lnTo>
                    <a:lnTo>
                      <a:pt x="26" y="32"/>
                    </a:lnTo>
                    <a:lnTo>
                      <a:pt x="16" y="31"/>
                    </a:lnTo>
                    <a:lnTo>
                      <a:pt x="5" y="34"/>
                    </a:lnTo>
                    <a:lnTo>
                      <a:pt x="0" y="39"/>
                    </a:lnTo>
                    <a:lnTo>
                      <a:pt x="4" y="43"/>
                    </a:lnTo>
                    <a:lnTo>
                      <a:pt x="14" y="52"/>
                    </a:lnTo>
                    <a:lnTo>
                      <a:pt x="26" y="60"/>
                    </a:lnTo>
                    <a:lnTo>
                      <a:pt x="38" y="63"/>
                    </a:lnTo>
                    <a:lnTo>
                      <a:pt x="42" y="62"/>
                    </a:lnTo>
                    <a:lnTo>
                      <a:pt x="45" y="60"/>
                    </a:lnTo>
                    <a:lnTo>
                      <a:pt x="48" y="60"/>
                    </a:lnTo>
                    <a:lnTo>
                      <a:pt x="50" y="59"/>
                    </a:lnTo>
                    <a:lnTo>
                      <a:pt x="52" y="60"/>
                    </a:lnTo>
                    <a:lnTo>
                      <a:pt x="54" y="62"/>
                    </a:lnTo>
                    <a:lnTo>
                      <a:pt x="60" y="64"/>
                    </a:lnTo>
                    <a:lnTo>
                      <a:pt x="65" y="67"/>
                    </a:lnTo>
                    <a:lnTo>
                      <a:pt x="72" y="68"/>
                    </a:lnTo>
                    <a:lnTo>
                      <a:pt x="78" y="70"/>
                    </a:lnTo>
                    <a:lnTo>
                      <a:pt x="85" y="70"/>
                    </a:lnTo>
                    <a:lnTo>
                      <a:pt x="90" y="67"/>
                    </a:lnTo>
                    <a:lnTo>
                      <a:pt x="98" y="63"/>
                    </a:lnTo>
                    <a:lnTo>
                      <a:pt x="101" y="63"/>
                    </a:lnTo>
                    <a:lnTo>
                      <a:pt x="102" y="62"/>
                    </a:lnTo>
                    <a:lnTo>
                      <a:pt x="106" y="56"/>
                    </a:lnTo>
                    <a:lnTo>
                      <a:pt x="110" y="48"/>
                    </a:lnTo>
                    <a:lnTo>
                      <a:pt x="113" y="44"/>
                    </a:lnTo>
                    <a:lnTo>
                      <a:pt x="113" y="42"/>
                    </a:lnTo>
                    <a:lnTo>
                      <a:pt x="113" y="40"/>
                    </a:lnTo>
                    <a:lnTo>
                      <a:pt x="111" y="38"/>
                    </a:lnTo>
                    <a:lnTo>
                      <a:pt x="106" y="34"/>
                    </a:lnTo>
                    <a:lnTo>
                      <a:pt x="98" y="32"/>
                    </a:lnTo>
                    <a:lnTo>
                      <a:pt x="9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3" name="Freeform 543"/>
              <p:cNvSpPr>
                <a:spLocks/>
              </p:cNvSpPr>
              <p:nvPr/>
            </p:nvSpPr>
            <p:spPr bwMode="auto">
              <a:xfrm>
                <a:off x="3499" y="1718"/>
                <a:ext cx="7" cy="89"/>
              </a:xfrm>
              <a:custGeom>
                <a:avLst/>
                <a:gdLst>
                  <a:gd name="T0" fmla="*/ 19 w 31"/>
                  <a:gd name="T1" fmla="*/ 0 h 354"/>
                  <a:gd name="T2" fmla="*/ 20 w 31"/>
                  <a:gd name="T3" fmla="*/ 44 h 354"/>
                  <a:gd name="T4" fmla="*/ 19 w 31"/>
                  <a:gd name="T5" fmla="*/ 142 h 354"/>
                  <a:gd name="T6" fmla="*/ 16 w 31"/>
                  <a:gd name="T7" fmla="*/ 245 h 354"/>
                  <a:gd name="T8" fmla="*/ 18 w 31"/>
                  <a:gd name="T9" fmla="*/ 302 h 354"/>
                  <a:gd name="T10" fmla="*/ 22 w 31"/>
                  <a:gd name="T11" fmla="*/ 319 h 354"/>
                  <a:gd name="T12" fmla="*/ 27 w 31"/>
                  <a:gd name="T13" fmla="*/ 334 h 354"/>
                  <a:gd name="T14" fmla="*/ 31 w 31"/>
                  <a:gd name="T15" fmla="*/ 346 h 354"/>
                  <a:gd name="T16" fmla="*/ 31 w 31"/>
                  <a:gd name="T17" fmla="*/ 354 h 354"/>
                  <a:gd name="T18" fmla="*/ 24 w 31"/>
                  <a:gd name="T19" fmla="*/ 349 h 354"/>
                  <a:gd name="T20" fmla="*/ 14 w 31"/>
                  <a:gd name="T21" fmla="*/ 331 h 354"/>
                  <a:gd name="T22" fmla="*/ 4 w 31"/>
                  <a:gd name="T23" fmla="*/ 314 h 354"/>
                  <a:gd name="T24" fmla="*/ 0 w 31"/>
                  <a:gd name="T25" fmla="*/ 306 h 354"/>
                  <a:gd name="T26" fmla="*/ 3 w 31"/>
                  <a:gd name="T27" fmla="*/ 258 h 354"/>
                  <a:gd name="T28" fmla="*/ 8 w 31"/>
                  <a:gd name="T29" fmla="*/ 153 h 354"/>
                  <a:gd name="T30" fmla="*/ 14 w 31"/>
                  <a:gd name="T31" fmla="*/ 48 h 354"/>
                  <a:gd name="T32" fmla="*/ 19 w 31"/>
                  <a:gd name="T3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54">
                    <a:moveTo>
                      <a:pt x="19" y="0"/>
                    </a:moveTo>
                    <a:lnTo>
                      <a:pt x="20" y="44"/>
                    </a:lnTo>
                    <a:lnTo>
                      <a:pt x="19" y="142"/>
                    </a:lnTo>
                    <a:lnTo>
                      <a:pt x="16" y="245"/>
                    </a:lnTo>
                    <a:lnTo>
                      <a:pt x="18" y="302"/>
                    </a:lnTo>
                    <a:lnTo>
                      <a:pt x="22" y="319"/>
                    </a:lnTo>
                    <a:lnTo>
                      <a:pt x="27" y="334"/>
                    </a:lnTo>
                    <a:lnTo>
                      <a:pt x="31" y="346"/>
                    </a:lnTo>
                    <a:lnTo>
                      <a:pt x="31" y="354"/>
                    </a:lnTo>
                    <a:lnTo>
                      <a:pt x="24" y="349"/>
                    </a:lnTo>
                    <a:lnTo>
                      <a:pt x="14" y="331"/>
                    </a:lnTo>
                    <a:lnTo>
                      <a:pt x="4" y="314"/>
                    </a:lnTo>
                    <a:lnTo>
                      <a:pt x="0" y="306"/>
                    </a:lnTo>
                    <a:lnTo>
                      <a:pt x="3" y="258"/>
                    </a:lnTo>
                    <a:lnTo>
                      <a:pt x="8" y="153"/>
                    </a:lnTo>
                    <a:lnTo>
                      <a:pt x="14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393" name="Группа 392"/>
            <p:cNvGrpSpPr/>
            <p:nvPr/>
          </p:nvGrpSpPr>
          <p:grpSpPr>
            <a:xfrm rot="762372">
              <a:off x="5259801" y="1769906"/>
              <a:ext cx="78434" cy="190018"/>
              <a:chOff x="8039100" y="2930525"/>
              <a:chExt cx="428625" cy="1114425"/>
            </a:xfrm>
          </p:grpSpPr>
          <p:grpSp>
            <p:nvGrpSpPr>
              <p:cNvPr id="394" name="Group 421"/>
              <p:cNvGrpSpPr>
                <a:grpSpLocks noChangeAspect="1"/>
              </p:cNvGrpSpPr>
              <p:nvPr/>
            </p:nvGrpSpPr>
            <p:grpSpPr bwMode="auto">
              <a:xfrm>
                <a:off x="8039100" y="2930525"/>
                <a:ext cx="428625" cy="1114425"/>
                <a:chOff x="5064" y="1846"/>
                <a:chExt cx="270" cy="702"/>
              </a:xfrm>
            </p:grpSpPr>
            <p:sp>
              <p:nvSpPr>
                <p:cNvPr id="396" name="AutoShape 42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064" y="1846"/>
                  <a:ext cx="270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97" name="Freeform 422"/>
                <p:cNvSpPr>
                  <a:spLocks/>
                </p:cNvSpPr>
                <p:nvPr/>
              </p:nvSpPr>
              <p:spPr bwMode="auto">
                <a:xfrm>
                  <a:off x="5070" y="1913"/>
                  <a:ext cx="258" cy="635"/>
                </a:xfrm>
                <a:custGeom>
                  <a:avLst/>
                  <a:gdLst>
                    <a:gd name="T0" fmla="*/ 209 w 774"/>
                    <a:gd name="T1" fmla="*/ 1271 h 1906"/>
                    <a:gd name="T2" fmla="*/ 143 w 774"/>
                    <a:gd name="T3" fmla="*/ 1102 h 1906"/>
                    <a:gd name="T4" fmla="*/ 82 w 774"/>
                    <a:gd name="T5" fmla="*/ 970 h 1906"/>
                    <a:gd name="T6" fmla="*/ 38 w 774"/>
                    <a:gd name="T7" fmla="*/ 835 h 1906"/>
                    <a:gd name="T8" fmla="*/ 39 w 774"/>
                    <a:gd name="T9" fmla="*/ 732 h 1906"/>
                    <a:gd name="T10" fmla="*/ 39 w 774"/>
                    <a:gd name="T11" fmla="*/ 660 h 1906"/>
                    <a:gd name="T12" fmla="*/ 14 w 774"/>
                    <a:gd name="T13" fmla="*/ 500 h 1906"/>
                    <a:gd name="T14" fmla="*/ 0 w 774"/>
                    <a:gd name="T15" fmla="*/ 342 h 1906"/>
                    <a:gd name="T16" fmla="*/ 28 w 774"/>
                    <a:gd name="T17" fmla="*/ 278 h 1906"/>
                    <a:gd name="T18" fmla="*/ 67 w 774"/>
                    <a:gd name="T19" fmla="*/ 194 h 1906"/>
                    <a:gd name="T20" fmla="*/ 107 w 774"/>
                    <a:gd name="T21" fmla="*/ 98 h 1906"/>
                    <a:gd name="T22" fmla="*/ 154 w 774"/>
                    <a:gd name="T23" fmla="*/ 19 h 1906"/>
                    <a:gd name="T24" fmla="*/ 201 w 774"/>
                    <a:gd name="T25" fmla="*/ 4 h 1906"/>
                    <a:gd name="T26" fmla="*/ 223 w 774"/>
                    <a:gd name="T27" fmla="*/ 73 h 1906"/>
                    <a:gd name="T28" fmla="*/ 197 w 774"/>
                    <a:gd name="T29" fmla="*/ 178 h 1906"/>
                    <a:gd name="T30" fmla="*/ 161 w 774"/>
                    <a:gd name="T31" fmla="*/ 299 h 1906"/>
                    <a:gd name="T32" fmla="*/ 167 w 774"/>
                    <a:gd name="T33" fmla="*/ 322 h 1906"/>
                    <a:gd name="T34" fmla="*/ 183 w 774"/>
                    <a:gd name="T35" fmla="*/ 300 h 1906"/>
                    <a:gd name="T36" fmla="*/ 197 w 774"/>
                    <a:gd name="T37" fmla="*/ 277 h 1906"/>
                    <a:gd name="T38" fmla="*/ 234 w 774"/>
                    <a:gd name="T39" fmla="*/ 210 h 1906"/>
                    <a:gd name="T40" fmla="*/ 263 w 774"/>
                    <a:gd name="T41" fmla="*/ 169 h 1906"/>
                    <a:gd name="T42" fmla="*/ 295 w 774"/>
                    <a:gd name="T43" fmla="*/ 166 h 1906"/>
                    <a:gd name="T44" fmla="*/ 303 w 774"/>
                    <a:gd name="T45" fmla="*/ 233 h 1906"/>
                    <a:gd name="T46" fmla="*/ 285 w 774"/>
                    <a:gd name="T47" fmla="*/ 317 h 1906"/>
                    <a:gd name="T48" fmla="*/ 260 w 774"/>
                    <a:gd name="T49" fmla="*/ 374 h 1906"/>
                    <a:gd name="T50" fmla="*/ 235 w 774"/>
                    <a:gd name="T51" fmla="*/ 478 h 1906"/>
                    <a:gd name="T52" fmla="*/ 213 w 774"/>
                    <a:gd name="T53" fmla="*/ 584 h 1906"/>
                    <a:gd name="T54" fmla="*/ 215 w 774"/>
                    <a:gd name="T55" fmla="*/ 586 h 1906"/>
                    <a:gd name="T56" fmla="*/ 220 w 774"/>
                    <a:gd name="T57" fmla="*/ 596 h 1906"/>
                    <a:gd name="T58" fmla="*/ 242 w 774"/>
                    <a:gd name="T59" fmla="*/ 642 h 1906"/>
                    <a:gd name="T60" fmla="*/ 278 w 774"/>
                    <a:gd name="T61" fmla="*/ 709 h 1906"/>
                    <a:gd name="T62" fmla="*/ 322 w 774"/>
                    <a:gd name="T63" fmla="*/ 779 h 1906"/>
                    <a:gd name="T64" fmla="*/ 366 w 774"/>
                    <a:gd name="T65" fmla="*/ 833 h 1906"/>
                    <a:gd name="T66" fmla="*/ 419 w 774"/>
                    <a:gd name="T67" fmla="*/ 862 h 1906"/>
                    <a:gd name="T68" fmla="*/ 487 w 774"/>
                    <a:gd name="T69" fmla="*/ 881 h 1906"/>
                    <a:gd name="T70" fmla="*/ 540 w 774"/>
                    <a:gd name="T71" fmla="*/ 854 h 1906"/>
                    <a:gd name="T72" fmla="*/ 580 w 774"/>
                    <a:gd name="T73" fmla="*/ 738 h 1906"/>
                    <a:gd name="T74" fmla="*/ 582 w 774"/>
                    <a:gd name="T75" fmla="*/ 611 h 1906"/>
                    <a:gd name="T76" fmla="*/ 601 w 774"/>
                    <a:gd name="T77" fmla="*/ 504 h 1906"/>
                    <a:gd name="T78" fmla="*/ 652 w 774"/>
                    <a:gd name="T79" fmla="*/ 396 h 1906"/>
                    <a:gd name="T80" fmla="*/ 722 w 774"/>
                    <a:gd name="T81" fmla="*/ 339 h 1906"/>
                    <a:gd name="T82" fmla="*/ 751 w 774"/>
                    <a:gd name="T83" fmla="*/ 397 h 1906"/>
                    <a:gd name="T84" fmla="*/ 743 w 774"/>
                    <a:gd name="T85" fmla="*/ 490 h 1906"/>
                    <a:gd name="T86" fmla="*/ 745 w 774"/>
                    <a:gd name="T87" fmla="*/ 630 h 1906"/>
                    <a:gd name="T88" fmla="*/ 747 w 774"/>
                    <a:gd name="T89" fmla="*/ 821 h 1906"/>
                    <a:gd name="T90" fmla="*/ 749 w 774"/>
                    <a:gd name="T91" fmla="*/ 1022 h 1906"/>
                    <a:gd name="T92" fmla="*/ 767 w 774"/>
                    <a:gd name="T93" fmla="*/ 1103 h 1906"/>
                    <a:gd name="T94" fmla="*/ 773 w 774"/>
                    <a:gd name="T95" fmla="*/ 1200 h 1906"/>
                    <a:gd name="T96" fmla="*/ 732 w 774"/>
                    <a:gd name="T97" fmla="*/ 1348 h 1906"/>
                    <a:gd name="T98" fmla="*/ 654 w 774"/>
                    <a:gd name="T99" fmla="*/ 1472 h 1906"/>
                    <a:gd name="T100" fmla="*/ 612 w 774"/>
                    <a:gd name="T101" fmla="*/ 1523 h 1906"/>
                    <a:gd name="T102" fmla="*/ 140 w 774"/>
                    <a:gd name="T103" fmla="*/ 1775 h 1906"/>
                    <a:gd name="T104" fmla="*/ 192 w 774"/>
                    <a:gd name="T105" fmla="*/ 1613 h 1906"/>
                    <a:gd name="T106" fmla="*/ 236 w 774"/>
                    <a:gd name="T107" fmla="*/ 1408 h 1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74" h="1906">
                      <a:moveTo>
                        <a:pt x="235" y="1363"/>
                      </a:moveTo>
                      <a:lnTo>
                        <a:pt x="224" y="1321"/>
                      </a:lnTo>
                      <a:lnTo>
                        <a:pt x="209" y="1271"/>
                      </a:lnTo>
                      <a:lnTo>
                        <a:pt x="189" y="1216"/>
                      </a:lnTo>
                      <a:lnTo>
                        <a:pt x="167" y="1159"/>
                      </a:lnTo>
                      <a:lnTo>
                        <a:pt x="143" y="1102"/>
                      </a:lnTo>
                      <a:lnTo>
                        <a:pt x="121" y="1050"/>
                      </a:lnTo>
                      <a:lnTo>
                        <a:pt x="100" y="1006"/>
                      </a:lnTo>
                      <a:lnTo>
                        <a:pt x="82" y="970"/>
                      </a:lnTo>
                      <a:lnTo>
                        <a:pt x="60" y="923"/>
                      </a:lnTo>
                      <a:lnTo>
                        <a:pt x="46" y="878"/>
                      </a:lnTo>
                      <a:lnTo>
                        <a:pt x="38" y="835"/>
                      </a:lnTo>
                      <a:lnTo>
                        <a:pt x="36" y="797"/>
                      </a:lnTo>
                      <a:lnTo>
                        <a:pt x="37" y="763"/>
                      </a:lnTo>
                      <a:lnTo>
                        <a:pt x="39" y="732"/>
                      </a:lnTo>
                      <a:lnTo>
                        <a:pt x="43" y="708"/>
                      </a:lnTo>
                      <a:lnTo>
                        <a:pt x="43" y="688"/>
                      </a:lnTo>
                      <a:lnTo>
                        <a:pt x="39" y="660"/>
                      </a:lnTo>
                      <a:lnTo>
                        <a:pt x="32" y="615"/>
                      </a:lnTo>
                      <a:lnTo>
                        <a:pt x="23" y="560"/>
                      </a:lnTo>
                      <a:lnTo>
                        <a:pt x="14" y="500"/>
                      </a:lnTo>
                      <a:lnTo>
                        <a:pt x="6" y="439"/>
                      </a:lnTo>
                      <a:lnTo>
                        <a:pt x="1" y="385"/>
                      </a:lnTo>
                      <a:lnTo>
                        <a:pt x="0" y="342"/>
                      </a:lnTo>
                      <a:lnTo>
                        <a:pt x="6" y="317"/>
                      </a:lnTo>
                      <a:lnTo>
                        <a:pt x="17" y="300"/>
                      </a:lnTo>
                      <a:lnTo>
                        <a:pt x="28" y="278"/>
                      </a:lnTo>
                      <a:lnTo>
                        <a:pt x="40" y="253"/>
                      </a:lnTo>
                      <a:lnTo>
                        <a:pt x="53" y="225"/>
                      </a:lnTo>
                      <a:lnTo>
                        <a:pt x="67" y="194"/>
                      </a:lnTo>
                      <a:lnTo>
                        <a:pt x="81" y="163"/>
                      </a:lnTo>
                      <a:lnTo>
                        <a:pt x="94" y="131"/>
                      </a:lnTo>
                      <a:lnTo>
                        <a:pt x="107" y="98"/>
                      </a:lnTo>
                      <a:lnTo>
                        <a:pt x="121" y="67"/>
                      </a:lnTo>
                      <a:lnTo>
                        <a:pt x="137" y="40"/>
                      </a:lnTo>
                      <a:lnTo>
                        <a:pt x="154" y="19"/>
                      </a:lnTo>
                      <a:lnTo>
                        <a:pt x="171" y="5"/>
                      </a:lnTo>
                      <a:lnTo>
                        <a:pt x="187" y="0"/>
                      </a:lnTo>
                      <a:lnTo>
                        <a:pt x="201" y="4"/>
                      </a:lnTo>
                      <a:lnTo>
                        <a:pt x="213" y="19"/>
                      </a:lnTo>
                      <a:lnTo>
                        <a:pt x="222" y="47"/>
                      </a:lnTo>
                      <a:lnTo>
                        <a:pt x="223" y="73"/>
                      </a:lnTo>
                      <a:lnTo>
                        <a:pt x="219" y="105"/>
                      </a:lnTo>
                      <a:lnTo>
                        <a:pt x="209" y="140"/>
                      </a:lnTo>
                      <a:lnTo>
                        <a:pt x="197" y="178"/>
                      </a:lnTo>
                      <a:lnTo>
                        <a:pt x="184" y="218"/>
                      </a:lnTo>
                      <a:lnTo>
                        <a:pt x="171" y="258"/>
                      </a:lnTo>
                      <a:lnTo>
                        <a:pt x="161" y="299"/>
                      </a:lnTo>
                      <a:lnTo>
                        <a:pt x="156" y="337"/>
                      </a:lnTo>
                      <a:lnTo>
                        <a:pt x="161" y="329"/>
                      </a:lnTo>
                      <a:lnTo>
                        <a:pt x="167" y="322"/>
                      </a:lnTo>
                      <a:lnTo>
                        <a:pt x="173" y="315"/>
                      </a:lnTo>
                      <a:lnTo>
                        <a:pt x="178" y="307"/>
                      </a:lnTo>
                      <a:lnTo>
                        <a:pt x="183" y="300"/>
                      </a:lnTo>
                      <a:lnTo>
                        <a:pt x="188" y="292"/>
                      </a:lnTo>
                      <a:lnTo>
                        <a:pt x="192" y="285"/>
                      </a:lnTo>
                      <a:lnTo>
                        <a:pt x="197" y="277"/>
                      </a:lnTo>
                      <a:lnTo>
                        <a:pt x="210" y="253"/>
                      </a:lnTo>
                      <a:lnTo>
                        <a:pt x="222" y="231"/>
                      </a:lnTo>
                      <a:lnTo>
                        <a:pt x="234" y="210"/>
                      </a:lnTo>
                      <a:lnTo>
                        <a:pt x="243" y="193"/>
                      </a:lnTo>
                      <a:lnTo>
                        <a:pt x="254" y="180"/>
                      </a:lnTo>
                      <a:lnTo>
                        <a:pt x="263" y="169"/>
                      </a:lnTo>
                      <a:lnTo>
                        <a:pt x="274" y="161"/>
                      </a:lnTo>
                      <a:lnTo>
                        <a:pt x="286" y="159"/>
                      </a:lnTo>
                      <a:lnTo>
                        <a:pt x="295" y="166"/>
                      </a:lnTo>
                      <a:lnTo>
                        <a:pt x="302" y="182"/>
                      </a:lnTo>
                      <a:lnTo>
                        <a:pt x="304" y="205"/>
                      </a:lnTo>
                      <a:lnTo>
                        <a:pt x="303" y="233"/>
                      </a:lnTo>
                      <a:lnTo>
                        <a:pt x="298" y="262"/>
                      </a:lnTo>
                      <a:lnTo>
                        <a:pt x="292" y="291"/>
                      </a:lnTo>
                      <a:lnTo>
                        <a:pt x="285" y="317"/>
                      </a:lnTo>
                      <a:lnTo>
                        <a:pt x="275" y="335"/>
                      </a:lnTo>
                      <a:lnTo>
                        <a:pt x="268" y="351"/>
                      </a:lnTo>
                      <a:lnTo>
                        <a:pt x="260" y="374"/>
                      </a:lnTo>
                      <a:lnTo>
                        <a:pt x="252" y="405"/>
                      </a:lnTo>
                      <a:lnTo>
                        <a:pt x="243" y="440"/>
                      </a:lnTo>
                      <a:lnTo>
                        <a:pt x="235" y="478"/>
                      </a:lnTo>
                      <a:lnTo>
                        <a:pt x="227" y="515"/>
                      </a:lnTo>
                      <a:lnTo>
                        <a:pt x="220" y="552"/>
                      </a:lnTo>
                      <a:lnTo>
                        <a:pt x="213" y="584"/>
                      </a:lnTo>
                      <a:lnTo>
                        <a:pt x="213" y="585"/>
                      </a:lnTo>
                      <a:lnTo>
                        <a:pt x="215" y="585"/>
                      </a:lnTo>
                      <a:lnTo>
                        <a:pt x="215" y="586"/>
                      </a:lnTo>
                      <a:lnTo>
                        <a:pt x="215" y="586"/>
                      </a:lnTo>
                      <a:lnTo>
                        <a:pt x="216" y="589"/>
                      </a:lnTo>
                      <a:lnTo>
                        <a:pt x="220" y="596"/>
                      </a:lnTo>
                      <a:lnTo>
                        <a:pt x="225" y="608"/>
                      </a:lnTo>
                      <a:lnTo>
                        <a:pt x="233" y="624"/>
                      </a:lnTo>
                      <a:lnTo>
                        <a:pt x="242" y="642"/>
                      </a:lnTo>
                      <a:lnTo>
                        <a:pt x="253" y="663"/>
                      </a:lnTo>
                      <a:lnTo>
                        <a:pt x="264" y="686"/>
                      </a:lnTo>
                      <a:lnTo>
                        <a:pt x="278" y="709"/>
                      </a:lnTo>
                      <a:lnTo>
                        <a:pt x="292" y="733"/>
                      </a:lnTo>
                      <a:lnTo>
                        <a:pt x="307" y="757"/>
                      </a:lnTo>
                      <a:lnTo>
                        <a:pt x="322" y="779"/>
                      </a:lnTo>
                      <a:lnTo>
                        <a:pt x="337" y="800"/>
                      </a:lnTo>
                      <a:lnTo>
                        <a:pt x="351" y="818"/>
                      </a:lnTo>
                      <a:lnTo>
                        <a:pt x="366" y="833"/>
                      </a:lnTo>
                      <a:lnTo>
                        <a:pt x="380" y="845"/>
                      </a:lnTo>
                      <a:lnTo>
                        <a:pt x="394" y="852"/>
                      </a:lnTo>
                      <a:lnTo>
                        <a:pt x="419" y="862"/>
                      </a:lnTo>
                      <a:lnTo>
                        <a:pt x="444" y="872"/>
                      </a:lnTo>
                      <a:lnTo>
                        <a:pt x="467" y="878"/>
                      </a:lnTo>
                      <a:lnTo>
                        <a:pt x="487" y="881"/>
                      </a:lnTo>
                      <a:lnTo>
                        <a:pt x="506" y="879"/>
                      </a:lnTo>
                      <a:lnTo>
                        <a:pt x="525" y="871"/>
                      </a:lnTo>
                      <a:lnTo>
                        <a:pt x="540" y="854"/>
                      </a:lnTo>
                      <a:lnTo>
                        <a:pt x="554" y="826"/>
                      </a:lnTo>
                      <a:lnTo>
                        <a:pt x="570" y="779"/>
                      </a:lnTo>
                      <a:lnTo>
                        <a:pt x="580" y="738"/>
                      </a:lnTo>
                      <a:lnTo>
                        <a:pt x="583" y="694"/>
                      </a:lnTo>
                      <a:lnTo>
                        <a:pt x="582" y="642"/>
                      </a:lnTo>
                      <a:lnTo>
                        <a:pt x="582" y="611"/>
                      </a:lnTo>
                      <a:lnTo>
                        <a:pt x="585" y="577"/>
                      </a:lnTo>
                      <a:lnTo>
                        <a:pt x="591" y="541"/>
                      </a:lnTo>
                      <a:lnTo>
                        <a:pt x="601" y="504"/>
                      </a:lnTo>
                      <a:lnTo>
                        <a:pt x="614" y="468"/>
                      </a:lnTo>
                      <a:lnTo>
                        <a:pt x="631" y="430"/>
                      </a:lnTo>
                      <a:lnTo>
                        <a:pt x="652" y="396"/>
                      </a:lnTo>
                      <a:lnTo>
                        <a:pt x="677" y="363"/>
                      </a:lnTo>
                      <a:lnTo>
                        <a:pt x="703" y="342"/>
                      </a:lnTo>
                      <a:lnTo>
                        <a:pt x="722" y="339"/>
                      </a:lnTo>
                      <a:lnTo>
                        <a:pt x="736" y="349"/>
                      </a:lnTo>
                      <a:lnTo>
                        <a:pt x="745" y="370"/>
                      </a:lnTo>
                      <a:lnTo>
                        <a:pt x="751" y="397"/>
                      </a:lnTo>
                      <a:lnTo>
                        <a:pt x="751" y="429"/>
                      </a:lnTo>
                      <a:lnTo>
                        <a:pt x="749" y="461"/>
                      </a:lnTo>
                      <a:lnTo>
                        <a:pt x="743" y="490"/>
                      </a:lnTo>
                      <a:lnTo>
                        <a:pt x="736" y="539"/>
                      </a:lnTo>
                      <a:lnTo>
                        <a:pt x="739" y="585"/>
                      </a:lnTo>
                      <a:lnTo>
                        <a:pt x="745" y="630"/>
                      </a:lnTo>
                      <a:lnTo>
                        <a:pt x="750" y="680"/>
                      </a:lnTo>
                      <a:lnTo>
                        <a:pt x="750" y="744"/>
                      </a:lnTo>
                      <a:lnTo>
                        <a:pt x="747" y="821"/>
                      </a:lnTo>
                      <a:lnTo>
                        <a:pt x="746" y="903"/>
                      </a:lnTo>
                      <a:lnTo>
                        <a:pt x="746" y="985"/>
                      </a:lnTo>
                      <a:lnTo>
                        <a:pt x="749" y="1022"/>
                      </a:lnTo>
                      <a:lnTo>
                        <a:pt x="754" y="1051"/>
                      </a:lnTo>
                      <a:lnTo>
                        <a:pt x="760" y="1078"/>
                      </a:lnTo>
                      <a:lnTo>
                        <a:pt x="767" y="1103"/>
                      </a:lnTo>
                      <a:lnTo>
                        <a:pt x="771" y="1131"/>
                      </a:lnTo>
                      <a:lnTo>
                        <a:pt x="774" y="1163"/>
                      </a:lnTo>
                      <a:lnTo>
                        <a:pt x="773" y="1200"/>
                      </a:lnTo>
                      <a:lnTo>
                        <a:pt x="767" y="1247"/>
                      </a:lnTo>
                      <a:lnTo>
                        <a:pt x="753" y="1298"/>
                      </a:lnTo>
                      <a:lnTo>
                        <a:pt x="732" y="1348"/>
                      </a:lnTo>
                      <a:lnTo>
                        <a:pt x="707" y="1395"/>
                      </a:lnTo>
                      <a:lnTo>
                        <a:pt x="680" y="1436"/>
                      </a:lnTo>
                      <a:lnTo>
                        <a:pt x="654" y="1472"/>
                      </a:lnTo>
                      <a:lnTo>
                        <a:pt x="633" y="1500"/>
                      </a:lnTo>
                      <a:lnTo>
                        <a:pt x="617" y="1517"/>
                      </a:lnTo>
                      <a:lnTo>
                        <a:pt x="612" y="1523"/>
                      </a:lnTo>
                      <a:lnTo>
                        <a:pt x="508" y="1906"/>
                      </a:lnTo>
                      <a:lnTo>
                        <a:pt x="135" y="1790"/>
                      </a:lnTo>
                      <a:lnTo>
                        <a:pt x="140" y="1775"/>
                      </a:lnTo>
                      <a:lnTo>
                        <a:pt x="153" y="1737"/>
                      </a:lnTo>
                      <a:lnTo>
                        <a:pt x="172" y="1681"/>
                      </a:lnTo>
                      <a:lnTo>
                        <a:pt x="192" y="1613"/>
                      </a:lnTo>
                      <a:lnTo>
                        <a:pt x="212" y="1540"/>
                      </a:lnTo>
                      <a:lnTo>
                        <a:pt x="227" y="1470"/>
                      </a:lnTo>
                      <a:lnTo>
                        <a:pt x="236" y="1408"/>
                      </a:lnTo>
                      <a:lnTo>
                        <a:pt x="235" y="136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98" name="Freeform 423"/>
                <p:cNvSpPr>
                  <a:spLocks/>
                </p:cNvSpPr>
                <p:nvPr/>
              </p:nvSpPr>
              <p:spPr bwMode="auto">
                <a:xfrm>
                  <a:off x="5157" y="1846"/>
                  <a:ext cx="169" cy="315"/>
                </a:xfrm>
                <a:custGeom>
                  <a:avLst/>
                  <a:gdLst>
                    <a:gd name="T0" fmla="*/ 453 w 507"/>
                    <a:gd name="T1" fmla="*/ 141 h 945"/>
                    <a:gd name="T2" fmla="*/ 453 w 507"/>
                    <a:gd name="T3" fmla="*/ 72 h 945"/>
                    <a:gd name="T4" fmla="*/ 462 w 507"/>
                    <a:gd name="T5" fmla="*/ 72 h 945"/>
                    <a:gd name="T6" fmla="*/ 462 w 507"/>
                    <a:gd name="T7" fmla="*/ 0 h 945"/>
                    <a:gd name="T8" fmla="*/ 39 w 507"/>
                    <a:gd name="T9" fmla="*/ 2 h 945"/>
                    <a:gd name="T10" fmla="*/ 39 w 507"/>
                    <a:gd name="T11" fmla="*/ 74 h 945"/>
                    <a:gd name="T12" fmla="*/ 53 w 507"/>
                    <a:gd name="T13" fmla="*/ 74 h 945"/>
                    <a:gd name="T14" fmla="*/ 53 w 507"/>
                    <a:gd name="T15" fmla="*/ 142 h 945"/>
                    <a:gd name="T16" fmla="*/ 42 w 507"/>
                    <a:gd name="T17" fmla="*/ 146 h 945"/>
                    <a:gd name="T18" fmla="*/ 32 w 507"/>
                    <a:gd name="T19" fmla="*/ 150 h 945"/>
                    <a:gd name="T20" fmla="*/ 22 w 507"/>
                    <a:gd name="T21" fmla="*/ 156 h 945"/>
                    <a:gd name="T22" fmla="*/ 15 w 507"/>
                    <a:gd name="T23" fmla="*/ 165 h 945"/>
                    <a:gd name="T24" fmla="*/ 9 w 507"/>
                    <a:gd name="T25" fmla="*/ 173 h 945"/>
                    <a:gd name="T26" fmla="*/ 3 w 507"/>
                    <a:gd name="T27" fmla="*/ 184 h 945"/>
                    <a:gd name="T28" fmla="*/ 1 w 507"/>
                    <a:gd name="T29" fmla="*/ 196 h 945"/>
                    <a:gd name="T30" fmla="*/ 0 w 507"/>
                    <a:gd name="T31" fmla="*/ 207 h 945"/>
                    <a:gd name="T32" fmla="*/ 3 w 507"/>
                    <a:gd name="T33" fmla="*/ 880 h 945"/>
                    <a:gd name="T34" fmla="*/ 4 w 507"/>
                    <a:gd name="T35" fmla="*/ 893 h 945"/>
                    <a:gd name="T36" fmla="*/ 9 w 507"/>
                    <a:gd name="T37" fmla="*/ 905 h 945"/>
                    <a:gd name="T38" fmla="*/ 14 w 507"/>
                    <a:gd name="T39" fmla="*/ 916 h 945"/>
                    <a:gd name="T40" fmla="*/ 22 w 507"/>
                    <a:gd name="T41" fmla="*/ 926 h 945"/>
                    <a:gd name="T42" fmla="*/ 32 w 507"/>
                    <a:gd name="T43" fmla="*/ 933 h 945"/>
                    <a:gd name="T44" fmla="*/ 43 w 507"/>
                    <a:gd name="T45" fmla="*/ 940 h 945"/>
                    <a:gd name="T46" fmla="*/ 55 w 507"/>
                    <a:gd name="T47" fmla="*/ 944 h 945"/>
                    <a:gd name="T48" fmla="*/ 68 w 507"/>
                    <a:gd name="T49" fmla="*/ 945 h 945"/>
                    <a:gd name="T50" fmla="*/ 442 w 507"/>
                    <a:gd name="T51" fmla="*/ 943 h 945"/>
                    <a:gd name="T52" fmla="*/ 455 w 507"/>
                    <a:gd name="T53" fmla="*/ 942 h 945"/>
                    <a:gd name="T54" fmla="*/ 467 w 507"/>
                    <a:gd name="T55" fmla="*/ 938 h 945"/>
                    <a:gd name="T56" fmla="*/ 478 w 507"/>
                    <a:gd name="T57" fmla="*/ 931 h 945"/>
                    <a:gd name="T58" fmla="*/ 487 w 507"/>
                    <a:gd name="T59" fmla="*/ 924 h 945"/>
                    <a:gd name="T60" fmla="*/ 496 w 507"/>
                    <a:gd name="T61" fmla="*/ 914 h 945"/>
                    <a:gd name="T62" fmla="*/ 501 w 507"/>
                    <a:gd name="T63" fmla="*/ 903 h 945"/>
                    <a:gd name="T64" fmla="*/ 505 w 507"/>
                    <a:gd name="T65" fmla="*/ 890 h 945"/>
                    <a:gd name="T66" fmla="*/ 507 w 507"/>
                    <a:gd name="T67" fmla="*/ 877 h 945"/>
                    <a:gd name="T68" fmla="*/ 503 w 507"/>
                    <a:gd name="T69" fmla="*/ 204 h 945"/>
                    <a:gd name="T70" fmla="*/ 502 w 507"/>
                    <a:gd name="T71" fmla="*/ 193 h 945"/>
                    <a:gd name="T72" fmla="*/ 499 w 507"/>
                    <a:gd name="T73" fmla="*/ 183 h 945"/>
                    <a:gd name="T74" fmla="*/ 495 w 507"/>
                    <a:gd name="T75" fmla="*/ 173 h 945"/>
                    <a:gd name="T76" fmla="*/ 490 w 507"/>
                    <a:gd name="T77" fmla="*/ 165 h 945"/>
                    <a:gd name="T78" fmla="*/ 482 w 507"/>
                    <a:gd name="T79" fmla="*/ 156 h 945"/>
                    <a:gd name="T80" fmla="*/ 474 w 507"/>
                    <a:gd name="T81" fmla="*/ 150 h 945"/>
                    <a:gd name="T82" fmla="*/ 464 w 507"/>
                    <a:gd name="T83" fmla="*/ 145 h 945"/>
                    <a:gd name="T84" fmla="*/ 453 w 507"/>
                    <a:gd name="T85" fmla="*/ 141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07" h="945">
                      <a:moveTo>
                        <a:pt x="453" y="141"/>
                      </a:moveTo>
                      <a:lnTo>
                        <a:pt x="453" y="72"/>
                      </a:lnTo>
                      <a:lnTo>
                        <a:pt x="462" y="72"/>
                      </a:lnTo>
                      <a:lnTo>
                        <a:pt x="462" y="0"/>
                      </a:lnTo>
                      <a:lnTo>
                        <a:pt x="39" y="2"/>
                      </a:lnTo>
                      <a:lnTo>
                        <a:pt x="39" y="74"/>
                      </a:lnTo>
                      <a:lnTo>
                        <a:pt x="53" y="74"/>
                      </a:lnTo>
                      <a:lnTo>
                        <a:pt x="53" y="142"/>
                      </a:lnTo>
                      <a:lnTo>
                        <a:pt x="42" y="146"/>
                      </a:lnTo>
                      <a:lnTo>
                        <a:pt x="32" y="150"/>
                      </a:lnTo>
                      <a:lnTo>
                        <a:pt x="22" y="156"/>
                      </a:lnTo>
                      <a:lnTo>
                        <a:pt x="15" y="165"/>
                      </a:lnTo>
                      <a:lnTo>
                        <a:pt x="9" y="173"/>
                      </a:lnTo>
                      <a:lnTo>
                        <a:pt x="3" y="184"/>
                      </a:lnTo>
                      <a:lnTo>
                        <a:pt x="1" y="196"/>
                      </a:lnTo>
                      <a:lnTo>
                        <a:pt x="0" y="207"/>
                      </a:lnTo>
                      <a:lnTo>
                        <a:pt x="3" y="880"/>
                      </a:lnTo>
                      <a:lnTo>
                        <a:pt x="4" y="893"/>
                      </a:lnTo>
                      <a:lnTo>
                        <a:pt x="9" y="905"/>
                      </a:lnTo>
                      <a:lnTo>
                        <a:pt x="14" y="916"/>
                      </a:lnTo>
                      <a:lnTo>
                        <a:pt x="22" y="926"/>
                      </a:lnTo>
                      <a:lnTo>
                        <a:pt x="32" y="933"/>
                      </a:lnTo>
                      <a:lnTo>
                        <a:pt x="43" y="940"/>
                      </a:lnTo>
                      <a:lnTo>
                        <a:pt x="55" y="944"/>
                      </a:lnTo>
                      <a:lnTo>
                        <a:pt x="68" y="945"/>
                      </a:lnTo>
                      <a:lnTo>
                        <a:pt x="442" y="943"/>
                      </a:lnTo>
                      <a:lnTo>
                        <a:pt x="455" y="942"/>
                      </a:lnTo>
                      <a:lnTo>
                        <a:pt x="467" y="938"/>
                      </a:lnTo>
                      <a:lnTo>
                        <a:pt x="478" y="931"/>
                      </a:lnTo>
                      <a:lnTo>
                        <a:pt x="487" y="924"/>
                      </a:lnTo>
                      <a:lnTo>
                        <a:pt x="496" y="914"/>
                      </a:lnTo>
                      <a:lnTo>
                        <a:pt x="501" y="903"/>
                      </a:lnTo>
                      <a:lnTo>
                        <a:pt x="505" y="890"/>
                      </a:lnTo>
                      <a:lnTo>
                        <a:pt x="507" y="877"/>
                      </a:lnTo>
                      <a:lnTo>
                        <a:pt x="503" y="204"/>
                      </a:lnTo>
                      <a:lnTo>
                        <a:pt x="502" y="193"/>
                      </a:lnTo>
                      <a:lnTo>
                        <a:pt x="499" y="183"/>
                      </a:lnTo>
                      <a:lnTo>
                        <a:pt x="495" y="173"/>
                      </a:lnTo>
                      <a:lnTo>
                        <a:pt x="490" y="165"/>
                      </a:lnTo>
                      <a:lnTo>
                        <a:pt x="482" y="156"/>
                      </a:lnTo>
                      <a:lnTo>
                        <a:pt x="474" y="150"/>
                      </a:lnTo>
                      <a:lnTo>
                        <a:pt x="464" y="145"/>
                      </a:lnTo>
                      <a:lnTo>
                        <a:pt x="453" y="14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99" name="Rectangle 424"/>
                <p:cNvSpPr>
                  <a:spLocks noChangeArrowheads="1"/>
                </p:cNvSpPr>
                <p:nvPr/>
              </p:nvSpPr>
              <p:spPr bwMode="auto">
                <a:xfrm>
                  <a:off x="5178" y="1854"/>
                  <a:ext cx="70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0" name="Rectangle 425"/>
                <p:cNvSpPr>
                  <a:spLocks noChangeArrowheads="1"/>
                </p:cNvSpPr>
                <p:nvPr/>
              </p:nvSpPr>
              <p:spPr bwMode="auto">
                <a:xfrm>
                  <a:off x="5253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1" name="Rectangle 426"/>
                <p:cNvSpPr>
                  <a:spLocks noChangeArrowheads="1"/>
                </p:cNvSpPr>
                <p:nvPr/>
              </p:nvSpPr>
              <p:spPr bwMode="auto">
                <a:xfrm>
                  <a:off x="5261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2" name="Rectangle 427"/>
                <p:cNvSpPr>
                  <a:spLocks noChangeArrowheads="1"/>
                </p:cNvSpPr>
                <p:nvPr/>
              </p:nvSpPr>
              <p:spPr bwMode="auto">
                <a:xfrm>
                  <a:off x="5269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3" name="Rectangle 428"/>
                <p:cNvSpPr>
                  <a:spLocks noChangeArrowheads="1"/>
                </p:cNvSpPr>
                <p:nvPr/>
              </p:nvSpPr>
              <p:spPr bwMode="auto">
                <a:xfrm>
                  <a:off x="5295" y="1854"/>
                  <a:ext cx="10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4" name="Rectangle 429"/>
                <p:cNvSpPr>
                  <a:spLocks noChangeArrowheads="1"/>
                </p:cNvSpPr>
                <p:nvPr/>
              </p:nvSpPr>
              <p:spPr bwMode="auto">
                <a:xfrm>
                  <a:off x="5186" y="1879"/>
                  <a:ext cx="43" cy="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5" name="Rectangle 430"/>
                <p:cNvSpPr>
                  <a:spLocks noChangeArrowheads="1"/>
                </p:cNvSpPr>
                <p:nvPr/>
              </p:nvSpPr>
              <p:spPr bwMode="auto">
                <a:xfrm>
                  <a:off x="5173" y="1943"/>
                  <a:ext cx="136" cy="1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6" name="Freeform 431"/>
                <p:cNvSpPr>
                  <a:spLocks/>
                </p:cNvSpPr>
                <p:nvPr/>
              </p:nvSpPr>
              <p:spPr bwMode="auto">
                <a:xfrm>
                  <a:off x="5178" y="1908"/>
                  <a:ext cx="61" cy="21"/>
                </a:xfrm>
                <a:custGeom>
                  <a:avLst/>
                  <a:gdLst>
                    <a:gd name="T0" fmla="*/ 154 w 184"/>
                    <a:gd name="T1" fmla="*/ 63 h 63"/>
                    <a:gd name="T2" fmla="*/ 165 w 184"/>
                    <a:gd name="T3" fmla="*/ 61 h 63"/>
                    <a:gd name="T4" fmla="*/ 176 w 184"/>
                    <a:gd name="T5" fmla="*/ 53 h 63"/>
                    <a:gd name="T6" fmla="*/ 182 w 184"/>
                    <a:gd name="T7" fmla="*/ 44 h 63"/>
                    <a:gd name="T8" fmla="*/ 184 w 184"/>
                    <a:gd name="T9" fmla="*/ 32 h 63"/>
                    <a:gd name="T10" fmla="*/ 184 w 184"/>
                    <a:gd name="T11" fmla="*/ 32 h 63"/>
                    <a:gd name="T12" fmla="*/ 182 w 184"/>
                    <a:gd name="T13" fmla="*/ 19 h 63"/>
                    <a:gd name="T14" fmla="*/ 176 w 184"/>
                    <a:gd name="T15" fmla="*/ 10 h 63"/>
                    <a:gd name="T16" fmla="*/ 165 w 184"/>
                    <a:gd name="T17" fmla="*/ 2 h 63"/>
                    <a:gd name="T18" fmla="*/ 154 w 184"/>
                    <a:gd name="T19" fmla="*/ 0 h 63"/>
                    <a:gd name="T20" fmla="*/ 31 w 184"/>
                    <a:gd name="T21" fmla="*/ 0 h 63"/>
                    <a:gd name="T22" fmla="*/ 19 w 184"/>
                    <a:gd name="T23" fmla="*/ 2 h 63"/>
                    <a:gd name="T24" fmla="*/ 9 w 184"/>
                    <a:gd name="T25" fmla="*/ 10 h 63"/>
                    <a:gd name="T26" fmla="*/ 2 w 184"/>
                    <a:gd name="T27" fmla="*/ 19 h 63"/>
                    <a:gd name="T28" fmla="*/ 0 w 184"/>
                    <a:gd name="T29" fmla="*/ 32 h 63"/>
                    <a:gd name="T30" fmla="*/ 0 w 184"/>
                    <a:gd name="T31" fmla="*/ 32 h 63"/>
                    <a:gd name="T32" fmla="*/ 2 w 184"/>
                    <a:gd name="T33" fmla="*/ 44 h 63"/>
                    <a:gd name="T34" fmla="*/ 9 w 184"/>
                    <a:gd name="T35" fmla="*/ 53 h 63"/>
                    <a:gd name="T36" fmla="*/ 19 w 184"/>
                    <a:gd name="T37" fmla="*/ 61 h 63"/>
                    <a:gd name="T38" fmla="*/ 31 w 184"/>
                    <a:gd name="T39" fmla="*/ 63 h 63"/>
                    <a:gd name="T40" fmla="*/ 154 w 184"/>
                    <a:gd name="T4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4" h="63">
                      <a:moveTo>
                        <a:pt x="154" y="63"/>
                      </a:moveTo>
                      <a:lnTo>
                        <a:pt x="165" y="61"/>
                      </a:lnTo>
                      <a:lnTo>
                        <a:pt x="176" y="53"/>
                      </a:lnTo>
                      <a:lnTo>
                        <a:pt x="182" y="44"/>
                      </a:lnTo>
                      <a:lnTo>
                        <a:pt x="184" y="32"/>
                      </a:lnTo>
                      <a:lnTo>
                        <a:pt x="184" y="32"/>
                      </a:lnTo>
                      <a:lnTo>
                        <a:pt x="182" y="19"/>
                      </a:lnTo>
                      <a:lnTo>
                        <a:pt x="176" y="10"/>
                      </a:lnTo>
                      <a:lnTo>
                        <a:pt x="165" y="2"/>
                      </a:lnTo>
                      <a:lnTo>
                        <a:pt x="154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44"/>
                      </a:lnTo>
                      <a:lnTo>
                        <a:pt x="9" y="53"/>
                      </a:lnTo>
                      <a:lnTo>
                        <a:pt x="19" y="61"/>
                      </a:lnTo>
                      <a:lnTo>
                        <a:pt x="31" y="63"/>
                      </a:lnTo>
                      <a:lnTo>
                        <a:pt x="154" y="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7" name="Freeform 432"/>
                <p:cNvSpPr>
                  <a:spLocks/>
                </p:cNvSpPr>
                <p:nvPr/>
              </p:nvSpPr>
              <p:spPr bwMode="auto">
                <a:xfrm>
                  <a:off x="5173" y="2120"/>
                  <a:ext cx="60" cy="28"/>
                </a:xfrm>
                <a:custGeom>
                  <a:avLst/>
                  <a:gdLst>
                    <a:gd name="T0" fmla="*/ 140 w 181"/>
                    <a:gd name="T1" fmla="*/ 84 h 84"/>
                    <a:gd name="T2" fmla="*/ 149 w 181"/>
                    <a:gd name="T3" fmla="*/ 83 h 84"/>
                    <a:gd name="T4" fmla="*/ 156 w 181"/>
                    <a:gd name="T5" fmla="*/ 81 h 84"/>
                    <a:gd name="T6" fmla="*/ 163 w 181"/>
                    <a:gd name="T7" fmla="*/ 76 h 84"/>
                    <a:gd name="T8" fmla="*/ 170 w 181"/>
                    <a:gd name="T9" fmla="*/ 71 h 84"/>
                    <a:gd name="T10" fmla="*/ 174 w 181"/>
                    <a:gd name="T11" fmla="*/ 66 h 84"/>
                    <a:gd name="T12" fmla="*/ 178 w 181"/>
                    <a:gd name="T13" fmla="*/ 58 h 84"/>
                    <a:gd name="T14" fmla="*/ 180 w 181"/>
                    <a:gd name="T15" fmla="*/ 51 h 84"/>
                    <a:gd name="T16" fmla="*/ 181 w 181"/>
                    <a:gd name="T17" fmla="*/ 42 h 84"/>
                    <a:gd name="T18" fmla="*/ 181 w 181"/>
                    <a:gd name="T19" fmla="*/ 42 h 84"/>
                    <a:gd name="T20" fmla="*/ 180 w 181"/>
                    <a:gd name="T21" fmla="*/ 34 h 84"/>
                    <a:gd name="T22" fmla="*/ 178 w 181"/>
                    <a:gd name="T23" fmla="*/ 25 h 84"/>
                    <a:gd name="T24" fmla="*/ 174 w 181"/>
                    <a:gd name="T25" fmla="*/ 19 h 84"/>
                    <a:gd name="T26" fmla="*/ 170 w 181"/>
                    <a:gd name="T27" fmla="*/ 13 h 84"/>
                    <a:gd name="T28" fmla="*/ 163 w 181"/>
                    <a:gd name="T29" fmla="*/ 7 h 84"/>
                    <a:gd name="T30" fmla="*/ 156 w 181"/>
                    <a:gd name="T31" fmla="*/ 3 h 84"/>
                    <a:gd name="T32" fmla="*/ 149 w 181"/>
                    <a:gd name="T33" fmla="*/ 1 h 84"/>
                    <a:gd name="T34" fmla="*/ 140 w 181"/>
                    <a:gd name="T35" fmla="*/ 0 h 84"/>
                    <a:gd name="T36" fmla="*/ 41 w 181"/>
                    <a:gd name="T37" fmla="*/ 0 h 84"/>
                    <a:gd name="T38" fmla="*/ 33 w 181"/>
                    <a:gd name="T39" fmla="*/ 1 h 84"/>
                    <a:gd name="T40" fmla="*/ 25 w 181"/>
                    <a:gd name="T41" fmla="*/ 3 h 84"/>
                    <a:gd name="T42" fmla="*/ 18 w 181"/>
                    <a:gd name="T43" fmla="*/ 7 h 84"/>
                    <a:gd name="T44" fmla="*/ 13 w 181"/>
                    <a:gd name="T45" fmla="*/ 13 h 84"/>
                    <a:gd name="T46" fmla="*/ 7 w 181"/>
                    <a:gd name="T47" fmla="*/ 19 h 84"/>
                    <a:gd name="T48" fmla="*/ 3 w 181"/>
                    <a:gd name="T49" fmla="*/ 25 h 84"/>
                    <a:gd name="T50" fmla="*/ 1 w 181"/>
                    <a:gd name="T51" fmla="*/ 34 h 84"/>
                    <a:gd name="T52" fmla="*/ 0 w 181"/>
                    <a:gd name="T53" fmla="*/ 42 h 84"/>
                    <a:gd name="T54" fmla="*/ 0 w 181"/>
                    <a:gd name="T55" fmla="*/ 42 h 84"/>
                    <a:gd name="T56" fmla="*/ 1 w 181"/>
                    <a:gd name="T57" fmla="*/ 51 h 84"/>
                    <a:gd name="T58" fmla="*/ 3 w 181"/>
                    <a:gd name="T59" fmla="*/ 58 h 84"/>
                    <a:gd name="T60" fmla="*/ 7 w 181"/>
                    <a:gd name="T61" fmla="*/ 66 h 84"/>
                    <a:gd name="T62" fmla="*/ 13 w 181"/>
                    <a:gd name="T63" fmla="*/ 71 h 84"/>
                    <a:gd name="T64" fmla="*/ 18 w 181"/>
                    <a:gd name="T65" fmla="*/ 76 h 84"/>
                    <a:gd name="T66" fmla="*/ 25 w 181"/>
                    <a:gd name="T67" fmla="*/ 81 h 84"/>
                    <a:gd name="T68" fmla="*/ 33 w 181"/>
                    <a:gd name="T69" fmla="*/ 83 h 84"/>
                    <a:gd name="T70" fmla="*/ 41 w 181"/>
                    <a:gd name="T71" fmla="*/ 84 h 84"/>
                    <a:gd name="T72" fmla="*/ 140 w 181"/>
                    <a:gd name="T7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1" h="84">
                      <a:moveTo>
                        <a:pt x="140" y="84"/>
                      </a:moveTo>
                      <a:lnTo>
                        <a:pt x="149" y="83"/>
                      </a:lnTo>
                      <a:lnTo>
                        <a:pt x="156" y="81"/>
                      </a:lnTo>
                      <a:lnTo>
                        <a:pt x="163" y="76"/>
                      </a:lnTo>
                      <a:lnTo>
                        <a:pt x="170" y="71"/>
                      </a:lnTo>
                      <a:lnTo>
                        <a:pt x="174" y="66"/>
                      </a:lnTo>
                      <a:lnTo>
                        <a:pt x="178" y="58"/>
                      </a:lnTo>
                      <a:lnTo>
                        <a:pt x="180" y="51"/>
                      </a:lnTo>
                      <a:lnTo>
                        <a:pt x="181" y="42"/>
                      </a:lnTo>
                      <a:lnTo>
                        <a:pt x="181" y="42"/>
                      </a:lnTo>
                      <a:lnTo>
                        <a:pt x="180" y="34"/>
                      </a:lnTo>
                      <a:lnTo>
                        <a:pt x="178" y="25"/>
                      </a:lnTo>
                      <a:lnTo>
                        <a:pt x="174" y="19"/>
                      </a:lnTo>
                      <a:lnTo>
                        <a:pt x="170" y="13"/>
                      </a:lnTo>
                      <a:lnTo>
                        <a:pt x="163" y="7"/>
                      </a:lnTo>
                      <a:lnTo>
                        <a:pt x="156" y="3"/>
                      </a:lnTo>
                      <a:lnTo>
                        <a:pt x="149" y="1"/>
                      </a:lnTo>
                      <a:lnTo>
                        <a:pt x="140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3"/>
                      </a:lnTo>
                      <a:lnTo>
                        <a:pt x="18" y="7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3" y="25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1" y="51"/>
                      </a:lnTo>
                      <a:lnTo>
                        <a:pt x="3" y="58"/>
                      </a:lnTo>
                      <a:lnTo>
                        <a:pt x="7" y="66"/>
                      </a:lnTo>
                      <a:lnTo>
                        <a:pt x="13" y="71"/>
                      </a:lnTo>
                      <a:lnTo>
                        <a:pt x="18" y="76"/>
                      </a:lnTo>
                      <a:lnTo>
                        <a:pt x="25" y="81"/>
                      </a:lnTo>
                      <a:lnTo>
                        <a:pt x="33" y="83"/>
                      </a:lnTo>
                      <a:lnTo>
                        <a:pt x="41" y="84"/>
                      </a:lnTo>
                      <a:lnTo>
                        <a:pt x="140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8" name="Freeform 437"/>
                <p:cNvSpPr>
                  <a:spLocks/>
                </p:cNvSpPr>
                <p:nvPr/>
              </p:nvSpPr>
              <p:spPr bwMode="auto">
                <a:xfrm>
                  <a:off x="5220" y="1996"/>
                  <a:ext cx="19" cy="35"/>
                </a:xfrm>
                <a:custGeom>
                  <a:avLst/>
                  <a:gdLst>
                    <a:gd name="T0" fmla="*/ 51 w 58"/>
                    <a:gd name="T1" fmla="*/ 1 h 105"/>
                    <a:gd name="T2" fmla="*/ 46 w 58"/>
                    <a:gd name="T3" fmla="*/ 7 h 105"/>
                    <a:gd name="T4" fmla="*/ 42 w 58"/>
                    <a:gd name="T5" fmla="*/ 14 h 105"/>
                    <a:gd name="T6" fmla="*/ 37 w 58"/>
                    <a:gd name="T7" fmla="*/ 20 h 105"/>
                    <a:gd name="T8" fmla="*/ 33 w 58"/>
                    <a:gd name="T9" fmla="*/ 27 h 105"/>
                    <a:gd name="T10" fmla="*/ 30 w 58"/>
                    <a:gd name="T11" fmla="*/ 34 h 105"/>
                    <a:gd name="T12" fmla="*/ 26 w 58"/>
                    <a:gd name="T13" fmla="*/ 41 h 105"/>
                    <a:gd name="T14" fmla="*/ 22 w 58"/>
                    <a:gd name="T15" fmla="*/ 49 h 105"/>
                    <a:gd name="T16" fmla="*/ 18 w 58"/>
                    <a:gd name="T17" fmla="*/ 55 h 105"/>
                    <a:gd name="T18" fmla="*/ 13 w 58"/>
                    <a:gd name="T19" fmla="*/ 66 h 105"/>
                    <a:gd name="T20" fmla="*/ 8 w 58"/>
                    <a:gd name="T21" fmla="*/ 77 h 105"/>
                    <a:gd name="T22" fmla="*/ 3 w 58"/>
                    <a:gd name="T23" fmla="*/ 88 h 105"/>
                    <a:gd name="T24" fmla="*/ 0 w 58"/>
                    <a:gd name="T25" fmla="*/ 100 h 105"/>
                    <a:gd name="T26" fmla="*/ 0 w 58"/>
                    <a:gd name="T27" fmla="*/ 100 h 105"/>
                    <a:gd name="T28" fmla="*/ 0 w 58"/>
                    <a:gd name="T29" fmla="*/ 100 h 105"/>
                    <a:gd name="T30" fmla="*/ 0 w 58"/>
                    <a:gd name="T31" fmla="*/ 101 h 105"/>
                    <a:gd name="T32" fmla="*/ 1 w 58"/>
                    <a:gd name="T33" fmla="*/ 101 h 105"/>
                    <a:gd name="T34" fmla="*/ 1 w 58"/>
                    <a:gd name="T35" fmla="*/ 102 h 105"/>
                    <a:gd name="T36" fmla="*/ 2 w 58"/>
                    <a:gd name="T37" fmla="*/ 104 h 105"/>
                    <a:gd name="T38" fmla="*/ 3 w 58"/>
                    <a:gd name="T39" fmla="*/ 105 h 105"/>
                    <a:gd name="T40" fmla="*/ 5 w 58"/>
                    <a:gd name="T41" fmla="*/ 105 h 105"/>
                    <a:gd name="T42" fmla="*/ 6 w 58"/>
                    <a:gd name="T43" fmla="*/ 105 h 105"/>
                    <a:gd name="T44" fmla="*/ 9 w 58"/>
                    <a:gd name="T45" fmla="*/ 104 h 105"/>
                    <a:gd name="T46" fmla="*/ 10 w 58"/>
                    <a:gd name="T47" fmla="*/ 102 h 105"/>
                    <a:gd name="T48" fmla="*/ 10 w 58"/>
                    <a:gd name="T49" fmla="*/ 101 h 105"/>
                    <a:gd name="T50" fmla="*/ 9 w 58"/>
                    <a:gd name="T51" fmla="*/ 102 h 105"/>
                    <a:gd name="T52" fmla="*/ 9 w 58"/>
                    <a:gd name="T53" fmla="*/ 102 h 105"/>
                    <a:gd name="T54" fmla="*/ 9 w 58"/>
                    <a:gd name="T55" fmla="*/ 102 h 105"/>
                    <a:gd name="T56" fmla="*/ 8 w 58"/>
                    <a:gd name="T57" fmla="*/ 103 h 105"/>
                    <a:gd name="T58" fmla="*/ 13 w 58"/>
                    <a:gd name="T59" fmla="*/ 90 h 105"/>
                    <a:gd name="T60" fmla="*/ 17 w 58"/>
                    <a:gd name="T61" fmla="*/ 78 h 105"/>
                    <a:gd name="T62" fmla="*/ 23 w 58"/>
                    <a:gd name="T63" fmla="*/ 66 h 105"/>
                    <a:gd name="T64" fmla="*/ 29 w 58"/>
                    <a:gd name="T65" fmla="*/ 54 h 105"/>
                    <a:gd name="T66" fmla="*/ 35 w 58"/>
                    <a:gd name="T67" fmla="*/ 42 h 105"/>
                    <a:gd name="T68" fmla="*/ 42 w 58"/>
                    <a:gd name="T69" fmla="*/ 31 h 105"/>
                    <a:gd name="T70" fmla="*/ 49 w 58"/>
                    <a:gd name="T71" fmla="*/ 19 h 105"/>
                    <a:gd name="T72" fmla="*/ 56 w 58"/>
                    <a:gd name="T73" fmla="*/ 8 h 105"/>
                    <a:gd name="T74" fmla="*/ 57 w 58"/>
                    <a:gd name="T75" fmla="*/ 7 h 105"/>
                    <a:gd name="T76" fmla="*/ 58 w 58"/>
                    <a:gd name="T77" fmla="*/ 5 h 105"/>
                    <a:gd name="T78" fmla="*/ 58 w 58"/>
                    <a:gd name="T79" fmla="*/ 4 h 105"/>
                    <a:gd name="T80" fmla="*/ 57 w 58"/>
                    <a:gd name="T81" fmla="*/ 2 h 105"/>
                    <a:gd name="T82" fmla="*/ 55 w 58"/>
                    <a:gd name="T83" fmla="*/ 1 h 105"/>
                    <a:gd name="T84" fmla="*/ 54 w 58"/>
                    <a:gd name="T85" fmla="*/ 0 h 105"/>
                    <a:gd name="T86" fmla="*/ 52 w 58"/>
                    <a:gd name="T87" fmla="*/ 0 h 105"/>
                    <a:gd name="T88" fmla="*/ 51 w 58"/>
                    <a:gd name="T89" fmla="*/ 1 h 105"/>
                    <a:gd name="T90" fmla="*/ 51 w 58"/>
                    <a:gd name="T91" fmla="*/ 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8" h="105">
                      <a:moveTo>
                        <a:pt x="51" y="1"/>
                      </a:moveTo>
                      <a:lnTo>
                        <a:pt x="46" y="7"/>
                      </a:lnTo>
                      <a:lnTo>
                        <a:pt x="42" y="14"/>
                      </a:lnTo>
                      <a:lnTo>
                        <a:pt x="37" y="20"/>
                      </a:lnTo>
                      <a:lnTo>
                        <a:pt x="33" y="27"/>
                      </a:lnTo>
                      <a:lnTo>
                        <a:pt x="30" y="34"/>
                      </a:lnTo>
                      <a:lnTo>
                        <a:pt x="26" y="41"/>
                      </a:lnTo>
                      <a:lnTo>
                        <a:pt x="22" y="49"/>
                      </a:lnTo>
                      <a:lnTo>
                        <a:pt x="18" y="55"/>
                      </a:lnTo>
                      <a:lnTo>
                        <a:pt x="13" y="66"/>
                      </a:lnTo>
                      <a:lnTo>
                        <a:pt x="8" y="77"/>
                      </a:lnTo>
                      <a:lnTo>
                        <a:pt x="3" y="88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1"/>
                      </a:lnTo>
                      <a:lnTo>
                        <a:pt x="1" y="101"/>
                      </a:lnTo>
                      <a:lnTo>
                        <a:pt x="1" y="102"/>
                      </a:lnTo>
                      <a:lnTo>
                        <a:pt x="2" y="104"/>
                      </a:lnTo>
                      <a:lnTo>
                        <a:pt x="3" y="105"/>
                      </a:lnTo>
                      <a:lnTo>
                        <a:pt x="5" y="105"/>
                      </a:lnTo>
                      <a:lnTo>
                        <a:pt x="6" y="105"/>
                      </a:lnTo>
                      <a:lnTo>
                        <a:pt x="9" y="104"/>
                      </a:lnTo>
                      <a:lnTo>
                        <a:pt x="10" y="102"/>
                      </a:lnTo>
                      <a:lnTo>
                        <a:pt x="10" y="101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8" y="103"/>
                      </a:lnTo>
                      <a:lnTo>
                        <a:pt x="13" y="90"/>
                      </a:lnTo>
                      <a:lnTo>
                        <a:pt x="17" y="78"/>
                      </a:lnTo>
                      <a:lnTo>
                        <a:pt x="23" y="66"/>
                      </a:lnTo>
                      <a:lnTo>
                        <a:pt x="29" y="54"/>
                      </a:lnTo>
                      <a:lnTo>
                        <a:pt x="35" y="42"/>
                      </a:lnTo>
                      <a:lnTo>
                        <a:pt x="42" y="31"/>
                      </a:lnTo>
                      <a:lnTo>
                        <a:pt x="49" y="19"/>
                      </a:lnTo>
                      <a:lnTo>
                        <a:pt x="56" y="8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8" y="4"/>
                      </a:lnTo>
                      <a:lnTo>
                        <a:pt x="57" y="2"/>
                      </a:lnTo>
                      <a:lnTo>
                        <a:pt x="55" y="1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1"/>
                      </a:lnTo>
                      <a:lnTo>
                        <a:pt x="5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9" name="Rectangle 438"/>
                <p:cNvSpPr>
                  <a:spLocks noChangeArrowheads="1"/>
                </p:cNvSpPr>
                <p:nvPr/>
              </p:nvSpPr>
              <p:spPr bwMode="auto">
                <a:xfrm>
                  <a:off x="5207" y="1974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0" name="Rectangle 439"/>
                <p:cNvSpPr>
                  <a:spLocks noChangeArrowheads="1"/>
                </p:cNvSpPr>
                <p:nvPr/>
              </p:nvSpPr>
              <p:spPr bwMode="auto">
                <a:xfrm>
                  <a:off x="5207" y="2072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1" name="Rectangle 440"/>
                <p:cNvSpPr>
                  <a:spLocks noChangeArrowheads="1"/>
                </p:cNvSpPr>
                <p:nvPr/>
              </p:nvSpPr>
              <p:spPr bwMode="auto">
                <a:xfrm>
                  <a:off x="5207" y="2082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2" name="Rectangle 441"/>
                <p:cNvSpPr>
                  <a:spLocks noChangeArrowheads="1"/>
                </p:cNvSpPr>
                <p:nvPr/>
              </p:nvSpPr>
              <p:spPr bwMode="auto">
                <a:xfrm>
                  <a:off x="5188" y="2092"/>
                  <a:ext cx="107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3" name="Freeform 442"/>
                <p:cNvSpPr>
                  <a:spLocks/>
                </p:cNvSpPr>
                <p:nvPr/>
              </p:nvSpPr>
              <p:spPr bwMode="auto">
                <a:xfrm>
                  <a:off x="5263" y="2026"/>
                  <a:ext cx="56" cy="143"/>
                </a:xfrm>
                <a:custGeom>
                  <a:avLst/>
                  <a:gdLst>
                    <a:gd name="T0" fmla="*/ 0 w 168"/>
                    <a:gd name="T1" fmla="*/ 392 h 427"/>
                    <a:gd name="T2" fmla="*/ 0 w 168"/>
                    <a:gd name="T3" fmla="*/ 371 h 427"/>
                    <a:gd name="T4" fmla="*/ 2 w 168"/>
                    <a:gd name="T5" fmla="*/ 321 h 427"/>
                    <a:gd name="T6" fmla="*/ 5 w 168"/>
                    <a:gd name="T7" fmla="*/ 263 h 427"/>
                    <a:gd name="T8" fmla="*/ 10 w 168"/>
                    <a:gd name="T9" fmla="*/ 213 h 427"/>
                    <a:gd name="T10" fmla="*/ 16 w 168"/>
                    <a:gd name="T11" fmla="*/ 191 h 427"/>
                    <a:gd name="T12" fmla="*/ 22 w 168"/>
                    <a:gd name="T13" fmla="*/ 167 h 427"/>
                    <a:gd name="T14" fmla="*/ 30 w 168"/>
                    <a:gd name="T15" fmla="*/ 140 h 427"/>
                    <a:gd name="T16" fmla="*/ 41 w 168"/>
                    <a:gd name="T17" fmla="*/ 114 h 427"/>
                    <a:gd name="T18" fmla="*/ 52 w 168"/>
                    <a:gd name="T19" fmla="*/ 88 h 427"/>
                    <a:gd name="T20" fmla="*/ 63 w 168"/>
                    <a:gd name="T21" fmla="*/ 66 h 427"/>
                    <a:gd name="T22" fmla="*/ 75 w 168"/>
                    <a:gd name="T23" fmla="*/ 47 h 427"/>
                    <a:gd name="T24" fmla="*/ 86 w 168"/>
                    <a:gd name="T25" fmla="*/ 33 h 427"/>
                    <a:gd name="T26" fmla="*/ 96 w 168"/>
                    <a:gd name="T27" fmla="*/ 22 h 427"/>
                    <a:gd name="T28" fmla="*/ 107 w 168"/>
                    <a:gd name="T29" fmla="*/ 15 h 427"/>
                    <a:gd name="T30" fmla="*/ 116 w 168"/>
                    <a:gd name="T31" fmla="*/ 9 h 427"/>
                    <a:gd name="T32" fmla="*/ 125 w 168"/>
                    <a:gd name="T33" fmla="*/ 3 h 427"/>
                    <a:gd name="T34" fmla="*/ 133 w 168"/>
                    <a:gd name="T35" fmla="*/ 1 h 427"/>
                    <a:gd name="T36" fmla="*/ 141 w 168"/>
                    <a:gd name="T37" fmla="*/ 0 h 427"/>
                    <a:gd name="T38" fmla="*/ 147 w 168"/>
                    <a:gd name="T39" fmla="*/ 1 h 427"/>
                    <a:gd name="T40" fmla="*/ 153 w 168"/>
                    <a:gd name="T41" fmla="*/ 4 h 427"/>
                    <a:gd name="T42" fmla="*/ 161 w 168"/>
                    <a:gd name="T43" fmla="*/ 24 h 427"/>
                    <a:gd name="T44" fmla="*/ 167 w 168"/>
                    <a:gd name="T45" fmla="*/ 58 h 427"/>
                    <a:gd name="T46" fmla="*/ 168 w 168"/>
                    <a:gd name="T47" fmla="*/ 102 h 427"/>
                    <a:gd name="T48" fmla="*/ 164 w 168"/>
                    <a:gd name="T49" fmla="*/ 149 h 427"/>
                    <a:gd name="T50" fmla="*/ 159 w 168"/>
                    <a:gd name="T51" fmla="*/ 184 h 427"/>
                    <a:gd name="T52" fmla="*/ 157 w 168"/>
                    <a:gd name="T53" fmla="*/ 203 h 427"/>
                    <a:gd name="T54" fmla="*/ 157 w 168"/>
                    <a:gd name="T55" fmla="*/ 212 h 427"/>
                    <a:gd name="T56" fmla="*/ 157 w 168"/>
                    <a:gd name="T57" fmla="*/ 213 h 427"/>
                    <a:gd name="T58" fmla="*/ 159 w 168"/>
                    <a:gd name="T59" fmla="*/ 227 h 427"/>
                    <a:gd name="T60" fmla="*/ 163 w 168"/>
                    <a:gd name="T61" fmla="*/ 261 h 427"/>
                    <a:gd name="T62" fmla="*/ 166 w 168"/>
                    <a:gd name="T63" fmla="*/ 301 h 427"/>
                    <a:gd name="T64" fmla="*/ 168 w 168"/>
                    <a:gd name="T65" fmla="*/ 334 h 427"/>
                    <a:gd name="T66" fmla="*/ 168 w 168"/>
                    <a:gd name="T67" fmla="*/ 356 h 427"/>
                    <a:gd name="T68" fmla="*/ 167 w 168"/>
                    <a:gd name="T69" fmla="*/ 371 h 427"/>
                    <a:gd name="T70" fmla="*/ 166 w 168"/>
                    <a:gd name="T71" fmla="*/ 381 h 427"/>
                    <a:gd name="T72" fmla="*/ 166 w 168"/>
                    <a:gd name="T73" fmla="*/ 384 h 427"/>
                    <a:gd name="T74" fmla="*/ 166 w 168"/>
                    <a:gd name="T75" fmla="*/ 427 h 427"/>
                    <a:gd name="T76" fmla="*/ 2 w 168"/>
                    <a:gd name="T77" fmla="*/ 408 h 427"/>
                    <a:gd name="T78" fmla="*/ 0 w 168"/>
                    <a:gd name="T79" fmla="*/ 392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68" h="427">
                      <a:moveTo>
                        <a:pt x="0" y="392"/>
                      </a:moveTo>
                      <a:lnTo>
                        <a:pt x="0" y="371"/>
                      </a:lnTo>
                      <a:lnTo>
                        <a:pt x="2" y="321"/>
                      </a:lnTo>
                      <a:lnTo>
                        <a:pt x="5" y="263"/>
                      </a:lnTo>
                      <a:lnTo>
                        <a:pt x="10" y="213"/>
                      </a:lnTo>
                      <a:lnTo>
                        <a:pt x="16" y="191"/>
                      </a:lnTo>
                      <a:lnTo>
                        <a:pt x="22" y="167"/>
                      </a:lnTo>
                      <a:lnTo>
                        <a:pt x="30" y="140"/>
                      </a:lnTo>
                      <a:lnTo>
                        <a:pt x="41" y="114"/>
                      </a:lnTo>
                      <a:lnTo>
                        <a:pt x="52" y="88"/>
                      </a:lnTo>
                      <a:lnTo>
                        <a:pt x="63" y="66"/>
                      </a:lnTo>
                      <a:lnTo>
                        <a:pt x="75" y="47"/>
                      </a:lnTo>
                      <a:lnTo>
                        <a:pt x="86" y="33"/>
                      </a:lnTo>
                      <a:lnTo>
                        <a:pt x="96" y="22"/>
                      </a:lnTo>
                      <a:lnTo>
                        <a:pt x="107" y="15"/>
                      </a:lnTo>
                      <a:lnTo>
                        <a:pt x="116" y="9"/>
                      </a:lnTo>
                      <a:lnTo>
                        <a:pt x="125" y="3"/>
                      </a:lnTo>
                      <a:lnTo>
                        <a:pt x="133" y="1"/>
                      </a:lnTo>
                      <a:lnTo>
                        <a:pt x="141" y="0"/>
                      </a:lnTo>
                      <a:lnTo>
                        <a:pt x="147" y="1"/>
                      </a:lnTo>
                      <a:lnTo>
                        <a:pt x="153" y="4"/>
                      </a:lnTo>
                      <a:lnTo>
                        <a:pt x="161" y="24"/>
                      </a:lnTo>
                      <a:lnTo>
                        <a:pt x="167" y="58"/>
                      </a:lnTo>
                      <a:lnTo>
                        <a:pt x="168" y="102"/>
                      </a:lnTo>
                      <a:lnTo>
                        <a:pt x="164" y="149"/>
                      </a:lnTo>
                      <a:lnTo>
                        <a:pt x="159" y="184"/>
                      </a:lnTo>
                      <a:lnTo>
                        <a:pt x="157" y="203"/>
                      </a:lnTo>
                      <a:lnTo>
                        <a:pt x="157" y="212"/>
                      </a:lnTo>
                      <a:lnTo>
                        <a:pt x="157" y="213"/>
                      </a:lnTo>
                      <a:lnTo>
                        <a:pt x="159" y="227"/>
                      </a:lnTo>
                      <a:lnTo>
                        <a:pt x="163" y="261"/>
                      </a:lnTo>
                      <a:lnTo>
                        <a:pt x="166" y="301"/>
                      </a:lnTo>
                      <a:lnTo>
                        <a:pt x="168" y="334"/>
                      </a:lnTo>
                      <a:lnTo>
                        <a:pt x="168" y="356"/>
                      </a:lnTo>
                      <a:lnTo>
                        <a:pt x="167" y="371"/>
                      </a:lnTo>
                      <a:lnTo>
                        <a:pt x="166" y="381"/>
                      </a:lnTo>
                      <a:lnTo>
                        <a:pt x="166" y="384"/>
                      </a:lnTo>
                      <a:lnTo>
                        <a:pt x="166" y="427"/>
                      </a:lnTo>
                      <a:lnTo>
                        <a:pt x="2" y="408"/>
                      </a:lnTo>
                      <a:lnTo>
                        <a:pt x="0" y="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4" name="Freeform 443"/>
                <p:cNvSpPr>
                  <a:spLocks/>
                </p:cNvSpPr>
                <p:nvPr/>
              </p:nvSpPr>
              <p:spPr bwMode="auto">
                <a:xfrm>
                  <a:off x="5306" y="2034"/>
                  <a:ext cx="9" cy="58"/>
                </a:xfrm>
                <a:custGeom>
                  <a:avLst/>
                  <a:gdLst>
                    <a:gd name="T0" fmla="*/ 24 w 25"/>
                    <a:gd name="T1" fmla="*/ 0 h 176"/>
                    <a:gd name="T2" fmla="*/ 18 w 25"/>
                    <a:gd name="T3" fmla="*/ 16 h 176"/>
                    <a:gd name="T4" fmla="*/ 11 w 25"/>
                    <a:gd name="T5" fmla="*/ 62 h 176"/>
                    <a:gd name="T6" fmla="*/ 3 w 25"/>
                    <a:gd name="T7" fmla="*/ 116 h 176"/>
                    <a:gd name="T8" fmla="*/ 0 w 25"/>
                    <a:gd name="T9" fmla="*/ 155 h 176"/>
                    <a:gd name="T10" fmla="*/ 1 w 25"/>
                    <a:gd name="T11" fmla="*/ 172 h 176"/>
                    <a:gd name="T12" fmla="*/ 4 w 25"/>
                    <a:gd name="T13" fmla="*/ 176 h 176"/>
                    <a:gd name="T14" fmla="*/ 9 w 25"/>
                    <a:gd name="T15" fmla="*/ 173 h 176"/>
                    <a:gd name="T16" fmla="*/ 14 w 25"/>
                    <a:gd name="T17" fmla="*/ 163 h 176"/>
                    <a:gd name="T18" fmla="*/ 19 w 25"/>
                    <a:gd name="T19" fmla="*/ 132 h 176"/>
                    <a:gd name="T20" fmla="*/ 24 w 25"/>
                    <a:gd name="T21" fmla="*/ 79 h 176"/>
                    <a:gd name="T22" fmla="*/ 25 w 25"/>
                    <a:gd name="T23" fmla="*/ 28 h 176"/>
                    <a:gd name="T24" fmla="*/ 24 w 25"/>
                    <a:gd name="T25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76">
                      <a:moveTo>
                        <a:pt x="24" y="0"/>
                      </a:moveTo>
                      <a:lnTo>
                        <a:pt x="18" y="16"/>
                      </a:lnTo>
                      <a:lnTo>
                        <a:pt x="11" y="62"/>
                      </a:lnTo>
                      <a:lnTo>
                        <a:pt x="3" y="116"/>
                      </a:lnTo>
                      <a:lnTo>
                        <a:pt x="0" y="155"/>
                      </a:lnTo>
                      <a:lnTo>
                        <a:pt x="1" y="172"/>
                      </a:lnTo>
                      <a:lnTo>
                        <a:pt x="4" y="176"/>
                      </a:lnTo>
                      <a:lnTo>
                        <a:pt x="9" y="173"/>
                      </a:lnTo>
                      <a:lnTo>
                        <a:pt x="14" y="163"/>
                      </a:lnTo>
                      <a:lnTo>
                        <a:pt x="19" y="132"/>
                      </a:lnTo>
                      <a:lnTo>
                        <a:pt x="24" y="79"/>
                      </a:lnTo>
                      <a:lnTo>
                        <a:pt x="25" y="2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5" name="Freeform 444"/>
                <p:cNvSpPr>
                  <a:spLocks/>
                </p:cNvSpPr>
                <p:nvPr/>
              </p:nvSpPr>
              <p:spPr bwMode="auto">
                <a:xfrm>
                  <a:off x="5249" y="2040"/>
                  <a:ext cx="63" cy="180"/>
                </a:xfrm>
                <a:custGeom>
                  <a:avLst/>
                  <a:gdLst>
                    <a:gd name="T0" fmla="*/ 145 w 187"/>
                    <a:gd name="T1" fmla="*/ 153 h 540"/>
                    <a:gd name="T2" fmla="*/ 145 w 187"/>
                    <a:gd name="T3" fmla="*/ 121 h 540"/>
                    <a:gd name="T4" fmla="*/ 148 w 187"/>
                    <a:gd name="T5" fmla="*/ 69 h 540"/>
                    <a:gd name="T6" fmla="*/ 165 w 187"/>
                    <a:gd name="T7" fmla="*/ 10 h 540"/>
                    <a:gd name="T8" fmla="*/ 165 w 187"/>
                    <a:gd name="T9" fmla="*/ 0 h 540"/>
                    <a:gd name="T10" fmla="*/ 155 w 187"/>
                    <a:gd name="T11" fmla="*/ 5 h 540"/>
                    <a:gd name="T12" fmla="*/ 145 w 187"/>
                    <a:gd name="T13" fmla="*/ 21 h 540"/>
                    <a:gd name="T14" fmla="*/ 133 w 187"/>
                    <a:gd name="T15" fmla="*/ 44 h 540"/>
                    <a:gd name="T16" fmla="*/ 126 w 187"/>
                    <a:gd name="T17" fmla="*/ 62 h 540"/>
                    <a:gd name="T18" fmla="*/ 117 w 187"/>
                    <a:gd name="T19" fmla="*/ 83 h 540"/>
                    <a:gd name="T20" fmla="*/ 105 w 187"/>
                    <a:gd name="T21" fmla="*/ 119 h 540"/>
                    <a:gd name="T22" fmla="*/ 95 w 187"/>
                    <a:gd name="T23" fmla="*/ 173 h 540"/>
                    <a:gd name="T24" fmla="*/ 87 w 187"/>
                    <a:gd name="T25" fmla="*/ 248 h 540"/>
                    <a:gd name="T26" fmla="*/ 80 w 187"/>
                    <a:gd name="T27" fmla="*/ 327 h 540"/>
                    <a:gd name="T28" fmla="*/ 72 w 187"/>
                    <a:gd name="T29" fmla="*/ 396 h 540"/>
                    <a:gd name="T30" fmla="*/ 61 w 187"/>
                    <a:gd name="T31" fmla="*/ 451 h 540"/>
                    <a:gd name="T32" fmla="*/ 43 w 187"/>
                    <a:gd name="T33" fmla="*/ 488 h 540"/>
                    <a:gd name="T34" fmla="*/ 25 w 187"/>
                    <a:gd name="T35" fmla="*/ 513 h 540"/>
                    <a:gd name="T36" fmla="*/ 10 w 187"/>
                    <a:gd name="T37" fmla="*/ 530 h 540"/>
                    <a:gd name="T38" fmla="*/ 1 w 187"/>
                    <a:gd name="T39" fmla="*/ 539 h 540"/>
                    <a:gd name="T40" fmla="*/ 1 w 187"/>
                    <a:gd name="T41" fmla="*/ 540 h 540"/>
                    <a:gd name="T42" fmla="*/ 10 w 187"/>
                    <a:gd name="T43" fmla="*/ 539 h 540"/>
                    <a:gd name="T44" fmla="*/ 24 w 187"/>
                    <a:gd name="T45" fmla="*/ 536 h 540"/>
                    <a:gd name="T46" fmla="*/ 38 w 187"/>
                    <a:gd name="T47" fmla="*/ 534 h 540"/>
                    <a:gd name="T48" fmla="*/ 57 w 187"/>
                    <a:gd name="T49" fmla="*/ 531 h 540"/>
                    <a:gd name="T50" fmla="*/ 84 w 187"/>
                    <a:gd name="T51" fmla="*/ 526 h 540"/>
                    <a:gd name="T52" fmla="*/ 112 w 187"/>
                    <a:gd name="T53" fmla="*/ 517 h 540"/>
                    <a:gd name="T54" fmla="*/ 134 w 187"/>
                    <a:gd name="T55" fmla="*/ 507 h 540"/>
                    <a:gd name="T56" fmla="*/ 150 w 187"/>
                    <a:gd name="T57" fmla="*/ 484 h 540"/>
                    <a:gd name="T58" fmla="*/ 164 w 187"/>
                    <a:gd name="T59" fmla="*/ 440 h 540"/>
                    <a:gd name="T60" fmla="*/ 172 w 187"/>
                    <a:gd name="T61" fmla="*/ 415 h 540"/>
                    <a:gd name="T62" fmla="*/ 179 w 187"/>
                    <a:gd name="T63" fmla="*/ 357 h 540"/>
                    <a:gd name="T64" fmla="*/ 187 w 187"/>
                    <a:gd name="T65" fmla="*/ 260 h 540"/>
                    <a:gd name="T66" fmla="*/ 185 w 187"/>
                    <a:gd name="T67" fmla="*/ 228 h 540"/>
                    <a:gd name="T68" fmla="*/ 173 w 187"/>
                    <a:gd name="T69" fmla="*/ 205 h 540"/>
                    <a:gd name="T70" fmla="*/ 160 w 187"/>
                    <a:gd name="T71" fmla="*/ 187 h 540"/>
                    <a:gd name="T72" fmla="*/ 149 w 187"/>
                    <a:gd name="T73" fmla="*/ 171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540">
                      <a:moveTo>
                        <a:pt x="149" y="171"/>
                      </a:moveTo>
                      <a:lnTo>
                        <a:pt x="145" y="153"/>
                      </a:lnTo>
                      <a:lnTo>
                        <a:pt x="144" y="136"/>
                      </a:lnTo>
                      <a:lnTo>
                        <a:pt x="145" y="121"/>
                      </a:lnTo>
                      <a:lnTo>
                        <a:pt x="145" y="107"/>
                      </a:lnTo>
                      <a:lnTo>
                        <a:pt x="148" y="69"/>
                      </a:lnTo>
                      <a:lnTo>
                        <a:pt x="156" y="35"/>
                      </a:lnTo>
                      <a:lnTo>
                        <a:pt x="165" y="10"/>
                      </a:lnTo>
                      <a:lnTo>
                        <a:pt x="168" y="1"/>
                      </a:lnTo>
                      <a:lnTo>
                        <a:pt x="165" y="0"/>
                      </a:lnTo>
                      <a:lnTo>
                        <a:pt x="161" y="1"/>
                      </a:lnTo>
                      <a:lnTo>
                        <a:pt x="155" y="5"/>
                      </a:lnTo>
                      <a:lnTo>
                        <a:pt x="150" y="12"/>
                      </a:lnTo>
                      <a:lnTo>
                        <a:pt x="145" y="21"/>
                      </a:lnTo>
                      <a:lnTo>
                        <a:pt x="138" y="31"/>
                      </a:lnTo>
                      <a:lnTo>
                        <a:pt x="133" y="44"/>
                      </a:lnTo>
                      <a:lnTo>
                        <a:pt x="128" y="57"/>
                      </a:lnTo>
                      <a:lnTo>
                        <a:pt x="126" y="62"/>
                      </a:lnTo>
                      <a:lnTo>
                        <a:pt x="121" y="70"/>
                      </a:lnTo>
                      <a:lnTo>
                        <a:pt x="117" y="83"/>
                      </a:lnTo>
                      <a:lnTo>
                        <a:pt x="112" y="98"/>
                      </a:lnTo>
                      <a:lnTo>
                        <a:pt x="105" y="119"/>
                      </a:lnTo>
                      <a:lnTo>
                        <a:pt x="100" y="143"/>
                      </a:lnTo>
                      <a:lnTo>
                        <a:pt x="95" y="173"/>
                      </a:lnTo>
                      <a:lnTo>
                        <a:pt x="91" y="207"/>
                      </a:lnTo>
                      <a:lnTo>
                        <a:pt x="87" y="248"/>
                      </a:lnTo>
                      <a:lnTo>
                        <a:pt x="83" y="288"/>
                      </a:lnTo>
                      <a:lnTo>
                        <a:pt x="80" y="327"/>
                      </a:lnTo>
                      <a:lnTo>
                        <a:pt x="77" y="363"/>
                      </a:lnTo>
                      <a:lnTo>
                        <a:pt x="72" y="396"/>
                      </a:lnTo>
                      <a:lnTo>
                        <a:pt x="67" y="426"/>
                      </a:lnTo>
                      <a:lnTo>
                        <a:pt x="61" y="451"/>
                      </a:lnTo>
                      <a:lnTo>
                        <a:pt x="52" y="472"/>
                      </a:lnTo>
                      <a:lnTo>
                        <a:pt x="43" y="488"/>
                      </a:lnTo>
                      <a:lnTo>
                        <a:pt x="34" y="501"/>
                      </a:lnTo>
                      <a:lnTo>
                        <a:pt x="25" y="513"/>
                      </a:lnTo>
                      <a:lnTo>
                        <a:pt x="17" y="523"/>
                      </a:lnTo>
                      <a:lnTo>
                        <a:pt x="10" y="530"/>
                      </a:lnTo>
                      <a:lnTo>
                        <a:pt x="5" y="535"/>
                      </a:lnTo>
                      <a:lnTo>
                        <a:pt x="1" y="539"/>
                      </a:lnTo>
                      <a:lnTo>
                        <a:pt x="0" y="540"/>
                      </a:lnTo>
                      <a:lnTo>
                        <a:pt x="1" y="540"/>
                      </a:lnTo>
                      <a:lnTo>
                        <a:pt x="5" y="539"/>
                      </a:lnTo>
                      <a:lnTo>
                        <a:pt x="10" y="539"/>
                      </a:lnTo>
                      <a:lnTo>
                        <a:pt x="16" y="538"/>
                      </a:lnTo>
                      <a:lnTo>
                        <a:pt x="24" y="536"/>
                      </a:lnTo>
                      <a:lnTo>
                        <a:pt x="31" y="535"/>
                      </a:lnTo>
                      <a:lnTo>
                        <a:pt x="38" y="534"/>
                      </a:lnTo>
                      <a:lnTo>
                        <a:pt x="45" y="533"/>
                      </a:lnTo>
                      <a:lnTo>
                        <a:pt x="57" y="531"/>
                      </a:lnTo>
                      <a:lnTo>
                        <a:pt x="70" y="529"/>
                      </a:lnTo>
                      <a:lnTo>
                        <a:pt x="84" y="526"/>
                      </a:lnTo>
                      <a:lnTo>
                        <a:pt x="98" y="523"/>
                      </a:lnTo>
                      <a:lnTo>
                        <a:pt x="112" y="517"/>
                      </a:lnTo>
                      <a:lnTo>
                        <a:pt x="123" y="512"/>
                      </a:lnTo>
                      <a:lnTo>
                        <a:pt x="134" y="507"/>
                      </a:lnTo>
                      <a:lnTo>
                        <a:pt x="141" y="499"/>
                      </a:lnTo>
                      <a:lnTo>
                        <a:pt x="150" y="484"/>
                      </a:lnTo>
                      <a:lnTo>
                        <a:pt x="157" y="463"/>
                      </a:lnTo>
                      <a:lnTo>
                        <a:pt x="164" y="440"/>
                      </a:lnTo>
                      <a:lnTo>
                        <a:pt x="169" y="415"/>
                      </a:lnTo>
                      <a:lnTo>
                        <a:pt x="172" y="415"/>
                      </a:lnTo>
                      <a:lnTo>
                        <a:pt x="174" y="398"/>
                      </a:lnTo>
                      <a:lnTo>
                        <a:pt x="179" y="357"/>
                      </a:lnTo>
                      <a:lnTo>
                        <a:pt x="183" y="306"/>
                      </a:lnTo>
                      <a:lnTo>
                        <a:pt x="187" y="260"/>
                      </a:lnTo>
                      <a:lnTo>
                        <a:pt x="187" y="242"/>
                      </a:lnTo>
                      <a:lnTo>
                        <a:pt x="185" y="228"/>
                      </a:lnTo>
                      <a:lnTo>
                        <a:pt x="180" y="215"/>
                      </a:lnTo>
                      <a:lnTo>
                        <a:pt x="173" y="205"/>
                      </a:lnTo>
                      <a:lnTo>
                        <a:pt x="167" y="195"/>
                      </a:lnTo>
                      <a:lnTo>
                        <a:pt x="160" y="187"/>
                      </a:lnTo>
                      <a:lnTo>
                        <a:pt x="153" y="179"/>
                      </a:lnTo>
                      <a:lnTo>
                        <a:pt x="149" y="1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6" name="Freeform 445"/>
                <p:cNvSpPr>
                  <a:spLocks/>
                </p:cNvSpPr>
                <p:nvPr/>
              </p:nvSpPr>
              <p:spPr bwMode="auto">
                <a:xfrm>
                  <a:off x="5081" y="1930"/>
                  <a:ext cx="132" cy="571"/>
                </a:xfrm>
                <a:custGeom>
                  <a:avLst/>
                  <a:gdLst>
                    <a:gd name="T0" fmla="*/ 392 w 395"/>
                    <a:gd name="T1" fmla="*/ 1516 h 1711"/>
                    <a:gd name="T2" fmla="*/ 353 w 395"/>
                    <a:gd name="T3" fmla="*/ 1458 h 1711"/>
                    <a:gd name="T4" fmla="*/ 301 w 395"/>
                    <a:gd name="T5" fmla="*/ 1369 h 1711"/>
                    <a:gd name="T6" fmla="*/ 280 w 395"/>
                    <a:gd name="T7" fmla="*/ 1319 h 1711"/>
                    <a:gd name="T8" fmla="*/ 270 w 395"/>
                    <a:gd name="T9" fmla="*/ 1287 h 1711"/>
                    <a:gd name="T10" fmla="*/ 257 w 395"/>
                    <a:gd name="T11" fmla="*/ 1257 h 1711"/>
                    <a:gd name="T12" fmla="*/ 225 w 395"/>
                    <a:gd name="T13" fmla="*/ 1145 h 1711"/>
                    <a:gd name="T14" fmla="*/ 194 w 395"/>
                    <a:gd name="T15" fmla="*/ 1039 h 1711"/>
                    <a:gd name="T16" fmla="*/ 173 w 395"/>
                    <a:gd name="T17" fmla="*/ 964 h 1711"/>
                    <a:gd name="T18" fmla="*/ 172 w 395"/>
                    <a:gd name="T19" fmla="*/ 862 h 1711"/>
                    <a:gd name="T20" fmla="*/ 184 w 395"/>
                    <a:gd name="T21" fmla="*/ 797 h 1711"/>
                    <a:gd name="T22" fmla="*/ 174 w 395"/>
                    <a:gd name="T23" fmla="*/ 743 h 1711"/>
                    <a:gd name="T24" fmla="*/ 135 w 395"/>
                    <a:gd name="T25" fmla="*/ 623 h 1711"/>
                    <a:gd name="T26" fmla="*/ 104 w 395"/>
                    <a:gd name="T27" fmla="*/ 532 h 1711"/>
                    <a:gd name="T28" fmla="*/ 86 w 395"/>
                    <a:gd name="T29" fmla="*/ 452 h 1711"/>
                    <a:gd name="T30" fmla="*/ 67 w 395"/>
                    <a:gd name="T31" fmla="*/ 355 h 1711"/>
                    <a:gd name="T32" fmla="*/ 66 w 395"/>
                    <a:gd name="T33" fmla="*/ 289 h 1711"/>
                    <a:gd name="T34" fmla="*/ 105 w 395"/>
                    <a:gd name="T35" fmla="*/ 159 h 1711"/>
                    <a:gd name="T36" fmla="*/ 145 w 395"/>
                    <a:gd name="T37" fmla="*/ 40 h 1711"/>
                    <a:gd name="T38" fmla="*/ 144 w 395"/>
                    <a:gd name="T39" fmla="*/ 0 h 1711"/>
                    <a:gd name="T40" fmla="*/ 125 w 395"/>
                    <a:gd name="T41" fmla="*/ 23 h 1711"/>
                    <a:gd name="T42" fmla="*/ 112 w 395"/>
                    <a:gd name="T43" fmla="*/ 56 h 1711"/>
                    <a:gd name="T44" fmla="*/ 99 w 395"/>
                    <a:gd name="T45" fmla="*/ 87 h 1711"/>
                    <a:gd name="T46" fmla="*/ 82 w 395"/>
                    <a:gd name="T47" fmla="*/ 112 h 1711"/>
                    <a:gd name="T48" fmla="*/ 59 w 395"/>
                    <a:gd name="T49" fmla="*/ 151 h 1711"/>
                    <a:gd name="T50" fmla="*/ 29 w 395"/>
                    <a:gd name="T51" fmla="*/ 229 h 1711"/>
                    <a:gd name="T52" fmla="*/ 6 w 395"/>
                    <a:gd name="T53" fmla="*/ 290 h 1711"/>
                    <a:gd name="T54" fmla="*/ 1 w 395"/>
                    <a:gd name="T55" fmla="*/ 363 h 1711"/>
                    <a:gd name="T56" fmla="*/ 23 w 395"/>
                    <a:gd name="T57" fmla="*/ 503 h 1711"/>
                    <a:gd name="T58" fmla="*/ 49 w 395"/>
                    <a:gd name="T59" fmla="*/ 653 h 1711"/>
                    <a:gd name="T60" fmla="*/ 51 w 395"/>
                    <a:gd name="T61" fmla="*/ 754 h 1711"/>
                    <a:gd name="T62" fmla="*/ 56 w 395"/>
                    <a:gd name="T63" fmla="*/ 829 h 1711"/>
                    <a:gd name="T64" fmla="*/ 101 w 395"/>
                    <a:gd name="T65" fmla="*/ 931 h 1711"/>
                    <a:gd name="T66" fmla="*/ 160 w 395"/>
                    <a:gd name="T67" fmla="*/ 1059 h 1711"/>
                    <a:gd name="T68" fmla="*/ 214 w 395"/>
                    <a:gd name="T69" fmla="*/ 1191 h 1711"/>
                    <a:gd name="T70" fmla="*/ 234 w 395"/>
                    <a:gd name="T71" fmla="*/ 1240 h 1711"/>
                    <a:gd name="T72" fmla="*/ 243 w 395"/>
                    <a:gd name="T73" fmla="*/ 1263 h 1711"/>
                    <a:gd name="T74" fmla="*/ 253 w 395"/>
                    <a:gd name="T75" fmla="*/ 1372 h 1711"/>
                    <a:gd name="T76" fmla="*/ 224 w 395"/>
                    <a:gd name="T77" fmla="*/ 1498 h 1711"/>
                    <a:gd name="T78" fmla="*/ 190 w 395"/>
                    <a:gd name="T79" fmla="*/ 1634 h 1711"/>
                    <a:gd name="T80" fmla="*/ 311 w 395"/>
                    <a:gd name="T81" fmla="*/ 1711 h 1711"/>
                    <a:gd name="T82" fmla="*/ 243 w 395"/>
                    <a:gd name="T83" fmla="*/ 1566 h 1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5" h="1711">
                      <a:moveTo>
                        <a:pt x="289" y="1521"/>
                      </a:moveTo>
                      <a:lnTo>
                        <a:pt x="395" y="1521"/>
                      </a:lnTo>
                      <a:lnTo>
                        <a:pt x="392" y="1516"/>
                      </a:lnTo>
                      <a:lnTo>
                        <a:pt x="382" y="1503"/>
                      </a:lnTo>
                      <a:lnTo>
                        <a:pt x="369" y="1483"/>
                      </a:lnTo>
                      <a:lnTo>
                        <a:pt x="353" y="1458"/>
                      </a:lnTo>
                      <a:lnTo>
                        <a:pt x="335" y="1430"/>
                      </a:lnTo>
                      <a:lnTo>
                        <a:pt x="317" y="1399"/>
                      </a:lnTo>
                      <a:lnTo>
                        <a:pt x="301" y="1369"/>
                      </a:lnTo>
                      <a:lnTo>
                        <a:pt x="289" y="1341"/>
                      </a:lnTo>
                      <a:lnTo>
                        <a:pt x="284" y="1330"/>
                      </a:lnTo>
                      <a:lnTo>
                        <a:pt x="280" y="1319"/>
                      </a:lnTo>
                      <a:lnTo>
                        <a:pt x="276" y="1309"/>
                      </a:lnTo>
                      <a:lnTo>
                        <a:pt x="273" y="1298"/>
                      </a:lnTo>
                      <a:lnTo>
                        <a:pt x="270" y="1287"/>
                      </a:lnTo>
                      <a:lnTo>
                        <a:pt x="265" y="1277"/>
                      </a:lnTo>
                      <a:lnTo>
                        <a:pt x="261" y="1267"/>
                      </a:lnTo>
                      <a:lnTo>
                        <a:pt x="257" y="1257"/>
                      </a:lnTo>
                      <a:lnTo>
                        <a:pt x="247" y="1223"/>
                      </a:lnTo>
                      <a:lnTo>
                        <a:pt x="237" y="1184"/>
                      </a:lnTo>
                      <a:lnTo>
                        <a:pt x="225" y="1145"/>
                      </a:lnTo>
                      <a:lnTo>
                        <a:pt x="214" y="1106"/>
                      </a:lnTo>
                      <a:lnTo>
                        <a:pt x="203" y="1069"/>
                      </a:lnTo>
                      <a:lnTo>
                        <a:pt x="194" y="1039"/>
                      </a:lnTo>
                      <a:lnTo>
                        <a:pt x="186" y="1014"/>
                      </a:lnTo>
                      <a:lnTo>
                        <a:pt x="181" y="998"/>
                      </a:lnTo>
                      <a:lnTo>
                        <a:pt x="173" y="964"/>
                      </a:lnTo>
                      <a:lnTo>
                        <a:pt x="170" y="929"/>
                      </a:lnTo>
                      <a:lnTo>
                        <a:pt x="170" y="894"/>
                      </a:lnTo>
                      <a:lnTo>
                        <a:pt x="172" y="862"/>
                      </a:lnTo>
                      <a:lnTo>
                        <a:pt x="176" y="835"/>
                      </a:lnTo>
                      <a:lnTo>
                        <a:pt x="180" y="812"/>
                      </a:lnTo>
                      <a:lnTo>
                        <a:pt x="184" y="797"/>
                      </a:lnTo>
                      <a:lnTo>
                        <a:pt x="185" y="791"/>
                      </a:lnTo>
                      <a:lnTo>
                        <a:pt x="183" y="773"/>
                      </a:lnTo>
                      <a:lnTo>
                        <a:pt x="174" y="743"/>
                      </a:lnTo>
                      <a:lnTo>
                        <a:pt x="162" y="706"/>
                      </a:lnTo>
                      <a:lnTo>
                        <a:pt x="150" y="664"/>
                      </a:lnTo>
                      <a:lnTo>
                        <a:pt x="135" y="623"/>
                      </a:lnTo>
                      <a:lnTo>
                        <a:pt x="121" y="585"/>
                      </a:lnTo>
                      <a:lnTo>
                        <a:pt x="110" y="553"/>
                      </a:lnTo>
                      <a:lnTo>
                        <a:pt x="104" y="532"/>
                      </a:lnTo>
                      <a:lnTo>
                        <a:pt x="99" y="511"/>
                      </a:lnTo>
                      <a:lnTo>
                        <a:pt x="92" y="485"/>
                      </a:lnTo>
                      <a:lnTo>
                        <a:pt x="86" y="452"/>
                      </a:lnTo>
                      <a:lnTo>
                        <a:pt x="79" y="418"/>
                      </a:lnTo>
                      <a:lnTo>
                        <a:pt x="72" y="385"/>
                      </a:lnTo>
                      <a:lnTo>
                        <a:pt x="67" y="355"/>
                      </a:lnTo>
                      <a:lnTo>
                        <a:pt x="63" y="333"/>
                      </a:lnTo>
                      <a:lnTo>
                        <a:pt x="62" y="319"/>
                      </a:lnTo>
                      <a:lnTo>
                        <a:pt x="66" y="289"/>
                      </a:lnTo>
                      <a:lnTo>
                        <a:pt x="75" y="251"/>
                      </a:lnTo>
                      <a:lnTo>
                        <a:pt x="89" y="206"/>
                      </a:lnTo>
                      <a:lnTo>
                        <a:pt x="105" y="159"/>
                      </a:lnTo>
                      <a:lnTo>
                        <a:pt x="121" y="114"/>
                      </a:lnTo>
                      <a:lnTo>
                        <a:pt x="135" y="73"/>
                      </a:lnTo>
                      <a:lnTo>
                        <a:pt x="145" y="40"/>
                      </a:lnTo>
                      <a:lnTo>
                        <a:pt x="150" y="19"/>
                      </a:lnTo>
                      <a:lnTo>
                        <a:pt x="149" y="4"/>
                      </a:lnTo>
                      <a:lnTo>
                        <a:pt x="144" y="0"/>
                      </a:lnTo>
                      <a:lnTo>
                        <a:pt x="137" y="3"/>
                      </a:lnTo>
                      <a:lnTo>
                        <a:pt x="128" y="13"/>
                      </a:lnTo>
                      <a:lnTo>
                        <a:pt x="125" y="23"/>
                      </a:lnTo>
                      <a:lnTo>
                        <a:pt x="121" y="34"/>
                      </a:lnTo>
                      <a:lnTo>
                        <a:pt x="117" y="46"/>
                      </a:lnTo>
                      <a:lnTo>
                        <a:pt x="112" y="56"/>
                      </a:lnTo>
                      <a:lnTo>
                        <a:pt x="107" y="68"/>
                      </a:lnTo>
                      <a:lnTo>
                        <a:pt x="103" y="79"/>
                      </a:lnTo>
                      <a:lnTo>
                        <a:pt x="99" y="87"/>
                      </a:lnTo>
                      <a:lnTo>
                        <a:pt x="94" y="95"/>
                      </a:lnTo>
                      <a:lnTo>
                        <a:pt x="88" y="104"/>
                      </a:lnTo>
                      <a:lnTo>
                        <a:pt x="82" y="112"/>
                      </a:lnTo>
                      <a:lnTo>
                        <a:pt x="75" y="119"/>
                      </a:lnTo>
                      <a:lnTo>
                        <a:pt x="70" y="125"/>
                      </a:lnTo>
                      <a:lnTo>
                        <a:pt x="59" y="151"/>
                      </a:lnTo>
                      <a:lnTo>
                        <a:pt x="49" y="178"/>
                      </a:lnTo>
                      <a:lnTo>
                        <a:pt x="38" y="203"/>
                      </a:lnTo>
                      <a:lnTo>
                        <a:pt x="29" y="229"/>
                      </a:lnTo>
                      <a:lnTo>
                        <a:pt x="20" y="252"/>
                      </a:lnTo>
                      <a:lnTo>
                        <a:pt x="13" y="273"/>
                      </a:lnTo>
                      <a:lnTo>
                        <a:pt x="6" y="290"/>
                      </a:lnTo>
                      <a:lnTo>
                        <a:pt x="2" y="304"/>
                      </a:lnTo>
                      <a:lnTo>
                        <a:pt x="0" y="329"/>
                      </a:lnTo>
                      <a:lnTo>
                        <a:pt x="1" y="363"/>
                      </a:lnTo>
                      <a:lnTo>
                        <a:pt x="6" y="404"/>
                      </a:lnTo>
                      <a:lnTo>
                        <a:pt x="15" y="452"/>
                      </a:lnTo>
                      <a:lnTo>
                        <a:pt x="23" y="503"/>
                      </a:lnTo>
                      <a:lnTo>
                        <a:pt x="33" y="554"/>
                      </a:lnTo>
                      <a:lnTo>
                        <a:pt x="41" y="605"/>
                      </a:lnTo>
                      <a:lnTo>
                        <a:pt x="49" y="653"/>
                      </a:lnTo>
                      <a:lnTo>
                        <a:pt x="52" y="693"/>
                      </a:lnTo>
                      <a:lnTo>
                        <a:pt x="52" y="726"/>
                      </a:lnTo>
                      <a:lnTo>
                        <a:pt x="51" y="754"/>
                      </a:lnTo>
                      <a:lnTo>
                        <a:pt x="50" y="778"/>
                      </a:lnTo>
                      <a:lnTo>
                        <a:pt x="51" y="803"/>
                      </a:lnTo>
                      <a:lnTo>
                        <a:pt x="56" y="829"/>
                      </a:lnTo>
                      <a:lnTo>
                        <a:pt x="66" y="859"/>
                      </a:lnTo>
                      <a:lnTo>
                        <a:pt x="83" y="895"/>
                      </a:lnTo>
                      <a:lnTo>
                        <a:pt x="101" y="931"/>
                      </a:lnTo>
                      <a:lnTo>
                        <a:pt x="120" y="971"/>
                      </a:lnTo>
                      <a:lnTo>
                        <a:pt x="140" y="1014"/>
                      </a:lnTo>
                      <a:lnTo>
                        <a:pt x="160" y="1059"/>
                      </a:lnTo>
                      <a:lnTo>
                        <a:pt x="179" y="1105"/>
                      </a:lnTo>
                      <a:lnTo>
                        <a:pt x="197" y="1149"/>
                      </a:lnTo>
                      <a:lnTo>
                        <a:pt x="214" y="1191"/>
                      </a:lnTo>
                      <a:lnTo>
                        <a:pt x="230" y="1229"/>
                      </a:lnTo>
                      <a:lnTo>
                        <a:pt x="232" y="1234"/>
                      </a:lnTo>
                      <a:lnTo>
                        <a:pt x="234" y="1240"/>
                      </a:lnTo>
                      <a:lnTo>
                        <a:pt x="236" y="1247"/>
                      </a:lnTo>
                      <a:lnTo>
                        <a:pt x="239" y="1254"/>
                      </a:lnTo>
                      <a:lnTo>
                        <a:pt x="243" y="1263"/>
                      </a:lnTo>
                      <a:lnTo>
                        <a:pt x="250" y="1286"/>
                      </a:lnTo>
                      <a:lnTo>
                        <a:pt x="256" y="1324"/>
                      </a:lnTo>
                      <a:lnTo>
                        <a:pt x="253" y="1372"/>
                      </a:lnTo>
                      <a:lnTo>
                        <a:pt x="245" y="1406"/>
                      </a:lnTo>
                      <a:lnTo>
                        <a:pt x="236" y="1449"/>
                      </a:lnTo>
                      <a:lnTo>
                        <a:pt x="224" y="1498"/>
                      </a:lnTo>
                      <a:lnTo>
                        <a:pt x="211" y="1548"/>
                      </a:lnTo>
                      <a:lnTo>
                        <a:pt x="200" y="1595"/>
                      </a:lnTo>
                      <a:lnTo>
                        <a:pt x="190" y="1634"/>
                      </a:lnTo>
                      <a:lnTo>
                        <a:pt x="183" y="1661"/>
                      </a:lnTo>
                      <a:lnTo>
                        <a:pt x="180" y="1670"/>
                      </a:lnTo>
                      <a:lnTo>
                        <a:pt x="311" y="1711"/>
                      </a:lnTo>
                      <a:lnTo>
                        <a:pt x="225" y="1620"/>
                      </a:lnTo>
                      <a:lnTo>
                        <a:pt x="336" y="1652"/>
                      </a:lnTo>
                      <a:lnTo>
                        <a:pt x="243" y="1566"/>
                      </a:lnTo>
                      <a:lnTo>
                        <a:pt x="355" y="1594"/>
                      </a:lnTo>
                      <a:lnTo>
                        <a:pt x="289" y="15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7" name="Freeform 446"/>
                <p:cNvSpPr>
                  <a:spLocks/>
                </p:cNvSpPr>
                <p:nvPr/>
              </p:nvSpPr>
              <p:spPr bwMode="auto">
                <a:xfrm>
                  <a:off x="5104" y="1928"/>
                  <a:ext cx="16" cy="33"/>
                </a:xfrm>
                <a:custGeom>
                  <a:avLst/>
                  <a:gdLst>
                    <a:gd name="T0" fmla="*/ 48 w 48"/>
                    <a:gd name="T1" fmla="*/ 0 h 101"/>
                    <a:gd name="T2" fmla="*/ 47 w 48"/>
                    <a:gd name="T3" fmla="*/ 4 h 101"/>
                    <a:gd name="T4" fmla="*/ 42 w 48"/>
                    <a:gd name="T5" fmla="*/ 14 h 101"/>
                    <a:gd name="T6" fmla="*/ 36 w 48"/>
                    <a:gd name="T7" fmla="*/ 29 h 101"/>
                    <a:gd name="T8" fmla="*/ 29 w 48"/>
                    <a:gd name="T9" fmla="*/ 46 h 101"/>
                    <a:gd name="T10" fmla="*/ 21 w 48"/>
                    <a:gd name="T11" fmla="*/ 64 h 101"/>
                    <a:gd name="T12" fmla="*/ 14 w 48"/>
                    <a:gd name="T13" fmla="*/ 80 h 101"/>
                    <a:gd name="T14" fmla="*/ 7 w 48"/>
                    <a:gd name="T15" fmla="*/ 93 h 101"/>
                    <a:gd name="T16" fmla="*/ 2 w 48"/>
                    <a:gd name="T17" fmla="*/ 101 h 101"/>
                    <a:gd name="T18" fmla="*/ 0 w 48"/>
                    <a:gd name="T19" fmla="*/ 99 h 101"/>
                    <a:gd name="T20" fmla="*/ 3 w 48"/>
                    <a:gd name="T21" fmla="*/ 90 h 101"/>
                    <a:gd name="T22" fmla="*/ 9 w 48"/>
                    <a:gd name="T23" fmla="*/ 76 h 101"/>
                    <a:gd name="T24" fmla="*/ 17 w 48"/>
                    <a:gd name="T25" fmla="*/ 58 h 101"/>
                    <a:gd name="T26" fmla="*/ 27 w 48"/>
                    <a:gd name="T27" fmla="*/ 39 h 101"/>
                    <a:gd name="T28" fmla="*/ 35 w 48"/>
                    <a:gd name="T29" fmla="*/ 22 h 101"/>
                    <a:gd name="T30" fmla="*/ 42 w 48"/>
                    <a:gd name="T31" fmla="*/ 8 h 101"/>
                    <a:gd name="T32" fmla="*/ 48 w 48"/>
                    <a:gd name="T3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101">
                      <a:moveTo>
                        <a:pt x="48" y="0"/>
                      </a:moveTo>
                      <a:lnTo>
                        <a:pt x="47" y="4"/>
                      </a:lnTo>
                      <a:lnTo>
                        <a:pt x="42" y="14"/>
                      </a:lnTo>
                      <a:lnTo>
                        <a:pt x="36" y="29"/>
                      </a:lnTo>
                      <a:lnTo>
                        <a:pt x="29" y="46"/>
                      </a:lnTo>
                      <a:lnTo>
                        <a:pt x="21" y="64"/>
                      </a:lnTo>
                      <a:lnTo>
                        <a:pt x="14" y="80"/>
                      </a:lnTo>
                      <a:lnTo>
                        <a:pt x="7" y="93"/>
                      </a:lnTo>
                      <a:lnTo>
                        <a:pt x="2" y="101"/>
                      </a:lnTo>
                      <a:lnTo>
                        <a:pt x="0" y="99"/>
                      </a:lnTo>
                      <a:lnTo>
                        <a:pt x="3" y="90"/>
                      </a:lnTo>
                      <a:lnTo>
                        <a:pt x="9" y="76"/>
                      </a:lnTo>
                      <a:lnTo>
                        <a:pt x="17" y="58"/>
                      </a:lnTo>
                      <a:lnTo>
                        <a:pt x="27" y="39"/>
                      </a:lnTo>
                      <a:lnTo>
                        <a:pt x="35" y="22"/>
                      </a:lnTo>
                      <a:lnTo>
                        <a:pt x="42" y="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8" name="Freeform 447"/>
                <p:cNvSpPr>
                  <a:spLocks/>
                </p:cNvSpPr>
                <p:nvPr/>
              </p:nvSpPr>
              <p:spPr bwMode="auto">
                <a:xfrm>
                  <a:off x="5125" y="1977"/>
                  <a:ext cx="31" cy="61"/>
                </a:xfrm>
                <a:custGeom>
                  <a:avLst/>
                  <a:gdLst>
                    <a:gd name="T0" fmla="*/ 94 w 94"/>
                    <a:gd name="T1" fmla="*/ 0 h 183"/>
                    <a:gd name="T2" fmla="*/ 92 w 94"/>
                    <a:gd name="T3" fmla="*/ 5 h 183"/>
                    <a:gd name="T4" fmla="*/ 87 w 94"/>
                    <a:gd name="T5" fmla="*/ 16 h 183"/>
                    <a:gd name="T6" fmla="*/ 78 w 94"/>
                    <a:gd name="T7" fmla="*/ 33 h 183"/>
                    <a:gd name="T8" fmla="*/ 67 w 94"/>
                    <a:gd name="T9" fmla="*/ 54 h 183"/>
                    <a:gd name="T10" fmla="*/ 57 w 94"/>
                    <a:gd name="T11" fmla="*/ 74 h 183"/>
                    <a:gd name="T12" fmla="*/ 46 w 94"/>
                    <a:gd name="T13" fmla="*/ 94 h 183"/>
                    <a:gd name="T14" fmla="*/ 37 w 94"/>
                    <a:gd name="T15" fmla="*/ 111 h 183"/>
                    <a:gd name="T16" fmla="*/ 28 w 94"/>
                    <a:gd name="T17" fmla="*/ 123 h 183"/>
                    <a:gd name="T18" fmla="*/ 17 w 94"/>
                    <a:gd name="T19" fmla="*/ 139 h 183"/>
                    <a:gd name="T20" fmla="*/ 7 w 94"/>
                    <a:gd name="T21" fmla="*/ 153 h 183"/>
                    <a:gd name="T22" fmla="*/ 2 w 94"/>
                    <a:gd name="T23" fmla="*/ 166 h 183"/>
                    <a:gd name="T24" fmla="*/ 0 w 94"/>
                    <a:gd name="T25" fmla="*/ 178 h 183"/>
                    <a:gd name="T26" fmla="*/ 3 w 94"/>
                    <a:gd name="T27" fmla="*/ 183 h 183"/>
                    <a:gd name="T28" fmla="*/ 9 w 94"/>
                    <a:gd name="T29" fmla="*/ 181 h 183"/>
                    <a:gd name="T30" fmla="*/ 17 w 94"/>
                    <a:gd name="T31" fmla="*/ 173 h 183"/>
                    <a:gd name="T32" fmla="*/ 22 w 94"/>
                    <a:gd name="T33" fmla="*/ 162 h 183"/>
                    <a:gd name="T34" fmla="*/ 26 w 94"/>
                    <a:gd name="T35" fmla="*/ 151 h 183"/>
                    <a:gd name="T36" fmla="*/ 35 w 94"/>
                    <a:gd name="T37" fmla="*/ 132 h 183"/>
                    <a:gd name="T38" fmla="*/ 46 w 94"/>
                    <a:gd name="T39" fmla="*/ 109 h 183"/>
                    <a:gd name="T40" fmla="*/ 59 w 94"/>
                    <a:gd name="T41" fmla="*/ 82 h 183"/>
                    <a:gd name="T42" fmla="*/ 72 w 94"/>
                    <a:gd name="T43" fmla="*/ 58 h 183"/>
                    <a:gd name="T44" fmla="*/ 82 w 94"/>
                    <a:gd name="T45" fmla="*/ 35 h 183"/>
                    <a:gd name="T46" fmla="*/ 90 w 94"/>
                    <a:gd name="T47" fmla="*/ 21 h 183"/>
                    <a:gd name="T48" fmla="*/ 93 w 94"/>
                    <a:gd name="T49" fmla="*/ 15 h 183"/>
                    <a:gd name="T50" fmla="*/ 94 w 94"/>
                    <a:gd name="T5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4" h="183">
                      <a:moveTo>
                        <a:pt x="94" y="0"/>
                      </a:moveTo>
                      <a:lnTo>
                        <a:pt x="92" y="5"/>
                      </a:lnTo>
                      <a:lnTo>
                        <a:pt x="87" y="16"/>
                      </a:lnTo>
                      <a:lnTo>
                        <a:pt x="78" y="33"/>
                      </a:lnTo>
                      <a:lnTo>
                        <a:pt x="67" y="54"/>
                      </a:lnTo>
                      <a:lnTo>
                        <a:pt x="57" y="74"/>
                      </a:lnTo>
                      <a:lnTo>
                        <a:pt x="46" y="94"/>
                      </a:lnTo>
                      <a:lnTo>
                        <a:pt x="37" y="111"/>
                      </a:lnTo>
                      <a:lnTo>
                        <a:pt x="28" y="123"/>
                      </a:lnTo>
                      <a:lnTo>
                        <a:pt x="17" y="139"/>
                      </a:lnTo>
                      <a:lnTo>
                        <a:pt x="7" y="153"/>
                      </a:lnTo>
                      <a:lnTo>
                        <a:pt x="2" y="166"/>
                      </a:lnTo>
                      <a:lnTo>
                        <a:pt x="0" y="178"/>
                      </a:lnTo>
                      <a:lnTo>
                        <a:pt x="3" y="183"/>
                      </a:lnTo>
                      <a:lnTo>
                        <a:pt x="9" y="181"/>
                      </a:lnTo>
                      <a:lnTo>
                        <a:pt x="17" y="173"/>
                      </a:lnTo>
                      <a:lnTo>
                        <a:pt x="22" y="162"/>
                      </a:lnTo>
                      <a:lnTo>
                        <a:pt x="26" y="151"/>
                      </a:lnTo>
                      <a:lnTo>
                        <a:pt x="35" y="132"/>
                      </a:lnTo>
                      <a:lnTo>
                        <a:pt x="46" y="109"/>
                      </a:lnTo>
                      <a:lnTo>
                        <a:pt x="59" y="82"/>
                      </a:lnTo>
                      <a:lnTo>
                        <a:pt x="72" y="58"/>
                      </a:lnTo>
                      <a:lnTo>
                        <a:pt x="82" y="35"/>
                      </a:lnTo>
                      <a:lnTo>
                        <a:pt x="90" y="21"/>
                      </a:lnTo>
                      <a:lnTo>
                        <a:pt x="93" y="15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95" name="Picture 6" descr="C:\Documents and Settings\sangatullin_l_r\Рабочий стол\англ\лого2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8890" y="3083745"/>
                <a:ext cx="163984" cy="164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01" name="AutoShape 10"/>
          <p:cNvSpPr>
            <a:spLocks noChangeArrowheads="1"/>
          </p:cNvSpPr>
          <p:nvPr/>
        </p:nvSpPr>
        <p:spPr bwMode="auto">
          <a:xfrm>
            <a:off x="2692177" y="3049739"/>
            <a:ext cx="693837" cy="208416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ОП</a:t>
            </a:r>
          </a:p>
        </p:txBody>
      </p:sp>
      <p:sp>
        <p:nvSpPr>
          <p:cNvPr id="502" name="AutoShape 10"/>
          <p:cNvSpPr>
            <a:spLocks noChangeArrowheads="1"/>
          </p:cNvSpPr>
          <p:nvPr/>
        </p:nvSpPr>
        <p:spPr bwMode="auto">
          <a:xfrm>
            <a:off x="1752350" y="3047681"/>
            <a:ext cx="767315" cy="205361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НИОКР</a:t>
            </a:r>
          </a:p>
        </p:txBody>
      </p:sp>
      <p:sp>
        <p:nvSpPr>
          <p:cNvPr id="503" name="AutoShape 10"/>
          <p:cNvSpPr>
            <a:spLocks noChangeArrowheads="1"/>
          </p:cNvSpPr>
          <p:nvPr/>
        </p:nvSpPr>
        <p:spPr bwMode="auto">
          <a:xfrm>
            <a:off x="3686532" y="3056027"/>
            <a:ext cx="663953" cy="206777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ОПИ</a:t>
            </a:r>
          </a:p>
        </p:txBody>
      </p:sp>
      <p:sp>
        <p:nvSpPr>
          <p:cNvPr id="508" name="AutoShape 10"/>
          <p:cNvSpPr>
            <a:spLocks noChangeArrowheads="1"/>
          </p:cNvSpPr>
          <p:nvPr/>
        </p:nvSpPr>
        <p:spPr bwMode="auto">
          <a:xfrm>
            <a:off x="4644008" y="3063970"/>
            <a:ext cx="1319541" cy="211474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Тиражирование</a:t>
            </a:r>
          </a:p>
        </p:txBody>
      </p:sp>
      <p:pic>
        <p:nvPicPr>
          <p:cNvPr id="509" name="Picture 16" descr="http://pixelbrush.ru/uploads/posts/2010-09/1285576372_heavy-plant-equipment-vector-material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422" y="2219591"/>
            <a:ext cx="845343" cy="66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" name="Rectangle 65"/>
          <p:cNvSpPr>
            <a:spLocks noChangeArrowheads="1"/>
          </p:cNvSpPr>
          <p:nvPr/>
        </p:nvSpPr>
        <p:spPr bwMode="auto">
          <a:xfrm>
            <a:off x="4753782" y="2123089"/>
            <a:ext cx="965839" cy="870239"/>
          </a:xfrm>
          <a:prstGeom prst="roundRect">
            <a:avLst>
              <a:gd name="adj" fmla="val 751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513" name="Соединительная линия уступом 50"/>
          <p:cNvCxnSpPr>
            <a:cxnSpLocks/>
            <a:stCxn id="34" idx="2"/>
            <a:endCxn id="20" idx="0"/>
          </p:cNvCxnSpPr>
          <p:nvPr/>
        </p:nvCxnSpPr>
        <p:spPr>
          <a:xfrm rot="16200000" flipH="1">
            <a:off x="3499841" y="2885696"/>
            <a:ext cx="549181" cy="145187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Скругленная прямоугольная выноска 503"/>
          <p:cNvSpPr/>
          <p:nvPr/>
        </p:nvSpPr>
        <p:spPr bwMode="auto">
          <a:xfrm>
            <a:off x="5303778" y="3729459"/>
            <a:ext cx="3516694" cy="724664"/>
          </a:xfrm>
          <a:prstGeom prst="wedgeRoundRectCallout">
            <a:avLst>
              <a:gd name="adj1" fmla="val -64072"/>
              <a:gd name="adj2" fmla="val -550"/>
              <a:gd name="adj3" fmla="val 16667"/>
            </a:avLst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tx1"/>
                </a:solidFill>
              </a:rPr>
              <a:t>Данные с объектов заказчика выгружаются в общую систему где анализируются и на их основании принимаются решения о применении того или иного реагента, технологии</a:t>
            </a:r>
          </a:p>
        </p:txBody>
      </p:sp>
      <p:grpSp>
        <p:nvGrpSpPr>
          <p:cNvPr id="516" name="Группа 515"/>
          <p:cNvGrpSpPr/>
          <p:nvPr/>
        </p:nvGrpSpPr>
        <p:grpSpPr>
          <a:xfrm>
            <a:off x="5999464" y="1711256"/>
            <a:ext cx="874598" cy="534785"/>
            <a:chOff x="448932" y="3774977"/>
            <a:chExt cx="1226828" cy="750161"/>
          </a:xfrm>
        </p:grpSpPr>
        <p:pic>
          <p:nvPicPr>
            <p:cNvPr id="517" name="Picture 28" descr="Картинки по запросу iot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32" y="3813016"/>
              <a:ext cx="1226828" cy="67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8" name="Rectangle 65"/>
            <p:cNvSpPr>
              <a:spLocks noChangeArrowheads="1"/>
            </p:cNvSpPr>
            <p:nvPr/>
          </p:nvSpPr>
          <p:spPr bwMode="auto">
            <a:xfrm>
              <a:off x="524285" y="3774977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</p:grpSp>
      <p:cxnSp>
        <p:nvCxnSpPr>
          <p:cNvPr id="519" name="Соединительная линия уступом 50"/>
          <p:cNvCxnSpPr>
            <a:cxnSpLocks/>
            <a:stCxn id="518" idx="2"/>
            <a:endCxn id="510" idx="3"/>
          </p:cNvCxnSpPr>
          <p:nvPr/>
        </p:nvCxnSpPr>
        <p:spPr>
          <a:xfrm rot="5400000">
            <a:off x="5923780" y="2041882"/>
            <a:ext cx="312168" cy="720486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Соединительная линия уступом 50"/>
          <p:cNvCxnSpPr>
            <a:cxnSpLocks/>
            <a:stCxn id="508" idx="2"/>
            <a:endCxn id="20" idx="0"/>
          </p:cNvCxnSpPr>
          <p:nvPr/>
        </p:nvCxnSpPr>
        <p:spPr>
          <a:xfrm rot="5400000">
            <a:off x="4570249" y="3205563"/>
            <a:ext cx="610780" cy="750542"/>
          </a:xfrm>
          <a:prstGeom prst="bentConnector3">
            <a:avLst>
              <a:gd name="adj1" fmla="val 55803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4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1" name="Группа 1900"/>
          <p:cNvGrpSpPr/>
          <p:nvPr/>
        </p:nvGrpSpPr>
        <p:grpSpPr>
          <a:xfrm>
            <a:off x="523791" y="1796937"/>
            <a:ext cx="715123" cy="437272"/>
            <a:chOff x="-635509" y="4296140"/>
            <a:chExt cx="1226828" cy="750161"/>
          </a:xfrm>
        </p:grpSpPr>
        <p:pic>
          <p:nvPicPr>
            <p:cNvPr id="1902" name="Picture 28" descr="Картинки по запросу iot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5509" y="4334179"/>
              <a:ext cx="1226828" cy="67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03" name="Rectangle 65"/>
            <p:cNvSpPr>
              <a:spLocks noChangeArrowheads="1"/>
            </p:cNvSpPr>
            <p:nvPr/>
          </p:nvSpPr>
          <p:spPr bwMode="auto">
            <a:xfrm>
              <a:off x="-560156" y="4296140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34" name="Скругленный прямоугольник 33"/>
          <p:cNvSpPr/>
          <p:nvPr/>
        </p:nvSpPr>
        <p:spPr bwMode="auto">
          <a:xfrm>
            <a:off x="454395" y="874511"/>
            <a:ext cx="8366077" cy="27135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Создание Единой Системы оперативного поиска эффективных решений </a:t>
            </a:r>
            <a:r>
              <a:rPr lang="ru-RU" sz="1200" dirty="0">
                <a:solidFill>
                  <a:schemeClr val="tx1"/>
                </a:solidFill>
              </a:rPr>
              <a:t>на разном уровне готовности 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4803998"/>
            <a:ext cx="1872208" cy="144016"/>
          </a:xfrm>
        </p:spPr>
        <p:txBody>
          <a:bodyPr/>
          <a:lstStyle/>
          <a:p>
            <a:r>
              <a:rPr lang="ru-RU" dirty="0">
                <a:latin typeface="+mj-lt"/>
              </a:rPr>
              <a:t>11</a:t>
            </a:r>
          </a:p>
        </p:txBody>
      </p:sp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267494"/>
            <a:ext cx="3415828" cy="360040"/>
          </a:xfrm>
        </p:spPr>
        <p:txBody>
          <a:bodyPr/>
          <a:lstStyle/>
          <a:p>
            <a:pPr algn="r"/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Эволюция роли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внутри нефтесервисных компаний</a:t>
            </a:r>
          </a:p>
        </p:txBody>
      </p:sp>
      <p:grpSp>
        <p:nvGrpSpPr>
          <p:cNvPr id="490" name="Группа 489"/>
          <p:cNvGrpSpPr/>
          <p:nvPr/>
        </p:nvGrpSpPr>
        <p:grpSpPr>
          <a:xfrm>
            <a:off x="4960510" y="3123286"/>
            <a:ext cx="607297" cy="600592"/>
            <a:chOff x="7678949" y="1669662"/>
            <a:chExt cx="880325" cy="940879"/>
          </a:xfrm>
        </p:grpSpPr>
        <p:grpSp>
          <p:nvGrpSpPr>
            <p:cNvPr id="491" name="Group 240"/>
            <p:cNvGrpSpPr>
              <a:grpSpLocks noChangeAspect="1"/>
            </p:cNvGrpSpPr>
            <p:nvPr/>
          </p:nvGrpSpPr>
          <p:grpSpPr bwMode="auto">
            <a:xfrm>
              <a:off x="7901491" y="1669662"/>
              <a:ext cx="657783" cy="661738"/>
              <a:chOff x="4661" y="1021"/>
              <a:chExt cx="499" cy="502"/>
            </a:xfrm>
          </p:grpSpPr>
          <p:sp>
            <p:nvSpPr>
              <p:cNvPr id="526" name="AutoShape 239"/>
              <p:cNvSpPr>
                <a:spLocks noChangeAspect="1" noChangeArrowheads="1" noTextEdit="1"/>
              </p:cNvSpPr>
              <p:nvPr/>
            </p:nvSpPr>
            <p:spPr bwMode="auto">
              <a:xfrm>
                <a:off x="4661" y="1021"/>
                <a:ext cx="499" cy="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7" name="Freeform 241"/>
              <p:cNvSpPr>
                <a:spLocks/>
              </p:cNvSpPr>
              <p:nvPr/>
            </p:nvSpPr>
            <p:spPr bwMode="auto">
              <a:xfrm>
                <a:off x="4664" y="1419"/>
                <a:ext cx="490" cy="88"/>
              </a:xfrm>
              <a:custGeom>
                <a:avLst/>
                <a:gdLst>
                  <a:gd name="T0" fmla="*/ 2 w 1957"/>
                  <a:gd name="T1" fmla="*/ 23 h 351"/>
                  <a:gd name="T2" fmla="*/ 23 w 1957"/>
                  <a:gd name="T3" fmla="*/ 23 h 351"/>
                  <a:gd name="T4" fmla="*/ 60 w 1957"/>
                  <a:gd name="T5" fmla="*/ 22 h 351"/>
                  <a:gd name="T6" fmla="*/ 106 w 1957"/>
                  <a:gd name="T7" fmla="*/ 21 h 351"/>
                  <a:gd name="T8" fmla="*/ 157 w 1957"/>
                  <a:gd name="T9" fmla="*/ 21 h 351"/>
                  <a:gd name="T10" fmla="*/ 207 w 1957"/>
                  <a:gd name="T11" fmla="*/ 20 h 351"/>
                  <a:gd name="T12" fmla="*/ 252 w 1957"/>
                  <a:gd name="T13" fmla="*/ 18 h 351"/>
                  <a:gd name="T14" fmla="*/ 287 w 1957"/>
                  <a:gd name="T15" fmla="*/ 18 h 351"/>
                  <a:gd name="T16" fmla="*/ 310 w 1957"/>
                  <a:gd name="T17" fmla="*/ 18 h 351"/>
                  <a:gd name="T18" fmla="*/ 355 w 1957"/>
                  <a:gd name="T19" fmla="*/ 18 h 351"/>
                  <a:gd name="T20" fmla="*/ 420 w 1957"/>
                  <a:gd name="T21" fmla="*/ 17 h 351"/>
                  <a:gd name="T22" fmla="*/ 498 w 1957"/>
                  <a:gd name="T23" fmla="*/ 17 h 351"/>
                  <a:gd name="T24" fmla="*/ 576 w 1957"/>
                  <a:gd name="T25" fmla="*/ 16 h 351"/>
                  <a:gd name="T26" fmla="*/ 649 w 1957"/>
                  <a:gd name="T27" fmla="*/ 16 h 351"/>
                  <a:gd name="T28" fmla="*/ 705 w 1957"/>
                  <a:gd name="T29" fmla="*/ 15 h 351"/>
                  <a:gd name="T30" fmla="*/ 737 w 1957"/>
                  <a:gd name="T31" fmla="*/ 15 h 351"/>
                  <a:gd name="T32" fmla="*/ 1115 w 1957"/>
                  <a:gd name="T33" fmla="*/ 0 h 351"/>
                  <a:gd name="T34" fmla="*/ 1815 w 1957"/>
                  <a:gd name="T35" fmla="*/ 3 h 351"/>
                  <a:gd name="T36" fmla="*/ 1919 w 1957"/>
                  <a:gd name="T37" fmla="*/ 11 h 351"/>
                  <a:gd name="T38" fmla="*/ 1951 w 1957"/>
                  <a:gd name="T39" fmla="*/ 6 h 351"/>
                  <a:gd name="T40" fmla="*/ 1955 w 1957"/>
                  <a:gd name="T41" fmla="*/ 20 h 351"/>
                  <a:gd name="T42" fmla="*/ 1957 w 1957"/>
                  <a:gd name="T43" fmla="*/ 45 h 351"/>
                  <a:gd name="T44" fmla="*/ 1949 w 1957"/>
                  <a:gd name="T45" fmla="*/ 74 h 351"/>
                  <a:gd name="T46" fmla="*/ 1929 w 1957"/>
                  <a:gd name="T47" fmla="*/ 102 h 351"/>
                  <a:gd name="T48" fmla="*/ 1930 w 1957"/>
                  <a:gd name="T49" fmla="*/ 128 h 351"/>
                  <a:gd name="T50" fmla="*/ 1942 w 1957"/>
                  <a:gd name="T51" fmla="*/ 154 h 351"/>
                  <a:gd name="T52" fmla="*/ 1946 w 1957"/>
                  <a:gd name="T53" fmla="*/ 188 h 351"/>
                  <a:gd name="T54" fmla="*/ 1938 w 1957"/>
                  <a:gd name="T55" fmla="*/ 214 h 351"/>
                  <a:gd name="T56" fmla="*/ 1924 w 1957"/>
                  <a:gd name="T57" fmla="*/ 227 h 351"/>
                  <a:gd name="T58" fmla="*/ 1902 w 1957"/>
                  <a:gd name="T59" fmla="*/ 241 h 351"/>
                  <a:gd name="T60" fmla="*/ 1870 w 1957"/>
                  <a:gd name="T61" fmla="*/ 256 h 351"/>
                  <a:gd name="T62" fmla="*/ 1829 w 1957"/>
                  <a:gd name="T63" fmla="*/ 272 h 351"/>
                  <a:gd name="T64" fmla="*/ 1779 w 1957"/>
                  <a:gd name="T65" fmla="*/ 287 h 351"/>
                  <a:gd name="T66" fmla="*/ 1720 w 1957"/>
                  <a:gd name="T67" fmla="*/ 302 h 351"/>
                  <a:gd name="T68" fmla="*/ 1652 w 1957"/>
                  <a:gd name="T69" fmla="*/ 316 h 351"/>
                  <a:gd name="T70" fmla="*/ 1575 w 1957"/>
                  <a:gd name="T71" fmla="*/ 328 h 351"/>
                  <a:gd name="T72" fmla="*/ 1489 w 1957"/>
                  <a:gd name="T73" fmla="*/ 339 h 351"/>
                  <a:gd name="T74" fmla="*/ 1394 w 1957"/>
                  <a:gd name="T75" fmla="*/ 346 h 351"/>
                  <a:gd name="T76" fmla="*/ 1291 w 1957"/>
                  <a:gd name="T77" fmla="*/ 350 h 351"/>
                  <a:gd name="T78" fmla="*/ 1178 w 1957"/>
                  <a:gd name="T79" fmla="*/ 351 h 351"/>
                  <a:gd name="T80" fmla="*/ 1057 w 1957"/>
                  <a:gd name="T81" fmla="*/ 349 h 351"/>
                  <a:gd name="T82" fmla="*/ 926 w 1957"/>
                  <a:gd name="T83" fmla="*/ 341 h 351"/>
                  <a:gd name="T84" fmla="*/ 787 w 1957"/>
                  <a:gd name="T85" fmla="*/ 328 h 351"/>
                  <a:gd name="T86" fmla="*/ 707 w 1957"/>
                  <a:gd name="T87" fmla="*/ 320 h 351"/>
                  <a:gd name="T88" fmla="*/ 657 w 1957"/>
                  <a:gd name="T89" fmla="*/ 317 h 351"/>
                  <a:gd name="T90" fmla="*/ 568 w 1957"/>
                  <a:gd name="T91" fmla="*/ 308 h 351"/>
                  <a:gd name="T92" fmla="*/ 454 w 1957"/>
                  <a:gd name="T93" fmla="*/ 289 h 351"/>
                  <a:gd name="T94" fmla="*/ 329 w 1957"/>
                  <a:gd name="T95" fmla="*/ 259 h 351"/>
                  <a:gd name="T96" fmla="*/ 207 w 1957"/>
                  <a:gd name="T97" fmla="*/ 215 h 351"/>
                  <a:gd name="T98" fmla="*/ 100 w 1957"/>
                  <a:gd name="T99" fmla="*/ 153 h 351"/>
                  <a:gd name="T100" fmla="*/ 23 w 1957"/>
                  <a:gd name="T101" fmla="*/ 7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57" h="351">
                    <a:moveTo>
                      <a:pt x="0" y="23"/>
                    </a:moveTo>
                    <a:lnTo>
                      <a:pt x="2" y="23"/>
                    </a:lnTo>
                    <a:lnTo>
                      <a:pt x="10" y="23"/>
                    </a:lnTo>
                    <a:lnTo>
                      <a:pt x="23" y="23"/>
                    </a:lnTo>
                    <a:lnTo>
                      <a:pt x="40" y="22"/>
                    </a:lnTo>
                    <a:lnTo>
                      <a:pt x="60" y="22"/>
                    </a:lnTo>
                    <a:lnTo>
                      <a:pt x="82" y="22"/>
                    </a:lnTo>
                    <a:lnTo>
                      <a:pt x="106" y="21"/>
                    </a:lnTo>
                    <a:lnTo>
                      <a:pt x="131" y="21"/>
                    </a:lnTo>
                    <a:lnTo>
                      <a:pt x="157" y="21"/>
                    </a:lnTo>
                    <a:lnTo>
                      <a:pt x="183" y="20"/>
                    </a:lnTo>
                    <a:lnTo>
                      <a:pt x="207" y="20"/>
                    </a:lnTo>
                    <a:lnTo>
                      <a:pt x="231" y="20"/>
                    </a:lnTo>
                    <a:lnTo>
                      <a:pt x="252" y="18"/>
                    </a:lnTo>
                    <a:lnTo>
                      <a:pt x="271" y="18"/>
                    </a:lnTo>
                    <a:lnTo>
                      <a:pt x="287" y="18"/>
                    </a:lnTo>
                    <a:lnTo>
                      <a:pt x="297" y="18"/>
                    </a:lnTo>
                    <a:lnTo>
                      <a:pt x="310" y="18"/>
                    </a:lnTo>
                    <a:lnTo>
                      <a:pt x="329" y="18"/>
                    </a:lnTo>
                    <a:lnTo>
                      <a:pt x="355" y="18"/>
                    </a:lnTo>
                    <a:lnTo>
                      <a:pt x="386" y="18"/>
                    </a:lnTo>
                    <a:lnTo>
                      <a:pt x="420" y="17"/>
                    </a:lnTo>
                    <a:lnTo>
                      <a:pt x="458" y="17"/>
                    </a:lnTo>
                    <a:lnTo>
                      <a:pt x="498" y="17"/>
                    </a:lnTo>
                    <a:lnTo>
                      <a:pt x="537" y="16"/>
                    </a:lnTo>
                    <a:lnTo>
                      <a:pt x="576" y="16"/>
                    </a:lnTo>
                    <a:lnTo>
                      <a:pt x="613" y="16"/>
                    </a:lnTo>
                    <a:lnTo>
                      <a:pt x="649" y="16"/>
                    </a:lnTo>
                    <a:lnTo>
                      <a:pt x="679" y="15"/>
                    </a:lnTo>
                    <a:lnTo>
                      <a:pt x="705" y="15"/>
                    </a:lnTo>
                    <a:lnTo>
                      <a:pt x="725" y="15"/>
                    </a:lnTo>
                    <a:lnTo>
                      <a:pt x="737" y="15"/>
                    </a:lnTo>
                    <a:lnTo>
                      <a:pt x="742" y="15"/>
                    </a:lnTo>
                    <a:lnTo>
                      <a:pt x="1115" y="0"/>
                    </a:lnTo>
                    <a:lnTo>
                      <a:pt x="1738" y="3"/>
                    </a:lnTo>
                    <a:lnTo>
                      <a:pt x="1815" y="3"/>
                    </a:lnTo>
                    <a:lnTo>
                      <a:pt x="1876" y="7"/>
                    </a:lnTo>
                    <a:lnTo>
                      <a:pt x="1919" y="11"/>
                    </a:lnTo>
                    <a:lnTo>
                      <a:pt x="1950" y="3"/>
                    </a:lnTo>
                    <a:lnTo>
                      <a:pt x="1951" y="6"/>
                    </a:lnTo>
                    <a:lnTo>
                      <a:pt x="1953" y="11"/>
                    </a:lnTo>
                    <a:lnTo>
                      <a:pt x="1955" y="20"/>
                    </a:lnTo>
                    <a:lnTo>
                      <a:pt x="1957" y="31"/>
                    </a:lnTo>
                    <a:lnTo>
                      <a:pt x="1957" y="45"/>
                    </a:lnTo>
                    <a:lnTo>
                      <a:pt x="1954" y="59"/>
                    </a:lnTo>
                    <a:lnTo>
                      <a:pt x="1949" y="74"/>
                    </a:lnTo>
                    <a:lnTo>
                      <a:pt x="1938" y="89"/>
                    </a:lnTo>
                    <a:lnTo>
                      <a:pt x="1929" y="102"/>
                    </a:lnTo>
                    <a:lnTo>
                      <a:pt x="1928" y="115"/>
                    </a:lnTo>
                    <a:lnTo>
                      <a:pt x="1930" y="128"/>
                    </a:lnTo>
                    <a:lnTo>
                      <a:pt x="1936" y="141"/>
                    </a:lnTo>
                    <a:lnTo>
                      <a:pt x="1942" y="154"/>
                    </a:lnTo>
                    <a:lnTo>
                      <a:pt x="1946" y="170"/>
                    </a:lnTo>
                    <a:lnTo>
                      <a:pt x="1946" y="188"/>
                    </a:lnTo>
                    <a:lnTo>
                      <a:pt x="1942" y="208"/>
                    </a:lnTo>
                    <a:lnTo>
                      <a:pt x="1938" y="214"/>
                    </a:lnTo>
                    <a:lnTo>
                      <a:pt x="1932" y="220"/>
                    </a:lnTo>
                    <a:lnTo>
                      <a:pt x="1924" y="227"/>
                    </a:lnTo>
                    <a:lnTo>
                      <a:pt x="1915" y="234"/>
                    </a:lnTo>
                    <a:lnTo>
                      <a:pt x="1902" y="241"/>
                    </a:lnTo>
                    <a:lnTo>
                      <a:pt x="1888" y="249"/>
                    </a:lnTo>
                    <a:lnTo>
                      <a:pt x="1870" y="256"/>
                    </a:lnTo>
                    <a:lnTo>
                      <a:pt x="1851" y="264"/>
                    </a:lnTo>
                    <a:lnTo>
                      <a:pt x="1829" y="272"/>
                    </a:lnTo>
                    <a:lnTo>
                      <a:pt x="1806" y="280"/>
                    </a:lnTo>
                    <a:lnTo>
                      <a:pt x="1779" y="287"/>
                    </a:lnTo>
                    <a:lnTo>
                      <a:pt x="1750" y="295"/>
                    </a:lnTo>
                    <a:lnTo>
                      <a:pt x="1720" y="302"/>
                    </a:lnTo>
                    <a:lnTo>
                      <a:pt x="1687" y="309"/>
                    </a:lnTo>
                    <a:lnTo>
                      <a:pt x="1652" y="316"/>
                    </a:lnTo>
                    <a:lnTo>
                      <a:pt x="1614" y="323"/>
                    </a:lnTo>
                    <a:lnTo>
                      <a:pt x="1575" y="328"/>
                    </a:lnTo>
                    <a:lnTo>
                      <a:pt x="1533" y="334"/>
                    </a:lnTo>
                    <a:lnTo>
                      <a:pt x="1489" y="339"/>
                    </a:lnTo>
                    <a:lnTo>
                      <a:pt x="1443" y="342"/>
                    </a:lnTo>
                    <a:lnTo>
                      <a:pt x="1394" y="346"/>
                    </a:lnTo>
                    <a:lnTo>
                      <a:pt x="1344" y="349"/>
                    </a:lnTo>
                    <a:lnTo>
                      <a:pt x="1291" y="350"/>
                    </a:lnTo>
                    <a:lnTo>
                      <a:pt x="1235" y="351"/>
                    </a:lnTo>
                    <a:lnTo>
                      <a:pt x="1178" y="351"/>
                    </a:lnTo>
                    <a:lnTo>
                      <a:pt x="1118" y="351"/>
                    </a:lnTo>
                    <a:lnTo>
                      <a:pt x="1057" y="349"/>
                    </a:lnTo>
                    <a:lnTo>
                      <a:pt x="992" y="346"/>
                    </a:lnTo>
                    <a:lnTo>
                      <a:pt x="926" y="341"/>
                    </a:lnTo>
                    <a:lnTo>
                      <a:pt x="857" y="335"/>
                    </a:lnTo>
                    <a:lnTo>
                      <a:pt x="787" y="328"/>
                    </a:lnTo>
                    <a:lnTo>
                      <a:pt x="714" y="320"/>
                    </a:lnTo>
                    <a:lnTo>
                      <a:pt x="707" y="320"/>
                    </a:lnTo>
                    <a:lnTo>
                      <a:pt x="688" y="319"/>
                    </a:lnTo>
                    <a:lnTo>
                      <a:pt x="657" y="317"/>
                    </a:lnTo>
                    <a:lnTo>
                      <a:pt x="616" y="313"/>
                    </a:lnTo>
                    <a:lnTo>
                      <a:pt x="568" y="308"/>
                    </a:lnTo>
                    <a:lnTo>
                      <a:pt x="513" y="299"/>
                    </a:lnTo>
                    <a:lnTo>
                      <a:pt x="454" y="289"/>
                    </a:lnTo>
                    <a:lnTo>
                      <a:pt x="392" y="275"/>
                    </a:lnTo>
                    <a:lnTo>
                      <a:pt x="329" y="259"/>
                    </a:lnTo>
                    <a:lnTo>
                      <a:pt x="267" y="240"/>
                    </a:lnTo>
                    <a:lnTo>
                      <a:pt x="207" y="215"/>
                    </a:lnTo>
                    <a:lnTo>
                      <a:pt x="151" y="187"/>
                    </a:lnTo>
                    <a:lnTo>
                      <a:pt x="100" y="153"/>
                    </a:lnTo>
                    <a:lnTo>
                      <a:pt x="57" y="115"/>
                    </a:lnTo>
                    <a:lnTo>
                      <a:pt x="23" y="7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8" name="Freeform 242"/>
              <p:cNvSpPr>
                <a:spLocks/>
              </p:cNvSpPr>
              <p:nvPr/>
            </p:nvSpPr>
            <p:spPr bwMode="auto">
              <a:xfrm>
                <a:off x="4964" y="1331"/>
                <a:ext cx="94" cy="57"/>
              </a:xfrm>
              <a:custGeom>
                <a:avLst/>
                <a:gdLst>
                  <a:gd name="T0" fmla="*/ 0 w 378"/>
                  <a:gd name="T1" fmla="*/ 185 h 227"/>
                  <a:gd name="T2" fmla="*/ 1 w 378"/>
                  <a:gd name="T3" fmla="*/ 178 h 227"/>
                  <a:gd name="T4" fmla="*/ 7 w 378"/>
                  <a:gd name="T5" fmla="*/ 160 h 227"/>
                  <a:gd name="T6" fmla="*/ 15 w 378"/>
                  <a:gd name="T7" fmla="*/ 133 h 227"/>
                  <a:gd name="T8" fmla="*/ 29 w 378"/>
                  <a:gd name="T9" fmla="*/ 102 h 227"/>
                  <a:gd name="T10" fmla="*/ 47 w 378"/>
                  <a:gd name="T11" fmla="*/ 71 h 227"/>
                  <a:gd name="T12" fmla="*/ 70 w 378"/>
                  <a:gd name="T13" fmla="*/ 41 h 227"/>
                  <a:gd name="T14" fmla="*/ 100 w 378"/>
                  <a:gd name="T15" fmla="*/ 18 h 227"/>
                  <a:gd name="T16" fmla="*/ 136 w 378"/>
                  <a:gd name="T17" fmla="*/ 3 h 227"/>
                  <a:gd name="T18" fmla="*/ 256 w 378"/>
                  <a:gd name="T19" fmla="*/ 0 h 227"/>
                  <a:gd name="T20" fmla="*/ 275 w 378"/>
                  <a:gd name="T21" fmla="*/ 119 h 227"/>
                  <a:gd name="T22" fmla="*/ 378 w 378"/>
                  <a:gd name="T23" fmla="*/ 154 h 227"/>
                  <a:gd name="T24" fmla="*/ 371 w 378"/>
                  <a:gd name="T25" fmla="*/ 227 h 227"/>
                  <a:gd name="T26" fmla="*/ 0 w 378"/>
                  <a:gd name="T27" fmla="*/ 18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8" h="227">
                    <a:moveTo>
                      <a:pt x="0" y="185"/>
                    </a:moveTo>
                    <a:lnTo>
                      <a:pt x="1" y="178"/>
                    </a:lnTo>
                    <a:lnTo>
                      <a:pt x="7" y="160"/>
                    </a:lnTo>
                    <a:lnTo>
                      <a:pt x="15" y="133"/>
                    </a:lnTo>
                    <a:lnTo>
                      <a:pt x="29" y="102"/>
                    </a:lnTo>
                    <a:lnTo>
                      <a:pt x="47" y="71"/>
                    </a:lnTo>
                    <a:lnTo>
                      <a:pt x="70" y="41"/>
                    </a:lnTo>
                    <a:lnTo>
                      <a:pt x="100" y="18"/>
                    </a:lnTo>
                    <a:lnTo>
                      <a:pt x="136" y="3"/>
                    </a:lnTo>
                    <a:lnTo>
                      <a:pt x="256" y="0"/>
                    </a:lnTo>
                    <a:lnTo>
                      <a:pt x="275" y="119"/>
                    </a:lnTo>
                    <a:lnTo>
                      <a:pt x="378" y="154"/>
                    </a:lnTo>
                    <a:lnTo>
                      <a:pt x="371" y="227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9" name="Freeform 243"/>
              <p:cNvSpPr>
                <a:spLocks/>
              </p:cNvSpPr>
              <p:nvPr/>
            </p:nvSpPr>
            <p:spPr bwMode="auto">
              <a:xfrm>
                <a:off x="4880" y="1362"/>
                <a:ext cx="3" cy="8"/>
              </a:xfrm>
              <a:custGeom>
                <a:avLst/>
                <a:gdLst>
                  <a:gd name="T0" fmla="*/ 3 w 13"/>
                  <a:gd name="T1" fmla="*/ 33 h 33"/>
                  <a:gd name="T2" fmla="*/ 13 w 13"/>
                  <a:gd name="T3" fmla="*/ 1 h 33"/>
                  <a:gd name="T4" fmla="*/ 10 w 13"/>
                  <a:gd name="T5" fmla="*/ 1 h 33"/>
                  <a:gd name="T6" fmla="*/ 8 w 13"/>
                  <a:gd name="T7" fmla="*/ 0 h 33"/>
                  <a:gd name="T8" fmla="*/ 5 w 13"/>
                  <a:gd name="T9" fmla="*/ 0 h 33"/>
                  <a:gd name="T10" fmla="*/ 2 w 13"/>
                  <a:gd name="T11" fmla="*/ 0 h 33"/>
                  <a:gd name="T12" fmla="*/ 0 w 13"/>
                  <a:gd name="T13" fmla="*/ 33 h 33"/>
                  <a:gd name="T14" fmla="*/ 3 w 13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3">
                    <a:moveTo>
                      <a:pt x="3" y="33"/>
                    </a:moveTo>
                    <a:lnTo>
                      <a:pt x="13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3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0" name="Freeform 244"/>
              <p:cNvSpPr>
                <a:spLocks/>
              </p:cNvSpPr>
              <p:nvPr/>
            </p:nvSpPr>
            <p:spPr bwMode="auto">
              <a:xfrm>
                <a:off x="4920" y="1366"/>
                <a:ext cx="7" cy="7"/>
              </a:xfrm>
              <a:custGeom>
                <a:avLst/>
                <a:gdLst>
                  <a:gd name="T0" fmla="*/ 17 w 28"/>
                  <a:gd name="T1" fmla="*/ 30 h 30"/>
                  <a:gd name="T2" fmla="*/ 28 w 28"/>
                  <a:gd name="T3" fmla="*/ 1 h 30"/>
                  <a:gd name="T4" fmla="*/ 23 w 28"/>
                  <a:gd name="T5" fmla="*/ 1 h 30"/>
                  <a:gd name="T6" fmla="*/ 17 w 28"/>
                  <a:gd name="T7" fmla="*/ 0 h 30"/>
                  <a:gd name="T8" fmla="*/ 13 w 28"/>
                  <a:gd name="T9" fmla="*/ 0 h 30"/>
                  <a:gd name="T10" fmla="*/ 7 w 28"/>
                  <a:gd name="T11" fmla="*/ 0 h 30"/>
                  <a:gd name="T12" fmla="*/ 0 w 28"/>
                  <a:gd name="T13" fmla="*/ 29 h 30"/>
                  <a:gd name="T14" fmla="*/ 17 w 2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0">
                    <a:moveTo>
                      <a:pt x="17" y="30"/>
                    </a:moveTo>
                    <a:lnTo>
                      <a:pt x="28" y="1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29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1" name="Freeform 245"/>
              <p:cNvSpPr>
                <a:spLocks/>
              </p:cNvSpPr>
              <p:nvPr/>
            </p:nvSpPr>
            <p:spPr bwMode="auto">
              <a:xfrm>
                <a:off x="4736" y="1477"/>
                <a:ext cx="1" cy="0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2 w 4"/>
                  <a:gd name="T5" fmla="*/ 1 h 1"/>
                  <a:gd name="T6" fmla="*/ 3 w 4"/>
                  <a:gd name="T7" fmla="*/ 1 h 1"/>
                  <a:gd name="T8" fmla="*/ 4 w 4"/>
                  <a:gd name="T9" fmla="*/ 0 h 1"/>
                  <a:gd name="T10" fmla="*/ 3 w 4"/>
                  <a:gd name="T11" fmla="*/ 0 h 1"/>
                  <a:gd name="T12" fmla="*/ 2 w 4"/>
                  <a:gd name="T13" fmla="*/ 0 h 1"/>
                  <a:gd name="T14" fmla="*/ 1 w 4"/>
                  <a:gd name="T15" fmla="*/ 0 h 1"/>
                  <a:gd name="T16" fmla="*/ 0 w 4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2" name="Freeform 246"/>
              <p:cNvSpPr>
                <a:spLocks/>
              </p:cNvSpPr>
              <p:nvPr/>
            </p:nvSpPr>
            <p:spPr bwMode="auto">
              <a:xfrm>
                <a:off x="4864" y="1365"/>
                <a:ext cx="3" cy="23"/>
              </a:xfrm>
              <a:custGeom>
                <a:avLst/>
                <a:gdLst>
                  <a:gd name="T0" fmla="*/ 10 w 13"/>
                  <a:gd name="T1" fmla="*/ 67 h 93"/>
                  <a:gd name="T2" fmla="*/ 13 w 13"/>
                  <a:gd name="T3" fmla="*/ 0 h 93"/>
                  <a:gd name="T4" fmla="*/ 0 w 13"/>
                  <a:gd name="T5" fmla="*/ 3 h 93"/>
                  <a:gd name="T6" fmla="*/ 5 w 13"/>
                  <a:gd name="T7" fmla="*/ 93 h 93"/>
                  <a:gd name="T8" fmla="*/ 10 w 13"/>
                  <a:gd name="T9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3">
                    <a:moveTo>
                      <a:pt x="10" y="67"/>
                    </a:moveTo>
                    <a:lnTo>
                      <a:pt x="13" y="0"/>
                    </a:lnTo>
                    <a:lnTo>
                      <a:pt x="0" y="3"/>
                    </a:lnTo>
                    <a:lnTo>
                      <a:pt x="5" y="93"/>
                    </a:lnTo>
                    <a:lnTo>
                      <a:pt x="1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3" name="Freeform 247"/>
              <p:cNvSpPr>
                <a:spLocks/>
              </p:cNvSpPr>
              <p:nvPr/>
            </p:nvSpPr>
            <p:spPr bwMode="auto">
              <a:xfrm>
                <a:off x="4830" y="1371"/>
                <a:ext cx="9" cy="9"/>
              </a:xfrm>
              <a:custGeom>
                <a:avLst/>
                <a:gdLst>
                  <a:gd name="T0" fmla="*/ 34 w 35"/>
                  <a:gd name="T1" fmla="*/ 30 h 37"/>
                  <a:gd name="T2" fmla="*/ 35 w 35"/>
                  <a:gd name="T3" fmla="*/ 0 h 37"/>
                  <a:gd name="T4" fmla="*/ 0 w 35"/>
                  <a:gd name="T5" fmla="*/ 8 h 37"/>
                  <a:gd name="T6" fmla="*/ 7 w 35"/>
                  <a:gd name="T7" fmla="*/ 37 h 37"/>
                  <a:gd name="T8" fmla="*/ 13 w 35"/>
                  <a:gd name="T9" fmla="*/ 34 h 37"/>
                  <a:gd name="T10" fmla="*/ 20 w 35"/>
                  <a:gd name="T11" fmla="*/ 33 h 37"/>
                  <a:gd name="T12" fmla="*/ 27 w 35"/>
                  <a:gd name="T13" fmla="*/ 31 h 37"/>
                  <a:gd name="T14" fmla="*/ 34 w 35"/>
                  <a:gd name="T1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7">
                    <a:moveTo>
                      <a:pt x="34" y="30"/>
                    </a:moveTo>
                    <a:lnTo>
                      <a:pt x="35" y="0"/>
                    </a:lnTo>
                    <a:lnTo>
                      <a:pt x="0" y="8"/>
                    </a:lnTo>
                    <a:lnTo>
                      <a:pt x="7" y="37"/>
                    </a:lnTo>
                    <a:lnTo>
                      <a:pt x="13" y="34"/>
                    </a:lnTo>
                    <a:lnTo>
                      <a:pt x="20" y="33"/>
                    </a:lnTo>
                    <a:lnTo>
                      <a:pt x="27" y="31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4" name="Freeform 248"/>
              <p:cNvSpPr>
                <a:spLocks/>
              </p:cNvSpPr>
              <p:nvPr/>
            </p:nvSpPr>
            <p:spPr bwMode="auto">
              <a:xfrm>
                <a:off x="4737" y="1362"/>
                <a:ext cx="423" cy="117"/>
              </a:xfrm>
              <a:custGeom>
                <a:avLst/>
                <a:gdLst>
                  <a:gd name="T0" fmla="*/ 1192 w 1692"/>
                  <a:gd name="T1" fmla="*/ 422 h 469"/>
                  <a:gd name="T2" fmla="*/ 1370 w 1692"/>
                  <a:gd name="T3" fmla="*/ 422 h 469"/>
                  <a:gd name="T4" fmla="*/ 1450 w 1692"/>
                  <a:gd name="T5" fmla="*/ 397 h 469"/>
                  <a:gd name="T6" fmla="*/ 1441 w 1692"/>
                  <a:gd name="T7" fmla="*/ 390 h 469"/>
                  <a:gd name="T8" fmla="*/ 1447 w 1692"/>
                  <a:gd name="T9" fmla="*/ 371 h 469"/>
                  <a:gd name="T10" fmla="*/ 1409 w 1692"/>
                  <a:gd name="T11" fmla="*/ 320 h 469"/>
                  <a:gd name="T12" fmla="*/ 1372 w 1692"/>
                  <a:gd name="T13" fmla="*/ 292 h 469"/>
                  <a:gd name="T14" fmla="*/ 1410 w 1692"/>
                  <a:gd name="T15" fmla="*/ 246 h 469"/>
                  <a:gd name="T16" fmla="*/ 1425 w 1692"/>
                  <a:gd name="T17" fmla="*/ 263 h 469"/>
                  <a:gd name="T18" fmla="*/ 1403 w 1692"/>
                  <a:gd name="T19" fmla="*/ 279 h 469"/>
                  <a:gd name="T20" fmla="*/ 1441 w 1692"/>
                  <a:gd name="T21" fmla="*/ 298 h 469"/>
                  <a:gd name="T22" fmla="*/ 1434 w 1692"/>
                  <a:gd name="T23" fmla="*/ 319 h 469"/>
                  <a:gd name="T24" fmla="*/ 1480 w 1692"/>
                  <a:gd name="T25" fmla="*/ 320 h 469"/>
                  <a:gd name="T26" fmla="*/ 1489 w 1692"/>
                  <a:gd name="T27" fmla="*/ 303 h 469"/>
                  <a:gd name="T28" fmla="*/ 1459 w 1692"/>
                  <a:gd name="T29" fmla="*/ 295 h 469"/>
                  <a:gd name="T30" fmla="*/ 1487 w 1692"/>
                  <a:gd name="T31" fmla="*/ 284 h 469"/>
                  <a:gd name="T32" fmla="*/ 1516 w 1692"/>
                  <a:gd name="T33" fmla="*/ 305 h 469"/>
                  <a:gd name="T34" fmla="*/ 1619 w 1692"/>
                  <a:gd name="T35" fmla="*/ 283 h 469"/>
                  <a:gd name="T36" fmla="*/ 1587 w 1692"/>
                  <a:gd name="T37" fmla="*/ 254 h 469"/>
                  <a:gd name="T38" fmla="*/ 1530 w 1692"/>
                  <a:gd name="T39" fmla="*/ 226 h 469"/>
                  <a:gd name="T40" fmla="*/ 1467 w 1692"/>
                  <a:gd name="T41" fmla="*/ 218 h 469"/>
                  <a:gd name="T42" fmla="*/ 1394 w 1692"/>
                  <a:gd name="T43" fmla="*/ 227 h 469"/>
                  <a:gd name="T44" fmla="*/ 1218 w 1692"/>
                  <a:gd name="T45" fmla="*/ 48 h 469"/>
                  <a:gd name="T46" fmla="*/ 950 w 1692"/>
                  <a:gd name="T47" fmla="*/ 31 h 469"/>
                  <a:gd name="T48" fmla="*/ 865 w 1692"/>
                  <a:gd name="T49" fmla="*/ 55 h 469"/>
                  <a:gd name="T50" fmla="*/ 859 w 1692"/>
                  <a:gd name="T51" fmla="*/ 159 h 469"/>
                  <a:gd name="T52" fmla="*/ 606 w 1692"/>
                  <a:gd name="T53" fmla="*/ 127 h 469"/>
                  <a:gd name="T54" fmla="*/ 719 w 1692"/>
                  <a:gd name="T55" fmla="*/ 14 h 469"/>
                  <a:gd name="T56" fmla="*/ 586 w 1692"/>
                  <a:gd name="T57" fmla="*/ 1 h 469"/>
                  <a:gd name="T58" fmla="*/ 574 w 1692"/>
                  <a:gd name="T59" fmla="*/ 0 h 469"/>
                  <a:gd name="T60" fmla="*/ 533 w 1692"/>
                  <a:gd name="T61" fmla="*/ 40 h 469"/>
                  <a:gd name="T62" fmla="*/ 414 w 1692"/>
                  <a:gd name="T63" fmla="*/ 66 h 469"/>
                  <a:gd name="T64" fmla="*/ 474 w 1692"/>
                  <a:gd name="T65" fmla="*/ 55 h 469"/>
                  <a:gd name="T66" fmla="*/ 314 w 1692"/>
                  <a:gd name="T67" fmla="*/ 90 h 469"/>
                  <a:gd name="T68" fmla="*/ 379 w 1692"/>
                  <a:gd name="T69" fmla="*/ 74 h 469"/>
                  <a:gd name="T70" fmla="*/ 235 w 1692"/>
                  <a:gd name="T71" fmla="*/ 330 h 469"/>
                  <a:gd name="T72" fmla="*/ 185 w 1692"/>
                  <a:gd name="T73" fmla="*/ 357 h 469"/>
                  <a:gd name="T74" fmla="*/ 207 w 1692"/>
                  <a:gd name="T75" fmla="*/ 389 h 469"/>
                  <a:gd name="T76" fmla="*/ 242 w 1692"/>
                  <a:gd name="T77" fmla="*/ 404 h 469"/>
                  <a:gd name="T78" fmla="*/ 233 w 1692"/>
                  <a:gd name="T79" fmla="*/ 411 h 469"/>
                  <a:gd name="T80" fmla="*/ 198 w 1692"/>
                  <a:gd name="T81" fmla="*/ 431 h 469"/>
                  <a:gd name="T82" fmla="*/ 171 w 1692"/>
                  <a:gd name="T83" fmla="*/ 424 h 469"/>
                  <a:gd name="T84" fmla="*/ 117 w 1692"/>
                  <a:gd name="T85" fmla="*/ 422 h 469"/>
                  <a:gd name="T86" fmla="*/ 376 w 1692"/>
                  <a:gd name="T87" fmla="*/ 428 h 469"/>
                  <a:gd name="T88" fmla="*/ 438 w 1692"/>
                  <a:gd name="T89" fmla="*/ 442 h 469"/>
                  <a:gd name="T90" fmla="*/ 233 w 1692"/>
                  <a:gd name="T91" fmla="*/ 450 h 469"/>
                  <a:gd name="T92" fmla="*/ 29 w 1692"/>
                  <a:gd name="T93" fmla="*/ 458 h 469"/>
                  <a:gd name="T94" fmla="*/ 53 w 1692"/>
                  <a:gd name="T95" fmla="*/ 469 h 469"/>
                  <a:gd name="T96" fmla="*/ 189 w 1692"/>
                  <a:gd name="T97" fmla="*/ 466 h 469"/>
                  <a:gd name="T98" fmla="*/ 321 w 1692"/>
                  <a:gd name="T99" fmla="*/ 463 h 469"/>
                  <a:gd name="T100" fmla="*/ 578 w 1692"/>
                  <a:gd name="T101" fmla="*/ 465 h 469"/>
                  <a:gd name="T102" fmla="*/ 827 w 1692"/>
                  <a:gd name="T103" fmla="*/ 466 h 469"/>
                  <a:gd name="T104" fmla="*/ 1072 w 1692"/>
                  <a:gd name="T105" fmla="*/ 465 h 469"/>
                  <a:gd name="T106" fmla="*/ 1316 w 1692"/>
                  <a:gd name="T107" fmla="*/ 461 h 469"/>
                  <a:gd name="T108" fmla="*/ 1486 w 1692"/>
                  <a:gd name="T109" fmla="*/ 454 h 469"/>
                  <a:gd name="T110" fmla="*/ 1586 w 1692"/>
                  <a:gd name="T111" fmla="*/ 451 h 469"/>
                  <a:gd name="T112" fmla="*/ 1692 w 1692"/>
                  <a:gd name="T113" fmla="*/ 449 h 469"/>
                  <a:gd name="T114" fmla="*/ 1444 w 1692"/>
                  <a:gd name="T115" fmla="*/ 435 h 469"/>
                  <a:gd name="T116" fmla="*/ 1162 w 1692"/>
                  <a:gd name="T117" fmla="*/ 433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2" h="469">
                    <a:moveTo>
                      <a:pt x="1042" y="425"/>
                    </a:moveTo>
                    <a:lnTo>
                      <a:pt x="1066" y="424"/>
                    </a:lnTo>
                    <a:lnTo>
                      <a:pt x="1090" y="423"/>
                    </a:lnTo>
                    <a:lnTo>
                      <a:pt x="1116" y="423"/>
                    </a:lnTo>
                    <a:lnTo>
                      <a:pt x="1141" y="423"/>
                    </a:lnTo>
                    <a:lnTo>
                      <a:pt x="1165" y="422"/>
                    </a:lnTo>
                    <a:lnTo>
                      <a:pt x="1192" y="422"/>
                    </a:lnTo>
                    <a:lnTo>
                      <a:pt x="1217" y="422"/>
                    </a:lnTo>
                    <a:lnTo>
                      <a:pt x="1243" y="422"/>
                    </a:lnTo>
                    <a:lnTo>
                      <a:pt x="1268" y="422"/>
                    </a:lnTo>
                    <a:lnTo>
                      <a:pt x="1294" y="422"/>
                    </a:lnTo>
                    <a:lnTo>
                      <a:pt x="1320" y="422"/>
                    </a:lnTo>
                    <a:lnTo>
                      <a:pt x="1345" y="422"/>
                    </a:lnTo>
                    <a:lnTo>
                      <a:pt x="1370" y="422"/>
                    </a:lnTo>
                    <a:lnTo>
                      <a:pt x="1396" y="420"/>
                    </a:lnTo>
                    <a:lnTo>
                      <a:pt x="1421" y="419"/>
                    </a:lnTo>
                    <a:lnTo>
                      <a:pt x="1447" y="418"/>
                    </a:lnTo>
                    <a:lnTo>
                      <a:pt x="1447" y="412"/>
                    </a:lnTo>
                    <a:lnTo>
                      <a:pt x="1447" y="407"/>
                    </a:lnTo>
                    <a:lnTo>
                      <a:pt x="1448" y="402"/>
                    </a:lnTo>
                    <a:lnTo>
                      <a:pt x="1450" y="397"/>
                    </a:lnTo>
                    <a:lnTo>
                      <a:pt x="1403" y="395"/>
                    </a:lnTo>
                    <a:lnTo>
                      <a:pt x="1409" y="390"/>
                    </a:lnTo>
                    <a:lnTo>
                      <a:pt x="1414" y="388"/>
                    </a:lnTo>
                    <a:lnTo>
                      <a:pt x="1421" y="388"/>
                    </a:lnTo>
                    <a:lnTo>
                      <a:pt x="1428" y="389"/>
                    </a:lnTo>
                    <a:lnTo>
                      <a:pt x="1435" y="390"/>
                    </a:lnTo>
                    <a:lnTo>
                      <a:pt x="1441" y="390"/>
                    </a:lnTo>
                    <a:lnTo>
                      <a:pt x="1448" y="388"/>
                    </a:lnTo>
                    <a:lnTo>
                      <a:pt x="1453" y="383"/>
                    </a:lnTo>
                    <a:lnTo>
                      <a:pt x="1453" y="380"/>
                    </a:lnTo>
                    <a:lnTo>
                      <a:pt x="1455" y="377"/>
                    </a:lnTo>
                    <a:lnTo>
                      <a:pt x="1456" y="374"/>
                    </a:lnTo>
                    <a:lnTo>
                      <a:pt x="1457" y="371"/>
                    </a:lnTo>
                    <a:lnTo>
                      <a:pt x="1447" y="371"/>
                    </a:lnTo>
                    <a:lnTo>
                      <a:pt x="1432" y="373"/>
                    </a:lnTo>
                    <a:lnTo>
                      <a:pt x="1422" y="371"/>
                    </a:lnTo>
                    <a:lnTo>
                      <a:pt x="1415" y="364"/>
                    </a:lnTo>
                    <a:lnTo>
                      <a:pt x="1411" y="355"/>
                    </a:lnTo>
                    <a:lnTo>
                      <a:pt x="1410" y="344"/>
                    </a:lnTo>
                    <a:lnTo>
                      <a:pt x="1409" y="332"/>
                    </a:lnTo>
                    <a:lnTo>
                      <a:pt x="1409" y="320"/>
                    </a:lnTo>
                    <a:lnTo>
                      <a:pt x="1409" y="310"/>
                    </a:lnTo>
                    <a:lnTo>
                      <a:pt x="1402" y="307"/>
                    </a:lnTo>
                    <a:lnTo>
                      <a:pt x="1395" y="303"/>
                    </a:lnTo>
                    <a:lnTo>
                      <a:pt x="1387" y="301"/>
                    </a:lnTo>
                    <a:lnTo>
                      <a:pt x="1379" y="305"/>
                    </a:lnTo>
                    <a:lnTo>
                      <a:pt x="1373" y="299"/>
                    </a:lnTo>
                    <a:lnTo>
                      <a:pt x="1372" y="292"/>
                    </a:lnTo>
                    <a:lnTo>
                      <a:pt x="1373" y="284"/>
                    </a:lnTo>
                    <a:lnTo>
                      <a:pt x="1372" y="276"/>
                    </a:lnTo>
                    <a:lnTo>
                      <a:pt x="1370" y="261"/>
                    </a:lnTo>
                    <a:lnTo>
                      <a:pt x="1375" y="252"/>
                    </a:lnTo>
                    <a:lnTo>
                      <a:pt x="1384" y="248"/>
                    </a:lnTo>
                    <a:lnTo>
                      <a:pt x="1396" y="246"/>
                    </a:lnTo>
                    <a:lnTo>
                      <a:pt x="1410" y="246"/>
                    </a:lnTo>
                    <a:lnTo>
                      <a:pt x="1423" y="248"/>
                    </a:lnTo>
                    <a:lnTo>
                      <a:pt x="1436" y="249"/>
                    </a:lnTo>
                    <a:lnTo>
                      <a:pt x="1447" y="248"/>
                    </a:lnTo>
                    <a:lnTo>
                      <a:pt x="1445" y="259"/>
                    </a:lnTo>
                    <a:lnTo>
                      <a:pt x="1441" y="265"/>
                    </a:lnTo>
                    <a:lnTo>
                      <a:pt x="1434" y="265"/>
                    </a:lnTo>
                    <a:lnTo>
                      <a:pt x="1425" y="263"/>
                    </a:lnTo>
                    <a:lnTo>
                      <a:pt x="1415" y="259"/>
                    </a:lnTo>
                    <a:lnTo>
                      <a:pt x="1405" y="257"/>
                    </a:lnTo>
                    <a:lnTo>
                      <a:pt x="1395" y="257"/>
                    </a:lnTo>
                    <a:lnTo>
                      <a:pt x="1385" y="261"/>
                    </a:lnTo>
                    <a:lnTo>
                      <a:pt x="1385" y="279"/>
                    </a:lnTo>
                    <a:lnTo>
                      <a:pt x="1395" y="280"/>
                    </a:lnTo>
                    <a:lnTo>
                      <a:pt x="1403" y="279"/>
                    </a:lnTo>
                    <a:lnTo>
                      <a:pt x="1412" y="279"/>
                    </a:lnTo>
                    <a:lnTo>
                      <a:pt x="1420" y="278"/>
                    </a:lnTo>
                    <a:lnTo>
                      <a:pt x="1427" y="279"/>
                    </a:lnTo>
                    <a:lnTo>
                      <a:pt x="1435" y="280"/>
                    </a:lnTo>
                    <a:lnTo>
                      <a:pt x="1441" y="284"/>
                    </a:lnTo>
                    <a:lnTo>
                      <a:pt x="1447" y="292"/>
                    </a:lnTo>
                    <a:lnTo>
                      <a:pt x="1441" y="298"/>
                    </a:lnTo>
                    <a:lnTo>
                      <a:pt x="1434" y="299"/>
                    </a:lnTo>
                    <a:lnTo>
                      <a:pt x="1427" y="298"/>
                    </a:lnTo>
                    <a:lnTo>
                      <a:pt x="1420" y="298"/>
                    </a:lnTo>
                    <a:lnTo>
                      <a:pt x="1420" y="307"/>
                    </a:lnTo>
                    <a:lnTo>
                      <a:pt x="1422" y="313"/>
                    </a:lnTo>
                    <a:lnTo>
                      <a:pt x="1427" y="317"/>
                    </a:lnTo>
                    <a:lnTo>
                      <a:pt x="1434" y="319"/>
                    </a:lnTo>
                    <a:lnTo>
                      <a:pt x="1442" y="319"/>
                    </a:lnTo>
                    <a:lnTo>
                      <a:pt x="1450" y="320"/>
                    </a:lnTo>
                    <a:lnTo>
                      <a:pt x="1457" y="320"/>
                    </a:lnTo>
                    <a:lnTo>
                      <a:pt x="1464" y="322"/>
                    </a:lnTo>
                    <a:lnTo>
                      <a:pt x="1468" y="320"/>
                    </a:lnTo>
                    <a:lnTo>
                      <a:pt x="1474" y="320"/>
                    </a:lnTo>
                    <a:lnTo>
                      <a:pt x="1480" y="320"/>
                    </a:lnTo>
                    <a:lnTo>
                      <a:pt x="1486" y="319"/>
                    </a:lnTo>
                    <a:lnTo>
                      <a:pt x="1491" y="319"/>
                    </a:lnTo>
                    <a:lnTo>
                      <a:pt x="1495" y="317"/>
                    </a:lnTo>
                    <a:lnTo>
                      <a:pt x="1498" y="312"/>
                    </a:lnTo>
                    <a:lnTo>
                      <a:pt x="1498" y="305"/>
                    </a:lnTo>
                    <a:lnTo>
                      <a:pt x="1494" y="303"/>
                    </a:lnTo>
                    <a:lnTo>
                      <a:pt x="1489" y="303"/>
                    </a:lnTo>
                    <a:lnTo>
                      <a:pt x="1483" y="303"/>
                    </a:lnTo>
                    <a:lnTo>
                      <a:pt x="1479" y="303"/>
                    </a:lnTo>
                    <a:lnTo>
                      <a:pt x="1474" y="303"/>
                    </a:lnTo>
                    <a:lnTo>
                      <a:pt x="1468" y="302"/>
                    </a:lnTo>
                    <a:lnTo>
                      <a:pt x="1464" y="301"/>
                    </a:lnTo>
                    <a:lnTo>
                      <a:pt x="1459" y="298"/>
                    </a:lnTo>
                    <a:lnTo>
                      <a:pt x="1459" y="295"/>
                    </a:lnTo>
                    <a:lnTo>
                      <a:pt x="1462" y="291"/>
                    </a:lnTo>
                    <a:lnTo>
                      <a:pt x="1465" y="289"/>
                    </a:lnTo>
                    <a:lnTo>
                      <a:pt x="1467" y="286"/>
                    </a:lnTo>
                    <a:lnTo>
                      <a:pt x="1472" y="287"/>
                    </a:lnTo>
                    <a:lnTo>
                      <a:pt x="1476" y="287"/>
                    </a:lnTo>
                    <a:lnTo>
                      <a:pt x="1482" y="286"/>
                    </a:lnTo>
                    <a:lnTo>
                      <a:pt x="1487" y="284"/>
                    </a:lnTo>
                    <a:lnTo>
                      <a:pt x="1493" y="283"/>
                    </a:lnTo>
                    <a:lnTo>
                      <a:pt x="1497" y="281"/>
                    </a:lnTo>
                    <a:lnTo>
                      <a:pt x="1503" y="280"/>
                    </a:lnTo>
                    <a:lnTo>
                      <a:pt x="1508" y="279"/>
                    </a:lnTo>
                    <a:lnTo>
                      <a:pt x="1518" y="286"/>
                    </a:lnTo>
                    <a:lnTo>
                      <a:pt x="1518" y="295"/>
                    </a:lnTo>
                    <a:lnTo>
                      <a:pt x="1516" y="305"/>
                    </a:lnTo>
                    <a:lnTo>
                      <a:pt x="1518" y="316"/>
                    </a:lnTo>
                    <a:lnTo>
                      <a:pt x="1630" y="316"/>
                    </a:lnTo>
                    <a:lnTo>
                      <a:pt x="1647" y="289"/>
                    </a:lnTo>
                    <a:lnTo>
                      <a:pt x="1641" y="284"/>
                    </a:lnTo>
                    <a:lnTo>
                      <a:pt x="1634" y="283"/>
                    </a:lnTo>
                    <a:lnTo>
                      <a:pt x="1627" y="283"/>
                    </a:lnTo>
                    <a:lnTo>
                      <a:pt x="1619" y="283"/>
                    </a:lnTo>
                    <a:lnTo>
                      <a:pt x="1612" y="284"/>
                    </a:lnTo>
                    <a:lnTo>
                      <a:pt x="1604" y="284"/>
                    </a:lnTo>
                    <a:lnTo>
                      <a:pt x="1598" y="284"/>
                    </a:lnTo>
                    <a:lnTo>
                      <a:pt x="1591" y="281"/>
                    </a:lnTo>
                    <a:lnTo>
                      <a:pt x="1593" y="271"/>
                    </a:lnTo>
                    <a:lnTo>
                      <a:pt x="1592" y="263"/>
                    </a:lnTo>
                    <a:lnTo>
                      <a:pt x="1587" y="254"/>
                    </a:lnTo>
                    <a:lnTo>
                      <a:pt x="1579" y="246"/>
                    </a:lnTo>
                    <a:lnTo>
                      <a:pt x="1571" y="239"/>
                    </a:lnTo>
                    <a:lnTo>
                      <a:pt x="1563" y="231"/>
                    </a:lnTo>
                    <a:lnTo>
                      <a:pt x="1555" y="225"/>
                    </a:lnTo>
                    <a:lnTo>
                      <a:pt x="1549" y="218"/>
                    </a:lnTo>
                    <a:lnTo>
                      <a:pt x="1540" y="222"/>
                    </a:lnTo>
                    <a:lnTo>
                      <a:pt x="1530" y="226"/>
                    </a:lnTo>
                    <a:lnTo>
                      <a:pt x="1518" y="228"/>
                    </a:lnTo>
                    <a:lnTo>
                      <a:pt x="1506" y="229"/>
                    </a:lnTo>
                    <a:lnTo>
                      <a:pt x="1495" y="228"/>
                    </a:lnTo>
                    <a:lnTo>
                      <a:pt x="1485" y="227"/>
                    </a:lnTo>
                    <a:lnTo>
                      <a:pt x="1473" y="225"/>
                    </a:lnTo>
                    <a:lnTo>
                      <a:pt x="1464" y="221"/>
                    </a:lnTo>
                    <a:lnTo>
                      <a:pt x="1467" y="218"/>
                    </a:lnTo>
                    <a:lnTo>
                      <a:pt x="1447" y="218"/>
                    </a:lnTo>
                    <a:lnTo>
                      <a:pt x="1441" y="223"/>
                    </a:lnTo>
                    <a:lnTo>
                      <a:pt x="1434" y="227"/>
                    </a:lnTo>
                    <a:lnTo>
                      <a:pt x="1425" y="228"/>
                    </a:lnTo>
                    <a:lnTo>
                      <a:pt x="1414" y="229"/>
                    </a:lnTo>
                    <a:lnTo>
                      <a:pt x="1404" y="228"/>
                    </a:lnTo>
                    <a:lnTo>
                      <a:pt x="1394" y="227"/>
                    </a:lnTo>
                    <a:lnTo>
                      <a:pt x="1384" y="226"/>
                    </a:lnTo>
                    <a:lnTo>
                      <a:pt x="1375" y="225"/>
                    </a:lnTo>
                    <a:lnTo>
                      <a:pt x="1375" y="61"/>
                    </a:lnTo>
                    <a:lnTo>
                      <a:pt x="1336" y="57"/>
                    </a:lnTo>
                    <a:lnTo>
                      <a:pt x="1297" y="54"/>
                    </a:lnTo>
                    <a:lnTo>
                      <a:pt x="1258" y="51"/>
                    </a:lnTo>
                    <a:lnTo>
                      <a:pt x="1218" y="48"/>
                    </a:lnTo>
                    <a:lnTo>
                      <a:pt x="1179" y="45"/>
                    </a:lnTo>
                    <a:lnTo>
                      <a:pt x="1141" y="42"/>
                    </a:lnTo>
                    <a:lnTo>
                      <a:pt x="1103" y="40"/>
                    </a:lnTo>
                    <a:lnTo>
                      <a:pt x="1064" y="38"/>
                    </a:lnTo>
                    <a:lnTo>
                      <a:pt x="1026" y="36"/>
                    </a:lnTo>
                    <a:lnTo>
                      <a:pt x="988" y="33"/>
                    </a:lnTo>
                    <a:lnTo>
                      <a:pt x="950" y="31"/>
                    </a:lnTo>
                    <a:lnTo>
                      <a:pt x="912" y="28"/>
                    </a:lnTo>
                    <a:lnTo>
                      <a:pt x="873" y="25"/>
                    </a:lnTo>
                    <a:lnTo>
                      <a:pt x="835" y="23"/>
                    </a:lnTo>
                    <a:lnTo>
                      <a:pt x="797" y="21"/>
                    </a:lnTo>
                    <a:lnTo>
                      <a:pt x="759" y="17"/>
                    </a:lnTo>
                    <a:lnTo>
                      <a:pt x="748" y="46"/>
                    </a:lnTo>
                    <a:lnTo>
                      <a:pt x="865" y="55"/>
                    </a:lnTo>
                    <a:lnTo>
                      <a:pt x="873" y="77"/>
                    </a:lnTo>
                    <a:lnTo>
                      <a:pt x="880" y="100"/>
                    </a:lnTo>
                    <a:lnTo>
                      <a:pt x="883" y="124"/>
                    </a:lnTo>
                    <a:lnTo>
                      <a:pt x="885" y="150"/>
                    </a:lnTo>
                    <a:lnTo>
                      <a:pt x="876" y="152"/>
                    </a:lnTo>
                    <a:lnTo>
                      <a:pt x="867" y="154"/>
                    </a:lnTo>
                    <a:lnTo>
                      <a:pt x="859" y="159"/>
                    </a:lnTo>
                    <a:lnTo>
                      <a:pt x="852" y="167"/>
                    </a:lnTo>
                    <a:lnTo>
                      <a:pt x="847" y="218"/>
                    </a:lnTo>
                    <a:lnTo>
                      <a:pt x="583" y="221"/>
                    </a:lnTo>
                    <a:lnTo>
                      <a:pt x="591" y="199"/>
                    </a:lnTo>
                    <a:lnTo>
                      <a:pt x="597" y="175"/>
                    </a:lnTo>
                    <a:lnTo>
                      <a:pt x="602" y="151"/>
                    </a:lnTo>
                    <a:lnTo>
                      <a:pt x="606" y="127"/>
                    </a:lnTo>
                    <a:lnTo>
                      <a:pt x="610" y="102"/>
                    </a:lnTo>
                    <a:lnTo>
                      <a:pt x="614" y="79"/>
                    </a:lnTo>
                    <a:lnTo>
                      <a:pt x="621" y="57"/>
                    </a:lnTo>
                    <a:lnTo>
                      <a:pt x="632" y="38"/>
                    </a:lnTo>
                    <a:lnTo>
                      <a:pt x="731" y="45"/>
                    </a:lnTo>
                    <a:lnTo>
                      <a:pt x="738" y="16"/>
                    </a:lnTo>
                    <a:lnTo>
                      <a:pt x="719" y="14"/>
                    </a:lnTo>
                    <a:lnTo>
                      <a:pt x="700" y="13"/>
                    </a:lnTo>
                    <a:lnTo>
                      <a:pt x="681" y="10"/>
                    </a:lnTo>
                    <a:lnTo>
                      <a:pt x="662" y="9"/>
                    </a:lnTo>
                    <a:lnTo>
                      <a:pt x="643" y="7"/>
                    </a:lnTo>
                    <a:lnTo>
                      <a:pt x="624" y="6"/>
                    </a:lnTo>
                    <a:lnTo>
                      <a:pt x="605" y="3"/>
                    </a:lnTo>
                    <a:lnTo>
                      <a:pt x="586" y="1"/>
                    </a:lnTo>
                    <a:lnTo>
                      <a:pt x="576" y="33"/>
                    </a:lnTo>
                    <a:lnTo>
                      <a:pt x="588" y="33"/>
                    </a:lnTo>
                    <a:lnTo>
                      <a:pt x="564" y="160"/>
                    </a:lnTo>
                    <a:lnTo>
                      <a:pt x="566" y="33"/>
                    </a:lnTo>
                    <a:lnTo>
                      <a:pt x="573" y="33"/>
                    </a:lnTo>
                    <a:lnTo>
                      <a:pt x="575" y="0"/>
                    </a:lnTo>
                    <a:lnTo>
                      <a:pt x="574" y="0"/>
                    </a:lnTo>
                    <a:lnTo>
                      <a:pt x="573" y="0"/>
                    </a:lnTo>
                    <a:lnTo>
                      <a:pt x="572" y="0"/>
                    </a:lnTo>
                    <a:lnTo>
                      <a:pt x="571" y="0"/>
                    </a:lnTo>
                    <a:lnTo>
                      <a:pt x="520" y="11"/>
                    </a:lnTo>
                    <a:lnTo>
                      <a:pt x="517" y="78"/>
                    </a:lnTo>
                    <a:lnTo>
                      <a:pt x="526" y="40"/>
                    </a:lnTo>
                    <a:lnTo>
                      <a:pt x="533" y="40"/>
                    </a:lnTo>
                    <a:lnTo>
                      <a:pt x="526" y="221"/>
                    </a:lnTo>
                    <a:lnTo>
                      <a:pt x="485" y="221"/>
                    </a:lnTo>
                    <a:lnTo>
                      <a:pt x="512" y="104"/>
                    </a:lnTo>
                    <a:lnTo>
                      <a:pt x="507" y="14"/>
                    </a:lnTo>
                    <a:lnTo>
                      <a:pt x="407" y="37"/>
                    </a:lnTo>
                    <a:lnTo>
                      <a:pt x="406" y="67"/>
                    </a:lnTo>
                    <a:lnTo>
                      <a:pt x="414" y="66"/>
                    </a:lnTo>
                    <a:lnTo>
                      <a:pt x="422" y="63"/>
                    </a:lnTo>
                    <a:lnTo>
                      <a:pt x="431" y="62"/>
                    </a:lnTo>
                    <a:lnTo>
                      <a:pt x="439" y="60"/>
                    </a:lnTo>
                    <a:lnTo>
                      <a:pt x="449" y="59"/>
                    </a:lnTo>
                    <a:lnTo>
                      <a:pt x="457" y="57"/>
                    </a:lnTo>
                    <a:lnTo>
                      <a:pt x="466" y="56"/>
                    </a:lnTo>
                    <a:lnTo>
                      <a:pt x="474" y="55"/>
                    </a:lnTo>
                    <a:lnTo>
                      <a:pt x="437" y="225"/>
                    </a:lnTo>
                    <a:lnTo>
                      <a:pt x="301" y="228"/>
                    </a:lnTo>
                    <a:lnTo>
                      <a:pt x="299" y="192"/>
                    </a:lnTo>
                    <a:lnTo>
                      <a:pt x="300" y="160"/>
                    </a:lnTo>
                    <a:lnTo>
                      <a:pt x="303" y="128"/>
                    </a:lnTo>
                    <a:lnTo>
                      <a:pt x="304" y="92"/>
                    </a:lnTo>
                    <a:lnTo>
                      <a:pt x="314" y="90"/>
                    </a:lnTo>
                    <a:lnTo>
                      <a:pt x="323" y="87"/>
                    </a:lnTo>
                    <a:lnTo>
                      <a:pt x="332" y="85"/>
                    </a:lnTo>
                    <a:lnTo>
                      <a:pt x="343" y="83"/>
                    </a:lnTo>
                    <a:lnTo>
                      <a:pt x="352" y="81"/>
                    </a:lnTo>
                    <a:lnTo>
                      <a:pt x="361" y="78"/>
                    </a:lnTo>
                    <a:lnTo>
                      <a:pt x="370" y="76"/>
                    </a:lnTo>
                    <a:lnTo>
                      <a:pt x="379" y="74"/>
                    </a:lnTo>
                    <a:lnTo>
                      <a:pt x="372" y="45"/>
                    </a:lnTo>
                    <a:lnTo>
                      <a:pt x="275" y="68"/>
                    </a:lnTo>
                    <a:lnTo>
                      <a:pt x="268" y="303"/>
                    </a:lnTo>
                    <a:lnTo>
                      <a:pt x="233" y="303"/>
                    </a:lnTo>
                    <a:lnTo>
                      <a:pt x="233" y="310"/>
                    </a:lnTo>
                    <a:lnTo>
                      <a:pt x="236" y="321"/>
                    </a:lnTo>
                    <a:lnTo>
                      <a:pt x="235" y="330"/>
                    </a:lnTo>
                    <a:lnTo>
                      <a:pt x="231" y="337"/>
                    </a:lnTo>
                    <a:lnTo>
                      <a:pt x="224" y="342"/>
                    </a:lnTo>
                    <a:lnTo>
                      <a:pt x="215" y="345"/>
                    </a:lnTo>
                    <a:lnTo>
                      <a:pt x="204" y="347"/>
                    </a:lnTo>
                    <a:lnTo>
                      <a:pt x="194" y="347"/>
                    </a:lnTo>
                    <a:lnTo>
                      <a:pt x="185" y="347"/>
                    </a:lnTo>
                    <a:lnTo>
                      <a:pt x="185" y="357"/>
                    </a:lnTo>
                    <a:lnTo>
                      <a:pt x="233" y="357"/>
                    </a:lnTo>
                    <a:lnTo>
                      <a:pt x="233" y="364"/>
                    </a:lnTo>
                    <a:lnTo>
                      <a:pt x="228" y="371"/>
                    </a:lnTo>
                    <a:lnTo>
                      <a:pt x="224" y="375"/>
                    </a:lnTo>
                    <a:lnTo>
                      <a:pt x="217" y="380"/>
                    </a:lnTo>
                    <a:lnTo>
                      <a:pt x="211" y="385"/>
                    </a:lnTo>
                    <a:lnTo>
                      <a:pt x="207" y="389"/>
                    </a:lnTo>
                    <a:lnTo>
                      <a:pt x="205" y="395"/>
                    </a:lnTo>
                    <a:lnTo>
                      <a:pt x="207" y="401"/>
                    </a:lnTo>
                    <a:lnTo>
                      <a:pt x="215" y="400"/>
                    </a:lnTo>
                    <a:lnTo>
                      <a:pt x="222" y="401"/>
                    </a:lnTo>
                    <a:lnTo>
                      <a:pt x="228" y="401"/>
                    </a:lnTo>
                    <a:lnTo>
                      <a:pt x="235" y="402"/>
                    </a:lnTo>
                    <a:lnTo>
                      <a:pt x="242" y="404"/>
                    </a:lnTo>
                    <a:lnTo>
                      <a:pt x="250" y="405"/>
                    </a:lnTo>
                    <a:lnTo>
                      <a:pt x="257" y="407"/>
                    </a:lnTo>
                    <a:lnTo>
                      <a:pt x="264" y="408"/>
                    </a:lnTo>
                    <a:lnTo>
                      <a:pt x="257" y="410"/>
                    </a:lnTo>
                    <a:lnTo>
                      <a:pt x="249" y="411"/>
                    </a:lnTo>
                    <a:lnTo>
                      <a:pt x="241" y="411"/>
                    </a:lnTo>
                    <a:lnTo>
                      <a:pt x="233" y="411"/>
                    </a:lnTo>
                    <a:lnTo>
                      <a:pt x="225" y="411"/>
                    </a:lnTo>
                    <a:lnTo>
                      <a:pt x="217" y="411"/>
                    </a:lnTo>
                    <a:lnTo>
                      <a:pt x="209" y="412"/>
                    </a:lnTo>
                    <a:lnTo>
                      <a:pt x="202" y="415"/>
                    </a:lnTo>
                    <a:lnTo>
                      <a:pt x="200" y="419"/>
                    </a:lnTo>
                    <a:lnTo>
                      <a:pt x="200" y="425"/>
                    </a:lnTo>
                    <a:lnTo>
                      <a:pt x="198" y="431"/>
                    </a:lnTo>
                    <a:lnTo>
                      <a:pt x="193" y="432"/>
                    </a:lnTo>
                    <a:lnTo>
                      <a:pt x="190" y="428"/>
                    </a:lnTo>
                    <a:lnTo>
                      <a:pt x="187" y="426"/>
                    </a:lnTo>
                    <a:lnTo>
                      <a:pt x="185" y="423"/>
                    </a:lnTo>
                    <a:lnTo>
                      <a:pt x="185" y="418"/>
                    </a:lnTo>
                    <a:lnTo>
                      <a:pt x="177" y="418"/>
                    </a:lnTo>
                    <a:lnTo>
                      <a:pt x="171" y="424"/>
                    </a:lnTo>
                    <a:lnTo>
                      <a:pt x="167" y="431"/>
                    </a:lnTo>
                    <a:lnTo>
                      <a:pt x="163" y="434"/>
                    </a:lnTo>
                    <a:lnTo>
                      <a:pt x="158" y="426"/>
                    </a:lnTo>
                    <a:lnTo>
                      <a:pt x="150" y="423"/>
                    </a:lnTo>
                    <a:lnTo>
                      <a:pt x="140" y="420"/>
                    </a:lnTo>
                    <a:lnTo>
                      <a:pt x="128" y="420"/>
                    </a:lnTo>
                    <a:lnTo>
                      <a:pt x="117" y="422"/>
                    </a:lnTo>
                    <a:lnTo>
                      <a:pt x="105" y="422"/>
                    </a:lnTo>
                    <a:lnTo>
                      <a:pt x="94" y="420"/>
                    </a:lnTo>
                    <a:lnTo>
                      <a:pt x="83" y="418"/>
                    </a:lnTo>
                    <a:lnTo>
                      <a:pt x="80" y="439"/>
                    </a:lnTo>
                    <a:lnTo>
                      <a:pt x="345" y="432"/>
                    </a:lnTo>
                    <a:lnTo>
                      <a:pt x="361" y="430"/>
                    </a:lnTo>
                    <a:lnTo>
                      <a:pt x="376" y="428"/>
                    </a:lnTo>
                    <a:lnTo>
                      <a:pt x="392" y="428"/>
                    </a:lnTo>
                    <a:lnTo>
                      <a:pt x="407" y="430"/>
                    </a:lnTo>
                    <a:lnTo>
                      <a:pt x="423" y="432"/>
                    </a:lnTo>
                    <a:lnTo>
                      <a:pt x="438" y="434"/>
                    </a:lnTo>
                    <a:lnTo>
                      <a:pt x="453" y="436"/>
                    </a:lnTo>
                    <a:lnTo>
                      <a:pt x="468" y="439"/>
                    </a:lnTo>
                    <a:lnTo>
                      <a:pt x="438" y="442"/>
                    </a:lnTo>
                    <a:lnTo>
                      <a:pt x="409" y="445"/>
                    </a:lnTo>
                    <a:lnTo>
                      <a:pt x="379" y="447"/>
                    </a:lnTo>
                    <a:lnTo>
                      <a:pt x="351" y="448"/>
                    </a:lnTo>
                    <a:lnTo>
                      <a:pt x="321" y="449"/>
                    </a:lnTo>
                    <a:lnTo>
                      <a:pt x="292" y="449"/>
                    </a:lnTo>
                    <a:lnTo>
                      <a:pt x="262" y="450"/>
                    </a:lnTo>
                    <a:lnTo>
                      <a:pt x="233" y="450"/>
                    </a:lnTo>
                    <a:lnTo>
                      <a:pt x="203" y="451"/>
                    </a:lnTo>
                    <a:lnTo>
                      <a:pt x="174" y="451"/>
                    </a:lnTo>
                    <a:lnTo>
                      <a:pt x="145" y="453"/>
                    </a:lnTo>
                    <a:lnTo>
                      <a:pt x="115" y="454"/>
                    </a:lnTo>
                    <a:lnTo>
                      <a:pt x="87" y="455"/>
                    </a:lnTo>
                    <a:lnTo>
                      <a:pt x="58" y="456"/>
                    </a:lnTo>
                    <a:lnTo>
                      <a:pt x="29" y="458"/>
                    </a:lnTo>
                    <a:lnTo>
                      <a:pt x="0" y="462"/>
                    </a:lnTo>
                    <a:lnTo>
                      <a:pt x="4" y="463"/>
                    </a:lnTo>
                    <a:lnTo>
                      <a:pt x="6" y="465"/>
                    </a:lnTo>
                    <a:lnTo>
                      <a:pt x="9" y="468"/>
                    </a:lnTo>
                    <a:lnTo>
                      <a:pt x="12" y="469"/>
                    </a:lnTo>
                    <a:lnTo>
                      <a:pt x="33" y="469"/>
                    </a:lnTo>
                    <a:lnTo>
                      <a:pt x="53" y="469"/>
                    </a:lnTo>
                    <a:lnTo>
                      <a:pt x="74" y="469"/>
                    </a:lnTo>
                    <a:lnTo>
                      <a:pt x="94" y="469"/>
                    </a:lnTo>
                    <a:lnTo>
                      <a:pt x="113" y="469"/>
                    </a:lnTo>
                    <a:lnTo>
                      <a:pt x="133" y="469"/>
                    </a:lnTo>
                    <a:lnTo>
                      <a:pt x="152" y="468"/>
                    </a:lnTo>
                    <a:lnTo>
                      <a:pt x="171" y="468"/>
                    </a:lnTo>
                    <a:lnTo>
                      <a:pt x="189" y="466"/>
                    </a:lnTo>
                    <a:lnTo>
                      <a:pt x="209" y="466"/>
                    </a:lnTo>
                    <a:lnTo>
                      <a:pt x="227" y="465"/>
                    </a:lnTo>
                    <a:lnTo>
                      <a:pt x="246" y="464"/>
                    </a:lnTo>
                    <a:lnTo>
                      <a:pt x="264" y="464"/>
                    </a:lnTo>
                    <a:lnTo>
                      <a:pt x="283" y="464"/>
                    </a:lnTo>
                    <a:lnTo>
                      <a:pt x="302" y="463"/>
                    </a:lnTo>
                    <a:lnTo>
                      <a:pt x="321" y="463"/>
                    </a:lnTo>
                    <a:lnTo>
                      <a:pt x="357" y="463"/>
                    </a:lnTo>
                    <a:lnTo>
                      <a:pt x="394" y="463"/>
                    </a:lnTo>
                    <a:lnTo>
                      <a:pt x="431" y="464"/>
                    </a:lnTo>
                    <a:lnTo>
                      <a:pt x="468" y="464"/>
                    </a:lnTo>
                    <a:lnTo>
                      <a:pt x="505" y="464"/>
                    </a:lnTo>
                    <a:lnTo>
                      <a:pt x="541" y="464"/>
                    </a:lnTo>
                    <a:lnTo>
                      <a:pt x="578" y="465"/>
                    </a:lnTo>
                    <a:lnTo>
                      <a:pt x="613" y="465"/>
                    </a:lnTo>
                    <a:lnTo>
                      <a:pt x="649" y="465"/>
                    </a:lnTo>
                    <a:lnTo>
                      <a:pt x="685" y="465"/>
                    </a:lnTo>
                    <a:lnTo>
                      <a:pt x="721" y="466"/>
                    </a:lnTo>
                    <a:lnTo>
                      <a:pt x="756" y="466"/>
                    </a:lnTo>
                    <a:lnTo>
                      <a:pt x="792" y="466"/>
                    </a:lnTo>
                    <a:lnTo>
                      <a:pt x="827" y="466"/>
                    </a:lnTo>
                    <a:lnTo>
                      <a:pt x="862" y="466"/>
                    </a:lnTo>
                    <a:lnTo>
                      <a:pt x="898" y="466"/>
                    </a:lnTo>
                    <a:lnTo>
                      <a:pt x="933" y="466"/>
                    </a:lnTo>
                    <a:lnTo>
                      <a:pt x="967" y="466"/>
                    </a:lnTo>
                    <a:lnTo>
                      <a:pt x="1003" y="466"/>
                    </a:lnTo>
                    <a:lnTo>
                      <a:pt x="1037" y="466"/>
                    </a:lnTo>
                    <a:lnTo>
                      <a:pt x="1072" y="465"/>
                    </a:lnTo>
                    <a:lnTo>
                      <a:pt x="1108" y="465"/>
                    </a:lnTo>
                    <a:lnTo>
                      <a:pt x="1142" y="465"/>
                    </a:lnTo>
                    <a:lnTo>
                      <a:pt x="1177" y="464"/>
                    </a:lnTo>
                    <a:lnTo>
                      <a:pt x="1213" y="464"/>
                    </a:lnTo>
                    <a:lnTo>
                      <a:pt x="1247" y="463"/>
                    </a:lnTo>
                    <a:lnTo>
                      <a:pt x="1282" y="462"/>
                    </a:lnTo>
                    <a:lnTo>
                      <a:pt x="1316" y="461"/>
                    </a:lnTo>
                    <a:lnTo>
                      <a:pt x="1352" y="460"/>
                    </a:lnTo>
                    <a:lnTo>
                      <a:pt x="1387" y="458"/>
                    </a:lnTo>
                    <a:lnTo>
                      <a:pt x="1422" y="457"/>
                    </a:lnTo>
                    <a:lnTo>
                      <a:pt x="1457" y="456"/>
                    </a:lnTo>
                    <a:lnTo>
                      <a:pt x="1457" y="458"/>
                    </a:lnTo>
                    <a:lnTo>
                      <a:pt x="1471" y="456"/>
                    </a:lnTo>
                    <a:lnTo>
                      <a:pt x="1486" y="454"/>
                    </a:lnTo>
                    <a:lnTo>
                      <a:pt x="1500" y="451"/>
                    </a:lnTo>
                    <a:lnTo>
                      <a:pt x="1515" y="451"/>
                    </a:lnTo>
                    <a:lnTo>
                      <a:pt x="1528" y="450"/>
                    </a:lnTo>
                    <a:lnTo>
                      <a:pt x="1543" y="450"/>
                    </a:lnTo>
                    <a:lnTo>
                      <a:pt x="1557" y="450"/>
                    </a:lnTo>
                    <a:lnTo>
                      <a:pt x="1572" y="451"/>
                    </a:lnTo>
                    <a:lnTo>
                      <a:pt x="1586" y="451"/>
                    </a:lnTo>
                    <a:lnTo>
                      <a:pt x="1601" y="453"/>
                    </a:lnTo>
                    <a:lnTo>
                      <a:pt x="1616" y="453"/>
                    </a:lnTo>
                    <a:lnTo>
                      <a:pt x="1631" y="453"/>
                    </a:lnTo>
                    <a:lnTo>
                      <a:pt x="1646" y="453"/>
                    </a:lnTo>
                    <a:lnTo>
                      <a:pt x="1661" y="451"/>
                    </a:lnTo>
                    <a:lnTo>
                      <a:pt x="1677" y="450"/>
                    </a:lnTo>
                    <a:lnTo>
                      <a:pt x="1692" y="449"/>
                    </a:lnTo>
                    <a:lnTo>
                      <a:pt x="1692" y="441"/>
                    </a:lnTo>
                    <a:lnTo>
                      <a:pt x="1651" y="439"/>
                    </a:lnTo>
                    <a:lnTo>
                      <a:pt x="1608" y="436"/>
                    </a:lnTo>
                    <a:lnTo>
                      <a:pt x="1566" y="435"/>
                    </a:lnTo>
                    <a:lnTo>
                      <a:pt x="1526" y="435"/>
                    </a:lnTo>
                    <a:lnTo>
                      <a:pt x="1485" y="435"/>
                    </a:lnTo>
                    <a:lnTo>
                      <a:pt x="1444" y="435"/>
                    </a:lnTo>
                    <a:lnTo>
                      <a:pt x="1403" y="435"/>
                    </a:lnTo>
                    <a:lnTo>
                      <a:pt x="1362" y="435"/>
                    </a:lnTo>
                    <a:lnTo>
                      <a:pt x="1322" y="435"/>
                    </a:lnTo>
                    <a:lnTo>
                      <a:pt x="1282" y="435"/>
                    </a:lnTo>
                    <a:lnTo>
                      <a:pt x="1243" y="435"/>
                    </a:lnTo>
                    <a:lnTo>
                      <a:pt x="1202" y="434"/>
                    </a:lnTo>
                    <a:lnTo>
                      <a:pt x="1162" y="433"/>
                    </a:lnTo>
                    <a:lnTo>
                      <a:pt x="1122" y="431"/>
                    </a:lnTo>
                    <a:lnTo>
                      <a:pt x="1082" y="428"/>
                    </a:lnTo>
                    <a:lnTo>
                      <a:pt x="1042" y="42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5" name="Freeform 249"/>
              <p:cNvSpPr>
                <a:spLocks/>
              </p:cNvSpPr>
              <p:nvPr/>
            </p:nvSpPr>
            <p:spPr bwMode="auto">
              <a:xfrm>
                <a:off x="5059" y="1175"/>
                <a:ext cx="14" cy="32"/>
              </a:xfrm>
              <a:custGeom>
                <a:avLst/>
                <a:gdLst>
                  <a:gd name="T0" fmla="*/ 8 w 55"/>
                  <a:gd name="T1" fmla="*/ 129 h 129"/>
                  <a:gd name="T2" fmla="*/ 55 w 55"/>
                  <a:gd name="T3" fmla="*/ 38 h 129"/>
                  <a:gd name="T4" fmla="*/ 52 w 55"/>
                  <a:gd name="T5" fmla="*/ 29 h 129"/>
                  <a:gd name="T6" fmla="*/ 48 w 55"/>
                  <a:gd name="T7" fmla="*/ 19 h 129"/>
                  <a:gd name="T8" fmla="*/ 43 w 55"/>
                  <a:gd name="T9" fmla="*/ 10 h 129"/>
                  <a:gd name="T10" fmla="*/ 40 w 55"/>
                  <a:gd name="T11" fmla="*/ 0 h 129"/>
                  <a:gd name="T12" fmla="*/ 0 w 55"/>
                  <a:gd name="T13" fmla="*/ 112 h 129"/>
                  <a:gd name="T14" fmla="*/ 8 w 55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29">
                    <a:moveTo>
                      <a:pt x="8" y="129"/>
                    </a:moveTo>
                    <a:lnTo>
                      <a:pt x="55" y="38"/>
                    </a:lnTo>
                    <a:lnTo>
                      <a:pt x="52" y="29"/>
                    </a:lnTo>
                    <a:lnTo>
                      <a:pt x="48" y="19"/>
                    </a:lnTo>
                    <a:lnTo>
                      <a:pt x="43" y="10"/>
                    </a:lnTo>
                    <a:lnTo>
                      <a:pt x="40" y="0"/>
                    </a:lnTo>
                    <a:lnTo>
                      <a:pt x="0" y="112"/>
                    </a:lnTo>
                    <a:lnTo>
                      <a:pt x="8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6" name="Freeform 250"/>
              <p:cNvSpPr>
                <a:spLocks/>
              </p:cNvSpPr>
              <p:nvPr/>
            </p:nvSpPr>
            <p:spPr bwMode="auto">
              <a:xfrm>
                <a:off x="4926" y="1327"/>
                <a:ext cx="8" cy="17"/>
              </a:xfrm>
              <a:custGeom>
                <a:avLst/>
                <a:gdLst>
                  <a:gd name="T0" fmla="*/ 18 w 34"/>
                  <a:gd name="T1" fmla="*/ 38 h 71"/>
                  <a:gd name="T2" fmla="*/ 12 w 34"/>
                  <a:gd name="T3" fmla="*/ 46 h 71"/>
                  <a:gd name="T4" fmla="*/ 6 w 34"/>
                  <a:gd name="T5" fmla="*/ 54 h 71"/>
                  <a:gd name="T6" fmla="*/ 3 w 34"/>
                  <a:gd name="T7" fmla="*/ 63 h 71"/>
                  <a:gd name="T8" fmla="*/ 0 w 34"/>
                  <a:gd name="T9" fmla="*/ 71 h 71"/>
                  <a:gd name="T10" fmla="*/ 14 w 34"/>
                  <a:gd name="T11" fmla="*/ 53 h 71"/>
                  <a:gd name="T12" fmla="*/ 24 w 34"/>
                  <a:gd name="T13" fmla="*/ 36 h 71"/>
                  <a:gd name="T14" fmla="*/ 30 w 34"/>
                  <a:gd name="T15" fmla="*/ 19 h 71"/>
                  <a:gd name="T16" fmla="*/ 34 w 34"/>
                  <a:gd name="T17" fmla="*/ 0 h 71"/>
                  <a:gd name="T18" fmla="*/ 29 w 34"/>
                  <a:gd name="T19" fmla="*/ 10 h 71"/>
                  <a:gd name="T20" fmla="*/ 26 w 34"/>
                  <a:gd name="T21" fmla="*/ 20 h 71"/>
                  <a:gd name="T22" fmla="*/ 22 w 34"/>
                  <a:gd name="T23" fmla="*/ 31 h 71"/>
                  <a:gd name="T24" fmla="*/ 21 w 34"/>
                  <a:gd name="T25" fmla="*/ 43 h 71"/>
                  <a:gd name="T26" fmla="*/ 18 w 34"/>
                  <a:gd name="T27" fmla="*/ 3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71">
                    <a:moveTo>
                      <a:pt x="18" y="38"/>
                    </a:moveTo>
                    <a:lnTo>
                      <a:pt x="12" y="46"/>
                    </a:lnTo>
                    <a:lnTo>
                      <a:pt x="6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14" y="53"/>
                    </a:lnTo>
                    <a:lnTo>
                      <a:pt x="24" y="36"/>
                    </a:lnTo>
                    <a:lnTo>
                      <a:pt x="30" y="19"/>
                    </a:lnTo>
                    <a:lnTo>
                      <a:pt x="34" y="0"/>
                    </a:lnTo>
                    <a:lnTo>
                      <a:pt x="29" y="10"/>
                    </a:lnTo>
                    <a:lnTo>
                      <a:pt x="26" y="20"/>
                    </a:lnTo>
                    <a:lnTo>
                      <a:pt x="22" y="31"/>
                    </a:lnTo>
                    <a:lnTo>
                      <a:pt x="21" y="43"/>
                    </a:ln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7" name="Freeform 251"/>
              <p:cNvSpPr>
                <a:spLocks/>
              </p:cNvSpPr>
              <p:nvPr/>
            </p:nvSpPr>
            <p:spPr bwMode="auto">
              <a:xfrm>
                <a:off x="4923" y="1344"/>
                <a:ext cx="3" cy="4"/>
              </a:xfrm>
              <a:custGeom>
                <a:avLst/>
                <a:gdLst>
                  <a:gd name="T0" fmla="*/ 0 w 11"/>
                  <a:gd name="T1" fmla="*/ 11 h 16"/>
                  <a:gd name="T2" fmla="*/ 11 w 11"/>
                  <a:gd name="T3" fmla="*/ 16 h 16"/>
                  <a:gd name="T4" fmla="*/ 11 w 11"/>
                  <a:gd name="T5" fmla="*/ 11 h 16"/>
                  <a:gd name="T6" fmla="*/ 11 w 11"/>
                  <a:gd name="T7" fmla="*/ 8 h 16"/>
                  <a:gd name="T8" fmla="*/ 11 w 11"/>
                  <a:gd name="T9" fmla="*/ 3 h 16"/>
                  <a:gd name="T10" fmla="*/ 11 w 11"/>
                  <a:gd name="T11" fmla="*/ 0 h 16"/>
                  <a:gd name="T12" fmla="*/ 9 w 11"/>
                  <a:gd name="T13" fmla="*/ 3 h 16"/>
                  <a:gd name="T14" fmla="*/ 5 w 11"/>
                  <a:gd name="T15" fmla="*/ 5 h 16"/>
                  <a:gd name="T16" fmla="*/ 3 w 11"/>
                  <a:gd name="T17" fmla="*/ 9 h 16"/>
                  <a:gd name="T18" fmla="*/ 0 w 11"/>
                  <a:gd name="T1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8" name="Freeform 252"/>
              <p:cNvSpPr>
                <a:spLocks/>
              </p:cNvSpPr>
              <p:nvPr/>
            </p:nvSpPr>
            <p:spPr bwMode="auto">
              <a:xfrm>
                <a:off x="5001" y="1141"/>
                <a:ext cx="30" cy="23"/>
              </a:xfrm>
              <a:custGeom>
                <a:avLst/>
                <a:gdLst>
                  <a:gd name="T0" fmla="*/ 7 w 119"/>
                  <a:gd name="T1" fmla="*/ 91 h 91"/>
                  <a:gd name="T2" fmla="*/ 119 w 119"/>
                  <a:gd name="T3" fmla="*/ 35 h 91"/>
                  <a:gd name="T4" fmla="*/ 107 w 119"/>
                  <a:gd name="T5" fmla="*/ 0 h 91"/>
                  <a:gd name="T6" fmla="*/ 0 w 119"/>
                  <a:gd name="T7" fmla="*/ 77 h 91"/>
                  <a:gd name="T8" fmla="*/ 7 w 119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1">
                    <a:moveTo>
                      <a:pt x="7" y="91"/>
                    </a:moveTo>
                    <a:lnTo>
                      <a:pt x="119" y="35"/>
                    </a:lnTo>
                    <a:lnTo>
                      <a:pt x="107" y="0"/>
                    </a:lnTo>
                    <a:lnTo>
                      <a:pt x="0" y="77"/>
                    </a:lnTo>
                    <a:lnTo>
                      <a:pt x="7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9" name="Freeform 253"/>
              <p:cNvSpPr>
                <a:spLocks/>
              </p:cNvSpPr>
              <p:nvPr/>
            </p:nvSpPr>
            <p:spPr bwMode="auto">
              <a:xfrm>
                <a:off x="4738" y="1126"/>
                <a:ext cx="369" cy="337"/>
              </a:xfrm>
              <a:custGeom>
                <a:avLst/>
                <a:gdLst>
                  <a:gd name="T0" fmla="*/ 1341 w 1478"/>
                  <a:gd name="T1" fmla="*/ 232 h 1345"/>
                  <a:gd name="T2" fmla="*/ 1275 w 1478"/>
                  <a:gd name="T3" fmla="*/ 738 h 1345"/>
                  <a:gd name="T4" fmla="*/ 1213 w 1478"/>
                  <a:gd name="T5" fmla="*/ 828 h 1345"/>
                  <a:gd name="T6" fmla="*/ 1114 w 1478"/>
                  <a:gd name="T7" fmla="*/ 790 h 1345"/>
                  <a:gd name="T8" fmla="*/ 1166 w 1478"/>
                  <a:gd name="T9" fmla="*/ 592 h 1345"/>
                  <a:gd name="T10" fmla="*/ 1101 w 1478"/>
                  <a:gd name="T11" fmla="*/ 308 h 1345"/>
                  <a:gd name="T12" fmla="*/ 1210 w 1478"/>
                  <a:gd name="T13" fmla="*/ 253 h 1345"/>
                  <a:gd name="T14" fmla="*/ 1313 w 1478"/>
                  <a:gd name="T15" fmla="*/ 161 h 1345"/>
                  <a:gd name="T16" fmla="*/ 1236 w 1478"/>
                  <a:gd name="T17" fmla="*/ 114 h 1345"/>
                  <a:gd name="T18" fmla="*/ 1051 w 1478"/>
                  <a:gd name="T19" fmla="*/ 210 h 1345"/>
                  <a:gd name="T20" fmla="*/ 1011 w 1478"/>
                  <a:gd name="T21" fmla="*/ 426 h 1345"/>
                  <a:gd name="T22" fmla="*/ 1062 w 1478"/>
                  <a:gd name="T23" fmla="*/ 757 h 1345"/>
                  <a:gd name="T24" fmla="*/ 919 w 1478"/>
                  <a:gd name="T25" fmla="*/ 716 h 1345"/>
                  <a:gd name="T26" fmla="*/ 814 w 1478"/>
                  <a:gd name="T27" fmla="*/ 426 h 1345"/>
                  <a:gd name="T28" fmla="*/ 751 w 1478"/>
                  <a:gd name="T29" fmla="*/ 299 h 1345"/>
                  <a:gd name="T30" fmla="*/ 974 w 1478"/>
                  <a:gd name="T31" fmla="*/ 27 h 1345"/>
                  <a:gd name="T32" fmla="*/ 745 w 1478"/>
                  <a:gd name="T33" fmla="*/ 149 h 1345"/>
                  <a:gd name="T34" fmla="*/ 512 w 1478"/>
                  <a:gd name="T35" fmla="*/ 265 h 1345"/>
                  <a:gd name="T36" fmla="*/ 281 w 1478"/>
                  <a:gd name="T37" fmla="*/ 376 h 1345"/>
                  <a:gd name="T38" fmla="*/ 54 w 1478"/>
                  <a:gd name="T39" fmla="*/ 244 h 1345"/>
                  <a:gd name="T40" fmla="*/ 43 w 1478"/>
                  <a:gd name="T41" fmla="*/ 501 h 1345"/>
                  <a:gd name="T42" fmla="*/ 71 w 1478"/>
                  <a:gd name="T43" fmla="*/ 1328 h 1345"/>
                  <a:gd name="T44" fmla="*/ 84 w 1478"/>
                  <a:gd name="T45" fmla="*/ 1343 h 1345"/>
                  <a:gd name="T46" fmla="*/ 155 w 1478"/>
                  <a:gd name="T47" fmla="*/ 1324 h 1345"/>
                  <a:gd name="T48" fmla="*/ 132 w 1478"/>
                  <a:gd name="T49" fmla="*/ 1277 h 1345"/>
                  <a:gd name="T50" fmla="*/ 177 w 1478"/>
                  <a:gd name="T51" fmla="*/ 1206 h 1345"/>
                  <a:gd name="T52" fmla="*/ 219 w 1478"/>
                  <a:gd name="T53" fmla="*/ 1192 h 1345"/>
                  <a:gd name="T54" fmla="*/ 145 w 1478"/>
                  <a:gd name="T55" fmla="*/ 988 h 1345"/>
                  <a:gd name="T56" fmla="*/ 267 w 1478"/>
                  <a:gd name="T57" fmla="*/ 856 h 1345"/>
                  <a:gd name="T58" fmla="*/ 265 w 1478"/>
                  <a:gd name="T59" fmla="*/ 555 h 1345"/>
                  <a:gd name="T60" fmla="*/ 472 w 1478"/>
                  <a:gd name="T61" fmla="*/ 439 h 1345"/>
                  <a:gd name="T62" fmla="*/ 602 w 1478"/>
                  <a:gd name="T63" fmla="*/ 502 h 1345"/>
                  <a:gd name="T64" fmla="*/ 567 w 1478"/>
                  <a:gd name="T65" fmla="*/ 799 h 1345"/>
                  <a:gd name="T66" fmla="*/ 690 w 1478"/>
                  <a:gd name="T67" fmla="*/ 459 h 1345"/>
                  <a:gd name="T68" fmla="*/ 690 w 1478"/>
                  <a:gd name="T69" fmla="*/ 647 h 1345"/>
                  <a:gd name="T70" fmla="*/ 787 w 1478"/>
                  <a:gd name="T71" fmla="*/ 770 h 1345"/>
                  <a:gd name="T72" fmla="*/ 796 w 1478"/>
                  <a:gd name="T73" fmla="*/ 841 h 1345"/>
                  <a:gd name="T74" fmla="*/ 822 w 1478"/>
                  <a:gd name="T75" fmla="*/ 866 h 1345"/>
                  <a:gd name="T76" fmla="*/ 852 w 1478"/>
                  <a:gd name="T77" fmla="*/ 830 h 1345"/>
                  <a:gd name="T78" fmla="*/ 832 w 1478"/>
                  <a:gd name="T79" fmla="*/ 815 h 1345"/>
                  <a:gd name="T80" fmla="*/ 799 w 1478"/>
                  <a:gd name="T81" fmla="*/ 719 h 1345"/>
                  <a:gd name="T82" fmla="*/ 745 w 1478"/>
                  <a:gd name="T83" fmla="*/ 429 h 1345"/>
                  <a:gd name="T84" fmla="*/ 858 w 1478"/>
                  <a:gd name="T85" fmla="*/ 642 h 1345"/>
                  <a:gd name="T86" fmla="*/ 918 w 1478"/>
                  <a:gd name="T87" fmla="*/ 918 h 1345"/>
                  <a:gd name="T88" fmla="*/ 930 w 1478"/>
                  <a:gd name="T89" fmla="*/ 945 h 1345"/>
                  <a:gd name="T90" fmla="*/ 947 w 1478"/>
                  <a:gd name="T91" fmla="*/ 914 h 1345"/>
                  <a:gd name="T92" fmla="*/ 1000 w 1478"/>
                  <a:gd name="T93" fmla="*/ 960 h 1345"/>
                  <a:gd name="T94" fmla="*/ 1009 w 1478"/>
                  <a:gd name="T95" fmla="*/ 918 h 1345"/>
                  <a:gd name="T96" fmla="*/ 1010 w 1478"/>
                  <a:gd name="T97" fmla="*/ 884 h 1345"/>
                  <a:gd name="T98" fmla="*/ 1014 w 1478"/>
                  <a:gd name="T99" fmla="*/ 874 h 1345"/>
                  <a:gd name="T100" fmla="*/ 1037 w 1478"/>
                  <a:gd name="T101" fmla="*/ 861 h 1345"/>
                  <a:gd name="T102" fmla="*/ 1040 w 1478"/>
                  <a:gd name="T103" fmla="*/ 836 h 1345"/>
                  <a:gd name="T104" fmla="*/ 1078 w 1478"/>
                  <a:gd name="T105" fmla="*/ 830 h 1345"/>
                  <a:gd name="T106" fmla="*/ 1098 w 1478"/>
                  <a:gd name="T107" fmla="*/ 856 h 1345"/>
                  <a:gd name="T108" fmla="*/ 1083 w 1478"/>
                  <a:gd name="T109" fmla="*/ 959 h 1345"/>
                  <a:gd name="T110" fmla="*/ 1125 w 1478"/>
                  <a:gd name="T111" fmla="*/ 937 h 1345"/>
                  <a:gd name="T112" fmla="*/ 1218 w 1478"/>
                  <a:gd name="T113" fmla="*/ 966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8" h="1345">
                    <a:moveTo>
                      <a:pt x="1478" y="572"/>
                    </a:moveTo>
                    <a:lnTo>
                      <a:pt x="1459" y="531"/>
                    </a:lnTo>
                    <a:lnTo>
                      <a:pt x="1439" y="489"/>
                    </a:lnTo>
                    <a:lnTo>
                      <a:pt x="1422" y="447"/>
                    </a:lnTo>
                    <a:lnTo>
                      <a:pt x="1404" y="404"/>
                    </a:lnTo>
                    <a:lnTo>
                      <a:pt x="1388" y="361"/>
                    </a:lnTo>
                    <a:lnTo>
                      <a:pt x="1372" y="318"/>
                    </a:lnTo>
                    <a:lnTo>
                      <a:pt x="1357" y="275"/>
                    </a:lnTo>
                    <a:lnTo>
                      <a:pt x="1341" y="232"/>
                    </a:lnTo>
                    <a:lnTo>
                      <a:pt x="1294" y="323"/>
                    </a:lnTo>
                    <a:lnTo>
                      <a:pt x="1393" y="564"/>
                    </a:lnTo>
                    <a:lnTo>
                      <a:pt x="1379" y="591"/>
                    </a:lnTo>
                    <a:lnTo>
                      <a:pt x="1363" y="616"/>
                    </a:lnTo>
                    <a:lnTo>
                      <a:pt x="1346" y="641"/>
                    </a:lnTo>
                    <a:lnTo>
                      <a:pt x="1328" y="666"/>
                    </a:lnTo>
                    <a:lnTo>
                      <a:pt x="1310" y="690"/>
                    </a:lnTo>
                    <a:lnTo>
                      <a:pt x="1293" y="714"/>
                    </a:lnTo>
                    <a:lnTo>
                      <a:pt x="1275" y="738"/>
                    </a:lnTo>
                    <a:lnTo>
                      <a:pt x="1259" y="763"/>
                    </a:lnTo>
                    <a:lnTo>
                      <a:pt x="1253" y="772"/>
                    </a:lnTo>
                    <a:lnTo>
                      <a:pt x="1249" y="781"/>
                    </a:lnTo>
                    <a:lnTo>
                      <a:pt x="1243" y="789"/>
                    </a:lnTo>
                    <a:lnTo>
                      <a:pt x="1237" y="797"/>
                    </a:lnTo>
                    <a:lnTo>
                      <a:pt x="1231" y="805"/>
                    </a:lnTo>
                    <a:lnTo>
                      <a:pt x="1226" y="813"/>
                    </a:lnTo>
                    <a:lnTo>
                      <a:pt x="1220" y="821"/>
                    </a:lnTo>
                    <a:lnTo>
                      <a:pt x="1213" y="828"/>
                    </a:lnTo>
                    <a:lnTo>
                      <a:pt x="1202" y="822"/>
                    </a:lnTo>
                    <a:lnTo>
                      <a:pt x="1189" y="819"/>
                    </a:lnTo>
                    <a:lnTo>
                      <a:pt x="1175" y="815"/>
                    </a:lnTo>
                    <a:lnTo>
                      <a:pt x="1162" y="813"/>
                    </a:lnTo>
                    <a:lnTo>
                      <a:pt x="1149" y="812"/>
                    </a:lnTo>
                    <a:lnTo>
                      <a:pt x="1135" y="811"/>
                    </a:lnTo>
                    <a:lnTo>
                      <a:pt x="1121" y="810"/>
                    </a:lnTo>
                    <a:lnTo>
                      <a:pt x="1107" y="808"/>
                    </a:lnTo>
                    <a:lnTo>
                      <a:pt x="1114" y="790"/>
                    </a:lnTo>
                    <a:lnTo>
                      <a:pt x="1124" y="774"/>
                    </a:lnTo>
                    <a:lnTo>
                      <a:pt x="1136" y="758"/>
                    </a:lnTo>
                    <a:lnTo>
                      <a:pt x="1149" y="742"/>
                    </a:lnTo>
                    <a:lnTo>
                      <a:pt x="1162" y="727"/>
                    </a:lnTo>
                    <a:lnTo>
                      <a:pt x="1175" y="710"/>
                    </a:lnTo>
                    <a:lnTo>
                      <a:pt x="1188" y="695"/>
                    </a:lnTo>
                    <a:lnTo>
                      <a:pt x="1199" y="679"/>
                    </a:lnTo>
                    <a:lnTo>
                      <a:pt x="1183" y="636"/>
                    </a:lnTo>
                    <a:lnTo>
                      <a:pt x="1166" y="592"/>
                    </a:lnTo>
                    <a:lnTo>
                      <a:pt x="1149" y="548"/>
                    </a:lnTo>
                    <a:lnTo>
                      <a:pt x="1131" y="504"/>
                    </a:lnTo>
                    <a:lnTo>
                      <a:pt x="1113" y="460"/>
                    </a:lnTo>
                    <a:lnTo>
                      <a:pt x="1096" y="417"/>
                    </a:lnTo>
                    <a:lnTo>
                      <a:pt x="1079" y="372"/>
                    </a:lnTo>
                    <a:lnTo>
                      <a:pt x="1066" y="327"/>
                    </a:lnTo>
                    <a:lnTo>
                      <a:pt x="1077" y="321"/>
                    </a:lnTo>
                    <a:lnTo>
                      <a:pt x="1090" y="315"/>
                    </a:lnTo>
                    <a:lnTo>
                      <a:pt x="1101" y="308"/>
                    </a:lnTo>
                    <a:lnTo>
                      <a:pt x="1113" y="301"/>
                    </a:lnTo>
                    <a:lnTo>
                      <a:pt x="1125" y="296"/>
                    </a:lnTo>
                    <a:lnTo>
                      <a:pt x="1137" y="289"/>
                    </a:lnTo>
                    <a:lnTo>
                      <a:pt x="1150" y="283"/>
                    </a:lnTo>
                    <a:lnTo>
                      <a:pt x="1161" y="276"/>
                    </a:lnTo>
                    <a:lnTo>
                      <a:pt x="1173" y="270"/>
                    </a:lnTo>
                    <a:lnTo>
                      <a:pt x="1185" y="265"/>
                    </a:lnTo>
                    <a:lnTo>
                      <a:pt x="1197" y="259"/>
                    </a:lnTo>
                    <a:lnTo>
                      <a:pt x="1210" y="253"/>
                    </a:lnTo>
                    <a:lnTo>
                      <a:pt x="1221" y="247"/>
                    </a:lnTo>
                    <a:lnTo>
                      <a:pt x="1233" y="243"/>
                    </a:lnTo>
                    <a:lnTo>
                      <a:pt x="1245" y="238"/>
                    </a:lnTo>
                    <a:lnTo>
                      <a:pt x="1257" y="235"/>
                    </a:lnTo>
                    <a:lnTo>
                      <a:pt x="1286" y="306"/>
                    </a:lnTo>
                    <a:lnTo>
                      <a:pt x="1326" y="194"/>
                    </a:lnTo>
                    <a:lnTo>
                      <a:pt x="1321" y="183"/>
                    </a:lnTo>
                    <a:lnTo>
                      <a:pt x="1317" y="172"/>
                    </a:lnTo>
                    <a:lnTo>
                      <a:pt x="1313" y="161"/>
                    </a:lnTo>
                    <a:lnTo>
                      <a:pt x="1309" y="149"/>
                    </a:lnTo>
                    <a:lnTo>
                      <a:pt x="1304" y="138"/>
                    </a:lnTo>
                    <a:lnTo>
                      <a:pt x="1299" y="128"/>
                    </a:lnTo>
                    <a:lnTo>
                      <a:pt x="1295" y="116"/>
                    </a:lnTo>
                    <a:lnTo>
                      <a:pt x="1290" y="106"/>
                    </a:lnTo>
                    <a:lnTo>
                      <a:pt x="1276" y="101"/>
                    </a:lnTo>
                    <a:lnTo>
                      <a:pt x="1263" y="102"/>
                    </a:lnTo>
                    <a:lnTo>
                      <a:pt x="1249" y="107"/>
                    </a:lnTo>
                    <a:lnTo>
                      <a:pt x="1236" y="114"/>
                    </a:lnTo>
                    <a:lnTo>
                      <a:pt x="1223" y="122"/>
                    </a:lnTo>
                    <a:lnTo>
                      <a:pt x="1211" y="129"/>
                    </a:lnTo>
                    <a:lnTo>
                      <a:pt x="1198" y="134"/>
                    </a:lnTo>
                    <a:lnTo>
                      <a:pt x="1184" y="136"/>
                    </a:lnTo>
                    <a:lnTo>
                      <a:pt x="1172" y="95"/>
                    </a:lnTo>
                    <a:lnTo>
                      <a:pt x="1060" y="151"/>
                    </a:lnTo>
                    <a:lnTo>
                      <a:pt x="1079" y="191"/>
                    </a:lnTo>
                    <a:lnTo>
                      <a:pt x="1066" y="201"/>
                    </a:lnTo>
                    <a:lnTo>
                      <a:pt x="1051" y="210"/>
                    </a:lnTo>
                    <a:lnTo>
                      <a:pt x="1034" y="220"/>
                    </a:lnTo>
                    <a:lnTo>
                      <a:pt x="1018" y="228"/>
                    </a:lnTo>
                    <a:lnTo>
                      <a:pt x="1002" y="236"/>
                    </a:lnTo>
                    <a:lnTo>
                      <a:pt x="987" y="245"/>
                    </a:lnTo>
                    <a:lnTo>
                      <a:pt x="971" y="254"/>
                    </a:lnTo>
                    <a:lnTo>
                      <a:pt x="957" y="266"/>
                    </a:lnTo>
                    <a:lnTo>
                      <a:pt x="974" y="320"/>
                    </a:lnTo>
                    <a:lnTo>
                      <a:pt x="992" y="373"/>
                    </a:lnTo>
                    <a:lnTo>
                      <a:pt x="1011" y="426"/>
                    </a:lnTo>
                    <a:lnTo>
                      <a:pt x="1031" y="479"/>
                    </a:lnTo>
                    <a:lnTo>
                      <a:pt x="1052" y="531"/>
                    </a:lnTo>
                    <a:lnTo>
                      <a:pt x="1074" y="583"/>
                    </a:lnTo>
                    <a:lnTo>
                      <a:pt x="1094" y="634"/>
                    </a:lnTo>
                    <a:lnTo>
                      <a:pt x="1116" y="686"/>
                    </a:lnTo>
                    <a:lnTo>
                      <a:pt x="1102" y="702"/>
                    </a:lnTo>
                    <a:lnTo>
                      <a:pt x="1089" y="721"/>
                    </a:lnTo>
                    <a:lnTo>
                      <a:pt x="1075" y="739"/>
                    </a:lnTo>
                    <a:lnTo>
                      <a:pt x="1062" y="757"/>
                    </a:lnTo>
                    <a:lnTo>
                      <a:pt x="1047" y="775"/>
                    </a:lnTo>
                    <a:lnTo>
                      <a:pt x="1032" y="791"/>
                    </a:lnTo>
                    <a:lnTo>
                      <a:pt x="1016" y="806"/>
                    </a:lnTo>
                    <a:lnTo>
                      <a:pt x="998" y="819"/>
                    </a:lnTo>
                    <a:lnTo>
                      <a:pt x="971" y="843"/>
                    </a:lnTo>
                    <a:lnTo>
                      <a:pt x="958" y="811"/>
                    </a:lnTo>
                    <a:lnTo>
                      <a:pt x="945" y="780"/>
                    </a:lnTo>
                    <a:lnTo>
                      <a:pt x="932" y="747"/>
                    </a:lnTo>
                    <a:lnTo>
                      <a:pt x="919" y="716"/>
                    </a:lnTo>
                    <a:lnTo>
                      <a:pt x="907" y="684"/>
                    </a:lnTo>
                    <a:lnTo>
                      <a:pt x="895" y="652"/>
                    </a:lnTo>
                    <a:lnTo>
                      <a:pt x="882" y="619"/>
                    </a:lnTo>
                    <a:lnTo>
                      <a:pt x="871" y="588"/>
                    </a:lnTo>
                    <a:lnTo>
                      <a:pt x="859" y="556"/>
                    </a:lnTo>
                    <a:lnTo>
                      <a:pt x="848" y="524"/>
                    </a:lnTo>
                    <a:lnTo>
                      <a:pt x="836" y="492"/>
                    </a:lnTo>
                    <a:lnTo>
                      <a:pt x="825" y="458"/>
                    </a:lnTo>
                    <a:lnTo>
                      <a:pt x="814" y="426"/>
                    </a:lnTo>
                    <a:lnTo>
                      <a:pt x="804" y="392"/>
                    </a:lnTo>
                    <a:lnTo>
                      <a:pt x="794" y="360"/>
                    </a:lnTo>
                    <a:lnTo>
                      <a:pt x="783" y="327"/>
                    </a:lnTo>
                    <a:lnTo>
                      <a:pt x="776" y="325"/>
                    </a:lnTo>
                    <a:lnTo>
                      <a:pt x="769" y="321"/>
                    </a:lnTo>
                    <a:lnTo>
                      <a:pt x="764" y="316"/>
                    </a:lnTo>
                    <a:lnTo>
                      <a:pt x="759" y="312"/>
                    </a:lnTo>
                    <a:lnTo>
                      <a:pt x="754" y="306"/>
                    </a:lnTo>
                    <a:lnTo>
                      <a:pt x="751" y="299"/>
                    </a:lnTo>
                    <a:lnTo>
                      <a:pt x="749" y="292"/>
                    </a:lnTo>
                    <a:lnTo>
                      <a:pt x="746" y="285"/>
                    </a:lnTo>
                    <a:lnTo>
                      <a:pt x="1053" y="136"/>
                    </a:lnTo>
                    <a:lnTo>
                      <a:pt x="1053" y="137"/>
                    </a:lnTo>
                    <a:lnTo>
                      <a:pt x="1160" y="60"/>
                    </a:lnTo>
                    <a:lnTo>
                      <a:pt x="1151" y="31"/>
                    </a:lnTo>
                    <a:lnTo>
                      <a:pt x="1025" y="0"/>
                    </a:lnTo>
                    <a:lnTo>
                      <a:pt x="1000" y="13"/>
                    </a:lnTo>
                    <a:lnTo>
                      <a:pt x="974" y="27"/>
                    </a:lnTo>
                    <a:lnTo>
                      <a:pt x="949" y="41"/>
                    </a:lnTo>
                    <a:lnTo>
                      <a:pt x="924" y="55"/>
                    </a:lnTo>
                    <a:lnTo>
                      <a:pt x="898" y="69"/>
                    </a:lnTo>
                    <a:lnTo>
                      <a:pt x="873" y="83"/>
                    </a:lnTo>
                    <a:lnTo>
                      <a:pt x="848" y="96"/>
                    </a:lnTo>
                    <a:lnTo>
                      <a:pt x="822" y="110"/>
                    </a:lnTo>
                    <a:lnTo>
                      <a:pt x="796" y="123"/>
                    </a:lnTo>
                    <a:lnTo>
                      <a:pt x="771" y="137"/>
                    </a:lnTo>
                    <a:lnTo>
                      <a:pt x="745" y="149"/>
                    </a:lnTo>
                    <a:lnTo>
                      <a:pt x="720" y="163"/>
                    </a:lnTo>
                    <a:lnTo>
                      <a:pt x="693" y="176"/>
                    </a:lnTo>
                    <a:lnTo>
                      <a:pt x="668" y="189"/>
                    </a:lnTo>
                    <a:lnTo>
                      <a:pt x="641" y="201"/>
                    </a:lnTo>
                    <a:lnTo>
                      <a:pt x="616" y="214"/>
                    </a:lnTo>
                    <a:lnTo>
                      <a:pt x="591" y="228"/>
                    </a:lnTo>
                    <a:lnTo>
                      <a:pt x="564" y="240"/>
                    </a:lnTo>
                    <a:lnTo>
                      <a:pt x="539" y="253"/>
                    </a:lnTo>
                    <a:lnTo>
                      <a:pt x="512" y="265"/>
                    </a:lnTo>
                    <a:lnTo>
                      <a:pt x="487" y="277"/>
                    </a:lnTo>
                    <a:lnTo>
                      <a:pt x="461" y="290"/>
                    </a:lnTo>
                    <a:lnTo>
                      <a:pt x="435" y="303"/>
                    </a:lnTo>
                    <a:lnTo>
                      <a:pt x="410" y="315"/>
                    </a:lnTo>
                    <a:lnTo>
                      <a:pt x="383" y="327"/>
                    </a:lnTo>
                    <a:lnTo>
                      <a:pt x="358" y="339"/>
                    </a:lnTo>
                    <a:lnTo>
                      <a:pt x="331" y="352"/>
                    </a:lnTo>
                    <a:lnTo>
                      <a:pt x="306" y="364"/>
                    </a:lnTo>
                    <a:lnTo>
                      <a:pt x="281" y="376"/>
                    </a:lnTo>
                    <a:lnTo>
                      <a:pt x="255" y="388"/>
                    </a:lnTo>
                    <a:lnTo>
                      <a:pt x="229" y="401"/>
                    </a:lnTo>
                    <a:lnTo>
                      <a:pt x="204" y="412"/>
                    </a:lnTo>
                    <a:lnTo>
                      <a:pt x="138" y="252"/>
                    </a:lnTo>
                    <a:lnTo>
                      <a:pt x="123" y="234"/>
                    </a:lnTo>
                    <a:lnTo>
                      <a:pt x="107" y="227"/>
                    </a:lnTo>
                    <a:lnTo>
                      <a:pt x="89" y="228"/>
                    </a:lnTo>
                    <a:lnTo>
                      <a:pt x="72" y="234"/>
                    </a:lnTo>
                    <a:lnTo>
                      <a:pt x="54" y="244"/>
                    </a:lnTo>
                    <a:lnTo>
                      <a:pt x="35" y="254"/>
                    </a:lnTo>
                    <a:lnTo>
                      <a:pt x="17" y="263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3" y="349"/>
                    </a:lnTo>
                    <a:lnTo>
                      <a:pt x="9" y="388"/>
                    </a:lnTo>
                    <a:lnTo>
                      <a:pt x="18" y="426"/>
                    </a:lnTo>
                    <a:lnTo>
                      <a:pt x="30" y="463"/>
                    </a:lnTo>
                    <a:lnTo>
                      <a:pt x="43" y="501"/>
                    </a:lnTo>
                    <a:lnTo>
                      <a:pt x="58" y="536"/>
                    </a:lnTo>
                    <a:lnTo>
                      <a:pt x="74" y="572"/>
                    </a:lnTo>
                    <a:lnTo>
                      <a:pt x="74" y="992"/>
                    </a:lnTo>
                    <a:lnTo>
                      <a:pt x="101" y="996"/>
                    </a:lnTo>
                    <a:lnTo>
                      <a:pt x="98" y="1322"/>
                    </a:lnTo>
                    <a:lnTo>
                      <a:pt x="93" y="1327"/>
                    </a:lnTo>
                    <a:lnTo>
                      <a:pt x="86" y="1329"/>
                    </a:lnTo>
                    <a:lnTo>
                      <a:pt x="78" y="1329"/>
                    </a:lnTo>
                    <a:lnTo>
                      <a:pt x="71" y="1328"/>
                    </a:lnTo>
                    <a:lnTo>
                      <a:pt x="63" y="1328"/>
                    </a:lnTo>
                    <a:lnTo>
                      <a:pt x="58" y="1330"/>
                    </a:lnTo>
                    <a:lnTo>
                      <a:pt x="56" y="1335"/>
                    </a:lnTo>
                    <a:lnTo>
                      <a:pt x="57" y="1345"/>
                    </a:lnTo>
                    <a:lnTo>
                      <a:pt x="62" y="1345"/>
                    </a:lnTo>
                    <a:lnTo>
                      <a:pt x="66" y="1344"/>
                    </a:lnTo>
                    <a:lnTo>
                      <a:pt x="71" y="1342"/>
                    </a:lnTo>
                    <a:lnTo>
                      <a:pt x="74" y="1338"/>
                    </a:lnTo>
                    <a:lnTo>
                      <a:pt x="84" y="1343"/>
                    </a:lnTo>
                    <a:lnTo>
                      <a:pt x="94" y="1344"/>
                    </a:lnTo>
                    <a:lnTo>
                      <a:pt x="104" y="1345"/>
                    </a:lnTo>
                    <a:lnTo>
                      <a:pt x="116" y="1344"/>
                    </a:lnTo>
                    <a:lnTo>
                      <a:pt x="126" y="1343"/>
                    </a:lnTo>
                    <a:lnTo>
                      <a:pt x="138" y="1342"/>
                    </a:lnTo>
                    <a:lnTo>
                      <a:pt x="149" y="1341"/>
                    </a:lnTo>
                    <a:lnTo>
                      <a:pt x="160" y="1342"/>
                    </a:lnTo>
                    <a:lnTo>
                      <a:pt x="160" y="1324"/>
                    </a:lnTo>
                    <a:lnTo>
                      <a:pt x="155" y="1324"/>
                    </a:lnTo>
                    <a:lnTo>
                      <a:pt x="151" y="1324"/>
                    </a:lnTo>
                    <a:lnTo>
                      <a:pt x="146" y="1324"/>
                    </a:lnTo>
                    <a:lnTo>
                      <a:pt x="141" y="1324"/>
                    </a:lnTo>
                    <a:lnTo>
                      <a:pt x="137" y="1324"/>
                    </a:lnTo>
                    <a:lnTo>
                      <a:pt x="133" y="1324"/>
                    </a:lnTo>
                    <a:lnTo>
                      <a:pt x="129" y="1323"/>
                    </a:lnTo>
                    <a:lnTo>
                      <a:pt x="125" y="1322"/>
                    </a:lnTo>
                    <a:lnTo>
                      <a:pt x="131" y="1301"/>
                    </a:lnTo>
                    <a:lnTo>
                      <a:pt x="132" y="1277"/>
                    </a:lnTo>
                    <a:lnTo>
                      <a:pt x="132" y="1253"/>
                    </a:lnTo>
                    <a:lnTo>
                      <a:pt x="136" y="1230"/>
                    </a:lnTo>
                    <a:lnTo>
                      <a:pt x="247" y="1220"/>
                    </a:lnTo>
                    <a:lnTo>
                      <a:pt x="247" y="1209"/>
                    </a:lnTo>
                    <a:lnTo>
                      <a:pt x="233" y="1207"/>
                    </a:lnTo>
                    <a:lnTo>
                      <a:pt x="220" y="1206"/>
                    </a:lnTo>
                    <a:lnTo>
                      <a:pt x="206" y="1206"/>
                    </a:lnTo>
                    <a:lnTo>
                      <a:pt x="192" y="1206"/>
                    </a:lnTo>
                    <a:lnTo>
                      <a:pt x="177" y="1206"/>
                    </a:lnTo>
                    <a:lnTo>
                      <a:pt x="163" y="1206"/>
                    </a:lnTo>
                    <a:lnTo>
                      <a:pt x="149" y="1205"/>
                    </a:lnTo>
                    <a:lnTo>
                      <a:pt x="136" y="1202"/>
                    </a:lnTo>
                    <a:lnTo>
                      <a:pt x="147" y="1197"/>
                    </a:lnTo>
                    <a:lnTo>
                      <a:pt x="160" y="1193"/>
                    </a:lnTo>
                    <a:lnTo>
                      <a:pt x="174" y="1192"/>
                    </a:lnTo>
                    <a:lnTo>
                      <a:pt x="189" y="1192"/>
                    </a:lnTo>
                    <a:lnTo>
                      <a:pt x="204" y="1192"/>
                    </a:lnTo>
                    <a:lnTo>
                      <a:pt x="219" y="1192"/>
                    </a:lnTo>
                    <a:lnTo>
                      <a:pt x="233" y="1191"/>
                    </a:lnTo>
                    <a:lnTo>
                      <a:pt x="247" y="1189"/>
                    </a:lnTo>
                    <a:lnTo>
                      <a:pt x="247" y="1176"/>
                    </a:lnTo>
                    <a:lnTo>
                      <a:pt x="138" y="1176"/>
                    </a:lnTo>
                    <a:lnTo>
                      <a:pt x="130" y="1136"/>
                    </a:lnTo>
                    <a:lnTo>
                      <a:pt x="125" y="1088"/>
                    </a:lnTo>
                    <a:lnTo>
                      <a:pt x="125" y="1041"/>
                    </a:lnTo>
                    <a:lnTo>
                      <a:pt x="129" y="996"/>
                    </a:lnTo>
                    <a:lnTo>
                      <a:pt x="145" y="988"/>
                    </a:lnTo>
                    <a:lnTo>
                      <a:pt x="153" y="727"/>
                    </a:lnTo>
                    <a:lnTo>
                      <a:pt x="167" y="743"/>
                    </a:lnTo>
                    <a:lnTo>
                      <a:pt x="180" y="759"/>
                    </a:lnTo>
                    <a:lnTo>
                      <a:pt x="194" y="776"/>
                    </a:lnTo>
                    <a:lnTo>
                      <a:pt x="208" y="792"/>
                    </a:lnTo>
                    <a:lnTo>
                      <a:pt x="222" y="810"/>
                    </a:lnTo>
                    <a:lnTo>
                      <a:pt x="236" y="826"/>
                    </a:lnTo>
                    <a:lnTo>
                      <a:pt x="251" y="841"/>
                    </a:lnTo>
                    <a:lnTo>
                      <a:pt x="267" y="856"/>
                    </a:lnTo>
                    <a:lnTo>
                      <a:pt x="282" y="854"/>
                    </a:lnTo>
                    <a:lnTo>
                      <a:pt x="297" y="852"/>
                    </a:lnTo>
                    <a:lnTo>
                      <a:pt x="310" y="848"/>
                    </a:lnTo>
                    <a:lnTo>
                      <a:pt x="323" y="842"/>
                    </a:lnTo>
                    <a:lnTo>
                      <a:pt x="335" y="835"/>
                    </a:lnTo>
                    <a:lnTo>
                      <a:pt x="348" y="827"/>
                    </a:lnTo>
                    <a:lnTo>
                      <a:pt x="358" y="820"/>
                    </a:lnTo>
                    <a:lnTo>
                      <a:pt x="369" y="812"/>
                    </a:lnTo>
                    <a:lnTo>
                      <a:pt x="265" y="555"/>
                    </a:lnTo>
                    <a:lnTo>
                      <a:pt x="288" y="542"/>
                    </a:lnTo>
                    <a:lnTo>
                      <a:pt x="311" y="530"/>
                    </a:lnTo>
                    <a:lnTo>
                      <a:pt x="334" y="516"/>
                    </a:lnTo>
                    <a:lnTo>
                      <a:pt x="357" y="503"/>
                    </a:lnTo>
                    <a:lnTo>
                      <a:pt x="380" y="490"/>
                    </a:lnTo>
                    <a:lnTo>
                      <a:pt x="403" y="478"/>
                    </a:lnTo>
                    <a:lnTo>
                      <a:pt x="426" y="464"/>
                    </a:lnTo>
                    <a:lnTo>
                      <a:pt x="449" y="451"/>
                    </a:lnTo>
                    <a:lnTo>
                      <a:pt x="472" y="439"/>
                    </a:lnTo>
                    <a:lnTo>
                      <a:pt x="495" y="426"/>
                    </a:lnTo>
                    <a:lnTo>
                      <a:pt x="518" y="413"/>
                    </a:lnTo>
                    <a:lnTo>
                      <a:pt x="540" y="401"/>
                    </a:lnTo>
                    <a:lnTo>
                      <a:pt x="563" y="389"/>
                    </a:lnTo>
                    <a:lnTo>
                      <a:pt x="586" y="376"/>
                    </a:lnTo>
                    <a:lnTo>
                      <a:pt x="608" y="365"/>
                    </a:lnTo>
                    <a:lnTo>
                      <a:pt x="631" y="353"/>
                    </a:lnTo>
                    <a:lnTo>
                      <a:pt x="617" y="428"/>
                    </a:lnTo>
                    <a:lnTo>
                      <a:pt x="602" y="502"/>
                    </a:lnTo>
                    <a:lnTo>
                      <a:pt x="585" y="576"/>
                    </a:lnTo>
                    <a:lnTo>
                      <a:pt x="568" y="648"/>
                    </a:lnTo>
                    <a:lnTo>
                      <a:pt x="549" y="721"/>
                    </a:lnTo>
                    <a:lnTo>
                      <a:pt x="531" y="793"/>
                    </a:lnTo>
                    <a:lnTo>
                      <a:pt x="512" y="865"/>
                    </a:lnTo>
                    <a:lnTo>
                      <a:pt x="493" y="937"/>
                    </a:lnTo>
                    <a:lnTo>
                      <a:pt x="533" y="928"/>
                    </a:lnTo>
                    <a:lnTo>
                      <a:pt x="552" y="864"/>
                    </a:lnTo>
                    <a:lnTo>
                      <a:pt x="567" y="799"/>
                    </a:lnTo>
                    <a:lnTo>
                      <a:pt x="580" y="733"/>
                    </a:lnTo>
                    <a:lnTo>
                      <a:pt x="594" y="668"/>
                    </a:lnTo>
                    <a:lnTo>
                      <a:pt x="609" y="603"/>
                    </a:lnTo>
                    <a:lnTo>
                      <a:pt x="626" y="539"/>
                    </a:lnTo>
                    <a:lnTo>
                      <a:pt x="646" y="475"/>
                    </a:lnTo>
                    <a:lnTo>
                      <a:pt x="669" y="414"/>
                    </a:lnTo>
                    <a:lnTo>
                      <a:pt x="679" y="426"/>
                    </a:lnTo>
                    <a:lnTo>
                      <a:pt x="685" y="441"/>
                    </a:lnTo>
                    <a:lnTo>
                      <a:pt x="690" y="459"/>
                    </a:lnTo>
                    <a:lnTo>
                      <a:pt x="696" y="475"/>
                    </a:lnTo>
                    <a:lnTo>
                      <a:pt x="601" y="924"/>
                    </a:lnTo>
                    <a:lnTo>
                      <a:pt x="631" y="924"/>
                    </a:lnTo>
                    <a:lnTo>
                      <a:pt x="641" y="877"/>
                    </a:lnTo>
                    <a:lnTo>
                      <a:pt x="652" y="831"/>
                    </a:lnTo>
                    <a:lnTo>
                      <a:pt x="661" y="785"/>
                    </a:lnTo>
                    <a:lnTo>
                      <a:pt x="670" y="739"/>
                    </a:lnTo>
                    <a:lnTo>
                      <a:pt x="679" y="693"/>
                    </a:lnTo>
                    <a:lnTo>
                      <a:pt x="690" y="647"/>
                    </a:lnTo>
                    <a:lnTo>
                      <a:pt x="701" y="602"/>
                    </a:lnTo>
                    <a:lnTo>
                      <a:pt x="715" y="557"/>
                    </a:lnTo>
                    <a:lnTo>
                      <a:pt x="721" y="588"/>
                    </a:lnTo>
                    <a:lnTo>
                      <a:pt x="730" y="618"/>
                    </a:lnTo>
                    <a:lnTo>
                      <a:pt x="743" y="649"/>
                    </a:lnTo>
                    <a:lnTo>
                      <a:pt x="757" y="679"/>
                    </a:lnTo>
                    <a:lnTo>
                      <a:pt x="769" y="710"/>
                    </a:lnTo>
                    <a:lnTo>
                      <a:pt x="780" y="740"/>
                    </a:lnTo>
                    <a:lnTo>
                      <a:pt x="787" y="770"/>
                    </a:lnTo>
                    <a:lnTo>
                      <a:pt x="787" y="800"/>
                    </a:lnTo>
                    <a:lnTo>
                      <a:pt x="788" y="799"/>
                    </a:lnTo>
                    <a:lnTo>
                      <a:pt x="789" y="798"/>
                    </a:lnTo>
                    <a:lnTo>
                      <a:pt x="789" y="796"/>
                    </a:lnTo>
                    <a:lnTo>
                      <a:pt x="790" y="795"/>
                    </a:lnTo>
                    <a:lnTo>
                      <a:pt x="802" y="806"/>
                    </a:lnTo>
                    <a:lnTo>
                      <a:pt x="805" y="819"/>
                    </a:lnTo>
                    <a:lnTo>
                      <a:pt x="803" y="829"/>
                    </a:lnTo>
                    <a:lnTo>
                      <a:pt x="796" y="841"/>
                    </a:lnTo>
                    <a:lnTo>
                      <a:pt x="789" y="852"/>
                    </a:lnTo>
                    <a:lnTo>
                      <a:pt x="783" y="864"/>
                    </a:lnTo>
                    <a:lnTo>
                      <a:pt x="780" y="875"/>
                    </a:lnTo>
                    <a:lnTo>
                      <a:pt x="783" y="887"/>
                    </a:lnTo>
                    <a:lnTo>
                      <a:pt x="790" y="875"/>
                    </a:lnTo>
                    <a:lnTo>
                      <a:pt x="795" y="861"/>
                    </a:lnTo>
                    <a:lnTo>
                      <a:pt x="802" y="852"/>
                    </a:lnTo>
                    <a:lnTo>
                      <a:pt x="814" y="852"/>
                    </a:lnTo>
                    <a:lnTo>
                      <a:pt x="822" y="866"/>
                    </a:lnTo>
                    <a:lnTo>
                      <a:pt x="827" y="882"/>
                    </a:lnTo>
                    <a:lnTo>
                      <a:pt x="832" y="901"/>
                    </a:lnTo>
                    <a:lnTo>
                      <a:pt x="836" y="918"/>
                    </a:lnTo>
                    <a:lnTo>
                      <a:pt x="843" y="933"/>
                    </a:lnTo>
                    <a:lnTo>
                      <a:pt x="852" y="944"/>
                    </a:lnTo>
                    <a:lnTo>
                      <a:pt x="866" y="950"/>
                    </a:lnTo>
                    <a:lnTo>
                      <a:pt x="886" y="948"/>
                    </a:lnTo>
                    <a:lnTo>
                      <a:pt x="849" y="845"/>
                    </a:lnTo>
                    <a:lnTo>
                      <a:pt x="852" y="830"/>
                    </a:lnTo>
                    <a:lnTo>
                      <a:pt x="862" y="816"/>
                    </a:lnTo>
                    <a:lnTo>
                      <a:pt x="866" y="804"/>
                    </a:lnTo>
                    <a:lnTo>
                      <a:pt x="862" y="792"/>
                    </a:lnTo>
                    <a:lnTo>
                      <a:pt x="857" y="801"/>
                    </a:lnTo>
                    <a:lnTo>
                      <a:pt x="852" y="812"/>
                    </a:lnTo>
                    <a:lnTo>
                      <a:pt x="848" y="821"/>
                    </a:lnTo>
                    <a:lnTo>
                      <a:pt x="844" y="831"/>
                    </a:lnTo>
                    <a:lnTo>
                      <a:pt x="835" y="825"/>
                    </a:lnTo>
                    <a:lnTo>
                      <a:pt x="832" y="815"/>
                    </a:lnTo>
                    <a:lnTo>
                      <a:pt x="832" y="807"/>
                    </a:lnTo>
                    <a:lnTo>
                      <a:pt x="834" y="797"/>
                    </a:lnTo>
                    <a:lnTo>
                      <a:pt x="837" y="788"/>
                    </a:lnTo>
                    <a:lnTo>
                      <a:pt x="841" y="780"/>
                    </a:lnTo>
                    <a:lnTo>
                      <a:pt x="842" y="770"/>
                    </a:lnTo>
                    <a:lnTo>
                      <a:pt x="842" y="763"/>
                    </a:lnTo>
                    <a:lnTo>
                      <a:pt x="827" y="788"/>
                    </a:lnTo>
                    <a:lnTo>
                      <a:pt x="813" y="753"/>
                    </a:lnTo>
                    <a:lnTo>
                      <a:pt x="799" y="719"/>
                    </a:lnTo>
                    <a:lnTo>
                      <a:pt x="788" y="683"/>
                    </a:lnTo>
                    <a:lnTo>
                      <a:pt x="776" y="647"/>
                    </a:lnTo>
                    <a:lnTo>
                      <a:pt x="765" y="611"/>
                    </a:lnTo>
                    <a:lnTo>
                      <a:pt x="753" y="576"/>
                    </a:lnTo>
                    <a:lnTo>
                      <a:pt x="742" y="540"/>
                    </a:lnTo>
                    <a:lnTo>
                      <a:pt x="729" y="504"/>
                    </a:lnTo>
                    <a:lnTo>
                      <a:pt x="734" y="479"/>
                    </a:lnTo>
                    <a:lnTo>
                      <a:pt x="738" y="454"/>
                    </a:lnTo>
                    <a:lnTo>
                      <a:pt x="745" y="429"/>
                    </a:lnTo>
                    <a:lnTo>
                      <a:pt x="757" y="407"/>
                    </a:lnTo>
                    <a:lnTo>
                      <a:pt x="762" y="407"/>
                    </a:lnTo>
                    <a:lnTo>
                      <a:pt x="767" y="407"/>
                    </a:lnTo>
                    <a:lnTo>
                      <a:pt x="773" y="409"/>
                    </a:lnTo>
                    <a:lnTo>
                      <a:pt x="776" y="412"/>
                    </a:lnTo>
                    <a:lnTo>
                      <a:pt x="797" y="470"/>
                    </a:lnTo>
                    <a:lnTo>
                      <a:pt x="818" y="527"/>
                    </a:lnTo>
                    <a:lnTo>
                      <a:pt x="837" y="585"/>
                    </a:lnTo>
                    <a:lnTo>
                      <a:pt x="858" y="642"/>
                    </a:lnTo>
                    <a:lnTo>
                      <a:pt x="880" y="700"/>
                    </a:lnTo>
                    <a:lnTo>
                      <a:pt x="902" y="757"/>
                    </a:lnTo>
                    <a:lnTo>
                      <a:pt x="926" y="813"/>
                    </a:lnTo>
                    <a:lnTo>
                      <a:pt x="950" y="869"/>
                    </a:lnTo>
                    <a:lnTo>
                      <a:pt x="943" y="879"/>
                    </a:lnTo>
                    <a:lnTo>
                      <a:pt x="936" y="889"/>
                    </a:lnTo>
                    <a:lnTo>
                      <a:pt x="930" y="898"/>
                    </a:lnTo>
                    <a:lnTo>
                      <a:pt x="924" y="907"/>
                    </a:lnTo>
                    <a:lnTo>
                      <a:pt x="918" y="918"/>
                    </a:lnTo>
                    <a:lnTo>
                      <a:pt x="913" y="928"/>
                    </a:lnTo>
                    <a:lnTo>
                      <a:pt x="910" y="939"/>
                    </a:lnTo>
                    <a:lnTo>
                      <a:pt x="907" y="950"/>
                    </a:lnTo>
                    <a:lnTo>
                      <a:pt x="912" y="950"/>
                    </a:lnTo>
                    <a:lnTo>
                      <a:pt x="918" y="952"/>
                    </a:lnTo>
                    <a:lnTo>
                      <a:pt x="924" y="954"/>
                    </a:lnTo>
                    <a:lnTo>
                      <a:pt x="930" y="955"/>
                    </a:lnTo>
                    <a:lnTo>
                      <a:pt x="930" y="950"/>
                    </a:lnTo>
                    <a:lnTo>
                      <a:pt x="930" y="945"/>
                    </a:lnTo>
                    <a:lnTo>
                      <a:pt x="931" y="941"/>
                    </a:lnTo>
                    <a:lnTo>
                      <a:pt x="934" y="937"/>
                    </a:lnTo>
                    <a:lnTo>
                      <a:pt x="974" y="957"/>
                    </a:lnTo>
                    <a:lnTo>
                      <a:pt x="972" y="950"/>
                    </a:lnTo>
                    <a:lnTo>
                      <a:pt x="966" y="942"/>
                    </a:lnTo>
                    <a:lnTo>
                      <a:pt x="960" y="935"/>
                    </a:lnTo>
                    <a:lnTo>
                      <a:pt x="953" y="928"/>
                    </a:lnTo>
                    <a:lnTo>
                      <a:pt x="948" y="921"/>
                    </a:lnTo>
                    <a:lnTo>
                      <a:pt x="947" y="914"/>
                    </a:lnTo>
                    <a:lnTo>
                      <a:pt x="950" y="906"/>
                    </a:lnTo>
                    <a:lnTo>
                      <a:pt x="961" y="899"/>
                    </a:lnTo>
                    <a:lnTo>
                      <a:pt x="968" y="907"/>
                    </a:lnTo>
                    <a:lnTo>
                      <a:pt x="971" y="919"/>
                    </a:lnTo>
                    <a:lnTo>
                      <a:pt x="974" y="930"/>
                    </a:lnTo>
                    <a:lnTo>
                      <a:pt x="978" y="942"/>
                    </a:lnTo>
                    <a:lnTo>
                      <a:pt x="983" y="951"/>
                    </a:lnTo>
                    <a:lnTo>
                      <a:pt x="989" y="958"/>
                    </a:lnTo>
                    <a:lnTo>
                      <a:pt x="1000" y="960"/>
                    </a:lnTo>
                    <a:lnTo>
                      <a:pt x="1015" y="957"/>
                    </a:lnTo>
                    <a:lnTo>
                      <a:pt x="1015" y="937"/>
                    </a:lnTo>
                    <a:lnTo>
                      <a:pt x="1018" y="937"/>
                    </a:lnTo>
                    <a:lnTo>
                      <a:pt x="1021" y="940"/>
                    </a:lnTo>
                    <a:lnTo>
                      <a:pt x="1023" y="942"/>
                    </a:lnTo>
                    <a:lnTo>
                      <a:pt x="1025" y="944"/>
                    </a:lnTo>
                    <a:lnTo>
                      <a:pt x="1023" y="935"/>
                    </a:lnTo>
                    <a:lnTo>
                      <a:pt x="1017" y="926"/>
                    </a:lnTo>
                    <a:lnTo>
                      <a:pt x="1009" y="918"/>
                    </a:lnTo>
                    <a:lnTo>
                      <a:pt x="1002" y="910"/>
                    </a:lnTo>
                    <a:lnTo>
                      <a:pt x="994" y="901"/>
                    </a:lnTo>
                    <a:lnTo>
                      <a:pt x="988" y="892"/>
                    </a:lnTo>
                    <a:lnTo>
                      <a:pt x="985" y="883"/>
                    </a:lnTo>
                    <a:lnTo>
                      <a:pt x="985" y="873"/>
                    </a:lnTo>
                    <a:lnTo>
                      <a:pt x="993" y="873"/>
                    </a:lnTo>
                    <a:lnTo>
                      <a:pt x="999" y="875"/>
                    </a:lnTo>
                    <a:lnTo>
                      <a:pt x="1006" y="880"/>
                    </a:lnTo>
                    <a:lnTo>
                      <a:pt x="1010" y="884"/>
                    </a:lnTo>
                    <a:lnTo>
                      <a:pt x="1016" y="890"/>
                    </a:lnTo>
                    <a:lnTo>
                      <a:pt x="1022" y="896"/>
                    </a:lnTo>
                    <a:lnTo>
                      <a:pt x="1029" y="898"/>
                    </a:lnTo>
                    <a:lnTo>
                      <a:pt x="1036" y="899"/>
                    </a:lnTo>
                    <a:lnTo>
                      <a:pt x="1033" y="892"/>
                    </a:lnTo>
                    <a:lnTo>
                      <a:pt x="1030" y="887"/>
                    </a:lnTo>
                    <a:lnTo>
                      <a:pt x="1024" y="882"/>
                    </a:lnTo>
                    <a:lnTo>
                      <a:pt x="1019" y="879"/>
                    </a:lnTo>
                    <a:lnTo>
                      <a:pt x="1014" y="874"/>
                    </a:lnTo>
                    <a:lnTo>
                      <a:pt x="1008" y="871"/>
                    </a:lnTo>
                    <a:lnTo>
                      <a:pt x="1002" y="866"/>
                    </a:lnTo>
                    <a:lnTo>
                      <a:pt x="998" y="860"/>
                    </a:lnTo>
                    <a:lnTo>
                      <a:pt x="1004" y="852"/>
                    </a:lnTo>
                    <a:lnTo>
                      <a:pt x="1011" y="849"/>
                    </a:lnTo>
                    <a:lnTo>
                      <a:pt x="1018" y="849"/>
                    </a:lnTo>
                    <a:lnTo>
                      <a:pt x="1025" y="852"/>
                    </a:lnTo>
                    <a:lnTo>
                      <a:pt x="1031" y="856"/>
                    </a:lnTo>
                    <a:lnTo>
                      <a:pt x="1037" y="861"/>
                    </a:lnTo>
                    <a:lnTo>
                      <a:pt x="1042" y="866"/>
                    </a:lnTo>
                    <a:lnTo>
                      <a:pt x="1048" y="871"/>
                    </a:lnTo>
                    <a:lnTo>
                      <a:pt x="1055" y="873"/>
                    </a:lnTo>
                    <a:lnTo>
                      <a:pt x="1052" y="865"/>
                    </a:lnTo>
                    <a:lnTo>
                      <a:pt x="1045" y="858"/>
                    </a:lnTo>
                    <a:lnTo>
                      <a:pt x="1037" y="852"/>
                    </a:lnTo>
                    <a:lnTo>
                      <a:pt x="1031" y="843"/>
                    </a:lnTo>
                    <a:lnTo>
                      <a:pt x="1036" y="838"/>
                    </a:lnTo>
                    <a:lnTo>
                      <a:pt x="1040" y="836"/>
                    </a:lnTo>
                    <a:lnTo>
                      <a:pt x="1046" y="835"/>
                    </a:lnTo>
                    <a:lnTo>
                      <a:pt x="1051" y="835"/>
                    </a:lnTo>
                    <a:lnTo>
                      <a:pt x="1055" y="837"/>
                    </a:lnTo>
                    <a:lnTo>
                      <a:pt x="1060" y="839"/>
                    </a:lnTo>
                    <a:lnTo>
                      <a:pt x="1063" y="843"/>
                    </a:lnTo>
                    <a:lnTo>
                      <a:pt x="1068" y="846"/>
                    </a:lnTo>
                    <a:lnTo>
                      <a:pt x="1072" y="849"/>
                    </a:lnTo>
                    <a:lnTo>
                      <a:pt x="1070" y="831"/>
                    </a:lnTo>
                    <a:lnTo>
                      <a:pt x="1078" y="830"/>
                    </a:lnTo>
                    <a:lnTo>
                      <a:pt x="1086" y="829"/>
                    </a:lnTo>
                    <a:lnTo>
                      <a:pt x="1094" y="828"/>
                    </a:lnTo>
                    <a:lnTo>
                      <a:pt x="1102" y="828"/>
                    </a:lnTo>
                    <a:lnTo>
                      <a:pt x="1110" y="829"/>
                    </a:lnTo>
                    <a:lnTo>
                      <a:pt x="1117" y="830"/>
                    </a:lnTo>
                    <a:lnTo>
                      <a:pt x="1125" y="833"/>
                    </a:lnTo>
                    <a:lnTo>
                      <a:pt x="1134" y="836"/>
                    </a:lnTo>
                    <a:lnTo>
                      <a:pt x="1115" y="844"/>
                    </a:lnTo>
                    <a:lnTo>
                      <a:pt x="1098" y="856"/>
                    </a:lnTo>
                    <a:lnTo>
                      <a:pt x="1083" y="869"/>
                    </a:lnTo>
                    <a:lnTo>
                      <a:pt x="1069" y="886"/>
                    </a:lnTo>
                    <a:lnTo>
                      <a:pt x="1059" y="903"/>
                    </a:lnTo>
                    <a:lnTo>
                      <a:pt x="1051" y="921"/>
                    </a:lnTo>
                    <a:lnTo>
                      <a:pt x="1045" y="941"/>
                    </a:lnTo>
                    <a:lnTo>
                      <a:pt x="1042" y="962"/>
                    </a:lnTo>
                    <a:lnTo>
                      <a:pt x="1057" y="966"/>
                    </a:lnTo>
                    <a:lnTo>
                      <a:pt x="1071" y="964"/>
                    </a:lnTo>
                    <a:lnTo>
                      <a:pt x="1083" y="959"/>
                    </a:lnTo>
                    <a:lnTo>
                      <a:pt x="1094" y="950"/>
                    </a:lnTo>
                    <a:lnTo>
                      <a:pt x="1106" y="939"/>
                    </a:lnTo>
                    <a:lnTo>
                      <a:pt x="1116" y="927"/>
                    </a:lnTo>
                    <a:lnTo>
                      <a:pt x="1127" y="917"/>
                    </a:lnTo>
                    <a:lnTo>
                      <a:pt x="1138" y="906"/>
                    </a:lnTo>
                    <a:lnTo>
                      <a:pt x="1139" y="914"/>
                    </a:lnTo>
                    <a:lnTo>
                      <a:pt x="1137" y="922"/>
                    </a:lnTo>
                    <a:lnTo>
                      <a:pt x="1131" y="930"/>
                    </a:lnTo>
                    <a:lnTo>
                      <a:pt x="1125" y="937"/>
                    </a:lnTo>
                    <a:lnTo>
                      <a:pt x="1117" y="943"/>
                    </a:lnTo>
                    <a:lnTo>
                      <a:pt x="1110" y="950"/>
                    </a:lnTo>
                    <a:lnTo>
                      <a:pt x="1102" y="958"/>
                    </a:lnTo>
                    <a:lnTo>
                      <a:pt x="1097" y="965"/>
                    </a:lnTo>
                    <a:lnTo>
                      <a:pt x="1199" y="972"/>
                    </a:lnTo>
                    <a:lnTo>
                      <a:pt x="1222" y="950"/>
                    </a:lnTo>
                    <a:lnTo>
                      <a:pt x="1226" y="956"/>
                    </a:lnTo>
                    <a:lnTo>
                      <a:pt x="1222" y="960"/>
                    </a:lnTo>
                    <a:lnTo>
                      <a:pt x="1218" y="966"/>
                    </a:lnTo>
                    <a:lnTo>
                      <a:pt x="1215" y="972"/>
                    </a:lnTo>
                    <a:lnTo>
                      <a:pt x="1281" y="972"/>
                    </a:lnTo>
                    <a:lnTo>
                      <a:pt x="1278" y="950"/>
                    </a:lnTo>
                    <a:lnTo>
                      <a:pt x="1271" y="929"/>
                    </a:lnTo>
                    <a:lnTo>
                      <a:pt x="1264" y="910"/>
                    </a:lnTo>
                    <a:lnTo>
                      <a:pt x="1257" y="889"/>
                    </a:lnTo>
                    <a:lnTo>
                      <a:pt x="1478" y="57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0" name="Freeform 254"/>
              <p:cNvSpPr>
                <a:spLocks/>
              </p:cNvSpPr>
              <p:nvPr/>
            </p:nvSpPr>
            <p:spPr bwMode="auto">
              <a:xfrm>
                <a:off x="4908" y="1021"/>
                <a:ext cx="75" cy="100"/>
              </a:xfrm>
              <a:custGeom>
                <a:avLst/>
                <a:gdLst>
                  <a:gd name="T0" fmla="*/ 298 w 298"/>
                  <a:gd name="T1" fmla="*/ 3 h 399"/>
                  <a:gd name="T2" fmla="*/ 281 w 298"/>
                  <a:gd name="T3" fmla="*/ 28 h 399"/>
                  <a:gd name="T4" fmla="*/ 263 w 298"/>
                  <a:gd name="T5" fmla="*/ 52 h 399"/>
                  <a:gd name="T6" fmla="*/ 245 w 298"/>
                  <a:gd name="T7" fmla="*/ 76 h 399"/>
                  <a:gd name="T8" fmla="*/ 227 w 298"/>
                  <a:gd name="T9" fmla="*/ 101 h 399"/>
                  <a:gd name="T10" fmla="*/ 208 w 298"/>
                  <a:gd name="T11" fmla="*/ 126 h 399"/>
                  <a:gd name="T12" fmla="*/ 191 w 298"/>
                  <a:gd name="T13" fmla="*/ 150 h 399"/>
                  <a:gd name="T14" fmla="*/ 173 w 298"/>
                  <a:gd name="T15" fmla="*/ 174 h 399"/>
                  <a:gd name="T16" fmla="*/ 154 w 298"/>
                  <a:gd name="T17" fmla="*/ 198 h 399"/>
                  <a:gd name="T18" fmla="*/ 137 w 298"/>
                  <a:gd name="T19" fmla="*/ 222 h 399"/>
                  <a:gd name="T20" fmla="*/ 118 w 298"/>
                  <a:gd name="T21" fmla="*/ 247 h 399"/>
                  <a:gd name="T22" fmla="*/ 101 w 298"/>
                  <a:gd name="T23" fmla="*/ 272 h 399"/>
                  <a:gd name="T24" fmla="*/ 83 w 298"/>
                  <a:gd name="T25" fmla="*/ 296 h 399"/>
                  <a:gd name="T26" fmla="*/ 65 w 298"/>
                  <a:gd name="T27" fmla="*/ 320 h 399"/>
                  <a:gd name="T28" fmla="*/ 48 w 298"/>
                  <a:gd name="T29" fmla="*/ 344 h 399"/>
                  <a:gd name="T30" fmla="*/ 31 w 298"/>
                  <a:gd name="T31" fmla="*/ 370 h 399"/>
                  <a:gd name="T32" fmla="*/ 14 w 298"/>
                  <a:gd name="T33" fmla="*/ 394 h 399"/>
                  <a:gd name="T34" fmla="*/ 10 w 298"/>
                  <a:gd name="T35" fmla="*/ 395 h 399"/>
                  <a:gd name="T36" fmla="*/ 7 w 298"/>
                  <a:gd name="T37" fmla="*/ 396 h 399"/>
                  <a:gd name="T38" fmla="*/ 3 w 298"/>
                  <a:gd name="T39" fmla="*/ 399 h 399"/>
                  <a:gd name="T40" fmla="*/ 0 w 298"/>
                  <a:gd name="T41" fmla="*/ 399 h 399"/>
                  <a:gd name="T42" fmla="*/ 289 w 298"/>
                  <a:gd name="T43" fmla="*/ 0 h 399"/>
                  <a:gd name="T44" fmla="*/ 298 w 298"/>
                  <a:gd name="T45" fmla="*/ 3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8" h="399">
                    <a:moveTo>
                      <a:pt x="298" y="3"/>
                    </a:moveTo>
                    <a:lnTo>
                      <a:pt x="281" y="28"/>
                    </a:lnTo>
                    <a:lnTo>
                      <a:pt x="263" y="52"/>
                    </a:lnTo>
                    <a:lnTo>
                      <a:pt x="245" y="76"/>
                    </a:lnTo>
                    <a:lnTo>
                      <a:pt x="227" y="101"/>
                    </a:lnTo>
                    <a:lnTo>
                      <a:pt x="208" y="126"/>
                    </a:lnTo>
                    <a:lnTo>
                      <a:pt x="191" y="150"/>
                    </a:lnTo>
                    <a:lnTo>
                      <a:pt x="173" y="174"/>
                    </a:lnTo>
                    <a:lnTo>
                      <a:pt x="154" y="198"/>
                    </a:lnTo>
                    <a:lnTo>
                      <a:pt x="137" y="222"/>
                    </a:lnTo>
                    <a:lnTo>
                      <a:pt x="118" y="247"/>
                    </a:lnTo>
                    <a:lnTo>
                      <a:pt x="101" y="272"/>
                    </a:lnTo>
                    <a:lnTo>
                      <a:pt x="83" y="296"/>
                    </a:lnTo>
                    <a:lnTo>
                      <a:pt x="65" y="320"/>
                    </a:lnTo>
                    <a:lnTo>
                      <a:pt x="48" y="344"/>
                    </a:lnTo>
                    <a:lnTo>
                      <a:pt x="31" y="370"/>
                    </a:lnTo>
                    <a:lnTo>
                      <a:pt x="14" y="394"/>
                    </a:lnTo>
                    <a:lnTo>
                      <a:pt x="10" y="395"/>
                    </a:lnTo>
                    <a:lnTo>
                      <a:pt x="7" y="396"/>
                    </a:lnTo>
                    <a:lnTo>
                      <a:pt x="3" y="399"/>
                    </a:lnTo>
                    <a:lnTo>
                      <a:pt x="0" y="399"/>
                    </a:lnTo>
                    <a:lnTo>
                      <a:pt x="289" y="0"/>
                    </a:lnTo>
                    <a:lnTo>
                      <a:pt x="29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1" name="Freeform 255"/>
              <p:cNvSpPr>
                <a:spLocks/>
              </p:cNvSpPr>
              <p:nvPr/>
            </p:nvSpPr>
            <p:spPr bwMode="auto">
              <a:xfrm>
                <a:off x="4895" y="1024"/>
                <a:ext cx="72" cy="91"/>
              </a:xfrm>
              <a:custGeom>
                <a:avLst/>
                <a:gdLst>
                  <a:gd name="T0" fmla="*/ 288 w 288"/>
                  <a:gd name="T1" fmla="*/ 0 h 368"/>
                  <a:gd name="T2" fmla="*/ 269 w 288"/>
                  <a:gd name="T3" fmla="*/ 23 h 368"/>
                  <a:gd name="T4" fmla="*/ 251 w 288"/>
                  <a:gd name="T5" fmla="*/ 46 h 368"/>
                  <a:gd name="T6" fmla="*/ 234 w 288"/>
                  <a:gd name="T7" fmla="*/ 68 h 368"/>
                  <a:gd name="T8" fmla="*/ 215 w 288"/>
                  <a:gd name="T9" fmla="*/ 91 h 368"/>
                  <a:gd name="T10" fmla="*/ 198 w 288"/>
                  <a:gd name="T11" fmla="*/ 114 h 368"/>
                  <a:gd name="T12" fmla="*/ 181 w 288"/>
                  <a:gd name="T13" fmla="*/ 137 h 368"/>
                  <a:gd name="T14" fmla="*/ 165 w 288"/>
                  <a:gd name="T15" fmla="*/ 161 h 368"/>
                  <a:gd name="T16" fmla="*/ 147 w 288"/>
                  <a:gd name="T17" fmla="*/ 182 h 368"/>
                  <a:gd name="T18" fmla="*/ 130 w 288"/>
                  <a:gd name="T19" fmla="*/ 205 h 368"/>
                  <a:gd name="T20" fmla="*/ 113 w 288"/>
                  <a:gd name="T21" fmla="*/ 228 h 368"/>
                  <a:gd name="T22" fmla="*/ 97 w 288"/>
                  <a:gd name="T23" fmla="*/ 252 h 368"/>
                  <a:gd name="T24" fmla="*/ 79 w 288"/>
                  <a:gd name="T25" fmla="*/ 275 h 368"/>
                  <a:gd name="T26" fmla="*/ 62 w 288"/>
                  <a:gd name="T27" fmla="*/ 298 h 368"/>
                  <a:gd name="T28" fmla="*/ 46 w 288"/>
                  <a:gd name="T29" fmla="*/ 321 h 368"/>
                  <a:gd name="T30" fmla="*/ 29 w 288"/>
                  <a:gd name="T31" fmla="*/ 345 h 368"/>
                  <a:gd name="T32" fmla="*/ 11 w 288"/>
                  <a:gd name="T33" fmla="*/ 368 h 368"/>
                  <a:gd name="T34" fmla="*/ 0 w 288"/>
                  <a:gd name="T35" fmla="*/ 368 h 368"/>
                  <a:gd name="T36" fmla="*/ 16 w 288"/>
                  <a:gd name="T37" fmla="*/ 345 h 368"/>
                  <a:gd name="T38" fmla="*/ 33 w 288"/>
                  <a:gd name="T39" fmla="*/ 322 h 368"/>
                  <a:gd name="T40" fmla="*/ 49 w 288"/>
                  <a:gd name="T41" fmla="*/ 299 h 368"/>
                  <a:gd name="T42" fmla="*/ 65 w 288"/>
                  <a:gd name="T43" fmla="*/ 276 h 368"/>
                  <a:gd name="T44" fmla="*/ 83 w 288"/>
                  <a:gd name="T45" fmla="*/ 253 h 368"/>
                  <a:gd name="T46" fmla="*/ 99 w 288"/>
                  <a:gd name="T47" fmla="*/ 230 h 368"/>
                  <a:gd name="T48" fmla="*/ 116 w 288"/>
                  <a:gd name="T49" fmla="*/ 207 h 368"/>
                  <a:gd name="T50" fmla="*/ 133 w 288"/>
                  <a:gd name="T51" fmla="*/ 184 h 368"/>
                  <a:gd name="T52" fmla="*/ 150 w 288"/>
                  <a:gd name="T53" fmla="*/ 161 h 368"/>
                  <a:gd name="T54" fmla="*/ 167 w 288"/>
                  <a:gd name="T55" fmla="*/ 137 h 368"/>
                  <a:gd name="T56" fmla="*/ 184 w 288"/>
                  <a:gd name="T57" fmla="*/ 114 h 368"/>
                  <a:gd name="T58" fmla="*/ 201 w 288"/>
                  <a:gd name="T59" fmla="*/ 91 h 368"/>
                  <a:gd name="T60" fmla="*/ 219 w 288"/>
                  <a:gd name="T61" fmla="*/ 68 h 368"/>
                  <a:gd name="T62" fmla="*/ 237 w 288"/>
                  <a:gd name="T63" fmla="*/ 45 h 368"/>
                  <a:gd name="T64" fmla="*/ 254 w 288"/>
                  <a:gd name="T65" fmla="*/ 23 h 368"/>
                  <a:gd name="T66" fmla="*/ 273 w 288"/>
                  <a:gd name="T67" fmla="*/ 0 h 368"/>
                  <a:gd name="T68" fmla="*/ 288 w 288"/>
                  <a:gd name="T6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8" h="368">
                    <a:moveTo>
                      <a:pt x="288" y="0"/>
                    </a:moveTo>
                    <a:lnTo>
                      <a:pt x="269" y="23"/>
                    </a:lnTo>
                    <a:lnTo>
                      <a:pt x="251" y="46"/>
                    </a:lnTo>
                    <a:lnTo>
                      <a:pt x="234" y="68"/>
                    </a:lnTo>
                    <a:lnTo>
                      <a:pt x="215" y="91"/>
                    </a:lnTo>
                    <a:lnTo>
                      <a:pt x="198" y="114"/>
                    </a:lnTo>
                    <a:lnTo>
                      <a:pt x="181" y="137"/>
                    </a:lnTo>
                    <a:lnTo>
                      <a:pt x="165" y="161"/>
                    </a:lnTo>
                    <a:lnTo>
                      <a:pt x="147" y="182"/>
                    </a:lnTo>
                    <a:lnTo>
                      <a:pt x="130" y="205"/>
                    </a:lnTo>
                    <a:lnTo>
                      <a:pt x="113" y="228"/>
                    </a:lnTo>
                    <a:lnTo>
                      <a:pt x="97" y="252"/>
                    </a:lnTo>
                    <a:lnTo>
                      <a:pt x="79" y="275"/>
                    </a:lnTo>
                    <a:lnTo>
                      <a:pt x="62" y="298"/>
                    </a:lnTo>
                    <a:lnTo>
                      <a:pt x="46" y="321"/>
                    </a:lnTo>
                    <a:lnTo>
                      <a:pt x="29" y="345"/>
                    </a:lnTo>
                    <a:lnTo>
                      <a:pt x="11" y="368"/>
                    </a:lnTo>
                    <a:lnTo>
                      <a:pt x="0" y="368"/>
                    </a:lnTo>
                    <a:lnTo>
                      <a:pt x="16" y="345"/>
                    </a:lnTo>
                    <a:lnTo>
                      <a:pt x="33" y="322"/>
                    </a:lnTo>
                    <a:lnTo>
                      <a:pt x="49" y="299"/>
                    </a:lnTo>
                    <a:lnTo>
                      <a:pt x="65" y="276"/>
                    </a:lnTo>
                    <a:lnTo>
                      <a:pt x="83" y="253"/>
                    </a:lnTo>
                    <a:lnTo>
                      <a:pt x="99" y="230"/>
                    </a:lnTo>
                    <a:lnTo>
                      <a:pt x="116" y="207"/>
                    </a:lnTo>
                    <a:lnTo>
                      <a:pt x="133" y="184"/>
                    </a:lnTo>
                    <a:lnTo>
                      <a:pt x="150" y="161"/>
                    </a:lnTo>
                    <a:lnTo>
                      <a:pt x="167" y="137"/>
                    </a:lnTo>
                    <a:lnTo>
                      <a:pt x="184" y="114"/>
                    </a:lnTo>
                    <a:lnTo>
                      <a:pt x="201" y="91"/>
                    </a:lnTo>
                    <a:lnTo>
                      <a:pt x="219" y="68"/>
                    </a:lnTo>
                    <a:lnTo>
                      <a:pt x="237" y="45"/>
                    </a:lnTo>
                    <a:lnTo>
                      <a:pt x="254" y="23"/>
                    </a:lnTo>
                    <a:lnTo>
                      <a:pt x="273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2" name="Freeform 256"/>
              <p:cNvSpPr>
                <a:spLocks/>
              </p:cNvSpPr>
              <p:nvPr/>
            </p:nvSpPr>
            <p:spPr bwMode="auto">
              <a:xfrm>
                <a:off x="4920" y="1024"/>
                <a:ext cx="78" cy="108"/>
              </a:xfrm>
              <a:custGeom>
                <a:avLst/>
                <a:gdLst>
                  <a:gd name="T0" fmla="*/ 313 w 313"/>
                  <a:gd name="T1" fmla="*/ 0 h 429"/>
                  <a:gd name="T2" fmla="*/ 305 w 313"/>
                  <a:gd name="T3" fmla="*/ 16 h 429"/>
                  <a:gd name="T4" fmla="*/ 295 w 313"/>
                  <a:gd name="T5" fmla="*/ 31 h 429"/>
                  <a:gd name="T6" fmla="*/ 284 w 313"/>
                  <a:gd name="T7" fmla="*/ 45 h 429"/>
                  <a:gd name="T8" fmla="*/ 271 w 313"/>
                  <a:gd name="T9" fmla="*/ 60 h 429"/>
                  <a:gd name="T10" fmla="*/ 259 w 313"/>
                  <a:gd name="T11" fmla="*/ 73 h 429"/>
                  <a:gd name="T12" fmla="*/ 249 w 313"/>
                  <a:gd name="T13" fmla="*/ 87 h 429"/>
                  <a:gd name="T14" fmla="*/ 240 w 313"/>
                  <a:gd name="T15" fmla="*/ 103 h 429"/>
                  <a:gd name="T16" fmla="*/ 234 w 313"/>
                  <a:gd name="T17" fmla="*/ 119 h 429"/>
                  <a:gd name="T18" fmla="*/ 225 w 313"/>
                  <a:gd name="T19" fmla="*/ 128 h 429"/>
                  <a:gd name="T20" fmla="*/ 217 w 313"/>
                  <a:gd name="T21" fmla="*/ 137 h 429"/>
                  <a:gd name="T22" fmla="*/ 209 w 313"/>
                  <a:gd name="T23" fmla="*/ 147 h 429"/>
                  <a:gd name="T24" fmla="*/ 202 w 313"/>
                  <a:gd name="T25" fmla="*/ 158 h 429"/>
                  <a:gd name="T26" fmla="*/ 195 w 313"/>
                  <a:gd name="T27" fmla="*/ 169 h 429"/>
                  <a:gd name="T28" fmla="*/ 188 w 313"/>
                  <a:gd name="T29" fmla="*/ 181 h 429"/>
                  <a:gd name="T30" fmla="*/ 181 w 313"/>
                  <a:gd name="T31" fmla="*/ 191 h 429"/>
                  <a:gd name="T32" fmla="*/ 173 w 313"/>
                  <a:gd name="T33" fmla="*/ 201 h 429"/>
                  <a:gd name="T34" fmla="*/ 161 w 313"/>
                  <a:gd name="T35" fmla="*/ 214 h 429"/>
                  <a:gd name="T36" fmla="*/ 149 w 313"/>
                  <a:gd name="T37" fmla="*/ 228 h 429"/>
                  <a:gd name="T38" fmla="*/ 137 w 313"/>
                  <a:gd name="T39" fmla="*/ 242 h 429"/>
                  <a:gd name="T40" fmla="*/ 127 w 313"/>
                  <a:gd name="T41" fmla="*/ 257 h 429"/>
                  <a:gd name="T42" fmla="*/ 116 w 313"/>
                  <a:gd name="T43" fmla="*/ 272 h 429"/>
                  <a:gd name="T44" fmla="*/ 106 w 313"/>
                  <a:gd name="T45" fmla="*/ 287 h 429"/>
                  <a:gd name="T46" fmla="*/ 97 w 313"/>
                  <a:gd name="T47" fmla="*/ 302 h 429"/>
                  <a:gd name="T48" fmla="*/ 89 w 313"/>
                  <a:gd name="T49" fmla="*/ 318 h 429"/>
                  <a:gd name="T50" fmla="*/ 76 w 313"/>
                  <a:gd name="T51" fmla="*/ 330 h 429"/>
                  <a:gd name="T52" fmla="*/ 66 w 313"/>
                  <a:gd name="T53" fmla="*/ 343 h 429"/>
                  <a:gd name="T54" fmla="*/ 54 w 313"/>
                  <a:gd name="T55" fmla="*/ 357 h 429"/>
                  <a:gd name="T56" fmla="*/ 45 w 313"/>
                  <a:gd name="T57" fmla="*/ 372 h 429"/>
                  <a:gd name="T58" fmla="*/ 35 w 313"/>
                  <a:gd name="T59" fmla="*/ 387 h 429"/>
                  <a:gd name="T60" fmla="*/ 23 w 313"/>
                  <a:gd name="T61" fmla="*/ 402 h 429"/>
                  <a:gd name="T62" fmla="*/ 13 w 313"/>
                  <a:gd name="T63" fmla="*/ 416 h 429"/>
                  <a:gd name="T64" fmla="*/ 0 w 313"/>
                  <a:gd name="T65" fmla="*/ 429 h 429"/>
                  <a:gd name="T66" fmla="*/ 0 w 313"/>
                  <a:gd name="T67" fmla="*/ 416 h 429"/>
                  <a:gd name="T68" fmla="*/ 18 w 313"/>
                  <a:gd name="T69" fmla="*/ 389 h 429"/>
                  <a:gd name="T70" fmla="*/ 38 w 313"/>
                  <a:gd name="T71" fmla="*/ 363 h 429"/>
                  <a:gd name="T72" fmla="*/ 56 w 313"/>
                  <a:gd name="T73" fmla="*/ 336 h 429"/>
                  <a:gd name="T74" fmla="*/ 76 w 313"/>
                  <a:gd name="T75" fmla="*/ 310 h 429"/>
                  <a:gd name="T76" fmla="*/ 95 w 313"/>
                  <a:gd name="T77" fmla="*/ 283 h 429"/>
                  <a:gd name="T78" fmla="*/ 114 w 313"/>
                  <a:gd name="T79" fmla="*/ 257 h 429"/>
                  <a:gd name="T80" fmla="*/ 134 w 313"/>
                  <a:gd name="T81" fmla="*/ 229 h 429"/>
                  <a:gd name="T82" fmla="*/ 152 w 313"/>
                  <a:gd name="T83" fmla="*/ 202 h 429"/>
                  <a:gd name="T84" fmla="*/ 172 w 313"/>
                  <a:gd name="T85" fmla="*/ 176 h 429"/>
                  <a:gd name="T86" fmla="*/ 191 w 313"/>
                  <a:gd name="T87" fmla="*/ 151 h 429"/>
                  <a:gd name="T88" fmla="*/ 211 w 313"/>
                  <a:gd name="T89" fmla="*/ 124 h 429"/>
                  <a:gd name="T90" fmla="*/ 232 w 313"/>
                  <a:gd name="T91" fmla="*/ 99 h 429"/>
                  <a:gd name="T92" fmla="*/ 251 w 313"/>
                  <a:gd name="T93" fmla="*/ 73 h 429"/>
                  <a:gd name="T94" fmla="*/ 272 w 313"/>
                  <a:gd name="T95" fmla="*/ 48 h 429"/>
                  <a:gd name="T96" fmla="*/ 293 w 313"/>
                  <a:gd name="T97" fmla="*/ 24 h 429"/>
                  <a:gd name="T98" fmla="*/ 313 w 313"/>
                  <a:gd name="T99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3" h="429">
                    <a:moveTo>
                      <a:pt x="313" y="0"/>
                    </a:moveTo>
                    <a:lnTo>
                      <a:pt x="305" y="16"/>
                    </a:lnTo>
                    <a:lnTo>
                      <a:pt x="295" y="31"/>
                    </a:lnTo>
                    <a:lnTo>
                      <a:pt x="284" y="45"/>
                    </a:lnTo>
                    <a:lnTo>
                      <a:pt x="271" y="60"/>
                    </a:lnTo>
                    <a:lnTo>
                      <a:pt x="259" y="73"/>
                    </a:lnTo>
                    <a:lnTo>
                      <a:pt x="249" y="87"/>
                    </a:lnTo>
                    <a:lnTo>
                      <a:pt x="240" y="103"/>
                    </a:lnTo>
                    <a:lnTo>
                      <a:pt x="234" y="119"/>
                    </a:lnTo>
                    <a:lnTo>
                      <a:pt x="225" y="128"/>
                    </a:lnTo>
                    <a:lnTo>
                      <a:pt x="217" y="137"/>
                    </a:lnTo>
                    <a:lnTo>
                      <a:pt x="209" y="147"/>
                    </a:lnTo>
                    <a:lnTo>
                      <a:pt x="202" y="158"/>
                    </a:lnTo>
                    <a:lnTo>
                      <a:pt x="195" y="169"/>
                    </a:lnTo>
                    <a:lnTo>
                      <a:pt x="188" y="181"/>
                    </a:lnTo>
                    <a:lnTo>
                      <a:pt x="181" y="191"/>
                    </a:lnTo>
                    <a:lnTo>
                      <a:pt x="173" y="201"/>
                    </a:lnTo>
                    <a:lnTo>
                      <a:pt x="161" y="214"/>
                    </a:lnTo>
                    <a:lnTo>
                      <a:pt x="149" y="228"/>
                    </a:lnTo>
                    <a:lnTo>
                      <a:pt x="137" y="242"/>
                    </a:lnTo>
                    <a:lnTo>
                      <a:pt x="127" y="257"/>
                    </a:lnTo>
                    <a:lnTo>
                      <a:pt x="116" y="272"/>
                    </a:lnTo>
                    <a:lnTo>
                      <a:pt x="106" y="287"/>
                    </a:lnTo>
                    <a:lnTo>
                      <a:pt x="97" y="302"/>
                    </a:lnTo>
                    <a:lnTo>
                      <a:pt x="89" y="318"/>
                    </a:lnTo>
                    <a:lnTo>
                      <a:pt x="76" y="330"/>
                    </a:lnTo>
                    <a:lnTo>
                      <a:pt x="66" y="343"/>
                    </a:lnTo>
                    <a:lnTo>
                      <a:pt x="54" y="357"/>
                    </a:lnTo>
                    <a:lnTo>
                      <a:pt x="45" y="372"/>
                    </a:lnTo>
                    <a:lnTo>
                      <a:pt x="35" y="387"/>
                    </a:lnTo>
                    <a:lnTo>
                      <a:pt x="23" y="402"/>
                    </a:lnTo>
                    <a:lnTo>
                      <a:pt x="13" y="416"/>
                    </a:lnTo>
                    <a:lnTo>
                      <a:pt x="0" y="429"/>
                    </a:lnTo>
                    <a:lnTo>
                      <a:pt x="0" y="416"/>
                    </a:lnTo>
                    <a:lnTo>
                      <a:pt x="18" y="389"/>
                    </a:lnTo>
                    <a:lnTo>
                      <a:pt x="38" y="363"/>
                    </a:lnTo>
                    <a:lnTo>
                      <a:pt x="56" y="336"/>
                    </a:lnTo>
                    <a:lnTo>
                      <a:pt x="76" y="310"/>
                    </a:lnTo>
                    <a:lnTo>
                      <a:pt x="95" y="283"/>
                    </a:lnTo>
                    <a:lnTo>
                      <a:pt x="114" y="257"/>
                    </a:lnTo>
                    <a:lnTo>
                      <a:pt x="134" y="229"/>
                    </a:lnTo>
                    <a:lnTo>
                      <a:pt x="152" y="202"/>
                    </a:lnTo>
                    <a:lnTo>
                      <a:pt x="172" y="176"/>
                    </a:lnTo>
                    <a:lnTo>
                      <a:pt x="191" y="151"/>
                    </a:lnTo>
                    <a:lnTo>
                      <a:pt x="211" y="124"/>
                    </a:lnTo>
                    <a:lnTo>
                      <a:pt x="232" y="99"/>
                    </a:lnTo>
                    <a:lnTo>
                      <a:pt x="251" y="73"/>
                    </a:lnTo>
                    <a:lnTo>
                      <a:pt x="272" y="48"/>
                    </a:lnTo>
                    <a:lnTo>
                      <a:pt x="293" y="24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3" name="Freeform 257"/>
              <p:cNvSpPr>
                <a:spLocks/>
              </p:cNvSpPr>
              <p:nvPr/>
            </p:nvSpPr>
            <p:spPr bwMode="auto">
              <a:xfrm>
                <a:off x="4860" y="1025"/>
                <a:ext cx="74" cy="97"/>
              </a:xfrm>
              <a:custGeom>
                <a:avLst/>
                <a:gdLst>
                  <a:gd name="T0" fmla="*/ 295 w 295"/>
                  <a:gd name="T1" fmla="*/ 0 h 385"/>
                  <a:gd name="T2" fmla="*/ 276 w 295"/>
                  <a:gd name="T3" fmla="*/ 23 h 385"/>
                  <a:gd name="T4" fmla="*/ 257 w 295"/>
                  <a:gd name="T5" fmla="*/ 48 h 385"/>
                  <a:gd name="T6" fmla="*/ 239 w 295"/>
                  <a:gd name="T7" fmla="*/ 72 h 385"/>
                  <a:gd name="T8" fmla="*/ 220 w 295"/>
                  <a:gd name="T9" fmla="*/ 96 h 385"/>
                  <a:gd name="T10" fmla="*/ 203 w 295"/>
                  <a:gd name="T11" fmla="*/ 120 h 385"/>
                  <a:gd name="T12" fmla="*/ 186 w 295"/>
                  <a:gd name="T13" fmla="*/ 145 h 385"/>
                  <a:gd name="T14" fmla="*/ 168 w 295"/>
                  <a:gd name="T15" fmla="*/ 170 h 385"/>
                  <a:gd name="T16" fmla="*/ 151 w 295"/>
                  <a:gd name="T17" fmla="*/ 194 h 385"/>
                  <a:gd name="T18" fmla="*/ 134 w 295"/>
                  <a:gd name="T19" fmla="*/ 219 h 385"/>
                  <a:gd name="T20" fmla="*/ 117 w 295"/>
                  <a:gd name="T21" fmla="*/ 243 h 385"/>
                  <a:gd name="T22" fmla="*/ 98 w 295"/>
                  <a:gd name="T23" fmla="*/ 268 h 385"/>
                  <a:gd name="T24" fmla="*/ 80 w 295"/>
                  <a:gd name="T25" fmla="*/ 292 h 385"/>
                  <a:gd name="T26" fmla="*/ 61 w 295"/>
                  <a:gd name="T27" fmla="*/ 316 h 385"/>
                  <a:gd name="T28" fmla="*/ 42 w 295"/>
                  <a:gd name="T29" fmla="*/ 339 h 385"/>
                  <a:gd name="T30" fmla="*/ 21 w 295"/>
                  <a:gd name="T31" fmla="*/ 362 h 385"/>
                  <a:gd name="T32" fmla="*/ 0 w 295"/>
                  <a:gd name="T33" fmla="*/ 385 h 385"/>
                  <a:gd name="T34" fmla="*/ 15 w 295"/>
                  <a:gd name="T35" fmla="*/ 362 h 385"/>
                  <a:gd name="T36" fmla="*/ 31 w 295"/>
                  <a:gd name="T37" fmla="*/ 339 h 385"/>
                  <a:gd name="T38" fmla="*/ 47 w 295"/>
                  <a:gd name="T39" fmla="*/ 316 h 385"/>
                  <a:gd name="T40" fmla="*/ 64 w 295"/>
                  <a:gd name="T41" fmla="*/ 292 h 385"/>
                  <a:gd name="T42" fmla="*/ 81 w 295"/>
                  <a:gd name="T43" fmla="*/ 269 h 385"/>
                  <a:gd name="T44" fmla="*/ 99 w 295"/>
                  <a:gd name="T45" fmla="*/ 245 h 385"/>
                  <a:gd name="T46" fmla="*/ 117 w 295"/>
                  <a:gd name="T47" fmla="*/ 220 h 385"/>
                  <a:gd name="T48" fmla="*/ 135 w 295"/>
                  <a:gd name="T49" fmla="*/ 196 h 385"/>
                  <a:gd name="T50" fmla="*/ 153 w 295"/>
                  <a:gd name="T51" fmla="*/ 171 h 385"/>
                  <a:gd name="T52" fmla="*/ 171 w 295"/>
                  <a:gd name="T53" fmla="*/ 147 h 385"/>
                  <a:gd name="T54" fmla="*/ 189 w 295"/>
                  <a:gd name="T55" fmla="*/ 122 h 385"/>
                  <a:gd name="T56" fmla="*/ 208 w 295"/>
                  <a:gd name="T57" fmla="*/ 98 h 385"/>
                  <a:gd name="T58" fmla="*/ 226 w 295"/>
                  <a:gd name="T59" fmla="*/ 73 h 385"/>
                  <a:gd name="T60" fmla="*/ 243 w 295"/>
                  <a:gd name="T61" fmla="*/ 49 h 385"/>
                  <a:gd name="T62" fmla="*/ 261 w 295"/>
                  <a:gd name="T63" fmla="*/ 24 h 385"/>
                  <a:gd name="T64" fmla="*/ 278 w 295"/>
                  <a:gd name="T65" fmla="*/ 0 h 385"/>
                  <a:gd name="T66" fmla="*/ 295 w 295"/>
                  <a:gd name="T67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5" h="385">
                    <a:moveTo>
                      <a:pt x="295" y="0"/>
                    </a:moveTo>
                    <a:lnTo>
                      <a:pt x="276" y="23"/>
                    </a:lnTo>
                    <a:lnTo>
                      <a:pt x="257" y="48"/>
                    </a:lnTo>
                    <a:lnTo>
                      <a:pt x="239" y="72"/>
                    </a:lnTo>
                    <a:lnTo>
                      <a:pt x="220" y="96"/>
                    </a:lnTo>
                    <a:lnTo>
                      <a:pt x="203" y="120"/>
                    </a:lnTo>
                    <a:lnTo>
                      <a:pt x="186" y="145"/>
                    </a:lnTo>
                    <a:lnTo>
                      <a:pt x="168" y="170"/>
                    </a:lnTo>
                    <a:lnTo>
                      <a:pt x="151" y="194"/>
                    </a:lnTo>
                    <a:lnTo>
                      <a:pt x="134" y="219"/>
                    </a:lnTo>
                    <a:lnTo>
                      <a:pt x="117" y="243"/>
                    </a:lnTo>
                    <a:lnTo>
                      <a:pt x="98" y="268"/>
                    </a:lnTo>
                    <a:lnTo>
                      <a:pt x="80" y="292"/>
                    </a:lnTo>
                    <a:lnTo>
                      <a:pt x="61" y="316"/>
                    </a:lnTo>
                    <a:lnTo>
                      <a:pt x="42" y="339"/>
                    </a:lnTo>
                    <a:lnTo>
                      <a:pt x="21" y="362"/>
                    </a:lnTo>
                    <a:lnTo>
                      <a:pt x="0" y="385"/>
                    </a:lnTo>
                    <a:lnTo>
                      <a:pt x="15" y="362"/>
                    </a:lnTo>
                    <a:lnTo>
                      <a:pt x="31" y="339"/>
                    </a:lnTo>
                    <a:lnTo>
                      <a:pt x="47" y="316"/>
                    </a:lnTo>
                    <a:lnTo>
                      <a:pt x="64" y="292"/>
                    </a:lnTo>
                    <a:lnTo>
                      <a:pt x="81" y="269"/>
                    </a:lnTo>
                    <a:lnTo>
                      <a:pt x="99" y="245"/>
                    </a:lnTo>
                    <a:lnTo>
                      <a:pt x="117" y="220"/>
                    </a:lnTo>
                    <a:lnTo>
                      <a:pt x="135" y="196"/>
                    </a:lnTo>
                    <a:lnTo>
                      <a:pt x="153" y="171"/>
                    </a:lnTo>
                    <a:lnTo>
                      <a:pt x="171" y="147"/>
                    </a:lnTo>
                    <a:lnTo>
                      <a:pt x="189" y="122"/>
                    </a:lnTo>
                    <a:lnTo>
                      <a:pt x="208" y="98"/>
                    </a:lnTo>
                    <a:lnTo>
                      <a:pt x="226" y="73"/>
                    </a:lnTo>
                    <a:lnTo>
                      <a:pt x="243" y="49"/>
                    </a:lnTo>
                    <a:lnTo>
                      <a:pt x="261" y="24"/>
                    </a:lnTo>
                    <a:lnTo>
                      <a:pt x="278" y="0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4" name="Freeform 258"/>
              <p:cNvSpPr>
                <a:spLocks/>
              </p:cNvSpPr>
              <p:nvPr/>
            </p:nvSpPr>
            <p:spPr bwMode="auto">
              <a:xfrm>
                <a:off x="4881" y="1025"/>
                <a:ext cx="68" cy="88"/>
              </a:xfrm>
              <a:custGeom>
                <a:avLst/>
                <a:gdLst>
                  <a:gd name="T0" fmla="*/ 105 w 271"/>
                  <a:gd name="T1" fmla="*/ 221 h 353"/>
                  <a:gd name="T2" fmla="*/ 109 w 271"/>
                  <a:gd name="T3" fmla="*/ 225 h 353"/>
                  <a:gd name="T4" fmla="*/ 94 w 271"/>
                  <a:gd name="T5" fmla="*/ 240 h 353"/>
                  <a:gd name="T6" fmla="*/ 80 w 271"/>
                  <a:gd name="T7" fmla="*/ 257 h 353"/>
                  <a:gd name="T8" fmla="*/ 67 w 271"/>
                  <a:gd name="T9" fmla="*/ 274 h 353"/>
                  <a:gd name="T10" fmla="*/ 56 w 271"/>
                  <a:gd name="T11" fmla="*/ 292 h 353"/>
                  <a:gd name="T12" fmla="*/ 43 w 271"/>
                  <a:gd name="T13" fmla="*/ 309 h 353"/>
                  <a:gd name="T14" fmla="*/ 30 w 271"/>
                  <a:gd name="T15" fmla="*/ 325 h 353"/>
                  <a:gd name="T16" fmla="*/ 17 w 271"/>
                  <a:gd name="T17" fmla="*/ 340 h 353"/>
                  <a:gd name="T18" fmla="*/ 0 w 271"/>
                  <a:gd name="T19" fmla="*/ 353 h 353"/>
                  <a:gd name="T20" fmla="*/ 259 w 271"/>
                  <a:gd name="T21" fmla="*/ 0 h 353"/>
                  <a:gd name="T22" fmla="*/ 271 w 271"/>
                  <a:gd name="T23" fmla="*/ 0 h 353"/>
                  <a:gd name="T24" fmla="*/ 105 w 271"/>
                  <a:gd name="T25" fmla="*/ 2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1" h="353">
                    <a:moveTo>
                      <a:pt x="105" y="221"/>
                    </a:moveTo>
                    <a:lnTo>
                      <a:pt x="109" y="225"/>
                    </a:lnTo>
                    <a:lnTo>
                      <a:pt x="94" y="240"/>
                    </a:lnTo>
                    <a:lnTo>
                      <a:pt x="80" y="257"/>
                    </a:lnTo>
                    <a:lnTo>
                      <a:pt x="67" y="274"/>
                    </a:lnTo>
                    <a:lnTo>
                      <a:pt x="56" y="292"/>
                    </a:lnTo>
                    <a:lnTo>
                      <a:pt x="43" y="309"/>
                    </a:lnTo>
                    <a:lnTo>
                      <a:pt x="30" y="325"/>
                    </a:lnTo>
                    <a:lnTo>
                      <a:pt x="17" y="340"/>
                    </a:lnTo>
                    <a:lnTo>
                      <a:pt x="0" y="353"/>
                    </a:lnTo>
                    <a:lnTo>
                      <a:pt x="259" y="0"/>
                    </a:lnTo>
                    <a:lnTo>
                      <a:pt x="271" y="0"/>
                    </a:lnTo>
                    <a:lnTo>
                      <a:pt x="105" y="2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5" name="Freeform 259"/>
              <p:cNvSpPr>
                <a:spLocks/>
              </p:cNvSpPr>
              <p:nvPr/>
            </p:nvSpPr>
            <p:spPr bwMode="auto">
              <a:xfrm>
                <a:off x="4846" y="1026"/>
                <a:ext cx="72" cy="93"/>
              </a:xfrm>
              <a:custGeom>
                <a:avLst/>
                <a:gdLst>
                  <a:gd name="T0" fmla="*/ 286 w 286"/>
                  <a:gd name="T1" fmla="*/ 0 h 373"/>
                  <a:gd name="T2" fmla="*/ 266 w 286"/>
                  <a:gd name="T3" fmla="*/ 23 h 373"/>
                  <a:gd name="T4" fmla="*/ 248 w 286"/>
                  <a:gd name="T5" fmla="*/ 46 h 373"/>
                  <a:gd name="T6" fmla="*/ 229 w 286"/>
                  <a:gd name="T7" fmla="*/ 69 h 373"/>
                  <a:gd name="T8" fmla="*/ 212 w 286"/>
                  <a:gd name="T9" fmla="*/ 92 h 373"/>
                  <a:gd name="T10" fmla="*/ 195 w 286"/>
                  <a:gd name="T11" fmla="*/ 116 h 373"/>
                  <a:gd name="T12" fmla="*/ 177 w 286"/>
                  <a:gd name="T13" fmla="*/ 140 h 373"/>
                  <a:gd name="T14" fmla="*/ 161 w 286"/>
                  <a:gd name="T15" fmla="*/ 164 h 373"/>
                  <a:gd name="T16" fmla="*/ 144 w 286"/>
                  <a:gd name="T17" fmla="*/ 188 h 373"/>
                  <a:gd name="T18" fmla="*/ 128 w 286"/>
                  <a:gd name="T19" fmla="*/ 212 h 373"/>
                  <a:gd name="T20" fmla="*/ 111 w 286"/>
                  <a:gd name="T21" fmla="*/ 236 h 373"/>
                  <a:gd name="T22" fmla="*/ 93 w 286"/>
                  <a:gd name="T23" fmla="*/ 259 h 373"/>
                  <a:gd name="T24" fmla="*/ 76 w 286"/>
                  <a:gd name="T25" fmla="*/ 283 h 373"/>
                  <a:gd name="T26" fmla="*/ 58 w 286"/>
                  <a:gd name="T27" fmla="*/ 306 h 373"/>
                  <a:gd name="T28" fmla="*/ 39 w 286"/>
                  <a:gd name="T29" fmla="*/ 329 h 373"/>
                  <a:gd name="T30" fmla="*/ 20 w 286"/>
                  <a:gd name="T31" fmla="*/ 351 h 373"/>
                  <a:gd name="T32" fmla="*/ 0 w 286"/>
                  <a:gd name="T33" fmla="*/ 373 h 373"/>
                  <a:gd name="T34" fmla="*/ 5 w 286"/>
                  <a:gd name="T35" fmla="*/ 359 h 373"/>
                  <a:gd name="T36" fmla="*/ 12 w 286"/>
                  <a:gd name="T37" fmla="*/ 345 h 373"/>
                  <a:gd name="T38" fmla="*/ 20 w 286"/>
                  <a:gd name="T39" fmla="*/ 332 h 373"/>
                  <a:gd name="T40" fmla="*/ 29 w 286"/>
                  <a:gd name="T41" fmla="*/ 318 h 373"/>
                  <a:gd name="T42" fmla="*/ 39 w 286"/>
                  <a:gd name="T43" fmla="*/ 304 h 373"/>
                  <a:gd name="T44" fmla="*/ 50 w 286"/>
                  <a:gd name="T45" fmla="*/ 291 h 373"/>
                  <a:gd name="T46" fmla="*/ 61 w 286"/>
                  <a:gd name="T47" fmla="*/ 277 h 373"/>
                  <a:gd name="T48" fmla="*/ 71 w 286"/>
                  <a:gd name="T49" fmla="*/ 265 h 373"/>
                  <a:gd name="T50" fmla="*/ 83 w 286"/>
                  <a:gd name="T51" fmla="*/ 247 h 373"/>
                  <a:gd name="T52" fmla="*/ 96 w 286"/>
                  <a:gd name="T53" fmla="*/ 231 h 373"/>
                  <a:gd name="T54" fmla="*/ 107 w 286"/>
                  <a:gd name="T55" fmla="*/ 214 h 373"/>
                  <a:gd name="T56" fmla="*/ 119 w 286"/>
                  <a:gd name="T57" fmla="*/ 197 h 373"/>
                  <a:gd name="T58" fmla="*/ 131 w 286"/>
                  <a:gd name="T59" fmla="*/ 179 h 373"/>
                  <a:gd name="T60" fmla="*/ 143 w 286"/>
                  <a:gd name="T61" fmla="*/ 163 h 373"/>
                  <a:gd name="T62" fmla="*/ 156 w 286"/>
                  <a:gd name="T63" fmla="*/ 146 h 373"/>
                  <a:gd name="T64" fmla="*/ 167 w 286"/>
                  <a:gd name="T65" fmla="*/ 129 h 373"/>
                  <a:gd name="T66" fmla="*/ 180 w 286"/>
                  <a:gd name="T67" fmla="*/ 113 h 373"/>
                  <a:gd name="T68" fmla="*/ 192 w 286"/>
                  <a:gd name="T69" fmla="*/ 95 h 373"/>
                  <a:gd name="T70" fmla="*/ 205 w 286"/>
                  <a:gd name="T71" fmla="*/ 79 h 373"/>
                  <a:gd name="T72" fmla="*/ 218 w 286"/>
                  <a:gd name="T73" fmla="*/ 63 h 373"/>
                  <a:gd name="T74" fmla="*/ 232 w 286"/>
                  <a:gd name="T75" fmla="*/ 47 h 373"/>
                  <a:gd name="T76" fmla="*/ 244 w 286"/>
                  <a:gd name="T77" fmla="*/ 31 h 373"/>
                  <a:gd name="T78" fmla="*/ 258 w 286"/>
                  <a:gd name="T79" fmla="*/ 15 h 373"/>
                  <a:gd name="T80" fmla="*/ 272 w 286"/>
                  <a:gd name="T81" fmla="*/ 0 h 373"/>
                  <a:gd name="T82" fmla="*/ 286 w 286"/>
                  <a:gd name="T8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6" h="373">
                    <a:moveTo>
                      <a:pt x="286" y="0"/>
                    </a:moveTo>
                    <a:lnTo>
                      <a:pt x="266" y="23"/>
                    </a:lnTo>
                    <a:lnTo>
                      <a:pt x="248" y="46"/>
                    </a:lnTo>
                    <a:lnTo>
                      <a:pt x="229" y="69"/>
                    </a:lnTo>
                    <a:lnTo>
                      <a:pt x="212" y="92"/>
                    </a:lnTo>
                    <a:lnTo>
                      <a:pt x="195" y="116"/>
                    </a:lnTo>
                    <a:lnTo>
                      <a:pt x="177" y="140"/>
                    </a:lnTo>
                    <a:lnTo>
                      <a:pt x="161" y="164"/>
                    </a:lnTo>
                    <a:lnTo>
                      <a:pt x="144" y="188"/>
                    </a:lnTo>
                    <a:lnTo>
                      <a:pt x="128" y="212"/>
                    </a:lnTo>
                    <a:lnTo>
                      <a:pt x="111" y="236"/>
                    </a:lnTo>
                    <a:lnTo>
                      <a:pt x="93" y="259"/>
                    </a:lnTo>
                    <a:lnTo>
                      <a:pt x="76" y="283"/>
                    </a:lnTo>
                    <a:lnTo>
                      <a:pt x="58" y="306"/>
                    </a:lnTo>
                    <a:lnTo>
                      <a:pt x="39" y="329"/>
                    </a:lnTo>
                    <a:lnTo>
                      <a:pt x="20" y="351"/>
                    </a:lnTo>
                    <a:lnTo>
                      <a:pt x="0" y="373"/>
                    </a:lnTo>
                    <a:lnTo>
                      <a:pt x="5" y="359"/>
                    </a:lnTo>
                    <a:lnTo>
                      <a:pt x="12" y="345"/>
                    </a:lnTo>
                    <a:lnTo>
                      <a:pt x="20" y="332"/>
                    </a:lnTo>
                    <a:lnTo>
                      <a:pt x="29" y="318"/>
                    </a:lnTo>
                    <a:lnTo>
                      <a:pt x="39" y="304"/>
                    </a:lnTo>
                    <a:lnTo>
                      <a:pt x="50" y="291"/>
                    </a:lnTo>
                    <a:lnTo>
                      <a:pt x="61" y="277"/>
                    </a:lnTo>
                    <a:lnTo>
                      <a:pt x="71" y="265"/>
                    </a:lnTo>
                    <a:lnTo>
                      <a:pt x="83" y="247"/>
                    </a:lnTo>
                    <a:lnTo>
                      <a:pt x="96" y="231"/>
                    </a:lnTo>
                    <a:lnTo>
                      <a:pt x="107" y="214"/>
                    </a:lnTo>
                    <a:lnTo>
                      <a:pt x="119" y="197"/>
                    </a:lnTo>
                    <a:lnTo>
                      <a:pt x="131" y="179"/>
                    </a:lnTo>
                    <a:lnTo>
                      <a:pt x="143" y="163"/>
                    </a:lnTo>
                    <a:lnTo>
                      <a:pt x="156" y="146"/>
                    </a:lnTo>
                    <a:lnTo>
                      <a:pt x="167" y="129"/>
                    </a:lnTo>
                    <a:lnTo>
                      <a:pt x="180" y="113"/>
                    </a:lnTo>
                    <a:lnTo>
                      <a:pt x="192" y="95"/>
                    </a:lnTo>
                    <a:lnTo>
                      <a:pt x="205" y="79"/>
                    </a:lnTo>
                    <a:lnTo>
                      <a:pt x="218" y="63"/>
                    </a:lnTo>
                    <a:lnTo>
                      <a:pt x="232" y="47"/>
                    </a:lnTo>
                    <a:lnTo>
                      <a:pt x="244" y="31"/>
                    </a:lnTo>
                    <a:lnTo>
                      <a:pt x="258" y="15"/>
                    </a:lnTo>
                    <a:lnTo>
                      <a:pt x="272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6" name="Freeform 260"/>
              <p:cNvSpPr>
                <a:spLocks/>
              </p:cNvSpPr>
              <p:nvPr/>
            </p:nvSpPr>
            <p:spPr bwMode="auto">
              <a:xfrm>
                <a:off x="4954" y="1027"/>
                <a:ext cx="60" cy="78"/>
              </a:xfrm>
              <a:custGeom>
                <a:avLst/>
                <a:gdLst>
                  <a:gd name="T0" fmla="*/ 239 w 239"/>
                  <a:gd name="T1" fmla="*/ 4 h 312"/>
                  <a:gd name="T2" fmla="*/ 222 w 239"/>
                  <a:gd name="T3" fmla="*/ 24 h 312"/>
                  <a:gd name="T4" fmla="*/ 207 w 239"/>
                  <a:gd name="T5" fmla="*/ 44 h 312"/>
                  <a:gd name="T6" fmla="*/ 192 w 239"/>
                  <a:gd name="T7" fmla="*/ 65 h 312"/>
                  <a:gd name="T8" fmla="*/ 177 w 239"/>
                  <a:gd name="T9" fmla="*/ 84 h 312"/>
                  <a:gd name="T10" fmla="*/ 164 w 239"/>
                  <a:gd name="T11" fmla="*/ 104 h 312"/>
                  <a:gd name="T12" fmla="*/ 149 w 239"/>
                  <a:gd name="T13" fmla="*/ 123 h 312"/>
                  <a:gd name="T14" fmla="*/ 135 w 239"/>
                  <a:gd name="T15" fmla="*/ 144 h 312"/>
                  <a:gd name="T16" fmla="*/ 120 w 239"/>
                  <a:gd name="T17" fmla="*/ 164 h 312"/>
                  <a:gd name="T18" fmla="*/ 106 w 239"/>
                  <a:gd name="T19" fmla="*/ 176 h 312"/>
                  <a:gd name="T20" fmla="*/ 109 w 239"/>
                  <a:gd name="T21" fmla="*/ 181 h 312"/>
                  <a:gd name="T22" fmla="*/ 96 w 239"/>
                  <a:gd name="T23" fmla="*/ 195 h 312"/>
                  <a:gd name="T24" fmla="*/ 83 w 239"/>
                  <a:gd name="T25" fmla="*/ 211 h 312"/>
                  <a:gd name="T26" fmla="*/ 71 w 239"/>
                  <a:gd name="T27" fmla="*/ 228 h 312"/>
                  <a:gd name="T28" fmla="*/ 59 w 239"/>
                  <a:gd name="T29" fmla="*/ 247 h 312"/>
                  <a:gd name="T30" fmla="*/ 46 w 239"/>
                  <a:gd name="T31" fmla="*/ 265 h 312"/>
                  <a:gd name="T32" fmla="*/ 32 w 239"/>
                  <a:gd name="T33" fmla="*/ 282 h 312"/>
                  <a:gd name="T34" fmla="*/ 17 w 239"/>
                  <a:gd name="T35" fmla="*/ 299 h 312"/>
                  <a:gd name="T36" fmla="*/ 0 w 239"/>
                  <a:gd name="T37" fmla="*/ 312 h 312"/>
                  <a:gd name="T38" fmla="*/ 229 w 239"/>
                  <a:gd name="T39" fmla="*/ 0 h 312"/>
                  <a:gd name="T40" fmla="*/ 231 w 239"/>
                  <a:gd name="T41" fmla="*/ 2 h 312"/>
                  <a:gd name="T42" fmla="*/ 233 w 239"/>
                  <a:gd name="T43" fmla="*/ 4 h 312"/>
                  <a:gd name="T44" fmla="*/ 235 w 239"/>
                  <a:gd name="T45" fmla="*/ 4 h 312"/>
                  <a:gd name="T46" fmla="*/ 239 w 239"/>
                  <a:gd name="T47" fmla="*/ 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9" h="312">
                    <a:moveTo>
                      <a:pt x="239" y="4"/>
                    </a:moveTo>
                    <a:lnTo>
                      <a:pt x="222" y="24"/>
                    </a:lnTo>
                    <a:lnTo>
                      <a:pt x="207" y="44"/>
                    </a:lnTo>
                    <a:lnTo>
                      <a:pt x="192" y="65"/>
                    </a:lnTo>
                    <a:lnTo>
                      <a:pt x="177" y="84"/>
                    </a:lnTo>
                    <a:lnTo>
                      <a:pt x="164" y="104"/>
                    </a:lnTo>
                    <a:lnTo>
                      <a:pt x="149" y="123"/>
                    </a:lnTo>
                    <a:lnTo>
                      <a:pt x="135" y="144"/>
                    </a:lnTo>
                    <a:lnTo>
                      <a:pt x="120" y="164"/>
                    </a:lnTo>
                    <a:lnTo>
                      <a:pt x="106" y="176"/>
                    </a:lnTo>
                    <a:lnTo>
                      <a:pt x="109" y="181"/>
                    </a:lnTo>
                    <a:lnTo>
                      <a:pt x="96" y="195"/>
                    </a:lnTo>
                    <a:lnTo>
                      <a:pt x="83" y="211"/>
                    </a:lnTo>
                    <a:lnTo>
                      <a:pt x="71" y="228"/>
                    </a:lnTo>
                    <a:lnTo>
                      <a:pt x="59" y="247"/>
                    </a:lnTo>
                    <a:lnTo>
                      <a:pt x="46" y="265"/>
                    </a:lnTo>
                    <a:lnTo>
                      <a:pt x="32" y="282"/>
                    </a:lnTo>
                    <a:lnTo>
                      <a:pt x="17" y="299"/>
                    </a:lnTo>
                    <a:lnTo>
                      <a:pt x="0" y="312"/>
                    </a:lnTo>
                    <a:lnTo>
                      <a:pt x="229" y="0"/>
                    </a:lnTo>
                    <a:lnTo>
                      <a:pt x="231" y="2"/>
                    </a:lnTo>
                    <a:lnTo>
                      <a:pt x="233" y="4"/>
                    </a:lnTo>
                    <a:lnTo>
                      <a:pt x="235" y="4"/>
                    </a:lnTo>
                    <a:lnTo>
                      <a:pt x="23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7" name="Freeform 261"/>
              <p:cNvSpPr>
                <a:spLocks/>
              </p:cNvSpPr>
              <p:nvPr/>
            </p:nvSpPr>
            <p:spPr bwMode="auto">
              <a:xfrm>
                <a:off x="4836" y="1028"/>
                <a:ext cx="66" cy="85"/>
              </a:xfrm>
              <a:custGeom>
                <a:avLst/>
                <a:gdLst>
                  <a:gd name="T0" fmla="*/ 264 w 264"/>
                  <a:gd name="T1" fmla="*/ 0 h 339"/>
                  <a:gd name="T2" fmla="*/ 250 w 264"/>
                  <a:gd name="T3" fmla="*/ 17 h 339"/>
                  <a:gd name="T4" fmla="*/ 237 w 264"/>
                  <a:gd name="T5" fmla="*/ 34 h 339"/>
                  <a:gd name="T6" fmla="*/ 223 w 264"/>
                  <a:gd name="T7" fmla="*/ 51 h 339"/>
                  <a:gd name="T8" fmla="*/ 211 w 264"/>
                  <a:gd name="T9" fmla="*/ 69 h 339"/>
                  <a:gd name="T10" fmla="*/ 198 w 264"/>
                  <a:gd name="T11" fmla="*/ 85 h 339"/>
                  <a:gd name="T12" fmla="*/ 185 w 264"/>
                  <a:gd name="T13" fmla="*/ 102 h 339"/>
                  <a:gd name="T14" fmla="*/ 173 w 264"/>
                  <a:gd name="T15" fmla="*/ 119 h 339"/>
                  <a:gd name="T16" fmla="*/ 160 w 264"/>
                  <a:gd name="T17" fmla="*/ 137 h 339"/>
                  <a:gd name="T18" fmla="*/ 147 w 264"/>
                  <a:gd name="T19" fmla="*/ 153 h 339"/>
                  <a:gd name="T20" fmla="*/ 135 w 264"/>
                  <a:gd name="T21" fmla="*/ 170 h 339"/>
                  <a:gd name="T22" fmla="*/ 122 w 264"/>
                  <a:gd name="T23" fmla="*/ 187 h 339"/>
                  <a:gd name="T24" fmla="*/ 109 w 264"/>
                  <a:gd name="T25" fmla="*/ 205 h 339"/>
                  <a:gd name="T26" fmla="*/ 96 w 264"/>
                  <a:gd name="T27" fmla="*/ 222 h 339"/>
                  <a:gd name="T28" fmla="*/ 84 w 264"/>
                  <a:gd name="T29" fmla="*/ 239 h 339"/>
                  <a:gd name="T30" fmla="*/ 71 w 264"/>
                  <a:gd name="T31" fmla="*/ 257 h 339"/>
                  <a:gd name="T32" fmla="*/ 57 w 264"/>
                  <a:gd name="T33" fmla="*/ 274 h 339"/>
                  <a:gd name="T34" fmla="*/ 50 w 264"/>
                  <a:gd name="T35" fmla="*/ 283 h 339"/>
                  <a:gd name="T36" fmla="*/ 45 w 264"/>
                  <a:gd name="T37" fmla="*/ 292 h 339"/>
                  <a:gd name="T38" fmla="*/ 39 w 264"/>
                  <a:gd name="T39" fmla="*/ 301 h 339"/>
                  <a:gd name="T40" fmla="*/ 32 w 264"/>
                  <a:gd name="T41" fmla="*/ 311 h 339"/>
                  <a:gd name="T42" fmla="*/ 26 w 264"/>
                  <a:gd name="T43" fmla="*/ 319 h 339"/>
                  <a:gd name="T44" fmla="*/ 19 w 264"/>
                  <a:gd name="T45" fmla="*/ 327 h 339"/>
                  <a:gd name="T46" fmla="*/ 11 w 264"/>
                  <a:gd name="T47" fmla="*/ 334 h 339"/>
                  <a:gd name="T48" fmla="*/ 3 w 264"/>
                  <a:gd name="T49" fmla="*/ 339 h 339"/>
                  <a:gd name="T50" fmla="*/ 0 w 264"/>
                  <a:gd name="T51" fmla="*/ 337 h 339"/>
                  <a:gd name="T52" fmla="*/ 15 w 264"/>
                  <a:gd name="T53" fmla="*/ 321 h 339"/>
                  <a:gd name="T54" fmla="*/ 26 w 264"/>
                  <a:gd name="T55" fmla="*/ 303 h 339"/>
                  <a:gd name="T56" fmla="*/ 38 w 264"/>
                  <a:gd name="T57" fmla="*/ 285 h 339"/>
                  <a:gd name="T58" fmla="*/ 48 w 264"/>
                  <a:gd name="T59" fmla="*/ 267 h 339"/>
                  <a:gd name="T60" fmla="*/ 58 w 264"/>
                  <a:gd name="T61" fmla="*/ 248 h 339"/>
                  <a:gd name="T62" fmla="*/ 70 w 264"/>
                  <a:gd name="T63" fmla="*/ 231 h 339"/>
                  <a:gd name="T64" fmla="*/ 84 w 264"/>
                  <a:gd name="T65" fmla="*/ 216 h 339"/>
                  <a:gd name="T66" fmla="*/ 101 w 264"/>
                  <a:gd name="T67" fmla="*/ 204 h 339"/>
                  <a:gd name="T68" fmla="*/ 108 w 264"/>
                  <a:gd name="T69" fmla="*/ 194 h 339"/>
                  <a:gd name="T70" fmla="*/ 114 w 264"/>
                  <a:gd name="T71" fmla="*/ 184 h 339"/>
                  <a:gd name="T72" fmla="*/ 120 w 264"/>
                  <a:gd name="T73" fmla="*/ 174 h 339"/>
                  <a:gd name="T74" fmla="*/ 124 w 264"/>
                  <a:gd name="T75" fmla="*/ 163 h 339"/>
                  <a:gd name="T76" fmla="*/ 130 w 264"/>
                  <a:gd name="T77" fmla="*/ 153 h 339"/>
                  <a:gd name="T78" fmla="*/ 137 w 264"/>
                  <a:gd name="T79" fmla="*/ 145 h 339"/>
                  <a:gd name="T80" fmla="*/ 144 w 264"/>
                  <a:gd name="T81" fmla="*/ 137 h 339"/>
                  <a:gd name="T82" fmla="*/ 153 w 264"/>
                  <a:gd name="T83" fmla="*/ 132 h 339"/>
                  <a:gd name="T84" fmla="*/ 164 w 264"/>
                  <a:gd name="T85" fmla="*/ 115 h 339"/>
                  <a:gd name="T86" fmla="*/ 176 w 264"/>
                  <a:gd name="T87" fmla="*/ 96 h 339"/>
                  <a:gd name="T88" fmla="*/ 186 w 264"/>
                  <a:gd name="T89" fmla="*/ 77 h 339"/>
                  <a:gd name="T90" fmla="*/ 199 w 264"/>
                  <a:gd name="T91" fmla="*/ 58 h 339"/>
                  <a:gd name="T92" fmla="*/ 211 w 264"/>
                  <a:gd name="T93" fmla="*/ 41 h 339"/>
                  <a:gd name="T94" fmla="*/ 224 w 264"/>
                  <a:gd name="T95" fmla="*/ 25 h 339"/>
                  <a:gd name="T96" fmla="*/ 241 w 264"/>
                  <a:gd name="T97" fmla="*/ 11 h 339"/>
                  <a:gd name="T98" fmla="*/ 258 w 264"/>
                  <a:gd name="T99" fmla="*/ 0 h 339"/>
                  <a:gd name="T100" fmla="*/ 264 w 264"/>
                  <a:gd name="T101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4" h="339">
                    <a:moveTo>
                      <a:pt x="264" y="0"/>
                    </a:moveTo>
                    <a:lnTo>
                      <a:pt x="250" y="17"/>
                    </a:lnTo>
                    <a:lnTo>
                      <a:pt x="237" y="34"/>
                    </a:lnTo>
                    <a:lnTo>
                      <a:pt x="223" y="51"/>
                    </a:lnTo>
                    <a:lnTo>
                      <a:pt x="211" y="69"/>
                    </a:lnTo>
                    <a:lnTo>
                      <a:pt x="198" y="85"/>
                    </a:lnTo>
                    <a:lnTo>
                      <a:pt x="185" y="102"/>
                    </a:lnTo>
                    <a:lnTo>
                      <a:pt x="173" y="119"/>
                    </a:lnTo>
                    <a:lnTo>
                      <a:pt x="160" y="137"/>
                    </a:lnTo>
                    <a:lnTo>
                      <a:pt x="147" y="153"/>
                    </a:lnTo>
                    <a:lnTo>
                      <a:pt x="135" y="170"/>
                    </a:lnTo>
                    <a:lnTo>
                      <a:pt x="122" y="187"/>
                    </a:lnTo>
                    <a:lnTo>
                      <a:pt x="109" y="205"/>
                    </a:lnTo>
                    <a:lnTo>
                      <a:pt x="96" y="222"/>
                    </a:lnTo>
                    <a:lnTo>
                      <a:pt x="84" y="239"/>
                    </a:lnTo>
                    <a:lnTo>
                      <a:pt x="71" y="257"/>
                    </a:lnTo>
                    <a:lnTo>
                      <a:pt x="57" y="274"/>
                    </a:lnTo>
                    <a:lnTo>
                      <a:pt x="50" y="283"/>
                    </a:lnTo>
                    <a:lnTo>
                      <a:pt x="45" y="292"/>
                    </a:lnTo>
                    <a:lnTo>
                      <a:pt x="39" y="301"/>
                    </a:lnTo>
                    <a:lnTo>
                      <a:pt x="32" y="311"/>
                    </a:lnTo>
                    <a:lnTo>
                      <a:pt x="26" y="319"/>
                    </a:lnTo>
                    <a:lnTo>
                      <a:pt x="19" y="327"/>
                    </a:lnTo>
                    <a:lnTo>
                      <a:pt x="11" y="334"/>
                    </a:lnTo>
                    <a:lnTo>
                      <a:pt x="3" y="339"/>
                    </a:lnTo>
                    <a:lnTo>
                      <a:pt x="0" y="337"/>
                    </a:lnTo>
                    <a:lnTo>
                      <a:pt x="15" y="321"/>
                    </a:lnTo>
                    <a:lnTo>
                      <a:pt x="26" y="303"/>
                    </a:lnTo>
                    <a:lnTo>
                      <a:pt x="38" y="285"/>
                    </a:lnTo>
                    <a:lnTo>
                      <a:pt x="48" y="267"/>
                    </a:lnTo>
                    <a:lnTo>
                      <a:pt x="58" y="248"/>
                    </a:lnTo>
                    <a:lnTo>
                      <a:pt x="70" y="231"/>
                    </a:lnTo>
                    <a:lnTo>
                      <a:pt x="84" y="216"/>
                    </a:lnTo>
                    <a:lnTo>
                      <a:pt x="101" y="204"/>
                    </a:lnTo>
                    <a:lnTo>
                      <a:pt x="108" y="194"/>
                    </a:lnTo>
                    <a:lnTo>
                      <a:pt x="114" y="184"/>
                    </a:lnTo>
                    <a:lnTo>
                      <a:pt x="120" y="174"/>
                    </a:lnTo>
                    <a:lnTo>
                      <a:pt x="124" y="163"/>
                    </a:lnTo>
                    <a:lnTo>
                      <a:pt x="130" y="153"/>
                    </a:lnTo>
                    <a:lnTo>
                      <a:pt x="137" y="145"/>
                    </a:lnTo>
                    <a:lnTo>
                      <a:pt x="144" y="137"/>
                    </a:lnTo>
                    <a:lnTo>
                      <a:pt x="153" y="132"/>
                    </a:lnTo>
                    <a:lnTo>
                      <a:pt x="164" y="115"/>
                    </a:lnTo>
                    <a:lnTo>
                      <a:pt x="176" y="96"/>
                    </a:lnTo>
                    <a:lnTo>
                      <a:pt x="186" y="77"/>
                    </a:lnTo>
                    <a:lnTo>
                      <a:pt x="199" y="58"/>
                    </a:lnTo>
                    <a:lnTo>
                      <a:pt x="211" y="41"/>
                    </a:lnTo>
                    <a:lnTo>
                      <a:pt x="224" y="25"/>
                    </a:lnTo>
                    <a:lnTo>
                      <a:pt x="241" y="11"/>
                    </a:lnTo>
                    <a:lnTo>
                      <a:pt x="258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8" name="Freeform 262"/>
              <p:cNvSpPr>
                <a:spLocks/>
              </p:cNvSpPr>
              <p:nvPr/>
            </p:nvSpPr>
            <p:spPr bwMode="auto">
              <a:xfrm>
                <a:off x="4976" y="1030"/>
                <a:ext cx="53" cy="70"/>
              </a:xfrm>
              <a:custGeom>
                <a:avLst/>
                <a:gdLst>
                  <a:gd name="T0" fmla="*/ 211 w 211"/>
                  <a:gd name="T1" fmla="*/ 0 h 282"/>
                  <a:gd name="T2" fmla="*/ 206 w 211"/>
                  <a:gd name="T3" fmla="*/ 13 h 282"/>
                  <a:gd name="T4" fmla="*/ 199 w 211"/>
                  <a:gd name="T5" fmla="*/ 26 h 282"/>
                  <a:gd name="T6" fmla="*/ 189 w 211"/>
                  <a:gd name="T7" fmla="*/ 38 h 282"/>
                  <a:gd name="T8" fmla="*/ 178 w 211"/>
                  <a:gd name="T9" fmla="*/ 48 h 282"/>
                  <a:gd name="T10" fmla="*/ 168 w 211"/>
                  <a:gd name="T11" fmla="*/ 59 h 282"/>
                  <a:gd name="T12" fmla="*/ 158 w 211"/>
                  <a:gd name="T13" fmla="*/ 71 h 282"/>
                  <a:gd name="T14" fmla="*/ 150 w 211"/>
                  <a:gd name="T15" fmla="*/ 84 h 282"/>
                  <a:gd name="T16" fmla="*/ 145 w 211"/>
                  <a:gd name="T17" fmla="*/ 97 h 282"/>
                  <a:gd name="T18" fmla="*/ 88 w 211"/>
                  <a:gd name="T19" fmla="*/ 162 h 282"/>
                  <a:gd name="T20" fmla="*/ 92 w 211"/>
                  <a:gd name="T21" fmla="*/ 165 h 282"/>
                  <a:gd name="T22" fmla="*/ 80 w 211"/>
                  <a:gd name="T23" fmla="*/ 182 h 282"/>
                  <a:gd name="T24" fmla="*/ 69 w 211"/>
                  <a:gd name="T25" fmla="*/ 197 h 282"/>
                  <a:gd name="T26" fmla="*/ 57 w 211"/>
                  <a:gd name="T27" fmla="*/ 212 h 282"/>
                  <a:gd name="T28" fmla="*/ 46 w 211"/>
                  <a:gd name="T29" fmla="*/ 225 h 282"/>
                  <a:gd name="T30" fmla="*/ 34 w 211"/>
                  <a:gd name="T31" fmla="*/ 239 h 282"/>
                  <a:gd name="T32" fmla="*/ 23 w 211"/>
                  <a:gd name="T33" fmla="*/ 253 h 282"/>
                  <a:gd name="T34" fmla="*/ 11 w 211"/>
                  <a:gd name="T35" fmla="*/ 268 h 282"/>
                  <a:gd name="T36" fmla="*/ 0 w 211"/>
                  <a:gd name="T37" fmla="*/ 282 h 282"/>
                  <a:gd name="T38" fmla="*/ 10 w 211"/>
                  <a:gd name="T39" fmla="*/ 265 h 282"/>
                  <a:gd name="T40" fmla="*/ 22 w 211"/>
                  <a:gd name="T41" fmla="*/ 247 h 282"/>
                  <a:gd name="T42" fmla="*/ 33 w 211"/>
                  <a:gd name="T43" fmla="*/ 230 h 282"/>
                  <a:gd name="T44" fmla="*/ 46 w 211"/>
                  <a:gd name="T45" fmla="*/ 212 h 282"/>
                  <a:gd name="T46" fmla="*/ 59 w 211"/>
                  <a:gd name="T47" fmla="*/ 194 h 282"/>
                  <a:gd name="T48" fmla="*/ 71 w 211"/>
                  <a:gd name="T49" fmla="*/ 177 h 282"/>
                  <a:gd name="T50" fmla="*/ 84 w 211"/>
                  <a:gd name="T51" fmla="*/ 160 h 282"/>
                  <a:gd name="T52" fmla="*/ 97 w 211"/>
                  <a:gd name="T53" fmla="*/ 141 h 282"/>
                  <a:gd name="T54" fmla="*/ 110 w 211"/>
                  <a:gd name="T55" fmla="*/ 124 h 282"/>
                  <a:gd name="T56" fmla="*/ 123 w 211"/>
                  <a:gd name="T57" fmla="*/ 106 h 282"/>
                  <a:gd name="T58" fmla="*/ 137 w 211"/>
                  <a:gd name="T59" fmla="*/ 88 h 282"/>
                  <a:gd name="T60" fmla="*/ 150 w 211"/>
                  <a:gd name="T61" fmla="*/ 71 h 282"/>
                  <a:gd name="T62" fmla="*/ 163 w 211"/>
                  <a:gd name="T63" fmla="*/ 53 h 282"/>
                  <a:gd name="T64" fmla="*/ 176 w 211"/>
                  <a:gd name="T65" fmla="*/ 35 h 282"/>
                  <a:gd name="T66" fmla="*/ 189 w 211"/>
                  <a:gd name="T67" fmla="*/ 17 h 282"/>
                  <a:gd name="T68" fmla="*/ 200 w 211"/>
                  <a:gd name="T69" fmla="*/ 0 h 282"/>
                  <a:gd name="T70" fmla="*/ 211 w 211"/>
                  <a:gd name="T71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1" h="282">
                    <a:moveTo>
                      <a:pt x="211" y="0"/>
                    </a:moveTo>
                    <a:lnTo>
                      <a:pt x="206" y="13"/>
                    </a:lnTo>
                    <a:lnTo>
                      <a:pt x="199" y="26"/>
                    </a:lnTo>
                    <a:lnTo>
                      <a:pt x="189" y="38"/>
                    </a:lnTo>
                    <a:lnTo>
                      <a:pt x="178" y="48"/>
                    </a:lnTo>
                    <a:lnTo>
                      <a:pt x="168" y="59"/>
                    </a:lnTo>
                    <a:lnTo>
                      <a:pt x="158" y="71"/>
                    </a:lnTo>
                    <a:lnTo>
                      <a:pt x="150" y="84"/>
                    </a:lnTo>
                    <a:lnTo>
                      <a:pt x="145" y="97"/>
                    </a:lnTo>
                    <a:lnTo>
                      <a:pt x="88" y="162"/>
                    </a:lnTo>
                    <a:lnTo>
                      <a:pt x="92" y="165"/>
                    </a:lnTo>
                    <a:lnTo>
                      <a:pt x="80" y="182"/>
                    </a:lnTo>
                    <a:lnTo>
                      <a:pt x="69" y="197"/>
                    </a:lnTo>
                    <a:lnTo>
                      <a:pt x="57" y="212"/>
                    </a:lnTo>
                    <a:lnTo>
                      <a:pt x="46" y="225"/>
                    </a:lnTo>
                    <a:lnTo>
                      <a:pt x="34" y="239"/>
                    </a:lnTo>
                    <a:lnTo>
                      <a:pt x="23" y="253"/>
                    </a:lnTo>
                    <a:lnTo>
                      <a:pt x="11" y="268"/>
                    </a:lnTo>
                    <a:lnTo>
                      <a:pt x="0" y="282"/>
                    </a:lnTo>
                    <a:lnTo>
                      <a:pt x="10" y="265"/>
                    </a:lnTo>
                    <a:lnTo>
                      <a:pt x="22" y="247"/>
                    </a:lnTo>
                    <a:lnTo>
                      <a:pt x="33" y="230"/>
                    </a:lnTo>
                    <a:lnTo>
                      <a:pt x="46" y="212"/>
                    </a:lnTo>
                    <a:lnTo>
                      <a:pt x="59" y="194"/>
                    </a:lnTo>
                    <a:lnTo>
                      <a:pt x="71" y="177"/>
                    </a:lnTo>
                    <a:lnTo>
                      <a:pt x="84" y="160"/>
                    </a:lnTo>
                    <a:lnTo>
                      <a:pt x="97" y="141"/>
                    </a:lnTo>
                    <a:lnTo>
                      <a:pt x="110" y="124"/>
                    </a:lnTo>
                    <a:lnTo>
                      <a:pt x="123" y="106"/>
                    </a:lnTo>
                    <a:lnTo>
                      <a:pt x="137" y="88"/>
                    </a:lnTo>
                    <a:lnTo>
                      <a:pt x="150" y="71"/>
                    </a:lnTo>
                    <a:lnTo>
                      <a:pt x="163" y="53"/>
                    </a:lnTo>
                    <a:lnTo>
                      <a:pt x="176" y="35"/>
                    </a:lnTo>
                    <a:lnTo>
                      <a:pt x="189" y="17"/>
                    </a:lnTo>
                    <a:lnTo>
                      <a:pt x="200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9" name="Freeform 263"/>
              <p:cNvSpPr>
                <a:spLocks/>
              </p:cNvSpPr>
              <p:nvPr/>
            </p:nvSpPr>
            <p:spPr bwMode="auto">
              <a:xfrm>
                <a:off x="4824" y="1031"/>
                <a:ext cx="61" cy="79"/>
              </a:xfrm>
              <a:custGeom>
                <a:avLst/>
                <a:gdLst>
                  <a:gd name="T0" fmla="*/ 241 w 241"/>
                  <a:gd name="T1" fmla="*/ 0 h 316"/>
                  <a:gd name="T2" fmla="*/ 225 w 241"/>
                  <a:gd name="T3" fmla="*/ 24 h 316"/>
                  <a:gd name="T4" fmla="*/ 208 w 241"/>
                  <a:gd name="T5" fmla="*/ 45 h 316"/>
                  <a:gd name="T6" fmla="*/ 192 w 241"/>
                  <a:gd name="T7" fmla="*/ 67 h 316"/>
                  <a:gd name="T8" fmla="*/ 174 w 241"/>
                  <a:gd name="T9" fmla="*/ 89 h 316"/>
                  <a:gd name="T10" fmla="*/ 158 w 241"/>
                  <a:gd name="T11" fmla="*/ 111 h 316"/>
                  <a:gd name="T12" fmla="*/ 142 w 241"/>
                  <a:gd name="T13" fmla="*/ 134 h 316"/>
                  <a:gd name="T14" fmla="*/ 127 w 241"/>
                  <a:gd name="T15" fmla="*/ 156 h 316"/>
                  <a:gd name="T16" fmla="*/ 112 w 241"/>
                  <a:gd name="T17" fmla="*/ 180 h 316"/>
                  <a:gd name="T18" fmla="*/ 109 w 241"/>
                  <a:gd name="T19" fmla="*/ 177 h 316"/>
                  <a:gd name="T20" fmla="*/ 11 w 241"/>
                  <a:gd name="T21" fmla="*/ 316 h 316"/>
                  <a:gd name="T22" fmla="*/ 0 w 241"/>
                  <a:gd name="T23" fmla="*/ 316 h 316"/>
                  <a:gd name="T24" fmla="*/ 227 w 241"/>
                  <a:gd name="T25" fmla="*/ 0 h 316"/>
                  <a:gd name="T26" fmla="*/ 241 w 241"/>
                  <a:gd name="T27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316">
                    <a:moveTo>
                      <a:pt x="241" y="0"/>
                    </a:moveTo>
                    <a:lnTo>
                      <a:pt x="225" y="24"/>
                    </a:lnTo>
                    <a:lnTo>
                      <a:pt x="208" y="45"/>
                    </a:lnTo>
                    <a:lnTo>
                      <a:pt x="192" y="67"/>
                    </a:lnTo>
                    <a:lnTo>
                      <a:pt x="174" y="89"/>
                    </a:lnTo>
                    <a:lnTo>
                      <a:pt x="158" y="111"/>
                    </a:lnTo>
                    <a:lnTo>
                      <a:pt x="142" y="134"/>
                    </a:lnTo>
                    <a:lnTo>
                      <a:pt x="127" y="156"/>
                    </a:lnTo>
                    <a:lnTo>
                      <a:pt x="112" y="180"/>
                    </a:lnTo>
                    <a:lnTo>
                      <a:pt x="109" y="177"/>
                    </a:lnTo>
                    <a:lnTo>
                      <a:pt x="11" y="316"/>
                    </a:lnTo>
                    <a:lnTo>
                      <a:pt x="0" y="316"/>
                    </a:lnTo>
                    <a:lnTo>
                      <a:pt x="227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0" name="Freeform 264"/>
              <p:cNvSpPr>
                <a:spLocks/>
              </p:cNvSpPr>
              <p:nvPr/>
            </p:nvSpPr>
            <p:spPr bwMode="auto">
              <a:xfrm>
                <a:off x="4991" y="1033"/>
                <a:ext cx="55" cy="68"/>
              </a:xfrm>
              <a:custGeom>
                <a:avLst/>
                <a:gdLst>
                  <a:gd name="T0" fmla="*/ 163 w 218"/>
                  <a:gd name="T1" fmla="*/ 68 h 272"/>
                  <a:gd name="T2" fmla="*/ 167 w 218"/>
                  <a:gd name="T3" fmla="*/ 73 h 272"/>
                  <a:gd name="T4" fmla="*/ 143 w 218"/>
                  <a:gd name="T5" fmla="*/ 97 h 272"/>
                  <a:gd name="T6" fmla="*/ 122 w 218"/>
                  <a:gd name="T7" fmla="*/ 122 h 272"/>
                  <a:gd name="T8" fmla="*/ 104 w 218"/>
                  <a:gd name="T9" fmla="*/ 148 h 272"/>
                  <a:gd name="T10" fmla="*/ 87 w 218"/>
                  <a:gd name="T11" fmla="*/ 174 h 272"/>
                  <a:gd name="T12" fmla="*/ 70 w 218"/>
                  <a:gd name="T13" fmla="*/ 200 h 272"/>
                  <a:gd name="T14" fmla="*/ 53 w 218"/>
                  <a:gd name="T15" fmla="*/ 225 h 272"/>
                  <a:gd name="T16" fmla="*/ 32 w 218"/>
                  <a:gd name="T17" fmla="*/ 249 h 272"/>
                  <a:gd name="T18" fmla="*/ 7 w 218"/>
                  <a:gd name="T19" fmla="*/ 272 h 272"/>
                  <a:gd name="T20" fmla="*/ 0 w 218"/>
                  <a:gd name="T21" fmla="*/ 272 h 272"/>
                  <a:gd name="T22" fmla="*/ 22 w 218"/>
                  <a:gd name="T23" fmla="*/ 248 h 272"/>
                  <a:gd name="T24" fmla="*/ 41 w 218"/>
                  <a:gd name="T25" fmla="*/ 223 h 272"/>
                  <a:gd name="T26" fmla="*/ 59 w 218"/>
                  <a:gd name="T27" fmla="*/ 197 h 272"/>
                  <a:gd name="T28" fmla="*/ 75 w 218"/>
                  <a:gd name="T29" fmla="*/ 172 h 272"/>
                  <a:gd name="T30" fmla="*/ 91 w 218"/>
                  <a:gd name="T31" fmla="*/ 147 h 272"/>
                  <a:gd name="T32" fmla="*/ 108 w 218"/>
                  <a:gd name="T33" fmla="*/ 121 h 272"/>
                  <a:gd name="T34" fmla="*/ 129 w 218"/>
                  <a:gd name="T35" fmla="*/ 97 h 272"/>
                  <a:gd name="T36" fmla="*/ 152 w 218"/>
                  <a:gd name="T37" fmla="*/ 73 h 272"/>
                  <a:gd name="T38" fmla="*/ 150 w 218"/>
                  <a:gd name="T39" fmla="*/ 68 h 272"/>
                  <a:gd name="T40" fmla="*/ 204 w 218"/>
                  <a:gd name="T41" fmla="*/ 0 h 272"/>
                  <a:gd name="T42" fmla="*/ 218 w 218"/>
                  <a:gd name="T43" fmla="*/ 0 h 272"/>
                  <a:gd name="T44" fmla="*/ 163 w 218"/>
                  <a:gd name="T45" fmla="*/ 6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272">
                    <a:moveTo>
                      <a:pt x="163" y="68"/>
                    </a:moveTo>
                    <a:lnTo>
                      <a:pt x="167" y="73"/>
                    </a:lnTo>
                    <a:lnTo>
                      <a:pt x="143" y="97"/>
                    </a:lnTo>
                    <a:lnTo>
                      <a:pt x="122" y="122"/>
                    </a:lnTo>
                    <a:lnTo>
                      <a:pt x="104" y="148"/>
                    </a:lnTo>
                    <a:lnTo>
                      <a:pt x="87" y="174"/>
                    </a:lnTo>
                    <a:lnTo>
                      <a:pt x="70" y="200"/>
                    </a:lnTo>
                    <a:lnTo>
                      <a:pt x="53" y="225"/>
                    </a:lnTo>
                    <a:lnTo>
                      <a:pt x="32" y="249"/>
                    </a:lnTo>
                    <a:lnTo>
                      <a:pt x="7" y="272"/>
                    </a:lnTo>
                    <a:lnTo>
                      <a:pt x="0" y="272"/>
                    </a:lnTo>
                    <a:lnTo>
                      <a:pt x="22" y="248"/>
                    </a:lnTo>
                    <a:lnTo>
                      <a:pt x="41" y="223"/>
                    </a:lnTo>
                    <a:lnTo>
                      <a:pt x="59" y="197"/>
                    </a:lnTo>
                    <a:lnTo>
                      <a:pt x="75" y="172"/>
                    </a:lnTo>
                    <a:lnTo>
                      <a:pt x="91" y="147"/>
                    </a:lnTo>
                    <a:lnTo>
                      <a:pt x="108" y="121"/>
                    </a:lnTo>
                    <a:lnTo>
                      <a:pt x="129" y="97"/>
                    </a:lnTo>
                    <a:lnTo>
                      <a:pt x="152" y="73"/>
                    </a:lnTo>
                    <a:lnTo>
                      <a:pt x="150" y="68"/>
                    </a:lnTo>
                    <a:lnTo>
                      <a:pt x="204" y="0"/>
                    </a:lnTo>
                    <a:lnTo>
                      <a:pt x="218" y="0"/>
                    </a:lnTo>
                    <a:lnTo>
                      <a:pt x="16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1" name="Freeform 265"/>
              <p:cNvSpPr>
                <a:spLocks/>
              </p:cNvSpPr>
              <p:nvPr/>
            </p:nvSpPr>
            <p:spPr bwMode="auto">
              <a:xfrm>
                <a:off x="4860" y="1035"/>
                <a:ext cx="9" cy="8"/>
              </a:xfrm>
              <a:custGeom>
                <a:avLst/>
                <a:gdLst>
                  <a:gd name="T0" fmla="*/ 38 w 38"/>
                  <a:gd name="T1" fmla="*/ 0 h 35"/>
                  <a:gd name="T2" fmla="*/ 34 w 38"/>
                  <a:gd name="T3" fmla="*/ 6 h 35"/>
                  <a:gd name="T4" fmla="*/ 29 w 38"/>
                  <a:gd name="T5" fmla="*/ 12 h 35"/>
                  <a:gd name="T6" fmla="*/ 24 w 38"/>
                  <a:gd name="T7" fmla="*/ 17 h 35"/>
                  <a:gd name="T8" fmla="*/ 20 w 38"/>
                  <a:gd name="T9" fmla="*/ 23 h 35"/>
                  <a:gd name="T10" fmla="*/ 15 w 38"/>
                  <a:gd name="T11" fmla="*/ 28 h 35"/>
                  <a:gd name="T12" fmla="*/ 11 w 38"/>
                  <a:gd name="T13" fmla="*/ 32 h 35"/>
                  <a:gd name="T14" fmla="*/ 5 w 38"/>
                  <a:gd name="T15" fmla="*/ 35 h 35"/>
                  <a:gd name="T16" fmla="*/ 0 w 38"/>
                  <a:gd name="T17" fmla="*/ 35 h 35"/>
                  <a:gd name="T18" fmla="*/ 1 w 38"/>
                  <a:gd name="T19" fmla="*/ 28 h 35"/>
                  <a:gd name="T20" fmla="*/ 5 w 38"/>
                  <a:gd name="T21" fmla="*/ 21 h 35"/>
                  <a:gd name="T22" fmla="*/ 8 w 38"/>
                  <a:gd name="T23" fmla="*/ 16 h 35"/>
                  <a:gd name="T24" fmla="*/ 14 w 38"/>
                  <a:gd name="T25" fmla="*/ 12 h 35"/>
                  <a:gd name="T26" fmla="*/ 20 w 38"/>
                  <a:gd name="T27" fmla="*/ 8 h 35"/>
                  <a:gd name="T28" fmla="*/ 27 w 38"/>
                  <a:gd name="T29" fmla="*/ 5 h 35"/>
                  <a:gd name="T30" fmla="*/ 32 w 38"/>
                  <a:gd name="T31" fmla="*/ 2 h 35"/>
                  <a:gd name="T32" fmla="*/ 38 w 38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35">
                    <a:moveTo>
                      <a:pt x="38" y="0"/>
                    </a:moveTo>
                    <a:lnTo>
                      <a:pt x="34" y="6"/>
                    </a:lnTo>
                    <a:lnTo>
                      <a:pt x="29" y="12"/>
                    </a:lnTo>
                    <a:lnTo>
                      <a:pt x="24" y="17"/>
                    </a:lnTo>
                    <a:lnTo>
                      <a:pt x="20" y="23"/>
                    </a:lnTo>
                    <a:lnTo>
                      <a:pt x="15" y="28"/>
                    </a:lnTo>
                    <a:lnTo>
                      <a:pt x="11" y="32"/>
                    </a:lnTo>
                    <a:lnTo>
                      <a:pt x="5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5" y="21"/>
                    </a:lnTo>
                    <a:lnTo>
                      <a:pt x="8" y="16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2" name="Freeform 266"/>
              <p:cNvSpPr>
                <a:spLocks/>
              </p:cNvSpPr>
              <p:nvPr/>
            </p:nvSpPr>
            <p:spPr bwMode="auto">
              <a:xfrm>
                <a:off x="5008" y="1036"/>
                <a:ext cx="51" cy="67"/>
              </a:xfrm>
              <a:custGeom>
                <a:avLst/>
                <a:gdLst>
                  <a:gd name="T0" fmla="*/ 200 w 200"/>
                  <a:gd name="T1" fmla="*/ 0 h 265"/>
                  <a:gd name="T2" fmla="*/ 195 w 200"/>
                  <a:gd name="T3" fmla="*/ 12 h 265"/>
                  <a:gd name="T4" fmla="*/ 188 w 200"/>
                  <a:gd name="T5" fmla="*/ 22 h 265"/>
                  <a:gd name="T6" fmla="*/ 178 w 200"/>
                  <a:gd name="T7" fmla="*/ 32 h 265"/>
                  <a:gd name="T8" fmla="*/ 170 w 200"/>
                  <a:gd name="T9" fmla="*/ 43 h 265"/>
                  <a:gd name="T10" fmla="*/ 161 w 200"/>
                  <a:gd name="T11" fmla="*/ 53 h 265"/>
                  <a:gd name="T12" fmla="*/ 153 w 200"/>
                  <a:gd name="T13" fmla="*/ 63 h 265"/>
                  <a:gd name="T14" fmla="*/ 146 w 200"/>
                  <a:gd name="T15" fmla="*/ 76 h 265"/>
                  <a:gd name="T16" fmla="*/ 143 w 200"/>
                  <a:gd name="T17" fmla="*/ 89 h 265"/>
                  <a:gd name="T18" fmla="*/ 130 w 200"/>
                  <a:gd name="T19" fmla="*/ 100 h 265"/>
                  <a:gd name="T20" fmla="*/ 120 w 200"/>
                  <a:gd name="T21" fmla="*/ 112 h 265"/>
                  <a:gd name="T22" fmla="*/ 112 w 200"/>
                  <a:gd name="T23" fmla="*/ 126 h 265"/>
                  <a:gd name="T24" fmla="*/ 105 w 200"/>
                  <a:gd name="T25" fmla="*/ 139 h 265"/>
                  <a:gd name="T26" fmla="*/ 98 w 200"/>
                  <a:gd name="T27" fmla="*/ 153 h 265"/>
                  <a:gd name="T28" fmla="*/ 90 w 200"/>
                  <a:gd name="T29" fmla="*/ 166 h 265"/>
                  <a:gd name="T30" fmla="*/ 78 w 200"/>
                  <a:gd name="T31" fmla="*/ 176 h 265"/>
                  <a:gd name="T32" fmla="*/ 64 w 200"/>
                  <a:gd name="T33" fmla="*/ 184 h 265"/>
                  <a:gd name="T34" fmla="*/ 60 w 200"/>
                  <a:gd name="T35" fmla="*/ 196 h 265"/>
                  <a:gd name="T36" fmla="*/ 53 w 200"/>
                  <a:gd name="T37" fmla="*/ 207 h 265"/>
                  <a:gd name="T38" fmla="*/ 45 w 200"/>
                  <a:gd name="T39" fmla="*/ 218 h 265"/>
                  <a:gd name="T40" fmla="*/ 37 w 200"/>
                  <a:gd name="T41" fmla="*/ 228 h 265"/>
                  <a:gd name="T42" fmla="*/ 27 w 200"/>
                  <a:gd name="T43" fmla="*/ 239 h 265"/>
                  <a:gd name="T44" fmla="*/ 18 w 200"/>
                  <a:gd name="T45" fmla="*/ 248 h 265"/>
                  <a:gd name="T46" fmla="*/ 10 w 200"/>
                  <a:gd name="T47" fmla="*/ 257 h 265"/>
                  <a:gd name="T48" fmla="*/ 3 w 200"/>
                  <a:gd name="T49" fmla="*/ 265 h 265"/>
                  <a:gd name="T50" fmla="*/ 0 w 200"/>
                  <a:gd name="T51" fmla="*/ 263 h 265"/>
                  <a:gd name="T52" fmla="*/ 193 w 200"/>
                  <a:gd name="T53" fmla="*/ 0 h 265"/>
                  <a:gd name="T54" fmla="*/ 200 w 200"/>
                  <a:gd name="T5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" h="265">
                    <a:moveTo>
                      <a:pt x="200" y="0"/>
                    </a:moveTo>
                    <a:lnTo>
                      <a:pt x="195" y="12"/>
                    </a:lnTo>
                    <a:lnTo>
                      <a:pt x="188" y="22"/>
                    </a:lnTo>
                    <a:lnTo>
                      <a:pt x="178" y="32"/>
                    </a:lnTo>
                    <a:lnTo>
                      <a:pt x="170" y="43"/>
                    </a:lnTo>
                    <a:lnTo>
                      <a:pt x="161" y="53"/>
                    </a:lnTo>
                    <a:lnTo>
                      <a:pt x="153" y="63"/>
                    </a:lnTo>
                    <a:lnTo>
                      <a:pt x="146" y="76"/>
                    </a:lnTo>
                    <a:lnTo>
                      <a:pt x="143" y="89"/>
                    </a:lnTo>
                    <a:lnTo>
                      <a:pt x="130" y="100"/>
                    </a:lnTo>
                    <a:lnTo>
                      <a:pt x="120" y="112"/>
                    </a:lnTo>
                    <a:lnTo>
                      <a:pt x="112" y="126"/>
                    </a:lnTo>
                    <a:lnTo>
                      <a:pt x="105" y="139"/>
                    </a:lnTo>
                    <a:lnTo>
                      <a:pt x="98" y="153"/>
                    </a:lnTo>
                    <a:lnTo>
                      <a:pt x="90" y="166"/>
                    </a:lnTo>
                    <a:lnTo>
                      <a:pt x="78" y="176"/>
                    </a:lnTo>
                    <a:lnTo>
                      <a:pt x="64" y="184"/>
                    </a:lnTo>
                    <a:lnTo>
                      <a:pt x="60" y="196"/>
                    </a:lnTo>
                    <a:lnTo>
                      <a:pt x="53" y="207"/>
                    </a:lnTo>
                    <a:lnTo>
                      <a:pt x="45" y="218"/>
                    </a:lnTo>
                    <a:lnTo>
                      <a:pt x="37" y="228"/>
                    </a:lnTo>
                    <a:lnTo>
                      <a:pt x="27" y="239"/>
                    </a:lnTo>
                    <a:lnTo>
                      <a:pt x="18" y="248"/>
                    </a:lnTo>
                    <a:lnTo>
                      <a:pt x="10" y="257"/>
                    </a:lnTo>
                    <a:lnTo>
                      <a:pt x="3" y="265"/>
                    </a:lnTo>
                    <a:lnTo>
                      <a:pt x="0" y="263"/>
                    </a:lnTo>
                    <a:lnTo>
                      <a:pt x="193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3" name="Freeform 267"/>
              <p:cNvSpPr>
                <a:spLocks/>
              </p:cNvSpPr>
              <p:nvPr/>
            </p:nvSpPr>
            <p:spPr bwMode="auto">
              <a:xfrm>
                <a:off x="5029" y="1041"/>
                <a:ext cx="43" cy="57"/>
              </a:xfrm>
              <a:custGeom>
                <a:avLst/>
                <a:gdLst>
                  <a:gd name="T0" fmla="*/ 102 w 170"/>
                  <a:gd name="T1" fmla="*/ 103 h 232"/>
                  <a:gd name="T2" fmla="*/ 105 w 170"/>
                  <a:gd name="T3" fmla="*/ 105 h 232"/>
                  <a:gd name="T4" fmla="*/ 91 w 170"/>
                  <a:gd name="T5" fmla="*/ 118 h 232"/>
                  <a:gd name="T6" fmla="*/ 78 w 170"/>
                  <a:gd name="T7" fmla="*/ 133 h 232"/>
                  <a:gd name="T8" fmla="*/ 66 w 170"/>
                  <a:gd name="T9" fmla="*/ 149 h 232"/>
                  <a:gd name="T10" fmla="*/ 54 w 170"/>
                  <a:gd name="T11" fmla="*/ 166 h 232"/>
                  <a:gd name="T12" fmla="*/ 41 w 170"/>
                  <a:gd name="T13" fmla="*/ 185 h 232"/>
                  <a:gd name="T14" fmla="*/ 28 w 170"/>
                  <a:gd name="T15" fmla="*/ 202 h 232"/>
                  <a:gd name="T16" fmla="*/ 15 w 170"/>
                  <a:gd name="T17" fmla="*/ 217 h 232"/>
                  <a:gd name="T18" fmla="*/ 0 w 170"/>
                  <a:gd name="T19" fmla="*/ 232 h 232"/>
                  <a:gd name="T20" fmla="*/ 170 w 170"/>
                  <a:gd name="T21" fmla="*/ 0 h 232"/>
                  <a:gd name="T22" fmla="*/ 163 w 170"/>
                  <a:gd name="T23" fmla="*/ 13 h 232"/>
                  <a:gd name="T24" fmla="*/ 156 w 170"/>
                  <a:gd name="T25" fmla="*/ 25 h 232"/>
                  <a:gd name="T26" fmla="*/ 147 w 170"/>
                  <a:gd name="T27" fmla="*/ 38 h 232"/>
                  <a:gd name="T28" fmla="*/ 138 w 170"/>
                  <a:gd name="T29" fmla="*/ 51 h 232"/>
                  <a:gd name="T30" fmla="*/ 129 w 170"/>
                  <a:gd name="T31" fmla="*/ 64 h 232"/>
                  <a:gd name="T32" fmla="*/ 119 w 170"/>
                  <a:gd name="T33" fmla="*/ 76 h 232"/>
                  <a:gd name="T34" fmla="*/ 110 w 170"/>
                  <a:gd name="T35" fmla="*/ 90 h 232"/>
                  <a:gd name="T36" fmla="*/ 102 w 170"/>
                  <a:gd name="T37" fmla="*/ 10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0" h="232">
                    <a:moveTo>
                      <a:pt x="102" y="103"/>
                    </a:moveTo>
                    <a:lnTo>
                      <a:pt x="105" y="105"/>
                    </a:lnTo>
                    <a:lnTo>
                      <a:pt x="91" y="118"/>
                    </a:lnTo>
                    <a:lnTo>
                      <a:pt x="78" y="133"/>
                    </a:lnTo>
                    <a:lnTo>
                      <a:pt x="66" y="149"/>
                    </a:lnTo>
                    <a:lnTo>
                      <a:pt x="54" y="166"/>
                    </a:lnTo>
                    <a:lnTo>
                      <a:pt x="41" y="185"/>
                    </a:lnTo>
                    <a:lnTo>
                      <a:pt x="28" y="202"/>
                    </a:lnTo>
                    <a:lnTo>
                      <a:pt x="15" y="217"/>
                    </a:lnTo>
                    <a:lnTo>
                      <a:pt x="0" y="232"/>
                    </a:lnTo>
                    <a:lnTo>
                      <a:pt x="170" y="0"/>
                    </a:lnTo>
                    <a:lnTo>
                      <a:pt x="163" y="13"/>
                    </a:lnTo>
                    <a:lnTo>
                      <a:pt x="156" y="25"/>
                    </a:lnTo>
                    <a:lnTo>
                      <a:pt x="147" y="38"/>
                    </a:lnTo>
                    <a:lnTo>
                      <a:pt x="138" y="51"/>
                    </a:lnTo>
                    <a:lnTo>
                      <a:pt x="129" y="64"/>
                    </a:lnTo>
                    <a:lnTo>
                      <a:pt x="119" y="76"/>
                    </a:lnTo>
                    <a:lnTo>
                      <a:pt x="110" y="90"/>
                    </a:lnTo>
                    <a:lnTo>
                      <a:pt x="102" y="10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4" name="Freeform 268"/>
              <p:cNvSpPr>
                <a:spLocks/>
              </p:cNvSpPr>
              <p:nvPr/>
            </p:nvSpPr>
            <p:spPr bwMode="auto">
              <a:xfrm>
                <a:off x="4836" y="1045"/>
                <a:ext cx="11" cy="11"/>
              </a:xfrm>
              <a:custGeom>
                <a:avLst/>
                <a:gdLst>
                  <a:gd name="T0" fmla="*/ 43 w 43"/>
                  <a:gd name="T1" fmla="*/ 0 h 43"/>
                  <a:gd name="T2" fmla="*/ 39 w 43"/>
                  <a:gd name="T3" fmla="*/ 5 h 43"/>
                  <a:gd name="T4" fmla="*/ 35 w 43"/>
                  <a:gd name="T5" fmla="*/ 10 h 43"/>
                  <a:gd name="T6" fmla="*/ 31 w 43"/>
                  <a:gd name="T7" fmla="*/ 16 h 43"/>
                  <a:gd name="T8" fmla="*/ 26 w 43"/>
                  <a:gd name="T9" fmla="*/ 22 h 43"/>
                  <a:gd name="T10" fmla="*/ 22 w 43"/>
                  <a:gd name="T11" fmla="*/ 27 h 43"/>
                  <a:gd name="T12" fmla="*/ 17 w 43"/>
                  <a:gd name="T13" fmla="*/ 33 h 43"/>
                  <a:gd name="T14" fmla="*/ 12 w 43"/>
                  <a:gd name="T15" fmla="*/ 39 h 43"/>
                  <a:gd name="T16" fmla="*/ 7 w 43"/>
                  <a:gd name="T17" fmla="*/ 43 h 43"/>
                  <a:gd name="T18" fmla="*/ 0 w 43"/>
                  <a:gd name="T19" fmla="*/ 36 h 43"/>
                  <a:gd name="T20" fmla="*/ 5 w 43"/>
                  <a:gd name="T21" fmla="*/ 32 h 43"/>
                  <a:gd name="T22" fmla="*/ 9 w 43"/>
                  <a:gd name="T23" fmla="*/ 25 h 43"/>
                  <a:gd name="T24" fmla="*/ 14 w 43"/>
                  <a:gd name="T25" fmla="*/ 19 h 43"/>
                  <a:gd name="T26" fmla="*/ 18 w 43"/>
                  <a:gd name="T27" fmla="*/ 12 h 43"/>
                  <a:gd name="T28" fmla="*/ 23 w 43"/>
                  <a:gd name="T29" fmla="*/ 7 h 43"/>
                  <a:gd name="T30" fmla="*/ 28 w 43"/>
                  <a:gd name="T31" fmla="*/ 2 h 43"/>
                  <a:gd name="T32" fmla="*/ 35 w 43"/>
                  <a:gd name="T33" fmla="*/ 0 h 43"/>
                  <a:gd name="T34" fmla="*/ 43 w 43"/>
                  <a:gd name="T3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3">
                    <a:moveTo>
                      <a:pt x="43" y="0"/>
                    </a:moveTo>
                    <a:lnTo>
                      <a:pt x="39" y="5"/>
                    </a:lnTo>
                    <a:lnTo>
                      <a:pt x="35" y="10"/>
                    </a:lnTo>
                    <a:lnTo>
                      <a:pt x="31" y="16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17" y="33"/>
                    </a:lnTo>
                    <a:lnTo>
                      <a:pt x="12" y="39"/>
                    </a:lnTo>
                    <a:lnTo>
                      <a:pt x="7" y="43"/>
                    </a:lnTo>
                    <a:lnTo>
                      <a:pt x="0" y="36"/>
                    </a:lnTo>
                    <a:lnTo>
                      <a:pt x="5" y="32"/>
                    </a:lnTo>
                    <a:lnTo>
                      <a:pt x="9" y="25"/>
                    </a:lnTo>
                    <a:lnTo>
                      <a:pt x="14" y="19"/>
                    </a:lnTo>
                    <a:lnTo>
                      <a:pt x="18" y="12"/>
                    </a:lnTo>
                    <a:lnTo>
                      <a:pt x="23" y="7"/>
                    </a:lnTo>
                    <a:lnTo>
                      <a:pt x="28" y="2"/>
                    </a:lnTo>
                    <a:lnTo>
                      <a:pt x="3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5" name="Freeform 269"/>
              <p:cNvSpPr>
                <a:spLocks/>
              </p:cNvSpPr>
              <p:nvPr/>
            </p:nvSpPr>
            <p:spPr bwMode="auto">
              <a:xfrm>
                <a:off x="5072" y="1047"/>
                <a:ext cx="11" cy="15"/>
              </a:xfrm>
              <a:custGeom>
                <a:avLst/>
                <a:gdLst>
                  <a:gd name="T0" fmla="*/ 0 w 47"/>
                  <a:gd name="T1" fmla="*/ 61 h 61"/>
                  <a:gd name="T2" fmla="*/ 47 w 47"/>
                  <a:gd name="T3" fmla="*/ 0 h 61"/>
                  <a:gd name="T4" fmla="*/ 45 w 47"/>
                  <a:gd name="T5" fmla="*/ 8 h 61"/>
                  <a:gd name="T6" fmla="*/ 42 w 47"/>
                  <a:gd name="T7" fmla="*/ 16 h 61"/>
                  <a:gd name="T8" fmla="*/ 37 w 47"/>
                  <a:gd name="T9" fmla="*/ 24 h 61"/>
                  <a:gd name="T10" fmla="*/ 31 w 47"/>
                  <a:gd name="T11" fmla="*/ 33 h 61"/>
                  <a:gd name="T12" fmla="*/ 23 w 47"/>
                  <a:gd name="T13" fmla="*/ 41 h 61"/>
                  <a:gd name="T14" fmla="*/ 16 w 47"/>
                  <a:gd name="T15" fmla="*/ 48 h 61"/>
                  <a:gd name="T16" fmla="*/ 8 w 47"/>
                  <a:gd name="T17" fmla="*/ 55 h 61"/>
                  <a:gd name="T18" fmla="*/ 0 w 47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61">
                    <a:moveTo>
                      <a:pt x="0" y="61"/>
                    </a:moveTo>
                    <a:lnTo>
                      <a:pt x="47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7" y="24"/>
                    </a:lnTo>
                    <a:lnTo>
                      <a:pt x="31" y="33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8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6" name="Freeform 270"/>
              <p:cNvSpPr>
                <a:spLocks/>
              </p:cNvSpPr>
              <p:nvPr/>
            </p:nvSpPr>
            <p:spPr bwMode="auto">
              <a:xfrm>
                <a:off x="4846" y="1047"/>
                <a:ext cx="11" cy="17"/>
              </a:xfrm>
              <a:custGeom>
                <a:avLst/>
                <a:gdLst>
                  <a:gd name="T0" fmla="*/ 44 w 44"/>
                  <a:gd name="T1" fmla="*/ 8 h 66"/>
                  <a:gd name="T2" fmla="*/ 40 w 44"/>
                  <a:gd name="T3" fmla="*/ 16 h 66"/>
                  <a:gd name="T4" fmla="*/ 37 w 44"/>
                  <a:gd name="T5" fmla="*/ 24 h 66"/>
                  <a:gd name="T6" fmla="*/ 31 w 44"/>
                  <a:gd name="T7" fmla="*/ 32 h 66"/>
                  <a:gd name="T8" fmla="*/ 25 w 44"/>
                  <a:gd name="T9" fmla="*/ 39 h 66"/>
                  <a:gd name="T10" fmla="*/ 20 w 44"/>
                  <a:gd name="T11" fmla="*/ 46 h 66"/>
                  <a:gd name="T12" fmla="*/ 13 w 44"/>
                  <a:gd name="T13" fmla="*/ 53 h 66"/>
                  <a:gd name="T14" fmla="*/ 6 w 44"/>
                  <a:gd name="T15" fmla="*/ 60 h 66"/>
                  <a:gd name="T16" fmla="*/ 0 w 44"/>
                  <a:gd name="T17" fmla="*/ 66 h 66"/>
                  <a:gd name="T18" fmla="*/ 0 w 44"/>
                  <a:gd name="T19" fmla="*/ 56 h 66"/>
                  <a:gd name="T20" fmla="*/ 2 w 44"/>
                  <a:gd name="T21" fmla="*/ 48 h 66"/>
                  <a:gd name="T22" fmla="*/ 7 w 44"/>
                  <a:gd name="T23" fmla="*/ 40 h 66"/>
                  <a:gd name="T24" fmla="*/ 13 w 44"/>
                  <a:gd name="T25" fmla="*/ 32 h 66"/>
                  <a:gd name="T26" fmla="*/ 18 w 44"/>
                  <a:gd name="T27" fmla="*/ 24 h 66"/>
                  <a:gd name="T28" fmla="*/ 25 w 44"/>
                  <a:gd name="T29" fmla="*/ 16 h 66"/>
                  <a:gd name="T30" fmla="*/ 30 w 44"/>
                  <a:gd name="T31" fmla="*/ 8 h 66"/>
                  <a:gd name="T32" fmla="*/ 35 w 44"/>
                  <a:gd name="T33" fmla="*/ 0 h 66"/>
                  <a:gd name="T34" fmla="*/ 44 w 44"/>
                  <a:gd name="T35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66">
                    <a:moveTo>
                      <a:pt x="44" y="8"/>
                    </a:moveTo>
                    <a:lnTo>
                      <a:pt x="40" y="16"/>
                    </a:lnTo>
                    <a:lnTo>
                      <a:pt x="37" y="24"/>
                    </a:lnTo>
                    <a:lnTo>
                      <a:pt x="31" y="32"/>
                    </a:lnTo>
                    <a:lnTo>
                      <a:pt x="25" y="39"/>
                    </a:lnTo>
                    <a:lnTo>
                      <a:pt x="20" y="46"/>
                    </a:lnTo>
                    <a:lnTo>
                      <a:pt x="13" y="53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18" y="24"/>
                    </a:lnTo>
                    <a:lnTo>
                      <a:pt x="25" y="16"/>
                    </a:lnTo>
                    <a:lnTo>
                      <a:pt x="30" y="8"/>
                    </a:lnTo>
                    <a:lnTo>
                      <a:pt x="35" y="0"/>
                    </a:ln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7" name="Freeform 271"/>
              <p:cNvSpPr>
                <a:spLocks/>
              </p:cNvSpPr>
              <p:nvPr/>
            </p:nvSpPr>
            <p:spPr bwMode="auto">
              <a:xfrm>
                <a:off x="5087" y="1053"/>
                <a:ext cx="6" cy="8"/>
              </a:xfrm>
              <a:custGeom>
                <a:avLst/>
                <a:gdLst>
                  <a:gd name="T0" fmla="*/ 0 w 24"/>
                  <a:gd name="T1" fmla="*/ 31 h 31"/>
                  <a:gd name="T2" fmla="*/ 17 w 24"/>
                  <a:gd name="T3" fmla="*/ 0 h 31"/>
                  <a:gd name="T4" fmla="*/ 24 w 24"/>
                  <a:gd name="T5" fmla="*/ 0 h 31"/>
                  <a:gd name="T6" fmla="*/ 0 w 24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0" y="31"/>
                    </a:moveTo>
                    <a:lnTo>
                      <a:pt x="17" y="0"/>
                    </a:lnTo>
                    <a:lnTo>
                      <a:pt x="2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8" name="Freeform 272"/>
              <p:cNvSpPr>
                <a:spLocks/>
              </p:cNvSpPr>
              <p:nvPr/>
            </p:nvSpPr>
            <p:spPr bwMode="auto">
              <a:xfrm>
                <a:off x="5044" y="1066"/>
                <a:ext cx="28" cy="36"/>
              </a:xfrm>
              <a:custGeom>
                <a:avLst/>
                <a:gdLst>
                  <a:gd name="T0" fmla="*/ 0 w 109"/>
                  <a:gd name="T1" fmla="*/ 143 h 143"/>
                  <a:gd name="T2" fmla="*/ 9 w 109"/>
                  <a:gd name="T3" fmla="*/ 124 h 143"/>
                  <a:gd name="T4" fmla="*/ 19 w 109"/>
                  <a:gd name="T5" fmla="*/ 107 h 143"/>
                  <a:gd name="T6" fmla="*/ 31 w 109"/>
                  <a:gd name="T7" fmla="*/ 89 h 143"/>
                  <a:gd name="T8" fmla="*/ 44 w 109"/>
                  <a:gd name="T9" fmla="*/ 70 h 143"/>
                  <a:gd name="T10" fmla="*/ 56 w 109"/>
                  <a:gd name="T11" fmla="*/ 53 h 143"/>
                  <a:gd name="T12" fmla="*/ 71 w 109"/>
                  <a:gd name="T13" fmla="*/ 34 h 143"/>
                  <a:gd name="T14" fmla="*/ 85 w 109"/>
                  <a:gd name="T15" fmla="*/ 17 h 143"/>
                  <a:gd name="T16" fmla="*/ 99 w 109"/>
                  <a:gd name="T17" fmla="*/ 0 h 143"/>
                  <a:gd name="T18" fmla="*/ 109 w 109"/>
                  <a:gd name="T19" fmla="*/ 0 h 143"/>
                  <a:gd name="T20" fmla="*/ 0 w 109"/>
                  <a:gd name="T2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143">
                    <a:moveTo>
                      <a:pt x="0" y="143"/>
                    </a:moveTo>
                    <a:lnTo>
                      <a:pt x="9" y="124"/>
                    </a:lnTo>
                    <a:lnTo>
                      <a:pt x="19" y="107"/>
                    </a:lnTo>
                    <a:lnTo>
                      <a:pt x="31" y="89"/>
                    </a:lnTo>
                    <a:lnTo>
                      <a:pt x="44" y="70"/>
                    </a:lnTo>
                    <a:lnTo>
                      <a:pt x="56" y="53"/>
                    </a:lnTo>
                    <a:lnTo>
                      <a:pt x="71" y="34"/>
                    </a:lnTo>
                    <a:lnTo>
                      <a:pt x="85" y="17"/>
                    </a:lnTo>
                    <a:lnTo>
                      <a:pt x="99" y="0"/>
                    </a:lnTo>
                    <a:lnTo>
                      <a:pt x="109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9" name="Freeform 273"/>
              <p:cNvSpPr>
                <a:spLocks/>
              </p:cNvSpPr>
              <p:nvPr/>
            </p:nvSpPr>
            <p:spPr bwMode="auto">
              <a:xfrm>
                <a:off x="4815" y="1067"/>
                <a:ext cx="15" cy="18"/>
              </a:xfrm>
              <a:custGeom>
                <a:avLst/>
                <a:gdLst>
                  <a:gd name="T0" fmla="*/ 61 w 61"/>
                  <a:gd name="T1" fmla="*/ 0 h 73"/>
                  <a:gd name="T2" fmla="*/ 56 w 61"/>
                  <a:gd name="T3" fmla="*/ 11 h 73"/>
                  <a:gd name="T4" fmla="*/ 49 w 61"/>
                  <a:gd name="T5" fmla="*/ 20 h 73"/>
                  <a:gd name="T6" fmla="*/ 43 w 61"/>
                  <a:gd name="T7" fmla="*/ 30 h 73"/>
                  <a:gd name="T8" fmla="*/ 36 w 61"/>
                  <a:gd name="T9" fmla="*/ 40 h 73"/>
                  <a:gd name="T10" fmla="*/ 29 w 61"/>
                  <a:gd name="T11" fmla="*/ 51 h 73"/>
                  <a:gd name="T12" fmla="*/ 21 w 61"/>
                  <a:gd name="T13" fmla="*/ 59 h 73"/>
                  <a:gd name="T14" fmla="*/ 11 w 61"/>
                  <a:gd name="T15" fmla="*/ 67 h 73"/>
                  <a:gd name="T16" fmla="*/ 0 w 61"/>
                  <a:gd name="T17" fmla="*/ 73 h 73"/>
                  <a:gd name="T18" fmla="*/ 7 w 61"/>
                  <a:gd name="T19" fmla="*/ 62 h 73"/>
                  <a:gd name="T20" fmla="*/ 13 w 61"/>
                  <a:gd name="T21" fmla="*/ 52 h 73"/>
                  <a:gd name="T22" fmla="*/ 20 w 61"/>
                  <a:gd name="T23" fmla="*/ 42 h 73"/>
                  <a:gd name="T24" fmla="*/ 27 w 61"/>
                  <a:gd name="T25" fmla="*/ 31 h 73"/>
                  <a:gd name="T26" fmla="*/ 34 w 61"/>
                  <a:gd name="T27" fmla="*/ 22 h 73"/>
                  <a:gd name="T28" fmla="*/ 42 w 61"/>
                  <a:gd name="T29" fmla="*/ 13 h 73"/>
                  <a:gd name="T30" fmla="*/ 51 w 61"/>
                  <a:gd name="T31" fmla="*/ 6 h 73"/>
                  <a:gd name="T32" fmla="*/ 61 w 61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73">
                    <a:moveTo>
                      <a:pt x="61" y="0"/>
                    </a:moveTo>
                    <a:lnTo>
                      <a:pt x="56" y="11"/>
                    </a:lnTo>
                    <a:lnTo>
                      <a:pt x="49" y="20"/>
                    </a:lnTo>
                    <a:lnTo>
                      <a:pt x="43" y="30"/>
                    </a:lnTo>
                    <a:lnTo>
                      <a:pt x="36" y="40"/>
                    </a:lnTo>
                    <a:lnTo>
                      <a:pt x="29" y="51"/>
                    </a:lnTo>
                    <a:lnTo>
                      <a:pt x="21" y="59"/>
                    </a:lnTo>
                    <a:lnTo>
                      <a:pt x="11" y="67"/>
                    </a:lnTo>
                    <a:lnTo>
                      <a:pt x="0" y="73"/>
                    </a:lnTo>
                    <a:lnTo>
                      <a:pt x="7" y="62"/>
                    </a:lnTo>
                    <a:lnTo>
                      <a:pt x="13" y="52"/>
                    </a:lnTo>
                    <a:lnTo>
                      <a:pt x="20" y="42"/>
                    </a:lnTo>
                    <a:lnTo>
                      <a:pt x="27" y="31"/>
                    </a:lnTo>
                    <a:lnTo>
                      <a:pt x="34" y="22"/>
                    </a:lnTo>
                    <a:lnTo>
                      <a:pt x="42" y="13"/>
                    </a:lnTo>
                    <a:lnTo>
                      <a:pt x="51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0" name="Freeform 274"/>
              <p:cNvSpPr>
                <a:spLocks/>
              </p:cNvSpPr>
              <p:nvPr/>
            </p:nvSpPr>
            <p:spPr bwMode="auto">
              <a:xfrm>
                <a:off x="4824" y="1067"/>
                <a:ext cx="21" cy="25"/>
              </a:xfrm>
              <a:custGeom>
                <a:avLst/>
                <a:gdLst>
                  <a:gd name="T0" fmla="*/ 81 w 81"/>
                  <a:gd name="T1" fmla="*/ 0 h 103"/>
                  <a:gd name="T2" fmla="*/ 72 w 81"/>
                  <a:gd name="T3" fmla="*/ 13 h 103"/>
                  <a:gd name="T4" fmla="*/ 63 w 81"/>
                  <a:gd name="T5" fmla="*/ 27 h 103"/>
                  <a:gd name="T6" fmla="*/ 53 w 81"/>
                  <a:gd name="T7" fmla="*/ 40 h 103"/>
                  <a:gd name="T8" fmla="*/ 44 w 81"/>
                  <a:gd name="T9" fmla="*/ 53 h 103"/>
                  <a:gd name="T10" fmla="*/ 35 w 81"/>
                  <a:gd name="T11" fmla="*/ 67 h 103"/>
                  <a:gd name="T12" fmla="*/ 26 w 81"/>
                  <a:gd name="T13" fmla="*/ 80 h 103"/>
                  <a:gd name="T14" fmla="*/ 15 w 81"/>
                  <a:gd name="T15" fmla="*/ 91 h 103"/>
                  <a:gd name="T16" fmla="*/ 4 w 81"/>
                  <a:gd name="T17" fmla="*/ 103 h 103"/>
                  <a:gd name="T18" fmla="*/ 0 w 81"/>
                  <a:gd name="T19" fmla="*/ 99 h 103"/>
                  <a:gd name="T20" fmla="*/ 64 w 81"/>
                  <a:gd name="T21" fmla="*/ 0 h 103"/>
                  <a:gd name="T22" fmla="*/ 81 w 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72" y="13"/>
                    </a:lnTo>
                    <a:lnTo>
                      <a:pt x="63" y="27"/>
                    </a:lnTo>
                    <a:lnTo>
                      <a:pt x="53" y="40"/>
                    </a:lnTo>
                    <a:lnTo>
                      <a:pt x="44" y="53"/>
                    </a:lnTo>
                    <a:lnTo>
                      <a:pt x="35" y="67"/>
                    </a:lnTo>
                    <a:lnTo>
                      <a:pt x="26" y="80"/>
                    </a:lnTo>
                    <a:lnTo>
                      <a:pt x="15" y="91"/>
                    </a:lnTo>
                    <a:lnTo>
                      <a:pt x="4" y="103"/>
                    </a:lnTo>
                    <a:lnTo>
                      <a:pt x="0" y="99"/>
                    </a:lnTo>
                    <a:lnTo>
                      <a:pt x="64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1" name="Freeform 275"/>
              <p:cNvSpPr>
                <a:spLocks/>
              </p:cNvSpPr>
              <p:nvPr/>
            </p:nvSpPr>
            <p:spPr bwMode="auto">
              <a:xfrm>
                <a:off x="5066" y="1068"/>
                <a:ext cx="16" cy="22"/>
              </a:xfrm>
              <a:custGeom>
                <a:avLst/>
                <a:gdLst>
                  <a:gd name="T0" fmla="*/ 68 w 68"/>
                  <a:gd name="T1" fmla="*/ 7 h 87"/>
                  <a:gd name="T2" fmla="*/ 0 w 68"/>
                  <a:gd name="T3" fmla="*/ 87 h 87"/>
                  <a:gd name="T4" fmla="*/ 6 w 68"/>
                  <a:gd name="T5" fmla="*/ 76 h 87"/>
                  <a:gd name="T6" fmla="*/ 12 w 68"/>
                  <a:gd name="T7" fmla="*/ 64 h 87"/>
                  <a:gd name="T8" fmla="*/ 20 w 68"/>
                  <a:gd name="T9" fmla="*/ 53 h 87"/>
                  <a:gd name="T10" fmla="*/ 28 w 68"/>
                  <a:gd name="T11" fmla="*/ 41 h 87"/>
                  <a:gd name="T12" fmla="*/ 37 w 68"/>
                  <a:gd name="T13" fmla="*/ 31 h 87"/>
                  <a:gd name="T14" fmla="*/ 46 w 68"/>
                  <a:gd name="T15" fmla="*/ 21 h 87"/>
                  <a:gd name="T16" fmla="*/ 55 w 68"/>
                  <a:gd name="T17" fmla="*/ 10 h 87"/>
                  <a:gd name="T18" fmla="*/ 65 w 68"/>
                  <a:gd name="T19" fmla="*/ 0 h 87"/>
                  <a:gd name="T20" fmla="*/ 65 w 68"/>
                  <a:gd name="T21" fmla="*/ 1 h 87"/>
                  <a:gd name="T22" fmla="*/ 66 w 68"/>
                  <a:gd name="T23" fmla="*/ 3 h 87"/>
                  <a:gd name="T24" fmla="*/ 67 w 68"/>
                  <a:gd name="T25" fmla="*/ 4 h 87"/>
                  <a:gd name="T26" fmla="*/ 68 w 68"/>
                  <a:gd name="T27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87">
                    <a:moveTo>
                      <a:pt x="68" y="7"/>
                    </a:moveTo>
                    <a:lnTo>
                      <a:pt x="0" y="87"/>
                    </a:lnTo>
                    <a:lnTo>
                      <a:pt x="6" y="76"/>
                    </a:lnTo>
                    <a:lnTo>
                      <a:pt x="12" y="64"/>
                    </a:lnTo>
                    <a:lnTo>
                      <a:pt x="20" y="53"/>
                    </a:lnTo>
                    <a:lnTo>
                      <a:pt x="28" y="41"/>
                    </a:lnTo>
                    <a:lnTo>
                      <a:pt x="37" y="31"/>
                    </a:lnTo>
                    <a:lnTo>
                      <a:pt x="46" y="21"/>
                    </a:lnTo>
                    <a:lnTo>
                      <a:pt x="55" y="1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6" y="3"/>
                    </a:lnTo>
                    <a:lnTo>
                      <a:pt x="67" y="4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2" name="Freeform 276"/>
              <p:cNvSpPr>
                <a:spLocks/>
              </p:cNvSpPr>
              <p:nvPr/>
            </p:nvSpPr>
            <p:spPr bwMode="auto">
              <a:xfrm>
                <a:off x="5091" y="1072"/>
                <a:ext cx="4" cy="3"/>
              </a:xfrm>
              <a:custGeom>
                <a:avLst/>
                <a:gdLst>
                  <a:gd name="T0" fmla="*/ 18 w 18"/>
                  <a:gd name="T1" fmla="*/ 1 h 14"/>
                  <a:gd name="T2" fmla="*/ 15 w 18"/>
                  <a:gd name="T3" fmla="*/ 3 h 14"/>
                  <a:gd name="T4" fmla="*/ 12 w 18"/>
                  <a:gd name="T5" fmla="*/ 7 h 14"/>
                  <a:gd name="T6" fmla="*/ 8 w 18"/>
                  <a:gd name="T7" fmla="*/ 10 h 14"/>
                  <a:gd name="T8" fmla="*/ 7 w 18"/>
                  <a:gd name="T9" fmla="*/ 14 h 14"/>
                  <a:gd name="T10" fmla="*/ 0 w 18"/>
                  <a:gd name="T11" fmla="*/ 14 h 14"/>
                  <a:gd name="T12" fmla="*/ 4 w 18"/>
                  <a:gd name="T13" fmla="*/ 8 h 14"/>
                  <a:gd name="T14" fmla="*/ 6 w 18"/>
                  <a:gd name="T15" fmla="*/ 3 h 14"/>
                  <a:gd name="T16" fmla="*/ 11 w 18"/>
                  <a:gd name="T17" fmla="*/ 0 h 14"/>
                  <a:gd name="T18" fmla="*/ 18 w 18"/>
                  <a:gd name="T1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4">
                    <a:moveTo>
                      <a:pt x="18" y="1"/>
                    </a:moveTo>
                    <a:lnTo>
                      <a:pt x="15" y="3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3" name="Freeform 277"/>
              <p:cNvSpPr>
                <a:spLocks/>
              </p:cNvSpPr>
              <p:nvPr/>
            </p:nvSpPr>
            <p:spPr bwMode="auto">
              <a:xfrm>
                <a:off x="5104" y="1077"/>
                <a:ext cx="4" cy="8"/>
              </a:xfrm>
              <a:custGeom>
                <a:avLst/>
                <a:gdLst>
                  <a:gd name="T0" fmla="*/ 14 w 15"/>
                  <a:gd name="T1" fmla="*/ 0 h 31"/>
                  <a:gd name="T2" fmla="*/ 15 w 15"/>
                  <a:gd name="T3" fmla="*/ 7 h 31"/>
                  <a:gd name="T4" fmla="*/ 11 w 15"/>
                  <a:gd name="T5" fmla="*/ 15 h 31"/>
                  <a:gd name="T6" fmla="*/ 5 w 15"/>
                  <a:gd name="T7" fmla="*/ 23 h 31"/>
                  <a:gd name="T8" fmla="*/ 0 w 15"/>
                  <a:gd name="T9" fmla="*/ 31 h 31"/>
                  <a:gd name="T10" fmla="*/ 3 w 15"/>
                  <a:gd name="T11" fmla="*/ 22 h 31"/>
                  <a:gd name="T12" fmla="*/ 5 w 15"/>
                  <a:gd name="T13" fmla="*/ 12 h 31"/>
                  <a:gd name="T14" fmla="*/ 8 w 15"/>
                  <a:gd name="T15" fmla="*/ 4 h 31"/>
                  <a:gd name="T16" fmla="*/ 14 w 15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31">
                    <a:moveTo>
                      <a:pt x="14" y="0"/>
                    </a:moveTo>
                    <a:lnTo>
                      <a:pt x="15" y="7"/>
                    </a:lnTo>
                    <a:lnTo>
                      <a:pt x="11" y="15"/>
                    </a:lnTo>
                    <a:lnTo>
                      <a:pt x="5" y="23"/>
                    </a:lnTo>
                    <a:lnTo>
                      <a:pt x="0" y="31"/>
                    </a:lnTo>
                    <a:lnTo>
                      <a:pt x="3" y="22"/>
                    </a:lnTo>
                    <a:lnTo>
                      <a:pt x="5" y="12"/>
                    </a:lnTo>
                    <a:lnTo>
                      <a:pt x="8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4" name="Freeform 278"/>
              <p:cNvSpPr>
                <a:spLocks/>
              </p:cNvSpPr>
              <p:nvPr/>
            </p:nvSpPr>
            <p:spPr bwMode="auto">
              <a:xfrm>
                <a:off x="4991" y="1134"/>
                <a:ext cx="4" cy="22"/>
              </a:xfrm>
              <a:custGeom>
                <a:avLst/>
                <a:gdLst>
                  <a:gd name="T0" fmla="*/ 0 w 18"/>
                  <a:gd name="T1" fmla="*/ 85 h 85"/>
                  <a:gd name="T2" fmla="*/ 2 w 18"/>
                  <a:gd name="T3" fmla="*/ 62 h 85"/>
                  <a:gd name="T4" fmla="*/ 0 w 18"/>
                  <a:gd name="T5" fmla="*/ 37 h 85"/>
                  <a:gd name="T6" fmla="*/ 5 w 18"/>
                  <a:gd name="T7" fmla="*/ 15 h 85"/>
                  <a:gd name="T8" fmla="*/ 18 w 18"/>
                  <a:gd name="T9" fmla="*/ 0 h 85"/>
                  <a:gd name="T10" fmla="*/ 14 w 18"/>
                  <a:gd name="T11" fmla="*/ 23 h 85"/>
                  <a:gd name="T12" fmla="*/ 13 w 18"/>
                  <a:gd name="T13" fmla="*/ 48 h 85"/>
                  <a:gd name="T14" fmla="*/ 10 w 18"/>
                  <a:gd name="T15" fmla="*/ 70 h 85"/>
                  <a:gd name="T16" fmla="*/ 0 w 18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5">
                    <a:moveTo>
                      <a:pt x="0" y="85"/>
                    </a:moveTo>
                    <a:lnTo>
                      <a:pt x="2" y="62"/>
                    </a:lnTo>
                    <a:lnTo>
                      <a:pt x="0" y="37"/>
                    </a:lnTo>
                    <a:lnTo>
                      <a:pt x="5" y="15"/>
                    </a:lnTo>
                    <a:lnTo>
                      <a:pt x="18" y="0"/>
                    </a:lnTo>
                    <a:lnTo>
                      <a:pt x="14" y="23"/>
                    </a:lnTo>
                    <a:lnTo>
                      <a:pt x="13" y="48"/>
                    </a:lnTo>
                    <a:lnTo>
                      <a:pt x="10" y="7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5" name="Freeform 279"/>
              <p:cNvSpPr>
                <a:spLocks/>
              </p:cNvSpPr>
              <p:nvPr/>
            </p:nvSpPr>
            <p:spPr bwMode="auto">
              <a:xfrm>
                <a:off x="5001" y="1135"/>
                <a:ext cx="2" cy="15"/>
              </a:xfrm>
              <a:custGeom>
                <a:avLst/>
                <a:gdLst>
                  <a:gd name="T0" fmla="*/ 9 w 9"/>
                  <a:gd name="T1" fmla="*/ 0 h 62"/>
                  <a:gd name="T2" fmla="*/ 6 w 9"/>
                  <a:gd name="T3" fmla="*/ 15 h 62"/>
                  <a:gd name="T4" fmla="*/ 7 w 9"/>
                  <a:gd name="T5" fmla="*/ 32 h 62"/>
                  <a:gd name="T6" fmla="*/ 6 w 9"/>
                  <a:gd name="T7" fmla="*/ 48 h 62"/>
                  <a:gd name="T8" fmla="*/ 0 w 9"/>
                  <a:gd name="T9" fmla="*/ 62 h 62"/>
                  <a:gd name="T10" fmla="*/ 0 w 9"/>
                  <a:gd name="T11" fmla="*/ 0 h 62"/>
                  <a:gd name="T12" fmla="*/ 9 w 9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2">
                    <a:moveTo>
                      <a:pt x="9" y="0"/>
                    </a:moveTo>
                    <a:lnTo>
                      <a:pt x="6" y="15"/>
                    </a:lnTo>
                    <a:lnTo>
                      <a:pt x="7" y="32"/>
                    </a:lnTo>
                    <a:lnTo>
                      <a:pt x="6" y="48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6" name="Freeform 280"/>
              <p:cNvSpPr>
                <a:spLocks/>
              </p:cNvSpPr>
              <p:nvPr/>
            </p:nvSpPr>
            <p:spPr bwMode="auto">
              <a:xfrm>
                <a:off x="5008" y="1136"/>
                <a:ext cx="4" cy="11"/>
              </a:xfrm>
              <a:custGeom>
                <a:avLst/>
                <a:gdLst>
                  <a:gd name="T0" fmla="*/ 14 w 14"/>
                  <a:gd name="T1" fmla="*/ 0 h 43"/>
                  <a:gd name="T2" fmla="*/ 14 w 14"/>
                  <a:gd name="T3" fmla="*/ 10 h 43"/>
                  <a:gd name="T4" fmla="*/ 11 w 14"/>
                  <a:gd name="T5" fmla="*/ 20 h 43"/>
                  <a:gd name="T6" fmla="*/ 10 w 14"/>
                  <a:gd name="T7" fmla="*/ 30 h 43"/>
                  <a:gd name="T8" fmla="*/ 11 w 14"/>
                  <a:gd name="T9" fmla="*/ 41 h 43"/>
                  <a:gd name="T10" fmla="*/ 8 w 14"/>
                  <a:gd name="T11" fmla="*/ 41 h 43"/>
                  <a:gd name="T12" fmla="*/ 4 w 14"/>
                  <a:gd name="T13" fmla="*/ 40 h 43"/>
                  <a:gd name="T14" fmla="*/ 2 w 14"/>
                  <a:gd name="T15" fmla="*/ 41 h 43"/>
                  <a:gd name="T16" fmla="*/ 0 w 14"/>
                  <a:gd name="T17" fmla="*/ 43 h 43"/>
                  <a:gd name="T18" fmla="*/ 0 w 14"/>
                  <a:gd name="T19" fmla="*/ 0 h 43"/>
                  <a:gd name="T20" fmla="*/ 14 w 14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3">
                    <a:moveTo>
                      <a:pt x="14" y="0"/>
                    </a:moveTo>
                    <a:lnTo>
                      <a:pt x="14" y="10"/>
                    </a:lnTo>
                    <a:lnTo>
                      <a:pt x="11" y="20"/>
                    </a:lnTo>
                    <a:lnTo>
                      <a:pt x="10" y="30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4" y="40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7" name="Freeform 281"/>
              <p:cNvSpPr>
                <a:spLocks/>
              </p:cNvSpPr>
              <p:nvPr/>
            </p:nvSpPr>
            <p:spPr bwMode="auto">
              <a:xfrm>
                <a:off x="5019" y="1136"/>
                <a:ext cx="2" cy="10"/>
              </a:xfrm>
              <a:custGeom>
                <a:avLst/>
                <a:gdLst>
                  <a:gd name="T0" fmla="*/ 11 w 11"/>
                  <a:gd name="T1" fmla="*/ 39 h 39"/>
                  <a:gd name="T2" fmla="*/ 0 w 11"/>
                  <a:gd name="T3" fmla="*/ 39 h 39"/>
                  <a:gd name="T4" fmla="*/ 0 w 11"/>
                  <a:gd name="T5" fmla="*/ 0 h 39"/>
                  <a:gd name="T6" fmla="*/ 4 w 11"/>
                  <a:gd name="T7" fmla="*/ 9 h 39"/>
                  <a:gd name="T8" fmla="*/ 7 w 11"/>
                  <a:gd name="T9" fmla="*/ 18 h 39"/>
                  <a:gd name="T10" fmla="*/ 9 w 11"/>
                  <a:gd name="T11" fmla="*/ 29 h 39"/>
                  <a:gd name="T12" fmla="*/ 11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4" y="9"/>
                    </a:lnTo>
                    <a:lnTo>
                      <a:pt x="7" y="18"/>
                    </a:lnTo>
                    <a:lnTo>
                      <a:pt x="9" y="29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8" name="Freeform 282"/>
              <p:cNvSpPr>
                <a:spLocks/>
              </p:cNvSpPr>
              <p:nvPr/>
            </p:nvSpPr>
            <p:spPr bwMode="auto">
              <a:xfrm>
                <a:off x="4980" y="1139"/>
                <a:ext cx="4" cy="21"/>
              </a:xfrm>
              <a:custGeom>
                <a:avLst/>
                <a:gdLst>
                  <a:gd name="T0" fmla="*/ 17 w 17"/>
                  <a:gd name="T1" fmla="*/ 75 h 86"/>
                  <a:gd name="T2" fmla="*/ 3 w 17"/>
                  <a:gd name="T3" fmla="*/ 86 h 86"/>
                  <a:gd name="T4" fmla="*/ 0 w 17"/>
                  <a:gd name="T5" fmla="*/ 12 h 86"/>
                  <a:gd name="T6" fmla="*/ 17 w 17"/>
                  <a:gd name="T7" fmla="*/ 0 h 86"/>
                  <a:gd name="T8" fmla="*/ 12 w 17"/>
                  <a:gd name="T9" fmla="*/ 75 h 86"/>
                  <a:gd name="T10" fmla="*/ 17 w 17"/>
                  <a:gd name="T11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86">
                    <a:moveTo>
                      <a:pt x="17" y="75"/>
                    </a:moveTo>
                    <a:lnTo>
                      <a:pt x="3" y="86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2" y="75"/>
                    </a:lnTo>
                    <a:lnTo>
                      <a:pt x="17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9" name="Freeform 283"/>
              <p:cNvSpPr>
                <a:spLocks/>
              </p:cNvSpPr>
              <p:nvPr/>
            </p:nvSpPr>
            <p:spPr bwMode="auto">
              <a:xfrm>
                <a:off x="4971" y="1144"/>
                <a:ext cx="4" cy="21"/>
              </a:xfrm>
              <a:custGeom>
                <a:avLst/>
                <a:gdLst>
                  <a:gd name="T0" fmla="*/ 13 w 14"/>
                  <a:gd name="T1" fmla="*/ 0 h 82"/>
                  <a:gd name="T2" fmla="*/ 13 w 14"/>
                  <a:gd name="T3" fmla="*/ 22 h 82"/>
                  <a:gd name="T4" fmla="*/ 14 w 14"/>
                  <a:gd name="T5" fmla="*/ 45 h 82"/>
                  <a:gd name="T6" fmla="*/ 11 w 14"/>
                  <a:gd name="T7" fmla="*/ 66 h 82"/>
                  <a:gd name="T8" fmla="*/ 0 w 14"/>
                  <a:gd name="T9" fmla="*/ 82 h 82"/>
                  <a:gd name="T10" fmla="*/ 7 w 14"/>
                  <a:gd name="T11" fmla="*/ 0 h 82"/>
                  <a:gd name="T12" fmla="*/ 13 w 14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2">
                    <a:moveTo>
                      <a:pt x="13" y="0"/>
                    </a:moveTo>
                    <a:lnTo>
                      <a:pt x="13" y="22"/>
                    </a:lnTo>
                    <a:lnTo>
                      <a:pt x="14" y="45"/>
                    </a:lnTo>
                    <a:lnTo>
                      <a:pt x="11" y="66"/>
                    </a:lnTo>
                    <a:lnTo>
                      <a:pt x="0" y="82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0" name="Freeform 284"/>
              <p:cNvSpPr>
                <a:spLocks/>
              </p:cNvSpPr>
              <p:nvPr/>
            </p:nvSpPr>
            <p:spPr bwMode="auto">
              <a:xfrm>
                <a:off x="4962" y="1149"/>
                <a:ext cx="3" cy="20"/>
              </a:xfrm>
              <a:custGeom>
                <a:avLst/>
                <a:gdLst>
                  <a:gd name="T0" fmla="*/ 14 w 14"/>
                  <a:gd name="T1" fmla="*/ 75 h 77"/>
                  <a:gd name="T2" fmla="*/ 12 w 14"/>
                  <a:gd name="T3" fmla="*/ 75 h 77"/>
                  <a:gd name="T4" fmla="*/ 11 w 14"/>
                  <a:gd name="T5" fmla="*/ 75 h 77"/>
                  <a:gd name="T6" fmla="*/ 8 w 14"/>
                  <a:gd name="T7" fmla="*/ 76 h 77"/>
                  <a:gd name="T8" fmla="*/ 6 w 14"/>
                  <a:gd name="T9" fmla="*/ 77 h 77"/>
                  <a:gd name="T10" fmla="*/ 5 w 14"/>
                  <a:gd name="T11" fmla="*/ 57 h 77"/>
                  <a:gd name="T12" fmla="*/ 0 w 14"/>
                  <a:gd name="T13" fmla="*/ 37 h 77"/>
                  <a:gd name="T14" fmla="*/ 0 w 14"/>
                  <a:gd name="T15" fmla="*/ 17 h 77"/>
                  <a:gd name="T16" fmla="*/ 11 w 14"/>
                  <a:gd name="T17" fmla="*/ 0 h 77"/>
                  <a:gd name="T18" fmla="*/ 14 w 14"/>
                  <a:gd name="T19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7">
                    <a:moveTo>
                      <a:pt x="14" y="75"/>
                    </a:moveTo>
                    <a:lnTo>
                      <a:pt x="12" y="75"/>
                    </a:lnTo>
                    <a:lnTo>
                      <a:pt x="11" y="75"/>
                    </a:lnTo>
                    <a:lnTo>
                      <a:pt x="8" y="76"/>
                    </a:lnTo>
                    <a:lnTo>
                      <a:pt x="6" y="77"/>
                    </a:lnTo>
                    <a:lnTo>
                      <a:pt x="5" y="57"/>
                    </a:lnTo>
                    <a:lnTo>
                      <a:pt x="0" y="37"/>
                    </a:lnTo>
                    <a:lnTo>
                      <a:pt x="0" y="17"/>
                    </a:lnTo>
                    <a:lnTo>
                      <a:pt x="11" y="0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1" name="Freeform 285"/>
              <p:cNvSpPr>
                <a:spLocks/>
              </p:cNvSpPr>
              <p:nvPr/>
            </p:nvSpPr>
            <p:spPr bwMode="auto">
              <a:xfrm>
                <a:off x="5012" y="1152"/>
                <a:ext cx="6" cy="20"/>
              </a:xfrm>
              <a:custGeom>
                <a:avLst/>
                <a:gdLst>
                  <a:gd name="T0" fmla="*/ 0 w 22"/>
                  <a:gd name="T1" fmla="*/ 83 h 83"/>
                  <a:gd name="T2" fmla="*/ 7 w 22"/>
                  <a:gd name="T3" fmla="*/ 61 h 83"/>
                  <a:gd name="T4" fmla="*/ 9 w 22"/>
                  <a:gd name="T5" fmla="*/ 38 h 83"/>
                  <a:gd name="T6" fmla="*/ 13 w 22"/>
                  <a:gd name="T7" fmla="*/ 16 h 83"/>
                  <a:gd name="T8" fmla="*/ 22 w 22"/>
                  <a:gd name="T9" fmla="*/ 0 h 83"/>
                  <a:gd name="T10" fmla="*/ 22 w 22"/>
                  <a:gd name="T11" fmla="*/ 24 h 83"/>
                  <a:gd name="T12" fmla="*/ 20 w 22"/>
                  <a:gd name="T13" fmla="*/ 46 h 83"/>
                  <a:gd name="T14" fmla="*/ 13 w 22"/>
                  <a:gd name="T15" fmla="*/ 67 h 83"/>
                  <a:gd name="T16" fmla="*/ 0 w 22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83">
                    <a:moveTo>
                      <a:pt x="0" y="83"/>
                    </a:moveTo>
                    <a:lnTo>
                      <a:pt x="7" y="61"/>
                    </a:lnTo>
                    <a:lnTo>
                      <a:pt x="9" y="38"/>
                    </a:lnTo>
                    <a:lnTo>
                      <a:pt x="13" y="16"/>
                    </a:lnTo>
                    <a:lnTo>
                      <a:pt x="22" y="0"/>
                    </a:lnTo>
                    <a:lnTo>
                      <a:pt x="22" y="24"/>
                    </a:lnTo>
                    <a:lnTo>
                      <a:pt x="20" y="46"/>
                    </a:lnTo>
                    <a:lnTo>
                      <a:pt x="13" y="6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2" name="Freeform 286"/>
              <p:cNvSpPr>
                <a:spLocks/>
              </p:cNvSpPr>
              <p:nvPr/>
            </p:nvSpPr>
            <p:spPr bwMode="auto">
              <a:xfrm>
                <a:off x="4952" y="1155"/>
                <a:ext cx="4" cy="18"/>
              </a:xfrm>
              <a:custGeom>
                <a:avLst/>
                <a:gdLst>
                  <a:gd name="T0" fmla="*/ 17 w 18"/>
                  <a:gd name="T1" fmla="*/ 0 h 73"/>
                  <a:gd name="T2" fmla="*/ 18 w 18"/>
                  <a:gd name="T3" fmla="*/ 19 h 73"/>
                  <a:gd name="T4" fmla="*/ 18 w 18"/>
                  <a:gd name="T5" fmla="*/ 36 h 73"/>
                  <a:gd name="T6" fmla="*/ 16 w 18"/>
                  <a:gd name="T7" fmla="*/ 55 h 73"/>
                  <a:gd name="T8" fmla="*/ 12 w 18"/>
                  <a:gd name="T9" fmla="*/ 73 h 73"/>
                  <a:gd name="T10" fmla="*/ 6 w 18"/>
                  <a:gd name="T11" fmla="*/ 73 h 73"/>
                  <a:gd name="T12" fmla="*/ 3 w 18"/>
                  <a:gd name="T13" fmla="*/ 51 h 73"/>
                  <a:gd name="T14" fmla="*/ 0 w 18"/>
                  <a:gd name="T15" fmla="*/ 29 h 73"/>
                  <a:gd name="T16" fmla="*/ 1 w 18"/>
                  <a:gd name="T17" fmla="*/ 11 h 73"/>
                  <a:gd name="T18" fmla="*/ 17 w 18"/>
                  <a:gd name="T1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3">
                    <a:moveTo>
                      <a:pt x="17" y="0"/>
                    </a:moveTo>
                    <a:lnTo>
                      <a:pt x="18" y="19"/>
                    </a:lnTo>
                    <a:lnTo>
                      <a:pt x="18" y="36"/>
                    </a:lnTo>
                    <a:lnTo>
                      <a:pt x="16" y="55"/>
                    </a:lnTo>
                    <a:lnTo>
                      <a:pt x="12" y="73"/>
                    </a:lnTo>
                    <a:lnTo>
                      <a:pt x="6" y="73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1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3" name="Freeform 287"/>
              <p:cNvSpPr>
                <a:spLocks/>
              </p:cNvSpPr>
              <p:nvPr/>
            </p:nvSpPr>
            <p:spPr bwMode="auto">
              <a:xfrm>
                <a:off x="5023" y="1156"/>
                <a:ext cx="2" cy="10"/>
              </a:xfrm>
              <a:custGeom>
                <a:avLst/>
                <a:gdLst>
                  <a:gd name="T0" fmla="*/ 11 w 11"/>
                  <a:gd name="T1" fmla="*/ 0 h 44"/>
                  <a:gd name="T2" fmla="*/ 11 w 11"/>
                  <a:gd name="T3" fmla="*/ 10 h 44"/>
                  <a:gd name="T4" fmla="*/ 10 w 11"/>
                  <a:gd name="T5" fmla="*/ 21 h 44"/>
                  <a:gd name="T6" fmla="*/ 6 w 11"/>
                  <a:gd name="T7" fmla="*/ 32 h 44"/>
                  <a:gd name="T8" fmla="*/ 5 w 11"/>
                  <a:gd name="T9" fmla="*/ 44 h 44"/>
                  <a:gd name="T10" fmla="*/ 0 w 11"/>
                  <a:gd name="T11" fmla="*/ 33 h 44"/>
                  <a:gd name="T12" fmla="*/ 4 w 11"/>
                  <a:gd name="T13" fmla="*/ 23 h 44"/>
                  <a:gd name="T14" fmla="*/ 9 w 11"/>
                  <a:gd name="T15" fmla="*/ 13 h 44"/>
                  <a:gd name="T16" fmla="*/ 7 w 11"/>
                  <a:gd name="T17" fmla="*/ 0 h 44"/>
                  <a:gd name="T18" fmla="*/ 11 w 11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4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1"/>
                    </a:lnTo>
                    <a:lnTo>
                      <a:pt x="6" y="32"/>
                    </a:lnTo>
                    <a:lnTo>
                      <a:pt x="5" y="44"/>
                    </a:lnTo>
                    <a:lnTo>
                      <a:pt x="0" y="33"/>
                    </a:lnTo>
                    <a:lnTo>
                      <a:pt x="4" y="23"/>
                    </a:lnTo>
                    <a:lnTo>
                      <a:pt x="9" y="1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4" name="Freeform 288"/>
              <p:cNvSpPr>
                <a:spLocks/>
              </p:cNvSpPr>
              <p:nvPr/>
            </p:nvSpPr>
            <p:spPr bwMode="auto">
              <a:xfrm>
                <a:off x="5032" y="1159"/>
                <a:ext cx="68" cy="202"/>
              </a:xfrm>
              <a:custGeom>
                <a:avLst/>
                <a:gdLst>
                  <a:gd name="T0" fmla="*/ 98 w 272"/>
                  <a:gd name="T1" fmla="*/ 30 h 807"/>
                  <a:gd name="T2" fmla="*/ 123 w 272"/>
                  <a:gd name="T3" fmla="*/ 78 h 807"/>
                  <a:gd name="T4" fmla="*/ 146 w 272"/>
                  <a:gd name="T5" fmla="*/ 128 h 807"/>
                  <a:gd name="T6" fmla="*/ 166 w 272"/>
                  <a:gd name="T7" fmla="*/ 178 h 807"/>
                  <a:gd name="T8" fmla="*/ 187 w 272"/>
                  <a:gd name="T9" fmla="*/ 228 h 807"/>
                  <a:gd name="T10" fmla="*/ 208 w 272"/>
                  <a:gd name="T11" fmla="*/ 279 h 807"/>
                  <a:gd name="T12" fmla="*/ 229 w 272"/>
                  <a:gd name="T13" fmla="*/ 328 h 807"/>
                  <a:gd name="T14" fmla="*/ 249 w 272"/>
                  <a:gd name="T15" fmla="*/ 378 h 807"/>
                  <a:gd name="T16" fmla="*/ 272 w 272"/>
                  <a:gd name="T17" fmla="*/ 427 h 807"/>
                  <a:gd name="T18" fmla="*/ 272 w 272"/>
                  <a:gd name="T19" fmla="*/ 439 h 807"/>
                  <a:gd name="T20" fmla="*/ 268 w 272"/>
                  <a:gd name="T21" fmla="*/ 448 h 807"/>
                  <a:gd name="T22" fmla="*/ 259 w 272"/>
                  <a:gd name="T23" fmla="*/ 456 h 807"/>
                  <a:gd name="T24" fmla="*/ 252 w 272"/>
                  <a:gd name="T25" fmla="*/ 464 h 807"/>
                  <a:gd name="T26" fmla="*/ 236 w 272"/>
                  <a:gd name="T27" fmla="*/ 485 h 807"/>
                  <a:gd name="T28" fmla="*/ 219 w 272"/>
                  <a:gd name="T29" fmla="*/ 506 h 807"/>
                  <a:gd name="T30" fmla="*/ 203 w 272"/>
                  <a:gd name="T31" fmla="*/ 526 h 807"/>
                  <a:gd name="T32" fmla="*/ 187 w 272"/>
                  <a:gd name="T33" fmla="*/ 547 h 807"/>
                  <a:gd name="T34" fmla="*/ 171 w 272"/>
                  <a:gd name="T35" fmla="*/ 568 h 807"/>
                  <a:gd name="T36" fmla="*/ 155 w 272"/>
                  <a:gd name="T37" fmla="*/ 590 h 807"/>
                  <a:gd name="T38" fmla="*/ 139 w 272"/>
                  <a:gd name="T39" fmla="*/ 610 h 807"/>
                  <a:gd name="T40" fmla="*/ 123 w 272"/>
                  <a:gd name="T41" fmla="*/ 632 h 807"/>
                  <a:gd name="T42" fmla="*/ 106 w 272"/>
                  <a:gd name="T43" fmla="*/ 654 h 807"/>
                  <a:gd name="T44" fmla="*/ 92 w 272"/>
                  <a:gd name="T45" fmla="*/ 676 h 807"/>
                  <a:gd name="T46" fmla="*/ 75 w 272"/>
                  <a:gd name="T47" fmla="*/ 698 h 807"/>
                  <a:gd name="T48" fmla="*/ 60 w 272"/>
                  <a:gd name="T49" fmla="*/ 720 h 807"/>
                  <a:gd name="T50" fmla="*/ 45 w 272"/>
                  <a:gd name="T51" fmla="*/ 742 h 807"/>
                  <a:gd name="T52" fmla="*/ 30 w 272"/>
                  <a:gd name="T53" fmla="*/ 764 h 807"/>
                  <a:gd name="T54" fmla="*/ 15 w 272"/>
                  <a:gd name="T55" fmla="*/ 786 h 807"/>
                  <a:gd name="T56" fmla="*/ 0 w 272"/>
                  <a:gd name="T57" fmla="*/ 807 h 807"/>
                  <a:gd name="T58" fmla="*/ 0 w 272"/>
                  <a:gd name="T59" fmla="*/ 794 h 807"/>
                  <a:gd name="T60" fmla="*/ 18 w 272"/>
                  <a:gd name="T61" fmla="*/ 772 h 807"/>
                  <a:gd name="T62" fmla="*/ 34 w 272"/>
                  <a:gd name="T63" fmla="*/ 750 h 807"/>
                  <a:gd name="T64" fmla="*/ 50 w 272"/>
                  <a:gd name="T65" fmla="*/ 728 h 807"/>
                  <a:gd name="T66" fmla="*/ 66 w 272"/>
                  <a:gd name="T67" fmla="*/ 705 h 807"/>
                  <a:gd name="T68" fmla="*/ 82 w 272"/>
                  <a:gd name="T69" fmla="*/ 683 h 807"/>
                  <a:gd name="T70" fmla="*/ 98 w 272"/>
                  <a:gd name="T71" fmla="*/ 660 h 807"/>
                  <a:gd name="T72" fmla="*/ 113 w 272"/>
                  <a:gd name="T73" fmla="*/ 638 h 807"/>
                  <a:gd name="T74" fmla="*/ 130 w 272"/>
                  <a:gd name="T75" fmla="*/ 615 h 807"/>
                  <a:gd name="T76" fmla="*/ 145 w 272"/>
                  <a:gd name="T77" fmla="*/ 593 h 807"/>
                  <a:gd name="T78" fmla="*/ 161 w 272"/>
                  <a:gd name="T79" fmla="*/ 571 h 807"/>
                  <a:gd name="T80" fmla="*/ 176 w 272"/>
                  <a:gd name="T81" fmla="*/ 548 h 807"/>
                  <a:gd name="T82" fmla="*/ 192 w 272"/>
                  <a:gd name="T83" fmla="*/ 526 h 807"/>
                  <a:gd name="T84" fmla="*/ 208 w 272"/>
                  <a:gd name="T85" fmla="*/ 503 h 807"/>
                  <a:gd name="T86" fmla="*/ 224 w 272"/>
                  <a:gd name="T87" fmla="*/ 481 h 807"/>
                  <a:gd name="T88" fmla="*/ 241 w 272"/>
                  <a:gd name="T89" fmla="*/ 459 h 807"/>
                  <a:gd name="T90" fmla="*/ 259 w 272"/>
                  <a:gd name="T91" fmla="*/ 438 h 807"/>
                  <a:gd name="T92" fmla="*/ 239 w 272"/>
                  <a:gd name="T93" fmla="*/ 382 h 807"/>
                  <a:gd name="T94" fmla="*/ 218 w 272"/>
                  <a:gd name="T95" fmla="*/ 327 h 807"/>
                  <a:gd name="T96" fmla="*/ 196 w 272"/>
                  <a:gd name="T97" fmla="*/ 272 h 807"/>
                  <a:gd name="T98" fmla="*/ 174 w 272"/>
                  <a:gd name="T99" fmla="*/ 218 h 807"/>
                  <a:gd name="T100" fmla="*/ 151 w 272"/>
                  <a:gd name="T101" fmla="*/ 163 h 807"/>
                  <a:gd name="T102" fmla="*/ 128 w 272"/>
                  <a:gd name="T103" fmla="*/ 109 h 807"/>
                  <a:gd name="T104" fmla="*/ 106 w 272"/>
                  <a:gd name="T105" fmla="*/ 55 h 807"/>
                  <a:gd name="T106" fmla="*/ 86 w 272"/>
                  <a:gd name="T107" fmla="*/ 0 h 807"/>
                  <a:gd name="T108" fmla="*/ 95 w 272"/>
                  <a:gd name="T109" fmla="*/ 3 h 807"/>
                  <a:gd name="T110" fmla="*/ 95 w 272"/>
                  <a:gd name="T111" fmla="*/ 11 h 807"/>
                  <a:gd name="T112" fmla="*/ 94 w 272"/>
                  <a:gd name="T113" fmla="*/ 21 h 807"/>
                  <a:gd name="T114" fmla="*/ 98 w 272"/>
                  <a:gd name="T115" fmla="*/ 3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2" h="807">
                    <a:moveTo>
                      <a:pt x="98" y="30"/>
                    </a:moveTo>
                    <a:lnTo>
                      <a:pt x="123" y="78"/>
                    </a:lnTo>
                    <a:lnTo>
                      <a:pt x="146" y="128"/>
                    </a:lnTo>
                    <a:lnTo>
                      <a:pt x="166" y="178"/>
                    </a:lnTo>
                    <a:lnTo>
                      <a:pt x="187" y="228"/>
                    </a:lnTo>
                    <a:lnTo>
                      <a:pt x="208" y="279"/>
                    </a:lnTo>
                    <a:lnTo>
                      <a:pt x="229" y="328"/>
                    </a:lnTo>
                    <a:lnTo>
                      <a:pt x="249" y="378"/>
                    </a:lnTo>
                    <a:lnTo>
                      <a:pt x="272" y="427"/>
                    </a:lnTo>
                    <a:lnTo>
                      <a:pt x="272" y="439"/>
                    </a:lnTo>
                    <a:lnTo>
                      <a:pt x="268" y="448"/>
                    </a:lnTo>
                    <a:lnTo>
                      <a:pt x="259" y="456"/>
                    </a:lnTo>
                    <a:lnTo>
                      <a:pt x="252" y="464"/>
                    </a:lnTo>
                    <a:lnTo>
                      <a:pt x="236" y="485"/>
                    </a:lnTo>
                    <a:lnTo>
                      <a:pt x="219" y="506"/>
                    </a:lnTo>
                    <a:lnTo>
                      <a:pt x="203" y="526"/>
                    </a:lnTo>
                    <a:lnTo>
                      <a:pt x="187" y="547"/>
                    </a:lnTo>
                    <a:lnTo>
                      <a:pt x="171" y="568"/>
                    </a:lnTo>
                    <a:lnTo>
                      <a:pt x="155" y="590"/>
                    </a:lnTo>
                    <a:lnTo>
                      <a:pt x="139" y="610"/>
                    </a:lnTo>
                    <a:lnTo>
                      <a:pt x="123" y="632"/>
                    </a:lnTo>
                    <a:lnTo>
                      <a:pt x="106" y="654"/>
                    </a:lnTo>
                    <a:lnTo>
                      <a:pt x="92" y="676"/>
                    </a:lnTo>
                    <a:lnTo>
                      <a:pt x="75" y="698"/>
                    </a:lnTo>
                    <a:lnTo>
                      <a:pt x="60" y="720"/>
                    </a:lnTo>
                    <a:lnTo>
                      <a:pt x="45" y="742"/>
                    </a:lnTo>
                    <a:lnTo>
                      <a:pt x="30" y="764"/>
                    </a:lnTo>
                    <a:lnTo>
                      <a:pt x="15" y="786"/>
                    </a:lnTo>
                    <a:lnTo>
                      <a:pt x="0" y="807"/>
                    </a:lnTo>
                    <a:lnTo>
                      <a:pt x="0" y="794"/>
                    </a:lnTo>
                    <a:lnTo>
                      <a:pt x="18" y="772"/>
                    </a:lnTo>
                    <a:lnTo>
                      <a:pt x="34" y="750"/>
                    </a:lnTo>
                    <a:lnTo>
                      <a:pt x="50" y="728"/>
                    </a:lnTo>
                    <a:lnTo>
                      <a:pt x="66" y="705"/>
                    </a:lnTo>
                    <a:lnTo>
                      <a:pt x="82" y="683"/>
                    </a:lnTo>
                    <a:lnTo>
                      <a:pt x="98" y="660"/>
                    </a:lnTo>
                    <a:lnTo>
                      <a:pt x="113" y="638"/>
                    </a:lnTo>
                    <a:lnTo>
                      <a:pt x="130" y="615"/>
                    </a:lnTo>
                    <a:lnTo>
                      <a:pt x="145" y="593"/>
                    </a:lnTo>
                    <a:lnTo>
                      <a:pt x="161" y="571"/>
                    </a:lnTo>
                    <a:lnTo>
                      <a:pt x="176" y="548"/>
                    </a:lnTo>
                    <a:lnTo>
                      <a:pt x="192" y="526"/>
                    </a:lnTo>
                    <a:lnTo>
                      <a:pt x="208" y="503"/>
                    </a:lnTo>
                    <a:lnTo>
                      <a:pt x="224" y="481"/>
                    </a:lnTo>
                    <a:lnTo>
                      <a:pt x="241" y="459"/>
                    </a:lnTo>
                    <a:lnTo>
                      <a:pt x="259" y="438"/>
                    </a:lnTo>
                    <a:lnTo>
                      <a:pt x="239" y="382"/>
                    </a:lnTo>
                    <a:lnTo>
                      <a:pt x="218" y="327"/>
                    </a:lnTo>
                    <a:lnTo>
                      <a:pt x="196" y="272"/>
                    </a:lnTo>
                    <a:lnTo>
                      <a:pt x="174" y="218"/>
                    </a:lnTo>
                    <a:lnTo>
                      <a:pt x="151" y="163"/>
                    </a:lnTo>
                    <a:lnTo>
                      <a:pt x="128" y="109"/>
                    </a:lnTo>
                    <a:lnTo>
                      <a:pt x="106" y="55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95" y="11"/>
                    </a:lnTo>
                    <a:lnTo>
                      <a:pt x="94" y="21"/>
                    </a:lnTo>
                    <a:lnTo>
                      <a:pt x="9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5" name="Freeform 289"/>
              <p:cNvSpPr>
                <a:spLocks/>
              </p:cNvSpPr>
              <p:nvPr/>
            </p:nvSpPr>
            <p:spPr bwMode="auto">
              <a:xfrm>
                <a:off x="4942" y="1160"/>
                <a:ext cx="4" cy="17"/>
              </a:xfrm>
              <a:custGeom>
                <a:avLst/>
                <a:gdLst>
                  <a:gd name="T0" fmla="*/ 9 w 15"/>
                  <a:gd name="T1" fmla="*/ 72 h 72"/>
                  <a:gd name="T2" fmla="*/ 7 w 15"/>
                  <a:gd name="T3" fmla="*/ 53 h 72"/>
                  <a:gd name="T4" fmla="*/ 2 w 15"/>
                  <a:gd name="T5" fmla="*/ 35 h 72"/>
                  <a:gd name="T6" fmla="*/ 0 w 15"/>
                  <a:gd name="T7" fmla="*/ 16 h 72"/>
                  <a:gd name="T8" fmla="*/ 7 w 15"/>
                  <a:gd name="T9" fmla="*/ 0 h 72"/>
                  <a:gd name="T10" fmla="*/ 9 w 15"/>
                  <a:gd name="T11" fmla="*/ 17 h 72"/>
                  <a:gd name="T12" fmla="*/ 14 w 15"/>
                  <a:gd name="T13" fmla="*/ 37 h 72"/>
                  <a:gd name="T14" fmla="*/ 15 w 15"/>
                  <a:gd name="T15" fmla="*/ 55 h 72"/>
                  <a:gd name="T16" fmla="*/ 9 w 15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72">
                    <a:moveTo>
                      <a:pt x="9" y="72"/>
                    </a:moveTo>
                    <a:lnTo>
                      <a:pt x="7" y="53"/>
                    </a:lnTo>
                    <a:lnTo>
                      <a:pt x="2" y="35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9" y="17"/>
                    </a:lnTo>
                    <a:lnTo>
                      <a:pt x="14" y="37"/>
                    </a:lnTo>
                    <a:lnTo>
                      <a:pt x="15" y="55"/>
                    </a:lnTo>
                    <a:lnTo>
                      <a:pt x="9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6" name="Freeform 290"/>
              <p:cNvSpPr>
                <a:spLocks/>
              </p:cNvSpPr>
              <p:nvPr/>
            </p:nvSpPr>
            <p:spPr bwMode="auto">
              <a:xfrm>
                <a:off x="5038" y="1164"/>
                <a:ext cx="5" cy="19"/>
              </a:xfrm>
              <a:custGeom>
                <a:avLst/>
                <a:gdLst>
                  <a:gd name="T0" fmla="*/ 0 w 23"/>
                  <a:gd name="T1" fmla="*/ 75 h 75"/>
                  <a:gd name="T2" fmla="*/ 4 w 23"/>
                  <a:gd name="T3" fmla="*/ 55 h 75"/>
                  <a:gd name="T4" fmla="*/ 5 w 23"/>
                  <a:gd name="T5" fmla="*/ 33 h 75"/>
                  <a:gd name="T6" fmla="*/ 9 w 23"/>
                  <a:gd name="T7" fmla="*/ 13 h 75"/>
                  <a:gd name="T8" fmla="*/ 23 w 23"/>
                  <a:gd name="T9" fmla="*/ 0 h 75"/>
                  <a:gd name="T10" fmla="*/ 15 w 23"/>
                  <a:gd name="T11" fmla="*/ 15 h 75"/>
                  <a:gd name="T12" fmla="*/ 14 w 23"/>
                  <a:gd name="T13" fmla="*/ 38 h 75"/>
                  <a:gd name="T14" fmla="*/ 12 w 23"/>
                  <a:gd name="T15" fmla="*/ 60 h 75"/>
                  <a:gd name="T16" fmla="*/ 0 w 23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5">
                    <a:moveTo>
                      <a:pt x="0" y="75"/>
                    </a:moveTo>
                    <a:lnTo>
                      <a:pt x="4" y="55"/>
                    </a:lnTo>
                    <a:lnTo>
                      <a:pt x="5" y="33"/>
                    </a:lnTo>
                    <a:lnTo>
                      <a:pt x="9" y="13"/>
                    </a:lnTo>
                    <a:lnTo>
                      <a:pt x="23" y="0"/>
                    </a:lnTo>
                    <a:lnTo>
                      <a:pt x="15" y="15"/>
                    </a:lnTo>
                    <a:lnTo>
                      <a:pt x="14" y="38"/>
                    </a:lnTo>
                    <a:lnTo>
                      <a:pt x="12" y="6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7" name="Freeform 291"/>
              <p:cNvSpPr>
                <a:spLocks/>
              </p:cNvSpPr>
              <p:nvPr/>
            </p:nvSpPr>
            <p:spPr bwMode="auto">
              <a:xfrm>
                <a:off x="4933" y="1166"/>
                <a:ext cx="5" cy="17"/>
              </a:xfrm>
              <a:custGeom>
                <a:avLst/>
                <a:gdLst>
                  <a:gd name="T0" fmla="*/ 19 w 19"/>
                  <a:gd name="T1" fmla="*/ 52 h 68"/>
                  <a:gd name="T2" fmla="*/ 19 w 19"/>
                  <a:gd name="T3" fmla="*/ 57 h 68"/>
                  <a:gd name="T4" fmla="*/ 18 w 19"/>
                  <a:gd name="T5" fmla="*/ 60 h 68"/>
                  <a:gd name="T6" fmla="*/ 15 w 19"/>
                  <a:gd name="T7" fmla="*/ 63 h 68"/>
                  <a:gd name="T8" fmla="*/ 13 w 19"/>
                  <a:gd name="T9" fmla="*/ 65 h 68"/>
                  <a:gd name="T10" fmla="*/ 9 w 19"/>
                  <a:gd name="T11" fmla="*/ 68 h 68"/>
                  <a:gd name="T12" fmla="*/ 0 w 19"/>
                  <a:gd name="T13" fmla="*/ 0 h 68"/>
                  <a:gd name="T14" fmla="*/ 8 w 19"/>
                  <a:gd name="T15" fmla="*/ 10 h 68"/>
                  <a:gd name="T16" fmla="*/ 11 w 19"/>
                  <a:gd name="T17" fmla="*/ 22 h 68"/>
                  <a:gd name="T18" fmla="*/ 14 w 19"/>
                  <a:gd name="T19" fmla="*/ 38 h 68"/>
                  <a:gd name="T20" fmla="*/ 19 w 19"/>
                  <a:gd name="T21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68">
                    <a:moveTo>
                      <a:pt x="19" y="52"/>
                    </a:moveTo>
                    <a:lnTo>
                      <a:pt x="19" y="57"/>
                    </a:lnTo>
                    <a:lnTo>
                      <a:pt x="18" y="60"/>
                    </a:lnTo>
                    <a:lnTo>
                      <a:pt x="15" y="63"/>
                    </a:lnTo>
                    <a:lnTo>
                      <a:pt x="13" y="65"/>
                    </a:lnTo>
                    <a:lnTo>
                      <a:pt x="9" y="68"/>
                    </a:lnTo>
                    <a:lnTo>
                      <a:pt x="0" y="0"/>
                    </a:lnTo>
                    <a:lnTo>
                      <a:pt x="8" y="10"/>
                    </a:lnTo>
                    <a:lnTo>
                      <a:pt x="11" y="22"/>
                    </a:lnTo>
                    <a:lnTo>
                      <a:pt x="14" y="38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8" name="Freeform 292"/>
              <p:cNvSpPr>
                <a:spLocks/>
              </p:cNvSpPr>
              <p:nvPr/>
            </p:nvSpPr>
            <p:spPr bwMode="auto">
              <a:xfrm>
                <a:off x="5047" y="1168"/>
                <a:ext cx="2" cy="11"/>
              </a:xfrm>
              <a:custGeom>
                <a:avLst/>
                <a:gdLst>
                  <a:gd name="T0" fmla="*/ 0 w 10"/>
                  <a:gd name="T1" fmla="*/ 41 h 41"/>
                  <a:gd name="T2" fmla="*/ 4 w 10"/>
                  <a:gd name="T3" fmla="*/ 0 h 41"/>
                  <a:gd name="T4" fmla="*/ 10 w 10"/>
                  <a:gd name="T5" fmla="*/ 9 h 41"/>
                  <a:gd name="T6" fmla="*/ 0 w 10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1">
                    <a:moveTo>
                      <a:pt x="0" y="41"/>
                    </a:moveTo>
                    <a:lnTo>
                      <a:pt x="4" y="0"/>
                    </a:lnTo>
                    <a:lnTo>
                      <a:pt x="10" y="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9" name="Freeform 293"/>
              <p:cNvSpPr>
                <a:spLocks/>
              </p:cNvSpPr>
              <p:nvPr/>
            </p:nvSpPr>
            <p:spPr bwMode="auto">
              <a:xfrm>
                <a:off x="5028" y="1169"/>
                <a:ext cx="5" cy="20"/>
              </a:xfrm>
              <a:custGeom>
                <a:avLst/>
                <a:gdLst>
                  <a:gd name="T0" fmla="*/ 0 w 20"/>
                  <a:gd name="T1" fmla="*/ 79 h 79"/>
                  <a:gd name="T2" fmla="*/ 3 w 20"/>
                  <a:gd name="T3" fmla="*/ 59 h 79"/>
                  <a:gd name="T4" fmla="*/ 4 w 20"/>
                  <a:gd name="T5" fmla="*/ 36 h 79"/>
                  <a:gd name="T6" fmla="*/ 7 w 20"/>
                  <a:gd name="T7" fmla="*/ 16 h 79"/>
                  <a:gd name="T8" fmla="*/ 20 w 20"/>
                  <a:gd name="T9" fmla="*/ 0 h 79"/>
                  <a:gd name="T10" fmla="*/ 18 w 20"/>
                  <a:gd name="T11" fmla="*/ 21 h 79"/>
                  <a:gd name="T12" fmla="*/ 14 w 20"/>
                  <a:gd name="T13" fmla="*/ 41 h 79"/>
                  <a:gd name="T14" fmla="*/ 7 w 20"/>
                  <a:gd name="T15" fmla="*/ 61 h 79"/>
                  <a:gd name="T16" fmla="*/ 0 w 20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9">
                    <a:moveTo>
                      <a:pt x="0" y="79"/>
                    </a:moveTo>
                    <a:lnTo>
                      <a:pt x="3" y="59"/>
                    </a:lnTo>
                    <a:lnTo>
                      <a:pt x="4" y="36"/>
                    </a:lnTo>
                    <a:lnTo>
                      <a:pt x="7" y="16"/>
                    </a:lnTo>
                    <a:lnTo>
                      <a:pt x="20" y="0"/>
                    </a:lnTo>
                    <a:lnTo>
                      <a:pt x="18" y="21"/>
                    </a:lnTo>
                    <a:lnTo>
                      <a:pt x="14" y="41"/>
                    </a:lnTo>
                    <a:lnTo>
                      <a:pt x="7" y="6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0" name="Freeform 294"/>
              <p:cNvSpPr>
                <a:spLocks/>
              </p:cNvSpPr>
              <p:nvPr/>
            </p:nvSpPr>
            <p:spPr bwMode="auto">
              <a:xfrm>
                <a:off x="4923" y="1170"/>
                <a:ext cx="4" cy="18"/>
              </a:xfrm>
              <a:custGeom>
                <a:avLst/>
                <a:gdLst>
                  <a:gd name="T0" fmla="*/ 11 w 20"/>
                  <a:gd name="T1" fmla="*/ 70 h 70"/>
                  <a:gd name="T2" fmla="*/ 0 w 20"/>
                  <a:gd name="T3" fmla="*/ 6 h 70"/>
                  <a:gd name="T4" fmla="*/ 5 w 20"/>
                  <a:gd name="T5" fmla="*/ 3 h 70"/>
                  <a:gd name="T6" fmla="*/ 11 w 20"/>
                  <a:gd name="T7" fmla="*/ 0 h 70"/>
                  <a:gd name="T8" fmla="*/ 15 w 20"/>
                  <a:gd name="T9" fmla="*/ 0 h 70"/>
                  <a:gd name="T10" fmla="*/ 18 w 20"/>
                  <a:gd name="T11" fmla="*/ 6 h 70"/>
                  <a:gd name="T12" fmla="*/ 17 w 20"/>
                  <a:gd name="T13" fmla="*/ 23 h 70"/>
                  <a:gd name="T14" fmla="*/ 20 w 20"/>
                  <a:gd name="T15" fmla="*/ 41 h 70"/>
                  <a:gd name="T16" fmla="*/ 20 w 20"/>
                  <a:gd name="T17" fmla="*/ 57 h 70"/>
                  <a:gd name="T18" fmla="*/ 11 w 20"/>
                  <a:gd name="T1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70">
                    <a:moveTo>
                      <a:pt x="11" y="70"/>
                    </a:moveTo>
                    <a:lnTo>
                      <a:pt x="0" y="6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6"/>
                    </a:lnTo>
                    <a:lnTo>
                      <a:pt x="17" y="23"/>
                    </a:lnTo>
                    <a:lnTo>
                      <a:pt x="20" y="41"/>
                    </a:lnTo>
                    <a:lnTo>
                      <a:pt x="20" y="57"/>
                    </a:lnTo>
                    <a:lnTo>
                      <a:pt x="11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1" name="Freeform 295"/>
              <p:cNvSpPr>
                <a:spLocks/>
              </p:cNvSpPr>
              <p:nvPr/>
            </p:nvSpPr>
            <p:spPr bwMode="auto">
              <a:xfrm>
                <a:off x="4915" y="1174"/>
                <a:ext cx="3" cy="18"/>
              </a:xfrm>
              <a:custGeom>
                <a:avLst/>
                <a:gdLst>
                  <a:gd name="T0" fmla="*/ 5 w 14"/>
                  <a:gd name="T1" fmla="*/ 70 h 70"/>
                  <a:gd name="T2" fmla="*/ 4 w 14"/>
                  <a:gd name="T3" fmla="*/ 53 h 70"/>
                  <a:gd name="T4" fmla="*/ 5 w 14"/>
                  <a:gd name="T5" fmla="*/ 36 h 70"/>
                  <a:gd name="T6" fmla="*/ 4 w 14"/>
                  <a:gd name="T7" fmla="*/ 19 h 70"/>
                  <a:gd name="T8" fmla="*/ 0 w 14"/>
                  <a:gd name="T9" fmla="*/ 2 h 70"/>
                  <a:gd name="T10" fmla="*/ 7 w 14"/>
                  <a:gd name="T11" fmla="*/ 0 h 70"/>
                  <a:gd name="T12" fmla="*/ 10 w 14"/>
                  <a:gd name="T13" fmla="*/ 19 h 70"/>
                  <a:gd name="T14" fmla="*/ 13 w 14"/>
                  <a:gd name="T15" fmla="*/ 41 h 70"/>
                  <a:gd name="T16" fmla="*/ 14 w 14"/>
                  <a:gd name="T17" fmla="*/ 59 h 70"/>
                  <a:gd name="T18" fmla="*/ 5 w 14"/>
                  <a:gd name="T1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0">
                    <a:moveTo>
                      <a:pt x="5" y="70"/>
                    </a:moveTo>
                    <a:lnTo>
                      <a:pt x="4" y="53"/>
                    </a:lnTo>
                    <a:lnTo>
                      <a:pt x="5" y="36"/>
                    </a:lnTo>
                    <a:lnTo>
                      <a:pt x="4" y="19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19"/>
                    </a:lnTo>
                    <a:lnTo>
                      <a:pt x="13" y="41"/>
                    </a:lnTo>
                    <a:lnTo>
                      <a:pt x="14" y="59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2" name="Freeform 296"/>
              <p:cNvSpPr>
                <a:spLocks/>
              </p:cNvSpPr>
              <p:nvPr/>
            </p:nvSpPr>
            <p:spPr bwMode="auto">
              <a:xfrm>
                <a:off x="5020" y="1176"/>
                <a:ext cx="2" cy="17"/>
              </a:xfrm>
              <a:custGeom>
                <a:avLst/>
                <a:gdLst>
                  <a:gd name="T0" fmla="*/ 6 w 10"/>
                  <a:gd name="T1" fmla="*/ 63 h 68"/>
                  <a:gd name="T2" fmla="*/ 3 w 10"/>
                  <a:gd name="T3" fmla="*/ 63 h 68"/>
                  <a:gd name="T4" fmla="*/ 2 w 10"/>
                  <a:gd name="T5" fmla="*/ 64 h 68"/>
                  <a:gd name="T6" fmla="*/ 1 w 10"/>
                  <a:gd name="T7" fmla="*/ 65 h 68"/>
                  <a:gd name="T8" fmla="*/ 0 w 10"/>
                  <a:gd name="T9" fmla="*/ 68 h 68"/>
                  <a:gd name="T10" fmla="*/ 2 w 10"/>
                  <a:gd name="T11" fmla="*/ 50 h 68"/>
                  <a:gd name="T12" fmla="*/ 2 w 10"/>
                  <a:gd name="T13" fmla="*/ 32 h 68"/>
                  <a:gd name="T14" fmla="*/ 4 w 10"/>
                  <a:gd name="T15" fmla="*/ 15 h 68"/>
                  <a:gd name="T16" fmla="*/ 10 w 10"/>
                  <a:gd name="T17" fmla="*/ 0 h 68"/>
                  <a:gd name="T18" fmla="*/ 6 w 10"/>
                  <a:gd name="T19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8">
                    <a:moveTo>
                      <a:pt x="6" y="63"/>
                    </a:moveTo>
                    <a:lnTo>
                      <a:pt x="3" y="63"/>
                    </a:lnTo>
                    <a:lnTo>
                      <a:pt x="2" y="64"/>
                    </a:lnTo>
                    <a:lnTo>
                      <a:pt x="1" y="65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2" y="32"/>
                    </a:lnTo>
                    <a:lnTo>
                      <a:pt x="4" y="15"/>
                    </a:lnTo>
                    <a:lnTo>
                      <a:pt x="10" y="0"/>
                    </a:lnTo>
                    <a:lnTo>
                      <a:pt x="6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3" name="Freeform 297"/>
              <p:cNvSpPr>
                <a:spLocks/>
              </p:cNvSpPr>
              <p:nvPr/>
            </p:nvSpPr>
            <p:spPr bwMode="auto">
              <a:xfrm>
                <a:off x="5104" y="1176"/>
                <a:ext cx="29" cy="43"/>
              </a:xfrm>
              <a:custGeom>
                <a:avLst/>
                <a:gdLst>
                  <a:gd name="T0" fmla="*/ 109 w 116"/>
                  <a:gd name="T1" fmla="*/ 23 h 170"/>
                  <a:gd name="T2" fmla="*/ 96 w 116"/>
                  <a:gd name="T3" fmla="*/ 41 h 170"/>
                  <a:gd name="T4" fmla="*/ 83 w 116"/>
                  <a:gd name="T5" fmla="*/ 61 h 170"/>
                  <a:gd name="T6" fmla="*/ 71 w 116"/>
                  <a:gd name="T7" fmla="*/ 79 h 170"/>
                  <a:gd name="T8" fmla="*/ 58 w 116"/>
                  <a:gd name="T9" fmla="*/ 98 h 170"/>
                  <a:gd name="T10" fmla="*/ 45 w 116"/>
                  <a:gd name="T11" fmla="*/ 116 h 170"/>
                  <a:gd name="T12" fmla="*/ 31 w 116"/>
                  <a:gd name="T13" fmla="*/ 135 h 170"/>
                  <a:gd name="T14" fmla="*/ 16 w 116"/>
                  <a:gd name="T15" fmla="*/ 153 h 170"/>
                  <a:gd name="T16" fmla="*/ 0 w 116"/>
                  <a:gd name="T17" fmla="*/ 170 h 170"/>
                  <a:gd name="T18" fmla="*/ 0 w 116"/>
                  <a:gd name="T19" fmla="*/ 159 h 170"/>
                  <a:gd name="T20" fmla="*/ 16 w 116"/>
                  <a:gd name="T21" fmla="*/ 140 h 170"/>
                  <a:gd name="T22" fmla="*/ 31 w 116"/>
                  <a:gd name="T23" fmla="*/ 120 h 170"/>
                  <a:gd name="T24" fmla="*/ 45 w 116"/>
                  <a:gd name="T25" fmla="*/ 100 h 170"/>
                  <a:gd name="T26" fmla="*/ 58 w 116"/>
                  <a:gd name="T27" fmla="*/ 79 h 170"/>
                  <a:gd name="T28" fmla="*/ 71 w 116"/>
                  <a:gd name="T29" fmla="*/ 60 h 170"/>
                  <a:gd name="T30" fmla="*/ 84 w 116"/>
                  <a:gd name="T31" fmla="*/ 39 h 170"/>
                  <a:gd name="T32" fmla="*/ 97 w 116"/>
                  <a:gd name="T33" fmla="*/ 19 h 170"/>
                  <a:gd name="T34" fmla="*/ 112 w 116"/>
                  <a:gd name="T35" fmla="*/ 0 h 170"/>
                  <a:gd name="T36" fmla="*/ 116 w 116"/>
                  <a:gd name="T37" fmla="*/ 4 h 170"/>
                  <a:gd name="T38" fmla="*/ 114 w 116"/>
                  <a:gd name="T39" fmla="*/ 11 h 170"/>
                  <a:gd name="T40" fmla="*/ 112 w 116"/>
                  <a:gd name="T41" fmla="*/ 17 h 170"/>
                  <a:gd name="T42" fmla="*/ 109 w 116"/>
                  <a:gd name="T43" fmla="*/ 2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70">
                    <a:moveTo>
                      <a:pt x="109" y="23"/>
                    </a:moveTo>
                    <a:lnTo>
                      <a:pt x="96" y="41"/>
                    </a:lnTo>
                    <a:lnTo>
                      <a:pt x="83" y="61"/>
                    </a:lnTo>
                    <a:lnTo>
                      <a:pt x="71" y="79"/>
                    </a:lnTo>
                    <a:lnTo>
                      <a:pt x="58" y="98"/>
                    </a:lnTo>
                    <a:lnTo>
                      <a:pt x="45" y="116"/>
                    </a:lnTo>
                    <a:lnTo>
                      <a:pt x="31" y="135"/>
                    </a:lnTo>
                    <a:lnTo>
                      <a:pt x="16" y="153"/>
                    </a:lnTo>
                    <a:lnTo>
                      <a:pt x="0" y="170"/>
                    </a:lnTo>
                    <a:lnTo>
                      <a:pt x="0" y="159"/>
                    </a:lnTo>
                    <a:lnTo>
                      <a:pt x="16" y="140"/>
                    </a:lnTo>
                    <a:lnTo>
                      <a:pt x="31" y="120"/>
                    </a:lnTo>
                    <a:lnTo>
                      <a:pt x="45" y="100"/>
                    </a:lnTo>
                    <a:lnTo>
                      <a:pt x="58" y="79"/>
                    </a:lnTo>
                    <a:lnTo>
                      <a:pt x="71" y="60"/>
                    </a:lnTo>
                    <a:lnTo>
                      <a:pt x="84" y="39"/>
                    </a:lnTo>
                    <a:lnTo>
                      <a:pt x="97" y="19"/>
                    </a:lnTo>
                    <a:lnTo>
                      <a:pt x="112" y="0"/>
                    </a:lnTo>
                    <a:lnTo>
                      <a:pt x="116" y="4"/>
                    </a:lnTo>
                    <a:lnTo>
                      <a:pt x="114" y="11"/>
                    </a:lnTo>
                    <a:lnTo>
                      <a:pt x="112" y="17"/>
                    </a:lnTo>
                    <a:lnTo>
                      <a:pt x="10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4" name="Freeform 298"/>
              <p:cNvSpPr>
                <a:spLocks/>
              </p:cNvSpPr>
              <p:nvPr/>
            </p:nvSpPr>
            <p:spPr bwMode="auto">
              <a:xfrm>
                <a:off x="4906" y="1179"/>
                <a:ext cx="4" cy="18"/>
              </a:xfrm>
              <a:custGeom>
                <a:avLst/>
                <a:gdLst>
                  <a:gd name="T0" fmla="*/ 4 w 15"/>
                  <a:gd name="T1" fmla="*/ 0 h 73"/>
                  <a:gd name="T2" fmla="*/ 9 w 15"/>
                  <a:gd name="T3" fmla="*/ 20 h 73"/>
                  <a:gd name="T4" fmla="*/ 15 w 15"/>
                  <a:gd name="T5" fmla="*/ 43 h 73"/>
                  <a:gd name="T6" fmla="*/ 12 w 15"/>
                  <a:gd name="T7" fmla="*/ 62 h 73"/>
                  <a:gd name="T8" fmla="*/ 0 w 15"/>
                  <a:gd name="T9" fmla="*/ 73 h 73"/>
                  <a:gd name="T10" fmla="*/ 0 w 15"/>
                  <a:gd name="T11" fmla="*/ 0 h 73"/>
                  <a:gd name="T12" fmla="*/ 4 w 15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3">
                    <a:moveTo>
                      <a:pt x="4" y="0"/>
                    </a:moveTo>
                    <a:lnTo>
                      <a:pt x="9" y="20"/>
                    </a:lnTo>
                    <a:lnTo>
                      <a:pt x="15" y="43"/>
                    </a:lnTo>
                    <a:lnTo>
                      <a:pt x="12" y="62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5" name="Freeform 299"/>
              <p:cNvSpPr>
                <a:spLocks/>
              </p:cNvSpPr>
              <p:nvPr/>
            </p:nvSpPr>
            <p:spPr bwMode="auto">
              <a:xfrm>
                <a:off x="5099" y="1179"/>
                <a:ext cx="17" cy="26"/>
              </a:xfrm>
              <a:custGeom>
                <a:avLst/>
                <a:gdLst>
                  <a:gd name="T0" fmla="*/ 68 w 68"/>
                  <a:gd name="T1" fmla="*/ 14 h 103"/>
                  <a:gd name="T2" fmla="*/ 59 w 68"/>
                  <a:gd name="T3" fmla="*/ 26 h 103"/>
                  <a:gd name="T4" fmla="*/ 51 w 68"/>
                  <a:gd name="T5" fmla="*/ 36 h 103"/>
                  <a:gd name="T6" fmla="*/ 43 w 68"/>
                  <a:gd name="T7" fmla="*/ 48 h 103"/>
                  <a:gd name="T8" fmla="*/ 35 w 68"/>
                  <a:gd name="T9" fmla="*/ 59 h 103"/>
                  <a:gd name="T10" fmla="*/ 28 w 68"/>
                  <a:gd name="T11" fmla="*/ 71 h 103"/>
                  <a:gd name="T12" fmla="*/ 20 w 68"/>
                  <a:gd name="T13" fmla="*/ 82 h 103"/>
                  <a:gd name="T14" fmla="*/ 12 w 68"/>
                  <a:gd name="T15" fmla="*/ 93 h 103"/>
                  <a:gd name="T16" fmla="*/ 3 w 68"/>
                  <a:gd name="T17" fmla="*/ 103 h 103"/>
                  <a:gd name="T18" fmla="*/ 0 w 68"/>
                  <a:gd name="T19" fmla="*/ 100 h 103"/>
                  <a:gd name="T20" fmla="*/ 9 w 68"/>
                  <a:gd name="T21" fmla="*/ 88 h 103"/>
                  <a:gd name="T22" fmla="*/ 18 w 68"/>
                  <a:gd name="T23" fmla="*/ 75 h 103"/>
                  <a:gd name="T24" fmla="*/ 25 w 68"/>
                  <a:gd name="T25" fmla="*/ 63 h 103"/>
                  <a:gd name="T26" fmla="*/ 33 w 68"/>
                  <a:gd name="T27" fmla="*/ 49 h 103"/>
                  <a:gd name="T28" fmla="*/ 41 w 68"/>
                  <a:gd name="T29" fmla="*/ 36 h 103"/>
                  <a:gd name="T30" fmla="*/ 50 w 68"/>
                  <a:gd name="T31" fmla="*/ 24 h 103"/>
                  <a:gd name="T32" fmla="*/ 59 w 68"/>
                  <a:gd name="T33" fmla="*/ 12 h 103"/>
                  <a:gd name="T34" fmla="*/ 68 w 68"/>
                  <a:gd name="T35" fmla="*/ 0 h 103"/>
                  <a:gd name="T36" fmla="*/ 68 w 68"/>
                  <a:gd name="T37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" h="103">
                    <a:moveTo>
                      <a:pt x="68" y="14"/>
                    </a:moveTo>
                    <a:lnTo>
                      <a:pt x="59" y="26"/>
                    </a:lnTo>
                    <a:lnTo>
                      <a:pt x="51" y="36"/>
                    </a:lnTo>
                    <a:lnTo>
                      <a:pt x="43" y="48"/>
                    </a:lnTo>
                    <a:lnTo>
                      <a:pt x="35" y="59"/>
                    </a:lnTo>
                    <a:lnTo>
                      <a:pt x="28" y="71"/>
                    </a:lnTo>
                    <a:lnTo>
                      <a:pt x="20" y="82"/>
                    </a:lnTo>
                    <a:lnTo>
                      <a:pt x="12" y="93"/>
                    </a:lnTo>
                    <a:lnTo>
                      <a:pt x="3" y="103"/>
                    </a:lnTo>
                    <a:lnTo>
                      <a:pt x="0" y="100"/>
                    </a:lnTo>
                    <a:lnTo>
                      <a:pt x="9" y="88"/>
                    </a:lnTo>
                    <a:lnTo>
                      <a:pt x="18" y="75"/>
                    </a:lnTo>
                    <a:lnTo>
                      <a:pt x="25" y="63"/>
                    </a:lnTo>
                    <a:lnTo>
                      <a:pt x="33" y="49"/>
                    </a:lnTo>
                    <a:lnTo>
                      <a:pt x="41" y="36"/>
                    </a:lnTo>
                    <a:lnTo>
                      <a:pt x="50" y="24"/>
                    </a:lnTo>
                    <a:lnTo>
                      <a:pt x="59" y="12"/>
                    </a:lnTo>
                    <a:lnTo>
                      <a:pt x="68" y="0"/>
                    </a:lnTo>
                    <a:lnTo>
                      <a:pt x="6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6" name="Freeform 300"/>
              <p:cNvSpPr>
                <a:spLocks/>
              </p:cNvSpPr>
              <p:nvPr/>
            </p:nvSpPr>
            <p:spPr bwMode="auto">
              <a:xfrm>
                <a:off x="5011" y="1180"/>
                <a:ext cx="4" cy="17"/>
              </a:xfrm>
              <a:custGeom>
                <a:avLst/>
                <a:gdLst>
                  <a:gd name="T0" fmla="*/ 1 w 14"/>
                  <a:gd name="T1" fmla="*/ 68 h 68"/>
                  <a:gd name="T2" fmla="*/ 0 w 14"/>
                  <a:gd name="T3" fmla="*/ 48 h 68"/>
                  <a:gd name="T4" fmla="*/ 1 w 14"/>
                  <a:gd name="T5" fmla="*/ 30 h 68"/>
                  <a:gd name="T6" fmla="*/ 6 w 14"/>
                  <a:gd name="T7" fmla="*/ 14 h 68"/>
                  <a:gd name="T8" fmla="*/ 14 w 14"/>
                  <a:gd name="T9" fmla="*/ 0 h 68"/>
                  <a:gd name="T10" fmla="*/ 13 w 14"/>
                  <a:gd name="T11" fmla="*/ 19 h 68"/>
                  <a:gd name="T12" fmla="*/ 13 w 14"/>
                  <a:gd name="T13" fmla="*/ 36 h 68"/>
                  <a:gd name="T14" fmla="*/ 9 w 14"/>
                  <a:gd name="T15" fmla="*/ 53 h 68"/>
                  <a:gd name="T16" fmla="*/ 1 w 14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" y="68"/>
                    </a:moveTo>
                    <a:lnTo>
                      <a:pt x="0" y="48"/>
                    </a:lnTo>
                    <a:lnTo>
                      <a:pt x="1" y="30"/>
                    </a:lnTo>
                    <a:lnTo>
                      <a:pt x="6" y="14"/>
                    </a:lnTo>
                    <a:lnTo>
                      <a:pt x="14" y="0"/>
                    </a:lnTo>
                    <a:lnTo>
                      <a:pt x="13" y="19"/>
                    </a:lnTo>
                    <a:lnTo>
                      <a:pt x="13" y="36"/>
                    </a:lnTo>
                    <a:lnTo>
                      <a:pt x="9" y="53"/>
                    </a:lnTo>
                    <a:lnTo>
                      <a:pt x="1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7" name="Freeform 301"/>
              <p:cNvSpPr>
                <a:spLocks/>
              </p:cNvSpPr>
              <p:nvPr/>
            </p:nvSpPr>
            <p:spPr bwMode="auto">
              <a:xfrm>
                <a:off x="5093" y="1182"/>
                <a:ext cx="12" cy="14"/>
              </a:xfrm>
              <a:custGeom>
                <a:avLst/>
                <a:gdLst>
                  <a:gd name="T0" fmla="*/ 45 w 45"/>
                  <a:gd name="T1" fmla="*/ 7 h 55"/>
                  <a:gd name="T2" fmla="*/ 0 w 45"/>
                  <a:gd name="T3" fmla="*/ 55 h 55"/>
                  <a:gd name="T4" fmla="*/ 2 w 45"/>
                  <a:gd name="T5" fmla="*/ 38 h 55"/>
                  <a:gd name="T6" fmla="*/ 10 w 45"/>
                  <a:gd name="T7" fmla="*/ 24 h 55"/>
                  <a:gd name="T8" fmla="*/ 21 w 45"/>
                  <a:gd name="T9" fmla="*/ 11 h 55"/>
                  <a:gd name="T10" fmla="*/ 31 w 45"/>
                  <a:gd name="T11" fmla="*/ 0 h 55"/>
                  <a:gd name="T12" fmla="*/ 34 w 45"/>
                  <a:gd name="T13" fmla="*/ 1 h 55"/>
                  <a:gd name="T14" fmla="*/ 38 w 45"/>
                  <a:gd name="T15" fmla="*/ 2 h 55"/>
                  <a:gd name="T16" fmla="*/ 41 w 45"/>
                  <a:gd name="T17" fmla="*/ 4 h 55"/>
                  <a:gd name="T18" fmla="*/ 45 w 45"/>
                  <a:gd name="T19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5">
                    <a:moveTo>
                      <a:pt x="45" y="7"/>
                    </a:moveTo>
                    <a:lnTo>
                      <a:pt x="0" y="55"/>
                    </a:lnTo>
                    <a:lnTo>
                      <a:pt x="2" y="38"/>
                    </a:lnTo>
                    <a:lnTo>
                      <a:pt x="10" y="24"/>
                    </a:lnTo>
                    <a:lnTo>
                      <a:pt x="21" y="11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8" name="Freeform 302"/>
              <p:cNvSpPr>
                <a:spLocks/>
              </p:cNvSpPr>
              <p:nvPr/>
            </p:nvSpPr>
            <p:spPr bwMode="auto">
              <a:xfrm>
                <a:off x="4897" y="1183"/>
                <a:ext cx="4" cy="18"/>
              </a:xfrm>
              <a:custGeom>
                <a:avLst/>
                <a:gdLst>
                  <a:gd name="T0" fmla="*/ 10 w 17"/>
                  <a:gd name="T1" fmla="*/ 0 h 71"/>
                  <a:gd name="T2" fmla="*/ 15 w 17"/>
                  <a:gd name="T3" fmla="*/ 16 h 71"/>
                  <a:gd name="T4" fmla="*/ 13 w 17"/>
                  <a:gd name="T5" fmla="*/ 32 h 71"/>
                  <a:gd name="T6" fmla="*/ 11 w 17"/>
                  <a:gd name="T7" fmla="*/ 47 h 71"/>
                  <a:gd name="T8" fmla="*/ 17 w 17"/>
                  <a:gd name="T9" fmla="*/ 61 h 71"/>
                  <a:gd name="T10" fmla="*/ 8 w 17"/>
                  <a:gd name="T11" fmla="*/ 71 h 71"/>
                  <a:gd name="T12" fmla="*/ 7 w 17"/>
                  <a:gd name="T13" fmla="*/ 55 h 71"/>
                  <a:gd name="T14" fmla="*/ 2 w 17"/>
                  <a:gd name="T15" fmla="*/ 35 h 71"/>
                  <a:gd name="T16" fmla="*/ 0 w 17"/>
                  <a:gd name="T17" fmla="*/ 16 h 71"/>
                  <a:gd name="T18" fmla="*/ 3 w 17"/>
                  <a:gd name="T19" fmla="*/ 0 h 71"/>
                  <a:gd name="T20" fmla="*/ 10 w 17"/>
                  <a:gd name="T2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71">
                    <a:moveTo>
                      <a:pt x="10" y="0"/>
                    </a:moveTo>
                    <a:lnTo>
                      <a:pt x="15" y="16"/>
                    </a:lnTo>
                    <a:lnTo>
                      <a:pt x="13" y="32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8" y="71"/>
                    </a:lnTo>
                    <a:lnTo>
                      <a:pt x="7" y="55"/>
                    </a:lnTo>
                    <a:lnTo>
                      <a:pt x="2" y="35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9" name="Freeform 303"/>
              <p:cNvSpPr>
                <a:spLocks/>
              </p:cNvSpPr>
              <p:nvPr/>
            </p:nvSpPr>
            <p:spPr bwMode="auto">
              <a:xfrm>
                <a:off x="5115" y="1184"/>
                <a:ext cx="25" cy="41"/>
              </a:xfrm>
              <a:custGeom>
                <a:avLst/>
                <a:gdLst>
                  <a:gd name="T0" fmla="*/ 72 w 101"/>
                  <a:gd name="T1" fmla="*/ 65 h 164"/>
                  <a:gd name="T2" fmla="*/ 0 w 101"/>
                  <a:gd name="T3" fmla="*/ 164 h 164"/>
                  <a:gd name="T4" fmla="*/ 8 w 101"/>
                  <a:gd name="T5" fmla="*/ 143 h 164"/>
                  <a:gd name="T6" fmla="*/ 20 w 101"/>
                  <a:gd name="T7" fmla="*/ 123 h 164"/>
                  <a:gd name="T8" fmla="*/ 31 w 101"/>
                  <a:gd name="T9" fmla="*/ 103 h 164"/>
                  <a:gd name="T10" fmla="*/ 46 w 101"/>
                  <a:gd name="T11" fmla="*/ 82 h 164"/>
                  <a:gd name="T12" fmla="*/ 60 w 101"/>
                  <a:gd name="T13" fmla="*/ 61 h 164"/>
                  <a:gd name="T14" fmla="*/ 75 w 101"/>
                  <a:gd name="T15" fmla="*/ 41 h 164"/>
                  <a:gd name="T16" fmla="*/ 89 w 101"/>
                  <a:gd name="T17" fmla="*/ 21 h 164"/>
                  <a:gd name="T18" fmla="*/ 101 w 101"/>
                  <a:gd name="T19" fmla="*/ 0 h 164"/>
                  <a:gd name="T20" fmla="*/ 98 w 101"/>
                  <a:gd name="T21" fmla="*/ 17 h 164"/>
                  <a:gd name="T22" fmla="*/ 90 w 101"/>
                  <a:gd name="T23" fmla="*/ 34 h 164"/>
                  <a:gd name="T24" fmla="*/ 81 w 101"/>
                  <a:gd name="T25" fmla="*/ 50 h 164"/>
                  <a:gd name="T26" fmla="*/ 72 w 101"/>
                  <a:gd name="T27" fmla="*/ 6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64">
                    <a:moveTo>
                      <a:pt x="72" y="65"/>
                    </a:moveTo>
                    <a:lnTo>
                      <a:pt x="0" y="164"/>
                    </a:lnTo>
                    <a:lnTo>
                      <a:pt x="8" y="143"/>
                    </a:lnTo>
                    <a:lnTo>
                      <a:pt x="20" y="123"/>
                    </a:lnTo>
                    <a:lnTo>
                      <a:pt x="31" y="103"/>
                    </a:lnTo>
                    <a:lnTo>
                      <a:pt x="46" y="82"/>
                    </a:lnTo>
                    <a:lnTo>
                      <a:pt x="60" y="61"/>
                    </a:lnTo>
                    <a:lnTo>
                      <a:pt x="75" y="41"/>
                    </a:lnTo>
                    <a:lnTo>
                      <a:pt x="89" y="21"/>
                    </a:lnTo>
                    <a:lnTo>
                      <a:pt x="101" y="0"/>
                    </a:lnTo>
                    <a:lnTo>
                      <a:pt x="98" y="17"/>
                    </a:lnTo>
                    <a:lnTo>
                      <a:pt x="90" y="34"/>
                    </a:lnTo>
                    <a:lnTo>
                      <a:pt x="81" y="50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0" name="Freeform 304"/>
              <p:cNvSpPr>
                <a:spLocks/>
              </p:cNvSpPr>
              <p:nvPr/>
            </p:nvSpPr>
            <p:spPr bwMode="auto">
              <a:xfrm>
                <a:off x="5001" y="1185"/>
                <a:ext cx="4" cy="17"/>
              </a:xfrm>
              <a:custGeom>
                <a:avLst/>
                <a:gdLst>
                  <a:gd name="T0" fmla="*/ 0 w 17"/>
                  <a:gd name="T1" fmla="*/ 68 h 68"/>
                  <a:gd name="T2" fmla="*/ 2 w 17"/>
                  <a:gd name="T3" fmla="*/ 49 h 68"/>
                  <a:gd name="T4" fmla="*/ 4 w 17"/>
                  <a:gd name="T5" fmla="*/ 31 h 68"/>
                  <a:gd name="T6" fmla="*/ 8 w 17"/>
                  <a:gd name="T7" fmla="*/ 13 h 68"/>
                  <a:gd name="T8" fmla="*/ 17 w 17"/>
                  <a:gd name="T9" fmla="*/ 0 h 68"/>
                  <a:gd name="T10" fmla="*/ 16 w 17"/>
                  <a:gd name="T11" fmla="*/ 17 h 68"/>
                  <a:gd name="T12" fmla="*/ 16 w 17"/>
                  <a:gd name="T13" fmla="*/ 35 h 68"/>
                  <a:gd name="T14" fmla="*/ 11 w 17"/>
                  <a:gd name="T15" fmla="*/ 53 h 68"/>
                  <a:gd name="T16" fmla="*/ 0 w 17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8">
                    <a:moveTo>
                      <a:pt x="0" y="68"/>
                    </a:moveTo>
                    <a:lnTo>
                      <a:pt x="2" y="49"/>
                    </a:lnTo>
                    <a:lnTo>
                      <a:pt x="4" y="31"/>
                    </a:lnTo>
                    <a:lnTo>
                      <a:pt x="8" y="13"/>
                    </a:lnTo>
                    <a:lnTo>
                      <a:pt x="17" y="0"/>
                    </a:lnTo>
                    <a:lnTo>
                      <a:pt x="16" y="17"/>
                    </a:lnTo>
                    <a:lnTo>
                      <a:pt x="16" y="35"/>
                    </a:lnTo>
                    <a:lnTo>
                      <a:pt x="11" y="5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1" name="Freeform 305"/>
              <p:cNvSpPr>
                <a:spLocks/>
              </p:cNvSpPr>
              <p:nvPr/>
            </p:nvSpPr>
            <p:spPr bwMode="auto">
              <a:xfrm>
                <a:off x="4885" y="1189"/>
                <a:ext cx="6" cy="17"/>
              </a:xfrm>
              <a:custGeom>
                <a:avLst/>
                <a:gdLst>
                  <a:gd name="T0" fmla="*/ 14 w 23"/>
                  <a:gd name="T1" fmla="*/ 72 h 72"/>
                  <a:gd name="T2" fmla="*/ 11 w 23"/>
                  <a:gd name="T3" fmla="*/ 55 h 72"/>
                  <a:gd name="T4" fmla="*/ 9 w 23"/>
                  <a:gd name="T5" fmla="*/ 39 h 72"/>
                  <a:gd name="T6" fmla="*/ 6 w 23"/>
                  <a:gd name="T7" fmla="*/ 21 h 72"/>
                  <a:gd name="T8" fmla="*/ 0 w 23"/>
                  <a:gd name="T9" fmla="*/ 6 h 72"/>
                  <a:gd name="T10" fmla="*/ 14 w 23"/>
                  <a:gd name="T11" fmla="*/ 0 h 72"/>
                  <a:gd name="T12" fmla="*/ 19 w 23"/>
                  <a:gd name="T13" fmla="*/ 17 h 72"/>
                  <a:gd name="T14" fmla="*/ 23 w 23"/>
                  <a:gd name="T15" fmla="*/ 36 h 72"/>
                  <a:gd name="T16" fmla="*/ 23 w 23"/>
                  <a:gd name="T17" fmla="*/ 56 h 72"/>
                  <a:gd name="T18" fmla="*/ 14 w 23"/>
                  <a:gd name="T1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2">
                    <a:moveTo>
                      <a:pt x="14" y="72"/>
                    </a:moveTo>
                    <a:lnTo>
                      <a:pt x="11" y="55"/>
                    </a:lnTo>
                    <a:lnTo>
                      <a:pt x="9" y="39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9" y="17"/>
                    </a:lnTo>
                    <a:lnTo>
                      <a:pt x="23" y="36"/>
                    </a:lnTo>
                    <a:lnTo>
                      <a:pt x="23" y="56"/>
                    </a:lnTo>
                    <a:lnTo>
                      <a:pt x="14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2" name="Freeform 306"/>
              <p:cNvSpPr>
                <a:spLocks/>
              </p:cNvSpPr>
              <p:nvPr/>
            </p:nvSpPr>
            <p:spPr bwMode="auto">
              <a:xfrm>
                <a:off x="4993" y="1189"/>
                <a:ext cx="5" cy="15"/>
              </a:xfrm>
              <a:custGeom>
                <a:avLst/>
                <a:gdLst>
                  <a:gd name="T0" fmla="*/ 17 w 17"/>
                  <a:gd name="T1" fmla="*/ 0 h 58"/>
                  <a:gd name="T2" fmla="*/ 14 w 17"/>
                  <a:gd name="T3" fmla="*/ 16 h 58"/>
                  <a:gd name="T4" fmla="*/ 12 w 17"/>
                  <a:gd name="T5" fmla="*/ 32 h 58"/>
                  <a:gd name="T6" fmla="*/ 8 w 17"/>
                  <a:gd name="T7" fmla="*/ 47 h 58"/>
                  <a:gd name="T8" fmla="*/ 0 w 17"/>
                  <a:gd name="T9" fmla="*/ 58 h 58"/>
                  <a:gd name="T10" fmla="*/ 2 w 17"/>
                  <a:gd name="T11" fmla="*/ 41 h 58"/>
                  <a:gd name="T12" fmla="*/ 4 w 17"/>
                  <a:gd name="T13" fmla="*/ 24 h 58"/>
                  <a:gd name="T14" fmla="*/ 8 w 17"/>
                  <a:gd name="T15" fmla="*/ 9 h 58"/>
                  <a:gd name="T16" fmla="*/ 17 w 17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8">
                    <a:moveTo>
                      <a:pt x="17" y="0"/>
                    </a:moveTo>
                    <a:lnTo>
                      <a:pt x="14" y="16"/>
                    </a:lnTo>
                    <a:lnTo>
                      <a:pt x="12" y="32"/>
                    </a:lnTo>
                    <a:lnTo>
                      <a:pt x="8" y="47"/>
                    </a:lnTo>
                    <a:lnTo>
                      <a:pt x="0" y="58"/>
                    </a:lnTo>
                    <a:lnTo>
                      <a:pt x="2" y="41"/>
                    </a:lnTo>
                    <a:lnTo>
                      <a:pt x="4" y="24"/>
                    </a:lnTo>
                    <a:lnTo>
                      <a:pt x="8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3" name="Freeform 307"/>
              <p:cNvSpPr>
                <a:spLocks/>
              </p:cNvSpPr>
              <p:nvPr/>
            </p:nvSpPr>
            <p:spPr bwMode="auto">
              <a:xfrm>
                <a:off x="4759" y="1190"/>
                <a:ext cx="4" cy="52"/>
              </a:xfrm>
              <a:custGeom>
                <a:avLst/>
                <a:gdLst>
                  <a:gd name="T0" fmla="*/ 7 w 16"/>
                  <a:gd name="T1" fmla="*/ 209 h 209"/>
                  <a:gd name="T2" fmla="*/ 0 w 16"/>
                  <a:gd name="T3" fmla="*/ 158 h 209"/>
                  <a:gd name="T4" fmla="*/ 1 w 16"/>
                  <a:gd name="T5" fmla="*/ 105 h 209"/>
                  <a:gd name="T6" fmla="*/ 7 w 16"/>
                  <a:gd name="T7" fmla="*/ 52 h 209"/>
                  <a:gd name="T8" fmla="*/ 16 w 16"/>
                  <a:gd name="T9" fmla="*/ 0 h 209"/>
                  <a:gd name="T10" fmla="*/ 7 w 16"/>
                  <a:gd name="T11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9">
                    <a:moveTo>
                      <a:pt x="7" y="209"/>
                    </a:moveTo>
                    <a:lnTo>
                      <a:pt x="0" y="158"/>
                    </a:lnTo>
                    <a:lnTo>
                      <a:pt x="1" y="105"/>
                    </a:lnTo>
                    <a:lnTo>
                      <a:pt x="7" y="52"/>
                    </a:lnTo>
                    <a:lnTo>
                      <a:pt x="16" y="0"/>
                    </a:lnTo>
                    <a:lnTo>
                      <a:pt x="7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4" name="Freeform 308"/>
              <p:cNvSpPr>
                <a:spLocks/>
              </p:cNvSpPr>
              <p:nvPr/>
            </p:nvSpPr>
            <p:spPr bwMode="auto">
              <a:xfrm>
                <a:off x="4877" y="1194"/>
                <a:ext cx="5" cy="17"/>
              </a:xfrm>
              <a:custGeom>
                <a:avLst/>
                <a:gdLst>
                  <a:gd name="T0" fmla="*/ 12 w 22"/>
                  <a:gd name="T1" fmla="*/ 71 h 71"/>
                  <a:gd name="T2" fmla="*/ 8 w 22"/>
                  <a:gd name="T3" fmla="*/ 57 h 71"/>
                  <a:gd name="T4" fmla="*/ 8 w 22"/>
                  <a:gd name="T5" fmla="*/ 39 h 71"/>
                  <a:gd name="T6" fmla="*/ 7 w 22"/>
                  <a:gd name="T7" fmla="*/ 23 h 71"/>
                  <a:gd name="T8" fmla="*/ 0 w 22"/>
                  <a:gd name="T9" fmla="*/ 8 h 71"/>
                  <a:gd name="T10" fmla="*/ 12 w 22"/>
                  <a:gd name="T11" fmla="*/ 0 h 71"/>
                  <a:gd name="T12" fmla="*/ 22 w 22"/>
                  <a:gd name="T13" fmla="*/ 66 h 71"/>
                  <a:gd name="T14" fmla="*/ 12 w 22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1">
                    <a:moveTo>
                      <a:pt x="12" y="71"/>
                    </a:moveTo>
                    <a:lnTo>
                      <a:pt x="8" y="57"/>
                    </a:lnTo>
                    <a:lnTo>
                      <a:pt x="8" y="39"/>
                    </a:lnTo>
                    <a:lnTo>
                      <a:pt x="7" y="23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22" y="66"/>
                    </a:lnTo>
                    <a:lnTo>
                      <a:pt x="12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5" name="Rectangle 309"/>
              <p:cNvSpPr>
                <a:spLocks noChangeArrowheads="1"/>
              </p:cNvSpPr>
              <p:nvPr/>
            </p:nvSpPr>
            <p:spPr bwMode="auto">
              <a:xfrm>
                <a:off x="4753" y="1197"/>
                <a:ext cx="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6" name="Freeform 310"/>
              <p:cNvSpPr>
                <a:spLocks/>
              </p:cNvSpPr>
              <p:nvPr/>
            </p:nvSpPr>
            <p:spPr bwMode="auto">
              <a:xfrm>
                <a:off x="4869" y="1199"/>
                <a:ext cx="5" cy="17"/>
              </a:xfrm>
              <a:custGeom>
                <a:avLst/>
                <a:gdLst>
                  <a:gd name="T0" fmla="*/ 17 w 17"/>
                  <a:gd name="T1" fmla="*/ 57 h 68"/>
                  <a:gd name="T2" fmla="*/ 15 w 17"/>
                  <a:gd name="T3" fmla="*/ 62 h 68"/>
                  <a:gd name="T4" fmla="*/ 11 w 17"/>
                  <a:gd name="T5" fmla="*/ 65 h 68"/>
                  <a:gd name="T6" fmla="*/ 6 w 17"/>
                  <a:gd name="T7" fmla="*/ 68 h 68"/>
                  <a:gd name="T8" fmla="*/ 0 w 17"/>
                  <a:gd name="T9" fmla="*/ 68 h 68"/>
                  <a:gd name="T10" fmla="*/ 0 w 17"/>
                  <a:gd name="T11" fmla="*/ 49 h 68"/>
                  <a:gd name="T12" fmla="*/ 0 w 17"/>
                  <a:gd name="T13" fmla="*/ 30 h 68"/>
                  <a:gd name="T14" fmla="*/ 0 w 17"/>
                  <a:gd name="T15" fmla="*/ 12 h 68"/>
                  <a:gd name="T16" fmla="*/ 0 w 17"/>
                  <a:gd name="T17" fmla="*/ 0 h 68"/>
                  <a:gd name="T18" fmla="*/ 6 w 17"/>
                  <a:gd name="T19" fmla="*/ 12 h 68"/>
                  <a:gd name="T20" fmla="*/ 8 w 17"/>
                  <a:gd name="T21" fmla="*/ 29 h 68"/>
                  <a:gd name="T22" fmla="*/ 11 w 17"/>
                  <a:gd name="T23" fmla="*/ 45 h 68"/>
                  <a:gd name="T24" fmla="*/ 17 w 17"/>
                  <a:gd name="T25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68">
                    <a:moveTo>
                      <a:pt x="17" y="57"/>
                    </a:moveTo>
                    <a:lnTo>
                      <a:pt x="15" y="62"/>
                    </a:lnTo>
                    <a:lnTo>
                      <a:pt x="11" y="65"/>
                    </a:lnTo>
                    <a:lnTo>
                      <a:pt x="6" y="68"/>
                    </a:lnTo>
                    <a:lnTo>
                      <a:pt x="0" y="68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7" name="Freeform 311"/>
              <p:cNvSpPr>
                <a:spLocks/>
              </p:cNvSpPr>
              <p:nvPr/>
            </p:nvSpPr>
            <p:spPr bwMode="auto">
              <a:xfrm>
                <a:off x="4766" y="1200"/>
                <a:ext cx="6" cy="62"/>
              </a:xfrm>
              <a:custGeom>
                <a:avLst/>
                <a:gdLst>
                  <a:gd name="T0" fmla="*/ 15 w 22"/>
                  <a:gd name="T1" fmla="*/ 31 h 247"/>
                  <a:gd name="T2" fmla="*/ 4 w 22"/>
                  <a:gd name="T3" fmla="*/ 247 h 247"/>
                  <a:gd name="T4" fmla="*/ 0 w 22"/>
                  <a:gd name="T5" fmla="*/ 198 h 247"/>
                  <a:gd name="T6" fmla="*/ 1 w 22"/>
                  <a:gd name="T7" fmla="*/ 145 h 247"/>
                  <a:gd name="T8" fmla="*/ 4 w 22"/>
                  <a:gd name="T9" fmla="*/ 91 h 247"/>
                  <a:gd name="T10" fmla="*/ 8 w 22"/>
                  <a:gd name="T11" fmla="*/ 40 h 247"/>
                  <a:gd name="T12" fmla="*/ 15 w 22"/>
                  <a:gd name="T13" fmla="*/ 0 h 247"/>
                  <a:gd name="T14" fmla="*/ 15 w 22"/>
                  <a:gd name="T15" fmla="*/ 9 h 247"/>
                  <a:gd name="T16" fmla="*/ 19 w 22"/>
                  <a:gd name="T17" fmla="*/ 16 h 247"/>
                  <a:gd name="T18" fmla="*/ 22 w 22"/>
                  <a:gd name="T19" fmla="*/ 24 h 247"/>
                  <a:gd name="T20" fmla="*/ 15 w 22"/>
                  <a:gd name="T21" fmla="*/ 3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47">
                    <a:moveTo>
                      <a:pt x="15" y="31"/>
                    </a:moveTo>
                    <a:lnTo>
                      <a:pt x="4" y="247"/>
                    </a:lnTo>
                    <a:lnTo>
                      <a:pt x="0" y="198"/>
                    </a:lnTo>
                    <a:lnTo>
                      <a:pt x="1" y="145"/>
                    </a:lnTo>
                    <a:lnTo>
                      <a:pt x="4" y="91"/>
                    </a:lnTo>
                    <a:lnTo>
                      <a:pt x="8" y="40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19" y="16"/>
                    </a:lnTo>
                    <a:lnTo>
                      <a:pt x="22" y="24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8" name="Freeform 312"/>
              <p:cNvSpPr>
                <a:spLocks/>
              </p:cNvSpPr>
              <p:nvPr/>
            </p:nvSpPr>
            <p:spPr bwMode="auto">
              <a:xfrm>
                <a:off x="4859" y="1203"/>
                <a:ext cx="5" cy="18"/>
              </a:xfrm>
              <a:custGeom>
                <a:avLst/>
                <a:gdLst>
                  <a:gd name="T0" fmla="*/ 9 w 17"/>
                  <a:gd name="T1" fmla="*/ 73 h 73"/>
                  <a:gd name="T2" fmla="*/ 3 w 17"/>
                  <a:gd name="T3" fmla="*/ 58 h 73"/>
                  <a:gd name="T4" fmla="*/ 2 w 17"/>
                  <a:gd name="T5" fmla="*/ 40 h 73"/>
                  <a:gd name="T6" fmla="*/ 2 w 17"/>
                  <a:gd name="T7" fmla="*/ 22 h 73"/>
                  <a:gd name="T8" fmla="*/ 0 w 17"/>
                  <a:gd name="T9" fmla="*/ 8 h 73"/>
                  <a:gd name="T10" fmla="*/ 9 w 17"/>
                  <a:gd name="T11" fmla="*/ 0 h 73"/>
                  <a:gd name="T12" fmla="*/ 15 w 17"/>
                  <a:gd name="T13" fmla="*/ 17 h 73"/>
                  <a:gd name="T14" fmla="*/ 17 w 17"/>
                  <a:gd name="T15" fmla="*/ 37 h 73"/>
                  <a:gd name="T16" fmla="*/ 15 w 17"/>
                  <a:gd name="T17" fmla="*/ 55 h 73"/>
                  <a:gd name="T18" fmla="*/ 9 w 17"/>
                  <a:gd name="T1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3">
                    <a:moveTo>
                      <a:pt x="9" y="73"/>
                    </a:moveTo>
                    <a:lnTo>
                      <a:pt x="3" y="58"/>
                    </a:lnTo>
                    <a:lnTo>
                      <a:pt x="2" y="40"/>
                    </a:lnTo>
                    <a:lnTo>
                      <a:pt x="2" y="22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5" y="17"/>
                    </a:lnTo>
                    <a:lnTo>
                      <a:pt x="17" y="37"/>
                    </a:lnTo>
                    <a:lnTo>
                      <a:pt x="15" y="55"/>
                    </a:lnTo>
                    <a:lnTo>
                      <a:pt x="9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9" name="Freeform 313"/>
              <p:cNvSpPr>
                <a:spLocks/>
              </p:cNvSpPr>
              <p:nvPr/>
            </p:nvSpPr>
            <p:spPr bwMode="auto">
              <a:xfrm>
                <a:off x="5135" y="1206"/>
                <a:ext cx="6" cy="13"/>
              </a:xfrm>
              <a:custGeom>
                <a:avLst/>
                <a:gdLst>
                  <a:gd name="T0" fmla="*/ 0 w 26"/>
                  <a:gd name="T1" fmla="*/ 51 h 51"/>
                  <a:gd name="T2" fmla="*/ 2 w 26"/>
                  <a:gd name="T3" fmla="*/ 39 h 51"/>
                  <a:gd name="T4" fmla="*/ 9 w 26"/>
                  <a:gd name="T5" fmla="*/ 26 h 51"/>
                  <a:gd name="T6" fmla="*/ 18 w 26"/>
                  <a:gd name="T7" fmla="*/ 13 h 51"/>
                  <a:gd name="T8" fmla="*/ 26 w 26"/>
                  <a:gd name="T9" fmla="*/ 0 h 51"/>
                  <a:gd name="T10" fmla="*/ 23 w 26"/>
                  <a:gd name="T11" fmla="*/ 14 h 51"/>
                  <a:gd name="T12" fmla="*/ 15 w 26"/>
                  <a:gd name="T13" fmla="*/ 26 h 51"/>
                  <a:gd name="T14" fmla="*/ 5 w 26"/>
                  <a:gd name="T15" fmla="*/ 38 h 51"/>
                  <a:gd name="T16" fmla="*/ 0 w 26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51">
                    <a:moveTo>
                      <a:pt x="0" y="51"/>
                    </a:moveTo>
                    <a:lnTo>
                      <a:pt x="2" y="39"/>
                    </a:lnTo>
                    <a:lnTo>
                      <a:pt x="9" y="26"/>
                    </a:lnTo>
                    <a:lnTo>
                      <a:pt x="18" y="13"/>
                    </a:lnTo>
                    <a:lnTo>
                      <a:pt x="26" y="0"/>
                    </a:lnTo>
                    <a:lnTo>
                      <a:pt x="23" y="14"/>
                    </a:lnTo>
                    <a:lnTo>
                      <a:pt x="15" y="26"/>
                    </a:lnTo>
                    <a:lnTo>
                      <a:pt x="5" y="3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0" name="Freeform 314"/>
              <p:cNvSpPr>
                <a:spLocks/>
              </p:cNvSpPr>
              <p:nvPr/>
            </p:nvSpPr>
            <p:spPr bwMode="auto">
              <a:xfrm>
                <a:off x="4850" y="1208"/>
                <a:ext cx="4" cy="19"/>
              </a:xfrm>
              <a:custGeom>
                <a:avLst/>
                <a:gdLst>
                  <a:gd name="T0" fmla="*/ 14 w 18"/>
                  <a:gd name="T1" fmla="*/ 0 h 75"/>
                  <a:gd name="T2" fmla="*/ 16 w 18"/>
                  <a:gd name="T3" fmla="*/ 21 h 75"/>
                  <a:gd name="T4" fmla="*/ 18 w 18"/>
                  <a:gd name="T5" fmla="*/ 44 h 75"/>
                  <a:gd name="T6" fmla="*/ 15 w 18"/>
                  <a:gd name="T7" fmla="*/ 64 h 75"/>
                  <a:gd name="T8" fmla="*/ 1 w 18"/>
                  <a:gd name="T9" fmla="*/ 75 h 75"/>
                  <a:gd name="T10" fmla="*/ 0 w 18"/>
                  <a:gd name="T11" fmla="*/ 54 h 75"/>
                  <a:gd name="T12" fmla="*/ 1 w 18"/>
                  <a:gd name="T13" fmla="*/ 32 h 75"/>
                  <a:gd name="T14" fmla="*/ 6 w 18"/>
                  <a:gd name="T15" fmla="*/ 14 h 75"/>
                  <a:gd name="T16" fmla="*/ 14 w 18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75">
                    <a:moveTo>
                      <a:pt x="14" y="0"/>
                    </a:moveTo>
                    <a:lnTo>
                      <a:pt x="16" y="21"/>
                    </a:lnTo>
                    <a:lnTo>
                      <a:pt x="18" y="44"/>
                    </a:lnTo>
                    <a:lnTo>
                      <a:pt x="15" y="64"/>
                    </a:lnTo>
                    <a:lnTo>
                      <a:pt x="1" y="75"/>
                    </a:lnTo>
                    <a:lnTo>
                      <a:pt x="0" y="54"/>
                    </a:lnTo>
                    <a:lnTo>
                      <a:pt x="1" y="32"/>
                    </a:lnTo>
                    <a:lnTo>
                      <a:pt x="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1" name="Freeform 315"/>
              <p:cNvSpPr>
                <a:spLocks/>
              </p:cNvSpPr>
              <p:nvPr/>
            </p:nvSpPr>
            <p:spPr bwMode="auto">
              <a:xfrm>
                <a:off x="4995" y="1211"/>
                <a:ext cx="34" cy="118"/>
              </a:xfrm>
              <a:custGeom>
                <a:avLst/>
                <a:gdLst>
                  <a:gd name="T0" fmla="*/ 134 w 134"/>
                  <a:gd name="T1" fmla="*/ 317 h 473"/>
                  <a:gd name="T2" fmla="*/ 121 w 134"/>
                  <a:gd name="T3" fmla="*/ 338 h 473"/>
                  <a:gd name="T4" fmla="*/ 108 w 134"/>
                  <a:gd name="T5" fmla="*/ 359 h 473"/>
                  <a:gd name="T6" fmla="*/ 94 w 134"/>
                  <a:gd name="T7" fmla="*/ 378 h 473"/>
                  <a:gd name="T8" fmla="*/ 79 w 134"/>
                  <a:gd name="T9" fmla="*/ 399 h 473"/>
                  <a:gd name="T10" fmla="*/ 65 w 134"/>
                  <a:gd name="T11" fmla="*/ 419 h 473"/>
                  <a:gd name="T12" fmla="*/ 48 w 134"/>
                  <a:gd name="T13" fmla="*/ 437 h 473"/>
                  <a:gd name="T14" fmla="*/ 32 w 134"/>
                  <a:gd name="T15" fmla="*/ 456 h 473"/>
                  <a:gd name="T16" fmla="*/ 15 w 134"/>
                  <a:gd name="T17" fmla="*/ 473 h 473"/>
                  <a:gd name="T18" fmla="*/ 8 w 134"/>
                  <a:gd name="T19" fmla="*/ 473 h 473"/>
                  <a:gd name="T20" fmla="*/ 23 w 134"/>
                  <a:gd name="T21" fmla="*/ 454 h 473"/>
                  <a:gd name="T22" fmla="*/ 39 w 134"/>
                  <a:gd name="T23" fmla="*/ 437 h 473"/>
                  <a:gd name="T24" fmla="*/ 54 w 134"/>
                  <a:gd name="T25" fmla="*/ 419 h 473"/>
                  <a:gd name="T26" fmla="*/ 69 w 134"/>
                  <a:gd name="T27" fmla="*/ 399 h 473"/>
                  <a:gd name="T28" fmla="*/ 84 w 134"/>
                  <a:gd name="T29" fmla="*/ 381 h 473"/>
                  <a:gd name="T30" fmla="*/ 99 w 134"/>
                  <a:gd name="T31" fmla="*/ 362 h 473"/>
                  <a:gd name="T32" fmla="*/ 113 w 134"/>
                  <a:gd name="T33" fmla="*/ 343 h 473"/>
                  <a:gd name="T34" fmla="*/ 127 w 134"/>
                  <a:gd name="T35" fmla="*/ 323 h 473"/>
                  <a:gd name="T36" fmla="*/ 109 w 134"/>
                  <a:gd name="T37" fmla="*/ 284 h 473"/>
                  <a:gd name="T38" fmla="*/ 92 w 134"/>
                  <a:gd name="T39" fmla="*/ 244 h 473"/>
                  <a:gd name="T40" fmla="*/ 75 w 134"/>
                  <a:gd name="T41" fmla="*/ 203 h 473"/>
                  <a:gd name="T42" fmla="*/ 59 w 134"/>
                  <a:gd name="T43" fmla="*/ 163 h 473"/>
                  <a:gd name="T44" fmla="*/ 43 w 134"/>
                  <a:gd name="T45" fmla="*/ 121 h 473"/>
                  <a:gd name="T46" fmla="*/ 28 w 134"/>
                  <a:gd name="T47" fmla="*/ 81 h 473"/>
                  <a:gd name="T48" fmla="*/ 14 w 134"/>
                  <a:gd name="T49" fmla="*/ 41 h 473"/>
                  <a:gd name="T50" fmla="*/ 0 w 134"/>
                  <a:gd name="T51" fmla="*/ 0 h 473"/>
                  <a:gd name="T52" fmla="*/ 11 w 134"/>
                  <a:gd name="T53" fmla="*/ 0 h 473"/>
                  <a:gd name="T54" fmla="*/ 134 w 134"/>
                  <a:gd name="T55" fmla="*/ 317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4" h="473">
                    <a:moveTo>
                      <a:pt x="134" y="317"/>
                    </a:moveTo>
                    <a:lnTo>
                      <a:pt x="121" y="338"/>
                    </a:lnTo>
                    <a:lnTo>
                      <a:pt x="108" y="359"/>
                    </a:lnTo>
                    <a:lnTo>
                      <a:pt x="94" y="378"/>
                    </a:lnTo>
                    <a:lnTo>
                      <a:pt x="79" y="399"/>
                    </a:lnTo>
                    <a:lnTo>
                      <a:pt x="65" y="419"/>
                    </a:lnTo>
                    <a:lnTo>
                      <a:pt x="48" y="437"/>
                    </a:lnTo>
                    <a:lnTo>
                      <a:pt x="32" y="456"/>
                    </a:lnTo>
                    <a:lnTo>
                      <a:pt x="15" y="473"/>
                    </a:lnTo>
                    <a:lnTo>
                      <a:pt x="8" y="473"/>
                    </a:lnTo>
                    <a:lnTo>
                      <a:pt x="23" y="454"/>
                    </a:lnTo>
                    <a:lnTo>
                      <a:pt x="39" y="437"/>
                    </a:lnTo>
                    <a:lnTo>
                      <a:pt x="54" y="419"/>
                    </a:lnTo>
                    <a:lnTo>
                      <a:pt x="69" y="399"/>
                    </a:lnTo>
                    <a:lnTo>
                      <a:pt x="84" y="381"/>
                    </a:lnTo>
                    <a:lnTo>
                      <a:pt x="99" y="362"/>
                    </a:lnTo>
                    <a:lnTo>
                      <a:pt x="113" y="343"/>
                    </a:lnTo>
                    <a:lnTo>
                      <a:pt x="127" y="323"/>
                    </a:lnTo>
                    <a:lnTo>
                      <a:pt x="109" y="284"/>
                    </a:lnTo>
                    <a:lnTo>
                      <a:pt x="92" y="244"/>
                    </a:lnTo>
                    <a:lnTo>
                      <a:pt x="75" y="203"/>
                    </a:lnTo>
                    <a:lnTo>
                      <a:pt x="59" y="163"/>
                    </a:lnTo>
                    <a:lnTo>
                      <a:pt x="43" y="121"/>
                    </a:lnTo>
                    <a:lnTo>
                      <a:pt x="28" y="81"/>
                    </a:lnTo>
                    <a:lnTo>
                      <a:pt x="14" y="4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34" y="3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2" name="Freeform 316"/>
              <p:cNvSpPr>
                <a:spLocks/>
              </p:cNvSpPr>
              <p:nvPr/>
            </p:nvSpPr>
            <p:spPr bwMode="auto">
              <a:xfrm>
                <a:off x="4840" y="1213"/>
                <a:ext cx="4" cy="19"/>
              </a:xfrm>
              <a:custGeom>
                <a:avLst/>
                <a:gdLst>
                  <a:gd name="T0" fmla="*/ 4 w 15"/>
                  <a:gd name="T1" fmla="*/ 75 h 75"/>
                  <a:gd name="T2" fmla="*/ 1 w 15"/>
                  <a:gd name="T3" fmla="*/ 58 h 75"/>
                  <a:gd name="T4" fmla="*/ 0 w 15"/>
                  <a:gd name="T5" fmla="*/ 37 h 75"/>
                  <a:gd name="T6" fmla="*/ 2 w 15"/>
                  <a:gd name="T7" fmla="*/ 18 h 75"/>
                  <a:gd name="T8" fmla="*/ 8 w 15"/>
                  <a:gd name="T9" fmla="*/ 0 h 75"/>
                  <a:gd name="T10" fmla="*/ 12 w 15"/>
                  <a:gd name="T11" fmla="*/ 19 h 75"/>
                  <a:gd name="T12" fmla="*/ 15 w 15"/>
                  <a:gd name="T13" fmla="*/ 41 h 75"/>
                  <a:gd name="T14" fmla="*/ 12 w 15"/>
                  <a:gd name="T15" fmla="*/ 60 h 75"/>
                  <a:gd name="T16" fmla="*/ 4 w 15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75">
                    <a:moveTo>
                      <a:pt x="4" y="75"/>
                    </a:moveTo>
                    <a:lnTo>
                      <a:pt x="1" y="58"/>
                    </a:lnTo>
                    <a:lnTo>
                      <a:pt x="0" y="37"/>
                    </a:lnTo>
                    <a:lnTo>
                      <a:pt x="2" y="18"/>
                    </a:lnTo>
                    <a:lnTo>
                      <a:pt x="8" y="0"/>
                    </a:lnTo>
                    <a:lnTo>
                      <a:pt x="12" y="19"/>
                    </a:lnTo>
                    <a:lnTo>
                      <a:pt x="15" y="41"/>
                    </a:lnTo>
                    <a:lnTo>
                      <a:pt x="12" y="60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3" name="Freeform 317"/>
              <p:cNvSpPr>
                <a:spLocks/>
              </p:cNvSpPr>
              <p:nvPr/>
            </p:nvSpPr>
            <p:spPr bwMode="auto">
              <a:xfrm>
                <a:off x="4775" y="1216"/>
                <a:ext cx="3" cy="64"/>
              </a:xfrm>
              <a:custGeom>
                <a:avLst/>
                <a:gdLst>
                  <a:gd name="T0" fmla="*/ 6 w 13"/>
                  <a:gd name="T1" fmla="*/ 259 h 259"/>
                  <a:gd name="T2" fmla="*/ 0 w 13"/>
                  <a:gd name="T3" fmla="*/ 194 h 259"/>
                  <a:gd name="T4" fmla="*/ 4 w 13"/>
                  <a:gd name="T5" fmla="*/ 130 h 259"/>
                  <a:gd name="T6" fmla="*/ 8 w 13"/>
                  <a:gd name="T7" fmla="*/ 64 h 259"/>
                  <a:gd name="T8" fmla="*/ 6 w 13"/>
                  <a:gd name="T9" fmla="*/ 0 h 259"/>
                  <a:gd name="T10" fmla="*/ 13 w 13"/>
                  <a:gd name="T11" fmla="*/ 63 h 259"/>
                  <a:gd name="T12" fmla="*/ 12 w 13"/>
                  <a:gd name="T13" fmla="*/ 129 h 259"/>
                  <a:gd name="T14" fmla="*/ 8 w 13"/>
                  <a:gd name="T15" fmla="*/ 193 h 259"/>
                  <a:gd name="T16" fmla="*/ 6 w 13"/>
                  <a:gd name="T17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59">
                    <a:moveTo>
                      <a:pt x="6" y="259"/>
                    </a:moveTo>
                    <a:lnTo>
                      <a:pt x="0" y="194"/>
                    </a:lnTo>
                    <a:lnTo>
                      <a:pt x="4" y="130"/>
                    </a:lnTo>
                    <a:lnTo>
                      <a:pt x="8" y="64"/>
                    </a:lnTo>
                    <a:lnTo>
                      <a:pt x="6" y="0"/>
                    </a:lnTo>
                    <a:lnTo>
                      <a:pt x="13" y="63"/>
                    </a:lnTo>
                    <a:lnTo>
                      <a:pt x="12" y="129"/>
                    </a:lnTo>
                    <a:lnTo>
                      <a:pt x="8" y="193"/>
                    </a:lnTo>
                    <a:lnTo>
                      <a:pt x="6" y="2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4" name="Freeform 318"/>
              <p:cNvSpPr>
                <a:spLocks/>
              </p:cNvSpPr>
              <p:nvPr/>
            </p:nvSpPr>
            <p:spPr bwMode="auto">
              <a:xfrm>
                <a:off x="5014" y="1217"/>
                <a:ext cx="5" cy="10"/>
              </a:xfrm>
              <a:custGeom>
                <a:avLst/>
                <a:gdLst>
                  <a:gd name="T0" fmla="*/ 6 w 19"/>
                  <a:gd name="T1" fmla="*/ 38 h 38"/>
                  <a:gd name="T2" fmla="*/ 3 w 19"/>
                  <a:gd name="T3" fmla="*/ 38 h 38"/>
                  <a:gd name="T4" fmla="*/ 0 w 19"/>
                  <a:gd name="T5" fmla="*/ 27 h 38"/>
                  <a:gd name="T6" fmla="*/ 3 w 19"/>
                  <a:gd name="T7" fmla="*/ 18 h 38"/>
                  <a:gd name="T8" fmla="*/ 9 w 19"/>
                  <a:gd name="T9" fmla="*/ 9 h 38"/>
                  <a:gd name="T10" fmla="*/ 12 w 19"/>
                  <a:gd name="T11" fmla="*/ 0 h 38"/>
                  <a:gd name="T12" fmla="*/ 19 w 19"/>
                  <a:gd name="T13" fmla="*/ 8 h 38"/>
                  <a:gd name="T14" fmla="*/ 17 w 19"/>
                  <a:gd name="T15" fmla="*/ 17 h 38"/>
                  <a:gd name="T16" fmla="*/ 10 w 19"/>
                  <a:gd name="T17" fmla="*/ 27 h 38"/>
                  <a:gd name="T18" fmla="*/ 6 w 19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8">
                    <a:moveTo>
                      <a:pt x="6" y="38"/>
                    </a:moveTo>
                    <a:lnTo>
                      <a:pt x="3" y="38"/>
                    </a:lnTo>
                    <a:lnTo>
                      <a:pt x="0" y="27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2" y="0"/>
                    </a:lnTo>
                    <a:lnTo>
                      <a:pt x="19" y="8"/>
                    </a:lnTo>
                    <a:lnTo>
                      <a:pt x="17" y="17"/>
                    </a:lnTo>
                    <a:lnTo>
                      <a:pt x="10" y="27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5" name="Freeform 319"/>
              <p:cNvSpPr>
                <a:spLocks/>
              </p:cNvSpPr>
              <p:nvPr/>
            </p:nvSpPr>
            <p:spPr bwMode="auto">
              <a:xfrm>
                <a:off x="4830" y="1219"/>
                <a:ext cx="4" cy="18"/>
              </a:xfrm>
              <a:custGeom>
                <a:avLst/>
                <a:gdLst>
                  <a:gd name="T0" fmla="*/ 12 w 15"/>
                  <a:gd name="T1" fmla="*/ 73 h 73"/>
                  <a:gd name="T2" fmla="*/ 4 w 15"/>
                  <a:gd name="T3" fmla="*/ 73 h 73"/>
                  <a:gd name="T4" fmla="*/ 0 w 15"/>
                  <a:gd name="T5" fmla="*/ 3 h 73"/>
                  <a:gd name="T6" fmla="*/ 7 w 15"/>
                  <a:gd name="T7" fmla="*/ 0 h 73"/>
                  <a:gd name="T8" fmla="*/ 13 w 15"/>
                  <a:gd name="T9" fmla="*/ 15 h 73"/>
                  <a:gd name="T10" fmla="*/ 15 w 15"/>
                  <a:gd name="T11" fmla="*/ 35 h 73"/>
                  <a:gd name="T12" fmla="*/ 14 w 15"/>
                  <a:gd name="T13" fmla="*/ 54 h 73"/>
                  <a:gd name="T14" fmla="*/ 12 w 15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73">
                    <a:moveTo>
                      <a:pt x="12" y="73"/>
                    </a:moveTo>
                    <a:lnTo>
                      <a:pt x="4" y="73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3" y="15"/>
                    </a:lnTo>
                    <a:lnTo>
                      <a:pt x="15" y="35"/>
                    </a:lnTo>
                    <a:lnTo>
                      <a:pt x="14" y="54"/>
                    </a:lnTo>
                    <a:lnTo>
                      <a:pt x="12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6" name="Freeform 320"/>
              <p:cNvSpPr>
                <a:spLocks/>
              </p:cNvSpPr>
              <p:nvPr/>
            </p:nvSpPr>
            <p:spPr bwMode="auto">
              <a:xfrm>
                <a:off x="5019" y="1219"/>
                <a:ext cx="8" cy="19"/>
              </a:xfrm>
              <a:custGeom>
                <a:avLst/>
                <a:gdLst>
                  <a:gd name="T0" fmla="*/ 22 w 35"/>
                  <a:gd name="T1" fmla="*/ 29 h 77"/>
                  <a:gd name="T2" fmla="*/ 19 w 35"/>
                  <a:gd name="T3" fmla="*/ 43 h 77"/>
                  <a:gd name="T4" fmla="*/ 14 w 35"/>
                  <a:gd name="T5" fmla="*/ 57 h 77"/>
                  <a:gd name="T6" fmla="*/ 8 w 35"/>
                  <a:gd name="T7" fmla="*/ 68 h 77"/>
                  <a:gd name="T8" fmla="*/ 0 w 35"/>
                  <a:gd name="T9" fmla="*/ 77 h 77"/>
                  <a:gd name="T10" fmla="*/ 4 w 35"/>
                  <a:gd name="T11" fmla="*/ 67 h 77"/>
                  <a:gd name="T12" fmla="*/ 7 w 35"/>
                  <a:gd name="T13" fmla="*/ 57 h 77"/>
                  <a:gd name="T14" fmla="*/ 11 w 35"/>
                  <a:gd name="T15" fmla="*/ 45 h 77"/>
                  <a:gd name="T16" fmla="*/ 14 w 35"/>
                  <a:gd name="T17" fmla="*/ 35 h 77"/>
                  <a:gd name="T18" fmla="*/ 17 w 35"/>
                  <a:gd name="T19" fmla="*/ 26 h 77"/>
                  <a:gd name="T20" fmla="*/ 22 w 35"/>
                  <a:gd name="T21" fmla="*/ 16 h 77"/>
                  <a:gd name="T22" fmla="*/ 28 w 35"/>
                  <a:gd name="T23" fmla="*/ 7 h 77"/>
                  <a:gd name="T24" fmla="*/ 35 w 35"/>
                  <a:gd name="T25" fmla="*/ 0 h 77"/>
                  <a:gd name="T26" fmla="*/ 34 w 35"/>
                  <a:gd name="T27" fmla="*/ 7 h 77"/>
                  <a:gd name="T28" fmla="*/ 29 w 35"/>
                  <a:gd name="T29" fmla="*/ 14 h 77"/>
                  <a:gd name="T30" fmla="*/ 24 w 35"/>
                  <a:gd name="T31" fmla="*/ 21 h 77"/>
                  <a:gd name="T32" fmla="*/ 22 w 35"/>
                  <a:gd name="T33" fmla="*/ 2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77">
                    <a:moveTo>
                      <a:pt x="22" y="29"/>
                    </a:moveTo>
                    <a:lnTo>
                      <a:pt x="19" y="43"/>
                    </a:lnTo>
                    <a:lnTo>
                      <a:pt x="14" y="57"/>
                    </a:lnTo>
                    <a:lnTo>
                      <a:pt x="8" y="68"/>
                    </a:lnTo>
                    <a:lnTo>
                      <a:pt x="0" y="77"/>
                    </a:lnTo>
                    <a:lnTo>
                      <a:pt x="4" y="67"/>
                    </a:lnTo>
                    <a:lnTo>
                      <a:pt x="7" y="57"/>
                    </a:lnTo>
                    <a:lnTo>
                      <a:pt x="11" y="45"/>
                    </a:lnTo>
                    <a:lnTo>
                      <a:pt x="14" y="35"/>
                    </a:lnTo>
                    <a:lnTo>
                      <a:pt x="17" y="26"/>
                    </a:lnTo>
                    <a:lnTo>
                      <a:pt x="22" y="16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34" y="7"/>
                    </a:lnTo>
                    <a:lnTo>
                      <a:pt x="29" y="14"/>
                    </a:lnTo>
                    <a:lnTo>
                      <a:pt x="24" y="21"/>
                    </a:ln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7" name="Freeform 321"/>
              <p:cNvSpPr>
                <a:spLocks/>
              </p:cNvSpPr>
              <p:nvPr/>
            </p:nvSpPr>
            <p:spPr bwMode="auto">
              <a:xfrm>
                <a:off x="4821" y="1223"/>
                <a:ext cx="3" cy="19"/>
              </a:xfrm>
              <a:custGeom>
                <a:avLst/>
                <a:gdLst>
                  <a:gd name="T0" fmla="*/ 4 w 15"/>
                  <a:gd name="T1" fmla="*/ 75 h 75"/>
                  <a:gd name="T2" fmla="*/ 2 w 15"/>
                  <a:gd name="T3" fmla="*/ 56 h 75"/>
                  <a:gd name="T4" fmla="*/ 0 w 15"/>
                  <a:gd name="T5" fmla="*/ 36 h 75"/>
                  <a:gd name="T6" fmla="*/ 3 w 15"/>
                  <a:gd name="T7" fmla="*/ 15 h 75"/>
                  <a:gd name="T8" fmla="*/ 11 w 15"/>
                  <a:gd name="T9" fmla="*/ 0 h 75"/>
                  <a:gd name="T10" fmla="*/ 15 w 15"/>
                  <a:gd name="T11" fmla="*/ 70 h 75"/>
                  <a:gd name="T12" fmla="*/ 4 w 15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5">
                    <a:moveTo>
                      <a:pt x="4" y="75"/>
                    </a:moveTo>
                    <a:lnTo>
                      <a:pt x="2" y="56"/>
                    </a:lnTo>
                    <a:lnTo>
                      <a:pt x="0" y="36"/>
                    </a:lnTo>
                    <a:lnTo>
                      <a:pt x="3" y="15"/>
                    </a:lnTo>
                    <a:lnTo>
                      <a:pt x="11" y="0"/>
                    </a:lnTo>
                    <a:lnTo>
                      <a:pt x="15" y="70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8" name="Freeform 322"/>
              <p:cNvSpPr>
                <a:spLocks/>
              </p:cNvSpPr>
              <p:nvPr/>
            </p:nvSpPr>
            <p:spPr bwMode="auto">
              <a:xfrm>
                <a:off x="4810" y="1228"/>
                <a:ext cx="3" cy="19"/>
              </a:xfrm>
              <a:custGeom>
                <a:avLst/>
                <a:gdLst>
                  <a:gd name="T0" fmla="*/ 7 w 14"/>
                  <a:gd name="T1" fmla="*/ 73 h 73"/>
                  <a:gd name="T2" fmla="*/ 0 w 14"/>
                  <a:gd name="T3" fmla="*/ 7 h 73"/>
                  <a:gd name="T4" fmla="*/ 12 w 14"/>
                  <a:gd name="T5" fmla="*/ 0 h 73"/>
                  <a:gd name="T6" fmla="*/ 12 w 14"/>
                  <a:gd name="T7" fmla="*/ 20 h 73"/>
                  <a:gd name="T8" fmla="*/ 14 w 14"/>
                  <a:gd name="T9" fmla="*/ 41 h 73"/>
                  <a:gd name="T10" fmla="*/ 14 w 14"/>
                  <a:gd name="T11" fmla="*/ 59 h 73"/>
                  <a:gd name="T12" fmla="*/ 7 w 14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3">
                    <a:moveTo>
                      <a:pt x="7" y="73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20"/>
                    </a:lnTo>
                    <a:lnTo>
                      <a:pt x="14" y="41"/>
                    </a:lnTo>
                    <a:lnTo>
                      <a:pt x="14" y="59"/>
                    </a:lnTo>
                    <a:lnTo>
                      <a:pt x="7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9" name="Freeform 323"/>
              <p:cNvSpPr>
                <a:spLocks/>
              </p:cNvSpPr>
              <p:nvPr/>
            </p:nvSpPr>
            <p:spPr bwMode="auto">
              <a:xfrm>
                <a:off x="5025" y="1230"/>
                <a:ext cx="7" cy="20"/>
              </a:xfrm>
              <a:custGeom>
                <a:avLst/>
                <a:gdLst>
                  <a:gd name="T0" fmla="*/ 11 w 28"/>
                  <a:gd name="T1" fmla="*/ 63 h 81"/>
                  <a:gd name="T2" fmla="*/ 11 w 28"/>
                  <a:gd name="T3" fmla="*/ 70 h 81"/>
                  <a:gd name="T4" fmla="*/ 10 w 28"/>
                  <a:gd name="T5" fmla="*/ 76 h 81"/>
                  <a:gd name="T6" fmla="*/ 6 w 28"/>
                  <a:gd name="T7" fmla="*/ 80 h 81"/>
                  <a:gd name="T8" fmla="*/ 0 w 28"/>
                  <a:gd name="T9" fmla="*/ 81 h 81"/>
                  <a:gd name="T10" fmla="*/ 3 w 28"/>
                  <a:gd name="T11" fmla="*/ 61 h 81"/>
                  <a:gd name="T12" fmla="*/ 8 w 28"/>
                  <a:gd name="T13" fmla="*/ 40 h 81"/>
                  <a:gd name="T14" fmla="*/ 18 w 28"/>
                  <a:gd name="T15" fmla="*/ 20 h 81"/>
                  <a:gd name="T16" fmla="*/ 28 w 28"/>
                  <a:gd name="T17" fmla="*/ 0 h 81"/>
                  <a:gd name="T18" fmla="*/ 26 w 28"/>
                  <a:gd name="T19" fmla="*/ 15 h 81"/>
                  <a:gd name="T20" fmla="*/ 21 w 28"/>
                  <a:gd name="T21" fmla="*/ 31 h 81"/>
                  <a:gd name="T22" fmla="*/ 15 w 28"/>
                  <a:gd name="T23" fmla="*/ 47 h 81"/>
                  <a:gd name="T24" fmla="*/ 11 w 28"/>
                  <a:gd name="T25" fmla="*/ 6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81">
                    <a:moveTo>
                      <a:pt x="11" y="63"/>
                    </a:moveTo>
                    <a:lnTo>
                      <a:pt x="11" y="70"/>
                    </a:lnTo>
                    <a:lnTo>
                      <a:pt x="10" y="76"/>
                    </a:lnTo>
                    <a:lnTo>
                      <a:pt x="6" y="80"/>
                    </a:lnTo>
                    <a:lnTo>
                      <a:pt x="0" y="81"/>
                    </a:lnTo>
                    <a:lnTo>
                      <a:pt x="3" y="61"/>
                    </a:lnTo>
                    <a:lnTo>
                      <a:pt x="8" y="40"/>
                    </a:lnTo>
                    <a:lnTo>
                      <a:pt x="18" y="20"/>
                    </a:lnTo>
                    <a:lnTo>
                      <a:pt x="28" y="0"/>
                    </a:lnTo>
                    <a:lnTo>
                      <a:pt x="26" y="15"/>
                    </a:lnTo>
                    <a:lnTo>
                      <a:pt x="21" y="31"/>
                    </a:lnTo>
                    <a:lnTo>
                      <a:pt x="15" y="47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0" name="Freeform 324"/>
              <p:cNvSpPr>
                <a:spLocks/>
              </p:cNvSpPr>
              <p:nvPr/>
            </p:nvSpPr>
            <p:spPr bwMode="auto">
              <a:xfrm>
                <a:off x="4971" y="1230"/>
                <a:ext cx="10" cy="27"/>
              </a:xfrm>
              <a:custGeom>
                <a:avLst/>
                <a:gdLst>
                  <a:gd name="T0" fmla="*/ 0 w 40"/>
                  <a:gd name="T1" fmla="*/ 106 h 106"/>
                  <a:gd name="T2" fmla="*/ 1 w 40"/>
                  <a:gd name="T3" fmla="*/ 94 h 106"/>
                  <a:gd name="T4" fmla="*/ 4 w 40"/>
                  <a:gd name="T5" fmla="*/ 80 h 106"/>
                  <a:gd name="T6" fmla="*/ 8 w 40"/>
                  <a:gd name="T7" fmla="*/ 66 h 106"/>
                  <a:gd name="T8" fmla="*/ 13 w 40"/>
                  <a:gd name="T9" fmla="*/ 52 h 106"/>
                  <a:gd name="T10" fmla="*/ 19 w 40"/>
                  <a:gd name="T11" fmla="*/ 38 h 106"/>
                  <a:gd name="T12" fmla="*/ 26 w 40"/>
                  <a:gd name="T13" fmla="*/ 25 h 106"/>
                  <a:gd name="T14" fmla="*/ 32 w 40"/>
                  <a:gd name="T15" fmla="*/ 12 h 106"/>
                  <a:gd name="T16" fmla="*/ 40 w 40"/>
                  <a:gd name="T17" fmla="*/ 0 h 106"/>
                  <a:gd name="T18" fmla="*/ 0 w 40"/>
                  <a:gd name="T1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06">
                    <a:moveTo>
                      <a:pt x="0" y="106"/>
                    </a:moveTo>
                    <a:lnTo>
                      <a:pt x="1" y="94"/>
                    </a:lnTo>
                    <a:lnTo>
                      <a:pt x="4" y="80"/>
                    </a:lnTo>
                    <a:lnTo>
                      <a:pt x="8" y="66"/>
                    </a:lnTo>
                    <a:lnTo>
                      <a:pt x="13" y="52"/>
                    </a:lnTo>
                    <a:lnTo>
                      <a:pt x="19" y="38"/>
                    </a:lnTo>
                    <a:lnTo>
                      <a:pt x="26" y="25"/>
                    </a:lnTo>
                    <a:lnTo>
                      <a:pt x="32" y="12"/>
                    </a:lnTo>
                    <a:lnTo>
                      <a:pt x="4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1" name="Freeform 325"/>
              <p:cNvSpPr>
                <a:spLocks/>
              </p:cNvSpPr>
              <p:nvPr/>
            </p:nvSpPr>
            <p:spPr bwMode="auto">
              <a:xfrm>
                <a:off x="4801" y="1234"/>
                <a:ext cx="3" cy="17"/>
              </a:xfrm>
              <a:custGeom>
                <a:avLst/>
                <a:gdLst>
                  <a:gd name="T0" fmla="*/ 12 w 14"/>
                  <a:gd name="T1" fmla="*/ 65 h 68"/>
                  <a:gd name="T2" fmla="*/ 8 w 14"/>
                  <a:gd name="T3" fmla="*/ 65 h 68"/>
                  <a:gd name="T4" fmla="*/ 5 w 14"/>
                  <a:gd name="T5" fmla="*/ 66 h 68"/>
                  <a:gd name="T6" fmla="*/ 2 w 14"/>
                  <a:gd name="T7" fmla="*/ 66 h 68"/>
                  <a:gd name="T8" fmla="*/ 1 w 14"/>
                  <a:gd name="T9" fmla="*/ 68 h 68"/>
                  <a:gd name="T10" fmla="*/ 1 w 14"/>
                  <a:gd name="T11" fmla="*/ 51 h 68"/>
                  <a:gd name="T12" fmla="*/ 0 w 14"/>
                  <a:gd name="T13" fmla="*/ 32 h 68"/>
                  <a:gd name="T14" fmla="*/ 2 w 14"/>
                  <a:gd name="T15" fmla="*/ 15 h 68"/>
                  <a:gd name="T16" fmla="*/ 8 w 14"/>
                  <a:gd name="T17" fmla="*/ 0 h 68"/>
                  <a:gd name="T18" fmla="*/ 9 w 14"/>
                  <a:gd name="T19" fmla="*/ 17 h 68"/>
                  <a:gd name="T20" fmla="*/ 13 w 14"/>
                  <a:gd name="T21" fmla="*/ 35 h 68"/>
                  <a:gd name="T22" fmla="*/ 14 w 14"/>
                  <a:gd name="T23" fmla="*/ 51 h 68"/>
                  <a:gd name="T24" fmla="*/ 12 w 14"/>
                  <a:gd name="T25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68">
                    <a:moveTo>
                      <a:pt x="12" y="65"/>
                    </a:moveTo>
                    <a:lnTo>
                      <a:pt x="8" y="65"/>
                    </a:lnTo>
                    <a:lnTo>
                      <a:pt x="5" y="66"/>
                    </a:lnTo>
                    <a:lnTo>
                      <a:pt x="2" y="66"/>
                    </a:lnTo>
                    <a:lnTo>
                      <a:pt x="1" y="68"/>
                    </a:lnTo>
                    <a:lnTo>
                      <a:pt x="1" y="51"/>
                    </a:lnTo>
                    <a:lnTo>
                      <a:pt x="0" y="32"/>
                    </a:lnTo>
                    <a:lnTo>
                      <a:pt x="2" y="15"/>
                    </a:lnTo>
                    <a:lnTo>
                      <a:pt x="8" y="0"/>
                    </a:lnTo>
                    <a:lnTo>
                      <a:pt x="9" y="17"/>
                    </a:lnTo>
                    <a:lnTo>
                      <a:pt x="13" y="35"/>
                    </a:lnTo>
                    <a:lnTo>
                      <a:pt x="14" y="51"/>
                    </a:lnTo>
                    <a:lnTo>
                      <a:pt x="12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2" name="Freeform 326"/>
              <p:cNvSpPr>
                <a:spLocks/>
              </p:cNvSpPr>
              <p:nvPr/>
            </p:nvSpPr>
            <p:spPr bwMode="auto">
              <a:xfrm>
                <a:off x="4963" y="1234"/>
                <a:ext cx="7" cy="16"/>
              </a:xfrm>
              <a:custGeom>
                <a:avLst/>
                <a:gdLst>
                  <a:gd name="T0" fmla="*/ 28 w 28"/>
                  <a:gd name="T1" fmla="*/ 0 h 65"/>
                  <a:gd name="T2" fmla="*/ 22 w 28"/>
                  <a:gd name="T3" fmla="*/ 15 h 65"/>
                  <a:gd name="T4" fmla="*/ 18 w 28"/>
                  <a:gd name="T5" fmla="*/ 32 h 65"/>
                  <a:gd name="T6" fmla="*/ 11 w 28"/>
                  <a:gd name="T7" fmla="*/ 50 h 65"/>
                  <a:gd name="T8" fmla="*/ 0 w 28"/>
                  <a:gd name="T9" fmla="*/ 65 h 65"/>
                  <a:gd name="T10" fmla="*/ 2 w 28"/>
                  <a:gd name="T11" fmla="*/ 46 h 65"/>
                  <a:gd name="T12" fmla="*/ 9 w 28"/>
                  <a:gd name="T13" fmla="*/ 29 h 65"/>
                  <a:gd name="T14" fmla="*/ 17 w 28"/>
                  <a:gd name="T15" fmla="*/ 14 h 65"/>
                  <a:gd name="T16" fmla="*/ 28 w 28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5">
                    <a:moveTo>
                      <a:pt x="28" y="0"/>
                    </a:moveTo>
                    <a:lnTo>
                      <a:pt x="22" y="15"/>
                    </a:lnTo>
                    <a:lnTo>
                      <a:pt x="18" y="32"/>
                    </a:lnTo>
                    <a:lnTo>
                      <a:pt x="11" y="50"/>
                    </a:lnTo>
                    <a:lnTo>
                      <a:pt x="0" y="65"/>
                    </a:lnTo>
                    <a:lnTo>
                      <a:pt x="2" y="46"/>
                    </a:lnTo>
                    <a:lnTo>
                      <a:pt x="9" y="29"/>
                    </a:lnTo>
                    <a:lnTo>
                      <a:pt x="17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3" name="Freeform 327"/>
              <p:cNvSpPr>
                <a:spLocks/>
              </p:cNvSpPr>
              <p:nvPr/>
            </p:nvSpPr>
            <p:spPr bwMode="auto">
              <a:xfrm>
                <a:off x="5031" y="1236"/>
                <a:ext cx="9" cy="28"/>
              </a:xfrm>
              <a:custGeom>
                <a:avLst/>
                <a:gdLst>
                  <a:gd name="T0" fmla="*/ 3 w 36"/>
                  <a:gd name="T1" fmla="*/ 112 h 112"/>
                  <a:gd name="T2" fmla="*/ 0 w 36"/>
                  <a:gd name="T3" fmla="*/ 112 h 112"/>
                  <a:gd name="T4" fmla="*/ 0 w 36"/>
                  <a:gd name="T5" fmla="*/ 97 h 112"/>
                  <a:gd name="T6" fmla="*/ 2 w 36"/>
                  <a:gd name="T7" fmla="*/ 82 h 112"/>
                  <a:gd name="T8" fmla="*/ 5 w 36"/>
                  <a:gd name="T9" fmla="*/ 68 h 112"/>
                  <a:gd name="T10" fmla="*/ 10 w 36"/>
                  <a:gd name="T11" fmla="*/ 53 h 112"/>
                  <a:gd name="T12" fmla="*/ 16 w 36"/>
                  <a:gd name="T13" fmla="*/ 39 h 112"/>
                  <a:gd name="T14" fmla="*/ 23 w 36"/>
                  <a:gd name="T15" fmla="*/ 26 h 112"/>
                  <a:gd name="T16" fmla="*/ 30 w 36"/>
                  <a:gd name="T17" fmla="*/ 13 h 112"/>
                  <a:gd name="T18" fmla="*/ 36 w 36"/>
                  <a:gd name="T19" fmla="*/ 0 h 112"/>
                  <a:gd name="T20" fmla="*/ 30 w 36"/>
                  <a:gd name="T21" fmla="*/ 26 h 112"/>
                  <a:gd name="T22" fmla="*/ 20 w 36"/>
                  <a:gd name="T23" fmla="*/ 52 h 112"/>
                  <a:gd name="T24" fmla="*/ 10 w 36"/>
                  <a:gd name="T25" fmla="*/ 82 h 112"/>
                  <a:gd name="T26" fmla="*/ 3 w 36"/>
                  <a:gd name="T2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112">
                    <a:moveTo>
                      <a:pt x="3" y="112"/>
                    </a:moveTo>
                    <a:lnTo>
                      <a:pt x="0" y="112"/>
                    </a:lnTo>
                    <a:lnTo>
                      <a:pt x="0" y="97"/>
                    </a:lnTo>
                    <a:lnTo>
                      <a:pt x="2" y="82"/>
                    </a:lnTo>
                    <a:lnTo>
                      <a:pt x="5" y="68"/>
                    </a:lnTo>
                    <a:lnTo>
                      <a:pt x="10" y="53"/>
                    </a:lnTo>
                    <a:lnTo>
                      <a:pt x="16" y="39"/>
                    </a:lnTo>
                    <a:lnTo>
                      <a:pt x="23" y="26"/>
                    </a:lnTo>
                    <a:lnTo>
                      <a:pt x="30" y="13"/>
                    </a:lnTo>
                    <a:lnTo>
                      <a:pt x="36" y="0"/>
                    </a:lnTo>
                    <a:lnTo>
                      <a:pt x="30" y="26"/>
                    </a:lnTo>
                    <a:lnTo>
                      <a:pt x="20" y="52"/>
                    </a:lnTo>
                    <a:lnTo>
                      <a:pt x="10" y="82"/>
                    </a:lnTo>
                    <a:lnTo>
                      <a:pt x="3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4" name="Freeform 328"/>
              <p:cNvSpPr>
                <a:spLocks/>
              </p:cNvSpPr>
              <p:nvPr/>
            </p:nvSpPr>
            <p:spPr bwMode="auto">
              <a:xfrm>
                <a:off x="4782" y="1238"/>
                <a:ext cx="4" cy="55"/>
              </a:xfrm>
              <a:custGeom>
                <a:avLst/>
                <a:gdLst>
                  <a:gd name="T0" fmla="*/ 10 w 17"/>
                  <a:gd name="T1" fmla="*/ 222 h 222"/>
                  <a:gd name="T2" fmla="*/ 0 w 17"/>
                  <a:gd name="T3" fmla="*/ 208 h 222"/>
                  <a:gd name="T4" fmla="*/ 6 w 17"/>
                  <a:gd name="T5" fmla="*/ 156 h 222"/>
                  <a:gd name="T6" fmla="*/ 9 w 17"/>
                  <a:gd name="T7" fmla="*/ 104 h 222"/>
                  <a:gd name="T8" fmla="*/ 11 w 17"/>
                  <a:gd name="T9" fmla="*/ 51 h 222"/>
                  <a:gd name="T10" fmla="*/ 14 w 17"/>
                  <a:gd name="T11" fmla="*/ 0 h 222"/>
                  <a:gd name="T12" fmla="*/ 17 w 17"/>
                  <a:gd name="T13" fmla="*/ 53 h 222"/>
                  <a:gd name="T14" fmla="*/ 16 w 17"/>
                  <a:gd name="T15" fmla="*/ 109 h 222"/>
                  <a:gd name="T16" fmla="*/ 13 w 17"/>
                  <a:gd name="T17" fmla="*/ 165 h 222"/>
                  <a:gd name="T18" fmla="*/ 10 w 17"/>
                  <a:gd name="T1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22">
                    <a:moveTo>
                      <a:pt x="10" y="222"/>
                    </a:moveTo>
                    <a:lnTo>
                      <a:pt x="0" y="208"/>
                    </a:lnTo>
                    <a:lnTo>
                      <a:pt x="6" y="156"/>
                    </a:lnTo>
                    <a:lnTo>
                      <a:pt x="9" y="104"/>
                    </a:lnTo>
                    <a:lnTo>
                      <a:pt x="11" y="51"/>
                    </a:lnTo>
                    <a:lnTo>
                      <a:pt x="14" y="0"/>
                    </a:lnTo>
                    <a:lnTo>
                      <a:pt x="17" y="53"/>
                    </a:lnTo>
                    <a:lnTo>
                      <a:pt x="16" y="109"/>
                    </a:lnTo>
                    <a:lnTo>
                      <a:pt x="13" y="165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5" name="Freeform 329"/>
              <p:cNvSpPr>
                <a:spLocks/>
              </p:cNvSpPr>
              <p:nvPr/>
            </p:nvSpPr>
            <p:spPr bwMode="auto">
              <a:xfrm>
                <a:off x="4794" y="1239"/>
                <a:ext cx="1" cy="5"/>
              </a:xfrm>
              <a:custGeom>
                <a:avLst/>
                <a:gdLst>
                  <a:gd name="T0" fmla="*/ 7 w 7"/>
                  <a:gd name="T1" fmla="*/ 21 h 21"/>
                  <a:gd name="T2" fmla="*/ 0 w 7"/>
                  <a:gd name="T3" fmla="*/ 0 h 21"/>
                  <a:gd name="T4" fmla="*/ 7 w 7"/>
                  <a:gd name="T5" fmla="*/ 9 h 21"/>
                  <a:gd name="T6" fmla="*/ 7 w 7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1">
                    <a:moveTo>
                      <a:pt x="7" y="21"/>
                    </a:moveTo>
                    <a:lnTo>
                      <a:pt x="0" y="0"/>
                    </a:lnTo>
                    <a:lnTo>
                      <a:pt x="7" y="9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6" name="Freeform 330"/>
              <p:cNvSpPr>
                <a:spLocks/>
              </p:cNvSpPr>
              <p:nvPr/>
            </p:nvSpPr>
            <p:spPr bwMode="auto">
              <a:xfrm>
                <a:off x="4978" y="1240"/>
                <a:ext cx="9" cy="22"/>
              </a:xfrm>
              <a:custGeom>
                <a:avLst/>
                <a:gdLst>
                  <a:gd name="T0" fmla="*/ 35 w 35"/>
                  <a:gd name="T1" fmla="*/ 6 h 91"/>
                  <a:gd name="T2" fmla="*/ 30 w 35"/>
                  <a:gd name="T3" fmla="*/ 17 h 91"/>
                  <a:gd name="T4" fmla="*/ 26 w 35"/>
                  <a:gd name="T5" fmla="*/ 28 h 91"/>
                  <a:gd name="T6" fmla="*/ 22 w 35"/>
                  <a:gd name="T7" fmla="*/ 38 h 91"/>
                  <a:gd name="T8" fmla="*/ 20 w 35"/>
                  <a:gd name="T9" fmla="*/ 50 h 91"/>
                  <a:gd name="T10" fmla="*/ 15 w 35"/>
                  <a:gd name="T11" fmla="*/ 60 h 91"/>
                  <a:gd name="T12" fmla="*/ 11 w 35"/>
                  <a:gd name="T13" fmla="*/ 72 h 91"/>
                  <a:gd name="T14" fmla="*/ 6 w 35"/>
                  <a:gd name="T15" fmla="*/ 81 h 91"/>
                  <a:gd name="T16" fmla="*/ 0 w 35"/>
                  <a:gd name="T17" fmla="*/ 91 h 91"/>
                  <a:gd name="T18" fmla="*/ 2 w 35"/>
                  <a:gd name="T19" fmla="*/ 68 h 91"/>
                  <a:gd name="T20" fmla="*/ 9 w 35"/>
                  <a:gd name="T21" fmla="*/ 45 h 91"/>
                  <a:gd name="T22" fmla="*/ 18 w 35"/>
                  <a:gd name="T23" fmla="*/ 22 h 91"/>
                  <a:gd name="T24" fmla="*/ 29 w 35"/>
                  <a:gd name="T25" fmla="*/ 0 h 91"/>
                  <a:gd name="T26" fmla="*/ 35 w 35"/>
                  <a:gd name="T27" fmla="*/ 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91">
                    <a:moveTo>
                      <a:pt x="35" y="6"/>
                    </a:moveTo>
                    <a:lnTo>
                      <a:pt x="30" y="17"/>
                    </a:lnTo>
                    <a:lnTo>
                      <a:pt x="26" y="28"/>
                    </a:lnTo>
                    <a:lnTo>
                      <a:pt x="22" y="38"/>
                    </a:lnTo>
                    <a:lnTo>
                      <a:pt x="20" y="50"/>
                    </a:lnTo>
                    <a:lnTo>
                      <a:pt x="15" y="60"/>
                    </a:lnTo>
                    <a:lnTo>
                      <a:pt x="11" y="72"/>
                    </a:lnTo>
                    <a:lnTo>
                      <a:pt x="6" y="81"/>
                    </a:lnTo>
                    <a:lnTo>
                      <a:pt x="0" y="91"/>
                    </a:lnTo>
                    <a:lnTo>
                      <a:pt x="2" y="68"/>
                    </a:lnTo>
                    <a:lnTo>
                      <a:pt x="9" y="45"/>
                    </a:lnTo>
                    <a:lnTo>
                      <a:pt x="18" y="22"/>
                    </a:lnTo>
                    <a:lnTo>
                      <a:pt x="29" y="0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7" name="Freeform 331"/>
              <p:cNvSpPr>
                <a:spLocks/>
              </p:cNvSpPr>
              <p:nvPr/>
            </p:nvSpPr>
            <p:spPr bwMode="auto">
              <a:xfrm>
                <a:off x="5037" y="1245"/>
                <a:ext cx="9" cy="28"/>
              </a:xfrm>
              <a:custGeom>
                <a:avLst/>
                <a:gdLst>
                  <a:gd name="T0" fmla="*/ 2 w 36"/>
                  <a:gd name="T1" fmla="*/ 110 h 110"/>
                  <a:gd name="T2" fmla="*/ 0 w 36"/>
                  <a:gd name="T3" fmla="*/ 96 h 110"/>
                  <a:gd name="T4" fmla="*/ 0 w 36"/>
                  <a:gd name="T5" fmla="*/ 82 h 110"/>
                  <a:gd name="T6" fmla="*/ 3 w 36"/>
                  <a:gd name="T7" fmla="*/ 68 h 110"/>
                  <a:gd name="T8" fmla="*/ 9 w 36"/>
                  <a:gd name="T9" fmla="*/ 55 h 110"/>
                  <a:gd name="T10" fmla="*/ 15 w 36"/>
                  <a:gd name="T11" fmla="*/ 41 h 110"/>
                  <a:gd name="T12" fmla="*/ 23 w 36"/>
                  <a:gd name="T13" fmla="*/ 27 h 110"/>
                  <a:gd name="T14" fmla="*/ 30 w 36"/>
                  <a:gd name="T15" fmla="*/ 14 h 110"/>
                  <a:gd name="T16" fmla="*/ 36 w 36"/>
                  <a:gd name="T17" fmla="*/ 0 h 110"/>
                  <a:gd name="T18" fmla="*/ 2 w 36"/>
                  <a:gd name="T1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10">
                    <a:moveTo>
                      <a:pt x="2" y="110"/>
                    </a:moveTo>
                    <a:lnTo>
                      <a:pt x="0" y="96"/>
                    </a:lnTo>
                    <a:lnTo>
                      <a:pt x="0" y="82"/>
                    </a:lnTo>
                    <a:lnTo>
                      <a:pt x="3" y="68"/>
                    </a:lnTo>
                    <a:lnTo>
                      <a:pt x="9" y="55"/>
                    </a:lnTo>
                    <a:lnTo>
                      <a:pt x="15" y="41"/>
                    </a:lnTo>
                    <a:lnTo>
                      <a:pt x="23" y="27"/>
                    </a:lnTo>
                    <a:lnTo>
                      <a:pt x="30" y="14"/>
                    </a:lnTo>
                    <a:lnTo>
                      <a:pt x="36" y="0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8" name="Freeform 332"/>
              <p:cNvSpPr>
                <a:spLocks/>
              </p:cNvSpPr>
              <p:nvPr/>
            </p:nvSpPr>
            <p:spPr bwMode="auto">
              <a:xfrm>
                <a:off x="4985" y="1249"/>
                <a:ext cx="7" cy="19"/>
              </a:xfrm>
              <a:custGeom>
                <a:avLst/>
                <a:gdLst>
                  <a:gd name="T0" fmla="*/ 7 w 31"/>
                  <a:gd name="T1" fmla="*/ 79 h 79"/>
                  <a:gd name="T2" fmla="*/ 0 w 31"/>
                  <a:gd name="T3" fmla="*/ 79 h 79"/>
                  <a:gd name="T4" fmla="*/ 4 w 31"/>
                  <a:gd name="T5" fmla="*/ 57 h 79"/>
                  <a:gd name="T6" fmla="*/ 11 w 31"/>
                  <a:gd name="T7" fmla="*/ 37 h 79"/>
                  <a:gd name="T8" fmla="*/ 21 w 31"/>
                  <a:gd name="T9" fmla="*/ 18 h 79"/>
                  <a:gd name="T10" fmla="*/ 31 w 31"/>
                  <a:gd name="T11" fmla="*/ 0 h 79"/>
                  <a:gd name="T12" fmla="*/ 7 w 31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79">
                    <a:moveTo>
                      <a:pt x="7" y="79"/>
                    </a:moveTo>
                    <a:lnTo>
                      <a:pt x="0" y="79"/>
                    </a:lnTo>
                    <a:lnTo>
                      <a:pt x="4" y="57"/>
                    </a:lnTo>
                    <a:lnTo>
                      <a:pt x="11" y="37"/>
                    </a:lnTo>
                    <a:lnTo>
                      <a:pt x="21" y="18"/>
                    </a:lnTo>
                    <a:lnTo>
                      <a:pt x="31" y="0"/>
                    </a:lnTo>
                    <a:lnTo>
                      <a:pt x="7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9" name="Freeform 333"/>
              <p:cNvSpPr>
                <a:spLocks/>
              </p:cNvSpPr>
              <p:nvPr/>
            </p:nvSpPr>
            <p:spPr bwMode="auto">
              <a:xfrm>
                <a:off x="5047" y="1251"/>
                <a:ext cx="8" cy="22"/>
              </a:xfrm>
              <a:custGeom>
                <a:avLst/>
                <a:gdLst>
                  <a:gd name="T0" fmla="*/ 0 w 32"/>
                  <a:gd name="T1" fmla="*/ 89 h 89"/>
                  <a:gd name="T2" fmla="*/ 6 w 32"/>
                  <a:gd name="T3" fmla="*/ 66 h 89"/>
                  <a:gd name="T4" fmla="*/ 12 w 32"/>
                  <a:gd name="T5" fmla="*/ 43 h 89"/>
                  <a:gd name="T6" fmla="*/ 20 w 32"/>
                  <a:gd name="T7" fmla="*/ 21 h 89"/>
                  <a:gd name="T8" fmla="*/ 31 w 32"/>
                  <a:gd name="T9" fmla="*/ 0 h 89"/>
                  <a:gd name="T10" fmla="*/ 32 w 32"/>
                  <a:gd name="T11" fmla="*/ 12 h 89"/>
                  <a:gd name="T12" fmla="*/ 30 w 32"/>
                  <a:gd name="T13" fmla="*/ 22 h 89"/>
                  <a:gd name="T14" fmla="*/ 25 w 32"/>
                  <a:gd name="T15" fmla="*/ 34 h 89"/>
                  <a:gd name="T16" fmla="*/ 20 w 32"/>
                  <a:gd name="T17" fmla="*/ 45 h 89"/>
                  <a:gd name="T18" fmla="*/ 14 w 32"/>
                  <a:gd name="T19" fmla="*/ 57 h 89"/>
                  <a:gd name="T20" fmla="*/ 8 w 32"/>
                  <a:gd name="T21" fmla="*/ 67 h 89"/>
                  <a:gd name="T22" fmla="*/ 4 w 32"/>
                  <a:gd name="T23" fmla="*/ 79 h 89"/>
                  <a:gd name="T24" fmla="*/ 0 w 32"/>
                  <a:gd name="T2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89">
                    <a:moveTo>
                      <a:pt x="0" y="89"/>
                    </a:moveTo>
                    <a:lnTo>
                      <a:pt x="6" y="66"/>
                    </a:lnTo>
                    <a:lnTo>
                      <a:pt x="12" y="43"/>
                    </a:lnTo>
                    <a:lnTo>
                      <a:pt x="20" y="21"/>
                    </a:lnTo>
                    <a:lnTo>
                      <a:pt x="31" y="0"/>
                    </a:lnTo>
                    <a:lnTo>
                      <a:pt x="32" y="12"/>
                    </a:lnTo>
                    <a:lnTo>
                      <a:pt x="30" y="22"/>
                    </a:lnTo>
                    <a:lnTo>
                      <a:pt x="25" y="34"/>
                    </a:lnTo>
                    <a:lnTo>
                      <a:pt x="20" y="45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4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0" name="Freeform 334"/>
              <p:cNvSpPr>
                <a:spLocks/>
              </p:cNvSpPr>
              <p:nvPr/>
            </p:nvSpPr>
            <p:spPr bwMode="auto">
              <a:xfrm>
                <a:off x="4791" y="1254"/>
                <a:ext cx="4" cy="52"/>
              </a:xfrm>
              <a:custGeom>
                <a:avLst/>
                <a:gdLst>
                  <a:gd name="T0" fmla="*/ 17 w 17"/>
                  <a:gd name="T1" fmla="*/ 210 h 210"/>
                  <a:gd name="T2" fmla="*/ 0 w 17"/>
                  <a:gd name="T3" fmla="*/ 191 h 210"/>
                  <a:gd name="T4" fmla="*/ 3 w 17"/>
                  <a:gd name="T5" fmla="*/ 0 h 210"/>
                  <a:gd name="T6" fmla="*/ 15 w 17"/>
                  <a:gd name="T7" fmla="*/ 16 h 210"/>
                  <a:gd name="T8" fmla="*/ 17 w 17"/>
                  <a:gd name="T9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0">
                    <a:moveTo>
                      <a:pt x="17" y="210"/>
                    </a:moveTo>
                    <a:lnTo>
                      <a:pt x="0" y="191"/>
                    </a:lnTo>
                    <a:lnTo>
                      <a:pt x="3" y="0"/>
                    </a:lnTo>
                    <a:lnTo>
                      <a:pt x="15" y="16"/>
                    </a:lnTo>
                    <a:lnTo>
                      <a:pt x="17" y="2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1" name="Freeform 335"/>
              <p:cNvSpPr>
                <a:spLocks/>
              </p:cNvSpPr>
              <p:nvPr/>
            </p:nvSpPr>
            <p:spPr bwMode="auto">
              <a:xfrm>
                <a:off x="5056" y="1257"/>
                <a:ext cx="5" cy="18"/>
              </a:xfrm>
              <a:custGeom>
                <a:avLst/>
                <a:gdLst>
                  <a:gd name="T0" fmla="*/ 1 w 21"/>
                  <a:gd name="T1" fmla="*/ 70 h 70"/>
                  <a:gd name="T2" fmla="*/ 0 w 21"/>
                  <a:gd name="T3" fmla="*/ 54 h 70"/>
                  <a:gd name="T4" fmla="*/ 2 w 21"/>
                  <a:gd name="T5" fmla="*/ 34 h 70"/>
                  <a:gd name="T6" fmla="*/ 9 w 21"/>
                  <a:gd name="T7" fmla="*/ 16 h 70"/>
                  <a:gd name="T8" fmla="*/ 21 w 21"/>
                  <a:gd name="T9" fmla="*/ 0 h 70"/>
                  <a:gd name="T10" fmla="*/ 1 w 21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0">
                    <a:moveTo>
                      <a:pt x="1" y="70"/>
                    </a:moveTo>
                    <a:lnTo>
                      <a:pt x="0" y="54"/>
                    </a:lnTo>
                    <a:lnTo>
                      <a:pt x="2" y="34"/>
                    </a:lnTo>
                    <a:lnTo>
                      <a:pt x="9" y="16"/>
                    </a:lnTo>
                    <a:lnTo>
                      <a:pt x="21" y="0"/>
                    </a:lnTo>
                    <a:lnTo>
                      <a:pt x="1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2" name="Freeform 336"/>
              <p:cNvSpPr>
                <a:spLocks/>
              </p:cNvSpPr>
              <p:nvPr/>
            </p:nvSpPr>
            <p:spPr bwMode="auto">
              <a:xfrm>
                <a:off x="4993" y="1262"/>
                <a:ext cx="3" cy="8"/>
              </a:xfrm>
              <a:custGeom>
                <a:avLst/>
                <a:gdLst>
                  <a:gd name="T0" fmla="*/ 7 w 12"/>
                  <a:gd name="T1" fmla="*/ 32 h 32"/>
                  <a:gd name="T2" fmla="*/ 0 w 12"/>
                  <a:gd name="T3" fmla="*/ 32 h 32"/>
                  <a:gd name="T4" fmla="*/ 7 w 12"/>
                  <a:gd name="T5" fmla="*/ 0 h 32"/>
                  <a:gd name="T6" fmla="*/ 9 w 12"/>
                  <a:gd name="T7" fmla="*/ 7 h 32"/>
                  <a:gd name="T8" fmla="*/ 12 w 12"/>
                  <a:gd name="T9" fmla="*/ 15 h 32"/>
                  <a:gd name="T10" fmla="*/ 12 w 12"/>
                  <a:gd name="T11" fmla="*/ 25 h 32"/>
                  <a:gd name="T12" fmla="*/ 7 w 12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2">
                    <a:moveTo>
                      <a:pt x="7" y="32"/>
                    </a:moveTo>
                    <a:lnTo>
                      <a:pt x="0" y="32"/>
                    </a:lnTo>
                    <a:lnTo>
                      <a:pt x="7" y="0"/>
                    </a:lnTo>
                    <a:lnTo>
                      <a:pt x="9" y="7"/>
                    </a:lnTo>
                    <a:lnTo>
                      <a:pt x="12" y="15"/>
                    </a:lnTo>
                    <a:lnTo>
                      <a:pt x="12" y="25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3" name="Freeform 337"/>
              <p:cNvSpPr>
                <a:spLocks/>
              </p:cNvSpPr>
              <p:nvPr/>
            </p:nvSpPr>
            <p:spPr bwMode="auto">
              <a:xfrm>
                <a:off x="4722" y="1265"/>
                <a:ext cx="14" cy="26"/>
              </a:xfrm>
              <a:custGeom>
                <a:avLst/>
                <a:gdLst>
                  <a:gd name="T0" fmla="*/ 55 w 55"/>
                  <a:gd name="T1" fmla="*/ 0 h 101"/>
                  <a:gd name="T2" fmla="*/ 45 w 55"/>
                  <a:gd name="T3" fmla="*/ 10 h 101"/>
                  <a:gd name="T4" fmla="*/ 38 w 55"/>
                  <a:gd name="T5" fmla="*/ 23 h 101"/>
                  <a:gd name="T6" fmla="*/ 34 w 55"/>
                  <a:gd name="T7" fmla="*/ 37 h 101"/>
                  <a:gd name="T8" fmla="*/ 29 w 55"/>
                  <a:gd name="T9" fmla="*/ 51 h 101"/>
                  <a:gd name="T10" fmla="*/ 25 w 55"/>
                  <a:gd name="T11" fmla="*/ 64 h 101"/>
                  <a:gd name="T12" fmla="*/ 19 w 55"/>
                  <a:gd name="T13" fmla="*/ 77 h 101"/>
                  <a:gd name="T14" fmla="*/ 11 w 55"/>
                  <a:gd name="T15" fmla="*/ 90 h 101"/>
                  <a:gd name="T16" fmla="*/ 0 w 55"/>
                  <a:gd name="T17" fmla="*/ 101 h 101"/>
                  <a:gd name="T18" fmla="*/ 2 w 55"/>
                  <a:gd name="T19" fmla="*/ 89 h 101"/>
                  <a:gd name="T20" fmla="*/ 5 w 55"/>
                  <a:gd name="T21" fmla="*/ 76 h 101"/>
                  <a:gd name="T22" fmla="*/ 10 w 55"/>
                  <a:gd name="T23" fmla="*/ 62 h 101"/>
                  <a:gd name="T24" fmla="*/ 17 w 55"/>
                  <a:gd name="T25" fmla="*/ 47 h 101"/>
                  <a:gd name="T26" fmla="*/ 25 w 55"/>
                  <a:gd name="T27" fmla="*/ 34 h 101"/>
                  <a:gd name="T28" fmla="*/ 34 w 55"/>
                  <a:gd name="T29" fmla="*/ 21 h 101"/>
                  <a:gd name="T30" fmla="*/ 44 w 55"/>
                  <a:gd name="T31" fmla="*/ 9 h 101"/>
                  <a:gd name="T32" fmla="*/ 55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5" y="0"/>
                    </a:moveTo>
                    <a:lnTo>
                      <a:pt x="45" y="10"/>
                    </a:lnTo>
                    <a:lnTo>
                      <a:pt x="38" y="23"/>
                    </a:lnTo>
                    <a:lnTo>
                      <a:pt x="34" y="37"/>
                    </a:lnTo>
                    <a:lnTo>
                      <a:pt x="29" y="51"/>
                    </a:lnTo>
                    <a:lnTo>
                      <a:pt x="25" y="64"/>
                    </a:lnTo>
                    <a:lnTo>
                      <a:pt x="19" y="77"/>
                    </a:lnTo>
                    <a:lnTo>
                      <a:pt x="11" y="90"/>
                    </a:lnTo>
                    <a:lnTo>
                      <a:pt x="0" y="101"/>
                    </a:lnTo>
                    <a:lnTo>
                      <a:pt x="2" y="89"/>
                    </a:lnTo>
                    <a:lnTo>
                      <a:pt x="5" y="76"/>
                    </a:lnTo>
                    <a:lnTo>
                      <a:pt x="10" y="62"/>
                    </a:lnTo>
                    <a:lnTo>
                      <a:pt x="17" y="47"/>
                    </a:lnTo>
                    <a:lnTo>
                      <a:pt x="25" y="34"/>
                    </a:lnTo>
                    <a:lnTo>
                      <a:pt x="34" y="21"/>
                    </a:lnTo>
                    <a:lnTo>
                      <a:pt x="44" y="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4" name="Freeform 338"/>
              <p:cNvSpPr>
                <a:spLocks/>
              </p:cNvSpPr>
              <p:nvPr/>
            </p:nvSpPr>
            <p:spPr bwMode="auto">
              <a:xfrm>
                <a:off x="4837" y="1268"/>
                <a:ext cx="13" cy="23"/>
              </a:xfrm>
              <a:custGeom>
                <a:avLst/>
                <a:gdLst>
                  <a:gd name="T0" fmla="*/ 0 w 52"/>
                  <a:gd name="T1" fmla="*/ 92 h 92"/>
                  <a:gd name="T2" fmla="*/ 5 w 52"/>
                  <a:gd name="T3" fmla="*/ 81 h 92"/>
                  <a:gd name="T4" fmla="*/ 9 w 52"/>
                  <a:gd name="T5" fmla="*/ 68 h 92"/>
                  <a:gd name="T6" fmla="*/ 15 w 52"/>
                  <a:gd name="T7" fmla="*/ 57 h 92"/>
                  <a:gd name="T8" fmla="*/ 22 w 52"/>
                  <a:gd name="T9" fmla="*/ 45 h 92"/>
                  <a:gd name="T10" fmla="*/ 29 w 52"/>
                  <a:gd name="T11" fmla="*/ 34 h 92"/>
                  <a:gd name="T12" fmla="*/ 36 w 52"/>
                  <a:gd name="T13" fmla="*/ 22 h 92"/>
                  <a:gd name="T14" fmla="*/ 44 w 52"/>
                  <a:gd name="T15" fmla="*/ 11 h 92"/>
                  <a:gd name="T16" fmla="*/ 52 w 52"/>
                  <a:gd name="T17" fmla="*/ 0 h 92"/>
                  <a:gd name="T18" fmla="*/ 0 w 52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92">
                    <a:moveTo>
                      <a:pt x="0" y="92"/>
                    </a:moveTo>
                    <a:lnTo>
                      <a:pt x="5" y="81"/>
                    </a:lnTo>
                    <a:lnTo>
                      <a:pt x="9" y="68"/>
                    </a:lnTo>
                    <a:lnTo>
                      <a:pt x="15" y="57"/>
                    </a:lnTo>
                    <a:lnTo>
                      <a:pt x="22" y="45"/>
                    </a:lnTo>
                    <a:lnTo>
                      <a:pt x="29" y="34"/>
                    </a:lnTo>
                    <a:lnTo>
                      <a:pt x="36" y="22"/>
                    </a:lnTo>
                    <a:lnTo>
                      <a:pt x="44" y="11"/>
                    </a:lnTo>
                    <a:lnTo>
                      <a:pt x="5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5" name="Freeform 339"/>
              <p:cNvSpPr>
                <a:spLocks/>
              </p:cNvSpPr>
              <p:nvPr/>
            </p:nvSpPr>
            <p:spPr bwMode="auto">
              <a:xfrm>
                <a:off x="4722" y="1270"/>
                <a:ext cx="21" cy="43"/>
              </a:xfrm>
              <a:custGeom>
                <a:avLst/>
                <a:gdLst>
                  <a:gd name="T0" fmla="*/ 0 w 81"/>
                  <a:gd name="T1" fmla="*/ 171 h 171"/>
                  <a:gd name="T2" fmla="*/ 0 w 81"/>
                  <a:gd name="T3" fmla="*/ 152 h 171"/>
                  <a:gd name="T4" fmla="*/ 11 w 81"/>
                  <a:gd name="T5" fmla="*/ 133 h 171"/>
                  <a:gd name="T6" fmla="*/ 21 w 81"/>
                  <a:gd name="T7" fmla="*/ 115 h 171"/>
                  <a:gd name="T8" fmla="*/ 30 w 81"/>
                  <a:gd name="T9" fmla="*/ 95 h 171"/>
                  <a:gd name="T10" fmla="*/ 40 w 81"/>
                  <a:gd name="T11" fmla="*/ 76 h 171"/>
                  <a:gd name="T12" fmla="*/ 49 w 81"/>
                  <a:gd name="T13" fmla="*/ 56 h 171"/>
                  <a:gd name="T14" fmla="*/ 58 w 81"/>
                  <a:gd name="T15" fmla="*/ 36 h 171"/>
                  <a:gd name="T16" fmla="*/ 68 w 81"/>
                  <a:gd name="T17" fmla="*/ 18 h 171"/>
                  <a:gd name="T18" fmla="*/ 81 w 81"/>
                  <a:gd name="T19" fmla="*/ 0 h 171"/>
                  <a:gd name="T20" fmla="*/ 73 w 81"/>
                  <a:gd name="T21" fmla="*/ 20 h 171"/>
                  <a:gd name="T22" fmla="*/ 66 w 81"/>
                  <a:gd name="T23" fmla="*/ 42 h 171"/>
                  <a:gd name="T24" fmla="*/ 58 w 81"/>
                  <a:gd name="T25" fmla="*/ 65 h 171"/>
                  <a:gd name="T26" fmla="*/ 50 w 81"/>
                  <a:gd name="T27" fmla="*/ 88 h 171"/>
                  <a:gd name="T28" fmla="*/ 41 w 81"/>
                  <a:gd name="T29" fmla="*/ 111 h 171"/>
                  <a:gd name="T30" fmla="*/ 29 w 81"/>
                  <a:gd name="T31" fmla="*/ 133 h 171"/>
                  <a:gd name="T32" fmla="*/ 15 w 81"/>
                  <a:gd name="T33" fmla="*/ 153 h 171"/>
                  <a:gd name="T34" fmla="*/ 0 w 81"/>
                  <a:gd name="T3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171">
                    <a:moveTo>
                      <a:pt x="0" y="171"/>
                    </a:moveTo>
                    <a:lnTo>
                      <a:pt x="0" y="152"/>
                    </a:lnTo>
                    <a:lnTo>
                      <a:pt x="11" y="133"/>
                    </a:lnTo>
                    <a:lnTo>
                      <a:pt x="21" y="115"/>
                    </a:lnTo>
                    <a:lnTo>
                      <a:pt x="30" y="95"/>
                    </a:lnTo>
                    <a:lnTo>
                      <a:pt x="40" y="76"/>
                    </a:lnTo>
                    <a:lnTo>
                      <a:pt x="49" y="56"/>
                    </a:lnTo>
                    <a:lnTo>
                      <a:pt x="58" y="36"/>
                    </a:lnTo>
                    <a:lnTo>
                      <a:pt x="68" y="18"/>
                    </a:lnTo>
                    <a:lnTo>
                      <a:pt x="81" y="0"/>
                    </a:lnTo>
                    <a:lnTo>
                      <a:pt x="73" y="20"/>
                    </a:lnTo>
                    <a:lnTo>
                      <a:pt x="66" y="42"/>
                    </a:lnTo>
                    <a:lnTo>
                      <a:pt x="58" y="65"/>
                    </a:lnTo>
                    <a:lnTo>
                      <a:pt x="50" y="88"/>
                    </a:lnTo>
                    <a:lnTo>
                      <a:pt x="41" y="111"/>
                    </a:lnTo>
                    <a:lnTo>
                      <a:pt x="29" y="133"/>
                    </a:lnTo>
                    <a:lnTo>
                      <a:pt x="15" y="153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6" name="Freeform 340"/>
              <p:cNvSpPr>
                <a:spLocks/>
              </p:cNvSpPr>
              <p:nvPr/>
            </p:nvSpPr>
            <p:spPr bwMode="auto">
              <a:xfrm>
                <a:off x="4830" y="1270"/>
                <a:ext cx="7" cy="17"/>
              </a:xfrm>
              <a:custGeom>
                <a:avLst/>
                <a:gdLst>
                  <a:gd name="T0" fmla="*/ 0 w 28"/>
                  <a:gd name="T1" fmla="*/ 65 h 65"/>
                  <a:gd name="T2" fmla="*/ 2 w 28"/>
                  <a:gd name="T3" fmla="*/ 46 h 65"/>
                  <a:gd name="T4" fmla="*/ 10 w 28"/>
                  <a:gd name="T5" fmla="*/ 31 h 65"/>
                  <a:gd name="T6" fmla="*/ 20 w 28"/>
                  <a:gd name="T7" fmla="*/ 16 h 65"/>
                  <a:gd name="T8" fmla="*/ 28 w 28"/>
                  <a:gd name="T9" fmla="*/ 0 h 65"/>
                  <a:gd name="T10" fmla="*/ 28 w 28"/>
                  <a:gd name="T11" fmla="*/ 16 h 65"/>
                  <a:gd name="T12" fmla="*/ 21 w 28"/>
                  <a:gd name="T13" fmla="*/ 32 h 65"/>
                  <a:gd name="T14" fmla="*/ 11 w 28"/>
                  <a:gd name="T15" fmla="*/ 49 h 65"/>
                  <a:gd name="T16" fmla="*/ 0 w 28"/>
                  <a:gd name="T1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5">
                    <a:moveTo>
                      <a:pt x="0" y="65"/>
                    </a:moveTo>
                    <a:lnTo>
                      <a:pt x="2" y="46"/>
                    </a:lnTo>
                    <a:lnTo>
                      <a:pt x="10" y="31"/>
                    </a:lnTo>
                    <a:lnTo>
                      <a:pt x="20" y="16"/>
                    </a:lnTo>
                    <a:lnTo>
                      <a:pt x="28" y="0"/>
                    </a:lnTo>
                    <a:lnTo>
                      <a:pt x="28" y="16"/>
                    </a:lnTo>
                    <a:lnTo>
                      <a:pt x="21" y="32"/>
                    </a:lnTo>
                    <a:lnTo>
                      <a:pt x="11" y="49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7" name="Freeform 341"/>
              <p:cNvSpPr>
                <a:spLocks/>
              </p:cNvSpPr>
              <p:nvPr/>
            </p:nvSpPr>
            <p:spPr bwMode="auto">
              <a:xfrm>
                <a:off x="4801" y="1274"/>
                <a:ext cx="3" cy="43"/>
              </a:xfrm>
              <a:custGeom>
                <a:avLst/>
                <a:gdLst>
                  <a:gd name="T0" fmla="*/ 13 w 13"/>
                  <a:gd name="T1" fmla="*/ 171 h 171"/>
                  <a:gd name="T2" fmla="*/ 4 w 13"/>
                  <a:gd name="T3" fmla="*/ 161 h 171"/>
                  <a:gd name="T4" fmla="*/ 0 w 13"/>
                  <a:gd name="T5" fmla="*/ 0 h 171"/>
                  <a:gd name="T6" fmla="*/ 6 w 13"/>
                  <a:gd name="T7" fmla="*/ 40 h 171"/>
                  <a:gd name="T8" fmla="*/ 9 w 13"/>
                  <a:gd name="T9" fmla="*/ 84 h 171"/>
                  <a:gd name="T10" fmla="*/ 11 w 13"/>
                  <a:gd name="T11" fmla="*/ 128 h 171"/>
                  <a:gd name="T12" fmla="*/ 13 w 13"/>
                  <a:gd name="T1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1">
                    <a:moveTo>
                      <a:pt x="13" y="171"/>
                    </a:moveTo>
                    <a:lnTo>
                      <a:pt x="4" y="161"/>
                    </a:lnTo>
                    <a:lnTo>
                      <a:pt x="0" y="0"/>
                    </a:lnTo>
                    <a:lnTo>
                      <a:pt x="6" y="40"/>
                    </a:lnTo>
                    <a:lnTo>
                      <a:pt x="9" y="84"/>
                    </a:lnTo>
                    <a:lnTo>
                      <a:pt x="11" y="128"/>
                    </a:lnTo>
                    <a:lnTo>
                      <a:pt x="13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8" name="Freeform 342"/>
              <p:cNvSpPr>
                <a:spLocks/>
              </p:cNvSpPr>
              <p:nvPr/>
            </p:nvSpPr>
            <p:spPr bwMode="auto">
              <a:xfrm>
                <a:off x="4846" y="1276"/>
                <a:ext cx="11" cy="16"/>
              </a:xfrm>
              <a:custGeom>
                <a:avLst/>
                <a:gdLst>
                  <a:gd name="T0" fmla="*/ 0 w 41"/>
                  <a:gd name="T1" fmla="*/ 63 h 63"/>
                  <a:gd name="T2" fmla="*/ 6 w 41"/>
                  <a:gd name="T3" fmla="*/ 55 h 63"/>
                  <a:gd name="T4" fmla="*/ 10 w 41"/>
                  <a:gd name="T5" fmla="*/ 47 h 63"/>
                  <a:gd name="T6" fmla="*/ 14 w 41"/>
                  <a:gd name="T7" fmla="*/ 38 h 63"/>
                  <a:gd name="T8" fmla="*/ 17 w 41"/>
                  <a:gd name="T9" fmla="*/ 29 h 63"/>
                  <a:gd name="T10" fmla="*/ 21 w 41"/>
                  <a:gd name="T11" fmla="*/ 20 h 63"/>
                  <a:gd name="T12" fmla="*/ 27 w 41"/>
                  <a:gd name="T13" fmla="*/ 12 h 63"/>
                  <a:gd name="T14" fmla="*/ 32 w 41"/>
                  <a:gd name="T15" fmla="*/ 5 h 63"/>
                  <a:gd name="T16" fmla="*/ 41 w 41"/>
                  <a:gd name="T17" fmla="*/ 0 h 63"/>
                  <a:gd name="T18" fmla="*/ 38 w 41"/>
                  <a:gd name="T19" fmla="*/ 9 h 63"/>
                  <a:gd name="T20" fmla="*/ 33 w 41"/>
                  <a:gd name="T21" fmla="*/ 17 h 63"/>
                  <a:gd name="T22" fmla="*/ 29 w 41"/>
                  <a:gd name="T23" fmla="*/ 26 h 63"/>
                  <a:gd name="T24" fmla="*/ 24 w 41"/>
                  <a:gd name="T25" fmla="*/ 35 h 63"/>
                  <a:gd name="T26" fmla="*/ 20 w 41"/>
                  <a:gd name="T27" fmla="*/ 43 h 63"/>
                  <a:gd name="T28" fmla="*/ 14 w 41"/>
                  <a:gd name="T29" fmla="*/ 52 h 63"/>
                  <a:gd name="T30" fmla="*/ 7 w 41"/>
                  <a:gd name="T31" fmla="*/ 57 h 63"/>
                  <a:gd name="T32" fmla="*/ 0 w 41"/>
                  <a:gd name="T3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63">
                    <a:moveTo>
                      <a:pt x="0" y="63"/>
                    </a:moveTo>
                    <a:lnTo>
                      <a:pt x="6" y="55"/>
                    </a:lnTo>
                    <a:lnTo>
                      <a:pt x="10" y="47"/>
                    </a:lnTo>
                    <a:lnTo>
                      <a:pt x="14" y="38"/>
                    </a:lnTo>
                    <a:lnTo>
                      <a:pt x="17" y="29"/>
                    </a:lnTo>
                    <a:lnTo>
                      <a:pt x="21" y="20"/>
                    </a:lnTo>
                    <a:lnTo>
                      <a:pt x="27" y="12"/>
                    </a:lnTo>
                    <a:lnTo>
                      <a:pt x="32" y="5"/>
                    </a:lnTo>
                    <a:lnTo>
                      <a:pt x="41" y="0"/>
                    </a:lnTo>
                    <a:lnTo>
                      <a:pt x="38" y="9"/>
                    </a:lnTo>
                    <a:lnTo>
                      <a:pt x="33" y="17"/>
                    </a:lnTo>
                    <a:lnTo>
                      <a:pt x="29" y="26"/>
                    </a:lnTo>
                    <a:lnTo>
                      <a:pt x="24" y="35"/>
                    </a:lnTo>
                    <a:lnTo>
                      <a:pt x="20" y="43"/>
                    </a:lnTo>
                    <a:lnTo>
                      <a:pt x="14" y="52"/>
                    </a:lnTo>
                    <a:lnTo>
                      <a:pt x="7" y="5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9" name="Freeform 343"/>
              <p:cNvSpPr>
                <a:spLocks/>
              </p:cNvSpPr>
              <p:nvPr/>
            </p:nvSpPr>
            <p:spPr bwMode="auto">
              <a:xfrm>
                <a:off x="4761" y="1279"/>
                <a:ext cx="8" cy="89"/>
              </a:xfrm>
              <a:custGeom>
                <a:avLst/>
                <a:gdLst>
                  <a:gd name="T0" fmla="*/ 31 w 31"/>
                  <a:gd name="T1" fmla="*/ 66 h 354"/>
                  <a:gd name="T2" fmla="*/ 20 w 31"/>
                  <a:gd name="T3" fmla="*/ 354 h 354"/>
                  <a:gd name="T4" fmla="*/ 4 w 31"/>
                  <a:gd name="T5" fmla="*/ 351 h 354"/>
                  <a:gd name="T6" fmla="*/ 7 w 31"/>
                  <a:gd name="T7" fmla="*/ 262 h 354"/>
                  <a:gd name="T8" fmla="*/ 6 w 31"/>
                  <a:gd name="T9" fmla="*/ 173 h 354"/>
                  <a:gd name="T10" fmla="*/ 2 w 31"/>
                  <a:gd name="T11" fmla="*/ 86 h 354"/>
                  <a:gd name="T12" fmla="*/ 0 w 31"/>
                  <a:gd name="T13" fmla="*/ 0 h 354"/>
                  <a:gd name="T14" fmla="*/ 10 w 31"/>
                  <a:gd name="T15" fmla="*/ 15 h 354"/>
                  <a:gd name="T16" fmla="*/ 17 w 31"/>
                  <a:gd name="T17" fmla="*/ 31 h 354"/>
                  <a:gd name="T18" fmla="*/ 24 w 31"/>
                  <a:gd name="T19" fmla="*/ 49 h 354"/>
                  <a:gd name="T20" fmla="*/ 31 w 31"/>
                  <a:gd name="T21" fmla="*/ 6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54">
                    <a:moveTo>
                      <a:pt x="31" y="66"/>
                    </a:moveTo>
                    <a:lnTo>
                      <a:pt x="20" y="354"/>
                    </a:lnTo>
                    <a:lnTo>
                      <a:pt x="4" y="351"/>
                    </a:lnTo>
                    <a:lnTo>
                      <a:pt x="7" y="262"/>
                    </a:lnTo>
                    <a:lnTo>
                      <a:pt x="6" y="173"/>
                    </a:lnTo>
                    <a:lnTo>
                      <a:pt x="2" y="86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17" y="31"/>
                    </a:lnTo>
                    <a:lnTo>
                      <a:pt x="24" y="49"/>
                    </a:lnTo>
                    <a:lnTo>
                      <a:pt x="31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0" name="Freeform 344"/>
              <p:cNvSpPr>
                <a:spLocks/>
              </p:cNvSpPr>
              <p:nvPr/>
            </p:nvSpPr>
            <p:spPr bwMode="auto">
              <a:xfrm>
                <a:off x="4727" y="1285"/>
                <a:ext cx="20" cy="49"/>
              </a:xfrm>
              <a:custGeom>
                <a:avLst/>
                <a:gdLst>
                  <a:gd name="T0" fmla="*/ 0 w 78"/>
                  <a:gd name="T1" fmla="*/ 198 h 198"/>
                  <a:gd name="T2" fmla="*/ 2 w 78"/>
                  <a:gd name="T3" fmla="*/ 173 h 198"/>
                  <a:gd name="T4" fmla="*/ 8 w 78"/>
                  <a:gd name="T5" fmla="*/ 148 h 198"/>
                  <a:gd name="T6" fmla="*/ 17 w 78"/>
                  <a:gd name="T7" fmla="*/ 124 h 198"/>
                  <a:gd name="T8" fmla="*/ 29 w 78"/>
                  <a:gd name="T9" fmla="*/ 98 h 198"/>
                  <a:gd name="T10" fmla="*/ 42 w 78"/>
                  <a:gd name="T11" fmla="*/ 74 h 198"/>
                  <a:gd name="T12" fmla="*/ 54 w 78"/>
                  <a:gd name="T13" fmla="*/ 50 h 198"/>
                  <a:gd name="T14" fmla="*/ 67 w 78"/>
                  <a:gd name="T15" fmla="*/ 24 h 198"/>
                  <a:gd name="T16" fmla="*/ 78 w 78"/>
                  <a:gd name="T17" fmla="*/ 0 h 198"/>
                  <a:gd name="T18" fmla="*/ 73 w 78"/>
                  <a:gd name="T19" fmla="*/ 26 h 198"/>
                  <a:gd name="T20" fmla="*/ 63 w 78"/>
                  <a:gd name="T21" fmla="*/ 50 h 198"/>
                  <a:gd name="T22" fmla="*/ 53 w 78"/>
                  <a:gd name="T23" fmla="*/ 74 h 198"/>
                  <a:gd name="T24" fmla="*/ 42 w 78"/>
                  <a:gd name="T25" fmla="*/ 98 h 198"/>
                  <a:gd name="T26" fmla="*/ 29 w 78"/>
                  <a:gd name="T27" fmla="*/ 122 h 198"/>
                  <a:gd name="T28" fmla="*/ 17 w 78"/>
                  <a:gd name="T29" fmla="*/ 147 h 198"/>
                  <a:gd name="T30" fmla="*/ 8 w 78"/>
                  <a:gd name="T31" fmla="*/ 172 h 198"/>
                  <a:gd name="T32" fmla="*/ 0 w 78"/>
                  <a:gd name="T3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98">
                    <a:moveTo>
                      <a:pt x="0" y="198"/>
                    </a:moveTo>
                    <a:lnTo>
                      <a:pt x="2" y="173"/>
                    </a:lnTo>
                    <a:lnTo>
                      <a:pt x="8" y="148"/>
                    </a:lnTo>
                    <a:lnTo>
                      <a:pt x="17" y="124"/>
                    </a:lnTo>
                    <a:lnTo>
                      <a:pt x="29" y="98"/>
                    </a:lnTo>
                    <a:lnTo>
                      <a:pt x="42" y="74"/>
                    </a:lnTo>
                    <a:lnTo>
                      <a:pt x="54" y="50"/>
                    </a:lnTo>
                    <a:lnTo>
                      <a:pt x="67" y="24"/>
                    </a:lnTo>
                    <a:lnTo>
                      <a:pt x="78" y="0"/>
                    </a:lnTo>
                    <a:lnTo>
                      <a:pt x="73" y="26"/>
                    </a:lnTo>
                    <a:lnTo>
                      <a:pt x="63" y="50"/>
                    </a:lnTo>
                    <a:lnTo>
                      <a:pt x="53" y="74"/>
                    </a:lnTo>
                    <a:lnTo>
                      <a:pt x="42" y="98"/>
                    </a:lnTo>
                    <a:lnTo>
                      <a:pt x="29" y="122"/>
                    </a:lnTo>
                    <a:lnTo>
                      <a:pt x="17" y="147"/>
                    </a:lnTo>
                    <a:lnTo>
                      <a:pt x="8" y="172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1" name="Freeform 345"/>
              <p:cNvSpPr>
                <a:spLocks/>
              </p:cNvSpPr>
              <p:nvPr/>
            </p:nvSpPr>
            <p:spPr bwMode="auto">
              <a:xfrm>
                <a:off x="4834" y="1294"/>
                <a:ext cx="1" cy="4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0 h 16"/>
                  <a:gd name="T4" fmla="*/ 6 w 7"/>
                  <a:gd name="T5" fmla="*/ 4 h 16"/>
                  <a:gd name="T6" fmla="*/ 5 w 7"/>
                  <a:gd name="T7" fmla="*/ 8 h 16"/>
                  <a:gd name="T8" fmla="*/ 4 w 7"/>
                  <a:gd name="T9" fmla="*/ 13 h 16"/>
                  <a:gd name="T10" fmla="*/ 0 w 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6"/>
                    </a:moveTo>
                    <a:lnTo>
                      <a:pt x="7" y="0"/>
                    </a:lnTo>
                    <a:lnTo>
                      <a:pt x="6" y="4"/>
                    </a:lnTo>
                    <a:lnTo>
                      <a:pt x="5" y="8"/>
                    </a:lnTo>
                    <a:lnTo>
                      <a:pt x="4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2" name="Freeform 346"/>
              <p:cNvSpPr>
                <a:spLocks/>
              </p:cNvSpPr>
              <p:nvPr/>
            </p:nvSpPr>
            <p:spPr bwMode="auto">
              <a:xfrm>
                <a:off x="4810" y="1296"/>
                <a:ext cx="2" cy="30"/>
              </a:xfrm>
              <a:custGeom>
                <a:avLst/>
                <a:gdLst>
                  <a:gd name="T0" fmla="*/ 8 w 8"/>
                  <a:gd name="T1" fmla="*/ 118 h 118"/>
                  <a:gd name="T2" fmla="*/ 2 w 8"/>
                  <a:gd name="T3" fmla="*/ 89 h 118"/>
                  <a:gd name="T4" fmla="*/ 0 w 8"/>
                  <a:gd name="T5" fmla="*/ 59 h 118"/>
                  <a:gd name="T6" fmla="*/ 1 w 8"/>
                  <a:gd name="T7" fmla="*/ 28 h 118"/>
                  <a:gd name="T8" fmla="*/ 3 w 8"/>
                  <a:gd name="T9" fmla="*/ 0 h 118"/>
                  <a:gd name="T10" fmla="*/ 7 w 8"/>
                  <a:gd name="T11" fmla="*/ 29 h 118"/>
                  <a:gd name="T12" fmla="*/ 8 w 8"/>
                  <a:gd name="T13" fmla="*/ 58 h 118"/>
                  <a:gd name="T14" fmla="*/ 8 w 8"/>
                  <a:gd name="T15" fmla="*/ 88 h 118"/>
                  <a:gd name="T16" fmla="*/ 8 w 8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8">
                    <a:moveTo>
                      <a:pt x="8" y="118"/>
                    </a:moveTo>
                    <a:lnTo>
                      <a:pt x="2" y="89"/>
                    </a:lnTo>
                    <a:lnTo>
                      <a:pt x="0" y="59"/>
                    </a:lnTo>
                    <a:lnTo>
                      <a:pt x="1" y="28"/>
                    </a:lnTo>
                    <a:lnTo>
                      <a:pt x="3" y="0"/>
                    </a:lnTo>
                    <a:lnTo>
                      <a:pt x="7" y="29"/>
                    </a:lnTo>
                    <a:lnTo>
                      <a:pt x="8" y="58"/>
                    </a:lnTo>
                    <a:lnTo>
                      <a:pt x="8" y="88"/>
                    </a:lnTo>
                    <a:lnTo>
                      <a:pt x="8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3" name="Freeform 347"/>
              <p:cNvSpPr>
                <a:spLocks/>
              </p:cNvSpPr>
              <p:nvPr/>
            </p:nvSpPr>
            <p:spPr bwMode="auto">
              <a:xfrm>
                <a:off x="4729" y="1299"/>
                <a:ext cx="22" cy="52"/>
              </a:xfrm>
              <a:custGeom>
                <a:avLst/>
                <a:gdLst>
                  <a:gd name="T0" fmla="*/ 88 w 88"/>
                  <a:gd name="T1" fmla="*/ 16 h 206"/>
                  <a:gd name="T2" fmla="*/ 77 w 88"/>
                  <a:gd name="T3" fmla="*/ 40 h 206"/>
                  <a:gd name="T4" fmla="*/ 68 w 88"/>
                  <a:gd name="T5" fmla="*/ 64 h 206"/>
                  <a:gd name="T6" fmla="*/ 58 w 88"/>
                  <a:gd name="T7" fmla="*/ 89 h 206"/>
                  <a:gd name="T8" fmla="*/ 48 w 88"/>
                  <a:gd name="T9" fmla="*/ 113 h 206"/>
                  <a:gd name="T10" fmla="*/ 38 w 88"/>
                  <a:gd name="T11" fmla="*/ 137 h 206"/>
                  <a:gd name="T12" fmla="*/ 26 w 88"/>
                  <a:gd name="T13" fmla="*/ 161 h 206"/>
                  <a:gd name="T14" fmla="*/ 14 w 88"/>
                  <a:gd name="T15" fmla="*/ 184 h 206"/>
                  <a:gd name="T16" fmla="*/ 0 w 88"/>
                  <a:gd name="T17" fmla="*/ 206 h 206"/>
                  <a:gd name="T18" fmla="*/ 0 w 88"/>
                  <a:gd name="T19" fmla="*/ 178 h 206"/>
                  <a:gd name="T20" fmla="*/ 14 w 88"/>
                  <a:gd name="T21" fmla="*/ 157 h 206"/>
                  <a:gd name="T22" fmla="*/ 26 w 88"/>
                  <a:gd name="T23" fmla="*/ 135 h 206"/>
                  <a:gd name="T24" fmla="*/ 38 w 88"/>
                  <a:gd name="T25" fmla="*/ 113 h 206"/>
                  <a:gd name="T26" fmla="*/ 48 w 88"/>
                  <a:gd name="T27" fmla="*/ 90 h 206"/>
                  <a:gd name="T28" fmla="*/ 58 w 88"/>
                  <a:gd name="T29" fmla="*/ 68 h 206"/>
                  <a:gd name="T30" fmla="*/ 68 w 88"/>
                  <a:gd name="T31" fmla="*/ 45 h 206"/>
                  <a:gd name="T32" fmla="*/ 77 w 88"/>
                  <a:gd name="T33" fmla="*/ 22 h 206"/>
                  <a:gd name="T34" fmla="*/ 88 w 88"/>
                  <a:gd name="T35" fmla="*/ 0 h 206"/>
                  <a:gd name="T36" fmla="*/ 88 w 88"/>
                  <a:gd name="T37" fmla="*/ 1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206">
                    <a:moveTo>
                      <a:pt x="88" y="16"/>
                    </a:moveTo>
                    <a:lnTo>
                      <a:pt x="77" y="40"/>
                    </a:lnTo>
                    <a:lnTo>
                      <a:pt x="68" y="64"/>
                    </a:lnTo>
                    <a:lnTo>
                      <a:pt x="58" y="89"/>
                    </a:lnTo>
                    <a:lnTo>
                      <a:pt x="48" y="113"/>
                    </a:lnTo>
                    <a:lnTo>
                      <a:pt x="38" y="137"/>
                    </a:lnTo>
                    <a:lnTo>
                      <a:pt x="26" y="161"/>
                    </a:lnTo>
                    <a:lnTo>
                      <a:pt x="14" y="184"/>
                    </a:lnTo>
                    <a:lnTo>
                      <a:pt x="0" y="206"/>
                    </a:lnTo>
                    <a:lnTo>
                      <a:pt x="0" y="178"/>
                    </a:lnTo>
                    <a:lnTo>
                      <a:pt x="14" y="157"/>
                    </a:lnTo>
                    <a:lnTo>
                      <a:pt x="26" y="135"/>
                    </a:lnTo>
                    <a:lnTo>
                      <a:pt x="38" y="113"/>
                    </a:lnTo>
                    <a:lnTo>
                      <a:pt x="48" y="90"/>
                    </a:lnTo>
                    <a:lnTo>
                      <a:pt x="58" y="68"/>
                    </a:lnTo>
                    <a:lnTo>
                      <a:pt x="68" y="45"/>
                    </a:lnTo>
                    <a:lnTo>
                      <a:pt x="77" y="22"/>
                    </a:lnTo>
                    <a:lnTo>
                      <a:pt x="88" y="0"/>
                    </a:lnTo>
                    <a:lnTo>
                      <a:pt x="88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4" name="Freeform 348"/>
              <p:cNvSpPr>
                <a:spLocks/>
              </p:cNvSpPr>
              <p:nvPr/>
            </p:nvSpPr>
            <p:spPr bwMode="auto">
              <a:xfrm>
                <a:off x="4817" y="1313"/>
                <a:ext cx="2" cy="18"/>
              </a:xfrm>
              <a:custGeom>
                <a:avLst/>
                <a:gdLst>
                  <a:gd name="T0" fmla="*/ 4 w 8"/>
                  <a:gd name="T1" fmla="*/ 73 h 73"/>
                  <a:gd name="T2" fmla="*/ 0 w 8"/>
                  <a:gd name="T3" fmla="*/ 0 h 73"/>
                  <a:gd name="T4" fmla="*/ 5 w 8"/>
                  <a:gd name="T5" fmla="*/ 16 h 73"/>
                  <a:gd name="T6" fmla="*/ 8 w 8"/>
                  <a:gd name="T7" fmla="*/ 36 h 73"/>
                  <a:gd name="T8" fmla="*/ 7 w 8"/>
                  <a:gd name="T9" fmla="*/ 55 h 73"/>
                  <a:gd name="T10" fmla="*/ 4 w 8"/>
                  <a:gd name="T1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3">
                    <a:moveTo>
                      <a:pt x="4" y="73"/>
                    </a:moveTo>
                    <a:lnTo>
                      <a:pt x="0" y="0"/>
                    </a:lnTo>
                    <a:lnTo>
                      <a:pt x="5" y="16"/>
                    </a:lnTo>
                    <a:lnTo>
                      <a:pt x="8" y="36"/>
                    </a:lnTo>
                    <a:lnTo>
                      <a:pt x="7" y="55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5" name="Freeform 349"/>
              <p:cNvSpPr>
                <a:spLocks/>
              </p:cNvSpPr>
              <p:nvPr/>
            </p:nvSpPr>
            <p:spPr bwMode="auto">
              <a:xfrm>
                <a:off x="4915" y="1317"/>
                <a:ext cx="14" cy="29"/>
              </a:xfrm>
              <a:custGeom>
                <a:avLst/>
                <a:gdLst>
                  <a:gd name="T0" fmla="*/ 34 w 56"/>
                  <a:gd name="T1" fmla="*/ 49 h 113"/>
                  <a:gd name="T2" fmla="*/ 28 w 56"/>
                  <a:gd name="T3" fmla="*/ 57 h 113"/>
                  <a:gd name="T4" fmla="*/ 23 w 56"/>
                  <a:gd name="T5" fmla="*/ 65 h 113"/>
                  <a:gd name="T6" fmla="*/ 21 w 56"/>
                  <a:gd name="T7" fmla="*/ 74 h 113"/>
                  <a:gd name="T8" fmla="*/ 21 w 56"/>
                  <a:gd name="T9" fmla="*/ 86 h 113"/>
                  <a:gd name="T10" fmla="*/ 0 w 56"/>
                  <a:gd name="T11" fmla="*/ 113 h 113"/>
                  <a:gd name="T12" fmla="*/ 0 w 56"/>
                  <a:gd name="T13" fmla="*/ 93 h 113"/>
                  <a:gd name="T14" fmla="*/ 56 w 56"/>
                  <a:gd name="T15" fmla="*/ 0 h 113"/>
                  <a:gd name="T16" fmla="*/ 38 w 56"/>
                  <a:gd name="T17" fmla="*/ 51 h 113"/>
                  <a:gd name="T18" fmla="*/ 34 w 56"/>
                  <a:gd name="T19" fmla="*/ 4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13">
                    <a:moveTo>
                      <a:pt x="34" y="49"/>
                    </a:moveTo>
                    <a:lnTo>
                      <a:pt x="28" y="57"/>
                    </a:lnTo>
                    <a:lnTo>
                      <a:pt x="23" y="65"/>
                    </a:lnTo>
                    <a:lnTo>
                      <a:pt x="21" y="74"/>
                    </a:lnTo>
                    <a:lnTo>
                      <a:pt x="21" y="86"/>
                    </a:lnTo>
                    <a:lnTo>
                      <a:pt x="0" y="113"/>
                    </a:lnTo>
                    <a:lnTo>
                      <a:pt x="0" y="93"/>
                    </a:lnTo>
                    <a:lnTo>
                      <a:pt x="56" y="0"/>
                    </a:lnTo>
                    <a:lnTo>
                      <a:pt x="38" y="51"/>
                    </a:lnTo>
                    <a:lnTo>
                      <a:pt x="34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6" name="Freeform 350"/>
              <p:cNvSpPr>
                <a:spLocks/>
              </p:cNvSpPr>
              <p:nvPr/>
            </p:nvSpPr>
            <p:spPr bwMode="auto">
              <a:xfrm>
                <a:off x="4912" y="1319"/>
                <a:ext cx="7" cy="19"/>
              </a:xfrm>
              <a:custGeom>
                <a:avLst/>
                <a:gdLst>
                  <a:gd name="T0" fmla="*/ 17 w 27"/>
                  <a:gd name="T1" fmla="*/ 33 h 77"/>
                  <a:gd name="T2" fmla="*/ 0 w 27"/>
                  <a:gd name="T3" fmla="*/ 77 h 77"/>
                  <a:gd name="T4" fmla="*/ 1 w 27"/>
                  <a:gd name="T5" fmla="*/ 55 h 77"/>
                  <a:gd name="T6" fmla="*/ 9 w 27"/>
                  <a:gd name="T7" fmla="*/ 37 h 77"/>
                  <a:gd name="T8" fmla="*/ 17 w 27"/>
                  <a:gd name="T9" fmla="*/ 18 h 77"/>
                  <a:gd name="T10" fmla="*/ 24 w 27"/>
                  <a:gd name="T11" fmla="*/ 0 h 77"/>
                  <a:gd name="T12" fmla="*/ 27 w 27"/>
                  <a:gd name="T13" fmla="*/ 8 h 77"/>
                  <a:gd name="T14" fmla="*/ 25 w 27"/>
                  <a:gd name="T15" fmla="*/ 15 h 77"/>
                  <a:gd name="T16" fmla="*/ 20 w 27"/>
                  <a:gd name="T17" fmla="*/ 24 h 77"/>
                  <a:gd name="T18" fmla="*/ 17 w 27"/>
                  <a:gd name="T19" fmla="*/ 3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77">
                    <a:moveTo>
                      <a:pt x="17" y="33"/>
                    </a:moveTo>
                    <a:lnTo>
                      <a:pt x="0" y="77"/>
                    </a:lnTo>
                    <a:lnTo>
                      <a:pt x="1" y="55"/>
                    </a:lnTo>
                    <a:lnTo>
                      <a:pt x="9" y="37"/>
                    </a:lnTo>
                    <a:lnTo>
                      <a:pt x="17" y="18"/>
                    </a:lnTo>
                    <a:lnTo>
                      <a:pt x="24" y="0"/>
                    </a:lnTo>
                    <a:lnTo>
                      <a:pt x="27" y="8"/>
                    </a:lnTo>
                    <a:lnTo>
                      <a:pt x="25" y="15"/>
                    </a:lnTo>
                    <a:lnTo>
                      <a:pt x="20" y="24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7" name="Freeform 351"/>
              <p:cNvSpPr>
                <a:spLocks/>
              </p:cNvSpPr>
              <p:nvPr/>
            </p:nvSpPr>
            <p:spPr bwMode="auto">
              <a:xfrm>
                <a:off x="4906" y="1319"/>
                <a:ext cx="4" cy="6"/>
              </a:xfrm>
              <a:custGeom>
                <a:avLst/>
                <a:gdLst>
                  <a:gd name="T0" fmla="*/ 8 w 15"/>
                  <a:gd name="T1" fmla="*/ 22 h 22"/>
                  <a:gd name="T2" fmla="*/ 0 w 15"/>
                  <a:gd name="T3" fmla="*/ 18 h 22"/>
                  <a:gd name="T4" fmla="*/ 2 w 15"/>
                  <a:gd name="T5" fmla="*/ 13 h 22"/>
                  <a:gd name="T6" fmla="*/ 7 w 15"/>
                  <a:gd name="T7" fmla="*/ 8 h 22"/>
                  <a:gd name="T8" fmla="*/ 11 w 15"/>
                  <a:gd name="T9" fmla="*/ 4 h 22"/>
                  <a:gd name="T10" fmla="*/ 15 w 15"/>
                  <a:gd name="T11" fmla="*/ 0 h 22"/>
                  <a:gd name="T12" fmla="*/ 8 w 1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2">
                    <a:moveTo>
                      <a:pt x="8" y="22"/>
                    </a:moveTo>
                    <a:lnTo>
                      <a:pt x="0" y="18"/>
                    </a:lnTo>
                    <a:lnTo>
                      <a:pt x="2" y="13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8" name="Freeform 352"/>
              <p:cNvSpPr>
                <a:spLocks/>
              </p:cNvSpPr>
              <p:nvPr/>
            </p:nvSpPr>
            <p:spPr bwMode="auto">
              <a:xfrm>
                <a:off x="4736" y="1326"/>
                <a:ext cx="15" cy="33"/>
              </a:xfrm>
              <a:custGeom>
                <a:avLst/>
                <a:gdLst>
                  <a:gd name="T0" fmla="*/ 0 w 58"/>
                  <a:gd name="T1" fmla="*/ 131 h 131"/>
                  <a:gd name="T2" fmla="*/ 3 w 58"/>
                  <a:gd name="T3" fmla="*/ 113 h 131"/>
                  <a:gd name="T4" fmla="*/ 9 w 58"/>
                  <a:gd name="T5" fmla="*/ 95 h 131"/>
                  <a:gd name="T6" fmla="*/ 17 w 58"/>
                  <a:gd name="T7" fmla="*/ 79 h 131"/>
                  <a:gd name="T8" fmla="*/ 26 w 58"/>
                  <a:gd name="T9" fmla="*/ 63 h 131"/>
                  <a:gd name="T10" fmla="*/ 36 w 58"/>
                  <a:gd name="T11" fmla="*/ 48 h 131"/>
                  <a:gd name="T12" fmla="*/ 45 w 58"/>
                  <a:gd name="T13" fmla="*/ 33 h 131"/>
                  <a:gd name="T14" fmla="*/ 53 w 58"/>
                  <a:gd name="T15" fmla="*/ 17 h 131"/>
                  <a:gd name="T16" fmla="*/ 58 w 58"/>
                  <a:gd name="T17" fmla="*/ 0 h 131"/>
                  <a:gd name="T18" fmla="*/ 56 w 58"/>
                  <a:gd name="T19" fmla="*/ 19 h 131"/>
                  <a:gd name="T20" fmla="*/ 52 w 58"/>
                  <a:gd name="T21" fmla="*/ 37 h 131"/>
                  <a:gd name="T22" fmla="*/ 45 w 58"/>
                  <a:gd name="T23" fmla="*/ 53 h 131"/>
                  <a:gd name="T24" fmla="*/ 36 w 58"/>
                  <a:gd name="T25" fmla="*/ 68 h 131"/>
                  <a:gd name="T26" fmla="*/ 25 w 58"/>
                  <a:gd name="T27" fmla="*/ 83 h 131"/>
                  <a:gd name="T28" fmla="*/ 15 w 58"/>
                  <a:gd name="T29" fmla="*/ 98 h 131"/>
                  <a:gd name="T30" fmla="*/ 6 w 58"/>
                  <a:gd name="T31" fmla="*/ 114 h 131"/>
                  <a:gd name="T32" fmla="*/ 0 w 58"/>
                  <a:gd name="T3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131">
                    <a:moveTo>
                      <a:pt x="0" y="131"/>
                    </a:moveTo>
                    <a:lnTo>
                      <a:pt x="3" y="113"/>
                    </a:lnTo>
                    <a:lnTo>
                      <a:pt x="9" y="95"/>
                    </a:lnTo>
                    <a:lnTo>
                      <a:pt x="17" y="79"/>
                    </a:lnTo>
                    <a:lnTo>
                      <a:pt x="26" y="63"/>
                    </a:lnTo>
                    <a:lnTo>
                      <a:pt x="36" y="48"/>
                    </a:lnTo>
                    <a:lnTo>
                      <a:pt x="45" y="33"/>
                    </a:lnTo>
                    <a:lnTo>
                      <a:pt x="53" y="17"/>
                    </a:lnTo>
                    <a:lnTo>
                      <a:pt x="58" y="0"/>
                    </a:lnTo>
                    <a:lnTo>
                      <a:pt x="56" y="19"/>
                    </a:lnTo>
                    <a:lnTo>
                      <a:pt x="52" y="37"/>
                    </a:lnTo>
                    <a:lnTo>
                      <a:pt x="45" y="53"/>
                    </a:lnTo>
                    <a:lnTo>
                      <a:pt x="36" y="68"/>
                    </a:lnTo>
                    <a:lnTo>
                      <a:pt x="25" y="83"/>
                    </a:lnTo>
                    <a:lnTo>
                      <a:pt x="15" y="98"/>
                    </a:lnTo>
                    <a:lnTo>
                      <a:pt x="6" y="11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9" name="Freeform 353"/>
              <p:cNvSpPr>
                <a:spLocks/>
              </p:cNvSpPr>
              <p:nvPr/>
            </p:nvSpPr>
            <p:spPr bwMode="auto">
              <a:xfrm>
                <a:off x="5083" y="1329"/>
                <a:ext cx="7" cy="16"/>
              </a:xfrm>
              <a:custGeom>
                <a:avLst/>
                <a:gdLst>
                  <a:gd name="T0" fmla="*/ 13 w 28"/>
                  <a:gd name="T1" fmla="*/ 61 h 65"/>
                  <a:gd name="T2" fmla="*/ 0 w 28"/>
                  <a:gd name="T3" fmla="*/ 65 h 65"/>
                  <a:gd name="T4" fmla="*/ 28 w 28"/>
                  <a:gd name="T5" fmla="*/ 0 h 65"/>
                  <a:gd name="T6" fmla="*/ 28 w 28"/>
                  <a:gd name="T7" fmla="*/ 14 h 65"/>
                  <a:gd name="T8" fmla="*/ 20 w 28"/>
                  <a:gd name="T9" fmla="*/ 29 h 65"/>
                  <a:gd name="T10" fmla="*/ 13 w 28"/>
                  <a:gd name="T11" fmla="*/ 45 h 65"/>
                  <a:gd name="T12" fmla="*/ 13 w 28"/>
                  <a:gd name="T13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5">
                    <a:moveTo>
                      <a:pt x="13" y="61"/>
                    </a:moveTo>
                    <a:lnTo>
                      <a:pt x="0" y="65"/>
                    </a:lnTo>
                    <a:lnTo>
                      <a:pt x="28" y="0"/>
                    </a:lnTo>
                    <a:lnTo>
                      <a:pt x="28" y="14"/>
                    </a:lnTo>
                    <a:lnTo>
                      <a:pt x="20" y="29"/>
                    </a:lnTo>
                    <a:lnTo>
                      <a:pt x="13" y="45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0" name="Freeform 354"/>
              <p:cNvSpPr>
                <a:spLocks/>
              </p:cNvSpPr>
              <p:nvPr/>
            </p:nvSpPr>
            <p:spPr bwMode="auto">
              <a:xfrm>
                <a:off x="4956" y="1331"/>
                <a:ext cx="4" cy="11"/>
              </a:xfrm>
              <a:custGeom>
                <a:avLst/>
                <a:gdLst>
                  <a:gd name="T0" fmla="*/ 3 w 17"/>
                  <a:gd name="T1" fmla="*/ 41 h 41"/>
                  <a:gd name="T2" fmla="*/ 0 w 17"/>
                  <a:gd name="T3" fmla="*/ 32 h 41"/>
                  <a:gd name="T4" fmla="*/ 2 w 17"/>
                  <a:gd name="T5" fmla="*/ 22 h 41"/>
                  <a:gd name="T6" fmla="*/ 9 w 17"/>
                  <a:gd name="T7" fmla="*/ 10 h 41"/>
                  <a:gd name="T8" fmla="*/ 17 w 17"/>
                  <a:gd name="T9" fmla="*/ 0 h 41"/>
                  <a:gd name="T10" fmla="*/ 3 w 17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1">
                    <a:moveTo>
                      <a:pt x="3" y="41"/>
                    </a:moveTo>
                    <a:lnTo>
                      <a:pt x="0" y="32"/>
                    </a:lnTo>
                    <a:lnTo>
                      <a:pt x="2" y="22"/>
                    </a:lnTo>
                    <a:lnTo>
                      <a:pt x="9" y="10"/>
                    </a:lnTo>
                    <a:lnTo>
                      <a:pt x="17" y="0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1" name="Freeform 355"/>
              <p:cNvSpPr>
                <a:spLocks/>
              </p:cNvSpPr>
              <p:nvPr/>
            </p:nvSpPr>
            <p:spPr bwMode="auto">
              <a:xfrm>
                <a:off x="5089" y="1331"/>
                <a:ext cx="11" cy="26"/>
              </a:xfrm>
              <a:custGeom>
                <a:avLst/>
                <a:gdLst>
                  <a:gd name="T0" fmla="*/ 47 w 47"/>
                  <a:gd name="T1" fmla="*/ 0 h 101"/>
                  <a:gd name="T2" fmla="*/ 41 w 47"/>
                  <a:gd name="T3" fmla="*/ 12 h 101"/>
                  <a:gd name="T4" fmla="*/ 34 w 47"/>
                  <a:gd name="T5" fmla="*/ 25 h 101"/>
                  <a:gd name="T6" fmla="*/ 29 w 47"/>
                  <a:gd name="T7" fmla="*/ 38 h 101"/>
                  <a:gd name="T8" fmla="*/ 23 w 47"/>
                  <a:gd name="T9" fmla="*/ 50 h 101"/>
                  <a:gd name="T10" fmla="*/ 19 w 47"/>
                  <a:gd name="T11" fmla="*/ 63 h 101"/>
                  <a:gd name="T12" fmla="*/ 13 w 47"/>
                  <a:gd name="T13" fmla="*/ 76 h 101"/>
                  <a:gd name="T14" fmla="*/ 7 w 47"/>
                  <a:gd name="T15" fmla="*/ 88 h 101"/>
                  <a:gd name="T16" fmla="*/ 0 w 47"/>
                  <a:gd name="T17" fmla="*/ 101 h 101"/>
                  <a:gd name="T18" fmla="*/ 4 w 47"/>
                  <a:gd name="T19" fmla="*/ 87 h 101"/>
                  <a:gd name="T20" fmla="*/ 7 w 47"/>
                  <a:gd name="T21" fmla="*/ 73 h 101"/>
                  <a:gd name="T22" fmla="*/ 12 w 47"/>
                  <a:gd name="T23" fmla="*/ 60 h 101"/>
                  <a:gd name="T24" fmla="*/ 17 w 47"/>
                  <a:gd name="T25" fmla="*/ 46 h 101"/>
                  <a:gd name="T26" fmla="*/ 23 w 47"/>
                  <a:gd name="T27" fmla="*/ 33 h 101"/>
                  <a:gd name="T28" fmla="*/ 30 w 47"/>
                  <a:gd name="T29" fmla="*/ 20 h 101"/>
                  <a:gd name="T30" fmla="*/ 38 w 47"/>
                  <a:gd name="T31" fmla="*/ 9 h 101"/>
                  <a:gd name="T32" fmla="*/ 47 w 47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01">
                    <a:moveTo>
                      <a:pt x="47" y="0"/>
                    </a:moveTo>
                    <a:lnTo>
                      <a:pt x="41" y="12"/>
                    </a:lnTo>
                    <a:lnTo>
                      <a:pt x="34" y="25"/>
                    </a:lnTo>
                    <a:lnTo>
                      <a:pt x="29" y="38"/>
                    </a:lnTo>
                    <a:lnTo>
                      <a:pt x="23" y="50"/>
                    </a:lnTo>
                    <a:lnTo>
                      <a:pt x="19" y="63"/>
                    </a:lnTo>
                    <a:lnTo>
                      <a:pt x="13" y="76"/>
                    </a:lnTo>
                    <a:lnTo>
                      <a:pt x="7" y="88"/>
                    </a:lnTo>
                    <a:lnTo>
                      <a:pt x="0" y="101"/>
                    </a:lnTo>
                    <a:lnTo>
                      <a:pt x="4" y="87"/>
                    </a:lnTo>
                    <a:lnTo>
                      <a:pt x="7" y="73"/>
                    </a:lnTo>
                    <a:lnTo>
                      <a:pt x="12" y="60"/>
                    </a:lnTo>
                    <a:lnTo>
                      <a:pt x="17" y="46"/>
                    </a:lnTo>
                    <a:lnTo>
                      <a:pt x="23" y="33"/>
                    </a:lnTo>
                    <a:lnTo>
                      <a:pt x="30" y="20"/>
                    </a:lnTo>
                    <a:lnTo>
                      <a:pt x="38" y="9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2" name="Freeform 356"/>
              <p:cNvSpPr>
                <a:spLocks/>
              </p:cNvSpPr>
              <p:nvPr/>
            </p:nvSpPr>
            <p:spPr bwMode="auto">
              <a:xfrm>
                <a:off x="5008" y="1340"/>
                <a:ext cx="18" cy="17"/>
              </a:xfrm>
              <a:custGeom>
                <a:avLst/>
                <a:gdLst>
                  <a:gd name="T0" fmla="*/ 0 w 71"/>
                  <a:gd name="T1" fmla="*/ 68 h 68"/>
                  <a:gd name="T2" fmla="*/ 6 w 71"/>
                  <a:gd name="T3" fmla="*/ 57 h 68"/>
                  <a:gd name="T4" fmla="*/ 14 w 71"/>
                  <a:gd name="T5" fmla="*/ 48 h 68"/>
                  <a:gd name="T6" fmla="*/ 23 w 71"/>
                  <a:gd name="T7" fmla="*/ 39 h 68"/>
                  <a:gd name="T8" fmla="*/ 32 w 71"/>
                  <a:gd name="T9" fmla="*/ 30 h 68"/>
                  <a:gd name="T10" fmla="*/ 41 w 71"/>
                  <a:gd name="T11" fmla="*/ 23 h 68"/>
                  <a:gd name="T12" fmla="*/ 52 w 71"/>
                  <a:gd name="T13" fmla="*/ 15 h 68"/>
                  <a:gd name="T14" fmla="*/ 62 w 71"/>
                  <a:gd name="T15" fmla="*/ 7 h 68"/>
                  <a:gd name="T16" fmla="*/ 71 w 71"/>
                  <a:gd name="T17" fmla="*/ 0 h 68"/>
                  <a:gd name="T18" fmla="*/ 0 w 71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68">
                    <a:moveTo>
                      <a:pt x="0" y="68"/>
                    </a:moveTo>
                    <a:lnTo>
                      <a:pt x="6" y="57"/>
                    </a:lnTo>
                    <a:lnTo>
                      <a:pt x="14" y="48"/>
                    </a:lnTo>
                    <a:lnTo>
                      <a:pt x="23" y="39"/>
                    </a:lnTo>
                    <a:lnTo>
                      <a:pt x="32" y="30"/>
                    </a:lnTo>
                    <a:lnTo>
                      <a:pt x="41" y="23"/>
                    </a:lnTo>
                    <a:lnTo>
                      <a:pt x="52" y="15"/>
                    </a:lnTo>
                    <a:lnTo>
                      <a:pt x="62" y="7"/>
                    </a:lnTo>
                    <a:lnTo>
                      <a:pt x="7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3" name="Freeform 357"/>
              <p:cNvSpPr>
                <a:spLocks/>
              </p:cNvSpPr>
              <p:nvPr/>
            </p:nvSpPr>
            <p:spPr bwMode="auto">
              <a:xfrm>
                <a:off x="4965" y="1376"/>
                <a:ext cx="29" cy="23"/>
              </a:xfrm>
              <a:custGeom>
                <a:avLst/>
                <a:gdLst>
                  <a:gd name="T0" fmla="*/ 101 w 115"/>
                  <a:gd name="T1" fmla="*/ 42 h 93"/>
                  <a:gd name="T2" fmla="*/ 92 w 115"/>
                  <a:gd name="T3" fmla="*/ 4 h 93"/>
                  <a:gd name="T4" fmla="*/ 105 w 115"/>
                  <a:gd name="T5" fmla="*/ 43 h 93"/>
                  <a:gd name="T6" fmla="*/ 115 w 115"/>
                  <a:gd name="T7" fmla="*/ 82 h 93"/>
                  <a:gd name="T8" fmla="*/ 100 w 115"/>
                  <a:gd name="T9" fmla="*/ 86 h 93"/>
                  <a:gd name="T10" fmla="*/ 83 w 115"/>
                  <a:gd name="T11" fmla="*/ 86 h 93"/>
                  <a:gd name="T12" fmla="*/ 64 w 115"/>
                  <a:gd name="T13" fmla="*/ 86 h 93"/>
                  <a:gd name="T14" fmla="*/ 47 w 115"/>
                  <a:gd name="T15" fmla="*/ 88 h 93"/>
                  <a:gd name="T16" fmla="*/ 37 w 115"/>
                  <a:gd name="T17" fmla="*/ 91 h 93"/>
                  <a:gd name="T18" fmla="*/ 28 w 115"/>
                  <a:gd name="T19" fmla="*/ 93 h 93"/>
                  <a:gd name="T20" fmla="*/ 17 w 115"/>
                  <a:gd name="T21" fmla="*/ 93 h 93"/>
                  <a:gd name="T22" fmla="*/ 7 w 115"/>
                  <a:gd name="T23" fmla="*/ 93 h 93"/>
                  <a:gd name="T24" fmla="*/ 0 w 115"/>
                  <a:gd name="T25" fmla="*/ 75 h 93"/>
                  <a:gd name="T26" fmla="*/ 2 w 115"/>
                  <a:gd name="T27" fmla="*/ 55 h 93"/>
                  <a:gd name="T28" fmla="*/ 15 w 115"/>
                  <a:gd name="T29" fmla="*/ 67 h 93"/>
                  <a:gd name="T30" fmla="*/ 31 w 115"/>
                  <a:gd name="T31" fmla="*/ 75 h 93"/>
                  <a:gd name="T32" fmla="*/ 35 w 115"/>
                  <a:gd name="T33" fmla="*/ 62 h 93"/>
                  <a:gd name="T34" fmla="*/ 25 w 115"/>
                  <a:gd name="T35" fmla="*/ 49 h 93"/>
                  <a:gd name="T36" fmla="*/ 13 w 115"/>
                  <a:gd name="T37" fmla="*/ 36 h 93"/>
                  <a:gd name="T38" fmla="*/ 9 w 115"/>
                  <a:gd name="T39" fmla="*/ 20 h 93"/>
                  <a:gd name="T40" fmla="*/ 28 w 115"/>
                  <a:gd name="T41" fmla="*/ 36 h 93"/>
                  <a:gd name="T42" fmla="*/ 45 w 115"/>
                  <a:gd name="T43" fmla="*/ 51 h 93"/>
                  <a:gd name="T44" fmla="*/ 63 w 115"/>
                  <a:gd name="T45" fmla="*/ 66 h 93"/>
                  <a:gd name="T46" fmla="*/ 82 w 115"/>
                  <a:gd name="T47" fmla="*/ 79 h 93"/>
                  <a:gd name="T48" fmla="*/ 79 w 115"/>
                  <a:gd name="T49" fmla="*/ 63 h 93"/>
                  <a:gd name="T50" fmla="*/ 62 w 115"/>
                  <a:gd name="T51" fmla="*/ 45 h 93"/>
                  <a:gd name="T52" fmla="*/ 44 w 115"/>
                  <a:gd name="T53" fmla="*/ 27 h 93"/>
                  <a:gd name="T54" fmla="*/ 26 w 115"/>
                  <a:gd name="T55" fmla="*/ 10 h 93"/>
                  <a:gd name="T56" fmla="*/ 31 w 115"/>
                  <a:gd name="T57" fmla="*/ 0 h 93"/>
                  <a:gd name="T58" fmla="*/ 52 w 115"/>
                  <a:gd name="T59" fmla="*/ 10 h 93"/>
                  <a:gd name="T60" fmla="*/ 68 w 115"/>
                  <a:gd name="T61" fmla="*/ 26 h 93"/>
                  <a:gd name="T62" fmla="*/ 85 w 115"/>
                  <a:gd name="T63" fmla="*/ 4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93">
                    <a:moveTo>
                      <a:pt x="94" y="49"/>
                    </a:moveTo>
                    <a:lnTo>
                      <a:pt x="101" y="42"/>
                    </a:lnTo>
                    <a:lnTo>
                      <a:pt x="75" y="4"/>
                    </a:lnTo>
                    <a:lnTo>
                      <a:pt x="92" y="4"/>
                    </a:lnTo>
                    <a:lnTo>
                      <a:pt x="99" y="24"/>
                    </a:lnTo>
                    <a:lnTo>
                      <a:pt x="105" y="43"/>
                    </a:lnTo>
                    <a:lnTo>
                      <a:pt x="111" y="63"/>
                    </a:lnTo>
                    <a:lnTo>
                      <a:pt x="115" y="82"/>
                    </a:lnTo>
                    <a:lnTo>
                      <a:pt x="108" y="85"/>
                    </a:lnTo>
                    <a:lnTo>
                      <a:pt x="100" y="86"/>
                    </a:lnTo>
                    <a:lnTo>
                      <a:pt x="92" y="86"/>
                    </a:lnTo>
                    <a:lnTo>
                      <a:pt x="83" y="86"/>
                    </a:lnTo>
                    <a:lnTo>
                      <a:pt x="74" y="86"/>
                    </a:lnTo>
                    <a:lnTo>
                      <a:pt x="64" y="86"/>
                    </a:lnTo>
                    <a:lnTo>
                      <a:pt x="55" y="86"/>
                    </a:lnTo>
                    <a:lnTo>
                      <a:pt x="47" y="88"/>
                    </a:lnTo>
                    <a:lnTo>
                      <a:pt x="43" y="90"/>
                    </a:lnTo>
                    <a:lnTo>
                      <a:pt x="37" y="91"/>
                    </a:lnTo>
                    <a:lnTo>
                      <a:pt x="32" y="93"/>
                    </a:lnTo>
                    <a:lnTo>
                      <a:pt x="28" y="93"/>
                    </a:lnTo>
                    <a:lnTo>
                      <a:pt x="22" y="93"/>
                    </a:lnTo>
                    <a:lnTo>
                      <a:pt x="17" y="93"/>
                    </a:lnTo>
                    <a:lnTo>
                      <a:pt x="11" y="93"/>
                    </a:lnTo>
                    <a:lnTo>
                      <a:pt x="7" y="93"/>
                    </a:lnTo>
                    <a:lnTo>
                      <a:pt x="1" y="85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2" y="55"/>
                    </a:lnTo>
                    <a:lnTo>
                      <a:pt x="8" y="60"/>
                    </a:lnTo>
                    <a:lnTo>
                      <a:pt x="15" y="67"/>
                    </a:lnTo>
                    <a:lnTo>
                      <a:pt x="22" y="73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5" y="62"/>
                    </a:lnTo>
                    <a:lnTo>
                      <a:pt x="31" y="55"/>
                    </a:lnTo>
                    <a:lnTo>
                      <a:pt x="25" y="49"/>
                    </a:lnTo>
                    <a:lnTo>
                      <a:pt x="18" y="43"/>
                    </a:lnTo>
                    <a:lnTo>
                      <a:pt x="13" y="36"/>
                    </a:lnTo>
                    <a:lnTo>
                      <a:pt x="9" y="28"/>
                    </a:lnTo>
                    <a:lnTo>
                      <a:pt x="9" y="20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6" y="43"/>
                    </a:lnTo>
                    <a:lnTo>
                      <a:pt x="45" y="51"/>
                    </a:lnTo>
                    <a:lnTo>
                      <a:pt x="54" y="58"/>
                    </a:lnTo>
                    <a:lnTo>
                      <a:pt x="63" y="66"/>
                    </a:lnTo>
                    <a:lnTo>
                      <a:pt x="73" y="73"/>
                    </a:lnTo>
                    <a:lnTo>
                      <a:pt x="82" y="79"/>
                    </a:lnTo>
                    <a:lnTo>
                      <a:pt x="88" y="72"/>
                    </a:lnTo>
                    <a:lnTo>
                      <a:pt x="79" y="63"/>
                    </a:lnTo>
                    <a:lnTo>
                      <a:pt x="71" y="53"/>
                    </a:lnTo>
                    <a:lnTo>
                      <a:pt x="62" y="45"/>
                    </a:lnTo>
                    <a:lnTo>
                      <a:pt x="53" y="36"/>
                    </a:lnTo>
                    <a:lnTo>
                      <a:pt x="44" y="27"/>
                    </a:lnTo>
                    <a:lnTo>
                      <a:pt x="35" y="19"/>
                    </a:lnTo>
                    <a:lnTo>
                      <a:pt x="26" y="10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41" y="4"/>
                    </a:lnTo>
                    <a:lnTo>
                      <a:pt x="52" y="10"/>
                    </a:lnTo>
                    <a:lnTo>
                      <a:pt x="60" y="18"/>
                    </a:lnTo>
                    <a:lnTo>
                      <a:pt x="68" y="26"/>
                    </a:lnTo>
                    <a:lnTo>
                      <a:pt x="77" y="35"/>
                    </a:lnTo>
                    <a:lnTo>
                      <a:pt x="85" y="43"/>
                    </a:lnTo>
                    <a:lnTo>
                      <a:pt x="94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4" name="Freeform 358"/>
              <p:cNvSpPr>
                <a:spLocks/>
              </p:cNvSpPr>
              <p:nvPr/>
            </p:nvSpPr>
            <p:spPr bwMode="auto">
              <a:xfrm>
                <a:off x="5003" y="1379"/>
                <a:ext cx="9" cy="8"/>
              </a:xfrm>
              <a:custGeom>
                <a:avLst/>
                <a:gdLst>
                  <a:gd name="T0" fmla="*/ 0 w 35"/>
                  <a:gd name="T1" fmla="*/ 33 h 33"/>
                  <a:gd name="T2" fmla="*/ 2 w 35"/>
                  <a:gd name="T3" fmla="*/ 26 h 33"/>
                  <a:gd name="T4" fmla="*/ 9 w 35"/>
                  <a:gd name="T5" fmla="*/ 16 h 33"/>
                  <a:gd name="T6" fmla="*/ 17 w 35"/>
                  <a:gd name="T7" fmla="*/ 7 h 33"/>
                  <a:gd name="T8" fmla="*/ 28 w 35"/>
                  <a:gd name="T9" fmla="*/ 0 h 33"/>
                  <a:gd name="T10" fmla="*/ 35 w 35"/>
                  <a:gd name="T11" fmla="*/ 0 h 33"/>
                  <a:gd name="T12" fmla="*/ 0 w 3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3">
                    <a:moveTo>
                      <a:pt x="0" y="33"/>
                    </a:moveTo>
                    <a:lnTo>
                      <a:pt x="2" y="26"/>
                    </a:lnTo>
                    <a:lnTo>
                      <a:pt x="9" y="16"/>
                    </a:lnTo>
                    <a:lnTo>
                      <a:pt x="17" y="7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5" name="Freeform 359"/>
              <p:cNvSpPr>
                <a:spLocks/>
              </p:cNvSpPr>
              <p:nvPr/>
            </p:nvSpPr>
            <p:spPr bwMode="auto">
              <a:xfrm>
                <a:off x="5005" y="1380"/>
                <a:ext cx="20" cy="18"/>
              </a:xfrm>
              <a:custGeom>
                <a:avLst/>
                <a:gdLst>
                  <a:gd name="T0" fmla="*/ 81 w 81"/>
                  <a:gd name="T1" fmla="*/ 0 h 70"/>
                  <a:gd name="T2" fmla="*/ 70 w 81"/>
                  <a:gd name="T3" fmla="*/ 9 h 70"/>
                  <a:gd name="T4" fmla="*/ 60 w 81"/>
                  <a:gd name="T5" fmla="*/ 18 h 70"/>
                  <a:gd name="T6" fmla="*/ 50 w 81"/>
                  <a:gd name="T7" fmla="*/ 27 h 70"/>
                  <a:gd name="T8" fmla="*/ 40 w 81"/>
                  <a:gd name="T9" fmla="*/ 35 h 70"/>
                  <a:gd name="T10" fmla="*/ 30 w 81"/>
                  <a:gd name="T11" fmla="*/ 45 h 70"/>
                  <a:gd name="T12" fmla="*/ 20 w 81"/>
                  <a:gd name="T13" fmla="*/ 53 h 70"/>
                  <a:gd name="T14" fmla="*/ 11 w 81"/>
                  <a:gd name="T15" fmla="*/ 62 h 70"/>
                  <a:gd name="T16" fmla="*/ 0 w 81"/>
                  <a:gd name="T17" fmla="*/ 70 h 70"/>
                  <a:gd name="T18" fmla="*/ 8 w 81"/>
                  <a:gd name="T19" fmla="*/ 60 h 70"/>
                  <a:gd name="T20" fmla="*/ 16 w 81"/>
                  <a:gd name="T21" fmla="*/ 49 h 70"/>
                  <a:gd name="T22" fmla="*/ 26 w 81"/>
                  <a:gd name="T23" fmla="*/ 38 h 70"/>
                  <a:gd name="T24" fmla="*/ 35 w 81"/>
                  <a:gd name="T25" fmla="*/ 27 h 70"/>
                  <a:gd name="T26" fmla="*/ 45 w 81"/>
                  <a:gd name="T27" fmla="*/ 18 h 70"/>
                  <a:gd name="T28" fmla="*/ 57 w 81"/>
                  <a:gd name="T29" fmla="*/ 10 h 70"/>
                  <a:gd name="T30" fmla="*/ 68 w 81"/>
                  <a:gd name="T31" fmla="*/ 3 h 70"/>
                  <a:gd name="T32" fmla="*/ 81 w 81"/>
                  <a:gd name="T3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70">
                    <a:moveTo>
                      <a:pt x="81" y="0"/>
                    </a:moveTo>
                    <a:lnTo>
                      <a:pt x="70" y="9"/>
                    </a:lnTo>
                    <a:lnTo>
                      <a:pt x="60" y="18"/>
                    </a:lnTo>
                    <a:lnTo>
                      <a:pt x="50" y="27"/>
                    </a:lnTo>
                    <a:lnTo>
                      <a:pt x="40" y="35"/>
                    </a:lnTo>
                    <a:lnTo>
                      <a:pt x="30" y="45"/>
                    </a:lnTo>
                    <a:lnTo>
                      <a:pt x="20" y="53"/>
                    </a:lnTo>
                    <a:lnTo>
                      <a:pt x="11" y="62"/>
                    </a:lnTo>
                    <a:lnTo>
                      <a:pt x="0" y="70"/>
                    </a:lnTo>
                    <a:lnTo>
                      <a:pt x="8" y="60"/>
                    </a:lnTo>
                    <a:lnTo>
                      <a:pt x="16" y="49"/>
                    </a:lnTo>
                    <a:lnTo>
                      <a:pt x="26" y="38"/>
                    </a:lnTo>
                    <a:lnTo>
                      <a:pt x="35" y="27"/>
                    </a:lnTo>
                    <a:lnTo>
                      <a:pt x="45" y="18"/>
                    </a:lnTo>
                    <a:lnTo>
                      <a:pt x="57" y="10"/>
                    </a:lnTo>
                    <a:lnTo>
                      <a:pt x="68" y="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6" name="Freeform 360"/>
              <p:cNvSpPr>
                <a:spLocks/>
              </p:cNvSpPr>
              <p:nvPr/>
            </p:nvSpPr>
            <p:spPr bwMode="auto">
              <a:xfrm>
                <a:off x="5009" y="1381"/>
                <a:ext cx="33" cy="27"/>
              </a:xfrm>
              <a:custGeom>
                <a:avLst/>
                <a:gdLst>
                  <a:gd name="T0" fmla="*/ 0 w 129"/>
                  <a:gd name="T1" fmla="*/ 107 h 107"/>
                  <a:gd name="T2" fmla="*/ 15 w 129"/>
                  <a:gd name="T3" fmla="*/ 92 h 107"/>
                  <a:gd name="T4" fmla="*/ 30 w 129"/>
                  <a:gd name="T5" fmla="*/ 76 h 107"/>
                  <a:gd name="T6" fmla="*/ 45 w 129"/>
                  <a:gd name="T7" fmla="*/ 62 h 107"/>
                  <a:gd name="T8" fmla="*/ 61 w 129"/>
                  <a:gd name="T9" fmla="*/ 47 h 107"/>
                  <a:gd name="T10" fmla="*/ 77 w 129"/>
                  <a:gd name="T11" fmla="*/ 35 h 107"/>
                  <a:gd name="T12" fmla="*/ 95 w 129"/>
                  <a:gd name="T13" fmla="*/ 22 h 107"/>
                  <a:gd name="T14" fmla="*/ 112 w 129"/>
                  <a:gd name="T15" fmla="*/ 10 h 107"/>
                  <a:gd name="T16" fmla="*/ 129 w 129"/>
                  <a:gd name="T17" fmla="*/ 0 h 107"/>
                  <a:gd name="T18" fmla="*/ 0 w 129"/>
                  <a:gd name="T1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07">
                    <a:moveTo>
                      <a:pt x="0" y="107"/>
                    </a:moveTo>
                    <a:lnTo>
                      <a:pt x="15" y="92"/>
                    </a:lnTo>
                    <a:lnTo>
                      <a:pt x="30" y="76"/>
                    </a:lnTo>
                    <a:lnTo>
                      <a:pt x="45" y="62"/>
                    </a:lnTo>
                    <a:lnTo>
                      <a:pt x="61" y="47"/>
                    </a:lnTo>
                    <a:lnTo>
                      <a:pt x="77" y="35"/>
                    </a:lnTo>
                    <a:lnTo>
                      <a:pt x="95" y="22"/>
                    </a:lnTo>
                    <a:lnTo>
                      <a:pt x="112" y="10"/>
                    </a:lnTo>
                    <a:lnTo>
                      <a:pt x="129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7" name="Freeform 361"/>
              <p:cNvSpPr>
                <a:spLocks/>
              </p:cNvSpPr>
              <p:nvPr/>
            </p:nvSpPr>
            <p:spPr bwMode="auto">
              <a:xfrm>
                <a:off x="5015" y="1385"/>
                <a:ext cx="39" cy="36"/>
              </a:xfrm>
              <a:custGeom>
                <a:avLst/>
                <a:gdLst>
                  <a:gd name="T0" fmla="*/ 0 w 157"/>
                  <a:gd name="T1" fmla="*/ 143 h 145"/>
                  <a:gd name="T2" fmla="*/ 20 w 157"/>
                  <a:gd name="T3" fmla="*/ 126 h 145"/>
                  <a:gd name="T4" fmla="*/ 38 w 157"/>
                  <a:gd name="T5" fmla="*/ 108 h 145"/>
                  <a:gd name="T6" fmla="*/ 58 w 157"/>
                  <a:gd name="T7" fmla="*/ 89 h 145"/>
                  <a:gd name="T8" fmla="*/ 77 w 157"/>
                  <a:gd name="T9" fmla="*/ 69 h 145"/>
                  <a:gd name="T10" fmla="*/ 96 w 157"/>
                  <a:gd name="T11" fmla="*/ 51 h 145"/>
                  <a:gd name="T12" fmla="*/ 115 w 157"/>
                  <a:gd name="T13" fmla="*/ 32 h 145"/>
                  <a:gd name="T14" fmla="*/ 136 w 157"/>
                  <a:gd name="T15" fmla="*/ 15 h 145"/>
                  <a:gd name="T16" fmla="*/ 157 w 157"/>
                  <a:gd name="T17" fmla="*/ 0 h 145"/>
                  <a:gd name="T18" fmla="*/ 3 w 157"/>
                  <a:gd name="T19" fmla="*/ 145 h 145"/>
                  <a:gd name="T20" fmla="*/ 0 w 157"/>
                  <a:gd name="T21" fmla="*/ 14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45">
                    <a:moveTo>
                      <a:pt x="0" y="143"/>
                    </a:moveTo>
                    <a:lnTo>
                      <a:pt x="20" y="126"/>
                    </a:lnTo>
                    <a:lnTo>
                      <a:pt x="38" y="108"/>
                    </a:lnTo>
                    <a:lnTo>
                      <a:pt x="58" y="89"/>
                    </a:lnTo>
                    <a:lnTo>
                      <a:pt x="77" y="69"/>
                    </a:lnTo>
                    <a:lnTo>
                      <a:pt x="96" y="51"/>
                    </a:lnTo>
                    <a:lnTo>
                      <a:pt x="115" y="32"/>
                    </a:lnTo>
                    <a:lnTo>
                      <a:pt x="136" y="15"/>
                    </a:lnTo>
                    <a:lnTo>
                      <a:pt x="157" y="0"/>
                    </a:lnTo>
                    <a:lnTo>
                      <a:pt x="3" y="14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8" name="Freeform 362"/>
              <p:cNvSpPr>
                <a:spLocks/>
              </p:cNvSpPr>
              <p:nvPr/>
            </p:nvSpPr>
            <p:spPr bwMode="auto">
              <a:xfrm>
                <a:off x="5020" y="1391"/>
                <a:ext cx="41" cy="41"/>
              </a:xfrm>
              <a:custGeom>
                <a:avLst/>
                <a:gdLst>
                  <a:gd name="T0" fmla="*/ 0 w 164"/>
                  <a:gd name="T1" fmla="*/ 162 h 162"/>
                  <a:gd name="T2" fmla="*/ 164 w 164"/>
                  <a:gd name="T3" fmla="*/ 0 h 162"/>
                  <a:gd name="T4" fmla="*/ 137 w 164"/>
                  <a:gd name="T5" fmla="*/ 38 h 162"/>
                  <a:gd name="T6" fmla="*/ 0 w 164"/>
                  <a:gd name="T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162">
                    <a:moveTo>
                      <a:pt x="0" y="162"/>
                    </a:moveTo>
                    <a:lnTo>
                      <a:pt x="164" y="0"/>
                    </a:lnTo>
                    <a:lnTo>
                      <a:pt x="137" y="3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9" name="Freeform 363"/>
              <p:cNvSpPr>
                <a:spLocks/>
              </p:cNvSpPr>
              <p:nvPr/>
            </p:nvSpPr>
            <p:spPr bwMode="auto">
              <a:xfrm>
                <a:off x="4957" y="1404"/>
                <a:ext cx="29" cy="34"/>
              </a:xfrm>
              <a:custGeom>
                <a:avLst/>
                <a:gdLst>
                  <a:gd name="T0" fmla="*/ 90 w 114"/>
                  <a:gd name="T1" fmla="*/ 49 h 136"/>
                  <a:gd name="T2" fmla="*/ 96 w 114"/>
                  <a:gd name="T3" fmla="*/ 42 h 136"/>
                  <a:gd name="T4" fmla="*/ 65 w 114"/>
                  <a:gd name="T5" fmla="*/ 0 h 136"/>
                  <a:gd name="T6" fmla="*/ 114 w 114"/>
                  <a:gd name="T7" fmla="*/ 0 h 136"/>
                  <a:gd name="T8" fmla="*/ 100 w 114"/>
                  <a:gd name="T9" fmla="*/ 136 h 136"/>
                  <a:gd name="T10" fmla="*/ 91 w 114"/>
                  <a:gd name="T11" fmla="*/ 133 h 136"/>
                  <a:gd name="T12" fmla="*/ 80 w 114"/>
                  <a:gd name="T13" fmla="*/ 126 h 136"/>
                  <a:gd name="T14" fmla="*/ 69 w 114"/>
                  <a:gd name="T15" fmla="*/ 118 h 136"/>
                  <a:gd name="T16" fmla="*/ 56 w 114"/>
                  <a:gd name="T17" fmla="*/ 107 h 136"/>
                  <a:gd name="T18" fmla="*/ 43 w 114"/>
                  <a:gd name="T19" fmla="*/ 96 h 136"/>
                  <a:gd name="T20" fmla="*/ 32 w 114"/>
                  <a:gd name="T21" fmla="*/ 84 h 136"/>
                  <a:gd name="T22" fmla="*/ 20 w 114"/>
                  <a:gd name="T23" fmla="*/ 73 h 136"/>
                  <a:gd name="T24" fmla="*/ 11 w 114"/>
                  <a:gd name="T25" fmla="*/ 61 h 136"/>
                  <a:gd name="T26" fmla="*/ 15 w 114"/>
                  <a:gd name="T27" fmla="*/ 59 h 136"/>
                  <a:gd name="T28" fmla="*/ 10 w 114"/>
                  <a:gd name="T29" fmla="*/ 51 h 136"/>
                  <a:gd name="T30" fmla="*/ 4 w 114"/>
                  <a:gd name="T31" fmla="*/ 46 h 136"/>
                  <a:gd name="T32" fmla="*/ 0 w 114"/>
                  <a:gd name="T33" fmla="*/ 42 h 136"/>
                  <a:gd name="T34" fmla="*/ 1 w 114"/>
                  <a:gd name="T35" fmla="*/ 31 h 136"/>
                  <a:gd name="T36" fmla="*/ 12 w 114"/>
                  <a:gd name="T37" fmla="*/ 38 h 136"/>
                  <a:gd name="T38" fmla="*/ 25 w 114"/>
                  <a:gd name="T39" fmla="*/ 46 h 136"/>
                  <a:gd name="T40" fmla="*/ 37 w 114"/>
                  <a:gd name="T41" fmla="*/ 56 h 136"/>
                  <a:gd name="T42" fmla="*/ 48 w 114"/>
                  <a:gd name="T43" fmla="*/ 64 h 136"/>
                  <a:gd name="T44" fmla="*/ 60 w 114"/>
                  <a:gd name="T45" fmla="*/ 73 h 136"/>
                  <a:gd name="T46" fmla="*/ 70 w 114"/>
                  <a:gd name="T47" fmla="*/ 82 h 136"/>
                  <a:gd name="T48" fmla="*/ 82 w 114"/>
                  <a:gd name="T49" fmla="*/ 91 h 136"/>
                  <a:gd name="T50" fmla="*/ 93 w 114"/>
                  <a:gd name="T51" fmla="*/ 99 h 136"/>
                  <a:gd name="T52" fmla="*/ 99 w 114"/>
                  <a:gd name="T53" fmla="*/ 95 h 136"/>
                  <a:gd name="T54" fmla="*/ 99 w 114"/>
                  <a:gd name="T55" fmla="*/ 90 h 136"/>
                  <a:gd name="T56" fmla="*/ 95 w 114"/>
                  <a:gd name="T57" fmla="*/ 84 h 136"/>
                  <a:gd name="T58" fmla="*/ 93 w 114"/>
                  <a:gd name="T59" fmla="*/ 79 h 136"/>
                  <a:gd name="T60" fmla="*/ 1 w 114"/>
                  <a:gd name="T61" fmla="*/ 5 h 136"/>
                  <a:gd name="T62" fmla="*/ 8 w 114"/>
                  <a:gd name="T63" fmla="*/ 0 h 136"/>
                  <a:gd name="T64" fmla="*/ 16 w 114"/>
                  <a:gd name="T65" fmla="*/ 3 h 136"/>
                  <a:gd name="T66" fmla="*/ 23 w 114"/>
                  <a:gd name="T67" fmla="*/ 5 h 136"/>
                  <a:gd name="T68" fmla="*/ 32 w 114"/>
                  <a:gd name="T69" fmla="*/ 5 h 136"/>
                  <a:gd name="T70" fmla="*/ 38 w 114"/>
                  <a:gd name="T71" fmla="*/ 12 h 136"/>
                  <a:gd name="T72" fmla="*/ 45 w 114"/>
                  <a:gd name="T73" fmla="*/ 17 h 136"/>
                  <a:gd name="T74" fmla="*/ 52 w 114"/>
                  <a:gd name="T75" fmla="*/ 23 h 136"/>
                  <a:gd name="T76" fmla="*/ 60 w 114"/>
                  <a:gd name="T77" fmla="*/ 28 h 136"/>
                  <a:gd name="T78" fmla="*/ 67 w 114"/>
                  <a:gd name="T79" fmla="*/ 34 h 136"/>
                  <a:gd name="T80" fmla="*/ 75 w 114"/>
                  <a:gd name="T81" fmla="*/ 38 h 136"/>
                  <a:gd name="T82" fmla="*/ 83 w 114"/>
                  <a:gd name="T83" fmla="*/ 44 h 136"/>
                  <a:gd name="T84" fmla="*/ 90 w 114"/>
                  <a:gd name="T85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136">
                    <a:moveTo>
                      <a:pt x="90" y="49"/>
                    </a:moveTo>
                    <a:lnTo>
                      <a:pt x="96" y="42"/>
                    </a:lnTo>
                    <a:lnTo>
                      <a:pt x="65" y="0"/>
                    </a:lnTo>
                    <a:lnTo>
                      <a:pt x="114" y="0"/>
                    </a:lnTo>
                    <a:lnTo>
                      <a:pt x="100" y="136"/>
                    </a:lnTo>
                    <a:lnTo>
                      <a:pt x="91" y="133"/>
                    </a:lnTo>
                    <a:lnTo>
                      <a:pt x="80" y="126"/>
                    </a:lnTo>
                    <a:lnTo>
                      <a:pt x="69" y="118"/>
                    </a:lnTo>
                    <a:lnTo>
                      <a:pt x="56" y="107"/>
                    </a:lnTo>
                    <a:lnTo>
                      <a:pt x="43" y="96"/>
                    </a:lnTo>
                    <a:lnTo>
                      <a:pt x="32" y="84"/>
                    </a:lnTo>
                    <a:lnTo>
                      <a:pt x="20" y="73"/>
                    </a:lnTo>
                    <a:lnTo>
                      <a:pt x="11" y="61"/>
                    </a:lnTo>
                    <a:lnTo>
                      <a:pt x="15" y="59"/>
                    </a:lnTo>
                    <a:lnTo>
                      <a:pt x="10" y="51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12" y="38"/>
                    </a:lnTo>
                    <a:lnTo>
                      <a:pt x="25" y="46"/>
                    </a:lnTo>
                    <a:lnTo>
                      <a:pt x="37" y="56"/>
                    </a:lnTo>
                    <a:lnTo>
                      <a:pt x="48" y="64"/>
                    </a:lnTo>
                    <a:lnTo>
                      <a:pt x="60" y="73"/>
                    </a:lnTo>
                    <a:lnTo>
                      <a:pt x="70" y="82"/>
                    </a:lnTo>
                    <a:lnTo>
                      <a:pt x="82" y="91"/>
                    </a:lnTo>
                    <a:lnTo>
                      <a:pt x="93" y="99"/>
                    </a:lnTo>
                    <a:lnTo>
                      <a:pt x="99" y="95"/>
                    </a:lnTo>
                    <a:lnTo>
                      <a:pt x="99" y="90"/>
                    </a:lnTo>
                    <a:lnTo>
                      <a:pt x="95" y="84"/>
                    </a:lnTo>
                    <a:lnTo>
                      <a:pt x="93" y="79"/>
                    </a:lnTo>
                    <a:lnTo>
                      <a:pt x="1" y="5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3" y="5"/>
                    </a:lnTo>
                    <a:lnTo>
                      <a:pt x="32" y="5"/>
                    </a:lnTo>
                    <a:lnTo>
                      <a:pt x="38" y="12"/>
                    </a:lnTo>
                    <a:lnTo>
                      <a:pt x="45" y="17"/>
                    </a:lnTo>
                    <a:lnTo>
                      <a:pt x="52" y="23"/>
                    </a:lnTo>
                    <a:lnTo>
                      <a:pt x="60" y="28"/>
                    </a:lnTo>
                    <a:lnTo>
                      <a:pt x="67" y="34"/>
                    </a:lnTo>
                    <a:lnTo>
                      <a:pt x="75" y="38"/>
                    </a:lnTo>
                    <a:lnTo>
                      <a:pt x="83" y="44"/>
                    </a:lnTo>
                    <a:lnTo>
                      <a:pt x="9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0" name="Freeform 364"/>
              <p:cNvSpPr>
                <a:spLocks/>
              </p:cNvSpPr>
              <p:nvPr/>
            </p:nvSpPr>
            <p:spPr bwMode="auto">
              <a:xfrm>
                <a:off x="5036" y="1404"/>
                <a:ext cx="31" cy="30"/>
              </a:xfrm>
              <a:custGeom>
                <a:avLst/>
                <a:gdLst>
                  <a:gd name="T0" fmla="*/ 0 w 127"/>
                  <a:gd name="T1" fmla="*/ 120 h 120"/>
                  <a:gd name="T2" fmla="*/ 14 w 127"/>
                  <a:gd name="T3" fmla="*/ 106 h 120"/>
                  <a:gd name="T4" fmla="*/ 27 w 127"/>
                  <a:gd name="T5" fmla="*/ 92 h 120"/>
                  <a:gd name="T6" fmla="*/ 40 w 127"/>
                  <a:gd name="T7" fmla="*/ 77 h 120"/>
                  <a:gd name="T8" fmla="*/ 53 w 127"/>
                  <a:gd name="T9" fmla="*/ 64 h 120"/>
                  <a:gd name="T10" fmla="*/ 67 w 127"/>
                  <a:gd name="T11" fmla="*/ 50 h 120"/>
                  <a:gd name="T12" fmla="*/ 81 w 127"/>
                  <a:gd name="T13" fmla="*/ 37 h 120"/>
                  <a:gd name="T14" fmla="*/ 97 w 127"/>
                  <a:gd name="T15" fmla="*/ 27 h 120"/>
                  <a:gd name="T16" fmla="*/ 113 w 127"/>
                  <a:gd name="T17" fmla="*/ 17 h 120"/>
                  <a:gd name="T18" fmla="*/ 127 w 127"/>
                  <a:gd name="T19" fmla="*/ 0 h 120"/>
                  <a:gd name="T20" fmla="*/ 22 w 127"/>
                  <a:gd name="T21" fmla="*/ 110 h 120"/>
                  <a:gd name="T22" fmla="*/ 0 w 127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0">
                    <a:moveTo>
                      <a:pt x="0" y="120"/>
                    </a:moveTo>
                    <a:lnTo>
                      <a:pt x="14" y="106"/>
                    </a:lnTo>
                    <a:lnTo>
                      <a:pt x="27" y="92"/>
                    </a:lnTo>
                    <a:lnTo>
                      <a:pt x="40" y="77"/>
                    </a:lnTo>
                    <a:lnTo>
                      <a:pt x="53" y="64"/>
                    </a:lnTo>
                    <a:lnTo>
                      <a:pt x="67" y="50"/>
                    </a:lnTo>
                    <a:lnTo>
                      <a:pt x="81" y="37"/>
                    </a:lnTo>
                    <a:lnTo>
                      <a:pt x="97" y="27"/>
                    </a:lnTo>
                    <a:lnTo>
                      <a:pt x="113" y="17"/>
                    </a:lnTo>
                    <a:lnTo>
                      <a:pt x="127" y="0"/>
                    </a:lnTo>
                    <a:lnTo>
                      <a:pt x="22" y="11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1" name="Freeform 365"/>
              <p:cNvSpPr>
                <a:spLocks/>
              </p:cNvSpPr>
              <p:nvPr/>
            </p:nvSpPr>
            <p:spPr bwMode="auto">
              <a:xfrm>
                <a:off x="4992" y="1406"/>
                <a:ext cx="5" cy="5"/>
              </a:xfrm>
              <a:custGeom>
                <a:avLst/>
                <a:gdLst>
                  <a:gd name="T0" fmla="*/ 18 w 18"/>
                  <a:gd name="T1" fmla="*/ 0 h 21"/>
                  <a:gd name="T2" fmla="*/ 0 w 18"/>
                  <a:gd name="T3" fmla="*/ 21 h 21"/>
                  <a:gd name="T4" fmla="*/ 18 w 1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lnTo>
                      <a:pt x="0" y="2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2" name="Freeform 366"/>
              <p:cNvSpPr>
                <a:spLocks/>
              </p:cNvSpPr>
              <p:nvPr/>
            </p:nvSpPr>
            <p:spPr bwMode="auto">
              <a:xfrm>
                <a:off x="5127" y="1408"/>
                <a:ext cx="27" cy="17"/>
              </a:xfrm>
              <a:custGeom>
                <a:avLst/>
                <a:gdLst>
                  <a:gd name="T0" fmla="*/ 54 w 110"/>
                  <a:gd name="T1" fmla="*/ 0 h 68"/>
                  <a:gd name="T2" fmla="*/ 58 w 110"/>
                  <a:gd name="T3" fmla="*/ 7 h 68"/>
                  <a:gd name="T4" fmla="*/ 58 w 110"/>
                  <a:gd name="T5" fmla="*/ 14 h 68"/>
                  <a:gd name="T6" fmla="*/ 56 w 110"/>
                  <a:gd name="T7" fmla="*/ 21 h 68"/>
                  <a:gd name="T8" fmla="*/ 52 w 110"/>
                  <a:gd name="T9" fmla="*/ 27 h 68"/>
                  <a:gd name="T10" fmla="*/ 53 w 110"/>
                  <a:gd name="T11" fmla="*/ 29 h 68"/>
                  <a:gd name="T12" fmla="*/ 56 w 110"/>
                  <a:gd name="T13" fmla="*/ 30 h 68"/>
                  <a:gd name="T14" fmla="*/ 59 w 110"/>
                  <a:gd name="T15" fmla="*/ 32 h 68"/>
                  <a:gd name="T16" fmla="*/ 61 w 110"/>
                  <a:gd name="T17" fmla="*/ 32 h 68"/>
                  <a:gd name="T18" fmla="*/ 61 w 110"/>
                  <a:gd name="T19" fmla="*/ 42 h 68"/>
                  <a:gd name="T20" fmla="*/ 110 w 110"/>
                  <a:gd name="T21" fmla="*/ 44 h 68"/>
                  <a:gd name="T22" fmla="*/ 109 w 110"/>
                  <a:gd name="T23" fmla="*/ 51 h 68"/>
                  <a:gd name="T24" fmla="*/ 104 w 110"/>
                  <a:gd name="T25" fmla="*/ 55 h 68"/>
                  <a:gd name="T26" fmla="*/ 98 w 110"/>
                  <a:gd name="T27" fmla="*/ 56 h 68"/>
                  <a:gd name="T28" fmla="*/ 91 w 110"/>
                  <a:gd name="T29" fmla="*/ 55 h 68"/>
                  <a:gd name="T30" fmla="*/ 83 w 110"/>
                  <a:gd name="T31" fmla="*/ 55 h 68"/>
                  <a:gd name="T32" fmla="*/ 78 w 110"/>
                  <a:gd name="T33" fmla="*/ 56 h 68"/>
                  <a:gd name="T34" fmla="*/ 73 w 110"/>
                  <a:gd name="T35" fmla="*/ 59 h 68"/>
                  <a:gd name="T36" fmla="*/ 72 w 110"/>
                  <a:gd name="T37" fmla="*/ 66 h 68"/>
                  <a:gd name="T38" fmla="*/ 66 w 110"/>
                  <a:gd name="T39" fmla="*/ 63 h 68"/>
                  <a:gd name="T40" fmla="*/ 59 w 110"/>
                  <a:gd name="T41" fmla="*/ 62 h 68"/>
                  <a:gd name="T42" fmla="*/ 52 w 110"/>
                  <a:gd name="T43" fmla="*/ 62 h 68"/>
                  <a:gd name="T44" fmla="*/ 45 w 110"/>
                  <a:gd name="T45" fmla="*/ 62 h 68"/>
                  <a:gd name="T46" fmla="*/ 37 w 110"/>
                  <a:gd name="T47" fmla="*/ 68 h 68"/>
                  <a:gd name="T48" fmla="*/ 31 w 110"/>
                  <a:gd name="T49" fmla="*/ 62 h 68"/>
                  <a:gd name="T50" fmla="*/ 25 w 110"/>
                  <a:gd name="T51" fmla="*/ 53 h 68"/>
                  <a:gd name="T52" fmla="*/ 19 w 110"/>
                  <a:gd name="T53" fmla="*/ 45 h 68"/>
                  <a:gd name="T54" fmla="*/ 13 w 110"/>
                  <a:gd name="T55" fmla="*/ 37 h 68"/>
                  <a:gd name="T56" fmla="*/ 7 w 110"/>
                  <a:gd name="T57" fmla="*/ 29 h 68"/>
                  <a:gd name="T58" fmla="*/ 4 w 110"/>
                  <a:gd name="T59" fmla="*/ 21 h 68"/>
                  <a:gd name="T60" fmla="*/ 1 w 110"/>
                  <a:gd name="T61" fmla="*/ 13 h 68"/>
                  <a:gd name="T62" fmla="*/ 0 w 110"/>
                  <a:gd name="T63" fmla="*/ 5 h 68"/>
                  <a:gd name="T64" fmla="*/ 6 w 110"/>
                  <a:gd name="T65" fmla="*/ 5 h 68"/>
                  <a:gd name="T66" fmla="*/ 12 w 110"/>
                  <a:gd name="T67" fmla="*/ 4 h 68"/>
                  <a:gd name="T68" fmla="*/ 16 w 110"/>
                  <a:gd name="T69" fmla="*/ 6 h 68"/>
                  <a:gd name="T70" fmla="*/ 21 w 110"/>
                  <a:gd name="T71" fmla="*/ 11 h 68"/>
                  <a:gd name="T72" fmla="*/ 22 w 110"/>
                  <a:gd name="T73" fmla="*/ 18 h 68"/>
                  <a:gd name="T74" fmla="*/ 20 w 110"/>
                  <a:gd name="T75" fmla="*/ 24 h 68"/>
                  <a:gd name="T76" fmla="*/ 18 w 110"/>
                  <a:gd name="T77" fmla="*/ 29 h 68"/>
                  <a:gd name="T78" fmla="*/ 21 w 110"/>
                  <a:gd name="T79" fmla="*/ 35 h 68"/>
                  <a:gd name="T80" fmla="*/ 30 w 110"/>
                  <a:gd name="T81" fmla="*/ 35 h 68"/>
                  <a:gd name="T82" fmla="*/ 35 w 110"/>
                  <a:gd name="T83" fmla="*/ 32 h 68"/>
                  <a:gd name="T84" fmla="*/ 38 w 110"/>
                  <a:gd name="T85" fmla="*/ 30 h 68"/>
                  <a:gd name="T86" fmla="*/ 45 w 110"/>
                  <a:gd name="T87" fmla="*/ 39 h 68"/>
                  <a:gd name="T88" fmla="*/ 45 w 110"/>
                  <a:gd name="T89" fmla="*/ 28 h 68"/>
                  <a:gd name="T90" fmla="*/ 42 w 110"/>
                  <a:gd name="T91" fmla="*/ 15 h 68"/>
                  <a:gd name="T92" fmla="*/ 42 w 110"/>
                  <a:gd name="T93" fmla="*/ 5 h 68"/>
                  <a:gd name="T94" fmla="*/ 54 w 110"/>
                  <a:gd name="T9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" h="68">
                    <a:moveTo>
                      <a:pt x="54" y="0"/>
                    </a:moveTo>
                    <a:lnTo>
                      <a:pt x="58" y="7"/>
                    </a:lnTo>
                    <a:lnTo>
                      <a:pt x="58" y="14"/>
                    </a:lnTo>
                    <a:lnTo>
                      <a:pt x="56" y="21"/>
                    </a:lnTo>
                    <a:lnTo>
                      <a:pt x="52" y="27"/>
                    </a:lnTo>
                    <a:lnTo>
                      <a:pt x="53" y="29"/>
                    </a:lnTo>
                    <a:lnTo>
                      <a:pt x="56" y="30"/>
                    </a:lnTo>
                    <a:lnTo>
                      <a:pt x="59" y="32"/>
                    </a:lnTo>
                    <a:lnTo>
                      <a:pt x="61" y="32"/>
                    </a:lnTo>
                    <a:lnTo>
                      <a:pt x="61" y="42"/>
                    </a:lnTo>
                    <a:lnTo>
                      <a:pt x="110" y="44"/>
                    </a:lnTo>
                    <a:lnTo>
                      <a:pt x="109" y="51"/>
                    </a:lnTo>
                    <a:lnTo>
                      <a:pt x="104" y="55"/>
                    </a:lnTo>
                    <a:lnTo>
                      <a:pt x="98" y="56"/>
                    </a:lnTo>
                    <a:lnTo>
                      <a:pt x="91" y="55"/>
                    </a:lnTo>
                    <a:lnTo>
                      <a:pt x="83" y="55"/>
                    </a:lnTo>
                    <a:lnTo>
                      <a:pt x="78" y="56"/>
                    </a:lnTo>
                    <a:lnTo>
                      <a:pt x="73" y="59"/>
                    </a:lnTo>
                    <a:lnTo>
                      <a:pt x="72" y="66"/>
                    </a:lnTo>
                    <a:lnTo>
                      <a:pt x="66" y="63"/>
                    </a:lnTo>
                    <a:lnTo>
                      <a:pt x="59" y="62"/>
                    </a:lnTo>
                    <a:lnTo>
                      <a:pt x="52" y="62"/>
                    </a:lnTo>
                    <a:lnTo>
                      <a:pt x="45" y="62"/>
                    </a:lnTo>
                    <a:lnTo>
                      <a:pt x="37" y="68"/>
                    </a:lnTo>
                    <a:lnTo>
                      <a:pt x="31" y="62"/>
                    </a:lnTo>
                    <a:lnTo>
                      <a:pt x="25" y="53"/>
                    </a:lnTo>
                    <a:lnTo>
                      <a:pt x="19" y="45"/>
                    </a:lnTo>
                    <a:lnTo>
                      <a:pt x="13" y="37"/>
                    </a:lnTo>
                    <a:lnTo>
                      <a:pt x="7" y="29"/>
                    </a:lnTo>
                    <a:lnTo>
                      <a:pt x="4" y="21"/>
                    </a:lnTo>
                    <a:lnTo>
                      <a:pt x="1" y="13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2" y="4"/>
                    </a:lnTo>
                    <a:lnTo>
                      <a:pt x="16" y="6"/>
                    </a:lnTo>
                    <a:lnTo>
                      <a:pt x="21" y="11"/>
                    </a:lnTo>
                    <a:lnTo>
                      <a:pt x="22" y="18"/>
                    </a:lnTo>
                    <a:lnTo>
                      <a:pt x="20" y="24"/>
                    </a:lnTo>
                    <a:lnTo>
                      <a:pt x="18" y="29"/>
                    </a:lnTo>
                    <a:lnTo>
                      <a:pt x="21" y="35"/>
                    </a:lnTo>
                    <a:lnTo>
                      <a:pt x="30" y="35"/>
                    </a:lnTo>
                    <a:lnTo>
                      <a:pt x="35" y="32"/>
                    </a:lnTo>
                    <a:lnTo>
                      <a:pt x="38" y="30"/>
                    </a:lnTo>
                    <a:lnTo>
                      <a:pt x="45" y="39"/>
                    </a:lnTo>
                    <a:lnTo>
                      <a:pt x="45" y="28"/>
                    </a:lnTo>
                    <a:lnTo>
                      <a:pt x="42" y="15"/>
                    </a:lnTo>
                    <a:lnTo>
                      <a:pt x="42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3" name="Freeform 367"/>
              <p:cNvSpPr>
                <a:spLocks/>
              </p:cNvSpPr>
              <p:nvPr/>
            </p:nvSpPr>
            <p:spPr bwMode="auto">
              <a:xfrm>
                <a:off x="5053" y="1413"/>
                <a:ext cx="19" cy="21"/>
              </a:xfrm>
              <a:custGeom>
                <a:avLst/>
                <a:gdLst>
                  <a:gd name="T0" fmla="*/ 0 w 79"/>
                  <a:gd name="T1" fmla="*/ 85 h 85"/>
                  <a:gd name="T2" fmla="*/ 79 w 79"/>
                  <a:gd name="T3" fmla="*/ 0 h 85"/>
                  <a:gd name="T4" fmla="*/ 79 w 79"/>
                  <a:gd name="T5" fmla="*/ 14 h 85"/>
                  <a:gd name="T6" fmla="*/ 0 w 79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5">
                    <a:moveTo>
                      <a:pt x="0" y="85"/>
                    </a:moveTo>
                    <a:lnTo>
                      <a:pt x="79" y="0"/>
                    </a:lnTo>
                    <a:lnTo>
                      <a:pt x="79" y="1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4" name="Freeform 368"/>
              <p:cNvSpPr>
                <a:spLocks/>
              </p:cNvSpPr>
              <p:nvPr/>
            </p:nvSpPr>
            <p:spPr bwMode="auto">
              <a:xfrm>
                <a:off x="4994" y="1414"/>
                <a:ext cx="8" cy="8"/>
              </a:xfrm>
              <a:custGeom>
                <a:avLst/>
                <a:gdLst>
                  <a:gd name="T0" fmla="*/ 0 w 30"/>
                  <a:gd name="T1" fmla="*/ 31 h 31"/>
                  <a:gd name="T2" fmla="*/ 28 w 30"/>
                  <a:gd name="T3" fmla="*/ 0 h 31"/>
                  <a:gd name="T4" fmla="*/ 30 w 30"/>
                  <a:gd name="T5" fmla="*/ 2 h 31"/>
                  <a:gd name="T6" fmla="*/ 0 w 30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1">
                    <a:moveTo>
                      <a:pt x="0" y="31"/>
                    </a:moveTo>
                    <a:lnTo>
                      <a:pt x="28" y="0"/>
                    </a:lnTo>
                    <a:lnTo>
                      <a:pt x="30" y="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5" name="Freeform 369"/>
              <p:cNvSpPr>
                <a:spLocks/>
              </p:cNvSpPr>
              <p:nvPr/>
            </p:nvSpPr>
            <p:spPr bwMode="auto">
              <a:xfrm>
                <a:off x="4661" y="1419"/>
                <a:ext cx="97" cy="7"/>
              </a:xfrm>
              <a:custGeom>
                <a:avLst/>
                <a:gdLst>
                  <a:gd name="T0" fmla="*/ 387 w 387"/>
                  <a:gd name="T1" fmla="*/ 24 h 28"/>
                  <a:gd name="T2" fmla="*/ 363 w 387"/>
                  <a:gd name="T3" fmla="*/ 27 h 28"/>
                  <a:gd name="T4" fmla="*/ 339 w 387"/>
                  <a:gd name="T5" fmla="*/ 28 h 28"/>
                  <a:gd name="T6" fmla="*/ 315 w 387"/>
                  <a:gd name="T7" fmla="*/ 28 h 28"/>
                  <a:gd name="T8" fmla="*/ 290 w 387"/>
                  <a:gd name="T9" fmla="*/ 28 h 28"/>
                  <a:gd name="T10" fmla="*/ 266 w 387"/>
                  <a:gd name="T11" fmla="*/ 28 h 28"/>
                  <a:gd name="T12" fmla="*/ 242 w 387"/>
                  <a:gd name="T13" fmla="*/ 27 h 28"/>
                  <a:gd name="T14" fmla="*/ 218 w 387"/>
                  <a:gd name="T15" fmla="*/ 26 h 28"/>
                  <a:gd name="T16" fmla="*/ 194 w 387"/>
                  <a:gd name="T17" fmla="*/ 24 h 28"/>
                  <a:gd name="T18" fmla="*/ 169 w 387"/>
                  <a:gd name="T19" fmla="*/ 23 h 28"/>
                  <a:gd name="T20" fmla="*/ 145 w 387"/>
                  <a:gd name="T21" fmla="*/ 21 h 28"/>
                  <a:gd name="T22" fmla="*/ 121 w 387"/>
                  <a:gd name="T23" fmla="*/ 20 h 28"/>
                  <a:gd name="T24" fmla="*/ 97 w 387"/>
                  <a:gd name="T25" fmla="*/ 19 h 28"/>
                  <a:gd name="T26" fmla="*/ 73 w 387"/>
                  <a:gd name="T27" fmla="*/ 18 h 28"/>
                  <a:gd name="T28" fmla="*/ 48 w 387"/>
                  <a:gd name="T29" fmla="*/ 18 h 28"/>
                  <a:gd name="T30" fmla="*/ 24 w 387"/>
                  <a:gd name="T31" fmla="*/ 18 h 28"/>
                  <a:gd name="T32" fmla="*/ 0 w 387"/>
                  <a:gd name="T33" fmla="*/ 18 h 28"/>
                  <a:gd name="T34" fmla="*/ 0 w 387"/>
                  <a:gd name="T35" fmla="*/ 12 h 28"/>
                  <a:gd name="T36" fmla="*/ 265 w 387"/>
                  <a:gd name="T37" fmla="*/ 7 h 28"/>
                  <a:gd name="T38" fmla="*/ 269 w 387"/>
                  <a:gd name="T39" fmla="*/ 0 h 28"/>
                  <a:gd name="T40" fmla="*/ 387 w 387"/>
                  <a:gd name="T41" fmla="*/ 0 h 28"/>
                  <a:gd name="T42" fmla="*/ 387 w 387"/>
                  <a:gd name="T43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7" h="28">
                    <a:moveTo>
                      <a:pt x="387" y="24"/>
                    </a:moveTo>
                    <a:lnTo>
                      <a:pt x="363" y="27"/>
                    </a:lnTo>
                    <a:lnTo>
                      <a:pt x="339" y="28"/>
                    </a:lnTo>
                    <a:lnTo>
                      <a:pt x="315" y="28"/>
                    </a:lnTo>
                    <a:lnTo>
                      <a:pt x="290" y="28"/>
                    </a:lnTo>
                    <a:lnTo>
                      <a:pt x="266" y="28"/>
                    </a:lnTo>
                    <a:lnTo>
                      <a:pt x="242" y="27"/>
                    </a:lnTo>
                    <a:lnTo>
                      <a:pt x="218" y="26"/>
                    </a:lnTo>
                    <a:lnTo>
                      <a:pt x="194" y="24"/>
                    </a:lnTo>
                    <a:lnTo>
                      <a:pt x="169" y="23"/>
                    </a:lnTo>
                    <a:lnTo>
                      <a:pt x="145" y="21"/>
                    </a:lnTo>
                    <a:lnTo>
                      <a:pt x="121" y="20"/>
                    </a:lnTo>
                    <a:lnTo>
                      <a:pt x="97" y="19"/>
                    </a:lnTo>
                    <a:lnTo>
                      <a:pt x="73" y="18"/>
                    </a:lnTo>
                    <a:lnTo>
                      <a:pt x="48" y="18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65" y="7"/>
                    </a:lnTo>
                    <a:lnTo>
                      <a:pt x="269" y="0"/>
                    </a:lnTo>
                    <a:lnTo>
                      <a:pt x="387" y="0"/>
                    </a:lnTo>
                    <a:lnTo>
                      <a:pt x="38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6" name="Freeform 370"/>
              <p:cNvSpPr>
                <a:spLocks/>
              </p:cNvSpPr>
              <p:nvPr/>
            </p:nvSpPr>
            <p:spPr bwMode="auto">
              <a:xfrm>
                <a:off x="4879" y="1423"/>
                <a:ext cx="70" cy="17"/>
              </a:xfrm>
              <a:custGeom>
                <a:avLst/>
                <a:gdLst>
                  <a:gd name="T0" fmla="*/ 281 w 281"/>
                  <a:gd name="T1" fmla="*/ 64 h 66"/>
                  <a:gd name="T2" fmla="*/ 0 w 281"/>
                  <a:gd name="T3" fmla="*/ 66 h 66"/>
                  <a:gd name="T4" fmla="*/ 15 w 281"/>
                  <a:gd name="T5" fmla="*/ 6 h 66"/>
                  <a:gd name="T6" fmla="*/ 31 w 281"/>
                  <a:gd name="T7" fmla="*/ 6 h 66"/>
                  <a:gd name="T8" fmla="*/ 48 w 281"/>
                  <a:gd name="T9" fmla="*/ 7 h 66"/>
                  <a:gd name="T10" fmla="*/ 65 w 281"/>
                  <a:gd name="T11" fmla="*/ 6 h 66"/>
                  <a:gd name="T12" fmla="*/ 82 w 281"/>
                  <a:gd name="T13" fmla="*/ 6 h 66"/>
                  <a:gd name="T14" fmla="*/ 99 w 281"/>
                  <a:gd name="T15" fmla="*/ 6 h 66"/>
                  <a:gd name="T16" fmla="*/ 115 w 281"/>
                  <a:gd name="T17" fmla="*/ 5 h 66"/>
                  <a:gd name="T18" fmla="*/ 133 w 281"/>
                  <a:gd name="T19" fmla="*/ 5 h 66"/>
                  <a:gd name="T20" fmla="*/ 149 w 281"/>
                  <a:gd name="T21" fmla="*/ 4 h 66"/>
                  <a:gd name="T22" fmla="*/ 166 w 281"/>
                  <a:gd name="T23" fmla="*/ 3 h 66"/>
                  <a:gd name="T24" fmla="*/ 182 w 281"/>
                  <a:gd name="T25" fmla="*/ 3 h 66"/>
                  <a:gd name="T26" fmla="*/ 199 w 281"/>
                  <a:gd name="T27" fmla="*/ 2 h 66"/>
                  <a:gd name="T28" fmla="*/ 216 w 281"/>
                  <a:gd name="T29" fmla="*/ 2 h 66"/>
                  <a:gd name="T30" fmla="*/ 232 w 281"/>
                  <a:gd name="T31" fmla="*/ 2 h 66"/>
                  <a:gd name="T32" fmla="*/ 249 w 281"/>
                  <a:gd name="T33" fmla="*/ 0 h 66"/>
                  <a:gd name="T34" fmla="*/ 265 w 281"/>
                  <a:gd name="T35" fmla="*/ 2 h 66"/>
                  <a:gd name="T36" fmla="*/ 281 w 281"/>
                  <a:gd name="T37" fmla="*/ 2 h 66"/>
                  <a:gd name="T38" fmla="*/ 281 w 281"/>
                  <a:gd name="T39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1" h="66">
                    <a:moveTo>
                      <a:pt x="281" y="64"/>
                    </a:moveTo>
                    <a:lnTo>
                      <a:pt x="0" y="66"/>
                    </a:lnTo>
                    <a:lnTo>
                      <a:pt x="15" y="6"/>
                    </a:lnTo>
                    <a:lnTo>
                      <a:pt x="31" y="6"/>
                    </a:lnTo>
                    <a:lnTo>
                      <a:pt x="48" y="7"/>
                    </a:lnTo>
                    <a:lnTo>
                      <a:pt x="65" y="6"/>
                    </a:lnTo>
                    <a:lnTo>
                      <a:pt x="82" y="6"/>
                    </a:lnTo>
                    <a:lnTo>
                      <a:pt x="99" y="6"/>
                    </a:lnTo>
                    <a:lnTo>
                      <a:pt x="115" y="5"/>
                    </a:lnTo>
                    <a:lnTo>
                      <a:pt x="133" y="5"/>
                    </a:lnTo>
                    <a:lnTo>
                      <a:pt x="149" y="4"/>
                    </a:lnTo>
                    <a:lnTo>
                      <a:pt x="166" y="3"/>
                    </a:lnTo>
                    <a:lnTo>
                      <a:pt x="182" y="3"/>
                    </a:lnTo>
                    <a:lnTo>
                      <a:pt x="199" y="2"/>
                    </a:lnTo>
                    <a:lnTo>
                      <a:pt x="216" y="2"/>
                    </a:lnTo>
                    <a:lnTo>
                      <a:pt x="232" y="2"/>
                    </a:lnTo>
                    <a:lnTo>
                      <a:pt x="249" y="0"/>
                    </a:lnTo>
                    <a:lnTo>
                      <a:pt x="265" y="2"/>
                    </a:lnTo>
                    <a:lnTo>
                      <a:pt x="281" y="2"/>
                    </a:lnTo>
                    <a:lnTo>
                      <a:pt x="281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7" name="Freeform 371"/>
              <p:cNvSpPr>
                <a:spLocks/>
              </p:cNvSpPr>
              <p:nvPr/>
            </p:nvSpPr>
            <p:spPr bwMode="auto">
              <a:xfrm>
                <a:off x="5104" y="1423"/>
                <a:ext cx="28" cy="9"/>
              </a:xfrm>
              <a:custGeom>
                <a:avLst/>
                <a:gdLst>
                  <a:gd name="T0" fmla="*/ 102 w 112"/>
                  <a:gd name="T1" fmla="*/ 7 h 36"/>
                  <a:gd name="T2" fmla="*/ 112 w 112"/>
                  <a:gd name="T3" fmla="*/ 7 h 36"/>
                  <a:gd name="T4" fmla="*/ 106 w 112"/>
                  <a:gd name="T5" fmla="*/ 20 h 36"/>
                  <a:gd name="T6" fmla="*/ 103 w 112"/>
                  <a:gd name="T7" fmla="*/ 29 h 36"/>
                  <a:gd name="T8" fmla="*/ 97 w 112"/>
                  <a:gd name="T9" fmla="*/ 35 h 36"/>
                  <a:gd name="T10" fmla="*/ 82 w 112"/>
                  <a:gd name="T11" fmla="*/ 36 h 36"/>
                  <a:gd name="T12" fmla="*/ 84 w 112"/>
                  <a:gd name="T13" fmla="*/ 33 h 36"/>
                  <a:gd name="T14" fmla="*/ 86 w 112"/>
                  <a:gd name="T15" fmla="*/ 27 h 36"/>
                  <a:gd name="T16" fmla="*/ 86 w 112"/>
                  <a:gd name="T17" fmla="*/ 21 h 36"/>
                  <a:gd name="T18" fmla="*/ 82 w 112"/>
                  <a:gd name="T19" fmla="*/ 16 h 36"/>
                  <a:gd name="T20" fmla="*/ 79 w 112"/>
                  <a:gd name="T21" fmla="*/ 14 h 36"/>
                  <a:gd name="T22" fmla="*/ 75 w 112"/>
                  <a:gd name="T23" fmla="*/ 13 h 36"/>
                  <a:gd name="T24" fmla="*/ 72 w 112"/>
                  <a:gd name="T25" fmla="*/ 11 h 36"/>
                  <a:gd name="T26" fmla="*/ 68 w 112"/>
                  <a:gd name="T27" fmla="*/ 7 h 36"/>
                  <a:gd name="T28" fmla="*/ 63 w 112"/>
                  <a:gd name="T29" fmla="*/ 15 h 36"/>
                  <a:gd name="T30" fmla="*/ 56 w 112"/>
                  <a:gd name="T31" fmla="*/ 19 h 36"/>
                  <a:gd name="T32" fmla="*/ 48 w 112"/>
                  <a:gd name="T33" fmla="*/ 19 h 36"/>
                  <a:gd name="T34" fmla="*/ 38 w 112"/>
                  <a:gd name="T35" fmla="*/ 18 h 36"/>
                  <a:gd name="T36" fmla="*/ 29 w 112"/>
                  <a:gd name="T37" fmla="*/ 14 h 36"/>
                  <a:gd name="T38" fmla="*/ 20 w 112"/>
                  <a:gd name="T39" fmla="*/ 12 h 36"/>
                  <a:gd name="T40" fmla="*/ 11 w 112"/>
                  <a:gd name="T41" fmla="*/ 12 h 36"/>
                  <a:gd name="T42" fmla="*/ 0 w 112"/>
                  <a:gd name="T43" fmla="*/ 14 h 36"/>
                  <a:gd name="T44" fmla="*/ 0 w 112"/>
                  <a:gd name="T45" fmla="*/ 7 h 36"/>
                  <a:gd name="T46" fmla="*/ 12 w 112"/>
                  <a:gd name="T47" fmla="*/ 8 h 36"/>
                  <a:gd name="T48" fmla="*/ 24 w 112"/>
                  <a:gd name="T49" fmla="*/ 8 h 36"/>
                  <a:gd name="T50" fmla="*/ 37 w 112"/>
                  <a:gd name="T51" fmla="*/ 5 h 36"/>
                  <a:gd name="T52" fmla="*/ 49 w 112"/>
                  <a:gd name="T53" fmla="*/ 3 h 36"/>
                  <a:gd name="T54" fmla="*/ 60 w 112"/>
                  <a:gd name="T55" fmla="*/ 0 h 36"/>
                  <a:gd name="T56" fmla="*/ 72 w 112"/>
                  <a:gd name="T57" fmla="*/ 0 h 36"/>
                  <a:gd name="T58" fmla="*/ 82 w 112"/>
                  <a:gd name="T59" fmla="*/ 3 h 36"/>
                  <a:gd name="T60" fmla="*/ 91 w 112"/>
                  <a:gd name="T61" fmla="*/ 9 h 36"/>
                  <a:gd name="T62" fmla="*/ 102 w 112"/>
                  <a:gd name="T63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2" h="36">
                    <a:moveTo>
                      <a:pt x="102" y="7"/>
                    </a:moveTo>
                    <a:lnTo>
                      <a:pt x="112" y="7"/>
                    </a:lnTo>
                    <a:lnTo>
                      <a:pt x="106" y="20"/>
                    </a:lnTo>
                    <a:lnTo>
                      <a:pt x="103" y="29"/>
                    </a:lnTo>
                    <a:lnTo>
                      <a:pt x="97" y="35"/>
                    </a:lnTo>
                    <a:lnTo>
                      <a:pt x="82" y="36"/>
                    </a:lnTo>
                    <a:lnTo>
                      <a:pt x="84" y="33"/>
                    </a:lnTo>
                    <a:lnTo>
                      <a:pt x="86" y="27"/>
                    </a:lnTo>
                    <a:lnTo>
                      <a:pt x="86" y="21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5" y="13"/>
                    </a:lnTo>
                    <a:lnTo>
                      <a:pt x="72" y="11"/>
                    </a:lnTo>
                    <a:lnTo>
                      <a:pt x="68" y="7"/>
                    </a:lnTo>
                    <a:lnTo>
                      <a:pt x="63" y="15"/>
                    </a:lnTo>
                    <a:lnTo>
                      <a:pt x="56" y="19"/>
                    </a:lnTo>
                    <a:lnTo>
                      <a:pt x="48" y="19"/>
                    </a:lnTo>
                    <a:lnTo>
                      <a:pt x="38" y="18"/>
                    </a:lnTo>
                    <a:lnTo>
                      <a:pt x="29" y="14"/>
                    </a:lnTo>
                    <a:lnTo>
                      <a:pt x="20" y="12"/>
                    </a:lnTo>
                    <a:lnTo>
                      <a:pt x="11" y="1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12" y="8"/>
                    </a:lnTo>
                    <a:lnTo>
                      <a:pt x="24" y="8"/>
                    </a:lnTo>
                    <a:lnTo>
                      <a:pt x="37" y="5"/>
                    </a:lnTo>
                    <a:lnTo>
                      <a:pt x="49" y="3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2" y="3"/>
                    </a:lnTo>
                    <a:lnTo>
                      <a:pt x="91" y="9"/>
                    </a:lnTo>
                    <a:lnTo>
                      <a:pt x="10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8" name="Freeform 372"/>
              <p:cNvSpPr>
                <a:spLocks/>
              </p:cNvSpPr>
              <p:nvPr/>
            </p:nvSpPr>
            <p:spPr bwMode="auto">
              <a:xfrm>
                <a:off x="4957" y="1424"/>
                <a:ext cx="19" cy="17"/>
              </a:xfrm>
              <a:custGeom>
                <a:avLst/>
                <a:gdLst>
                  <a:gd name="T0" fmla="*/ 79 w 79"/>
                  <a:gd name="T1" fmla="*/ 64 h 68"/>
                  <a:gd name="T2" fmla="*/ 66 w 79"/>
                  <a:gd name="T3" fmla="*/ 68 h 68"/>
                  <a:gd name="T4" fmla="*/ 55 w 79"/>
                  <a:gd name="T5" fmla="*/ 66 h 68"/>
                  <a:gd name="T6" fmla="*/ 44 w 79"/>
                  <a:gd name="T7" fmla="*/ 63 h 68"/>
                  <a:gd name="T8" fmla="*/ 35 w 79"/>
                  <a:gd name="T9" fmla="*/ 57 h 68"/>
                  <a:gd name="T10" fmla="*/ 27 w 79"/>
                  <a:gd name="T11" fmla="*/ 50 h 68"/>
                  <a:gd name="T12" fmla="*/ 20 w 79"/>
                  <a:gd name="T13" fmla="*/ 42 h 68"/>
                  <a:gd name="T14" fmla="*/ 12 w 79"/>
                  <a:gd name="T15" fmla="*/ 35 h 68"/>
                  <a:gd name="T16" fmla="*/ 4 w 79"/>
                  <a:gd name="T17" fmla="*/ 28 h 68"/>
                  <a:gd name="T18" fmla="*/ 0 w 79"/>
                  <a:gd name="T19" fmla="*/ 0 h 68"/>
                  <a:gd name="T20" fmla="*/ 10 w 79"/>
                  <a:gd name="T21" fmla="*/ 9 h 68"/>
                  <a:gd name="T22" fmla="*/ 20 w 79"/>
                  <a:gd name="T23" fmla="*/ 17 h 68"/>
                  <a:gd name="T24" fmla="*/ 29 w 79"/>
                  <a:gd name="T25" fmla="*/ 25 h 68"/>
                  <a:gd name="T26" fmla="*/ 40 w 79"/>
                  <a:gd name="T27" fmla="*/ 32 h 68"/>
                  <a:gd name="T28" fmla="*/ 50 w 79"/>
                  <a:gd name="T29" fmla="*/ 39 h 68"/>
                  <a:gd name="T30" fmla="*/ 59 w 79"/>
                  <a:gd name="T31" fmla="*/ 47 h 68"/>
                  <a:gd name="T32" fmla="*/ 70 w 79"/>
                  <a:gd name="T33" fmla="*/ 55 h 68"/>
                  <a:gd name="T34" fmla="*/ 79 w 79"/>
                  <a:gd name="T35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68">
                    <a:moveTo>
                      <a:pt x="79" y="64"/>
                    </a:moveTo>
                    <a:lnTo>
                      <a:pt x="66" y="68"/>
                    </a:lnTo>
                    <a:lnTo>
                      <a:pt x="55" y="66"/>
                    </a:lnTo>
                    <a:lnTo>
                      <a:pt x="44" y="63"/>
                    </a:lnTo>
                    <a:lnTo>
                      <a:pt x="35" y="57"/>
                    </a:lnTo>
                    <a:lnTo>
                      <a:pt x="27" y="50"/>
                    </a:lnTo>
                    <a:lnTo>
                      <a:pt x="20" y="42"/>
                    </a:lnTo>
                    <a:lnTo>
                      <a:pt x="12" y="35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20" y="17"/>
                    </a:lnTo>
                    <a:lnTo>
                      <a:pt x="29" y="25"/>
                    </a:lnTo>
                    <a:lnTo>
                      <a:pt x="40" y="32"/>
                    </a:lnTo>
                    <a:lnTo>
                      <a:pt x="50" y="39"/>
                    </a:lnTo>
                    <a:lnTo>
                      <a:pt x="59" y="47"/>
                    </a:lnTo>
                    <a:lnTo>
                      <a:pt x="70" y="55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9" name="Freeform 373"/>
              <p:cNvSpPr>
                <a:spLocks/>
              </p:cNvSpPr>
              <p:nvPr/>
            </p:nvSpPr>
            <p:spPr bwMode="auto">
              <a:xfrm>
                <a:off x="4812" y="1425"/>
                <a:ext cx="33" cy="12"/>
              </a:xfrm>
              <a:custGeom>
                <a:avLst/>
                <a:gdLst>
                  <a:gd name="T0" fmla="*/ 122 w 131"/>
                  <a:gd name="T1" fmla="*/ 47 h 52"/>
                  <a:gd name="T2" fmla="*/ 105 w 131"/>
                  <a:gd name="T3" fmla="*/ 51 h 52"/>
                  <a:gd name="T4" fmla="*/ 90 w 131"/>
                  <a:gd name="T5" fmla="*/ 52 h 52"/>
                  <a:gd name="T6" fmla="*/ 76 w 131"/>
                  <a:gd name="T7" fmla="*/ 51 h 52"/>
                  <a:gd name="T8" fmla="*/ 61 w 131"/>
                  <a:gd name="T9" fmla="*/ 47 h 52"/>
                  <a:gd name="T10" fmla="*/ 47 w 131"/>
                  <a:gd name="T11" fmla="*/ 45 h 52"/>
                  <a:gd name="T12" fmla="*/ 33 w 131"/>
                  <a:gd name="T13" fmla="*/ 44 h 52"/>
                  <a:gd name="T14" fmla="*/ 17 w 131"/>
                  <a:gd name="T15" fmla="*/ 43 h 52"/>
                  <a:gd name="T16" fmla="*/ 0 w 131"/>
                  <a:gd name="T17" fmla="*/ 45 h 52"/>
                  <a:gd name="T18" fmla="*/ 0 w 131"/>
                  <a:gd name="T19" fmla="*/ 3 h 52"/>
                  <a:gd name="T20" fmla="*/ 15 w 131"/>
                  <a:gd name="T21" fmla="*/ 2 h 52"/>
                  <a:gd name="T22" fmla="*/ 31 w 131"/>
                  <a:gd name="T23" fmla="*/ 1 h 52"/>
                  <a:gd name="T24" fmla="*/ 47 w 131"/>
                  <a:gd name="T25" fmla="*/ 0 h 52"/>
                  <a:gd name="T26" fmla="*/ 64 w 131"/>
                  <a:gd name="T27" fmla="*/ 0 h 52"/>
                  <a:gd name="T28" fmla="*/ 80 w 131"/>
                  <a:gd name="T29" fmla="*/ 1 h 52"/>
                  <a:gd name="T30" fmla="*/ 98 w 131"/>
                  <a:gd name="T31" fmla="*/ 1 h 52"/>
                  <a:gd name="T32" fmla="*/ 115 w 131"/>
                  <a:gd name="T33" fmla="*/ 1 h 52"/>
                  <a:gd name="T34" fmla="*/ 131 w 131"/>
                  <a:gd name="T35" fmla="*/ 1 h 52"/>
                  <a:gd name="T36" fmla="*/ 122 w 131"/>
                  <a:gd name="T3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" h="52">
                    <a:moveTo>
                      <a:pt x="122" y="47"/>
                    </a:moveTo>
                    <a:lnTo>
                      <a:pt x="105" y="51"/>
                    </a:lnTo>
                    <a:lnTo>
                      <a:pt x="90" y="52"/>
                    </a:lnTo>
                    <a:lnTo>
                      <a:pt x="76" y="51"/>
                    </a:lnTo>
                    <a:lnTo>
                      <a:pt x="61" y="47"/>
                    </a:lnTo>
                    <a:lnTo>
                      <a:pt x="47" y="45"/>
                    </a:lnTo>
                    <a:lnTo>
                      <a:pt x="33" y="44"/>
                    </a:lnTo>
                    <a:lnTo>
                      <a:pt x="17" y="43"/>
                    </a:lnTo>
                    <a:lnTo>
                      <a:pt x="0" y="45"/>
                    </a:lnTo>
                    <a:lnTo>
                      <a:pt x="0" y="3"/>
                    </a:lnTo>
                    <a:lnTo>
                      <a:pt x="15" y="2"/>
                    </a:lnTo>
                    <a:lnTo>
                      <a:pt x="31" y="1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80" y="1"/>
                    </a:lnTo>
                    <a:lnTo>
                      <a:pt x="98" y="1"/>
                    </a:lnTo>
                    <a:lnTo>
                      <a:pt x="115" y="1"/>
                    </a:lnTo>
                    <a:lnTo>
                      <a:pt x="131" y="1"/>
                    </a:lnTo>
                    <a:lnTo>
                      <a:pt x="122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0" name="Freeform 374"/>
              <p:cNvSpPr>
                <a:spLocks/>
              </p:cNvSpPr>
              <p:nvPr/>
            </p:nvSpPr>
            <p:spPr bwMode="auto">
              <a:xfrm>
                <a:off x="4852" y="1425"/>
                <a:ext cx="17" cy="13"/>
              </a:xfrm>
              <a:custGeom>
                <a:avLst/>
                <a:gdLst>
                  <a:gd name="T0" fmla="*/ 68 w 68"/>
                  <a:gd name="T1" fmla="*/ 53 h 53"/>
                  <a:gd name="T2" fmla="*/ 0 w 68"/>
                  <a:gd name="T3" fmla="*/ 53 h 53"/>
                  <a:gd name="T4" fmla="*/ 13 w 68"/>
                  <a:gd name="T5" fmla="*/ 0 h 53"/>
                  <a:gd name="T6" fmla="*/ 65 w 68"/>
                  <a:gd name="T7" fmla="*/ 0 h 53"/>
                  <a:gd name="T8" fmla="*/ 68 w 68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3">
                    <a:moveTo>
                      <a:pt x="68" y="53"/>
                    </a:moveTo>
                    <a:lnTo>
                      <a:pt x="0" y="53"/>
                    </a:lnTo>
                    <a:lnTo>
                      <a:pt x="13" y="0"/>
                    </a:lnTo>
                    <a:lnTo>
                      <a:pt x="65" y="0"/>
                    </a:lnTo>
                    <a:lnTo>
                      <a:pt x="68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1" name="Freeform 375"/>
              <p:cNvSpPr>
                <a:spLocks/>
              </p:cNvSpPr>
              <p:nvPr/>
            </p:nvSpPr>
            <p:spPr bwMode="auto">
              <a:xfrm>
                <a:off x="4812" y="1427"/>
                <a:ext cx="26" cy="6"/>
              </a:xfrm>
              <a:custGeom>
                <a:avLst/>
                <a:gdLst>
                  <a:gd name="T0" fmla="*/ 105 w 105"/>
                  <a:gd name="T1" fmla="*/ 18 h 25"/>
                  <a:gd name="T2" fmla="*/ 92 w 105"/>
                  <a:gd name="T3" fmla="*/ 21 h 25"/>
                  <a:gd name="T4" fmla="*/ 80 w 105"/>
                  <a:gd name="T5" fmla="*/ 23 h 25"/>
                  <a:gd name="T6" fmla="*/ 66 w 105"/>
                  <a:gd name="T7" fmla="*/ 25 h 25"/>
                  <a:gd name="T8" fmla="*/ 51 w 105"/>
                  <a:gd name="T9" fmla="*/ 25 h 25"/>
                  <a:gd name="T10" fmla="*/ 37 w 105"/>
                  <a:gd name="T11" fmla="*/ 23 h 25"/>
                  <a:gd name="T12" fmla="*/ 24 w 105"/>
                  <a:gd name="T13" fmla="*/ 20 h 25"/>
                  <a:gd name="T14" fmla="*/ 12 w 105"/>
                  <a:gd name="T15" fmla="*/ 14 h 25"/>
                  <a:gd name="T16" fmla="*/ 0 w 105"/>
                  <a:gd name="T17" fmla="*/ 7 h 25"/>
                  <a:gd name="T18" fmla="*/ 12 w 105"/>
                  <a:gd name="T19" fmla="*/ 4 h 25"/>
                  <a:gd name="T20" fmla="*/ 24 w 105"/>
                  <a:gd name="T21" fmla="*/ 2 h 25"/>
                  <a:gd name="T22" fmla="*/ 37 w 105"/>
                  <a:gd name="T23" fmla="*/ 0 h 25"/>
                  <a:gd name="T24" fmla="*/ 52 w 105"/>
                  <a:gd name="T25" fmla="*/ 0 h 25"/>
                  <a:gd name="T26" fmla="*/ 66 w 105"/>
                  <a:gd name="T27" fmla="*/ 0 h 25"/>
                  <a:gd name="T28" fmla="*/ 80 w 105"/>
                  <a:gd name="T29" fmla="*/ 2 h 25"/>
                  <a:gd name="T30" fmla="*/ 93 w 105"/>
                  <a:gd name="T31" fmla="*/ 4 h 25"/>
                  <a:gd name="T32" fmla="*/ 105 w 105"/>
                  <a:gd name="T33" fmla="*/ 7 h 25"/>
                  <a:gd name="T34" fmla="*/ 105 w 105"/>
                  <a:gd name="T3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25">
                    <a:moveTo>
                      <a:pt x="105" y="18"/>
                    </a:moveTo>
                    <a:lnTo>
                      <a:pt x="92" y="21"/>
                    </a:lnTo>
                    <a:lnTo>
                      <a:pt x="80" y="23"/>
                    </a:lnTo>
                    <a:lnTo>
                      <a:pt x="66" y="25"/>
                    </a:lnTo>
                    <a:lnTo>
                      <a:pt x="51" y="25"/>
                    </a:lnTo>
                    <a:lnTo>
                      <a:pt x="37" y="23"/>
                    </a:lnTo>
                    <a:lnTo>
                      <a:pt x="24" y="20"/>
                    </a:lnTo>
                    <a:lnTo>
                      <a:pt x="12" y="14"/>
                    </a:lnTo>
                    <a:lnTo>
                      <a:pt x="0" y="7"/>
                    </a:lnTo>
                    <a:lnTo>
                      <a:pt x="12" y="4"/>
                    </a:lnTo>
                    <a:lnTo>
                      <a:pt x="24" y="2"/>
                    </a:lnTo>
                    <a:lnTo>
                      <a:pt x="37" y="0"/>
                    </a:lnTo>
                    <a:lnTo>
                      <a:pt x="52" y="0"/>
                    </a:lnTo>
                    <a:lnTo>
                      <a:pt x="66" y="0"/>
                    </a:lnTo>
                    <a:lnTo>
                      <a:pt x="80" y="2"/>
                    </a:lnTo>
                    <a:lnTo>
                      <a:pt x="93" y="4"/>
                    </a:lnTo>
                    <a:lnTo>
                      <a:pt x="105" y="7"/>
                    </a:lnTo>
                    <a:lnTo>
                      <a:pt x="105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2" name="Freeform 376"/>
              <p:cNvSpPr>
                <a:spLocks/>
              </p:cNvSpPr>
              <p:nvPr/>
            </p:nvSpPr>
            <p:spPr bwMode="auto">
              <a:xfrm>
                <a:off x="4885" y="1427"/>
                <a:ext cx="59" cy="8"/>
              </a:xfrm>
              <a:custGeom>
                <a:avLst/>
                <a:gdLst>
                  <a:gd name="T0" fmla="*/ 237 w 237"/>
                  <a:gd name="T1" fmla="*/ 7 h 31"/>
                  <a:gd name="T2" fmla="*/ 235 w 237"/>
                  <a:gd name="T3" fmla="*/ 17 h 31"/>
                  <a:gd name="T4" fmla="*/ 230 w 237"/>
                  <a:gd name="T5" fmla="*/ 22 h 31"/>
                  <a:gd name="T6" fmla="*/ 224 w 237"/>
                  <a:gd name="T7" fmla="*/ 27 h 31"/>
                  <a:gd name="T8" fmla="*/ 217 w 237"/>
                  <a:gd name="T9" fmla="*/ 31 h 31"/>
                  <a:gd name="T10" fmla="*/ 4 w 237"/>
                  <a:gd name="T11" fmla="*/ 28 h 31"/>
                  <a:gd name="T12" fmla="*/ 1 w 237"/>
                  <a:gd name="T13" fmla="*/ 22 h 31"/>
                  <a:gd name="T14" fmla="*/ 0 w 237"/>
                  <a:gd name="T15" fmla="*/ 17 h 31"/>
                  <a:gd name="T16" fmla="*/ 0 w 237"/>
                  <a:gd name="T17" fmla="*/ 11 h 31"/>
                  <a:gd name="T18" fmla="*/ 1 w 237"/>
                  <a:gd name="T19" fmla="*/ 4 h 31"/>
                  <a:gd name="T20" fmla="*/ 15 w 237"/>
                  <a:gd name="T21" fmla="*/ 5 h 31"/>
                  <a:gd name="T22" fmla="*/ 30 w 237"/>
                  <a:gd name="T23" fmla="*/ 5 h 31"/>
                  <a:gd name="T24" fmla="*/ 45 w 237"/>
                  <a:gd name="T25" fmla="*/ 5 h 31"/>
                  <a:gd name="T26" fmla="*/ 60 w 237"/>
                  <a:gd name="T27" fmla="*/ 5 h 31"/>
                  <a:gd name="T28" fmla="*/ 73 w 237"/>
                  <a:gd name="T29" fmla="*/ 5 h 31"/>
                  <a:gd name="T30" fmla="*/ 88 w 237"/>
                  <a:gd name="T31" fmla="*/ 4 h 31"/>
                  <a:gd name="T32" fmla="*/ 103 w 237"/>
                  <a:gd name="T33" fmla="*/ 3 h 31"/>
                  <a:gd name="T34" fmla="*/ 119 w 237"/>
                  <a:gd name="T35" fmla="*/ 2 h 31"/>
                  <a:gd name="T36" fmla="*/ 134 w 237"/>
                  <a:gd name="T37" fmla="*/ 2 h 31"/>
                  <a:gd name="T38" fmla="*/ 149 w 237"/>
                  <a:gd name="T39" fmla="*/ 0 h 31"/>
                  <a:gd name="T40" fmla="*/ 164 w 237"/>
                  <a:gd name="T41" fmla="*/ 0 h 31"/>
                  <a:gd name="T42" fmla="*/ 178 w 237"/>
                  <a:gd name="T43" fmla="*/ 0 h 31"/>
                  <a:gd name="T44" fmla="*/ 193 w 237"/>
                  <a:gd name="T45" fmla="*/ 2 h 31"/>
                  <a:gd name="T46" fmla="*/ 208 w 237"/>
                  <a:gd name="T47" fmla="*/ 3 h 31"/>
                  <a:gd name="T48" fmla="*/ 223 w 237"/>
                  <a:gd name="T49" fmla="*/ 5 h 31"/>
                  <a:gd name="T50" fmla="*/ 237 w 237"/>
                  <a:gd name="T5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7" h="31">
                    <a:moveTo>
                      <a:pt x="237" y="7"/>
                    </a:moveTo>
                    <a:lnTo>
                      <a:pt x="235" y="17"/>
                    </a:lnTo>
                    <a:lnTo>
                      <a:pt x="230" y="22"/>
                    </a:lnTo>
                    <a:lnTo>
                      <a:pt x="224" y="27"/>
                    </a:lnTo>
                    <a:lnTo>
                      <a:pt x="217" y="31"/>
                    </a:lnTo>
                    <a:lnTo>
                      <a:pt x="4" y="28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15" y="5"/>
                    </a:lnTo>
                    <a:lnTo>
                      <a:pt x="30" y="5"/>
                    </a:lnTo>
                    <a:lnTo>
                      <a:pt x="45" y="5"/>
                    </a:lnTo>
                    <a:lnTo>
                      <a:pt x="60" y="5"/>
                    </a:lnTo>
                    <a:lnTo>
                      <a:pt x="73" y="5"/>
                    </a:lnTo>
                    <a:lnTo>
                      <a:pt x="88" y="4"/>
                    </a:lnTo>
                    <a:lnTo>
                      <a:pt x="103" y="3"/>
                    </a:lnTo>
                    <a:lnTo>
                      <a:pt x="119" y="2"/>
                    </a:lnTo>
                    <a:lnTo>
                      <a:pt x="134" y="2"/>
                    </a:lnTo>
                    <a:lnTo>
                      <a:pt x="149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3" y="2"/>
                    </a:lnTo>
                    <a:lnTo>
                      <a:pt x="208" y="3"/>
                    </a:lnTo>
                    <a:lnTo>
                      <a:pt x="223" y="5"/>
                    </a:lnTo>
                    <a:lnTo>
                      <a:pt x="237" y="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3" name="Freeform 377"/>
              <p:cNvSpPr>
                <a:spLocks/>
              </p:cNvSpPr>
              <p:nvPr/>
            </p:nvSpPr>
            <p:spPr bwMode="auto">
              <a:xfrm>
                <a:off x="4857" y="1428"/>
                <a:ext cx="9" cy="6"/>
              </a:xfrm>
              <a:custGeom>
                <a:avLst/>
                <a:gdLst>
                  <a:gd name="T0" fmla="*/ 37 w 37"/>
                  <a:gd name="T1" fmla="*/ 15 h 25"/>
                  <a:gd name="T2" fmla="*/ 34 w 37"/>
                  <a:gd name="T3" fmla="*/ 22 h 25"/>
                  <a:gd name="T4" fmla="*/ 30 w 37"/>
                  <a:gd name="T5" fmla="*/ 25 h 25"/>
                  <a:gd name="T6" fmla="*/ 26 w 37"/>
                  <a:gd name="T7" fmla="*/ 25 h 25"/>
                  <a:gd name="T8" fmla="*/ 21 w 37"/>
                  <a:gd name="T9" fmla="*/ 23 h 25"/>
                  <a:gd name="T10" fmla="*/ 17 w 37"/>
                  <a:gd name="T11" fmla="*/ 20 h 25"/>
                  <a:gd name="T12" fmla="*/ 11 w 37"/>
                  <a:gd name="T13" fmla="*/ 17 h 25"/>
                  <a:gd name="T14" fmla="*/ 6 w 37"/>
                  <a:gd name="T15" fmla="*/ 15 h 25"/>
                  <a:gd name="T16" fmla="*/ 0 w 37"/>
                  <a:gd name="T17" fmla="*/ 15 h 25"/>
                  <a:gd name="T18" fmla="*/ 3 w 37"/>
                  <a:gd name="T19" fmla="*/ 8 h 25"/>
                  <a:gd name="T20" fmla="*/ 7 w 37"/>
                  <a:gd name="T21" fmla="*/ 3 h 25"/>
                  <a:gd name="T22" fmla="*/ 14 w 37"/>
                  <a:gd name="T23" fmla="*/ 1 h 25"/>
                  <a:gd name="T24" fmla="*/ 22 w 37"/>
                  <a:gd name="T25" fmla="*/ 0 h 25"/>
                  <a:gd name="T26" fmla="*/ 29 w 37"/>
                  <a:gd name="T27" fmla="*/ 1 h 25"/>
                  <a:gd name="T28" fmla="*/ 35 w 37"/>
                  <a:gd name="T29" fmla="*/ 3 h 25"/>
                  <a:gd name="T30" fmla="*/ 37 w 37"/>
                  <a:gd name="T31" fmla="*/ 8 h 25"/>
                  <a:gd name="T32" fmla="*/ 37 w 37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25">
                    <a:moveTo>
                      <a:pt x="37" y="15"/>
                    </a:moveTo>
                    <a:lnTo>
                      <a:pt x="34" y="22"/>
                    </a:lnTo>
                    <a:lnTo>
                      <a:pt x="30" y="25"/>
                    </a:lnTo>
                    <a:lnTo>
                      <a:pt x="26" y="25"/>
                    </a:lnTo>
                    <a:lnTo>
                      <a:pt x="21" y="23"/>
                    </a:lnTo>
                    <a:lnTo>
                      <a:pt x="17" y="20"/>
                    </a:lnTo>
                    <a:lnTo>
                      <a:pt x="11" y="17"/>
                    </a:lnTo>
                    <a:lnTo>
                      <a:pt x="6" y="15"/>
                    </a:lnTo>
                    <a:lnTo>
                      <a:pt x="0" y="15"/>
                    </a:lnTo>
                    <a:lnTo>
                      <a:pt x="3" y="8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5" y="3"/>
                    </a:lnTo>
                    <a:lnTo>
                      <a:pt x="37" y="8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4" name="Freeform 378"/>
              <p:cNvSpPr>
                <a:spLocks/>
              </p:cNvSpPr>
              <p:nvPr/>
            </p:nvSpPr>
            <p:spPr bwMode="auto">
              <a:xfrm>
                <a:off x="4998" y="1428"/>
                <a:ext cx="9" cy="9"/>
              </a:xfrm>
              <a:custGeom>
                <a:avLst/>
                <a:gdLst>
                  <a:gd name="T0" fmla="*/ 38 w 38"/>
                  <a:gd name="T1" fmla="*/ 11 h 38"/>
                  <a:gd name="T2" fmla="*/ 33 w 38"/>
                  <a:gd name="T3" fmla="*/ 15 h 38"/>
                  <a:gd name="T4" fmla="*/ 29 w 38"/>
                  <a:gd name="T5" fmla="*/ 17 h 38"/>
                  <a:gd name="T6" fmla="*/ 24 w 38"/>
                  <a:gd name="T7" fmla="*/ 21 h 38"/>
                  <a:gd name="T8" fmla="*/ 20 w 38"/>
                  <a:gd name="T9" fmla="*/ 24 h 38"/>
                  <a:gd name="T10" fmla="*/ 14 w 38"/>
                  <a:gd name="T11" fmla="*/ 27 h 38"/>
                  <a:gd name="T12" fmla="*/ 9 w 38"/>
                  <a:gd name="T13" fmla="*/ 31 h 38"/>
                  <a:gd name="T14" fmla="*/ 5 w 38"/>
                  <a:gd name="T15" fmla="*/ 34 h 38"/>
                  <a:gd name="T16" fmla="*/ 0 w 38"/>
                  <a:gd name="T17" fmla="*/ 38 h 38"/>
                  <a:gd name="T18" fmla="*/ 33 w 38"/>
                  <a:gd name="T19" fmla="*/ 0 h 38"/>
                  <a:gd name="T20" fmla="*/ 36 w 38"/>
                  <a:gd name="T21" fmla="*/ 2 h 38"/>
                  <a:gd name="T22" fmla="*/ 37 w 38"/>
                  <a:gd name="T23" fmla="*/ 4 h 38"/>
                  <a:gd name="T24" fmla="*/ 38 w 38"/>
                  <a:gd name="T25" fmla="*/ 8 h 38"/>
                  <a:gd name="T26" fmla="*/ 38 w 38"/>
                  <a:gd name="T2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8">
                    <a:moveTo>
                      <a:pt x="38" y="11"/>
                    </a:moveTo>
                    <a:lnTo>
                      <a:pt x="33" y="15"/>
                    </a:lnTo>
                    <a:lnTo>
                      <a:pt x="29" y="17"/>
                    </a:lnTo>
                    <a:lnTo>
                      <a:pt x="24" y="21"/>
                    </a:lnTo>
                    <a:lnTo>
                      <a:pt x="20" y="24"/>
                    </a:lnTo>
                    <a:lnTo>
                      <a:pt x="14" y="27"/>
                    </a:lnTo>
                    <a:lnTo>
                      <a:pt x="9" y="31"/>
                    </a:lnTo>
                    <a:lnTo>
                      <a:pt x="5" y="34"/>
                    </a:lnTo>
                    <a:lnTo>
                      <a:pt x="0" y="38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8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5" name="Freeform 379"/>
              <p:cNvSpPr>
                <a:spLocks/>
              </p:cNvSpPr>
              <p:nvPr/>
            </p:nvSpPr>
            <p:spPr bwMode="auto">
              <a:xfrm>
                <a:off x="5066" y="1428"/>
                <a:ext cx="6" cy="8"/>
              </a:xfrm>
              <a:custGeom>
                <a:avLst/>
                <a:gdLst>
                  <a:gd name="T0" fmla="*/ 0 w 27"/>
                  <a:gd name="T1" fmla="*/ 33 h 33"/>
                  <a:gd name="T2" fmla="*/ 27 w 27"/>
                  <a:gd name="T3" fmla="*/ 0 h 33"/>
                  <a:gd name="T4" fmla="*/ 25 w 27"/>
                  <a:gd name="T5" fmla="*/ 11 h 33"/>
                  <a:gd name="T6" fmla="*/ 17 w 27"/>
                  <a:gd name="T7" fmla="*/ 18 h 33"/>
                  <a:gd name="T8" fmla="*/ 8 w 27"/>
                  <a:gd name="T9" fmla="*/ 25 h 33"/>
                  <a:gd name="T10" fmla="*/ 0 w 27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27" y="0"/>
                    </a:lnTo>
                    <a:lnTo>
                      <a:pt x="25" y="11"/>
                    </a:lnTo>
                    <a:lnTo>
                      <a:pt x="17" y="18"/>
                    </a:lnTo>
                    <a:lnTo>
                      <a:pt x="8" y="2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6" name="Freeform 380"/>
              <p:cNvSpPr>
                <a:spLocks/>
              </p:cNvSpPr>
              <p:nvPr/>
            </p:nvSpPr>
            <p:spPr bwMode="auto">
              <a:xfrm>
                <a:off x="4674" y="1429"/>
                <a:ext cx="84" cy="7"/>
              </a:xfrm>
              <a:custGeom>
                <a:avLst/>
                <a:gdLst>
                  <a:gd name="T0" fmla="*/ 336 w 336"/>
                  <a:gd name="T1" fmla="*/ 21 h 28"/>
                  <a:gd name="T2" fmla="*/ 315 w 336"/>
                  <a:gd name="T3" fmla="*/ 23 h 28"/>
                  <a:gd name="T4" fmla="*/ 295 w 336"/>
                  <a:gd name="T5" fmla="*/ 26 h 28"/>
                  <a:gd name="T6" fmla="*/ 274 w 336"/>
                  <a:gd name="T7" fmla="*/ 27 h 28"/>
                  <a:gd name="T8" fmla="*/ 254 w 336"/>
                  <a:gd name="T9" fmla="*/ 27 h 28"/>
                  <a:gd name="T10" fmla="*/ 234 w 336"/>
                  <a:gd name="T11" fmla="*/ 28 h 28"/>
                  <a:gd name="T12" fmla="*/ 212 w 336"/>
                  <a:gd name="T13" fmla="*/ 28 h 28"/>
                  <a:gd name="T14" fmla="*/ 191 w 336"/>
                  <a:gd name="T15" fmla="*/ 27 h 28"/>
                  <a:gd name="T16" fmla="*/ 170 w 336"/>
                  <a:gd name="T17" fmla="*/ 27 h 28"/>
                  <a:gd name="T18" fmla="*/ 150 w 336"/>
                  <a:gd name="T19" fmla="*/ 26 h 28"/>
                  <a:gd name="T20" fmla="*/ 129 w 336"/>
                  <a:gd name="T21" fmla="*/ 24 h 28"/>
                  <a:gd name="T22" fmla="*/ 107 w 336"/>
                  <a:gd name="T23" fmla="*/ 24 h 28"/>
                  <a:gd name="T24" fmla="*/ 86 w 336"/>
                  <a:gd name="T25" fmla="*/ 23 h 28"/>
                  <a:gd name="T26" fmla="*/ 64 w 336"/>
                  <a:gd name="T27" fmla="*/ 22 h 28"/>
                  <a:gd name="T28" fmla="*/ 43 w 336"/>
                  <a:gd name="T29" fmla="*/ 22 h 28"/>
                  <a:gd name="T30" fmla="*/ 22 w 336"/>
                  <a:gd name="T31" fmla="*/ 21 h 28"/>
                  <a:gd name="T32" fmla="*/ 0 w 336"/>
                  <a:gd name="T33" fmla="*/ 21 h 28"/>
                  <a:gd name="T34" fmla="*/ 0 w 336"/>
                  <a:gd name="T35" fmla="*/ 13 h 28"/>
                  <a:gd name="T36" fmla="*/ 22 w 336"/>
                  <a:gd name="T37" fmla="*/ 13 h 28"/>
                  <a:gd name="T38" fmla="*/ 42 w 336"/>
                  <a:gd name="T39" fmla="*/ 13 h 28"/>
                  <a:gd name="T40" fmla="*/ 64 w 336"/>
                  <a:gd name="T41" fmla="*/ 13 h 28"/>
                  <a:gd name="T42" fmla="*/ 85 w 336"/>
                  <a:gd name="T43" fmla="*/ 12 h 28"/>
                  <a:gd name="T44" fmla="*/ 106 w 336"/>
                  <a:gd name="T45" fmla="*/ 11 h 28"/>
                  <a:gd name="T46" fmla="*/ 128 w 336"/>
                  <a:gd name="T47" fmla="*/ 10 h 28"/>
                  <a:gd name="T48" fmla="*/ 148 w 336"/>
                  <a:gd name="T49" fmla="*/ 8 h 28"/>
                  <a:gd name="T50" fmla="*/ 170 w 336"/>
                  <a:gd name="T51" fmla="*/ 7 h 28"/>
                  <a:gd name="T52" fmla="*/ 191 w 336"/>
                  <a:gd name="T53" fmla="*/ 6 h 28"/>
                  <a:gd name="T54" fmla="*/ 212 w 336"/>
                  <a:gd name="T55" fmla="*/ 5 h 28"/>
                  <a:gd name="T56" fmla="*/ 232 w 336"/>
                  <a:gd name="T57" fmla="*/ 4 h 28"/>
                  <a:gd name="T58" fmla="*/ 253 w 336"/>
                  <a:gd name="T59" fmla="*/ 3 h 28"/>
                  <a:gd name="T60" fmla="*/ 274 w 336"/>
                  <a:gd name="T61" fmla="*/ 1 h 28"/>
                  <a:gd name="T62" fmla="*/ 295 w 336"/>
                  <a:gd name="T63" fmla="*/ 0 h 28"/>
                  <a:gd name="T64" fmla="*/ 315 w 336"/>
                  <a:gd name="T65" fmla="*/ 0 h 28"/>
                  <a:gd name="T66" fmla="*/ 336 w 336"/>
                  <a:gd name="T67" fmla="*/ 0 h 28"/>
                  <a:gd name="T68" fmla="*/ 336 w 336"/>
                  <a:gd name="T6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6" h="28">
                    <a:moveTo>
                      <a:pt x="336" y="21"/>
                    </a:moveTo>
                    <a:lnTo>
                      <a:pt x="315" y="23"/>
                    </a:lnTo>
                    <a:lnTo>
                      <a:pt x="295" y="26"/>
                    </a:lnTo>
                    <a:lnTo>
                      <a:pt x="274" y="27"/>
                    </a:lnTo>
                    <a:lnTo>
                      <a:pt x="254" y="27"/>
                    </a:lnTo>
                    <a:lnTo>
                      <a:pt x="234" y="28"/>
                    </a:lnTo>
                    <a:lnTo>
                      <a:pt x="212" y="28"/>
                    </a:lnTo>
                    <a:lnTo>
                      <a:pt x="191" y="27"/>
                    </a:lnTo>
                    <a:lnTo>
                      <a:pt x="170" y="27"/>
                    </a:lnTo>
                    <a:lnTo>
                      <a:pt x="150" y="26"/>
                    </a:lnTo>
                    <a:lnTo>
                      <a:pt x="129" y="24"/>
                    </a:lnTo>
                    <a:lnTo>
                      <a:pt x="107" y="24"/>
                    </a:lnTo>
                    <a:lnTo>
                      <a:pt x="86" y="23"/>
                    </a:lnTo>
                    <a:lnTo>
                      <a:pt x="64" y="22"/>
                    </a:lnTo>
                    <a:lnTo>
                      <a:pt x="43" y="22"/>
                    </a:lnTo>
                    <a:lnTo>
                      <a:pt x="22" y="21"/>
                    </a:lnTo>
                    <a:lnTo>
                      <a:pt x="0" y="21"/>
                    </a:lnTo>
                    <a:lnTo>
                      <a:pt x="0" y="13"/>
                    </a:lnTo>
                    <a:lnTo>
                      <a:pt x="22" y="13"/>
                    </a:lnTo>
                    <a:lnTo>
                      <a:pt x="42" y="13"/>
                    </a:lnTo>
                    <a:lnTo>
                      <a:pt x="64" y="13"/>
                    </a:lnTo>
                    <a:lnTo>
                      <a:pt x="85" y="12"/>
                    </a:lnTo>
                    <a:lnTo>
                      <a:pt x="106" y="11"/>
                    </a:lnTo>
                    <a:lnTo>
                      <a:pt x="128" y="10"/>
                    </a:lnTo>
                    <a:lnTo>
                      <a:pt x="148" y="8"/>
                    </a:lnTo>
                    <a:lnTo>
                      <a:pt x="170" y="7"/>
                    </a:lnTo>
                    <a:lnTo>
                      <a:pt x="191" y="6"/>
                    </a:lnTo>
                    <a:lnTo>
                      <a:pt x="212" y="5"/>
                    </a:lnTo>
                    <a:lnTo>
                      <a:pt x="232" y="4"/>
                    </a:lnTo>
                    <a:lnTo>
                      <a:pt x="253" y="3"/>
                    </a:lnTo>
                    <a:lnTo>
                      <a:pt x="274" y="1"/>
                    </a:lnTo>
                    <a:lnTo>
                      <a:pt x="295" y="0"/>
                    </a:lnTo>
                    <a:lnTo>
                      <a:pt x="315" y="0"/>
                    </a:lnTo>
                    <a:lnTo>
                      <a:pt x="336" y="0"/>
                    </a:lnTo>
                    <a:lnTo>
                      <a:pt x="336" y="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7" name="Freeform 381"/>
              <p:cNvSpPr>
                <a:spLocks/>
              </p:cNvSpPr>
              <p:nvPr/>
            </p:nvSpPr>
            <p:spPr bwMode="auto">
              <a:xfrm>
                <a:off x="4774" y="1438"/>
                <a:ext cx="15" cy="4"/>
              </a:xfrm>
              <a:custGeom>
                <a:avLst/>
                <a:gdLst>
                  <a:gd name="T0" fmla="*/ 61 w 61"/>
                  <a:gd name="T1" fmla="*/ 7 h 17"/>
                  <a:gd name="T2" fmla="*/ 57 w 61"/>
                  <a:gd name="T3" fmla="*/ 13 h 17"/>
                  <a:gd name="T4" fmla="*/ 52 w 61"/>
                  <a:gd name="T5" fmla="*/ 16 h 17"/>
                  <a:gd name="T6" fmla="*/ 45 w 61"/>
                  <a:gd name="T7" fmla="*/ 17 h 17"/>
                  <a:gd name="T8" fmla="*/ 38 w 61"/>
                  <a:gd name="T9" fmla="*/ 16 h 17"/>
                  <a:gd name="T10" fmla="*/ 29 w 61"/>
                  <a:gd name="T11" fmla="*/ 15 h 17"/>
                  <a:gd name="T12" fmla="*/ 19 w 61"/>
                  <a:gd name="T13" fmla="*/ 14 h 17"/>
                  <a:gd name="T14" fmla="*/ 10 w 61"/>
                  <a:gd name="T15" fmla="*/ 13 h 17"/>
                  <a:gd name="T16" fmla="*/ 0 w 61"/>
                  <a:gd name="T17" fmla="*/ 15 h 17"/>
                  <a:gd name="T18" fmla="*/ 4 w 61"/>
                  <a:gd name="T19" fmla="*/ 11 h 17"/>
                  <a:gd name="T20" fmla="*/ 11 w 61"/>
                  <a:gd name="T21" fmla="*/ 7 h 17"/>
                  <a:gd name="T22" fmla="*/ 19 w 61"/>
                  <a:gd name="T23" fmla="*/ 4 h 17"/>
                  <a:gd name="T24" fmla="*/ 27 w 61"/>
                  <a:gd name="T25" fmla="*/ 1 h 17"/>
                  <a:gd name="T26" fmla="*/ 37 w 61"/>
                  <a:gd name="T27" fmla="*/ 0 h 17"/>
                  <a:gd name="T28" fmla="*/ 45 w 61"/>
                  <a:gd name="T29" fmla="*/ 1 h 17"/>
                  <a:gd name="T30" fmla="*/ 53 w 61"/>
                  <a:gd name="T31" fmla="*/ 4 h 17"/>
                  <a:gd name="T32" fmla="*/ 61 w 61"/>
                  <a:gd name="T3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7">
                    <a:moveTo>
                      <a:pt x="61" y="7"/>
                    </a:moveTo>
                    <a:lnTo>
                      <a:pt x="57" y="13"/>
                    </a:lnTo>
                    <a:lnTo>
                      <a:pt x="52" y="16"/>
                    </a:lnTo>
                    <a:lnTo>
                      <a:pt x="45" y="17"/>
                    </a:lnTo>
                    <a:lnTo>
                      <a:pt x="38" y="16"/>
                    </a:lnTo>
                    <a:lnTo>
                      <a:pt x="29" y="15"/>
                    </a:lnTo>
                    <a:lnTo>
                      <a:pt x="19" y="14"/>
                    </a:lnTo>
                    <a:lnTo>
                      <a:pt x="10" y="13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11" y="7"/>
                    </a:lnTo>
                    <a:lnTo>
                      <a:pt x="19" y="4"/>
                    </a:lnTo>
                    <a:lnTo>
                      <a:pt x="27" y="1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3" y="4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8" name="Freeform 382"/>
              <p:cNvSpPr>
                <a:spLocks/>
              </p:cNvSpPr>
              <p:nvPr/>
            </p:nvSpPr>
            <p:spPr bwMode="auto">
              <a:xfrm>
                <a:off x="4956" y="1438"/>
                <a:ext cx="3" cy="2"/>
              </a:xfrm>
              <a:custGeom>
                <a:avLst/>
                <a:gdLst>
                  <a:gd name="T0" fmla="*/ 13 w 13"/>
                  <a:gd name="T1" fmla="*/ 7 h 7"/>
                  <a:gd name="T2" fmla="*/ 8 w 13"/>
                  <a:gd name="T3" fmla="*/ 7 h 7"/>
                  <a:gd name="T4" fmla="*/ 4 w 13"/>
                  <a:gd name="T5" fmla="*/ 7 h 7"/>
                  <a:gd name="T6" fmla="*/ 0 w 13"/>
                  <a:gd name="T7" fmla="*/ 5 h 7"/>
                  <a:gd name="T8" fmla="*/ 0 w 13"/>
                  <a:gd name="T9" fmla="*/ 0 h 7"/>
                  <a:gd name="T10" fmla="*/ 4 w 13"/>
                  <a:gd name="T11" fmla="*/ 0 h 7"/>
                  <a:gd name="T12" fmla="*/ 7 w 13"/>
                  <a:gd name="T13" fmla="*/ 1 h 7"/>
                  <a:gd name="T14" fmla="*/ 9 w 13"/>
                  <a:gd name="T15" fmla="*/ 5 h 7"/>
                  <a:gd name="T16" fmla="*/ 13 w 13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3" y="7"/>
                    </a:moveTo>
                    <a:lnTo>
                      <a:pt x="8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9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9" name="Freeform 383"/>
              <p:cNvSpPr>
                <a:spLocks/>
              </p:cNvSpPr>
              <p:nvPr/>
            </p:nvSpPr>
            <p:spPr bwMode="auto">
              <a:xfrm>
                <a:off x="4691" y="1439"/>
                <a:ext cx="66" cy="6"/>
              </a:xfrm>
              <a:custGeom>
                <a:avLst/>
                <a:gdLst>
                  <a:gd name="T0" fmla="*/ 262 w 265"/>
                  <a:gd name="T1" fmla="*/ 5 h 25"/>
                  <a:gd name="T2" fmla="*/ 265 w 265"/>
                  <a:gd name="T3" fmla="*/ 15 h 25"/>
                  <a:gd name="T4" fmla="*/ 250 w 265"/>
                  <a:gd name="T5" fmla="*/ 19 h 25"/>
                  <a:gd name="T6" fmla="*/ 234 w 265"/>
                  <a:gd name="T7" fmla="*/ 21 h 25"/>
                  <a:gd name="T8" fmla="*/ 219 w 265"/>
                  <a:gd name="T9" fmla="*/ 22 h 25"/>
                  <a:gd name="T10" fmla="*/ 203 w 265"/>
                  <a:gd name="T11" fmla="*/ 23 h 25"/>
                  <a:gd name="T12" fmla="*/ 186 w 265"/>
                  <a:gd name="T13" fmla="*/ 25 h 25"/>
                  <a:gd name="T14" fmla="*/ 170 w 265"/>
                  <a:gd name="T15" fmla="*/ 25 h 25"/>
                  <a:gd name="T16" fmla="*/ 154 w 265"/>
                  <a:gd name="T17" fmla="*/ 25 h 25"/>
                  <a:gd name="T18" fmla="*/ 138 w 265"/>
                  <a:gd name="T19" fmla="*/ 25 h 25"/>
                  <a:gd name="T20" fmla="*/ 121 w 265"/>
                  <a:gd name="T21" fmla="*/ 25 h 25"/>
                  <a:gd name="T22" fmla="*/ 103 w 265"/>
                  <a:gd name="T23" fmla="*/ 23 h 25"/>
                  <a:gd name="T24" fmla="*/ 87 w 265"/>
                  <a:gd name="T25" fmla="*/ 22 h 25"/>
                  <a:gd name="T26" fmla="*/ 70 w 265"/>
                  <a:gd name="T27" fmla="*/ 22 h 25"/>
                  <a:gd name="T28" fmla="*/ 53 w 265"/>
                  <a:gd name="T29" fmla="*/ 21 h 25"/>
                  <a:gd name="T30" fmla="*/ 35 w 265"/>
                  <a:gd name="T31" fmla="*/ 20 h 25"/>
                  <a:gd name="T32" fmla="*/ 17 w 265"/>
                  <a:gd name="T33" fmla="*/ 20 h 25"/>
                  <a:gd name="T34" fmla="*/ 0 w 265"/>
                  <a:gd name="T35" fmla="*/ 20 h 25"/>
                  <a:gd name="T36" fmla="*/ 1 w 265"/>
                  <a:gd name="T37" fmla="*/ 13 h 25"/>
                  <a:gd name="T38" fmla="*/ 3 w 265"/>
                  <a:gd name="T39" fmla="*/ 11 h 25"/>
                  <a:gd name="T40" fmla="*/ 8 w 265"/>
                  <a:gd name="T41" fmla="*/ 10 h 25"/>
                  <a:gd name="T42" fmla="*/ 14 w 265"/>
                  <a:gd name="T43" fmla="*/ 10 h 25"/>
                  <a:gd name="T44" fmla="*/ 20 w 265"/>
                  <a:gd name="T45" fmla="*/ 10 h 25"/>
                  <a:gd name="T46" fmla="*/ 26 w 265"/>
                  <a:gd name="T47" fmla="*/ 10 h 25"/>
                  <a:gd name="T48" fmla="*/ 31 w 265"/>
                  <a:gd name="T49" fmla="*/ 7 h 25"/>
                  <a:gd name="T50" fmla="*/ 34 w 265"/>
                  <a:gd name="T51" fmla="*/ 3 h 25"/>
                  <a:gd name="T52" fmla="*/ 48 w 265"/>
                  <a:gd name="T53" fmla="*/ 6 h 25"/>
                  <a:gd name="T54" fmla="*/ 62 w 265"/>
                  <a:gd name="T55" fmla="*/ 9 h 25"/>
                  <a:gd name="T56" fmla="*/ 76 w 265"/>
                  <a:gd name="T57" fmla="*/ 10 h 25"/>
                  <a:gd name="T58" fmla="*/ 91 w 265"/>
                  <a:gd name="T59" fmla="*/ 10 h 25"/>
                  <a:gd name="T60" fmla="*/ 105 w 265"/>
                  <a:gd name="T61" fmla="*/ 10 h 25"/>
                  <a:gd name="T62" fmla="*/ 118 w 265"/>
                  <a:gd name="T63" fmla="*/ 9 h 25"/>
                  <a:gd name="T64" fmla="*/ 132 w 265"/>
                  <a:gd name="T65" fmla="*/ 7 h 25"/>
                  <a:gd name="T66" fmla="*/ 147 w 265"/>
                  <a:gd name="T67" fmla="*/ 5 h 25"/>
                  <a:gd name="T68" fmla="*/ 161 w 265"/>
                  <a:gd name="T69" fmla="*/ 4 h 25"/>
                  <a:gd name="T70" fmla="*/ 175 w 265"/>
                  <a:gd name="T71" fmla="*/ 3 h 25"/>
                  <a:gd name="T72" fmla="*/ 190 w 265"/>
                  <a:gd name="T73" fmla="*/ 2 h 25"/>
                  <a:gd name="T74" fmla="*/ 204 w 265"/>
                  <a:gd name="T75" fmla="*/ 0 h 25"/>
                  <a:gd name="T76" fmla="*/ 219 w 265"/>
                  <a:gd name="T77" fmla="*/ 0 h 25"/>
                  <a:gd name="T78" fmla="*/ 232 w 265"/>
                  <a:gd name="T79" fmla="*/ 2 h 25"/>
                  <a:gd name="T80" fmla="*/ 247 w 265"/>
                  <a:gd name="T81" fmla="*/ 3 h 25"/>
                  <a:gd name="T82" fmla="*/ 262 w 265"/>
                  <a:gd name="T83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25">
                    <a:moveTo>
                      <a:pt x="262" y="5"/>
                    </a:moveTo>
                    <a:lnTo>
                      <a:pt x="265" y="15"/>
                    </a:lnTo>
                    <a:lnTo>
                      <a:pt x="250" y="19"/>
                    </a:lnTo>
                    <a:lnTo>
                      <a:pt x="234" y="21"/>
                    </a:lnTo>
                    <a:lnTo>
                      <a:pt x="219" y="22"/>
                    </a:lnTo>
                    <a:lnTo>
                      <a:pt x="203" y="23"/>
                    </a:lnTo>
                    <a:lnTo>
                      <a:pt x="186" y="25"/>
                    </a:lnTo>
                    <a:lnTo>
                      <a:pt x="170" y="25"/>
                    </a:lnTo>
                    <a:lnTo>
                      <a:pt x="154" y="25"/>
                    </a:lnTo>
                    <a:lnTo>
                      <a:pt x="138" y="25"/>
                    </a:lnTo>
                    <a:lnTo>
                      <a:pt x="121" y="25"/>
                    </a:lnTo>
                    <a:lnTo>
                      <a:pt x="103" y="23"/>
                    </a:lnTo>
                    <a:lnTo>
                      <a:pt x="87" y="22"/>
                    </a:lnTo>
                    <a:lnTo>
                      <a:pt x="70" y="22"/>
                    </a:lnTo>
                    <a:lnTo>
                      <a:pt x="53" y="21"/>
                    </a:lnTo>
                    <a:lnTo>
                      <a:pt x="35" y="20"/>
                    </a:lnTo>
                    <a:lnTo>
                      <a:pt x="17" y="20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20" y="10"/>
                    </a:lnTo>
                    <a:lnTo>
                      <a:pt x="26" y="10"/>
                    </a:lnTo>
                    <a:lnTo>
                      <a:pt x="31" y="7"/>
                    </a:lnTo>
                    <a:lnTo>
                      <a:pt x="34" y="3"/>
                    </a:lnTo>
                    <a:lnTo>
                      <a:pt x="48" y="6"/>
                    </a:lnTo>
                    <a:lnTo>
                      <a:pt x="62" y="9"/>
                    </a:lnTo>
                    <a:lnTo>
                      <a:pt x="76" y="10"/>
                    </a:lnTo>
                    <a:lnTo>
                      <a:pt x="91" y="10"/>
                    </a:lnTo>
                    <a:lnTo>
                      <a:pt x="105" y="10"/>
                    </a:lnTo>
                    <a:lnTo>
                      <a:pt x="118" y="9"/>
                    </a:lnTo>
                    <a:lnTo>
                      <a:pt x="132" y="7"/>
                    </a:lnTo>
                    <a:lnTo>
                      <a:pt x="147" y="5"/>
                    </a:lnTo>
                    <a:lnTo>
                      <a:pt x="161" y="4"/>
                    </a:lnTo>
                    <a:lnTo>
                      <a:pt x="175" y="3"/>
                    </a:lnTo>
                    <a:lnTo>
                      <a:pt x="190" y="2"/>
                    </a:lnTo>
                    <a:lnTo>
                      <a:pt x="204" y="0"/>
                    </a:lnTo>
                    <a:lnTo>
                      <a:pt x="219" y="0"/>
                    </a:lnTo>
                    <a:lnTo>
                      <a:pt x="232" y="2"/>
                    </a:lnTo>
                    <a:lnTo>
                      <a:pt x="247" y="3"/>
                    </a:lnTo>
                    <a:lnTo>
                      <a:pt x="26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0" name="Freeform 384"/>
              <p:cNvSpPr>
                <a:spLocks/>
              </p:cNvSpPr>
              <p:nvPr/>
            </p:nvSpPr>
            <p:spPr bwMode="auto">
              <a:xfrm>
                <a:off x="4800" y="1444"/>
                <a:ext cx="69" cy="20"/>
              </a:xfrm>
              <a:custGeom>
                <a:avLst/>
                <a:gdLst>
                  <a:gd name="T0" fmla="*/ 279 w 279"/>
                  <a:gd name="T1" fmla="*/ 79 h 79"/>
                  <a:gd name="T2" fmla="*/ 262 w 279"/>
                  <a:gd name="T3" fmla="*/ 75 h 79"/>
                  <a:gd name="T4" fmla="*/ 245 w 279"/>
                  <a:gd name="T5" fmla="*/ 72 h 79"/>
                  <a:gd name="T6" fmla="*/ 227 w 279"/>
                  <a:gd name="T7" fmla="*/ 68 h 79"/>
                  <a:gd name="T8" fmla="*/ 210 w 279"/>
                  <a:gd name="T9" fmla="*/ 66 h 79"/>
                  <a:gd name="T10" fmla="*/ 193 w 279"/>
                  <a:gd name="T11" fmla="*/ 63 h 79"/>
                  <a:gd name="T12" fmla="*/ 175 w 279"/>
                  <a:gd name="T13" fmla="*/ 59 h 79"/>
                  <a:gd name="T14" fmla="*/ 158 w 279"/>
                  <a:gd name="T15" fmla="*/ 57 h 79"/>
                  <a:gd name="T16" fmla="*/ 140 w 279"/>
                  <a:gd name="T17" fmla="*/ 53 h 79"/>
                  <a:gd name="T18" fmla="*/ 122 w 279"/>
                  <a:gd name="T19" fmla="*/ 51 h 79"/>
                  <a:gd name="T20" fmla="*/ 105 w 279"/>
                  <a:gd name="T21" fmla="*/ 48 h 79"/>
                  <a:gd name="T22" fmla="*/ 88 w 279"/>
                  <a:gd name="T23" fmla="*/ 45 h 79"/>
                  <a:gd name="T24" fmla="*/ 71 w 279"/>
                  <a:gd name="T25" fmla="*/ 43 h 79"/>
                  <a:gd name="T26" fmla="*/ 53 w 279"/>
                  <a:gd name="T27" fmla="*/ 40 h 79"/>
                  <a:gd name="T28" fmla="*/ 35 w 279"/>
                  <a:gd name="T29" fmla="*/ 37 h 79"/>
                  <a:gd name="T30" fmla="*/ 18 w 279"/>
                  <a:gd name="T31" fmla="*/ 34 h 79"/>
                  <a:gd name="T32" fmla="*/ 0 w 279"/>
                  <a:gd name="T33" fmla="*/ 31 h 79"/>
                  <a:gd name="T34" fmla="*/ 0 w 279"/>
                  <a:gd name="T35" fmla="*/ 7 h 79"/>
                  <a:gd name="T36" fmla="*/ 16 w 279"/>
                  <a:gd name="T37" fmla="*/ 5 h 79"/>
                  <a:gd name="T38" fmla="*/ 34 w 279"/>
                  <a:gd name="T39" fmla="*/ 3 h 79"/>
                  <a:gd name="T40" fmla="*/ 50 w 279"/>
                  <a:gd name="T41" fmla="*/ 1 h 79"/>
                  <a:gd name="T42" fmla="*/ 67 w 279"/>
                  <a:gd name="T43" fmla="*/ 0 h 79"/>
                  <a:gd name="T44" fmla="*/ 84 w 279"/>
                  <a:gd name="T45" fmla="*/ 0 h 79"/>
                  <a:gd name="T46" fmla="*/ 102 w 279"/>
                  <a:gd name="T47" fmla="*/ 0 h 79"/>
                  <a:gd name="T48" fmla="*/ 119 w 279"/>
                  <a:gd name="T49" fmla="*/ 1 h 79"/>
                  <a:gd name="T50" fmla="*/ 136 w 279"/>
                  <a:gd name="T51" fmla="*/ 1 h 79"/>
                  <a:gd name="T52" fmla="*/ 155 w 279"/>
                  <a:gd name="T53" fmla="*/ 3 h 79"/>
                  <a:gd name="T54" fmla="*/ 172 w 279"/>
                  <a:gd name="T55" fmla="*/ 4 h 79"/>
                  <a:gd name="T56" fmla="*/ 190 w 279"/>
                  <a:gd name="T57" fmla="*/ 5 h 79"/>
                  <a:gd name="T58" fmla="*/ 208 w 279"/>
                  <a:gd name="T59" fmla="*/ 5 h 79"/>
                  <a:gd name="T60" fmla="*/ 226 w 279"/>
                  <a:gd name="T61" fmla="*/ 5 h 79"/>
                  <a:gd name="T62" fmla="*/ 243 w 279"/>
                  <a:gd name="T63" fmla="*/ 5 h 79"/>
                  <a:gd name="T64" fmla="*/ 262 w 279"/>
                  <a:gd name="T65" fmla="*/ 5 h 79"/>
                  <a:gd name="T66" fmla="*/ 279 w 279"/>
                  <a:gd name="T67" fmla="*/ 4 h 79"/>
                  <a:gd name="T68" fmla="*/ 279 w 279"/>
                  <a:gd name="T6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79">
                    <a:moveTo>
                      <a:pt x="279" y="79"/>
                    </a:moveTo>
                    <a:lnTo>
                      <a:pt x="262" y="75"/>
                    </a:lnTo>
                    <a:lnTo>
                      <a:pt x="245" y="72"/>
                    </a:lnTo>
                    <a:lnTo>
                      <a:pt x="227" y="68"/>
                    </a:lnTo>
                    <a:lnTo>
                      <a:pt x="210" y="66"/>
                    </a:lnTo>
                    <a:lnTo>
                      <a:pt x="193" y="63"/>
                    </a:lnTo>
                    <a:lnTo>
                      <a:pt x="175" y="59"/>
                    </a:lnTo>
                    <a:lnTo>
                      <a:pt x="158" y="57"/>
                    </a:lnTo>
                    <a:lnTo>
                      <a:pt x="140" y="53"/>
                    </a:lnTo>
                    <a:lnTo>
                      <a:pt x="122" y="51"/>
                    </a:lnTo>
                    <a:lnTo>
                      <a:pt x="105" y="48"/>
                    </a:lnTo>
                    <a:lnTo>
                      <a:pt x="88" y="45"/>
                    </a:lnTo>
                    <a:lnTo>
                      <a:pt x="71" y="43"/>
                    </a:lnTo>
                    <a:lnTo>
                      <a:pt x="53" y="40"/>
                    </a:lnTo>
                    <a:lnTo>
                      <a:pt x="35" y="37"/>
                    </a:lnTo>
                    <a:lnTo>
                      <a:pt x="18" y="34"/>
                    </a:lnTo>
                    <a:lnTo>
                      <a:pt x="0" y="31"/>
                    </a:lnTo>
                    <a:lnTo>
                      <a:pt x="0" y="7"/>
                    </a:lnTo>
                    <a:lnTo>
                      <a:pt x="16" y="5"/>
                    </a:lnTo>
                    <a:lnTo>
                      <a:pt x="34" y="3"/>
                    </a:lnTo>
                    <a:lnTo>
                      <a:pt x="50" y="1"/>
                    </a:lnTo>
                    <a:lnTo>
                      <a:pt x="67" y="0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119" y="1"/>
                    </a:lnTo>
                    <a:lnTo>
                      <a:pt x="136" y="1"/>
                    </a:lnTo>
                    <a:lnTo>
                      <a:pt x="155" y="3"/>
                    </a:lnTo>
                    <a:lnTo>
                      <a:pt x="172" y="4"/>
                    </a:lnTo>
                    <a:lnTo>
                      <a:pt x="190" y="5"/>
                    </a:lnTo>
                    <a:lnTo>
                      <a:pt x="208" y="5"/>
                    </a:lnTo>
                    <a:lnTo>
                      <a:pt x="226" y="5"/>
                    </a:lnTo>
                    <a:lnTo>
                      <a:pt x="243" y="5"/>
                    </a:lnTo>
                    <a:lnTo>
                      <a:pt x="262" y="5"/>
                    </a:lnTo>
                    <a:lnTo>
                      <a:pt x="279" y="4"/>
                    </a:lnTo>
                    <a:lnTo>
                      <a:pt x="279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1" name="Freeform 385"/>
              <p:cNvSpPr>
                <a:spLocks/>
              </p:cNvSpPr>
              <p:nvPr/>
            </p:nvSpPr>
            <p:spPr bwMode="auto">
              <a:xfrm>
                <a:off x="5108" y="1444"/>
                <a:ext cx="47" cy="7"/>
              </a:xfrm>
              <a:custGeom>
                <a:avLst/>
                <a:gdLst>
                  <a:gd name="T0" fmla="*/ 188 w 188"/>
                  <a:gd name="T1" fmla="*/ 18 h 28"/>
                  <a:gd name="T2" fmla="*/ 178 w 188"/>
                  <a:gd name="T3" fmla="*/ 18 h 28"/>
                  <a:gd name="T4" fmla="*/ 168 w 188"/>
                  <a:gd name="T5" fmla="*/ 18 h 28"/>
                  <a:gd name="T6" fmla="*/ 157 w 188"/>
                  <a:gd name="T7" fmla="*/ 18 h 28"/>
                  <a:gd name="T8" fmla="*/ 147 w 188"/>
                  <a:gd name="T9" fmla="*/ 18 h 28"/>
                  <a:gd name="T10" fmla="*/ 136 w 188"/>
                  <a:gd name="T11" fmla="*/ 18 h 28"/>
                  <a:gd name="T12" fmla="*/ 126 w 188"/>
                  <a:gd name="T13" fmla="*/ 18 h 28"/>
                  <a:gd name="T14" fmla="*/ 117 w 188"/>
                  <a:gd name="T15" fmla="*/ 19 h 28"/>
                  <a:gd name="T16" fmla="*/ 108 w 188"/>
                  <a:gd name="T17" fmla="*/ 20 h 28"/>
                  <a:gd name="T18" fmla="*/ 108 w 188"/>
                  <a:gd name="T19" fmla="*/ 28 h 28"/>
                  <a:gd name="T20" fmla="*/ 100 w 188"/>
                  <a:gd name="T21" fmla="*/ 25 h 28"/>
                  <a:gd name="T22" fmla="*/ 91 w 188"/>
                  <a:gd name="T23" fmla="*/ 25 h 28"/>
                  <a:gd name="T24" fmla="*/ 83 w 188"/>
                  <a:gd name="T25" fmla="*/ 25 h 28"/>
                  <a:gd name="T26" fmla="*/ 76 w 188"/>
                  <a:gd name="T27" fmla="*/ 26 h 28"/>
                  <a:gd name="T28" fmla="*/ 68 w 188"/>
                  <a:gd name="T29" fmla="*/ 28 h 28"/>
                  <a:gd name="T30" fmla="*/ 60 w 188"/>
                  <a:gd name="T31" fmla="*/ 28 h 28"/>
                  <a:gd name="T32" fmla="*/ 52 w 188"/>
                  <a:gd name="T33" fmla="*/ 28 h 28"/>
                  <a:gd name="T34" fmla="*/ 44 w 188"/>
                  <a:gd name="T35" fmla="*/ 25 h 28"/>
                  <a:gd name="T36" fmla="*/ 40 w 188"/>
                  <a:gd name="T37" fmla="*/ 19 h 28"/>
                  <a:gd name="T38" fmla="*/ 36 w 188"/>
                  <a:gd name="T39" fmla="*/ 18 h 28"/>
                  <a:gd name="T40" fmla="*/ 30 w 188"/>
                  <a:gd name="T41" fmla="*/ 18 h 28"/>
                  <a:gd name="T42" fmla="*/ 26 w 188"/>
                  <a:gd name="T43" fmla="*/ 21 h 28"/>
                  <a:gd name="T44" fmla="*/ 20 w 188"/>
                  <a:gd name="T45" fmla="*/ 23 h 28"/>
                  <a:gd name="T46" fmla="*/ 13 w 188"/>
                  <a:gd name="T47" fmla="*/ 26 h 28"/>
                  <a:gd name="T48" fmla="*/ 7 w 188"/>
                  <a:gd name="T49" fmla="*/ 27 h 28"/>
                  <a:gd name="T50" fmla="*/ 0 w 188"/>
                  <a:gd name="T51" fmla="*/ 25 h 28"/>
                  <a:gd name="T52" fmla="*/ 5 w 188"/>
                  <a:gd name="T53" fmla="*/ 7 h 28"/>
                  <a:gd name="T54" fmla="*/ 23 w 188"/>
                  <a:gd name="T55" fmla="*/ 7 h 28"/>
                  <a:gd name="T56" fmla="*/ 41 w 188"/>
                  <a:gd name="T57" fmla="*/ 7 h 28"/>
                  <a:gd name="T58" fmla="*/ 59 w 188"/>
                  <a:gd name="T59" fmla="*/ 7 h 28"/>
                  <a:gd name="T60" fmla="*/ 78 w 188"/>
                  <a:gd name="T61" fmla="*/ 7 h 28"/>
                  <a:gd name="T62" fmla="*/ 96 w 188"/>
                  <a:gd name="T63" fmla="*/ 7 h 28"/>
                  <a:gd name="T64" fmla="*/ 113 w 188"/>
                  <a:gd name="T65" fmla="*/ 6 h 28"/>
                  <a:gd name="T66" fmla="*/ 131 w 188"/>
                  <a:gd name="T67" fmla="*/ 4 h 28"/>
                  <a:gd name="T68" fmla="*/ 147 w 188"/>
                  <a:gd name="T69" fmla="*/ 0 h 28"/>
                  <a:gd name="T70" fmla="*/ 153 w 188"/>
                  <a:gd name="T71" fmla="*/ 3 h 28"/>
                  <a:gd name="T72" fmla="*/ 158 w 188"/>
                  <a:gd name="T73" fmla="*/ 3 h 28"/>
                  <a:gd name="T74" fmla="*/ 165 w 188"/>
                  <a:gd name="T75" fmla="*/ 4 h 28"/>
                  <a:gd name="T76" fmla="*/ 171 w 188"/>
                  <a:gd name="T77" fmla="*/ 5 h 28"/>
                  <a:gd name="T78" fmla="*/ 177 w 188"/>
                  <a:gd name="T79" fmla="*/ 6 h 28"/>
                  <a:gd name="T80" fmla="*/ 182 w 188"/>
                  <a:gd name="T81" fmla="*/ 8 h 28"/>
                  <a:gd name="T82" fmla="*/ 186 w 188"/>
                  <a:gd name="T83" fmla="*/ 13 h 28"/>
                  <a:gd name="T84" fmla="*/ 188 w 188"/>
                  <a:gd name="T8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" h="28">
                    <a:moveTo>
                      <a:pt x="188" y="18"/>
                    </a:moveTo>
                    <a:lnTo>
                      <a:pt x="178" y="18"/>
                    </a:lnTo>
                    <a:lnTo>
                      <a:pt x="168" y="18"/>
                    </a:lnTo>
                    <a:lnTo>
                      <a:pt x="157" y="18"/>
                    </a:lnTo>
                    <a:lnTo>
                      <a:pt x="147" y="18"/>
                    </a:lnTo>
                    <a:lnTo>
                      <a:pt x="136" y="18"/>
                    </a:lnTo>
                    <a:lnTo>
                      <a:pt x="126" y="18"/>
                    </a:lnTo>
                    <a:lnTo>
                      <a:pt x="117" y="19"/>
                    </a:lnTo>
                    <a:lnTo>
                      <a:pt x="108" y="20"/>
                    </a:lnTo>
                    <a:lnTo>
                      <a:pt x="108" y="28"/>
                    </a:lnTo>
                    <a:lnTo>
                      <a:pt x="100" y="25"/>
                    </a:lnTo>
                    <a:lnTo>
                      <a:pt x="91" y="25"/>
                    </a:lnTo>
                    <a:lnTo>
                      <a:pt x="83" y="25"/>
                    </a:lnTo>
                    <a:lnTo>
                      <a:pt x="76" y="26"/>
                    </a:lnTo>
                    <a:lnTo>
                      <a:pt x="68" y="28"/>
                    </a:lnTo>
                    <a:lnTo>
                      <a:pt x="60" y="28"/>
                    </a:lnTo>
                    <a:lnTo>
                      <a:pt x="52" y="28"/>
                    </a:lnTo>
                    <a:lnTo>
                      <a:pt x="44" y="25"/>
                    </a:lnTo>
                    <a:lnTo>
                      <a:pt x="40" y="19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6" y="21"/>
                    </a:lnTo>
                    <a:lnTo>
                      <a:pt x="20" y="23"/>
                    </a:lnTo>
                    <a:lnTo>
                      <a:pt x="13" y="26"/>
                    </a:lnTo>
                    <a:lnTo>
                      <a:pt x="7" y="27"/>
                    </a:lnTo>
                    <a:lnTo>
                      <a:pt x="0" y="25"/>
                    </a:lnTo>
                    <a:lnTo>
                      <a:pt x="5" y="7"/>
                    </a:lnTo>
                    <a:lnTo>
                      <a:pt x="23" y="7"/>
                    </a:lnTo>
                    <a:lnTo>
                      <a:pt x="41" y="7"/>
                    </a:lnTo>
                    <a:lnTo>
                      <a:pt x="59" y="7"/>
                    </a:lnTo>
                    <a:lnTo>
                      <a:pt x="78" y="7"/>
                    </a:lnTo>
                    <a:lnTo>
                      <a:pt x="96" y="7"/>
                    </a:lnTo>
                    <a:lnTo>
                      <a:pt x="113" y="6"/>
                    </a:lnTo>
                    <a:lnTo>
                      <a:pt x="131" y="4"/>
                    </a:lnTo>
                    <a:lnTo>
                      <a:pt x="147" y="0"/>
                    </a:lnTo>
                    <a:lnTo>
                      <a:pt x="153" y="3"/>
                    </a:lnTo>
                    <a:lnTo>
                      <a:pt x="158" y="3"/>
                    </a:lnTo>
                    <a:lnTo>
                      <a:pt x="165" y="4"/>
                    </a:lnTo>
                    <a:lnTo>
                      <a:pt x="171" y="5"/>
                    </a:lnTo>
                    <a:lnTo>
                      <a:pt x="177" y="6"/>
                    </a:lnTo>
                    <a:lnTo>
                      <a:pt x="182" y="8"/>
                    </a:lnTo>
                    <a:lnTo>
                      <a:pt x="186" y="13"/>
                    </a:lnTo>
                    <a:lnTo>
                      <a:pt x="18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2" name="Freeform 386"/>
              <p:cNvSpPr>
                <a:spLocks/>
              </p:cNvSpPr>
              <p:nvPr/>
            </p:nvSpPr>
            <p:spPr bwMode="auto">
              <a:xfrm>
                <a:off x="5017" y="1445"/>
                <a:ext cx="15" cy="14"/>
              </a:xfrm>
              <a:custGeom>
                <a:avLst/>
                <a:gdLst>
                  <a:gd name="T0" fmla="*/ 62 w 62"/>
                  <a:gd name="T1" fmla="*/ 0 h 55"/>
                  <a:gd name="T2" fmla="*/ 56 w 62"/>
                  <a:gd name="T3" fmla="*/ 8 h 55"/>
                  <a:gd name="T4" fmla="*/ 49 w 62"/>
                  <a:gd name="T5" fmla="*/ 17 h 55"/>
                  <a:gd name="T6" fmla="*/ 43 w 62"/>
                  <a:gd name="T7" fmla="*/ 27 h 55"/>
                  <a:gd name="T8" fmla="*/ 37 w 62"/>
                  <a:gd name="T9" fmla="*/ 37 h 55"/>
                  <a:gd name="T10" fmla="*/ 30 w 62"/>
                  <a:gd name="T11" fmla="*/ 45 h 55"/>
                  <a:gd name="T12" fmla="*/ 22 w 62"/>
                  <a:gd name="T13" fmla="*/ 52 h 55"/>
                  <a:gd name="T14" fmla="*/ 13 w 62"/>
                  <a:gd name="T15" fmla="*/ 55 h 55"/>
                  <a:gd name="T16" fmla="*/ 0 w 62"/>
                  <a:gd name="T17" fmla="*/ 55 h 55"/>
                  <a:gd name="T18" fmla="*/ 8 w 62"/>
                  <a:gd name="T19" fmla="*/ 48 h 55"/>
                  <a:gd name="T20" fmla="*/ 16 w 62"/>
                  <a:gd name="T21" fmla="*/ 40 h 55"/>
                  <a:gd name="T22" fmla="*/ 23 w 62"/>
                  <a:gd name="T23" fmla="*/ 31 h 55"/>
                  <a:gd name="T24" fmla="*/ 30 w 62"/>
                  <a:gd name="T25" fmla="*/ 22 h 55"/>
                  <a:gd name="T26" fmla="*/ 37 w 62"/>
                  <a:gd name="T27" fmla="*/ 15 h 55"/>
                  <a:gd name="T28" fmla="*/ 45 w 62"/>
                  <a:gd name="T29" fmla="*/ 8 h 55"/>
                  <a:gd name="T30" fmla="*/ 53 w 62"/>
                  <a:gd name="T31" fmla="*/ 2 h 55"/>
                  <a:gd name="T32" fmla="*/ 62 w 6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55">
                    <a:moveTo>
                      <a:pt x="62" y="0"/>
                    </a:moveTo>
                    <a:lnTo>
                      <a:pt x="56" y="8"/>
                    </a:lnTo>
                    <a:lnTo>
                      <a:pt x="49" y="17"/>
                    </a:lnTo>
                    <a:lnTo>
                      <a:pt x="43" y="27"/>
                    </a:lnTo>
                    <a:lnTo>
                      <a:pt x="37" y="37"/>
                    </a:lnTo>
                    <a:lnTo>
                      <a:pt x="30" y="45"/>
                    </a:lnTo>
                    <a:lnTo>
                      <a:pt x="22" y="52"/>
                    </a:lnTo>
                    <a:lnTo>
                      <a:pt x="13" y="55"/>
                    </a:lnTo>
                    <a:lnTo>
                      <a:pt x="0" y="55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23" y="31"/>
                    </a:lnTo>
                    <a:lnTo>
                      <a:pt x="30" y="22"/>
                    </a:lnTo>
                    <a:lnTo>
                      <a:pt x="37" y="15"/>
                    </a:lnTo>
                    <a:lnTo>
                      <a:pt x="45" y="8"/>
                    </a:lnTo>
                    <a:lnTo>
                      <a:pt x="5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3" name="Freeform 387"/>
              <p:cNvSpPr>
                <a:spLocks/>
              </p:cNvSpPr>
              <p:nvPr/>
            </p:nvSpPr>
            <p:spPr bwMode="auto">
              <a:xfrm>
                <a:off x="5031" y="1445"/>
                <a:ext cx="15" cy="13"/>
              </a:xfrm>
              <a:custGeom>
                <a:avLst/>
                <a:gdLst>
                  <a:gd name="T0" fmla="*/ 61 w 61"/>
                  <a:gd name="T1" fmla="*/ 1 h 51"/>
                  <a:gd name="T2" fmla="*/ 53 w 61"/>
                  <a:gd name="T3" fmla="*/ 8 h 51"/>
                  <a:gd name="T4" fmla="*/ 45 w 61"/>
                  <a:gd name="T5" fmla="*/ 15 h 51"/>
                  <a:gd name="T6" fmla="*/ 38 w 61"/>
                  <a:gd name="T7" fmla="*/ 24 h 51"/>
                  <a:gd name="T8" fmla="*/ 32 w 61"/>
                  <a:gd name="T9" fmla="*/ 32 h 51"/>
                  <a:gd name="T10" fmla="*/ 25 w 61"/>
                  <a:gd name="T11" fmla="*/ 40 h 51"/>
                  <a:gd name="T12" fmla="*/ 17 w 61"/>
                  <a:gd name="T13" fmla="*/ 46 h 51"/>
                  <a:gd name="T14" fmla="*/ 9 w 61"/>
                  <a:gd name="T15" fmla="*/ 50 h 51"/>
                  <a:gd name="T16" fmla="*/ 0 w 61"/>
                  <a:gd name="T17" fmla="*/ 51 h 51"/>
                  <a:gd name="T18" fmla="*/ 8 w 61"/>
                  <a:gd name="T19" fmla="*/ 45 h 51"/>
                  <a:gd name="T20" fmla="*/ 15 w 61"/>
                  <a:gd name="T21" fmla="*/ 37 h 51"/>
                  <a:gd name="T22" fmla="*/ 20 w 61"/>
                  <a:gd name="T23" fmla="*/ 26 h 51"/>
                  <a:gd name="T24" fmla="*/ 25 w 61"/>
                  <a:gd name="T25" fmla="*/ 17 h 51"/>
                  <a:gd name="T26" fmla="*/ 32 w 61"/>
                  <a:gd name="T27" fmla="*/ 8 h 51"/>
                  <a:gd name="T28" fmla="*/ 39 w 61"/>
                  <a:gd name="T29" fmla="*/ 2 h 51"/>
                  <a:gd name="T30" fmla="*/ 48 w 61"/>
                  <a:gd name="T31" fmla="*/ 0 h 51"/>
                  <a:gd name="T32" fmla="*/ 61 w 61"/>
                  <a:gd name="T33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51">
                    <a:moveTo>
                      <a:pt x="61" y="1"/>
                    </a:moveTo>
                    <a:lnTo>
                      <a:pt x="53" y="8"/>
                    </a:lnTo>
                    <a:lnTo>
                      <a:pt x="45" y="15"/>
                    </a:lnTo>
                    <a:lnTo>
                      <a:pt x="38" y="24"/>
                    </a:lnTo>
                    <a:lnTo>
                      <a:pt x="32" y="32"/>
                    </a:lnTo>
                    <a:lnTo>
                      <a:pt x="25" y="40"/>
                    </a:lnTo>
                    <a:lnTo>
                      <a:pt x="17" y="46"/>
                    </a:lnTo>
                    <a:lnTo>
                      <a:pt x="9" y="50"/>
                    </a:lnTo>
                    <a:lnTo>
                      <a:pt x="0" y="51"/>
                    </a:lnTo>
                    <a:lnTo>
                      <a:pt x="8" y="45"/>
                    </a:lnTo>
                    <a:lnTo>
                      <a:pt x="15" y="37"/>
                    </a:lnTo>
                    <a:lnTo>
                      <a:pt x="20" y="26"/>
                    </a:lnTo>
                    <a:lnTo>
                      <a:pt x="25" y="17"/>
                    </a:lnTo>
                    <a:lnTo>
                      <a:pt x="32" y="8"/>
                    </a:lnTo>
                    <a:lnTo>
                      <a:pt x="39" y="2"/>
                    </a:lnTo>
                    <a:lnTo>
                      <a:pt x="48" y="0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4" name="Freeform 388"/>
              <p:cNvSpPr>
                <a:spLocks/>
              </p:cNvSpPr>
              <p:nvPr/>
            </p:nvSpPr>
            <p:spPr bwMode="auto">
              <a:xfrm>
                <a:off x="5042" y="1445"/>
                <a:ext cx="13" cy="12"/>
              </a:xfrm>
              <a:custGeom>
                <a:avLst/>
                <a:gdLst>
                  <a:gd name="T0" fmla="*/ 51 w 51"/>
                  <a:gd name="T1" fmla="*/ 0 h 48"/>
                  <a:gd name="T2" fmla="*/ 45 w 51"/>
                  <a:gd name="T3" fmla="*/ 11 h 48"/>
                  <a:gd name="T4" fmla="*/ 38 w 51"/>
                  <a:gd name="T5" fmla="*/ 22 h 48"/>
                  <a:gd name="T6" fmla="*/ 30 w 51"/>
                  <a:gd name="T7" fmla="*/ 33 h 48"/>
                  <a:gd name="T8" fmla="*/ 24 w 51"/>
                  <a:gd name="T9" fmla="*/ 45 h 48"/>
                  <a:gd name="T10" fmla="*/ 0 w 51"/>
                  <a:gd name="T11" fmla="*/ 48 h 48"/>
                  <a:gd name="T12" fmla="*/ 6 w 51"/>
                  <a:gd name="T13" fmla="*/ 41 h 48"/>
                  <a:gd name="T14" fmla="*/ 11 w 51"/>
                  <a:gd name="T15" fmla="*/ 34 h 48"/>
                  <a:gd name="T16" fmla="*/ 17 w 51"/>
                  <a:gd name="T17" fmla="*/ 27 h 48"/>
                  <a:gd name="T18" fmla="*/ 24 w 51"/>
                  <a:gd name="T19" fmla="*/ 21 h 48"/>
                  <a:gd name="T20" fmla="*/ 31 w 51"/>
                  <a:gd name="T21" fmla="*/ 14 h 48"/>
                  <a:gd name="T22" fmla="*/ 37 w 51"/>
                  <a:gd name="T23" fmla="*/ 8 h 48"/>
                  <a:gd name="T24" fmla="*/ 44 w 51"/>
                  <a:gd name="T25" fmla="*/ 3 h 48"/>
                  <a:gd name="T26" fmla="*/ 51 w 51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8">
                    <a:moveTo>
                      <a:pt x="51" y="0"/>
                    </a:moveTo>
                    <a:lnTo>
                      <a:pt x="45" y="11"/>
                    </a:lnTo>
                    <a:lnTo>
                      <a:pt x="38" y="22"/>
                    </a:lnTo>
                    <a:lnTo>
                      <a:pt x="30" y="33"/>
                    </a:lnTo>
                    <a:lnTo>
                      <a:pt x="24" y="45"/>
                    </a:lnTo>
                    <a:lnTo>
                      <a:pt x="0" y="48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7" y="27"/>
                    </a:lnTo>
                    <a:lnTo>
                      <a:pt x="24" y="21"/>
                    </a:lnTo>
                    <a:lnTo>
                      <a:pt x="31" y="14"/>
                    </a:lnTo>
                    <a:lnTo>
                      <a:pt x="37" y="8"/>
                    </a:lnTo>
                    <a:lnTo>
                      <a:pt x="44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5" name="Freeform 389"/>
              <p:cNvSpPr>
                <a:spLocks/>
              </p:cNvSpPr>
              <p:nvPr/>
            </p:nvSpPr>
            <p:spPr bwMode="auto">
              <a:xfrm>
                <a:off x="5093" y="1445"/>
                <a:ext cx="10" cy="5"/>
              </a:xfrm>
              <a:custGeom>
                <a:avLst/>
                <a:gdLst>
                  <a:gd name="T0" fmla="*/ 38 w 38"/>
                  <a:gd name="T1" fmla="*/ 2 h 20"/>
                  <a:gd name="T2" fmla="*/ 33 w 38"/>
                  <a:gd name="T3" fmla="*/ 20 h 20"/>
                  <a:gd name="T4" fmla="*/ 24 w 38"/>
                  <a:gd name="T5" fmla="*/ 20 h 20"/>
                  <a:gd name="T6" fmla="*/ 15 w 38"/>
                  <a:gd name="T7" fmla="*/ 18 h 20"/>
                  <a:gd name="T8" fmla="*/ 7 w 38"/>
                  <a:gd name="T9" fmla="*/ 15 h 20"/>
                  <a:gd name="T10" fmla="*/ 0 w 38"/>
                  <a:gd name="T11" fmla="*/ 10 h 20"/>
                  <a:gd name="T12" fmla="*/ 3 w 38"/>
                  <a:gd name="T13" fmla="*/ 5 h 20"/>
                  <a:gd name="T14" fmla="*/ 7 w 38"/>
                  <a:gd name="T15" fmla="*/ 1 h 20"/>
                  <a:gd name="T16" fmla="*/ 11 w 38"/>
                  <a:gd name="T17" fmla="*/ 0 h 20"/>
                  <a:gd name="T18" fmla="*/ 16 w 38"/>
                  <a:gd name="T19" fmla="*/ 1 h 20"/>
                  <a:gd name="T20" fmla="*/ 21 w 38"/>
                  <a:gd name="T21" fmla="*/ 2 h 20"/>
                  <a:gd name="T22" fmla="*/ 26 w 38"/>
                  <a:gd name="T23" fmla="*/ 3 h 20"/>
                  <a:gd name="T24" fmla="*/ 32 w 38"/>
                  <a:gd name="T25" fmla="*/ 3 h 20"/>
                  <a:gd name="T26" fmla="*/ 38 w 38"/>
                  <a:gd name="T2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">
                    <a:moveTo>
                      <a:pt x="38" y="2"/>
                    </a:moveTo>
                    <a:lnTo>
                      <a:pt x="33" y="20"/>
                    </a:lnTo>
                    <a:lnTo>
                      <a:pt x="24" y="20"/>
                    </a:lnTo>
                    <a:lnTo>
                      <a:pt x="15" y="18"/>
                    </a:lnTo>
                    <a:lnTo>
                      <a:pt x="7" y="15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1" y="2"/>
                    </a:lnTo>
                    <a:lnTo>
                      <a:pt x="26" y="3"/>
                    </a:lnTo>
                    <a:lnTo>
                      <a:pt x="32" y="3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6" name="Freeform 390"/>
              <p:cNvSpPr>
                <a:spLocks/>
              </p:cNvSpPr>
              <p:nvPr/>
            </p:nvSpPr>
            <p:spPr bwMode="auto">
              <a:xfrm>
                <a:off x="4897" y="1446"/>
                <a:ext cx="18" cy="17"/>
              </a:xfrm>
              <a:custGeom>
                <a:avLst/>
                <a:gdLst>
                  <a:gd name="T0" fmla="*/ 0 w 70"/>
                  <a:gd name="T1" fmla="*/ 68 h 68"/>
                  <a:gd name="T2" fmla="*/ 9 w 70"/>
                  <a:gd name="T3" fmla="*/ 59 h 68"/>
                  <a:gd name="T4" fmla="*/ 17 w 70"/>
                  <a:gd name="T5" fmla="*/ 50 h 68"/>
                  <a:gd name="T6" fmla="*/ 24 w 70"/>
                  <a:gd name="T7" fmla="*/ 38 h 68"/>
                  <a:gd name="T8" fmla="*/ 32 w 70"/>
                  <a:gd name="T9" fmla="*/ 28 h 68"/>
                  <a:gd name="T10" fmla="*/ 40 w 70"/>
                  <a:gd name="T11" fmla="*/ 18 h 68"/>
                  <a:gd name="T12" fmla="*/ 48 w 70"/>
                  <a:gd name="T13" fmla="*/ 9 h 68"/>
                  <a:gd name="T14" fmla="*/ 59 w 70"/>
                  <a:gd name="T15" fmla="*/ 4 h 68"/>
                  <a:gd name="T16" fmla="*/ 70 w 70"/>
                  <a:gd name="T17" fmla="*/ 0 h 68"/>
                  <a:gd name="T18" fmla="*/ 63 w 70"/>
                  <a:gd name="T19" fmla="*/ 8 h 68"/>
                  <a:gd name="T20" fmla="*/ 56 w 70"/>
                  <a:gd name="T21" fmla="*/ 19 h 68"/>
                  <a:gd name="T22" fmla="*/ 50 w 70"/>
                  <a:gd name="T23" fmla="*/ 29 h 68"/>
                  <a:gd name="T24" fmla="*/ 41 w 70"/>
                  <a:gd name="T25" fmla="*/ 41 h 68"/>
                  <a:gd name="T26" fmla="*/ 33 w 70"/>
                  <a:gd name="T27" fmla="*/ 51 h 68"/>
                  <a:gd name="T28" fmla="*/ 23 w 70"/>
                  <a:gd name="T29" fmla="*/ 59 h 68"/>
                  <a:gd name="T30" fmla="*/ 13 w 70"/>
                  <a:gd name="T31" fmla="*/ 66 h 68"/>
                  <a:gd name="T32" fmla="*/ 0 w 7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68">
                    <a:moveTo>
                      <a:pt x="0" y="68"/>
                    </a:moveTo>
                    <a:lnTo>
                      <a:pt x="9" y="59"/>
                    </a:lnTo>
                    <a:lnTo>
                      <a:pt x="17" y="50"/>
                    </a:lnTo>
                    <a:lnTo>
                      <a:pt x="24" y="38"/>
                    </a:lnTo>
                    <a:lnTo>
                      <a:pt x="32" y="28"/>
                    </a:lnTo>
                    <a:lnTo>
                      <a:pt x="40" y="18"/>
                    </a:lnTo>
                    <a:lnTo>
                      <a:pt x="48" y="9"/>
                    </a:lnTo>
                    <a:lnTo>
                      <a:pt x="59" y="4"/>
                    </a:lnTo>
                    <a:lnTo>
                      <a:pt x="70" y="0"/>
                    </a:lnTo>
                    <a:lnTo>
                      <a:pt x="63" y="8"/>
                    </a:lnTo>
                    <a:lnTo>
                      <a:pt x="56" y="19"/>
                    </a:lnTo>
                    <a:lnTo>
                      <a:pt x="50" y="29"/>
                    </a:lnTo>
                    <a:lnTo>
                      <a:pt x="41" y="41"/>
                    </a:lnTo>
                    <a:lnTo>
                      <a:pt x="33" y="51"/>
                    </a:lnTo>
                    <a:lnTo>
                      <a:pt x="23" y="59"/>
                    </a:lnTo>
                    <a:lnTo>
                      <a:pt x="13" y="6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7" name="Freeform 391"/>
              <p:cNvSpPr>
                <a:spLocks/>
              </p:cNvSpPr>
              <p:nvPr/>
            </p:nvSpPr>
            <p:spPr bwMode="auto">
              <a:xfrm>
                <a:off x="4912" y="1446"/>
                <a:ext cx="15" cy="16"/>
              </a:xfrm>
              <a:custGeom>
                <a:avLst/>
                <a:gdLst>
                  <a:gd name="T0" fmla="*/ 61 w 61"/>
                  <a:gd name="T1" fmla="*/ 0 h 65"/>
                  <a:gd name="T2" fmla="*/ 55 w 61"/>
                  <a:gd name="T3" fmla="*/ 9 h 65"/>
                  <a:gd name="T4" fmla="*/ 48 w 61"/>
                  <a:gd name="T5" fmla="*/ 19 h 65"/>
                  <a:gd name="T6" fmla="*/ 41 w 61"/>
                  <a:gd name="T7" fmla="*/ 28 h 65"/>
                  <a:gd name="T8" fmla="*/ 34 w 61"/>
                  <a:gd name="T9" fmla="*/ 37 h 65"/>
                  <a:gd name="T10" fmla="*/ 26 w 61"/>
                  <a:gd name="T11" fmla="*/ 46 h 65"/>
                  <a:gd name="T12" fmla="*/ 18 w 61"/>
                  <a:gd name="T13" fmla="*/ 53 h 65"/>
                  <a:gd name="T14" fmla="*/ 9 w 61"/>
                  <a:gd name="T15" fmla="*/ 60 h 65"/>
                  <a:gd name="T16" fmla="*/ 0 w 61"/>
                  <a:gd name="T17" fmla="*/ 65 h 65"/>
                  <a:gd name="T18" fmla="*/ 6 w 61"/>
                  <a:gd name="T19" fmla="*/ 57 h 65"/>
                  <a:gd name="T20" fmla="*/ 11 w 61"/>
                  <a:gd name="T21" fmla="*/ 47 h 65"/>
                  <a:gd name="T22" fmla="*/ 18 w 61"/>
                  <a:gd name="T23" fmla="*/ 39 h 65"/>
                  <a:gd name="T24" fmla="*/ 25 w 61"/>
                  <a:gd name="T25" fmla="*/ 31 h 65"/>
                  <a:gd name="T26" fmla="*/ 32 w 61"/>
                  <a:gd name="T27" fmla="*/ 23 h 65"/>
                  <a:gd name="T28" fmla="*/ 39 w 61"/>
                  <a:gd name="T29" fmla="*/ 16 h 65"/>
                  <a:gd name="T30" fmla="*/ 44 w 61"/>
                  <a:gd name="T31" fmla="*/ 8 h 65"/>
                  <a:gd name="T32" fmla="*/ 48 w 61"/>
                  <a:gd name="T33" fmla="*/ 0 h 65"/>
                  <a:gd name="T34" fmla="*/ 61 w 61"/>
                  <a:gd name="T3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65">
                    <a:moveTo>
                      <a:pt x="61" y="0"/>
                    </a:moveTo>
                    <a:lnTo>
                      <a:pt x="55" y="9"/>
                    </a:lnTo>
                    <a:lnTo>
                      <a:pt x="48" y="19"/>
                    </a:lnTo>
                    <a:lnTo>
                      <a:pt x="41" y="28"/>
                    </a:lnTo>
                    <a:lnTo>
                      <a:pt x="34" y="37"/>
                    </a:lnTo>
                    <a:lnTo>
                      <a:pt x="26" y="46"/>
                    </a:lnTo>
                    <a:lnTo>
                      <a:pt x="18" y="53"/>
                    </a:lnTo>
                    <a:lnTo>
                      <a:pt x="9" y="60"/>
                    </a:lnTo>
                    <a:lnTo>
                      <a:pt x="0" y="65"/>
                    </a:lnTo>
                    <a:lnTo>
                      <a:pt x="6" y="57"/>
                    </a:lnTo>
                    <a:lnTo>
                      <a:pt x="11" y="47"/>
                    </a:lnTo>
                    <a:lnTo>
                      <a:pt x="18" y="39"/>
                    </a:lnTo>
                    <a:lnTo>
                      <a:pt x="25" y="31"/>
                    </a:lnTo>
                    <a:lnTo>
                      <a:pt x="32" y="23"/>
                    </a:lnTo>
                    <a:lnTo>
                      <a:pt x="39" y="16"/>
                    </a:lnTo>
                    <a:lnTo>
                      <a:pt x="44" y="8"/>
                    </a:lnTo>
                    <a:lnTo>
                      <a:pt x="4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8" name="Freeform 392"/>
              <p:cNvSpPr>
                <a:spLocks/>
              </p:cNvSpPr>
              <p:nvPr/>
            </p:nvSpPr>
            <p:spPr bwMode="auto">
              <a:xfrm>
                <a:off x="4925" y="1446"/>
                <a:ext cx="17" cy="17"/>
              </a:xfrm>
              <a:custGeom>
                <a:avLst/>
                <a:gdLst>
                  <a:gd name="T0" fmla="*/ 57 w 67"/>
                  <a:gd name="T1" fmla="*/ 24 h 68"/>
                  <a:gd name="T2" fmla="*/ 50 w 67"/>
                  <a:gd name="T3" fmla="*/ 30 h 68"/>
                  <a:gd name="T4" fmla="*/ 49 w 67"/>
                  <a:gd name="T5" fmla="*/ 28 h 68"/>
                  <a:gd name="T6" fmla="*/ 47 w 67"/>
                  <a:gd name="T7" fmla="*/ 28 h 68"/>
                  <a:gd name="T8" fmla="*/ 44 w 67"/>
                  <a:gd name="T9" fmla="*/ 28 h 68"/>
                  <a:gd name="T10" fmla="*/ 40 w 67"/>
                  <a:gd name="T11" fmla="*/ 28 h 68"/>
                  <a:gd name="T12" fmla="*/ 38 w 67"/>
                  <a:gd name="T13" fmla="*/ 47 h 68"/>
                  <a:gd name="T14" fmla="*/ 35 w 67"/>
                  <a:gd name="T15" fmla="*/ 50 h 68"/>
                  <a:gd name="T16" fmla="*/ 38 w 67"/>
                  <a:gd name="T17" fmla="*/ 46 h 68"/>
                  <a:gd name="T18" fmla="*/ 41 w 67"/>
                  <a:gd name="T19" fmla="*/ 42 h 68"/>
                  <a:gd name="T20" fmla="*/ 38 w 67"/>
                  <a:gd name="T21" fmla="*/ 37 h 68"/>
                  <a:gd name="T22" fmla="*/ 32 w 67"/>
                  <a:gd name="T23" fmla="*/ 41 h 68"/>
                  <a:gd name="T24" fmla="*/ 29 w 67"/>
                  <a:gd name="T25" fmla="*/ 45 h 68"/>
                  <a:gd name="T26" fmla="*/ 24 w 67"/>
                  <a:gd name="T27" fmla="*/ 51 h 68"/>
                  <a:gd name="T28" fmla="*/ 21 w 67"/>
                  <a:gd name="T29" fmla="*/ 56 h 68"/>
                  <a:gd name="T30" fmla="*/ 17 w 67"/>
                  <a:gd name="T31" fmla="*/ 60 h 68"/>
                  <a:gd name="T32" fmla="*/ 14 w 67"/>
                  <a:gd name="T33" fmla="*/ 64 h 68"/>
                  <a:gd name="T34" fmla="*/ 9 w 67"/>
                  <a:gd name="T35" fmla="*/ 67 h 68"/>
                  <a:gd name="T36" fmla="*/ 3 w 67"/>
                  <a:gd name="T37" fmla="*/ 68 h 68"/>
                  <a:gd name="T38" fmla="*/ 0 w 67"/>
                  <a:gd name="T39" fmla="*/ 65 h 68"/>
                  <a:gd name="T40" fmla="*/ 6 w 67"/>
                  <a:gd name="T41" fmla="*/ 56 h 68"/>
                  <a:gd name="T42" fmla="*/ 12 w 67"/>
                  <a:gd name="T43" fmla="*/ 46 h 68"/>
                  <a:gd name="T44" fmla="*/ 19 w 67"/>
                  <a:gd name="T45" fmla="*/ 37 h 68"/>
                  <a:gd name="T46" fmla="*/ 26 w 67"/>
                  <a:gd name="T47" fmla="*/ 29 h 68"/>
                  <a:gd name="T48" fmla="*/ 33 w 67"/>
                  <a:gd name="T49" fmla="*/ 20 h 68"/>
                  <a:gd name="T50" fmla="*/ 42 w 67"/>
                  <a:gd name="T51" fmla="*/ 13 h 68"/>
                  <a:gd name="T52" fmla="*/ 50 w 67"/>
                  <a:gd name="T53" fmla="*/ 6 h 68"/>
                  <a:gd name="T54" fmla="*/ 61 w 67"/>
                  <a:gd name="T55" fmla="*/ 0 h 68"/>
                  <a:gd name="T56" fmla="*/ 67 w 67"/>
                  <a:gd name="T57" fmla="*/ 5 h 68"/>
                  <a:gd name="T58" fmla="*/ 67 w 67"/>
                  <a:gd name="T59" fmla="*/ 11 h 68"/>
                  <a:gd name="T60" fmla="*/ 62 w 67"/>
                  <a:gd name="T61" fmla="*/ 18 h 68"/>
                  <a:gd name="T62" fmla="*/ 57 w 67"/>
                  <a:gd name="T63" fmla="*/ 2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" h="68">
                    <a:moveTo>
                      <a:pt x="57" y="24"/>
                    </a:moveTo>
                    <a:lnTo>
                      <a:pt x="50" y="30"/>
                    </a:lnTo>
                    <a:lnTo>
                      <a:pt x="49" y="28"/>
                    </a:lnTo>
                    <a:lnTo>
                      <a:pt x="47" y="28"/>
                    </a:lnTo>
                    <a:lnTo>
                      <a:pt x="44" y="28"/>
                    </a:lnTo>
                    <a:lnTo>
                      <a:pt x="40" y="28"/>
                    </a:lnTo>
                    <a:lnTo>
                      <a:pt x="38" y="47"/>
                    </a:lnTo>
                    <a:lnTo>
                      <a:pt x="35" y="50"/>
                    </a:lnTo>
                    <a:lnTo>
                      <a:pt x="38" y="46"/>
                    </a:lnTo>
                    <a:lnTo>
                      <a:pt x="41" y="42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29" y="45"/>
                    </a:lnTo>
                    <a:lnTo>
                      <a:pt x="24" y="51"/>
                    </a:lnTo>
                    <a:lnTo>
                      <a:pt x="21" y="56"/>
                    </a:lnTo>
                    <a:lnTo>
                      <a:pt x="17" y="60"/>
                    </a:lnTo>
                    <a:lnTo>
                      <a:pt x="14" y="64"/>
                    </a:lnTo>
                    <a:lnTo>
                      <a:pt x="9" y="67"/>
                    </a:lnTo>
                    <a:lnTo>
                      <a:pt x="3" y="68"/>
                    </a:lnTo>
                    <a:lnTo>
                      <a:pt x="0" y="65"/>
                    </a:lnTo>
                    <a:lnTo>
                      <a:pt x="6" y="56"/>
                    </a:lnTo>
                    <a:lnTo>
                      <a:pt x="12" y="46"/>
                    </a:lnTo>
                    <a:lnTo>
                      <a:pt x="19" y="37"/>
                    </a:lnTo>
                    <a:lnTo>
                      <a:pt x="26" y="29"/>
                    </a:lnTo>
                    <a:lnTo>
                      <a:pt x="33" y="20"/>
                    </a:lnTo>
                    <a:lnTo>
                      <a:pt x="42" y="13"/>
                    </a:lnTo>
                    <a:lnTo>
                      <a:pt x="50" y="6"/>
                    </a:lnTo>
                    <a:lnTo>
                      <a:pt x="61" y="0"/>
                    </a:lnTo>
                    <a:lnTo>
                      <a:pt x="67" y="5"/>
                    </a:lnTo>
                    <a:lnTo>
                      <a:pt x="67" y="11"/>
                    </a:lnTo>
                    <a:lnTo>
                      <a:pt x="62" y="18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9" name="Freeform 393"/>
              <p:cNvSpPr>
                <a:spLocks/>
              </p:cNvSpPr>
              <p:nvPr/>
            </p:nvSpPr>
            <p:spPr bwMode="auto">
              <a:xfrm>
                <a:off x="4939" y="1446"/>
                <a:ext cx="17" cy="15"/>
              </a:xfrm>
              <a:custGeom>
                <a:avLst/>
                <a:gdLst>
                  <a:gd name="T0" fmla="*/ 68 w 68"/>
                  <a:gd name="T1" fmla="*/ 0 h 61"/>
                  <a:gd name="T2" fmla="*/ 58 w 68"/>
                  <a:gd name="T3" fmla="*/ 7 h 61"/>
                  <a:gd name="T4" fmla="*/ 50 w 68"/>
                  <a:gd name="T5" fmla="*/ 16 h 61"/>
                  <a:gd name="T6" fmla="*/ 43 w 68"/>
                  <a:gd name="T7" fmla="*/ 27 h 61"/>
                  <a:gd name="T8" fmla="*/ 36 w 68"/>
                  <a:gd name="T9" fmla="*/ 36 h 61"/>
                  <a:gd name="T10" fmla="*/ 28 w 68"/>
                  <a:gd name="T11" fmla="*/ 45 h 61"/>
                  <a:gd name="T12" fmla="*/ 21 w 68"/>
                  <a:gd name="T13" fmla="*/ 53 h 61"/>
                  <a:gd name="T14" fmla="*/ 12 w 68"/>
                  <a:gd name="T15" fmla="*/ 59 h 61"/>
                  <a:gd name="T16" fmla="*/ 0 w 68"/>
                  <a:gd name="T17" fmla="*/ 61 h 61"/>
                  <a:gd name="T18" fmla="*/ 6 w 68"/>
                  <a:gd name="T19" fmla="*/ 53 h 61"/>
                  <a:gd name="T20" fmla="*/ 13 w 68"/>
                  <a:gd name="T21" fmla="*/ 45 h 61"/>
                  <a:gd name="T22" fmla="*/ 20 w 68"/>
                  <a:gd name="T23" fmla="*/ 37 h 61"/>
                  <a:gd name="T24" fmla="*/ 27 w 68"/>
                  <a:gd name="T25" fmla="*/ 30 h 61"/>
                  <a:gd name="T26" fmla="*/ 35 w 68"/>
                  <a:gd name="T27" fmla="*/ 23 h 61"/>
                  <a:gd name="T28" fmla="*/ 42 w 68"/>
                  <a:gd name="T29" fmla="*/ 16 h 61"/>
                  <a:gd name="T30" fmla="*/ 47 w 68"/>
                  <a:gd name="T31" fmla="*/ 8 h 61"/>
                  <a:gd name="T32" fmla="*/ 53 w 68"/>
                  <a:gd name="T33" fmla="*/ 0 h 61"/>
                  <a:gd name="T34" fmla="*/ 68 w 68"/>
                  <a:gd name="T3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1">
                    <a:moveTo>
                      <a:pt x="68" y="0"/>
                    </a:moveTo>
                    <a:lnTo>
                      <a:pt x="58" y="7"/>
                    </a:lnTo>
                    <a:lnTo>
                      <a:pt x="50" y="16"/>
                    </a:lnTo>
                    <a:lnTo>
                      <a:pt x="43" y="27"/>
                    </a:lnTo>
                    <a:lnTo>
                      <a:pt x="36" y="36"/>
                    </a:lnTo>
                    <a:lnTo>
                      <a:pt x="28" y="45"/>
                    </a:lnTo>
                    <a:lnTo>
                      <a:pt x="21" y="53"/>
                    </a:lnTo>
                    <a:lnTo>
                      <a:pt x="12" y="59"/>
                    </a:lnTo>
                    <a:lnTo>
                      <a:pt x="0" y="61"/>
                    </a:lnTo>
                    <a:lnTo>
                      <a:pt x="6" y="53"/>
                    </a:lnTo>
                    <a:lnTo>
                      <a:pt x="13" y="45"/>
                    </a:lnTo>
                    <a:lnTo>
                      <a:pt x="20" y="37"/>
                    </a:lnTo>
                    <a:lnTo>
                      <a:pt x="27" y="30"/>
                    </a:lnTo>
                    <a:lnTo>
                      <a:pt x="35" y="23"/>
                    </a:lnTo>
                    <a:lnTo>
                      <a:pt x="42" y="16"/>
                    </a:lnTo>
                    <a:lnTo>
                      <a:pt x="47" y="8"/>
                    </a:lnTo>
                    <a:lnTo>
                      <a:pt x="53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0" name="Freeform 394"/>
              <p:cNvSpPr>
                <a:spLocks/>
              </p:cNvSpPr>
              <p:nvPr/>
            </p:nvSpPr>
            <p:spPr bwMode="auto">
              <a:xfrm>
                <a:off x="4954" y="1446"/>
                <a:ext cx="15" cy="15"/>
              </a:xfrm>
              <a:custGeom>
                <a:avLst/>
                <a:gdLst>
                  <a:gd name="T0" fmla="*/ 59 w 59"/>
                  <a:gd name="T1" fmla="*/ 0 h 59"/>
                  <a:gd name="T2" fmla="*/ 52 w 59"/>
                  <a:gd name="T3" fmla="*/ 8 h 59"/>
                  <a:gd name="T4" fmla="*/ 45 w 59"/>
                  <a:gd name="T5" fmla="*/ 18 h 59"/>
                  <a:gd name="T6" fmla="*/ 39 w 59"/>
                  <a:gd name="T7" fmla="*/ 28 h 59"/>
                  <a:gd name="T8" fmla="*/ 33 w 59"/>
                  <a:gd name="T9" fmla="*/ 37 h 59"/>
                  <a:gd name="T10" fmla="*/ 27 w 59"/>
                  <a:gd name="T11" fmla="*/ 45 h 59"/>
                  <a:gd name="T12" fmla="*/ 18 w 59"/>
                  <a:gd name="T13" fmla="*/ 52 h 59"/>
                  <a:gd name="T14" fmla="*/ 10 w 59"/>
                  <a:gd name="T15" fmla="*/ 57 h 59"/>
                  <a:gd name="T16" fmla="*/ 0 w 59"/>
                  <a:gd name="T17" fmla="*/ 59 h 59"/>
                  <a:gd name="T18" fmla="*/ 7 w 59"/>
                  <a:gd name="T19" fmla="*/ 51 h 59"/>
                  <a:gd name="T20" fmla="*/ 13 w 59"/>
                  <a:gd name="T21" fmla="*/ 43 h 59"/>
                  <a:gd name="T22" fmla="*/ 18 w 59"/>
                  <a:gd name="T23" fmla="*/ 34 h 59"/>
                  <a:gd name="T24" fmla="*/ 25 w 59"/>
                  <a:gd name="T25" fmla="*/ 24 h 59"/>
                  <a:gd name="T26" fmla="*/ 32 w 59"/>
                  <a:gd name="T27" fmla="*/ 16 h 59"/>
                  <a:gd name="T28" fmla="*/ 39 w 59"/>
                  <a:gd name="T29" fmla="*/ 9 h 59"/>
                  <a:gd name="T30" fmla="*/ 48 w 59"/>
                  <a:gd name="T31" fmla="*/ 4 h 59"/>
                  <a:gd name="T32" fmla="*/ 59 w 59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59" y="0"/>
                    </a:moveTo>
                    <a:lnTo>
                      <a:pt x="52" y="8"/>
                    </a:lnTo>
                    <a:lnTo>
                      <a:pt x="45" y="18"/>
                    </a:lnTo>
                    <a:lnTo>
                      <a:pt x="39" y="28"/>
                    </a:lnTo>
                    <a:lnTo>
                      <a:pt x="33" y="37"/>
                    </a:lnTo>
                    <a:lnTo>
                      <a:pt x="27" y="45"/>
                    </a:lnTo>
                    <a:lnTo>
                      <a:pt x="18" y="52"/>
                    </a:lnTo>
                    <a:lnTo>
                      <a:pt x="10" y="57"/>
                    </a:lnTo>
                    <a:lnTo>
                      <a:pt x="0" y="59"/>
                    </a:lnTo>
                    <a:lnTo>
                      <a:pt x="7" y="51"/>
                    </a:lnTo>
                    <a:lnTo>
                      <a:pt x="13" y="43"/>
                    </a:lnTo>
                    <a:lnTo>
                      <a:pt x="18" y="34"/>
                    </a:lnTo>
                    <a:lnTo>
                      <a:pt x="25" y="24"/>
                    </a:lnTo>
                    <a:lnTo>
                      <a:pt x="32" y="16"/>
                    </a:lnTo>
                    <a:lnTo>
                      <a:pt x="39" y="9"/>
                    </a:lnTo>
                    <a:lnTo>
                      <a:pt x="48" y="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1" name="Freeform 395"/>
              <p:cNvSpPr>
                <a:spLocks/>
              </p:cNvSpPr>
              <p:nvPr/>
            </p:nvSpPr>
            <p:spPr bwMode="auto">
              <a:xfrm>
                <a:off x="4966" y="1446"/>
                <a:ext cx="17" cy="13"/>
              </a:xfrm>
              <a:custGeom>
                <a:avLst/>
                <a:gdLst>
                  <a:gd name="T0" fmla="*/ 68 w 68"/>
                  <a:gd name="T1" fmla="*/ 0 h 54"/>
                  <a:gd name="T2" fmla="*/ 60 w 68"/>
                  <a:gd name="T3" fmla="*/ 8 h 54"/>
                  <a:gd name="T4" fmla="*/ 53 w 68"/>
                  <a:gd name="T5" fmla="*/ 18 h 54"/>
                  <a:gd name="T6" fmla="*/ 46 w 68"/>
                  <a:gd name="T7" fmla="*/ 27 h 54"/>
                  <a:gd name="T8" fmla="*/ 38 w 68"/>
                  <a:gd name="T9" fmla="*/ 35 h 54"/>
                  <a:gd name="T10" fmla="*/ 30 w 68"/>
                  <a:gd name="T11" fmla="*/ 43 h 54"/>
                  <a:gd name="T12" fmla="*/ 22 w 68"/>
                  <a:gd name="T13" fmla="*/ 49 h 54"/>
                  <a:gd name="T14" fmla="*/ 12 w 68"/>
                  <a:gd name="T15" fmla="*/ 52 h 54"/>
                  <a:gd name="T16" fmla="*/ 0 w 68"/>
                  <a:gd name="T17" fmla="*/ 54 h 54"/>
                  <a:gd name="T18" fmla="*/ 7 w 68"/>
                  <a:gd name="T19" fmla="*/ 46 h 54"/>
                  <a:gd name="T20" fmla="*/ 15 w 68"/>
                  <a:gd name="T21" fmla="*/ 38 h 54"/>
                  <a:gd name="T22" fmla="*/ 22 w 68"/>
                  <a:gd name="T23" fmla="*/ 29 h 54"/>
                  <a:gd name="T24" fmla="*/ 30 w 68"/>
                  <a:gd name="T25" fmla="*/ 21 h 54"/>
                  <a:gd name="T26" fmla="*/ 38 w 68"/>
                  <a:gd name="T27" fmla="*/ 13 h 54"/>
                  <a:gd name="T28" fmla="*/ 48 w 68"/>
                  <a:gd name="T29" fmla="*/ 7 h 54"/>
                  <a:gd name="T30" fmla="*/ 58 w 68"/>
                  <a:gd name="T31" fmla="*/ 3 h 54"/>
                  <a:gd name="T32" fmla="*/ 68 w 68"/>
                  <a:gd name="T3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54">
                    <a:moveTo>
                      <a:pt x="68" y="0"/>
                    </a:moveTo>
                    <a:lnTo>
                      <a:pt x="60" y="8"/>
                    </a:lnTo>
                    <a:lnTo>
                      <a:pt x="53" y="18"/>
                    </a:lnTo>
                    <a:lnTo>
                      <a:pt x="46" y="27"/>
                    </a:lnTo>
                    <a:lnTo>
                      <a:pt x="38" y="35"/>
                    </a:lnTo>
                    <a:lnTo>
                      <a:pt x="30" y="43"/>
                    </a:lnTo>
                    <a:lnTo>
                      <a:pt x="22" y="49"/>
                    </a:lnTo>
                    <a:lnTo>
                      <a:pt x="12" y="52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5" y="38"/>
                    </a:lnTo>
                    <a:lnTo>
                      <a:pt x="22" y="29"/>
                    </a:lnTo>
                    <a:lnTo>
                      <a:pt x="30" y="21"/>
                    </a:lnTo>
                    <a:lnTo>
                      <a:pt x="38" y="13"/>
                    </a:lnTo>
                    <a:lnTo>
                      <a:pt x="48" y="7"/>
                    </a:lnTo>
                    <a:lnTo>
                      <a:pt x="58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2" name="Freeform 396"/>
              <p:cNvSpPr>
                <a:spLocks/>
              </p:cNvSpPr>
              <p:nvPr/>
            </p:nvSpPr>
            <p:spPr bwMode="auto">
              <a:xfrm>
                <a:off x="4978" y="1446"/>
                <a:ext cx="19" cy="13"/>
              </a:xfrm>
              <a:custGeom>
                <a:avLst/>
                <a:gdLst>
                  <a:gd name="T0" fmla="*/ 73 w 73"/>
                  <a:gd name="T1" fmla="*/ 0 h 54"/>
                  <a:gd name="T2" fmla="*/ 63 w 73"/>
                  <a:gd name="T3" fmla="*/ 7 h 54"/>
                  <a:gd name="T4" fmla="*/ 55 w 73"/>
                  <a:gd name="T5" fmla="*/ 16 h 54"/>
                  <a:gd name="T6" fmla="*/ 48 w 73"/>
                  <a:gd name="T7" fmla="*/ 26 h 54"/>
                  <a:gd name="T8" fmla="*/ 40 w 73"/>
                  <a:gd name="T9" fmla="*/ 35 h 54"/>
                  <a:gd name="T10" fmla="*/ 32 w 73"/>
                  <a:gd name="T11" fmla="*/ 44 h 54"/>
                  <a:gd name="T12" fmla="*/ 23 w 73"/>
                  <a:gd name="T13" fmla="*/ 51 h 54"/>
                  <a:gd name="T14" fmla="*/ 13 w 73"/>
                  <a:gd name="T15" fmla="*/ 54 h 54"/>
                  <a:gd name="T16" fmla="*/ 0 w 73"/>
                  <a:gd name="T17" fmla="*/ 54 h 54"/>
                  <a:gd name="T18" fmla="*/ 7 w 73"/>
                  <a:gd name="T19" fmla="*/ 45 h 54"/>
                  <a:gd name="T20" fmla="*/ 14 w 73"/>
                  <a:gd name="T21" fmla="*/ 36 h 54"/>
                  <a:gd name="T22" fmla="*/ 22 w 73"/>
                  <a:gd name="T23" fmla="*/ 26 h 54"/>
                  <a:gd name="T24" fmla="*/ 31 w 73"/>
                  <a:gd name="T25" fmla="*/ 16 h 54"/>
                  <a:gd name="T26" fmla="*/ 40 w 73"/>
                  <a:gd name="T27" fmla="*/ 8 h 54"/>
                  <a:gd name="T28" fmla="*/ 51 w 73"/>
                  <a:gd name="T29" fmla="*/ 3 h 54"/>
                  <a:gd name="T30" fmla="*/ 61 w 73"/>
                  <a:gd name="T31" fmla="*/ 0 h 54"/>
                  <a:gd name="T32" fmla="*/ 73 w 73"/>
                  <a:gd name="T3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63" y="7"/>
                    </a:lnTo>
                    <a:lnTo>
                      <a:pt x="55" y="16"/>
                    </a:lnTo>
                    <a:lnTo>
                      <a:pt x="48" y="26"/>
                    </a:lnTo>
                    <a:lnTo>
                      <a:pt x="40" y="35"/>
                    </a:lnTo>
                    <a:lnTo>
                      <a:pt x="32" y="44"/>
                    </a:lnTo>
                    <a:lnTo>
                      <a:pt x="23" y="51"/>
                    </a:lnTo>
                    <a:lnTo>
                      <a:pt x="13" y="54"/>
                    </a:lnTo>
                    <a:lnTo>
                      <a:pt x="0" y="54"/>
                    </a:lnTo>
                    <a:lnTo>
                      <a:pt x="7" y="45"/>
                    </a:lnTo>
                    <a:lnTo>
                      <a:pt x="14" y="36"/>
                    </a:lnTo>
                    <a:lnTo>
                      <a:pt x="22" y="26"/>
                    </a:lnTo>
                    <a:lnTo>
                      <a:pt x="31" y="16"/>
                    </a:lnTo>
                    <a:lnTo>
                      <a:pt x="40" y="8"/>
                    </a:lnTo>
                    <a:lnTo>
                      <a:pt x="51" y="3"/>
                    </a:lnTo>
                    <a:lnTo>
                      <a:pt x="61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3" name="Freeform 397"/>
              <p:cNvSpPr>
                <a:spLocks/>
              </p:cNvSpPr>
              <p:nvPr/>
            </p:nvSpPr>
            <p:spPr bwMode="auto">
              <a:xfrm>
                <a:off x="4992" y="1446"/>
                <a:ext cx="16" cy="13"/>
              </a:xfrm>
              <a:custGeom>
                <a:avLst/>
                <a:gdLst>
                  <a:gd name="T0" fmla="*/ 61 w 61"/>
                  <a:gd name="T1" fmla="*/ 0 h 52"/>
                  <a:gd name="T2" fmla="*/ 54 w 61"/>
                  <a:gd name="T3" fmla="*/ 8 h 52"/>
                  <a:gd name="T4" fmla="*/ 49 w 61"/>
                  <a:gd name="T5" fmla="*/ 18 h 52"/>
                  <a:gd name="T6" fmla="*/ 42 w 61"/>
                  <a:gd name="T7" fmla="*/ 27 h 52"/>
                  <a:gd name="T8" fmla="*/ 36 w 61"/>
                  <a:gd name="T9" fmla="*/ 35 h 52"/>
                  <a:gd name="T10" fmla="*/ 28 w 61"/>
                  <a:gd name="T11" fmla="*/ 42 h 52"/>
                  <a:gd name="T12" fmla="*/ 20 w 61"/>
                  <a:gd name="T13" fmla="*/ 47 h 52"/>
                  <a:gd name="T14" fmla="*/ 11 w 61"/>
                  <a:gd name="T15" fmla="*/ 51 h 52"/>
                  <a:gd name="T16" fmla="*/ 0 w 61"/>
                  <a:gd name="T17" fmla="*/ 52 h 52"/>
                  <a:gd name="T18" fmla="*/ 7 w 61"/>
                  <a:gd name="T19" fmla="*/ 45 h 52"/>
                  <a:gd name="T20" fmla="*/ 14 w 61"/>
                  <a:gd name="T21" fmla="*/ 36 h 52"/>
                  <a:gd name="T22" fmla="*/ 21 w 61"/>
                  <a:gd name="T23" fmla="*/ 28 h 52"/>
                  <a:gd name="T24" fmla="*/ 27 w 61"/>
                  <a:gd name="T25" fmla="*/ 19 h 52"/>
                  <a:gd name="T26" fmla="*/ 34 w 61"/>
                  <a:gd name="T27" fmla="*/ 11 h 52"/>
                  <a:gd name="T28" fmla="*/ 42 w 61"/>
                  <a:gd name="T29" fmla="*/ 5 h 52"/>
                  <a:gd name="T30" fmla="*/ 51 w 61"/>
                  <a:gd name="T31" fmla="*/ 1 h 52"/>
                  <a:gd name="T32" fmla="*/ 61 w 61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52">
                    <a:moveTo>
                      <a:pt x="61" y="0"/>
                    </a:moveTo>
                    <a:lnTo>
                      <a:pt x="54" y="8"/>
                    </a:lnTo>
                    <a:lnTo>
                      <a:pt x="49" y="18"/>
                    </a:lnTo>
                    <a:lnTo>
                      <a:pt x="42" y="27"/>
                    </a:lnTo>
                    <a:lnTo>
                      <a:pt x="36" y="35"/>
                    </a:lnTo>
                    <a:lnTo>
                      <a:pt x="28" y="42"/>
                    </a:lnTo>
                    <a:lnTo>
                      <a:pt x="20" y="47"/>
                    </a:lnTo>
                    <a:lnTo>
                      <a:pt x="11" y="51"/>
                    </a:lnTo>
                    <a:lnTo>
                      <a:pt x="0" y="52"/>
                    </a:lnTo>
                    <a:lnTo>
                      <a:pt x="7" y="45"/>
                    </a:lnTo>
                    <a:lnTo>
                      <a:pt x="14" y="36"/>
                    </a:lnTo>
                    <a:lnTo>
                      <a:pt x="21" y="28"/>
                    </a:lnTo>
                    <a:lnTo>
                      <a:pt x="27" y="19"/>
                    </a:lnTo>
                    <a:lnTo>
                      <a:pt x="34" y="11"/>
                    </a:lnTo>
                    <a:lnTo>
                      <a:pt x="42" y="5"/>
                    </a:lnTo>
                    <a:lnTo>
                      <a:pt x="51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4" name="Freeform 398"/>
              <p:cNvSpPr>
                <a:spLocks/>
              </p:cNvSpPr>
              <p:nvPr/>
            </p:nvSpPr>
            <p:spPr bwMode="auto">
              <a:xfrm>
                <a:off x="5005" y="1446"/>
                <a:ext cx="15" cy="13"/>
              </a:xfrm>
              <a:custGeom>
                <a:avLst/>
                <a:gdLst>
                  <a:gd name="T0" fmla="*/ 60 w 60"/>
                  <a:gd name="T1" fmla="*/ 0 h 52"/>
                  <a:gd name="T2" fmla="*/ 53 w 60"/>
                  <a:gd name="T3" fmla="*/ 7 h 52"/>
                  <a:gd name="T4" fmla="*/ 46 w 60"/>
                  <a:gd name="T5" fmla="*/ 16 h 52"/>
                  <a:gd name="T6" fmla="*/ 39 w 60"/>
                  <a:gd name="T7" fmla="*/ 26 h 52"/>
                  <a:gd name="T8" fmla="*/ 34 w 60"/>
                  <a:gd name="T9" fmla="*/ 34 h 52"/>
                  <a:gd name="T10" fmla="*/ 27 w 60"/>
                  <a:gd name="T11" fmla="*/ 42 h 52"/>
                  <a:gd name="T12" fmla="*/ 19 w 60"/>
                  <a:gd name="T13" fmla="*/ 47 h 52"/>
                  <a:gd name="T14" fmla="*/ 9 w 60"/>
                  <a:gd name="T15" fmla="*/ 52 h 52"/>
                  <a:gd name="T16" fmla="*/ 0 w 60"/>
                  <a:gd name="T17" fmla="*/ 52 h 52"/>
                  <a:gd name="T18" fmla="*/ 6 w 60"/>
                  <a:gd name="T19" fmla="*/ 45 h 52"/>
                  <a:gd name="T20" fmla="*/ 13 w 60"/>
                  <a:gd name="T21" fmla="*/ 37 h 52"/>
                  <a:gd name="T22" fmla="*/ 20 w 60"/>
                  <a:gd name="T23" fmla="*/ 29 h 52"/>
                  <a:gd name="T24" fmla="*/ 27 w 60"/>
                  <a:gd name="T25" fmla="*/ 21 h 52"/>
                  <a:gd name="T26" fmla="*/ 34 w 60"/>
                  <a:gd name="T27" fmla="*/ 13 h 52"/>
                  <a:gd name="T28" fmla="*/ 42 w 60"/>
                  <a:gd name="T29" fmla="*/ 7 h 52"/>
                  <a:gd name="T30" fmla="*/ 51 w 60"/>
                  <a:gd name="T31" fmla="*/ 3 h 52"/>
                  <a:gd name="T32" fmla="*/ 60 w 6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2">
                    <a:moveTo>
                      <a:pt x="60" y="0"/>
                    </a:moveTo>
                    <a:lnTo>
                      <a:pt x="53" y="7"/>
                    </a:lnTo>
                    <a:lnTo>
                      <a:pt x="46" y="16"/>
                    </a:lnTo>
                    <a:lnTo>
                      <a:pt x="39" y="26"/>
                    </a:lnTo>
                    <a:lnTo>
                      <a:pt x="34" y="34"/>
                    </a:lnTo>
                    <a:lnTo>
                      <a:pt x="27" y="42"/>
                    </a:lnTo>
                    <a:lnTo>
                      <a:pt x="19" y="47"/>
                    </a:lnTo>
                    <a:lnTo>
                      <a:pt x="9" y="52"/>
                    </a:lnTo>
                    <a:lnTo>
                      <a:pt x="0" y="52"/>
                    </a:lnTo>
                    <a:lnTo>
                      <a:pt x="6" y="45"/>
                    </a:lnTo>
                    <a:lnTo>
                      <a:pt x="13" y="37"/>
                    </a:lnTo>
                    <a:lnTo>
                      <a:pt x="20" y="29"/>
                    </a:lnTo>
                    <a:lnTo>
                      <a:pt x="27" y="21"/>
                    </a:lnTo>
                    <a:lnTo>
                      <a:pt x="34" y="13"/>
                    </a:lnTo>
                    <a:lnTo>
                      <a:pt x="42" y="7"/>
                    </a:lnTo>
                    <a:lnTo>
                      <a:pt x="51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5" name="Freeform 399"/>
              <p:cNvSpPr>
                <a:spLocks/>
              </p:cNvSpPr>
              <p:nvPr/>
            </p:nvSpPr>
            <p:spPr bwMode="auto">
              <a:xfrm>
                <a:off x="5056" y="1446"/>
                <a:ext cx="11" cy="11"/>
              </a:xfrm>
              <a:custGeom>
                <a:avLst/>
                <a:gdLst>
                  <a:gd name="T0" fmla="*/ 44 w 44"/>
                  <a:gd name="T1" fmla="*/ 0 h 45"/>
                  <a:gd name="T2" fmla="*/ 39 w 44"/>
                  <a:gd name="T3" fmla="*/ 6 h 45"/>
                  <a:gd name="T4" fmla="*/ 35 w 44"/>
                  <a:gd name="T5" fmla="*/ 14 h 45"/>
                  <a:gd name="T6" fmla="*/ 31 w 44"/>
                  <a:gd name="T7" fmla="*/ 22 h 45"/>
                  <a:gd name="T8" fmla="*/ 27 w 44"/>
                  <a:gd name="T9" fmla="*/ 29 h 45"/>
                  <a:gd name="T10" fmla="*/ 22 w 44"/>
                  <a:gd name="T11" fmla="*/ 36 h 45"/>
                  <a:gd name="T12" fmla="*/ 16 w 44"/>
                  <a:gd name="T13" fmla="*/ 42 h 45"/>
                  <a:gd name="T14" fmla="*/ 9 w 44"/>
                  <a:gd name="T15" fmla="*/ 44 h 45"/>
                  <a:gd name="T16" fmla="*/ 0 w 44"/>
                  <a:gd name="T17" fmla="*/ 45 h 45"/>
                  <a:gd name="T18" fmla="*/ 1 w 44"/>
                  <a:gd name="T19" fmla="*/ 37 h 45"/>
                  <a:gd name="T20" fmla="*/ 5 w 44"/>
                  <a:gd name="T21" fmla="*/ 29 h 45"/>
                  <a:gd name="T22" fmla="*/ 8 w 44"/>
                  <a:gd name="T23" fmla="*/ 21 h 45"/>
                  <a:gd name="T24" fmla="*/ 14 w 44"/>
                  <a:gd name="T25" fmla="*/ 14 h 45"/>
                  <a:gd name="T26" fmla="*/ 21 w 44"/>
                  <a:gd name="T27" fmla="*/ 8 h 45"/>
                  <a:gd name="T28" fmla="*/ 28 w 44"/>
                  <a:gd name="T29" fmla="*/ 4 h 45"/>
                  <a:gd name="T30" fmla="*/ 36 w 44"/>
                  <a:gd name="T31" fmla="*/ 0 h 45"/>
                  <a:gd name="T32" fmla="*/ 44 w 44"/>
                  <a:gd name="T3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lnTo>
                      <a:pt x="39" y="6"/>
                    </a:lnTo>
                    <a:lnTo>
                      <a:pt x="35" y="14"/>
                    </a:lnTo>
                    <a:lnTo>
                      <a:pt x="31" y="22"/>
                    </a:lnTo>
                    <a:lnTo>
                      <a:pt x="27" y="29"/>
                    </a:lnTo>
                    <a:lnTo>
                      <a:pt x="22" y="36"/>
                    </a:lnTo>
                    <a:lnTo>
                      <a:pt x="16" y="42"/>
                    </a:lnTo>
                    <a:lnTo>
                      <a:pt x="9" y="44"/>
                    </a:lnTo>
                    <a:lnTo>
                      <a:pt x="0" y="45"/>
                    </a:lnTo>
                    <a:lnTo>
                      <a:pt x="1" y="37"/>
                    </a:lnTo>
                    <a:lnTo>
                      <a:pt x="5" y="29"/>
                    </a:lnTo>
                    <a:lnTo>
                      <a:pt x="8" y="21"/>
                    </a:lnTo>
                    <a:lnTo>
                      <a:pt x="14" y="14"/>
                    </a:lnTo>
                    <a:lnTo>
                      <a:pt x="21" y="8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6" name="Freeform 400"/>
              <p:cNvSpPr>
                <a:spLocks/>
              </p:cNvSpPr>
              <p:nvPr/>
            </p:nvSpPr>
            <p:spPr bwMode="auto">
              <a:xfrm>
                <a:off x="5068" y="1446"/>
                <a:ext cx="11" cy="10"/>
              </a:xfrm>
              <a:custGeom>
                <a:avLst/>
                <a:gdLst>
                  <a:gd name="T0" fmla="*/ 46 w 46"/>
                  <a:gd name="T1" fmla="*/ 0 h 42"/>
                  <a:gd name="T2" fmla="*/ 41 w 46"/>
                  <a:gd name="T3" fmla="*/ 5 h 42"/>
                  <a:gd name="T4" fmla="*/ 34 w 46"/>
                  <a:gd name="T5" fmla="*/ 12 h 42"/>
                  <a:gd name="T6" fmla="*/ 28 w 46"/>
                  <a:gd name="T7" fmla="*/ 18 h 42"/>
                  <a:gd name="T8" fmla="*/ 22 w 46"/>
                  <a:gd name="T9" fmla="*/ 23 h 42"/>
                  <a:gd name="T10" fmla="*/ 16 w 46"/>
                  <a:gd name="T11" fmla="*/ 29 h 42"/>
                  <a:gd name="T12" fmla="*/ 11 w 46"/>
                  <a:gd name="T13" fmla="*/ 35 h 42"/>
                  <a:gd name="T14" fmla="*/ 5 w 46"/>
                  <a:gd name="T15" fmla="*/ 38 h 42"/>
                  <a:gd name="T16" fmla="*/ 0 w 46"/>
                  <a:gd name="T17" fmla="*/ 42 h 42"/>
                  <a:gd name="T18" fmla="*/ 3 w 46"/>
                  <a:gd name="T19" fmla="*/ 36 h 42"/>
                  <a:gd name="T20" fmla="*/ 6 w 46"/>
                  <a:gd name="T21" fmla="*/ 28 h 42"/>
                  <a:gd name="T22" fmla="*/ 11 w 46"/>
                  <a:gd name="T23" fmla="*/ 21 h 42"/>
                  <a:gd name="T24" fmla="*/ 16 w 46"/>
                  <a:gd name="T25" fmla="*/ 14 h 42"/>
                  <a:gd name="T26" fmla="*/ 23 w 46"/>
                  <a:gd name="T27" fmla="*/ 8 h 42"/>
                  <a:gd name="T28" fmla="*/ 30 w 46"/>
                  <a:gd name="T29" fmla="*/ 4 h 42"/>
                  <a:gd name="T30" fmla="*/ 38 w 46"/>
                  <a:gd name="T31" fmla="*/ 0 h 42"/>
                  <a:gd name="T32" fmla="*/ 46 w 46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2">
                    <a:moveTo>
                      <a:pt x="46" y="0"/>
                    </a:moveTo>
                    <a:lnTo>
                      <a:pt x="41" y="5"/>
                    </a:lnTo>
                    <a:lnTo>
                      <a:pt x="34" y="12"/>
                    </a:lnTo>
                    <a:lnTo>
                      <a:pt x="28" y="18"/>
                    </a:lnTo>
                    <a:lnTo>
                      <a:pt x="22" y="23"/>
                    </a:lnTo>
                    <a:lnTo>
                      <a:pt x="16" y="29"/>
                    </a:lnTo>
                    <a:lnTo>
                      <a:pt x="11" y="35"/>
                    </a:lnTo>
                    <a:lnTo>
                      <a:pt x="5" y="38"/>
                    </a:lnTo>
                    <a:lnTo>
                      <a:pt x="0" y="42"/>
                    </a:lnTo>
                    <a:lnTo>
                      <a:pt x="3" y="36"/>
                    </a:lnTo>
                    <a:lnTo>
                      <a:pt x="6" y="28"/>
                    </a:lnTo>
                    <a:lnTo>
                      <a:pt x="11" y="21"/>
                    </a:lnTo>
                    <a:lnTo>
                      <a:pt x="16" y="14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7" name="Freeform 401"/>
              <p:cNvSpPr>
                <a:spLocks/>
              </p:cNvSpPr>
              <p:nvPr/>
            </p:nvSpPr>
            <p:spPr bwMode="auto">
              <a:xfrm>
                <a:off x="5078" y="1447"/>
                <a:ext cx="5" cy="9"/>
              </a:xfrm>
              <a:custGeom>
                <a:avLst/>
                <a:gdLst>
                  <a:gd name="T0" fmla="*/ 0 w 23"/>
                  <a:gd name="T1" fmla="*/ 38 h 38"/>
                  <a:gd name="T2" fmla="*/ 23 w 23"/>
                  <a:gd name="T3" fmla="*/ 0 h 38"/>
                  <a:gd name="T4" fmla="*/ 20 w 23"/>
                  <a:gd name="T5" fmla="*/ 33 h 38"/>
                  <a:gd name="T6" fmla="*/ 0 w 23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8">
                    <a:moveTo>
                      <a:pt x="0" y="38"/>
                    </a:moveTo>
                    <a:lnTo>
                      <a:pt x="23" y="0"/>
                    </a:lnTo>
                    <a:lnTo>
                      <a:pt x="20" y="3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8" name="Freeform 402"/>
              <p:cNvSpPr>
                <a:spLocks/>
              </p:cNvSpPr>
              <p:nvPr/>
            </p:nvSpPr>
            <p:spPr bwMode="auto">
              <a:xfrm>
                <a:off x="4774" y="1448"/>
                <a:ext cx="5" cy="2"/>
              </a:xfrm>
              <a:custGeom>
                <a:avLst/>
                <a:gdLst>
                  <a:gd name="T0" fmla="*/ 20 w 20"/>
                  <a:gd name="T1" fmla="*/ 10 h 10"/>
                  <a:gd name="T2" fmla="*/ 0 w 20"/>
                  <a:gd name="T3" fmla="*/ 10 h 10"/>
                  <a:gd name="T4" fmla="*/ 2 w 20"/>
                  <a:gd name="T5" fmla="*/ 3 h 10"/>
                  <a:gd name="T6" fmla="*/ 7 w 20"/>
                  <a:gd name="T7" fmla="*/ 0 h 10"/>
                  <a:gd name="T8" fmla="*/ 14 w 20"/>
                  <a:gd name="T9" fmla="*/ 0 h 10"/>
                  <a:gd name="T10" fmla="*/ 20 w 20"/>
                  <a:gd name="T11" fmla="*/ 0 h 10"/>
                  <a:gd name="T12" fmla="*/ 20 w 2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20" y="10"/>
                    </a:moveTo>
                    <a:lnTo>
                      <a:pt x="0" y="10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9" name="Freeform 403"/>
              <p:cNvSpPr>
                <a:spLocks/>
              </p:cNvSpPr>
              <p:nvPr/>
            </p:nvSpPr>
            <p:spPr bwMode="auto">
              <a:xfrm>
                <a:off x="4877" y="1448"/>
                <a:ext cx="3" cy="3"/>
              </a:xfrm>
              <a:custGeom>
                <a:avLst/>
                <a:gdLst>
                  <a:gd name="T0" fmla="*/ 0 w 12"/>
                  <a:gd name="T1" fmla="*/ 13 h 13"/>
                  <a:gd name="T2" fmla="*/ 12 w 12"/>
                  <a:gd name="T3" fmla="*/ 0 h 13"/>
                  <a:gd name="T4" fmla="*/ 12 w 12"/>
                  <a:gd name="T5" fmla="*/ 3 h 13"/>
                  <a:gd name="T6" fmla="*/ 0 w 12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0" y="13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0" name="Freeform 404"/>
              <p:cNvSpPr>
                <a:spLocks/>
              </p:cNvSpPr>
              <p:nvPr/>
            </p:nvSpPr>
            <p:spPr bwMode="auto">
              <a:xfrm>
                <a:off x="4875" y="1448"/>
                <a:ext cx="16" cy="16"/>
              </a:xfrm>
              <a:custGeom>
                <a:avLst/>
                <a:gdLst>
                  <a:gd name="T0" fmla="*/ 65 w 65"/>
                  <a:gd name="T1" fmla="*/ 0 h 64"/>
                  <a:gd name="T2" fmla="*/ 57 w 65"/>
                  <a:gd name="T3" fmla="*/ 7 h 64"/>
                  <a:gd name="T4" fmla="*/ 49 w 65"/>
                  <a:gd name="T5" fmla="*/ 15 h 64"/>
                  <a:gd name="T6" fmla="*/ 42 w 65"/>
                  <a:gd name="T7" fmla="*/ 23 h 64"/>
                  <a:gd name="T8" fmla="*/ 34 w 65"/>
                  <a:gd name="T9" fmla="*/ 31 h 64"/>
                  <a:gd name="T10" fmla="*/ 27 w 65"/>
                  <a:gd name="T11" fmla="*/ 39 h 64"/>
                  <a:gd name="T12" fmla="*/ 20 w 65"/>
                  <a:gd name="T13" fmla="*/ 48 h 64"/>
                  <a:gd name="T14" fmla="*/ 13 w 65"/>
                  <a:gd name="T15" fmla="*/ 56 h 64"/>
                  <a:gd name="T16" fmla="*/ 6 w 65"/>
                  <a:gd name="T17" fmla="*/ 64 h 64"/>
                  <a:gd name="T18" fmla="*/ 0 w 65"/>
                  <a:gd name="T19" fmla="*/ 64 h 64"/>
                  <a:gd name="T20" fmla="*/ 7 w 65"/>
                  <a:gd name="T21" fmla="*/ 54 h 64"/>
                  <a:gd name="T22" fmla="*/ 13 w 65"/>
                  <a:gd name="T23" fmla="*/ 45 h 64"/>
                  <a:gd name="T24" fmla="*/ 20 w 65"/>
                  <a:gd name="T25" fmla="*/ 36 h 64"/>
                  <a:gd name="T26" fmla="*/ 27 w 65"/>
                  <a:gd name="T27" fmla="*/ 27 h 64"/>
                  <a:gd name="T28" fmla="*/ 35 w 65"/>
                  <a:gd name="T29" fmla="*/ 19 h 64"/>
                  <a:gd name="T30" fmla="*/ 44 w 65"/>
                  <a:gd name="T31" fmla="*/ 12 h 64"/>
                  <a:gd name="T32" fmla="*/ 53 w 65"/>
                  <a:gd name="T33" fmla="*/ 5 h 64"/>
                  <a:gd name="T34" fmla="*/ 65 w 65"/>
                  <a:gd name="T3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64">
                    <a:moveTo>
                      <a:pt x="65" y="0"/>
                    </a:moveTo>
                    <a:lnTo>
                      <a:pt x="57" y="7"/>
                    </a:lnTo>
                    <a:lnTo>
                      <a:pt x="49" y="15"/>
                    </a:lnTo>
                    <a:lnTo>
                      <a:pt x="42" y="23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8"/>
                    </a:lnTo>
                    <a:lnTo>
                      <a:pt x="13" y="56"/>
                    </a:lnTo>
                    <a:lnTo>
                      <a:pt x="6" y="64"/>
                    </a:lnTo>
                    <a:lnTo>
                      <a:pt x="0" y="64"/>
                    </a:lnTo>
                    <a:lnTo>
                      <a:pt x="7" y="54"/>
                    </a:lnTo>
                    <a:lnTo>
                      <a:pt x="13" y="45"/>
                    </a:lnTo>
                    <a:lnTo>
                      <a:pt x="20" y="36"/>
                    </a:lnTo>
                    <a:lnTo>
                      <a:pt x="27" y="27"/>
                    </a:lnTo>
                    <a:lnTo>
                      <a:pt x="35" y="19"/>
                    </a:lnTo>
                    <a:lnTo>
                      <a:pt x="44" y="12"/>
                    </a:lnTo>
                    <a:lnTo>
                      <a:pt x="53" y="5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1" name="Freeform 405"/>
              <p:cNvSpPr>
                <a:spLocks/>
              </p:cNvSpPr>
              <p:nvPr/>
            </p:nvSpPr>
            <p:spPr bwMode="auto">
              <a:xfrm>
                <a:off x="4884" y="1448"/>
                <a:ext cx="17" cy="16"/>
              </a:xfrm>
              <a:custGeom>
                <a:avLst/>
                <a:gdLst>
                  <a:gd name="T0" fmla="*/ 0 w 69"/>
                  <a:gd name="T1" fmla="*/ 64 h 64"/>
                  <a:gd name="T2" fmla="*/ 69 w 69"/>
                  <a:gd name="T3" fmla="*/ 0 h 64"/>
                  <a:gd name="T4" fmla="*/ 16 w 69"/>
                  <a:gd name="T5" fmla="*/ 64 h 64"/>
                  <a:gd name="T6" fmla="*/ 0 w 69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4">
                    <a:moveTo>
                      <a:pt x="0" y="64"/>
                    </a:moveTo>
                    <a:lnTo>
                      <a:pt x="69" y="0"/>
                    </a:lnTo>
                    <a:lnTo>
                      <a:pt x="16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2" name="Freeform 406"/>
              <p:cNvSpPr>
                <a:spLocks/>
              </p:cNvSpPr>
              <p:nvPr/>
            </p:nvSpPr>
            <p:spPr bwMode="auto">
              <a:xfrm>
                <a:off x="4702" y="1449"/>
                <a:ext cx="39" cy="5"/>
              </a:xfrm>
              <a:custGeom>
                <a:avLst/>
                <a:gdLst>
                  <a:gd name="T0" fmla="*/ 152 w 154"/>
                  <a:gd name="T1" fmla="*/ 5 h 22"/>
                  <a:gd name="T2" fmla="*/ 154 w 154"/>
                  <a:gd name="T3" fmla="*/ 8 h 22"/>
                  <a:gd name="T4" fmla="*/ 153 w 154"/>
                  <a:gd name="T5" fmla="*/ 10 h 22"/>
                  <a:gd name="T6" fmla="*/ 151 w 154"/>
                  <a:gd name="T7" fmla="*/ 13 h 22"/>
                  <a:gd name="T8" fmla="*/ 146 w 154"/>
                  <a:gd name="T9" fmla="*/ 15 h 22"/>
                  <a:gd name="T10" fmla="*/ 140 w 154"/>
                  <a:gd name="T11" fmla="*/ 17 h 22"/>
                  <a:gd name="T12" fmla="*/ 133 w 154"/>
                  <a:gd name="T13" fmla="*/ 20 h 22"/>
                  <a:gd name="T14" fmla="*/ 128 w 154"/>
                  <a:gd name="T15" fmla="*/ 21 h 22"/>
                  <a:gd name="T16" fmla="*/ 121 w 154"/>
                  <a:gd name="T17" fmla="*/ 22 h 22"/>
                  <a:gd name="T18" fmla="*/ 121 w 154"/>
                  <a:gd name="T19" fmla="*/ 17 h 22"/>
                  <a:gd name="T20" fmla="*/ 107 w 154"/>
                  <a:gd name="T21" fmla="*/ 20 h 22"/>
                  <a:gd name="T22" fmla="*/ 93 w 154"/>
                  <a:gd name="T23" fmla="*/ 21 h 22"/>
                  <a:gd name="T24" fmla="*/ 77 w 154"/>
                  <a:gd name="T25" fmla="*/ 22 h 22"/>
                  <a:gd name="T26" fmla="*/ 62 w 154"/>
                  <a:gd name="T27" fmla="*/ 22 h 22"/>
                  <a:gd name="T28" fmla="*/ 46 w 154"/>
                  <a:gd name="T29" fmla="*/ 22 h 22"/>
                  <a:gd name="T30" fmla="*/ 30 w 154"/>
                  <a:gd name="T31" fmla="*/ 22 h 22"/>
                  <a:gd name="T32" fmla="*/ 15 w 154"/>
                  <a:gd name="T33" fmla="*/ 22 h 22"/>
                  <a:gd name="T34" fmla="*/ 0 w 154"/>
                  <a:gd name="T35" fmla="*/ 22 h 22"/>
                  <a:gd name="T36" fmla="*/ 0 w 154"/>
                  <a:gd name="T37" fmla="*/ 15 h 22"/>
                  <a:gd name="T38" fmla="*/ 105 w 154"/>
                  <a:gd name="T39" fmla="*/ 0 h 22"/>
                  <a:gd name="T40" fmla="*/ 110 w 154"/>
                  <a:gd name="T41" fmla="*/ 5 h 22"/>
                  <a:gd name="T42" fmla="*/ 115 w 154"/>
                  <a:gd name="T43" fmla="*/ 7 h 22"/>
                  <a:gd name="T44" fmla="*/ 121 w 154"/>
                  <a:gd name="T45" fmla="*/ 7 h 22"/>
                  <a:gd name="T46" fmla="*/ 126 w 154"/>
                  <a:gd name="T47" fmla="*/ 6 h 22"/>
                  <a:gd name="T48" fmla="*/ 132 w 154"/>
                  <a:gd name="T49" fmla="*/ 5 h 22"/>
                  <a:gd name="T50" fmla="*/ 139 w 154"/>
                  <a:gd name="T51" fmla="*/ 3 h 22"/>
                  <a:gd name="T52" fmla="*/ 145 w 154"/>
                  <a:gd name="T53" fmla="*/ 3 h 22"/>
                  <a:gd name="T54" fmla="*/ 152 w 154"/>
                  <a:gd name="T5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2">
                    <a:moveTo>
                      <a:pt x="152" y="5"/>
                    </a:moveTo>
                    <a:lnTo>
                      <a:pt x="154" y="8"/>
                    </a:lnTo>
                    <a:lnTo>
                      <a:pt x="153" y="10"/>
                    </a:lnTo>
                    <a:lnTo>
                      <a:pt x="151" y="13"/>
                    </a:lnTo>
                    <a:lnTo>
                      <a:pt x="146" y="15"/>
                    </a:lnTo>
                    <a:lnTo>
                      <a:pt x="140" y="17"/>
                    </a:lnTo>
                    <a:lnTo>
                      <a:pt x="133" y="20"/>
                    </a:lnTo>
                    <a:lnTo>
                      <a:pt x="128" y="21"/>
                    </a:lnTo>
                    <a:lnTo>
                      <a:pt x="121" y="22"/>
                    </a:lnTo>
                    <a:lnTo>
                      <a:pt x="121" y="17"/>
                    </a:lnTo>
                    <a:lnTo>
                      <a:pt x="107" y="20"/>
                    </a:lnTo>
                    <a:lnTo>
                      <a:pt x="93" y="21"/>
                    </a:lnTo>
                    <a:lnTo>
                      <a:pt x="77" y="22"/>
                    </a:lnTo>
                    <a:lnTo>
                      <a:pt x="62" y="22"/>
                    </a:lnTo>
                    <a:lnTo>
                      <a:pt x="46" y="22"/>
                    </a:lnTo>
                    <a:lnTo>
                      <a:pt x="30" y="22"/>
                    </a:lnTo>
                    <a:lnTo>
                      <a:pt x="15" y="22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105" y="0"/>
                    </a:lnTo>
                    <a:lnTo>
                      <a:pt x="110" y="5"/>
                    </a:lnTo>
                    <a:lnTo>
                      <a:pt x="115" y="7"/>
                    </a:lnTo>
                    <a:lnTo>
                      <a:pt x="121" y="7"/>
                    </a:lnTo>
                    <a:lnTo>
                      <a:pt x="126" y="6"/>
                    </a:lnTo>
                    <a:lnTo>
                      <a:pt x="132" y="5"/>
                    </a:lnTo>
                    <a:lnTo>
                      <a:pt x="139" y="3"/>
                    </a:lnTo>
                    <a:lnTo>
                      <a:pt x="145" y="3"/>
                    </a:lnTo>
                    <a:lnTo>
                      <a:pt x="15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3" name="Freeform 407"/>
              <p:cNvSpPr>
                <a:spLocks/>
              </p:cNvSpPr>
              <p:nvPr/>
            </p:nvSpPr>
            <p:spPr bwMode="auto">
              <a:xfrm>
                <a:off x="4744" y="1449"/>
                <a:ext cx="15" cy="5"/>
              </a:xfrm>
              <a:custGeom>
                <a:avLst/>
                <a:gdLst>
                  <a:gd name="T0" fmla="*/ 61 w 61"/>
                  <a:gd name="T1" fmla="*/ 14 h 19"/>
                  <a:gd name="T2" fmla="*/ 53 w 61"/>
                  <a:gd name="T3" fmla="*/ 10 h 19"/>
                  <a:gd name="T4" fmla="*/ 45 w 61"/>
                  <a:gd name="T5" fmla="*/ 9 h 19"/>
                  <a:gd name="T6" fmla="*/ 38 w 61"/>
                  <a:gd name="T7" fmla="*/ 10 h 19"/>
                  <a:gd name="T8" fmla="*/ 31 w 61"/>
                  <a:gd name="T9" fmla="*/ 13 h 19"/>
                  <a:gd name="T10" fmla="*/ 24 w 61"/>
                  <a:gd name="T11" fmla="*/ 16 h 19"/>
                  <a:gd name="T12" fmla="*/ 16 w 61"/>
                  <a:gd name="T13" fmla="*/ 19 h 19"/>
                  <a:gd name="T14" fmla="*/ 8 w 61"/>
                  <a:gd name="T15" fmla="*/ 19 h 19"/>
                  <a:gd name="T16" fmla="*/ 0 w 61"/>
                  <a:gd name="T17" fmla="*/ 16 h 19"/>
                  <a:gd name="T18" fmla="*/ 2 w 61"/>
                  <a:gd name="T19" fmla="*/ 6 h 19"/>
                  <a:gd name="T20" fmla="*/ 7 w 61"/>
                  <a:gd name="T21" fmla="*/ 1 h 19"/>
                  <a:gd name="T22" fmla="*/ 15 w 61"/>
                  <a:gd name="T23" fmla="*/ 0 h 19"/>
                  <a:gd name="T24" fmla="*/ 23 w 61"/>
                  <a:gd name="T25" fmla="*/ 0 h 19"/>
                  <a:gd name="T26" fmla="*/ 32 w 61"/>
                  <a:gd name="T27" fmla="*/ 2 h 19"/>
                  <a:gd name="T28" fmla="*/ 42 w 61"/>
                  <a:gd name="T29" fmla="*/ 5 h 19"/>
                  <a:gd name="T30" fmla="*/ 52 w 61"/>
                  <a:gd name="T31" fmla="*/ 7 h 19"/>
                  <a:gd name="T32" fmla="*/ 61 w 61"/>
                  <a:gd name="T33" fmla="*/ 7 h 19"/>
                  <a:gd name="T34" fmla="*/ 61 w 61"/>
                  <a:gd name="T3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19">
                    <a:moveTo>
                      <a:pt x="61" y="14"/>
                    </a:moveTo>
                    <a:lnTo>
                      <a:pt x="53" y="10"/>
                    </a:lnTo>
                    <a:lnTo>
                      <a:pt x="45" y="9"/>
                    </a:lnTo>
                    <a:lnTo>
                      <a:pt x="38" y="10"/>
                    </a:lnTo>
                    <a:lnTo>
                      <a:pt x="31" y="13"/>
                    </a:lnTo>
                    <a:lnTo>
                      <a:pt x="24" y="16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0" y="16"/>
                    </a:lnTo>
                    <a:lnTo>
                      <a:pt x="2" y="6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2" y="2"/>
                    </a:lnTo>
                    <a:lnTo>
                      <a:pt x="42" y="5"/>
                    </a:lnTo>
                    <a:lnTo>
                      <a:pt x="52" y="7"/>
                    </a:lnTo>
                    <a:lnTo>
                      <a:pt x="61" y="7"/>
                    </a:lnTo>
                    <a:lnTo>
                      <a:pt x="6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4" name="Freeform 408"/>
              <p:cNvSpPr>
                <a:spLocks/>
              </p:cNvSpPr>
              <p:nvPr/>
            </p:nvSpPr>
            <p:spPr bwMode="auto">
              <a:xfrm>
                <a:off x="5106" y="1453"/>
                <a:ext cx="4" cy="6"/>
              </a:xfrm>
              <a:custGeom>
                <a:avLst/>
                <a:gdLst>
                  <a:gd name="T0" fmla="*/ 18 w 18"/>
                  <a:gd name="T1" fmla="*/ 0 h 24"/>
                  <a:gd name="T2" fmla="*/ 15 w 18"/>
                  <a:gd name="T3" fmla="*/ 8 h 24"/>
                  <a:gd name="T4" fmla="*/ 13 w 18"/>
                  <a:gd name="T5" fmla="*/ 17 h 24"/>
                  <a:gd name="T6" fmla="*/ 9 w 18"/>
                  <a:gd name="T7" fmla="*/ 24 h 24"/>
                  <a:gd name="T8" fmla="*/ 0 w 18"/>
                  <a:gd name="T9" fmla="*/ 22 h 24"/>
                  <a:gd name="T10" fmla="*/ 3 w 18"/>
                  <a:gd name="T11" fmla="*/ 15 h 24"/>
                  <a:gd name="T12" fmla="*/ 6 w 18"/>
                  <a:gd name="T13" fmla="*/ 8 h 24"/>
                  <a:gd name="T14" fmla="*/ 11 w 18"/>
                  <a:gd name="T15" fmla="*/ 3 h 24"/>
                  <a:gd name="T16" fmla="*/ 18 w 18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5" y="8"/>
                    </a:lnTo>
                    <a:lnTo>
                      <a:pt x="13" y="17"/>
                    </a:lnTo>
                    <a:lnTo>
                      <a:pt x="9" y="24"/>
                    </a:lnTo>
                    <a:lnTo>
                      <a:pt x="0" y="22"/>
                    </a:lnTo>
                    <a:lnTo>
                      <a:pt x="3" y="15"/>
                    </a:lnTo>
                    <a:lnTo>
                      <a:pt x="6" y="8"/>
                    </a:lnTo>
                    <a:lnTo>
                      <a:pt x="11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5" name="Freeform 409"/>
              <p:cNvSpPr>
                <a:spLocks/>
              </p:cNvSpPr>
              <p:nvPr/>
            </p:nvSpPr>
            <p:spPr bwMode="auto">
              <a:xfrm>
                <a:off x="5115" y="1454"/>
                <a:ext cx="42" cy="5"/>
              </a:xfrm>
              <a:custGeom>
                <a:avLst/>
                <a:gdLst>
                  <a:gd name="T0" fmla="*/ 169 w 171"/>
                  <a:gd name="T1" fmla="*/ 1 h 20"/>
                  <a:gd name="T2" fmla="*/ 171 w 171"/>
                  <a:gd name="T3" fmla="*/ 9 h 20"/>
                  <a:gd name="T4" fmla="*/ 168 w 171"/>
                  <a:gd name="T5" fmla="*/ 12 h 20"/>
                  <a:gd name="T6" fmla="*/ 163 w 171"/>
                  <a:gd name="T7" fmla="*/ 15 h 20"/>
                  <a:gd name="T8" fmla="*/ 154 w 171"/>
                  <a:gd name="T9" fmla="*/ 15 h 20"/>
                  <a:gd name="T10" fmla="*/ 146 w 171"/>
                  <a:gd name="T11" fmla="*/ 15 h 20"/>
                  <a:gd name="T12" fmla="*/ 137 w 171"/>
                  <a:gd name="T13" fmla="*/ 15 h 20"/>
                  <a:gd name="T14" fmla="*/ 129 w 171"/>
                  <a:gd name="T15" fmla="*/ 17 h 20"/>
                  <a:gd name="T16" fmla="*/ 123 w 171"/>
                  <a:gd name="T17" fmla="*/ 20 h 20"/>
                  <a:gd name="T18" fmla="*/ 112 w 171"/>
                  <a:gd name="T19" fmla="*/ 17 h 20"/>
                  <a:gd name="T20" fmla="*/ 101 w 171"/>
                  <a:gd name="T21" fmla="*/ 15 h 20"/>
                  <a:gd name="T22" fmla="*/ 90 w 171"/>
                  <a:gd name="T23" fmla="*/ 15 h 20"/>
                  <a:gd name="T24" fmla="*/ 78 w 171"/>
                  <a:gd name="T25" fmla="*/ 15 h 20"/>
                  <a:gd name="T26" fmla="*/ 67 w 171"/>
                  <a:gd name="T27" fmla="*/ 16 h 20"/>
                  <a:gd name="T28" fmla="*/ 54 w 171"/>
                  <a:gd name="T29" fmla="*/ 17 h 20"/>
                  <a:gd name="T30" fmla="*/ 43 w 171"/>
                  <a:gd name="T31" fmla="*/ 18 h 20"/>
                  <a:gd name="T32" fmla="*/ 31 w 171"/>
                  <a:gd name="T33" fmla="*/ 18 h 20"/>
                  <a:gd name="T34" fmla="*/ 25 w 171"/>
                  <a:gd name="T35" fmla="*/ 10 h 20"/>
                  <a:gd name="T36" fmla="*/ 17 w 171"/>
                  <a:gd name="T37" fmla="*/ 13 h 20"/>
                  <a:gd name="T38" fmla="*/ 9 w 171"/>
                  <a:gd name="T39" fmla="*/ 19 h 20"/>
                  <a:gd name="T40" fmla="*/ 0 w 171"/>
                  <a:gd name="T41" fmla="*/ 20 h 20"/>
                  <a:gd name="T42" fmla="*/ 1 w 171"/>
                  <a:gd name="T43" fmla="*/ 13 h 20"/>
                  <a:gd name="T44" fmla="*/ 2 w 171"/>
                  <a:gd name="T45" fmla="*/ 8 h 20"/>
                  <a:gd name="T46" fmla="*/ 6 w 171"/>
                  <a:gd name="T47" fmla="*/ 4 h 20"/>
                  <a:gd name="T48" fmla="*/ 10 w 171"/>
                  <a:gd name="T49" fmla="*/ 1 h 20"/>
                  <a:gd name="T50" fmla="*/ 16 w 171"/>
                  <a:gd name="T51" fmla="*/ 0 h 20"/>
                  <a:gd name="T52" fmla="*/ 23 w 171"/>
                  <a:gd name="T53" fmla="*/ 0 h 20"/>
                  <a:gd name="T54" fmla="*/ 30 w 171"/>
                  <a:gd name="T55" fmla="*/ 1 h 20"/>
                  <a:gd name="T56" fmla="*/ 38 w 171"/>
                  <a:gd name="T57" fmla="*/ 3 h 20"/>
                  <a:gd name="T58" fmla="*/ 54 w 171"/>
                  <a:gd name="T59" fmla="*/ 1 h 20"/>
                  <a:gd name="T60" fmla="*/ 72 w 171"/>
                  <a:gd name="T61" fmla="*/ 0 h 20"/>
                  <a:gd name="T62" fmla="*/ 88 w 171"/>
                  <a:gd name="T63" fmla="*/ 1 h 20"/>
                  <a:gd name="T64" fmla="*/ 104 w 171"/>
                  <a:gd name="T65" fmla="*/ 2 h 20"/>
                  <a:gd name="T66" fmla="*/ 120 w 171"/>
                  <a:gd name="T67" fmla="*/ 4 h 20"/>
                  <a:gd name="T68" fmla="*/ 137 w 171"/>
                  <a:gd name="T69" fmla="*/ 4 h 20"/>
                  <a:gd name="T70" fmla="*/ 153 w 171"/>
                  <a:gd name="T71" fmla="*/ 4 h 20"/>
                  <a:gd name="T72" fmla="*/ 169 w 171"/>
                  <a:gd name="T7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20">
                    <a:moveTo>
                      <a:pt x="169" y="1"/>
                    </a:moveTo>
                    <a:lnTo>
                      <a:pt x="171" y="9"/>
                    </a:lnTo>
                    <a:lnTo>
                      <a:pt x="168" y="12"/>
                    </a:lnTo>
                    <a:lnTo>
                      <a:pt x="163" y="15"/>
                    </a:lnTo>
                    <a:lnTo>
                      <a:pt x="154" y="15"/>
                    </a:lnTo>
                    <a:lnTo>
                      <a:pt x="146" y="15"/>
                    </a:lnTo>
                    <a:lnTo>
                      <a:pt x="137" y="15"/>
                    </a:lnTo>
                    <a:lnTo>
                      <a:pt x="129" y="17"/>
                    </a:lnTo>
                    <a:lnTo>
                      <a:pt x="123" y="20"/>
                    </a:lnTo>
                    <a:lnTo>
                      <a:pt x="112" y="17"/>
                    </a:lnTo>
                    <a:lnTo>
                      <a:pt x="101" y="15"/>
                    </a:lnTo>
                    <a:lnTo>
                      <a:pt x="90" y="15"/>
                    </a:lnTo>
                    <a:lnTo>
                      <a:pt x="78" y="15"/>
                    </a:lnTo>
                    <a:lnTo>
                      <a:pt x="67" y="16"/>
                    </a:lnTo>
                    <a:lnTo>
                      <a:pt x="54" y="17"/>
                    </a:lnTo>
                    <a:lnTo>
                      <a:pt x="43" y="18"/>
                    </a:lnTo>
                    <a:lnTo>
                      <a:pt x="31" y="18"/>
                    </a:lnTo>
                    <a:lnTo>
                      <a:pt x="25" y="10"/>
                    </a:lnTo>
                    <a:lnTo>
                      <a:pt x="17" y="13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8" y="3"/>
                    </a:lnTo>
                    <a:lnTo>
                      <a:pt x="54" y="1"/>
                    </a:lnTo>
                    <a:lnTo>
                      <a:pt x="72" y="0"/>
                    </a:lnTo>
                    <a:lnTo>
                      <a:pt x="88" y="1"/>
                    </a:lnTo>
                    <a:lnTo>
                      <a:pt x="104" y="2"/>
                    </a:lnTo>
                    <a:lnTo>
                      <a:pt x="120" y="4"/>
                    </a:lnTo>
                    <a:lnTo>
                      <a:pt x="137" y="4"/>
                    </a:lnTo>
                    <a:lnTo>
                      <a:pt x="153" y="4"/>
                    </a:lnTo>
                    <a:lnTo>
                      <a:pt x="16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6" name="Freeform 410"/>
              <p:cNvSpPr>
                <a:spLocks/>
              </p:cNvSpPr>
              <p:nvPr/>
            </p:nvSpPr>
            <p:spPr bwMode="auto">
              <a:xfrm>
                <a:off x="4782" y="1456"/>
                <a:ext cx="2" cy="7"/>
              </a:xfrm>
              <a:custGeom>
                <a:avLst/>
                <a:gdLst>
                  <a:gd name="T0" fmla="*/ 0 w 10"/>
                  <a:gd name="T1" fmla="*/ 26 h 26"/>
                  <a:gd name="T2" fmla="*/ 0 w 10"/>
                  <a:gd name="T3" fmla="*/ 20 h 26"/>
                  <a:gd name="T4" fmla="*/ 0 w 10"/>
                  <a:gd name="T5" fmla="*/ 11 h 26"/>
                  <a:gd name="T6" fmla="*/ 2 w 10"/>
                  <a:gd name="T7" fmla="*/ 3 h 26"/>
                  <a:gd name="T8" fmla="*/ 10 w 10"/>
                  <a:gd name="T9" fmla="*/ 0 h 26"/>
                  <a:gd name="T10" fmla="*/ 10 w 10"/>
                  <a:gd name="T11" fmla="*/ 26 h 26"/>
                  <a:gd name="T12" fmla="*/ 0 w 10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0" y="26"/>
                    </a:moveTo>
                    <a:lnTo>
                      <a:pt x="0" y="20"/>
                    </a:lnTo>
                    <a:lnTo>
                      <a:pt x="0" y="11"/>
                    </a:lnTo>
                    <a:lnTo>
                      <a:pt x="2" y="3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7" name="Freeform 411"/>
              <p:cNvSpPr>
                <a:spLocks/>
              </p:cNvSpPr>
              <p:nvPr/>
            </p:nvSpPr>
            <p:spPr bwMode="auto">
              <a:xfrm>
                <a:off x="4741" y="1458"/>
                <a:ext cx="6" cy="5"/>
              </a:xfrm>
              <a:custGeom>
                <a:avLst/>
                <a:gdLst>
                  <a:gd name="T0" fmla="*/ 0 w 26"/>
                  <a:gd name="T1" fmla="*/ 18 h 22"/>
                  <a:gd name="T2" fmla="*/ 3 w 26"/>
                  <a:gd name="T3" fmla="*/ 9 h 22"/>
                  <a:gd name="T4" fmla="*/ 9 w 26"/>
                  <a:gd name="T5" fmla="*/ 5 h 22"/>
                  <a:gd name="T6" fmla="*/ 18 w 26"/>
                  <a:gd name="T7" fmla="*/ 3 h 22"/>
                  <a:gd name="T8" fmla="*/ 24 w 26"/>
                  <a:gd name="T9" fmla="*/ 0 h 22"/>
                  <a:gd name="T10" fmla="*/ 26 w 26"/>
                  <a:gd name="T11" fmla="*/ 9 h 22"/>
                  <a:gd name="T12" fmla="*/ 20 w 26"/>
                  <a:gd name="T13" fmla="*/ 17 h 22"/>
                  <a:gd name="T14" fmla="*/ 11 w 26"/>
                  <a:gd name="T15" fmla="*/ 22 h 22"/>
                  <a:gd name="T16" fmla="*/ 0 w 26"/>
                  <a:gd name="T1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2">
                    <a:moveTo>
                      <a:pt x="0" y="18"/>
                    </a:moveTo>
                    <a:lnTo>
                      <a:pt x="3" y="9"/>
                    </a:lnTo>
                    <a:lnTo>
                      <a:pt x="9" y="5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6" y="9"/>
                    </a:lnTo>
                    <a:lnTo>
                      <a:pt x="20" y="17"/>
                    </a:lnTo>
                    <a:lnTo>
                      <a:pt x="11" y="2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8" name="Freeform 412"/>
              <p:cNvSpPr>
                <a:spLocks/>
              </p:cNvSpPr>
              <p:nvPr/>
            </p:nvSpPr>
            <p:spPr bwMode="auto">
              <a:xfrm>
                <a:off x="4679" y="1459"/>
                <a:ext cx="58" cy="5"/>
              </a:xfrm>
              <a:custGeom>
                <a:avLst/>
                <a:gdLst>
                  <a:gd name="T0" fmla="*/ 231 w 232"/>
                  <a:gd name="T1" fmla="*/ 0 h 18"/>
                  <a:gd name="T2" fmla="*/ 232 w 232"/>
                  <a:gd name="T3" fmla="*/ 8 h 18"/>
                  <a:gd name="T4" fmla="*/ 229 w 232"/>
                  <a:gd name="T5" fmla="*/ 12 h 18"/>
                  <a:gd name="T6" fmla="*/ 224 w 232"/>
                  <a:gd name="T7" fmla="*/ 15 h 18"/>
                  <a:gd name="T8" fmla="*/ 218 w 232"/>
                  <a:gd name="T9" fmla="*/ 18 h 18"/>
                  <a:gd name="T10" fmla="*/ 204 w 232"/>
                  <a:gd name="T11" fmla="*/ 15 h 18"/>
                  <a:gd name="T12" fmla="*/ 191 w 232"/>
                  <a:gd name="T13" fmla="*/ 14 h 18"/>
                  <a:gd name="T14" fmla="*/ 177 w 232"/>
                  <a:gd name="T15" fmla="*/ 14 h 18"/>
                  <a:gd name="T16" fmla="*/ 164 w 232"/>
                  <a:gd name="T17" fmla="*/ 14 h 18"/>
                  <a:gd name="T18" fmla="*/ 150 w 232"/>
                  <a:gd name="T19" fmla="*/ 14 h 18"/>
                  <a:gd name="T20" fmla="*/ 136 w 232"/>
                  <a:gd name="T21" fmla="*/ 14 h 18"/>
                  <a:gd name="T22" fmla="*/ 123 w 232"/>
                  <a:gd name="T23" fmla="*/ 15 h 18"/>
                  <a:gd name="T24" fmla="*/ 109 w 232"/>
                  <a:gd name="T25" fmla="*/ 15 h 18"/>
                  <a:gd name="T26" fmla="*/ 95 w 232"/>
                  <a:gd name="T27" fmla="*/ 17 h 18"/>
                  <a:gd name="T28" fmla="*/ 81 w 232"/>
                  <a:gd name="T29" fmla="*/ 18 h 18"/>
                  <a:gd name="T30" fmla="*/ 68 w 232"/>
                  <a:gd name="T31" fmla="*/ 18 h 18"/>
                  <a:gd name="T32" fmla="*/ 55 w 232"/>
                  <a:gd name="T33" fmla="*/ 18 h 18"/>
                  <a:gd name="T34" fmla="*/ 41 w 232"/>
                  <a:gd name="T35" fmla="*/ 18 h 18"/>
                  <a:gd name="T36" fmla="*/ 27 w 232"/>
                  <a:gd name="T37" fmla="*/ 18 h 18"/>
                  <a:gd name="T38" fmla="*/ 14 w 232"/>
                  <a:gd name="T39" fmla="*/ 17 h 18"/>
                  <a:gd name="T40" fmla="*/ 0 w 232"/>
                  <a:gd name="T41" fmla="*/ 14 h 18"/>
                  <a:gd name="T42" fmla="*/ 0 w 232"/>
                  <a:gd name="T43" fmla="*/ 7 h 18"/>
                  <a:gd name="T44" fmla="*/ 15 w 232"/>
                  <a:gd name="T45" fmla="*/ 7 h 18"/>
                  <a:gd name="T46" fmla="*/ 29 w 232"/>
                  <a:gd name="T47" fmla="*/ 6 h 18"/>
                  <a:gd name="T48" fmla="*/ 44 w 232"/>
                  <a:gd name="T49" fmla="*/ 6 h 18"/>
                  <a:gd name="T50" fmla="*/ 58 w 232"/>
                  <a:gd name="T51" fmla="*/ 5 h 18"/>
                  <a:gd name="T52" fmla="*/ 72 w 232"/>
                  <a:gd name="T53" fmla="*/ 4 h 18"/>
                  <a:gd name="T54" fmla="*/ 87 w 232"/>
                  <a:gd name="T55" fmla="*/ 4 h 18"/>
                  <a:gd name="T56" fmla="*/ 101 w 232"/>
                  <a:gd name="T57" fmla="*/ 3 h 18"/>
                  <a:gd name="T58" fmla="*/ 116 w 232"/>
                  <a:gd name="T59" fmla="*/ 2 h 18"/>
                  <a:gd name="T60" fmla="*/ 130 w 232"/>
                  <a:gd name="T61" fmla="*/ 2 h 18"/>
                  <a:gd name="T62" fmla="*/ 145 w 232"/>
                  <a:gd name="T63" fmla="*/ 0 h 18"/>
                  <a:gd name="T64" fmla="*/ 158 w 232"/>
                  <a:gd name="T65" fmla="*/ 0 h 18"/>
                  <a:gd name="T66" fmla="*/ 172 w 232"/>
                  <a:gd name="T67" fmla="*/ 0 h 18"/>
                  <a:gd name="T68" fmla="*/ 187 w 232"/>
                  <a:gd name="T69" fmla="*/ 0 h 18"/>
                  <a:gd name="T70" fmla="*/ 202 w 232"/>
                  <a:gd name="T71" fmla="*/ 0 h 18"/>
                  <a:gd name="T72" fmla="*/ 216 w 232"/>
                  <a:gd name="T73" fmla="*/ 0 h 18"/>
                  <a:gd name="T74" fmla="*/ 231 w 232"/>
                  <a:gd name="T7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18">
                    <a:moveTo>
                      <a:pt x="231" y="0"/>
                    </a:moveTo>
                    <a:lnTo>
                      <a:pt x="232" y="8"/>
                    </a:lnTo>
                    <a:lnTo>
                      <a:pt x="229" y="12"/>
                    </a:lnTo>
                    <a:lnTo>
                      <a:pt x="224" y="15"/>
                    </a:lnTo>
                    <a:lnTo>
                      <a:pt x="218" y="18"/>
                    </a:lnTo>
                    <a:lnTo>
                      <a:pt x="204" y="15"/>
                    </a:lnTo>
                    <a:lnTo>
                      <a:pt x="191" y="14"/>
                    </a:lnTo>
                    <a:lnTo>
                      <a:pt x="177" y="14"/>
                    </a:lnTo>
                    <a:lnTo>
                      <a:pt x="164" y="14"/>
                    </a:lnTo>
                    <a:lnTo>
                      <a:pt x="150" y="14"/>
                    </a:lnTo>
                    <a:lnTo>
                      <a:pt x="136" y="14"/>
                    </a:lnTo>
                    <a:lnTo>
                      <a:pt x="123" y="15"/>
                    </a:lnTo>
                    <a:lnTo>
                      <a:pt x="109" y="15"/>
                    </a:lnTo>
                    <a:lnTo>
                      <a:pt x="95" y="17"/>
                    </a:lnTo>
                    <a:lnTo>
                      <a:pt x="81" y="18"/>
                    </a:lnTo>
                    <a:lnTo>
                      <a:pt x="68" y="18"/>
                    </a:lnTo>
                    <a:lnTo>
                      <a:pt x="55" y="18"/>
                    </a:lnTo>
                    <a:lnTo>
                      <a:pt x="41" y="18"/>
                    </a:lnTo>
                    <a:lnTo>
                      <a:pt x="27" y="18"/>
                    </a:lnTo>
                    <a:lnTo>
                      <a:pt x="1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15" y="7"/>
                    </a:lnTo>
                    <a:lnTo>
                      <a:pt x="29" y="6"/>
                    </a:lnTo>
                    <a:lnTo>
                      <a:pt x="44" y="6"/>
                    </a:lnTo>
                    <a:lnTo>
                      <a:pt x="58" y="5"/>
                    </a:lnTo>
                    <a:lnTo>
                      <a:pt x="72" y="4"/>
                    </a:lnTo>
                    <a:lnTo>
                      <a:pt x="87" y="4"/>
                    </a:lnTo>
                    <a:lnTo>
                      <a:pt x="101" y="3"/>
                    </a:lnTo>
                    <a:lnTo>
                      <a:pt x="116" y="2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158" y="0"/>
                    </a:lnTo>
                    <a:lnTo>
                      <a:pt x="172" y="0"/>
                    </a:lnTo>
                    <a:lnTo>
                      <a:pt x="187" y="0"/>
                    </a:lnTo>
                    <a:lnTo>
                      <a:pt x="202" y="0"/>
                    </a:lnTo>
                    <a:lnTo>
                      <a:pt x="216" y="0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9" name="Freeform 413"/>
              <p:cNvSpPr>
                <a:spLocks/>
              </p:cNvSpPr>
              <p:nvPr/>
            </p:nvSpPr>
            <p:spPr bwMode="auto">
              <a:xfrm>
                <a:off x="5102" y="1461"/>
                <a:ext cx="14" cy="5"/>
              </a:xfrm>
              <a:custGeom>
                <a:avLst/>
                <a:gdLst>
                  <a:gd name="T0" fmla="*/ 22 w 59"/>
                  <a:gd name="T1" fmla="*/ 0 h 21"/>
                  <a:gd name="T2" fmla="*/ 22 w 59"/>
                  <a:gd name="T3" fmla="*/ 6 h 21"/>
                  <a:gd name="T4" fmla="*/ 22 w 59"/>
                  <a:gd name="T5" fmla="*/ 12 h 21"/>
                  <a:gd name="T6" fmla="*/ 24 w 59"/>
                  <a:gd name="T7" fmla="*/ 16 h 21"/>
                  <a:gd name="T8" fmla="*/ 29 w 59"/>
                  <a:gd name="T9" fmla="*/ 21 h 21"/>
                  <a:gd name="T10" fmla="*/ 34 w 59"/>
                  <a:gd name="T11" fmla="*/ 21 h 21"/>
                  <a:gd name="T12" fmla="*/ 37 w 59"/>
                  <a:gd name="T13" fmla="*/ 19 h 21"/>
                  <a:gd name="T14" fmla="*/ 39 w 59"/>
                  <a:gd name="T15" fmla="*/ 15 h 21"/>
                  <a:gd name="T16" fmla="*/ 42 w 59"/>
                  <a:gd name="T17" fmla="*/ 11 h 21"/>
                  <a:gd name="T18" fmla="*/ 42 w 59"/>
                  <a:gd name="T19" fmla="*/ 4 h 21"/>
                  <a:gd name="T20" fmla="*/ 46 w 59"/>
                  <a:gd name="T21" fmla="*/ 6 h 21"/>
                  <a:gd name="T22" fmla="*/ 50 w 59"/>
                  <a:gd name="T23" fmla="*/ 7 h 21"/>
                  <a:gd name="T24" fmla="*/ 54 w 59"/>
                  <a:gd name="T25" fmla="*/ 8 h 21"/>
                  <a:gd name="T26" fmla="*/ 59 w 59"/>
                  <a:gd name="T27" fmla="*/ 7 h 21"/>
                  <a:gd name="T28" fmla="*/ 59 w 59"/>
                  <a:gd name="T29" fmla="*/ 14 h 21"/>
                  <a:gd name="T30" fmla="*/ 56 w 59"/>
                  <a:gd name="T31" fmla="*/ 19 h 21"/>
                  <a:gd name="T32" fmla="*/ 49 w 59"/>
                  <a:gd name="T33" fmla="*/ 21 h 21"/>
                  <a:gd name="T34" fmla="*/ 39 w 59"/>
                  <a:gd name="T35" fmla="*/ 21 h 21"/>
                  <a:gd name="T36" fmla="*/ 29 w 59"/>
                  <a:gd name="T37" fmla="*/ 21 h 21"/>
                  <a:gd name="T38" fmla="*/ 19 w 59"/>
                  <a:gd name="T39" fmla="*/ 20 h 21"/>
                  <a:gd name="T40" fmla="*/ 9 w 59"/>
                  <a:gd name="T41" fmla="*/ 20 h 21"/>
                  <a:gd name="T42" fmla="*/ 0 w 59"/>
                  <a:gd name="T43" fmla="*/ 21 h 21"/>
                  <a:gd name="T44" fmla="*/ 6 w 59"/>
                  <a:gd name="T45" fmla="*/ 14 h 21"/>
                  <a:gd name="T46" fmla="*/ 9 w 59"/>
                  <a:gd name="T47" fmla="*/ 6 h 21"/>
                  <a:gd name="T48" fmla="*/ 13 w 59"/>
                  <a:gd name="T49" fmla="*/ 0 h 21"/>
                  <a:gd name="T50" fmla="*/ 22 w 59"/>
                  <a:gd name="T5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" h="21">
                    <a:moveTo>
                      <a:pt x="22" y="0"/>
                    </a:moveTo>
                    <a:lnTo>
                      <a:pt x="22" y="6"/>
                    </a:lnTo>
                    <a:lnTo>
                      <a:pt x="22" y="12"/>
                    </a:lnTo>
                    <a:lnTo>
                      <a:pt x="24" y="16"/>
                    </a:lnTo>
                    <a:lnTo>
                      <a:pt x="29" y="21"/>
                    </a:lnTo>
                    <a:lnTo>
                      <a:pt x="34" y="21"/>
                    </a:lnTo>
                    <a:lnTo>
                      <a:pt x="37" y="19"/>
                    </a:lnTo>
                    <a:lnTo>
                      <a:pt x="39" y="15"/>
                    </a:lnTo>
                    <a:lnTo>
                      <a:pt x="42" y="11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0" y="7"/>
                    </a:lnTo>
                    <a:lnTo>
                      <a:pt x="54" y="8"/>
                    </a:lnTo>
                    <a:lnTo>
                      <a:pt x="59" y="7"/>
                    </a:lnTo>
                    <a:lnTo>
                      <a:pt x="59" y="14"/>
                    </a:lnTo>
                    <a:lnTo>
                      <a:pt x="56" y="19"/>
                    </a:lnTo>
                    <a:lnTo>
                      <a:pt x="49" y="21"/>
                    </a:lnTo>
                    <a:lnTo>
                      <a:pt x="39" y="21"/>
                    </a:lnTo>
                    <a:lnTo>
                      <a:pt x="29" y="21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6" y="14"/>
                    </a:lnTo>
                    <a:lnTo>
                      <a:pt x="9" y="6"/>
                    </a:lnTo>
                    <a:lnTo>
                      <a:pt x="13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00" name="Freeform 414"/>
              <p:cNvSpPr>
                <a:spLocks/>
              </p:cNvSpPr>
              <p:nvPr/>
            </p:nvSpPr>
            <p:spPr bwMode="auto">
              <a:xfrm>
                <a:off x="5119" y="1462"/>
                <a:ext cx="27" cy="4"/>
              </a:xfrm>
              <a:custGeom>
                <a:avLst/>
                <a:gdLst>
                  <a:gd name="T0" fmla="*/ 107 w 107"/>
                  <a:gd name="T1" fmla="*/ 17 h 17"/>
                  <a:gd name="T2" fmla="*/ 0 w 107"/>
                  <a:gd name="T3" fmla="*/ 14 h 17"/>
                  <a:gd name="T4" fmla="*/ 8 w 107"/>
                  <a:gd name="T5" fmla="*/ 0 h 17"/>
                  <a:gd name="T6" fmla="*/ 107 w 107"/>
                  <a:gd name="T7" fmla="*/ 3 h 17"/>
                  <a:gd name="T8" fmla="*/ 107 w 10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7">
                    <a:moveTo>
                      <a:pt x="107" y="17"/>
                    </a:moveTo>
                    <a:lnTo>
                      <a:pt x="0" y="14"/>
                    </a:lnTo>
                    <a:lnTo>
                      <a:pt x="8" y="0"/>
                    </a:lnTo>
                    <a:lnTo>
                      <a:pt x="107" y="3"/>
                    </a:lnTo>
                    <a:lnTo>
                      <a:pt x="10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01" name="Freeform 415"/>
              <p:cNvSpPr>
                <a:spLocks/>
              </p:cNvSpPr>
              <p:nvPr/>
            </p:nvSpPr>
            <p:spPr bwMode="auto">
              <a:xfrm>
                <a:off x="4702" y="1467"/>
                <a:ext cx="53" cy="5"/>
              </a:xfrm>
              <a:custGeom>
                <a:avLst/>
                <a:gdLst>
                  <a:gd name="T0" fmla="*/ 128 w 211"/>
                  <a:gd name="T1" fmla="*/ 2 h 22"/>
                  <a:gd name="T2" fmla="*/ 128 w 211"/>
                  <a:gd name="T3" fmla="*/ 6 h 22"/>
                  <a:gd name="T4" fmla="*/ 130 w 211"/>
                  <a:gd name="T5" fmla="*/ 11 h 22"/>
                  <a:gd name="T6" fmla="*/ 132 w 211"/>
                  <a:gd name="T7" fmla="*/ 15 h 22"/>
                  <a:gd name="T8" fmla="*/ 136 w 211"/>
                  <a:gd name="T9" fmla="*/ 19 h 22"/>
                  <a:gd name="T10" fmla="*/ 139 w 211"/>
                  <a:gd name="T11" fmla="*/ 14 h 22"/>
                  <a:gd name="T12" fmla="*/ 143 w 211"/>
                  <a:gd name="T13" fmla="*/ 10 h 22"/>
                  <a:gd name="T14" fmla="*/ 147 w 211"/>
                  <a:gd name="T15" fmla="*/ 6 h 22"/>
                  <a:gd name="T16" fmla="*/ 152 w 211"/>
                  <a:gd name="T17" fmla="*/ 4 h 22"/>
                  <a:gd name="T18" fmla="*/ 156 w 211"/>
                  <a:gd name="T19" fmla="*/ 2 h 22"/>
                  <a:gd name="T20" fmla="*/ 162 w 211"/>
                  <a:gd name="T21" fmla="*/ 0 h 22"/>
                  <a:gd name="T22" fmla="*/ 169 w 211"/>
                  <a:gd name="T23" fmla="*/ 0 h 22"/>
                  <a:gd name="T24" fmla="*/ 176 w 211"/>
                  <a:gd name="T25" fmla="*/ 2 h 22"/>
                  <a:gd name="T26" fmla="*/ 176 w 211"/>
                  <a:gd name="T27" fmla="*/ 5 h 22"/>
                  <a:gd name="T28" fmla="*/ 178 w 211"/>
                  <a:gd name="T29" fmla="*/ 7 h 22"/>
                  <a:gd name="T30" fmla="*/ 181 w 211"/>
                  <a:gd name="T31" fmla="*/ 10 h 22"/>
                  <a:gd name="T32" fmla="*/ 183 w 211"/>
                  <a:gd name="T33" fmla="*/ 12 h 22"/>
                  <a:gd name="T34" fmla="*/ 204 w 211"/>
                  <a:gd name="T35" fmla="*/ 2 h 22"/>
                  <a:gd name="T36" fmla="*/ 206 w 211"/>
                  <a:gd name="T37" fmla="*/ 5 h 22"/>
                  <a:gd name="T38" fmla="*/ 208 w 211"/>
                  <a:gd name="T39" fmla="*/ 8 h 22"/>
                  <a:gd name="T40" fmla="*/ 211 w 211"/>
                  <a:gd name="T41" fmla="*/ 14 h 22"/>
                  <a:gd name="T42" fmla="*/ 211 w 211"/>
                  <a:gd name="T43" fmla="*/ 19 h 22"/>
                  <a:gd name="T44" fmla="*/ 197 w 211"/>
                  <a:gd name="T45" fmla="*/ 18 h 22"/>
                  <a:gd name="T46" fmla="*/ 183 w 211"/>
                  <a:gd name="T47" fmla="*/ 18 h 22"/>
                  <a:gd name="T48" fmla="*/ 169 w 211"/>
                  <a:gd name="T49" fmla="*/ 18 h 22"/>
                  <a:gd name="T50" fmla="*/ 155 w 211"/>
                  <a:gd name="T51" fmla="*/ 18 h 22"/>
                  <a:gd name="T52" fmla="*/ 143 w 211"/>
                  <a:gd name="T53" fmla="*/ 18 h 22"/>
                  <a:gd name="T54" fmla="*/ 130 w 211"/>
                  <a:gd name="T55" fmla="*/ 19 h 22"/>
                  <a:gd name="T56" fmla="*/ 117 w 211"/>
                  <a:gd name="T57" fmla="*/ 19 h 22"/>
                  <a:gd name="T58" fmla="*/ 105 w 211"/>
                  <a:gd name="T59" fmla="*/ 20 h 22"/>
                  <a:gd name="T60" fmla="*/ 92 w 211"/>
                  <a:gd name="T61" fmla="*/ 21 h 22"/>
                  <a:gd name="T62" fmla="*/ 79 w 211"/>
                  <a:gd name="T63" fmla="*/ 21 h 22"/>
                  <a:gd name="T64" fmla="*/ 66 w 211"/>
                  <a:gd name="T65" fmla="*/ 22 h 22"/>
                  <a:gd name="T66" fmla="*/ 54 w 211"/>
                  <a:gd name="T67" fmla="*/ 22 h 22"/>
                  <a:gd name="T68" fmla="*/ 41 w 211"/>
                  <a:gd name="T69" fmla="*/ 22 h 22"/>
                  <a:gd name="T70" fmla="*/ 27 w 211"/>
                  <a:gd name="T71" fmla="*/ 22 h 22"/>
                  <a:gd name="T72" fmla="*/ 13 w 211"/>
                  <a:gd name="T73" fmla="*/ 22 h 22"/>
                  <a:gd name="T74" fmla="*/ 0 w 211"/>
                  <a:gd name="T75" fmla="*/ 21 h 22"/>
                  <a:gd name="T76" fmla="*/ 0 w 211"/>
                  <a:gd name="T77" fmla="*/ 14 h 22"/>
                  <a:gd name="T78" fmla="*/ 15 w 211"/>
                  <a:gd name="T79" fmla="*/ 11 h 22"/>
                  <a:gd name="T80" fmla="*/ 31 w 211"/>
                  <a:gd name="T81" fmla="*/ 8 h 22"/>
                  <a:gd name="T82" fmla="*/ 47 w 211"/>
                  <a:gd name="T83" fmla="*/ 7 h 22"/>
                  <a:gd name="T84" fmla="*/ 63 w 211"/>
                  <a:gd name="T85" fmla="*/ 7 h 22"/>
                  <a:gd name="T86" fmla="*/ 79 w 211"/>
                  <a:gd name="T87" fmla="*/ 7 h 22"/>
                  <a:gd name="T88" fmla="*/ 96 w 211"/>
                  <a:gd name="T89" fmla="*/ 6 h 22"/>
                  <a:gd name="T90" fmla="*/ 113 w 211"/>
                  <a:gd name="T91" fmla="*/ 5 h 22"/>
                  <a:gd name="T92" fmla="*/ 128 w 211"/>
                  <a:gd name="T9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1" h="22">
                    <a:moveTo>
                      <a:pt x="128" y="2"/>
                    </a:moveTo>
                    <a:lnTo>
                      <a:pt x="128" y="6"/>
                    </a:lnTo>
                    <a:lnTo>
                      <a:pt x="130" y="11"/>
                    </a:lnTo>
                    <a:lnTo>
                      <a:pt x="132" y="15"/>
                    </a:lnTo>
                    <a:lnTo>
                      <a:pt x="136" y="19"/>
                    </a:lnTo>
                    <a:lnTo>
                      <a:pt x="139" y="14"/>
                    </a:lnTo>
                    <a:lnTo>
                      <a:pt x="143" y="10"/>
                    </a:lnTo>
                    <a:lnTo>
                      <a:pt x="147" y="6"/>
                    </a:lnTo>
                    <a:lnTo>
                      <a:pt x="152" y="4"/>
                    </a:lnTo>
                    <a:lnTo>
                      <a:pt x="156" y="2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76" y="2"/>
                    </a:lnTo>
                    <a:lnTo>
                      <a:pt x="176" y="5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3" y="12"/>
                    </a:lnTo>
                    <a:lnTo>
                      <a:pt x="204" y="2"/>
                    </a:lnTo>
                    <a:lnTo>
                      <a:pt x="206" y="5"/>
                    </a:lnTo>
                    <a:lnTo>
                      <a:pt x="208" y="8"/>
                    </a:lnTo>
                    <a:lnTo>
                      <a:pt x="211" y="14"/>
                    </a:lnTo>
                    <a:lnTo>
                      <a:pt x="211" y="19"/>
                    </a:lnTo>
                    <a:lnTo>
                      <a:pt x="197" y="18"/>
                    </a:lnTo>
                    <a:lnTo>
                      <a:pt x="183" y="18"/>
                    </a:lnTo>
                    <a:lnTo>
                      <a:pt x="169" y="18"/>
                    </a:lnTo>
                    <a:lnTo>
                      <a:pt x="155" y="18"/>
                    </a:lnTo>
                    <a:lnTo>
                      <a:pt x="143" y="18"/>
                    </a:lnTo>
                    <a:lnTo>
                      <a:pt x="130" y="19"/>
                    </a:lnTo>
                    <a:lnTo>
                      <a:pt x="117" y="19"/>
                    </a:lnTo>
                    <a:lnTo>
                      <a:pt x="105" y="20"/>
                    </a:lnTo>
                    <a:lnTo>
                      <a:pt x="92" y="21"/>
                    </a:lnTo>
                    <a:lnTo>
                      <a:pt x="79" y="21"/>
                    </a:lnTo>
                    <a:lnTo>
                      <a:pt x="66" y="22"/>
                    </a:lnTo>
                    <a:lnTo>
                      <a:pt x="54" y="22"/>
                    </a:lnTo>
                    <a:lnTo>
                      <a:pt x="41" y="22"/>
                    </a:lnTo>
                    <a:lnTo>
                      <a:pt x="27" y="22"/>
                    </a:lnTo>
                    <a:lnTo>
                      <a:pt x="13" y="22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15" y="11"/>
                    </a:lnTo>
                    <a:lnTo>
                      <a:pt x="31" y="8"/>
                    </a:lnTo>
                    <a:lnTo>
                      <a:pt x="47" y="7"/>
                    </a:lnTo>
                    <a:lnTo>
                      <a:pt x="63" y="7"/>
                    </a:lnTo>
                    <a:lnTo>
                      <a:pt x="79" y="7"/>
                    </a:lnTo>
                    <a:lnTo>
                      <a:pt x="96" y="6"/>
                    </a:lnTo>
                    <a:lnTo>
                      <a:pt x="113" y="5"/>
                    </a:lnTo>
                    <a:lnTo>
                      <a:pt x="12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02" name="Freeform 416"/>
              <p:cNvSpPr>
                <a:spLocks/>
              </p:cNvSpPr>
              <p:nvPr/>
            </p:nvSpPr>
            <p:spPr bwMode="auto">
              <a:xfrm>
                <a:off x="4987" y="1468"/>
                <a:ext cx="8" cy="0"/>
              </a:xfrm>
              <a:custGeom>
                <a:avLst/>
                <a:gdLst>
                  <a:gd name="T0" fmla="*/ 0 w 33"/>
                  <a:gd name="T1" fmla="*/ 33 w 33"/>
                  <a:gd name="T2" fmla="*/ 0 w 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03" name="Freeform 417"/>
              <p:cNvSpPr>
                <a:spLocks/>
              </p:cNvSpPr>
              <p:nvPr/>
            </p:nvSpPr>
            <p:spPr bwMode="auto">
              <a:xfrm>
                <a:off x="4756" y="1482"/>
                <a:ext cx="379" cy="5"/>
              </a:xfrm>
              <a:custGeom>
                <a:avLst/>
                <a:gdLst>
                  <a:gd name="T0" fmla="*/ 1502 w 1514"/>
                  <a:gd name="T1" fmla="*/ 13 h 22"/>
                  <a:gd name="T2" fmla="*/ 40 w 1514"/>
                  <a:gd name="T3" fmla="*/ 22 h 22"/>
                  <a:gd name="T4" fmla="*/ 27 w 1514"/>
                  <a:gd name="T5" fmla="*/ 22 h 22"/>
                  <a:gd name="T6" fmla="*/ 22 w 1514"/>
                  <a:gd name="T7" fmla="*/ 16 h 22"/>
                  <a:gd name="T8" fmla="*/ 15 w 1514"/>
                  <a:gd name="T9" fmla="*/ 15 h 22"/>
                  <a:gd name="T10" fmla="*/ 7 w 1514"/>
                  <a:gd name="T11" fmla="*/ 16 h 22"/>
                  <a:gd name="T12" fmla="*/ 0 w 1514"/>
                  <a:gd name="T13" fmla="*/ 13 h 22"/>
                  <a:gd name="T14" fmla="*/ 48 w 1514"/>
                  <a:gd name="T15" fmla="*/ 12 h 22"/>
                  <a:gd name="T16" fmla="*/ 95 w 1514"/>
                  <a:gd name="T17" fmla="*/ 11 h 22"/>
                  <a:gd name="T18" fmla="*/ 142 w 1514"/>
                  <a:gd name="T19" fmla="*/ 11 h 22"/>
                  <a:gd name="T20" fmla="*/ 189 w 1514"/>
                  <a:gd name="T21" fmla="*/ 9 h 22"/>
                  <a:gd name="T22" fmla="*/ 237 w 1514"/>
                  <a:gd name="T23" fmla="*/ 8 h 22"/>
                  <a:gd name="T24" fmla="*/ 284 w 1514"/>
                  <a:gd name="T25" fmla="*/ 8 h 22"/>
                  <a:gd name="T26" fmla="*/ 331 w 1514"/>
                  <a:gd name="T27" fmla="*/ 7 h 22"/>
                  <a:gd name="T28" fmla="*/ 378 w 1514"/>
                  <a:gd name="T29" fmla="*/ 7 h 22"/>
                  <a:gd name="T30" fmla="*/ 426 w 1514"/>
                  <a:gd name="T31" fmla="*/ 6 h 22"/>
                  <a:gd name="T32" fmla="*/ 473 w 1514"/>
                  <a:gd name="T33" fmla="*/ 6 h 22"/>
                  <a:gd name="T34" fmla="*/ 520 w 1514"/>
                  <a:gd name="T35" fmla="*/ 6 h 22"/>
                  <a:gd name="T36" fmla="*/ 567 w 1514"/>
                  <a:gd name="T37" fmla="*/ 5 h 22"/>
                  <a:gd name="T38" fmla="*/ 615 w 1514"/>
                  <a:gd name="T39" fmla="*/ 5 h 22"/>
                  <a:gd name="T40" fmla="*/ 662 w 1514"/>
                  <a:gd name="T41" fmla="*/ 5 h 22"/>
                  <a:gd name="T42" fmla="*/ 709 w 1514"/>
                  <a:gd name="T43" fmla="*/ 4 h 22"/>
                  <a:gd name="T44" fmla="*/ 756 w 1514"/>
                  <a:gd name="T45" fmla="*/ 4 h 22"/>
                  <a:gd name="T46" fmla="*/ 804 w 1514"/>
                  <a:gd name="T47" fmla="*/ 4 h 22"/>
                  <a:gd name="T48" fmla="*/ 851 w 1514"/>
                  <a:gd name="T49" fmla="*/ 4 h 22"/>
                  <a:gd name="T50" fmla="*/ 898 w 1514"/>
                  <a:gd name="T51" fmla="*/ 4 h 22"/>
                  <a:gd name="T52" fmla="*/ 945 w 1514"/>
                  <a:gd name="T53" fmla="*/ 3 h 22"/>
                  <a:gd name="T54" fmla="*/ 993 w 1514"/>
                  <a:gd name="T55" fmla="*/ 3 h 22"/>
                  <a:gd name="T56" fmla="*/ 1040 w 1514"/>
                  <a:gd name="T57" fmla="*/ 3 h 22"/>
                  <a:gd name="T58" fmla="*/ 1087 w 1514"/>
                  <a:gd name="T59" fmla="*/ 3 h 22"/>
                  <a:gd name="T60" fmla="*/ 1136 w 1514"/>
                  <a:gd name="T61" fmla="*/ 3 h 22"/>
                  <a:gd name="T62" fmla="*/ 1183 w 1514"/>
                  <a:gd name="T63" fmla="*/ 3 h 22"/>
                  <a:gd name="T64" fmla="*/ 1230 w 1514"/>
                  <a:gd name="T65" fmla="*/ 1 h 22"/>
                  <a:gd name="T66" fmla="*/ 1277 w 1514"/>
                  <a:gd name="T67" fmla="*/ 1 h 22"/>
                  <a:gd name="T68" fmla="*/ 1325 w 1514"/>
                  <a:gd name="T69" fmla="*/ 1 h 22"/>
                  <a:gd name="T70" fmla="*/ 1372 w 1514"/>
                  <a:gd name="T71" fmla="*/ 1 h 22"/>
                  <a:gd name="T72" fmla="*/ 1419 w 1514"/>
                  <a:gd name="T73" fmla="*/ 1 h 22"/>
                  <a:gd name="T74" fmla="*/ 1466 w 1514"/>
                  <a:gd name="T75" fmla="*/ 0 h 22"/>
                  <a:gd name="T76" fmla="*/ 1514 w 1514"/>
                  <a:gd name="T77" fmla="*/ 0 h 22"/>
                  <a:gd name="T78" fmla="*/ 1502 w 1514"/>
                  <a:gd name="T7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4" h="22">
                    <a:moveTo>
                      <a:pt x="1502" y="13"/>
                    </a:moveTo>
                    <a:lnTo>
                      <a:pt x="40" y="22"/>
                    </a:lnTo>
                    <a:lnTo>
                      <a:pt x="27" y="22"/>
                    </a:lnTo>
                    <a:lnTo>
                      <a:pt x="22" y="16"/>
                    </a:lnTo>
                    <a:lnTo>
                      <a:pt x="15" y="15"/>
                    </a:lnTo>
                    <a:lnTo>
                      <a:pt x="7" y="16"/>
                    </a:lnTo>
                    <a:lnTo>
                      <a:pt x="0" y="13"/>
                    </a:lnTo>
                    <a:lnTo>
                      <a:pt x="48" y="12"/>
                    </a:lnTo>
                    <a:lnTo>
                      <a:pt x="95" y="11"/>
                    </a:lnTo>
                    <a:lnTo>
                      <a:pt x="142" y="11"/>
                    </a:lnTo>
                    <a:lnTo>
                      <a:pt x="189" y="9"/>
                    </a:lnTo>
                    <a:lnTo>
                      <a:pt x="237" y="8"/>
                    </a:lnTo>
                    <a:lnTo>
                      <a:pt x="284" y="8"/>
                    </a:lnTo>
                    <a:lnTo>
                      <a:pt x="331" y="7"/>
                    </a:lnTo>
                    <a:lnTo>
                      <a:pt x="378" y="7"/>
                    </a:lnTo>
                    <a:lnTo>
                      <a:pt x="426" y="6"/>
                    </a:lnTo>
                    <a:lnTo>
                      <a:pt x="473" y="6"/>
                    </a:lnTo>
                    <a:lnTo>
                      <a:pt x="520" y="6"/>
                    </a:lnTo>
                    <a:lnTo>
                      <a:pt x="567" y="5"/>
                    </a:lnTo>
                    <a:lnTo>
                      <a:pt x="615" y="5"/>
                    </a:lnTo>
                    <a:lnTo>
                      <a:pt x="662" y="5"/>
                    </a:lnTo>
                    <a:lnTo>
                      <a:pt x="709" y="4"/>
                    </a:lnTo>
                    <a:lnTo>
                      <a:pt x="756" y="4"/>
                    </a:lnTo>
                    <a:lnTo>
                      <a:pt x="804" y="4"/>
                    </a:lnTo>
                    <a:lnTo>
                      <a:pt x="851" y="4"/>
                    </a:lnTo>
                    <a:lnTo>
                      <a:pt x="898" y="4"/>
                    </a:lnTo>
                    <a:lnTo>
                      <a:pt x="945" y="3"/>
                    </a:lnTo>
                    <a:lnTo>
                      <a:pt x="993" y="3"/>
                    </a:lnTo>
                    <a:lnTo>
                      <a:pt x="1040" y="3"/>
                    </a:lnTo>
                    <a:lnTo>
                      <a:pt x="1087" y="3"/>
                    </a:lnTo>
                    <a:lnTo>
                      <a:pt x="1136" y="3"/>
                    </a:lnTo>
                    <a:lnTo>
                      <a:pt x="1183" y="3"/>
                    </a:lnTo>
                    <a:lnTo>
                      <a:pt x="1230" y="1"/>
                    </a:lnTo>
                    <a:lnTo>
                      <a:pt x="1277" y="1"/>
                    </a:lnTo>
                    <a:lnTo>
                      <a:pt x="1325" y="1"/>
                    </a:lnTo>
                    <a:lnTo>
                      <a:pt x="1372" y="1"/>
                    </a:lnTo>
                    <a:lnTo>
                      <a:pt x="1419" y="1"/>
                    </a:lnTo>
                    <a:lnTo>
                      <a:pt x="1466" y="0"/>
                    </a:lnTo>
                    <a:lnTo>
                      <a:pt x="1514" y="0"/>
                    </a:lnTo>
                    <a:lnTo>
                      <a:pt x="150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04" name="Freeform 418"/>
              <p:cNvSpPr>
                <a:spLocks/>
              </p:cNvSpPr>
              <p:nvPr/>
            </p:nvSpPr>
            <p:spPr bwMode="auto">
              <a:xfrm>
                <a:off x="4792" y="1490"/>
                <a:ext cx="320" cy="8"/>
              </a:xfrm>
              <a:custGeom>
                <a:avLst/>
                <a:gdLst>
                  <a:gd name="T0" fmla="*/ 1279 w 1279"/>
                  <a:gd name="T1" fmla="*/ 0 h 30"/>
                  <a:gd name="T2" fmla="*/ 1274 w 1279"/>
                  <a:gd name="T3" fmla="*/ 0 h 30"/>
                  <a:gd name="T4" fmla="*/ 1268 w 1279"/>
                  <a:gd name="T5" fmla="*/ 0 h 30"/>
                  <a:gd name="T6" fmla="*/ 1263 w 1279"/>
                  <a:gd name="T7" fmla="*/ 0 h 30"/>
                  <a:gd name="T8" fmla="*/ 1257 w 1279"/>
                  <a:gd name="T9" fmla="*/ 1 h 30"/>
                  <a:gd name="T10" fmla="*/ 1253 w 1279"/>
                  <a:gd name="T11" fmla="*/ 2 h 30"/>
                  <a:gd name="T12" fmla="*/ 1248 w 1279"/>
                  <a:gd name="T13" fmla="*/ 4 h 30"/>
                  <a:gd name="T14" fmla="*/ 1243 w 1279"/>
                  <a:gd name="T15" fmla="*/ 4 h 30"/>
                  <a:gd name="T16" fmla="*/ 1238 w 1279"/>
                  <a:gd name="T17" fmla="*/ 5 h 30"/>
                  <a:gd name="T18" fmla="*/ 1224 w 1279"/>
                  <a:gd name="T19" fmla="*/ 8 h 30"/>
                  <a:gd name="T20" fmla="*/ 1209 w 1279"/>
                  <a:gd name="T21" fmla="*/ 9 h 30"/>
                  <a:gd name="T22" fmla="*/ 1193 w 1279"/>
                  <a:gd name="T23" fmla="*/ 9 h 30"/>
                  <a:gd name="T24" fmla="*/ 1177 w 1279"/>
                  <a:gd name="T25" fmla="*/ 9 h 30"/>
                  <a:gd name="T26" fmla="*/ 1161 w 1279"/>
                  <a:gd name="T27" fmla="*/ 9 h 30"/>
                  <a:gd name="T28" fmla="*/ 1145 w 1279"/>
                  <a:gd name="T29" fmla="*/ 10 h 30"/>
                  <a:gd name="T30" fmla="*/ 1130 w 1279"/>
                  <a:gd name="T31" fmla="*/ 12 h 30"/>
                  <a:gd name="T32" fmla="*/ 1116 w 1279"/>
                  <a:gd name="T33" fmla="*/ 17 h 30"/>
                  <a:gd name="T34" fmla="*/ 1116 w 1279"/>
                  <a:gd name="T35" fmla="*/ 23 h 30"/>
                  <a:gd name="T36" fmla="*/ 185 w 1279"/>
                  <a:gd name="T37" fmla="*/ 30 h 30"/>
                  <a:gd name="T38" fmla="*/ 185 w 1279"/>
                  <a:gd name="T39" fmla="*/ 27 h 30"/>
                  <a:gd name="T40" fmla="*/ 175 w 1279"/>
                  <a:gd name="T41" fmla="*/ 26 h 30"/>
                  <a:gd name="T42" fmla="*/ 166 w 1279"/>
                  <a:gd name="T43" fmla="*/ 25 h 30"/>
                  <a:gd name="T44" fmla="*/ 156 w 1279"/>
                  <a:gd name="T45" fmla="*/ 24 h 30"/>
                  <a:gd name="T46" fmla="*/ 147 w 1279"/>
                  <a:gd name="T47" fmla="*/ 22 h 30"/>
                  <a:gd name="T48" fmla="*/ 137 w 1279"/>
                  <a:gd name="T49" fmla="*/ 20 h 30"/>
                  <a:gd name="T50" fmla="*/ 128 w 1279"/>
                  <a:gd name="T51" fmla="*/ 18 h 30"/>
                  <a:gd name="T52" fmla="*/ 120 w 1279"/>
                  <a:gd name="T53" fmla="*/ 16 h 30"/>
                  <a:gd name="T54" fmla="*/ 113 w 1279"/>
                  <a:gd name="T55" fmla="*/ 12 h 30"/>
                  <a:gd name="T56" fmla="*/ 0 w 1279"/>
                  <a:gd name="T57" fmla="*/ 12 h 30"/>
                  <a:gd name="T58" fmla="*/ 41 w 1279"/>
                  <a:gd name="T59" fmla="*/ 11 h 30"/>
                  <a:gd name="T60" fmla="*/ 80 w 1279"/>
                  <a:gd name="T61" fmla="*/ 11 h 30"/>
                  <a:gd name="T62" fmla="*/ 120 w 1279"/>
                  <a:gd name="T63" fmla="*/ 10 h 30"/>
                  <a:gd name="T64" fmla="*/ 159 w 1279"/>
                  <a:gd name="T65" fmla="*/ 9 h 30"/>
                  <a:gd name="T66" fmla="*/ 200 w 1279"/>
                  <a:gd name="T67" fmla="*/ 9 h 30"/>
                  <a:gd name="T68" fmla="*/ 239 w 1279"/>
                  <a:gd name="T69" fmla="*/ 8 h 30"/>
                  <a:gd name="T70" fmla="*/ 279 w 1279"/>
                  <a:gd name="T71" fmla="*/ 8 h 30"/>
                  <a:gd name="T72" fmla="*/ 319 w 1279"/>
                  <a:gd name="T73" fmla="*/ 7 h 30"/>
                  <a:gd name="T74" fmla="*/ 359 w 1279"/>
                  <a:gd name="T75" fmla="*/ 7 h 30"/>
                  <a:gd name="T76" fmla="*/ 399 w 1279"/>
                  <a:gd name="T77" fmla="*/ 7 h 30"/>
                  <a:gd name="T78" fmla="*/ 438 w 1279"/>
                  <a:gd name="T79" fmla="*/ 5 h 30"/>
                  <a:gd name="T80" fmla="*/ 478 w 1279"/>
                  <a:gd name="T81" fmla="*/ 5 h 30"/>
                  <a:gd name="T82" fmla="*/ 519 w 1279"/>
                  <a:gd name="T83" fmla="*/ 5 h 30"/>
                  <a:gd name="T84" fmla="*/ 558 w 1279"/>
                  <a:gd name="T85" fmla="*/ 4 h 30"/>
                  <a:gd name="T86" fmla="*/ 598 w 1279"/>
                  <a:gd name="T87" fmla="*/ 4 h 30"/>
                  <a:gd name="T88" fmla="*/ 639 w 1279"/>
                  <a:gd name="T89" fmla="*/ 4 h 30"/>
                  <a:gd name="T90" fmla="*/ 679 w 1279"/>
                  <a:gd name="T91" fmla="*/ 4 h 30"/>
                  <a:gd name="T92" fmla="*/ 718 w 1279"/>
                  <a:gd name="T93" fmla="*/ 4 h 30"/>
                  <a:gd name="T94" fmla="*/ 758 w 1279"/>
                  <a:gd name="T95" fmla="*/ 3 h 30"/>
                  <a:gd name="T96" fmla="*/ 799 w 1279"/>
                  <a:gd name="T97" fmla="*/ 3 h 30"/>
                  <a:gd name="T98" fmla="*/ 839 w 1279"/>
                  <a:gd name="T99" fmla="*/ 3 h 30"/>
                  <a:gd name="T100" fmla="*/ 878 w 1279"/>
                  <a:gd name="T101" fmla="*/ 3 h 30"/>
                  <a:gd name="T102" fmla="*/ 919 w 1279"/>
                  <a:gd name="T103" fmla="*/ 2 h 30"/>
                  <a:gd name="T104" fmla="*/ 959 w 1279"/>
                  <a:gd name="T105" fmla="*/ 2 h 30"/>
                  <a:gd name="T106" fmla="*/ 999 w 1279"/>
                  <a:gd name="T107" fmla="*/ 2 h 30"/>
                  <a:gd name="T108" fmla="*/ 1039 w 1279"/>
                  <a:gd name="T109" fmla="*/ 2 h 30"/>
                  <a:gd name="T110" fmla="*/ 1079 w 1279"/>
                  <a:gd name="T111" fmla="*/ 2 h 30"/>
                  <a:gd name="T112" fmla="*/ 1119 w 1279"/>
                  <a:gd name="T113" fmla="*/ 1 h 30"/>
                  <a:gd name="T114" fmla="*/ 1160 w 1279"/>
                  <a:gd name="T115" fmla="*/ 1 h 30"/>
                  <a:gd name="T116" fmla="*/ 1199 w 1279"/>
                  <a:gd name="T117" fmla="*/ 1 h 30"/>
                  <a:gd name="T118" fmla="*/ 1239 w 1279"/>
                  <a:gd name="T119" fmla="*/ 0 h 30"/>
                  <a:gd name="T120" fmla="*/ 1279 w 1279"/>
                  <a:gd name="T1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79" h="30">
                    <a:moveTo>
                      <a:pt x="1279" y="0"/>
                    </a:moveTo>
                    <a:lnTo>
                      <a:pt x="1274" y="0"/>
                    </a:lnTo>
                    <a:lnTo>
                      <a:pt x="1268" y="0"/>
                    </a:lnTo>
                    <a:lnTo>
                      <a:pt x="1263" y="0"/>
                    </a:lnTo>
                    <a:lnTo>
                      <a:pt x="1257" y="1"/>
                    </a:lnTo>
                    <a:lnTo>
                      <a:pt x="1253" y="2"/>
                    </a:lnTo>
                    <a:lnTo>
                      <a:pt x="1248" y="4"/>
                    </a:lnTo>
                    <a:lnTo>
                      <a:pt x="1243" y="4"/>
                    </a:lnTo>
                    <a:lnTo>
                      <a:pt x="1238" y="5"/>
                    </a:lnTo>
                    <a:lnTo>
                      <a:pt x="1224" y="8"/>
                    </a:lnTo>
                    <a:lnTo>
                      <a:pt x="1209" y="9"/>
                    </a:lnTo>
                    <a:lnTo>
                      <a:pt x="1193" y="9"/>
                    </a:lnTo>
                    <a:lnTo>
                      <a:pt x="1177" y="9"/>
                    </a:lnTo>
                    <a:lnTo>
                      <a:pt x="1161" y="9"/>
                    </a:lnTo>
                    <a:lnTo>
                      <a:pt x="1145" y="10"/>
                    </a:lnTo>
                    <a:lnTo>
                      <a:pt x="1130" y="12"/>
                    </a:lnTo>
                    <a:lnTo>
                      <a:pt x="1116" y="17"/>
                    </a:lnTo>
                    <a:lnTo>
                      <a:pt x="1116" y="23"/>
                    </a:lnTo>
                    <a:lnTo>
                      <a:pt x="185" y="30"/>
                    </a:lnTo>
                    <a:lnTo>
                      <a:pt x="185" y="27"/>
                    </a:lnTo>
                    <a:lnTo>
                      <a:pt x="175" y="26"/>
                    </a:lnTo>
                    <a:lnTo>
                      <a:pt x="166" y="25"/>
                    </a:lnTo>
                    <a:lnTo>
                      <a:pt x="156" y="24"/>
                    </a:lnTo>
                    <a:lnTo>
                      <a:pt x="147" y="22"/>
                    </a:lnTo>
                    <a:lnTo>
                      <a:pt x="137" y="20"/>
                    </a:lnTo>
                    <a:lnTo>
                      <a:pt x="128" y="18"/>
                    </a:lnTo>
                    <a:lnTo>
                      <a:pt x="120" y="16"/>
                    </a:lnTo>
                    <a:lnTo>
                      <a:pt x="113" y="12"/>
                    </a:lnTo>
                    <a:lnTo>
                      <a:pt x="0" y="12"/>
                    </a:lnTo>
                    <a:lnTo>
                      <a:pt x="41" y="11"/>
                    </a:lnTo>
                    <a:lnTo>
                      <a:pt x="80" y="11"/>
                    </a:lnTo>
                    <a:lnTo>
                      <a:pt x="120" y="10"/>
                    </a:lnTo>
                    <a:lnTo>
                      <a:pt x="159" y="9"/>
                    </a:lnTo>
                    <a:lnTo>
                      <a:pt x="200" y="9"/>
                    </a:lnTo>
                    <a:lnTo>
                      <a:pt x="239" y="8"/>
                    </a:lnTo>
                    <a:lnTo>
                      <a:pt x="279" y="8"/>
                    </a:lnTo>
                    <a:lnTo>
                      <a:pt x="319" y="7"/>
                    </a:lnTo>
                    <a:lnTo>
                      <a:pt x="359" y="7"/>
                    </a:lnTo>
                    <a:lnTo>
                      <a:pt x="399" y="7"/>
                    </a:lnTo>
                    <a:lnTo>
                      <a:pt x="438" y="5"/>
                    </a:lnTo>
                    <a:lnTo>
                      <a:pt x="478" y="5"/>
                    </a:lnTo>
                    <a:lnTo>
                      <a:pt x="519" y="5"/>
                    </a:lnTo>
                    <a:lnTo>
                      <a:pt x="558" y="4"/>
                    </a:lnTo>
                    <a:lnTo>
                      <a:pt x="598" y="4"/>
                    </a:lnTo>
                    <a:lnTo>
                      <a:pt x="639" y="4"/>
                    </a:lnTo>
                    <a:lnTo>
                      <a:pt x="679" y="4"/>
                    </a:lnTo>
                    <a:lnTo>
                      <a:pt x="718" y="4"/>
                    </a:lnTo>
                    <a:lnTo>
                      <a:pt x="758" y="3"/>
                    </a:lnTo>
                    <a:lnTo>
                      <a:pt x="799" y="3"/>
                    </a:lnTo>
                    <a:lnTo>
                      <a:pt x="839" y="3"/>
                    </a:lnTo>
                    <a:lnTo>
                      <a:pt x="878" y="3"/>
                    </a:lnTo>
                    <a:lnTo>
                      <a:pt x="919" y="2"/>
                    </a:lnTo>
                    <a:lnTo>
                      <a:pt x="959" y="2"/>
                    </a:lnTo>
                    <a:lnTo>
                      <a:pt x="999" y="2"/>
                    </a:lnTo>
                    <a:lnTo>
                      <a:pt x="1039" y="2"/>
                    </a:lnTo>
                    <a:lnTo>
                      <a:pt x="1079" y="2"/>
                    </a:lnTo>
                    <a:lnTo>
                      <a:pt x="1119" y="1"/>
                    </a:lnTo>
                    <a:lnTo>
                      <a:pt x="1160" y="1"/>
                    </a:lnTo>
                    <a:lnTo>
                      <a:pt x="1199" y="1"/>
                    </a:lnTo>
                    <a:lnTo>
                      <a:pt x="1239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492" name="Group 207"/>
            <p:cNvGrpSpPr>
              <a:grpSpLocks noChangeAspect="1"/>
            </p:cNvGrpSpPr>
            <p:nvPr/>
          </p:nvGrpSpPr>
          <p:grpSpPr bwMode="auto">
            <a:xfrm>
              <a:off x="7678949" y="1690399"/>
              <a:ext cx="527756" cy="920142"/>
              <a:chOff x="3113" y="1486"/>
              <a:chExt cx="269" cy="469"/>
            </a:xfrm>
          </p:grpSpPr>
          <p:sp>
            <p:nvSpPr>
              <p:cNvPr id="493" name="AutoShape 206"/>
              <p:cNvSpPr>
                <a:spLocks noChangeAspect="1" noChangeArrowheads="1" noTextEdit="1"/>
              </p:cNvSpPr>
              <p:nvPr/>
            </p:nvSpPr>
            <p:spPr bwMode="auto">
              <a:xfrm>
                <a:off x="3113" y="1486"/>
                <a:ext cx="269" cy="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4" name="Freeform 208"/>
              <p:cNvSpPr>
                <a:spLocks/>
              </p:cNvSpPr>
              <p:nvPr/>
            </p:nvSpPr>
            <p:spPr bwMode="auto">
              <a:xfrm>
                <a:off x="3113" y="1487"/>
                <a:ext cx="236" cy="466"/>
              </a:xfrm>
              <a:custGeom>
                <a:avLst/>
                <a:gdLst>
                  <a:gd name="T0" fmla="*/ 944 w 1182"/>
                  <a:gd name="T1" fmla="*/ 1601 h 2332"/>
                  <a:gd name="T2" fmla="*/ 849 w 1182"/>
                  <a:gd name="T3" fmla="*/ 1494 h 2332"/>
                  <a:gd name="T4" fmla="*/ 893 w 1182"/>
                  <a:gd name="T5" fmla="*/ 1313 h 2332"/>
                  <a:gd name="T6" fmla="*/ 1153 w 1182"/>
                  <a:gd name="T7" fmla="*/ 1078 h 2332"/>
                  <a:gd name="T8" fmla="*/ 1073 w 1182"/>
                  <a:gd name="T9" fmla="*/ 1066 h 2332"/>
                  <a:gd name="T10" fmla="*/ 973 w 1182"/>
                  <a:gd name="T11" fmla="*/ 1022 h 2332"/>
                  <a:gd name="T12" fmla="*/ 908 w 1182"/>
                  <a:gd name="T13" fmla="*/ 975 h 2332"/>
                  <a:gd name="T14" fmla="*/ 871 w 1182"/>
                  <a:gd name="T15" fmla="*/ 932 h 2332"/>
                  <a:gd name="T16" fmla="*/ 829 w 1182"/>
                  <a:gd name="T17" fmla="*/ 911 h 2332"/>
                  <a:gd name="T18" fmla="*/ 761 w 1182"/>
                  <a:gd name="T19" fmla="*/ 770 h 2332"/>
                  <a:gd name="T20" fmla="*/ 745 w 1182"/>
                  <a:gd name="T21" fmla="*/ 783 h 2332"/>
                  <a:gd name="T22" fmla="*/ 740 w 1182"/>
                  <a:gd name="T23" fmla="*/ 903 h 2332"/>
                  <a:gd name="T24" fmla="*/ 697 w 1182"/>
                  <a:gd name="T25" fmla="*/ 889 h 2332"/>
                  <a:gd name="T26" fmla="*/ 686 w 1182"/>
                  <a:gd name="T27" fmla="*/ 788 h 2332"/>
                  <a:gd name="T28" fmla="*/ 665 w 1182"/>
                  <a:gd name="T29" fmla="*/ 723 h 2332"/>
                  <a:gd name="T30" fmla="*/ 634 w 1182"/>
                  <a:gd name="T31" fmla="*/ 554 h 2332"/>
                  <a:gd name="T32" fmla="*/ 627 w 1182"/>
                  <a:gd name="T33" fmla="*/ 513 h 2332"/>
                  <a:gd name="T34" fmla="*/ 576 w 1182"/>
                  <a:gd name="T35" fmla="*/ 452 h 2332"/>
                  <a:gd name="T36" fmla="*/ 535 w 1182"/>
                  <a:gd name="T37" fmla="*/ 375 h 2332"/>
                  <a:gd name="T38" fmla="*/ 566 w 1182"/>
                  <a:gd name="T39" fmla="*/ 367 h 2332"/>
                  <a:gd name="T40" fmla="*/ 593 w 1182"/>
                  <a:gd name="T41" fmla="*/ 321 h 2332"/>
                  <a:gd name="T42" fmla="*/ 634 w 1182"/>
                  <a:gd name="T43" fmla="*/ 311 h 2332"/>
                  <a:gd name="T44" fmla="*/ 659 w 1182"/>
                  <a:gd name="T45" fmla="*/ 256 h 2332"/>
                  <a:gd name="T46" fmla="*/ 697 w 1182"/>
                  <a:gd name="T47" fmla="*/ 234 h 2332"/>
                  <a:gd name="T48" fmla="*/ 736 w 1182"/>
                  <a:gd name="T49" fmla="*/ 238 h 2332"/>
                  <a:gd name="T50" fmla="*/ 705 w 1182"/>
                  <a:gd name="T51" fmla="*/ 189 h 2332"/>
                  <a:gd name="T52" fmla="*/ 706 w 1182"/>
                  <a:gd name="T53" fmla="*/ 88 h 2332"/>
                  <a:gd name="T54" fmla="*/ 635 w 1182"/>
                  <a:gd name="T55" fmla="*/ 13 h 2332"/>
                  <a:gd name="T56" fmla="*/ 547 w 1182"/>
                  <a:gd name="T57" fmla="*/ 5 h 2332"/>
                  <a:gd name="T58" fmla="*/ 482 w 1182"/>
                  <a:gd name="T59" fmla="*/ 47 h 2332"/>
                  <a:gd name="T60" fmla="*/ 439 w 1182"/>
                  <a:gd name="T61" fmla="*/ 118 h 2332"/>
                  <a:gd name="T62" fmla="*/ 415 w 1182"/>
                  <a:gd name="T63" fmla="*/ 233 h 2332"/>
                  <a:gd name="T64" fmla="*/ 377 w 1182"/>
                  <a:gd name="T65" fmla="*/ 280 h 2332"/>
                  <a:gd name="T66" fmla="*/ 233 w 1182"/>
                  <a:gd name="T67" fmla="*/ 386 h 2332"/>
                  <a:gd name="T68" fmla="*/ 184 w 1182"/>
                  <a:gd name="T69" fmla="*/ 475 h 2332"/>
                  <a:gd name="T70" fmla="*/ 191 w 1182"/>
                  <a:gd name="T71" fmla="*/ 823 h 2332"/>
                  <a:gd name="T72" fmla="*/ 162 w 1182"/>
                  <a:gd name="T73" fmla="*/ 947 h 2332"/>
                  <a:gd name="T74" fmla="*/ 185 w 1182"/>
                  <a:gd name="T75" fmla="*/ 979 h 2332"/>
                  <a:gd name="T76" fmla="*/ 165 w 1182"/>
                  <a:gd name="T77" fmla="*/ 1143 h 2332"/>
                  <a:gd name="T78" fmla="*/ 176 w 1182"/>
                  <a:gd name="T79" fmla="*/ 1185 h 2332"/>
                  <a:gd name="T80" fmla="*/ 181 w 1182"/>
                  <a:gd name="T81" fmla="*/ 1215 h 2332"/>
                  <a:gd name="T82" fmla="*/ 245 w 1182"/>
                  <a:gd name="T83" fmla="*/ 2289 h 2332"/>
                  <a:gd name="T84" fmla="*/ 289 w 1182"/>
                  <a:gd name="T85" fmla="*/ 2289 h 2332"/>
                  <a:gd name="T86" fmla="*/ 388 w 1182"/>
                  <a:gd name="T87" fmla="*/ 2327 h 2332"/>
                  <a:gd name="T88" fmla="*/ 468 w 1182"/>
                  <a:gd name="T89" fmla="*/ 2329 h 2332"/>
                  <a:gd name="T90" fmla="*/ 506 w 1182"/>
                  <a:gd name="T91" fmla="*/ 2315 h 2332"/>
                  <a:gd name="T92" fmla="*/ 501 w 1182"/>
                  <a:gd name="T93" fmla="*/ 2247 h 2332"/>
                  <a:gd name="T94" fmla="*/ 419 w 1182"/>
                  <a:gd name="T95" fmla="*/ 2198 h 2332"/>
                  <a:gd name="T96" fmla="*/ 356 w 1182"/>
                  <a:gd name="T97" fmla="*/ 2148 h 2332"/>
                  <a:gd name="T98" fmla="*/ 322 w 1182"/>
                  <a:gd name="T99" fmla="*/ 2087 h 2332"/>
                  <a:gd name="T100" fmla="*/ 342 w 1182"/>
                  <a:gd name="T101" fmla="*/ 2033 h 2332"/>
                  <a:gd name="T102" fmla="*/ 345 w 1182"/>
                  <a:gd name="T103" fmla="*/ 1916 h 2332"/>
                  <a:gd name="T104" fmla="*/ 418 w 1182"/>
                  <a:gd name="T105" fmla="*/ 1665 h 2332"/>
                  <a:gd name="T106" fmla="*/ 691 w 1182"/>
                  <a:gd name="T107" fmla="*/ 1481 h 2332"/>
                  <a:gd name="T108" fmla="*/ 670 w 1182"/>
                  <a:gd name="T109" fmla="*/ 1661 h 2332"/>
                  <a:gd name="T110" fmla="*/ 819 w 1182"/>
                  <a:gd name="T111" fmla="*/ 1697 h 2332"/>
                  <a:gd name="T112" fmla="*/ 860 w 1182"/>
                  <a:gd name="T113" fmla="*/ 1709 h 2332"/>
                  <a:gd name="T114" fmla="*/ 921 w 1182"/>
                  <a:gd name="T115" fmla="*/ 1718 h 2332"/>
                  <a:gd name="T116" fmla="*/ 1023 w 1182"/>
                  <a:gd name="T117" fmla="*/ 1720 h 2332"/>
                  <a:gd name="T118" fmla="*/ 1065 w 1182"/>
                  <a:gd name="T119" fmla="*/ 1689 h 2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2" h="2332">
                    <a:moveTo>
                      <a:pt x="1025" y="1623"/>
                    </a:moveTo>
                    <a:lnTo>
                      <a:pt x="1014" y="1616"/>
                    </a:lnTo>
                    <a:lnTo>
                      <a:pt x="1001" y="1611"/>
                    </a:lnTo>
                    <a:lnTo>
                      <a:pt x="984" y="1609"/>
                    </a:lnTo>
                    <a:lnTo>
                      <a:pt x="965" y="1605"/>
                    </a:lnTo>
                    <a:lnTo>
                      <a:pt x="944" y="1601"/>
                    </a:lnTo>
                    <a:lnTo>
                      <a:pt x="922" y="1593"/>
                    </a:lnTo>
                    <a:lnTo>
                      <a:pt x="901" y="1580"/>
                    </a:lnTo>
                    <a:lnTo>
                      <a:pt x="880" y="1559"/>
                    </a:lnTo>
                    <a:lnTo>
                      <a:pt x="866" y="1537"/>
                    </a:lnTo>
                    <a:lnTo>
                      <a:pt x="856" y="1513"/>
                    </a:lnTo>
                    <a:lnTo>
                      <a:pt x="849" y="1494"/>
                    </a:lnTo>
                    <a:lnTo>
                      <a:pt x="846" y="1486"/>
                    </a:lnTo>
                    <a:lnTo>
                      <a:pt x="884" y="1484"/>
                    </a:lnTo>
                    <a:lnTo>
                      <a:pt x="886" y="1424"/>
                    </a:lnTo>
                    <a:lnTo>
                      <a:pt x="887" y="1408"/>
                    </a:lnTo>
                    <a:lnTo>
                      <a:pt x="890" y="1368"/>
                    </a:lnTo>
                    <a:lnTo>
                      <a:pt x="893" y="1313"/>
                    </a:lnTo>
                    <a:lnTo>
                      <a:pt x="901" y="1251"/>
                    </a:lnTo>
                    <a:lnTo>
                      <a:pt x="1182" y="1290"/>
                    </a:lnTo>
                    <a:lnTo>
                      <a:pt x="1165" y="1078"/>
                    </a:lnTo>
                    <a:lnTo>
                      <a:pt x="1164" y="1078"/>
                    </a:lnTo>
                    <a:lnTo>
                      <a:pt x="1159" y="1078"/>
                    </a:lnTo>
                    <a:lnTo>
                      <a:pt x="1153" y="1078"/>
                    </a:lnTo>
                    <a:lnTo>
                      <a:pt x="1143" y="1076"/>
                    </a:lnTo>
                    <a:lnTo>
                      <a:pt x="1133" y="1075"/>
                    </a:lnTo>
                    <a:lnTo>
                      <a:pt x="1119" y="1074"/>
                    </a:lnTo>
                    <a:lnTo>
                      <a:pt x="1105" y="1072"/>
                    </a:lnTo>
                    <a:lnTo>
                      <a:pt x="1090" y="1069"/>
                    </a:lnTo>
                    <a:lnTo>
                      <a:pt x="1073" y="1066"/>
                    </a:lnTo>
                    <a:lnTo>
                      <a:pt x="1056" y="1061"/>
                    </a:lnTo>
                    <a:lnTo>
                      <a:pt x="1040" y="1056"/>
                    </a:lnTo>
                    <a:lnTo>
                      <a:pt x="1023" y="1049"/>
                    </a:lnTo>
                    <a:lnTo>
                      <a:pt x="1006" y="1041"/>
                    </a:lnTo>
                    <a:lnTo>
                      <a:pt x="989" y="1032"/>
                    </a:lnTo>
                    <a:lnTo>
                      <a:pt x="973" y="1022"/>
                    </a:lnTo>
                    <a:lnTo>
                      <a:pt x="959" y="1010"/>
                    </a:lnTo>
                    <a:lnTo>
                      <a:pt x="947" y="999"/>
                    </a:lnTo>
                    <a:lnTo>
                      <a:pt x="936" y="991"/>
                    </a:lnTo>
                    <a:lnTo>
                      <a:pt x="925" y="985"/>
                    </a:lnTo>
                    <a:lnTo>
                      <a:pt x="915" y="980"/>
                    </a:lnTo>
                    <a:lnTo>
                      <a:pt x="908" y="975"/>
                    </a:lnTo>
                    <a:lnTo>
                      <a:pt x="901" y="971"/>
                    </a:lnTo>
                    <a:lnTo>
                      <a:pt x="895" y="968"/>
                    </a:lnTo>
                    <a:lnTo>
                      <a:pt x="890" y="964"/>
                    </a:lnTo>
                    <a:lnTo>
                      <a:pt x="883" y="953"/>
                    </a:lnTo>
                    <a:lnTo>
                      <a:pt x="877" y="942"/>
                    </a:lnTo>
                    <a:lnTo>
                      <a:pt x="871" y="932"/>
                    </a:lnTo>
                    <a:lnTo>
                      <a:pt x="858" y="922"/>
                    </a:lnTo>
                    <a:lnTo>
                      <a:pt x="857" y="922"/>
                    </a:lnTo>
                    <a:lnTo>
                      <a:pt x="852" y="921"/>
                    </a:lnTo>
                    <a:lnTo>
                      <a:pt x="846" y="918"/>
                    </a:lnTo>
                    <a:lnTo>
                      <a:pt x="838" y="916"/>
                    </a:lnTo>
                    <a:lnTo>
                      <a:pt x="829" y="911"/>
                    </a:lnTo>
                    <a:lnTo>
                      <a:pt x="820" y="905"/>
                    </a:lnTo>
                    <a:lnTo>
                      <a:pt x="810" y="898"/>
                    </a:lnTo>
                    <a:lnTo>
                      <a:pt x="800" y="888"/>
                    </a:lnTo>
                    <a:lnTo>
                      <a:pt x="767" y="776"/>
                    </a:lnTo>
                    <a:lnTo>
                      <a:pt x="764" y="772"/>
                    </a:lnTo>
                    <a:lnTo>
                      <a:pt x="761" y="770"/>
                    </a:lnTo>
                    <a:lnTo>
                      <a:pt x="757" y="769"/>
                    </a:lnTo>
                    <a:lnTo>
                      <a:pt x="752" y="769"/>
                    </a:lnTo>
                    <a:lnTo>
                      <a:pt x="749" y="771"/>
                    </a:lnTo>
                    <a:lnTo>
                      <a:pt x="745" y="775"/>
                    </a:lnTo>
                    <a:lnTo>
                      <a:pt x="744" y="778"/>
                    </a:lnTo>
                    <a:lnTo>
                      <a:pt x="745" y="783"/>
                    </a:lnTo>
                    <a:lnTo>
                      <a:pt x="778" y="888"/>
                    </a:lnTo>
                    <a:lnTo>
                      <a:pt x="769" y="891"/>
                    </a:lnTo>
                    <a:lnTo>
                      <a:pt x="762" y="893"/>
                    </a:lnTo>
                    <a:lnTo>
                      <a:pt x="755" y="897"/>
                    </a:lnTo>
                    <a:lnTo>
                      <a:pt x="747" y="900"/>
                    </a:lnTo>
                    <a:lnTo>
                      <a:pt x="740" y="903"/>
                    </a:lnTo>
                    <a:lnTo>
                      <a:pt x="733" y="905"/>
                    </a:lnTo>
                    <a:lnTo>
                      <a:pt x="726" y="906"/>
                    </a:lnTo>
                    <a:lnTo>
                      <a:pt x="718" y="906"/>
                    </a:lnTo>
                    <a:lnTo>
                      <a:pt x="704" y="903"/>
                    </a:lnTo>
                    <a:lnTo>
                      <a:pt x="698" y="895"/>
                    </a:lnTo>
                    <a:lnTo>
                      <a:pt x="697" y="889"/>
                    </a:lnTo>
                    <a:lnTo>
                      <a:pt x="697" y="887"/>
                    </a:lnTo>
                    <a:lnTo>
                      <a:pt x="673" y="795"/>
                    </a:lnTo>
                    <a:lnTo>
                      <a:pt x="674" y="795"/>
                    </a:lnTo>
                    <a:lnTo>
                      <a:pt x="676" y="793"/>
                    </a:lnTo>
                    <a:lnTo>
                      <a:pt x="680" y="792"/>
                    </a:lnTo>
                    <a:lnTo>
                      <a:pt x="686" y="788"/>
                    </a:lnTo>
                    <a:lnTo>
                      <a:pt x="689" y="777"/>
                    </a:lnTo>
                    <a:lnTo>
                      <a:pt x="688" y="758"/>
                    </a:lnTo>
                    <a:lnTo>
                      <a:pt x="685" y="740"/>
                    </a:lnTo>
                    <a:lnTo>
                      <a:pt x="683" y="731"/>
                    </a:lnTo>
                    <a:lnTo>
                      <a:pt x="666" y="728"/>
                    </a:lnTo>
                    <a:lnTo>
                      <a:pt x="665" y="723"/>
                    </a:lnTo>
                    <a:lnTo>
                      <a:pt x="662" y="711"/>
                    </a:lnTo>
                    <a:lnTo>
                      <a:pt x="657" y="693"/>
                    </a:lnTo>
                    <a:lnTo>
                      <a:pt x="652" y="673"/>
                    </a:lnTo>
                    <a:lnTo>
                      <a:pt x="794" y="689"/>
                    </a:lnTo>
                    <a:lnTo>
                      <a:pt x="807" y="572"/>
                    </a:lnTo>
                    <a:lnTo>
                      <a:pt x="634" y="554"/>
                    </a:lnTo>
                    <a:lnTo>
                      <a:pt x="633" y="544"/>
                    </a:lnTo>
                    <a:lnTo>
                      <a:pt x="633" y="537"/>
                    </a:lnTo>
                    <a:lnTo>
                      <a:pt x="633" y="531"/>
                    </a:lnTo>
                    <a:lnTo>
                      <a:pt x="633" y="526"/>
                    </a:lnTo>
                    <a:lnTo>
                      <a:pt x="631" y="520"/>
                    </a:lnTo>
                    <a:lnTo>
                      <a:pt x="627" y="513"/>
                    </a:lnTo>
                    <a:lnTo>
                      <a:pt x="621" y="506"/>
                    </a:lnTo>
                    <a:lnTo>
                      <a:pt x="612" y="497"/>
                    </a:lnTo>
                    <a:lnTo>
                      <a:pt x="602" y="487"/>
                    </a:lnTo>
                    <a:lnTo>
                      <a:pt x="594" y="477"/>
                    </a:lnTo>
                    <a:lnTo>
                      <a:pt x="584" y="466"/>
                    </a:lnTo>
                    <a:lnTo>
                      <a:pt x="576" y="452"/>
                    </a:lnTo>
                    <a:lnTo>
                      <a:pt x="561" y="432"/>
                    </a:lnTo>
                    <a:lnTo>
                      <a:pt x="552" y="422"/>
                    </a:lnTo>
                    <a:lnTo>
                      <a:pt x="546" y="416"/>
                    </a:lnTo>
                    <a:lnTo>
                      <a:pt x="542" y="410"/>
                    </a:lnTo>
                    <a:lnTo>
                      <a:pt x="538" y="393"/>
                    </a:lnTo>
                    <a:lnTo>
                      <a:pt x="535" y="375"/>
                    </a:lnTo>
                    <a:lnTo>
                      <a:pt x="534" y="362"/>
                    </a:lnTo>
                    <a:lnTo>
                      <a:pt x="538" y="359"/>
                    </a:lnTo>
                    <a:lnTo>
                      <a:pt x="547" y="364"/>
                    </a:lnTo>
                    <a:lnTo>
                      <a:pt x="553" y="367"/>
                    </a:lnTo>
                    <a:lnTo>
                      <a:pt x="559" y="368"/>
                    </a:lnTo>
                    <a:lnTo>
                      <a:pt x="566" y="367"/>
                    </a:lnTo>
                    <a:lnTo>
                      <a:pt x="573" y="362"/>
                    </a:lnTo>
                    <a:lnTo>
                      <a:pt x="577" y="353"/>
                    </a:lnTo>
                    <a:lnTo>
                      <a:pt x="578" y="346"/>
                    </a:lnTo>
                    <a:lnTo>
                      <a:pt x="578" y="343"/>
                    </a:lnTo>
                    <a:lnTo>
                      <a:pt x="593" y="335"/>
                    </a:lnTo>
                    <a:lnTo>
                      <a:pt x="593" y="321"/>
                    </a:lnTo>
                    <a:lnTo>
                      <a:pt x="602" y="322"/>
                    </a:lnTo>
                    <a:lnTo>
                      <a:pt x="611" y="304"/>
                    </a:lnTo>
                    <a:lnTo>
                      <a:pt x="613" y="305"/>
                    </a:lnTo>
                    <a:lnTo>
                      <a:pt x="619" y="308"/>
                    </a:lnTo>
                    <a:lnTo>
                      <a:pt x="628" y="310"/>
                    </a:lnTo>
                    <a:lnTo>
                      <a:pt x="634" y="311"/>
                    </a:lnTo>
                    <a:lnTo>
                      <a:pt x="639" y="305"/>
                    </a:lnTo>
                    <a:lnTo>
                      <a:pt x="641" y="293"/>
                    </a:lnTo>
                    <a:lnTo>
                      <a:pt x="644" y="281"/>
                    </a:lnTo>
                    <a:lnTo>
                      <a:pt x="644" y="275"/>
                    </a:lnTo>
                    <a:lnTo>
                      <a:pt x="644" y="253"/>
                    </a:lnTo>
                    <a:lnTo>
                      <a:pt x="659" y="256"/>
                    </a:lnTo>
                    <a:lnTo>
                      <a:pt x="670" y="227"/>
                    </a:lnTo>
                    <a:lnTo>
                      <a:pt x="671" y="227"/>
                    </a:lnTo>
                    <a:lnTo>
                      <a:pt x="675" y="228"/>
                    </a:lnTo>
                    <a:lnTo>
                      <a:pt x="681" y="229"/>
                    </a:lnTo>
                    <a:lnTo>
                      <a:pt x="688" y="232"/>
                    </a:lnTo>
                    <a:lnTo>
                      <a:pt x="697" y="234"/>
                    </a:lnTo>
                    <a:lnTo>
                      <a:pt x="705" y="236"/>
                    </a:lnTo>
                    <a:lnTo>
                      <a:pt x="714" y="239"/>
                    </a:lnTo>
                    <a:lnTo>
                      <a:pt x="721" y="241"/>
                    </a:lnTo>
                    <a:lnTo>
                      <a:pt x="732" y="245"/>
                    </a:lnTo>
                    <a:lnTo>
                      <a:pt x="738" y="244"/>
                    </a:lnTo>
                    <a:lnTo>
                      <a:pt x="736" y="238"/>
                    </a:lnTo>
                    <a:lnTo>
                      <a:pt x="730" y="227"/>
                    </a:lnTo>
                    <a:lnTo>
                      <a:pt x="726" y="219"/>
                    </a:lnTo>
                    <a:lnTo>
                      <a:pt x="720" y="213"/>
                    </a:lnTo>
                    <a:lnTo>
                      <a:pt x="714" y="206"/>
                    </a:lnTo>
                    <a:lnTo>
                      <a:pt x="709" y="198"/>
                    </a:lnTo>
                    <a:lnTo>
                      <a:pt x="705" y="189"/>
                    </a:lnTo>
                    <a:lnTo>
                      <a:pt x="701" y="178"/>
                    </a:lnTo>
                    <a:lnTo>
                      <a:pt x="701" y="166"/>
                    </a:lnTo>
                    <a:lnTo>
                      <a:pt x="703" y="153"/>
                    </a:lnTo>
                    <a:lnTo>
                      <a:pt x="708" y="127"/>
                    </a:lnTo>
                    <a:lnTo>
                      <a:pt x="709" y="105"/>
                    </a:lnTo>
                    <a:lnTo>
                      <a:pt x="706" y="88"/>
                    </a:lnTo>
                    <a:lnTo>
                      <a:pt x="700" y="71"/>
                    </a:lnTo>
                    <a:lnTo>
                      <a:pt x="691" y="55"/>
                    </a:lnTo>
                    <a:lnTo>
                      <a:pt x="679" y="41"/>
                    </a:lnTo>
                    <a:lnTo>
                      <a:pt x="665" y="30"/>
                    </a:lnTo>
                    <a:lnTo>
                      <a:pt x="651" y="20"/>
                    </a:lnTo>
                    <a:lnTo>
                      <a:pt x="635" y="13"/>
                    </a:lnTo>
                    <a:lnTo>
                      <a:pt x="619" y="8"/>
                    </a:lnTo>
                    <a:lnTo>
                      <a:pt x="604" y="3"/>
                    </a:lnTo>
                    <a:lnTo>
                      <a:pt x="589" y="1"/>
                    </a:lnTo>
                    <a:lnTo>
                      <a:pt x="576" y="0"/>
                    </a:lnTo>
                    <a:lnTo>
                      <a:pt x="561" y="1"/>
                    </a:lnTo>
                    <a:lnTo>
                      <a:pt x="547" y="5"/>
                    </a:lnTo>
                    <a:lnTo>
                      <a:pt x="532" y="9"/>
                    </a:lnTo>
                    <a:lnTo>
                      <a:pt x="519" y="16"/>
                    </a:lnTo>
                    <a:lnTo>
                      <a:pt x="507" y="23"/>
                    </a:lnTo>
                    <a:lnTo>
                      <a:pt x="497" y="30"/>
                    </a:lnTo>
                    <a:lnTo>
                      <a:pt x="489" y="37"/>
                    </a:lnTo>
                    <a:lnTo>
                      <a:pt x="482" y="47"/>
                    </a:lnTo>
                    <a:lnTo>
                      <a:pt x="473" y="59"/>
                    </a:lnTo>
                    <a:lnTo>
                      <a:pt x="465" y="72"/>
                    </a:lnTo>
                    <a:lnTo>
                      <a:pt x="456" y="86"/>
                    </a:lnTo>
                    <a:lnTo>
                      <a:pt x="449" y="99"/>
                    </a:lnTo>
                    <a:lnTo>
                      <a:pt x="443" y="110"/>
                    </a:lnTo>
                    <a:lnTo>
                      <a:pt x="439" y="118"/>
                    </a:lnTo>
                    <a:lnTo>
                      <a:pt x="438" y="121"/>
                    </a:lnTo>
                    <a:lnTo>
                      <a:pt x="437" y="129"/>
                    </a:lnTo>
                    <a:lnTo>
                      <a:pt x="432" y="151"/>
                    </a:lnTo>
                    <a:lnTo>
                      <a:pt x="427" y="178"/>
                    </a:lnTo>
                    <a:lnTo>
                      <a:pt x="421" y="207"/>
                    </a:lnTo>
                    <a:lnTo>
                      <a:pt x="415" y="233"/>
                    </a:lnTo>
                    <a:lnTo>
                      <a:pt x="408" y="252"/>
                    </a:lnTo>
                    <a:lnTo>
                      <a:pt x="402" y="265"/>
                    </a:lnTo>
                    <a:lnTo>
                      <a:pt x="400" y="270"/>
                    </a:lnTo>
                    <a:lnTo>
                      <a:pt x="385" y="270"/>
                    </a:lnTo>
                    <a:lnTo>
                      <a:pt x="383" y="273"/>
                    </a:lnTo>
                    <a:lnTo>
                      <a:pt x="377" y="280"/>
                    </a:lnTo>
                    <a:lnTo>
                      <a:pt x="365" y="291"/>
                    </a:lnTo>
                    <a:lnTo>
                      <a:pt x="349" y="305"/>
                    </a:lnTo>
                    <a:lnTo>
                      <a:pt x="328" y="322"/>
                    </a:lnTo>
                    <a:lnTo>
                      <a:pt x="302" y="341"/>
                    </a:lnTo>
                    <a:lnTo>
                      <a:pt x="270" y="363"/>
                    </a:lnTo>
                    <a:lnTo>
                      <a:pt x="233" y="386"/>
                    </a:lnTo>
                    <a:lnTo>
                      <a:pt x="220" y="397"/>
                    </a:lnTo>
                    <a:lnTo>
                      <a:pt x="208" y="410"/>
                    </a:lnTo>
                    <a:lnTo>
                      <a:pt x="199" y="425"/>
                    </a:lnTo>
                    <a:lnTo>
                      <a:pt x="192" y="442"/>
                    </a:lnTo>
                    <a:lnTo>
                      <a:pt x="187" y="458"/>
                    </a:lnTo>
                    <a:lnTo>
                      <a:pt x="184" y="475"/>
                    </a:lnTo>
                    <a:lnTo>
                      <a:pt x="180" y="490"/>
                    </a:lnTo>
                    <a:lnTo>
                      <a:pt x="179" y="503"/>
                    </a:lnTo>
                    <a:lnTo>
                      <a:pt x="13" y="486"/>
                    </a:lnTo>
                    <a:lnTo>
                      <a:pt x="0" y="602"/>
                    </a:lnTo>
                    <a:lnTo>
                      <a:pt x="181" y="623"/>
                    </a:lnTo>
                    <a:lnTo>
                      <a:pt x="191" y="823"/>
                    </a:lnTo>
                    <a:lnTo>
                      <a:pt x="185" y="851"/>
                    </a:lnTo>
                    <a:lnTo>
                      <a:pt x="177" y="881"/>
                    </a:lnTo>
                    <a:lnTo>
                      <a:pt x="170" y="907"/>
                    </a:lnTo>
                    <a:lnTo>
                      <a:pt x="165" y="926"/>
                    </a:lnTo>
                    <a:lnTo>
                      <a:pt x="162" y="939"/>
                    </a:lnTo>
                    <a:lnTo>
                      <a:pt x="162" y="947"/>
                    </a:lnTo>
                    <a:lnTo>
                      <a:pt x="168" y="957"/>
                    </a:lnTo>
                    <a:lnTo>
                      <a:pt x="182" y="976"/>
                    </a:lnTo>
                    <a:lnTo>
                      <a:pt x="184" y="977"/>
                    </a:lnTo>
                    <a:lnTo>
                      <a:pt x="184" y="977"/>
                    </a:lnTo>
                    <a:lnTo>
                      <a:pt x="185" y="979"/>
                    </a:lnTo>
                    <a:lnTo>
                      <a:pt x="185" y="979"/>
                    </a:lnTo>
                    <a:lnTo>
                      <a:pt x="171" y="1117"/>
                    </a:lnTo>
                    <a:lnTo>
                      <a:pt x="173" y="1122"/>
                    </a:lnTo>
                    <a:lnTo>
                      <a:pt x="169" y="1127"/>
                    </a:lnTo>
                    <a:lnTo>
                      <a:pt x="165" y="1133"/>
                    </a:lnTo>
                    <a:lnTo>
                      <a:pt x="164" y="1138"/>
                    </a:lnTo>
                    <a:lnTo>
                      <a:pt x="165" y="1143"/>
                    </a:lnTo>
                    <a:lnTo>
                      <a:pt x="168" y="1148"/>
                    </a:lnTo>
                    <a:lnTo>
                      <a:pt x="171" y="1152"/>
                    </a:lnTo>
                    <a:lnTo>
                      <a:pt x="174" y="1157"/>
                    </a:lnTo>
                    <a:lnTo>
                      <a:pt x="176" y="1161"/>
                    </a:lnTo>
                    <a:lnTo>
                      <a:pt x="179" y="1181"/>
                    </a:lnTo>
                    <a:lnTo>
                      <a:pt x="176" y="1185"/>
                    </a:lnTo>
                    <a:lnTo>
                      <a:pt x="175" y="1189"/>
                    </a:lnTo>
                    <a:lnTo>
                      <a:pt x="174" y="1193"/>
                    </a:lnTo>
                    <a:lnTo>
                      <a:pt x="174" y="1199"/>
                    </a:lnTo>
                    <a:lnTo>
                      <a:pt x="175" y="1206"/>
                    </a:lnTo>
                    <a:lnTo>
                      <a:pt x="177" y="1212"/>
                    </a:lnTo>
                    <a:lnTo>
                      <a:pt x="181" y="1215"/>
                    </a:lnTo>
                    <a:lnTo>
                      <a:pt x="184" y="1220"/>
                    </a:lnTo>
                    <a:lnTo>
                      <a:pt x="227" y="1592"/>
                    </a:lnTo>
                    <a:lnTo>
                      <a:pt x="177" y="1787"/>
                    </a:lnTo>
                    <a:lnTo>
                      <a:pt x="161" y="2163"/>
                    </a:lnTo>
                    <a:lnTo>
                      <a:pt x="170" y="2276"/>
                    </a:lnTo>
                    <a:lnTo>
                      <a:pt x="245" y="2289"/>
                    </a:lnTo>
                    <a:lnTo>
                      <a:pt x="261" y="2280"/>
                    </a:lnTo>
                    <a:lnTo>
                      <a:pt x="262" y="2280"/>
                    </a:lnTo>
                    <a:lnTo>
                      <a:pt x="266" y="2281"/>
                    </a:lnTo>
                    <a:lnTo>
                      <a:pt x="272" y="2282"/>
                    </a:lnTo>
                    <a:lnTo>
                      <a:pt x="279" y="2286"/>
                    </a:lnTo>
                    <a:lnTo>
                      <a:pt x="289" y="2289"/>
                    </a:lnTo>
                    <a:lnTo>
                      <a:pt x="299" y="2294"/>
                    </a:lnTo>
                    <a:lnTo>
                      <a:pt x="311" y="2301"/>
                    </a:lnTo>
                    <a:lnTo>
                      <a:pt x="325" y="2310"/>
                    </a:lnTo>
                    <a:lnTo>
                      <a:pt x="342" y="2317"/>
                    </a:lnTo>
                    <a:lnTo>
                      <a:pt x="363" y="2323"/>
                    </a:lnTo>
                    <a:lnTo>
                      <a:pt x="388" y="2327"/>
                    </a:lnTo>
                    <a:lnTo>
                      <a:pt x="412" y="2328"/>
                    </a:lnTo>
                    <a:lnTo>
                      <a:pt x="433" y="2329"/>
                    </a:lnTo>
                    <a:lnTo>
                      <a:pt x="450" y="2330"/>
                    </a:lnTo>
                    <a:lnTo>
                      <a:pt x="459" y="2330"/>
                    </a:lnTo>
                    <a:lnTo>
                      <a:pt x="459" y="2332"/>
                    </a:lnTo>
                    <a:lnTo>
                      <a:pt x="468" y="2329"/>
                    </a:lnTo>
                    <a:lnTo>
                      <a:pt x="478" y="2328"/>
                    </a:lnTo>
                    <a:lnTo>
                      <a:pt x="485" y="2326"/>
                    </a:lnTo>
                    <a:lnTo>
                      <a:pt x="491" y="2324"/>
                    </a:lnTo>
                    <a:lnTo>
                      <a:pt x="497" y="2322"/>
                    </a:lnTo>
                    <a:lnTo>
                      <a:pt x="502" y="2318"/>
                    </a:lnTo>
                    <a:lnTo>
                      <a:pt x="506" y="2315"/>
                    </a:lnTo>
                    <a:lnTo>
                      <a:pt x="510" y="2310"/>
                    </a:lnTo>
                    <a:lnTo>
                      <a:pt x="512" y="2303"/>
                    </a:lnTo>
                    <a:lnTo>
                      <a:pt x="512" y="2291"/>
                    </a:lnTo>
                    <a:lnTo>
                      <a:pt x="511" y="2277"/>
                    </a:lnTo>
                    <a:lnTo>
                      <a:pt x="507" y="2262"/>
                    </a:lnTo>
                    <a:lnTo>
                      <a:pt x="501" y="2247"/>
                    </a:lnTo>
                    <a:lnTo>
                      <a:pt x="493" y="2234"/>
                    </a:lnTo>
                    <a:lnTo>
                      <a:pt x="482" y="2224"/>
                    </a:lnTo>
                    <a:lnTo>
                      <a:pt x="467" y="2218"/>
                    </a:lnTo>
                    <a:lnTo>
                      <a:pt x="450" y="2213"/>
                    </a:lnTo>
                    <a:lnTo>
                      <a:pt x="435" y="2206"/>
                    </a:lnTo>
                    <a:lnTo>
                      <a:pt x="419" y="2198"/>
                    </a:lnTo>
                    <a:lnTo>
                      <a:pt x="404" y="2188"/>
                    </a:lnTo>
                    <a:lnTo>
                      <a:pt x="390" y="2177"/>
                    </a:lnTo>
                    <a:lnTo>
                      <a:pt x="378" y="2167"/>
                    </a:lnTo>
                    <a:lnTo>
                      <a:pt x="367" y="2158"/>
                    </a:lnTo>
                    <a:lnTo>
                      <a:pt x="359" y="2151"/>
                    </a:lnTo>
                    <a:lnTo>
                      <a:pt x="356" y="2148"/>
                    </a:lnTo>
                    <a:lnTo>
                      <a:pt x="351" y="2142"/>
                    </a:lnTo>
                    <a:lnTo>
                      <a:pt x="347" y="2134"/>
                    </a:lnTo>
                    <a:lnTo>
                      <a:pt x="340" y="2123"/>
                    </a:lnTo>
                    <a:lnTo>
                      <a:pt x="334" y="2112"/>
                    </a:lnTo>
                    <a:lnTo>
                      <a:pt x="328" y="2099"/>
                    </a:lnTo>
                    <a:lnTo>
                      <a:pt x="322" y="2087"/>
                    </a:lnTo>
                    <a:lnTo>
                      <a:pt x="318" y="2073"/>
                    </a:lnTo>
                    <a:lnTo>
                      <a:pt x="320" y="2068"/>
                    </a:lnTo>
                    <a:lnTo>
                      <a:pt x="322" y="2065"/>
                    </a:lnTo>
                    <a:lnTo>
                      <a:pt x="325" y="2061"/>
                    </a:lnTo>
                    <a:lnTo>
                      <a:pt x="328" y="2059"/>
                    </a:lnTo>
                    <a:lnTo>
                      <a:pt x="342" y="2033"/>
                    </a:lnTo>
                    <a:lnTo>
                      <a:pt x="342" y="2009"/>
                    </a:lnTo>
                    <a:lnTo>
                      <a:pt x="337" y="1986"/>
                    </a:lnTo>
                    <a:lnTo>
                      <a:pt x="333" y="1967"/>
                    </a:lnTo>
                    <a:lnTo>
                      <a:pt x="334" y="1955"/>
                    </a:lnTo>
                    <a:lnTo>
                      <a:pt x="339" y="1937"/>
                    </a:lnTo>
                    <a:lnTo>
                      <a:pt x="345" y="1916"/>
                    </a:lnTo>
                    <a:lnTo>
                      <a:pt x="354" y="1896"/>
                    </a:lnTo>
                    <a:lnTo>
                      <a:pt x="361" y="1877"/>
                    </a:lnTo>
                    <a:lnTo>
                      <a:pt x="367" y="1860"/>
                    </a:lnTo>
                    <a:lnTo>
                      <a:pt x="372" y="1849"/>
                    </a:lnTo>
                    <a:lnTo>
                      <a:pt x="373" y="1844"/>
                    </a:lnTo>
                    <a:lnTo>
                      <a:pt x="418" y="1665"/>
                    </a:lnTo>
                    <a:lnTo>
                      <a:pt x="448" y="1233"/>
                    </a:lnTo>
                    <a:lnTo>
                      <a:pt x="631" y="1215"/>
                    </a:lnTo>
                    <a:lnTo>
                      <a:pt x="709" y="1226"/>
                    </a:lnTo>
                    <a:lnTo>
                      <a:pt x="699" y="1282"/>
                    </a:lnTo>
                    <a:lnTo>
                      <a:pt x="691" y="1475"/>
                    </a:lnTo>
                    <a:lnTo>
                      <a:pt x="691" y="1481"/>
                    </a:lnTo>
                    <a:lnTo>
                      <a:pt x="691" y="1499"/>
                    </a:lnTo>
                    <a:lnTo>
                      <a:pt x="687" y="1529"/>
                    </a:lnTo>
                    <a:lnTo>
                      <a:pt x="679" y="1570"/>
                    </a:lnTo>
                    <a:lnTo>
                      <a:pt x="671" y="1605"/>
                    </a:lnTo>
                    <a:lnTo>
                      <a:pt x="669" y="1636"/>
                    </a:lnTo>
                    <a:lnTo>
                      <a:pt x="670" y="1661"/>
                    </a:lnTo>
                    <a:lnTo>
                      <a:pt x="676" y="1677"/>
                    </a:lnTo>
                    <a:lnTo>
                      <a:pt x="674" y="1679"/>
                    </a:lnTo>
                    <a:lnTo>
                      <a:pt x="676" y="1721"/>
                    </a:lnTo>
                    <a:lnTo>
                      <a:pt x="810" y="1715"/>
                    </a:lnTo>
                    <a:lnTo>
                      <a:pt x="813" y="1696"/>
                    </a:lnTo>
                    <a:lnTo>
                      <a:pt x="819" y="1697"/>
                    </a:lnTo>
                    <a:lnTo>
                      <a:pt x="826" y="1697"/>
                    </a:lnTo>
                    <a:lnTo>
                      <a:pt x="833" y="1697"/>
                    </a:lnTo>
                    <a:lnTo>
                      <a:pt x="839" y="1698"/>
                    </a:lnTo>
                    <a:lnTo>
                      <a:pt x="846" y="1702"/>
                    </a:lnTo>
                    <a:lnTo>
                      <a:pt x="854" y="1705"/>
                    </a:lnTo>
                    <a:lnTo>
                      <a:pt x="860" y="1709"/>
                    </a:lnTo>
                    <a:lnTo>
                      <a:pt x="866" y="1712"/>
                    </a:lnTo>
                    <a:lnTo>
                      <a:pt x="872" y="1715"/>
                    </a:lnTo>
                    <a:lnTo>
                      <a:pt x="880" y="1716"/>
                    </a:lnTo>
                    <a:lnTo>
                      <a:pt x="892" y="1717"/>
                    </a:lnTo>
                    <a:lnTo>
                      <a:pt x="906" y="1718"/>
                    </a:lnTo>
                    <a:lnTo>
                      <a:pt x="921" y="1718"/>
                    </a:lnTo>
                    <a:lnTo>
                      <a:pt x="938" y="1720"/>
                    </a:lnTo>
                    <a:lnTo>
                      <a:pt x="955" y="1720"/>
                    </a:lnTo>
                    <a:lnTo>
                      <a:pt x="973" y="1720"/>
                    </a:lnTo>
                    <a:lnTo>
                      <a:pt x="990" y="1720"/>
                    </a:lnTo>
                    <a:lnTo>
                      <a:pt x="1007" y="1720"/>
                    </a:lnTo>
                    <a:lnTo>
                      <a:pt x="1023" y="1720"/>
                    </a:lnTo>
                    <a:lnTo>
                      <a:pt x="1037" y="1718"/>
                    </a:lnTo>
                    <a:lnTo>
                      <a:pt x="1048" y="1718"/>
                    </a:lnTo>
                    <a:lnTo>
                      <a:pt x="1058" y="1718"/>
                    </a:lnTo>
                    <a:lnTo>
                      <a:pt x="1062" y="1718"/>
                    </a:lnTo>
                    <a:lnTo>
                      <a:pt x="1065" y="1718"/>
                    </a:lnTo>
                    <a:lnTo>
                      <a:pt x="1065" y="1689"/>
                    </a:lnTo>
                    <a:lnTo>
                      <a:pt x="1054" y="1687"/>
                    </a:lnTo>
                    <a:lnTo>
                      <a:pt x="1054" y="1671"/>
                    </a:lnTo>
                    <a:lnTo>
                      <a:pt x="1047" y="1654"/>
                    </a:lnTo>
                    <a:lnTo>
                      <a:pt x="1037" y="1638"/>
                    </a:lnTo>
                    <a:lnTo>
                      <a:pt x="1025" y="16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5" name="Freeform 209"/>
              <p:cNvSpPr>
                <a:spLocks/>
              </p:cNvSpPr>
              <p:nvPr/>
            </p:nvSpPr>
            <p:spPr bwMode="auto">
              <a:xfrm>
                <a:off x="3241" y="1830"/>
                <a:ext cx="141" cy="125"/>
              </a:xfrm>
              <a:custGeom>
                <a:avLst/>
                <a:gdLst>
                  <a:gd name="T0" fmla="*/ 696 w 704"/>
                  <a:gd name="T1" fmla="*/ 452 h 625"/>
                  <a:gd name="T2" fmla="*/ 696 w 704"/>
                  <a:gd name="T3" fmla="*/ 370 h 625"/>
                  <a:gd name="T4" fmla="*/ 663 w 704"/>
                  <a:gd name="T5" fmla="*/ 370 h 625"/>
                  <a:gd name="T6" fmla="*/ 663 w 704"/>
                  <a:gd name="T7" fmla="*/ 276 h 625"/>
                  <a:gd name="T8" fmla="*/ 673 w 704"/>
                  <a:gd name="T9" fmla="*/ 276 h 625"/>
                  <a:gd name="T10" fmla="*/ 673 w 704"/>
                  <a:gd name="T11" fmla="*/ 184 h 625"/>
                  <a:gd name="T12" fmla="*/ 690 w 704"/>
                  <a:gd name="T13" fmla="*/ 184 h 625"/>
                  <a:gd name="T14" fmla="*/ 690 w 704"/>
                  <a:gd name="T15" fmla="*/ 93 h 625"/>
                  <a:gd name="T16" fmla="*/ 664 w 704"/>
                  <a:gd name="T17" fmla="*/ 93 h 625"/>
                  <a:gd name="T18" fmla="*/ 664 w 704"/>
                  <a:gd name="T19" fmla="*/ 0 h 625"/>
                  <a:gd name="T20" fmla="*/ 1 w 704"/>
                  <a:gd name="T21" fmla="*/ 0 h 625"/>
                  <a:gd name="T22" fmla="*/ 1 w 704"/>
                  <a:gd name="T23" fmla="*/ 93 h 625"/>
                  <a:gd name="T24" fmla="*/ 27 w 704"/>
                  <a:gd name="T25" fmla="*/ 93 h 625"/>
                  <a:gd name="T26" fmla="*/ 27 w 704"/>
                  <a:gd name="T27" fmla="*/ 184 h 625"/>
                  <a:gd name="T28" fmla="*/ 10 w 704"/>
                  <a:gd name="T29" fmla="*/ 184 h 625"/>
                  <a:gd name="T30" fmla="*/ 10 w 704"/>
                  <a:gd name="T31" fmla="*/ 269 h 625"/>
                  <a:gd name="T32" fmla="*/ 1 w 704"/>
                  <a:gd name="T33" fmla="*/ 269 h 625"/>
                  <a:gd name="T34" fmla="*/ 0 w 704"/>
                  <a:gd name="T35" fmla="*/ 370 h 625"/>
                  <a:gd name="T36" fmla="*/ 34 w 704"/>
                  <a:gd name="T37" fmla="*/ 370 h 625"/>
                  <a:gd name="T38" fmla="*/ 34 w 704"/>
                  <a:gd name="T39" fmla="*/ 462 h 625"/>
                  <a:gd name="T40" fmla="*/ 42 w 704"/>
                  <a:gd name="T41" fmla="*/ 462 h 625"/>
                  <a:gd name="T42" fmla="*/ 42 w 704"/>
                  <a:gd name="T43" fmla="*/ 532 h 625"/>
                  <a:gd name="T44" fmla="*/ 42 w 704"/>
                  <a:gd name="T45" fmla="*/ 557 h 625"/>
                  <a:gd name="T46" fmla="*/ 42 w 704"/>
                  <a:gd name="T47" fmla="*/ 625 h 625"/>
                  <a:gd name="T48" fmla="*/ 704 w 704"/>
                  <a:gd name="T49" fmla="*/ 625 h 625"/>
                  <a:gd name="T50" fmla="*/ 704 w 704"/>
                  <a:gd name="T51" fmla="*/ 557 h 625"/>
                  <a:gd name="T52" fmla="*/ 704 w 704"/>
                  <a:gd name="T53" fmla="*/ 532 h 625"/>
                  <a:gd name="T54" fmla="*/ 704 w 704"/>
                  <a:gd name="T55" fmla="*/ 452 h 625"/>
                  <a:gd name="T56" fmla="*/ 696 w 704"/>
                  <a:gd name="T57" fmla="*/ 452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4" h="625">
                    <a:moveTo>
                      <a:pt x="696" y="452"/>
                    </a:moveTo>
                    <a:lnTo>
                      <a:pt x="696" y="370"/>
                    </a:lnTo>
                    <a:lnTo>
                      <a:pt x="663" y="370"/>
                    </a:lnTo>
                    <a:lnTo>
                      <a:pt x="663" y="276"/>
                    </a:lnTo>
                    <a:lnTo>
                      <a:pt x="673" y="276"/>
                    </a:lnTo>
                    <a:lnTo>
                      <a:pt x="673" y="184"/>
                    </a:lnTo>
                    <a:lnTo>
                      <a:pt x="690" y="184"/>
                    </a:lnTo>
                    <a:lnTo>
                      <a:pt x="690" y="93"/>
                    </a:lnTo>
                    <a:lnTo>
                      <a:pt x="664" y="93"/>
                    </a:lnTo>
                    <a:lnTo>
                      <a:pt x="664" y="0"/>
                    </a:lnTo>
                    <a:lnTo>
                      <a:pt x="1" y="0"/>
                    </a:lnTo>
                    <a:lnTo>
                      <a:pt x="1" y="93"/>
                    </a:lnTo>
                    <a:lnTo>
                      <a:pt x="27" y="93"/>
                    </a:lnTo>
                    <a:lnTo>
                      <a:pt x="27" y="184"/>
                    </a:lnTo>
                    <a:lnTo>
                      <a:pt x="10" y="184"/>
                    </a:lnTo>
                    <a:lnTo>
                      <a:pt x="10" y="269"/>
                    </a:lnTo>
                    <a:lnTo>
                      <a:pt x="1" y="269"/>
                    </a:lnTo>
                    <a:lnTo>
                      <a:pt x="0" y="370"/>
                    </a:lnTo>
                    <a:lnTo>
                      <a:pt x="34" y="370"/>
                    </a:lnTo>
                    <a:lnTo>
                      <a:pt x="34" y="462"/>
                    </a:lnTo>
                    <a:lnTo>
                      <a:pt x="42" y="462"/>
                    </a:lnTo>
                    <a:lnTo>
                      <a:pt x="42" y="532"/>
                    </a:lnTo>
                    <a:lnTo>
                      <a:pt x="42" y="557"/>
                    </a:lnTo>
                    <a:lnTo>
                      <a:pt x="42" y="625"/>
                    </a:lnTo>
                    <a:lnTo>
                      <a:pt x="704" y="625"/>
                    </a:lnTo>
                    <a:lnTo>
                      <a:pt x="704" y="557"/>
                    </a:lnTo>
                    <a:lnTo>
                      <a:pt x="704" y="532"/>
                    </a:lnTo>
                    <a:lnTo>
                      <a:pt x="704" y="452"/>
                    </a:lnTo>
                    <a:lnTo>
                      <a:pt x="696" y="45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6" name="Freeform 210"/>
              <p:cNvSpPr>
                <a:spLocks/>
              </p:cNvSpPr>
              <p:nvPr/>
            </p:nvSpPr>
            <p:spPr bwMode="auto">
              <a:xfrm>
                <a:off x="3237" y="1491"/>
                <a:ext cx="15" cy="30"/>
              </a:xfrm>
              <a:custGeom>
                <a:avLst/>
                <a:gdLst>
                  <a:gd name="T0" fmla="*/ 0 w 72"/>
                  <a:gd name="T1" fmla="*/ 0 h 151"/>
                  <a:gd name="T2" fmla="*/ 2 w 72"/>
                  <a:gd name="T3" fmla="*/ 1 h 151"/>
                  <a:gd name="T4" fmla="*/ 8 w 72"/>
                  <a:gd name="T5" fmla="*/ 4 h 151"/>
                  <a:gd name="T6" fmla="*/ 17 w 72"/>
                  <a:gd name="T7" fmla="*/ 9 h 151"/>
                  <a:gd name="T8" fmla="*/ 26 w 72"/>
                  <a:gd name="T9" fmla="*/ 15 h 151"/>
                  <a:gd name="T10" fmla="*/ 37 w 72"/>
                  <a:gd name="T11" fmla="*/ 22 h 151"/>
                  <a:gd name="T12" fmla="*/ 47 w 72"/>
                  <a:gd name="T13" fmla="*/ 29 h 151"/>
                  <a:gd name="T14" fmla="*/ 55 w 72"/>
                  <a:gd name="T15" fmla="*/ 36 h 151"/>
                  <a:gd name="T16" fmla="*/ 60 w 72"/>
                  <a:gd name="T17" fmla="*/ 44 h 151"/>
                  <a:gd name="T18" fmla="*/ 66 w 72"/>
                  <a:gd name="T19" fmla="*/ 58 h 151"/>
                  <a:gd name="T20" fmla="*/ 71 w 72"/>
                  <a:gd name="T21" fmla="*/ 73 h 151"/>
                  <a:gd name="T22" fmla="*/ 72 w 72"/>
                  <a:gd name="T23" fmla="*/ 86 h 151"/>
                  <a:gd name="T24" fmla="*/ 71 w 72"/>
                  <a:gd name="T25" fmla="*/ 102 h 151"/>
                  <a:gd name="T26" fmla="*/ 69 w 72"/>
                  <a:gd name="T27" fmla="*/ 118 h 151"/>
                  <a:gd name="T28" fmla="*/ 66 w 72"/>
                  <a:gd name="T29" fmla="*/ 134 h 151"/>
                  <a:gd name="T30" fmla="*/ 65 w 72"/>
                  <a:gd name="T31" fmla="*/ 146 h 151"/>
                  <a:gd name="T32" fmla="*/ 64 w 72"/>
                  <a:gd name="T33" fmla="*/ 151 h 151"/>
                  <a:gd name="T34" fmla="*/ 43 w 72"/>
                  <a:gd name="T35" fmla="*/ 143 h 151"/>
                  <a:gd name="T36" fmla="*/ 46 w 72"/>
                  <a:gd name="T37" fmla="*/ 134 h 151"/>
                  <a:gd name="T38" fmla="*/ 51 w 72"/>
                  <a:gd name="T39" fmla="*/ 112 h 151"/>
                  <a:gd name="T40" fmla="*/ 53 w 72"/>
                  <a:gd name="T41" fmla="*/ 86 h 151"/>
                  <a:gd name="T42" fmla="*/ 51 w 72"/>
                  <a:gd name="T43" fmla="*/ 64 h 151"/>
                  <a:gd name="T44" fmla="*/ 46 w 72"/>
                  <a:gd name="T45" fmla="*/ 53 h 151"/>
                  <a:gd name="T46" fmla="*/ 41 w 72"/>
                  <a:gd name="T47" fmla="*/ 42 h 151"/>
                  <a:gd name="T48" fmla="*/ 34 w 72"/>
                  <a:gd name="T49" fmla="*/ 33 h 151"/>
                  <a:gd name="T50" fmla="*/ 28 w 72"/>
                  <a:gd name="T51" fmla="*/ 24 h 151"/>
                  <a:gd name="T52" fmla="*/ 19 w 72"/>
                  <a:gd name="T53" fmla="*/ 17 h 151"/>
                  <a:gd name="T54" fmla="*/ 13 w 72"/>
                  <a:gd name="T55" fmla="*/ 10 h 151"/>
                  <a:gd name="T56" fmla="*/ 6 w 72"/>
                  <a:gd name="T57" fmla="*/ 5 h 151"/>
                  <a:gd name="T58" fmla="*/ 0 w 72"/>
                  <a:gd name="T5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2" h="151">
                    <a:moveTo>
                      <a:pt x="0" y="0"/>
                    </a:moveTo>
                    <a:lnTo>
                      <a:pt x="2" y="1"/>
                    </a:lnTo>
                    <a:lnTo>
                      <a:pt x="8" y="4"/>
                    </a:lnTo>
                    <a:lnTo>
                      <a:pt x="17" y="9"/>
                    </a:lnTo>
                    <a:lnTo>
                      <a:pt x="26" y="15"/>
                    </a:lnTo>
                    <a:lnTo>
                      <a:pt x="37" y="22"/>
                    </a:lnTo>
                    <a:lnTo>
                      <a:pt x="47" y="29"/>
                    </a:lnTo>
                    <a:lnTo>
                      <a:pt x="55" y="36"/>
                    </a:lnTo>
                    <a:lnTo>
                      <a:pt x="60" y="44"/>
                    </a:lnTo>
                    <a:lnTo>
                      <a:pt x="66" y="58"/>
                    </a:lnTo>
                    <a:lnTo>
                      <a:pt x="71" y="73"/>
                    </a:lnTo>
                    <a:lnTo>
                      <a:pt x="72" y="86"/>
                    </a:lnTo>
                    <a:lnTo>
                      <a:pt x="71" y="102"/>
                    </a:lnTo>
                    <a:lnTo>
                      <a:pt x="69" y="118"/>
                    </a:lnTo>
                    <a:lnTo>
                      <a:pt x="66" y="134"/>
                    </a:lnTo>
                    <a:lnTo>
                      <a:pt x="65" y="146"/>
                    </a:lnTo>
                    <a:lnTo>
                      <a:pt x="64" y="151"/>
                    </a:lnTo>
                    <a:lnTo>
                      <a:pt x="43" y="143"/>
                    </a:lnTo>
                    <a:lnTo>
                      <a:pt x="46" y="134"/>
                    </a:lnTo>
                    <a:lnTo>
                      <a:pt x="51" y="112"/>
                    </a:lnTo>
                    <a:lnTo>
                      <a:pt x="53" y="86"/>
                    </a:lnTo>
                    <a:lnTo>
                      <a:pt x="51" y="64"/>
                    </a:lnTo>
                    <a:lnTo>
                      <a:pt x="46" y="53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8" y="24"/>
                    </a:lnTo>
                    <a:lnTo>
                      <a:pt x="19" y="17"/>
                    </a:lnTo>
                    <a:lnTo>
                      <a:pt x="13" y="10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7" name="Freeform 211"/>
              <p:cNvSpPr>
                <a:spLocks/>
              </p:cNvSpPr>
              <p:nvPr/>
            </p:nvSpPr>
            <p:spPr bwMode="auto">
              <a:xfrm>
                <a:off x="3233" y="1520"/>
                <a:ext cx="24" cy="13"/>
              </a:xfrm>
              <a:custGeom>
                <a:avLst/>
                <a:gdLst>
                  <a:gd name="T0" fmla="*/ 0 w 120"/>
                  <a:gd name="T1" fmla="*/ 0 h 64"/>
                  <a:gd name="T2" fmla="*/ 3 w 120"/>
                  <a:gd name="T3" fmla="*/ 1 h 64"/>
                  <a:gd name="T4" fmla="*/ 13 w 120"/>
                  <a:gd name="T5" fmla="*/ 4 h 64"/>
                  <a:gd name="T6" fmla="*/ 26 w 120"/>
                  <a:gd name="T7" fmla="*/ 9 h 64"/>
                  <a:gd name="T8" fmla="*/ 42 w 120"/>
                  <a:gd name="T9" fmla="*/ 13 h 64"/>
                  <a:gd name="T10" fmla="*/ 58 w 120"/>
                  <a:gd name="T11" fmla="*/ 18 h 64"/>
                  <a:gd name="T12" fmla="*/ 72 w 120"/>
                  <a:gd name="T13" fmla="*/ 23 h 64"/>
                  <a:gd name="T14" fmla="*/ 84 w 120"/>
                  <a:gd name="T15" fmla="*/ 28 h 64"/>
                  <a:gd name="T16" fmla="*/ 90 w 120"/>
                  <a:gd name="T17" fmla="*/ 30 h 64"/>
                  <a:gd name="T18" fmla="*/ 99 w 120"/>
                  <a:gd name="T19" fmla="*/ 38 h 64"/>
                  <a:gd name="T20" fmla="*/ 110 w 120"/>
                  <a:gd name="T21" fmla="*/ 48 h 64"/>
                  <a:gd name="T22" fmla="*/ 118 w 120"/>
                  <a:gd name="T23" fmla="*/ 59 h 64"/>
                  <a:gd name="T24" fmla="*/ 120 w 120"/>
                  <a:gd name="T25" fmla="*/ 64 h 64"/>
                  <a:gd name="T26" fmla="*/ 117 w 120"/>
                  <a:gd name="T27" fmla="*/ 64 h 64"/>
                  <a:gd name="T28" fmla="*/ 111 w 120"/>
                  <a:gd name="T29" fmla="*/ 62 h 64"/>
                  <a:gd name="T30" fmla="*/ 102 w 120"/>
                  <a:gd name="T31" fmla="*/ 58 h 64"/>
                  <a:gd name="T32" fmla="*/ 93 w 120"/>
                  <a:gd name="T33" fmla="*/ 54 h 64"/>
                  <a:gd name="T34" fmla="*/ 83 w 120"/>
                  <a:gd name="T35" fmla="*/ 50 h 64"/>
                  <a:gd name="T36" fmla="*/ 71 w 120"/>
                  <a:gd name="T37" fmla="*/ 44 h 64"/>
                  <a:gd name="T38" fmla="*/ 60 w 120"/>
                  <a:gd name="T39" fmla="*/ 39 h 64"/>
                  <a:gd name="T40" fmla="*/ 50 w 120"/>
                  <a:gd name="T41" fmla="*/ 34 h 64"/>
                  <a:gd name="T42" fmla="*/ 41 w 120"/>
                  <a:gd name="T43" fmla="*/ 29 h 64"/>
                  <a:gd name="T44" fmla="*/ 32 w 120"/>
                  <a:gd name="T45" fmla="*/ 24 h 64"/>
                  <a:gd name="T46" fmla="*/ 24 w 120"/>
                  <a:gd name="T47" fmla="*/ 18 h 64"/>
                  <a:gd name="T48" fmla="*/ 17 w 120"/>
                  <a:gd name="T49" fmla="*/ 13 h 64"/>
                  <a:gd name="T50" fmla="*/ 9 w 120"/>
                  <a:gd name="T51" fmla="*/ 7 h 64"/>
                  <a:gd name="T52" fmla="*/ 4 w 120"/>
                  <a:gd name="T53" fmla="*/ 4 h 64"/>
                  <a:gd name="T54" fmla="*/ 1 w 120"/>
                  <a:gd name="T55" fmla="*/ 1 h 64"/>
                  <a:gd name="T56" fmla="*/ 0 w 120"/>
                  <a:gd name="T5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64">
                    <a:moveTo>
                      <a:pt x="0" y="0"/>
                    </a:moveTo>
                    <a:lnTo>
                      <a:pt x="3" y="1"/>
                    </a:lnTo>
                    <a:lnTo>
                      <a:pt x="13" y="4"/>
                    </a:lnTo>
                    <a:lnTo>
                      <a:pt x="26" y="9"/>
                    </a:lnTo>
                    <a:lnTo>
                      <a:pt x="42" y="13"/>
                    </a:lnTo>
                    <a:lnTo>
                      <a:pt x="58" y="18"/>
                    </a:lnTo>
                    <a:lnTo>
                      <a:pt x="72" y="23"/>
                    </a:lnTo>
                    <a:lnTo>
                      <a:pt x="84" y="28"/>
                    </a:lnTo>
                    <a:lnTo>
                      <a:pt x="90" y="30"/>
                    </a:lnTo>
                    <a:lnTo>
                      <a:pt x="99" y="38"/>
                    </a:lnTo>
                    <a:lnTo>
                      <a:pt x="110" y="48"/>
                    </a:lnTo>
                    <a:lnTo>
                      <a:pt x="118" y="59"/>
                    </a:lnTo>
                    <a:lnTo>
                      <a:pt x="120" y="64"/>
                    </a:lnTo>
                    <a:lnTo>
                      <a:pt x="117" y="64"/>
                    </a:lnTo>
                    <a:lnTo>
                      <a:pt x="111" y="62"/>
                    </a:lnTo>
                    <a:lnTo>
                      <a:pt x="102" y="58"/>
                    </a:lnTo>
                    <a:lnTo>
                      <a:pt x="93" y="54"/>
                    </a:lnTo>
                    <a:lnTo>
                      <a:pt x="83" y="50"/>
                    </a:lnTo>
                    <a:lnTo>
                      <a:pt x="71" y="44"/>
                    </a:lnTo>
                    <a:lnTo>
                      <a:pt x="60" y="39"/>
                    </a:lnTo>
                    <a:lnTo>
                      <a:pt x="50" y="34"/>
                    </a:lnTo>
                    <a:lnTo>
                      <a:pt x="41" y="29"/>
                    </a:lnTo>
                    <a:lnTo>
                      <a:pt x="32" y="24"/>
                    </a:lnTo>
                    <a:lnTo>
                      <a:pt x="24" y="18"/>
                    </a:lnTo>
                    <a:lnTo>
                      <a:pt x="17" y="13"/>
                    </a:lnTo>
                    <a:lnTo>
                      <a:pt x="9" y="7"/>
                    </a:lnTo>
                    <a:lnTo>
                      <a:pt x="4" y="4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8" name="Freeform 212"/>
              <p:cNvSpPr>
                <a:spLocks/>
              </p:cNvSpPr>
              <p:nvPr/>
            </p:nvSpPr>
            <p:spPr bwMode="auto">
              <a:xfrm>
                <a:off x="3206" y="1491"/>
                <a:ext cx="16" cy="16"/>
              </a:xfrm>
              <a:custGeom>
                <a:avLst/>
                <a:gdLst>
                  <a:gd name="T0" fmla="*/ 82 w 82"/>
                  <a:gd name="T1" fmla="*/ 0 h 84"/>
                  <a:gd name="T2" fmla="*/ 81 w 82"/>
                  <a:gd name="T3" fmla="*/ 0 h 84"/>
                  <a:gd name="T4" fmla="*/ 77 w 82"/>
                  <a:gd name="T5" fmla="*/ 2 h 84"/>
                  <a:gd name="T6" fmla="*/ 72 w 82"/>
                  <a:gd name="T7" fmla="*/ 4 h 84"/>
                  <a:gd name="T8" fmla="*/ 66 w 82"/>
                  <a:gd name="T9" fmla="*/ 7 h 84"/>
                  <a:gd name="T10" fmla="*/ 59 w 82"/>
                  <a:gd name="T11" fmla="*/ 10 h 84"/>
                  <a:gd name="T12" fmla="*/ 53 w 82"/>
                  <a:gd name="T13" fmla="*/ 13 h 84"/>
                  <a:gd name="T14" fmla="*/ 46 w 82"/>
                  <a:gd name="T15" fmla="*/ 18 h 84"/>
                  <a:gd name="T16" fmla="*/ 41 w 82"/>
                  <a:gd name="T17" fmla="*/ 22 h 84"/>
                  <a:gd name="T18" fmla="*/ 34 w 82"/>
                  <a:gd name="T19" fmla="*/ 29 h 84"/>
                  <a:gd name="T20" fmla="*/ 26 w 82"/>
                  <a:gd name="T21" fmla="*/ 39 h 84"/>
                  <a:gd name="T22" fmla="*/ 19 w 82"/>
                  <a:gd name="T23" fmla="*/ 49 h 84"/>
                  <a:gd name="T24" fmla="*/ 13 w 82"/>
                  <a:gd name="T25" fmla="*/ 59 h 84"/>
                  <a:gd name="T26" fmla="*/ 8 w 82"/>
                  <a:gd name="T27" fmla="*/ 69 h 84"/>
                  <a:gd name="T28" fmla="*/ 3 w 82"/>
                  <a:gd name="T29" fmla="*/ 77 h 84"/>
                  <a:gd name="T30" fmla="*/ 1 w 82"/>
                  <a:gd name="T31" fmla="*/ 82 h 84"/>
                  <a:gd name="T32" fmla="*/ 0 w 82"/>
                  <a:gd name="T33" fmla="*/ 84 h 84"/>
                  <a:gd name="T34" fmla="*/ 1 w 82"/>
                  <a:gd name="T35" fmla="*/ 83 h 84"/>
                  <a:gd name="T36" fmla="*/ 5 w 82"/>
                  <a:gd name="T37" fmla="*/ 77 h 84"/>
                  <a:gd name="T38" fmla="*/ 8 w 82"/>
                  <a:gd name="T39" fmla="*/ 71 h 84"/>
                  <a:gd name="T40" fmla="*/ 14 w 82"/>
                  <a:gd name="T41" fmla="*/ 61 h 84"/>
                  <a:gd name="T42" fmla="*/ 22 w 82"/>
                  <a:gd name="T43" fmla="*/ 52 h 84"/>
                  <a:gd name="T44" fmla="*/ 29 w 82"/>
                  <a:gd name="T45" fmla="*/ 42 h 84"/>
                  <a:gd name="T46" fmla="*/ 35 w 82"/>
                  <a:gd name="T47" fmla="*/ 34 h 84"/>
                  <a:gd name="T48" fmla="*/ 42 w 82"/>
                  <a:gd name="T49" fmla="*/ 26 h 84"/>
                  <a:gd name="T50" fmla="*/ 46 w 82"/>
                  <a:gd name="T51" fmla="*/ 23 h 84"/>
                  <a:gd name="T52" fmla="*/ 52 w 82"/>
                  <a:gd name="T53" fmla="*/ 19 h 84"/>
                  <a:gd name="T54" fmla="*/ 59 w 82"/>
                  <a:gd name="T55" fmla="*/ 14 h 84"/>
                  <a:gd name="T56" fmla="*/ 65 w 82"/>
                  <a:gd name="T57" fmla="*/ 11 h 84"/>
                  <a:gd name="T58" fmla="*/ 71 w 82"/>
                  <a:gd name="T59" fmla="*/ 6 h 84"/>
                  <a:gd name="T60" fmla="*/ 77 w 82"/>
                  <a:gd name="T61" fmla="*/ 4 h 84"/>
                  <a:gd name="T62" fmla="*/ 81 w 82"/>
                  <a:gd name="T63" fmla="*/ 1 h 84"/>
                  <a:gd name="T64" fmla="*/ 82 w 82"/>
                  <a:gd name="T6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84">
                    <a:moveTo>
                      <a:pt x="82" y="0"/>
                    </a:moveTo>
                    <a:lnTo>
                      <a:pt x="81" y="0"/>
                    </a:lnTo>
                    <a:lnTo>
                      <a:pt x="77" y="2"/>
                    </a:lnTo>
                    <a:lnTo>
                      <a:pt x="72" y="4"/>
                    </a:lnTo>
                    <a:lnTo>
                      <a:pt x="66" y="7"/>
                    </a:lnTo>
                    <a:lnTo>
                      <a:pt x="59" y="10"/>
                    </a:lnTo>
                    <a:lnTo>
                      <a:pt x="53" y="13"/>
                    </a:lnTo>
                    <a:lnTo>
                      <a:pt x="46" y="18"/>
                    </a:lnTo>
                    <a:lnTo>
                      <a:pt x="41" y="22"/>
                    </a:lnTo>
                    <a:lnTo>
                      <a:pt x="34" y="29"/>
                    </a:lnTo>
                    <a:lnTo>
                      <a:pt x="26" y="39"/>
                    </a:lnTo>
                    <a:lnTo>
                      <a:pt x="19" y="49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0" y="84"/>
                    </a:lnTo>
                    <a:lnTo>
                      <a:pt x="1" y="83"/>
                    </a:lnTo>
                    <a:lnTo>
                      <a:pt x="5" y="77"/>
                    </a:lnTo>
                    <a:lnTo>
                      <a:pt x="8" y="71"/>
                    </a:lnTo>
                    <a:lnTo>
                      <a:pt x="14" y="61"/>
                    </a:lnTo>
                    <a:lnTo>
                      <a:pt x="22" y="52"/>
                    </a:lnTo>
                    <a:lnTo>
                      <a:pt x="29" y="42"/>
                    </a:lnTo>
                    <a:lnTo>
                      <a:pt x="35" y="34"/>
                    </a:lnTo>
                    <a:lnTo>
                      <a:pt x="42" y="26"/>
                    </a:lnTo>
                    <a:lnTo>
                      <a:pt x="46" y="23"/>
                    </a:lnTo>
                    <a:lnTo>
                      <a:pt x="52" y="19"/>
                    </a:lnTo>
                    <a:lnTo>
                      <a:pt x="59" y="14"/>
                    </a:lnTo>
                    <a:lnTo>
                      <a:pt x="65" y="11"/>
                    </a:lnTo>
                    <a:lnTo>
                      <a:pt x="71" y="6"/>
                    </a:lnTo>
                    <a:lnTo>
                      <a:pt x="77" y="4"/>
                    </a:lnTo>
                    <a:lnTo>
                      <a:pt x="81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9" name="Freeform 213"/>
              <p:cNvSpPr>
                <a:spLocks/>
              </p:cNvSpPr>
              <p:nvPr/>
            </p:nvSpPr>
            <p:spPr bwMode="auto">
              <a:xfrm>
                <a:off x="3211" y="1520"/>
                <a:ext cx="21" cy="36"/>
              </a:xfrm>
              <a:custGeom>
                <a:avLst/>
                <a:gdLst>
                  <a:gd name="T0" fmla="*/ 107 w 108"/>
                  <a:gd name="T1" fmla="*/ 39 h 179"/>
                  <a:gd name="T2" fmla="*/ 100 w 108"/>
                  <a:gd name="T3" fmla="*/ 35 h 179"/>
                  <a:gd name="T4" fmla="*/ 93 w 108"/>
                  <a:gd name="T5" fmla="*/ 33 h 179"/>
                  <a:gd name="T6" fmla="*/ 90 w 108"/>
                  <a:gd name="T7" fmla="*/ 37 h 179"/>
                  <a:gd name="T8" fmla="*/ 83 w 108"/>
                  <a:gd name="T9" fmla="*/ 39 h 179"/>
                  <a:gd name="T10" fmla="*/ 71 w 108"/>
                  <a:gd name="T11" fmla="*/ 35 h 179"/>
                  <a:gd name="T12" fmla="*/ 63 w 108"/>
                  <a:gd name="T13" fmla="*/ 40 h 179"/>
                  <a:gd name="T14" fmla="*/ 58 w 108"/>
                  <a:gd name="T15" fmla="*/ 50 h 179"/>
                  <a:gd name="T16" fmla="*/ 43 w 108"/>
                  <a:gd name="T17" fmla="*/ 44 h 179"/>
                  <a:gd name="T18" fmla="*/ 47 w 108"/>
                  <a:gd name="T19" fmla="*/ 21 h 179"/>
                  <a:gd name="T20" fmla="*/ 42 w 108"/>
                  <a:gd name="T21" fmla="*/ 11 h 179"/>
                  <a:gd name="T22" fmla="*/ 31 w 108"/>
                  <a:gd name="T23" fmla="*/ 0 h 179"/>
                  <a:gd name="T24" fmla="*/ 14 w 108"/>
                  <a:gd name="T25" fmla="*/ 4 h 179"/>
                  <a:gd name="T26" fmla="*/ 3 w 108"/>
                  <a:gd name="T27" fmla="*/ 21 h 179"/>
                  <a:gd name="T28" fmla="*/ 0 w 108"/>
                  <a:gd name="T29" fmla="*/ 52 h 179"/>
                  <a:gd name="T30" fmla="*/ 8 w 108"/>
                  <a:gd name="T31" fmla="*/ 72 h 179"/>
                  <a:gd name="T32" fmla="*/ 7 w 108"/>
                  <a:gd name="T33" fmla="*/ 84 h 179"/>
                  <a:gd name="T34" fmla="*/ 5 w 108"/>
                  <a:gd name="T35" fmla="*/ 88 h 179"/>
                  <a:gd name="T36" fmla="*/ 2 w 108"/>
                  <a:gd name="T37" fmla="*/ 105 h 179"/>
                  <a:gd name="T38" fmla="*/ 5 w 108"/>
                  <a:gd name="T39" fmla="*/ 120 h 179"/>
                  <a:gd name="T40" fmla="*/ 20 w 108"/>
                  <a:gd name="T41" fmla="*/ 139 h 179"/>
                  <a:gd name="T42" fmla="*/ 40 w 108"/>
                  <a:gd name="T43" fmla="*/ 161 h 179"/>
                  <a:gd name="T44" fmla="*/ 55 w 108"/>
                  <a:gd name="T45" fmla="*/ 177 h 179"/>
                  <a:gd name="T46" fmla="*/ 60 w 108"/>
                  <a:gd name="T47" fmla="*/ 177 h 179"/>
                  <a:gd name="T48" fmla="*/ 65 w 108"/>
                  <a:gd name="T49" fmla="*/ 156 h 179"/>
                  <a:gd name="T50" fmla="*/ 69 w 108"/>
                  <a:gd name="T51" fmla="*/ 143 h 179"/>
                  <a:gd name="T52" fmla="*/ 81 w 108"/>
                  <a:gd name="T53" fmla="*/ 123 h 179"/>
                  <a:gd name="T54" fmla="*/ 88 w 108"/>
                  <a:gd name="T55" fmla="*/ 113 h 179"/>
                  <a:gd name="T56" fmla="*/ 93 w 108"/>
                  <a:gd name="T57" fmla="*/ 98 h 179"/>
                  <a:gd name="T58" fmla="*/ 90 w 108"/>
                  <a:gd name="T59" fmla="*/ 81 h 179"/>
                  <a:gd name="T60" fmla="*/ 95 w 108"/>
                  <a:gd name="T61" fmla="*/ 67 h 179"/>
                  <a:gd name="T62" fmla="*/ 106 w 108"/>
                  <a:gd name="T63" fmla="*/ 57 h 179"/>
                  <a:gd name="T64" fmla="*/ 108 w 108"/>
                  <a:gd name="T65" fmla="*/ 4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179">
                    <a:moveTo>
                      <a:pt x="108" y="40"/>
                    </a:moveTo>
                    <a:lnTo>
                      <a:pt x="107" y="39"/>
                    </a:lnTo>
                    <a:lnTo>
                      <a:pt x="105" y="38"/>
                    </a:lnTo>
                    <a:lnTo>
                      <a:pt x="100" y="35"/>
                    </a:lnTo>
                    <a:lnTo>
                      <a:pt x="94" y="32"/>
                    </a:lnTo>
                    <a:lnTo>
                      <a:pt x="93" y="33"/>
                    </a:lnTo>
                    <a:lnTo>
                      <a:pt x="92" y="35"/>
                    </a:lnTo>
                    <a:lnTo>
                      <a:pt x="90" y="37"/>
                    </a:lnTo>
                    <a:lnTo>
                      <a:pt x="89" y="38"/>
                    </a:lnTo>
                    <a:lnTo>
                      <a:pt x="83" y="39"/>
                    </a:lnTo>
                    <a:lnTo>
                      <a:pt x="76" y="37"/>
                    </a:lnTo>
                    <a:lnTo>
                      <a:pt x="71" y="35"/>
                    </a:lnTo>
                    <a:lnTo>
                      <a:pt x="66" y="37"/>
                    </a:lnTo>
                    <a:lnTo>
                      <a:pt x="63" y="40"/>
                    </a:lnTo>
                    <a:lnTo>
                      <a:pt x="59" y="46"/>
                    </a:lnTo>
                    <a:lnTo>
                      <a:pt x="58" y="50"/>
                    </a:lnTo>
                    <a:lnTo>
                      <a:pt x="57" y="52"/>
                    </a:lnTo>
                    <a:lnTo>
                      <a:pt x="43" y="44"/>
                    </a:lnTo>
                    <a:lnTo>
                      <a:pt x="48" y="25"/>
                    </a:lnTo>
                    <a:lnTo>
                      <a:pt x="47" y="21"/>
                    </a:lnTo>
                    <a:lnTo>
                      <a:pt x="46" y="16"/>
                    </a:lnTo>
                    <a:lnTo>
                      <a:pt x="42" y="11"/>
                    </a:lnTo>
                    <a:lnTo>
                      <a:pt x="38" y="5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4" y="4"/>
                    </a:lnTo>
                    <a:lnTo>
                      <a:pt x="8" y="10"/>
                    </a:lnTo>
                    <a:lnTo>
                      <a:pt x="3" y="21"/>
                    </a:lnTo>
                    <a:lnTo>
                      <a:pt x="1" y="37"/>
                    </a:lnTo>
                    <a:lnTo>
                      <a:pt x="0" y="52"/>
                    </a:lnTo>
                    <a:lnTo>
                      <a:pt x="3" y="63"/>
                    </a:lnTo>
                    <a:lnTo>
                      <a:pt x="8" y="72"/>
                    </a:lnTo>
                    <a:lnTo>
                      <a:pt x="8" y="79"/>
                    </a:lnTo>
                    <a:lnTo>
                      <a:pt x="7" y="84"/>
                    </a:lnTo>
                    <a:lnTo>
                      <a:pt x="6" y="86"/>
                    </a:lnTo>
                    <a:lnTo>
                      <a:pt x="5" y="88"/>
                    </a:lnTo>
                    <a:lnTo>
                      <a:pt x="3" y="96"/>
                    </a:lnTo>
                    <a:lnTo>
                      <a:pt x="2" y="105"/>
                    </a:lnTo>
                    <a:lnTo>
                      <a:pt x="2" y="114"/>
                    </a:lnTo>
                    <a:lnTo>
                      <a:pt x="5" y="120"/>
                    </a:lnTo>
                    <a:lnTo>
                      <a:pt x="12" y="128"/>
                    </a:lnTo>
                    <a:lnTo>
                      <a:pt x="20" y="139"/>
                    </a:lnTo>
                    <a:lnTo>
                      <a:pt x="30" y="150"/>
                    </a:lnTo>
                    <a:lnTo>
                      <a:pt x="40" y="161"/>
                    </a:lnTo>
                    <a:lnTo>
                      <a:pt x="48" y="169"/>
                    </a:lnTo>
                    <a:lnTo>
                      <a:pt x="55" y="177"/>
                    </a:lnTo>
                    <a:lnTo>
                      <a:pt x="58" y="179"/>
                    </a:lnTo>
                    <a:lnTo>
                      <a:pt x="60" y="177"/>
                    </a:lnTo>
                    <a:lnTo>
                      <a:pt x="64" y="167"/>
                    </a:lnTo>
                    <a:lnTo>
                      <a:pt x="65" y="156"/>
                    </a:lnTo>
                    <a:lnTo>
                      <a:pt x="66" y="149"/>
                    </a:lnTo>
                    <a:lnTo>
                      <a:pt x="69" y="143"/>
                    </a:lnTo>
                    <a:lnTo>
                      <a:pt x="75" y="133"/>
                    </a:lnTo>
                    <a:lnTo>
                      <a:pt x="81" y="123"/>
                    </a:lnTo>
                    <a:lnTo>
                      <a:pt x="85" y="117"/>
                    </a:lnTo>
                    <a:lnTo>
                      <a:pt x="88" y="113"/>
                    </a:lnTo>
                    <a:lnTo>
                      <a:pt x="92" y="105"/>
                    </a:lnTo>
                    <a:lnTo>
                      <a:pt x="93" y="98"/>
                    </a:lnTo>
                    <a:lnTo>
                      <a:pt x="92" y="90"/>
                    </a:lnTo>
                    <a:lnTo>
                      <a:pt x="90" y="81"/>
                    </a:lnTo>
                    <a:lnTo>
                      <a:pt x="92" y="74"/>
                    </a:lnTo>
                    <a:lnTo>
                      <a:pt x="95" y="67"/>
                    </a:lnTo>
                    <a:lnTo>
                      <a:pt x="101" y="63"/>
                    </a:lnTo>
                    <a:lnTo>
                      <a:pt x="106" y="57"/>
                    </a:lnTo>
                    <a:lnTo>
                      <a:pt x="108" y="50"/>
                    </a:lnTo>
                    <a:lnTo>
                      <a:pt x="108" y="43"/>
                    </a:lnTo>
                    <a:lnTo>
                      <a:pt x="108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0" name="Freeform 214"/>
              <p:cNvSpPr>
                <a:spLocks/>
              </p:cNvSpPr>
              <p:nvPr/>
            </p:nvSpPr>
            <p:spPr bwMode="auto">
              <a:xfrm>
                <a:off x="3213" y="1522"/>
                <a:ext cx="5" cy="5"/>
              </a:xfrm>
              <a:custGeom>
                <a:avLst/>
                <a:gdLst>
                  <a:gd name="T0" fmla="*/ 0 w 25"/>
                  <a:gd name="T1" fmla="*/ 10 h 24"/>
                  <a:gd name="T2" fmla="*/ 1 w 25"/>
                  <a:gd name="T3" fmla="*/ 7 h 24"/>
                  <a:gd name="T4" fmla="*/ 4 w 25"/>
                  <a:gd name="T5" fmla="*/ 4 h 24"/>
                  <a:gd name="T6" fmla="*/ 9 w 25"/>
                  <a:gd name="T7" fmla="*/ 0 h 24"/>
                  <a:gd name="T8" fmla="*/ 14 w 25"/>
                  <a:gd name="T9" fmla="*/ 0 h 24"/>
                  <a:gd name="T10" fmla="*/ 18 w 25"/>
                  <a:gd name="T11" fmla="*/ 3 h 24"/>
                  <a:gd name="T12" fmla="*/ 21 w 25"/>
                  <a:gd name="T13" fmla="*/ 5 h 24"/>
                  <a:gd name="T14" fmla="*/ 25 w 25"/>
                  <a:gd name="T15" fmla="*/ 9 h 24"/>
                  <a:gd name="T16" fmla="*/ 25 w 25"/>
                  <a:gd name="T17" fmla="*/ 12 h 24"/>
                  <a:gd name="T18" fmla="*/ 24 w 25"/>
                  <a:gd name="T19" fmla="*/ 17 h 24"/>
                  <a:gd name="T20" fmla="*/ 24 w 25"/>
                  <a:gd name="T21" fmla="*/ 21 h 24"/>
                  <a:gd name="T22" fmla="*/ 24 w 25"/>
                  <a:gd name="T23" fmla="*/ 22 h 24"/>
                  <a:gd name="T24" fmla="*/ 24 w 25"/>
                  <a:gd name="T25" fmla="*/ 23 h 24"/>
                  <a:gd name="T26" fmla="*/ 15 w 25"/>
                  <a:gd name="T27" fmla="*/ 24 h 24"/>
                  <a:gd name="T28" fmla="*/ 18 w 25"/>
                  <a:gd name="T29" fmla="*/ 16 h 24"/>
                  <a:gd name="T30" fmla="*/ 17 w 25"/>
                  <a:gd name="T31" fmla="*/ 16 h 24"/>
                  <a:gd name="T32" fmla="*/ 15 w 25"/>
                  <a:gd name="T33" fmla="*/ 15 h 24"/>
                  <a:gd name="T34" fmla="*/ 12 w 25"/>
                  <a:gd name="T35" fmla="*/ 15 h 24"/>
                  <a:gd name="T36" fmla="*/ 9 w 25"/>
                  <a:gd name="T37" fmla="*/ 17 h 24"/>
                  <a:gd name="T38" fmla="*/ 8 w 25"/>
                  <a:gd name="T39" fmla="*/ 20 h 24"/>
                  <a:gd name="T40" fmla="*/ 6 w 25"/>
                  <a:gd name="T41" fmla="*/ 21 h 24"/>
                  <a:gd name="T42" fmla="*/ 4 w 25"/>
                  <a:gd name="T43" fmla="*/ 22 h 24"/>
                  <a:gd name="T44" fmla="*/ 4 w 25"/>
                  <a:gd name="T45" fmla="*/ 22 h 24"/>
                  <a:gd name="T46" fmla="*/ 4 w 25"/>
                  <a:gd name="T47" fmla="*/ 22 h 24"/>
                  <a:gd name="T48" fmla="*/ 3 w 25"/>
                  <a:gd name="T49" fmla="*/ 21 h 24"/>
                  <a:gd name="T50" fmla="*/ 3 w 25"/>
                  <a:gd name="T51" fmla="*/ 18 h 24"/>
                  <a:gd name="T52" fmla="*/ 6 w 25"/>
                  <a:gd name="T53" fmla="*/ 14 h 24"/>
                  <a:gd name="T54" fmla="*/ 8 w 25"/>
                  <a:gd name="T55" fmla="*/ 10 h 24"/>
                  <a:gd name="T56" fmla="*/ 12 w 25"/>
                  <a:gd name="T57" fmla="*/ 9 h 24"/>
                  <a:gd name="T58" fmla="*/ 13 w 25"/>
                  <a:gd name="T59" fmla="*/ 9 h 24"/>
                  <a:gd name="T60" fmla="*/ 14 w 25"/>
                  <a:gd name="T61" fmla="*/ 9 h 24"/>
                  <a:gd name="T62" fmla="*/ 13 w 25"/>
                  <a:gd name="T63" fmla="*/ 9 h 24"/>
                  <a:gd name="T64" fmla="*/ 9 w 25"/>
                  <a:gd name="T65" fmla="*/ 7 h 24"/>
                  <a:gd name="T66" fmla="*/ 4 w 25"/>
                  <a:gd name="T67" fmla="*/ 9 h 24"/>
                  <a:gd name="T68" fmla="*/ 0 w 25"/>
                  <a:gd name="T6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24">
                    <a:moveTo>
                      <a:pt x="0" y="10"/>
                    </a:moveTo>
                    <a:lnTo>
                      <a:pt x="1" y="7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3"/>
                    </a:lnTo>
                    <a:lnTo>
                      <a:pt x="21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15" y="24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3" y="18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1" name="Freeform 215"/>
              <p:cNvSpPr>
                <a:spLocks/>
              </p:cNvSpPr>
              <p:nvPr/>
            </p:nvSpPr>
            <p:spPr bwMode="auto">
              <a:xfrm>
                <a:off x="3234" y="1541"/>
                <a:ext cx="6" cy="6"/>
              </a:xfrm>
              <a:custGeom>
                <a:avLst/>
                <a:gdLst>
                  <a:gd name="T0" fmla="*/ 0 w 27"/>
                  <a:gd name="T1" fmla="*/ 16 h 29"/>
                  <a:gd name="T2" fmla="*/ 1 w 27"/>
                  <a:gd name="T3" fmla="*/ 15 h 29"/>
                  <a:gd name="T4" fmla="*/ 4 w 27"/>
                  <a:gd name="T5" fmla="*/ 13 h 29"/>
                  <a:gd name="T6" fmla="*/ 6 w 27"/>
                  <a:gd name="T7" fmla="*/ 12 h 29"/>
                  <a:gd name="T8" fmla="*/ 10 w 27"/>
                  <a:gd name="T9" fmla="*/ 13 h 29"/>
                  <a:gd name="T10" fmla="*/ 13 w 27"/>
                  <a:gd name="T11" fmla="*/ 15 h 29"/>
                  <a:gd name="T12" fmla="*/ 16 w 27"/>
                  <a:gd name="T13" fmla="*/ 16 h 29"/>
                  <a:gd name="T14" fmla="*/ 18 w 27"/>
                  <a:gd name="T15" fmla="*/ 17 h 29"/>
                  <a:gd name="T16" fmla="*/ 19 w 27"/>
                  <a:gd name="T17" fmla="*/ 17 h 29"/>
                  <a:gd name="T18" fmla="*/ 21 w 27"/>
                  <a:gd name="T19" fmla="*/ 16 h 29"/>
                  <a:gd name="T20" fmla="*/ 22 w 27"/>
                  <a:gd name="T21" fmla="*/ 13 h 29"/>
                  <a:gd name="T22" fmla="*/ 23 w 27"/>
                  <a:gd name="T23" fmla="*/ 10 h 29"/>
                  <a:gd name="T24" fmla="*/ 23 w 27"/>
                  <a:gd name="T25" fmla="*/ 7 h 29"/>
                  <a:gd name="T26" fmla="*/ 23 w 27"/>
                  <a:gd name="T27" fmla="*/ 5 h 29"/>
                  <a:gd name="T28" fmla="*/ 24 w 27"/>
                  <a:gd name="T29" fmla="*/ 3 h 29"/>
                  <a:gd name="T30" fmla="*/ 25 w 27"/>
                  <a:gd name="T31" fmla="*/ 1 h 29"/>
                  <a:gd name="T32" fmla="*/ 27 w 27"/>
                  <a:gd name="T33" fmla="*/ 0 h 29"/>
                  <a:gd name="T34" fmla="*/ 25 w 27"/>
                  <a:gd name="T35" fmla="*/ 27 h 29"/>
                  <a:gd name="T36" fmla="*/ 25 w 27"/>
                  <a:gd name="T37" fmla="*/ 27 h 29"/>
                  <a:gd name="T38" fmla="*/ 24 w 27"/>
                  <a:gd name="T39" fmla="*/ 28 h 29"/>
                  <a:gd name="T40" fmla="*/ 22 w 27"/>
                  <a:gd name="T41" fmla="*/ 29 h 29"/>
                  <a:gd name="T42" fmla="*/ 19 w 27"/>
                  <a:gd name="T43" fmla="*/ 29 h 29"/>
                  <a:gd name="T44" fmla="*/ 17 w 27"/>
                  <a:gd name="T45" fmla="*/ 27 h 29"/>
                  <a:gd name="T46" fmla="*/ 13 w 27"/>
                  <a:gd name="T47" fmla="*/ 24 h 29"/>
                  <a:gd name="T48" fmla="*/ 10 w 27"/>
                  <a:gd name="T49" fmla="*/ 22 h 29"/>
                  <a:gd name="T50" fmla="*/ 5 w 27"/>
                  <a:gd name="T51" fmla="*/ 22 h 29"/>
                  <a:gd name="T52" fmla="*/ 3 w 27"/>
                  <a:gd name="T53" fmla="*/ 22 h 29"/>
                  <a:gd name="T54" fmla="*/ 1 w 27"/>
                  <a:gd name="T55" fmla="*/ 19 h 29"/>
                  <a:gd name="T56" fmla="*/ 0 w 27"/>
                  <a:gd name="T57" fmla="*/ 17 h 29"/>
                  <a:gd name="T58" fmla="*/ 0 w 27"/>
                  <a:gd name="T5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29">
                    <a:moveTo>
                      <a:pt x="0" y="16"/>
                    </a:moveTo>
                    <a:lnTo>
                      <a:pt x="1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10" y="13"/>
                    </a:lnTo>
                    <a:lnTo>
                      <a:pt x="13" y="15"/>
                    </a:lnTo>
                    <a:lnTo>
                      <a:pt x="16" y="16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2" y="13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2" y="29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3" y="24"/>
                    </a:lnTo>
                    <a:lnTo>
                      <a:pt x="10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2" name="Freeform 216"/>
              <p:cNvSpPr>
                <a:spLocks/>
              </p:cNvSpPr>
              <p:nvPr/>
            </p:nvSpPr>
            <p:spPr bwMode="auto">
              <a:xfrm>
                <a:off x="3197" y="1536"/>
                <a:ext cx="11" cy="14"/>
              </a:xfrm>
              <a:custGeom>
                <a:avLst/>
                <a:gdLst>
                  <a:gd name="T0" fmla="*/ 11 w 54"/>
                  <a:gd name="T1" fmla="*/ 1 h 71"/>
                  <a:gd name="T2" fmla="*/ 14 w 54"/>
                  <a:gd name="T3" fmla="*/ 1 h 71"/>
                  <a:gd name="T4" fmla="*/ 22 w 54"/>
                  <a:gd name="T5" fmla="*/ 2 h 71"/>
                  <a:gd name="T6" fmla="*/ 31 w 54"/>
                  <a:gd name="T7" fmla="*/ 2 h 71"/>
                  <a:gd name="T8" fmla="*/ 39 w 54"/>
                  <a:gd name="T9" fmla="*/ 1 h 71"/>
                  <a:gd name="T10" fmla="*/ 43 w 54"/>
                  <a:gd name="T11" fmla="*/ 0 h 71"/>
                  <a:gd name="T12" fmla="*/ 48 w 54"/>
                  <a:gd name="T13" fmla="*/ 0 h 71"/>
                  <a:gd name="T14" fmla="*/ 51 w 54"/>
                  <a:gd name="T15" fmla="*/ 4 h 71"/>
                  <a:gd name="T16" fmla="*/ 49 w 54"/>
                  <a:gd name="T17" fmla="*/ 11 h 71"/>
                  <a:gd name="T18" fmla="*/ 48 w 54"/>
                  <a:gd name="T19" fmla="*/ 21 h 71"/>
                  <a:gd name="T20" fmla="*/ 48 w 54"/>
                  <a:gd name="T21" fmla="*/ 30 h 71"/>
                  <a:gd name="T22" fmla="*/ 49 w 54"/>
                  <a:gd name="T23" fmla="*/ 39 h 71"/>
                  <a:gd name="T24" fmla="*/ 52 w 54"/>
                  <a:gd name="T25" fmla="*/ 46 h 71"/>
                  <a:gd name="T26" fmla="*/ 54 w 54"/>
                  <a:gd name="T27" fmla="*/ 53 h 71"/>
                  <a:gd name="T28" fmla="*/ 54 w 54"/>
                  <a:gd name="T29" fmla="*/ 62 h 71"/>
                  <a:gd name="T30" fmla="*/ 54 w 54"/>
                  <a:gd name="T31" fmla="*/ 69 h 71"/>
                  <a:gd name="T32" fmla="*/ 54 w 54"/>
                  <a:gd name="T33" fmla="*/ 71 h 71"/>
                  <a:gd name="T34" fmla="*/ 0 w 54"/>
                  <a:gd name="T35" fmla="*/ 28 h 71"/>
                  <a:gd name="T36" fmla="*/ 11 w 54"/>
                  <a:gd name="T37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71">
                    <a:moveTo>
                      <a:pt x="11" y="1"/>
                    </a:moveTo>
                    <a:lnTo>
                      <a:pt x="14" y="1"/>
                    </a:lnTo>
                    <a:lnTo>
                      <a:pt x="22" y="2"/>
                    </a:lnTo>
                    <a:lnTo>
                      <a:pt x="31" y="2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1" y="4"/>
                    </a:lnTo>
                    <a:lnTo>
                      <a:pt x="49" y="11"/>
                    </a:lnTo>
                    <a:lnTo>
                      <a:pt x="48" y="21"/>
                    </a:lnTo>
                    <a:lnTo>
                      <a:pt x="48" y="30"/>
                    </a:lnTo>
                    <a:lnTo>
                      <a:pt x="49" y="39"/>
                    </a:lnTo>
                    <a:lnTo>
                      <a:pt x="52" y="46"/>
                    </a:lnTo>
                    <a:lnTo>
                      <a:pt x="54" y="53"/>
                    </a:lnTo>
                    <a:lnTo>
                      <a:pt x="54" y="62"/>
                    </a:lnTo>
                    <a:lnTo>
                      <a:pt x="54" y="69"/>
                    </a:lnTo>
                    <a:lnTo>
                      <a:pt x="54" y="71"/>
                    </a:lnTo>
                    <a:lnTo>
                      <a:pt x="0" y="28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3" name="Freeform 217"/>
              <p:cNvSpPr>
                <a:spLocks/>
              </p:cNvSpPr>
              <p:nvPr/>
            </p:nvSpPr>
            <p:spPr bwMode="auto">
              <a:xfrm>
                <a:off x="3155" y="1546"/>
                <a:ext cx="51" cy="41"/>
              </a:xfrm>
              <a:custGeom>
                <a:avLst/>
                <a:gdLst>
                  <a:gd name="T0" fmla="*/ 258 w 258"/>
                  <a:gd name="T1" fmla="*/ 63 h 206"/>
                  <a:gd name="T2" fmla="*/ 236 w 258"/>
                  <a:gd name="T3" fmla="*/ 79 h 206"/>
                  <a:gd name="T4" fmla="*/ 223 w 258"/>
                  <a:gd name="T5" fmla="*/ 71 h 206"/>
                  <a:gd name="T6" fmla="*/ 204 w 258"/>
                  <a:gd name="T7" fmla="*/ 60 h 206"/>
                  <a:gd name="T8" fmla="*/ 186 w 258"/>
                  <a:gd name="T9" fmla="*/ 53 h 206"/>
                  <a:gd name="T10" fmla="*/ 172 w 258"/>
                  <a:gd name="T11" fmla="*/ 50 h 206"/>
                  <a:gd name="T12" fmla="*/ 158 w 258"/>
                  <a:gd name="T13" fmla="*/ 51 h 206"/>
                  <a:gd name="T14" fmla="*/ 148 w 258"/>
                  <a:gd name="T15" fmla="*/ 56 h 206"/>
                  <a:gd name="T16" fmla="*/ 148 w 258"/>
                  <a:gd name="T17" fmla="*/ 66 h 206"/>
                  <a:gd name="T18" fmla="*/ 165 w 258"/>
                  <a:gd name="T19" fmla="*/ 85 h 206"/>
                  <a:gd name="T20" fmla="*/ 186 w 258"/>
                  <a:gd name="T21" fmla="*/ 111 h 206"/>
                  <a:gd name="T22" fmla="*/ 204 w 258"/>
                  <a:gd name="T23" fmla="*/ 141 h 206"/>
                  <a:gd name="T24" fmla="*/ 215 w 258"/>
                  <a:gd name="T25" fmla="*/ 164 h 206"/>
                  <a:gd name="T26" fmla="*/ 215 w 258"/>
                  <a:gd name="T27" fmla="*/ 174 h 206"/>
                  <a:gd name="T28" fmla="*/ 212 w 258"/>
                  <a:gd name="T29" fmla="*/ 181 h 206"/>
                  <a:gd name="T30" fmla="*/ 205 w 258"/>
                  <a:gd name="T31" fmla="*/ 182 h 206"/>
                  <a:gd name="T32" fmla="*/ 190 w 258"/>
                  <a:gd name="T33" fmla="*/ 175 h 206"/>
                  <a:gd name="T34" fmla="*/ 166 w 258"/>
                  <a:gd name="T35" fmla="*/ 157 h 206"/>
                  <a:gd name="T36" fmla="*/ 132 w 258"/>
                  <a:gd name="T37" fmla="*/ 139 h 206"/>
                  <a:gd name="T38" fmla="*/ 96 w 258"/>
                  <a:gd name="T39" fmla="*/ 126 h 206"/>
                  <a:gd name="T40" fmla="*/ 68 w 258"/>
                  <a:gd name="T41" fmla="*/ 118 h 206"/>
                  <a:gd name="T42" fmla="*/ 50 w 258"/>
                  <a:gd name="T43" fmla="*/ 122 h 206"/>
                  <a:gd name="T44" fmla="*/ 46 w 258"/>
                  <a:gd name="T45" fmla="*/ 135 h 206"/>
                  <a:gd name="T46" fmla="*/ 64 w 258"/>
                  <a:gd name="T47" fmla="*/ 147 h 206"/>
                  <a:gd name="T48" fmla="*/ 89 w 258"/>
                  <a:gd name="T49" fmla="*/ 168 h 206"/>
                  <a:gd name="T50" fmla="*/ 114 w 258"/>
                  <a:gd name="T51" fmla="*/ 190 h 206"/>
                  <a:gd name="T52" fmla="*/ 129 w 258"/>
                  <a:gd name="T53" fmla="*/ 205 h 206"/>
                  <a:gd name="T54" fmla="*/ 120 w 258"/>
                  <a:gd name="T55" fmla="*/ 203 h 206"/>
                  <a:gd name="T56" fmla="*/ 91 w 258"/>
                  <a:gd name="T57" fmla="*/ 185 h 206"/>
                  <a:gd name="T58" fmla="*/ 56 w 258"/>
                  <a:gd name="T59" fmla="*/ 162 h 206"/>
                  <a:gd name="T60" fmla="*/ 29 w 258"/>
                  <a:gd name="T61" fmla="*/ 146 h 206"/>
                  <a:gd name="T62" fmla="*/ 15 w 258"/>
                  <a:gd name="T63" fmla="*/ 149 h 206"/>
                  <a:gd name="T64" fmla="*/ 2 w 258"/>
                  <a:gd name="T65" fmla="*/ 167 h 206"/>
                  <a:gd name="T66" fmla="*/ 0 w 258"/>
                  <a:gd name="T67" fmla="*/ 169 h 206"/>
                  <a:gd name="T68" fmla="*/ 2 w 258"/>
                  <a:gd name="T69" fmla="*/ 150 h 206"/>
                  <a:gd name="T70" fmla="*/ 13 w 258"/>
                  <a:gd name="T71" fmla="*/ 130 h 206"/>
                  <a:gd name="T72" fmla="*/ 23 w 258"/>
                  <a:gd name="T73" fmla="*/ 121 h 206"/>
                  <a:gd name="T74" fmla="*/ 35 w 258"/>
                  <a:gd name="T75" fmla="*/ 114 h 206"/>
                  <a:gd name="T76" fmla="*/ 49 w 258"/>
                  <a:gd name="T77" fmla="*/ 106 h 206"/>
                  <a:gd name="T78" fmla="*/ 64 w 258"/>
                  <a:gd name="T79" fmla="*/ 99 h 206"/>
                  <a:gd name="T80" fmla="*/ 77 w 258"/>
                  <a:gd name="T81" fmla="*/ 92 h 206"/>
                  <a:gd name="T82" fmla="*/ 89 w 258"/>
                  <a:gd name="T83" fmla="*/ 85 h 206"/>
                  <a:gd name="T84" fmla="*/ 101 w 258"/>
                  <a:gd name="T85" fmla="*/ 74 h 206"/>
                  <a:gd name="T86" fmla="*/ 113 w 258"/>
                  <a:gd name="T87" fmla="*/ 59 h 206"/>
                  <a:gd name="T88" fmla="*/ 126 w 258"/>
                  <a:gd name="T89" fmla="*/ 47 h 206"/>
                  <a:gd name="T90" fmla="*/ 139 w 258"/>
                  <a:gd name="T91" fmla="*/ 39 h 206"/>
                  <a:gd name="T92" fmla="*/ 152 w 258"/>
                  <a:gd name="T93" fmla="*/ 31 h 206"/>
                  <a:gd name="T94" fmla="*/ 171 w 258"/>
                  <a:gd name="T95" fmla="*/ 19 h 206"/>
                  <a:gd name="T96" fmla="*/ 182 w 258"/>
                  <a:gd name="T97" fmla="*/ 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8" h="206">
                    <a:moveTo>
                      <a:pt x="183" y="0"/>
                    </a:moveTo>
                    <a:lnTo>
                      <a:pt x="258" y="63"/>
                    </a:lnTo>
                    <a:lnTo>
                      <a:pt x="239" y="80"/>
                    </a:lnTo>
                    <a:lnTo>
                      <a:pt x="236" y="79"/>
                    </a:lnTo>
                    <a:lnTo>
                      <a:pt x="231" y="76"/>
                    </a:lnTo>
                    <a:lnTo>
                      <a:pt x="223" y="71"/>
                    </a:lnTo>
                    <a:lnTo>
                      <a:pt x="215" y="66"/>
                    </a:lnTo>
                    <a:lnTo>
                      <a:pt x="204" y="60"/>
                    </a:lnTo>
                    <a:lnTo>
                      <a:pt x="194" y="57"/>
                    </a:lnTo>
                    <a:lnTo>
                      <a:pt x="186" y="53"/>
                    </a:lnTo>
                    <a:lnTo>
                      <a:pt x="178" y="51"/>
                    </a:lnTo>
                    <a:lnTo>
                      <a:pt x="172" y="50"/>
                    </a:lnTo>
                    <a:lnTo>
                      <a:pt x="165" y="50"/>
                    </a:lnTo>
                    <a:lnTo>
                      <a:pt x="158" y="51"/>
                    </a:lnTo>
                    <a:lnTo>
                      <a:pt x="152" y="53"/>
                    </a:lnTo>
                    <a:lnTo>
                      <a:pt x="148" y="56"/>
                    </a:lnTo>
                    <a:lnTo>
                      <a:pt x="146" y="60"/>
                    </a:lnTo>
                    <a:lnTo>
                      <a:pt x="148" y="66"/>
                    </a:lnTo>
                    <a:lnTo>
                      <a:pt x="155" y="74"/>
                    </a:lnTo>
                    <a:lnTo>
                      <a:pt x="165" y="85"/>
                    </a:lnTo>
                    <a:lnTo>
                      <a:pt x="176" y="97"/>
                    </a:lnTo>
                    <a:lnTo>
                      <a:pt x="186" y="111"/>
                    </a:lnTo>
                    <a:lnTo>
                      <a:pt x="195" y="127"/>
                    </a:lnTo>
                    <a:lnTo>
                      <a:pt x="204" y="141"/>
                    </a:lnTo>
                    <a:lnTo>
                      <a:pt x="211" y="153"/>
                    </a:lnTo>
                    <a:lnTo>
                      <a:pt x="215" y="164"/>
                    </a:lnTo>
                    <a:lnTo>
                      <a:pt x="216" y="170"/>
                    </a:lnTo>
                    <a:lnTo>
                      <a:pt x="215" y="174"/>
                    </a:lnTo>
                    <a:lnTo>
                      <a:pt x="213" y="178"/>
                    </a:lnTo>
                    <a:lnTo>
                      <a:pt x="212" y="181"/>
                    </a:lnTo>
                    <a:lnTo>
                      <a:pt x="210" y="182"/>
                    </a:lnTo>
                    <a:lnTo>
                      <a:pt x="205" y="182"/>
                    </a:lnTo>
                    <a:lnTo>
                      <a:pt x="199" y="180"/>
                    </a:lnTo>
                    <a:lnTo>
                      <a:pt x="190" y="175"/>
                    </a:lnTo>
                    <a:lnTo>
                      <a:pt x="180" y="167"/>
                    </a:lnTo>
                    <a:lnTo>
                      <a:pt x="166" y="157"/>
                    </a:lnTo>
                    <a:lnTo>
                      <a:pt x="149" y="147"/>
                    </a:lnTo>
                    <a:lnTo>
                      <a:pt x="132" y="139"/>
                    </a:lnTo>
                    <a:lnTo>
                      <a:pt x="114" y="132"/>
                    </a:lnTo>
                    <a:lnTo>
                      <a:pt x="96" y="126"/>
                    </a:lnTo>
                    <a:lnTo>
                      <a:pt x="82" y="121"/>
                    </a:lnTo>
                    <a:lnTo>
                      <a:pt x="68" y="118"/>
                    </a:lnTo>
                    <a:lnTo>
                      <a:pt x="60" y="118"/>
                    </a:lnTo>
                    <a:lnTo>
                      <a:pt x="50" y="122"/>
                    </a:lnTo>
                    <a:lnTo>
                      <a:pt x="44" y="128"/>
                    </a:lnTo>
                    <a:lnTo>
                      <a:pt x="46" y="135"/>
                    </a:lnTo>
                    <a:lnTo>
                      <a:pt x="54" y="143"/>
                    </a:lnTo>
                    <a:lnTo>
                      <a:pt x="64" y="147"/>
                    </a:lnTo>
                    <a:lnTo>
                      <a:pt x="76" y="157"/>
                    </a:lnTo>
                    <a:lnTo>
                      <a:pt x="89" y="168"/>
                    </a:lnTo>
                    <a:lnTo>
                      <a:pt x="102" y="179"/>
                    </a:lnTo>
                    <a:lnTo>
                      <a:pt x="114" y="190"/>
                    </a:lnTo>
                    <a:lnTo>
                      <a:pt x="124" y="199"/>
                    </a:lnTo>
                    <a:lnTo>
                      <a:pt x="129" y="205"/>
                    </a:lnTo>
                    <a:lnTo>
                      <a:pt x="128" y="206"/>
                    </a:lnTo>
                    <a:lnTo>
                      <a:pt x="120" y="203"/>
                    </a:lnTo>
                    <a:lnTo>
                      <a:pt x="108" y="194"/>
                    </a:lnTo>
                    <a:lnTo>
                      <a:pt x="91" y="185"/>
                    </a:lnTo>
                    <a:lnTo>
                      <a:pt x="75" y="173"/>
                    </a:lnTo>
                    <a:lnTo>
                      <a:pt x="56" y="162"/>
                    </a:lnTo>
                    <a:lnTo>
                      <a:pt x="41" y="153"/>
                    </a:lnTo>
                    <a:lnTo>
                      <a:pt x="29" y="146"/>
                    </a:lnTo>
                    <a:lnTo>
                      <a:pt x="23" y="144"/>
                    </a:lnTo>
                    <a:lnTo>
                      <a:pt x="15" y="149"/>
                    </a:lnTo>
                    <a:lnTo>
                      <a:pt x="8" y="157"/>
                    </a:lnTo>
                    <a:lnTo>
                      <a:pt x="2" y="167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1"/>
                    </a:lnTo>
                    <a:lnTo>
                      <a:pt x="2" y="150"/>
                    </a:lnTo>
                    <a:lnTo>
                      <a:pt x="8" y="136"/>
                    </a:lnTo>
                    <a:lnTo>
                      <a:pt x="13" y="130"/>
                    </a:lnTo>
                    <a:lnTo>
                      <a:pt x="18" y="126"/>
                    </a:lnTo>
                    <a:lnTo>
                      <a:pt x="23" y="121"/>
                    </a:lnTo>
                    <a:lnTo>
                      <a:pt x="29" y="117"/>
                    </a:lnTo>
                    <a:lnTo>
                      <a:pt x="35" y="114"/>
                    </a:lnTo>
                    <a:lnTo>
                      <a:pt x="42" y="110"/>
                    </a:lnTo>
                    <a:lnTo>
                      <a:pt x="49" y="106"/>
                    </a:lnTo>
                    <a:lnTo>
                      <a:pt x="56" y="103"/>
                    </a:lnTo>
                    <a:lnTo>
                      <a:pt x="64" y="99"/>
                    </a:lnTo>
                    <a:lnTo>
                      <a:pt x="71" y="95"/>
                    </a:lnTo>
                    <a:lnTo>
                      <a:pt x="77" y="92"/>
                    </a:lnTo>
                    <a:lnTo>
                      <a:pt x="83" y="88"/>
                    </a:lnTo>
                    <a:lnTo>
                      <a:pt x="89" y="85"/>
                    </a:lnTo>
                    <a:lnTo>
                      <a:pt x="95" y="80"/>
                    </a:lnTo>
                    <a:lnTo>
                      <a:pt x="101" y="74"/>
                    </a:lnTo>
                    <a:lnTo>
                      <a:pt x="107" y="66"/>
                    </a:lnTo>
                    <a:lnTo>
                      <a:pt x="113" y="59"/>
                    </a:lnTo>
                    <a:lnTo>
                      <a:pt x="119" y="53"/>
                    </a:lnTo>
                    <a:lnTo>
                      <a:pt x="126" y="47"/>
                    </a:lnTo>
                    <a:lnTo>
                      <a:pt x="132" y="42"/>
                    </a:lnTo>
                    <a:lnTo>
                      <a:pt x="139" y="39"/>
                    </a:lnTo>
                    <a:lnTo>
                      <a:pt x="146" y="35"/>
                    </a:lnTo>
                    <a:lnTo>
                      <a:pt x="152" y="31"/>
                    </a:lnTo>
                    <a:lnTo>
                      <a:pt x="159" y="28"/>
                    </a:lnTo>
                    <a:lnTo>
                      <a:pt x="171" y="19"/>
                    </a:lnTo>
                    <a:lnTo>
                      <a:pt x="178" y="11"/>
                    </a:lnTo>
                    <a:lnTo>
                      <a:pt x="182" y="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4" name="Freeform 218"/>
              <p:cNvSpPr>
                <a:spLocks/>
              </p:cNvSpPr>
              <p:nvPr/>
            </p:nvSpPr>
            <p:spPr bwMode="auto">
              <a:xfrm>
                <a:off x="3158" y="1586"/>
                <a:ext cx="24" cy="8"/>
              </a:xfrm>
              <a:custGeom>
                <a:avLst/>
                <a:gdLst>
                  <a:gd name="T0" fmla="*/ 0 w 116"/>
                  <a:gd name="T1" fmla="*/ 0 h 39"/>
                  <a:gd name="T2" fmla="*/ 4 w 116"/>
                  <a:gd name="T3" fmla="*/ 0 h 39"/>
                  <a:gd name="T4" fmla="*/ 12 w 116"/>
                  <a:gd name="T5" fmla="*/ 1 h 39"/>
                  <a:gd name="T6" fmla="*/ 24 w 116"/>
                  <a:gd name="T7" fmla="*/ 2 h 39"/>
                  <a:gd name="T8" fmla="*/ 40 w 116"/>
                  <a:gd name="T9" fmla="*/ 4 h 39"/>
                  <a:gd name="T10" fmla="*/ 56 w 116"/>
                  <a:gd name="T11" fmla="*/ 7 h 39"/>
                  <a:gd name="T12" fmla="*/ 71 w 116"/>
                  <a:gd name="T13" fmla="*/ 11 h 39"/>
                  <a:gd name="T14" fmla="*/ 84 w 116"/>
                  <a:gd name="T15" fmla="*/ 15 h 39"/>
                  <a:gd name="T16" fmla="*/ 94 w 116"/>
                  <a:gd name="T17" fmla="*/ 21 h 39"/>
                  <a:gd name="T18" fmla="*/ 109 w 116"/>
                  <a:gd name="T19" fmla="*/ 32 h 39"/>
                  <a:gd name="T20" fmla="*/ 116 w 116"/>
                  <a:gd name="T21" fmla="*/ 37 h 39"/>
                  <a:gd name="T22" fmla="*/ 113 w 116"/>
                  <a:gd name="T23" fmla="*/ 39 h 39"/>
                  <a:gd name="T24" fmla="*/ 99 w 116"/>
                  <a:gd name="T25" fmla="*/ 38 h 39"/>
                  <a:gd name="T26" fmla="*/ 86 w 116"/>
                  <a:gd name="T27" fmla="*/ 35 h 39"/>
                  <a:gd name="T28" fmla="*/ 71 w 116"/>
                  <a:gd name="T29" fmla="*/ 30 h 39"/>
                  <a:gd name="T30" fmla="*/ 54 w 116"/>
                  <a:gd name="T31" fmla="*/ 24 h 39"/>
                  <a:gd name="T32" fmla="*/ 39 w 116"/>
                  <a:gd name="T33" fmla="*/ 17 h 39"/>
                  <a:gd name="T34" fmla="*/ 23 w 116"/>
                  <a:gd name="T35" fmla="*/ 11 h 39"/>
                  <a:gd name="T36" fmla="*/ 11 w 116"/>
                  <a:gd name="T37" fmla="*/ 4 h 39"/>
                  <a:gd name="T38" fmla="*/ 2 w 116"/>
                  <a:gd name="T39" fmla="*/ 1 h 39"/>
                  <a:gd name="T40" fmla="*/ 0 w 116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9">
                    <a:moveTo>
                      <a:pt x="0" y="0"/>
                    </a:moveTo>
                    <a:lnTo>
                      <a:pt x="4" y="0"/>
                    </a:lnTo>
                    <a:lnTo>
                      <a:pt x="12" y="1"/>
                    </a:lnTo>
                    <a:lnTo>
                      <a:pt x="24" y="2"/>
                    </a:lnTo>
                    <a:lnTo>
                      <a:pt x="40" y="4"/>
                    </a:lnTo>
                    <a:lnTo>
                      <a:pt x="56" y="7"/>
                    </a:lnTo>
                    <a:lnTo>
                      <a:pt x="71" y="11"/>
                    </a:lnTo>
                    <a:lnTo>
                      <a:pt x="84" y="15"/>
                    </a:lnTo>
                    <a:lnTo>
                      <a:pt x="94" y="21"/>
                    </a:lnTo>
                    <a:lnTo>
                      <a:pt x="109" y="32"/>
                    </a:lnTo>
                    <a:lnTo>
                      <a:pt x="116" y="37"/>
                    </a:lnTo>
                    <a:lnTo>
                      <a:pt x="113" y="39"/>
                    </a:lnTo>
                    <a:lnTo>
                      <a:pt x="99" y="38"/>
                    </a:lnTo>
                    <a:lnTo>
                      <a:pt x="86" y="35"/>
                    </a:lnTo>
                    <a:lnTo>
                      <a:pt x="71" y="30"/>
                    </a:lnTo>
                    <a:lnTo>
                      <a:pt x="54" y="24"/>
                    </a:lnTo>
                    <a:lnTo>
                      <a:pt x="39" y="17"/>
                    </a:lnTo>
                    <a:lnTo>
                      <a:pt x="23" y="11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5" name="Freeform 219"/>
              <p:cNvSpPr>
                <a:spLocks/>
              </p:cNvSpPr>
              <p:nvPr/>
            </p:nvSpPr>
            <p:spPr bwMode="auto">
              <a:xfrm>
                <a:off x="3156" y="1600"/>
                <a:ext cx="23" cy="29"/>
              </a:xfrm>
              <a:custGeom>
                <a:avLst/>
                <a:gdLst>
                  <a:gd name="T0" fmla="*/ 0 w 115"/>
                  <a:gd name="T1" fmla="*/ 0 h 142"/>
                  <a:gd name="T2" fmla="*/ 0 w 115"/>
                  <a:gd name="T3" fmla="*/ 11 h 142"/>
                  <a:gd name="T4" fmla="*/ 0 w 115"/>
                  <a:gd name="T5" fmla="*/ 39 h 142"/>
                  <a:gd name="T6" fmla="*/ 6 w 115"/>
                  <a:gd name="T7" fmla="*/ 69 h 142"/>
                  <a:gd name="T8" fmla="*/ 22 w 115"/>
                  <a:gd name="T9" fmla="*/ 92 h 142"/>
                  <a:gd name="T10" fmla="*/ 34 w 115"/>
                  <a:gd name="T11" fmla="*/ 100 h 142"/>
                  <a:gd name="T12" fmla="*/ 49 w 115"/>
                  <a:gd name="T13" fmla="*/ 109 h 142"/>
                  <a:gd name="T14" fmla="*/ 63 w 115"/>
                  <a:gd name="T15" fmla="*/ 117 h 142"/>
                  <a:gd name="T16" fmla="*/ 79 w 115"/>
                  <a:gd name="T17" fmla="*/ 124 h 142"/>
                  <a:gd name="T18" fmla="*/ 92 w 115"/>
                  <a:gd name="T19" fmla="*/ 132 h 142"/>
                  <a:gd name="T20" fmla="*/ 103 w 115"/>
                  <a:gd name="T21" fmla="*/ 138 h 142"/>
                  <a:gd name="T22" fmla="*/ 110 w 115"/>
                  <a:gd name="T23" fmla="*/ 141 h 142"/>
                  <a:gd name="T24" fmla="*/ 113 w 115"/>
                  <a:gd name="T25" fmla="*/ 142 h 142"/>
                  <a:gd name="T26" fmla="*/ 113 w 115"/>
                  <a:gd name="T27" fmla="*/ 141 h 142"/>
                  <a:gd name="T28" fmla="*/ 114 w 115"/>
                  <a:gd name="T29" fmla="*/ 138 h 142"/>
                  <a:gd name="T30" fmla="*/ 115 w 115"/>
                  <a:gd name="T31" fmla="*/ 133 h 142"/>
                  <a:gd name="T32" fmla="*/ 115 w 115"/>
                  <a:gd name="T33" fmla="*/ 127 h 142"/>
                  <a:gd name="T34" fmla="*/ 113 w 115"/>
                  <a:gd name="T35" fmla="*/ 120 h 142"/>
                  <a:gd name="T36" fmla="*/ 109 w 115"/>
                  <a:gd name="T37" fmla="*/ 112 h 142"/>
                  <a:gd name="T38" fmla="*/ 101 w 115"/>
                  <a:gd name="T39" fmla="*/ 105 h 142"/>
                  <a:gd name="T40" fmla="*/ 90 w 115"/>
                  <a:gd name="T41" fmla="*/ 97 h 142"/>
                  <a:gd name="T42" fmla="*/ 76 w 115"/>
                  <a:gd name="T43" fmla="*/ 89 h 142"/>
                  <a:gd name="T44" fmla="*/ 64 w 115"/>
                  <a:gd name="T45" fmla="*/ 81 h 142"/>
                  <a:gd name="T46" fmla="*/ 52 w 115"/>
                  <a:gd name="T47" fmla="*/ 74 h 142"/>
                  <a:gd name="T48" fmla="*/ 41 w 115"/>
                  <a:gd name="T49" fmla="*/ 65 h 142"/>
                  <a:gd name="T50" fmla="*/ 33 w 115"/>
                  <a:gd name="T51" fmla="*/ 58 h 142"/>
                  <a:gd name="T52" fmla="*/ 26 w 115"/>
                  <a:gd name="T53" fmla="*/ 51 h 142"/>
                  <a:gd name="T54" fmla="*/ 21 w 115"/>
                  <a:gd name="T55" fmla="*/ 42 h 142"/>
                  <a:gd name="T56" fmla="*/ 20 w 115"/>
                  <a:gd name="T57" fmla="*/ 35 h 142"/>
                  <a:gd name="T58" fmla="*/ 17 w 115"/>
                  <a:gd name="T59" fmla="*/ 22 h 142"/>
                  <a:gd name="T60" fmla="*/ 10 w 115"/>
                  <a:gd name="T61" fmla="*/ 10 h 142"/>
                  <a:gd name="T62" fmla="*/ 4 w 115"/>
                  <a:gd name="T63" fmla="*/ 2 h 142"/>
                  <a:gd name="T64" fmla="*/ 0 w 115"/>
                  <a:gd name="T6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5" h="142">
                    <a:moveTo>
                      <a:pt x="0" y="0"/>
                    </a:moveTo>
                    <a:lnTo>
                      <a:pt x="0" y="11"/>
                    </a:lnTo>
                    <a:lnTo>
                      <a:pt x="0" y="39"/>
                    </a:lnTo>
                    <a:lnTo>
                      <a:pt x="6" y="69"/>
                    </a:lnTo>
                    <a:lnTo>
                      <a:pt x="22" y="92"/>
                    </a:lnTo>
                    <a:lnTo>
                      <a:pt x="34" y="100"/>
                    </a:lnTo>
                    <a:lnTo>
                      <a:pt x="49" y="109"/>
                    </a:lnTo>
                    <a:lnTo>
                      <a:pt x="63" y="117"/>
                    </a:lnTo>
                    <a:lnTo>
                      <a:pt x="79" y="124"/>
                    </a:lnTo>
                    <a:lnTo>
                      <a:pt x="92" y="132"/>
                    </a:lnTo>
                    <a:lnTo>
                      <a:pt x="103" y="138"/>
                    </a:lnTo>
                    <a:lnTo>
                      <a:pt x="110" y="141"/>
                    </a:lnTo>
                    <a:lnTo>
                      <a:pt x="113" y="142"/>
                    </a:lnTo>
                    <a:lnTo>
                      <a:pt x="113" y="141"/>
                    </a:lnTo>
                    <a:lnTo>
                      <a:pt x="114" y="138"/>
                    </a:lnTo>
                    <a:lnTo>
                      <a:pt x="115" y="133"/>
                    </a:lnTo>
                    <a:lnTo>
                      <a:pt x="115" y="127"/>
                    </a:lnTo>
                    <a:lnTo>
                      <a:pt x="113" y="120"/>
                    </a:lnTo>
                    <a:lnTo>
                      <a:pt x="109" y="112"/>
                    </a:lnTo>
                    <a:lnTo>
                      <a:pt x="101" y="105"/>
                    </a:lnTo>
                    <a:lnTo>
                      <a:pt x="90" y="97"/>
                    </a:lnTo>
                    <a:lnTo>
                      <a:pt x="76" y="89"/>
                    </a:lnTo>
                    <a:lnTo>
                      <a:pt x="64" y="81"/>
                    </a:lnTo>
                    <a:lnTo>
                      <a:pt x="52" y="74"/>
                    </a:lnTo>
                    <a:lnTo>
                      <a:pt x="41" y="65"/>
                    </a:lnTo>
                    <a:lnTo>
                      <a:pt x="33" y="58"/>
                    </a:lnTo>
                    <a:lnTo>
                      <a:pt x="26" y="51"/>
                    </a:lnTo>
                    <a:lnTo>
                      <a:pt x="21" y="42"/>
                    </a:lnTo>
                    <a:lnTo>
                      <a:pt x="20" y="35"/>
                    </a:lnTo>
                    <a:lnTo>
                      <a:pt x="17" y="22"/>
                    </a:lnTo>
                    <a:lnTo>
                      <a:pt x="10" y="1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6" name="Freeform 220"/>
              <p:cNvSpPr>
                <a:spLocks/>
              </p:cNvSpPr>
              <p:nvPr/>
            </p:nvSpPr>
            <p:spPr bwMode="auto">
              <a:xfrm>
                <a:off x="3169" y="1636"/>
                <a:ext cx="32" cy="11"/>
              </a:xfrm>
              <a:custGeom>
                <a:avLst/>
                <a:gdLst>
                  <a:gd name="T0" fmla="*/ 0 w 159"/>
                  <a:gd name="T1" fmla="*/ 8 h 54"/>
                  <a:gd name="T2" fmla="*/ 2 w 159"/>
                  <a:gd name="T3" fmla="*/ 7 h 54"/>
                  <a:gd name="T4" fmla="*/ 12 w 159"/>
                  <a:gd name="T5" fmla="*/ 7 h 54"/>
                  <a:gd name="T6" fmla="*/ 26 w 159"/>
                  <a:gd name="T7" fmla="*/ 7 h 54"/>
                  <a:gd name="T8" fmla="*/ 43 w 159"/>
                  <a:gd name="T9" fmla="*/ 7 h 54"/>
                  <a:gd name="T10" fmla="*/ 61 w 159"/>
                  <a:gd name="T11" fmla="*/ 7 h 54"/>
                  <a:gd name="T12" fmla="*/ 80 w 159"/>
                  <a:gd name="T13" fmla="*/ 7 h 54"/>
                  <a:gd name="T14" fmla="*/ 94 w 159"/>
                  <a:gd name="T15" fmla="*/ 6 h 54"/>
                  <a:gd name="T16" fmla="*/ 105 w 159"/>
                  <a:gd name="T17" fmla="*/ 3 h 54"/>
                  <a:gd name="T18" fmla="*/ 113 w 159"/>
                  <a:gd name="T19" fmla="*/ 1 h 54"/>
                  <a:gd name="T20" fmla="*/ 124 w 159"/>
                  <a:gd name="T21" fmla="*/ 0 h 54"/>
                  <a:gd name="T22" fmla="*/ 134 w 159"/>
                  <a:gd name="T23" fmla="*/ 0 h 54"/>
                  <a:gd name="T24" fmla="*/ 144 w 159"/>
                  <a:gd name="T25" fmla="*/ 0 h 54"/>
                  <a:gd name="T26" fmla="*/ 152 w 159"/>
                  <a:gd name="T27" fmla="*/ 2 h 54"/>
                  <a:gd name="T28" fmla="*/ 157 w 159"/>
                  <a:gd name="T29" fmla="*/ 5 h 54"/>
                  <a:gd name="T30" fmla="*/ 159 w 159"/>
                  <a:gd name="T31" fmla="*/ 8 h 54"/>
                  <a:gd name="T32" fmla="*/ 156 w 159"/>
                  <a:gd name="T33" fmla="*/ 12 h 54"/>
                  <a:gd name="T34" fmla="*/ 148 w 159"/>
                  <a:gd name="T35" fmla="*/ 17 h 54"/>
                  <a:gd name="T36" fmla="*/ 139 w 159"/>
                  <a:gd name="T37" fmla="*/ 24 h 54"/>
                  <a:gd name="T38" fmla="*/ 129 w 159"/>
                  <a:gd name="T39" fmla="*/ 30 h 54"/>
                  <a:gd name="T40" fmla="*/ 118 w 159"/>
                  <a:gd name="T41" fmla="*/ 36 h 54"/>
                  <a:gd name="T42" fmla="*/ 107 w 159"/>
                  <a:gd name="T43" fmla="*/ 42 h 54"/>
                  <a:gd name="T44" fmla="*/ 98 w 159"/>
                  <a:gd name="T45" fmla="*/ 47 h 54"/>
                  <a:gd name="T46" fmla="*/ 90 w 159"/>
                  <a:gd name="T47" fmla="*/ 52 h 54"/>
                  <a:gd name="T48" fmla="*/ 84 w 159"/>
                  <a:gd name="T49" fmla="*/ 54 h 54"/>
                  <a:gd name="T50" fmla="*/ 81 w 159"/>
                  <a:gd name="T51" fmla="*/ 52 h 54"/>
                  <a:gd name="T52" fmla="*/ 87 w 159"/>
                  <a:gd name="T53" fmla="*/ 41 h 54"/>
                  <a:gd name="T54" fmla="*/ 95 w 159"/>
                  <a:gd name="T55" fmla="*/ 30 h 54"/>
                  <a:gd name="T56" fmla="*/ 100 w 159"/>
                  <a:gd name="T57" fmla="*/ 25 h 54"/>
                  <a:gd name="T58" fmla="*/ 96 w 159"/>
                  <a:gd name="T59" fmla="*/ 25 h 54"/>
                  <a:gd name="T60" fmla="*/ 84 w 159"/>
                  <a:gd name="T61" fmla="*/ 23 h 54"/>
                  <a:gd name="T62" fmla="*/ 70 w 159"/>
                  <a:gd name="T63" fmla="*/ 21 h 54"/>
                  <a:gd name="T64" fmla="*/ 52 w 159"/>
                  <a:gd name="T65" fmla="*/ 18 h 54"/>
                  <a:gd name="T66" fmla="*/ 34 w 159"/>
                  <a:gd name="T67" fmla="*/ 15 h 54"/>
                  <a:gd name="T68" fmla="*/ 17 w 159"/>
                  <a:gd name="T69" fmla="*/ 13 h 54"/>
                  <a:gd name="T70" fmla="*/ 5 w 159"/>
                  <a:gd name="T71" fmla="*/ 11 h 54"/>
                  <a:gd name="T72" fmla="*/ 0 w 159"/>
                  <a:gd name="T73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54">
                    <a:moveTo>
                      <a:pt x="0" y="8"/>
                    </a:moveTo>
                    <a:lnTo>
                      <a:pt x="2" y="7"/>
                    </a:lnTo>
                    <a:lnTo>
                      <a:pt x="12" y="7"/>
                    </a:lnTo>
                    <a:lnTo>
                      <a:pt x="26" y="7"/>
                    </a:lnTo>
                    <a:lnTo>
                      <a:pt x="43" y="7"/>
                    </a:lnTo>
                    <a:lnTo>
                      <a:pt x="61" y="7"/>
                    </a:lnTo>
                    <a:lnTo>
                      <a:pt x="80" y="7"/>
                    </a:lnTo>
                    <a:lnTo>
                      <a:pt x="94" y="6"/>
                    </a:lnTo>
                    <a:lnTo>
                      <a:pt x="105" y="3"/>
                    </a:lnTo>
                    <a:lnTo>
                      <a:pt x="113" y="1"/>
                    </a:lnTo>
                    <a:lnTo>
                      <a:pt x="124" y="0"/>
                    </a:lnTo>
                    <a:lnTo>
                      <a:pt x="134" y="0"/>
                    </a:lnTo>
                    <a:lnTo>
                      <a:pt x="144" y="0"/>
                    </a:lnTo>
                    <a:lnTo>
                      <a:pt x="152" y="2"/>
                    </a:lnTo>
                    <a:lnTo>
                      <a:pt x="157" y="5"/>
                    </a:lnTo>
                    <a:lnTo>
                      <a:pt x="159" y="8"/>
                    </a:lnTo>
                    <a:lnTo>
                      <a:pt x="156" y="12"/>
                    </a:lnTo>
                    <a:lnTo>
                      <a:pt x="148" y="17"/>
                    </a:lnTo>
                    <a:lnTo>
                      <a:pt x="139" y="24"/>
                    </a:lnTo>
                    <a:lnTo>
                      <a:pt x="129" y="30"/>
                    </a:lnTo>
                    <a:lnTo>
                      <a:pt x="118" y="36"/>
                    </a:lnTo>
                    <a:lnTo>
                      <a:pt x="107" y="42"/>
                    </a:lnTo>
                    <a:lnTo>
                      <a:pt x="98" y="47"/>
                    </a:lnTo>
                    <a:lnTo>
                      <a:pt x="90" y="52"/>
                    </a:lnTo>
                    <a:lnTo>
                      <a:pt x="84" y="54"/>
                    </a:lnTo>
                    <a:lnTo>
                      <a:pt x="81" y="52"/>
                    </a:lnTo>
                    <a:lnTo>
                      <a:pt x="87" y="41"/>
                    </a:lnTo>
                    <a:lnTo>
                      <a:pt x="95" y="30"/>
                    </a:lnTo>
                    <a:lnTo>
                      <a:pt x="100" y="25"/>
                    </a:lnTo>
                    <a:lnTo>
                      <a:pt x="96" y="25"/>
                    </a:lnTo>
                    <a:lnTo>
                      <a:pt x="84" y="23"/>
                    </a:lnTo>
                    <a:lnTo>
                      <a:pt x="70" y="21"/>
                    </a:lnTo>
                    <a:lnTo>
                      <a:pt x="52" y="18"/>
                    </a:lnTo>
                    <a:lnTo>
                      <a:pt x="34" y="15"/>
                    </a:lnTo>
                    <a:lnTo>
                      <a:pt x="17" y="13"/>
                    </a:lnTo>
                    <a:lnTo>
                      <a:pt x="5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7" name="Freeform 221"/>
              <p:cNvSpPr>
                <a:spLocks/>
              </p:cNvSpPr>
              <p:nvPr/>
            </p:nvSpPr>
            <p:spPr bwMode="auto">
              <a:xfrm>
                <a:off x="3151" y="1646"/>
                <a:ext cx="30" cy="34"/>
              </a:xfrm>
              <a:custGeom>
                <a:avLst/>
                <a:gdLst>
                  <a:gd name="T0" fmla="*/ 21 w 148"/>
                  <a:gd name="T1" fmla="*/ 0 h 172"/>
                  <a:gd name="T2" fmla="*/ 21 w 148"/>
                  <a:gd name="T3" fmla="*/ 9 h 172"/>
                  <a:gd name="T4" fmla="*/ 23 w 148"/>
                  <a:gd name="T5" fmla="*/ 30 h 172"/>
                  <a:gd name="T6" fmla="*/ 21 w 148"/>
                  <a:gd name="T7" fmla="*/ 59 h 172"/>
                  <a:gd name="T8" fmla="*/ 15 w 148"/>
                  <a:gd name="T9" fmla="*/ 87 h 172"/>
                  <a:gd name="T10" fmla="*/ 8 w 148"/>
                  <a:gd name="T11" fmla="*/ 105 h 172"/>
                  <a:gd name="T12" fmla="*/ 2 w 148"/>
                  <a:gd name="T13" fmla="*/ 122 h 172"/>
                  <a:gd name="T14" fmla="*/ 0 w 148"/>
                  <a:gd name="T15" fmla="*/ 137 h 172"/>
                  <a:gd name="T16" fmla="*/ 6 w 148"/>
                  <a:gd name="T17" fmla="*/ 150 h 172"/>
                  <a:gd name="T18" fmla="*/ 17 w 148"/>
                  <a:gd name="T19" fmla="*/ 161 h 172"/>
                  <a:gd name="T20" fmla="*/ 24 w 148"/>
                  <a:gd name="T21" fmla="*/ 167 h 172"/>
                  <a:gd name="T22" fmla="*/ 29 w 148"/>
                  <a:gd name="T23" fmla="*/ 170 h 172"/>
                  <a:gd name="T24" fmla="*/ 30 w 148"/>
                  <a:gd name="T25" fmla="*/ 172 h 172"/>
                  <a:gd name="T26" fmla="*/ 31 w 148"/>
                  <a:gd name="T27" fmla="*/ 172 h 172"/>
                  <a:gd name="T28" fmla="*/ 35 w 148"/>
                  <a:gd name="T29" fmla="*/ 169 h 172"/>
                  <a:gd name="T30" fmla="*/ 37 w 148"/>
                  <a:gd name="T31" fmla="*/ 164 h 172"/>
                  <a:gd name="T32" fmla="*/ 38 w 148"/>
                  <a:gd name="T33" fmla="*/ 155 h 172"/>
                  <a:gd name="T34" fmla="*/ 38 w 148"/>
                  <a:gd name="T35" fmla="*/ 143 h 172"/>
                  <a:gd name="T36" fmla="*/ 41 w 148"/>
                  <a:gd name="T37" fmla="*/ 133 h 172"/>
                  <a:gd name="T38" fmla="*/ 46 w 148"/>
                  <a:gd name="T39" fmla="*/ 127 h 172"/>
                  <a:gd name="T40" fmla="*/ 55 w 148"/>
                  <a:gd name="T41" fmla="*/ 127 h 172"/>
                  <a:gd name="T42" fmla="*/ 63 w 148"/>
                  <a:gd name="T43" fmla="*/ 129 h 172"/>
                  <a:gd name="T44" fmla="*/ 70 w 148"/>
                  <a:gd name="T45" fmla="*/ 133 h 172"/>
                  <a:gd name="T46" fmla="*/ 78 w 148"/>
                  <a:gd name="T47" fmla="*/ 138 h 172"/>
                  <a:gd name="T48" fmla="*/ 87 w 148"/>
                  <a:gd name="T49" fmla="*/ 143 h 172"/>
                  <a:gd name="T50" fmla="*/ 94 w 148"/>
                  <a:gd name="T51" fmla="*/ 147 h 172"/>
                  <a:gd name="T52" fmla="*/ 100 w 148"/>
                  <a:gd name="T53" fmla="*/ 151 h 172"/>
                  <a:gd name="T54" fmla="*/ 104 w 148"/>
                  <a:gd name="T55" fmla="*/ 153 h 172"/>
                  <a:gd name="T56" fmla="*/ 105 w 148"/>
                  <a:gd name="T57" fmla="*/ 155 h 172"/>
                  <a:gd name="T58" fmla="*/ 148 w 148"/>
                  <a:gd name="T59" fmla="*/ 137 h 172"/>
                  <a:gd name="T60" fmla="*/ 104 w 148"/>
                  <a:gd name="T61" fmla="*/ 100 h 172"/>
                  <a:gd name="T62" fmla="*/ 102 w 148"/>
                  <a:gd name="T63" fmla="*/ 102 h 172"/>
                  <a:gd name="T64" fmla="*/ 99 w 148"/>
                  <a:gd name="T65" fmla="*/ 103 h 172"/>
                  <a:gd name="T66" fmla="*/ 94 w 148"/>
                  <a:gd name="T67" fmla="*/ 105 h 172"/>
                  <a:gd name="T68" fmla="*/ 87 w 148"/>
                  <a:gd name="T69" fmla="*/ 106 h 172"/>
                  <a:gd name="T70" fmla="*/ 78 w 148"/>
                  <a:gd name="T71" fmla="*/ 108 h 172"/>
                  <a:gd name="T72" fmla="*/ 69 w 148"/>
                  <a:gd name="T73" fmla="*/ 106 h 172"/>
                  <a:gd name="T74" fmla="*/ 59 w 148"/>
                  <a:gd name="T75" fmla="*/ 102 h 172"/>
                  <a:gd name="T76" fmla="*/ 48 w 148"/>
                  <a:gd name="T77" fmla="*/ 94 h 172"/>
                  <a:gd name="T78" fmla="*/ 40 w 148"/>
                  <a:gd name="T79" fmla="*/ 80 h 172"/>
                  <a:gd name="T80" fmla="*/ 36 w 148"/>
                  <a:gd name="T81" fmla="*/ 59 h 172"/>
                  <a:gd name="T82" fmla="*/ 34 w 148"/>
                  <a:gd name="T83" fmla="*/ 41 h 172"/>
                  <a:gd name="T84" fmla="*/ 34 w 148"/>
                  <a:gd name="T85" fmla="*/ 33 h 172"/>
                  <a:gd name="T86" fmla="*/ 21 w 148"/>
                  <a:gd name="T8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8" h="172">
                    <a:moveTo>
                      <a:pt x="21" y="0"/>
                    </a:moveTo>
                    <a:lnTo>
                      <a:pt x="21" y="9"/>
                    </a:lnTo>
                    <a:lnTo>
                      <a:pt x="23" y="30"/>
                    </a:lnTo>
                    <a:lnTo>
                      <a:pt x="21" y="59"/>
                    </a:lnTo>
                    <a:lnTo>
                      <a:pt x="15" y="87"/>
                    </a:lnTo>
                    <a:lnTo>
                      <a:pt x="8" y="105"/>
                    </a:lnTo>
                    <a:lnTo>
                      <a:pt x="2" y="122"/>
                    </a:lnTo>
                    <a:lnTo>
                      <a:pt x="0" y="137"/>
                    </a:lnTo>
                    <a:lnTo>
                      <a:pt x="6" y="150"/>
                    </a:lnTo>
                    <a:lnTo>
                      <a:pt x="17" y="161"/>
                    </a:lnTo>
                    <a:lnTo>
                      <a:pt x="24" y="167"/>
                    </a:lnTo>
                    <a:lnTo>
                      <a:pt x="29" y="170"/>
                    </a:lnTo>
                    <a:lnTo>
                      <a:pt x="30" y="172"/>
                    </a:lnTo>
                    <a:lnTo>
                      <a:pt x="31" y="172"/>
                    </a:lnTo>
                    <a:lnTo>
                      <a:pt x="35" y="169"/>
                    </a:lnTo>
                    <a:lnTo>
                      <a:pt x="37" y="164"/>
                    </a:lnTo>
                    <a:lnTo>
                      <a:pt x="38" y="155"/>
                    </a:lnTo>
                    <a:lnTo>
                      <a:pt x="38" y="143"/>
                    </a:lnTo>
                    <a:lnTo>
                      <a:pt x="41" y="133"/>
                    </a:lnTo>
                    <a:lnTo>
                      <a:pt x="46" y="127"/>
                    </a:lnTo>
                    <a:lnTo>
                      <a:pt x="55" y="127"/>
                    </a:lnTo>
                    <a:lnTo>
                      <a:pt x="63" y="129"/>
                    </a:lnTo>
                    <a:lnTo>
                      <a:pt x="70" y="133"/>
                    </a:lnTo>
                    <a:lnTo>
                      <a:pt x="78" y="138"/>
                    </a:lnTo>
                    <a:lnTo>
                      <a:pt x="87" y="143"/>
                    </a:lnTo>
                    <a:lnTo>
                      <a:pt x="94" y="147"/>
                    </a:lnTo>
                    <a:lnTo>
                      <a:pt x="100" y="151"/>
                    </a:lnTo>
                    <a:lnTo>
                      <a:pt x="104" y="153"/>
                    </a:lnTo>
                    <a:lnTo>
                      <a:pt x="105" y="155"/>
                    </a:lnTo>
                    <a:lnTo>
                      <a:pt x="148" y="137"/>
                    </a:lnTo>
                    <a:lnTo>
                      <a:pt x="104" y="100"/>
                    </a:lnTo>
                    <a:lnTo>
                      <a:pt x="102" y="102"/>
                    </a:lnTo>
                    <a:lnTo>
                      <a:pt x="99" y="103"/>
                    </a:lnTo>
                    <a:lnTo>
                      <a:pt x="94" y="105"/>
                    </a:lnTo>
                    <a:lnTo>
                      <a:pt x="87" y="106"/>
                    </a:lnTo>
                    <a:lnTo>
                      <a:pt x="78" y="108"/>
                    </a:lnTo>
                    <a:lnTo>
                      <a:pt x="69" y="106"/>
                    </a:lnTo>
                    <a:lnTo>
                      <a:pt x="59" y="102"/>
                    </a:lnTo>
                    <a:lnTo>
                      <a:pt x="48" y="94"/>
                    </a:lnTo>
                    <a:lnTo>
                      <a:pt x="40" y="80"/>
                    </a:lnTo>
                    <a:lnTo>
                      <a:pt x="36" y="59"/>
                    </a:lnTo>
                    <a:lnTo>
                      <a:pt x="34" y="41"/>
                    </a:lnTo>
                    <a:lnTo>
                      <a:pt x="34" y="3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8" name="Freeform 222"/>
              <p:cNvSpPr>
                <a:spLocks/>
              </p:cNvSpPr>
              <p:nvPr/>
            </p:nvSpPr>
            <p:spPr bwMode="auto">
              <a:xfrm>
                <a:off x="3149" y="1687"/>
                <a:ext cx="29" cy="220"/>
              </a:xfrm>
              <a:custGeom>
                <a:avLst/>
                <a:gdLst>
                  <a:gd name="T0" fmla="*/ 15 w 144"/>
                  <a:gd name="T1" fmla="*/ 53 h 1102"/>
                  <a:gd name="T2" fmla="*/ 11 w 144"/>
                  <a:gd name="T3" fmla="*/ 145 h 1102"/>
                  <a:gd name="T4" fmla="*/ 22 w 144"/>
                  <a:gd name="T5" fmla="*/ 170 h 1102"/>
                  <a:gd name="T6" fmla="*/ 17 w 144"/>
                  <a:gd name="T7" fmla="*/ 204 h 1102"/>
                  <a:gd name="T8" fmla="*/ 34 w 144"/>
                  <a:gd name="T9" fmla="*/ 235 h 1102"/>
                  <a:gd name="T10" fmla="*/ 39 w 144"/>
                  <a:gd name="T11" fmla="*/ 310 h 1102"/>
                  <a:gd name="T12" fmla="*/ 64 w 144"/>
                  <a:gd name="T13" fmla="*/ 537 h 1102"/>
                  <a:gd name="T14" fmla="*/ 69 w 144"/>
                  <a:gd name="T15" fmla="*/ 620 h 1102"/>
                  <a:gd name="T16" fmla="*/ 53 w 144"/>
                  <a:gd name="T17" fmla="*/ 666 h 1102"/>
                  <a:gd name="T18" fmla="*/ 29 w 144"/>
                  <a:gd name="T19" fmla="*/ 740 h 1102"/>
                  <a:gd name="T20" fmla="*/ 16 w 144"/>
                  <a:gd name="T21" fmla="*/ 807 h 1102"/>
                  <a:gd name="T22" fmla="*/ 7 w 144"/>
                  <a:gd name="T23" fmla="*/ 987 h 1102"/>
                  <a:gd name="T24" fmla="*/ 1 w 144"/>
                  <a:gd name="T25" fmla="*/ 1083 h 1102"/>
                  <a:gd name="T26" fmla="*/ 17 w 144"/>
                  <a:gd name="T27" fmla="*/ 1091 h 1102"/>
                  <a:gd name="T28" fmla="*/ 41 w 144"/>
                  <a:gd name="T29" fmla="*/ 1101 h 1102"/>
                  <a:gd name="T30" fmla="*/ 71 w 144"/>
                  <a:gd name="T31" fmla="*/ 1102 h 1102"/>
                  <a:gd name="T32" fmla="*/ 99 w 144"/>
                  <a:gd name="T33" fmla="*/ 1101 h 1102"/>
                  <a:gd name="T34" fmla="*/ 81 w 144"/>
                  <a:gd name="T35" fmla="*/ 1086 h 1102"/>
                  <a:gd name="T36" fmla="*/ 41 w 144"/>
                  <a:gd name="T37" fmla="*/ 1069 h 1102"/>
                  <a:gd name="T38" fmla="*/ 28 w 144"/>
                  <a:gd name="T39" fmla="*/ 1058 h 1102"/>
                  <a:gd name="T40" fmla="*/ 28 w 144"/>
                  <a:gd name="T41" fmla="*/ 1044 h 1102"/>
                  <a:gd name="T42" fmla="*/ 39 w 144"/>
                  <a:gd name="T43" fmla="*/ 1045 h 1102"/>
                  <a:gd name="T44" fmla="*/ 57 w 144"/>
                  <a:gd name="T45" fmla="*/ 1051 h 1102"/>
                  <a:gd name="T46" fmla="*/ 76 w 144"/>
                  <a:gd name="T47" fmla="*/ 1045 h 1102"/>
                  <a:gd name="T48" fmla="*/ 65 w 144"/>
                  <a:gd name="T49" fmla="*/ 1015 h 1102"/>
                  <a:gd name="T50" fmla="*/ 60 w 144"/>
                  <a:gd name="T51" fmla="*/ 985 h 1102"/>
                  <a:gd name="T52" fmla="*/ 29 w 144"/>
                  <a:gd name="T53" fmla="*/ 967 h 1102"/>
                  <a:gd name="T54" fmla="*/ 27 w 144"/>
                  <a:gd name="T55" fmla="*/ 909 h 1102"/>
                  <a:gd name="T56" fmla="*/ 31 w 144"/>
                  <a:gd name="T57" fmla="*/ 776 h 1102"/>
                  <a:gd name="T58" fmla="*/ 47 w 144"/>
                  <a:gd name="T59" fmla="*/ 739 h 1102"/>
                  <a:gd name="T60" fmla="*/ 67 w 144"/>
                  <a:gd name="T61" fmla="*/ 695 h 1102"/>
                  <a:gd name="T62" fmla="*/ 103 w 144"/>
                  <a:gd name="T63" fmla="*/ 708 h 1102"/>
                  <a:gd name="T64" fmla="*/ 129 w 144"/>
                  <a:gd name="T65" fmla="*/ 716 h 1102"/>
                  <a:gd name="T66" fmla="*/ 133 w 144"/>
                  <a:gd name="T67" fmla="*/ 682 h 1102"/>
                  <a:gd name="T68" fmla="*/ 116 w 144"/>
                  <a:gd name="T69" fmla="*/ 606 h 1102"/>
                  <a:gd name="T70" fmla="*/ 94 w 144"/>
                  <a:gd name="T71" fmla="*/ 508 h 1102"/>
                  <a:gd name="T72" fmla="*/ 74 w 144"/>
                  <a:gd name="T73" fmla="*/ 396 h 1102"/>
                  <a:gd name="T74" fmla="*/ 57 w 144"/>
                  <a:gd name="T75" fmla="*/ 294 h 1102"/>
                  <a:gd name="T76" fmla="*/ 50 w 144"/>
                  <a:gd name="T77" fmla="*/ 241 h 1102"/>
                  <a:gd name="T78" fmla="*/ 52 w 144"/>
                  <a:gd name="T79" fmla="*/ 176 h 1102"/>
                  <a:gd name="T80" fmla="*/ 77 w 144"/>
                  <a:gd name="T81" fmla="*/ 169 h 1102"/>
                  <a:gd name="T82" fmla="*/ 104 w 144"/>
                  <a:gd name="T83" fmla="*/ 163 h 1102"/>
                  <a:gd name="T84" fmla="*/ 121 w 144"/>
                  <a:gd name="T85" fmla="*/ 152 h 1102"/>
                  <a:gd name="T86" fmla="*/ 95 w 144"/>
                  <a:gd name="T87" fmla="*/ 145 h 1102"/>
                  <a:gd name="T88" fmla="*/ 64 w 144"/>
                  <a:gd name="T89" fmla="*/ 144 h 1102"/>
                  <a:gd name="T90" fmla="*/ 48 w 144"/>
                  <a:gd name="T91" fmla="*/ 135 h 1102"/>
                  <a:gd name="T92" fmla="*/ 48 w 144"/>
                  <a:gd name="T93" fmla="*/ 111 h 1102"/>
                  <a:gd name="T94" fmla="*/ 67 w 144"/>
                  <a:gd name="T95" fmla="*/ 106 h 1102"/>
                  <a:gd name="T96" fmla="*/ 100 w 144"/>
                  <a:gd name="T97" fmla="*/ 99 h 1102"/>
                  <a:gd name="T98" fmla="*/ 134 w 144"/>
                  <a:gd name="T99" fmla="*/ 90 h 1102"/>
                  <a:gd name="T100" fmla="*/ 29 w 144"/>
                  <a:gd name="T101" fmla="*/ 89 h 1102"/>
                  <a:gd name="T102" fmla="*/ 27 w 144"/>
                  <a:gd name="T103" fmla="*/ 63 h 1102"/>
                  <a:gd name="T104" fmla="*/ 63 w 144"/>
                  <a:gd name="T105" fmla="*/ 48 h 1102"/>
                  <a:gd name="T106" fmla="*/ 24 w 144"/>
                  <a:gd name="T107" fmla="*/ 4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4" h="1102">
                    <a:moveTo>
                      <a:pt x="19" y="0"/>
                    </a:moveTo>
                    <a:lnTo>
                      <a:pt x="18" y="16"/>
                    </a:lnTo>
                    <a:lnTo>
                      <a:pt x="15" y="53"/>
                    </a:lnTo>
                    <a:lnTo>
                      <a:pt x="12" y="95"/>
                    </a:lnTo>
                    <a:lnTo>
                      <a:pt x="10" y="128"/>
                    </a:lnTo>
                    <a:lnTo>
                      <a:pt x="11" y="145"/>
                    </a:lnTo>
                    <a:lnTo>
                      <a:pt x="16" y="153"/>
                    </a:lnTo>
                    <a:lnTo>
                      <a:pt x="21" y="160"/>
                    </a:lnTo>
                    <a:lnTo>
                      <a:pt x="22" y="170"/>
                    </a:lnTo>
                    <a:lnTo>
                      <a:pt x="18" y="186"/>
                    </a:lnTo>
                    <a:lnTo>
                      <a:pt x="16" y="195"/>
                    </a:lnTo>
                    <a:lnTo>
                      <a:pt x="17" y="204"/>
                    </a:lnTo>
                    <a:lnTo>
                      <a:pt x="23" y="214"/>
                    </a:lnTo>
                    <a:lnTo>
                      <a:pt x="30" y="226"/>
                    </a:lnTo>
                    <a:lnTo>
                      <a:pt x="34" y="235"/>
                    </a:lnTo>
                    <a:lnTo>
                      <a:pt x="35" y="249"/>
                    </a:lnTo>
                    <a:lnTo>
                      <a:pt x="35" y="264"/>
                    </a:lnTo>
                    <a:lnTo>
                      <a:pt x="39" y="310"/>
                    </a:lnTo>
                    <a:lnTo>
                      <a:pt x="48" y="391"/>
                    </a:lnTo>
                    <a:lnTo>
                      <a:pt x="58" y="477"/>
                    </a:lnTo>
                    <a:lnTo>
                      <a:pt x="64" y="537"/>
                    </a:lnTo>
                    <a:lnTo>
                      <a:pt x="68" y="571"/>
                    </a:lnTo>
                    <a:lnTo>
                      <a:pt x="69" y="599"/>
                    </a:lnTo>
                    <a:lnTo>
                      <a:pt x="69" y="620"/>
                    </a:lnTo>
                    <a:lnTo>
                      <a:pt x="64" y="637"/>
                    </a:lnTo>
                    <a:lnTo>
                      <a:pt x="59" y="649"/>
                    </a:lnTo>
                    <a:lnTo>
                      <a:pt x="53" y="666"/>
                    </a:lnTo>
                    <a:lnTo>
                      <a:pt x="46" y="689"/>
                    </a:lnTo>
                    <a:lnTo>
                      <a:pt x="38" y="713"/>
                    </a:lnTo>
                    <a:lnTo>
                      <a:pt x="29" y="740"/>
                    </a:lnTo>
                    <a:lnTo>
                      <a:pt x="23" y="765"/>
                    </a:lnTo>
                    <a:lnTo>
                      <a:pt x="18" y="788"/>
                    </a:lnTo>
                    <a:lnTo>
                      <a:pt x="16" y="807"/>
                    </a:lnTo>
                    <a:lnTo>
                      <a:pt x="12" y="865"/>
                    </a:lnTo>
                    <a:lnTo>
                      <a:pt x="10" y="932"/>
                    </a:lnTo>
                    <a:lnTo>
                      <a:pt x="7" y="987"/>
                    </a:lnTo>
                    <a:lnTo>
                      <a:pt x="6" y="1010"/>
                    </a:lnTo>
                    <a:lnTo>
                      <a:pt x="0" y="1081"/>
                    </a:lnTo>
                    <a:lnTo>
                      <a:pt x="1" y="1083"/>
                    </a:lnTo>
                    <a:lnTo>
                      <a:pt x="5" y="1085"/>
                    </a:lnTo>
                    <a:lnTo>
                      <a:pt x="10" y="1087"/>
                    </a:lnTo>
                    <a:lnTo>
                      <a:pt x="17" y="1091"/>
                    </a:lnTo>
                    <a:lnTo>
                      <a:pt x="24" y="1096"/>
                    </a:lnTo>
                    <a:lnTo>
                      <a:pt x="33" y="1098"/>
                    </a:lnTo>
                    <a:lnTo>
                      <a:pt x="41" y="1101"/>
                    </a:lnTo>
                    <a:lnTo>
                      <a:pt x="48" y="1102"/>
                    </a:lnTo>
                    <a:lnTo>
                      <a:pt x="59" y="1102"/>
                    </a:lnTo>
                    <a:lnTo>
                      <a:pt x="71" y="1102"/>
                    </a:lnTo>
                    <a:lnTo>
                      <a:pt x="83" y="1102"/>
                    </a:lnTo>
                    <a:lnTo>
                      <a:pt x="93" y="1102"/>
                    </a:lnTo>
                    <a:lnTo>
                      <a:pt x="99" y="1101"/>
                    </a:lnTo>
                    <a:lnTo>
                      <a:pt x="100" y="1097"/>
                    </a:lnTo>
                    <a:lnTo>
                      <a:pt x="95" y="1092"/>
                    </a:lnTo>
                    <a:lnTo>
                      <a:pt x="81" y="1086"/>
                    </a:lnTo>
                    <a:lnTo>
                      <a:pt x="64" y="1079"/>
                    </a:lnTo>
                    <a:lnTo>
                      <a:pt x="52" y="1073"/>
                    </a:lnTo>
                    <a:lnTo>
                      <a:pt x="41" y="1069"/>
                    </a:lnTo>
                    <a:lnTo>
                      <a:pt x="35" y="1066"/>
                    </a:lnTo>
                    <a:lnTo>
                      <a:pt x="30" y="1062"/>
                    </a:lnTo>
                    <a:lnTo>
                      <a:pt x="28" y="1058"/>
                    </a:lnTo>
                    <a:lnTo>
                      <a:pt x="27" y="1054"/>
                    </a:lnTo>
                    <a:lnTo>
                      <a:pt x="27" y="1049"/>
                    </a:lnTo>
                    <a:lnTo>
                      <a:pt x="28" y="1044"/>
                    </a:lnTo>
                    <a:lnTo>
                      <a:pt x="30" y="1043"/>
                    </a:lnTo>
                    <a:lnTo>
                      <a:pt x="34" y="1043"/>
                    </a:lnTo>
                    <a:lnTo>
                      <a:pt x="39" y="1045"/>
                    </a:lnTo>
                    <a:lnTo>
                      <a:pt x="44" y="1048"/>
                    </a:lnTo>
                    <a:lnTo>
                      <a:pt x="50" y="1050"/>
                    </a:lnTo>
                    <a:lnTo>
                      <a:pt x="57" y="1051"/>
                    </a:lnTo>
                    <a:lnTo>
                      <a:pt x="64" y="1052"/>
                    </a:lnTo>
                    <a:lnTo>
                      <a:pt x="75" y="1050"/>
                    </a:lnTo>
                    <a:lnTo>
                      <a:pt x="76" y="1045"/>
                    </a:lnTo>
                    <a:lnTo>
                      <a:pt x="74" y="1037"/>
                    </a:lnTo>
                    <a:lnTo>
                      <a:pt x="69" y="1027"/>
                    </a:lnTo>
                    <a:lnTo>
                      <a:pt x="65" y="1015"/>
                    </a:lnTo>
                    <a:lnTo>
                      <a:pt x="63" y="1002"/>
                    </a:lnTo>
                    <a:lnTo>
                      <a:pt x="62" y="990"/>
                    </a:lnTo>
                    <a:lnTo>
                      <a:pt x="60" y="985"/>
                    </a:lnTo>
                    <a:lnTo>
                      <a:pt x="31" y="981"/>
                    </a:lnTo>
                    <a:lnTo>
                      <a:pt x="30" y="976"/>
                    </a:lnTo>
                    <a:lnTo>
                      <a:pt x="29" y="967"/>
                    </a:lnTo>
                    <a:lnTo>
                      <a:pt x="28" y="952"/>
                    </a:lnTo>
                    <a:lnTo>
                      <a:pt x="27" y="939"/>
                    </a:lnTo>
                    <a:lnTo>
                      <a:pt x="27" y="909"/>
                    </a:lnTo>
                    <a:lnTo>
                      <a:pt x="28" y="857"/>
                    </a:lnTo>
                    <a:lnTo>
                      <a:pt x="29" y="806"/>
                    </a:lnTo>
                    <a:lnTo>
                      <a:pt x="31" y="776"/>
                    </a:lnTo>
                    <a:lnTo>
                      <a:pt x="35" y="768"/>
                    </a:lnTo>
                    <a:lnTo>
                      <a:pt x="40" y="754"/>
                    </a:lnTo>
                    <a:lnTo>
                      <a:pt x="47" y="739"/>
                    </a:lnTo>
                    <a:lnTo>
                      <a:pt x="54" y="723"/>
                    </a:lnTo>
                    <a:lnTo>
                      <a:pt x="60" y="708"/>
                    </a:lnTo>
                    <a:lnTo>
                      <a:pt x="67" y="695"/>
                    </a:lnTo>
                    <a:lnTo>
                      <a:pt x="71" y="687"/>
                    </a:lnTo>
                    <a:lnTo>
                      <a:pt x="73" y="683"/>
                    </a:lnTo>
                    <a:lnTo>
                      <a:pt x="103" y="708"/>
                    </a:lnTo>
                    <a:lnTo>
                      <a:pt x="108" y="711"/>
                    </a:lnTo>
                    <a:lnTo>
                      <a:pt x="117" y="714"/>
                    </a:lnTo>
                    <a:lnTo>
                      <a:pt x="129" y="716"/>
                    </a:lnTo>
                    <a:lnTo>
                      <a:pt x="135" y="708"/>
                    </a:lnTo>
                    <a:lnTo>
                      <a:pt x="135" y="699"/>
                    </a:lnTo>
                    <a:lnTo>
                      <a:pt x="133" y="682"/>
                    </a:lnTo>
                    <a:lnTo>
                      <a:pt x="129" y="661"/>
                    </a:lnTo>
                    <a:lnTo>
                      <a:pt x="123" y="635"/>
                    </a:lnTo>
                    <a:lnTo>
                      <a:pt x="116" y="606"/>
                    </a:lnTo>
                    <a:lnTo>
                      <a:pt x="109" y="574"/>
                    </a:lnTo>
                    <a:lnTo>
                      <a:pt x="102" y="542"/>
                    </a:lnTo>
                    <a:lnTo>
                      <a:pt x="94" y="508"/>
                    </a:lnTo>
                    <a:lnTo>
                      <a:pt x="87" y="473"/>
                    </a:lnTo>
                    <a:lnTo>
                      <a:pt x="81" y="434"/>
                    </a:lnTo>
                    <a:lnTo>
                      <a:pt x="74" y="396"/>
                    </a:lnTo>
                    <a:lnTo>
                      <a:pt x="67" y="357"/>
                    </a:lnTo>
                    <a:lnTo>
                      <a:pt x="60" y="323"/>
                    </a:lnTo>
                    <a:lnTo>
                      <a:pt x="57" y="294"/>
                    </a:lnTo>
                    <a:lnTo>
                      <a:pt x="53" y="273"/>
                    </a:lnTo>
                    <a:lnTo>
                      <a:pt x="52" y="261"/>
                    </a:lnTo>
                    <a:lnTo>
                      <a:pt x="50" y="241"/>
                    </a:lnTo>
                    <a:lnTo>
                      <a:pt x="45" y="215"/>
                    </a:lnTo>
                    <a:lnTo>
                      <a:pt x="44" y="191"/>
                    </a:lnTo>
                    <a:lnTo>
                      <a:pt x="52" y="176"/>
                    </a:lnTo>
                    <a:lnTo>
                      <a:pt x="60" y="174"/>
                    </a:lnTo>
                    <a:lnTo>
                      <a:pt x="69" y="171"/>
                    </a:lnTo>
                    <a:lnTo>
                      <a:pt x="77" y="169"/>
                    </a:lnTo>
                    <a:lnTo>
                      <a:pt x="87" y="168"/>
                    </a:lnTo>
                    <a:lnTo>
                      <a:pt x="95" y="165"/>
                    </a:lnTo>
                    <a:lnTo>
                      <a:pt x="104" y="163"/>
                    </a:lnTo>
                    <a:lnTo>
                      <a:pt x="112" y="159"/>
                    </a:lnTo>
                    <a:lnTo>
                      <a:pt x="118" y="156"/>
                    </a:lnTo>
                    <a:lnTo>
                      <a:pt x="121" y="152"/>
                    </a:lnTo>
                    <a:lnTo>
                      <a:pt x="116" y="148"/>
                    </a:lnTo>
                    <a:lnTo>
                      <a:pt x="108" y="146"/>
                    </a:lnTo>
                    <a:lnTo>
                      <a:pt x="95" y="145"/>
                    </a:lnTo>
                    <a:lnTo>
                      <a:pt x="83" y="145"/>
                    </a:lnTo>
                    <a:lnTo>
                      <a:pt x="71" y="144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1"/>
                    </a:lnTo>
                    <a:lnTo>
                      <a:pt x="48" y="135"/>
                    </a:lnTo>
                    <a:lnTo>
                      <a:pt x="42" y="127"/>
                    </a:lnTo>
                    <a:lnTo>
                      <a:pt x="44" y="118"/>
                    </a:lnTo>
                    <a:lnTo>
                      <a:pt x="48" y="111"/>
                    </a:lnTo>
                    <a:lnTo>
                      <a:pt x="51" y="109"/>
                    </a:lnTo>
                    <a:lnTo>
                      <a:pt x="56" y="107"/>
                    </a:lnTo>
                    <a:lnTo>
                      <a:pt x="67" y="106"/>
                    </a:lnTo>
                    <a:lnTo>
                      <a:pt x="76" y="105"/>
                    </a:lnTo>
                    <a:lnTo>
                      <a:pt x="87" y="103"/>
                    </a:lnTo>
                    <a:lnTo>
                      <a:pt x="100" y="99"/>
                    </a:lnTo>
                    <a:lnTo>
                      <a:pt x="112" y="96"/>
                    </a:lnTo>
                    <a:lnTo>
                      <a:pt x="124" y="93"/>
                    </a:lnTo>
                    <a:lnTo>
                      <a:pt x="134" y="90"/>
                    </a:lnTo>
                    <a:lnTo>
                      <a:pt x="141" y="89"/>
                    </a:lnTo>
                    <a:lnTo>
                      <a:pt x="144" y="88"/>
                    </a:lnTo>
                    <a:lnTo>
                      <a:pt x="29" y="89"/>
                    </a:lnTo>
                    <a:lnTo>
                      <a:pt x="28" y="84"/>
                    </a:lnTo>
                    <a:lnTo>
                      <a:pt x="25" y="74"/>
                    </a:lnTo>
                    <a:lnTo>
                      <a:pt x="27" y="63"/>
                    </a:lnTo>
                    <a:lnTo>
                      <a:pt x="38" y="55"/>
                    </a:lnTo>
                    <a:lnTo>
                      <a:pt x="52" y="52"/>
                    </a:lnTo>
                    <a:lnTo>
                      <a:pt x="63" y="48"/>
                    </a:lnTo>
                    <a:lnTo>
                      <a:pt x="70" y="45"/>
                    </a:lnTo>
                    <a:lnTo>
                      <a:pt x="73" y="43"/>
                    </a:lnTo>
                    <a:lnTo>
                      <a:pt x="24" y="4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9" name="Freeform 223"/>
              <p:cNvSpPr>
                <a:spLocks/>
              </p:cNvSpPr>
              <p:nvPr/>
            </p:nvSpPr>
            <p:spPr bwMode="auto">
              <a:xfrm>
                <a:off x="3199" y="1653"/>
                <a:ext cx="80" cy="24"/>
              </a:xfrm>
              <a:custGeom>
                <a:avLst/>
                <a:gdLst>
                  <a:gd name="T0" fmla="*/ 386 w 403"/>
                  <a:gd name="T1" fmla="*/ 98 h 124"/>
                  <a:gd name="T2" fmla="*/ 375 w 403"/>
                  <a:gd name="T3" fmla="*/ 96 h 124"/>
                  <a:gd name="T4" fmla="*/ 362 w 403"/>
                  <a:gd name="T5" fmla="*/ 94 h 124"/>
                  <a:gd name="T6" fmla="*/ 352 w 403"/>
                  <a:gd name="T7" fmla="*/ 88 h 124"/>
                  <a:gd name="T8" fmla="*/ 349 w 403"/>
                  <a:gd name="T9" fmla="*/ 76 h 124"/>
                  <a:gd name="T10" fmla="*/ 335 w 403"/>
                  <a:gd name="T11" fmla="*/ 76 h 124"/>
                  <a:gd name="T12" fmla="*/ 330 w 403"/>
                  <a:gd name="T13" fmla="*/ 77 h 124"/>
                  <a:gd name="T14" fmla="*/ 324 w 403"/>
                  <a:gd name="T15" fmla="*/ 82 h 124"/>
                  <a:gd name="T16" fmla="*/ 315 w 403"/>
                  <a:gd name="T17" fmla="*/ 87 h 124"/>
                  <a:gd name="T18" fmla="*/ 301 w 403"/>
                  <a:gd name="T19" fmla="*/ 91 h 124"/>
                  <a:gd name="T20" fmla="*/ 289 w 403"/>
                  <a:gd name="T21" fmla="*/ 94 h 124"/>
                  <a:gd name="T22" fmla="*/ 276 w 403"/>
                  <a:gd name="T23" fmla="*/ 96 h 124"/>
                  <a:gd name="T24" fmla="*/ 266 w 403"/>
                  <a:gd name="T25" fmla="*/ 99 h 124"/>
                  <a:gd name="T26" fmla="*/ 260 w 403"/>
                  <a:gd name="T27" fmla="*/ 100 h 124"/>
                  <a:gd name="T28" fmla="*/ 229 w 403"/>
                  <a:gd name="T29" fmla="*/ 90 h 124"/>
                  <a:gd name="T30" fmla="*/ 204 w 403"/>
                  <a:gd name="T31" fmla="*/ 79 h 124"/>
                  <a:gd name="T32" fmla="*/ 181 w 403"/>
                  <a:gd name="T33" fmla="*/ 67 h 124"/>
                  <a:gd name="T34" fmla="*/ 160 w 403"/>
                  <a:gd name="T35" fmla="*/ 58 h 124"/>
                  <a:gd name="T36" fmla="*/ 146 w 403"/>
                  <a:gd name="T37" fmla="*/ 49 h 124"/>
                  <a:gd name="T38" fmla="*/ 122 w 403"/>
                  <a:gd name="T39" fmla="*/ 35 h 124"/>
                  <a:gd name="T40" fmla="*/ 93 w 403"/>
                  <a:gd name="T41" fmla="*/ 19 h 124"/>
                  <a:gd name="T42" fmla="*/ 65 w 403"/>
                  <a:gd name="T43" fmla="*/ 6 h 124"/>
                  <a:gd name="T44" fmla="*/ 43 w 403"/>
                  <a:gd name="T45" fmla="*/ 0 h 124"/>
                  <a:gd name="T46" fmla="*/ 27 w 403"/>
                  <a:gd name="T47" fmla="*/ 2 h 124"/>
                  <a:gd name="T48" fmla="*/ 13 w 403"/>
                  <a:gd name="T49" fmla="*/ 8 h 124"/>
                  <a:gd name="T50" fmla="*/ 3 w 403"/>
                  <a:gd name="T51" fmla="*/ 15 h 124"/>
                  <a:gd name="T52" fmla="*/ 0 w 403"/>
                  <a:gd name="T53" fmla="*/ 19 h 124"/>
                  <a:gd name="T54" fmla="*/ 14 w 403"/>
                  <a:gd name="T55" fmla="*/ 26 h 124"/>
                  <a:gd name="T56" fmla="*/ 52 w 403"/>
                  <a:gd name="T57" fmla="*/ 42 h 124"/>
                  <a:gd name="T58" fmla="*/ 103 w 403"/>
                  <a:gd name="T59" fmla="*/ 64 h 124"/>
                  <a:gd name="T60" fmla="*/ 163 w 403"/>
                  <a:gd name="T61" fmla="*/ 83 h 124"/>
                  <a:gd name="T62" fmla="*/ 178 w 403"/>
                  <a:gd name="T63" fmla="*/ 89 h 124"/>
                  <a:gd name="T64" fmla="*/ 196 w 403"/>
                  <a:gd name="T65" fmla="*/ 95 h 124"/>
                  <a:gd name="T66" fmla="*/ 265 w 403"/>
                  <a:gd name="T67" fmla="*/ 118 h 124"/>
                  <a:gd name="T68" fmla="*/ 289 w 403"/>
                  <a:gd name="T69" fmla="*/ 118 h 124"/>
                  <a:gd name="T70" fmla="*/ 324 w 403"/>
                  <a:gd name="T71" fmla="*/ 118 h 124"/>
                  <a:gd name="T72" fmla="*/ 352 w 403"/>
                  <a:gd name="T73" fmla="*/ 118 h 124"/>
                  <a:gd name="T74" fmla="*/ 363 w 403"/>
                  <a:gd name="T75" fmla="*/ 120 h 124"/>
                  <a:gd name="T76" fmla="*/ 375 w 403"/>
                  <a:gd name="T77" fmla="*/ 123 h 124"/>
                  <a:gd name="T78" fmla="*/ 390 w 403"/>
                  <a:gd name="T79" fmla="*/ 124 h 124"/>
                  <a:gd name="T80" fmla="*/ 400 w 403"/>
                  <a:gd name="T81" fmla="*/ 123 h 124"/>
                  <a:gd name="T82" fmla="*/ 402 w 403"/>
                  <a:gd name="T83" fmla="*/ 111 h 124"/>
                  <a:gd name="T84" fmla="*/ 390 w 403"/>
                  <a:gd name="T85" fmla="*/ 10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3" h="124">
                    <a:moveTo>
                      <a:pt x="387" y="98"/>
                    </a:moveTo>
                    <a:lnTo>
                      <a:pt x="386" y="98"/>
                    </a:lnTo>
                    <a:lnTo>
                      <a:pt x="381" y="98"/>
                    </a:lnTo>
                    <a:lnTo>
                      <a:pt x="375" y="96"/>
                    </a:lnTo>
                    <a:lnTo>
                      <a:pt x="368" y="95"/>
                    </a:lnTo>
                    <a:lnTo>
                      <a:pt x="362" y="94"/>
                    </a:lnTo>
                    <a:lnTo>
                      <a:pt x="356" y="91"/>
                    </a:lnTo>
                    <a:lnTo>
                      <a:pt x="352" y="88"/>
                    </a:lnTo>
                    <a:lnTo>
                      <a:pt x="351" y="83"/>
                    </a:lnTo>
                    <a:lnTo>
                      <a:pt x="349" y="76"/>
                    </a:lnTo>
                    <a:lnTo>
                      <a:pt x="343" y="75"/>
                    </a:lnTo>
                    <a:lnTo>
                      <a:pt x="335" y="76"/>
                    </a:lnTo>
                    <a:lnTo>
                      <a:pt x="332" y="77"/>
                    </a:lnTo>
                    <a:lnTo>
                      <a:pt x="330" y="77"/>
                    </a:lnTo>
                    <a:lnTo>
                      <a:pt x="328" y="79"/>
                    </a:lnTo>
                    <a:lnTo>
                      <a:pt x="324" y="82"/>
                    </a:lnTo>
                    <a:lnTo>
                      <a:pt x="320" y="84"/>
                    </a:lnTo>
                    <a:lnTo>
                      <a:pt x="315" y="87"/>
                    </a:lnTo>
                    <a:lnTo>
                      <a:pt x="309" y="89"/>
                    </a:lnTo>
                    <a:lnTo>
                      <a:pt x="301" y="91"/>
                    </a:lnTo>
                    <a:lnTo>
                      <a:pt x="295" y="93"/>
                    </a:lnTo>
                    <a:lnTo>
                      <a:pt x="289" y="94"/>
                    </a:lnTo>
                    <a:lnTo>
                      <a:pt x="282" y="95"/>
                    </a:lnTo>
                    <a:lnTo>
                      <a:pt x="276" y="96"/>
                    </a:lnTo>
                    <a:lnTo>
                      <a:pt x="271" y="98"/>
                    </a:lnTo>
                    <a:lnTo>
                      <a:pt x="266" y="99"/>
                    </a:lnTo>
                    <a:lnTo>
                      <a:pt x="263" y="99"/>
                    </a:lnTo>
                    <a:lnTo>
                      <a:pt x="260" y="100"/>
                    </a:lnTo>
                    <a:lnTo>
                      <a:pt x="259" y="100"/>
                    </a:lnTo>
                    <a:lnTo>
                      <a:pt x="229" y="90"/>
                    </a:lnTo>
                    <a:lnTo>
                      <a:pt x="217" y="84"/>
                    </a:lnTo>
                    <a:lnTo>
                      <a:pt x="204" y="79"/>
                    </a:lnTo>
                    <a:lnTo>
                      <a:pt x="192" y="73"/>
                    </a:lnTo>
                    <a:lnTo>
                      <a:pt x="181" y="67"/>
                    </a:lnTo>
                    <a:lnTo>
                      <a:pt x="170" y="63"/>
                    </a:lnTo>
                    <a:lnTo>
                      <a:pt x="160" y="58"/>
                    </a:lnTo>
                    <a:lnTo>
                      <a:pt x="152" y="53"/>
                    </a:lnTo>
                    <a:lnTo>
                      <a:pt x="146" y="49"/>
                    </a:lnTo>
                    <a:lnTo>
                      <a:pt x="135" y="43"/>
                    </a:lnTo>
                    <a:lnTo>
                      <a:pt x="122" y="35"/>
                    </a:lnTo>
                    <a:lnTo>
                      <a:pt x="107" y="28"/>
                    </a:lnTo>
                    <a:lnTo>
                      <a:pt x="93" y="19"/>
                    </a:lnTo>
                    <a:lnTo>
                      <a:pt x="78" y="12"/>
                    </a:lnTo>
                    <a:lnTo>
                      <a:pt x="65" y="6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20" y="5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19"/>
                    </a:lnTo>
                    <a:lnTo>
                      <a:pt x="3" y="20"/>
                    </a:lnTo>
                    <a:lnTo>
                      <a:pt x="14" y="26"/>
                    </a:lnTo>
                    <a:lnTo>
                      <a:pt x="31" y="34"/>
                    </a:lnTo>
                    <a:lnTo>
                      <a:pt x="52" y="42"/>
                    </a:lnTo>
                    <a:lnTo>
                      <a:pt x="77" y="53"/>
                    </a:lnTo>
                    <a:lnTo>
                      <a:pt x="103" y="64"/>
                    </a:lnTo>
                    <a:lnTo>
                      <a:pt x="134" y="73"/>
                    </a:lnTo>
                    <a:lnTo>
                      <a:pt x="163" y="83"/>
                    </a:lnTo>
                    <a:lnTo>
                      <a:pt x="170" y="85"/>
                    </a:lnTo>
                    <a:lnTo>
                      <a:pt x="178" y="89"/>
                    </a:lnTo>
                    <a:lnTo>
                      <a:pt x="188" y="91"/>
                    </a:lnTo>
                    <a:lnTo>
                      <a:pt x="196" y="95"/>
                    </a:lnTo>
                    <a:lnTo>
                      <a:pt x="262" y="118"/>
                    </a:lnTo>
                    <a:lnTo>
                      <a:pt x="265" y="118"/>
                    </a:lnTo>
                    <a:lnTo>
                      <a:pt x="276" y="118"/>
                    </a:lnTo>
                    <a:lnTo>
                      <a:pt x="289" y="118"/>
                    </a:lnTo>
                    <a:lnTo>
                      <a:pt x="306" y="118"/>
                    </a:lnTo>
                    <a:lnTo>
                      <a:pt x="324" y="118"/>
                    </a:lnTo>
                    <a:lnTo>
                      <a:pt x="340" y="118"/>
                    </a:lnTo>
                    <a:lnTo>
                      <a:pt x="352" y="118"/>
                    </a:lnTo>
                    <a:lnTo>
                      <a:pt x="358" y="119"/>
                    </a:lnTo>
                    <a:lnTo>
                      <a:pt x="363" y="120"/>
                    </a:lnTo>
                    <a:lnTo>
                      <a:pt x="368" y="122"/>
                    </a:lnTo>
                    <a:lnTo>
                      <a:pt x="375" y="123"/>
                    </a:lnTo>
                    <a:lnTo>
                      <a:pt x="382" y="124"/>
                    </a:lnTo>
                    <a:lnTo>
                      <a:pt x="390" y="124"/>
                    </a:lnTo>
                    <a:lnTo>
                      <a:pt x="396" y="124"/>
                    </a:lnTo>
                    <a:lnTo>
                      <a:pt x="400" y="123"/>
                    </a:lnTo>
                    <a:lnTo>
                      <a:pt x="403" y="119"/>
                    </a:lnTo>
                    <a:lnTo>
                      <a:pt x="402" y="111"/>
                    </a:lnTo>
                    <a:lnTo>
                      <a:pt x="397" y="105"/>
                    </a:lnTo>
                    <a:lnTo>
                      <a:pt x="390" y="100"/>
                    </a:lnTo>
                    <a:lnTo>
                      <a:pt x="387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0" name="Freeform 224"/>
              <p:cNvSpPr>
                <a:spLocks/>
              </p:cNvSpPr>
              <p:nvPr/>
            </p:nvSpPr>
            <p:spPr bwMode="auto">
              <a:xfrm>
                <a:off x="3119" y="1588"/>
                <a:ext cx="30" cy="7"/>
              </a:xfrm>
              <a:custGeom>
                <a:avLst/>
                <a:gdLst>
                  <a:gd name="T0" fmla="*/ 3 w 151"/>
                  <a:gd name="T1" fmla="*/ 0 h 35"/>
                  <a:gd name="T2" fmla="*/ 151 w 151"/>
                  <a:gd name="T3" fmla="*/ 16 h 35"/>
                  <a:gd name="T4" fmla="*/ 151 w 151"/>
                  <a:gd name="T5" fmla="*/ 35 h 35"/>
                  <a:gd name="T6" fmla="*/ 0 w 151"/>
                  <a:gd name="T7" fmla="*/ 18 h 35"/>
                  <a:gd name="T8" fmla="*/ 3 w 15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35">
                    <a:moveTo>
                      <a:pt x="3" y="0"/>
                    </a:moveTo>
                    <a:lnTo>
                      <a:pt x="151" y="16"/>
                    </a:lnTo>
                    <a:lnTo>
                      <a:pt x="151" y="35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1" name="Freeform 225"/>
              <p:cNvSpPr>
                <a:spLocks/>
              </p:cNvSpPr>
              <p:nvPr/>
            </p:nvSpPr>
            <p:spPr bwMode="auto">
              <a:xfrm>
                <a:off x="3192" y="1596"/>
                <a:ext cx="77" cy="18"/>
              </a:xfrm>
              <a:custGeom>
                <a:avLst/>
                <a:gdLst>
                  <a:gd name="T0" fmla="*/ 5 w 385"/>
                  <a:gd name="T1" fmla="*/ 0 h 92"/>
                  <a:gd name="T2" fmla="*/ 385 w 385"/>
                  <a:gd name="T3" fmla="*/ 46 h 92"/>
                  <a:gd name="T4" fmla="*/ 380 w 385"/>
                  <a:gd name="T5" fmla="*/ 92 h 92"/>
                  <a:gd name="T6" fmla="*/ 372 w 385"/>
                  <a:gd name="T7" fmla="*/ 68 h 92"/>
                  <a:gd name="T8" fmla="*/ 0 w 385"/>
                  <a:gd name="T9" fmla="*/ 20 h 92"/>
                  <a:gd name="T10" fmla="*/ 5 w 38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92">
                    <a:moveTo>
                      <a:pt x="5" y="0"/>
                    </a:moveTo>
                    <a:lnTo>
                      <a:pt x="385" y="46"/>
                    </a:lnTo>
                    <a:lnTo>
                      <a:pt x="380" y="92"/>
                    </a:lnTo>
                    <a:lnTo>
                      <a:pt x="372" y="68"/>
                    </a:lnTo>
                    <a:lnTo>
                      <a:pt x="0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2" name="Freeform 226"/>
              <p:cNvSpPr>
                <a:spLocks/>
              </p:cNvSpPr>
              <p:nvPr/>
            </p:nvSpPr>
            <p:spPr bwMode="auto">
              <a:xfrm>
                <a:off x="3177" y="1917"/>
                <a:ext cx="34" cy="23"/>
              </a:xfrm>
              <a:custGeom>
                <a:avLst/>
                <a:gdLst>
                  <a:gd name="T0" fmla="*/ 25 w 170"/>
                  <a:gd name="T1" fmla="*/ 0 h 114"/>
                  <a:gd name="T2" fmla="*/ 27 w 170"/>
                  <a:gd name="T3" fmla="*/ 2 h 114"/>
                  <a:gd name="T4" fmla="*/ 32 w 170"/>
                  <a:gd name="T5" fmla="*/ 7 h 114"/>
                  <a:gd name="T6" fmla="*/ 41 w 170"/>
                  <a:gd name="T7" fmla="*/ 14 h 114"/>
                  <a:gd name="T8" fmla="*/ 50 w 170"/>
                  <a:gd name="T9" fmla="*/ 24 h 114"/>
                  <a:gd name="T10" fmla="*/ 61 w 170"/>
                  <a:gd name="T11" fmla="*/ 34 h 114"/>
                  <a:gd name="T12" fmla="*/ 72 w 170"/>
                  <a:gd name="T13" fmla="*/ 42 h 114"/>
                  <a:gd name="T14" fmla="*/ 82 w 170"/>
                  <a:gd name="T15" fmla="*/ 50 h 114"/>
                  <a:gd name="T16" fmla="*/ 91 w 170"/>
                  <a:gd name="T17" fmla="*/ 55 h 114"/>
                  <a:gd name="T18" fmla="*/ 100 w 170"/>
                  <a:gd name="T19" fmla="*/ 59 h 114"/>
                  <a:gd name="T20" fmla="*/ 108 w 170"/>
                  <a:gd name="T21" fmla="*/ 64 h 114"/>
                  <a:gd name="T22" fmla="*/ 117 w 170"/>
                  <a:gd name="T23" fmla="*/ 67 h 114"/>
                  <a:gd name="T24" fmla="*/ 125 w 170"/>
                  <a:gd name="T25" fmla="*/ 71 h 114"/>
                  <a:gd name="T26" fmla="*/ 134 w 170"/>
                  <a:gd name="T27" fmla="*/ 75 h 114"/>
                  <a:gd name="T28" fmla="*/ 141 w 170"/>
                  <a:gd name="T29" fmla="*/ 78 h 114"/>
                  <a:gd name="T30" fmla="*/ 148 w 170"/>
                  <a:gd name="T31" fmla="*/ 81 h 114"/>
                  <a:gd name="T32" fmla="*/ 153 w 170"/>
                  <a:gd name="T33" fmla="*/ 83 h 114"/>
                  <a:gd name="T34" fmla="*/ 160 w 170"/>
                  <a:gd name="T35" fmla="*/ 88 h 114"/>
                  <a:gd name="T36" fmla="*/ 164 w 170"/>
                  <a:gd name="T37" fmla="*/ 93 h 114"/>
                  <a:gd name="T38" fmla="*/ 166 w 170"/>
                  <a:gd name="T39" fmla="*/ 97 h 114"/>
                  <a:gd name="T40" fmla="*/ 167 w 170"/>
                  <a:gd name="T41" fmla="*/ 101 h 114"/>
                  <a:gd name="T42" fmla="*/ 170 w 170"/>
                  <a:gd name="T43" fmla="*/ 104 h 114"/>
                  <a:gd name="T44" fmla="*/ 170 w 170"/>
                  <a:gd name="T45" fmla="*/ 105 h 114"/>
                  <a:gd name="T46" fmla="*/ 170 w 170"/>
                  <a:gd name="T47" fmla="*/ 106 h 114"/>
                  <a:gd name="T48" fmla="*/ 165 w 170"/>
                  <a:gd name="T49" fmla="*/ 107 h 114"/>
                  <a:gd name="T50" fmla="*/ 160 w 170"/>
                  <a:gd name="T51" fmla="*/ 108 h 114"/>
                  <a:gd name="T52" fmla="*/ 150 w 170"/>
                  <a:gd name="T53" fmla="*/ 110 h 114"/>
                  <a:gd name="T54" fmla="*/ 140 w 170"/>
                  <a:gd name="T55" fmla="*/ 111 h 114"/>
                  <a:gd name="T56" fmla="*/ 128 w 170"/>
                  <a:gd name="T57" fmla="*/ 113 h 114"/>
                  <a:gd name="T58" fmla="*/ 115 w 170"/>
                  <a:gd name="T59" fmla="*/ 114 h 114"/>
                  <a:gd name="T60" fmla="*/ 103 w 170"/>
                  <a:gd name="T61" fmla="*/ 114 h 114"/>
                  <a:gd name="T62" fmla="*/ 95 w 170"/>
                  <a:gd name="T63" fmla="*/ 114 h 114"/>
                  <a:gd name="T64" fmla="*/ 89 w 170"/>
                  <a:gd name="T65" fmla="*/ 112 h 114"/>
                  <a:gd name="T66" fmla="*/ 86 w 170"/>
                  <a:gd name="T67" fmla="*/ 106 h 114"/>
                  <a:gd name="T68" fmla="*/ 90 w 170"/>
                  <a:gd name="T69" fmla="*/ 99 h 114"/>
                  <a:gd name="T70" fmla="*/ 97 w 170"/>
                  <a:gd name="T71" fmla="*/ 94 h 114"/>
                  <a:gd name="T72" fmla="*/ 103 w 170"/>
                  <a:gd name="T73" fmla="*/ 90 h 114"/>
                  <a:gd name="T74" fmla="*/ 108 w 170"/>
                  <a:gd name="T75" fmla="*/ 87 h 114"/>
                  <a:gd name="T76" fmla="*/ 111 w 170"/>
                  <a:gd name="T77" fmla="*/ 83 h 114"/>
                  <a:gd name="T78" fmla="*/ 109 w 170"/>
                  <a:gd name="T79" fmla="*/ 81 h 114"/>
                  <a:gd name="T80" fmla="*/ 103 w 170"/>
                  <a:gd name="T81" fmla="*/ 79 h 114"/>
                  <a:gd name="T82" fmla="*/ 93 w 170"/>
                  <a:gd name="T83" fmla="*/ 79 h 114"/>
                  <a:gd name="T84" fmla="*/ 83 w 170"/>
                  <a:gd name="T85" fmla="*/ 79 h 114"/>
                  <a:gd name="T86" fmla="*/ 77 w 170"/>
                  <a:gd name="T87" fmla="*/ 78 h 114"/>
                  <a:gd name="T88" fmla="*/ 77 w 170"/>
                  <a:gd name="T89" fmla="*/ 76 h 114"/>
                  <a:gd name="T90" fmla="*/ 78 w 170"/>
                  <a:gd name="T91" fmla="*/ 71 h 114"/>
                  <a:gd name="T92" fmla="*/ 78 w 170"/>
                  <a:gd name="T93" fmla="*/ 67 h 114"/>
                  <a:gd name="T94" fmla="*/ 74 w 170"/>
                  <a:gd name="T95" fmla="*/ 64 h 114"/>
                  <a:gd name="T96" fmla="*/ 72 w 170"/>
                  <a:gd name="T97" fmla="*/ 60 h 114"/>
                  <a:gd name="T98" fmla="*/ 67 w 170"/>
                  <a:gd name="T99" fmla="*/ 53 h 114"/>
                  <a:gd name="T100" fmla="*/ 57 w 170"/>
                  <a:gd name="T101" fmla="*/ 43 h 114"/>
                  <a:gd name="T102" fmla="*/ 49 w 170"/>
                  <a:gd name="T103" fmla="*/ 34 h 114"/>
                  <a:gd name="T104" fmla="*/ 45 w 170"/>
                  <a:gd name="T105" fmla="*/ 30 h 114"/>
                  <a:gd name="T106" fmla="*/ 22 w 170"/>
                  <a:gd name="T107" fmla="*/ 42 h 114"/>
                  <a:gd name="T108" fmla="*/ 15 w 170"/>
                  <a:gd name="T109" fmla="*/ 36 h 114"/>
                  <a:gd name="T110" fmla="*/ 30 w 170"/>
                  <a:gd name="T111" fmla="*/ 20 h 114"/>
                  <a:gd name="T112" fmla="*/ 21 w 170"/>
                  <a:gd name="T113" fmla="*/ 13 h 114"/>
                  <a:gd name="T114" fmla="*/ 4 w 170"/>
                  <a:gd name="T115" fmla="*/ 21 h 114"/>
                  <a:gd name="T116" fmla="*/ 0 w 170"/>
                  <a:gd name="T117" fmla="*/ 13 h 114"/>
                  <a:gd name="T118" fmla="*/ 25 w 170"/>
                  <a:gd name="T11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" h="114">
                    <a:moveTo>
                      <a:pt x="25" y="0"/>
                    </a:moveTo>
                    <a:lnTo>
                      <a:pt x="27" y="2"/>
                    </a:lnTo>
                    <a:lnTo>
                      <a:pt x="32" y="7"/>
                    </a:lnTo>
                    <a:lnTo>
                      <a:pt x="41" y="14"/>
                    </a:lnTo>
                    <a:lnTo>
                      <a:pt x="50" y="24"/>
                    </a:lnTo>
                    <a:lnTo>
                      <a:pt x="61" y="34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1" y="55"/>
                    </a:lnTo>
                    <a:lnTo>
                      <a:pt x="100" y="59"/>
                    </a:lnTo>
                    <a:lnTo>
                      <a:pt x="108" y="64"/>
                    </a:lnTo>
                    <a:lnTo>
                      <a:pt x="117" y="67"/>
                    </a:lnTo>
                    <a:lnTo>
                      <a:pt x="125" y="71"/>
                    </a:lnTo>
                    <a:lnTo>
                      <a:pt x="134" y="75"/>
                    </a:lnTo>
                    <a:lnTo>
                      <a:pt x="141" y="78"/>
                    </a:lnTo>
                    <a:lnTo>
                      <a:pt x="148" y="81"/>
                    </a:lnTo>
                    <a:lnTo>
                      <a:pt x="153" y="83"/>
                    </a:lnTo>
                    <a:lnTo>
                      <a:pt x="160" y="88"/>
                    </a:lnTo>
                    <a:lnTo>
                      <a:pt x="164" y="93"/>
                    </a:lnTo>
                    <a:lnTo>
                      <a:pt x="166" y="97"/>
                    </a:lnTo>
                    <a:lnTo>
                      <a:pt x="167" y="101"/>
                    </a:lnTo>
                    <a:lnTo>
                      <a:pt x="170" y="104"/>
                    </a:lnTo>
                    <a:lnTo>
                      <a:pt x="170" y="105"/>
                    </a:lnTo>
                    <a:lnTo>
                      <a:pt x="170" y="106"/>
                    </a:lnTo>
                    <a:lnTo>
                      <a:pt x="165" y="107"/>
                    </a:lnTo>
                    <a:lnTo>
                      <a:pt x="160" y="108"/>
                    </a:lnTo>
                    <a:lnTo>
                      <a:pt x="150" y="110"/>
                    </a:lnTo>
                    <a:lnTo>
                      <a:pt x="140" y="111"/>
                    </a:lnTo>
                    <a:lnTo>
                      <a:pt x="128" y="113"/>
                    </a:lnTo>
                    <a:lnTo>
                      <a:pt x="115" y="114"/>
                    </a:lnTo>
                    <a:lnTo>
                      <a:pt x="103" y="114"/>
                    </a:lnTo>
                    <a:lnTo>
                      <a:pt x="95" y="114"/>
                    </a:lnTo>
                    <a:lnTo>
                      <a:pt x="89" y="112"/>
                    </a:lnTo>
                    <a:lnTo>
                      <a:pt x="86" y="106"/>
                    </a:lnTo>
                    <a:lnTo>
                      <a:pt x="90" y="99"/>
                    </a:lnTo>
                    <a:lnTo>
                      <a:pt x="97" y="94"/>
                    </a:lnTo>
                    <a:lnTo>
                      <a:pt x="103" y="90"/>
                    </a:lnTo>
                    <a:lnTo>
                      <a:pt x="108" y="87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3" y="79"/>
                    </a:lnTo>
                    <a:lnTo>
                      <a:pt x="93" y="79"/>
                    </a:lnTo>
                    <a:lnTo>
                      <a:pt x="83" y="79"/>
                    </a:lnTo>
                    <a:lnTo>
                      <a:pt x="77" y="78"/>
                    </a:lnTo>
                    <a:lnTo>
                      <a:pt x="77" y="76"/>
                    </a:lnTo>
                    <a:lnTo>
                      <a:pt x="78" y="71"/>
                    </a:lnTo>
                    <a:lnTo>
                      <a:pt x="78" y="67"/>
                    </a:lnTo>
                    <a:lnTo>
                      <a:pt x="74" y="64"/>
                    </a:lnTo>
                    <a:lnTo>
                      <a:pt x="72" y="60"/>
                    </a:lnTo>
                    <a:lnTo>
                      <a:pt x="67" y="53"/>
                    </a:lnTo>
                    <a:lnTo>
                      <a:pt x="57" y="43"/>
                    </a:lnTo>
                    <a:lnTo>
                      <a:pt x="49" y="34"/>
                    </a:lnTo>
                    <a:lnTo>
                      <a:pt x="45" y="30"/>
                    </a:lnTo>
                    <a:lnTo>
                      <a:pt x="22" y="42"/>
                    </a:lnTo>
                    <a:lnTo>
                      <a:pt x="15" y="36"/>
                    </a:lnTo>
                    <a:lnTo>
                      <a:pt x="30" y="20"/>
                    </a:lnTo>
                    <a:lnTo>
                      <a:pt x="21" y="13"/>
                    </a:lnTo>
                    <a:lnTo>
                      <a:pt x="4" y="21"/>
                    </a:lnTo>
                    <a:lnTo>
                      <a:pt x="0" y="1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3" name="Freeform 227"/>
              <p:cNvSpPr>
                <a:spLocks/>
              </p:cNvSpPr>
              <p:nvPr/>
            </p:nvSpPr>
            <p:spPr bwMode="auto">
              <a:xfrm>
                <a:off x="3148" y="1915"/>
                <a:ext cx="4" cy="17"/>
              </a:xfrm>
              <a:custGeom>
                <a:avLst/>
                <a:gdLst>
                  <a:gd name="T0" fmla="*/ 3 w 19"/>
                  <a:gd name="T1" fmla="*/ 0 h 84"/>
                  <a:gd name="T2" fmla="*/ 2 w 19"/>
                  <a:gd name="T3" fmla="*/ 4 h 84"/>
                  <a:gd name="T4" fmla="*/ 1 w 19"/>
                  <a:gd name="T5" fmla="*/ 18 h 84"/>
                  <a:gd name="T6" fmla="*/ 0 w 19"/>
                  <a:gd name="T7" fmla="*/ 35 h 84"/>
                  <a:gd name="T8" fmla="*/ 1 w 19"/>
                  <a:gd name="T9" fmla="*/ 49 h 84"/>
                  <a:gd name="T10" fmla="*/ 3 w 19"/>
                  <a:gd name="T11" fmla="*/ 61 h 84"/>
                  <a:gd name="T12" fmla="*/ 6 w 19"/>
                  <a:gd name="T13" fmla="*/ 72 h 84"/>
                  <a:gd name="T14" fmla="*/ 7 w 19"/>
                  <a:gd name="T15" fmla="*/ 81 h 84"/>
                  <a:gd name="T16" fmla="*/ 7 w 19"/>
                  <a:gd name="T17" fmla="*/ 84 h 84"/>
                  <a:gd name="T18" fmla="*/ 19 w 19"/>
                  <a:gd name="T19" fmla="*/ 84 h 84"/>
                  <a:gd name="T20" fmla="*/ 18 w 19"/>
                  <a:gd name="T21" fmla="*/ 79 h 84"/>
                  <a:gd name="T22" fmla="*/ 14 w 19"/>
                  <a:gd name="T23" fmla="*/ 67 h 84"/>
                  <a:gd name="T24" fmla="*/ 10 w 19"/>
                  <a:gd name="T25" fmla="*/ 54 h 84"/>
                  <a:gd name="T26" fmla="*/ 7 w 19"/>
                  <a:gd name="T27" fmla="*/ 42 h 84"/>
                  <a:gd name="T28" fmla="*/ 6 w 19"/>
                  <a:gd name="T29" fmla="*/ 30 h 84"/>
                  <a:gd name="T30" fmla="*/ 5 w 19"/>
                  <a:gd name="T31" fmla="*/ 15 h 84"/>
                  <a:gd name="T32" fmla="*/ 3 w 19"/>
                  <a:gd name="T33" fmla="*/ 4 h 84"/>
                  <a:gd name="T34" fmla="*/ 3 w 19"/>
                  <a:gd name="T3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84">
                    <a:moveTo>
                      <a:pt x="3" y="0"/>
                    </a:moveTo>
                    <a:lnTo>
                      <a:pt x="2" y="4"/>
                    </a:lnTo>
                    <a:lnTo>
                      <a:pt x="1" y="18"/>
                    </a:lnTo>
                    <a:lnTo>
                      <a:pt x="0" y="35"/>
                    </a:lnTo>
                    <a:lnTo>
                      <a:pt x="1" y="49"/>
                    </a:lnTo>
                    <a:lnTo>
                      <a:pt x="3" y="61"/>
                    </a:lnTo>
                    <a:lnTo>
                      <a:pt x="6" y="72"/>
                    </a:lnTo>
                    <a:lnTo>
                      <a:pt x="7" y="81"/>
                    </a:lnTo>
                    <a:lnTo>
                      <a:pt x="7" y="84"/>
                    </a:lnTo>
                    <a:lnTo>
                      <a:pt x="19" y="84"/>
                    </a:lnTo>
                    <a:lnTo>
                      <a:pt x="18" y="79"/>
                    </a:lnTo>
                    <a:lnTo>
                      <a:pt x="14" y="67"/>
                    </a:lnTo>
                    <a:lnTo>
                      <a:pt x="10" y="54"/>
                    </a:lnTo>
                    <a:lnTo>
                      <a:pt x="7" y="42"/>
                    </a:lnTo>
                    <a:lnTo>
                      <a:pt x="6" y="30"/>
                    </a:lnTo>
                    <a:lnTo>
                      <a:pt x="5" y="15"/>
                    </a:lnTo>
                    <a:lnTo>
                      <a:pt x="3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6" name="Freeform 228"/>
              <p:cNvSpPr>
                <a:spLocks/>
              </p:cNvSpPr>
              <p:nvPr/>
            </p:nvSpPr>
            <p:spPr bwMode="auto">
              <a:xfrm>
                <a:off x="3284" y="1674"/>
                <a:ext cx="3" cy="4"/>
              </a:xfrm>
              <a:custGeom>
                <a:avLst/>
                <a:gdLst>
                  <a:gd name="T0" fmla="*/ 0 w 13"/>
                  <a:gd name="T1" fmla="*/ 2 h 19"/>
                  <a:gd name="T2" fmla="*/ 0 w 13"/>
                  <a:gd name="T3" fmla="*/ 1 h 19"/>
                  <a:gd name="T4" fmla="*/ 0 w 13"/>
                  <a:gd name="T5" fmla="*/ 0 h 19"/>
                  <a:gd name="T6" fmla="*/ 2 w 13"/>
                  <a:gd name="T7" fmla="*/ 1 h 19"/>
                  <a:gd name="T8" fmla="*/ 7 w 13"/>
                  <a:gd name="T9" fmla="*/ 6 h 19"/>
                  <a:gd name="T10" fmla="*/ 12 w 13"/>
                  <a:gd name="T11" fmla="*/ 13 h 19"/>
                  <a:gd name="T12" fmla="*/ 13 w 13"/>
                  <a:gd name="T13" fmla="*/ 17 h 19"/>
                  <a:gd name="T14" fmla="*/ 12 w 13"/>
                  <a:gd name="T15" fmla="*/ 19 h 19"/>
                  <a:gd name="T16" fmla="*/ 12 w 13"/>
                  <a:gd name="T17" fmla="*/ 19 h 19"/>
                  <a:gd name="T18" fmla="*/ 2 w 13"/>
                  <a:gd name="T19" fmla="*/ 12 h 19"/>
                  <a:gd name="T20" fmla="*/ 0 w 13"/>
                  <a:gd name="T2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9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7" y="6"/>
                    </a:lnTo>
                    <a:lnTo>
                      <a:pt x="12" y="13"/>
                    </a:lnTo>
                    <a:lnTo>
                      <a:pt x="13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2" y="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7" name="Freeform 229"/>
              <p:cNvSpPr>
                <a:spLocks/>
              </p:cNvSpPr>
              <p:nvPr/>
            </p:nvSpPr>
            <p:spPr bwMode="auto">
              <a:xfrm>
                <a:off x="3295" y="1811"/>
                <a:ext cx="23" cy="8"/>
              </a:xfrm>
              <a:custGeom>
                <a:avLst/>
                <a:gdLst>
                  <a:gd name="T0" fmla="*/ 112 w 117"/>
                  <a:gd name="T1" fmla="*/ 40 h 40"/>
                  <a:gd name="T2" fmla="*/ 112 w 117"/>
                  <a:gd name="T3" fmla="*/ 39 h 40"/>
                  <a:gd name="T4" fmla="*/ 110 w 117"/>
                  <a:gd name="T5" fmla="*/ 38 h 40"/>
                  <a:gd name="T6" fmla="*/ 107 w 117"/>
                  <a:gd name="T7" fmla="*/ 34 h 40"/>
                  <a:gd name="T8" fmla="*/ 104 w 117"/>
                  <a:gd name="T9" fmla="*/ 31 h 40"/>
                  <a:gd name="T10" fmla="*/ 98 w 117"/>
                  <a:gd name="T11" fmla="*/ 27 h 40"/>
                  <a:gd name="T12" fmla="*/ 92 w 117"/>
                  <a:gd name="T13" fmla="*/ 23 h 40"/>
                  <a:gd name="T14" fmla="*/ 84 w 117"/>
                  <a:gd name="T15" fmla="*/ 20 h 40"/>
                  <a:gd name="T16" fmla="*/ 76 w 117"/>
                  <a:gd name="T17" fmla="*/ 17 h 40"/>
                  <a:gd name="T18" fmla="*/ 65 w 117"/>
                  <a:gd name="T19" fmla="*/ 15 h 40"/>
                  <a:gd name="T20" fmla="*/ 53 w 117"/>
                  <a:gd name="T21" fmla="*/ 14 h 40"/>
                  <a:gd name="T22" fmla="*/ 41 w 117"/>
                  <a:gd name="T23" fmla="*/ 11 h 40"/>
                  <a:gd name="T24" fmla="*/ 29 w 117"/>
                  <a:gd name="T25" fmla="*/ 9 h 40"/>
                  <a:gd name="T26" fmla="*/ 17 w 117"/>
                  <a:gd name="T27" fmla="*/ 7 h 40"/>
                  <a:gd name="T28" fmla="*/ 8 w 117"/>
                  <a:gd name="T29" fmla="*/ 5 h 40"/>
                  <a:gd name="T30" fmla="*/ 2 w 117"/>
                  <a:gd name="T31" fmla="*/ 4 h 40"/>
                  <a:gd name="T32" fmla="*/ 0 w 117"/>
                  <a:gd name="T33" fmla="*/ 4 h 40"/>
                  <a:gd name="T34" fmla="*/ 0 w 117"/>
                  <a:gd name="T35" fmla="*/ 3 h 40"/>
                  <a:gd name="T36" fmla="*/ 5 w 117"/>
                  <a:gd name="T37" fmla="*/ 2 h 40"/>
                  <a:gd name="T38" fmla="*/ 14 w 117"/>
                  <a:gd name="T39" fmla="*/ 0 h 40"/>
                  <a:gd name="T40" fmla="*/ 34 w 117"/>
                  <a:gd name="T41" fmla="*/ 2 h 40"/>
                  <a:gd name="T42" fmla="*/ 46 w 117"/>
                  <a:gd name="T43" fmla="*/ 3 h 40"/>
                  <a:gd name="T44" fmla="*/ 59 w 117"/>
                  <a:gd name="T45" fmla="*/ 4 h 40"/>
                  <a:gd name="T46" fmla="*/ 70 w 117"/>
                  <a:gd name="T47" fmla="*/ 7 h 40"/>
                  <a:gd name="T48" fmla="*/ 81 w 117"/>
                  <a:gd name="T49" fmla="*/ 10 h 40"/>
                  <a:gd name="T50" fmla="*/ 90 w 117"/>
                  <a:gd name="T51" fmla="*/ 13 h 40"/>
                  <a:gd name="T52" fmla="*/ 100 w 117"/>
                  <a:gd name="T53" fmla="*/ 17 h 40"/>
                  <a:gd name="T54" fmla="*/ 106 w 117"/>
                  <a:gd name="T55" fmla="*/ 21 h 40"/>
                  <a:gd name="T56" fmla="*/ 112 w 117"/>
                  <a:gd name="T57" fmla="*/ 26 h 40"/>
                  <a:gd name="T58" fmla="*/ 117 w 117"/>
                  <a:gd name="T59" fmla="*/ 34 h 40"/>
                  <a:gd name="T60" fmla="*/ 116 w 117"/>
                  <a:gd name="T61" fmla="*/ 38 h 40"/>
                  <a:gd name="T62" fmla="*/ 113 w 117"/>
                  <a:gd name="T63" fmla="*/ 40 h 40"/>
                  <a:gd name="T64" fmla="*/ 112 w 117"/>
                  <a:gd name="T6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40">
                    <a:moveTo>
                      <a:pt x="112" y="40"/>
                    </a:moveTo>
                    <a:lnTo>
                      <a:pt x="112" y="39"/>
                    </a:lnTo>
                    <a:lnTo>
                      <a:pt x="110" y="38"/>
                    </a:lnTo>
                    <a:lnTo>
                      <a:pt x="107" y="34"/>
                    </a:lnTo>
                    <a:lnTo>
                      <a:pt x="104" y="31"/>
                    </a:lnTo>
                    <a:lnTo>
                      <a:pt x="98" y="27"/>
                    </a:lnTo>
                    <a:lnTo>
                      <a:pt x="92" y="23"/>
                    </a:lnTo>
                    <a:lnTo>
                      <a:pt x="84" y="20"/>
                    </a:lnTo>
                    <a:lnTo>
                      <a:pt x="76" y="17"/>
                    </a:lnTo>
                    <a:lnTo>
                      <a:pt x="65" y="15"/>
                    </a:lnTo>
                    <a:lnTo>
                      <a:pt x="53" y="14"/>
                    </a:lnTo>
                    <a:lnTo>
                      <a:pt x="41" y="11"/>
                    </a:lnTo>
                    <a:lnTo>
                      <a:pt x="29" y="9"/>
                    </a:lnTo>
                    <a:lnTo>
                      <a:pt x="17" y="7"/>
                    </a:lnTo>
                    <a:lnTo>
                      <a:pt x="8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14" y="0"/>
                    </a:lnTo>
                    <a:lnTo>
                      <a:pt x="34" y="2"/>
                    </a:lnTo>
                    <a:lnTo>
                      <a:pt x="46" y="3"/>
                    </a:lnTo>
                    <a:lnTo>
                      <a:pt x="59" y="4"/>
                    </a:lnTo>
                    <a:lnTo>
                      <a:pt x="70" y="7"/>
                    </a:lnTo>
                    <a:lnTo>
                      <a:pt x="81" y="10"/>
                    </a:lnTo>
                    <a:lnTo>
                      <a:pt x="90" y="13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2" y="26"/>
                    </a:lnTo>
                    <a:lnTo>
                      <a:pt x="117" y="34"/>
                    </a:lnTo>
                    <a:lnTo>
                      <a:pt x="116" y="38"/>
                    </a:lnTo>
                    <a:lnTo>
                      <a:pt x="113" y="40"/>
                    </a:lnTo>
                    <a:lnTo>
                      <a:pt x="112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8" name="Freeform 230"/>
              <p:cNvSpPr>
                <a:spLocks/>
              </p:cNvSpPr>
              <p:nvPr/>
            </p:nvSpPr>
            <p:spPr bwMode="auto">
              <a:xfrm>
                <a:off x="3329" y="1833"/>
                <a:ext cx="40" cy="8"/>
              </a:xfrm>
              <a:custGeom>
                <a:avLst/>
                <a:gdLst>
                  <a:gd name="T0" fmla="*/ 0 w 198"/>
                  <a:gd name="T1" fmla="*/ 0 h 36"/>
                  <a:gd name="T2" fmla="*/ 198 w 198"/>
                  <a:gd name="T3" fmla="*/ 0 h 36"/>
                  <a:gd name="T4" fmla="*/ 198 w 198"/>
                  <a:gd name="T5" fmla="*/ 36 h 36"/>
                  <a:gd name="T6" fmla="*/ 183 w 198"/>
                  <a:gd name="T7" fmla="*/ 17 h 36"/>
                  <a:gd name="T8" fmla="*/ 0 w 19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36">
                    <a:moveTo>
                      <a:pt x="0" y="0"/>
                    </a:moveTo>
                    <a:lnTo>
                      <a:pt x="198" y="0"/>
                    </a:lnTo>
                    <a:lnTo>
                      <a:pt x="198" y="36"/>
                    </a:lnTo>
                    <a:lnTo>
                      <a:pt x="18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9" name="Freeform 231"/>
              <p:cNvSpPr>
                <a:spLocks/>
              </p:cNvSpPr>
              <p:nvPr/>
            </p:nvSpPr>
            <p:spPr bwMode="auto">
              <a:xfrm>
                <a:off x="3300" y="1851"/>
                <a:ext cx="75" cy="3"/>
              </a:xfrm>
              <a:custGeom>
                <a:avLst/>
                <a:gdLst>
                  <a:gd name="T0" fmla="*/ 0 w 374"/>
                  <a:gd name="T1" fmla="*/ 6 h 15"/>
                  <a:gd name="T2" fmla="*/ 374 w 374"/>
                  <a:gd name="T3" fmla="*/ 15 h 15"/>
                  <a:gd name="T4" fmla="*/ 374 w 374"/>
                  <a:gd name="T5" fmla="*/ 0 h 15"/>
                  <a:gd name="T6" fmla="*/ 0 w 374"/>
                  <a:gd name="T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" h="15">
                    <a:moveTo>
                      <a:pt x="0" y="6"/>
                    </a:moveTo>
                    <a:lnTo>
                      <a:pt x="374" y="15"/>
                    </a:lnTo>
                    <a:lnTo>
                      <a:pt x="37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0" name="Freeform 232"/>
              <p:cNvSpPr>
                <a:spLocks/>
              </p:cNvSpPr>
              <p:nvPr/>
            </p:nvSpPr>
            <p:spPr bwMode="auto">
              <a:xfrm>
                <a:off x="3253" y="1906"/>
                <a:ext cx="119" cy="2"/>
              </a:xfrm>
              <a:custGeom>
                <a:avLst/>
                <a:gdLst>
                  <a:gd name="T0" fmla="*/ 11 w 596"/>
                  <a:gd name="T1" fmla="*/ 0 h 11"/>
                  <a:gd name="T2" fmla="*/ 556 w 596"/>
                  <a:gd name="T3" fmla="*/ 0 h 11"/>
                  <a:gd name="T4" fmla="*/ 596 w 596"/>
                  <a:gd name="T5" fmla="*/ 8 h 11"/>
                  <a:gd name="T6" fmla="*/ 0 w 596"/>
                  <a:gd name="T7" fmla="*/ 11 h 11"/>
                  <a:gd name="T8" fmla="*/ 11 w 59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11">
                    <a:moveTo>
                      <a:pt x="11" y="0"/>
                    </a:moveTo>
                    <a:lnTo>
                      <a:pt x="556" y="0"/>
                    </a:lnTo>
                    <a:lnTo>
                      <a:pt x="596" y="8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1" name="Freeform 233"/>
              <p:cNvSpPr>
                <a:spLocks/>
              </p:cNvSpPr>
              <p:nvPr/>
            </p:nvSpPr>
            <p:spPr bwMode="auto">
              <a:xfrm>
                <a:off x="3201" y="1514"/>
                <a:ext cx="5" cy="10"/>
              </a:xfrm>
              <a:custGeom>
                <a:avLst/>
                <a:gdLst>
                  <a:gd name="T0" fmla="*/ 14 w 25"/>
                  <a:gd name="T1" fmla="*/ 0 h 52"/>
                  <a:gd name="T2" fmla="*/ 13 w 25"/>
                  <a:gd name="T3" fmla="*/ 2 h 52"/>
                  <a:gd name="T4" fmla="*/ 10 w 25"/>
                  <a:gd name="T5" fmla="*/ 9 h 52"/>
                  <a:gd name="T6" fmla="*/ 7 w 25"/>
                  <a:gd name="T7" fmla="*/ 18 h 52"/>
                  <a:gd name="T8" fmla="*/ 4 w 25"/>
                  <a:gd name="T9" fmla="*/ 26 h 52"/>
                  <a:gd name="T10" fmla="*/ 3 w 25"/>
                  <a:gd name="T11" fmla="*/ 35 h 52"/>
                  <a:gd name="T12" fmla="*/ 2 w 25"/>
                  <a:gd name="T13" fmla="*/ 41 h 52"/>
                  <a:gd name="T14" fmla="*/ 0 w 25"/>
                  <a:gd name="T15" fmla="*/ 46 h 52"/>
                  <a:gd name="T16" fmla="*/ 0 w 25"/>
                  <a:gd name="T17" fmla="*/ 52 h 52"/>
                  <a:gd name="T18" fmla="*/ 2 w 25"/>
                  <a:gd name="T19" fmla="*/ 50 h 52"/>
                  <a:gd name="T20" fmla="*/ 5 w 25"/>
                  <a:gd name="T21" fmla="*/ 40 h 52"/>
                  <a:gd name="T22" fmla="*/ 9 w 25"/>
                  <a:gd name="T23" fmla="*/ 26 h 52"/>
                  <a:gd name="T24" fmla="*/ 13 w 25"/>
                  <a:gd name="T25" fmla="*/ 18 h 52"/>
                  <a:gd name="T26" fmla="*/ 15 w 25"/>
                  <a:gd name="T27" fmla="*/ 19 h 52"/>
                  <a:gd name="T28" fmla="*/ 15 w 25"/>
                  <a:gd name="T29" fmla="*/ 23 h 52"/>
                  <a:gd name="T30" fmla="*/ 14 w 25"/>
                  <a:gd name="T31" fmla="*/ 26 h 52"/>
                  <a:gd name="T32" fmla="*/ 13 w 25"/>
                  <a:gd name="T33" fmla="*/ 29 h 52"/>
                  <a:gd name="T34" fmla="*/ 14 w 25"/>
                  <a:gd name="T35" fmla="*/ 26 h 52"/>
                  <a:gd name="T36" fmla="*/ 17 w 25"/>
                  <a:gd name="T37" fmla="*/ 20 h 52"/>
                  <a:gd name="T38" fmla="*/ 21 w 25"/>
                  <a:gd name="T39" fmla="*/ 13 h 52"/>
                  <a:gd name="T40" fmla="*/ 25 w 25"/>
                  <a:gd name="T41" fmla="*/ 8 h 52"/>
                  <a:gd name="T42" fmla="*/ 25 w 25"/>
                  <a:gd name="T43" fmla="*/ 5 h 52"/>
                  <a:gd name="T44" fmla="*/ 21 w 25"/>
                  <a:gd name="T45" fmla="*/ 2 h 52"/>
                  <a:gd name="T46" fmla="*/ 16 w 25"/>
                  <a:gd name="T47" fmla="*/ 0 h 52"/>
                  <a:gd name="T48" fmla="*/ 14 w 25"/>
                  <a:gd name="T4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52">
                    <a:moveTo>
                      <a:pt x="14" y="0"/>
                    </a:moveTo>
                    <a:lnTo>
                      <a:pt x="13" y="2"/>
                    </a:lnTo>
                    <a:lnTo>
                      <a:pt x="10" y="9"/>
                    </a:lnTo>
                    <a:lnTo>
                      <a:pt x="7" y="18"/>
                    </a:lnTo>
                    <a:lnTo>
                      <a:pt x="4" y="26"/>
                    </a:lnTo>
                    <a:lnTo>
                      <a:pt x="3" y="35"/>
                    </a:lnTo>
                    <a:lnTo>
                      <a:pt x="2" y="41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5" y="40"/>
                    </a:lnTo>
                    <a:lnTo>
                      <a:pt x="9" y="26"/>
                    </a:lnTo>
                    <a:lnTo>
                      <a:pt x="13" y="18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4" y="26"/>
                    </a:lnTo>
                    <a:lnTo>
                      <a:pt x="13" y="29"/>
                    </a:lnTo>
                    <a:lnTo>
                      <a:pt x="14" y="26"/>
                    </a:lnTo>
                    <a:lnTo>
                      <a:pt x="17" y="20"/>
                    </a:lnTo>
                    <a:lnTo>
                      <a:pt x="21" y="13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2" name="Freeform 234"/>
              <p:cNvSpPr>
                <a:spLocks/>
              </p:cNvSpPr>
              <p:nvPr/>
            </p:nvSpPr>
            <p:spPr bwMode="auto">
              <a:xfrm>
                <a:off x="3192" y="1945"/>
                <a:ext cx="16" cy="2"/>
              </a:xfrm>
              <a:custGeom>
                <a:avLst/>
                <a:gdLst>
                  <a:gd name="T0" fmla="*/ 5 w 81"/>
                  <a:gd name="T1" fmla="*/ 12 h 12"/>
                  <a:gd name="T2" fmla="*/ 13 w 81"/>
                  <a:gd name="T3" fmla="*/ 12 h 12"/>
                  <a:gd name="T4" fmla="*/ 23 w 81"/>
                  <a:gd name="T5" fmla="*/ 12 h 12"/>
                  <a:gd name="T6" fmla="*/ 31 w 81"/>
                  <a:gd name="T7" fmla="*/ 11 h 12"/>
                  <a:gd name="T8" fmla="*/ 41 w 81"/>
                  <a:gd name="T9" fmla="*/ 11 h 12"/>
                  <a:gd name="T10" fmla="*/ 50 w 81"/>
                  <a:gd name="T11" fmla="*/ 10 h 12"/>
                  <a:gd name="T12" fmla="*/ 58 w 81"/>
                  <a:gd name="T13" fmla="*/ 10 h 12"/>
                  <a:gd name="T14" fmla="*/ 68 w 81"/>
                  <a:gd name="T15" fmla="*/ 9 h 12"/>
                  <a:gd name="T16" fmla="*/ 76 w 81"/>
                  <a:gd name="T17" fmla="*/ 9 h 12"/>
                  <a:gd name="T18" fmla="*/ 77 w 81"/>
                  <a:gd name="T19" fmla="*/ 9 h 12"/>
                  <a:gd name="T20" fmla="*/ 80 w 81"/>
                  <a:gd name="T21" fmla="*/ 8 h 12"/>
                  <a:gd name="T22" fmla="*/ 81 w 81"/>
                  <a:gd name="T23" fmla="*/ 5 h 12"/>
                  <a:gd name="T24" fmla="*/ 81 w 81"/>
                  <a:gd name="T25" fmla="*/ 4 h 12"/>
                  <a:gd name="T26" fmla="*/ 81 w 81"/>
                  <a:gd name="T27" fmla="*/ 3 h 12"/>
                  <a:gd name="T28" fmla="*/ 80 w 81"/>
                  <a:gd name="T29" fmla="*/ 2 h 12"/>
                  <a:gd name="T30" fmla="*/ 77 w 81"/>
                  <a:gd name="T31" fmla="*/ 0 h 12"/>
                  <a:gd name="T32" fmla="*/ 76 w 81"/>
                  <a:gd name="T33" fmla="*/ 0 h 12"/>
                  <a:gd name="T34" fmla="*/ 68 w 81"/>
                  <a:gd name="T35" fmla="*/ 0 h 12"/>
                  <a:gd name="T36" fmla="*/ 58 w 81"/>
                  <a:gd name="T37" fmla="*/ 2 h 12"/>
                  <a:gd name="T38" fmla="*/ 50 w 81"/>
                  <a:gd name="T39" fmla="*/ 2 h 12"/>
                  <a:gd name="T40" fmla="*/ 41 w 81"/>
                  <a:gd name="T41" fmla="*/ 3 h 12"/>
                  <a:gd name="T42" fmla="*/ 31 w 81"/>
                  <a:gd name="T43" fmla="*/ 3 h 12"/>
                  <a:gd name="T44" fmla="*/ 23 w 81"/>
                  <a:gd name="T45" fmla="*/ 4 h 12"/>
                  <a:gd name="T46" fmla="*/ 13 w 81"/>
                  <a:gd name="T47" fmla="*/ 4 h 12"/>
                  <a:gd name="T48" fmla="*/ 5 w 81"/>
                  <a:gd name="T49" fmla="*/ 4 h 12"/>
                  <a:gd name="T50" fmla="*/ 4 w 81"/>
                  <a:gd name="T51" fmla="*/ 4 h 12"/>
                  <a:gd name="T52" fmla="*/ 1 w 81"/>
                  <a:gd name="T53" fmla="*/ 5 h 12"/>
                  <a:gd name="T54" fmla="*/ 0 w 81"/>
                  <a:gd name="T55" fmla="*/ 8 h 12"/>
                  <a:gd name="T56" fmla="*/ 0 w 81"/>
                  <a:gd name="T57" fmla="*/ 9 h 12"/>
                  <a:gd name="T58" fmla="*/ 0 w 81"/>
                  <a:gd name="T59" fmla="*/ 10 h 12"/>
                  <a:gd name="T60" fmla="*/ 1 w 81"/>
                  <a:gd name="T61" fmla="*/ 11 h 12"/>
                  <a:gd name="T62" fmla="*/ 4 w 81"/>
                  <a:gd name="T63" fmla="*/ 12 h 12"/>
                  <a:gd name="T64" fmla="*/ 5 w 81"/>
                  <a:gd name="T65" fmla="*/ 12 h 12"/>
                  <a:gd name="T66" fmla="*/ 5 w 81"/>
                  <a:gd name="T6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12">
                    <a:moveTo>
                      <a:pt x="5" y="12"/>
                    </a:moveTo>
                    <a:lnTo>
                      <a:pt x="13" y="12"/>
                    </a:lnTo>
                    <a:lnTo>
                      <a:pt x="23" y="12"/>
                    </a:lnTo>
                    <a:lnTo>
                      <a:pt x="31" y="11"/>
                    </a:lnTo>
                    <a:lnTo>
                      <a:pt x="41" y="11"/>
                    </a:lnTo>
                    <a:lnTo>
                      <a:pt x="50" y="10"/>
                    </a:lnTo>
                    <a:lnTo>
                      <a:pt x="58" y="10"/>
                    </a:lnTo>
                    <a:lnTo>
                      <a:pt x="68" y="9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80" y="8"/>
                    </a:lnTo>
                    <a:lnTo>
                      <a:pt x="81" y="5"/>
                    </a:lnTo>
                    <a:lnTo>
                      <a:pt x="81" y="4"/>
                    </a:lnTo>
                    <a:lnTo>
                      <a:pt x="81" y="3"/>
                    </a:lnTo>
                    <a:lnTo>
                      <a:pt x="80" y="2"/>
                    </a:lnTo>
                    <a:lnTo>
                      <a:pt x="77" y="0"/>
                    </a:lnTo>
                    <a:lnTo>
                      <a:pt x="76" y="0"/>
                    </a:lnTo>
                    <a:lnTo>
                      <a:pt x="68" y="0"/>
                    </a:lnTo>
                    <a:lnTo>
                      <a:pt x="58" y="2"/>
                    </a:lnTo>
                    <a:lnTo>
                      <a:pt x="50" y="2"/>
                    </a:lnTo>
                    <a:lnTo>
                      <a:pt x="41" y="3"/>
                    </a:lnTo>
                    <a:lnTo>
                      <a:pt x="31" y="3"/>
                    </a:lnTo>
                    <a:lnTo>
                      <a:pt x="23" y="4"/>
                    </a:lnTo>
                    <a:lnTo>
                      <a:pt x="13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3" name="Freeform 235"/>
              <p:cNvSpPr>
                <a:spLocks/>
              </p:cNvSpPr>
              <p:nvPr/>
            </p:nvSpPr>
            <p:spPr bwMode="auto">
              <a:xfrm>
                <a:off x="3212" y="1687"/>
                <a:ext cx="14" cy="6"/>
              </a:xfrm>
              <a:custGeom>
                <a:avLst/>
                <a:gdLst>
                  <a:gd name="T0" fmla="*/ 66 w 66"/>
                  <a:gd name="T1" fmla="*/ 6 h 31"/>
                  <a:gd name="T2" fmla="*/ 27 w 66"/>
                  <a:gd name="T3" fmla="*/ 0 h 31"/>
                  <a:gd name="T4" fmla="*/ 0 w 66"/>
                  <a:gd name="T5" fmla="*/ 31 h 31"/>
                  <a:gd name="T6" fmla="*/ 44 w 66"/>
                  <a:gd name="T7" fmla="*/ 31 h 31"/>
                  <a:gd name="T8" fmla="*/ 50 w 66"/>
                  <a:gd name="T9" fmla="*/ 24 h 31"/>
                  <a:gd name="T10" fmla="*/ 56 w 66"/>
                  <a:gd name="T11" fmla="*/ 18 h 31"/>
                  <a:gd name="T12" fmla="*/ 61 w 66"/>
                  <a:gd name="T13" fmla="*/ 12 h 31"/>
                  <a:gd name="T14" fmla="*/ 66 w 66"/>
                  <a:gd name="T15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31">
                    <a:moveTo>
                      <a:pt x="66" y="6"/>
                    </a:moveTo>
                    <a:lnTo>
                      <a:pt x="27" y="0"/>
                    </a:lnTo>
                    <a:lnTo>
                      <a:pt x="0" y="31"/>
                    </a:lnTo>
                    <a:lnTo>
                      <a:pt x="44" y="31"/>
                    </a:lnTo>
                    <a:lnTo>
                      <a:pt x="50" y="24"/>
                    </a:lnTo>
                    <a:lnTo>
                      <a:pt x="56" y="18"/>
                    </a:lnTo>
                    <a:lnTo>
                      <a:pt x="61" y="12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4" name="Freeform 236"/>
              <p:cNvSpPr>
                <a:spLocks/>
              </p:cNvSpPr>
              <p:nvPr/>
            </p:nvSpPr>
            <p:spPr bwMode="auto">
              <a:xfrm>
                <a:off x="3224" y="1688"/>
                <a:ext cx="29" cy="5"/>
              </a:xfrm>
              <a:custGeom>
                <a:avLst/>
                <a:gdLst>
                  <a:gd name="T0" fmla="*/ 146 w 147"/>
                  <a:gd name="T1" fmla="*/ 23 h 24"/>
                  <a:gd name="T2" fmla="*/ 117 w 147"/>
                  <a:gd name="T3" fmla="*/ 13 h 24"/>
                  <a:gd name="T4" fmla="*/ 19 w 147"/>
                  <a:gd name="T5" fmla="*/ 0 h 24"/>
                  <a:gd name="T6" fmla="*/ 14 w 147"/>
                  <a:gd name="T7" fmla="*/ 6 h 24"/>
                  <a:gd name="T8" fmla="*/ 10 w 147"/>
                  <a:gd name="T9" fmla="*/ 12 h 24"/>
                  <a:gd name="T10" fmla="*/ 5 w 147"/>
                  <a:gd name="T11" fmla="*/ 18 h 24"/>
                  <a:gd name="T12" fmla="*/ 0 w 147"/>
                  <a:gd name="T13" fmla="*/ 24 h 24"/>
                  <a:gd name="T14" fmla="*/ 147 w 147"/>
                  <a:gd name="T15" fmla="*/ 24 h 24"/>
                  <a:gd name="T16" fmla="*/ 146 w 147"/>
                  <a:gd name="T17" fmla="*/ 23 h 24"/>
                  <a:gd name="T18" fmla="*/ 146 w 147"/>
                  <a:gd name="T19" fmla="*/ 23 h 24"/>
                  <a:gd name="T20" fmla="*/ 146 w 147"/>
                  <a:gd name="T21" fmla="*/ 23 h 24"/>
                  <a:gd name="T22" fmla="*/ 146 w 147"/>
                  <a:gd name="T2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" h="24">
                    <a:moveTo>
                      <a:pt x="146" y="23"/>
                    </a:moveTo>
                    <a:lnTo>
                      <a:pt x="117" y="13"/>
                    </a:lnTo>
                    <a:lnTo>
                      <a:pt x="19" y="0"/>
                    </a:lnTo>
                    <a:lnTo>
                      <a:pt x="14" y="6"/>
                    </a:lnTo>
                    <a:lnTo>
                      <a:pt x="10" y="12"/>
                    </a:lnTo>
                    <a:lnTo>
                      <a:pt x="5" y="18"/>
                    </a:lnTo>
                    <a:lnTo>
                      <a:pt x="0" y="24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6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5" name="Freeform 237"/>
              <p:cNvSpPr>
                <a:spLocks/>
              </p:cNvSpPr>
              <p:nvPr/>
            </p:nvSpPr>
            <p:spPr bwMode="auto">
              <a:xfrm>
                <a:off x="3182" y="1687"/>
                <a:ext cx="154" cy="41"/>
              </a:xfrm>
              <a:custGeom>
                <a:avLst/>
                <a:gdLst>
                  <a:gd name="T0" fmla="*/ 706 w 770"/>
                  <a:gd name="T1" fmla="*/ 92 h 205"/>
                  <a:gd name="T2" fmla="*/ 673 w 770"/>
                  <a:gd name="T3" fmla="*/ 97 h 205"/>
                  <a:gd name="T4" fmla="*/ 629 w 770"/>
                  <a:gd name="T5" fmla="*/ 106 h 205"/>
                  <a:gd name="T6" fmla="*/ 591 w 770"/>
                  <a:gd name="T7" fmla="*/ 127 h 205"/>
                  <a:gd name="T8" fmla="*/ 557 w 770"/>
                  <a:gd name="T9" fmla="*/ 151 h 205"/>
                  <a:gd name="T10" fmla="*/ 563 w 770"/>
                  <a:gd name="T11" fmla="*/ 141 h 205"/>
                  <a:gd name="T12" fmla="*/ 606 w 770"/>
                  <a:gd name="T13" fmla="*/ 106 h 205"/>
                  <a:gd name="T14" fmla="*/ 618 w 770"/>
                  <a:gd name="T15" fmla="*/ 100 h 205"/>
                  <a:gd name="T16" fmla="*/ 644 w 770"/>
                  <a:gd name="T17" fmla="*/ 94 h 205"/>
                  <a:gd name="T18" fmla="*/ 679 w 770"/>
                  <a:gd name="T19" fmla="*/ 87 h 205"/>
                  <a:gd name="T20" fmla="*/ 672 w 770"/>
                  <a:gd name="T21" fmla="*/ 81 h 205"/>
                  <a:gd name="T22" fmla="*/ 653 w 770"/>
                  <a:gd name="T23" fmla="*/ 74 h 205"/>
                  <a:gd name="T24" fmla="*/ 600 w 770"/>
                  <a:gd name="T25" fmla="*/ 44 h 205"/>
                  <a:gd name="T26" fmla="*/ 557 w 770"/>
                  <a:gd name="T27" fmla="*/ 7 h 205"/>
                  <a:gd name="T28" fmla="*/ 517 w 770"/>
                  <a:gd name="T29" fmla="*/ 15 h 205"/>
                  <a:gd name="T30" fmla="*/ 513 w 770"/>
                  <a:gd name="T31" fmla="*/ 24 h 205"/>
                  <a:gd name="T32" fmla="*/ 531 w 770"/>
                  <a:gd name="T33" fmla="*/ 38 h 205"/>
                  <a:gd name="T34" fmla="*/ 550 w 770"/>
                  <a:gd name="T35" fmla="*/ 52 h 205"/>
                  <a:gd name="T36" fmla="*/ 550 w 770"/>
                  <a:gd name="T37" fmla="*/ 65 h 205"/>
                  <a:gd name="T38" fmla="*/ 525 w 770"/>
                  <a:gd name="T39" fmla="*/ 69 h 205"/>
                  <a:gd name="T40" fmla="*/ 497 w 770"/>
                  <a:gd name="T41" fmla="*/ 63 h 205"/>
                  <a:gd name="T42" fmla="*/ 474 w 770"/>
                  <a:gd name="T43" fmla="*/ 59 h 205"/>
                  <a:gd name="T44" fmla="*/ 461 w 770"/>
                  <a:gd name="T45" fmla="*/ 64 h 205"/>
                  <a:gd name="T46" fmla="*/ 441 w 770"/>
                  <a:gd name="T47" fmla="*/ 64 h 205"/>
                  <a:gd name="T48" fmla="*/ 396 w 770"/>
                  <a:gd name="T49" fmla="*/ 58 h 205"/>
                  <a:gd name="T50" fmla="*/ 166 w 770"/>
                  <a:gd name="T51" fmla="*/ 77 h 205"/>
                  <a:gd name="T52" fmla="*/ 141 w 770"/>
                  <a:gd name="T53" fmla="*/ 110 h 205"/>
                  <a:gd name="T54" fmla="*/ 167 w 770"/>
                  <a:gd name="T55" fmla="*/ 122 h 205"/>
                  <a:gd name="T56" fmla="*/ 249 w 770"/>
                  <a:gd name="T57" fmla="*/ 116 h 205"/>
                  <a:gd name="T58" fmla="*/ 330 w 770"/>
                  <a:gd name="T59" fmla="*/ 115 h 205"/>
                  <a:gd name="T60" fmla="*/ 412 w 770"/>
                  <a:gd name="T61" fmla="*/ 118 h 205"/>
                  <a:gd name="T62" fmla="*/ 456 w 770"/>
                  <a:gd name="T63" fmla="*/ 124 h 205"/>
                  <a:gd name="T64" fmla="*/ 456 w 770"/>
                  <a:gd name="T65" fmla="*/ 130 h 205"/>
                  <a:gd name="T66" fmla="*/ 411 w 770"/>
                  <a:gd name="T67" fmla="*/ 127 h 205"/>
                  <a:gd name="T68" fmla="*/ 329 w 770"/>
                  <a:gd name="T69" fmla="*/ 123 h 205"/>
                  <a:gd name="T70" fmla="*/ 248 w 770"/>
                  <a:gd name="T71" fmla="*/ 124 h 205"/>
                  <a:gd name="T72" fmla="*/ 166 w 770"/>
                  <a:gd name="T73" fmla="*/ 130 h 205"/>
                  <a:gd name="T74" fmla="*/ 117 w 770"/>
                  <a:gd name="T75" fmla="*/ 133 h 205"/>
                  <a:gd name="T76" fmla="*/ 115 w 770"/>
                  <a:gd name="T77" fmla="*/ 123 h 205"/>
                  <a:gd name="T78" fmla="*/ 147 w 770"/>
                  <a:gd name="T79" fmla="*/ 86 h 205"/>
                  <a:gd name="T80" fmla="*/ 0 w 770"/>
                  <a:gd name="T81" fmla="*/ 205 h 205"/>
                  <a:gd name="T82" fmla="*/ 9 w 770"/>
                  <a:gd name="T83" fmla="*/ 202 h 205"/>
                  <a:gd name="T84" fmla="*/ 43 w 770"/>
                  <a:gd name="T85" fmla="*/ 193 h 205"/>
                  <a:gd name="T86" fmla="*/ 105 w 770"/>
                  <a:gd name="T87" fmla="*/ 184 h 205"/>
                  <a:gd name="T88" fmla="*/ 200 w 770"/>
                  <a:gd name="T89" fmla="*/ 176 h 205"/>
                  <a:gd name="T90" fmla="*/ 311 w 770"/>
                  <a:gd name="T91" fmla="*/ 175 h 205"/>
                  <a:gd name="T92" fmla="*/ 414 w 770"/>
                  <a:gd name="T93" fmla="*/ 180 h 205"/>
                  <a:gd name="T94" fmla="*/ 502 w 770"/>
                  <a:gd name="T95" fmla="*/ 188 h 205"/>
                  <a:gd name="T96" fmla="*/ 569 w 770"/>
                  <a:gd name="T97" fmla="*/ 200 h 205"/>
                  <a:gd name="T98" fmla="*/ 708 w 770"/>
                  <a:gd name="T99" fmla="*/ 118 h 205"/>
                  <a:gd name="T100" fmla="*/ 766 w 770"/>
                  <a:gd name="T101" fmla="*/ 106 h 205"/>
                  <a:gd name="T102" fmla="*/ 759 w 770"/>
                  <a:gd name="T103" fmla="*/ 103 h 205"/>
                  <a:gd name="T104" fmla="*/ 718 w 770"/>
                  <a:gd name="T105" fmla="*/ 9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0" h="205">
                    <a:moveTo>
                      <a:pt x="706" y="92"/>
                    </a:move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695" y="93"/>
                    </a:lnTo>
                    <a:lnTo>
                      <a:pt x="684" y="95"/>
                    </a:lnTo>
                    <a:lnTo>
                      <a:pt x="673" y="97"/>
                    </a:lnTo>
                    <a:lnTo>
                      <a:pt x="662" y="99"/>
                    </a:lnTo>
                    <a:lnTo>
                      <a:pt x="650" y="102"/>
                    </a:lnTo>
                    <a:lnTo>
                      <a:pt x="639" y="104"/>
                    </a:lnTo>
                    <a:lnTo>
                      <a:pt x="629" y="106"/>
                    </a:lnTo>
                    <a:lnTo>
                      <a:pt x="618" y="109"/>
                    </a:lnTo>
                    <a:lnTo>
                      <a:pt x="609" y="115"/>
                    </a:lnTo>
                    <a:lnTo>
                      <a:pt x="601" y="121"/>
                    </a:lnTo>
                    <a:lnTo>
                      <a:pt x="591" y="127"/>
                    </a:lnTo>
                    <a:lnTo>
                      <a:pt x="583" y="133"/>
                    </a:lnTo>
                    <a:lnTo>
                      <a:pt x="574" y="139"/>
                    </a:lnTo>
                    <a:lnTo>
                      <a:pt x="566" y="145"/>
                    </a:lnTo>
                    <a:lnTo>
                      <a:pt x="557" y="151"/>
                    </a:lnTo>
                    <a:lnTo>
                      <a:pt x="549" y="157"/>
                    </a:lnTo>
                    <a:lnTo>
                      <a:pt x="550" y="155"/>
                    </a:lnTo>
                    <a:lnTo>
                      <a:pt x="556" y="149"/>
                    </a:lnTo>
                    <a:lnTo>
                      <a:pt x="563" y="141"/>
                    </a:lnTo>
                    <a:lnTo>
                      <a:pt x="573" y="133"/>
                    </a:lnTo>
                    <a:lnTo>
                      <a:pt x="584" y="124"/>
                    </a:lnTo>
                    <a:lnTo>
                      <a:pt x="596" y="115"/>
                    </a:lnTo>
                    <a:lnTo>
                      <a:pt x="606" y="106"/>
                    </a:lnTo>
                    <a:lnTo>
                      <a:pt x="615" y="100"/>
                    </a:lnTo>
                    <a:lnTo>
                      <a:pt x="616" y="100"/>
                    </a:lnTo>
                    <a:lnTo>
                      <a:pt x="618" y="100"/>
                    </a:lnTo>
                    <a:lnTo>
                      <a:pt x="618" y="100"/>
                    </a:lnTo>
                    <a:lnTo>
                      <a:pt x="619" y="100"/>
                    </a:lnTo>
                    <a:lnTo>
                      <a:pt x="627" y="98"/>
                    </a:lnTo>
                    <a:lnTo>
                      <a:pt x="636" y="97"/>
                    </a:lnTo>
                    <a:lnTo>
                      <a:pt x="644" y="94"/>
                    </a:lnTo>
                    <a:lnTo>
                      <a:pt x="654" y="93"/>
                    </a:lnTo>
                    <a:lnTo>
                      <a:pt x="662" y="91"/>
                    </a:lnTo>
                    <a:lnTo>
                      <a:pt x="671" y="89"/>
                    </a:lnTo>
                    <a:lnTo>
                      <a:pt x="679" y="87"/>
                    </a:lnTo>
                    <a:lnTo>
                      <a:pt x="688" y="86"/>
                    </a:lnTo>
                    <a:lnTo>
                      <a:pt x="683" y="85"/>
                    </a:lnTo>
                    <a:lnTo>
                      <a:pt x="677" y="83"/>
                    </a:lnTo>
                    <a:lnTo>
                      <a:pt x="672" y="81"/>
                    </a:lnTo>
                    <a:lnTo>
                      <a:pt x="667" y="80"/>
                    </a:lnTo>
                    <a:lnTo>
                      <a:pt x="662" y="77"/>
                    </a:lnTo>
                    <a:lnTo>
                      <a:pt x="658" y="76"/>
                    </a:lnTo>
                    <a:lnTo>
                      <a:pt x="653" y="74"/>
                    </a:lnTo>
                    <a:lnTo>
                      <a:pt x="648" y="71"/>
                    </a:lnTo>
                    <a:lnTo>
                      <a:pt x="630" y="63"/>
                    </a:lnTo>
                    <a:lnTo>
                      <a:pt x="614" y="53"/>
                    </a:lnTo>
                    <a:lnTo>
                      <a:pt x="600" y="44"/>
                    </a:lnTo>
                    <a:lnTo>
                      <a:pt x="587" y="33"/>
                    </a:lnTo>
                    <a:lnTo>
                      <a:pt x="575" y="23"/>
                    </a:lnTo>
                    <a:lnTo>
                      <a:pt x="566" y="15"/>
                    </a:lnTo>
                    <a:lnTo>
                      <a:pt x="557" y="7"/>
                    </a:lnTo>
                    <a:lnTo>
                      <a:pt x="549" y="3"/>
                    </a:lnTo>
                    <a:lnTo>
                      <a:pt x="533" y="0"/>
                    </a:lnTo>
                    <a:lnTo>
                      <a:pt x="524" y="6"/>
                    </a:lnTo>
                    <a:lnTo>
                      <a:pt x="517" y="15"/>
                    </a:lnTo>
                    <a:lnTo>
                      <a:pt x="516" y="19"/>
                    </a:lnTo>
                    <a:lnTo>
                      <a:pt x="516" y="21"/>
                    </a:lnTo>
                    <a:lnTo>
                      <a:pt x="515" y="22"/>
                    </a:lnTo>
                    <a:lnTo>
                      <a:pt x="513" y="24"/>
                    </a:lnTo>
                    <a:lnTo>
                      <a:pt x="511" y="25"/>
                    </a:lnTo>
                    <a:lnTo>
                      <a:pt x="517" y="29"/>
                    </a:lnTo>
                    <a:lnTo>
                      <a:pt x="525" y="33"/>
                    </a:lnTo>
                    <a:lnTo>
                      <a:pt x="531" y="38"/>
                    </a:lnTo>
                    <a:lnTo>
                      <a:pt x="537" y="41"/>
                    </a:lnTo>
                    <a:lnTo>
                      <a:pt x="542" y="45"/>
                    </a:lnTo>
                    <a:lnTo>
                      <a:pt x="546" y="48"/>
                    </a:lnTo>
                    <a:lnTo>
                      <a:pt x="550" y="52"/>
                    </a:lnTo>
                    <a:lnTo>
                      <a:pt x="551" y="54"/>
                    </a:lnTo>
                    <a:lnTo>
                      <a:pt x="552" y="59"/>
                    </a:lnTo>
                    <a:lnTo>
                      <a:pt x="551" y="63"/>
                    </a:lnTo>
                    <a:lnTo>
                      <a:pt x="550" y="65"/>
                    </a:lnTo>
                    <a:lnTo>
                      <a:pt x="546" y="68"/>
                    </a:lnTo>
                    <a:lnTo>
                      <a:pt x="542" y="70"/>
                    </a:lnTo>
                    <a:lnTo>
                      <a:pt x="534" y="70"/>
                    </a:lnTo>
                    <a:lnTo>
                      <a:pt x="525" y="69"/>
                    </a:lnTo>
                    <a:lnTo>
                      <a:pt x="514" y="67"/>
                    </a:lnTo>
                    <a:lnTo>
                      <a:pt x="508" y="65"/>
                    </a:lnTo>
                    <a:lnTo>
                      <a:pt x="503" y="64"/>
                    </a:lnTo>
                    <a:lnTo>
                      <a:pt x="497" y="63"/>
                    </a:lnTo>
                    <a:lnTo>
                      <a:pt x="491" y="62"/>
                    </a:lnTo>
                    <a:lnTo>
                      <a:pt x="485" y="60"/>
                    </a:lnTo>
                    <a:lnTo>
                      <a:pt x="480" y="60"/>
                    </a:lnTo>
                    <a:lnTo>
                      <a:pt x="474" y="59"/>
                    </a:lnTo>
                    <a:lnTo>
                      <a:pt x="469" y="58"/>
                    </a:lnTo>
                    <a:lnTo>
                      <a:pt x="466" y="60"/>
                    </a:lnTo>
                    <a:lnTo>
                      <a:pt x="462" y="63"/>
                    </a:lnTo>
                    <a:lnTo>
                      <a:pt x="461" y="64"/>
                    </a:lnTo>
                    <a:lnTo>
                      <a:pt x="460" y="64"/>
                    </a:lnTo>
                    <a:lnTo>
                      <a:pt x="457" y="64"/>
                    </a:lnTo>
                    <a:lnTo>
                      <a:pt x="451" y="64"/>
                    </a:lnTo>
                    <a:lnTo>
                      <a:pt x="441" y="64"/>
                    </a:lnTo>
                    <a:lnTo>
                      <a:pt x="431" y="63"/>
                    </a:lnTo>
                    <a:lnTo>
                      <a:pt x="418" y="62"/>
                    </a:lnTo>
                    <a:lnTo>
                      <a:pt x="406" y="60"/>
                    </a:lnTo>
                    <a:lnTo>
                      <a:pt x="396" y="58"/>
                    </a:lnTo>
                    <a:lnTo>
                      <a:pt x="386" y="54"/>
                    </a:lnTo>
                    <a:lnTo>
                      <a:pt x="179" y="60"/>
                    </a:lnTo>
                    <a:lnTo>
                      <a:pt x="172" y="69"/>
                    </a:lnTo>
                    <a:lnTo>
                      <a:pt x="166" y="77"/>
                    </a:lnTo>
                    <a:lnTo>
                      <a:pt x="159" y="85"/>
                    </a:lnTo>
                    <a:lnTo>
                      <a:pt x="153" y="93"/>
                    </a:lnTo>
                    <a:lnTo>
                      <a:pt x="147" y="102"/>
                    </a:lnTo>
                    <a:lnTo>
                      <a:pt x="141" y="110"/>
                    </a:lnTo>
                    <a:lnTo>
                      <a:pt x="134" y="118"/>
                    </a:lnTo>
                    <a:lnTo>
                      <a:pt x="127" y="127"/>
                    </a:lnTo>
                    <a:lnTo>
                      <a:pt x="148" y="124"/>
                    </a:lnTo>
                    <a:lnTo>
                      <a:pt x="167" y="122"/>
                    </a:lnTo>
                    <a:lnTo>
                      <a:pt x="188" y="121"/>
                    </a:lnTo>
                    <a:lnTo>
                      <a:pt x="208" y="118"/>
                    </a:lnTo>
                    <a:lnTo>
                      <a:pt x="229" y="117"/>
                    </a:lnTo>
                    <a:lnTo>
                      <a:pt x="249" y="116"/>
                    </a:lnTo>
                    <a:lnTo>
                      <a:pt x="270" y="115"/>
                    </a:lnTo>
                    <a:lnTo>
                      <a:pt x="290" y="115"/>
                    </a:lnTo>
                    <a:lnTo>
                      <a:pt x="311" y="115"/>
                    </a:lnTo>
                    <a:lnTo>
                      <a:pt x="330" y="115"/>
                    </a:lnTo>
                    <a:lnTo>
                      <a:pt x="351" y="115"/>
                    </a:lnTo>
                    <a:lnTo>
                      <a:pt x="371" y="116"/>
                    </a:lnTo>
                    <a:lnTo>
                      <a:pt x="392" y="117"/>
                    </a:lnTo>
                    <a:lnTo>
                      <a:pt x="412" y="118"/>
                    </a:lnTo>
                    <a:lnTo>
                      <a:pt x="433" y="121"/>
                    </a:lnTo>
                    <a:lnTo>
                      <a:pt x="453" y="123"/>
                    </a:lnTo>
                    <a:lnTo>
                      <a:pt x="455" y="123"/>
                    </a:lnTo>
                    <a:lnTo>
                      <a:pt x="456" y="124"/>
                    </a:lnTo>
                    <a:lnTo>
                      <a:pt x="457" y="127"/>
                    </a:lnTo>
                    <a:lnTo>
                      <a:pt x="457" y="128"/>
                    </a:lnTo>
                    <a:lnTo>
                      <a:pt x="457" y="129"/>
                    </a:lnTo>
                    <a:lnTo>
                      <a:pt x="456" y="130"/>
                    </a:lnTo>
                    <a:lnTo>
                      <a:pt x="453" y="132"/>
                    </a:lnTo>
                    <a:lnTo>
                      <a:pt x="452" y="132"/>
                    </a:lnTo>
                    <a:lnTo>
                      <a:pt x="432" y="129"/>
                    </a:lnTo>
                    <a:lnTo>
                      <a:pt x="411" y="127"/>
                    </a:lnTo>
                    <a:lnTo>
                      <a:pt x="391" y="126"/>
                    </a:lnTo>
                    <a:lnTo>
                      <a:pt x="370" y="124"/>
                    </a:lnTo>
                    <a:lnTo>
                      <a:pt x="350" y="123"/>
                    </a:lnTo>
                    <a:lnTo>
                      <a:pt x="329" y="123"/>
                    </a:lnTo>
                    <a:lnTo>
                      <a:pt x="310" y="123"/>
                    </a:lnTo>
                    <a:lnTo>
                      <a:pt x="289" y="123"/>
                    </a:lnTo>
                    <a:lnTo>
                      <a:pt x="269" y="123"/>
                    </a:lnTo>
                    <a:lnTo>
                      <a:pt x="248" y="124"/>
                    </a:lnTo>
                    <a:lnTo>
                      <a:pt x="228" y="126"/>
                    </a:lnTo>
                    <a:lnTo>
                      <a:pt x="207" y="127"/>
                    </a:lnTo>
                    <a:lnTo>
                      <a:pt x="187" y="129"/>
                    </a:lnTo>
                    <a:lnTo>
                      <a:pt x="166" y="130"/>
                    </a:lnTo>
                    <a:lnTo>
                      <a:pt x="147" y="133"/>
                    </a:lnTo>
                    <a:lnTo>
                      <a:pt x="126" y="135"/>
                    </a:lnTo>
                    <a:lnTo>
                      <a:pt x="124" y="134"/>
                    </a:lnTo>
                    <a:lnTo>
                      <a:pt x="117" y="133"/>
                    </a:lnTo>
                    <a:lnTo>
                      <a:pt x="111" y="130"/>
                    </a:lnTo>
                    <a:lnTo>
                      <a:pt x="109" y="129"/>
                    </a:lnTo>
                    <a:lnTo>
                      <a:pt x="111" y="128"/>
                    </a:lnTo>
                    <a:lnTo>
                      <a:pt x="115" y="123"/>
                    </a:lnTo>
                    <a:lnTo>
                      <a:pt x="120" y="117"/>
                    </a:lnTo>
                    <a:lnTo>
                      <a:pt x="127" y="108"/>
                    </a:lnTo>
                    <a:lnTo>
                      <a:pt x="137" y="98"/>
                    </a:lnTo>
                    <a:lnTo>
                      <a:pt x="147" y="86"/>
                    </a:lnTo>
                    <a:lnTo>
                      <a:pt x="156" y="74"/>
                    </a:lnTo>
                    <a:lnTo>
                      <a:pt x="167" y="60"/>
                    </a:lnTo>
                    <a:lnTo>
                      <a:pt x="123" y="62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2" y="204"/>
                    </a:lnTo>
                    <a:lnTo>
                      <a:pt x="6" y="203"/>
                    </a:lnTo>
                    <a:lnTo>
                      <a:pt x="9" y="202"/>
                    </a:lnTo>
                    <a:lnTo>
                      <a:pt x="15" y="199"/>
                    </a:lnTo>
                    <a:lnTo>
                      <a:pt x="24" y="198"/>
                    </a:lnTo>
                    <a:lnTo>
                      <a:pt x="32" y="196"/>
                    </a:lnTo>
                    <a:lnTo>
                      <a:pt x="43" y="193"/>
                    </a:lnTo>
                    <a:lnTo>
                      <a:pt x="56" y="191"/>
                    </a:lnTo>
                    <a:lnTo>
                      <a:pt x="71" y="188"/>
                    </a:lnTo>
                    <a:lnTo>
                      <a:pt x="86" y="186"/>
                    </a:lnTo>
                    <a:lnTo>
                      <a:pt x="105" y="184"/>
                    </a:lnTo>
                    <a:lnTo>
                      <a:pt x="125" y="181"/>
                    </a:lnTo>
                    <a:lnTo>
                      <a:pt x="148" y="179"/>
                    </a:lnTo>
                    <a:lnTo>
                      <a:pt x="173" y="178"/>
                    </a:lnTo>
                    <a:lnTo>
                      <a:pt x="200" y="176"/>
                    </a:lnTo>
                    <a:lnTo>
                      <a:pt x="228" y="175"/>
                    </a:lnTo>
                    <a:lnTo>
                      <a:pt x="255" y="175"/>
                    </a:lnTo>
                    <a:lnTo>
                      <a:pt x="283" y="175"/>
                    </a:lnTo>
                    <a:lnTo>
                      <a:pt x="311" y="175"/>
                    </a:lnTo>
                    <a:lnTo>
                      <a:pt x="338" y="176"/>
                    </a:lnTo>
                    <a:lnTo>
                      <a:pt x="363" y="178"/>
                    </a:lnTo>
                    <a:lnTo>
                      <a:pt x="389" y="179"/>
                    </a:lnTo>
                    <a:lnTo>
                      <a:pt x="414" y="180"/>
                    </a:lnTo>
                    <a:lnTo>
                      <a:pt x="438" y="182"/>
                    </a:lnTo>
                    <a:lnTo>
                      <a:pt x="461" y="184"/>
                    </a:lnTo>
                    <a:lnTo>
                      <a:pt x="481" y="186"/>
                    </a:lnTo>
                    <a:lnTo>
                      <a:pt x="502" y="188"/>
                    </a:lnTo>
                    <a:lnTo>
                      <a:pt x="521" y="192"/>
                    </a:lnTo>
                    <a:lnTo>
                      <a:pt x="539" y="194"/>
                    </a:lnTo>
                    <a:lnTo>
                      <a:pt x="555" y="197"/>
                    </a:lnTo>
                    <a:lnTo>
                      <a:pt x="569" y="200"/>
                    </a:lnTo>
                    <a:lnTo>
                      <a:pt x="648" y="134"/>
                    </a:lnTo>
                    <a:lnTo>
                      <a:pt x="667" y="129"/>
                    </a:lnTo>
                    <a:lnTo>
                      <a:pt x="689" y="123"/>
                    </a:lnTo>
                    <a:lnTo>
                      <a:pt x="708" y="118"/>
                    </a:lnTo>
                    <a:lnTo>
                      <a:pt x="728" y="114"/>
                    </a:lnTo>
                    <a:lnTo>
                      <a:pt x="744" y="110"/>
                    </a:lnTo>
                    <a:lnTo>
                      <a:pt x="758" y="108"/>
                    </a:lnTo>
                    <a:lnTo>
                      <a:pt x="766" y="106"/>
                    </a:lnTo>
                    <a:lnTo>
                      <a:pt x="770" y="105"/>
                    </a:lnTo>
                    <a:lnTo>
                      <a:pt x="769" y="105"/>
                    </a:lnTo>
                    <a:lnTo>
                      <a:pt x="765" y="104"/>
                    </a:lnTo>
                    <a:lnTo>
                      <a:pt x="759" y="103"/>
                    </a:lnTo>
                    <a:lnTo>
                      <a:pt x="750" y="102"/>
                    </a:lnTo>
                    <a:lnTo>
                      <a:pt x="741" y="100"/>
                    </a:lnTo>
                    <a:lnTo>
                      <a:pt x="730" y="98"/>
                    </a:lnTo>
                    <a:lnTo>
                      <a:pt x="718" y="94"/>
                    </a:lnTo>
                    <a:lnTo>
                      <a:pt x="706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836" name="Группа 835"/>
          <p:cNvGrpSpPr/>
          <p:nvPr/>
        </p:nvGrpSpPr>
        <p:grpSpPr>
          <a:xfrm>
            <a:off x="4999115" y="3917090"/>
            <a:ext cx="562661" cy="742892"/>
            <a:chOff x="434536" y="1558770"/>
            <a:chExt cx="1417166" cy="1957839"/>
          </a:xfrm>
        </p:grpSpPr>
        <p:grpSp>
          <p:nvGrpSpPr>
            <p:cNvPr id="837" name="Group 9"/>
            <p:cNvGrpSpPr>
              <a:grpSpLocks noChangeAspect="1"/>
            </p:cNvGrpSpPr>
            <p:nvPr/>
          </p:nvGrpSpPr>
          <p:grpSpPr bwMode="auto">
            <a:xfrm>
              <a:off x="765022" y="1671511"/>
              <a:ext cx="417472" cy="666795"/>
              <a:chOff x="2452" y="1183"/>
              <a:chExt cx="720" cy="1150"/>
            </a:xfrm>
          </p:grpSpPr>
          <p:sp>
            <p:nvSpPr>
              <p:cNvPr id="1503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2452" y="1183"/>
                <a:ext cx="720" cy="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04" name="Freeform 10"/>
              <p:cNvSpPr>
                <a:spLocks/>
              </p:cNvSpPr>
              <p:nvPr/>
            </p:nvSpPr>
            <p:spPr bwMode="auto">
              <a:xfrm>
                <a:off x="2456" y="1187"/>
                <a:ext cx="712" cy="1142"/>
              </a:xfrm>
              <a:custGeom>
                <a:avLst/>
                <a:gdLst>
                  <a:gd name="T0" fmla="*/ 2 w 712"/>
                  <a:gd name="T1" fmla="*/ 386 h 1142"/>
                  <a:gd name="T2" fmla="*/ 20 w 712"/>
                  <a:gd name="T3" fmla="*/ 476 h 1142"/>
                  <a:gd name="T4" fmla="*/ 62 w 712"/>
                  <a:gd name="T5" fmla="*/ 556 h 1142"/>
                  <a:gd name="T6" fmla="*/ 106 w 712"/>
                  <a:gd name="T7" fmla="*/ 616 h 1142"/>
                  <a:gd name="T8" fmla="*/ 154 w 712"/>
                  <a:gd name="T9" fmla="*/ 698 h 1142"/>
                  <a:gd name="T10" fmla="*/ 168 w 712"/>
                  <a:gd name="T11" fmla="*/ 772 h 1142"/>
                  <a:gd name="T12" fmla="*/ 174 w 712"/>
                  <a:gd name="T13" fmla="*/ 814 h 1142"/>
                  <a:gd name="T14" fmla="*/ 178 w 712"/>
                  <a:gd name="T15" fmla="*/ 836 h 1142"/>
                  <a:gd name="T16" fmla="*/ 180 w 712"/>
                  <a:gd name="T17" fmla="*/ 858 h 1142"/>
                  <a:gd name="T18" fmla="*/ 186 w 712"/>
                  <a:gd name="T19" fmla="*/ 872 h 1142"/>
                  <a:gd name="T20" fmla="*/ 184 w 712"/>
                  <a:gd name="T21" fmla="*/ 890 h 1142"/>
                  <a:gd name="T22" fmla="*/ 182 w 712"/>
                  <a:gd name="T23" fmla="*/ 910 h 1142"/>
                  <a:gd name="T24" fmla="*/ 188 w 712"/>
                  <a:gd name="T25" fmla="*/ 930 h 1142"/>
                  <a:gd name="T26" fmla="*/ 182 w 712"/>
                  <a:gd name="T27" fmla="*/ 962 h 1142"/>
                  <a:gd name="T28" fmla="*/ 188 w 712"/>
                  <a:gd name="T29" fmla="*/ 982 h 1142"/>
                  <a:gd name="T30" fmla="*/ 182 w 712"/>
                  <a:gd name="T31" fmla="*/ 1008 h 1142"/>
                  <a:gd name="T32" fmla="*/ 184 w 712"/>
                  <a:gd name="T33" fmla="*/ 1024 h 1142"/>
                  <a:gd name="T34" fmla="*/ 200 w 712"/>
                  <a:gd name="T35" fmla="*/ 1048 h 1142"/>
                  <a:gd name="T36" fmla="*/ 210 w 712"/>
                  <a:gd name="T37" fmla="*/ 1062 h 1142"/>
                  <a:gd name="T38" fmla="*/ 294 w 712"/>
                  <a:gd name="T39" fmla="*/ 1134 h 1142"/>
                  <a:gd name="T40" fmla="*/ 322 w 712"/>
                  <a:gd name="T41" fmla="*/ 1142 h 1142"/>
                  <a:gd name="T42" fmla="*/ 406 w 712"/>
                  <a:gd name="T43" fmla="*/ 1142 h 1142"/>
                  <a:gd name="T44" fmla="*/ 430 w 712"/>
                  <a:gd name="T45" fmla="*/ 1128 h 1142"/>
                  <a:gd name="T46" fmla="*/ 510 w 712"/>
                  <a:gd name="T47" fmla="*/ 1052 h 1142"/>
                  <a:gd name="T48" fmla="*/ 520 w 712"/>
                  <a:gd name="T49" fmla="*/ 1024 h 1142"/>
                  <a:gd name="T50" fmla="*/ 520 w 712"/>
                  <a:gd name="T51" fmla="*/ 1018 h 1142"/>
                  <a:gd name="T52" fmla="*/ 530 w 712"/>
                  <a:gd name="T53" fmla="*/ 986 h 1142"/>
                  <a:gd name="T54" fmla="*/ 528 w 712"/>
                  <a:gd name="T55" fmla="*/ 970 h 1142"/>
                  <a:gd name="T56" fmla="*/ 528 w 712"/>
                  <a:gd name="T57" fmla="*/ 948 h 1142"/>
                  <a:gd name="T58" fmla="*/ 530 w 712"/>
                  <a:gd name="T59" fmla="*/ 928 h 1142"/>
                  <a:gd name="T60" fmla="*/ 524 w 712"/>
                  <a:gd name="T61" fmla="*/ 908 h 1142"/>
                  <a:gd name="T62" fmla="*/ 530 w 712"/>
                  <a:gd name="T63" fmla="*/ 876 h 1142"/>
                  <a:gd name="T64" fmla="*/ 528 w 712"/>
                  <a:gd name="T65" fmla="*/ 870 h 1142"/>
                  <a:gd name="T66" fmla="*/ 532 w 712"/>
                  <a:gd name="T67" fmla="*/ 856 h 1142"/>
                  <a:gd name="T68" fmla="*/ 534 w 712"/>
                  <a:gd name="T69" fmla="*/ 836 h 1142"/>
                  <a:gd name="T70" fmla="*/ 538 w 712"/>
                  <a:gd name="T71" fmla="*/ 814 h 1142"/>
                  <a:gd name="T72" fmla="*/ 544 w 712"/>
                  <a:gd name="T73" fmla="*/ 772 h 1142"/>
                  <a:gd name="T74" fmla="*/ 558 w 712"/>
                  <a:gd name="T75" fmla="*/ 698 h 1142"/>
                  <a:gd name="T76" fmla="*/ 604 w 712"/>
                  <a:gd name="T77" fmla="*/ 616 h 1142"/>
                  <a:gd name="T78" fmla="*/ 650 w 712"/>
                  <a:gd name="T79" fmla="*/ 556 h 1142"/>
                  <a:gd name="T80" fmla="*/ 692 w 712"/>
                  <a:gd name="T81" fmla="*/ 476 h 1142"/>
                  <a:gd name="T82" fmla="*/ 710 w 712"/>
                  <a:gd name="T83" fmla="*/ 386 h 1142"/>
                  <a:gd name="T84" fmla="*/ 710 w 712"/>
                  <a:gd name="T85" fmla="*/ 320 h 1142"/>
                  <a:gd name="T86" fmla="*/ 684 w 712"/>
                  <a:gd name="T87" fmla="*/ 218 h 1142"/>
                  <a:gd name="T88" fmla="*/ 630 w 712"/>
                  <a:gd name="T89" fmla="*/ 130 h 1142"/>
                  <a:gd name="T90" fmla="*/ 554 w 712"/>
                  <a:gd name="T91" fmla="*/ 62 h 1142"/>
                  <a:gd name="T92" fmla="*/ 462 w 712"/>
                  <a:gd name="T93" fmla="*/ 16 h 1142"/>
                  <a:gd name="T94" fmla="*/ 356 w 712"/>
                  <a:gd name="T95" fmla="*/ 0 h 1142"/>
                  <a:gd name="T96" fmla="*/ 284 w 712"/>
                  <a:gd name="T97" fmla="*/ 8 h 1142"/>
                  <a:gd name="T98" fmla="*/ 186 w 712"/>
                  <a:gd name="T99" fmla="*/ 44 h 1142"/>
                  <a:gd name="T100" fmla="*/ 104 w 712"/>
                  <a:gd name="T101" fmla="*/ 104 h 1142"/>
                  <a:gd name="T102" fmla="*/ 44 w 712"/>
                  <a:gd name="T103" fmla="*/ 186 h 1142"/>
                  <a:gd name="T104" fmla="*/ 8 w 712"/>
                  <a:gd name="T105" fmla="*/ 284 h 1142"/>
                  <a:gd name="T106" fmla="*/ 0 w 712"/>
                  <a:gd name="T107" fmla="*/ 356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1142">
                    <a:moveTo>
                      <a:pt x="0" y="356"/>
                    </a:moveTo>
                    <a:lnTo>
                      <a:pt x="0" y="356"/>
                    </a:lnTo>
                    <a:lnTo>
                      <a:pt x="2" y="386"/>
                    </a:lnTo>
                    <a:lnTo>
                      <a:pt x="6" y="416"/>
                    </a:lnTo>
                    <a:lnTo>
                      <a:pt x="12" y="446"/>
                    </a:lnTo>
                    <a:lnTo>
                      <a:pt x="20" y="476"/>
                    </a:lnTo>
                    <a:lnTo>
                      <a:pt x="32" y="504"/>
                    </a:lnTo>
                    <a:lnTo>
                      <a:pt x="46" y="530"/>
                    </a:lnTo>
                    <a:lnTo>
                      <a:pt x="62" y="556"/>
                    </a:lnTo>
                    <a:lnTo>
                      <a:pt x="80" y="580"/>
                    </a:lnTo>
                    <a:lnTo>
                      <a:pt x="80" y="580"/>
                    </a:lnTo>
                    <a:lnTo>
                      <a:pt x="106" y="616"/>
                    </a:lnTo>
                    <a:lnTo>
                      <a:pt x="128" y="646"/>
                    </a:lnTo>
                    <a:lnTo>
                      <a:pt x="144" y="674"/>
                    </a:lnTo>
                    <a:lnTo>
                      <a:pt x="154" y="698"/>
                    </a:lnTo>
                    <a:lnTo>
                      <a:pt x="162" y="720"/>
                    </a:lnTo>
                    <a:lnTo>
                      <a:pt x="166" y="738"/>
                    </a:lnTo>
                    <a:lnTo>
                      <a:pt x="168" y="772"/>
                    </a:lnTo>
                    <a:lnTo>
                      <a:pt x="168" y="772"/>
                    </a:lnTo>
                    <a:lnTo>
                      <a:pt x="172" y="800"/>
                    </a:lnTo>
                    <a:lnTo>
                      <a:pt x="174" y="814"/>
                    </a:lnTo>
                    <a:lnTo>
                      <a:pt x="180" y="828"/>
                    </a:lnTo>
                    <a:lnTo>
                      <a:pt x="180" y="828"/>
                    </a:lnTo>
                    <a:lnTo>
                      <a:pt x="178" y="836"/>
                    </a:lnTo>
                    <a:lnTo>
                      <a:pt x="178" y="844"/>
                    </a:lnTo>
                    <a:lnTo>
                      <a:pt x="178" y="844"/>
                    </a:lnTo>
                    <a:lnTo>
                      <a:pt x="180" y="858"/>
                    </a:lnTo>
                    <a:lnTo>
                      <a:pt x="186" y="872"/>
                    </a:lnTo>
                    <a:lnTo>
                      <a:pt x="186" y="872"/>
                    </a:lnTo>
                    <a:lnTo>
                      <a:pt x="186" y="872"/>
                    </a:lnTo>
                    <a:lnTo>
                      <a:pt x="190" y="878"/>
                    </a:lnTo>
                    <a:lnTo>
                      <a:pt x="190" y="878"/>
                    </a:lnTo>
                    <a:lnTo>
                      <a:pt x="184" y="890"/>
                    </a:lnTo>
                    <a:lnTo>
                      <a:pt x="182" y="904"/>
                    </a:lnTo>
                    <a:lnTo>
                      <a:pt x="182" y="910"/>
                    </a:lnTo>
                    <a:lnTo>
                      <a:pt x="182" y="910"/>
                    </a:lnTo>
                    <a:lnTo>
                      <a:pt x="184" y="920"/>
                    </a:lnTo>
                    <a:lnTo>
                      <a:pt x="188" y="930"/>
                    </a:lnTo>
                    <a:lnTo>
                      <a:pt x="188" y="930"/>
                    </a:lnTo>
                    <a:lnTo>
                      <a:pt x="184" y="942"/>
                    </a:lnTo>
                    <a:lnTo>
                      <a:pt x="182" y="956"/>
                    </a:lnTo>
                    <a:lnTo>
                      <a:pt x="182" y="962"/>
                    </a:lnTo>
                    <a:lnTo>
                      <a:pt x="182" y="962"/>
                    </a:lnTo>
                    <a:lnTo>
                      <a:pt x="184" y="972"/>
                    </a:lnTo>
                    <a:lnTo>
                      <a:pt x="188" y="982"/>
                    </a:lnTo>
                    <a:lnTo>
                      <a:pt x="188" y="982"/>
                    </a:lnTo>
                    <a:lnTo>
                      <a:pt x="184" y="994"/>
                    </a:lnTo>
                    <a:lnTo>
                      <a:pt x="182" y="1008"/>
                    </a:lnTo>
                    <a:lnTo>
                      <a:pt x="182" y="1014"/>
                    </a:lnTo>
                    <a:lnTo>
                      <a:pt x="182" y="1014"/>
                    </a:lnTo>
                    <a:lnTo>
                      <a:pt x="184" y="1024"/>
                    </a:lnTo>
                    <a:lnTo>
                      <a:pt x="188" y="1032"/>
                    </a:lnTo>
                    <a:lnTo>
                      <a:pt x="194" y="1040"/>
                    </a:lnTo>
                    <a:lnTo>
                      <a:pt x="200" y="1048"/>
                    </a:lnTo>
                    <a:lnTo>
                      <a:pt x="200" y="1048"/>
                    </a:lnTo>
                    <a:lnTo>
                      <a:pt x="204" y="1056"/>
                    </a:lnTo>
                    <a:lnTo>
                      <a:pt x="210" y="1062"/>
                    </a:lnTo>
                    <a:lnTo>
                      <a:pt x="288" y="1130"/>
                    </a:lnTo>
                    <a:lnTo>
                      <a:pt x="288" y="1130"/>
                    </a:lnTo>
                    <a:lnTo>
                      <a:pt x="294" y="1134"/>
                    </a:lnTo>
                    <a:lnTo>
                      <a:pt x="302" y="1138"/>
                    </a:lnTo>
                    <a:lnTo>
                      <a:pt x="312" y="1142"/>
                    </a:lnTo>
                    <a:lnTo>
                      <a:pt x="322" y="1142"/>
                    </a:lnTo>
                    <a:lnTo>
                      <a:pt x="396" y="1142"/>
                    </a:lnTo>
                    <a:lnTo>
                      <a:pt x="396" y="1142"/>
                    </a:lnTo>
                    <a:lnTo>
                      <a:pt x="406" y="1142"/>
                    </a:lnTo>
                    <a:lnTo>
                      <a:pt x="414" y="1138"/>
                    </a:lnTo>
                    <a:lnTo>
                      <a:pt x="422" y="1134"/>
                    </a:lnTo>
                    <a:lnTo>
                      <a:pt x="430" y="1128"/>
                    </a:lnTo>
                    <a:lnTo>
                      <a:pt x="504" y="1060"/>
                    </a:lnTo>
                    <a:lnTo>
                      <a:pt x="504" y="1060"/>
                    </a:lnTo>
                    <a:lnTo>
                      <a:pt x="510" y="1052"/>
                    </a:lnTo>
                    <a:lnTo>
                      <a:pt x="516" y="1044"/>
                    </a:lnTo>
                    <a:lnTo>
                      <a:pt x="518" y="1034"/>
                    </a:lnTo>
                    <a:lnTo>
                      <a:pt x="520" y="1024"/>
                    </a:lnTo>
                    <a:lnTo>
                      <a:pt x="520" y="1024"/>
                    </a:lnTo>
                    <a:lnTo>
                      <a:pt x="520" y="1018"/>
                    </a:lnTo>
                    <a:lnTo>
                      <a:pt x="520" y="1018"/>
                    </a:lnTo>
                    <a:lnTo>
                      <a:pt x="526" y="1002"/>
                    </a:lnTo>
                    <a:lnTo>
                      <a:pt x="528" y="994"/>
                    </a:lnTo>
                    <a:lnTo>
                      <a:pt x="530" y="986"/>
                    </a:lnTo>
                    <a:lnTo>
                      <a:pt x="530" y="978"/>
                    </a:lnTo>
                    <a:lnTo>
                      <a:pt x="530" y="978"/>
                    </a:lnTo>
                    <a:lnTo>
                      <a:pt x="528" y="970"/>
                    </a:lnTo>
                    <a:lnTo>
                      <a:pt x="524" y="960"/>
                    </a:lnTo>
                    <a:lnTo>
                      <a:pt x="524" y="960"/>
                    </a:lnTo>
                    <a:lnTo>
                      <a:pt x="528" y="948"/>
                    </a:lnTo>
                    <a:lnTo>
                      <a:pt x="530" y="934"/>
                    </a:lnTo>
                    <a:lnTo>
                      <a:pt x="530" y="928"/>
                    </a:lnTo>
                    <a:lnTo>
                      <a:pt x="530" y="928"/>
                    </a:lnTo>
                    <a:lnTo>
                      <a:pt x="528" y="918"/>
                    </a:lnTo>
                    <a:lnTo>
                      <a:pt x="524" y="908"/>
                    </a:lnTo>
                    <a:lnTo>
                      <a:pt x="524" y="908"/>
                    </a:lnTo>
                    <a:lnTo>
                      <a:pt x="528" y="896"/>
                    </a:lnTo>
                    <a:lnTo>
                      <a:pt x="530" y="882"/>
                    </a:lnTo>
                    <a:lnTo>
                      <a:pt x="530" y="876"/>
                    </a:lnTo>
                    <a:lnTo>
                      <a:pt x="530" y="876"/>
                    </a:lnTo>
                    <a:lnTo>
                      <a:pt x="528" y="870"/>
                    </a:lnTo>
                    <a:lnTo>
                      <a:pt x="528" y="870"/>
                    </a:lnTo>
                    <a:lnTo>
                      <a:pt x="528" y="868"/>
                    </a:lnTo>
                    <a:lnTo>
                      <a:pt x="528" y="868"/>
                    </a:lnTo>
                    <a:lnTo>
                      <a:pt x="532" y="856"/>
                    </a:lnTo>
                    <a:lnTo>
                      <a:pt x="534" y="844"/>
                    </a:lnTo>
                    <a:lnTo>
                      <a:pt x="534" y="844"/>
                    </a:lnTo>
                    <a:lnTo>
                      <a:pt x="534" y="836"/>
                    </a:lnTo>
                    <a:lnTo>
                      <a:pt x="532" y="828"/>
                    </a:lnTo>
                    <a:lnTo>
                      <a:pt x="532" y="828"/>
                    </a:lnTo>
                    <a:lnTo>
                      <a:pt x="538" y="814"/>
                    </a:lnTo>
                    <a:lnTo>
                      <a:pt x="540" y="800"/>
                    </a:lnTo>
                    <a:lnTo>
                      <a:pt x="544" y="772"/>
                    </a:lnTo>
                    <a:lnTo>
                      <a:pt x="544" y="772"/>
                    </a:lnTo>
                    <a:lnTo>
                      <a:pt x="546" y="738"/>
                    </a:lnTo>
                    <a:lnTo>
                      <a:pt x="550" y="720"/>
                    </a:lnTo>
                    <a:lnTo>
                      <a:pt x="558" y="698"/>
                    </a:lnTo>
                    <a:lnTo>
                      <a:pt x="568" y="674"/>
                    </a:lnTo>
                    <a:lnTo>
                      <a:pt x="584" y="646"/>
                    </a:lnTo>
                    <a:lnTo>
                      <a:pt x="604" y="616"/>
                    </a:lnTo>
                    <a:lnTo>
                      <a:pt x="632" y="580"/>
                    </a:lnTo>
                    <a:lnTo>
                      <a:pt x="632" y="580"/>
                    </a:lnTo>
                    <a:lnTo>
                      <a:pt x="650" y="556"/>
                    </a:lnTo>
                    <a:lnTo>
                      <a:pt x="666" y="530"/>
                    </a:lnTo>
                    <a:lnTo>
                      <a:pt x="680" y="504"/>
                    </a:lnTo>
                    <a:lnTo>
                      <a:pt x="692" y="476"/>
                    </a:lnTo>
                    <a:lnTo>
                      <a:pt x="700" y="446"/>
                    </a:lnTo>
                    <a:lnTo>
                      <a:pt x="706" y="416"/>
                    </a:lnTo>
                    <a:lnTo>
                      <a:pt x="710" y="386"/>
                    </a:lnTo>
                    <a:lnTo>
                      <a:pt x="712" y="356"/>
                    </a:lnTo>
                    <a:lnTo>
                      <a:pt x="712" y="356"/>
                    </a:lnTo>
                    <a:lnTo>
                      <a:pt x="710" y="320"/>
                    </a:lnTo>
                    <a:lnTo>
                      <a:pt x="704" y="284"/>
                    </a:lnTo>
                    <a:lnTo>
                      <a:pt x="696" y="250"/>
                    </a:lnTo>
                    <a:lnTo>
                      <a:pt x="684" y="218"/>
                    </a:lnTo>
                    <a:lnTo>
                      <a:pt x="668" y="186"/>
                    </a:lnTo>
                    <a:lnTo>
                      <a:pt x="652" y="158"/>
                    </a:lnTo>
                    <a:lnTo>
                      <a:pt x="630" y="130"/>
                    </a:lnTo>
                    <a:lnTo>
                      <a:pt x="608" y="104"/>
                    </a:lnTo>
                    <a:lnTo>
                      <a:pt x="582" y="82"/>
                    </a:lnTo>
                    <a:lnTo>
                      <a:pt x="554" y="62"/>
                    </a:lnTo>
                    <a:lnTo>
                      <a:pt x="526" y="44"/>
                    </a:lnTo>
                    <a:lnTo>
                      <a:pt x="494" y="28"/>
                    </a:lnTo>
                    <a:lnTo>
                      <a:pt x="462" y="16"/>
                    </a:lnTo>
                    <a:lnTo>
                      <a:pt x="428" y="8"/>
                    </a:lnTo>
                    <a:lnTo>
                      <a:pt x="392" y="2"/>
                    </a:lnTo>
                    <a:lnTo>
                      <a:pt x="356" y="0"/>
                    </a:lnTo>
                    <a:lnTo>
                      <a:pt x="356" y="0"/>
                    </a:lnTo>
                    <a:lnTo>
                      <a:pt x="320" y="2"/>
                    </a:lnTo>
                    <a:lnTo>
                      <a:pt x="284" y="8"/>
                    </a:lnTo>
                    <a:lnTo>
                      <a:pt x="250" y="16"/>
                    </a:lnTo>
                    <a:lnTo>
                      <a:pt x="218" y="28"/>
                    </a:lnTo>
                    <a:lnTo>
                      <a:pt x="186" y="44"/>
                    </a:lnTo>
                    <a:lnTo>
                      <a:pt x="158" y="62"/>
                    </a:lnTo>
                    <a:lnTo>
                      <a:pt x="130" y="82"/>
                    </a:lnTo>
                    <a:lnTo>
                      <a:pt x="104" y="104"/>
                    </a:lnTo>
                    <a:lnTo>
                      <a:pt x="82" y="130"/>
                    </a:lnTo>
                    <a:lnTo>
                      <a:pt x="60" y="158"/>
                    </a:lnTo>
                    <a:lnTo>
                      <a:pt x="44" y="186"/>
                    </a:lnTo>
                    <a:lnTo>
                      <a:pt x="28" y="218"/>
                    </a:lnTo>
                    <a:lnTo>
                      <a:pt x="16" y="250"/>
                    </a:lnTo>
                    <a:lnTo>
                      <a:pt x="8" y="284"/>
                    </a:lnTo>
                    <a:lnTo>
                      <a:pt x="2" y="320"/>
                    </a:lnTo>
                    <a:lnTo>
                      <a:pt x="0" y="356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8DD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05" name="Freeform 11"/>
              <p:cNvSpPr>
                <a:spLocks/>
              </p:cNvSpPr>
              <p:nvPr/>
            </p:nvSpPr>
            <p:spPr bwMode="auto">
              <a:xfrm>
                <a:off x="2480" y="1211"/>
                <a:ext cx="664" cy="1094"/>
              </a:xfrm>
              <a:custGeom>
                <a:avLst/>
                <a:gdLst>
                  <a:gd name="T0" fmla="*/ 2 w 664"/>
                  <a:gd name="T1" fmla="*/ 360 h 1094"/>
                  <a:gd name="T2" fmla="*/ 20 w 664"/>
                  <a:gd name="T3" fmla="*/ 444 h 1094"/>
                  <a:gd name="T4" fmla="*/ 58 w 664"/>
                  <a:gd name="T5" fmla="*/ 518 h 1094"/>
                  <a:gd name="T6" fmla="*/ 104 w 664"/>
                  <a:gd name="T7" fmla="*/ 578 h 1094"/>
                  <a:gd name="T8" fmla="*/ 154 w 664"/>
                  <a:gd name="T9" fmla="*/ 668 h 1094"/>
                  <a:gd name="T10" fmla="*/ 168 w 664"/>
                  <a:gd name="T11" fmla="*/ 746 h 1094"/>
                  <a:gd name="T12" fmla="*/ 172 w 664"/>
                  <a:gd name="T13" fmla="*/ 776 h 1094"/>
                  <a:gd name="T14" fmla="*/ 184 w 664"/>
                  <a:gd name="T15" fmla="*/ 804 h 1094"/>
                  <a:gd name="T16" fmla="*/ 178 w 664"/>
                  <a:gd name="T17" fmla="*/ 810 h 1094"/>
                  <a:gd name="T18" fmla="*/ 178 w 664"/>
                  <a:gd name="T19" fmla="*/ 828 h 1094"/>
                  <a:gd name="T20" fmla="*/ 192 w 664"/>
                  <a:gd name="T21" fmla="*/ 850 h 1094"/>
                  <a:gd name="T22" fmla="*/ 192 w 664"/>
                  <a:gd name="T23" fmla="*/ 858 h 1094"/>
                  <a:gd name="T24" fmla="*/ 182 w 664"/>
                  <a:gd name="T25" fmla="*/ 880 h 1094"/>
                  <a:gd name="T26" fmla="*/ 186 w 664"/>
                  <a:gd name="T27" fmla="*/ 894 h 1094"/>
                  <a:gd name="T28" fmla="*/ 192 w 664"/>
                  <a:gd name="T29" fmla="*/ 908 h 1094"/>
                  <a:gd name="T30" fmla="*/ 184 w 664"/>
                  <a:gd name="T31" fmla="*/ 926 h 1094"/>
                  <a:gd name="T32" fmla="*/ 182 w 664"/>
                  <a:gd name="T33" fmla="*/ 936 h 1094"/>
                  <a:gd name="T34" fmla="*/ 192 w 664"/>
                  <a:gd name="T35" fmla="*/ 954 h 1094"/>
                  <a:gd name="T36" fmla="*/ 186 w 664"/>
                  <a:gd name="T37" fmla="*/ 972 h 1094"/>
                  <a:gd name="T38" fmla="*/ 182 w 664"/>
                  <a:gd name="T39" fmla="*/ 988 h 1094"/>
                  <a:gd name="T40" fmla="*/ 186 w 664"/>
                  <a:gd name="T41" fmla="*/ 1000 h 1094"/>
                  <a:gd name="T42" fmla="*/ 198 w 664"/>
                  <a:gd name="T43" fmla="*/ 1016 h 1094"/>
                  <a:gd name="T44" fmla="*/ 280 w 664"/>
                  <a:gd name="T45" fmla="*/ 1088 h 1094"/>
                  <a:gd name="T46" fmla="*/ 372 w 664"/>
                  <a:gd name="T47" fmla="*/ 1094 h 1094"/>
                  <a:gd name="T48" fmla="*/ 390 w 664"/>
                  <a:gd name="T49" fmla="*/ 1086 h 1094"/>
                  <a:gd name="T50" fmla="*/ 470 w 664"/>
                  <a:gd name="T51" fmla="*/ 1010 h 1094"/>
                  <a:gd name="T52" fmla="*/ 472 w 664"/>
                  <a:gd name="T53" fmla="*/ 984 h 1094"/>
                  <a:gd name="T54" fmla="*/ 480 w 664"/>
                  <a:gd name="T55" fmla="*/ 968 h 1094"/>
                  <a:gd name="T56" fmla="*/ 482 w 664"/>
                  <a:gd name="T57" fmla="*/ 958 h 1094"/>
                  <a:gd name="T58" fmla="*/ 472 w 664"/>
                  <a:gd name="T59" fmla="*/ 938 h 1094"/>
                  <a:gd name="T60" fmla="*/ 478 w 664"/>
                  <a:gd name="T61" fmla="*/ 922 h 1094"/>
                  <a:gd name="T62" fmla="*/ 482 w 664"/>
                  <a:gd name="T63" fmla="*/ 906 h 1094"/>
                  <a:gd name="T64" fmla="*/ 472 w 664"/>
                  <a:gd name="T65" fmla="*/ 886 h 1094"/>
                  <a:gd name="T66" fmla="*/ 472 w 664"/>
                  <a:gd name="T67" fmla="*/ 882 h 1094"/>
                  <a:gd name="T68" fmla="*/ 482 w 664"/>
                  <a:gd name="T69" fmla="*/ 858 h 1094"/>
                  <a:gd name="T70" fmla="*/ 480 w 664"/>
                  <a:gd name="T71" fmla="*/ 848 h 1094"/>
                  <a:gd name="T72" fmla="*/ 482 w 664"/>
                  <a:gd name="T73" fmla="*/ 834 h 1094"/>
                  <a:gd name="T74" fmla="*/ 486 w 664"/>
                  <a:gd name="T75" fmla="*/ 826 h 1094"/>
                  <a:gd name="T76" fmla="*/ 486 w 664"/>
                  <a:gd name="T77" fmla="*/ 812 h 1094"/>
                  <a:gd name="T78" fmla="*/ 480 w 664"/>
                  <a:gd name="T79" fmla="*/ 804 h 1094"/>
                  <a:gd name="T80" fmla="*/ 492 w 664"/>
                  <a:gd name="T81" fmla="*/ 776 h 1094"/>
                  <a:gd name="T82" fmla="*/ 496 w 664"/>
                  <a:gd name="T83" fmla="*/ 746 h 1094"/>
                  <a:gd name="T84" fmla="*/ 510 w 664"/>
                  <a:gd name="T85" fmla="*/ 668 h 1094"/>
                  <a:gd name="T86" fmla="*/ 560 w 664"/>
                  <a:gd name="T87" fmla="*/ 578 h 1094"/>
                  <a:gd name="T88" fmla="*/ 606 w 664"/>
                  <a:gd name="T89" fmla="*/ 518 h 1094"/>
                  <a:gd name="T90" fmla="*/ 644 w 664"/>
                  <a:gd name="T91" fmla="*/ 444 h 1094"/>
                  <a:gd name="T92" fmla="*/ 662 w 664"/>
                  <a:gd name="T93" fmla="*/ 360 h 1094"/>
                  <a:gd name="T94" fmla="*/ 662 w 664"/>
                  <a:gd name="T95" fmla="*/ 298 h 1094"/>
                  <a:gd name="T96" fmla="*/ 638 w 664"/>
                  <a:gd name="T97" fmla="*/ 204 h 1094"/>
                  <a:gd name="T98" fmla="*/ 588 w 664"/>
                  <a:gd name="T99" fmla="*/ 122 h 1094"/>
                  <a:gd name="T100" fmla="*/ 518 w 664"/>
                  <a:gd name="T101" fmla="*/ 58 h 1094"/>
                  <a:gd name="T102" fmla="*/ 430 w 664"/>
                  <a:gd name="T103" fmla="*/ 16 h 1094"/>
                  <a:gd name="T104" fmla="*/ 332 w 664"/>
                  <a:gd name="T105" fmla="*/ 0 h 1094"/>
                  <a:gd name="T106" fmla="*/ 266 w 664"/>
                  <a:gd name="T107" fmla="*/ 8 h 1094"/>
                  <a:gd name="T108" fmla="*/ 174 w 664"/>
                  <a:gd name="T109" fmla="*/ 40 h 1094"/>
                  <a:gd name="T110" fmla="*/ 98 w 664"/>
                  <a:gd name="T111" fmla="*/ 98 h 1094"/>
                  <a:gd name="T112" fmla="*/ 40 w 664"/>
                  <a:gd name="T113" fmla="*/ 174 h 1094"/>
                  <a:gd name="T114" fmla="*/ 6 w 664"/>
                  <a:gd name="T115" fmla="*/ 266 h 1094"/>
                  <a:gd name="T116" fmla="*/ 0 w 664"/>
                  <a:gd name="T117" fmla="*/ 332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4" h="1094">
                    <a:moveTo>
                      <a:pt x="0" y="332"/>
                    </a:moveTo>
                    <a:lnTo>
                      <a:pt x="0" y="332"/>
                    </a:lnTo>
                    <a:lnTo>
                      <a:pt x="2" y="360"/>
                    </a:lnTo>
                    <a:lnTo>
                      <a:pt x="4" y="388"/>
                    </a:lnTo>
                    <a:lnTo>
                      <a:pt x="10" y="416"/>
                    </a:lnTo>
                    <a:lnTo>
                      <a:pt x="20" y="444"/>
                    </a:lnTo>
                    <a:lnTo>
                      <a:pt x="30" y="470"/>
                    </a:lnTo>
                    <a:lnTo>
                      <a:pt x="42" y="494"/>
                    </a:lnTo>
                    <a:lnTo>
                      <a:pt x="58" y="518"/>
                    </a:lnTo>
                    <a:lnTo>
                      <a:pt x="74" y="542"/>
                    </a:lnTo>
                    <a:lnTo>
                      <a:pt x="74" y="542"/>
                    </a:lnTo>
                    <a:lnTo>
                      <a:pt x="104" y="578"/>
                    </a:lnTo>
                    <a:lnTo>
                      <a:pt x="126" y="612"/>
                    </a:lnTo>
                    <a:lnTo>
                      <a:pt x="142" y="642"/>
                    </a:lnTo>
                    <a:lnTo>
                      <a:pt x="154" y="668"/>
                    </a:lnTo>
                    <a:lnTo>
                      <a:pt x="160" y="690"/>
                    </a:lnTo>
                    <a:lnTo>
                      <a:pt x="164" y="712"/>
                    </a:lnTo>
                    <a:lnTo>
                      <a:pt x="168" y="746"/>
                    </a:lnTo>
                    <a:lnTo>
                      <a:pt x="168" y="746"/>
                    </a:lnTo>
                    <a:lnTo>
                      <a:pt x="170" y="760"/>
                    </a:lnTo>
                    <a:lnTo>
                      <a:pt x="172" y="776"/>
                    </a:lnTo>
                    <a:lnTo>
                      <a:pt x="176" y="790"/>
                    </a:lnTo>
                    <a:lnTo>
                      <a:pt x="184" y="804"/>
                    </a:lnTo>
                    <a:lnTo>
                      <a:pt x="184" y="804"/>
                    </a:lnTo>
                    <a:lnTo>
                      <a:pt x="180" y="806"/>
                    </a:lnTo>
                    <a:lnTo>
                      <a:pt x="180" y="806"/>
                    </a:lnTo>
                    <a:lnTo>
                      <a:pt x="178" y="810"/>
                    </a:lnTo>
                    <a:lnTo>
                      <a:pt x="178" y="820"/>
                    </a:lnTo>
                    <a:lnTo>
                      <a:pt x="178" y="820"/>
                    </a:lnTo>
                    <a:lnTo>
                      <a:pt x="178" y="828"/>
                    </a:lnTo>
                    <a:lnTo>
                      <a:pt x="182" y="834"/>
                    </a:lnTo>
                    <a:lnTo>
                      <a:pt x="182" y="834"/>
                    </a:lnTo>
                    <a:lnTo>
                      <a:pt x="192" y="850"/>
                    </a:lnTo>
                    <a:lnTo>
                      <a:pt x="192" y="850"/>
                    </a:lnTo>
                    <a:lnTo>
                      <a:pt x="192" y="858"/>
                    </a:lnTo>
                    <a:lnTo>
                      <a:pt x="192" y="858"/>
                    </a:lnTo>
                    <a:lnTo>
                      <a:pt x="186" y="868"/>
                    </a:lnTo>
                    <a:lnTo>
                      <a:pt x="184" y="874"/>
                    </a:lnTo>
                    <a:lnTo>
                      <a:pt x="182" y="880"/>
                    </a:lnTo>
                    <a:lnTo>
                      <a:pt x="182" y="884"/>
                    </a:lnTo>
                    <a:lnTo>
                      <a:pt x="182" y="884"/>
                    </a:lnTo>
                    <a:lnTo>
                      <a:pt x="186" y="894"/>
                    </a:lnTo>
                    <a:lnTo>
                      <a:pt x="192" y="904"/>
                    </a:lnTo>
                    <a:lnTo>
                      <a:pt x="192" y="904"/>
                    </a:lnTo>
                    <a:lnTo>
                      <a:pt x="192" y="908"/>
                    </a:lnTo>
                    <a:lnTo>
                      <a:pt x="192" y="908"/>
                    </a:lnTo>
                    <a:lnTo>
                      <a:pt x="186" y="920"/>
                    </a:lnTo>
                    <a:lnTo>
                      <a:pt x="184" y="926"/>
                    </a:lnTo>
                    <a:lnTo>
                      <a:pt x="182" y="932"/>
                    </a:lnTo>
                    <a:lnTo>
                      <a:pt x="182" y="936"/>
                    </a:lnTo>
                    <a:lnTo>
                      <a:pt x="182" y="936"/>
                    </a:lnTo>
                    <a:lnTo>
                      <a:pt x="186" y="946"/>
                    </a:lnTo>
                    <a:lnTo>
                      <a:pt x="192" y="954"/>
                    </a:lnTo>
                    <a:lnTo>
                      <a:pt x="192" y="954"/>
                    </a:lnTo>
                    <a:lnTo>
                      <a:pt x="192" y="960"/>
                    </a:lnTo>
                    <a:lnTo>
                      <a:pt x="192" y="960"/>
                    </a:lnTo>
                    <a:lnTo>
                      <a:pt x="186" y="972"/>
                    </a:lnTo>
                    <a:lnTo>
                      <a:pt x="184" y="978"/>
                    </a:lnTo>
                    <a:lnTo>
                      <a:pt x="182" y="984"/>
                    </a:lnTo>
                    <a:lnTo>
                      <a:pt x="182" y="988"/>
                    </a:lnTo>
                    <a:lnTo>
                      <a:pt x="182" y="988"/>
                    </a:lnTo>
                    <a:lnTo>
                      <a:pt x="184" y="994"/>
                    </a:lnTo>
                    <a:lnTo>
                      <a:pt x="186" y="1000"/>
                    </a:lnTo>
                    <a:lnTo>
                      <a:pt x="194" y="1010"/>
                    </a:lnTo>
                    <a:lnTo>
                      <a:pt x="194" y="1010"/>
                    </a:lnTo>
                    <a:lnTo>
                      <a:pt x="198" y="1016"/>
                    </a:lnTo>
                    <a:lnTo>
                      <a:pt x="202" y="1020"/>
                    </a:lnTo>
                    <a:lnTo>
                      <a:pt x="280" y="1088"/>
                    </a:lnTo>
                    <a:lnTo>
                      <a:pt x="280" y="1088"/>
                    </a:lnTo>
                    <a:lnTo>
                      <a:pt x="288" y="1092"/>
                    </a:lnTo>
                    <a:lnTo>
                      <a:pt x="298" y="1094"/>
                    </a:lnTo>
                    <a:lnTo>
                      <a:pt x="372" y="1094"/>
                    </a:lnTo>
                    <a:lnTo>
                      <a:pt x="372" y="1094"/>
                    </a:lnTo>
                    <a:lnTo>
                      <a:pt x="382" y="1092"/>
                    </a:lnTo>
                    <a:lnTo>
                      <a:pt x="390" y="1086"/>
                    </a:lnTo>
                    <a:lnTo>
                      <a:pt x="462" y="1020"/>
                    </a:lnTo>
                    <a:lnTo>
                      <a:pt x="462" y="1020"/>
                    </a:lnTo>
                    <a:lnTo>
                      <a:pt x="470" y="1010"/>
                    </a:lnTo>
                    <a:lnTo>
                      <a:pt x="472" y="1000"/>
                    </a:lnTo>
                    <a:lnTo>
                      <a:pt x="472" y="1000"/>
                    </a:lnTo>
                    <a:lnTo>
                      <a:pt x="472" y="984"/>
                    </a:lnTo>
                    <a:lnTo>
                      <a:pt x="472" y="984"/>
                    </a:lnTo>
                    <a:lnTo>
                      <a:pt x="478" y="974"/>
                    </a:lnTo>
                    <a:lnTo>
                      <a:pt x="480" y="968"/>
                    </a:lnTo>
                    <a:lnTo>
                      <a:pt x="482" y="962"/>
                    </a:lnTo>
                    <a:lnTo>
                      <a:pt x="482" y="958"/>
                    </a:lnTo>
                    <a:lnTo>
                      <a:pt x="482" y="958"/>
                    </a:lnTo>
                    <a:lnTo>
                      <a:pt x="478" y="948"/>
                    </a:lnTo>
                    <a:lnTo>
                      <a:pt x="472" y="938"/>
                    </a:lnTo>
                    <a:lnTo>
                      <a:pt x="472" y="938"/>
                    </a:lnTo>
                    <a:lnTo>
                      <a:pt x="472" y="932"/>
                    </a:lnTo>
                    <a:lnTo>
                      <a:pt x="472" y="932"/>
                    </a:lnTo>
                    <a:lnTo>
                      <a:pt x="478" y="922"/>
                    </a:lnTo>
                    <a:lnTo>
                      <a:pt x="480" y="916"/>
                    </a:lnTo>
                    <a:lnTo>
                      <a:pt x="482" y="910"/>
                    </a:lnTo>
                    <a:lnTo>
                      <a:pt x="482" y="906"/>
                    </a:lnTo>
                    <a:lnTo>
                      <a:pt x="482" y="906"/>
                    </a:lnTo>
                    <a:lnTo>
                      <a:pt x="478" y="896"/>
                    </a:lnTo>
                    <a:lnTo>
                      <a:pt x="472" y="886"/>
                    </a:lnTo>
                    <a:lnTo>
                      <a:pt x="472" y="886"/>
                    </a:lnTo>
                    <a:lnTo>
                      <a:pt x="472" y="882"/>
                    </a:lnTo>
                    <a:lnTo>
                      <a:pt x="472" y="882"/>
                    </a:lnTo>
                    <a:lnTo>
                      <a:pt x="478" y="870"/>
                    </a:lnTo>
                    <a:lnTo>
                      <a:pt x="480" y="864"/>
                    </a:lnTo>
                    <a:lnTo>
                      <a:pt x="482" y="858"/>
                    </a:lnTo>
                    <a:lnTo>
                      <a:pt x="482" y="854"/>
                    </a:lnTo>
                    <a:lnTo>
                      <a:pt x="482" y="854"/>
                    </a:lnTo>
                    <a:lnTo>
                      <a:pt x="480" y="848"/>
                    </a:lnTo>
                    <a:lnTo>
                      <a:pt x="478" y="842"/>
                    </a:lnTo>
                    <a:lnTo>
                      <a:pt x="478" y="842"/>
                    </a:lnTo>
                    <a:lnTo>
                      <a:pt x="482" y="834"/>
                    </a:lnTo>
                    <a:lnTo>
                      <a:pt x="482" y="834"/>
                    </a:lnTo>
                    <a:lnTo>
                      <a:pt x="482" y="834"/>
                    </a:lnTo>
                    <a:lnTo>
                      <a:pt x="486" y="826"/>
                    </a:lnTo>
                    <a:lnTo>
                      <a:pt x="486" y="820"/>
                    </a:lnTo>
                    <a:lnTo>
                      <a:pt x="486" y="820"/>
                    </a:lnTo>
                    <a:lnTo>
                      <a:pt x="486" y="812"/>
                    </a:lnTo>
                    <a:lnTo>
                      <a:pt x="484" y="808"/>
                    </a:lnTo>
                    <a:lnTo>
                      <a:pt x="484" y="808"/>
                    </a:lnTo>
                    <a:lnTo>
                      <a:pt x="480" y="804"/>
                    </a:lnTo>
                    <a:lnTo>
                      <a:pt x="480" y="804"/>
                    </a:lnTo>
                    <a:lnTo>
                      <a:pt x="488" y="790"/>
                    </a:lnTo>
                    <a:lnTo>
                      <a:pt x="492" y="776"/>
                    </a:lnTo>
                    <a:lnTo>
                      <a:pt x="494" y="760"/>
                    </a:lnTo>
                    <a:lnTo>
                      <a:pt x="496" y="746"/>
                    </a:lnTo>
                    <a:lnTo>
                      <a:pt x="496" y="746"/>
                    </a:lnTo>
                    <a:lnTo>
                      <a:pt x="500" y="712"/>
                    </a:lnTo>
                    <a:lnTo>
                      <a:pt x="504" y="690"/>
                    </a:lnTo>
                    <a:lnTo>
                      <a:pt x="510" y="668"/>
                    </a:lnTo>
                    <a:lnTo>
                      <a:pt x="522" y="642"/>
                    </a:lnTo>
                    <a:lnTo>
                      <a:pt x="538" y="612"/>
                    </a:lnTo>
                    <a:lnTo>
                      <a:pt x="560" y="578"/>
                    </a:lnTo>
                    <a:lnTo>
                      <a:pt x="590" y="542"/>
                    </a:lnTo>
                    <a:lnTo>
                      <a:pt x="590" y="542"/>
                    </a:lnTo>
                    <a:lnTo>
                      <a:pt x="606" y="518"/>
                    </a:lnTo>
                    <a:lnTo>
                      <a:pt x="622" y="494"/>
                    </a:lnTo>
                    <a:lnTo>
                      <a:pt x="634" y="470"/>
                    </a:lnTo>
                    <a:lnTo>
                      <a:pt x="644" y="444"/>
                    </a:lnTo>
                    <a:lnTo>
                      <a:pt x="654" y="416"/>
                    </a:lnTo>
                    <a:lnTo>
                      <a:pt x="660" y="388"/>
                    </a:lnTo>
                    <a:lnTo>
                      <a:pt x="662" y="360"/>
                    </a:lnTo>
                    <a:lnTo>
                      <a:pt x="664" y="332"/>
                    </a:lnTo>
                    <a:lnTo>
                      <a:pt x="664" y="332"/>
                    </a:lnTo>
                    <a:lnTo>
                      <a:pt x="662" y="298"/>
                    </a:lnTo>
                    <a:lnTo>
                      <a:pt x="658" y="266"/>
                    </a:lnTo>
                    <a:lnTo>
                      <a:pt x="650" y="234"/>
                    </a:lnTo>
                    <a:lnTo>
                      <a:pt x="638" y="204"/>
                    </a:lnTo>
                    <a:lnTo>
                      <a:pt x="624" y="174"/>
                    </a:lnTo>
                    <a:lnTo>
                      <a:pt x="608" y="146"/>
                    </a:lnTo>
                    <a:lnTo>
                      <a:pt x="588" y="122"/>
                    </a:lnTo>
                    <a:lnTo>
                      <a:pt x="566" y="98"/>
                    </a:lnTo>
                    <a:lnTo>
                      <a:pt x="544" y="76"/>
                    </a:lnTo>
                    <a:lnTo>
                      <a:pt x="518" y="58"/>
                    </a:lnTo>
                    <a:lnTo>
                      <a:pt x="490" y="40"/>
                    </a:lnTo>
                    <a:lnTo>
                      <a:pt x="462" y="26"/>
                    </a:lnTo>
                    <a:lnTo>
                      <a:pt x="430" y="16"/>
                    </a:lnTo>
                    <a:lnTo>
                      <a:pt x="398" y="8"/>
                    </a:lnTo>
                    <a:lnTo>
                      <a:pt x="366" y="2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298" y="2"/>
                    </a:lnTo>
                    <a:lnTo>
                      <a:pt x="266" y="8"/>
                    </a:lnTo>
                    <a:lnTo>
                      <a:pt x="234" y="16"/>
                    </a:lnTo>
                    <a:lnTo>
                      <a:pt x="202" y="26"/>
                    </a:lnTo>
                    <a:lnTo>
                      <a:pt x="174" y="40"/>
                    </a:lnTo>
                    <a:lnTo>
                      <a:pt x="146" y="58"/>
                    </a:lnTo>
                    <a:lnTo>
                      <a:pt x="120" y="76"/>
                    </a:lnTo>
                    <a:lnTo>
                      <a:pt x="98" y="98"/>
                    </a:lnTo>
                    <a:lnTo>
                      <a:pt x="76" y="122"/>
                    </a:lnTo>
                    <a:lnTo>
                      <a:pt x="56" y="146"/>
                    </a:lnTo>
                    <a:lnTo>
                      <a:pt x="40" y="174"/>
                    </a:lnTo>
                    <a:lnTo>
                      <a:pt x="26" y="204"/>
                    </a:lnTo>
                    <a:lnTo>
                      <a:pt x="14" y="234"/>
                    </a:lnTo>
                    <a:lnTo>
                      <a:pt x="6" y="266"/>
                    </a:lnTo>
                    <a:lnTo>
                      <a:pt x="2" y="298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06" name="Freeform 12"/>
              <p:cNvSpPr>
                <a:spLocks/>
              </p:cNvSpPr>
              <p:nvPr/>
            </p:nvSpPr>
            <p:spPr bwMode="auto">
              <a:xfrm>
                <a:off x="2500" y="1231"/>
                <a:ext cx="624" cy="792"/>
              </a:xfrm>
              <a:custGeom>
                <a:avLst/>
                <a:gdLst>
                  <a:gd name="T0" fmla="*/ 422 w 624"/>
                  <a:gd name="T1" fmla="*/ 792 h 792"/>
                  <a:gd name="T2" fmla="*/ 442 w 624"/>
                  <a:gd name="T3" fmla="*/ 776 h 792"/>
                  <a:gd name="T4" fmla="*/ 452 w 624"/>
                  <a:gd name="T5" fmla="*/ 756 h 792"/>
                  <a:gd name="T6" fmla="*/ 458 w 624"/>
                  <a:gd name="T7" fmla="*/ 702 h 792"/>
                  <a:gd name="T8" fmla="*/ 464 w 624"/>
                  <a:gd name="T9" fmla="*/ 668 h 792"/>
                  <a:gd name="T10" fmla="*/ 478 w 624"/>
                  <a:gd name="T11" fmla="*/ 624 h 792"/>
                  <a:gd name="T12" fmla="*/ 508 w 624"/>
                  <a:gd name="T13" fmla="*/ 572 h 792"/>
                  <a:gd name="T14" fmla="*/ 554 w 624"/>
                  <a:gd name="T15" fmla="*/ 508 h 792"/>
                  <a:gd name="T16" fmla="*/ 570 w 624"/>
                  <a:gd name="T17" fmla="*/ 488 h 792"/>
                  <a:gd name="T18" fmla="*/ 596 w 624"/>
                  <a:gd name="T19" fmla="*/ 442 h 792"/>
                  <a:gd name="T20" fmla="*/ 614 w 624"/>
                  <a:gd name="T21" fmla="*/ 392 h 792"/>
                  <a:gd name="T22" fmla="*/ 622 w 624"/>
                  <a:gd name="T23" fmla="*/ 340 h 792"/>
                  <a:gd name="T24" fmla="*/ 624 w 624"/>
                  <a:gd name="T25" fmla="*/ 312 h 792"/>
                  <a:gd name="T26" fmla="*/ 618 w 624"/>
                  <a:gd name="T27" fmla="*/ 250 h 792"/>
                  <a:gd name="T28" fmla="*/ 600 w 624"/>
                  <a:gd name="T29" fmla="*/ 190 h 792"/>
                  <a:gd name="T30" fmla="*/ 570 w 624"/>
                  <a:gd name="T31" fmla="*/ 138 h 792"/>
                  <a:gd name="T32" fmla="*/ 532 w 624"/>
                  <a:gd name="T33" fmla="*/ 92 h 792"/>
                  <a:gd name="T34" fmla="*/ 486 w 624"/>
                  <a:gd name="T35" fmla="*/ 54 h 792"/>
                  <a:gd name="T36" fmla="*/ 434 w 624"/>
                  <a:gd name="T37" fmla="*/ 24 h 792"/>
                  <a:gd name="T38" fmla="*/ 374 w 624"/>
                  <a:gd name="T39" fmla="*/ 6 h 792"/>
                  <a:gd name="T40" fmla="*/ 312 w 624"/>
                  <a:gd name="T41" fmla="*/ 0 h 792"/>
                  <a:gd name="T42" fmla="*/ 280 w 624"/>
                  <a:gd name="T43" fmla="*/ 2 h 792"/>
                  <a:gd name="T44" fmla="*/ 220 w 624"/>
                  <a:gd name="T45" fmla="*/ 14 h 792"/>
                  <a:gd name="T46" fmla="*/ 164 w 624"/>
                  <a:gd name="T47" fmla="*/ 38 h 792"/>
                  <a:gd name="T48" fmla="*/ 114 w 624"/>
                  <a:gd name="T49" fmla="*/ 72 h 792"/>
                  <a:gd name="T50" fmla="*/ 72 w 624"/>
                  <a:gd name="T51" fmla="*/ 114 h 792"/>
                  <a:gd name="T52" fmla="*/ 38 w 624"/>
                  <a:gd name="T53" fmla="*/ 164 h 792"/>
                  <a:gd name="T54" fmla="*/ 14 w 624"/>
                  <a:gd name="T55" fmla="*/ 220 h 792"/>
                  <a:gd name="T56" fmla="*/ 2 w 624"/>
                  <a:gd name="T57" fmla="*/ 280 h 792"/>
                  <a:gd name="T58" fmla="*/ 0 w 624"/>
                  <a:gd name="T59" fmla="*/ 312 h 792"/>
                  <a:gd name="T60" fmla="*/ 4 w 624"/>
                  <a:gd name="T61" fmla="*/ 366 h 792"/>
                  <a:gd name="T62" fmla="*/ 18 w 624"/>
                  <a:gd name="T63" fmla="*/ 418 h 792"/>
                  <a:gd name="T64" fmla="*/ 40 w 624"/>
                  <a:gd name="T65" fmla="*/ 466 h 792"/>
                  <a:gd name="T66" fmla="*/ 70 w 624"/>
                  <a:gd name="T67" fmla="*/ 508 h 792"/>
                  <a:gd name="T68" fmla="*/ 96 w 624"/>
                  <a:gd name="T69" fmla="*/ 542 h 792"/>
                  <a:gd name="T70" fmla="*/ 134 w 624"/>
                  <a:gd name="T71" fmla="*/ 600 h 792"/>
                  <a:gd name="T72" fmla="*/ 154 w 624"/>
                  <a:gd name="T73" fmla="*/ 648 h 792"/>
                  <a:gd name="T74" fmla="*/ 164 w 624"/>
                  <a:gd name="T75" fmla="*/ 686 h 792"/>
                  <a:gd name="T76" fmla="*/ 168 w 624"/>
                  <a:gd name="T77" fmla="*/ 732 h 792"/>
                  <a:gd name="T78" fmla="*/ 176 w 624"/>
                  <a:gd name="T79" fmla="*/ 766 h 792"/>
                  <a:gd name="T80" fmla="*/ 190 w 624"/>
                  <a:gd name="T81" fmla="*/ 784 h 792"/>
                  <a:gd name="T82" fmla="*/ 422 w 624"/>
                  <a:gd name="T8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4" h="792">
                    <a:moveTo>
                      <a:pt x="422" y="792"/>
                    </a:moveTo>
                    <a:lnTo>
                      <a:pt x="422" y="792"/>
                    </a:lnTo>
                    <a:lnTo>
                      <a:pt x="434" y="784"/>
                    </a:lnTo>
                    <a:lnTo>
                      <a:pt x="442" y="776"/>
                    </a:lnTo>
                    <a:lnTo>
                      <a:pt x="448" y="766"/>
                    </a:lnTo>
                    <a:lnTo>
                      <a:pt x="452" y="756"/>
                    </a:lnTo>
                    <a:lnTo>
                      <a:pt x="456" y="732"/>
                    </a:lnTo>
                    <a:lnTo>
                      <a:pt x="458" y="702"/>
                    </a:lnTo>
                    <a:lnTo>
                      <a:pt x="460" y="686"/>
                    </a:lnTo>
                    <a:lnTo>
                      <a:pt x="464" y="668"/>
                    </a:lnTo>
                    <a:lnTo>
                      <a:pt x="470" y="648"/>
                    </a:lnTo>
                    <a:lnTo>
                      <a:pt x="478" y="624"/>
                    </a:lnTo>
                    <a:lnTo>
                      <a:pt x="490" y="600"/>
                    </a:lnTo>
                    <a:lnTo>
                      <a:pt x="508" y="572"/>
                    </a:lnTo>
                    <a:lnTo>
                      <a:pt x="528" y="542"/>
                    </a:lnTo>
                    <a:lnTo>
                      <a:pt x="554" y="508"/>
                    </a:lnTo>
                    <a:lnTo>
                      <a:pt x="554" y="508"/>
                    </a:lnTo>
                    <a:lnTo>
                      <a:pt x="570" y="488"/>
                    </a:lnTo>
                    <a:lnTo>
                      <a:pt x="584" y="466"/>
                    </a:lnTo>
                    <a:lnTo>
                      <a:pt x="596" y="442"/>
                    </a:lnTo>
                    <a:lnTo>
                      <a:pt x="606" y="418"/>
                    </a:lnTo>
                    <a:lnTo>
                      <a:pt x="614" y="392"/>
                    </a:lnTo>
                    <a:lnTo>
                      <a:pt x="620" y="366"/>
                    </a:lnTo>
                    <a:lnTo>
                      <a:pt x="622" y="340"/>
                    </a:lnTo>
                    <a:lnTo>
                      <a:pt x="624" y="312"/>
                    </a:lnTo>
                    <a:lnTo>
                      <a:pt x="624" y="312"/>
                    </a:lnTo>
                    <a:lnTo>
                      <a:pt x="622" y="280"/>
                    </a:lnTo>
                    <a:lnTo>
                      <a:pt x="618" y="250"/>
                    </a:lnTo>
                    <a:lnTo>
                      <a:pt x="610" y="220"/>
                    </a:lnTo>
                    <a:lnTo>
                      <a:pt x="600" y="190"/>
                    </a:lnTo>
                    <a:lnTo>
                      <a:pt x="586" y="164"/>
                    </a:lnTo>
                    <a:lnTo>
                      <a:pt x="570" y="138"/>
                    </a:lnTo>
                    <a:lnTo>
                      <a:pt x="552" y="114"/>
                    </a:lnTo>
                    <a:lnTo>
                      <a:pt x="532" y="92"/>
                    </a:lnTo>
                    <a:lnTo>
                      <a:pt x="510" y="72"/>
                    </a:lnTo>
                    <a:lnTo>
                      <a:pt x="486" y="54"/>
                    </a:lnTo>
                    <a:lnTo>
                      <a:pt x="460" y="38"/>
                    </a:lnTo>
                    <a:lnTo>
                      <a:pt x="434" y="24"/>
                    </a:lnTo>
                    <a:lnTo>
                      <a:pt x="404" y="14"/>
                    </a:lnTo>
                    <a:lnTo>
                      <a:pt x="374" y="6"/>
                    </a:lnTo>
                    <a:lnTo>
                      <a:pt x="344" y="2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80" y="2"/>
                    </a:lnTo>
                    <a:lnTo>
                      <a:pt x="250" y="6"/>
                    </a:lnTo>
                    <a:lnTo>
                      <a:pt x="220" y="14"/>
                    </a:lnTo>
                    <a:lnTo>
                      <a:pt x="190" y="24"/>
                    </a:lnTo>
                    <a:lnTo>
                      <a:pt x="164" y="38"/>
                    </a:lnTo>
                    <a:lnTo>
                      <a:pt x="138" y="54"/>
                    </a:lnTo>
                    <a:lnTo>
                      <a:pt x="114" y="72"/>
                    </a:lnTo>
                    <a:lnTo>
                      <a:pt x="92" y="92"/>
                    </a:lnTo>
                    <a:lnTo>
                      <a:pt x="72" y="114"/>
                    </a:lnTo>
                    <a:lnTo>
                      <a:pt x="54" y="138"/>
                    </a:lnTo>
                    <a:lnTo>
                      <a:pt x="38" y="164"/>
                    </a:lnTo>
                    <a:lnTo>
                      <a:pt x="24" y="190"/>
                    </a:lnTo>
                    <a:lnTo>
                      <a:pt x="14" y="220"/>
                    </a:lnTo>
                    <a:lnTo>
                      <a:pt x="6" y="250"/>
                    </a:lnTo>
                    <a:lnTo>
                      <a:pt x="2" y="280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2" y="340"/>
                    </a:lnTo>
                    <a:lnTo>
                      <a:pt x="4" y="366"/>
                    </a:lnTo>
                    <a:lnTo>
                      <a:pt x="10" y="392"/>
                    </a:lnTo>
                    <a:lnTo>
                      <a:pt x="18" y="418"/>
                    </a:lnTo>
                    <a:lnTo>
                      <a:pt x="28" y="442"/>
                    </a:lnTo>
                    <a:lnTo>
                      <a:pt x="40" y="466"/>
                    </a:lnTo>
                    <a:lnTo>
                      <a:pt x="54" y="488"/>
                    </a:lnTo>
                    <a:lnTo>
                      <a:pt x="70" y="508"/>
                    </a:lnTo>
                    <a:lnTo>
                      <a:pt x="70" y="508"/>
                    </a:lnTo>
                    <a:lnTo>
                      <a:pt x="96" y="542"/>
                    </a:lnTo>
                    <a:lnTo>
                      <a:pt x="116" y="572"/>
                    </a:lnTo>
                    <a:lnTo>
                      <a:pt x="134" y="600"/>
                    </a:lnTo>
                    <a:lnTo>
                      <a:pt x="146" y="624"/>
                    </a:lnTo>
                    <a:lnTo>
                      <a:pt x="154" y="648"/>
                    </a:lnTo>
                    <a:lnTo>
                      <a:pt x="160" y="668"/>
                    </a:lnTo>
                    <a:lnTo>
                      <a:pt x="164" y="686"/>
                    </a:lnTo>
                    <a:lnTo>
                      <a:pt x="166" y="702"/>
                    </a:lnTo>
                    <a:lnTo>
                      <a:pt x="168" y="732"/>
                    </a:lnTo>
                    <a:lnTo>
                      <a:pt x="172" y="756"/>
                    </a:lnTo>
                    <a:lnTo>
                      <a:pt x="176" y="766"/>
                    </a:lnTo>
                    <a:lnTo>
                      <a:pt x="182" y="776"/>
                    </a:lnTo>
                    <a:lnTo>
                      <a:pt x="190" y="784"/>
                    </a:lnTo>
                    <a:lnTo>
                      <a:pt x="202" y="792"/>
                    </a:lnTo>
                    <a:lnTo>
                      <a:pt x="422" y="7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07" name="Freeform 13"/>
              <p:cNvSpPr>
                <a:spLocks/>
              </p:cNvSpPr>
              <p:nvPr/>
            </p:nvSpPr>
            <p:spPr bwMode="auto">
              <a:xfrm>
                <a:off x="2500" y="1231"/>
                <a:ext cx="624" cy="792"/>
              </a:xfrm>
              <a:custGeom>
                <a:avLst/>
                <a:gdLst>
                  <a:gd name="T0" fmla="*/ 422 w 624"/>
                  <a:gd name="T1" fmla="*/ 792 h 792"/>
                  <a:gd name="T2" fmla="*/ 442 w 624"/>
                  <a:gd name="T3" fmla="*/ 776 h 792"/>
                  <a:gd name="T4" fmla="*/ 452 w 624"/>
                  <a:gd name="T5" fmla="*/ 756 h 792"/>
                  <a:gd name="T6" fmla="*/ 458 w 624"/>
                  <a:gd name="T7" fmla="*/ 702 h 792"/>
                  <a:gd name="T8" fmla="*/ 464 w 624"/>
                  <a:gd name="T9" fmla="*/ 668 h 792"/>
                  <a:gd name="T10" fmla="*/ 478 w 624"/>
                  <a:gd name="T11" fmla="*/ 624 h 792"/>
                  <a:gd name="T12" fmla="*/ 508 w 624"/>
                  <a:gd name="T13" fmla="*/ 572 h 792"/>
                  <a:gd name="T14" fmla="*/ 554 w 624"/>
                  <a:gd name="T15" fmla="*/ 508 h 792"/>
                  <a:gd name="T16" fmla="*/ 570 w 624"/>
                  <a:gd name="T17" fmla="*/ 488 h 792"/>
                  <a:gd name="T18" fmla="*/ 596 w 624"/>
                  <a:gd name="T19" fmla="*/ 442 h 792"/>
                  <a:gd name="T20" fmla="*/ 614 w 624"/>
                  <a:gd name="T21" fmla="*/ 392 h 792"/>
                  <a:gd name="T22" fmla="*/ 622 w 624"/>
                  <a:gd name="T23" fmla="*/ 340 h 792"/>
                  <a:gd name="T24" fmla="*/ 624 w 624"/>
                  <a:gd name="T25" fmla="*/ 312 h 792"/>
                  <a:gd name="T26" fmla="*/ 618 w 624"/>
                  <a:gd name="T27" fmla="*/ 250 h 792"/>
                  <a:gd name="T28" fmla="*/ 600 w 624"/>
                  <a:gd name="T29" fmla="*/ 190 h 792"/>
                  <a:gd name="T30" fmla="*/ 570 w 624"/>
                  <a:gd name="T31" fmla="*/ 138 h 792"/>
                  <a:gd name="T32" fmla="*/ 532 w 624"/>
                  <a:gd name="T33" fmla="*/ 92 h 792"/>
                  <a:gd name="T34" fmla="*/ 486 w 624"/>
                  <a:gd name="T35" fmla="*/ 54 h 792"/>
                  <a:gd name="T36" fmla="*/ 434 w 624"/>
                  <a:gd name="T37" fmla="*/ 24 h 792"/>
                  <a:gd name="T38" fmla="*/ 374 w 624"/>
                  <a:gd name="T39" fmla="*/ 6 h 792"/>
                  <a:gd name="T40" fmla="*/ 312 w 624"/>
                  <a:gd name="T41" fmla="*/ 0 h 792"/>
                  <a:gd name="T42" fmla="*/ 280 w 624"/>
                  <a:gd name="T43" fmla="*/ 2 h 792"/>
                  <a:gd name="T44" fmla="*/ 220 w 624"/>
                  <a:gd name="T45" fmla="*/ 14 h 792"/>
                  <a:gd name="T46" fmla="*/ 164 w 624"/>
                  <a:gd name="T47" fmla="*/ 38 h 792"/>
                  <a:gd name="T48" fmla="*/ 114 w 624"/>
                  <a:gd name="T49" fmla="*/ 72 h 792"/>
                  <a:gd name="T50" fmla="*/ 72 w 624"/>
                  <a:gd name="T51" fmla="*/ 114 h 792"/>
                  <a:gd name="T52" fmla="*/ 38 w 624"/>
                  <a:gd name="T53" fmla="*/ 164 h 792"/>
                  <a:gd name="T54" fmla="*/ 14 w 624"/>
                  <a:gd name="T55" fmla="*/ 220 h 792"/>
                  <a:gd name="T56" fmla="*/ 2 w 624"/>
                  <a:gd name="T57" fmla="*/ 280 h 792"/>
                  <a:gd name="T58" fmla="*/ 0 w 624"/>
                  <a:gd name="T59" fmla="*/ 312 h 792"/>
                  <a:gd name="T60" fmla="*/ 4 w 624"/>
                  <a:gd name="T61" fmla="*/ 366 h 792"/>
                  <a:gd name="T62" fmla="*/ 18 w 624"/>
                  <a:gd name="T63" fmla="*/ 418 h 792"/>
                  <a:gd name="T64" fmla="*/ 40 w 624"/>
                  <a:gd name="T65" fmla="*/ 466 h 792"/>
                  <a:gd name="T66" fmla="*/ 70 w 624"/>
                  <a:gd name="T67" fmla="*/ 508 h 792"/>
                  <a:gd name="T68" fmla="*/ 96 w 624"/>
                  <a:gd name="T69" fmla="*/ 542 h 792"/>
                  <a:gd name="T70" fmla="*/ 134 w 624"/>
                  <a:gd name="T71" fmla="*/ 600 h 792"/>
                  <a:gd name="T72" fmla="*/ 154 w 624"/>
                  <a:gd name="T73" fmla="*/ 648 h 792"/>
                  <a:gd name="T74" fmla="*/ 164 w 624"/>
                  <a:gd name="T75" fmla="*/ 686 h 792"/>
                  <a:gd name="T76" fmla="*/ 168 w 624"/>
                  <a:gd name="T77" fmla="*/ 732 h 792"/>
                  <a:gd name="T78" fmla="*/ 176 w 624"/>
                  <a:gd name="T79" fmla="*/ 766 h 792"/>
                  <a:gd name="T80" fmla="*/ 190 w 624"/>
                  <a:gd name="T81" fmla="*/ 784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4" h="792">
                    <a:moveTo>
                      <a:pt x="422" y="792"/>
                    </a:moveTo>
                    <a:lnTo>
                      <a:pt x="422" y="792"/>
                    </a:lnTo>
                    <a:lnTo>
                      <a:pt x="434" y="784"/>
                    </a:lnTo>
                    <a:lnTo>
                      <a:pt x="442" y="776"/>
                    </a:lnTo>
                    <a:lnTo>
                      <a:pt x="448" y="766"/>
                    </a:lnTo>
                    <a:lnTo>
                      <a:pt x="452" y="756"/>
                    </a:lnTo>
                    <a:lnTo>
                      <a:pt x="456" y="732"/>
                    </a:lnTo>
                    <a:lnTo>
                      <a:pt x="458" y="702"/>
                    </a:lnTo>
                    <a:lnTo>
                      <a:pt x="460" y="686"/>
                    </a:lnTo>
                    <a:lnTo>
                      <a:pt x="464" y="668"/>
                    </a:lnTo>
                    <a:lnTo>
                      <a:pt x="470" y="648"/>
                    </a:lnTo>
                    <a:lnTo>
                      <a:pt x="478" y="624"/>
                    </a:lnTo>
                    <a:lnTo>
                      <a:pt x="490" y="600"/>
                    </a:lnTo>
                    <a:lnTo>
                      <a:pt x="508" y="572"/>
                    </a:lnTo>
                    <a:lnTo>
                      <a:pt x="528" y="542"/>
                    </a:lnTo>
                    <a:lnTo>
                      <a:pt x="554" y="508"/>
                    </a:lnTo>
                    <a:lnTo>
                      <a:pt x="554" y="508"/>
                    </a:lnTo>
                    <a:lnTo>
                      <a:pt x="570" y="488"/>
                    </a:lnTo>
                    <a:lnTo>
                      <a:pt x="584" y="466"/>
                    </a:lnTo>
                    <a:lnTo>
                      <a:pt x="596" y="442"/>
                    </a:lnTo>
                    <a:lnTo>
                      <a:pt x="606" y="418"/>
                    </a:lnTo>
                    <a:lnTo>
                      <a:pt x="614" y="392"/>
                    </a:lnTo>
                    <a:lnTo>
                      <a:pt x="620" y="366"/>
                    </a:lnTo>
                    <a:lnTo>
                      <a:pt x="622" y="340"/>
                    </a:lnTo>
                    <a:lnTo>
                      <a:pt x="624" y="312"/>
                    </a:lnTo>
                    <a:lnTo>
                      <a:pt x="624" y="312"/>
                    </a:lnTo>
                    <a:lnTo>
                      <a:pt x="622" y="280"/>
                    </a:lnTo>
                    <a:lnTo>
                      <a:pt x="618" y="250"/>
                    </a:lnTo>
                    <a:lnTo>
                      <a:pt x="610" y="220"/>
                    </a:lnTo>
                    <a:lnTo>
                      <a:pt x="600" y="190"/>
                    </a:lnTo>
                    <a:lnTo>
                      <a:pt x="586" y="164"/>
                    </a:lnTo>
                    <a:lnTo>
                      <a:pt x="570" y="138"/>
                    </a:lnTo>
                    <a:lnTo>
                      <a:pt x="552" y="114"/>
                    </a:lnTo>
                    <a:lnTo>
                      <a:pt x="532" y="92"/>
                    </a:lnTo>
                    <a:lnTo>
                      <a:pt x="510" y="72"/>
                    </a:lnTo>
                    <a:lnTo>
                      <a:pt x="486" y="54"/>
                    </a:lnTo>
                    <a:lnTo>
                      <a:pt x="460" y="38"/>
                    </a:lnTo>
                    <a:lnTo>
                      <a:pt x="434" y="24"/>
                    </a:lnTo>
                    <a:lnTo>
                      <a:pt x="404" y="14"/>
                    </a:lnTo>
                    <a:lnTo>
                      <a:pt x="374" y="6"/>
                    </a:lnTo>
                    <a:lnTo>
                      <a:pt x="344" y="2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80" y="2"/>
                    </a:lnTo>
                    <a:lnTo>
                      <a:pt x="250" y="6"/>
                    </a:lnTo>
                    <a:lnTo>
                      <a:pt x="220" y="14"/>
                    </a:lnTo>
                    <a:lnTo>
                      <a:pt x="190" y="24"/>
                    </a:lnTo>
                    <a:lnTo>
                      <a:pt x="164" y="38"/>
                    </a:lnTo>
                    <a:lnTo>
                      <a:pt x="138" y="54"/>
                    </a:lnTo>
                    <a:lnTo>
                      <a:pt x="114" y="72"/>
                    </a:lnTo>
                    <a:lnTo>
                      <a:pt x="92" y="92"/>
                    </a:lnTo>
                    <a:lnTo>
                      <a:pt x="72" y="114"/>
                    </a:lnTo>
                    <a:lnTo>
                      <a:pt x="54" y="138"/>
                    </a:lnTo>
                    <a:lnTo>
                      <a:pt x="38" y="164"/>
                    </a:lnTo>
                    <a:lnTo>
                      <a:pt x="24" y="190"/>
                    </a:lnTo>
                    <a:lnTo>
                      <a:pt x="14" y="220"/>
                    </a:lnTo>
                    <a:lnTo>
                      <a:pt x="6" y="250"/>
                    </a:lnTo>
                    <a:lnTo>
                      <a:pt x="2" y="280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2" y="340"/>
                    </a:lnTo>
                    <a:lnTo>
                      <a:pt x="4" y="366"/>
                    </a:lnTo>
                    <a:lnTo>
                      <a:pt x="10" y="392"/>
                    </a:lnTo>
                    <a:lnTo>
                      <a:pt x="18" y="418"/>
                    </a:lnTo>
                    <a:lnTo>
                      <a:pt x="28" y="442"/>
                    </a:lnTo>
                    <a:lnTo>
                      <a:pt x="40" y="466"/>
                    </a:lnTo>
                    <a:lnTo>
                      <a:pt x="54" y="488"/>
                    </a:lnTo>
                    <a:lnTo>
                      <a:pt x="70" y="508"/>
                    </a:lnTo>
                    <a:lnTo>
                      <a:pt x="70" y="508"/>
                    </a:lnTo>
                    <a:lnTo>
                      <a:pt x="96" y="542"/>
                    </a:lnTo>
                    <a:lnTo>
                      <a:pt x="116" y="572"/>
                    </a:lnTo>
                    <a:lnTo>
                      <a:pt x="134" y="600"/>
                    </a:lnTo>
                    <a:lnTo>
                      <a:pt x="146" y="624"/>
                    </a:lnTo>
                    <a:lnTo>
                      <a:pt x="154" y="648"/>
                    </a:lnTo>
                    <a:lnTo>
                      <a:pt x="160" y="668"/>
                    </a:lnTo>
                    <a:lnTo>
                      <a:pt x="164" y="686"/>
                    </a:lnTo>
                    <a:lnTo>
                      <a:pt x="166" y="702"/>
                    </a:lnTo>
                    <a:lnTo>
                      <a:pt x="168" y="732"/>
                    </a:lnTo>
                    <a:lnTo>
                      <a:pt x="172" y="756"/>
                    </a:lnTo>
                    <a:lnTo>
                      <a:pt x="176" y="766"/>
                    </a:lnTo>
                    <a:lnTo>
                      <a:pt x="182" y="776"/>
                    </a:lnTo>
                    <a:lnTo>
                      <a:pt x="190" y="784"/>
                    </a:lnTo>
                    <a:lnTo>
                      <a:pt x="202" y="7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08" name="Freeform 15"/>
              <p:cNvSpPr>
                <a:spLocks/>
              </p:cNvSpPr>
              <p:nvPr/>
            </p:nvSpPr>
            <p:spPr bwMode="auto">
              <a:xfrm>
                <a:off x="2678" y="2023"/>
                <a:ext cx="268" cy="262"/>
              </a:xfrm>
              <a:custGeom>
                <a:avLst/>
                <a:gdLst>
                  <a:gd name="T0" fmla="*/ 268 w 268"/>
                  <a:gd name="T1" fmla="*/ 8 h 262"/>
                  <a:gd name="T2" fmla="*/ 268 w 268"/>
                  <a:gd name="T3" fmla="*/ 4 h 262"/>
                  <a:gd name="T4" fmla="*/ 262 w 268"/>
                  <a:gd name="T5" fmla="*/ 0 h 262"/>
                  <a:gd name="T6" fmla="*/ 6 w 268"/>
                  <a:gd name="T7" fmla="*/ 0 h 262"/>
                  <a:gd name="T8" fmla="*/ 0 w 268"/>
                  <a:gd name="T9" fmla="*/ 4 h 262"/>
                  <a:gd name="T10" fmla="*/ 0 w 268"/>
                  <a:gd name="T11" fmla="*/ 8 h 262"/>
                  <a:gd name="T12" fmla="*/ 0 w 268"/>
                  <a:gd name="T13" fmla="*/ 12 h 262"/>
                  <a:gd name="T14" fmla="*/ 14 w 268"/>
                  <a:gd name="T15" fmla="*/ 32 h 262"/>
                  <a:gd name="T16" fmla="*/ 14 w 268"/>
                  <a:gd name="T17" fmla="*/ 54 h 262"/>
                  <a:gd name="T18" fmla="*/ 10 w 268"/>
                  <a:gd name="T19" fmla="*/ 56 h 262"/>
                  <a:gd name="T20" fmla="*/ 4 w 268"/>
                  <a:gd name="T21" fmla="*/ 64 h 262"/>
                  <a:gd name="T22" fmla="*/ 4 w 268"/>
                  <a:gd name="T23" fmla="*/ 70 h 262"/>
                  <a:gd name="T24" fmla="*/ 14 w 268"/>
                  <a:gd name="T25" fmla="*/ 84 h 262"/>
                  <a:gd name="T26" fmla="*/ 14 w 268"/>
                  <a:gd name="T27" fmla="*/ 104 h 262"/>
                  <a:gd name="T28" fmla="*/ 10 w 268"/>
                  <a:gd name="T29" fmla="*/ 108 h 262"/>
                  <a:gd name="T30" fmla="*/ 4 w 268"/>
                  <a:gd name="T31" fmla="*/ 116 h 262"/>
                  <a:gd name="T32" fmla="*/ 4 w 268"/>
                  <a:gd name="T33" fmla="*/ 122 h 262"/>
                  <a:gd name="T34" fmla="*/ 14 w 268"/>
                  <a:gd name="T35" fmla="*/ 136 h 262"/>
                  <a:gd name="T36" fmla="*/ 14 w 268"/>
                  <a:gd name="T37" fmla="*/ 156 h 262"/>
                  <a:gd name="T38" fmla="*/ 10 w 268"/>
                  <a:gd name="T39" fmla="*/ 158 h 262"/>
                  <a:gd name="T40" fmla="*/ 4 w 268"/>
                  <a:gd name="T41" fmla="*/ 168 h 262"/>
                  <a:gd name="T42" fmla="*/ 4 w 268"/>
                  <a:gd name="T43" fmla="*/ 174 h 262"/>
                  <a:gd name="T44" fmla="*/ 14 w 268"/>
                  <a:gd name="T45" fmla="*/ 186 h 262"/>
                  <a:gd name="T46" fmla="*/ 14 w 268"/>
                  <a:gd name="T47" fmla="*/ 188 h 262"/>
                  <a:gd name="T48" fmla="*/ 14 w 268"/>
                  <a:gd name="T49" fmla="*/ 190 h 262"/>
                  <a:gd name="T50" fmla="*/ 94 w 268"/>
                  <a:gd name="T51" fmla="*/ 260 h 262"/>
                  <a:gd name="T52" fmla="*/ 100 w 268"/>
                  <a:gd name="T53" fmla="*/ 262 h 262"/>
                  <a:gd name="T54" fmla="*/ 174 w 268"/>
                  <a:gd name="T55" fmla="*/ 262 h 262"/>
                  <a:gd name="T56" fmla="*/ 252 w 268"/>
                  <a:gd name="T57" fmla="*/ 192 h 262"/>
                  <a:gd name="T58" fmla="*/ 254 w 268"/>
                  <a:gd name="T59" fmla="*/ 190 h 262"/>
                  <a:gd name="T60" fmla="*/ 254 w 268"/>
                  <a:gd name="T61" fmla="*/ 188 h 262"/>
                  <a:gd name="T62" fmla="*/ 254 w 268"/>
                  <a:gd name="T63" fmla="*/ 164 h 262"/>
                  <a:gd name="T64" fmla="*/ 262 w 268"/>
                  <a:gd name="T65" fmla="*/ 158 h 262"/>
                  <a:gd name="T66" fmla="*/ 264 w 268"/>
                  <a:gd name="T67" fmla="*/ 148 h 262"/>
                  <a:gd name="T68" fmla="*/ 260 w 268"/>
                  <a:gd name="T69" fmla="*/ 140 h 262"/>
                  <a:gd name="T70" fmla="*/ 254 w 268"/>
                  <a:gd name="T71" fmla="*/ 134 h 262"/>
                  <a:gd name="T72" fmla="*/ 254 w 268"/>
                  <a:gd name="T73" fmla="*/ 114 h 262"/>
                  <a:gd name="T74" fmla="*/ 262 w 268"/>
                  <a:gd name="T75" fmla="*/ 106 h 262"/>
                  <a:gd name="T76" fmla="*/ 264 w 268"/>
                  <a:gd name="T77" fmla="*/ 96 h 262"/>
                  <a:gd name="T78" fmla="*/ 260 w 268"/>
                  <a:gd name="T79" fmla="*/ 88 h 262"/>
                  <a:gd name="T80" fmla="*/ 254 w 268"/>
                  <a:gd name="T81" fmla="*/ 82 h 262"/>
                  <a:gd name="T82" fmla="*/ 254 w 268"/>
                  <a:gd name="T83" fmla="*/ 62 h 262"/>
                  <a:gd name="T84" fmla="*/ 262 w 268"/>
                  <a:gd name="T85" fmla="*/ 54 h 262"/>
                  <a:gd name="T86" fmla="*/ 264 w 268"/>
                  <a:gd name="T87" fmla="*/ 44 h 262"/>
                  <a:gd name="T88" fmla="*/ 260 w 268"/>
                  <a:gd name="T89" fmla="*/ 36 h 262"/>
                  <a:gd name="T90" fmla="*/ 254 w 268"/>
                  <a:gd name="T91" fmla="*/ 32 h 262"/>
                  <a:gd name="T92" fmla="*/ 268 w 268"/>
                  <a:gd name="T93" fmla="*/ 12 h 262"/>
                  <a:gd name="T94" fmla="*/ 268 w 268"/>
                  <a:gd name="T95" fmla="*/ 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8" h="262">
                    <a:moveTo>
                      <a:pt x="268" y="8"/>
                    </a:moveTo>
                    <a:lnTo>
                      <a:pt x="268" y="8"/>
                    </a:lnTo>
                    <a:lnTo>
                      <a:pt x="268" y="4"/>
                    </a:lnTo>
                    <a:lnTo>
                      <a:pt x="268" y="4"/>
                    </a:lnTo>
                    <a:lnTo>
                      <a:pt x="266" y="2"/>
                    </a:lnTo>
                    <a:lnTo>
                      <a:pt x="26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0" y="56"/>
                    </a:lnTo>
                    <a:lnTo>
                      <a:pt x="6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4" y="116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8" y="130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4" y="156"/>
                    </a:lnTo>
                    <a:lnTo>
                      <a:pt x="14" y="156"/>
                    </a:lnTo>
                    <a:lnTo>
                      <a:pt x="10" y="158"/>
                    </a:lnTo>
                    <a:lnTo>
                      <a:pt x="6" y="164"/>
                    </a:lnTo>
                    <a:lnTo>
                      <a:pt x="4" y="168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82"/>
                    </a:lnTo>
                    <a:lnTo>
                      <a:pt x="14" y="186"/>
                    </a:lnTo>
                    <a:lnTo>
                      <a:pt x="14" y="186"/>
                    </a:lnTo>
                    <a:lnTo>
                      <a:pt x="14" y="188"/>
                    </a:lnTo>
                    <a:lnTo>
                      <a:pt x="14" y="188"/>
                    </a:lnTo>
                    <a:lnTo>
                      <a:pt x="14" y="190"/>
                    </a:lnTo>
                    <a:lnTo>
                      <a:pt x="16" y="192"/>
                    </a:lnTo>
                    <a:lnTo>
                      <a:pt x="94" y="260"/>
                    </a:lnTo>
                    <a:lnTo>
                      <a:pt x="94" y="260"/>
                    </a:lnTo>
                    <a:lnTo>
                      <a:pt x="100" y="262"/>
                    </a:lnTo>
                    <a:lnTo>
                      <a:pt x="174" y="262"/>
                    </a:lnTo>
                    <a:lnTo>
                      <a:pt x="174" y="262"/>
                    </a:lnTo>
                    <a:lnTo>
                      <a:pt x="178" y="260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4" y="190"/>
                    </a:lnTo>
                    <a:lnTo>
                      <a:pt x="254" y="188"/>
                    </a:lnTo>
                    <a:lnTo>
                      <a:pt x="254" y="188"/>
                    </a:lnTo>
                    <a:lnTo>
                      <a:pt x="254" y="164"/>
                    </a:lnTo>
                    <a:lnTo>
                      <a:pt x="254" y="164"/>
                    </a:lnTo>
                    <a:lnTo>
                      <a:pt x="258" y="162"/>
                    </a:lnTo>
                    <a:lnTo>
                      <a:pt x="262" y="158"/>
                    </a:lnTo>
                    <a:lnTo>
                      <a:pt x="264" y="152"/>
                    </a:lnTo>
                    <a:lnTo>
                      <a:pt x="264" y="148"/>
                    </a:lnTo>
                    <a:lnTo>
                      <a:pt x="264" y="148"/>
                    </a:lnTo>
                    <a:lnTo>
                      <a:pt x="260" y="140"/>
                    </a:lnTo>
                    <a:lnTo>
                      <a:pt x="254" y="134"/>
                    </a:lnTo>
                    <a:lnTo>
                      <a:pt x="254" y="134"/>
                    </a:lnTo>
                    <a:lnTo>
                      <a:pt x="254" y="114"/>
                    </a:lnTo>
                    <a:lnTo>
                      <a:pt x="254" y="114"/>
                    </a:lnTo>
                    <a:lnTo>
                      <a:pt x="258" y="110"/>
                    </a:lnTo>
                    <a:lnTo>
                      <a:pt x="262" y="106"/>
                    </a:lnTo>
                    <a:lnTo>
                      <a:pt x="264" y="102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0" y="88"/>
                    </a:lnTo>
                    <a:lnTo>
                      <a:pt x="254" y="82"/>
                    </a:lnTo>
                    <a:lnTo>
                      <a:pt x="254" y="82"/>
                    </a:lnTo>
                    <a:lnTo>
                      <a:pt x="254" y="62"/>
                    </a:lnTo>
                    <a:lnTo>
                      <a:pt x="254" y="62"/>
                    </a:lnTo>
                    <a:lnTo>
                      <a:pt x="258" y="58"/>
                    </a:lnTo>
                    <a:lnTo>
                      <a:pt x="262" y="54"/>
                    </a:lnTo>
                    <a:lnTo>
                      <a:pt x="264" y="50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60" y="36"/>
                    </a:lnTo>
                    <a:lnTo>
                      <a:pt x="254" y="32"/>
                    </a:lnTo>
                    <a:lnTo>
                      <a:pt x="254" y="32"/>
                    </a:lnTo>
                    <a:lnTo>
                      <a:pt x="268" y="12"/>
                    </a:lnTo>
                    <a:lnTo>
                      <a:pt x="268" y="12"/>
                    </a:lnTo>
                    <a:lnTo>
                      <a:pt x="268" y="8"/>
                    </a:lnTo>
                    <a:lnTo>
                      <a:pt x="268" y="8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09" name="Freeform 16"/>
              <p:cNvSpPr>
                <a:spLocks/>
              </p:cNvSpPr>
              <p:nvPr/>
            </p:nvSpPr>
            <p:spPr bwMode="auto">
              <a:xfrm>
                <a:off x="2704" y="2023"/>
                <a:ext cx="210" cy="228"/>
              </a:xfrm>
              <a:custGeom>
                <a:avLst/>
                <a:gdLst>
                  <a:gd name="T0" fmla="*/ 186 w 210"/>
                  <a:gd name="T1" fmla="*/ 48 h 228"/>
                  <a:gd name="T2" fmla="*/ 178 w 210"/>
                  <a:gd name="T3" fmla="*/ 36 h 228"/>
                  <a:gd name="T4" fmla="*/ 206 w 210"/>
                  <a:gd name="T5" fmla="*/ 30 h 228"/>
                  <a:gd name="T6" fmla="*/ 210 w 210"/>
                  <a:gd name="T7" fmla="*/ 28 h 228"/>
                  <a:gd name="T8" fmla="*/ 206 w 210"/>
                  <a:gd name="T9" fmla="*/ 16 h 228"/>
                  <a:gd name="T10" fmla="*/ 198 w 210"/>
                  <a:gd name="T11" fmla="*/ 2 h 228"/>
                  <a:gd name="T12" fmla="*/ 0 w 210"/>
                  <a:gd name="T13" fmla="*/ 0 h 228"/>
                  <a:gd name="T14" fmla="*/ 20 w 210"/>
                  <a:gd name="T15" fmla="*/ 30 h 228"/>
                  <a:gd name="T16" fmla="*/ 20 w 210"/>
                  <a:gd name="T17" fmla="*/ 32 h 228"/>
                  <a:gd name="T18" fmla="*/ 20 w 210"/>
                  <a:gd name="T19" fmla="*/ 52 h 228"/>
                  <a:gd name="T20" fmla="*/ 14 w 210"/>
                  <a:gd name="T21" fmla="*/ 58 h 228"/>
                  <a:gd name="T22" fmla="*/ 12 w 210"/>
                  <a:gd name="T23" fmla="*/ 70 h 228"/>
                  <a:gd name="T24" fmla="*/ 14 w 210"/>
                  <a:gd name="T25" fmla="*/ 78 h 228"/>
                  <a:gd name="T26" fmla="*/ 20 w 210"/>
                  <a:gd name="T27" fmla="*/ 104 h 228"/>
                  <a:gd name="T28" fmla="*/ 16 w 210"/>
                  <a:gd name="T29" fmla="*/ 106 h 228"/>
                  <a:gd name="T30" fmla="*/ 12 w 210"/>
                  <a:gd name="T31" fmla="*/ 116 h 228"/>
                  <a:gd name="T32" fmla="*/ 12 w 210"/>
                  <a:gd name="T33" fmla="*/ 120 h 228"/>
                  <a:gd name="T34" fmla="*/ 20 w 210"/>
                  <a:gd name="T35" fmla="*/ 134 h 228"/>
                  <a:gd name="T36" fmla="*/ 20 w 210"/>
                  <a:gd name="T37" fmla="*/ 154 h 228"/>
                  <a:gd name="T38" fmla="*/ 14 w 210"/>
                  <a:gd name="T39" fmla="*/ 162 h 228"/>
                  <a:gd name="T40" fmla="*/ 12 w 210"/>
                  <a:gd name="T41" fmla="*/ 172 h 228"/>
                  <a:gd name="T42" fmla="*/ 14 w 210"/>
                  <a:gd name="T43" fmla="*/ 180 h 228"/>
                  <a:gd name="T44" fmla="*/ 20 w 210"/>
                  <a:gd name="T45" fmla="*/ 186 h 228"/>
                  <a:gd name="T46" fmla="*/ 20 w 210"/>
                  <a:gd name="T47" fmla="*/ 186 h 228"/>
                  <a:gd name="T48" fmla="*/ 20 w 210"/>
                  <a:gd name="T49" fmla="*/ 188 h 228"/>
                  <a:gd name="T50" fmla="*/ 64 w 210"/>
                  <a:gd name="T51" fmla="*/ 228 h 228"/>
                  <a:gd name="T52" fmla="*/ 174 w 210"/>
                  <a:gd name="T53" fmla="*/ 196 h 228"/>
                  <a:gd name="T54" fmla="*/ 176 w 210"/>
                  <a:gd name="T55" fmla="*/ 194 h 228"/>
                  <a:gd name="T56" fmla="*/ 176 w 210"/>
                  <a:gd name="T57" fmla="*/ 192 h 228"/>
                  <a:gd name="T58" fmla="*/ 176 w 210"/>
                  <a:gd name="T59" fmla="*/ 168 h 228"/>
                  <a:gd name="T60" fmla="*/ 180 w 210"/>
                  <a:gd name="T61" fmla="*/ 166 h 228"/>
                  <a:gd name="T62" fmla="*/ 186 w 210"/>
                  <a:gd name="T63" fmla="*/ 156 h 228"/>
                  <a:gd name="T64" fmla="*/ 186 w 210"/>
                  <a:gd name="T65" fmla="*/ 152 h 228"/>
                  <a:gd name="T66" fmla="*/ 176 w 210"/>
                  <a:gd name="T67" fmla="*/ 138 h 228"/>
                  <a:gd name="T68" fmla="*/ 176 w 210"/>
                  <a:gd name="T69" fmla="*/ 118 h 228"/>
                  <a:gd name="T70" fmla="*/ 184 w 210"/>
                  <a:gd name="T71" fmla="*/ 110 h 228"/>
                  <a:gd name="T72" fmla="*/ 186 w 210"/>
                  <a:gd name="T73" fmla="*/ 100 h 228"/>
                  <a:gd name="T74" fmla="*/ 182 w 210"/>
                  <a:gd name="T75" fmla="*/ 92 h 228"/>
                  <a:gd name="T76" fmla="*/ 176 w 210"/>
                  <a:gd name="T77" fmla="*/ 66 h 228"/>
                  <a:gd name="T78" fmla="*/ 180 w 210"/>
                  <a:gd name="T79" fmla="*/ 62 h 228"/>
                  <a:gd name="T80" fmla="*/ 186 w 210"/>
                  <a:gd name="T81" fmla="*/ 54 h 228"/>
                  <a:gd name="T82" fmla="*/ 186 w 210"/>
                  <a:gd name="T83" fmla="*/ 4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0" h="228">
                    <a:moveTo>
                      <a:pt x="186" y="48"/>
                    </a:moveTo>
                    <a:lnTo>
                      <a:pt x="186" y="48"/>
                    </a:lnTo>
                    <a:lnTo>
                      <a:pt x="182" y="40"/>
                    </a:lnTo>
                    <a:lnTo>
                      <a:pt x="178" y="36"/>
                    </a:lnTo>
                    <a:lnTo>
                      <a:pt x="178" y="36"/>
                    </a:lnTo>
                    <a:lnTo>
                      <a:pt x="206" y="30"/>
                    </a:lnTo>
                    <a:lnTo>
                      <a:pt x="206" y="30"/>
                    </a:lnTo>
                    <a:lnTo>
                      <a:pt x="210" y="28"/>
                    </a:lnTo>
                    <a:lnTo>
                      <a:pt x="210" y="26"/>
                    </a:lnTo>
                    <a:lnTo>
                      <a:pt x="206" y="16"/>
                    </a:lnTo>
                    <a:lnTo>
                      <a:pt x="200" y="8"/>
                    </a:lnTo>
                    <a:lnTo>
                      <a:pt x="198" y="2"/>
                    </a:lnTo>
                    <a:lnTo>
                      <a:pt x="20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16" y="54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4" y="78"/>
                    </a:lnTo>
                    <a:lnTo>
                      <a:pt x="20" y="8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12" y="116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4" y="128"/>
                    </a:lnTo>
                    <a:lnTo>
                      <a:pt x="20" y="134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16" y="158"/>
                    </a:lnTo>
                    <a:lnTo>
                      <a:pt x="14" y="162"/>
                    </a:lnTo>
                    <a:lnTo>
                      <a:pt x="12" y="166"/>
                    </a:lnTo>
                    <a:lnTo>
                      <a:pt x="12" y="172"/>
                    </a:lnTo>
                    <a:lnTo>
                      <a:pt x="12" y="172"/>
                    </a:lnTo>
                    <a:lnTo>
                      <a:pt x="14" y="180"/>
                    </a:lnTo>
                    <a:lnTo>
                      <a:pt x="20" y="186"/>
                    </a:lnTo>
                    <a:lnTo>
                      <a:pt x="20" y="186"/>
                    </a:lnTo>
                    <a:lnTo>
                      <a:pt x="20" y="186"/>
                    </a:lnTo>
                    <a:lnTo>
                      <a:pt x="20" y="186"/>
                    </a:lnTo>
                    <a:lnTo>
                      <a:pt x="20" y="188"/>
                    </a:lnTo>
                    <a:lnTo>
                      <a:pt x="20" y="188"/>
                    </a:lnTo>
                    <a:lnTo>
                      <a:pt x="24" y="192"/>
                    </a:lnTo>
                    <a:lnTo>
                      <a:pt x="64" y="228"/>
                    </a:lnTo>
                    <a:lnTo>
                      <a:pt x="140" y="228"/>
                    </a:lnTo>
                    <a:lnTo>
                      <a:pt x="174" y="196"/>
                    </a:lnTo>
                    <a:lnTo>
                      <a:pt x="174" y="196"/>
                    </a:lnTo>
                    <a:lnTo>
                      <a:pt x="176" y="194"/>
                    </a:lnTo>
                    <a:lnTo>
                      <a:pt x="176" y="192"/>
                    </a:lnTo>
                    <a:lnTo>
                      <a:pt x="176" y="192"/>
                    </a:lnTo>
                    <a:lnTo>
                      <a:pt x="176" y="188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80" y="166"/>
                    </a:lnTo>
                    <a:lnTo>
                      <a:pt x="184" y="162"/>
                    </a:lnTo>
                    <a:lnTo>
                      <a:pt x="186" y="156"/>
                    </a:lnTo>
                    <a:lnTo>
                      <a:pt x="186" y="152"/>
                    </a:lnTo>
                    <a:lnTo>
                      <a:pt x="186" y="152"/>
                    </a:lnTo>
                    <a:lnTo>
                      <a:pt x="182" y="144"/>
                    </a:lnTo>
                    <a:lnTo>
                      <a:pt x="176" y="138"/>
                    </a:lnTo>
                    <a:lnTo>
                      <a:pt x="176" y="118"/>
                    </a:lnTo>
                    <a:lnTo>
                      <a:pt x="176" y="118"/>
                    </a:lnTo>
                    <a:lnTo>
                      <a:pt x="180" y="114"/>
                    </a:lnTo>
                    <a:lnTo>
                      <a:pt x="184" y="110"/>
                    </a:lnTo>
                    <a:lnTo>
                      <a:pt x="186" y="106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2" y="92"/>
                    </a:lnTo>
                    <a:lnTo>
                      <a:pt x="176" y="86"/>
                    </a:lnTo>
                    <a:lnTo>
                      <a:pt x="176" y="66"/>
                    </a:lnTo>
                    <a:lnTo>
                      <a:pt x="176" y="66"/>
                    </a:lnTo>
                    <a:lnTo>
                      <a:pt x="180" y="62"/>
                    </a:lnTo>
                    <a:lnTo>
                      <a:pt x="184" y="58"/>
                    </a:lnTo>
                    <a:lnTo>
                      <a:pt x="186" y="54"/>
                    </a:lnTo>
                    <a:lnTo>
                      <a:pt x="186" y="48"/>
                    </a:lnTo>
                    <a:lnTo>
                      <a:pt x="186" y="4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10" name="Freeform 17"/>
              <p:cNvSpPr>
                <a:spLocks/>
              </p:cNvSpPr>
              <p:nvPr/>
            </p:nvSpPr>
            <p:spPr bwMode="auto">
              <a:xfrm>
                <a:off x="2746" y="2043"/>
                <a:ext cx="98" cy="174"/>
              </a:xfrm>
              <a:custGeom>
                <a:avLst/>
                <a:gdLst>
                  <a:gd name="T0" fmla="*/ 10 w 98"/>
                  <a:gd name="T1" fmla="*/ 174 h 174"/>
                  <a:gd name="T2" fmla="*/ 8 w 98"/>
                  <a:gd name="T3" fmla="*/ 162 h 174"/>
                  <a:gd name="T4" fmla="*/ 8 w 98"/>
                  <a:gd name="T5" fmla="*/ 162 h 174"/>
                  <a:gd name="T6" fmla="*/ 2 w 98"/>
                  <a:gd name="T7" fmla="*/ 156 h 174"/>
                  <a:gd name="T8" fmla="*/ 0 w 98"/>
                  <a:gd name="T9" fmla="*/ 148 h 174"/>
                  <a:gd name="T10" fmla="*/ 0 w 98"/>
                  <a:gd name="T11" fmla="*/ 148 h 174"/>
                  <a:gd name="T12" fmla="*/ 0 w 98"/>
                  <a:gd name="T13" fmla="*/ 144 h 174"/>
                  <a:gd name="T14" fmla="*/ 2 w 98"/>
                  <a:gd name="T15" fmla="*/ 138 h 174"/>
                  <a:gd name="T16" fmla="*/ 6 w 98"/>
                  <a:gd name="T17" fmla="*/ 134 h 174"/>
                  <a:gd name="T18" fmla="*/ 8 w 98"/>
                  <a:gd name="T19" fmla="*/ 132 h 174"/>
                  <a:gd name="T20" fmla="*/ 8 w 98"/>
                  <a:gd name="T21" fmla="*/ 110 h 174"/>
                  <a:gd name="T22" fmla="*/ 8 w 98"/>
                  <a:gd name="T23" fmla="*/ 110 h 174"/>
                  <a:gd name="T24" fmla="*/ 2 w 98"/>
                  <a:gd name="T25" fmla="*/ 106 h 174"/>
                  <a:gd name="T26" fmla="*/ 0 w 98"/>
                  <a:gd name="T27" fmla="*/ 98 h 174"/>
                  <a:gd name="T28" fmla="*/ 0 w 98"/>
                  <a:gd name="T29" fmla="*/ 98 h 174"/>
                  <a:gd name="T30" fmla="*/ 0 w 98"/>
                  <a:gd name="T31" fmla="*/ 92 h 174"/>
                  <a:gd name="T32" fmla="*/ 2 w 98"/>
                  <a:gd name="T33" fmla="*/ 86 h 174"/>
                  <a:gd name="T34" fmla="*/ 6 w 98"/>
                  <a:gd name="T35" fmla="*/ 82 h 174"/>
                  <a:gd name="T36" fmla="*/ 8 w 98"/>
                  <a:gd name="T37" fmla="*/ 80 h 174"/>
                  <a:gd name="T38" fmla="*/ 8 w 98"/>
                  <a:gd name="T39" fmla="*/ 60 h 174"/>
                  <a:gd name="T40" fmla="*/ 8 w 98"/>
                  <a:gd name="T41" fmla="*/ 60 h 174"/>
                  <a:gd name="T42" fmla="*/ 2 w 98"/>
                  <a:gd name="T43" fmla="*/ 54 h 174"/>
                  <a:gd name="T44" fmla="*/ 0 w 98"/>
                  <a:gd name="T45" fmla="*/ 46 h 174"/>
                  <a:gd name="T46" fmla="*/ 0 w 98"/>
                  <a:gd name="T47" fmla="*/ 46 h 174"/>
                  <a:gd name="T48" fmla="*/ 0 w 98"/>
                  <a:gd name="T49" fmla="*/ 40 h 174"/>
                  <a:gd name="T50" fmla="*/ 2 w 98"/>
                  <a:gd name="T51" fmla="*/ 36 h 174"/>
                  <a:gd name="T52" fmla="*/ 6 w 98"/>
                  <a:gd name="T53" fmla="*/ 32 h 174"/>
                  <a:gd name="T54" fmla="*/ 8 w 98"/>
                  <a:gd name="T55" fmla="*/ 28 h 174"/>
                  <a:gd name="T56" fmla="*/ 8 w 98"/>
                  <a:gd name="T57" fmla="*/ 0 h 174"/>
                  <a:gd name="T58" fmla="*/ 90 w 98"/>
                  <a:gd name="T59" fmla="*/ 2 h 174"/>
                  <a:gd name="T60" fmla="*/ 90 w 98"/>
                  <a:gd name="T61" fmla="*/ 20 h 174"/>
                  <a:gd name="T62" fmla="*/ 90 w 98"/>
                  <a:gd name="T63" fmla="*/ 20 h 174"/>
                  <a:gd name="T64" fmla="*/ 96 w 98"/>
                  <a:gd name="T65" fmla="*/ 26 h 174"/>
                  <a:gd name="T66" fmla="*/ 98 w 98"/>
                  <a:gd name="T67" fmla="*/ 34 h 174"/>
                  <a:gd name="T68" fmla="*/ 98 w 98"/>
                  <a:gd name="T69" fmla="*/ 34 h 174"/>
                  <a:gd name="T70" fmla="*/ 98 w 98"/>
                  <a:gd name="T71" fmla="*/ 38 h 174"/>
                  <a:gd name="T72" fmla="*/ 96 w 98"/>
                  <a:gd name="T73" fmla="*/ 44 h 174"/>
                  <a:gd name="T74" fmla="*/ 94 w 98"/>
                  <a:gd name="T75" fmla="*/ 48 h 174"/>
                  <a:gd name="T76" fmla="*/ 90 w 98"/>
                  <a:gd name="T77" fmla="*/ 50 h 174"/>
                  <a:gd name="T78" fmla="*/ 90 w 98"/>
                  <a:gd name="T79" fmla="*/ 70 h 174"/>
                  <a:gd name="T80" fmla="*/ 90 w 98"/>
                  <a:gd name="T81" fmla="*/ 70 h 174"/>
                  <a:gd name="T82" fmla="*/ 96 w 98"/>
                  <a:gd name="T83" fmla="*/ 76 h 174"/>
                  <a:gd name="T84" fmla="*/ 98 w 98"/>
                  <a:gd name="T85" fmla="*/ 84 h 174"/>
                  <a:gd name="T86" fmla="*/ 98 w 98"/>
                  <a:gd name="T87" fmla="*/ 84 h 174"/>
                  <a:gd name="T88" fmla="*/ 98 w 98"/>
                  <a:gd name="T89" fmla="*/ 90 h 174"/>
                  <a:gd name="T90" fmla="*/ 96 w 98"/>
                  <a:gd name="T91" fmla="*/ 94 h 174"/>
                  <a:gd name="T92" fmla="*/ 94 w 98"/>
                  <a:gd name="T93" fmla="*/ 98 h 174"/>
                  <a:gd name="T94" fmla="*/ 90 w 98"/>
                  <a:gd name="T95" fmla="*/ 102 h 174"/>
                  <a:gd name="T96" fmla="*/ 90 w 98"/>
                  <a:gd name="T97" fmla="*/ 122 h 174"/>
                  <a:gd name="T98" fmla="*/ 90 w 98"/>
                  <a:gd name="T99" fmla="*/ 122 h 174"/>
                  <a:gd name="T100" fmla="*/ 96 w 98"/>
                  <a:gd name="T101" fmla="*/ 128 h 174"/>
                  <a:gd name="T102" fmla="*/ 98 w 98"/>
                  <a:gd name="T103" fmla="*/ 136 h 174"/>
                  <a:gd name="T104" fmla="*/ 98 w 98"/>
                  <a:gd name="T105" fmla="*/ 136 h 174"/>
                  <a:gd name="T106" fmla="*/ 98 w 98"/>
                  <a:gd name="T107" fmla="*/ 142 h 174"/>
                  <a:gd name="T108" fmla="*/ 96 w 98"/>
                  <a:gd name="T109" fmla="*/ 146 h 174"/>
                  <a:gd name="T110" fmla="*/ 94 w 98"/>
                  <a:gd name="T111" fmla="*/ 150 h 174"/>
                  <a:gd name="T112" fmla="*/ 90 w 98"/>
                  <a:gd name="T113" fmla="*/ 154 h 174"/>
                  <a:gd name="T114" fmla="*/ 90 w 98"/>
                  <a:gd name="T115" fmla="*/ 174 h 174"/>
                  <a:gd name="T116" fmla="*/ 10 w 98"/>
                  <a:gd name="T1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8" h="174">
                    <a:moveTo>
                      <a:pt x="10" y="174"/>
                    </a:moveTo>
                    <a:lnTo>
                      <a:pt x="8" y="162"/>
                    </a:lnTo>
                    <a:lnTo>
                      <a:pt x="8" y="162"/>
                    </a:lnTo>
                    <a:lnTo>
                      <a:pt x="2" y="15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2" y="138"/>
                    </a:lnTo>
                    <a:lnTo>
                      <a:pt x="6" y="134"/>
                    </a:lnTo>
                    <a:lnTo>
                      <a:pt x="8" y="132"/>
                    </a:lnTo>
                    <a:lnTo>
                      <a:pt x="8" y="110"/>
                    </a:lnTo>
                    <a:lnTo>
                      <a:pt x="8" y="110"/>
                    </a:lnTo>
                    <a:lnTo>
                      <a:pt x="2" y="10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6" y="82"/>
                    </a:lnTo>
                    <a:lnTo>
                      <a:pt x="8" y="8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8" y="0"/>
                    </a:lnTo>
                    <a:lnTo>
                      <a:pt x="90" y="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6" y="26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6" y="44"/>
                    </a:lnTo>
                    <a:lnTo>
                      <a:pt x="94" y="48"/>
                    </a:lnTo>
                    <a:lnTo>
                      <a:pt x="90" y="5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6" y="76"/>
                    </a:lnTo>
                    <a:lnTo>
                      <a:pt x="98" y="84"/>
                    </a:lnTo>
                    <a:lnTo>
                      <a:pt x="98" y="84"/>
                    </a:lnTo>
                    <a:lnTo>
                      <a:pt x="98" y="90"/>
                    </a:lnTo>
                    <a:lnTo>
                      <a:pt x="96" y="94"/>
                    </a:lnTo>
                    <a:lnTo>
                      <a:pt x="94" y="98"/>
                    </a:lnTo>
                    <a:lnTo>
                      <a:pt x="90" y="102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6" y="128"/>
                    </a:lnTo>
                    <a:lnTo>
                      <a:pt x="98" y="136"/>
                    </a:lnTo>
                    <a:lnTo>
                      <a:pt x="98" y="136"/>
                    </a:lnTo>
                    <a:lnTo>
                      <a:pt x="98" y="142"/>
                    </a:lnTo>
                    <a:lnTo>
                      <a:pt x="96" y="146"/>
                    </a:lnTo>
                    <a:lnTo>
                      <a:pt x="94" y="150"/>
                    </a:lnTo>
                    <a:lnTo>
                      <a:pt x="90" y="154"/>
                    </a:lnTo>
                    <a:lnTo>
                      <a:pt x="90" y="174"/>
                    </a:lnTo>
                    <a:lnTo>
                      <a:pt x="10" y="17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11" name="Freeform 18"/>
              <p:cNvSpPr>
                <a:spLocks/>
              </p:cNvSpPr>
              <p:nvPr/>
            </p:nvSpPr>
            <p:spPr bwMode="auto">
              <a:xfrm>
                <a:off x="2678" y="2023"/>
                <a:ext cx="268" cy="30"/>
              </a:xfrm>
              <a:custGeom>
                <a:avLst/>
                <a:gdLst>
                  <a:gd name="T0" fmla="*/ 268 w 268"/>
                  <a:gd name="T1" fmla="*/ 12 h 30"/>
                  <a:gd name="T2" fmla="*/ 268 w 268"/>
                  <a:gd name="T3" fmla="*/ 12 h 30"/>
                  <a:gd name="T4" fmla="*/ 268 w 268"/>
                  <a:gd name="T5" fmla="*/ 8 h 30"/>
                  <a:gd name="T6" fmla="*/ 268 w 268"/>
                  <a:gd name="T7" fmla="*/ 8 h 30"/>
                  <a:gd name="T8" fmla="*/ 268 w 268"/>
                  <a:gd name="T9" fmla="*/ 4 h 30"/>
                  <a:gd name="T10" fmla="*/ 268 w 268"/>
                  <a:gd name="T11" fmla="*/ 4 h 30"/>
                  <a:gd name="T12" fmla="*/ 266 w 268"/>
                  <a:gd name="T13" fmla="*/ 2 h 30"/>
                  <a:gd name="T14" fmla="*/ 262 w 268"/>
                  <a:gd name="T15" fmla="*/ 0 h 30"/>
                  <a:gd name="T16" fmla="*/ 6 w 268"/>
                  <a:gd name="T17" fmla="*/ 0 h 30"/>
                  <a:gd name="T18" fmla="*/ 6 w 268"/>
                  <a:gd name="T19" fmla="*/ 0 h 30"/>
                  <a:gd name="T20" fmla="*/ 4 w 268"/>
                  <a:gd name="T21" fmla="*/ 2 h 30"/>
                  <a:gd name="T22" fmla="*/ 0 w 268"/>
                  <a:gd name="T23" fmla="*/ 4 h 30"/>
                  <a:gd name="T24" fmla="*/ 0 w 268"/>
                  <a:gd name="T25" fmla="*/ 4 h 30"/>
                  <a:gd name="T26" fmla="*/ 0 w 268"/>
                  <a:gd name="T27" fmla="*/ 8 h 30"/>
                  <a:gd name="T28" fmla="*/ 0 w 268"/>
                  <a:gd name="T29" fmla="*/ 8 h 30"/>
                  <a:gd name="T30" fmla="*/ 0 w 268"/>
                  <a:gd name="T31" fmla="*/ 12 h 30"/>
                  <a:gd name="T32" fmla="*/ 0 w 268"/>
                  <a:gd name="T33" fmla="*/ 12 h 30"/>
                  <a:gd name="T34" fmla="*/ 12 w 268"/>
                  <a:gd name="T35" fmla="*/ 30 h 30"/>
                  <a:gd name="T36" fmla="*/ 256 w 268"/>
                  <a:gd name="T37" fmla="*/ 30 h 30"/>
                  <a:gd name="T38" fmla="*/ 256 w 268"/>
                  <a:gd name="T39" fmla="*/ 30 h 30"/>
                  <a:gd name="T40" fmla="*/ 268 w 268"/>
                  <a:gd name="T41" fmla="*/ 12 h 30"/>
                  <a:gd name="T42" fmla="*/ 268 w 268"/>
                  <a:gd name="T4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30">
                    <a:moveTo>
                      <a:pt x="268" y="12"/>
                    </a:moveTo>
                    <a:lnTo>
                      <a:pt x="268" y="12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68" y="4"/>
                    </a:lnTo>
                    <a:lnTo>
                      <a:pt x="268" y="4"/>
                    </a:lnTo>
                    <a:lnTo>
                      <a:pt x="266" y="2"/>
                    </a:lnTo>
                    <a:lnTo>
                      <a:pt x="26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256" y="30"/>
                    </a:lnTo>
                    <a:lnTo>
                      <a:pt x="256" y="30"/>
                    </a:lnTo>
                    <a:lnTo>
                      <a:pt x="268" y="12"/>
                    </a:lnTo>
                    <a:lnTo>
                      <a:pt x="268" y="1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12" name="Freeform 19"/>
              <p:cNvSpPr>
                <a:spLocks/>
              </p:cNvSpPr>
              <p:nvPr/>
            </p:nvSpPr>
            <p:spPr bwMode="auto">
              <a:xfrm>
                <a:off x="2692" y="2211"/>
                <a:ext cx="240" cy="40"/>
              </a:xfrm>
              <a:custGeom>
                <a:avLst/>
                <a:gdLst>
                  <a:gd name="T0" fmla="*/ 2 w 240"/>
                  <a:gd name="T1" fmla="*/ 4 h 40"/>
                  <a:gd name="T2" fmla="*/ 44 w 240"/>
                  <a:gd name="T3" fmla="*/ 40 h 40"/>
                  <a:gd name="T4" fmla="*/ 200 w 240"/>
                  <a:gd name="T5" fmla="*/ 40 h 40"/>
                  <a:gd name="T6" fmla="*/ 238 w 240"/>
                  <a:gd name="T7" fmla="*/ 4 h 40"/>
                  <a:gd name="T8" fmla="*/ 238 w 240"/>
                  <a:gd name="T9" fmla="*/ 4 h 40"/>
                  <a:gd name="T10" fmla="*/ 240 w 240"/>
                  <a:gd name="T11" fmla="*/ 2 h 40"/>
                  <a:gd name="T12" fmla="*/ 240 w 240"/>
                  <a:gd name="T13" fmla="*/ 0 h 40"/>
                  <a:gd name="T14" fmla="*/ 0 w 240"/>
                  <a:gd name="T15" fmla="*/ 0 h 40"/>
                  <a:gd name="T16" fmla="*/ 0 w 240"/>
                  <a:gd name="T17" fmla="*/ 0 h 40"/>
                  <a:gd name="T18" fmla="*/ 0 w 240"/>
                  <a:gd name="T19" fmla="*/ 2 h 40"/>
                  <a:gd name="T20" fmla="*/ 2 w 240"/>
                  <a:gd name="T21" fmla="*/ 4 h 40"/>
                  <a:gd name="T22" fmla="*/ 2 w 240"/>
                  <a:gd name="T23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40">
                    <a:moveTo>
                      <a:pt x="2" y="4"/>
                    </a:moveTo>
                    <a:lnTo>
                      <a:pt x="44" y="40"/>
                    </a:lnTo>
                    <a:lnTo>
                      <a:pt x="200" y="40"/>
                    </a:lnTo>
                    <a:lnTo>
                      <a:pt x="238" y="4"/>
                    </a:lnTo>
                    <a:lnTo>
                      <a:pt x="238" y="4"/>
                    </a:lnTo>
                    <a:lnTo>
                      <a:pt x="240" y="2"/>
                    </a:lnTo>
                    <a:lnTo>
                      <a:pt x="24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13" name="Freeform 20"/>
              <p:cNvSpPr>
                <a:spLocks noEditPoints="1"/>
              </p:cNvSpPr>
              <p:nvPr/>
            </p:nvSpPr>
            <p:spPr bwMode="auto">
              <a:xfrm>
                <a:off x="2492" y="1223"/>
                <a:ext cx="640" cy="1070"/>
              </a:xfrm>
              <a:custGeom>
                <a:avLst/>
                <a:gdLst>
                  <a:gd name="T0" fmla="*/ 472 w 640"/>
                  <a:gd name="T1" fmla="*/ 646 h 1070"/>
                  <a:gd name="T2" fmla="*/ 454 w 640"/>
                  <a:gd name="T3" fmla="*/ 750 h 1070"/>
                  <a:gd name="T4" fmla="*/ 210 w 640"/>
                  <a:gd name="T5" fmla="*/ 792 h 1070"/>
                  <a:gd name="T6" fmla="*/ 186 w 640"/>
                  <a:gd name="T7" fmla="*/ 750 h 1070"/>
                  <a:gd name="T8" fmla="*/ 168 w 640"/>
                  <a:gd name="T9" fmla="*/ 646 h 1070"/>
                  <a:gd name="T10" fmla="*/ 68 w 640"/>
                  <a:gd name="T11" fmla="*/ 490 h 1070"/>
                  <a:gd name="T12" fmla="*/ 18 w 640"/>
                  <a:gd name="T13" fmla="*/ 346 h 1070"/>
                  <a:gd name="T14" fmla="*/ 40 w 640"/>
                  <a:gd name="T15" fmla="*/ 202 h 1070"/>
                  <a:gd name="T16" fmla="*/ 150 w 640"/>
                  <a:gd name="T17" fmla="*/ 68 h 1070"/>
                  <a:gd name="T18" fmla="*/ 320 w 640"/>
                  <a:gd name="T19" fmla="*/ 16 h 1070"/>
                  <a:gd name="T20" fmla="*/ 464 w 640"/>
                  <a:gd name="T21" fmla="*/ 54 h 1070"/>
                  <a:gd name="T22" fmla="*/ 588 w 640"/>
                  <a:gd name="T23" fmla="*/ 176 h 1070"/>
                  <a:gd name="T24" fmla="*/ 624 w 640"/>
                  <a:gd name="T25" fmla="*/ 320 h 1070"/>
                  <a:gd name="T26" fmla="*/ 586 w 640"/>
                  <a:gd name="T27" fmla="*/ 468 h 1070"/>
                  <a:gd name="T28" fmla="*/ 208 w 640"/>
                  <a:gd name="T29" fmla="*/ 830 h 1070"/>
                  <a:gd name="T30" fmla="*/ 432 w 640"/>
                  <a:gd name="T31" fmla="*/ 828 h 1070"/>
                  <a:gd name="T32" fmla="*/ 200 w 640"/>
                  <a:gd name="T33" fmla="*/ 874 h 1070"/>
                  <a:gd name="T34" fmla="*/ 204 w 640"/>
                  <a:gd name="T35" fmla="*/ 860 h 1070"/>
                  <a:gd name="T36" fmla="*/ 442 w 640"/>
                  <a:gd name="T37" fmla="*/ 846 h 1070"/>
                  <a:gd name="T38" fmla="*/ 436 w 640"/>
                  <a:gd name="T39" fmla="*/ 854 h 1070"/>
                  <a:gd name="T40" fmla="*/ 436 w 640"/>
                  <a:gd name="T41" fmla="*/ 906 h 1070"/>
                  <a:gd name="T42" fmla="*/ 198 w 640"/>
                  <a:gd name="T43" fmla="*/ 920 h 1070"/>
                  <a:gd name="T44" fmla="*/ 208 w 640"/>
                  <a:gd name="T45" fmla="*/ 910 h 1070"/>
                  <a:gd name="T46" fmla="*/ 442 w 640"/>
                  <a:gd name="T47" fmla="*/ 896 h 1070"/>
                  <a:gd name="T48" fmla="*/ 208 w 640"/>
                  <a:gd name="T49" fmla="*/ 954 h 1070"/>
                  <a:gd name="T50" fmla="*/ 432 w 640"/>
                  <a:gd name="T51" fmla="*/ 960 h 1070"/>
                  <a:gd name="T52" fmla="*/ 198 w 640"/>
                  <a:gd name="T53" fmla="*/ 972 h 1070"/>
                  <a:gd name="T54" fmla="*/ 434 w 640"/>
                  <a:gd name="T55" fmla="*/ 940 h 1070"/>
                  <a:gd name="T56" fmla="*/ 442 w 640"/>
                  <a:gd name="T57" fmla="*/ 950 h 1070"/>
                  <a:gd name="T58" fmla="*/ 432 w 640"/>
                  <a:gd name="T59" fmla="*/ 988 h 1070"/>
                  <a:gd name="T60" fmla="*/ 432 w 640"/>
                  <a:gd name="T61" fmla="*/ 988 h 1070"/>
                  <a:gd name="T62" fmla="*/ 196 w 640"/>
                  <a:gd name="T63" fmla="*/ 26 h 1070"/>
                  <a:gd name="T64" fmla="*/ 54 w 640"/>
                  <a:gd name="T65" fmla="*/ 142 h 1070"/>
                  <a:gd name="T66" fmla="*/ 0 w 640"/>
                  <a:gd name="T67" fmla="*/ 320 h 1070"/>
                  <a:gd name="T68" fmla="*/ 28 w 640"/>
                  <a:gd name="T69" fmla="*/ 452 h 1070"/>
                  <a:gd name="T70" fmla="*/ 124 w 640"/>
                  <a:gd name="T71" fmla="*/ 594 h 1070"/>
                  <a:gd name="T72" fmla="*/ 168 w 640"/>
                  <a:gd name="T73" fmla="*/ 732 h 1070"/>
                  <a:gd name="T74" fmla="*/ 188 w 640"/>
                  <a:gd name="T75" fmla="*/ 794 h 1070"/>
                  <a:gd name="T76" fmla="*/ 180 w 640"/>
                  <a:gd name="T77" fmla="*/ 816 h 1070"/>
                  <a:gd name="T78" fmla="*/ 188 w 640"/>
                  <a:gd name="T79" fmla="*/ 854 h 1070"/>
                  <a:gd name="T80" fmla="*/ 182 w 640"/>
                  <a:gd name="T81" fmla="*/ 872 h 1070"/>
                  <a:gd name="T82" fmla="*/ 188 w 640"/>
                  <a:gd name="T83" fmla="*/ 904 h 1070"/>
                  <a:gd name="T84" fmla="*/ 182 w 640"/>
                  <a:gd name="T85" fmla="*/ 922 h 1070"/>
                  <a:gd name="T86" fmla="*/ 188 w 640"/>
                  <a:gd name="T87" fmla="*/ 956 h 1070"/>
                  <a:gd name="T88" fmla="*/ 182 w 640"/>
                  <a:gd name="T89" fmla="*/ 974 h 1070"/>
                  <a:gd name="T90" fmla="*/ 198 w 640"/>
                  <a:gd name="T91" fmla="*/ 998 h 1070"/>
                  <a:gd name="T92" fmla="*/ 360 w 640"/>
                  <a:gd name="T93" fmla="*/ 1070 h 1070"/>
                  <a:gd name="T94" fmla="*/ 448 w 640"/>
                  <a:gd name="T95" fmla="*/ 988 h 1070"/>
                  <a:gd name="T96" fmla="*/ 456 w 640"/>
                  <a:gd name="T97" fmla="*/ 954 h 1070"/>
                  <a:gd name="T98" fmla="*/ 448 w 640"/>
                  <a:gd name="T99" fmla="*/ 930 h 1070"/>
                  <a:gd name="T100" fmla="*/ 456 w 640"/>
                  <a:gd name="T101" fmla="*/ 904 h 1070"/>
                  <a:gd name="T102" fmla="*/ 448 w 640"/>
                  <a:gd name="T103" fmla="*/ 878 h 1070"/>
                  <a:gd name="T104" fmla="*/ 456 w 640"/>
                  <a:gd name="T105" fmla="*/ 852 h 1070"/>
                  <a:gd name="T106" fmla="*/ 450 w 640"/>
                  <a:gd name="T107" fmla="*/ 830 h 1070"/>
                  <a:gd name="T108" fmla="*/ 460 w 640"/>
                  <a:gd name="T109" fmla="*/ 800 h 1070"/>
                  <a:gd name="T110" fmla="*/ 468 w 640"/>
                  <a:gd name="T111" fmla="*/ 766 h 1070"/>
                  <a:gd name="T112" fmla="*/ 480 w 640"/>
                  <a:gd name="T113" fmla="*/ 676 h 1070"/>
                  <a:gd name="T114" fmla="*/ 568 w 640"/>
                  <a:gd name="T115" fmla="*/ 522 h 1070"/>
                  <a:gd name="T116" fmla="*/ 636 w 640"/>
                  <a:gd name="T117" fmla="*/ 374 h 1070"/>
                  <a:gd name="T118" fmla="*/ 626 w 640"/>
                  <a:gd name="T119" fmla="*/ 226 h 1070"/>
                  <a:gd name="T120" fmla="*/ 524 w 640"/>
                  <a:gd name="T121" fmla="*/ 74 h 1070"/>
                  <a:gd name="T122" fmla="*/ 352 w 640"/>
                  <a:gd name="T123" fmla="*/ 2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0" h="1070">
                    <a:moveTo>
                      <a:pt x="556" y="512"/>
                    </a:moveTo>
                    <a:lnTo>
                      <a:pt x="556" y="512"/>
                    </a:lnTo>
                    <a:lnTo>
                      <a:pt x="526" y="552"/>
                    </a:lnTo>
                    <a:lnTo>
                      <a:pt x="502" y="586"/>
                    </a:lnTo>
                    <a:lnTo>
                      <a:pt x="484" y="618"/>
                    </a:lnTo>
                    <a:lnTo>
                      <a:pt x="472" y="646"/>
                    </a:lnTo>
                    <a:lnTo>
                      <a:pt x="464" y="672"/>
                    </a:lnTo>
                    <a:lnTo>
                      <a:pt x="460" y="694"/>
                    </a:lnTo>
                    <a:lnTo>
                      <a:pt x="456" y="714"/>
                    </a:lnTo>
                    <a:lnTo>
                      <a:pt x="456" y="732"/>
                    </a:lnTo>
                    <a:lnTo>
                      <a:pt x="456" y="732"/>
                    </a:lnTo>
                    <a:lnTo>
                      <a:pt x="454" y="750"/>
                    </a:lnTo>
                    <a:lnTo>
                      <a:pt x="450" y="766"/>
                    </a:lnTo>
                    <a:lnTo>
                      <a:pt x="448" y="774"/>
                    </a:lnTo>
                    <a:lnTo>
                      <a:pt x="444" y="780"/>
                    </a:lnTo>
                    <a:lnTo>
                      <a:pt x="438" y="786"/>
                    </a:lnTo>
                    <a:lnTo>
                      <a:pt x="430" y="792"/>
                    </a:lnTo>
                    <a:lnTo>
                      <a:pt x="210" y="792"/>
                    </a:lnTo>
                    <a:lnTo>
                      <a:pt x="210" y="792"/>
                    </a:lnTo>
                    <a:lnTo>
                      <a:pt x="202" y="786"/>
                    </a:lnTo>
                    <a:lnTo>
                      <a:pt x="196" y="780"/>
                    </a:lnTo>
                    <a:lnTo>
                      <a:pt x="192" y="774"/>
                    </a:lnTo>
                    <a:lnTo>
                      <a:pt x="190" y="766"/>
                    </a:lnTo>
                    <a:lnTo>
                      <a:pt x="186" y="750"/>
                    </a:lnTo>
                    <a:lnTo>
                      <a:pt x="184" y="732"/>
                    </a:lnTo>
                    <a:lnTo>
                      <a:pt x="184" y="732"/>
                    </a:lnTo>
                    <a:lnTo>
                      <a:pt x="184" y="714"/>
                    </a:lnTo>
                    <a:lnTo>
                      <a:pt x="180" y="694"/>
                    </a:lnTo>
                    <a:lnTo>
                      <a:pt x="176" y="672"/>
                    </a:lnTo>
                    <a:lnTo>
                      <a:pt x="168" y="646"/>
                    </a:lnTo>
                    <a:lnTo>
                      <a:pt x="156" y="618"/>
                    </a:lnTo>
                    <a:lnTo>
                      <a:pt x="138" y="586"/>
                    </a:lnTo>
                    <a:lnTo>
                      <a:pt x="114" y="550"/>
                    </a:lnTo>
                    <a:lnTo>
                      <a:pt x="84" y="512"/>
                    </a:lnTo>
                    <a:lnTo>
                      <a:pt x="84" y="512"/>
                    </a:lnTo>
                    <a:lnTo>
                      <a:pt x="68" y="490"/>
                    </a:lnTo>
                    <a:lnTo>
                      <a:pt x="54" y="468"/>
                    </a:lnTo>
                    <a:lnTo>
                      <a:pt x="44" y="446"/>
                    </a:lnTo>
                    <a:lnTo>
                      <a:pt x="34" y="422"/>
                    </a:lnTo>
                    <a:lnTo>
                      <a:pt x="26" y="398"/>
                    </a:lnTo>
                    <a:lnTo>
                      <a:pt x="20" y="372"/>
                    </a:lnTo>
                    <a:lnTo>
                      <a:pt x="18" y="346"/>
                    </a:lnTo>
                    <a:lnTo>
                      <a:pt x="16" y="320"/>
                    </a:lnTo>
                    <a:lnTo>
                      <a:pt x="16" y="320"/>
                    </a:lnTo>
                    <a:lnTo>
                      <a:pt x="18" y="290"/>
                    </a:lnTo>
                    <a:lnTo>
                      <a:pt x="22" y="260"/>
                    </a:lnTo>
                    <a:lnTo>
                      <a:pt x="30" y="230"/>
                    </a:lnTo>
                    <a:lnTo>
                      <a:pt x="40" y="202"/>
                    </a:lnTo>
                    <a:lnTo>
                      <a:pt x="52" y="176"/>
                    </a:lnTo>
                    <a:lnTo>
                      <a:pt x="68" y="150"/>
                    </a:lnTo>
                    <a:lnTo>
                      <a:pt x="86" y="128"/>
                    </a:lnTo>
                    <a:lnTo>
                      <a:pt x="106" y="106"/>
                    </a:lnTo>
                    <a:lnTo>
                      <a:pt x="126" y="86"/>
                    </a:lnTo>
                    <a:lnTo>
                      <a:pt x="150" y="68"/>
                    </a:lnTo>
                    <a:lnTo>
                      <a:pt x="176" y="54"/>
                    </a:lnTo>
                    <a:lnTo>
                      <a:pt x="202" y="40"/>
                    </a:lnTo>
                    <a:lnTo>
                      <a:pt x="230" y="30"/>
                    </a:lnTo>
                    <a:lnTo>
                      <a:pt x="258" y="22"/>
                    </a:lnTo>
                    <a:lnTo>
                      <a:pt x="288" y="18"/>
                    </a:lnTo>
                    <a:lnTo>
                      <a:pt x="320" y="16"/>
                    </a:lnTo>
                    <a:lnTo>
                      <a:pt x="320" y="16"/>
                    </a:lnTo>
                    <a:lnTo>
                      <a:pt x="352" y="18"/>
                    </a:lnTo>
                    <a:lnTo>
                      <a:pt x="382" y="22"/>
                    </a:lnTo>
                    <a:lnTo>
                      <a:pt x="410" y="30"/>
                    </a:lnTo>
                    <a:lnTo>
                      <a:pt x="438" y="40"/>
                    </a:lnTo>
                    <a:lnTo>
                      <a:pt x="464" y="54"/>
                    </a:lnTo>
                    <a:lnTo>
                      <a:pt x="490" y="68"/>
                    </a:lnTo>
                    <a:lnTo>
                      <a:pt x="514" y="86"/>
                    </a:lnTo>
                    <a:lnTo>
                      <a:pt x="534" y="106"/>
                    </a:lnTo>
                    <a:lnTo>
                      <a:pt x="554" y="128"/>
                    </a:lnTo>
                    <a:lnTo>
                      <a:pt x="572" y="150"/>
                    </a:lnTo>
                    <a:lnTo>
                      <a:pt x="588" y="176"/>
                    </a:lnTo>
                    <a:lnTo>
                      <a:pt x="600" y="202"/>
                    </a:lnTo>
                    <a:lnTo>
                      <a:pt x="610" y="230"/>
                    </a:lnTo>
                    <a:lnTo>
                      <a:pt x="618" y="260"/>
                    </a:lnTo>
                    <a:lnTo>
                      <a:pt x="622" y="290"/>
                    </a:lnTo>
                    <a:lnTo>
                      <a:pt x="624" y="320"/>
                    </a:lnTo>
                    <a:lnTo>
                      <a:pt x="624" y="320"/>
                    </a:lnTo>
                    <a:lnTo>
                      <a:pt x="622" y="346"/>
                    </a:lnTo>
                    <a:lnTo>
                      <a:pt x="620" y="372"/>
                    </a:lnTo>
                    <a:lnTo>
                      <a:pt x="614" y="398"/>
                    </a:lnTo>
                    <a:lnTo>
                      <a:pt x="606" y="422"/>
                    </a:lnTo>
                    <a:lnTo>
                      <a:pt x="596" y="446"/>
                    </a:lnTo>
                    <a:lnTo>
                      <a:pt x="586" y="468"/>
                    </a:lnTo>
                    <a:lnTo>
                      <a:pt x="572" y="490"/>
                    </a:lnTo>
                    <a:lnTo>
                      <a:pt x="556" y="512"/>
                    </a:lnTo>
                    <a:lnTo>
                      <a:pt x="556" y="512"/>
                    </a:lnTo>
                    <a:close/>
                    <a:moveTo>
                      <a:pt x="432" y="828"/>
                    </a:moveTo>
                    <a:lnTo>
                      <a:pt x="208" y="850"/>
                    </a:lnTo>
                    <a:lnTo>
                      <a:pt x="208" y="830"/>
                    </a:lnTo>
                    <a:lnTo>
                      <a:pt x="194" y="808"/>
                    </a:lnTo>
                    <a:lnTo>
                      <a:pt x="194" y="808"/>
                    </a:lnTo>
                    <a:lnTo>
                      <a:pt x="446" y="808"/>
                    </a:lnTo>
                    <a:lnTo>
                      <a:pt x="446" y="808"/>
                    </a:lnTo>
                    <a:lnTo>
                      <a:pt x="432" y="828"/>
                    </a:lnTo>
                    <a:lnTo>
                      <a:pt x="432" y="828"/>
                    </a:lnTo>
                    <a:close/>
                    <a:moveTo>
                      <a:pt x="436" y="854"/>
                    </a:moveTo>
                    <a:lnTo>
                      <a:pt x="434" y="856"/>
                    </a:lnTo>
                    <a:lnTo>
                      <a:pt x="208" y="878"/>
                    </a:lnTo>
                    <a:lnTo>
                      <a:pt x="204" y="876"/>
                    </a:lnTo>
                    <a:lnTo>
                      <a:pt x="204" y="876"/>
                    </a:lnTo>
                    <a:lnTo>
                      <a:pt x="200" y="874"/>
                    </a:lnTo>
                    <a:lnTo>
                      <a:pt x="198" y="870"/>
                    </a:lnTo>
                    <a:lnTo>
                      <a:pt x="198" y="870"/>
                    </a:lnTo>
                    <a:lnTo>
                      <a:pt x="198" y="868"/>
                    </a:lnTo>
                    <a:lnTo>
                      <a:pt x="198" y="868"/>
                    </a:lnTo>
                    <a:lnTo>
                      <a:pt x="200" y="864"/>
                    </a:lnTo>
                    <a:lnTo>
                      <a:pt x="204" y="860"/>
                    </a:lnTo>
                    <a:lnTo>
                      <a:pt x="206" y="858"/>
                    </a:lnTo>
                    <a:lnTo>
                      <a:pt x="434" y="836"/>
                    </a:lnTo>
                    <a:lnTo>
                      <a:pt x="436" y="838"/>
                    </a:lnTo>
                    <a:lnTo>
                      <a:pt x="436" y="838"/>
                    </a:lnTo>
                    <a:lnTo>
                      <a:pt x="440" y="842"/>
                    </a:lnTo>
                    <a:lnTo>
                      <a:pt x="442" y="846"/>
                    </a:lnTo>
                    <a:lnTo>
                      <a:pt x="442" y="846"/>
                    </a:lnTo>
                    <a:lnTo>
                      <a:pt x="442" y="846"/>
                    </a:lnTo>
                    <a:lnTo>
                      <a:pt x="442" y="846"/>
                    </a:lnTo>
                    <a:lnTo>
                      <a:pt x="440" y="852"/>
                    </a:lnTo>
                    <a:lnTo>
                      <a:pt x="436" y="854"/>
                    </a:lnTo>
                    <a:lnTo>
                      <a:pt x="436" y="854"/>
                    </a:lnTo>
                    <a:close/>
                    <a:moveTo>
                      <a:pt x="208" y="902"/>
                    </a:moveTo>
                    <a:lnTo>
                      <a:pt x="208" y="886"/>
                    </a:lnTo>
                    <a:lnTo>
                      <a:pt x="432" y="864"/>
                    </a:lnTo>
                    <a:lnTo>
                      <a:pt x="432" y="880"/>
                    </a:lnTo>
                    <a:lnTo>
                      <a:pt x="208" y="902"/>
                    </a:lnTo>
                    <a:close/>
                    <a:moveTo>
                      <a:pt x="436" y="906"/>
                    </a:moveTo>
                    <a:lnTo>
                      <a:pt x="434" y="908"/>
                    </a:lnTo>
                    <a:lnTo>
                      <a:pt x="206" y="930"/>
                    </a:lnTo>
                    <a:lnTo>
                      <a:pt x="204" y="928"/>
                    </a:lnTo>
                    <a:lnTo>
                      <a:pt x="204" y="928"/>
                    </a:lnTo>
                    <a:lnTo>
                      <a:pt x="200" y="926"/>
                    </a:lnTo>
                    <a:lnTo>
                      <a:pt x="198" y="920"/>
                    </a:lnTo>
                    <a:lnTo>
                      <a:pt x="198" y="920"/>
                    </a:lnTo>
                    <a:lnTo>
                      <a:pt x="198" y="920"/>
                    </a:lnTo>
                    <a:lnTo>
                      <a:pt x="198" y="920"/>
                    </a:lnTo>
                    <a:lnTo>
                      <a:pt x="200" y="916"/>
                    </a:lnTo>
                    <a:lnTo>
                      <a:pt x="204" y="912"/>
                    </a:lnTo>
                    <a:lnTo>
                      <a:pt x="208" y="910"/>
                    </a:lnTo>
                    <a:lnTo>
                      <a:pt x="432" y="888"/>
                    </a:lnTo>
                    <a:lnTo>
                      <a:pt x="436" y="890"/>
                    </a:lnTo>
                    <a:lnTo>
                      <a:pt x="436" y="890"/>
                    </a:lnTo>
                    <a:lnTo>
                      <a:pt x="440" y="892"/>
                    </a:lnTo>
                    <a:lnTo>
                      <a:pt x="442" y="896"/>
                    </a:lnTo>
                    <a:lnTo>
                      <a:pt x="442" y="896"/>
                    </a:lnTo>
                    <a:lnTo>
                      <a:pt x="442" y="898"/>
                    </a:lnTo>
                    <a:lnTo>
                      <a:pt x="442" y="898"/>
                    </a:lnTo>
                    <a:lnTo>
                      <a:pt x="440" y="902"/>
                    </a:lnTo>
                    <a:lnTo>
                      <a:pt x="436" y="906"/>
                    </a:lnTo>
                    <a:lnTo>
                      <a:pt x="436" y="906"/>
                    </a:lnTo>
                    <a:close/>
                    <a:moveTo>
                      <a:pt x="208" y="954"/>
                    </a:moveTo>
                    <a:lnTo>
                      <a:pt x="208" y="938"/>
                    </a:lnTo>
                    <a:lnTo>
                      <a:pt x="432" y="916"/>
                    </a:lnTo>
                    <a:lnTo>
                      <a:pt x="432" y="932"/>
                    </a:lnTo>
                    <a:lnTo>
                      <a:pt x="208" y="954"/>
                    </a:lnTo>
                    <a:close/>
                    <a:moveTo>
                      <a:pt x="436" y="958"/>
                    </a:moveTo>
                    <a:lnTo>
                      <a:pt x="432" y="960"/>
                    </a:lnTo>
                    <a:lnTo>
                      <a:pt x="208" y="982"/>
                    </a:lnTo>
                    <a:lnTo>
                      <a:pt x="204" y="980"/>
                    </a:lnTo>
                    <a:lnTo>
                      <a:pt x="204" y="980"/>
                    </a:lnTo>
                    <a:lnTo>
                      <a:pt x="200" y="976"/>
                    </a:lnTo>
                    <a:lnTo>
                      <a:pt x="198" y="972"/>
                    </a:lnTo>
                    <a:lnTo>
                      <a:pt x="198" y="972"/>
                    </a:lnTo>
                    <a:lnTo>
                      <a:pt x="198" y="972"/>
                    </a:lnTo>
                    <a:lnTo>
                      <a:pt x="198" y="972"/>
                    </a:lnTo>
                    <a:lnTo>
                      <a:pt x="200" y="966"/>
                    </a:lnTo>
                    <a:lnTo>
                      <a:pt x="204" y="964"/>
                    </a:lnTo>
                    <a:lnTo>
                      <a:pt x="206" y="962"/>
                    </a:lnTo>
                    <a:lnTo>
                      <a:pt x="434" y="940"/>
                    </a:lnTo>
                    <a:lnTo>
                      <a:pt x="436" y="940"/>
                    </a:lnTo>
                    <a:lnTo>
                      <a:pt x="436" y="940"/>
                    </a:lnTo>
                    <a:lnTo>
                      <a:pt x="440" y="944"/>
                    </a:lnTo>
                    <a:lnTo>
                      <a:pt x="442" y="948"/>
                    </a:lnTo>
                    <a:lnTo>
                      <a:pt x="442" y="948"/>
                    </a:lnTo>
                    <a:lnTo>
                      <a:pt x="442" y="950"/>
                    </a:lnTo>
                    <a:lnTo>
                      <a:pt x="442" y="950"/>
                    </a:lnTo>
                    <a:lnTo>
                      <a:pt x="440" y="954"/>
                    </a:lnTo>
                    <a:lnTo>
                      <a:pt x="436" y="958"/>
                    </a:lnTo>
                    <a:lnTo>
                      <a:pt x="436" y="958"/>
                    </a:lnTo>
                    <a:close/>
                    <a:moveTo>
                      <a:pt x="432" y="988"/>
                    </a:moveTo>
                    <a:lnTo>
                      <a:pt x="432" y="988"/>
                    </a:lnTo>
                    <a:lnTo>
                      <a:pt x="394" y="1022"/>
                    </a:lnTo>
                    <a:lnTo>
                      <a:pt x="248" y="1022"/>
                    </a:lnTo>
                    <a:lnTo>
                      <a:pt x="248" y="1022"/>
                    </a:lnTo>
                    <a:lnTo>
                      <a:pt x="212" y="990"/>
                    </a:lnTo>
                    <a:lnTo>
                      <a:pt x="432" y="968"/>
                    </a:lnTo>
                    <a:lnTo>
                      <a:pt x="432" y="988"/>
                    </a:lnTo>
                    <a:close/>
                    <a:moveTo>
                      <a:pt x="320" y="0"/>
                    </a:moveTo>
                    <a:lnTo>
                      <a:pt x="320" y="0"/>
                    </a:lnTo>
                    <a:lnTo>
                      <a:pt x="288" y="2"/>
                    </a:lnTo>
                    <a:lnTo>
                      <a:pt x="256" y="6"/>
                    </a:lnTo>
                    <a:lnTo>
                      <a:pt x="224" y="14"/>
                    </a:lnTo>
                    <a:lnTo>
                      <a:pt x="196" y="26"/>
                    </a:lnTo>
                    <a:lnTo>
                      <a:pt x="168" y="38"/>
                    </a:lnTo>
                    <a:lnTo>
                      <a:pt x="142" y="54"/>
                    </a:lnTo>
                    <a:lnTo>
                      <a:pt x="116" y="74"/>
                    </a:lnTo>
                    <a:lnTo>
                      <a:pt x="94" y="94"/>
                    </a:lnTo>
                    <a:lnTo>
                      <a:pt x="74" y="116"/>
                    </a:lnTo>
                    <a:lnTo>
                      <a:pt x="54" y="142"/>
                    </a:lnTo>
                    <a:lnTo>
                      <a:pt x="38" y="168"/>
                    </a:lnTo>
                    <a:lnTo>
                      <a:pt x="26" y="196"/>
                    </a:lnTo>
                    <a:lnTo>
                      <a:pt x="14" y="226"/>
                    </a:lnTo>
                    <a:lnTo>
                      <a:pt x="6" y="256"/>
                    </a:lnTo>
                    <a:lnTo>
                      <a:pt x="2" y="288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2" y="348"/>
                    </a:lnTo>
                    <a:lnTo>
                      <a:pt x="4" y="374"/>
                    </a:lnTo>
                    <a:lnTo>
                      <a:pt x="10" y="402"/>
                    </a:lnTo>
                    <a:lnTo>
                      <a:pt x="18" y="428"/>
                    </a:lnTo>
                    <a:lnTo>
                      <a:pt x="28" y="452"/>
                    </a:lnTo>
                    <a:lnTo>
                      <a:pt x="40" y="476"/>
                    </a:lnTo>
                    <a:lnTo>
                      <a:pt x="54" y="500"/>
                    </a:lnTo>
                    <a:lnTo>
                      <a:pt x="72" y="522"/>
                    </a:lnTo>
                    <a:lnTo>
                      <a:pt x="72" y="522"/>
                    </a:lnTo>
                    <a:lnTo>
                      <a:pt x="102" y="560"/>
                    </a:lnTo>
                    <a:lnTo>
                      <a:pt x="124" y="594"/>
                    </a:lnTo>
                    <a:lnTo>
                      <a:pt x="140" y="624"/>
                    </a:lnTo>
                    <a:lnTo>
                      <a:pt x="152" y="652"/>
                    </a:lnTo>
                    <a:lnTo>
                      <a:pt x="160" y="676"/>
                    </a:lnTo>
                    <a:lnTo>
                      <a:pt x="164" y="698"/>
                    </a:lnTo>
                    <a:lnTo>
                      <a:pt x="168" y="716"/>
                    </a:lnTo>
                    <a:lnTo>
                      <a:pt x="168" y="732"/>
                    </a:lnTo>
                    <a:lnTo>
                      <a:pt x="168" y="732"/>
                    </a:lnTo>
                    <a:lnTo>
                      <a:pt x="170" y="750"/>
                    </a:lnTo>
                    <a:lnTo>
                      <a:pt x="172" y="766"/>
                    </a:lnTo>
                    <a:lnTo>
                      <a:pt x="178" y="780"/>
                    </a:lnTo>
                    <a:lnTo>
                      <a:pt x="188" y="794"/>
                    </a:lnTo>
                    <a:lnTo>
                      <a:pt x="188" y="794"/>
                    </a:lnTo>
                    <a:lnTo>
                      <a:pt x="182" y="796"/>
                    </a:lnTo>
                    <a:lnTo>
                      <a:pt x="180" y="800"/>
                    </a:lnTo>
                    <a:lnTo>
                      <a:pt x="180" y="800"/>
                    </a:lnTo>
                    <a:lnTo>
                      <a:pt x="178" y="806"/>
                    </a:lnTo>
                    <a:lnTo>
                      <a:pt x="178" y="810"/>
                    </a:lnTo>
                    <a:lnTo>
                      <a:pt x="180" y="816"/>
                    </a:lnTo>
                    <a:lnTo>
                      <a:pt x="180" y="816"/>
                    </a:lnTo>
                    <a:lnTo>
                      <a:pt x="192" y="834"/>
                    </a:lnTo>
                    <a:lnTo>
                      <a:pt x="192" y="834"/>
                    </a:lnTo>
                    <a:lnTo>
                      <a:pt x="192" y="850"/>
                    </a:lnTo>
                    <a:lnTo>
                      <a:pt x="192" y="850"/>
                    </a:lnTo>
                    <a:lnTo>
                      <a:pt x="188" y="854"/>
                    </a:lnTo>
                    <a:lnTo>
                      <a:pt x="186" y="858"/>
                    </a:lnTo>
                    <a:lnTo>
                      <a:pt x="184" y="864"/>
                    </a:lnTo>
                    <a:lnTo>
                      <a:pt x="182" y="868"/>
                    </a:lnTo>
                    <a:lnTo>
                      <a:pt x="182" y="868"/>
                    </a:lnTo>
                    <a:lnTo>
                      <a:pt x="182" y="872"/>
                    </a:lnTo>
                    <a:lnTo>
                      <a:pt x="182" y="872"/>
                    </a:lnTo>
                    <a:lnTo>
                      <a:pt x="186" y="880"/>
                    </a:lnTo>
                    <a:lnTo>
                      <a:pt x="192" y="888"/>
                    </a:lnTo>
                    <a:lnTo>
                      <a:pt x="192" y="888"/>
                    </a:lnTo>
                    <a:lnTo>
                      <a:pt x="192" y="900"/>
                    </a:lnTo>
                    <a:lnTo>
                      <a:pt x="192" y="900"/>
                    </a:lnTo>
                    <a:lnTo>
                      <a:pt x="188" y="904"/>
                    </a:lnTo>
                    <a:lnTo>
                      <a:pt x="186" y="910"/>
                    </a:lnTo>
                    <a:lnTo>
                      <a:pt x="184" y="914"/>
                    </a:lnTo>
                    <a:lnTo>
                      <a:pt x="182" y="920"/>
                    </a:lnTo>
                    <a:lnTo>
                      <a:pt x="182" y="920"/>
                    </a:lnTo>
                    <a:lnTo>
                      <a:pt x="182" y="922"/>
                    </a:lnTo>
                    <a:lnTo>
                      <a:pt x="182" y="922"/>
                    </a:lnTo>
                    <a:lnTo>
                      <a:pt x="186" y="932"/>
                    </a:lnTo>
                    <a:lnTo>
                      <a:pt x="192" y="938"/>
                    </a:lnTo>
                    <a:lnTo>
                      <a:pt x="192" y="938"/>
                    </a:lnTo>
                    <a:lnTo>
                      <a:pt x="192" y="952"/>
                    </a:lnTo>
                    <a:lnTo>
                      <a:pt x="192" y="952"/>
                    </a:lnTo>
                    <a:lnTo>
                      <a:pt x="188" y="956"/>
                    </a:lnTo>
                    <a:lnTo>
                      <a:pt x="186" y="960"/>
                    </a:lnTo>
                    <a:lnTo>
                      <a:pt x="184" y="966"/>
                    </a:lnTo>
                    <a:lnTo>
                      <a:pt x="182" y="972"/>
                    </a:lnTo>
                    <a:lnTo>
                      <a:pt x="182" y="972"/>
                    </a:lnTo>
                    <a:lnTo>
                      <a:pt x="182" y="974"/>
                    </a:lnTo>
                    <a:lnTo>
                      <a:pt x="182" y="974"/>
                    </a:lnTo>
                    <a:lnTo>
                      <a:pt x="184" y="980"/>
                    </a:lnTo>
                    <a:lnTo>
                      <a:pt x="186" y="984"/>
                    </a:lnTo>
                    <a:lnTo>
                      <a:pt x="194" y="990"/>
                    </a:lnTo>
                    <a:lnTo>
                      <a:pt x="194" y="990"/>
                    </a:lnTo>
                    <a:lnTo>
                      <a:pt x="194" y="996"/>
                    </a:lnTo>
                    <a:lnTo>
                      <a:pt x="198" y="998"/>
                    </a:lnTo>
                    <a:lnTo>
                      <a:pt x="274" y="1066"/>
                    </a:lnTo>
                    <a:lnTo>
                      <a:pt x="274" y="1066"/>
                    </a:lnTo>
                    <a:lnTo>
                      <a:pt x="280" y="1068"/>
                    </a:lnTo>
                    <a:lnTo>
                      <a:pt x="286" y="1070"/>
                    </a:lnTo>
                    <a:lnTo>
                      <a:pt x="360" y="1070"/>
                    </a:lnTo>
                    <a:lnTo>
                      <a:pt x="360" y="1070"/>
                    </a:lnTo>
                    <a:lnTo>
                      <a:pt x="366" y="1068"/>
                    </a:lnTo>
                    <a:lnTo>
                      <a:pt x="370" y="1066"/>
                    </a:lnTo>
                    <a:lnTo>
                      <a:pt x="442" y="998"/>
                    </a:lnTo>
                    <a:lnTo>
                      <a:pt x="442" y="998"/>
                    </a:lnTo>
                    <a:lnTo>
                      <a:pt x="446" y="994"/>
                    </a:lnTo>
                    <a:lnTo>
                      <a:pt x="448" y="988"/>
                    </a:lnTo>
                    <a:lnTo>
                      <a:pt x="448" y="988"/>
                    </a:lnTo>
                    <a:lnTo>
                      <a:pt x="448" y="968"/>
                    </a:lnTo>
                    <a:lnTo>
                      <a:pt x="448" y="968"/>
                    </a:lnTo>
                    <a:lnTo>
                      <a:pt x="452" y="964"/>
                    </a:lnTo>
                    <a:lnTo>
                      <a:pt x="454" y="960"/>
                    </a:lnTo>
                    <a:lnTo>
                      <a:pt x="456" y="954"/>
                    </a:lnTo>
                    <a:lnTo>
                      <a:pt x="458" y="950"/>
                    </a:lnTo>
                    <a:lnTo>
                      <a:pt x="458" y="950"/>
                    </a:lnTo>
                    <a:lnTo>
                      <a:pt x="458" y="946"/>
                    </a:lnTo>
                    <a:lnTo>
                      <a:pt x="458" y="946"/>
                    </a:lnTo>
                    <a:lnTo>
                      <a:pt x="454" y="938"/>
                    </a:lnTo>
                    <a:lnTo>
                      <a:pt x="448" y="930"/>
                    </a:lnTo>
                    <a:lnTo>
                      <a:pt x="448" y="930"/>
                    </a:lnTo>
                    <a:lnTo>
                      <a:pt x="448" y="918"/>
                    </a:lnTo>
                    <a:lnTo>
                      <a:pt x="448" y="918"/>
                    </a:lnTo>
                    <a:lnTo>
                      <a:pt x="452" y="914"/>
                    </a:lnTo>
                    <a:lnTo>
                      <a:pt x="454" y="908"/>
                    </a:lnTo>
                    <a:lnTo>
                      <a:pt x="456" y="904"/>
                    </a:lnTo>
                    <a:lnTo>
                      <a:pt x="458" y="898"/>
                    </a:lnTo>
                    <a:lnTo>
                      <a:pt x="458" y="898"/>
                    </a:lnTo>
                    <a:lnTo>
                      <a:pt x="458" y="896"/>
                    </a:lnTo>
                    <a:lnTo>
                      <a:pt x="458" y="896"/>
                    </a:lnTo>
                    <a:lnTo>
                      <a:pt x="454" y="886"/>
                    </a:lnTo>
                    <a:lnTo>
                      <a:pt x="448" y="878"/>
                    </a:lnTo>
                    <a:lnTo>
                      <a:pt x="448" y="878"/>
                    </a:lnTo>
                    <a:lnTo>
                      <a:pt x="448" y="866"/>
                    </a:lnTo>
                    <a:lnTo>
                      <a:pt x="448" y="866"/>
                    </a:lnTo>
                    <a:lnTo>
                      <a:pt x="452" y="862"/>
                    </a:lnTo>
                    <a:lnTo>
                      <a:pt x="454" y="858"/>
                    </a:lnTo>
                    <a:lnTo>
                      <a:pt x="456" y="852"/>
                    </a:lnTo>
                    <a:lnTo>
                      <a:pt x="458" y="846"/>
                    </a:lnTo>
                    <a:lnTo>
                      <a:pt x="458" y="846"/>
                    </a:lnTo>
                    <a:lnTo>
                      <a:pt x="458" y="844"/>
                    </a:lnTo>
                    <a:lnTo>
                      <a:pt x="458" y="844"/>
                    </a:lnTo>
                    <a:lnTo>
                      <a:pt x="456" y="836"/>
                    </a:lnTo>
                    <a:lnTo>
                      <a:pt x="450" y="830"/>
                    </a:lnTo>
                    <a:lnTo>
                      <a:pt x="450" y="830"/>
                    </a:lnTo>
                    <a:lnTo>
                      <a:pt x="460" y="816"/>
                    </a:lnTo>
                    <a:lnTo>
                      <a:pt x="460" y="816"/>
                    </a:lnTo>
                    <a:lnTo>
                      <a:pt x="462" y="810"/>
                    </a:lnTo>
                    <a:lnTo>
                      <a:pt x="462" y="806"/>
                    </a:lnTo>
                    <a:lnTo>
                      <a:pt x="460" y="800"/>
                    </a:lnTo>
                    <a:lnTo>
                      <a:pt x="460" y="800"/>
                    </a:lnTo>
                    <a:lnTo>
                      <a:pt x="458" y="796"/>
                    </a:lnTo>
                    <a:lnTo>
                      <a:pt x="452" y="794"/>
                    </a:lnTo>
                    <a:lnTo>
                      <a:pt x="452" y="794"/>
                    </a:lnTo>
                    <a:lnTo>
                      <a:pt x="462" y="780"/>
                    </a:lnTo>
                    <a:lnTo>
                      <a:pt x="468" y="766"/>
                    </a:lnTo>
                    <a:lnTo>
                      <a:pt x="470" y="750"/>
                    </a:lnTo>
                    <a:lnTo>
                      <a:pt x="472" y="732"/>
                    </a:lnTo>
                    <a:lnTo>
                      <a:pt x="472" y="732"/>
                    </a:lnTo>
                    <a:lnTo>
                      <a:pt x="472" y="716"/>
                    </a:lnTo>
                    <a:lnTo>
                      <a:pt x="476" y="698"/>
                    </a:lnTo>
                    <a:lnTo>
                      <a:pt x="480" y="676"/>
                    </a:lnTo>
                    <a:lnTo>
                      <a:pt x="488" y="652"/>
                    </a:lnTo>
                    <a:lnTo>
                      <a:pt x="500" y="624"/>
                    </a:lnTo>
                    <a:lnTo>
                      <a:pt x="516" y="594"/>
                    </a:lnTo>
                    <a:lnTo>
                      <a:pt x="538" y="560"/>
                    </a:lnTo>
                    <a:lnTo>
                      <a:pt x="568" y="522"/>
                    </a:lnTo>
                    <a:lnTo>
                      <a:pt x="568" y="522"/>
                    </a:lnTo>
                    <a:lnTo>
                      <a:pt x="584" y="500"/>
                    </a:lnTo>
                    <a:lnTo>
                      <a:pt x="600" y="476"/>
                    </a:lnTo>
                    <a:lnTo>
                      <a:pt x="612" y="452"/>
                    </a:lnTo>
                    <a:lnTo>
                      <a:pt x="622" y="428"/>
                    </a:lnTo>
                    <a:lnTo>
                      <a:pt x="630" y="402"/>
                    </a:lnTo>
                    <a:lnTo>
                      <a:pt x="636" y="374"/>
                    </a:lnTo>
                    <a:lnTo>
                      <a:pt x="638" y="348"/>
                    </a:lnTo>
                    <a:lnTo>
                      <a:pt x="640" y="320"/>
                    </a:lnTo>
                    <a:lnTo>
                      <a:pt x="640" y="320"/>
                    </a:lnTo>
                    <a:lnTo>
                      <a:pt x="638" y="288"/>
                    </a:lnTo>
                    <a:lnTo>
                      <a:pt x="634" y="256"/>
                    </a:lnTo>
                    <a:lnTo>
                      <a:pt x="626" y="226"/>
                    </a:lnTo>
                    <a:lnTo>
                      <a:pt x="614" y="196"/>
                    </a:lnTo>
                    <a:lnTo>
                      <a:pt x="602" y="168"/>
                    </a:lnTo>
                    <a:lnTo>
                      <a:pt x="586" y="142"/>
                    </a:lnTo>
                    <a:lnTo>
                      <a:pt x="566" y="116"/>
                    </a:lnTo>
                    <a:lnTo>
                      <a:pt x="546" y="94"/>
                    </a:lnTo>
                    <a:lnTo>
                      <a:pt x="524" y="74"/>
                    </a:lnTo>
                    <a:lnTo>
                      <a:pt x="498" y="54"/>
                    </a:lnTo>
                    <a:lnTo>
                      <a:pt x="472" y="38"/>
                    </a:lnTo>
                    <a:lnTo>
                      <a:pt x="444" y="26"/>
                    </a:lnTo>
                    <a:lnTo>
                      <a:pt x="416" y="14"/>
                    </a:lnTo>
                    <a:lnTo>
                      <a:pt x="384" y="6"/>
                    </a:lnTo>
                    <a:lnTo>
                      <a:pt x="352" y="2"/>
                    </a:lnTo>
                    <a:lnTo>
                      <a:pt x="320" y="0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14" name="Freeform 22"/>
              <p:cNvSpPr>
                <a:spLocks/>
              </p:cNvSpPr>
              <p:nvPr/>
            </p:nvSpPr>
            <p:spPr bwMode="auto">
              <a:xfrm>
                <a:off x="2520" y="1549"/>
                <a:ext cx="194" cy="452"/>
              </a:xfrm>
              <a:custGeom>
                <a:avLst/>
                <a:gdLst>
                  <a:gd name="T0" fmla="*/ 0 w 194"/>
                  <a:gd name="T1" fmla="*/ 0 h 452"/>
                  <a:gd name="T2" fmla="*/ 0 w 194"/>
                  <a:gd name="T3" fmla="*/ 0 h 452"/>
                  <a:gd name="T4" fmla="*/ 2 w 194"/>
                  <a:gd name="T5" fmla="*/ 26 h 452"/>
                  <a:gd name="T6" fmla="*/ 6 w 194"/>
                  <a:gd name="T7" fmla="*/ 50 h 452"/>
                  <a:gd name="T8" fmla="*/ 12 w 194"/>
                  <a:gd name="T9" fmla="*/ 74 h 452"/>
                  <a:gd name="T10" fmla="*/ 20 w 194"/>
                  <a:gd name="T11" fmla="*/ 98 h 452"/>
                  <a:gd name="T12" fmla="*/ 30 w 194"/>
                  <a:gd name="T13" fmla="*/ 120 h 452"/>
                  <a:gd name="T14" fmla="*/ 40 w 194"/>
                  <a:gd name="T15" fmla="*/ 142 h 452"/>
                  <a:gd name="T16" fmla="*/ 54 w 194"/>
                  <a:gd name="T17" fmla="*/ 162 h 452"/>
                  <a:gd name="T18" fmla="*/ 68 w 194"/>
                  <a:gd name="T19" fmla="*/ 180 h 452"/>
                  <a:gd name="T20" fmla="*/ 68 w 194"/>
                  <a:gd name="T21" fmla="*/ 180 h 452"/>
                  <a:gd name="T22" fmla="*/ 94 w 194"/>
                  <a:gd name="T23" fmla="*/ 212 h 452"/>
                  <a:gd name="T24" fmla="*/ 114 w 194"/>
                  <a:gd name="T25" fmla="*/ 240 h 452"/>
                  <a:gd name="T26" fmla="*/ 130 w 194"/>
                  <a:gd name="T27" fmla="*/ 266 h 452"/>
                  <a:gd name="T28" fmla="*/ 144 w 194"/>
                  <a:gd name="T29" fmla="*/ 290 h 452"/>
                  <a:gd name="T30" fmla="*/ 152 w 194"/>
                  <a:gd name="T31" fmla="*/ 312 h 452"/>
                  <a:gd name="T32" fmla="*/ 158 w 194"/>
                  <a:gd name="T33" fmla="*/ 332 h 452"/>
                  <a:gd name="T34" fmla="*/ 162 w 194"/>
                  <a:gd name="T35" fmla="*/ 350 h 452"/>
                  <a:gd name="T36" fmla="*/ 166 w 194"/>
                  <a:gd name="T37" fmla="*/ 366 h 452"/>
                  <a:gd name="T38" fmla="*/ 168 w 194"/>
                  <a:gd name="T39" fmla="*/ 394 h 452"/>
                  <a:gd name="T40" fmla="*/ 170 w 194"/>
                  <a:gd name="T41" fmla="*/ 416 h 452"/>
                  <a:gd name="T42" fmla="*/ 174 w 194"/>
                  <a:gd name="T43" fmla="*/ 426 h 452"/>
                  <a:gd name="T44" fmla="*/ 178 w 194"/>
                  <a:gd name="T45" fmla="*/ 436 h 452"/>
                  <a:gd name="T46" fmla="*/ 184 w 194"/>
                  <a:gd name="T47" fmla="*/ 444 h 452"/>
                  <a:gd name="T48" fmla="*/ 194 w 194"/>
                  <a:gd name="T49" fmla="*/ 452 h 452"/>
                  <a:gd name="T50" fmla="*/ 194 w 194"/>
                  <a:gd name="T51" fmla="*/ 452 h 452"/>
                  <a:gd name="T52" fmla="*/ 186 w 194"/>
                  <a:gd name="T53" fmla="*/ 444 h 452"/>
                  <a:gd name="T54" fmla="*/ 182 w 194"/>
                  <a:gd name="T55" fmla="*/ 436 h 452"/>
                  <a:gd name="T56" fmla="*/ 178 w 194"/>
                  <a:gd name="T57" fmla="*/ 426 h 452"/>
                  <a:gd name="T58" fmla="*/ 176 w 194"/>
                  <a:gd name="T59" fmla="*/ 416 h 452"/>
                  <a:gd name="T60" fmla="*/ 176 w 194"/>
                  <a:gd name="T61" fmla="*/ 392 h 452"/>
                  <a:gd name="T62" fmla="*/ 174 w 194"/>
                  <a:gd name="T63" fmla="*/ 364 h 452"/>
                  <a:gd name="T64" fmla="*/ 172 w 194"/>
                  <a:gd name="T65" fmla="*/ 348 h 452"/>
                  <a:gd name="T66" fmla="*/ 168 w 194"/>
                  <a:gd name="T67" fmla="*/ 332 h 452"/>
                  <a:gd name="T68" fmla="*/ 164 w 194"/>
                  <a:gd name="T69" fmla="*/ 312 h 452"/>
                  <a:gd name="T70" fmla="*/ 154 w 194"/>
                  <a:gd name="T71" fmla="*/ 290 h 452"/>
                  <a:gd name="T72" fmla="*/ 144 w 194"/>
                  <a:gd name="T73" fmla="*/ 266 h 452"/>
                  <a:gd name="T74" fmla="*/ 128 w 194"/>
                  <a:gd name="T75" fmla="*/ 240 h 452"/>
                  <a:gd name="T76" fmla="*/ 110 w 194"/>
                  <a:gd name="T77" fmla="*/ 210 h 452"/>
                  <a:gd name="T78" fmla="*/ 86 w 194"/>
                  <a:gd name="T79" fmla="*/ 180 h 452"/>
                  <a:gd name="T80" fmla="*/ 86 w 194"/>
                  <a:gd name="T81" fmla="*/ 180 h 452"/>
                  <a:gd name="T82" fmla="*/ 66 w 194"/>
                  <a:gd name="T83" fmla="*/ 154 h 452"/>
                  <a:gd name="T84" fmla="*/ 54 w 194"/>
                  <a:gd name="T85" fmla="*/ 138 h 452"/>
                  <a:gd name="T86" fmla="*/ 40 w 194"/>
                  <a:gd name="T87" fmla="*/ 118 h 452"/>
                  <a:gd name="T88" fmla="*/ 28 w 194"/>
                  <a:gd name="T89" fmla="*/ 96 h 452"/>
                  <a:gd name="T90" fmla="*/ 16 w 194"/>
                  <a:gd name="T91" fmla="*/ 68 h 452"/>
                  <a:gd name="T92" fmla="*/ 6 w 194"/>
                  <a:gd name="T93" fmla="*/ 36 h 452"/>
                  <a:gd name="T94" fmla="*/ 0 w 194"/>
                  <a:gd name="T95" fmla="*/ 0 h 452"/>
                  <a:gd name="T96" fmla="*/ 0 w 194"/>
                  <a:gd name="T97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4" h="452">
                    <a:moveTo>
                      <a:pt x="0" y="0"/>
                    </a:moveTo>
                    <a:lnTo>
                      <a:pt x="0" y="0"/>
                    </a:lnTo>
                    <a:lnTo>
                      <a:pt x="2" y="26"/>
                    </a:lnTo>
                    <a:lnTo>
                      <a:pt x="6" y="50"/>
                    </a:lnTo>
                    <a:lnTo>
                      <a:pt x="12" y="74"/>
                    </a:lnTo>
                    <a:lnTo>
                      <a:pt x="20" y="98"/>
                    </a:lnTo>
                    <a:lnTo>
                      <a:pt x="30" y="120"/>
                    </a:lnTo>
                    <a:lnTo>
                      <a:pt x="40" y="142"/>
                    </a:lnTo>
                    <a:lnTo>
                      <a:pt x="54" y="162"/>
                    </a:lnTo>
                    <a:lnTo>
                      <a:pt x="68" y="180"/>
                    </a:lnTo>
                    <a:lnTo>
                      <a:pt x="68" y="180"/>
                    </a:lnTo>
                    <a:lnTo>
                      <a:pt x="94" y="212"/>
                    </a:lnTo>
                    <a:lnTo>
                      <a:pt x="114" y="240"/>
                    </a:lnTo>
                    <a:lnTo>
                      <a:pt x="130" y="266"/>
                    </a:lnTo>
                    <a:lnTo>
                      <a:pt x="144" y="290"/>
                    </a:lnTo>
                    <a:lnTo>
                      <a:pt x="152" y="312"/>
                    </a:lnTo>
                    <a:lnTo>
                      <a:pt x="158" y="332"/>
                    </a:lnTo>
                    <a:lnTo>
                      <a:pt x="162" y="350"/>
                    </a:lnTo>
                    <a:lnTo>
                      <a:pt x="166" y="366"/>
                    </a:lnTo>
                    <a:lnTo>
                      <a:pt x="168" y="394"/>
                    </a:lnTo>
                    <a:lnTo>
                      <a:pt x="170" y="416"/>
                    </a:lnTo>
                    <a:lnTo>
                      <a:pt x="174" y="426"/>
                    </a:lnTo>
                    <a:lnTo>
                      <a:pt x="178" y="436"/>
                    </a:lnTo>
                    <a:lnTo>
                      <a:pt x="184" y="444"/>
                    </a:lnTo>
                    <a:lnTo>
                      <a:pt x="194" y="452"/>
                    </a:lnTo>
                    <a:lnTo>
                      <a:pt x="194" y="452"/>
                    </a:lnTo>
                    <a:lnTo>
                      <a:pt x="186" y="444"/>
                    </a:lnTo>
                    <a:lnTo>
                      <a:pt x="182" y="436"/>
                    </a:lnTo>
                    <a:lnTo>
                      <a:pt x="178" y="426"/>
                    </a:lnTo>
                    <a:lnTo>
                      <a:pt x="176" y="416"/>
                    </a:lnTo>
                    <a:lnTo>
                      <a:pt x="176" y="392"/>
                    </a:lnTo>
                    <a:lnTo>
                      <a:pt x="174" y="364"/>
                    </a:lnTo>
                    <a:lnTo>
                      <a:pt x="172" y="348"/>
                    </a:lnTo>
                    <a:lnTo>
                      <a:pt x="168" y="332"/>
                    </a:lnTo>
                    <a:lnTo>
                      <a:pt x="164" y="312"/>
                    </a:lnTo>
                    <a:lnTo>
                      <a:pt x="154" y="290"/>
                    </a:lnTo>
                    <a:lnTo>
                      <a:pt x="144" y="266"/>
                    </a:lnTo>
                    <a:lnTo>
                      <a:pt x="128" y="240"/>
                    </a:lnTo>
                    <a:lnTo>
                      <a:pt x="110" y="210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66" y="154"/>
                    </a:lnTo>
                    <a:lnTo>
                      <a:pt x="54" y="138"/>
                    </a:lnTo>
                    <a:lnTo>
                      <a:pt x="40" y="118"/>
                    </a:lnTo>
                    <a:lnTo>
                      <a:pt x="28" y="96"/>
                    </a:lnTo>
                    <a:lnTo>
                      <a:pt x="16" y="68"/>
                    </a:lnTo>
                    <a:lnTo>
                      <a:pt x="6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15" name="Freeform 23"/>
              <p:cNvSpPr>
                <a:spLocks/>
              </p:cNvSpPr>
              <p:nvPr/>
            </p:nvSpPr>
            <p:spPr bwMode="auto">
              <a:xfrm>
                <a:off x="2912" y="1549"/>
                <a:ext cx="194" cy="452"/>
              </a:xfrm>
              <a:custGeom>
                <a:avLst/>
                <a:gdLst>
                  <a:gd name="T0" fmla="*/ 194 w 194"/>
                  <a:gd name="T1" fmla="*/ 0 h 452"/>
                  <a:gd name="T2" fmla="*/ 194 w 194"/>
                  <a:gd name="T3" fmla="*/ 0 h 452"/>
                  <a:gd name="T4" fmla="*/ 192 w 194"/>
                  <a:gd name="T5" fmla="*/ 26 h 452"/>
                  <a:gd name="T6" fmla="*/ 188 w 194"/>
                  <a:gd name="T7" fmla="*/ 50 h 452"/>
                  <a:gd name="T8" fmla="*/ 182 w 194"/>
                  <a:gd name="T9" fmla="*/ 74 h 452"/>
                  <a:gd name="T10" fmla="*/ 174 w 194"/>
                  <a:gd name="T11" fmla="*/ 98 h 452"/>
                  <a:gd name="T12" fmla="*/ 164 w 194"/>
                  <a:gd name="T13" fmla="*/ 120 h 452"/>
                  <a:gd name="T14" fmla="*/ 152 w 194"/>
                  <a:gd name="T15" fmla="*/ 142 h 452"/>
                  <a:gd name="T16" fmla="*/ 140 w 194"/>
                  <a:gd name="T17" fmla="*/ 162 h 452"/>
                  <a:gd name="T18" fmla="*/ 124 w 194"/>
                  <a:gd name="T19" fmla="*/ 180 h 452"/>
                  <a:gd name="T20" fmla="*/ 124 w 194"/>
                  <a:gd name="T21" fmla="*/ 180 h 452"/>
                  <a:gd name="T22" fmla="*/ 98 w 194"/>
                  <a:gd name="T23" fmla="*/ 212 h 452"/>
                  <a:gd name="T24" fmla="*/ 78 w 194"/>
                  <a:gd name="T25" fmla="*/ 240 h 452"/>
                  <a:gd name="T26" fmla="*/ 62 w 194"/>
                  <a:gd name="T27" fmla="*/ 266 h 452"/>
                  <a:gd name="T28" fmla="*/ 50 w 194"/>
                  <a:gd name="T29" fmla="*/ 290 h 452"/>
                  <a:gd name="T30" fmla="*/ 40 w 194"/>
                  <a:gd name="T31" fmla="*/ 312 h 452"/>
                  <a:gd name="T32" fmla="*/ 34 w 194"/>
                  <a:gd name="T33" fmla="*/ 332 h 452"/>
                  <a:gd name="T34" fmla="*/ 30 w 194"/>
                  <a:gd name="T35" fmla="*/ 350 h 452"/>
                  <a:gd name="T36" fmla="*/ 28 w 194"/>
                  <a:gd name="T37" fmla="*/ 366 h 452"/>
                  <a:gd name="T38" fmla="*/ 26 w 194"/>
                  <a:gd name="T39" fmla="*/ 394 h 452"/>
                  <a:gd name="T40" fmla="*/ 22 w 194"/>
                  <a:gd name="T41" fmla="*/ 416 h 452"/>
                  <a:gd name="T42" fmla="*/ 20 w 194"/>
                  <a:gd name="T43" fmla="*/ 426 h 452"/>
                  <a:gd name="T44" fmla="*/ 16 w 194"/>
                  <a:gd name="T45" fmla="*/ 436 h 452"/>
                  <a:gd name="T46" fmla="*/ 8 w 194"/>
                  <a:gd name="T47" fmla="*/ 444 h 452"/>
                  <a:gd name="T48" fmla="*/ 0 w 194"/>
                  <a:gd name="T49" fmla="*/ 452 h 452"/>
                  <a:gd name="T50" fmla="*/ 0 w 194"/>
                  <a:gd name="T51" fmla="*/ 452 h 452"/>
                  <a:gd name="T52" fmla="*/ 6 w 194"/>
                  <a:gd name="T53" fmla="*/ 444 h 452"/>
                  <a:gd name="T54" fmla="*/ 12 w 194"/>
                  <a:gd name="T55" fmla="*/ 436 h 452"/>
                  <a:gd name="T56" fmla="*/ 14 w 194"/>
                  <a:gd name="T57" fmla="*/ 426 h 452"/>
                  <a:gd name="T58" fmla="*/ 16 w 194"/>
                  <a:gd name="T59" fmla="*/ 416 h 452"/>
                  <a:gd name="T60" fmla="*/ 18 w 194"/>
                  <a:gd name="T61" fmla="*/ 392 h 452"/>
                  <a:gd name="T62" fmla="*/ 18 w 194"/>
                  <a:gd name="T63" fmla="*/ 364 h 452"/>
                  <a:gd name="T64" fmla="*/ 20 w 194"/>
                  <a:gd name="T65" fmla="*/ 348 h 452"/>
                  <a:gd name="T66" fmla="*/ 24 w 194"/>
                  <a:gd name="T67" fmla="*/ 332 h 452"/>
                  <a:gd name="T68" fmla="*/ 30 w 194"/>
                  <a:gd name="T69" fmla="*/ 312 h 452"/>
                  <a:gd name="T70" fmla="*/ 38 w 194"/>
                  <a:gd name="T71" fmla="*/ 290 h 452"/>
                  <a:gd name="T72" fmla="*/ 50 w 194"/>
                  <a:gd name="T73" fmla="*/ 266 h 452"/>
                  <a:gd name="T74" fmla="*/ 64 w 194"/>
                  <a:gd name="T75" fmla="*/ 240 h 452"/>
                  <a:gd name="T76" fmla="*/ 84 w 194"/>
                  <a:gd name="T77" fmla="*/ 210 h 452"/>
                  <a:gd name="T78" fmla="*/ 108 w 194"/>
                  <a:gd name="T79" fmla="*/ 180 h 452"/>
                  <a:gd name="T80" fmla="*/ 108 w 194"/>
                  <a:gd name="T81" fmla="*/ 180 h 452"/>
                  <a:gd name="T82" fmla="*/ 128 w 194"/>
                  <a:gd name="T83" fmla="*/ 154 h 452"/>
                  <a:gd name="T84" fmla="*/ 140 w 194"/>
                  <a:gd name="T85" fmla="*/ 138 h 452"/>
                  <a:gd name="T86" fmla="*/ 152 w 194"/>
                  <a:gd name="T87" fmla="*/ 118 h 452"/>
                  <a:gd name="T88" fmla="*/ 164 w 194"/>
                  <a:gd name="T89" fmla="*/ 96 h 452"/>
                  <a:gd name="T90" fmla="*/ 176 w 194"/>
                  <a:gd name="T91" fmla="*/ 68 h 452"/>
                  <a:gd name="T92" fmla="*/ 186 w 194"/>
                  <a:gd name="T93" fmla="*/ 36 h 452"/>
                  <a:gd name="T94" fmla="*/ 194 w 194"/>
                  <a:gd name="T95" fmla="*/ 0 h 452"/>
                  <a:gd name="T96" fmla="*/ 194 w 194"/>
                  <a:gd name="T97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4" h="452">
                    <a:moveTo>
                      <a:pt x="194" y="0"/>
                    </a:moveTo>
                    <a:lnTo>
                      <a:pt x="194" y="0"/>
                    </a:lnTo>
                    <a:lnTo>
                      <a:pt x="192" y="26"/>
                    </a:lnTo>
                    <a:lnTo>
                      <a:pt x="188" y="50"/>
                    </a:lnTo>
                    <a:lnTo>
                      <a:pt x="182" y="74"/>
                    </a:lnTo>
                    <a:lnTo>
                      <a:pt x="174" y="98"/>
                    </a:lnTo>
                    <a:lnTo>
                      <a:pt x="164" y="120"/>
                    </a:lnTo>
                    <a:lnTo>
                      <a:pt x="152" y="142"/>
                    </a:lnTo>
                    <a:lnTo>
                      <a:pt x="140" y="162"/>
                    </a:lnTo>
                    <a:lnTo>
                      <a:pt x="124" y="180"/>
                    </a:lnTo>
                    <a:lnTo>
                      <a:pt x="124" y="180"/>
                    </a:lnTo>
                    <a:lnTo>
                      <a:pt x="98" y="212"/>
                    </a:lnTo>
                    <a:lnTo>
                      <a:pt x="78" y="240"/>
                    </a:lnTo>
                    <a:lnTo>
                      <a:pt x="62" y="266"/>
                    </a:lnTo>
                    <a:lnTo>
                      <a:pt x="50" y="290"/>
                    </a:lnTo>
                    <a:lnTo>
                      <a:pt x="40" y="312"/>
                    </a:lnTo>
                    <a:lnTo>
                      <a:pt x="34" y="332"/>
                    </a:lnTo>
                    <a:lnTo>
                      <a:pt x="30" y="350"/>
                    </a:lnTo>
                    <a:lnTo>
                      <a:pt x="28" y="366"/>
                    </a:lnTo>
                    <a:lnTo>
                      <a:pt x="26" y="394"/>
                    </a:lnTo>
                    <a:lnTo>
                      <a:pt x="22" y="416"/>
                    </a:lnTo>
                    <a:lnTo>
                      <a:pt x="20" y="426"/>
                    </a:lnTo>
                    <a:lnTo>
                      <a:pt x="16" y="436"/>
                    </a:lnTo>
                    <a:lnTo>
                      <a:pt x="8" y="444"/>
                    </a:lnTo>
                    <a:lnTo>
                      <a:pt x="0" y="452"/>
                    </a:lnTo>
                    <a:lnTo>
                      <a:pt x="0" y="452"/>
                    </a:lnTo>
                    <a:lnTo>
                      <a:pt x="6" y="444"/>
                    </a:lnTo>
                    <a:lnTo>
                      <a:pt x="12" y="436"/>
                    </a:lnTo>
                    <a:lnTo>
                      <a:pt x="14" y="426"/>
                    </a:lnTo>
                    <a:lnTo>
                      <a:pt x="16" y="416"/>
                    </a:lnTo>
                    <a:lnTo>
                      <a:pt x="18" y="392"/>
                    </a:lnTo>
                    <a:lnTo>
                      <a:pt x="18" y="364"/>
                    </a:lnTo>
                    <a:lnTo>
                      <a:pt x="20" y="348"/>
                    </a:lnTo>
                    <a:lnTo>
                      <a:pt x="24" y="332"/>
                    </a:lnTo>
                    <a:lnTo>
                      <a:pt x="30" y="312"/>
                    </a:lnTo>
                    <a:lnTo>
                      <a:pt x="38" y="290"/>
                    </a:lnTo>
                    <a:lnTo>
                      <a:pt x="50" y="266"/>
                    </a:lnTo>
                    <a:lnTo>
                      <a:pt x="64" y="240"/>
                    </a:lnTo>
                    <a:lnTo>
                      <a:pt x="84" y="210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28" y="154"/>
                    </a:lnTo>
                    <a:lnTo>
                      <a:pt x="140" y="138"/>
                    </a:lnTo>
                    <a:lnTo>
                      <a:pt x="152" y="118"/>
                    </a:lnTo>
                    <a:lnTo>
                      <a:pt x="164" y="96"/>
                    </a:lnTo>
                    <a:lnTo>
                      <a:pt x="176" y="68"/>
                    </a:lnTo>
                    <a:lnTo>
                      <a:pt x="186" y="36"/>
                    </a:lnTo>
                    <a:lnTo>
                      <a:pt x="194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16" name="Freeform 24"/>
              <p:cNvSpPr>
                <a:spLocks/>
              </p:cNvSpPr>
              <p:nvPr/>
            </p:nvSpPr>
            <p:spPr bwMode="auto">
              <a:xfrm>
                <a:off x="2852" y="1299"/>
                <a:ext cx="158" cy="112"/>
              </a:xfrm>
              <a:custGeom>
                <a:avLst/>
                <a:gdLst>
                  <a:gd name="T0" fmla="*/ 156 w 158"/>
                  <a:gd name="T1" fmla="*/ 94 h 112"/>
                  <a:gd name="T2" fmla="*/ 156 w 158"/>
                  <a:gd name="T3" fmla="*/ 94 h 112"/>
                  <a:gd name="T4" fmla="*/ 150 w 158"/>
                  <a:gd name="T5" fmla="*/ 102 h 112"/>
                  <a:gd name="T6" fmla="*/ 142 w 158"/>
                  <a:gd name="T7" fmla="*/ 106 h 112"/>
                  <a:gd name="T8" fmla="*/ 132 w 158"/>
                  <a:gd name="T9" fmla="*/ 110 h 112"/>
                  <a:gd name="T10" fmla="*/ 120 w 158"/>
                  <a:gd name="T11" fmla="*/ 112 h 112"/>
                  <a:gd name="T12" fmla="*/ 106 w 158"/>
                  <a:gd name="T13" fmla="*/ 112 h 112"/>
                  <a:gd name="T14" fmla="*/ 90 w 158"/>
                  <a:gd name="T15" fmla="*/ 108 h 112"/>
                  <a:gd name="T16" fmla="*/ 74 w 158"/>
                  <a:gd name="T17" fmla="*/ 104 h 112"/>
                  <a:gd name="T18" fmla="*/ 58 w 158"/>
                  <a:gd name="T19" fmla="*/ 96 h 112"/>
                  <a:gd name="T20" fmla="*/ 58 w 158"/>
                  <a:gd name="T21" fmla="*/ 96 h 112"/>
                  <a:gd name="T22" fmla="*/ 44 w 158"/>
                  <a:gd name="T23" fmla="*/ 88 h 112"/>
                  <a:gd name="T24" fmla="*/ 30 w 158"/>
                  <a:gd name="T25" fmla="*/ 78 h 112"/>
                  <a:gd name="T26" fmla="*/ 20 w 158"/>
                  <a:gd name="T27" fmla="*/ 68 h 112"/>
                  <a:gd name="T28" fmla="*/ 10 w 158"/>
                  <a:gd name="T29" fmla="*/ 58 h 112"/>
                  <a:gd name="T30" fmla="*/ 4 w 158"/>
                  <a:gd name="T31" fmla="*/ 48 h 112"/>
                  <a:gd name="T32" fmla="*/ 0 w 158"/>
                  <a:gd name="T33" fmla="*/ 36 h 112"/>
                  <a:gd name="T34" fmla="*/ 0 w 158"/>
                  <a:gd name="T35" fmla="*/ 26 h 112"/>
                  <a:gd name="T36" fmla="*/ 2 w 158"/>
                  <a:gd name="T37" fmla="*/ 18 h 112"/>
                  <a:gd name="T38" fmla="*/ 2 w 158"/>
                  <a:gd name="T39" fmla="*/ 18 h 112"/>
                  <a:gd name="T40" fmla="*/ 8 w 158"/>
                  <a:gd name="T41" fmla="*/ 10 h 112"/>
                  <a:gd name="T42" fmla="*/ 16 w 158"/>
                  <a:gd name="T43" fmla="*/ 4 h 112"/>
                  <a:gd name="T44" fmla="*/ 28 w 158"/>
                  <a:gd name="T45" fmla="*/ 0 h 112"/>
                  <a:gd name="T46" fmla="*/ 40 w 158"/>
                  <a:gd name="T47" fmla="*/ 0 h 112"/>
                  <a:gd name="T48" fmla="*/ 54 w 158"/>
                  <a:gd name="T49" fmla="*/ 0 h 112"/>
                  <a:gd name="T50" fmla="*/ 68 w 158"/>
                  <a:gd name="T51" fmla="*/ 2 h 112"/>
                  <a:gd name="T52" fmla="*/ 84 w 158"/>
                  <a:gd name="T53" fmla="*/ 8 h 112"/>
                  <a:gd name="T54" fmla="*/ 100 w 158"/>
                  <a:gd name="T55" fmla="*/ 14 h 112"/>
                  <a:gd name="T56" fmla="*/ 100 w 158"/>
                  <a:gd name="T57" fmla="*/ 14 h 112"/>
                  <a:gd name="T58" fmla="*/ 114 w 158"/>
                  <a:gd name="T59" fmla="*/ 22 h 112"/>
                  <a:gd name="T60" fmla="*/ 128 w 158"/>
                  <a:gd name="T61" fmla="*/ 32 h 112"/>
                  <a:gd name="T62" fmla="*/ 140 w 158"/>
                  <a:gd name="T63" fmla="*/ 42 h 112"/>
                  <a:gd name="T64" fmla="*/ 148 w 158"/>
                  <a:gd name="T65" fmla="*/ 54 h 112"/>
                  <a:gd name="T66" fmla="*/ 154 w 158"/>
                  <a:gd name="T67" fmla="*/ 64 h 112"/>
                  <a:gd name="T68" fmla="*/ 158 w 158"/>
                  <a:gd name="T69" fmla="*/ 74 h 112"/>
                  <a:gd name="T70" fmla="*/ 158 w 158"/>
                  <a:gd name="T71" fmla="*/ 84 h 112"/>
                  <a:gd name="T72" fmla="*/ 156 w 158"/>
                  <a:gd name="T73" fmla="*/ 94 h 112"/>
                  <a:gd name="T74" fmla="*/ 156 w 158"/>
                  <a:gd name="T75" fmla="*/ 9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12">
                    <a:moveTo>
                      <a:pt x="156" y="94"/>
                    </a:moveTo>
                    <a:lnTo>
                      <a:pt x="156" y="94"/>
                    </a:lnTo>
                    <a:lnTo>
                      <a:pt x="150" y="102"/>
                    </a:lnTo>
                    <a:lnTo>
                      <a:pt x="142" y="106"/>
                    </a:lnTo>
                    <a:lnTo>
                      <a:pt x="132" y="110"/>
                    </a:lnTo>
                    <a:lnTo>
                      <a:pt x="120" y="112"/>
                    </a:lnTo>
                    <a:lnTo>
                      <a:pt x="106" y="112"/>
                    </a:lnTo>
                    <a:lnTo>
                      <a:pt x="90" y="108"/>
                    </a:lnTo>
                    <a:lnTo>
                      <a:pt x="74" y="104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44" y="88"/>
                    </a:lnTo>
                    <a:lnTo>
                      <a:pt x="30" y="78"/>
                    </a:lnTo>
                    <a:lnTo>
                      <a:pt x="20" y="68"/>
                    </a:lnTo>
                    <a:lnTo>
                      <a:pt x="10" y="58"/>
                    </a:lnTo>
                    <a:lnTo>
                      <a:pt x="4" y="48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68" y="2"/>
                    </a:lnTo>
                    <a:lnTo>
                      <a:pt x="84" y="8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14" y="22"/>
                    </a:lnTo>
                    <a:lnTo>
                      <a:pt x="128" y="32"/>
                    </a:lnTo>
                    <a:lnTo>
                      <a:pt x="140" y="42"/>
                    </a:lnTo>
                    <a:lnTo>
                      <a:pt x="148" y="54"/>
                    </a:lnTo>
                    <a:lnTo>
                      <a:pt x="154" y="64"/>
                    </a:lnTo>
                    <a:lnTo>
                      <a:pt x="158" y="74"/>
                    </a:lnTo>
                    <a:lnTo>
                      <a:pt x="158" y="84"/>
                    </a:lnTo>
                    <a:lnTo>
                      <a:pt x="156" y="94"/>
                    </a:lnTo>
                    <a:lnTo>
                      <a:pt x="156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17" name="Freeform 25"/>
              <p:cNvSpPr>
                <a:spLocks/>
              </p:cNvSpPr>
              <p:nvPr/>
            </p:nvSpPr>
            <p:spPr bwMode="auto">
              <a:xfrm>
                <a:off x="2972" y="1429"/>
                <a:ext cx="62" cy="44"/>
              </a:xfrm>
              <a:custGeom>
                <a:avLst/>
                <a:gdLst>
                  <a:gd name="T0" fmla="*/ 60 w 62"/>
                  <a:gd name="T1" fmla="*/ 36 h 44"/>
                  <a:gd name="T2" fmla="*/ 60 w 62"/>
                  <a:gd name="T3" fmla="*/ 36 h 44"/>
                  <a:gd name="T4" fmla="*/ 58 w 62"/>
                  <a:gd name="T5" fmla="*/ 40 h 44"/>
                  <a:gd name="T6" fmla="*/ 56 w 62"/>
                  <a:gd name="T7" fmla="*/ 42 h 44"/>
                  <a:gd name="T8" fmla="*/ 46 w 62"/>
                  <a:gd name="T9" fmla="*/ 44 h 44"/>
                  <a:gd name="T10" fmla="*/ 34 w 62"/>
                  <a:gd name="T11" fmla="*/ 42 h 44"/>
                  <a:gd name="T12" fmla="*/ 22 w 62"/>
                  <a:gd name="T13" fmla="*/ 38 h 44"/>
                  <a:gd name="T14" fmla="*/ 22 w 62"/>
                  <a:gd name="T15" fmla="*/ 38 h 44"/>
                  <a:gd name="T16" fmla="*/ 12 w 62"/>
                  <a:gd name="T17" fmla="*/ 30 h 44"/>
                  <a:gd name="T18" fmla="*/ 4 w 62"/>
                  <a:gd name="T19" fmla="*/ 22 h 44"/>
                  <a:gd name="T20" fmla="*/ 0 w 62"/>
                  <a:gd name="T21" fmla="*/ 14 h 44"/>
                  <a:gd name="T22" fmla="*/ 0 w 62"/>
                  <a:gd name="T23" fmla="*/ 10 h 44"/>
                  <a:gd name="T24" fmla="*/ 0 w 62"/>
                  <a:gd name="T25" fmla="*/ 6 h 44"/>
                  <a:gd name="T26" fmla="*/ 0 w 62"/>
                  <a:gd name="T27" fmla="*/ 6 h 44"/>
                  <a:gd name="T28" fmla="*/ 4 w 62"/>
                  <a:gd name="T29" fmla="*/ 4 h 44"/>
                  <a:gd name="T30" fmla="*/ 6 w 62"/>
                  <a:gd name="T31" fmla="*/ 2 h 44"/>
                  <a:gd name="T32" fmla="*/ 16 w 62"/>
                  <a:gd name="T33" fmla="*/ 0 h 44"/>
                  <a:gd name="T34" fmla="*/ 26 w 62"/>
                  <a:gd name="T35" fmla="*/ 0 h 44"/>
                  <a:gd name="T36" fmla="*/ 38 w 62"/>
                  <a:gd name="T37" fmla="*/ 6 h 44"/>
                  <a:gd name="T38" fmla="*/ 38 w 62"/>
                  <a:gd name="T39" fmla="*/ 6 h 44"/>
                  <a:gd name="T40" fmla="*/ 50 w 62"/>
                  <a:gd name="T41" fmla="*/ 12 h 44"/>
                  <a:gd name="T42" fmla="*/ 58 w 62"/>
                  <a:gd name="T43" fmla="*/ 20 h 44"/>
                  <a:gd name="T44" fmla="*/ 62 w 62"/>
                  <a:gd name="T45" fmla="*/ 28 h 44"/>
                  <a:gd name="T46" fmla="*/ 62 w 62"/>
                  <a:gd name="T47" fmla="*/ 32 h 44"/>
                  <a:gd name="T48" fmla="*/ 60 w 62"/>
                  <a:gd name="T49" fmla="*/ 36 h 44"/>
                  <a:gd name="T50" fmla="*/ 60 w 62"/>
                  <a:gd name="T5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44">
                    <a:moveTo>
                      <a:pt x="60" y="36"/>
                    </a:moveTo>
                    <a:lnTo>
                      <a:pt x="60" y="36"/>
                    </a:lnTo>
                    <a:lnTo>
                      <a:pt x="58" y="40"/>
                    </a:lnTo>
                    <a:lnTo>
                      <a:pt x="56" y="42"/>
                    </a:lnTo>
                    <a:lnTo>
                      <a:pt x="46" y="44"/>
                    </a:lnTo>
                    <a:lnTo>
                      <a:pt x="34" y="42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2" y="30"/>
                    </a:lnTo>
                    <a:lnTo>
                      <a:pt x="4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50" y="12"/>
                    </a:lnTo>
                    <a:lnTo>
                      <a:pt x="58" y="20"/>
                    </a:lnTo>
                    <a:lnTo>
                      <a:pt x="62" y="28"/>
                    </a:lnTo>
                    <a:lnTo>
                      <a:pt x="62" y="32"/>
                    </a:lnTo>
                    <a:lnTo>
                      <a:pt x="60" y="36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18" name="Freeform 26"/>
              <p:cNvSpPr>
                <a:spLocks/>
              </p:cNvSpPr>
              <p:nvPr/>
            </p:nvSpPr>
            <p:spPr bwMode="auto">
              <a:xfrm>
                <a:off x="2558" y="1327"/>
                <a:ext cx="152" cy="392"/>
              </a:xfrm>
              <a:custGeom>
                <a:avLst/>
                <a:gdLst>
                  <a:gd name="T0" fmla="*/ 106 w 152"/>
                  <a:gd name="T1" fmla="*/ 0 h 392"/>
                  <a:gd name="T2" fmla="*/ 106 w 152"/>
                  <a:gd name="T3" fmla="*/ 0 h 392"/>
                  <a:gd name="T4" fmla="*/ 98 w 152"/>
                  <a:gd name="T5" fmla="*/ 8 h 392"/>
                  <a:gd name="T6" fmla="*/ 74 w 152"/>
                  <a:gd name="T7" fmla="*/ 32 h 392"/>
                  <a:gd name="T8" fmla="*/ 60 w 152"/>
                  <a:gd name="T9" fmla="*/ 48 h 392"/>
                  <a:gd name="T10" fmla="*/ 44 w 152"/>
                  <a:gd name="T11" fmla="*/ 68 h 392"/>
                  <a:gd name="T12" fmla="*/ 30 w 152"/>
                  <a:gd name="T13" fmla="*/ 92 h 392"/>
                  <a:gd name="T14" fmla="*/ 18 w 152"/>
                  <a:gd name="T15" fmla="*/ 118 h 392"/>
                  <a:gd name="T16" fmla="*/ 8 w 152"/>
                  <a:gd name="T17" fmla="*/ 146 h 392"/>
                  <a:gd name="T18" fmla="*/ 2 w 152"/>
                  <a:gd name="T19" fmla="*/ 176 h 392"/>
                  <a:gd name="T20" fmla="*/ 0 w 152"/>
                  <a:gd name="T21" fmla="*/ 192 h 392"/>
                  <a:gd name="T22" fmla="*/ 0 w 152"/>
                  <a:gd name="T23" fmla="*/ 208 h 392"/>
                  <a:gd name="T24" fmla="*/ 2 w 152"/>
                  <a:gd name="T25" fmla="*/ 224 h 392"/>
                  <a:gd name="T26" fmla="*/ 4 w 152"/>
                  <a:gd name="T27" fmla="*/ 242 h 392"/>
                  <a:gd name="T28" fmla="*/ 10 w 152"/>
                  <a:gd name="T29" fmla="*/ 260 h 392"/>
                  <a:gd name="T30" fmla="*/ 16 w 152"/>
                  <a:gd name="T31" fmla="*/ 278 h 392"/>
                  <a:gd name="T32" fmla="*/ 24 w 152"/>
                  <a:gd name="T33" fmla="*/ 296 h 392"/>
                  <a:gd name="T34" fmla="*/ 34 w 152"/>
                  <a:gd name="T35" fmla="*/ 314 h 392"/>
                  <a:gd name="T36" fmla="*/ 48 w 152"/>
                  <a:gd name="T37" fmla="*/ 334 h 392"/>
                  <a:gd name="T38" fmla="*/ 62 w 152"/>
                  <a:gd name="T39" fmla="*/ 352 h 392"/>
                  <a:gd name="T40" fmla="*/ 80 w 152"/>
                  <a:gd name="T41" fmla="*/ 372 h 392"/>
                  <a:gd name="T42" fmla="*/ 100 w 152"/>
                  <a:gd name="T43" fmla="*/ 392 h 392"/>
                  <a:gd name="T44" fmla="*/ 152 w 152"/>
                  <a:gd name="T45" fmla="*/ 386 h 392"/>
                  <a:gd name="T46" fmla="*/ 152 w 152"/>
                  <a:gd name="T47" fmla="*/ 386 h 392"/>
                  <a:gd name="T48" fmla="*/ 142 w 152"/>
                  <a:gd name="T49" fmla="*/ 378 h 392"/>
                  <a:gd name="T50" fmla="*/ 120 w 152"/>
                  <a:gd name="T51" fmla="*/ 356 h 392"/>
                  <a:gd name="T52" fmla="*/ 106 w 152"/>
                  <a:gd name="T53" fmla="*/ 340 h 392"/>
                  <a:gd name="T54" fmla="*/ 90 w 152"/>
                  <a:gd name="T55" fmla="*/ 320 h 392"/>
                  <a:gd name="T56" fmla="*/ 76 w 152"/>
                  <a:gd name="T57" fmla="*/ 298 h 392"/>
                  <a:gd name="T58" fmla="*/ 62 w 152"/>
                  <a:gd name="T59" fmla="*/ 272 h 392"/>
                  <a:gd name="T60" fmla="*/ 52 w 152"/>
                  <a:gd name="T61" fmla="*/ 246 h 392"/>
                  <a:gd name="T62" fmla="*/ 44 w 152"/>
                  <a:gd name="T63" fmla="*/ 216 h 392"/>
                  <a:gd name="T64" fmla="*/ 38 w 152"/>
                  <a:gd name="T65" fmla="*/ 184 h 392"/>
                  <a:gd name="T66" fmla="*/ 38 w 152"/>
                  <a:gd name="T67" fmla="*/ 166 h 392"/>
                  <a:gd name="T68" fmla="*/ 40 w 152"/>
                  <a:gd name="T69" fmla="*/ 150 h 392"/>
                  <a:gd name="T70" fmla="*/ 42 w 152"/>
                  <a:gd name="T71" fmla="*/ 132 h 392"/>
                  <a:gd name="T72" fmla="*/ 46 w 152"/>
                  <a:gd name="T73" fmla="*/ 114 h 392"/>
                  <a:gd name="T74" fmla="*/ 50 w 152"/>
                  <a:gd name="T75" fmla="*/ 96 h 392"/>
                  <a:gd name="T76" fmla="*/ 58 w 152"/>
                  <a:gd name="T77" fmla="*/ 78 h 392"/>
                  <a:gd name="T78" fmla="*/ 68 w 152"/>
                  <a:gd name="T79" fmla="*/ 58 h 392"/>
                  <a:gd name="T80" fmla="*/ 78 w 152"/>
                  <a:gd name="T81" fmla="*/ 38 h 392"/>
                  <a:gd name="T82" fmla="*/ 92 w 152"/>
                  <a:gd name="T83" fmla="*/ 20 h 392"/>
                  <a:gd name="T84" fmla="*/ 106 w 152"/>
                  <a:gd name="T85" fmla="*/ 0 h 392"/>
                  <a:gd name="T86" fmla="*/ 106 w 152"/>
                  <a:gd name="T8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392">
                    <a:moveTo>
                      <a:pt x="106" y="0"/>
                    </a:moveTo>
                    <a:lnTo>
                      <a:pt x="106" y="0"/>
                    </a:lnTo>
                    <a:lnTo>
                      <a:pt x="98" y="8"/>
                    </a:lnTo>
                    <a:lnTo>
                      <a:pt x="74" y="32"/>
                    </a:lnTo>
                    <a:lnTo>
                      <a:pt x="60" y="48"/>
                    </a:lnTo>
                    <a:lnTo>
                      <a:pt x="44" y="68"/>
                    </a:lnTo>
                    <a:lnTo>
                      <a:pt x="30" y="92"/>
                    </a:lnTo>
                    <a:lnTo>
                      <a:pt x="18" y="118"/>
                    </a:lnTo>
                    <a:lnTo>
                      <a:pt x="8" y="146"/>
                    </a:lnTo>
                    <a:lnTo>
                      <a:pt x="2" y="176"/>
                    </a:lnTo>
                    <a:lnTo>
                      <a:pt x="0" y="192"/>
                    </a:lnTo>
                    <a:lnTo>
                      <a:pt x="0" y="208"/>
                    </a:lnTo>
                    <a:lnTo>
                      <a:pt x="2" y="224"/>
                    </a:lnTo>
                    <a:lnTo>
                      <a:pt x="4" y="242"/>
                    </a:lnTo>
                    <a:lnTo>
                      <a:pt x="10" y="260"/>
                    </a:lnTo>
                    <a:lnTo>
                      <a:pt x="16" y="278"/>
                    </a:lnTo>
                    <a:lnTo>
                      <a:pt x="24" y="296"/>
                    </a:lnTo>
                    <a:lnTo>
                      <a:pt x="34" y="314"/>
                    </a:lnTo>
                    <a:lnTo>
                      <a:pt x="48" y="334"/>
                    </a:lnTo>
                    <a:lnTo>
                      <a:pt x="62" y="352"/>
                    </a:lnTo>
                    <a:lnTo>
                      <a:pt x="80" y="372"/>
                    </a:lnTo>
                    <a:lnTo>
                      <a:pt x="100" y="392"/>
                    </a:lnTo>
                    <a:lnTo>
                      <a:pt x="152" y="386"/>
                    </a:lnTo>
                    <a:lnTo>
                      <a:pt x="152" y="386"/>
                    </a:lnTo>
                    <a:lnTo>
                      <a:pt x="142" y="378"/>
                    </a:lnTo>
                    <a:lnTo>
                      <a:pt x="120" y="356"/>
                    </a:lnTo>
                    <a:lnTo>
                      <a:pt x="106" y="340"/>
                    </a:lnTo>
                    <a:lnTo>
                      <a:pt x="90" y="320"/>
                    </a:lnTo>
                    <a:lnTo>
                      <a:pt x="76" y="298"/>
                    </a:lnTo>
                    <a:lnTo>
                      <a:pt x="62" y="272"/>
                    </a:lnTo>
                    <a:lnTo>
                      <a:pt x="52" y="246"/>
                    </a:lnTo>
                    <a:lnTo>
                      <a:pt x="44" y="216"/>
                    </a:lnTo>
                    <a:lnTo>
                      <a:pt x="38" y="184"/>
                    </a:lnTo>
                    <a:lnTo>
                      <a:pt x="38" y="166"/>
                    </a:lnTo>
                    <a:lnTo>
                      <a:pt x="40" y="150"/>
                    </a:lnTo>
                    <a:lnTo>
                      <a:pt x="42" y="132"/>
                    </a:lnTo>
                    <a:lnTo>
                      <a:pt x="46" y="114"/>
                    </a:lnTo>
                    <a:lnTo>
                      <a:pt x="50" y="96"/>
                    </a:lnTo>
                    <a:lnTo>
                      <a:pt x="58" y="78"/>
                    </a:lnTo>
                    <a:lnTo>
                      <a:pt x="68" y="58"/>
                    </a:lnTo>
                    <a:lnTo>
                      <a:pt x="78" y="38"/>
                    </a:lnTo>
                    <a:lnTo>
                      <a:pt x="92" y="20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8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03566" y="1558770"/>
              <a:ext cx="648136" cy="1729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39" name="Freeform 5"/>
            <p:cNvSpPr>
              <a:spLocks/>
            </p:cNvSpPr>
            <p:nvPr/>
          </p:nvSpPr>
          <p:spPr bwMode="auto">
            <a:xfrm>
              <a:off x="1237250" y="1581997"/>
              <a:ext cx="584252" cy="657321"/>
            </a:xfrm>
            <a:custGeom>
              <a:avLst/>
              <a:gdLst>
                <a:gd name="T0" fmla="*/ 875 w 1007"/>
                <a:gd name="T1" fmla="*/ 1088 h 1132"/>
                <a:gd name="T2" fmla="*/ 824 w 1007"/>
                <a:gd name="T3" fmla="*/ 1098 h 1132"/>
                <a:gd name="T4" fmla="*/ 886 w 1007"/>
                <a:gd name="T5" fmla="*/ 999 h 1132"/>
                <a:gd name="T6" fmla="*/ 905 w 1007"/>
                <a:gd name="T7" fmla="*/ 959 h 1132"/>
                <a:gd name="T8" fmla="*/ 862 w 1007"/>
                <a:gd name="T9" fmla="*/ 971 h 1132"/>
                <a:gd name="T10" fmla="*/ 853 w 1007"/>
                <a:gd name="T11" fmla="*/ 978 h 1132"/>
                <a:gd name="T12" fmla="*/ 900 w 1007"/>
                <a:gd name="T13" fmla="*/ 898 h 1132"/>
                <a:gd name="T14" fmla="*/ 889 w 1007"/>
                <a:gd name="T15" fmla="*/ 868 h 1132"/>
                <a:gd name="T16" fmla="*/ 960 w 1007"/>
                <a:gd name="T17" fmla="*/ 567 h 1132"/>
                <a:gd name="T18" fmla="*/ 1004 w 1007"/>
                <a:gd name="T19" fmla="*/ 506 h 1132"/>
                <a:gd name="T20" fmla="*/ 946 w 1007"/>
                <a:gd name="T21" fmla="*/ 560 h 1132"/>
                <a:gd name="T22" fmla="*/ 900 w 1007"/>
                <a:gd name="T23" fmla="*/ 500 h 1132"/>
                <a:gd name="T24" fmla="*/ 924 w 1007"/>
                <a:gd name="T25" fmla="*/ 426 h 1132"/>
                <a:gd name="T26" fmla="*/ 884 w 1007"/>
                <a:gd name="T27" fmla="*/ 459 h 1132"/>
                <a:gd name="T28" fmla="*/ 925 w 1007"/>
                <a:gd name="T29" fmla="*/ 376 h 1132"/>
                <a:gd name="T30" fmla="*/ 908 w 1007"/>
                <a:gd name="T31" fmla="*/ 353 h 1132"/>
                <a:gd name="T32" fmla="*/ 823 w 1007"/>
                <a:gd name="T33" fmla="*/ 494 h 1132"/>
                <a:gd name="T34" fmla="*/ 840 w 1007"/>
                <a:gd name="T35" fmla="*/ 402 h 1132"/>
                <a:gd name="T36" fmla="*/ 789 w 1007"/>
                <a:gd name="T37" fmla="*/ 356 h 1132"/>
                <a:gd name="T38" fmla="*/ 610 w 1007"/>
                <a:gd name="T39" fmla="*/ 112 h 1132"/>
                <a:gd name="T40" fmla="*/ 596 w 1007"/>
                <a:gd name="T41" fmla="*/ 82 h 1132"/>
                <a:gd name="T42" fmla="*/ 558 w 1007"/>
                <a:gd name="T43" fmla="*/ 106 h 1132"/>
                <a:gd name="T44" fmla="*/ 563 w 1007"/>
                <a:gd name="T45" fmla="*/ 28 h 1132"/>
                <a:gd name="T46" fmla="*/ 537 w 1007"/>
                <a:gd name="T47" fmla="*/ 152 h 1132"/>
                <a:gd name="T48" fmla="*/ 494 w 1007"/>
                <a:gd name="T49" fmla="*/ 175 h 1132"/>
                <a:gd name="T50" fmla="*/ 456 w 1007"/>
                <a:gd name="T51" fmla="*/ 57 h 1132"/>
                <a:gd name="T52" fmla="*/ 385 w 1007"/>
                <a:gd name="T53" fmla="*/ 243 h 1132"/>
                <a:gd name="T54" fmla="*/ 281 w 1007"/>
                <a:gd name="T55" fmla="*/ 341 h 1132"/>
                <a:gd name="T56" fmla="*/ 211 w 1007"/>
                <a:gd name="T57" fmla="*/ 232 h 1132"/>
                <a:gd name="T58" fmla="*/ 196 w 1007"/>
                <a:gd name="T59" fmla="*/ 251 h 1132"/>
                <a:gd name="T60" fmla="*/ 152 w 1007"/>
                <a:gd name="T61" fmla="*/ 223 h 1132"/>
                <a:gd name="T62" fmla="*/ 141 w 1007"/>
                <a:gd name="T63" fmla="*/ 248 h 1132"/>
                <a:gd name="T64" fmla="*/ 164 w 1007"/>
                <a:gd name="T65" fmla="*/ 351 h 1132"/>
                <a:gd name="T66" fmla="*/ 113 w 1007"/>
                <a:gd name="T67" fmla="*/ 335 h 1132"/>
                <a:gd name="T68" fmla="*/ 142 w 1007"/>
                <a:gd name="T69" fmla="*/ 453 h 1132"/>
                <a:gd name="T70" fmla="*/ 75 w 1007"/>
                <a:gd name="T71" fmla="*/ 395 h 1132"/>
                <a:gd name="T72" fmla="*/ 91 w 1007"/>
                <a:gd name="T73" fmla="*/ 478 h 1132"/>
                <a:gd name="T74" fmla="*/ 114 w 1007"/>
                <a:gd name="T75" fmla="*/ 531 h 1132"/>
                <a:gd name="T76" fmla="*/ 69 w 1007"/>
                <a:gd name="T77" fmla="*/ 500 h 1132"/>
                <a:gd name="T78" fmla="*/ 135 w 1007"/>
                <a:gd name="T79" fmla="*/ 738 h 1132"/>
                <a:gd name="T80" fmla="*/ 75 w 1007"/>
                <a:gd name="T81" fmla="*/ 687 h 1132"/>
                <a:gd name="T82" fmla="*/ 90 w 1007"/>
                <a:gd name="T83" fmla="*/ 730 h 1132"/>
                <a:gd name="T84" fmla="*/ 0 w 1007"/>
                <a:gd name="T85" fmla="*/ 691 h 1132"/>
                <a:gd name="T86" fmla="*/ 110 w 1007"/>
                <a:gd name="T87" fmla="*/ 798 h 1132"/>
                <a:gd name="T88" fmla="*/ 114 w 1007"/>
                <a:gd name="T89" fmla="*/ 811 h 1132"/>
                <a:gd name="T90" fmla="*/ 43 w 1007"/>
                <a:gd name="T91" fmla="*/ 779 h 1132"/>
                <a:gd name="T92" fmla="*/ 135 w 1007"/>
                <a:gd name="T93" fmla="*/ 879 h 1132"/>
                <a:gd name="T94" fmla="*/ 82 w 1007"/>
                <a:gd name="T95" fmla="*/ 865 h 1132"/>
                <a:gd name="T96" fmla="*/ 109 w 1007"/>
                <a:gd name="T97" fmla="*/ 922 h 1132"/>
                <a:gd name="T98" fmla="*/ 170 w 1007"/>
                <a:gd name="T99" fmla="*/ 980 h 1132"/>
                <a:gd name="T100" fmla="*/ 103 w 1007"/>
                <a:gd name="T101" fmla="*/ 964 h 1132"/>
                <a:gd name="T102" fmla="*/ 163 w 1007"/>
                <a:gd name="T103" fmla="*/ 1038 h 1132"/>
                <a:gd name="T104" fmla="*/ 161 w 1007"/>
                <a:gd name="T105" fmla="*/ 1113 h 1132"/>
                <a:gd name="T106" fmla="*/ 59 w 1007"/>
                <a:gd name="T107" fmla="*/ 1037 h 1132"/>
                <a:gd name="T108" fmla="*/ 135 w 1007"/>
                <a:gd name="T109" fmla="*/ 1118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7" h="1132">
                  <a:moveTo>
                    <a:pt x="817" y="1132"/>
                  </a:moveTo>
                  <a:lnTo>
                    <a:pt x="821" y="1129"/>
                  </a:lnTo>
                  <a:lnTo>
                    <a:pt x="833" y="1121"/>
                  </a:lnTo>
                  <a:lnTo>
                    <a:pt x="848" y="1110"/>
                  </a:lnTo>
                  <a:lnTo>
                    <a:pt x="862" y="1098"/>
                  </a:lnTo>
                  <a:lnTo>
                    <a:pt x="875" y="1088"/>
                  </a:lnTo>
                  <a:lnTo>
                    <a:pt x="884" y="1079"/>
                  </a:lnTo>
                  <a:lnTo>
                    <a:pt x="884" y="1075"/>
                  </a:lnTo>
                  <a:lnTo>
                    <a:pt x="872" y="1076"/>
                  </a:lnTo>
                  <a:lnTo>
                    <a:pt x="855" y="1082"/>
                  </a:lnTo>
                  <a:lnTo>
                    <a:pt x="839" y="1091"/>
                  </a:lnTo>
                  <a:lnTo>
                    <a:pt x="824" y="1098"/>
                  </a:lnTo>
                  <a:lnTo>
                    <a:pt x="811" y="1107"/>
                  </a:lnTo>
                  <a:lnTo>
                    <a:pt x="799" y="1115"/>
                  </a:lnTo>
                  <a:lnTo>
                    <a:pt x="792" y="1121"/>
                  </a:lnTo>
                  <a:lnTo>
                    <a:pt x="786" y="1126"/>
                  </a:lnTo>
                  <a:lnTo>
                    <a:pt x="785" y="1127"/>
                  </a:lnTo>
                  <a:lnTo>
                    <a:pt x="886" y="999"/>
                  </a:lnTo>
                  <a:lnTo>
                    <a:pt x="859" y="983"/>
                  </a:lnTo>
                  <a:lnTo>
                    <a:pt x="862" y="981"/>
                  </a:lnTo>
                  <a:lnTo>
                    <a:pt x="871" y="977"/>
                  </a:lnTo>
                  <a:lnTo>
                    <a:pt x="883" y="971"/>
                  </a:lnTo>
                  <a:lnTo>
                    <a:pt x="894" y="965"/>
                  </a:lnTo>
                  <a:lnTo>
                    <a:pt x="905" y="959"/>
                  </a:lnTo>
                  <a:lnTo>
                    <a:pt x="909" y="957"/>
                  </a:lnTo>
                  <a:lnTo>
                    <a:pt x="908" y="955"/>
                  </a:lnTo>
                  <a:lnTo>
                    <a:pt x="896" y="958"/>
                  </a:lnTo>
                  <a:lnTo>
                    <a:pt x="881" y="962"/>
                  </a:lnTo>
                  <a:lnTo>
                    <a:pt x="870" y="967"/>
                  </a:lnTo>
                  <a:lnTo>
                    <a:pt x="862" y="971"/>
                  </a:lnTo>
                  <a:lnTo>
                    <a:pt x="856" y="974"/>
                  </a:lnTo>
                  <a:lnTo>
                    <a:pt x="853" y="977"/>
                  </a:lnTo>
                  <a:lnTo>
                    <a:pt x="852" y="980"/>
                  </a:lnTo>
                  <a:lnTo>
                    <a:pt x="852" y="981"/>
                  </a:lnTo>
                  <a:lnTo>
                    <a:pt x="852" y="981"/>
                  </a:lnTo>
                  <a:lnTo>
                    <a:pt x="853" y="978"/>
                  </a:lnTo>
                  <a:lnTo>
                    <a:pt x="858" y="971"/>
                  </a:lnTo>
                  <a:lnTo>
                    <a:pt x="864" y="961"/>
                  </a:lnTo>
                  <a:lnTo>
                    <a:pt x="872" y="946"/>
                  </a:lnTo>
                  <a:lnTo>
                    <a:pt x="881" y="932"/>
                  </a:lnTo>
                  <a:lnTo>
                    <a:pt x="890" y="914"/>
                  </a:lnTo>
                  <a:lnTo>
                    <a:pt x="900" y="898"/>
                  </a:lnTo>
                  <a:lnTo>
                    <a:pt x="909" y="882"/>
                  </a:lnTo>
                  <a:lnTo>
                    <a:pt x="921" y="859"/>
                  </a:lnTo>
                  <a:lnTo>
                    <a:pt x="924" y="849"/>
                  </a:lnTo>
                  <a:lnTo>
                    <a:pt x="918" y="850"/>
                  </a:lnTo>
                  <a:lnTo>
                    <a:pt x="903" y="859"/>
                  </a:lnTo>
                  <a:lnTo>
                    <a:pt x="889" y="868"/>
                  </a:lnTo>
                  <a:lnTo>
                    <a:pt x="878" y="873"/>
                  </a:lnTo>
                  <a:lnTo>
                    <a:pt x="874" y="875"/>
                  </a:lnTo>
                  <a:lnTo>
                    <a:pt x="872" y="875"/>
                  </a:lnTo>
                  <a:lnTo>
                    <a:pt x="948" y="577"/>
                  </a:lnTo>
                  <a:lnTo>
                    <a:pt x="951" y="574"/>
                  </a:lnTo>
                  <a:lnTo>
                    <a:pt x="960" y="567"/>
                  </a:lnTo>
                  <a:lnTo>
                    <a:pt x="970" y="557"/>
                  </a:lnTo>
                  <a:lnTo>
                    <a:pt x="984" y="544"/>
                  </a:lnTo>
                  <a:lnTo>
                    <a:pt x="994" y="531"/>
                  </a:lnTo>
                  <a:lnTo>
                    <a:pt x="1002" y="519"/>
                  </a:lnTo>
                  <a:lnTo>
                    <a:pt x="1007" y="510"/>
                  </a:lnTo>
                  <a:lnTo>
                    <a:pt x="1004" y="506"/>
                  </a:lnTo>
                  <a:lnTo>
                    <a:pt x="997" y="507"/>
                  </a:lnTo>
                  <a:lnTo>
                    <a:pt x="986" y="515"/>
                  </a:lnTo>
                  <a:lnTo>
                    <a:pt x="975" y="525"/>
                  </a:lnTo>
                  <a:lnTo>
                    <a:pt x="965" y="537"/>
                  </a:lnTo>
                  <a:lnTo>
                    <a:pt x="954" y="548"/>
                  </a:lnTo>
                  <a:lnTo>
                    <a:pt x="946" y="560"/>
                  </a:lnTo>
                  <a:lnTo>
                    <a:pt x="940" y="567"/>
                  </a:lnTo>
                  <a:lnTo>
                    <a:pt x="938" y="570"/>
                  </a:lnTo>
                  <a:lnTo>
                    <a:pt x="878" y="534"/>
                  </a:lnTo>
                  <a:lnTo>
                    <a:pt x="881" y="529"/>
                  </a:lnTo>
                  <a:lnTo>
                    <a:pt x="889" y="518"/>
                  </a:lnTo>
                  <a:lnTo>
                    <a:pt x="900" y="500"/>
                  </a:lnTo>
                  <a:lnTo>
                    <a:pt x="912" y="481"/>
                  </a:lnTo>
                  <a:lnTo>
                    <a:pt x="922" y="462"/>
                  </a:lnTo>
                  <a:lnTo>
                    <a:pt x="929" y="445"/>
                  </a:lnTo>
                  <a:lnTo>
                    <a:pt x="934" y="432"/>
                  </a:lnTo>
                  <a:lnTo>
                    <a:pt x="931" y="426"/>
                  </a:lnTo>
                  <a:lnTo>
                    <a:pt x="924" y="426"/>
                  </a:lnTo>
                  <a:lnTo>
                    <a:pt x="916" y="429"/>
                  </a:lnTo>
                  <a:lnTo>
                    <a:pt x="908" y="434"/>
                  </a:lnTo>
                  <a:lnTo>
                    <a:pt x="900" y="440"/>
                  </a:lnTo>
                  <a:lnTo>
                    <a:pt x="893" y="448"/>
                  </a:lnTo>
                  <a:lnTo>
                    <a:pt x="887" y="455"/>
                  </a:lnTo>
                  <a:lnTo>
                    <a:pt x="884" y="459"/>
                  </a:lnTo>
                  <a:lnTo>
                    <a:pt x="883" y="461"/>
                  </a:lnTo>
                  <a:lnTo>
                    <a:pt x="886" y="455"/>
                  </a:lnTo>
                  <a:lnTo>
                    <a:pt x="893" y="442"/>
                  </a:lnTo>
                  <a:lnTo>
                    <a:pt x="903" y="423"/>
                  </a:lnTo>
                  <a:lnTo>
                    <a:pt x="915" y="399"/>
                  </a:lnTo>
                  <a:lnTo>
                    <a:pt x="925" y="376"/>
                  </a:lnTo>
                  <a:lnTo>
                    <a:pt x="934" y="354"/>
                  </a:lnTo>
                  <a:lnTo>
                    <a:pt x="938" y="337"/>
                  </a:lnTo>
                  <a:lnTo>
                    <a:pt x="937" y="327"/>
                  </a:lnTo>
                  <a:lnTo>
                    <a:pt x="929" y="327"/>
                  </a:lnTo>
                  <a:lnTo>
                    <a:pt x="919" y="337"/>
                  </a:lnTo>
                  <a:lnTo>
                    <a:pt x="908" y="353"/>
                  </a:lnTo>
                  <a:lnTo>
                    <a:pt x="894" y="373"/>
                  </a:lnTo>
                  <a:lnTo>
                    <a:pt x="883" y="394"/>
                  </a:lnTo>
                  <a:lnTo>
                    <a:pt x="872" y="411"/>
                  </a:lnTo>
                  <a:lnTo>
                    <a:pt x="865" y="426"/>
                  </a:lnTo>
                  <a:lnTo>
                    <a:pt x="862" y="430"/>
                  </a:lnTo>
                  <a:lnTo>
                    <a:pt x="823" y="494"/>
                  </a:lnTo>
                  <a:lnTo>
                    <a:pt x="829" y="481"/>
                  </a:lnTo>
                  <a:lnTo>
                    <a:pt x="842" y="452"/>
                  </a:lnTo>
                  <a:lnTo>
                    <a:pt x="852" y="421"/>
                  </a:lnTo>
                  <a:lnTo>
                    <a:pt x="855" y="402"/>
                  </a:lnTo>
                  <a:lnTo>
                    <a:pt x="849" y="399"/>
                  </a:lnTo>
                  <a:lnTo>
                    <a:pt x="840" y="402"/>
                  </a:lnTo>
                  <a:lnTo>
                    <a:pt x="833" y="408"/>
                  </a:lnTo>
                  <a:lnTo>
                    <a:pt x="830" y="411"/>
                  </a:lnTo>
                  <a:lnTo>
                    <a:pt x="872" y="297"/>
                  </a:lnTo>
                  <a:lnTo>
                    <a:pt x="810" y="335"/>
                  </a:lnTo>
                  <a:lnTo>
                    <a:pt x="795" y="398"/>
                  </a:lnTo>
                  <a:lnTo>
                    <a:pt x="789" y="356"/>
                  </a:lnTo>
                  <a:lnTo>
                    <a:pt x="633" y="222"/>
                  </a:lnTo>
                  <a:lnTo>
                    <a:pt x="633" y="204"/>
                  </a:lnTo>
                  <a:lnTo>
                    <a:pt x="634" y="168"/>
                  </a:lnTo>
                  <a:lnTo>
                    <a:pt x="631" y="127"/>
                  </a:lnTo>
                  <a:lnTo>
                    <a:pt x="623" y="105"/>
                  </a:lnTo>
                  <a:lnTo>
                    <a:pt x="610" y="112"/>
                  </a:lnTo>
                  <a:lnTo>
                    <a:pt x="596" y="137"/>
                  </a:lnTo>
                  <a:lnTo>
                    <a:pt x="586" y="163"/>
                  </a:lnTo>
                  <a:lnTo>
                    <a:pt x="582" y="176"/>
                  </a:lnTo>
                  <a:lnTo>
                    <a:pt x="585" y="160"/>
                  </a:lnTo>
                  <a:lnTo>
                    <a:pt x="592" y="122"/>
                  </a:lnTo>
                  <a:lnTo>
                    <a:pt x="596" y="82"/>
                  </a:lnTo>
                  <a:lnTo>
                    <a:pt x="592" y="55"/>
                  </a:lnTo>
                  <a:lnTo>
                    <a:pt x="585" y="44"/>
                  </a:lnTo>
                  <a:lnTo>
                    <a:pt x="577" y="41"/>
                  </a:lnTo>
                  <a:lnTo>
                    <a:pt x="570" y="49"/>
                  </a:lnTo>
                  <a:lnTo>
                    <a:pt x="564" y="76"/>
                  </a:lnTo>
                  <a:lnTo>
                    <a:pt x="558" y="106"/>
                  </a:lnTo>
                  <a:lnTo>
                    <a:pt x="556" y="127"/>
                  </a:lnTo>
                  <a:lnTo>
                    <a:pt x="556" y="138"/>
                  </a:lnTo>
                  <a:lnTo>
                    <a:pt x="556" y="143"/>
                  </a:lnTo>
                  <a:lnTo>
                    <a:pt x="557" y="122"/>
                  </a:lnTo>
                  <a:lnTo>
                    <a:pt x="561" y="76"/>
                  </a:lnTo>
                  <a:lnTo>
                    <a:pt x="563" y="28"/>
                  </a:lnTo>
                  <a:lnTo>
                    <a:pt x="561" y="0"/>
                  </a:lnTo>
                  <a:lnTo>
                    <a:pt x="554" y="19"/>
                  </a:lnTo>
                  <a:lnTo>
                    <a:pt x="547" y="76"/>
                  </a:lnTo>
                  <a:lnTo>
                    <a:pt x="539" y="134"/>
                  </a:lnTo>
                  <a:lnTo>
                    <a:pt x="537" y="160"/>
                  </a:lnTo>
                  <a:lnTo>
                    <a:pt x="537" y="152"/>
                  </a:lnTo>
                  <a:lnTo>
                    <a:pt x="534" y="133"/>
                  </a:lnTo>
                  <a:lnTo>
                    <a:pt x="528" y="114"/>
                  </a:lnTo>
                  <a:lnTo>
                    <a:pt x="519" y="103"/>
                  </a:lnTo>
                  <a:lnTo>
                    <a:pt x="509" y="115"/>
                  </a:lnTo>
                  <a:lnTo>
                    <a:pt x="500" y="144"/>
                  </a:lnTo>
                  <a:lnTo>
                    <a:pt x="494" y="175"/>
                  </a:lnTo>
                  <a:lnTo>
                    <a:pt x="493" y="188"/>
                  </a:lnTo>
                  <a:lnTo>
                    <a:pt x="488" y="172"/>
                  </a:lnTo>
                  <a:lnTo>
                    <a:pt x="478" y="137"/>
                  </a:lnTo>
                  <a:lnTo>
                    <a:pt x="466" y="100"/>
                  </a:lnTo>
                  <a:lnTo>
                    <a:pt x="462" y="77"/>
                  </a:lnTo>
                  <a:lnTo>
                    <a:pt x="456" y="57"/>
                  </a:lnTo>
                  <a:lnTo>
                    <a:pt x="444" y="32"/>
                  </a:lnTo>
                  <a:lnTo>
                    <a:pt x="434" y="36"/>
                  </a:lnTo>
                  <a:lnTo>
                    <a:pt x="430" y="103"/>
                  </a:lnTo>
                  <a:lnTo>
                    <a:pt x="424" y="154"/>
                  </a:lnTo>
                  <a:lnTo>
                    <a:pt x="408" y="201"/>
                  </a:lnTo>
                  <a:lnTo>
                    <a:pt x="385" y="243"/>
                  </a:lnTo>
                  <a:lnTo>
                    <a:pt x="358" y="278"/>
                  </a:lnTo>
                  <a:lnTo>
                    <a:pt x="331" y="306"/>
                  </a:lnTo>
                  <a:lnTo>
                    <a:pt x="307" y="328"/>
                  </a:lnTo>
                  <a:lnTo>
                    <a:pt x="290" y="341"/>
                  </a:lnTo>
                  <a:lnTo>
                    <a:pt x="284" y="345"/>
                  </a:lnTo>
                  <a:lnTo>
                    <a:pt x="281" y="341"/>
                  </a:lnTo>
                  <a:lnTo>
                    <a:pt x="274" y="328"/>
                  </a:lnTo>
                  <a:lnTo>
                    <a:pt x="262" y="309"/>
                  </a:lnTo>
                  <a:lnTo>
                    <a:pt x="249" y="287"/>
                  </a:lnTo>
                  <a:lnTo>
                    <a:pt x="234" y="265"/>
                  </a:lnTo>
                  <a:lnTo>
                    <a:pt x="221" y="246"/>
                  </a:lnTo>
                  <a:lnTo>
                    <a:pt x="211" y="232"/>
                  </a:lnTo>
                  <a:lnTo>
                    <a:pt x="205" y="224"/>
                  </a:lnTo>
                  <a:lnTo>
                    <a:pt x="199" y="226"/>
                  </a:lnTo>
                  <a:lnTo>
                    <a:pt x="198" y="236"/>
                  </a:lnTo>
                  <a:lnTo>
                    <a:pt x="198" y="248"/>
                  </a:lnTo>
                  <a:lnTo>
                    <a:pt x="198" y="254"/>
                  </a:lnTo>
                  <a:lnTo>
                    <a:pt x="196" y="251"/>
                  </a:lnTo>
                  <a:lnTo>
                    <a:pt x="190" y="245"/>
                  </a:lnTo>
                  <a:lnTo>
                    <a:pt x="183" y="236"/>
                  </a:lnTo>
                  <a:lnTo>
                    <a:pt x="174" y="226"/>
                  </a:lnTo>
                  <a:lnTo>
                    <a:pt x="165" y="219"/>
                  </a:lnTo>
                  <a:lnTo>
                    <a:pt x="157" y="217"/>
                  </a:lnTo>
                  <a:lnTo>
                    <a:pt x="152" y="223"/>
                  </a:lnTo>
                  <a:lnTo>
                    <a:pt x="157" y="242"/>
                  </a:lnTo>
                  <a:lnTo>
                    <a:pt x="158" y="251"/>
                  </a:lnTo>
                  <a:lnTo>
                    <a:pt x="157" y="252"/>
                  </a:lnTo>
                  <a:lnTo>
                    <a:pt x="152" y="252"/>
                  </a:lnTo>
                  <a:lnTo>
                    <a:pt x="145" y="249"/>
                  </a:lnTo>
                  <a:lnTo>
                    <a:pt x="141" y="248"/>
                  </a:lnTo>
                  <a:lnTo>
                    <a:pt x="136" y="251"/>
                  </a:lnTo>
                  <a:lnTo>
                    <a:pt x="136" y="258"/>
                  </a:lnTo>
                  <a:lnTo>
                    <a:pt x="142" y="274"/>
                  </a:lnTo>
                  <a:lnTo>
                    <a:pt x="155" y="310"/>
                  </a:lnTo>
                  <a:lnTo>
                    <a:pt x="161" y="335"/>
                  </a:lnTo>
                  <a:lnTo>
                    <a:pt x="164" y="351"/>
                  </a:lnTo>
                  <a:lnTo>
                    <a:pt x="164" y="356"/>
                  </a:lnTo>
                  <a:lnTo>
                    <a:pt x="161" y="354"/>
                  </a:lnTo>
                  <a:lnTo>
                    <a:pt x="151" y="348"/>
                  </a:lnTo>
                  <a:lnTo>
                    <a:pt x="139" y="343"/>
                  </a:lnTo>
                  <a:lnTo>
                    <a:pt x="126" y="338"/>
                  </a:lnTo>
                  <a:lnTo>
                    <a:pt x="113" y="335"/>
                  </a:lnTo>
                  <a:lnTo>
                    <a:pt x="106" y="335"/>
                  </a:lnTo>
                  <a:lnTo>
                    <a:pt x="103" y="343"/>
                  </a:lnTo>
                  <a:lnTo>
                    <a:pt x="107" y="357"/>
                  </a:lnTo>
                  <a:lnTo>
                    <a:pt x="123" y="395"/>
                  </a:lnTo>
                  <a:lnTo>
                    <a:pt x="135" y="429"/>
                  </a:lnTo>
                  <a:lnTo>
                    <a:pt x="142" y="453"/>
                  </a:lnTo>
                  <a:lnTo>
                    <a:pt x="145" y="464"/>
                  </a:lnTo>
                  <a:lnTo>
                    <a:pt x="141" y="458"/>
                  </a:lnTo>
                  <a:lnTo>
                    <a:pt x="128" y="445"/>
                  </a:lnTo>
                  <a:lnTo>
                    <a:pt x="111" y="429"/>
                  </a:lnTo>
                  <a:lnTo>
                    <a:pt x="92" y="410"/>
                  </a:lnTo>
                  <a:lnTo>
                    <a:pt x="75" y="395"/>
                  </a:lnTo>
                  <a:lnTo>
                    <a:pt x="62" y="388"/>
                  </a:lnTo>
                  <a:lnTo>
                    <a:pt x="56" y="391"/>
                  </a:lnTo>
                  <a:lnTo>
                    <a:pt x="60" y="408"/>
                  </a:lnTo>
                  <a:lnTo>
                    <a:pt x="71" y="433"/>
                  </a:lnTo>
                  <a:lnTo>
                    <a:pt x="82" y="456"/>
                  </a:lnTo>
                  <a:lnTo>
                    <a:pt x="91" y="478"/>
                  </a:lnTo>
                  <a:lnTo>
                    <a:pt x="100" y="496"/>
                  </a:lnTo>
                  <a:lnTo>
                    <a:pt x="107" y="510"/>
                  </a:lnTo>
                  <a:lnTo>
                    <a:pt x="113" y="522"/>
                  </a:lnTo>
                  <a:lnTo>
                    <a:pt x="116" y="529"/>
                  </a:lnTo>
                  <a:lnTo>
                    <a:pt x="117" y="532"/>
                  </a:lnTo>
                  <a:lnTo>
                    <a:pt x="114" y="531"/>
                  </a:lnTo>
                  <a:lnTo>
                    <a:pt x="109" y="525"/>
                  </a:lnTo>
                  <a:lnTo>
                    <a:pt x="100" y="518"/>
                  </a:lnTo>
                  <a:lnTo>
                    <a:pt x="90" y="510"/>
                  </a:lnTo>
                  <a:lnTo>
                    <a:pt x="81" y="504"/>
                  </a:lnTo>
                  <a:lnTo>
                    <a:pt x="73" y="500"/>
                  </a:lnTo>
                  <a:lnTo>
                    <a:pt x="69" y="500"/>
                  </a:lnTo>
                  <a:lnTo>
                    <a:pt x="69" y="504"/>
                  </a:lnTo>
                  <a:lnTo>
                    <a:pt x="79" y="528"/>
                  </a:lnTo>
                  <a:lnTo>
                    <a:pt x="92" y="561"/>
                  </a:lnTo>
                  <a:lnTo>
                    <a:pt x="106" y="592"/>
                  </a:lnTo>
                  <a:lnTo>
                    <a:pt x="111" y="605"/>
                  </a:lnTo>
                  <a:lnTo>
                    <a:pt x="135" y="738"/>
                  </a:lnTo>
                  <a:lnTo>
                    <a:pt x="132" y="735"/>
                  </a:lnTo>
                  <a:lnTo>
                    <a:pt x="122" y="726"/>
                  </a:lnTo>
                  <a:lnTo>
                    <a:pt x="110" y="714"/>
                  </a:lnTo>
                  <a:lnTo>
                    <a:pt x="97" y="703"/>
                  </a:lnTo>
                  <a:lnTo>
                    <a:pt x="84" y="693"/>
                  </a:lnTo>
                  <a:lnTo>
                    <a:pt x="75" y="687"/>
                  </a:lnTo>
                  <a:lnTo>
                    <a:pt x="71" y="685"/>
                  </a:lnTo>
                  <a:lnTo>
                    <a:pt x="73" y="693"/>
                  </a:lnTo>
                  <a:lnTo>
                    <a:pt x="85" y="713"/>
                  </a:lnTo>
                  <a:lnTo>
                    <a:pt x="90" y="725"/>
                  </a:lnTo>
                  <a:lnTo>
                    <a:pt x="90" y="729"/>
                  </a:lnTo>
                  <a:lnTo>
                    <a:pt x="90" y="730"/>
                  </a:lnTo>
                  <a:lnTo>
                    <a:pt x="84" y="728"/>
                  </a:lnTo>
                  <a:lnTo>
                    <a:pt x="68" y="719"/>
                  </a:lnTo>
                  <a:lnTo>
                    <a:pt x="47" y="709"/>
                  </a:lnTo>
                  <a:lnTo>
                    <a:pt x="27" y="698"/>
                  </a:lnTo>
                  <a:lnTo>
                    <a:pt x="9" y="691"/>
                  </a:lnTo>
                  <a:lnTo>
                    <a:pt x="0" y="691"/>
                  </a:lnTo>
                  <a:lnTo>
                    <a:pt x="5" y="700"/>
                  </a:lnTo>
                  <a:lnTo>
                    <a:pt x="25" y="720"/>
                  </a:lnTo>
                  <a:lnTo>
                    <a:pt x="54" y="745"/>
                  </a:lnTo>
                  <a:lnTo>
                    <a:pt x="76" y="767"/>
                  </a:lnTo>
                  <a:lnTo>
                    <a:pt x="95" y="784"/>
                  </a:lnTo>
                  <a:lnTo>
                    <a:pt x="110" y="798"/>
                  </a:lnTo>
                  <a:lnTo>
                    <a:pt x="120" y="808"/>
                  </a:lnTo>
                  <a:lnTo>
                    <a:pt x="128" y="815"/>
                  </a:lnTo>
                  <a:lnTo>
                    <a:pt x="130" y="819"/>
                  </a:lnTo>
                  <a:lnTo>
                    <a:pt x="132" y="821"/>
                  </a:lnTo>
                  <a:lnTo>
                    <a:pt x="128" y="818"/>
                  </a:lnTo>
                  <a:lnTo>
                    <a:pt x="114" y="811"/>
                  </a:lnTo>
                  <a:lnTo>
                    <a:pt x="98" y="800"/>
                  </a:lnTo>
                  <a:lnTo>
                    <a:pt x="79" y="789"/>
                  </a:lnTo>
                  <a:lnTo>
                    <a:pt x="62" y="780"/>
                  </a:lnTo>
                  <a:lnTo>
                    <a:pt x="47" y="774"/>
                  </a:lnTo>
                  <a:lnTo>
                    <a:pt x="40" y="773"/>
                  </a:lnTo>
                  <a:lnTo>
                    <a:pt x="43" y="779"/>
                  </a:lnTo>
                  <a:lnTo>
                    <a:pt x="54" y="792"/>
                  </a:lnTo>
                  <a:lnTo>
                    <a:pt x="69" y="808"/>
                  </a:lnTo>
                  <a:lnTo>
                    <a:pt x="85" y="825"/>
                  </a:lnTo>
                  <a:lnTo>
                    <a:pt x="103" y="844"/>
                  </a:lnTo>
                  <a:lnTo>
                    <a:pt x="120" y="863"/>
                  </a:lnTo>
                  <a:lnTo>
                    <a:pt x="135" y="879"/>
                  </a:lnTo>
                  <a:lnTo>
                    <a:pt x="147" y="892"/>
                  </a:lnTo>
                  <a:lnTo>
                    <a:pt x="154" y="900"/>
                  </a:lnTo>
                  <a:lnTo>
                    <a:pt x="151" y="900"/>
                  </a:lnTo>
                  <a:lnTo>
                    <a:pt x="133" y="891"/>
                  </a:lnTo>
                  <a:lnTo>
                    <a:pt x="110" y="878"/>
                  </a:lnTo>
                  <a:lnTo>
                    <a:pt x="82" y="865"/>
                  </a:lnTo>
                  <a:lnTo>
                    <a:pt x="59" y="854"/>
                  </a:lnTo>
                  <a:lnTo>
                    <a:pt x="43" y="850"/>
                  </a:lnTo>
                  <a:lnTo>
                    <a:pt x="41" y="856"/>
                  </a:lnTo>
                  <a:lnTo>
                    <a:pt x="59" y="875"/>
                  </a:lnTo>
                  <a:lnTo>
                    <a:pt x="85" y="900"/>
                  </a:lnTo>
                  <a:lnTo>
                    <a:pt x="109" y="922"/>
                  </a:lnTo>
                  <a:lnTo>
                    <a:pt x="128" y="940"/>
                  </a:lnTo>
                  <a:lnTo>
                    <a:pt x="144" y="955"/>
                  </a:lnTo>
                  <a:lnTo>
                    <a:pt x="155" y="965"/>
                  </a:lnTo>
                  <a:lnTo>
                    <a:pt x="163" y="974"/>
                  </a:lnTo>
                  <a:lnTo>
                    <a:pt x="168" y="978"/>
                  </a:lnTo>
                  <a:lnTo>
                    <a:pt x="170" y="980"/>
                  </a:lnTo>
                  <a:lnTo>
                    <a:pt x="165" y="978"/>
                  </a:lnTo>
                  <a:lnTo>
                    <a:pt x="154" y="974"/>
                  </a:lnTo>
                  <a:lnTo>
                    <a:pt x="139" y="968"/>
                  </a:lnTo>
                  <a:lnTo>
                    <a:pt x="123" y="964"/>
                  </a:lnTo>
                  <a:lnTo>
                    <a:pt x="110" y="962"/>
                  </a:lnTo>
                  <a:lnTo>
                    <a:pt x="103" y="964"/>
                  </a:lnTo>
                  <a:lnTo>
                    <a:pt x="103" y="971"/>
                  </a:lnTo>
                  <a:lnTo>
                    <a:pt x="114" y="986"/>
                  </a:lnTo>
                  <a:lnTo>
                    <a:pt x="130" y="1003"/>
                  </a:lnTo>
                  <a:lnTo>
                    <a:pt x="145" y="1018"/>
                  </a:lnTo>
                  <a:lnTo>
                    <a:pt x="155" y="1029"/>
                  </a:lnTo>
                  <a:lnTo>
                    <a:pt x="163" y="1038"/>
                  </a:lnTo>
                  <a:lnTo>
                    <a:pt x="167" y="1045"/>
                  </a:lnTo>
                  <a:lnTo>
                    <a:pt x="171" y="1050"/>
                  </a:lnTo>
                  <a:lnTo>
                    <a:pt x="173" y="1053"/>
                  </a:lnTo>
                  <a:lnTo>
                    <a:pt x="173" y="1054"/>
                  </a:lnTo>
                  <a:lnTo>
                    <a:pt x="167" y="1117"/>
                  </a:lnTo>
                  <a:lnTo>
                    <a:pt x="161" y="1113"/>
                  </a:lnTo>
                  <a:lnTo>
                    <a:pt x="144" y="1099"/>
                  </a:lnTo>
                  <a:lnTo>
                    <a:pt x="122" y="1082"/>
                  </a:lnTo>
                  <a:lnTo>
                    <a:pt x="98" y="1063"/>
                  </a:lnTo>
                  <a:lnTo>
                    <a:pt x="76" y="1047"/>
                  </a:lnTo>
                  <a:lnTo>
                    <a:pt x="62" y="1037"/>
                  </a:lnTo>
                  <a:lnTo>
                    <a:pt x="59" y="1037"/>
                  </a:lnTo>
                  <a:lnTo>
                    <a:pt x="71" y="1048"/>
                  </a:lnTo>
                  <a:lnTo>
                    <a:pt x="90" y="1067"/>
                  </a:lnTo>
                  <a:lnTo>
                    <a:pt x="106" y="1083"/>
                  </a:lnTo>
                  <a:lnTo>
                    <a:pt x="117" y="1098"/>
                  </a:lnTo>
                  <a:lnTo>
                    <a:pt x="128" y="1110"/>
                  </a:lnTo>
                  <a:lnTo>
                    <a:pt x="135" y="1118"/>
                  </a:lnTo>
                  <a:lnTo>
                    <a:pt x="139" y="1126"/>
                  </a:lnTo>
                  <a:lnTo>
                    <a:pt x="141" y="1130"/>
                  </a:lnTo>
                  <a:lnTo>
                    <a:pt x="142" y="1132"/>
                  </a:lnTo>
                  <a:lnTo>
                    <a:pt x="817" y="11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40" name="Freeform 6"/>
            <p:cNvSpPr>
              <a:spLocks/>
            </p:cNvSpPr>
            <p:nvPr/>
          </p:nvSpPr>
          <p:spPr bwMode="auto">
            <a:xfrm>
              <a:off x="1277904" y="1899044"/>
              <a:ext cx="253214" cy="264787"/>
            </a:xfrm>
            <a:custGeom>
              <a:avLst/>
              <a:gdLst>
                <a:gd name="T0" fmla="*/ 0 w 435"/>
                <a:gd name="T1" fmla="*/ 91 h 455"/>
                <a:gd name="T2" fmla="*/ 5 w 435"/>
                <a:gd name="T3" fmla="*/ 99 h 455"/>
                <a:gd name="T4" fmla="*/ 20 w 435"/>
                <a:gd name="T5" fmla="*/ 120 h 455"/>
                <a:gd name="T6" fmla="*/ 33 w 435"/>
                <a:gd name="T7" fmla="*/ 142 h 455"/>
                <a:gd name="T8" fmla="*/ 40 w 435"/>
                <a:gd name="T9" fmla="*/ 155 h 455"/>
                <a:gd name="T10" fmla="*/ 43 w 435"/>
                <a:gd name="T11" fmla="*/ 167 h 455"/>
                <a:gd name="T12" fmla="*/ 51 w 435"/>
                <a:gd name="T13" fmla="*/ 191 h 455"/>
                <a:gd name="T14" fmla="*/ 59 w 435"/>
                <a:gd name="T15" fmla="*/ 225 h 455"/>
                <a:gd name="T16" fmla="*/ 71 w 435"/>
                <a:gd name="T17" fmla="*/ 264 h 455"/>
                <a:gd name="T18" fmla="*/ 83 w 435"/>
                <a:gd name="T19" fmla="*/ 302 h 455"/>
                <a:gd name="T20" fmla="*/ 93 w 435"/>
                <a:gd name="T21" fmla="*/ 337 h 455"/>
                <a:gd name="T22" fmla="*/ 102 w 435"/>
                <a:gd name="T23" fmla="*/ 365 h 455"/>
                <a:gd name="T24" fmla="*/ 108 w 435"/>
                <a:gd name="T25" fmla="*/ 379 h 455"/>
                <a:gd name="T26" fmla="*/ 118 w 435"/>
                <a:gd name="T27" fmla="*/ 395 h 455"/>
                <a:gd name="T28" fmla="*/ 131 w 435"/>
                <a:gd name="T29" fmla="*/ 412 h 455"/>
                <a:gd name="T30" fmla="*/ 143 w 435"/>
                <a:gd name="T31" fmla="*/ 425 h 455"/>
                <a:gd name="T32" fmla="*/ 147 w 435"/>
                <a:gd name="T33" fmla="*/ 430 h 455"/>
                <a:gd name="T34" fmla="*/ 191 w 435"/>
                <a:gd name="T35" fmla="*/ 455 h 455"/>
                <a:gd name="T36" fmla="*/ 435 w 435"/>
                <a:gd name="T37" fmla="*/ 356 h 455"/>
                <a:gd name="T38" fmla="*/ 433 w 435"/>
                <a:gd name="T39" fmla="*/ 353 h 455"/>
                <a:gd name="T40" fmla="*/ 429 w 435"/>
                <a:gd name="T41" fmla="*/ 344 h 455"/>
                <a:gd name="T42" fmla="*/ 423 w 435"/>
                <a:gd name="T43" fmla="*/ 333 h 455"/>
                <a:gd name="T44" fmla="*/ 416 w 435"/>
                <a:gd name="T45" fmla="*/ 318 h 455"/>
                <a:gd name="T46" fmla="*/ 409 w 435"/>
                <a:gd name="T47" fmla="*/ 304 h 455"/>
                <a:gd name="T48" fmla="*/ 401 w 435"/>
                <a:gd name="T49" fmla="*/ 290 h 455"/>
                <a:gd name="T50" fmla="*/ 395 w 435"/>
                <a:gd name="T51" fmla="*/ 279 h 455"/>
                <a:gd name="T52" fmla="*/ 391 w 435"/>
                <a:gd name="T53" fmla="*/ 272 h 455"/>
                <a:gd name="T54" fmla="*/ 385 w 435"/>
                <a:gd name="T55" fmla="*/ 260 h 455"/>
                <a:gd name="T56" fmla="*/ 378 w 435"/>
                <a:gd name="T57" fmla="*/ 235 h 455"/>
                <a:gd name="T58" fmla="*/ 368 w 435"/>
                <a:gd name="T59" fmla="*/ 203 h 455"/>
                <a:gd name="T60" fmla="*/ 356 w 435"/>
                <a:gd name="T61" fmla="*/ 167 h 455"/>
                <a:gd name="T62" fmla="*/ 344 w 435"/>
                <a:gd name="T63" fmla="*/ 130 h 455"/>
                <a:gd name="T64" fmla="*/ 336 w 435"/>
                <a:gd name="T65" fmla="*/ 98 h 455"/>
                <a:gd name="T66" fmla="*/ 328 w 435"/>
                <a:gd name="T67" fmla="*/ 75 h 455"/>
                <a:gd name="T68" fmla="*/ 324 w 435"/>
                <a:gd name="T69" fmla="*/ 63 h 455"/>
                <a:gd name="T70" fmla="*/ 317 w 435"/>
                <a:gd name="T71" fmla="*/ 50 h 455"/>
                <a:gd name="T72" fmla="*/ 305 w 435"/>
                <a:gd name="T73" fmla="*/ 31 h 455"/>
                <a:gd name="T74" fmla="*/ 293 w 435"/>
                <a:gd name="T75" fmla="*/ 13 h 455"/>
                <a:gd name="T76" fmla="*/ 289 w 435"/>
                <a:gd name="T77" fmla="*/ 6 h 455"/>
                <a:gd name="T78" fmla="*/ 265 w 435"/>
                <a:gd name="T79" fmla="*/ 0 h 455"/>
                <a:gd name="T80" fmla="*/ 80 w 435"/>
                <a:gd name="T81" fmla="*/ 45 h 455"/>
                <a:gd name="T82" fmla="*/ 0 w 435"/>
                <a:gd name="T83" fmla="*/ 9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5" h="455">
                  <a:moveTo>
                    <a:pt x="0" y="91"/>
                  </a:moveTo>
                  <a:lnTo>
                    <a:pt x="5" y="99"/>
                  </a:lnTo>
                  <a:lnTo>
                    <a:pt x="20" y="120"/>
                  </a:lnTo>
                  <a:lnTo>
                    <a:pt x="33" y="142"/>
                  </a:lnTo>
                  <a:lnTo>
                    <a:pt x="40" y="155"/>
                  </a:lnTo>
                  <a:lnTo>
                    <a:pt x="43" y="167"/>
                  </a:lnTo>
                  <a:lnTo>
                    <a:pt x="51" y="191"/>
                  </a:lnTo>
                  <a:lnTo>
                    <a:pt x="59" y="225"/>
                  </a:lnTo>
                  <a:lnTo>
                    <a:pt x="71" y="264"/>
                  </a:lnTo>
                  <a:lnTo>
                    <a:pt x="83" y="302"/>
                  </a:lnTo>
                  <a:lnTo>
                    <a:pt x="93" y="337"/>
                  </a:lnTo>
                  <a:lnTo>
                    <a:pt x="102" y="365"/>
                  </a:lnTo>
                  <a:lnTo>
                    <a:pt x="108" y="379"/>
                  </a:lnTo>
                  <a:lnTo>
                    <a:pt x="118" y="395"/>
                  </a:lnTo>
                  <a:lnTo>
                    <a:pt x="131" y="412"/>
                  </a:lnTo>
                  <a:lnTo>
                    <a:pt x="143" y="425"/>
                  </a:lnTo>
                  <a:lnTo>
                    <a:pt x="147" y="430"/>
                  </a:lnTo>
                  <a:lnTo>
                    <a:pt x="191" y="455"/>
                  </a:lnTo>
                  <a:lnTo>
                    <a:pt x="435" y="356"/>
                  </a:lnTo>
                  <a:lnTo>
                    <a:pt x="433" y="353"/>
                  </a:lnTo>
                  <a:lnTo>
                    <a:pt x="429" y="344"/>
                  </a:lnTo>
                  <a:lnTo>
                    <a:pt x="423" y="333"/>
                  </a:lnTo>
                  <a:lnTo>
                    <a:pt x="416" y="318"/>
                  </a:lnTo>
                  <a:lnTo>
                    <a:pt x="409" y="304"/>
                  </a:lnTo>
                  <a:lnTo>
                    <a:pt x="401" y="290"/>
                  </a:lnTo>
                  <a:lnTo>
                    <a:pt x="395" y="279"/>
                  </a:lnTo>
                  <a:lnTo>
                    <a:pt x="391" y="272"/>
                  </a:lnTo>
                  <a:lnTo>
                    <a:pt x="385" y="260"/>
                  </a:lnTo>
                  <a:lnTo>
                    <a:pt x="378" y="235"/>
                  </a:lnTo>
                  <a:lnTo>
                    <a:pt x="368" y="203"/>
                  </a:lnTo>
                  <a:lnTo>
                    <a:pt x="356" y="167"/>
                  </a:lnTo>
                  <a:lnTo>
                    <a:pt x="344" y="130"/>
                  </a:lnTo>
                  <a:lnTo>
                    <a:pt x="336" y="98"/>
                  </a:lnTo>
                  <a:lnTo>
                    <a:pt x="328" y="75"/>
                  </a:lnTo>
                  <a:lnTo>
                    <a:pt x="324" y="63"/>
                  </a:lnTo>
                  <a:lnTo>
                    <a:pt x="317" y="50"/>
                  </a:lnTo>
                  <a:lnTo>
                    <a:pt x="305" y="31"/>
                  </a:lnTo>
                  <a:lnTo>
                    <a:pt x="293" y="13"/>
                  </a:lnTo>
                  <a:lnTo>
                    <a:pt x="289" y="6"/>
                  </a:lnTo>
                  <a:lnTo>
                    <a:pt x="265" y="0"/>
                  </a:lnTo>
                  <a:lnTo>
                    <a:pt x="80" y="45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41" name="Freeform 8"/>
            <p:cNvSpPr>
              <a:spLocks/>
            </p:cNvSpPr>
            <p:nvPr/>
          </p:nvSpPr>
          <p:spPr bwMode="auto">
            <a:xfrm>
              <a:off x="1605457" y="1572706"/>
              <a:ext cx="22069" cy="81294"/>
            </a:xfrm>
            <a:custGeom>
              <a:avLst/>
              <a:gdLst>
                <a:gd name="T0" fmla="*/ 38 w 38"/>
                <a:gd name="T1" fmla="*/ 3 h 140"/>
                <a:gd name="T2" fmla="*/ 31 w 38"/>
                <a:gd name="T3" fmla="*/ 13 h 140"/>
                <a:gd name="T4" fmla="*/ 24 w 38"/>
                <a:gd name="T5" fmla="*/ 24 h 140"/>
                <a:gd name="T6" fmla="*/ 18 w 38"/>
                <a:gd name="T7" fmla="*/ 35 h 140"/>
                <a:gd name="T8" fmla="*/ 15 w 38"/>
                <a:gd name="T9" fmla="*/ 47 h 140"/>
                <a:gd name="T10" fmla="*/ 15 w 38"/>
                <a:gd name="T11" fmla="*/ 60 h 140"/>
                <a:gd name="T12" fmla="*/ 18 w 38"/>
                <a:gd name="T13" fmla="*/ 75 h 140"/>
                <a:gd name="T14" fmla="*/ 21 w 38"/>
                <a:gd name="T15" fmla="*/ 88 h 140"/>
                <a:gd name="T16" fmla="*/ 19 w 38"/>
                <a:gd name="T17" fmla="*/ 102 h 140"/>
                <a:gd name="T18" fmla="*/ 16 w 38"/>
                <a:gd name="T19" fmla="*/ 113 h 140"/>
                <a:gd name="T20" fmla="*/ 15 w 38"/>
                <a:gd name="T21" fmla="*/ 121 h 140"/>
                <a:gd name="T22" fmla="*/ 11 w 38"/>
                <a:gd name="T23" fmla="*/ 132 h 140"/>
                <a:gd name="T24" fmla="*/ 5 w 38"/>
                <a:gd name="T25" fmla="*/ 140 h 140"/>
                <a:gd name="T26" fmla="*/ 3 w 38"/>
                <a:gd name="T27" fmla="*/ 140 h 140"/>
                <a:gd name="T28" fmla="*/ 3 w 38"/>
                <a:gd name="T29" fmla="*/ 140 h 140"/>
                <a:gd name="T30" fmla="*/ 2 w 38"/>
                <a:gd name="T31" fmla="*/ 140 h 140"/>
                <a:gd name="T32" fmla="*/ 0 w 38"/>
                <a:gd name="T33" fmla="*/ 140 h 140"/>
                <a:gd name="T34" fmla="*/ 5 w 38"/>
                <a:gd name="T35" fmla="*/ 123 h 140"/>
                <a:gd name="T36" fmla="*/ 9 w 38"/>
                <a:gd name="T37" fmla="*/ 105 h 140"/>
                <a:gd name="T38" fmla="*/ 11 w 38"/>
                <a:gd name="T39" fmla="*/ 88 h 140"/>
                <a:gd name="T40" fmla="*/ 6 w 38"/>
                <a:gd name="T41" fmla="*/ 70 h 140"/>
                <a:gd name="T42" fmla="*/ 2 w 38"/>
                <a:gd name="T43" fmla="*/ 56 h 140"/>
                <a:gd name="T44" fmla="*/ 5 w 38"/>
                <a:gd name="T45" fmla="*/ 40 h 140"/>
                <a:gd name="T46" fmla="*/ 12 w 38"/>
                <a:gd name="T47" fmla="*/ 25 h 140"/>
                <a:gd name="T48" fmla="*/ 21 w 38"/>
                <a:gd name="T49" fmla="*/ 12 h 140"/>
                <a:gd name="T50" fmla="*/ 24 w 38"/>
                <a:gd name="T51" fmla="*/ 9 h 140"/>
                <a:gd name="T52" fmla="*/ 28 w 38"/>
                <a:gd name="T53" fmla="*/ 6 h 140"/>
                <a:gd name="T54" fmla="*/ 33 w 38"/>
                <a:gd name="T55" fmla="*/ 3 h 140"/>
                <a:gd name="T56" fmla="*/ 37 w 38"/>
                <a:gd name="T57" fmla="*/ 0 h 140"/>
                <a:gd name="T58" fmla="*/ 38 w 38"/>
                <a:gd name="T5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140">
                  <a:moveTo>
                    <a:pt x="38" y="3"/>
                  </a:moveTo>
                  <a:lnTo>
                    <a:pt x="31" y="13"/>
                  </a:lnTo>
                  <a:lnTo>
                    <a:pt x="24" y="24"/>
                  </a:lnTo>
                  <a:lnTo>
                    <a:pt x="18" y="35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18" y="75"/>
                  </a:lnTo>
                  <a:lnTo>
                    <a:pt x="21" y="88"/>
                  </a:lnTo>
                  <a:lnTo>
                    <a:pt x="19" y="102"/>
                  </a:lnTo>
                  <a:lnTo>
                    <a:pt x="16" y="113"/>
                  </a:lnTo>
                  <a:lnTo>
                    <a:pt x="15" y="121"/>
                  </a:lnTo>
                  <a:lnTo>
                    <a:pt x="11" y="13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5" y="123"/>
                  </a:lnTo>
                  <a:lnTo>
                    <a:pt x="9" y="105"/>
                  </a:lnTo>
                  <a:lnTo>
                    <a:pt x="11" y="88"/>
                  </a:lnTo>
                  <a:lnTo>
                    <a:pt x="6" y="70"/>
                  </a:lnTo>
                  <a:lnTo>
                    <a:pt x="2" y="56"/>
                  </a:lnTo>
                  <a:lnTo>
                    <a:pt x="5" y="40"/>
                  </a:lnTo>
                  <a:lnTo>
                    <a:pt x="12" y="25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42" name="Freeform 9"/>
            <p:cNvSpPr>
              <a:spLocks/>
            </p:cNvSpPr>
            <p:nvPr/>
          </p:nvSpPr>
          <p:spPr bwMode="auto">
            <a:xfrm>
              <a:off x="1457942" y="1579674"/>
              <a:ext cx="6969" cy="16259"/>
            </a:xfrm>
            <a:custGeom>
              <a:avLst/>
              <a:gdLst>
                <a:gd name="T0" fmla="*/ 12 w 12"/>
                <a:gd name="T1" fmla="*/ 6 h 29"/>
                <a:gd name="T2" fmla="*/ 12 w 12"/>
                <a:gd name="T3" fmla="*/ 12 h 29"/>
                <a:gd name="T4" fmla="*/ 9 w 12"/>
                <a:gd name="T5" fmla="*/ 18 h 29"/>
                <a:gd name="T6" fmla="*/ 8 w 12"/>
                <a:gd name="T7" fmla="*/ 23 h 29"/>
                <a:gd name="T8" fmla="*/ 5 w 12"/>
                <a:gd name="T9" fmla="*/ 29 h 29"/>
                <a:gd name="T10" fmla="*/ 0 w 12"/>
                <a:gd name="T11" fmla="*/ 29 h 29"/>
                <a:gd name="T12" fmla="*/ 2 w 12"/>
                <a:gd name="T13" fmla="*/ 22 h 29"/>
                <a:gd name="T14" fmla="*/ 3 w 12"/>
                <a:gd name="T15" fmla="*/ 13 h 29"/>
                <a:gd name="T16" fmla="*/ 6 w 12"/>
                <a:gd name="T17" fmla="*/ 6 h 29"/>
                <a:gd name="T18" fmla="*/ 12 w 12"/>
                <a:gd name="T19" fmla="*/ 0 h 29"/>
                <a:gd name="T20" fmla="*/ 12 w 12"/>
                <a:gd name="T2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9">
                  <a:moveTo>
                    <a:pt x="12" y="6"/>
                  </a:moveTo>
                  <a:lnTo>
                    <a:pt x="12" y="12"/>
                  </a:lnTo>
                  <a:lnTo>
                    <a:pt x="9" y="18"/>
                  </a:lnTo>
                  <a:lnTo>
                    <a:pt x="8" y="23"/>
                  </a:lnTo>
                  <a:lnTo>
                    <a:pt x="5" y="29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3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43" name="Freeform 10"/>
            <p:cNvSpPr>
              <a:spLocks/>
            </p:cNvSpPr>
            <p:nvPr/>
          </p:nvSpPr>
          <p:spPr bwMode="auto">
            <a:xfrm>
              <a:off x="1497434" y="1581997"/>
              <a:ext cx="19746" cy="29034"/>
            </a:xfrm>
            <a:custGeom>
              <a:avLst/>
              <a:gdLst>
                <a:gd name="T0" fmla="*/ 33 w 33"/>
                <a:gd name="T1" fmla="*/ 16 h 51"/>
                <a:gd name="T2" fmla="*/ 26 w 33"/>
                <a:gd name="T3" fmla="*/ 27 h 51"/>
                <a:gd name="T4" fmla="*/ 19 w 33"/>
                <a:gd name="T5" fmla="*/ 35 h 51"/>
                <a:gd name="T6" fmla="*/ 12 w 33"/>
                <a:gd name="T7" fmla="*/ 44 h 51"/>
                <a:gd name="T8" fmla="*/ 3 w 33"/>
                <a:gd name="T9" fmla="*/ 51 h 51"/>
                <a:gd name="T10" fmla="*/ 1 w 33"/>
                <a:gd name="T11" fmla="*/ 51 h 51"/>
                <a:gd name="T12" fmla="*/ 1 w 33"/>
                <a:gd name="T13" fmla="*/ 51 h 51"/>
                <a:gd name="T14" fmla="*/ 0 w 33"/>
                <a:gd name="T15" fmla="*/ 51 h 51"/>
                <a:gd name="T16" fmla="*/ 0 w 33"/>
                <a:gd name="T17" fmla="*/ 51 h 51"/>
                <a:gd name="T18" fmla="*/ 3 w 33"/>
                <a:gd name="T19" fmla="*/ 38 h 51"/>
                <a:gd name="T20" fmla="*/ 9 w 33"/>
                <a:gd name="T21" fmla="*/ 25 h 51"/>
                <a:gd name="T22" fmla="*/ 16 w 33"/>
                <a:gd name="T23" fmla="*/ 14 h 51"/>
                <a:gd name="T24" fmla="*/ 22 w 33"/>
                <a:gd name="T25" fmla="*/ 0 h 51"/>
                <a:gd name="T26" fmla="*/ 26 w 33"/>
                <a:gd name="T27" fmla="*/ 0 h 51"/>
                <a:gd name="T28" fmla="*/ 33 w 33"/>
                <a:gd name="T2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1">
                  <a:moveTo>
                    <a:pt x="33" y="16"/>
                  </a:moveTo>
                  <a:lnTo>
                    <a:pt x="26" y="27"/>
                  </a:lnTo>
                  <a:lnTo>
                    <a:pt x="19" y="35"/>
                  </a:lnTo>
                  <a:lnTo>
                    <a:pt x="12" y="44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3" y="38"/>
                  </a:lnTo>
                  <a:lnTo>
                    <a:pt x="9" y="25"/>
                  </a:lnTo>
                  <a:lnTo>
                    <a:pt x="16" y="1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45" name="Freeform 11"/>
            <p:cNvSpPr>
              <a:spLocks/>
            </p:cNvSpPr>
            <p:nvPr/>
          </p:nvSpPr>
          <p:spPr bwMode="auto">
            <a:xfrm>
              <a:off x="1396381" y="1593610"/>
              <a:ext cx="5808" cy="11613"/>
            </a:xfrm>
            <a:custGeom>
              <a:avLst/>
              <a:gdLst>
                <a:gd name="T0" fmla="*/ 10 w 10"/>
                <a:gd name="T1" fmla="*/ 19 h 20"/>
                <a:gd name="T2" fmla="*/ 8 w 10"/>
                <a:gd name="T3" fmla="*/ 20 h 20"/>
                <a:gd name="T4" fmla="*/ 7 w 10"/>
                <a:gd name="T5" fmla="*/ 20 h 20"/>
                <a:gd name="T6" fmla="*/ 5 w 10"/>
                <a:gd name="T7" fmla="*/ 20 h 20"/>
                <a:gd name="T8" fmla="*/ 4 w 10"/>
                <a:gd name="T9" fmla="*/ 20 h 20"/>
                <a:gd name="T10" fmla="*/ 1 w 10"/>
                <a:gd name="T11" fmla="*/ 16 h 20"/>
                <a:gd name="T12" fmla="*/ 0 w 10"/>
                <a:gd name="T13" fmla="*/ 10 h 20"/>
                <a:gd name="T14" fmla="*/ 0 w 10"/>
                <a:gd name="T15" fmla="*/ 4 h 20"/>
                <a:gd name="T16" fmla="*/ 0 w 10"/>
                <a:gd name="T17" fmla="*/ 0 h 20"/>
                <a:gd name="T18" fmla="*/ 5 w 10"/>
                <a:gd name="T19" fmla="*/ 1 h 20"/>
                <a:gd name="T20" fmla="*/ 8 w 10"/>
                <a:gd name="T21" fmla="*/ 7 h 20"/>
                <a:gd name="T22" fmla="*/ 8 w 10"/>
                <a:gd name="T23" fmla="*/ 13 h 20"/>
                <a:gd name="T24" fmla="*/ 10 w 10"/>
                <a:gd name="T2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0">
                  <a:moveTo>
                    <a:pt x="10" y="19"/>
                  </a:moveTo>
                  <a:lnTo>
                    <a:pt x="8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1"/>
                  </a:lnTo>
                  <a:lnTo>
                    <a:pt x="8" y="7"/>
                  </a:lnTo>
                  <a:lnTo>
                    <a:pt x="8" y="13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975" name="Freeform 12"/>
            <p:cNvSpPr>
              <a:spLocks/>
            </p:cNvSpPr>
            <p:nvPr/>
          </p:nvSpPr>
          <p:spPr bwMode="auto">
            <a:xfrm>
              <a:off x="1267450" y="1600578"/>
              <a:ext cx="584252" cy="1141602"/>
            </a:xfrm>
            <a:custGeom>
              <a:avLst/>
              <a:gdLst>
                <a:gd name="T0" fmla="*/ 762 w 1006"/>
                <a:gd name="T1" fmla="*/ 187 h 1966"/>
                <a:gd name="T2" fmla="*/ 752 w 1006"/>
                <a:gd name="T3" fmla="*/ 280 h 1966"/>
                <a:gd name="T4" fmla="*/ 696 w 1006"/>
                <a:gd name="T5" fmla="*/ 378 h 1966"/>
                <a:gd name="T6" fmla="*/ 686 w 1006"/>
                <a:gd name="T7" fmla="*/ 482 h 1966"/>
                <a:gd name="T8" fmla="*/ 712 w 1006"/>
                <a:gd name="T9" fmla="*/ 457 h 1966"/>
                <a:gd name="T10" fmla="*/ 778 w 1006"/>
                <a:gd name="T11" fmla="*/ 420 h 1966"/>
                <a:gd name="T12" fmla="*/ 837 w 1006"/>
                <a:gd name="T13" fmla="*/ 437 h 1966"/>
                <a:gd name="T14" fmla="*/ 907 w 1006"/>
                <a:gd name="T15" fmla="*/ 547 h 1966"/>
                <a:gd name="T16" fmla="*/ 972 w 1006"/>
                <a:gd name="T17" fmla="*/ 601 h 1966"/>
                <a:gd name="T18" fmla="*/ 967 w 1006"/>
                <a:gd name="T19" fmla="*/ 725 h 1966"/>
                <a:gd name="T20" fmla="*/ 832 w 1006"/>
                <a:gd name="T21" fmla="*/ 839 h 1966"/>
                <a:gd name="T22" fmla="*/ 774 w 1006"/>
                <a:gd name="T23" fmla="*/ 940 h 1966"/>
                <a:gd name="T24" fmla="*/ 835 w 1006"/>
                <a:gd name="T25" fmla="*/ 875 h 1966"/>
                <a:gd name="T26" fmla="*/ 822 w 1006"/>
                <a:gd name="T27" fmla="*/ 940 h 1966"/>
                <a:gd name="T28" fmla="*/ 853 w 1006"/>
                <a:gd name="T29" fmla="*/ 970 h 1966"/>
                <a:gd name="T30" fmla="*/ 771 w 1006"/>
                <a:gd name="T31" fmla="*/ 1050 h 1966"/>
                <a:gd name="T32" fmla="*/ 793 w 1006"/>
                <a:gd name="T33" fmla="*/ 1067 h 1966"/>
                <a:gd name="T34" fmla="*/ 828 w 1006"/>
                <a:gd name="T35" fmla="*/ 1122 h 1966"/>
                <a:gd name="T36" fmla="*/ 766 w 1006"/>
                <a:gd name="T37" fmla="*/ 1211 h 1966"/>
                <a:gd name="T38" fmla="*/ 701 w 1006"/>
                <a:gd name="T39" fmla="*/ 1341 h 1966"/>
                <a:gd name="T40" fmla="*/ 647 w 1006"/>
                <a:gd name="T41" fmla="*/ 1454 h 1966"/>
                <a:gd name="T42" fmla="*/ 553 w 1006"/>
                <a:gd name="T43" fmla="*/ 1659 h 1966"/>
                <a:gd name="T44" fmla="*/ 460 w 1006"/>
                <a:gd name="T45" fmla="*/ 1963 h 1966"/>
                <a:gd name="T46" fmla="*/ 346 w 1006"/>
                <a:gd name="T47" fmla="*/ 1920 h 1966"/>
                <a:gd name="T48" fmla="*/ 293 w 1006"/>
                <a:gd name="T49" fmla="*/ 1656 h 1966"/>
                <a:gd name="T50" fmla="*/ 245 w 1006"/>
                <a:gd name="T51" fmla="*/ 1548 h 1966"/>
                <a:gd name="T52" fmla="*/ 103 w 1006"/>
                <a:gd name="T53" fmla="*/ 1234 h 1966"/>
                <a:gd name="T54" fmla="*/ 13 w 1006"/>
                <a:gd name="T55" fmla="*/ 1110 h 1966"/>
                <a:gd name="T56" fmla="*/ 90 w 1006"/>
                <a:gd name="T57" fmla="*/ 1062 h 1966"/>
                <a:gd name="T58" fmla="*/ 197 w 1006"/>
                <a:gd name="T59" fmla="*/ 945 h 1966"/>
                <a:gd name="T60" fmla="*/ 274 w 1006"/>
                <a:gd name="T61" fmla="*/ 943 h 1966"/>
                <a:gd name="T62" fmla="*/ 428 w 1006"/>
                <a:gd name="T63" fmla="*/ 842 h 1966"/>
                <a:gd name="T64" fmla="*/ 289 w 1006"/>
                <a:gd name="T65" fmla="*/ 527 h 1966"/>
                <a:gd name="T66" fmla="*/ 38 w 1006"/>
                <a:gd name="T67" fmla="*/ 598 h 1966"/>
                <a:gd name="T68" fmla="*/ 105 w 1006"/>
                <a:gd name="T69" fmla="*/ 816 h 1966"/>
                <a:gd name="T70" fmla="*/ 134 w 1006"/>
                <a:gd name="T71" fmla="*/ 916 h 1966"/>
                <a:gd name="T72" fmla="*/ 55 w 1006"/>
                <a:gd name="T73" fmla="*/ 769 h 1966"/>
                <a:gd name="T74" fmla="*/ 27 w 1006"/>
                <a:gd name="T75" fmla="*/ 708 h 1966"/>
                <a:gd name="T76" fmla="*/ 70 w 1006"/>
                <a:gd name="T77" fmla="*/ 746 h 1966"/>
                <a:gd name="T78" fmla="*/ 48 w 1006"/>
                <a:gd name="T79" fmla="*/ 689 h 1966"/>
                <a:gd name="T80" fmla="*/ 0 w 1006"/>
                <a:gd name="T81" fmla="*/ 610 h 1966"/>
                <a:gd name="T82" fmla="*/ 67 w 1006"/>
                <a:gd name="T83" fmla="*/ 547 h 1966"/>
                <a:gd name="T84" fmla="*/ 67 w 1006"/>
                <a:gd name="T85" fmla="*/ 486 h 1966"/>
                <a:gd name="T86" fmla="*/ 77 w 1006"/>
                <a:gd name="T87" fmla="*/ 485 h 1966"/>
                <a:gd name="T88" fmla="*/ 80 w 1006"/>
                <a:gd name="T89" fmla="*/ 447 h 1966"/>
                <a:gd name="T90" fmla="*/ 124 w 1006"/>
                <a:gd name="T91" fmla="*/ 321 h 1966"/>
                <a:gd name="T92" fmla="*/ 141 w 1006"/>
                <a:gd name="T93" fmla="*/ 313 h 1966"/>
                <a:gd name="T94" fmla="*/ 160 w 1006"/>
                <a:gd name="T95" fmla="*/ 216 h 1966"/>
                <a:gd name="T96" fmla="*/ 232 w 1006"/>
                <a:gd name="T97" fmla="*/ 267 h 1966"/>
                <a:gd name="T98" fmla="*/ 170 w 1006"/>
                <a:gd name="T99" fmla="*/ 119 h 1966"/>
                <a:gd name="T100" fmla="*/ 292 w 1006"/>
                <a:gd name="T101" fmla="*/ 24 h 1966"/>
                <a:gd name="T102" fmla="*/ 429 w 1006"/>
                <a:gd name="T103" fmla="*/ 136 h 1966"/>
                <a:gd name="T104" fmla="*/ 454 w 1006"/>
                <a:gd name="T105" fmla="*/ 171 h 1966"/>
                <a:gd name="T106" fmla="*/ 506 w 1006"/>
                <a:gd name="T107" fmla="*/ 175 h 1966"/>
                <a:gd name="T108" fmla="*/ 521 w 1006"/>
                <a:gd name="T109" fmla="*/ 100 h 1966"/>
                <a:gd name="T110" fmla="*/ 537 w 1006"/>
                <a:gd name="T111" fmla="*/ 177 h 1966"/>
                <a:gd name="T112" fmla="*/ 578 w 1006"/>
                <a:gd name="T113" fmla="*/ 180 h 1966"/>
                <a:gd name="T114" fmla="*/ 653 w 1006"/>
                <a:gd name="T115" fmla="*/ 107 h 1966"/>
                <a:gd name="T116" fmla="*/ 727 w 1006"/>
                <a:gd name="T117" fmla="*/ 148 h 1966"/>
                <a:gd name="T118" fmla="*/ 745 w 1006"/>
                <a:gd name="T119" fmla="*/ 37 h 1966"/>
                <a:gd name="T120" fmla="*/ 679 w 1006"/>
                <a:gd name="T121" fmla="*/ 35 h 1966"/>
                <a:gd name="T122" fmla="*/ 772 w 1006"/>
                <a:gd name="T123" fmla="*/ 11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6" h="1966">
                  <a:moveTo>
                    <a:pt x="778" y="15"/>
                  </a:moveTo>
                  <a:lnTo>
                    <a:pt x="780" y="15"/>
                  </a:lnTo>
                  <a:lnTo>
                    <a:pt x="781" y="17"/>
                  </a:lnTo>
                  <a:lnTo>
                    <a:pt x="781" y="18"/>
                  </a:lnTo>
                  <a:lnTo>
                    <a:pt x="783" y="19"/>
                  </a:lnTo>
                  <a:lnTo>
                    <a:pt x="793" y="31"/>
                  </a:lnTo>
                  <a:lnTo>
                    <a:pt x="800" y="41"/>
                  </a:lnTo>
                  <a:lnTo>
                    <a:pt x="807" y="54"/>
                  </a:lnTo>
                  <a:lnTo>
                    <a:pt x="813" y="69"/>
                  </a:lnTo>
                  <a:lnTo>
                    <a:pt x="813" y="88"/>
                  </a:lnTo>
                  <a:lnTo>
                    <a:pt x="809" y="107"/>
                  </a:lnTo>
                  <a:lnTo>
                    <a:pt x="800" y="126"/>
                  </a:lnTo>
                  <a:lnTo>
                    <a:pt x="788" y="142"/>
                  </a:lnTo>
                  <a:lnTo>
                    <a:pt x="780" y="157"/>
                  </a:lnTo>
                  <a:lnTo>
                    <a:pt x="771" y="171"/>
                  </a:lnTo>
                  <a:lnTo>
                    <a:pt x="762" y="187"/>
                  </a:lnTo>
                  <a:lnTo>
                    <a:pt x="753" y="202"/>
                  </a:lnTo>
                  <a:lnTo>
                    <a:pt x="745" y="213"/>
                  </a:lnTo>
                  <a:lnTo>
                    <a:pt x="736" y="227"/>
                  </a:lnTo>
                  <a:lnTo>
                    <a:pt x="728" y="240"/>
                  </a:lnTo>
                  <a:lnTo>
                    <a:pt x="721" y="254"/>
                  </a:lnTo>
                  <a:lnTo>
                    <a:pt x="721" y="256"/>
                  </a:lnTo>
                  <a:lnTo>
                    <a:pt x="727" y="253"/>
                  </a:lnTo>
                  <a:lnTo>
                    <a:pt x="734" y="251"/>
                  </a:lnTo>
                  <a:lnTo>
                    <a:pt x="742" y="251"/>
                  </a:lnTo>
                  <a:lnTo>
                    <a:pt x="747" y="253"/>
                  </a:lnTo>
                  <a:lnTo>
                    <a:pt x="753" y="257"/>
                  </a:lnTo>
                  <a:lnTo>
                    <a:pt x="755" y="263"/>
                  </a:lnTo>
                  <a:lnTo>
                    <a:pt x="755" y="269"/>
                  </a:lnTo>
                  <a:lnTo>
                    <a:pt x="753" y="275"/>
                  </a:lnTo>
                  <a:lnTo>
                    <a:pt x="753" y="278"/>
                  </a:lnTo>
                  <a:lnTo>
                    <a:pt x="752" y="280"/>
                  </a:lnTo>
                  <a:lnTo>
                    <a:pt x="749" y="282"/>
                  </a:lnTo>
                  <a:lnTo>
                    <a:pt x="749" y="285"/>
                  </a:lnTo>
                  <a:lnTo>
                    <a:pt x="742" y="291"/>
                  </a:lnTo>
                  <a:lnTo>
                    <a:pt x="733" y="294"/>
                  </a:lnTo>
                  <a:lnTo>
                    <a:pt x="724" y="295"/>
                  </a:lnTo>
                  <a:lnTo>
                    <a:pt x="714" y="295"/>
                  </a:lnTo>
                  <a:lnTo>
                    <a:pt x="711" y="294"/>
                  </a:lnTo>
                  <a:lnTo>
                    <a:pt x="709" y="292"/>
                  </a:lnTo>
                  <a:lnTo>
                    <a:pt x="707" y="291"/>
                  </a:lnTo>
                  <a:lnTo>
                    <a:pt x="704" y="291"/>
                  </a:lnTo>
                  <a:lnTo>
                    <a:pt x="699" y="317"/>
                  </a:lnTo>
                  <a:lnTo>
                    <a:pt x="696" y="343"/>
                  </a:lnTo>
                  <a:lnTo>
                    <a:pt x="693" y="369"/>
                  </a:lnTo>
                  <a:lnTo>
                    <a:pt x="690" y="397"/>
                  </a:lnTo>
                  <a:lnTo>
                    <a:pt x="693" y="388"/>
                  </a:lnTo>
                  <a:lnTo>
                    <a:pt x="696" y="378"/>
                  </a:lnTo>
                  <a:lnTo>
                    <a:pt x="699" y="369"/>
                  </a:lnTo>
                  <a:lnTo>
                    <a:pt x="704" y="361"/>
                  </a:lnTo>
                  <a:lnTo>
                    <a:pt x="705" y="358"/>
                  </a:lnTo>
                  <a:lnTo>
                    <a:pt x="705" y="355"/>
                  </a:lnTo>
                  <a:lnTo>
                    <a:pt x="707" y="352"/>
                  </a:lnTo>
                  <a:lnTo>
                    <a:pt x="709" y="350"/>
                  </a:lnTo>
                  <a:lnTo>
                    <a:pt x="707" y="364"/>
                  </a:lnTo>
                  <a:lnTo>
                    <a:pt x="704" y="378"/>
                  </a:lnTo>
                  <a:lnTo>
                    <a:pt x="699" y="391"/>
                  </a:lnTo>
                  <a:lnTo>
                    <a:pt x="698" y="406"/>
                  </a:lnTo>
                  <a:lnTo>
                    <a:pt x="693" y="425"/>
                  </a:lnTo>
                  <a:lnTo>
                    <a:pt x="688" y="444"/>
                  </a:lnTo>
                  <a:lnTo>
                    <a:pt x="682" y="464"/>
                  </a:lnTo>
                  <a:lnTo>
                    <a:pt x="679" y="483"/>
                  </a:lnTo>
                  <a:lnTo>
                    <a:pt x="682" y="483"/>
                  </a:lnTo>
                  <a:lnTo>
                    <a:pt x="686" y="482"/>
                  </a:lnTo>
                  <a:lnTo>
                    <a:pt x="689" y="479"/>
                  </a:lnTo>
                  <a:lnTo>
                    <a:pt x="692" y="476"/>
                  </a:lnTo>
                  <a:lnTo>
                    <a:pt x="693" y="472"/>
                  </a:lnTo>
                  <a:lnTo>
                    <a:pt x="698" y="469"/>
                  </a:lnTo>
                  <a:lnTo>
                    <a:pt x="702" y="467"/>
                  </a:lnTo>
                  <a:lnTo>
                    <a:pt x="707" y="463"/>
                  </a:lnTo>
                  <a:lnTo>
                    <a:pt x="709" y="439"/>
                  </a:lnTo>
                  <a:lnTo>
                    <a:pt x="717" y="416"/>
                  </a:lnTo>
                  <a:lnTo>
                    <a:pt x="724" y="393"/>
                  </a:lnTo>
                  <a:lnTo>
                    <a:pt x="731" y="369"/>
                  </a:lnTo>
                  <a:lnTo>
                    <a:pt x="734" y="369"/>
                  </a:lnTo>
                  <a:lnTo>
                    <a:pt x="728" y="388"/>
                  </a:lnTo>
                  <a:lnTo>
                    <a:pt x="726" y="409"/>
                  </a:lnTo>
                  <a:lnTo>
                    <a:pt x="721" y="428"/>
                  </a:lnTo>
                  <a:lnTo>
                    <a:pt x="715" y="448"/>
                  </a:lnTo>
                  <a:lnTo>
                    <a:pt x="712" y="457"/>
                  </a:lnTo>
                  <a:lnTo>
                    <a:pt x="715" y="457"/>
                  </a:lnTo>
                  <a:lnTo>
                    <a:pt x="723" y="453"/>
                  </a:lnTo>
                  <a:lnTo>
                    <a:pt x="730" y="448"/>
                  </a:lnTo>
                  <a:lnTo>
                    <a:pt x="737" y="445"/>
                  </a:lnTo>
                  <a:lnTo>
                    <a:pt x="745" y="450"/>
                  </a:lnTo>
                  <a:lnTo>
                    <a:pt x="758" y="458"/>
                  </a:lnTo>
                  <a:lnTo>
                    <a:pt x="762" y="445"/>
                  </a:lnTo>
                  <a:lnTo>
                    <a:pt x="766" y="432"/>
                  </a:lnTo>
                  <a:lnTo>
                    <a:pt x="771" y="419"/>
                  </a:lnTo>
                  <a:lnTo>
                    <a:pt x="775" y="406"/>
                  </a:lnTo>
                  <a:lnTo>
                    <a:pt x="777" y="406"/>
                  </a:lnTo>
                  <a:lnTo>
                    <a:pt x="780" y="404"/>
                  </a:lnTo>
                  <a:lnTo>
                    <a:pt x="781" y="403"/>
                  </a:lnTo>
                  <a:lnTo>
                    <a:pt x="783" y="403"/>
                  </a:lnTo>
                  <a:lnTo>
                    <a:pt x="781" y="412"/>
                  </a:lnTo>
                  <a:lnTo>
                    <a:pt x="778" y="420"/>
                  </a:lnTo>
                  <a:lnTo>
                    <a:pt x="775" y="429"/>
                  </a:lnTo>
                  <a:lnTo>
                    <a:pt x="772" y="438"/>
                  </a:lnTo>
                  <a:lnTo>
                    <a:pt x="762" y="463"/>
                  </a:lnTo>
                  <a:lnTo>
                    <a:pt x="768" y="466"/>
                  </a:lnTo>
                  <a:lnTo>
                    <a:pt x="774" y="470"/>
                  </a:lnTo>
                  <a:lnTo>
                    <a:pt x="780" y="473"/>
                  </a:lnTo>
                  <a:lnTo>
                    <a:pt x="785" y="476"/>
                  </a:lnTo>
                  <a:lnTo>
                    <a:pt x="793" y="479"/>
                  </a:lnTo>
                  <a:lnTo>
                    <a:pt x="799" y="482"/>
                  </a:lnTo>
                  <a:lnTo>
                    <a:pt x="803" y="486"/>
                  </a:lnTo>
                  <a:lnTo>
                    <a:pt x="809" y="489"/>
                  </a:lnTo>
                  <a:lnTo>
                    <a:pt x="813" y="479"/>
                  </a:lnTo>
                  <a:lnTo>
                    <a:pt x="819" y="469"/>
                  </a:lnTo>
                  <a:lnTo>
                    <a:pt x="823" y="457"/>
                  </a:lnTo>
                  <a:lnTo>
                    <a:pt x="829" y="447"/>
                  </a:lnTo>
                  <a:lnTo>
                    <a:pt x="837" y="437"/>
                  </a:lnTo>
                  <a:lnTo>
                    <a:pt x="842" y="428"/>
                  </a:lnTo>
                  <a:lnTo>
                    <a:pt x="850" y="418"/>
                  </a:lnTo>
                  <a:lnTo>
                    <a:pt x="857" y="409"/>
                  </a:lnTo>
                  <a:lnTo>
                    <a:pt x="858" y="409"/>
                  </a:lnTo>
                  <a:lnTo>
                    <a:pt x="857" y="416"/>
                  </a:lnTo>
                  <a:lnTo>
                    <a:pt x="853" y="423"/>
                  </a:lnTo>
                  <a:lnTo>
                    <a:pt x="848" y="431"/>
                  </a:lnTo>
                  <a:lnTo>
                    <a:pt x="845" y="438"/>
                  </a:lnTo>
                  <a:lnTo>
                    <a:pt x="816" y="493"/>
                  </a:lnTo>
                  <a:lnTo>
                    <a:pt x="828" y="502"/>
                  </a:lnTo>
                  <a:lnTo>
                    <a:pt x="841" y="509"/>
                  </a:lnTo>
                  <a:lnTo>
                    <a:pt x="854" y="517"/>
                  </a:lnTo>
                  <a:lnTo>
                    <a:pt x="867" y="524"/>
                  </a:lnTo>
                  <a:lnTo>
                    <a:pt x="880" y="533"/>
                  </a:lnTo>
                  <a:lnTo>
                    <a:pt x="894" y="540"/>
                  </a:lnTo>
                  <a:lnTo>
                    <a:pt x="907" y="547"/>
                  </a:lnTo>
                  <a:lnTo>
                    <a:pt x="918" y="556"/>
                  </a:lnTo>
                  <a:lnTo>
                    <a:pt x="921" y="556"/>
                  </a:lnTo>
                  <a:lnTo>
                    <a:pt x="923" y="558"/>
                  </a:lnTo>
                  <a:lnTo>
                    <a:pt x="924" y="560"/>
                  </a:lnTo>
                  <a:lnTo>
                    <a:pt x="926" y="560"/>
                  </a:lnTo>
                  <a:lnTo>
                    <a:pt x="934" y="563"/>
                  </a:lnTo>
                  <a:lnTo>
                    <a:pt x="942" y="568"/>
                  </a:lnTo>
                  <a:lnTo>
                    <a:pt x="949" y="572"/>
                  </a:lnTo>
                  <a:lnTo>
                    <a:pt x="956" y="575"/>
                  </a:lnTo>
                  <a:lnTo>
                    <a:pt x="962" y="581"/>
                  </a:lnTo>
                  <a:lnTo>
                    <a:pt x="969" y="585"/>
                  </a:lnTo>
                  <a:lnTo>
                    <a:pt x="975" y="591"/>
                  </a:lnTo>
                  <a:lnTo>
                    <a:pt x="980" y="598"/>
                  </a:lnTo>
                  <a:lnTo>
                    <a:pt x="977" y="600"/>
                  </a:lnTo>
                  <a:lnTo>
                    <a:pt x="975" y="600"/>
                  </a:lnTo>
                  <a:lnTo>
                    <a:pt x="972" y="601"/>
                  </a:lnTo>
                  <a:lnTo>
                    <a:pt x="969" y="601"/>
                  </a:lnTo>
                  <a:lnTo>
                    <a:pt x="969" y="617"/>
                  </a:lnTo>
                  <a:lnTo>
                    <a:pt x="971" y="635"/>
                  </a:lnTo>
                  <a:lnTo>
                    <a:pt x="975" y="652"/>
                  </a:lnTo>
                  <a:lnTo>
                    <a:pt x="980" y="668"/>
                  </a:lnTo>
                  <a:lnTo>
                    <a:pt x="988" y="673"/>
                  </a:lnTo>
                  <a:lnTo>
                    <a:pt x="996" y="676"/>
                  </a:lnTo>
                  <a:lnTo>
                    <a:pt x="1003" y="680"/>
                  </a:lnTo>
                  <a:lnTo>
                    <a:pt x="1006" y="687"/>
                  </a:lnTo>
                  <a:lnTo>
                    <a:pt x="1003" y="695"/>
                  </a:lnTo>
                  <a:lnTo>
                    <a:pt x="999" y="702"/>
                  </a:lnTo>
                  <a:lnTo>
                    <a:pt x="993" y="706"/>
                  </a:lnTo>
                  <a:lnTo>
                    <a:pt x="987" y="712"/>
                  </a:lnTo>
                  <a:lnTo>
                    <a:pt x="980" y="717"/>
                  </a:lnTo>
                  <a:lnTo>
                    <a:pt x="972" y="721"/>
                  </a:lnTo>
                  <a:lnTo>
                    <a:pt x="967" y="725"/>
                  </a:lnTo>
                  <a:lnTo>
                    <a:pt x="961" y="731"/>
                  </a:lnTo>
                  <a:lnTo>
                    <a:pt x="950" y="740"/>
                  </a:lnTo>
                  <a:lnTo>
                    <a:pt x="939" y="747"/>
                  </a:lnTo>
                  <a:lnTo>
                    <a:pt x="930" y="757"/>
                  </a:lnTo>
                  <a:lnTo>
                    <a:pt x="920" y="766"/>
                  </a:lnTo>
                  <a:lnTo>
                    <a:pt x="910" y="775"/>
                  </a:lnTo>
                  <a:lnTo>
                    <a:pt x="899" y="784"/>
                  </a:lnTo>
                  <a:lnTo>
                    <a:pt x="889" y="792"/>
                  </a:lnTo>
                  <a:lnTo>
                    <a:pt x="879" y="800"/>
                  </a:lnTo>
                  <a:lnTo>
                    <a:pt x="873" y="805"/>
                  </a:lnTo>
                  <a:lnTo>
                    <a:pt x="866" y="811"/>
                  </a:lnTo>
                  <a:lnTo>
                    <a:pt x="858" y="816"/>
                  </a:lnTo>
                  <a:lnTo>
                    <a:pt x="851" y="822"/>
                  </a:lnTo>
                  <a:lnTo>
                    <a:pt x="844" y="827"/>
                  </a:lnTo>
                  <a:lnTo>
                    <a:pt x="838" y="833"/>
                  </a:lnTo>
                  <a:lnTo>
                    <a:pt x="832" y="839"/>
                  </a:lnTo>
                  <a:lnTo>
                    <a:pt x="826" y="845"/>
                  </a:lnTo>
                  <a:lnTo>
                    <a:pt x="818" y="859"/>
                  </a:lnTo>
                  <a:lnTo>
                    <a:pt x="806" y="873"/>
                  </a:lnTo>
                  <a:lnTo>
                    <a:pt x="794" y="887"/>
                  </a:lnTo>
                  <a:lnTo>
                    <a:pt x="784" y="902"/>
                  </a:lnTo>
                  <a:lnTo>
                    <a:pt x="785" y="905"/>
                  </a:lnTo>
                  <a:lnTo>
                    <a:pt x="781" y="909"/>
                  </a:lnTo>
                  <a:lnTo>
                    <a:pt x="777" y="913"/>
                  </a:lnTo>
                  <a:lnTo>
                    <a:pt x="774" y="919"/>
                  </a:lnTo>
                  <a:lnTo>
                    <a:pt x="769" y="924"/>
                  </a:lnTo>
                  <a:lnTo>
                    <a:pt x="769" y="927"/>
                  </a:lnTo>
                  <a:lnTo>
                    <a:pt x="768" y="929"/>
                  </a:lnTo>
                  <a:lnTo>
                    <a:pt x="766" y="932"/>
                  </a:lnTo>
                  <a:lnTo>
                    <a:pt x="765" y="935"/>
                  </a:lnTo>
                  <a:lnTo>
                    <a:pt x="769" y="938"/>
                  </a:lnTo>
                  <a:lnTo>
                    <a:pt x="774" y="940"/>
                  </a:lnTo>
                  <a:lnTo>
                    <a:pt x="778" y="941"/>
                  </a:lnTo>
                  <a:lnTo>
                    <a:pt x="781" y="937"/>
                  </a:lnTo>
                  <a:lnTo>
                    <a:pt x="788" y="925"/>
                  </a:lnTo>
                  <a:lnTo>
                    <a:pt x="796" y="915"/>
                  </a:lnTo>
                  <a:lnTo>
                    <a:pt x="804" y="903"/>
                  </a:lnTo>
                  <a:lnTo>
                    <a:pt x="812" y="893"/>
                  </a:lnTo>
                  <a:lnTo>
                    <a:pt x="820" y="883"/>
                  </a:lnTo>
                  <a:lnTo>
                    <a:pt x="829" y="873"/>
                  </a:lnTo>
                  <a:lnTo>
                    <a:pt x="838" y="862"/>
                  </a:lnTo>
                  <a:lnTo>
                    <a:pt x="848" y="854"/>
                  </a:lnTo>
                  <a:lnTo>
                    <a:pt x="850" y="854"/>
                  </a:lnTo>
                  <a:lnTo>
                    <a:pt x="848" y="857"/>
                  </a:lnTo>
                  <a:lnTo>
                    <a:pt x="845" y="859"/>
                  </a:lnTo>
                  <a:lnTo>
                    <a:pt x="844" y="862"/>
                  </a:lnTo>
                  <a:lnTo>
                    <a:pt x="844" y="867"/>
                  </a:lnTo>
                  <a:lnTo>
                    <a:pt x="835" y="875"/>
                  </a:lnTo>
                  <a:lnTo>
                    <a:pt x="828" y="884"/>
                  </a:lnTo>
                  <a:lnTo>
                    <a:pt x="819" y="894"/>
                  </a:lnTo>
                  <a:lnTo>
                    <a:pt x="812" y="905"/>
                  </a:lnTo>
                  <a:lnTo>
                    <a:pt x="804" y="915"/>
                  </a:lnTo>
                  <a:lnTo>
                    <a:pt x="799" y="924"/>
                  </a:lnTo>
                  <a:lnTo>
                    <a:pt x="791" y="934"/>
                  </a:lnTo>
                  <a:lnTo>
                    <a:pt x="784" y="944"/>
                  </a:lnTo>
                  <a:lnTo>
                    <a:pt x="787" y="945"/>
                  </a:lnTo>
                  <a:lnTo>
                    <a:pt x="791" y="947"/>
                  </a:lnTo>
                  <a:lnTo>
                    <a:pt x="796" y="950"/>
                  </a:lnTo>
                  <a:lnTo>
                    <a:pt x="800" y="951"/>
                  </a:lnTo>
                  <a:lnTo>
                    <a:pt x="806" y="947"/>
                  </a:lnTo>
                  <a:lnTo>
                    <a:pt x="812" y="940"/>
                  </a:lnTo>
                  <a:lnTo>
                    <a:pt x="818" y="935"/>
                  </a:lnTo>
                  <a:lnTo>
                    <a:pt x="823" y="937"/>
                  </a:lnTo>
                  <a:lnTo>
                    <a:pt x="822" y="940"/>
                  </a:lnTo>
                  <a:lnTo>
                    <a:pt x="819" y="941"/>
                  </a:lnTo>
                  <a:lnTo>
                    <a:pt x="818" y="943"/>
                  </a:lnTo>
                  <a:lnTo>
                    <a:pt x="815" y="945"/>
                  </a:lnTo>
                  <a:lnTo>
                    <a:pt x="813" y="947"/>
                  </a:lnTo>
                  <a:lnTo>
                    <a:pt x="812" y="950"/>
                  </a:lnTo>
                  <a:lnTo>
                    <a:pt x="809" y="951"/>
                  </a:lnTo>
                  <a:lnTo>
                    <a:pt x="807" y="953"/>
                  </a:lnTo>
                  <a:lnTo>
                    <a:pt x="813" y="956"/>
                  </a:lnTo>
                  <a:lnTo>
                    <a:pt x="819" y="957"/>
                  </a:lnTo>
                  <a:lnTo>
                    <a:pt x="825" y="960"/>
                  </a:lnTo>
                  <a:lnTo>
                    <a:pt x="829" y="962"/>
                  </a:lnTo>
                  <a:lnTo>
                    <a:pt x="835" y="964"/>
                  </a:lnTo>
                  <a:lnTo>
                    <a:pt x="839" y="967"/>
                  </a:lnTo>
                  <a:lnTo>
                    <a:pt x="845" y="969"/>
                  </a:lnTo>
                  <a:lnTo>
                    <a:pt x="851" y="972"/>
                  </a:lnTo>
                  <a:lnTo>
                    <a:pt x="853" y="970"/>
                  </a:lnTo>
                  <a:lnTo>
                    <a:pt x="854" y="970"/>
                  </a:lnTo>
                  <a:lnTo>
                    <a:pt x="854" y="970"/>
                  </a:lnTo>
                  <a:lnTo>
                    <a:pt x="856" y="970"/>
                  </a:lnTo>
                  <a:lnTo>
                    <a:pt x="857" y="972"/>
                  </a:lnTo>
                  <a:lnTo>
                    <a:pt x="857" y="973"/>
                  </a:lnTo>
                  <a:lnTo>
                    <a:pt x="857" y="976"/>
                  </a:lnTo>
                  <a:lnTo>
                    <a:pt x="858" y="978"/>
                  </a:lnTo>
                  <a:lnTo>
                    <a:pt x="848" y="986"/>
                  </a:lnTo>
                  <a:lnTo>
                    <a:pt x="837" y="994"/>
                  </a:lnTo>
                  <a:lnTo>
                    <a:pt x="826" y="1002"/>
                  </a:lnTo>
                  <a:lnTo>
                    <a:pt x="815" y="1010"/>
                  </a:lnTo>
                  <a:lnTo>
                    <a:pt x="803" y="1018"/>
                  </a:lnTo>
                  <a:lnTo>
                    <a:pt x="793" y="1027"/>
                  </a:lnTo>
                  <a:lnTo>
                    <a:pt x="784" y="1036"/>
                  </a:lnTo>
                  <a:lnTo>
                    <a:pt x="775" y="1046"/>
                  </a:lnTo>
                  <a:lnTo>
                    <a:pt x="771" y="1050"/>
                  </a:lnTo>
                  <a:lnTo>
                    <a:pt x="765" y="1055"/>
                  </a:lnTo>
                  <a:lnTo>
                    <a:pt x="761" y="1061"/>
                  </a:lnTo>
                  <a:lnTo>
                    <a:pt x="758" y="1067"/>
                  </a:lnTo>
                  <a:lnTo>
                    <a:pt x="755" y="1067"/>
                  </a:lnTo>
                  <a:lnTo>
                    <a:pt x="726" y="1099"/>
                  </a:lnTo>
                  <a:lnTo>
                    <a:pt x="743" y="1100"/>
                  </a:lnTo>
                  <a:lnTo>
                    <a:pt x="745" y="1094"/>
                  </a:lnTo>
                  <a:lnTo>
                    <a:pt x="750" y="1088"/>
                  </a:lnTo>
                  <a:lnTo>
                    <a:pt x="756" y="1085"/>
                  </a:lnTo>
                  <a:lnTo>
                    <a:pt x="762" y="1081"/>
                  </a:lnTo>
                  <a:lnTo>
                    <a:pt x="771" y="1077"/>
                  </a:lnTo>
                  <a:lnTo>
                    <a:pt x="778" y="1071"/>
                  </a:lnTo>
                  <a:lnTo>
                    <a:pt x="785" y="1065"/>
                  </a:lnTo>
                  <a:lnTo>
                    <a:pt x="794" y="1062"/>
                  </a:lnTo>
                  <a:lnTo>
                    <a:pt x="794" y="1064"/>
                  </a:lnTo>
                  <a:lnTo>
                    <a:pt x="793" y="1067"/>
                  </a:lnTo>
                  <a:lnTo>
                    <a:pt x="791" y="1069"/>
                  </a:lnTo>
                  <a:lnTo>
                    <a:pt x="788" y="1072"/>
                  </a:lnTo>
                  <a:lnTo>
                    <a:pt x="780" y="1078"/>
                  </a:lnTo>
                  <a:lnTo>
                    <a:pt x="771" y="1085"/>
                  </a:lnTo>
                  <a:lnTo>
                    <a:pt x="762" y="1091"/>
                  </a:lnTo>
                  <a:lnTo>
                    <a:pt x="753" y="1100"/>
                  </a:lnTo>
                  <a:lnTo>
                    <a:pt x="764" y="1102"/>
                  </a:lnTo>
                  <a:lnTo>
                    <a:pt x="774" y="1103"/>
                  </a:lnTo>
                  <a:lnTo>
                    <a:pt x="784" y="1104"/>
                  </a:lnTo>
                  <a:lnTo>
                    <a:pt x="794" y="1106"/>
                  </a:lnTo>
                  <a:lnTo>
                    <a:pt x="806" y="1107"/>
                  </a:lnTo>
                  <a:lnTo>
                    <a:pt x="816" y="1110"/>
                  </a:lnTo>
                  <a:lnTo>
                    <a:pt x="825" y="1113"/>
                  </a:lnTo>
                  <a:lnTo>
                    <a:pt x="835" y="1116"/>
                  </a:lnTo>
                  <a:lnTo>
                    <a:pt x="834" y="1119"/>
                  </a:lnTo>
                  <a:lnTo>
                    <a:pt x="828" y="1122"/>
                  </a:lnTo>
                  <a:lnTo>
                    <a:pt x="819" y="1123"/>
                  </a:lnTo>
                  <a:lnTo>
                    <a:pt x="815" y="1126"/>
                  </a:lnTo>
                  <a:lnTo>
                    <a:pt x="812" y="1131"/>
                  </a:lnTo>
                  <a:lnTo>
                    <a:pt x="809" y="1134"/>
                  </a:lnTo>
                  <a:lnTo>
                    <a:pt x="806" y="1137"/>
                  </a:lnTo>
                  <a:lnTo>
                    <a:pt x="803" y="1139"/>
                  </a:lnTo>
                  <a:lnTo>
                    <a:pt x="799" y="1150"/>
                  </a:lnTo>
                  <a:lnTo>
                    <a:pt x="791" y="1160"/>
                  </a:lnTo>
                  <a:lnTo>
                    <a:pt x="785" y="1172"/>
                  </a:lnTo>
                  <a:lnTo>
                    <a:pt x="783" y="1182"/>
                  </a:lnTo>
                  <a:lnTo>
                    <a:pt x="780" y="1189"/>
                  </a:lnTo>
                  <a:lnTo>
                    <a:pt x="777" y="1195"/>
                  </a:lnTo>
                  <a:lnTo>
                    <a:pt x="772" y="1202"/>
                  </a:lnTo>
                  <a:lnTo>
                    <a:pt x="768" y="1208"/>
                  </a:lnTo>
                  <a:lnTo>
                    <a:pt x="768" y="1209"/>
                  </a:lnTo>
                  <a:lnTo>
                    <a:pt x="766" y="1211"/>
                  </a:lnTo>
                  <a:lnTo>
                    <a:pt x="765" y="1214"/>
                  </a:lnTo>
                  <a:lnTo>
                    <a:pt x="765" y="1215"/>
                  </a:lnTo>
                  <a:lnTo>
                    <a:pt x="761" y="1225"/>
                  </a:lnTo>
                  <a:lnTo>
                    <a:pt x="761" y="1225"/>
                  </a:lnTo>
                  <a:lnTo>
                    <a:pt x="761" y="1225"/>
                  </a:lnTo>
                  <a:lnTo>
                    <a:pt x="759" y="1225"/>
                  </a:lnTo>
                  <a:lnTo>
                    <a:pt x="759" y="1225"/>
                  </a:lnTo>
                  <a:lnTo>
                    <a:pt x="750" y="1242"/>
                  </a:lnTo>
                  <a:lnTo>
                    <a:pt x="743" y="1258"/>
                  </a:lnTo>
                  <a:lnTo>
                    <a:pt x="734" y="1275"/>
                  </a:lnTo>
                  <a:lnTo>
                    <a:pt x="726" y="1291"/>
                  </a:lnTo>
                  <a:lnTo>
                    <a:pt x="720" y="1304"/>
                  </a:lnTo>
                  <a:lnTo>
                    <a:pt x="714" y="1316"/>
                  </a:lnTo>
                  <a:lnTo>
                    <a:pt x="707" y="1328"/>
                  </a:lnTo>
                  <a:lnTo>
                    <a:pt x="702" y="1339"/>
                  </a:lnTo>
                  <a:lnTo>
                    <a:pt x="701" y="1341"/>
                  </a:lnTo>
                  <a:lnTo>
                    <a:pt x="701" y="1344"/>
                  </a:lnTo>
                  <a:lnTo>
                    <a:pt x="699" y="1347"/>
                  </a:lnTo>
                  <a:lnTo>
                    <a:pt x="698" y="1348"/>
                  </a:lnTo>
                  <a:lnTo>
                    <a:pt x="690" y="1363"/>
                  </a:lnTo>
                  <a:lnTo>
                    <a:pt x="683" y="1377"/>
                  </a:lnTo>
                  <a:lnTo>
                    <a:pt x="676" y="1393"/>
                  </a:lnTo>
                  <a:lnTo>
                    <a:pt x="670" y="1408"/>
                  </a:lnTo>
                  <a:lnTo>
                    <a:pt x="669" y="1409"/>
                  </a:lnTo>
                  <a:lnTo>
                    <a:pt x="667" y="1412"/>
                  </a:lnTo>
                  <a:lnTo>
                    <a:pt x="667" y="1414"/>
                  </a:lnTo>
                  <a:lnTo>
                    <a:pt x="666" y="1417"/>
                  </a:lnTo>
                  <a:lnTo>
                    <a:pt x="661" y="1425"/>
                  </a:lnTo>
                  <a:lnTo>
                    <a:pt x="657" y="1434"/>
                  </a:lnTo>
                  <a:lnTo>
                    <a:pt x="653" y="1443"/>
                  </a:lnTo>
                  <a:lnTo>
                    <a:pt x="648" y="1453"/>
                  </a:lnTo>
                  <a:lnTo>
                    <a:pt x="647" y="1454"/>
                  </a:lnTo>
                  <a:lnTo>
                    <a:pt x="647" y="1456"/>
                  </a:lnTo>
                  <a:lnTo>
                    <a:pt x="647" y="1459"/>
                  </a:lnTo>
                  <a:lnTo>
                    <a:pt x="645" y="1460"/>
                  </a:lnTo>
                  <a:lnTo>
                    <a:pt x="638" y="1473"/>
                  </a:lnTo>
                  <a:lnTo>
                    <a:pt x="632" y="1487"/>
                  </a:lnTo>
                  <a:lnTo>
                    <a:pt x="626" y="1500"/>
                  </a:lnTo>
                  <a:lnTo>
                    <a:pt x="619" y="1513"/>
                  </a:lnTo>
                  <a:lnTo>
                    <a:pt x="612" y="1529"/>
                  </a:lnTo>
                  <a:lnTo>
                    <a:pt x="604" y="1543"/>
                  </a:lnTo>
                  <a:lnTo>
                    <a:pt x="596" y="1559"/>
                  </a:lnTo>
                  <a:lnTo>
                    <a:pt x="588" y="1576"/>
                  </a:lnTo>
                  <a:lnTo>
                    <a:pt x="579" y="1590"/>
                  </a:lnTo>
                  <a:lnTo>
                    <a:pt x="572" y="1606"/>
                  </a:lnTo>
                  <a:lnTo>
                    <a:pt x="565" y="1622"/>
                  </a:lnTo>
                  <a:lnTo>
                    <a:pt x="559" y="1638"/>
                  </a:lnTo>
                  <a:lnTo>
                    <a:pt x="553" y="1659"/>
                  </a:lnTo>
                  <a:lnTo>
                    <a:pt x="549" y="1678"/>
                  </a:lnTo>
                  <a:lnTo>
                    <a:pt x="544" y="1698"/>
                  </a:lnTo>
                  <a:lnTo>
                    <a:pt x="540" y="1717"/>
                  </a:lnTo>
                  <a:lnTo>
                    <a:pt x="534" y="1748"/>
                  </a:lnTo>
                  <a:lnTo>
                    <a:pt x="528" y="1778"/>
                  </a:lnTo>
                  <a:lnTo>
                    <a:pt x="522" y="1809"/>
                  </a:lnTo>
                  <a:lnTo>
                    <a:pt x="518" y="1841"/>
                  </a:lnTo>
                  <a:lnTo>
                    <a:pt x="514" y="1867"/>
                  </a:lnTo>
                  <a:lnTo>
                    <a:pt x="509" y="1893"/>
                  </a:lnTo>
                  <a:lnTo>
                    <a:pt x="504" y="1920"/>
                  </a:lnTo>
                  <a:lnTo>
                    <a:pt x="499" y="1944"/>
                  </a:lnTo>
                  <a:lnTo>
                    <a:pt x="493" y="1949"/>
                  </a:lnTo>
                  <a:lnTo>
                    <a:pt x="487" y="1953"/>
                  </a:lnTo>
                  <a:lnTo>
                    <a:pt x="479" y="1958"/>
                  </a:lnTo>
                  <a:lnTo>
                    <a:pt x="471" y="1961"/>
                  </a:lnTo>
                  <a:lnTo>
                    <a:pt x="460" y="1963"/>
                  </a:lnTo>
                  <a:lnTo>
                    <a:pt x="448" y="1965"/>
                  </a:lnTo>
                  <a:lnTo>
                    <a:pt x="438" y="1966"/>
                  </a:lnTo>
                  <a:lnTo>
                    <a:pt x="426" y="1966"/>
                  </a:lnTo>
                  <a:lnTo>
                    <a:pt x="416" y="1965"/>
                  </a:lnTo>
                  <a:lnTo>
                    <a:pt x="404" y="1965"/>
                  </a:lnTo>
                  <a:lnTo>
                    <a:pt x="394" y="1962"/>
                  </a:lnTo>
                  <a:lnTo>
                    <a:pt x="382" y="1961"/>
                  </a:lnTo>
                  <a:lnTo>
                    <a:pt x="374" y="1958"/>
                  </a:lnTo>
                  <a:lnTo>
                    <a:pt x="366" y="1953"/>
                  </a:lnTo>
                  <a:lnTo>
                    <a:pt x="359" y="1949"/>
                  </a:lnTo>
                  <a:lnTo>
                    <a:pt x="353" y="1944"/>
                  </a:lnTo>
                  <a:lnTo>
                    <a:pt x="349" y="1940"/>
                  </a:lnTo>
                  <a:lnTo>
                    <a:pt x="347" y="1934"/>
                  </a:lnTo>
                  <a:lnTo>
                    <a:pt x="347" y="1927"/>
                  </a:lnTo>
                  <a:lnTo>
                    <a:pt x="346" y="1921"/>
                  </a:lnTo>
                  <a:lnTo>
                    <a:pt x="346" y="1920"/>
                  </a:lnTo>
                  <a:lnTo>
                    <a:pt x="344" y="1917"/>
                  </a:lnTo>
                  <a:lnTo>
                    <a:pt x="343" y="1915"/>
                  </a:lnTo>
                  <a:lnTo>
                    <a:pt x="343" y="1914"/>
                  </a:lnTo>
                  <a:lnTo>
                    <a:pt x="337" y="1885"/>
                  </a:lnTo>
                  <a:lnTo>
                    <a:pt x="331" y="1854"/>
                  </a:lnTo>
                  <a:lnTo>
                    <a:pt x="327" y="1825"/>
                  </a:lnTo>
                  <a:lnTo>
                    <a:pt x="321" y="1796"/>
                  </a:lnTo>
                  <a:lnTo>
                    <a:pt x="315" y="1765"/>
                  </a:lnTo>
                  <a:lnTo>
                    <a:pt x="309" y="1736"/>
                  </a:lnTo>
                  <a:lnTo>
                    <a:pt x="303" y="1707"/>
                  </a:lnTo>
                  <a:lnTo>
                    <a:pt x="298" y="1678"/>
                  </a:lnTo>
                  <a:lnTo>
                    <a:pt x="298" y="1675"/>
                  </a:lnTo>
                  <a:lnTo>
                    <a:pt x="296" y="1670"/>
                  </a:lnTo>
                  <a:lnTo>
                    <a:pt x="295" y="1666"/>
                  </a:lnTo>
                  <a:lnTo>
                    <a:pt x="296" y="1662"/>
                  </a:lnTo>
                  <a:lnTo>
                    <a:pt x="293" y="1656"/>
                  </a:lnTo>
                  <a:lnTo>
                    <a:pt x="292" y="1648"/>
                  </a:lnTo>
                  <a:lnTo>
                    <a:pt x="290" y="1643"/>
                  </a:lnTo>
                  <a:lnTo>
                    <a:pt x="286" y="1637"/>
                  </a:lnTo>
                  <a:lnTo>
                    <a:pt x="284" y="1634"/>
                  </a:lnTo>
                  <a:lnTo>
                    <a:pt x="283" y="1629"/>
                  </a:lnTo>
                  <a:lnTo>
                    <a:pt x="281" y="1625"/>
                  </a:lnTo>
                  <a:lnTo>
                    <a:pt x="279" y="1621"/>
                  </a:lnTo>
                  <a:lnTo>
                    <a:pt x="276" y="1612"/>
                  </a:lnTo>
                  <a:lnTo>
                    <a:pt x="271" y="1603"/>
                  </a:lnTo>
                  <a:lnTo>
                    <a:pt x="267" y="1593"/>
                  </a:lnTo>
                  <a:lnTo>
                    <a:pt x="262" y="1583"/>
                  </a:lnTo>
                  <a:lnTo>
                    <a:pt x="260" y="1577"/>
                  </a:lnTo>
                  <a:lnTo>
                    <a:pt x="257" y="1570"/>
                  </a:lnTo>
                  <a:lnTo>
                    <a:pt x="254" y="1564"/>
                  </a:lnTo>
                  <a:lnTo>
                    <a:pt x="251" y="1558"/>
                  </a:lnTo>
                  <a:lnTo>
                    <a:pt x="245" y="1548"/>
                  </a:lnTo>
                  <a:lnTo>
                    <a:pt x="241" y="1538"/>
                  </a:lnTo>
                  <a:lnTo>
                    <a:pt x="236" y="1526"/>
                  </a:lnTo>
                  <a:lnTo>
                    <a:pt x="232" y="1516"/>
                  </a:lnTo>
                  <a:lnTo>
                    <a:pt x="220" y="1489"/>
                  </a:lnTo>
                  <a:lnTo>
                    <a:pt x="208" y="1465"/>
                  </a:lnTo>
                  <a:lnTo>
                    <a:pt x="198" y="1438"/>
                  </a:lnTo>
                  <a:lnTo>
                    <a:pt x="187" y="1412"/>
                  </a:lnTo>
                  <a:lnTo>
                    <a:pt x="175" y="1387"/>
                  </a:lnTo>
                  <a:lnTo>
                    <a:pt x="163" y="1361"/>
                  </a:lnTo>
                  <a:lnTo>
                    <a:pt x="151" y="1336"/>
                  </a:lnTo>
                  <a:lnTo>
                    <a:pt x="140" y="1312"/>
                  </a:lnTo>
                  <a:lnTo>
                    <a:pt x="132" y="1295"/>
                  </a:lnTo>
                  <a:lnTo>
                    <a:pt x="125" y="1281"/>
                  </a:lnTo>
                  <a:lnTo>
                    <a:pt x="118" y="1265"/>
                  </a:lnTo>
                  <a:lnTo>
                    <a:pt x="111" y="1250"/>
                  </a:lnTo>
                  <a:lnTo>
                    <a:pt x="103" y="1234"/>
                  </a:lnTo>
                  <a:lnTo>
                    <a:pt x="95" y="1220"/>
                  </a:lnTo>
                  <a:lnTo>
                    <a:pt x="87" y="1204"/>
                  </a:lnTo>
                  <a:lnTo>
                    <a:pt x="80" y="1189"/>
                  </a:lnTo>
                  <a:lnTo>
                    <a:pt x="81" y="1188"/>
                  </a:lnTo>
                  <a:lnTo>
                    <a:pt x="74" y="1174"/>
                  </a:lnTo>
                  <a:lnTo>
                    <a:pt x="68" y="1161"/>
                  </a:lnTo>
                  <a:lnTo>
                    <a:pt x="62" y="1150"/>
                  </a:lnTo>
                  <a:lnTo>
                    <a:pt x="58" y="1137"/>
                  </a:lnTo>
                  <a:lnTo>
                    <a:pt x="54" y="1134"/>
                  </a:lnTo>
                  <a:lnTo>
                    <a:pt x="49" y="1132"/>
                  </a:lnTo>
                  <a:lnTo>
                    <a:pt x="46" y="1129"/>
                  </a:lnTo>
                  <a:lnTo>
                    <a:pt x="43" y="1125"/>
                  </a:lnTo>
                  <a:lnTo>
                    <a:pt x="36" y="1120"/>
                  </a:lnTo>
                  <a:lnTo>
                    <a:pt x="26" y="1118"/>
                  </a:lnTo>
                  <a:lnTo>
                    <a:pt x="16" y="1115"/>
                  </a:lnTo>
                  <a:lnTo>
                    <a:pt x="13" y="1110"/>
                  </a:lnTo>
                  <a:lnTo>
                    <a:pt x="20" y="1107"/>
                  </a:lnTo>
                  <a:lnTo>
                    <a:pt x="27" y="1106"/>
                  </a:lnTo>
                  <a:lnTo>
                    <a:pt x="33" y="1106"/>
                  </a:lnTo>
                  <a:lnTo>
                    <a:pt x="42" y="1106"/>
                  </a:lnTo>
                  <a:lnTo>
                    <a:pt x="49" y="1104"/>
                  </a:lnTo>
                  <a:lnTo>
                    <a:pt x="58" y="1104"/>
                  </a:lnTo>
                  <a:lnTo>
                    <a:pt x="65" y="1103"/>
                  </a:lnTo>
                  <a:lnTo>
                    <a:pt x="73" y="1102"/>
                  </a:lnTo>
                  <a:lnTo>
                    <a:pt x="80" y="1100"/>
                  </a:lnTo>
                  <a:lnTo>
                    <a:pt x="87" y="1100"/>
                  </a:lnTo>
                  <a:lnTo>
                    <a:pt x="95" y="1099"/>
                  </a:lnTo>
                  <a:lnTo>
                    <a:pt x="102" y="1099"/>
                  </a:lnTo>
                  <a:lnTo>
                    <a:pt x="99" y="1090"/>
                  </a:lnTo>
                  <a:lnTo>
                    <a:pt x="96" y="1080"/>
                  </a:lnTo>
                  <a:lnTo>
                    <a:pt x="93" y="1071"/>
                  </a:lnTo>
                  <a:lnTo>
                    <a:pt x="90" y="1062"/>
                  </a:lnTo>
                  <a:lnTo>
                    <a:pt x="89" y="1048"/>
                  </a:lnTo>
                  <a:lnTo>
                    <a:pt x="90" y="1034"/>
                  </a:lnTo>
                  <a:lnTo>
                    <a:pt x="92" y="1020"/>
                  </a:lnTo>
                  <a:lnTo>
                    <a:pt x="95" y="1007"/>
                  </a:lnTo>
                  <a:lnTo>
                    <a:pt x="99" y="992"/>
                  </a:lnTo>
                  <a:lnTo>
                    <a:pt x="108" y="978"/>
                  </a:lnTo>
                  <a:lnTo>
                    <a:pt x="118" y="966"/>
                  </a:lnTo>
                  <a:lnTo>
                    <a:pt x="130" y="954"/>
                  </a:lnTo>
                  <a:lnTo>
                    <a:pt x="137" y="948"/>
                  </a:lnTo>
                  <a:lnTo>
                    <a:pt x="147" y="943"/>
                  </a:lnTo>
                  <a:lnTo>
                    <a:pt x="157" y="938"/>
                  </a:lnTo>
                  <a:lnTo>
                    <a:pt x="169" y="937"/>
                  </a:lnTo>
                  <a:lnTo>
                    <a:pt x="176" y="938"/>
                  </a:lnTo>
                  <a:lnTo>
                    <a:pt x="184" y="940"/>
                  </a:lnTo>
                  <a:lnTo>
                    <a:pt x="189" y="943"/>
                  </a:lnTo>
                  <a:lnTo>
                    <a:pt x="197" y="945"/>
                  </a:lnTo>
                  <a:lnTo>
                    <a:pt x="203" y="950"/>
                  </a:lnTo>
                  <a:lnTo>
                    <a:pt x="208" y="954"/>
                  </a:lnTo>
                  <a:lnTo>
                    <a:pt x="213" y="959"/>
                  </a:lnTo>
                  <a:lnTo>
                    <a:pt x="217" y="964"/>
                  </a:lnTo>
                  <a:lnTo>
                    <a:pt x="222" y="962"/>
                  </a:lnTo>
                  <a:lnTo>
                    <a:pt x="227" y="960"/>
                  </a:lnTo>
                  <a:lnTo>
                    <a:pt x="233" y="959"/>
                  </a:lnTo>
                  <a:lnTo>
                    <a:pt x="239" y="957"/>
                  </a:lnTo>
                  <a:lnTo>
                    <a:pt x="243" y="956"/>
                  </a:lnTo>
                  <a:lnTo>
                    <a:pt x="249" y="954"/>
                  </a:lnTo>
                  <a:lnTo>
                    <a:pt x="255" y="951"/>
                  </a:lnTo>
                  <a:lnTo>
                    <a:pt x="261" y="948"/>
                  </a:lnTo>
                  <a:lnTo>
                    <a:pt x="265" y="948"/>
                  </a:lnTo>
                  <a:lnTo>
                    <a:pt x="268" y="947"/>
                  </a:lnTo>
                  <a:lnTo>
                    <a:pt x="271" y="944"/>
                  </a:lnTo>
                  <a:lnTo>
                    <a:pt x="274" y="943"/>
                  </a:lnTo>
                  <a:lnTo>
                    <a:pt x="295" y="934"/>
                  </a:lnTo>
                  <a:lnTo>
                    <a:pt x="315" y="925"/>
                  </a:lnTo>
                  <a:lnTo>
                    <a:pt x="337" y="918"/>
                  </a:lnTo>
                  <a:lnTo>
                    <a:pt x="357" y="909"/>
                  </a:lnTo>
                  <a:lnTo>
                    <a:pt x="378" y="902"/>
                  </a:lnTo>
                  <a:lnTo>
                    <a:pt x="398" y="894"/>
                  </a:lnTo>
                  <a:lnTo>
                    <a:pt x="419" y="886"/>
                  </a:lnTo>
                  <a:lnTo>
                    <a:pt x="439" y="875"/>
                  </a:lnTo>
                  <a:lnTo>
                    <a:pt x="438" y="875"/>
                  </a:lnTo>
                  <a:lnTo>
                    <a:pt x="438" y="874"/>
                  </a:lnTo>
                  <a:lnTo>
                    <a:pt x="439" y="874"/>
                  </a:lnTo>
                  <a:lnTo>
                    <a:pt x="439" y="875"/>
                  </a:lnTo>
                  <a:lnTo>
                    <a:pt x="447" y="873"/>
                  </a:lnTo>
                  <a:lnTo>
                    <a:pt x="442" y="862"/>
                  </a:lnTo>
                  <a:lnTo>
                    <a:pt x="435" y="852"/>
                  </a:lnTo>
                  <a:lnTo>
                    <a:pt x="428" y="842"/>
                  </a:lnTo>
                  <a:lnTo>
                    <a:pt x="422" y="830"/>
                  </a:lnTo>
                  <a:lnTo>
                    <a:pt x="413" y="816"/>
                  </a:lnTo>
                  <a:lnTo>
                    <a:pt x="406" y="801"/>
                  </a:lnTo>
                  <a:lnTo>
                    <a:pt x="400" y="785"/>
                  </a:lnTo>
                  <a:lnTo>
                    <a:pt x="394" y="769"/>
                  </a:lnTo>
                  <a:lnTo>
                    <a:pt x="382" y="738"/>
                  </a:lnTo>
                  <a:lnTo>
                    <a:pt x="374" y="708"/>
                  </a:lnTo>
                  <a:lnTo>
                    <a:pt x="366" y="677"/>
                  </a:lnTo>
                  <a:lnTo>
                    <a:pt x="359" y="647"/>
                  </a:lnTo>
                  <a:lnTo>
                    <a:pt x="350" y="616"/>
                  </a:lnTo>
                  <a:lnTo>
                    <a:pt x="340" y="587"/>
                  </a:lnTo>
                  <a:lnTo>
                    <a:pt x="328" y="558"/>
                  </a:lnTo>
                  <a:lnTo>
                    <a:pt x="311" y="531"/>
                  </a:lnTo>
                  <a:lnTo>
                    <a:pt x="305" y="525"/>
                  </a:lnTo>
                  <a:lnTo>
                    <a:pt x="298" y="525"/>
                  </a:lnTo>
                  <a:lnTo>
                    <a:pt x="289" y="527"/>
                  </a:lnTo>
                  <a:lnTo>
                    <a:pt x="281" y="527"/>
                  </a:lnTo>
                  <a:lnTo>
                    <a:pt x="262" y="528"/>
                  </a:lnTo>
                  <a:lnTo>
                    <a:pt x="243" y="531"/>
                  </a:lnTo>
                  <a:lnTo>
                    <a:pt x="225" y="534"/>
                  </a:lnTo>
                  <a:lnTo>
                    <a:pt x="206" y="539"/>
                  </a:lnTo>
                  <a:lnTo>
                    <a:pt x="188" y="544"/>
                  </a:lnTo>
                  <a:lnTo>
                    <a:pt x="169" y="549"/>
                  </a:lnTo>
                  <a:lnTo>
                    <a:pt x="151" y="555"/>
                  </a:lnTo>
                  <a:lnTo>
                    <a:pt x="132" y="559"/>
                  </a:lnTo>
                  <a:lnTo>
                    <a:pt x="119" y="565"/>
                  </a:lnTo>
                  <a:lnTo>
                    <a:pt x="106" y="571"/>
                  </a:lnTo>
                  <a:lnTo>
                    <a:pt x="92" y="575"/>
                  </a:lnTo>
                  <a:lnTo>
                    <a:pt x="78" y="579"/>
                  </a:lnTo>
                  <a:lnTo>
                    <a:pt x="64" y="585"/>
                  </a:lnTo>
                  <a:lnTo>
                    <a:pt x="51" y="591"/>
                  </a:lnTo>
                  <a:lnTo>
                    <a:pt x="38" y="598"/>
                  </a:lnTo>
                  <a:lnTo>
                    <a:pt x="26" y="606"/>
                  </a:lnTo>
                  <a:lnTo>
                    <a:pt x="27" y="609"/>
                  </a:lnTo>
                  <a:lnTo>
                    <a:pt x="30" y="609"/>
                  </a:lnTo>
                  <a:lnTo>
                    <a:pt x="33" y="610"/>
                  </a:lnTo>
                  <a:lnTo>
                    <a:pt x="36" y="612"/>
                  </a:lnTo>
                  <a:lnTo>
                    <a:pt x="46" y="625"/>
                  </a:lnTo>
                  <a:lnTo>
                    <a:pt x="55" y="639"/>
                  </a:lnTo>
                  <a:lnTo>
                    <a:pt x="62" y="655"/>
                  </a:lnTo>
                  <a:lnTo>
                    <a:pt x="68" y="671"/>
                  </a:lnTo>
                  <a:lnTo>
                    <a:pt x="73" y="687"/>
                  </a:lnTo>
                  <a:lnTo>
                    <a:pt x="77" y="705"/>
                  </a:lnTo>
                  <a:lnTo>
                    <a:pt x="81" y="721"/>
                  </a:lnTo>
                  <a:lnTo>
                    <a:pt x="84" y="737"/>
                  </a:lnTo>
                  <a:lnTo>
                    <a:pt x="90" y="763"/>
                  </a:lnTo>
                  <a:lnTo>
                    <a:pt x="97" y="789"/>
                  </a:lnTo>
                  <a:lnTo>
                    <a:pt x="105" y="816"/>
                  </a:lnTo>
                  <a:lnTo>
                    <a:pt x="112" y="842"/>
                  </a:lnTo>
                  <a:lnTo>
                    <a:pt x="113" y="848"/>
                  </a:lnTo>
                  <a:lnTo>
                    <a:pt x="115" y="854"/>
                  </a:lnTo>
                  <a:lnTo>
                    <a:pt x="116" y="861"/>
                  </a:lnTo>
                  <a:lnTo>
                    <a:pt x="118" y="867"/>
                  </a:lnTo>
                  <a:lnTo>
                    <a:pt x="125" y="883"/>
                  </a:lnTo>
                  <a:lnTo>
                    <a:pt x="134" y="899"/>
                  </a:lnTo>
                  <a:lnTo>
                    <a:pt x="143" y="915"/>
                  </a:lnTo>
                  <a:lnTo>
                    <a:pt x="151" y="929"/>
                  </a:lnTo>
                  <a:lnTo>
                    <a:pt x="151" y="931"/>
                  </a:lnTo>
                  <a:lnTo>
                    <a:pt x="151" y="934"/>
                  </a:lnTo>
                  <a:lnTo>
                    <a:pt x="151" y="935"/>
                  </a:lnTo>
                  <a:lnTo>
                    <a:pt x="150" y="935"/>
                  </a:lnTo>
                  <a:lnTo>
                    <a:pt x="144" y="929"/>
                  </a:lnTo>
                  <a:lnTo>
                    <a:pt x="138" y="922"/>
                  </a:lnTo>
                  <a:lnTo>
                    <a:pt x="134" y="916"/>
                  </a:lnTo>
                  <a:lnTo>
                    <a:pt x="130" y="910"/>
                  </a:lnTo>
                  <a:lnTo>
                    <a:pt x="122" y="896"/>
                  </a:lnTo>
                  <a:lnTo>
                    <a:pt x="115" y="883"/>
                  </a:lnTo>
                  <a:lnTo>
                    <a:pt x="109" y="868"/>
                  </a:lnTo>
                  <a:lnTo>
                    <a:pt x="102" y="854"/>
                  </a:lnTo>
                  <a:lnTo>
                    <a:pt x="96" y="839"/>
                  </a:lnTo>
                  <a:lnTo>
                    <a:pt x="89" y="826"/>
                  </a:lnTo>
                  <a:lnTo>
                    <a:pt x="80" y="811"/>
                  </a:lnTo>
                  <a:lnTo>
                    <a:pt x="70" y="798"/>
                  </a:lnTo>
                  <a:lnTo>
                    <a:pt x="65" y="792"/>
                  </a:lnTo>
                  <a:lnTo>
                    <a:pt x="59" y="787"/>
                  </a:lnTo>
                  <a:lnTo>
                    <a:pt x="57" y="779"/>
                  </a:lnTo>
                  <a:lnTo>
                    <a:pt x="54" y="770"/>
                  </a:lnTo>
                  <a:lnTo>
                    <a:pt x="54" y="770"/>
                  </a:lnTo>
                  <a:lnTo>
                    <a:pt x="55" y="769"/>
                  </a:lnTo>
                  <a:lnTo>
                    <a:pt x="55" y="769"/>
                  </a:lnTo>
                  <a:lnTo>
                    <a:pt x="57" y="769"/>
                  </a:lnTo>
                  <a:lnTo>
                    <a:pt x="65" y="779"/>
                  </a:lnTo>
                  <a:lnTo>
                    <a:pt x="74" y="789"/>
                  </a:lnTo>
                  <a:lnTo>
                    <a:pt x="81" y="801"/>
                  </a:lnTo>
                  <a:lnTo>
                    <a:pt x="89" y="811"/>
                  </a:lnTo>
                  <a:lnTo>
                    <a:pt x="86" y="800"/>
                  </a:lnTo>
                  <a:lnTo>
                    <a:pt x="83" y="788"/>
                  </a:lnTo>
                  <a:lnTo>
                    <a:pt x="80" y="778"/>
                  </a:lnTo>
                  <a:lnTo>
                    <a:pt x="77" y="766"/>
                  </a:lnTo>
                  <a:lnTo>
                    <a:pt x="68" y="757"/>
                  </a:lnTo>
                  <a:lnTo>
                    <a:pt x="59" y="746"/>
                  </a:lnTo>
                  <a:lnTo>
                    <a:pt x="52" y="735"/>
                  </a:lnTo>
                  <a:lnTo>
                    <a:pt x="43" y="727"/>
                  </a:lnTo>
                  <a:lnTo>
                    <a:pt x="39" y="721"/>
                  </a:lnTo>
                  <a:lnTo>
                    <a:pt x="33" y="714"/>
                  </a:lnTo>
                  <a:lnTo>
                    <a:pt x="27" y="708"/>
                  </a:lnTo>
                  <a:lnTo>
                    <a:pt x="23" y="700"/>
                  </a:lnTo>
                  <a:lnTo>
                    <a:pt x="20" y="700"/>
                  </a:lnTo>
                  <a:lnTo>
                    <a:pt x="19" y="699"/>
                  </a:lnTo>
                  <a:lnTo>
                    <a:pt x="19" y="698"/>
                  </a:lnTo>
                  <a:lnTo>
                    <a:pt x="19" y="696"/>
                  </a:lnTo>
                  <a:lnTo>
                    <a:pt x="23" y="696"/>
                  </a:lnTo>
                  <a:lnTo>
                    <a:pt x="26" y="699"/>
                  </a:lnTo>
                  <a:lnTo>
                    <a:pt x="27" y="702"/>
                  </a:lnTo>
                  <a:lnTo>
                    <a:pt x="30" y="705"/>
                  </a:lnTo>
                  <a:lnTo>
                    <a:pt x="36" y="711"/>
                  </a:lnTo>
                  <a:lnTo>
                    <a:pt x="42" y="715"/>
                  </a:lnTo>
                  <a:lnTo>
                    <a:pt x="48" y="721"/>
                  </a:lnTo>
                  <a:lnTo>
                    <a:pt x="54" y="727"/>
                  </a:lnTo>
                  <a:lnTo>
                    <a:pt x="59" y="733"/>
                  </a:lnTo>
                  <a:lnTo>
                    <a:pt x="64" y="740"/>
                  </a:lnTo>
                  <a:lnTo>
                    <a:pt x="70" y="746"/>
                  </a:lnTo>
                  <a:lnTo>
                    <a:pt x="74" y="752"/>
                  </a:lnTo>
                  <a:lnTo>
                    <a:pt x="73" y="743"/>
                  </a:lnTo>
                  <a:lnTo>
                    <a:pt x="71" y="734"/>
                  </a:lnTo>
                  <a:lnTo>
                    <a:pt x="68" y="727"/>
                  </a:lnTo>
                  <a:lnTo>
                    <a:pt x="62" y="721"/>
                  </a:lnTo>
                  <a:lnTo>
                    <a:pt x="62" y="718"/>
                  </a:lnTo>
                  <a:lnTo>
                    <a:pt x="59" y="715"/>
                  </a:lnTo>
                  <a:lnTo>
                    <a:pt x="58" y="714"/>
                  </a:lnTo>
                  <a:lnTo>
                    <a:pt x="57" y="712"/>
                  </a:lnTo>
                  <a:lnTo>
                    <a:pt x="58" y="711"/>
                  </a:lnTo>
                  <a:lnTo>
                    <a:pt x="55" y="705"/>
                  </a:lnTo>
                  <a:lnTo>
                    <a:pt x="51" y="700"/>
                  </a:lnTo>
                  <a:lnTo>
                    <a:pt x="48" y="695"/>
                  </a:lnTo>
                  <a:lnTo>
                    <a:pt x="45" y="689"/>
                  </a:lnTo>
                  <a:lnTo>
                    <a:pt x="46" y="689"/>
                  </a:lnTo>
                  <a:lnTo>
                    <a:pt x="48" y="689"/>
                  </a:lnTo>
                  <a:lnTo>
                    <a:pt x="49" y="689"/>
                  </a:lnTo>
                  <a:lnTo>
                    <a:pt x="51" y="689"/>
                  </a:lnTo>
                  <a:lnTo>
                    <a:pt x="54" y="695"/>
                  </a:lnTo>
                  <a:lnTo>
                    <a:pt x="57" y="699"/>
                  </a:lnTo>
                  <a:lnTo>
                    <a:pt x="61" y="705"/>
                  </a:lnTo>
                  <a:lnTo>
                    <a:pt x="64" y="709"/>
                  </a:lnTo>
                  <a:lnTo>
                    <a:pt x="59" y="689"/>
                  </a:lnTo>
                  <a:lnTo>
                    <a:pt x="51" y="670"/>
                  </a:lnTo>
                  <a:lnTo>
                    <a:pt x="40" y="652"/>
                  </a:lnTo>
                  <a:lnTo>
                    <a:pt x="29" y="635"/>
                  </a:lnTo>
                  <a:lnTo>
                    <a:pt x="21" y="629"/>
                  </a:lnTo>
                  <a:lnTo>
                    <a:pt x="16" y="623"/>
                  </a:lnTo>
                  <a:lnTo>
                    <a:pt x="8" y="617"/>
                  </a:lnTo>
                  <a:lnTo>
                    <a:pt x="1" y="613"/>
                  </a:lnTo>
                  <a:lnTo>
                    <a:pt x="0" y="612"/>
                  </a:lnTo>
                  <a:lnTo>
                    <a:pt x="0" y="610"/>
                  </a:lnTo>
                  <a:lnTo>
                    <a:pt x="0" y="609"/>
                  </a:lnTo>
                  <a:lnTo>
                    <a:pt x="0" y="607"/>
                  </a:lnTo>
                  <a:lnTo>
                    <a:pt x="2" y="606"/>
                  </a:lnTo>
                  <a:lnTo>
                    <a:pt x="4" y="603"/>
                  </a:lnTo>
                  <a:lnTo>
                    <a:pt x="5" y="601"/>
                  </a:lnTo>
                  <a:lnTo>
                    <a:pt x="7" y="600"/>
                  </a:lnTo>
                  <a:lnTo>
                    <a:pt x="16" y="594"/>
                  </a:lnTo>
                  <a:lnTo>
                    <a:pt x="23" y="590"/>
                  </a:lnTo>
                  <a:lnTo>
                    <a:pt x="32" y="585"/>
                  </a:lnTo>
                  <a:lnTo>
                    <a:pt x="39" y="579"/>
                  </a:lnTo>
                  <a:lnTo>
                    <a:pt x="48" y="575"/>
                  </a:lnTo>
                  <a:lnTo>
                    <a:pt x="55" y="571"/>
                  </a:lnTo>
                  <a:lnTo>
                    <a:pt x="64" y="568"/>
                  </a:lnTo>
                  <a:lnTo>
                    <a:pt x="73" y="563"/>
                  </a:lnTo>
                  <a:lnTo>
                    <a:pt x="70" y="556"/>
                  </a:lnTo>
                  <a:lnTo>
                    <a:pt x="67" y="547"/>
                  </a:lnTo>
                  <a:lnTo>
                    <a:pt x="64" y="540"/>
                  </a:lnTo>
                  <a:lnTo>
                    <a:pt x="62" y="533"/>
                  </a:lnTo>
                  <a:lnTo>
                    <a:pt x="59" y="525"/>
                  </a:lnTo>
                  <a:lnTo>
                    <a:pt x="57" y="518"/>
                  </a:lnTo>
                  <a:lnTo>
                    <a:pt x="54" y="511"/>
                  </a:lnTo>
                  <a:lnTo>
                    <a:pt x="52" y="504"/>
                  </a:lnTo>
                  <a:lnTo>
                    <a:pt x="55" y="504"/>
                  </a:lnTo>
                  <a:lnTo>
                    <a:pt x="83" y="559"/>
                  </a:lnTo>
                  <a:lnTo>
                    <a:pt x="86" y="559"/>
                  </a:lnTo>
                  <a:lnTo>
                    <a:pt x="90" y="558"/>
                  </a:lnTo>
                  <a:lnTo>
                    <a:pt x="95" y="556"/>
                  </a:lnTo>
                  <a:lnTo>
                    <a:pt x="97" y="553"/>
                  </a:lnTo>
                  <a:lnTo>
                    <a:pt x="90" y="536"/>
                  </a:lnTo>
                  <a:lnTo>
                    <a:pt x="83" y="520"/>
                  </a:lnTo>
                  <a:lnTo>
                    <a:pt x="76" y="502"/>
                  </a:lnTo>
                  <a:lnTo>
                    <a:pt x="67" y="486"/>
                  </a:lnTo>
                  <a:lnTo>
                    <a:pt x="59" y="469"/>
                  </a:lnTo>
                  <a:lnTo>
                    <a:pt x="51" y="453"/>
                  </a:lnTo>
                  <a:lnTo>
                    <a:pt x="43" y="437"/>
                  </a:lnTo>
                  <a:lnTo>
                    <a:pt x="35" y="420"/>
                  </a:lnTo>
                  <a:lnTo>
                    <a:pt x="35" y="419"/>
                  </a:lnTo>
                  <a:lnTo>
                    <a:pt x="36" y="418"/>
                  </a:lnTo>
                  <a:lnTo>
                    <a:pt x="38" y="418"/>
                  </a:lnTo>
                  <a:lnTo>
                    <a:pt x="39" y="418"/>
                  </a:lnTo>
                  <a:lnTo>
                    <a:pt x="42" y="422"/>
                  </a:lnTo>
                  <a:lnTo>
                    <a:pt x="43" y="426"/>
                  </a:lnTo>
                  <a:lnTo>
                    <a:pt x="46" y="429"/>
                  </a:lnTo>
                  <a:lnTo>
                    <a:pt x="49" y="432"/>
                  </a:lnTo>
                  <a:lnTo>
                    <a:pt x="54" y="447"/>
                  </a:lnTo>
                  <a:lnTo>
                    <a:pt x="61" y="460"/>
                  </a:lnTo>
                  <a:lnTo>
                    <a:pt x="70" y="472"/>
                  </a:lnTo>
                  <a:lnTo>
                    <a:pt x="77" y="485"/>
                  </a:lnTo>
                  <a:lnTo>
                    <a:pt x="78" y="488"/>
                  </a:lnTo>
                  <a:lnTo>
                    <a:pt x="80" y="492"/>
                  </a:lnTo>
                  <a:lnTo>
                    <a:pt x="83" y="495"/>
                  </a:lnTo>
                  <a:lnTo>
                    <a:pt x="84" y="498"/>
                  </a:lnTo>
                  <a:lnTo>
                    <a:pt x="92" y="511"/>
                  </a:lnTo>
                  <a:lnTo>
                    <a:pt x="97" y="524"/>
                  </a:lnTo>
                  <a:lnTo>
                    <a:pt x="105" y="537"/>
                  </a:lnTo>
                  <a:lnTo>
                    <a:pt x="111" y="550"/>
                  </a:lnTo>
                  <a:lnTo>
                    <a:pt x="122" y="547"/>
                  </a:lnTo>
                  <a:lnTo>
                    <a:pt x="116" y="533"/>
                  </a:lnTo>
                  <a:lnTo>
                    <a:pt x="112" y="518"/>
                  </a:lnTo>
                  <a:lnTo>
                    <a:pt x="106" y="504"/>
                  </a:lnTo>
                  <a:lnTo>
                    <a:pt x="99" y="489"/>
                  </a:lnTo>
                  <a:lnTo>
                    <a:pt x="93" y="474"/>
                  </a:lnTo>
                  <a:lnTo>
                    <a:pt x="87" y="461"/>
                  </a:lnTo>
                  <a:lnTo>
                    <a:pt x="80" y="447"/>
                  </a:lnTo>
                  <a:lnTo>
                    <a:pt x="74" y="432"/>
                  </a:lnTo>
                  <a:lnTo>
                    <a:pt x="70" y="419"/>
                  </a:lnTo>
                  <a:lnTo>
                    <a:pt x="65" y="406"/>
                  </a:lnTo>
                  <a:lnTo>
                    <a:pt x="61" y="393"/>
                  </a:lnTo>
                  <a:lnTo>
                    <a:pt x="58" y="378"/>
                  </a:lnTo>
                  <a:lnTo>
                    <a:pt x="61" y="371"/>
                  </a:lnTo>
                  <a:lnTo>
                    <a:pt x="67" y="367"/>
                  </a:lnTo>
                  <a:lnTo>
                    <a:pt x="74" y="364"/>
                  </a:lnTo>
                  <a:lnTo>
                    <a:pt x="80" y="358"/>
                  </a:lnTo>
                  <a:lnTo>
                    <a:pt x="87" y="353"/>
                  </a:lnTo>
                  <a:lnTo>
                    <a:pt x="95" y="349"/>
                  </a:lnTo>
                  <a:lnTo>
                    <a:pt x="100" y="343"/>
                  </a:lnTo>
                  <a:lnTo>
                    <a:pt x="106" y="337"/>
                  </a:lnTo>
                  <a:lnTo>
                    <a:pt x="111" y="332"/>
                  </a:lnTo>
                  <a:lnTo>
                    <a:pt x="116" y="326"/>
                  </a:lnTo>
                  <a:lnTo>
                    <a:pt x="124" y="321"/>
                  </a:lnTo>
                  <a:lnTo>
                    <a:pt x="131" y="318"/>
                  </a:lnTo>
                  <a:lnTo>
                    <a:pt x="134" y="314"/>
                  </a:lnTo>
                  <a:lnTo>
                    <a:pt x="121" y="283"/>
                  </a:lnTo>
                  <a:lnTo>
                    <a:pt x="122" y="282"/>
                  </a:lnTo>
                  <a:lnTo>
                    <a:pt x="118" y="276"/>
                  </a:lnTo>
                  <a:lnTo>
                    <a:pt x="116" y="270"/>
                  </a:lnTo>
                  <a:lnTo>
                    <a:pt x="113" y="263"/>
                  </a:lnTo>
                  <a:lnTo>
                    <a:pt x="111" y="257"/>
                  </a:lnTo>
                  <a:lnTo>
                    <a:pt x="112" y="257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5" y="257"/>
                  </a:lnTo>
                  <a:lnTo>
                    <a:pt x="121" y="272"/>
                  </a:lnTo>
                  <a:lnTo>
                    <a:pt x="127" y="285"/>
                  </a:lnTo>
                  <a:lnTo>
                    <a:pt x="134" y="299"/>
                  </a:lnTo>
                  <a:lnTo>
                    <a:pt x="141" y="313"/>
                  </a:lnTo>
                  <a:lnTo>
                    <a:pt x="143" y="313"/>
                  </a:lnTo>
                  <a:lnTo>
                    <a:pt x="144" y="313"/>
                  </a:lnTo>
                  <a:lnTo>
                    <a:pt x="144" y="311"/>
                  </a:lnTo>
                  <a:lnTo>
                    <a:pt x="146" y="310"/>
                  </a:lnTo>
                  <a:lnTo>
                    <a:pt x="156" y="308"/>
                  </a:lnTo>
                  <a:lnTo>
                    <a:pt x="165" y="302"/>
                  </a:lnTo>
                  <a:lnTo>
                    <a:pt x="172" y="295"/>
                  </a:lnTo>
                  <a:lnTo>
                    <a:pt x="179" y="289"/>
                  </a:lnTo>
                  <a:lnTo>
                    <a:pt x="173" y="272"/>
                  </a:lnTo>
                  <a:lnTo>
                    <a:pt x="166" y="254"/>
                  </a:lnTo>
                  <a:lnTo>
                    <a:pt x="160" y="237"/>
                  </a:lnTo>
                  <a:lnTo>
                    <a:pt x="157" y="218"/>
                  </a:lnTo>
                  <a:lnTo>
                    <a:pt x="157" y="216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60" y="216"/>
                  </a:lnTo>
                  <a:lnTo>
                    <a:pt x="168" y="234"/>
                  </a:lnTo>
                  <a:lnTo>
                    <a:pt x="175" y="253"/>
                  </a:lnTo>
                  <a:lnTo>
                    <a:pt x="182" y="270"/>
                  </a:lnTo>
                  <a:lnTo>
                    <a:pt x="194" y="286"/>
                  </a:lnTo>
                  <a:lnTo>
                    <a:pt x="200" y="283"/>
                  </a:lnTo>
                  <a:lnTo>
                    <a:pt x="206" y="282"/>
                  </a:lnTo>
                  <a:lnTo>
                    <a:pt x="211" y="280"/>
                  </a:lnTo>
                  <a:lnTo>
                    <a:pt x="217" y="278"/>
                  </a:lnTo>
                  <a:lnTo>
                    <a:pt x="223" y="276"/>
                  </a:lnTo>
                  <a:lnTo>
                    <a:pt x="227" y="275"/>
                  </a:lnTo>
                  <a:lnTo>
                    <a:pt x="233" y="272"/>
                  </a:lnTo>
                  <a:lnTo>
                    <a:pt x="239" y="269"/>
                  </a:lnTo>
                  <a:lnTo>
                    <a:pt x="238" y="269"/>
                  </a:lnTo>
                  <a:lnTo>
                    <a:pt x="236" y="267"/>
                  </a:lnTo>
                  <a:lnTo>
                    <a:pt x="233" y="267"/>
                  </a:lnTo>
                  <a:lnTo>
                    <a:pt x="232" y="267"/>
                  </a:lnTo>
                  <a:lnTo>
                    <a:pt x="222" y="262"/>
                  </a:lnTo>
                  <a:lnTo>
                    <a:pt x="211" y="256"/>
                  </a:lnTo>
                  <a:lnTo>
                    <a:pt x="201" y="248"/>
                  </a:lnTo>
                  <a:lnTo>
                    <a:pt x="192" y="240"/>
                  </a:lnTo>
                  <a:lnTo>
                    <a:pt x="185" y="231"/>
                  </a:lnTo>
                  <a:lnTo>
                    <a:pt x="179" y="222"/>
                  </a:lnTo>
                  <a:lnTo>
                    <a:pt x="173" y="212"/>
                  </a:lnTo>
                  <a:lnTo>
                    <a:pt x="170" y="200"/>
                  </a:lnTo>
                  <a:lnTo>
                    <a:pt x="165" y="183"/>
                  </a:lnTo>
                  <a:lnTo>
                    <a:pt x="165" y="165"/>
                  </a:lnTo>
                  <a:lnTo>
                    <a:pt x="166" y="148"/>
                  </a:lnTo>
                  <a:lnTo>
                    <a:pt x="166" y="132"/>
                  </a:lnTo>
                  <a:lnTo>
                    <a:pt x="168" y="129"/>
                  </a:lnTo>
                  <a:lnTo>
                    <a:pt x="169" y="124"/>
                  </a:lnTo>
                  <a:lnTo>
                    <a:pt x="169" y="122"/>
                  </a:lnTo>
                  <a:lnTo>
                    <a:pt x="170" y="119"/>
                  </a:lnTo>
                  <a:lnTo>
                    <a:pt x="178" y="103"/>
                  </a:lnTo>
                  <a:lnTo>
                    <a:pt x="185" y="88"/>
                  </a:lnTo>
                  <a:lnTo>
                    <a:pt x="194" y="73"/>
                  </a:lnTo>
                  <a:lnTo>
                    <a:pt x="204" y="59"/>
                  </a:lnTo>
                  <a:lnTo>
                    <a:pt x="211" y="54"/>
                  </a:lnTo>
                  <a:lnTo>
                    <a:pt x="217" y="50"/>
                  </a:lnTo>
                  <a:lnTo>
                    <a:pt x="223" y="46"/>
                  </a:lnTo>
                  <a:lnTo>
                    <a:pt x="230" y="41"/>
                  </a:lnTo>
                  <a:lnTo>
                    <a:pt x="236" y="38"/>
                  </a:lnTo>
                  <a:lnTo>
                    <a:pt x="243" y="35"/>
                  </a:lnTo>
                  <a:lnTo>
                    <a:pt x="251" y="33"/>
                  </a:lnTo>
                  <a:lnTo>
                    <a:pt x="258" y="31"/>
                  </a:lnTo>
                  <a:lnTo>
                    <a:pt x="267" y="30"/>
                  </a:lnTo>
                  <a:lnTo>
                    <a:pt x="274" y="27"/>
                  </a:lnTo>
                  <a:lnTo>
                    <a:pt x="283" y="25"/>
                  </a:lnTo>
                  <a:lnTo>
                    <a:pt x="292" y="24"/>
                  </a:lnTo>
                  <a:lnTo>
                    <a:pt x="300" y="22"/>
                  </a:lnTo>
                  <a:lnTo>
                    <a:pt x="309" y="22"/>
                  </a:lnTo>
                  <a:lnTo>
                    <a:pt x="317" y="22"/>
                  </a:lnTo>
                  <a:lnTo>
                    <a:pt x="325" y="24"/>
                  </a:lnTo>
                  <a:lnTo>
                    <a:pt x="336" y="25"/>
                  </a:lnTo>
                  <a:lnTo>
                    <a:pt x="344" y="28"/>
                  </a:lnTo>
                  <a:lnTo>
                    <a:pt x="355" y="30"/>
                  </a:lnTo>
                  <a:lnTo>
                    <a:pt x="365" y="30"/>
                  </a:lnTo>
                  <a:lnTo>
                    <a:pt x="372" y="33"/>
                  </a:lnTo>
                  <a:lnTo>
                    <a:pt x="376" y="37"/>
                  </a:lnTo>
                  <a:lnTo>
                    <a:pt x="382" y="41"/>
                  </a:lnTo>
                  <a:lnTo>
                    <a:pt x="387" y="44"/>
                  </a:lnTo>
                  <a:lnTo>
                    <a:pt x="406" y="62"/>
                  </a:lnTo>
                  <a:lnTo>
                    <a:pt x="419" y="85"/>
                  </a:lnTo>
                  <a:lnTo>
                    <a:pt x="426" y="110"/>
                  </a:lnTo>
                  <a:lnTo>
                    <a:pt x="429" y="136"/>
                  </a:lnTo>
                  <a:lnTo>
                    <a:pt x="425" y="157"/>
                  </a:lnTo>
                  <a:lnTo>
                    <a:pt x="420" y="178"/>
                  </a:lnTo>
                  <a:lnTo>
                    <a:pt x="413" y="199"/>
                  </a:lnTo>
                  <a:lnTo>
                    <a:pt x="407" y="221"/>
                  </a:lnTo>
                  <a:lnTo>
                    <a:pt x="407" y="238"/>
                  </a:lnTo>
                  <a:lnTo>
                    <a:pt x="410" y="256"/>
                  </a:lnTo>
                  <a:lnTo>
                    <a:pt x="413" y="273"/>
                  </a:lnTo>
                  <a:lnTo>
                    <a:pt x="416" y="291"/>
                  </a:lnTo>
                  <a:lnTo>
                    <a:pt x="420" y="292"/>
                  </a:lnTo>
                  <a:lnTo>
                    <a:pt x="422" y="295"/>
                  </a:lnTo>
                  <a:lnTo>
                    <a:pt x="423" y="299"/>
                  </a:lnTo>
                  <a:lnTo>
                    <a:pt x="425" y="302"/>
                  </a:lnTo>
                  <a:lnTo>
                    <a:pt x="432" y="269"/>
                  </a:lnTo>
                  <a:lnTo>
                    <a:pt x="438" y="237"/>
                  </a:lnTo>
                  <a:lnTo>
                    <a:pt x="445" y="203"/>
                  </a:lnTo>
                  <a:lnTo>
                    <a:pt x="454" y="171"/>
                  </a:lnTo>
                  <a:lnTo>
                    <a:pt x="454" y="155"/>
                  </a:lnTo>
                  <a:lnTo>
                    <a:pt x="455" y="140"/>
                  </a:lnTo>
                  <a:lnTo>
                    <a:pt x="458" y="124"/>
                  </a:lnTo>
                  <a:lnTo>
                    <a:pt x="461" y="111"/>
                  </a:lnTo>
                  <a:lnTo>
                    <a:pt x="464" y="111"/>
                  </a:lnTo>
                  <a:lnTo>
                    <a:pt x="464" y="127"/>
                  </a:lnTo>
                  <a:lnTo>
                    <a:pt x="463" y="142"/>
                  </a:lnTo>
                  <a:lnTo>
                    <a:pt x="461" y="158"/>
                  </a:lnTo>
                  <a:lnTo>
                    <a:pt x="461" y="174"/>
                  </a:lnTo>
                  <a:lnTo>
                    <a:pt x="467" y="174"/>
                  </a:lnTo>
                  <a:lnTo>
                    <a:pt x="474" y="174"/>
                  </a:lnTo>
                  <a:lnTo>
                    <a:pt x="480" y="174"/>
                  </a:lnTo>
                  <a:lnTo>
                    <a:pt x="487" y="174"/>
                  </a:lnTo>
                  <a:lnTo>
                    <a:pt x="493" y="174"/>
                  </a:lnTo>
                  <a:lnTo>
                    <a:pt x="499" y="174"/>
                  </a:lnTo>
                  <a:lnTo>
                    <a:pt x="506" y="175"/>
                  </a:lnTo>
                  <a:lnTo>
                    <a:pt x="512" y="175"/>
                  </a:lnTo>
                  <a:lnTo>
                    <a:pt x="512" y="167"/>
                  </a:lnTo>
                  <a:lnTo>
                    <a:pt x="514" y="159"/>
                  </a:lnTo>
                  <a:lnTo>
                    <a:pt x="514" y="154"/>
                  </a:lnTo>
                  <a:lnTo>
                    <a:pt x="515" y="145"/>
                  </a:lnTo>
                  <a:lnTo>
                    <a:pt x="515" y="146"/>
                  </a:lnTo>
                  <a:lnTo>
                    <a:pt x="517" y="146"/>
                  </a:lnTo>
                  <a:lnTo>
                    <a:pt x="517" y="146"/>
                  </a:lnTo>
                  <a:lnTo>
                    <a:pt x="517" y="146"/>
                  </a:lnTo>
                  <a:lnTo>
                    <a:pt x="518" y="145"/>
                  </a:lnTo>
                  <a:lnTo>
                    <a:pt x="515" y="143"/>
                  </a:lnTo>
                  <a:lnTo>
                    <a:pt x="517" y="139"/>
                  </a:lnTo>
                  <a:lnTo>
                    <a:pt x="517" y="135"/>
                  </a:lnTo>
                  <a:lnTo>
                    <a:pt x="518" y="130"/>
                  </a:lnTo>
                  <a:lnTo>
                    <a:pt x="520" y="114"/>
                  </a:lnTo>
                  <a:lnTo>
                    <a:pt x="521" y="100"/>
                  </a:lnTo>
                  <a:lnTo>
                    <a:pt x="522" y="84"/>
                  </a:lnTo>
                  <a:lnTo>
                    <a:pt x="524" y="68"/>
                  </a:lnTo>
                  <a:lnTo>
                    <a:pt x="524" y="59"/>
                  </a:lnTo>
                  <a:lnTo>
                    <a:pt x="524" y="49"/>
                  </a:lnTo>
                  <a:lnTo>
                    <a:pt x="527" y="40"/>
                  </a:lnTo>
                  <a:lnTo>
                    <a:pt x="530" y="33"/>
                  </a:lnTo>
                  <a:lnTo>
                    <a:pt x="531" y="33"/>
                  </a:lnTo>
                  <a:lnTo>
                    <a:pt x="528" y="68"/>
                  </a:lnTo>
                  <a:lnTo>
                    <a:pt x="525" y="103"/>
                  </a:lnTo>
                  <a:lnTo>
                    <a:pt x="521" y="139"/>
                  </a:lnTo>
                  <a:lnTo>
                    <a:pt x="517" y="174"/>
                  </a:lnTo>
                  <a:lnTo>
                    <a:pt x="515" y="175"/>
                  </a:lnTo>
                  <a:lnTo>
                    <a:pt x="520" y="177"/>
                  </a:lnTo>
                  <a:lnTo>
                    <a:pt x="525" y="177"/>
                  </a:lnTo>
                  <a:lnTo>
                    <a:pt x="531" y="177"/>
                  </a:lnTo>
                  <a:lnTo>
                    <a:pt x="537" y="177"/>
                  </a:lnTo>
                  <a:lnTo>
                    <a:pt x="541" y="157"/>
                  </a:lnTo>
                  <a:lnTo>
                    <a:pt x="546" y="138"/>
                  </a:lnTo>
                  <a:lnTo>
                    <a:pt x="550" y="117"/>
                  </a:lnTo>
                  <a:lnTo>
                    <a:pt x="559" y="100"/>
                  </a:lnTo>
                  <a:lnTo>
                    <a:pt x="560" y="100"/>
                  </a:lnTo>
                  <a:lnTo>
                    <a:pt x="560" y="100"/>
                  </a:lnTo>
                  <a:lnTo>
                    <a:pt x="562" y="100"/>
                  </a:lnTo>
                  <a:lnTo>
                    <a:pt x="562" y="101"/>
                  </a:lnTo>
                  <a:lnTo>
                    <a:pt x="558" y="120"/>
                  </a:lnTo>
                  <a:lnTo>
                    <a:pt x="553" y="139"/>
                  </a:lnTo>
                  <a:lnTo>
                    <a:pt x="550" y="158"/>
                  </a:lnTo>
                  <a:lnTo>
                    <a:pt x="544" y="177"/>
                  </a:lnTo>
                  <a:lnTo>
                    <a:pt x="553" y="178"/>
                  </a:lnTo>
                  <a:lnTo>
                    <a:pt x="562" y="180"/>
                  </a:lnTo>
                  <a:lnTo>
                    <a:pt x="569" y="180"/>
                  </a:lnTo>
                  <a:lnTo>
                    <a:pt x="578" y="180"/>
                  </a:lnTo>
                  <a:lnTo>
                    <a:pt x="578" y="178"/>
                  </a:lnTo>
                  <a:lnTo>
                    <a:pt x="581" y="181"/>
                  </a:lnTo>
                  <a:lnTo>
                    <a:pt x="584" y="178"/>
                  </a:lnTo>
                  <a:lnTo>
                    <a:pt x="585" y="175"/>
                  </a:lnTo>
                  <a:lnTo>
                    <a:pt x="585" y="171"/>
                  </a:lnTo>
                  <a:lnTo>
                    <a:pt x="587" y="168"/>
                  </a:lnTo>
                  <a:lnTo>
                    <a:pt x="590" y="159"/>
                  </a:lnTo>
                  <a:lnTo>
                    <a:pt x="594" y="151"/>
                  </a:lnTo>
                  <a:lnTo>
                    <a:pt x="598" y="143"/>
                  </a:lnTo>
                  <a:lnTo>
                    <a:pt x="604" y="136"/>
                  </a:lnTo>
                  <a:lnTo>
                    <a:pt x="612" y="129"/>
                  </a:lnTo>
                  <a:lnTo>
                    <a:pt x="617" y="123"/>
                  </a:lnTo>
                  <a:lnTo>
                    <a:pt x="626" y="117"/>
                  </a:lnTo>
                  <a:lnTo>
                    <a:pt x="634" y="113"/>
                  </a:lnTo>
                  <a:lnTo>
                    <a:pt x="642" y="108"/>
                  </a:lnTo>
                  <a:lnTo>
                    <a:pt x="653" y="107"/>
                  </a:lnTo>
                  <a:lnTo>
                    <a:pt x="661" y="105"/>
                  </a:lnTo>
                  <a:lnTo>
                    <a:pt x="670" y="105"/>
                  </a:lnTo>
                  <a:lnTo>
                    <a:pt x="679" y="108"/>
                  </a:lnTo>
                  <a:lnTo>
                    <a:pt x="688" y="111"/>
                  </a:lnTo>
                  <a:lnTo>
                    <a:pt x="695" y="116"/>
                  </a:lnTo>
                  <a:lnTo>
                    <a:pt x="702" y="122"/>
                  </a:lnTo>
                  <a:lnTo>
                    <a:pt x="705" y="126"/>
                  </a:lnTo>
                  <a:lnTo>
                    <a:pt x="709" y="129"/>
                  </a:lnTo>
                  <a:lnTo>
                    <a:pt x="712" y="132"/>
                  </a:lnTo>
                  <a:lnTo>
                    <a:pt x="715" y="135"/>
                  </a:lnTo>
                  <a:lnTo>
                    <a:pt x="718" y="138"/>
                  </a:lnTo>
                  <a:lnTo>
                    <a:pt x="721" y="140"/>
                  </a:lnTo>
                  <a:lnTo>
                    <a:pt x="724" y="143"/>
                  </a:lnTo>
                  <a:lnTo>
                    <a:pt x="724" y="148"/>
                  </a:lnTo>
                  <a:lnTo>
                    <a:pt x="726" y="149"/>
                  </a:lnTo>
                  <a:lnTo>
                    <a:pt x="727" y="148"/>
                  </a:lnTo>
                  <a:lnTo>
                    <a:pt x="728" y="146"/>
                  </a:lnTo>
                  <a:lnTo>
                    <a:pt x="730" y="145"/>
                  </a:lnTo>
                  <a:lnTo>
                    <a:pt x="742" y="126"/>
                  </a:lnTo>
                  <a:lnTo>
                    <a:pt x="752" y="107"/>
                  </a:lnTo>
                  <a:lnTo>
                    <a:pt x="762" y="87"/>
                  </a:lnTo>
                  <a:lnTo>
                    <a:pt x="772" y="68"/>
                  </a:lnTo>
                  <a:lnTo>
                    <a:pt x="774" y="63"/>
                  </a:lnTo>
                  <a:lnTo>
                    <a:pt x="774" y="57"/>
                  </a:lnTo>
                  <a:lnTo>
                    <a:pt x="772" y="53"/>
                  </a:lnTo>
                  <a:lnTo>
                    <a:pt x="769" y="49"/>
                  </a:lnTo>
                  <a:lnTo>
                    <a:pt x="766" y="47"/>
                  </a:lnTo>
                  <a:lnTo>
                    <a:pt x="764" y="44"/>
                  </a:lnTo>
                  <a:lnTo>
                    <a:pt x="759" y="41"/>
                  </a:lnTo>
                  <a:lnTo>
                    <a:pt x="756" y="40"/>
                  </a:lnTo>
                  <a:lnTo>
                    <a:pt x="750" y="38"/>
                  </a:lnTo>
                  <a:lnTo>
                    <a:pt x="745" y="37"/>
                  </a:lnTo>
                  <a:lnTo>
                    <a:pt x="737" y="35"/>
                  </a:lnTo>
                  <a:lnTo>
                    <a:pt x="731" y="37"/>
                  </a:lnTo>
                  <a:lnTo>
                    <a:pt x="728" y="47"/>
                  </a:lnTo>
                  <a:lnTo>
                    <a:pt x="723" y="54"/>
                  </a:lnTo>
                  <a:lnTo>
                    <a:pt x="717" y="63"/>
                  </a:lnTo>
                  <a:lnTo>
                    <a:pt x="709" y="69"/>
                  </a:lnTo>
                  <a:lnTo>
                    <a:pt x="704" y="70"/>
                  </a:lnTo>
                  <a:lnTo>
                    <a:pt x="698" y="70"/>
                  </a:lnTo>
                  <a:lnTo>
                    <a:pt x="692" y="72"/>
                  </a:lnTo>
                  <a:lnTo>
                    <a:pt x="686" y="69"/>
                  </a:lnTo>
                  <a:lnTo>
                    <a:pt x="682" y="66"/>
                  </a:lnTo>
                  <a:lnTo>
                    <a:pt x="679" y="63"/>
                  </a:lnTo>
                  <a:lnTo>
                    <a:pt x="677" y="59"/>
                  </a:lnTo>
                  <a:lnTo>
                    <a:pt x="676" y="54"/>
                  </a:lnTo>
                  <a:lnTo>
                    <a:pt x="676" y="44"/>
                  </a:lnTo>
                  <a:lnTo>
                    <a:pt x="679" y="35"/>
                  </a:lnTo>
                  <a:lnTo>
                    <a:pt x="683" y="27"/>
                  </a:lnTo>
                  <a:lnTo>
                    <a:pt x="688" y="19"/>
                  </a:lnTo>
                  <a:lnTo>
                    <a:pt x="693" y="15"/>
                  </a:lnTo>
                  <a:lnTo>
                    <a:pt x="699" y="11"/>
                  </a:lnTo>
                  <a:lnTo>
                    <a:pt x="707" y="8"/>
                  </a:lnTo>
                  <a:lnTo>
                    <a:pt x="712" y="5"/>
                  </a:lnTo>
                  <a:lnTo>
                    <a:pt x="720" y="3"/>
                  </a:lnTo>
                  <a:lnTo>
                    <a:pt x="727" y="2"/>
                  </a:lnTo>
                  <a:lnTo>
                    <a:pt x="734" y="2"/>
                  </a:lnTo>
                  <a:lnTo>
                    <a:pt x="742" y="0"/>
                  </a:lnTo>
                  <a:lnTo>
                    <a:pt x="746" y="3"/>
                  </a:lnTo>
                  <a:lnTo>
                    <a:pt x="753" y="5"/>
                  </a:lnTo>
                  <a:lnTo>
                    <a:pt x="759" y="5"/>
                  </a:lnTo>
                  <a:lnTo>
                    <a:pt x="765" y="6"/>
                  </a:lnTo>
                  <a:lnTo>
                    <a:pt x="768" y="8"/>
                  </a:lnTo>
                  <a:lnTo>
                    <a:pt x="772" y="11"/>
                  </a:lnTo>
                  <a:lnTo>
                    <a:pt x="775" y="12"/>
                  </a:lnTo>
                  <a:lnTo>
                    <a:pt x="77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977" name="Freeform 13"/>
            <p:cNvSpPr>
              <a:spLocks/>
            </p:cNvSpPr>
            <p:nvPr/>
          </p:nvSpPr>
          <p:spPr bwMode="auto">
            <a:xfrm>
              <a:off x="1548542" y="1604062"/>
              <a:ext cx="11615" cy="66197"/>
            </a:xfrm>
            <a:custGeom>
              <a:avLst/>
              <a:gdLst>
                <a:gd name="T0" fmla="*/ 22 w 22"/>
                <a:gd name="T1" fmla="*/ 3 h 114"/>
                <a:gd name="T2" fmla="*/ 21 w 22"/>
                <a:gd name="T3" fmla="*/ 12 h 114"/>
                <a:gd name="T4" fmla="*/ 19 w 22"/>
                <a:gd name="T5" fmla="*/ 21 h 114"/>
                <a:gd name="T6" fmla="*/ 18 w 22"/>
                <a:gd name="T7" fmla="*/ 29 h 114"/>
                <a:gd name="T8" fmla="*/ 15 w 22"/>
                <a:gd name="T9" fmla="*/ 38 h 114"/>
                <a:gd name="T10" fmla="*/ 15 w 22"/>
                <a:gd name="T11" fmla="*/ 56 h 114"/>
                <a:gd name="T12" fmla="*/ 15 w 22"/>
                <a:gd name="T13" fmla="*/ 73 h 114"/>
                <a:gd name="T14" fmla="*/ 13 w 22"/>
                <a:gd name="T15" fmla="*/ 89 h 114"/>
                <a:gd name="T16" fmla="*/ 12 w 22"/>
                <a:gd name="T17" fmla="*/ 104 h 114"/>
                <a:gd name="T18" fmla="*/ 9 w 22"/>
                <a:gd name="T19" fmla="*/ 105 h 114"/>
                <a:gd name="T20" fmla="*/ 7 w 22"/>
                <a:gd name="T21" fmla="*/ 110 h 114"/>
                <a:gd name="T22" fmla="*/ 6 w 22"/>
                <a:gd name="T23" fmla="*/ 114 h 114"/>
                <a:gd name="T24" fmla="*/ 0 w 22"/>
                <a:gd name="T25" fmla="*/ 113 h 114"/>
                <a:gd name="T26" fmla="*/ 3 w 22"/>
                <a:gd name="T27" fmla="*/ 88 h 114"/>
                <a:gd name="T28" fmla="*/ 4 w 22"/>
                <a:gd name="T29" fmla="*/ 62 h 114"/>
                <a:gd name="T30" fmla="*/ 9 w 22"/>
                <a:gd name="T31" fmla="*/ 37 h 114"/>
                <a:gd name="T32" fmla="*/ 13 w 22"/>
                <a:gd name="T33" fmla="*/ 12 h 114"/>
                <a:gd name="T34" fmla="*/ 15 w 22"/>
                <a:gd name="T35" fmla="*/ 8 h 114"/>
                <a:gd name="T36" fmla="*/ 16 w 22"/>
                <a:gd name="T37" fmla="*/ 3 h 114"/>
                <a:gd name="T38" fmla="*/ 18 w 22"/>
                <a:gd name="T39" fmla="*/ 0 h 114"/>
                <a:gd name="T40" fmla="*/ 22 w 22"/>
                <a:gd name="T41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14">
                  <a:moveTo>
                    <a:pt x="22" y="3"/>
                  </a:moveTo>
                  <a:lnTo>
                    <a:pt x="21" y="12"/>
                  </a:lnTo>
                  <a:lnTo>
                    <a:pt x="19" y="21"/>
                  </a:lnTo>
                  <a:lnTo>
                    <a:pt x="18" y="29"/>
                  </a:lnTo>
                  <a:lnTo>
                    <a:pt x="15" y="38"/>
                  </a:lnTo>
                  <a:lnTo>
                    <a:pt x="15" y="56"/>
                  </a:lnTo>
                  <a:lnTo>
                    <a:pt x="15" y="73"/>
                  </a:lnTo>
                  <a:lnTo>
                    <a:pt x="13" y="89"/>
                  </a:lnTo>
                  <a:lnTo>
                    <a:pt x="12" y="104"/>
                  </a:lnTo>
                  <a:lnTo>
                    <a:pt x="9" y="105"/>
                  </a:lnTo>
                  <a:lnTo>
                    <a:pt x="7" y="110"/>
                  </a:lnTo>
                  <a:lnTo>
                    <a:pt x="6" y="114"/>
                  </a:lnTo>
                  <a:lnTo>
                    <a:pt x="0" y="113"/>
                  </a:lnTo>
                  <a:lnTo>
                    <a:pt x="3" y="88"/>
                  </a:lnTo>
                  <a:lnTo>
                    <a:pt x="4" y="62"/>
                  </a:lnTo>
                  <a:lnTo>
                    <a:pt x="9" y="37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6" y="3"/>
                  </a:lnTo>
                  <a:lnTo>
                    <a:pt x="18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992" name="Freeform 14"/>
            <p:cNvSpPr>
              <a:spLocks/>
            </p:cNvSpPr>
            <p:nvPr/>
          </p:nvSpPr>
          <p:spPr bwMode="auto">
            <a:xfrm>
              <a:off x="1370827" y="1619160"/>
              <a:ext cx="137061" cy="173040"/>
            </a:xfrm>
            <a:custGeom>
              <a:avLst/>
              <a:gdLst>
                <a:gd name="T0" fmla="*/ 236 w 236"/>
                <a:gd name="T1" fmla="*/ 74 h 299"/>
                <a:gd name="T2" fmla="*/ 228 w 236"/>
                <a:gd name="T3" fmla="*/ 156 h 299"/>
                <a:gd name="T4" fmla="*/ 214 w 236"/>
                <a:gd name="T5" fmla="*/ 215 h 299"/>
                <a:gd name="T6" fmla="*/ 225 w 236"/>
                <a:gd name="T7" fmla="*/ 255 h 299"/>
                <a:gd name="T8" fmla="*/ 216 w 236"/>
                <a:gd name="T9" fmla="*/ 277 h 299"/>
                <a:gd name="T10" fmla="*/ 210 w 236"/>
                <a:gd name="T11" fmla="*/ 282 h 299"/>
                <a:gd name="T12" fmla="*/ 207 w 236"/>
                <a:gd name="T13" fmla="*/ 284 h 299"/>
                <a:gd name="T14" fmla="*/ 206 w 236"/>
                <a:gd name="T15" fmla="*/ 285 h 299"/>
                <a:gd name="T16" fmla="*/ 197 w 236"/>
                <a:gd name="T17" fmla="*/ 288 h 299"/>
                <a:gd name="T18" fmla="*/ 182 w 236"/>
                <a:gd name="T19" fmla="*/ 294 h 299"/>
                <a:gd name="T20" fmla="*/ 168 w 236"/>
                <a:gd name="T21" fmla="*/ 299 h 299"/>
                <a:gd name="T22" fmla="*/ 153 w 236"/>
                <a:gd name="T23" fmla="*/ 297 h 299"/>
                <a:gd name="T24" fmla="*/ 137 w 236"/>
                <a:gd name="T25" fmla="*/ 282 h 299"/>
                <a:gd name="T26" fmla="*/ 122 w 236"/>
                <a:gd name="T27" fmla="*/ 258 h 299"/>
                <a:gd name="T28" fmla="*/ 108 w 236"/>
                <a:gd name="T29" fmla="*/ 243 h 299"/>
                <a:gd name="T30" fmla="*/ 96 w 236"/>
                <a:gd name="T31" fmla="*/ 236 h 299"/>
                <a:gd name="T32" fmla="*/ 83 w 236"/>
                <a:gd name="T33" fmla="*/ 231 h 299"/>
                <a:gd name="T34" fmla="*/ 68 w 236"/>
                <a:gd name="T35" fmla="*/ 227 h 299"/>
                <a:gd name="T36" fmla="*/ 54 w 236"/>
                <a:gd name="T37" fmla="*/ 221 h 299"/>
                <a:gd name="T38" fmla="*/ 42 w 236"/>
                <a:gd name="T39" fmla="*/ 212 h 299"/>
                <a:gd name="T40" fmla="*/ 32 w 236"/>
                <a:gd name="T41" fmla="*/ 202 h 299"/>
                <a:gd name="T42" fmla="*/ 23 w 236"/>
                <a:gd name="T43" fmla="*/ 191 h 299"/>
                <a:gd name="T44" fmla="*/ 11 w 236"/>
                <a:gd name="T45" fmla="*/ 175 h 299"/>
                <a:gd name="T46" fmla="*/ 3 w 236"/>
                <a:gd name="T47" fmla="*/ 154 h 299"/>
                <a:gd name="T48" fmla="*/ 0 w 236"/>
                <a:gd name="T49" fmla="*/ 128 h 299"/>
                <a:gd name="T50" fmla="*/ 3 w 236"/>
                <a:gd name="T51" fmla="*/ 97 h 299"/>
                <a:gd name="T52" fmla="*/ 13 w 236"/>
                <a:gd name="T53" fmla="*/ 70 h 299"/>
                <a:gd name="T54" fmla="*/ 30 w 236"/>
                <a:gd name="T55" fmla="*/ 45 h 299"/>
                <a:gd name="T56" fmla="*/ 48 w 236"/>
                <a:gd name="T57" fmla="*/ 27 h 299"/>
                <a:gd name="T58" fmla="*/ 61 w 236"/>
                <a:gd name="T59" fmla="*/ 17 h 299"/>
                <a:gd name="T60" fmla="*/ 74 w 236"/>
                <a:gd name="T61" fmla="*/ 11 h 299"/>
                <a:gd name="T62" fmla="*/ 87 w 236"/>
                <a:gd name="T63" fmla="*/ 7 h 299"/>
                <a:gd name="T64" fmla="*/ 101 w 236"/>
                <a:gd name="T65" fmla="*/ 2 h 299"/>
                <a:gd name="T66" fmla="*/ 114 w 236"/>
                <a:gd name="T67" fmla="*/ 1 h 299"/>
                <a:gd name="T68" fmla="*/ 121 w 236"/>
                <a:gd name="T69" fmla="*/ 0 h 299"/>
                <a:gd name="T70" fmla="*/ 149 w 236"/>
                <a:gd name="T71" fmla="*/ 0 h 299"/>
                <a:gd name="T72" fmla="*/ 175 w 236"/>
                <a:gd name="T73" fmla="*/ 5 h 299"/>
                <a:gd name="T74" fmla="*/ 200 w 236"/>
                <a:gd name="T75" fmla="*/ 17 h 299"/>
                <a:gd name="T76" fmla="*/ 220 w 236"/>
                <a:gd name="T77" fmla="*/ 3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6" h="299">
                  <a:moveTo>
                    <a:pt x="220" y="35"/>
                  </a:moveTo>
                  <a:lnTo>
                    <a:pt x="236" y="74"/>
                  </a:lnTo>
                  <a:lnTo>
                    <a:pt x="236" y="115"/>
                  </a:lnTo>
                  <a:lnTo>
                    <a:pt x="228" y="156"/>
                  </a:lnTo>
                  <a:lnTo>
                    <a:pt x="213" y="195"/>
                  </a:lnTo>
                  <a:lnTo>
                    <a:pt x="214" y="215"/>
                  </a:lnTo>
                  <a:lnTo>
                    <a:pt x="220" y="234"/>
                  </a:lnTo>
                  <a:lnTo>
                    <a:pt x="225" y="255"/>
                  </a:lnTo>
                  <a:lnTo>
                    <a:pt x="220" y="275"/>
                  </a:lnTo>
                  <a:lnTo>
                    <a:pt x="216" y="277"/>
                  </a:lnTo>
                  <a:lnTo>
                    <a:pt x="213" y="280"/>
                  </a:lnTo>
                  <a:lnTo>
                    <a:pt x="210" y="282"/>
                  </a:lnTo>
                  <a:lnTo>
                    <a:pt x="206" y="282"/>
                  </a:lnTo>
                  <a:lnTo>
                    <a:pt x="207" y="284"/>
                  </a:lnTo>
                  <a:lnTo>
                    <a:pt x="207" y="284"/>
                  </a:lnTo>
                  <a:lnTo>
                    <a:pt x="206" y="285"/>
                  </a:lnTo>
                  <a:lnTo>
                    <a:pt x="204" y="285"/>
                  </a:lnTo>
                  <a:lnTo>
                    <a:pt x="197" y="288"/>
                  </a:lnTo>
                  <a:lnTo>
                    <a:pt x="190" y="291"/>
                  </a:lnTo>
                  <a:lnTo>
                    <a:pt x="182" y="294"/>
                  </a:lnTo>
                  <a:lnTo>
                    <a:pt x="175" y="297"/>
                  </a:lnTo>
                  <a:lnTo>
                    <a:pt x="168" y="299"/>
                  </a:lnTo>
                  <a:lnTo>
                    <a:pt x="160" y="299"/>
                  </a:lnTo>
                  <a:lnTo>
                    <a:pt x="153" y="297"/>
                  </a:lnTo>
                  <a:lnTo>
                    <a:pt x="146" y="293"/>
                  </a:lnTo>
                  <a:lnTo>
                    <a:pt x="137" y="282"/>
                  </a:lnTo>
                  <a:lnTo>
                    <a:pt x="130" y="269"/>
                  </a:lnTo>
                  <a:lnTo>
                    <a:pt x="122" y="258"/>
                  </a:lnTo>
                  <a:lnTo>
                    <a:pt x="114" y="247"/>
                  </a:lnTo>
                  <a:lnTo>
                    <a:pt x="108" y="243"/>
                  </a:lnTo>
                  <a:lnTo>
                    <a:pt x="102" y="239"/>
                  </a:lnTo>
                  <a:lnTo>
                    <a:pt x="96" y="236"/>
                  </a:lnTo>
                  <a:lnTo>
                    <a:pt x="89" y="233"/>
                  </a:lnTo>
                  <a:lnTo>
                    <a:pt x="83" y="231"/>
                  </a:lnTo>
                  <a:lnTo>
                    <a:pt x="76" y="229"/>
                  </a:lnTo>
                  <a:lnTo>
                    <a:pt x="68" y="227"/>
                  </a:lnTo>
                  <a:lnTo>
                    <a:pt x="63" y="224"/>
                  </a:lnTo>
                  <a:lnTo>
                    <a:pt x="54" y="221"/>
                  </a:lnTo>
                  <a:lnTo>
                    <a:pt x="48" y="217"/>
                  </a:lnTo>
                  <a:lnTo>
                    <a:pt x="42" y="212"/>
                  </a:lnTo>
                  <a:lnTo>
                    <a:pt x="36" y="208"/>
                  </a:lnTo>
                  <a:lnTo>
                    <a:pt x="32" y="202"/>
                  </a:lnTo>
                  <a:lnTo>
                    <a:pt x="28" y="196"/>
                  </a:lnTo>
                  <a:lnTo>
                    <a:pt x="23" y="191"/>
                  </a:lnTo>
                  <a:lnTo>
                    <a:pt x="17" y="185"/>
                  </a:lnTo>
                  <a:lnTo>
                    <a:pt x="11" y="175"/>
                  </a:lnTo>
                  <a:lnTo>
                    <a:pt x="7" y="164"/>
                  </a:lnTo>
                  <a:lnTo>
                    <a:pt x="3" y="154"/>
                  </a:lnTo>
                  <a:lnTo>
                    <a:pt x="1" y="142"/>
                  </a:lnTo>
                  <a:lnTo>
                    <a:pt x="0" y="128"/>
                  </a:lnTo>
                  <a:lnTo>
                    <a:pt x="1" y="112"/>
                  </a:lnTo>
                  <a:lnTo>
                    <a:pt x="3" y="97"/>
                  </a:lnTo>
                  <a:lnTo>
                    <a:pt x="7" y="83"/>
                  </a:lnTo>
                  <a:lnTo>
                    <a:pt x="13" y="70"/>
                  </a:lnTo>
                  <a:lnTo>
                    <a:pt x="20" y="56"/>
                  </a:lnTo>
                  <a:lnTo>
                    <a:pt x="30" y="45"/>
                  </a:lnTo>
                  <a:lnTo>
                    <a:pt x="41" y="33"/>
                  </a:lnTo>
                  <a:lnTo>
                    <a:pt x="48" y="27"/>
                  </a:lnTo>
                  <a:lnTo>
                    <a:pt x="55" y="23"/>
                  </a:lnTo>
                  <a:lnTo>
                    <a:pt x="61" y="17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82" y="8"/>
                  </a:lnTo>
                  <a:lnTo>
                    <a:pt x="87" y="7"/>
                  </a:lnTo>
                  <a:lnTo>
                    <a:pt x="95" y="4"/>
                  </a:lnTo>
                  <a:lnTo>
                    <a:pt x="101" y="2"/>
                  </a:lnTo>
                  <a:lnTo>
                    <a:pt x="106" y="1"/>
                  </a:lnTo>
                  <a:lnTo>
                    <a:pt x="114" y="1"/>
                  </a:lnTo>
                  <a:lnTo>
                    <a:pt x="120" y="1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9" y="0"/>
                  </a:lnTo>
                  <a:lnTo>
                    <a:pt x="162" y="2"/>
                  </a:lnTo>
                  <a:lnTo>
                    <a:pt x="175" y="5"/>
                  </a:lnTo>
                  <a:lnTo>
                    <a:pt x="188" y="11"/>
                  </a:lnTo>
                  <a:lnTo>
                    <a:pt x="200" y="17"/>
                  </a:lnTo>
                  <a:lnTo>
                    <a:pt x="212" y="26"/>
                  </a:lnTo>
                  <a:lnTo>
                    <a:pt x="22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993" name="Freeform 15"/>
            <p:cNvSpPr>
              <a:spLocks/>
            </p:cNvSpPr>
            <p:nvPr/>
          </p:nvSpPr>
          <p:spPr bwMode="auto">
            <a:xfrm>
              <a:off x="1334819" y="1642387"/>
              <a:ext cx="16261" cy="13936"/>
            </a:xfrm>
            <a:custGeom>
              <a:avLst/>
              <a:gdLst>
                <a:gd name="T0" fmla="*/ 14 w 28"/>
                <a:gd name="T1" fmla="*/ 5 h 24"/>
                <a:gd name="T2" fmla="*/ 12 w 28"/>
                <a:gd name="T3" fmla="*/ 6 h 24"/>
                <a:gd name="T4" fmla="*/ 12 w 28"/>
                <a:gd name="T5" fmla="*/ 6 h 24"/>
                <a:gd name="T6" fmla="*/ 12 w 28"/>
                <a:gd name="T7" fmla="*/ 8 h 24"/>
                <a:gd name="T8" fmla="*/ 14 w 28"/>
                <a:gd name="T9" fmla="*/ 9 h 24"/>
                <a:gd name="T10" fmla="*/ 18 w 28"/>
                <a:gd name="T11" fmla="*/ 11 h 24"/>
                <a:gd name="T12" fmla="*/ 22 w 28"/>
                <a:gd name="T13" fmla="*/ 14 h 24"/>
                <a:gd name="T14" fmla="*/ 25 w 28"/>
                <a:gd name="T15" fmla="*/ 18 h 24"/>
                <a:gd name="T16" fmla="*/ 28 w 28"/>
                <a:gd name="T17" fmla="*/ 22 h 24"/>
                <a:gd name="T18" fmla="*/ 22 w 28"/>
                <a:gd name="T19" fmla="*/ 24 h 24"/>
                <a:gd name="T20" fmla="*/ 22 w 28"/>
                <a:gd name="T21" fmla="*/ 24 h 24"/>
                <a:gd name="T22" fmla="*/ 16 w 28"/>
                <a:gd name="T23" fmla="*/ 21 h 24"/>
                <a:gd name="T24" fmla="*/ 9 w 28"/>
                <a:gd name="T25" fmla="*/ 16 h 24"/>
                <a:gd name="T26" fmla="*/ 3 w 28"/>
                <a:gd name="T27" fmla="*/ 14 h 24"/>
                <a:gd name="T28" fmla="*/ 0 w 28"/>
                <a:gd name="T29" fmla="*/ 6 h 24"/>
                <a:gd name="T30" fmla="*/ 9 w 28"/>
                <a:gd name="T31" fmla="*/ 2 h 24"/>
                <a:gd name="T32" fmla="*/ 9 w 28"/>
                <a:gd name="T33" fmla="*/ 0 h 24"/>
                <a:gd name="T34" fmla="*/ 14 w 28"/>
                <a:gd name="T3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14" y="5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4"/>
                  </a:lnTo>
                  <a:lnTo>
                    <a:pt x="25" y="18"/>
                  </a:lnTo>
                  <a:lnTo>
                    <a:pt x="28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6" y="21"/>
                  </a:lnTo>
                  <a:lnTo>
                    <a:pt x="9" y="16"/>
                  </a:lnTo>
                  <a:lnTo>
                    <a:pt x="3" y="14"/>
                  </a:lnTo>
                  <a:lnTo>
                    <a:pt x="0" y="6"/>
                  </a:lnTo>
                  <a:lnTo>
                    <a:pt x="9" y="2"/>
                  </a:lnTo>
                  <a:lnTo>
                    <a:pt x="9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994" name="Freeform 16"/>
            <p:cNvSpPr>
              <a:spLocks/>
            </p:cNvSpPr>
            <p:nvPr/>
          </p:nvSpPr>
          <p:spPr bwMode="auto">
            <a:xfrm>
              <a:off x="1755295" y="1650516"/>
              <a:ext cx="17423" cy="25550"/>
            </a:xfrm>
            <a:custGeom>
              <a:avLst/>
              <a:gdLst>
                <a:gd name="T0" fmla="*/ 29 w 29"/>
                <a:gd name="T1" fmla="*/ 4 h 43"/>
                <a:gd name="T2" fmla="*/ 25 w 29"/>
                <a:gd name="T3" fmla="*/ 16 h 43"/>
                <a:gd name="T4" fmla="*/ 19 w 29"/>
                <a:gd name="T5" fmla="*/ 24 h 43"/>
                <a:gd name="T6" fmla="*/ 10 w 29"/>
                <a:gd name="T7" fmla="*/ 35 h 43"/>
                <a:gd name="T8" fmla="*/ 3 w 29"/>
                <a:gd name="T9" fmla="*/ 43 h 43"/>
                <a:gd name="T10" fmla="*/ 0 w 29"/>
                <a:gd name="T11" fmla="*/ 42 h 43"/>
                <a:gd name="T12" fmla="*/ 4 w 29"/>
                <a:gd name="T13" fmla="*/ 32 h 43"/>
                <a:gd name="T14" fmla="*/ 10 w 29"/>
                <a:gd name="T15" fmla="*/ 20 h 43"/>
                <a:gd name="T16" fmla="*/ 16 w 29"/>
                <a:gd name="T17" fmla="*/ 10 h 43"/>
                <a:gd name="T18" fmla="*/ 23 w 29"/>
                <a:gd name="T19" fmla="*/ 0 h 43"/>
                <a:gd name="T20" fmla="*/ 25 w 29"/>
                <a:gd name="T21" fmla="*/ 0 h 43"/>
                <a:gd name="T22" fmla="*/ 28 w 29"/>
                <a:gd name="T23" fmla="*/ 0 h 43"/>
                <a:gd name="T24" fmla="*/ 29 w 29"/>
                <a:gd name="T25" fmla="*/ 1 h 43"/>
                <a:gd name="T26" fmla="*/ 29 w 29"/>
                <a:gd name="T27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43">
                  <a:moveTo>
                    <a:pt x="29" y="4"/>
                  </a:moveTo>
                  <a:lnTo>
                    <a:pt x="25" y="16"/>
                  </a:lnTo>
                  <a:lnTo>
                    <a:pt x="19" y="24"/>
                  </a:lnTo>
                  <a:lnTo>
                    <a:pt x="10" y="35"/>
                  </a:lnTo>
                  <a:lnTo>
                    <a:pt x="3" y="4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10" y="20"/>
                  </a:lnTo>
                  <a:lnTo>
                    <a:pt x="16" y="1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9" y="1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93" name="Freeform 17"/>
            <p:cNvSpPr>
              <a:spLocks/>
            </p:cNvSpPr>
            <p:nvPr/>
          </p:nvSpPr>
          <p:spPr bwMode="auto">
            <a:xfrm>
              <a:off x="1280227" y="1654000"/>
              <a:ext cx="29038" cy="62713"/>
            </a:xfrm>
            <a:custGeom>
              <a:avLst/>
              <a:gdLst>
                <a:gd name="T0" fmla="*/ 6 w 50"/>
                <a:gd name="T1" fmla="*/ 0 h 108"/>
                <a:gd name="T2" fmla="*/ 11 w 50"/>
                <a:gd name="T3" fmla="*/ 13 h 108"/>
                <a:gd name="T4" fmla="*/ 17 w 50"/>
                <a:gd name="T5" fmla="*/ 27 h 108"/>
                <a:gd name="T6" fmla="*/ 21 w 50"/>
                <a:gd name="T7" fmla="*/ 40 h 108"/>
                <a:gd name="T8" fmla="*/ 27 w 50"/>
                <a:gd name="T9" fmla="*/ 53 h 108"/>
                <a:gd name="T10" fmla="*/ 31 w 50"/>
                <a:gd name="T11" fmla="*/ 66 h 108"/>
                <a:gd name="T12" fmla="*/ 37 w 50"/>
                <a:gd name="T13" fmla="*/ 79 h 108"/>
                <a:gd name="T14" fmla="*/ 43 w 50"/>
                <a:gd name="T15" fmla="*/ 91 h 108"/>
                <a:gd name="T16" fmla="*/ 50 w 50"/>
                <a:gd name="T17" fmla="*/ 104 h 108"/>
                <a:gd name="T18" fmla="*/ 50 w 50"/>
                <a:gd name="T19" fmla="*/ 105 h 108"/>
                <a:gd name="T20" fmla="*/ 49 w 50"/>
                <a:gd name="T21" fmla="*/ 107 h 108"/>
                <a:gd name="T22" fmla="*/ 49 w 50"/>
                <a:gd name="T23" fmla="*/ 108 h 108"/>
                <a:gd name="T24" fmla="*/ 47 w 50"/>
                <a:gd name="T25" fmla="*/ 108 h 108"/>
                <a:gd name="T26" fmla="*/ 40 w 50"/>
                <a:gd name="T27" fmla="*/ 98 h 108"/>
                <a:gd name="T28" fmla="*/ 36 w 50"/>
                <a:gd name="T29" fmla="*/ 88 h 108"/>
                <a:gd name="T30" fmla="*/ 30 w 50"/>
                <a:gd name="T31" fmla="*/ 78 h 108"/>
                <a:gd name="T32" fmla="*/ 25 w 50"/>
                <a:gd name="T33" fmla="*/ 66 h 108"/>
                <a:gd name="T34" fmla="*/ 19 w 50"/>
                <a:gd name="T35" fmla="*/ 50 h 108"/>
                <a:gd name="T36" fmla="*/ 14 w 50"/>
                <a:gd name="T37" fmla="*/ 34 h 108"/>
                <a:gd name="T38" fmla="*/ 6 w 50"/>
                <a:gd name="T39" fmla="*/ 18 h 108"/>
                <a:gd name="T40" fmla="*/ 0 w 50"/>
                <a:gd name="T41" fmla="*/ 2 h 108"/>
                <a:gd name="T42" fmla="*/ 0 w 50"/>
                <a:gd name="T43" fmla="*/ 0 h 108"/>
                <a:gd name="T44" fmla="*/ 3 w 50"/>
                <a:gd name="T45" fmla="*/ 0 h 108"/>
                <a:gd name="T46" fmla="*/ 5 w 50"/>
                <a:gd name="T47" fmla="*/ 0 h 108"/>
                <a:gd name="T48" fmla="*/ 6 w 50"/>
                <a:gd name="T4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108">
                  <a:moveTo>
                    <a:pt x="6" y="0"/>
                  </a:moveTo>
                  <a:lnTo>
                    <a:pt x="11" y="13"/>
                  </a:lnTo>
                  <a:lnTo>
                    <a:pt x="17" y="27"/>
                  </a:lnTo>
                  <a:lnTo>
                    <a:pt x="21" y="40"/>
                  </a:lnTo>
                  <a:lnTo>
                    <a:pt x="27" y="53"/>
                  </a:lnTo>
                  <a:lnTo>
                    <a:pt x="31" y="66"/>
                  </a:lnTo>
                  <a:lnTo>
                    <a:pt x="37" y="79"/>
                  </a:lnTo>
                  <a:lnTo>
                    <a:pt x="43" y="91"/>
                  </a:lnTo>
                  <a:lnTo>
                    <a:pt x="50" y="104"/>
                  </a:lnTo>
                  <a:lnTo>
                    <a:pt x="50" y="105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7" y="108"/>
                  </a:lnTo>
                  <a:lnTo>
                    <a:pt x="40" y="98"/>
                  </a:lnTo>
                  <a:lnTo>
                    <a:pt x="36" y="88"/>
                  </a:lnTo>
                  <a:lnTo>
                    <a:pt x="30" y="78"/>
                  </a:lnTo>
                  <a:lnTo>
                    <a:pt x="25" y="66"/>
                  </a:lnTo>
                  <a:lnTo>
                    <a:pt x="19" y="50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95" name="Freeform 18"/>
            <p:cNvSpPr>
              <a:spLocks/>
            </p:cNvSpPr>
            <p:nvPr/>
          </p:nvSpPr>
          <p:spPr bwMode="auto">
            <a:xfrm>
              <a:off x="1633334" y="1679550"/>
              <a:ext cx="45300" cy="34840"/>
            </a:xfrm>
            <a:custGeom>
              <a:avLst/>
              <a:gdLst>
                <a:gd name="T0" fmla="*/ 78 w 79"/>
                <a:gd name="T1" fmla="*/ 19 h 59"/>
                <a:gd name="T2" fmla="*/ 79 w 79"/>
                <a:gd name="T3" fmla="*/ 29 h 59"/>
                <a:gd name="T4" fmla="*/ 78 w 79"/>
                <a:gd name="T5" fmla="*/ 40 h 59"/>
                <a:gd name="T6" fmla="*/ 72 w 79"/>
                <a:gd name="T7" fmla="*/ 51 h 59"/>
                <a:gd name="T8" fmla="*/ 67 w 79"/>
                <a:gd name="T9" fmla="*/ 59 h 59"/>
                <a:gd name="T10" fmla="*/ 59 w 79"/>
                <a:gd name="T11" fmla="*/ 58 h 59"/>
                <a:gd name="T12" fmla="*/ 50 w 79"/>
                <a:gd name="T13" fmla="*/ 56 h 59"/>
                <a:gd name="T14" fmla="*/ 42 w 79"/>
                <a:gd name="T15" fmla="*/ 55 h 59"/>
                <a:gd name="T16" fmla="*/ 34 w 79"/>
                <a:gd name="T17" fmla="*/ 54 h 59"/>
                <a:gd name="T18" fmla="*/ 25 w 79"/>
                <a:gd name="T19" fmla="*/ 52 h 59"/>
                <a:gd name="T20" fmla="*/ 18 w 79"/>
                <a:gd name="T21" fmla="*/ 51 h 59"/>
                <a:gd name="T22" fmla="*/ 9 w 79"/>
                <a:gd name="T23" fmla="*/ 49 h 59"/>
                <a:gd name="T24" fmla="*/ 0 w 79"/>
                <a:gd name="T25" fmla="*/ 48 h 59"/>
                <a:gd name="T26" fmla="*/ 6 w 79"/>
                <a:gd name="T27" fmla="*/ 36 h 59"/>
                <a:gd name="T28" fmla="*/ 12 w 79"/>
                <a:gd name="T29" fmla="*/ 26 h 59"/>
                <a:gd name="T30" fmla="*/ 18 w 79"/>
                <a:gd name="T31" fmla="*/ 17 h 59"/>
                <a:gd name="T32" fmla="*/ 25 w 79"/>
                <a:gd name="T33" fmla="*/ 7 h 59"/>
                <a:gd name="T34" fmla="*/ 32 w 79"/>
                <a:gd name="T35" fmla="*/ 4 h 59"/>
                <a:gd name="T36" fmla="*/ 41 w 79"/>
                <a:gd name="T37" fmla="*/ 1 h 59"/>
                <a:gd name="T38" fmla="*/ 50 w 79"/>
                <a:gd name="T39" fmla="*/ 0 h 59"/>
                <a:gd name="T40" fmla="*/ 57 w 79"/>
                <a:gd name="T41" fmla="*/ 2 h 59"/>
                <a:gd name="T42" fmla="*/ 63 w 79"/>
                <a:gd name="T43" fmla="*/ 5 h 59"/>
                <a:gd name="T44" fmla="*/ 67 w 79"/>
                <a:gd name="T45" fmla="*/ 10 h 59"/>
                <a:gd name="T46" fmla="*/ 73 w 79"/>
                <a:gd name="T47" fmla="*/ 14 h 59"/>
                <a:gd name="T48" fmla="*/ 78 w 79"/>
                <a:gd name="T4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59">
                  <a:moveTo>
                    <a:pt x="78" y="19"/>
                  </a:moveTo>
                  <a:lnTo>
                    <a:pt x="79" y="29"/>
                  </a:lnTo>
                  <a:lnTo>
                    <a:pt x="78" y="40"/>
                  </a:lnTo>
                  <a:lnTo>
                    <a:pt x="72" y="51"/>
                  </a:lnTo>
                  <a:lnTo>
                    <a:pt x="67" y="59"/>
                  </a:lnTo>
                  <a:lnTo>
                    <a:pt x="59" y="58"/>
                  </a:lnTo>
                  <a:lnTo>
                    <a:pt x="50" y="56"/>
                  </a:lnTo>
                  <a:lnTo>
                    <a:pt x="42" y="55"/>
                  </a:lnTo>
                  <a:lnTo>
                    <a:pt x="34" y="54"/>
                  </a:lnTo>
                  <a:lnTo>
                    <a:pt x="25" y="52"/>
                  </a:lnTo>
                  <a:lnTo>
                    <a:pt x="18" y="51"/>
                  </a:lnTo>
                  <a:lnTo>
                    <a:pt x="9" y="49"/>
                  </a:lnTo>
                  <a:lnTo>
                    <a:pt x="0" y="48"/>
                  </a:lnTo>
                  <a:lnTo>
                    <a:pt x="6" y="36"/>
                  </a:lnTo>
                  <a:lnTo>
                    <a:pt x="12" y="26"/>
                  </a:lnTo>
                  <a:lnTo>
                    <a:pt x="18" y="17"/>
                  </a:lnTo>
                  <a:lnTo>
                    <a:pt x="25" y="7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73" y="14"/>
                  </a:lnTo>
                  <a:lnTo>
                    <a:pt x="78" y="19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96" name="Freeform 19"/>
            <p:cNvSpPr>
              <a:spLocks/>
            </p:cNvSpPr>
            <p:nvPr/>
          </p:nvSpPr>
          <p:spPr bwMode="auto">
            <a:xfrm>
              <a:off x="1238412" y="1681873"/>
              <a:ext cx="11615" cy="20904"/>
            </a:xfrm>
            <a:custGeom>
              <a:avLst/>
              <a:gdLst>
                <a:gd name="T0" fmla="*/ 20 w 20"/>
                <a:gd name="T1" fmla="*/ 35 h 37"/>
                <a:gd name="T2" fmla="*/ 19 w 20"/>
                <a:gd name="T3" fmla="*/ 37 h 37"/>
                <a:gd name="T4" fmla="*/ 19 w 20"/>
                <a:gd name="T5" fmla="*/ 37 h 37"/>
                <a:gd name="T6" fmla="*/ 19 w 20"/>
                <a:gd name="T7" fmla="*/ 37 h 37"/>
                <a:gd name="T8" fmla="*/ 17 w 20"/>
                <a:gd name="T9" fmla="*/ 37 h 37"/>
                <a:gd name="T10" fmla="*/ 12 w 20"/>
                <a:gd name="T11" fmla="*/ 30 h 37"/>
                <a:gd name="T12" fmla="*/ 7 w 20"/>
                <a:gd name="T13" fmla="*/ 22 h 37"/>
                <a:gd name="T14" fmla="*/ 3 w 20"/>
                <a:gd name="T15" fmla="*/ 14 h 37"/>
                <a:gd name="T16" fmla="*/ 0 w 20"/>
                <a:gd name="T17" fmla="*/ 3 h 37"/>
                <a:gd name="T18" fmla="*/ 1 w 20"/>
                <a:gd name="T19" fmla="*/ 0 h 37"/>
                <a:gd name="T20" fmla="*/ 10 w 20"/>
                <a:gd name="T21" fmla="*/ 8 h 37"/>
                <a:gd name="T22" fmla="*/ 14 w 20"/>
                <a:gd name="T23" fmla="*/ 15 h 37"/>
                <a:gd name="T24" fmla="*/ 17 w 20"/>
                <a:gd name="T25" fmla="*/ 25 h 37"/>
                <a:gd name="T26" fmla="*/ 20 w 20"/>
                <a:gd name="T2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7">
                  <a:moveTo>
                    <a:pt x="20" y="35"/>
                  </a:move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2" y="30"/>
                  </a:lnTo>
                  <a:lnTo>
                    <a:pt x="7" y="22"/>
                  </a:lnTo>
                  <a:lnTo>
                    <a:pt x="3" y="14"/>
                  </a:lnTo>
                  <a:lnTo>
                    <a:pt x="0" y="3"/>
                  </a:lnTo>
                  <a:lnTo>
                    <a:pt x="1" y="0"/>
                  </a:lnTo>
                  <a:lnTo>
                    <a:pt x="10" y="8"/>
                  </a:lnTo>
                  <a:lnTo>
                    <a:pt x="14" y="15"/>
                  </a:lnTo>
                  <a:lnTo>
                    <a:pt x="17" y="25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97" name="Freeform 20"/>
            <p:cNvSpPr>
              <a:spLocks/>
            </p:cNvSpPr>
            <p:nvPr/>
          </p:nvSpPr>
          <p:spPr bwMode="auto">
            <a:xfrm>
              <a:off x="1316235" y="1703938"/>
              <a:ext cx="25554" cy="6968"/>
            </a:xfrm>
            <a:custGeom>
              <a:avLst/>
              <a:gdLst>
                <a:gd name="T0" fmla="*/ 44 w 44"/>
                <a:gd name="T1" fmla="*/ 0 h 12"/>
                <a:gd name="T2" fmla="*/ 44 w 44"/>
                <a:gd name="T3" fmla="*/ 3 h 12"/>
                <a:gd name="T4" fmla="*/ 34 w 44"/>
                <a:gd name="T5" fmla="*/ 6 h 12"/>
                <a:gd name="T6" fmla="*/ 24 w 44"/>
                <a:gd name="T7" fmla="*/ 8 h 12"/>
                <a:gd name="T8" fmla="*/ 12 w 44"/>
                <a:gd name="T9" fmla="*/ 11 h 12"/>
                <a:gd name="T10" fmla="*/ 2 w 44"/>
                <a:gd name="T11" fmla="*/ 12 h 12"/>
                <a:gd name="T12" fmla="*/ 0 w 44"/>
                <a:gd name="T13" fmla="*/ 9 h 12"/>
                <a:gd name="T14" fmla="*/ 0 w 44"/>
                <a:gd name="T15" fmla="*/ 6 h 12"/>
                <a:gd name="T16" fmla="*/ 0 w 44"/>
                <a:gd name="T17" fmla="*/ 3 h 12"/>
                <a:gd name="T18" fmla="*/ 0 w 44"/>
                <a:gd name="T19" fmla="*/ 0 h 12"/>
                <a:gd name="T20" fmla="*/ 6 w 44"/>
                <a:gd name="T21" fmla="*/ 0 h 12"/>
                <a:gd name="T22" fmla="*/ 12 w 44"/>
                <a:gd name="T23" fmla="*/ 0 h 12"/>
                <a:gd name="T24" fmla="*/ 18 w 44"/>
                <a:gd name="T25" fmla="*/ 0 h 12"/>
                <a:gd name="T26" fmla="*/ 22 w 44"/>
                <a:gd name="T27" fmla="*/ 0 h 12"/>
                <a:gd name="T28" fmla="*/ 28 w 44"/>
                <a:gd name="T29" fmla="*/ 0 h 12"/>
                <a:gd name="T30" fmla="*/ 34 w 44"/>
                <a:gd name="T31" fmla="*/ 0 h 12"/>
                <a:gd name="T32" fmla="*/ 40 w 44"/>
                <a:gd name="T33" fmla="*/ 0 h 12"/>
                <a:gd name="T34" fmla="*/ 44 w 44"/>
                <a:gd name="T3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12">
                  <a:moveTo>
                    <a:pt x="44" y="0"/>
                  </a:moveTo>
                  <a:lnTo>
                    <a:pt x="44" y="3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2" y="11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98" name="Freeform 21"/>
            <p:cNvSpPr>
              <a:spLocks/>
            </p:cNvSpPr>
            <p:nvPr/>
          </p:nvSpPr>
          <p:spPr bwMode="auto">
            <a:xfrm>
              <a:off x="1511373" y="1703938"/>
              <a:ext cx="5808" cy="31356"/>
            </a:xfrm>
            <a:custGeom>
              <a:avLst/>
              <a:gdLst>
                <a:gd name="T0" fmla="*/ 9 w 9"/>
                <a:gd name="T1" fmla="*/ 0 h 56"/>
                <a:gd name="T2" fmla="*/ 9 w 9"/>
                <a:gd name="T3" fmla="*/ 15 h 56"/>
                <a:gd name="T4" fmla="*/ 9 w 9"/>
                <a:gd name="T5" fmla="*/ 28 h 56"/>
                <a:gd name="T6" fmla="*/ 6 w 9"/>
                <a:gd name="T7" fmla="*/ 41 h 56"/>
                <a:gd name="T8" fmla="*/ 5 w 9"/>
                <a:gd name="T9" fmla="*/ 54 h 56"/>
                <a:gd name="T10" fmla="*/ 3 w 9"/>
                <a:gd name="T11" fmla="*/ 56 h 56"/>
                <a:gd name="T12" fmla="*/ 3 w 9"/>
                <a:gd name="T13" fmla="*/ 56 h 56"/>
                <a:gd name="T14" fmla="*/ 2 w 9"/>
                <a:gd name="T15" fmla="*/ 56 h 56"/>
                <a:gd name="T16" fmla="*/ 0 w 9"/>
                <a:gd name="T17" fmla="*/ 56 h 56"/>
                <a:gd name="T18" fmla="*/ 0 w 9"/>
                <a:gd name="T19" fmla="*/ 49 h 56"/>
                <a:gd name="T20" fmla="*/ 2 w 9"/>
                <a:gd name="T21" fmla="*/ 40 h 56"/>
                <a:gd name="T22" fmla="*/ 2 w 9"/>
                <a:gd name="T23" fmla="*/ 31 h 56"/>
                <a:gd name="T24" fmla="*/ 2 w 9"/>
                <a:gd name="T25" fmla="*/ 22 h 56"/>
                <a:gd name="T26" fmla="*/ 3 w 9"/>
                <a:gd name="T27" fmla="*/ 18 h 56"/>
                <a:gd name="T28" fmla="*/ 5 w 9"/>
                <a:gd name="T29" fmla="*/ 11 h 56"/>
                <a:gd name="T30" fmla="*/ 5 w 9"/>
                <a:gd name="T31" fmla="*/ 5 h 56"/>
                <a:gd name="T32" fmla="*/ 6 w 9"/>
                <a:gd name="T33" fmla="*/ 0 h 56"/>
                <a:gd name="T34" fmla="*/ 8 w 9"/>
                <a:gd name="T35" fmla="*/ 0 h 56"/>
                <a:gd name="T36" fmla="*/ 8 w 9"/>
                <a:gd name="T37" fmla="*/ 0 h 56"/>
                <a:gd name="T38" fmla="*/ 9 w 9"/>
                <a:gd name="T39" fmla="*/ 0 h 56"/>
                <a:gd name="T40" fmla="*/ 9 w 9"/>
                <a:gd name="T4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56">
                  <a:moveTo>
                    <a:pt x="9" y="0"/>
                  </a:moveTo>
                  <a:lnTo>
                    <a:pt x="9" y="15"/>
                  </a:lnTo>
                  <a:lnTo>
                    <a:pt x="9" y="28"/>
                  </a:lnTo>
                  <a:lnTo>
                    <a:pt x="6" y="41"/>
                  </a:lnTo>
                  <a:lnTo>
                    <a:pt x="5" y="54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2" y="31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5" y="11"/>
                  </a:lnTo>
                  <a:lnTo>
                    <a:pt x="5" y="5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99" name="Freeform 22"/>
            <p:cNvSpPr>
              <a:spLocks/>
            </p:cNvSpPr>
            <p:nvPr/>
          </p:nvSpPr>
          <p:spPr bwMode="auto">
            <a:xfrm>
              <a:off x="1509049" y="1703938"/>
              <a:ext cx="160292" cy="205558"/>
            </a:xfrm>
            <a:custGeom>
              <a:avLst/>
              <a:gdLst>
                <a:gd name="T0" fmla="*/ 152 w 276"/>
                <a:gd name="T1" fmla="*/ 12 h 355"/>
                <a:gd name="T2" fmla="*/ 165 w 276"/>
                <a:gd name="T3" fmla="*/ 14 h 355"/>
                <a:gd name="T4" fmla="*/ 168 w 276"/>
                <a:gd name="T5" fmla="*/ 28 h 355"/>
                <a:gd name="T6" fmla="*/ 172 w 276"/>
                <a:gd name="T7" fmla="*/ 43 h 355"/>
                <a:gd name="T8" fmla="*/ 180 w 276"/>
                <a:gd name="T9" fmla="*/ 51 h 355"/>
                <a:gd name="T10" fmla="*/ 191 w 276"/>
                <a:gd name="T11" fmla="*/ 62 h 355"/>
                <a:gd name="T12" fmla="*/ 209 w 276"/>
                <a:gd name="T13" fmla="*/ 72 h 355"/>
                <a:gd name="T14" fmla="*/ 232 w 276"/>
                <a:gd name="T15" fmla="*/ 75 h 355"/>
                <a:gd name="T16" fmla="*/ 257 w 276"/>
                <a:gd name="T17" fmla="*/ 70 h 355"/>
                <a:gd name="T18" fmla="*/ 267 w 276"/>
                <a:gd name="T19" fmla="*/ 95 h 355"/>
                <a:gd name="T20" fmla="*/ 276 w 276"/>
                <a:gd name="T21" fmla="*/ 110 h 355"/>
                <a:gd name="T22" fmla="*/ 267 w 276"/>
                <a:gd name="T23" fmla="*/ 168 h 355"/>
                <a:gd name="T24" fmla="*/ 251 w 276"/>
                <a:gd name="T25" fmla="*/ 315 h 355"/>
                <a:gd name="T26" fmla="*/ 228 w 276"/>
                <a:gd name="T27" fmla="*/ 331 h 355"/>
                <a:gd name="T28" fmla="*/ 209 w 276"/>
                <a:gd name="T29" fmla="*/ 345 h 355"/>
                <a:gd name="T30" fmla="*/ 218 w 276"/>
                <a:gd name="T31" fmla="*/ 336 h 355"/>
                <a:gd name="T32" fmla="*/ 228 w 276"/>
                <a:gd name="T33" fmla="*/ 304 h 355"/>
                <a:gd name="T34" fmla="*/ 238 w 276"/>
                <a:gd name="T35" fmla="*/ 272 h 355"/>
                <a:gd name="T36" fmla="*/ 244 w 276"/>
                <a:gd name="T37" fmla="*/ 232 h 355"/>
                <a:gd name="T38" fmla="*/ 254 w 276"/>
                <a:gd name="T39" fmla="*/ 180 h 355"/>
                <a:gd name="T40" fmla="*/ 244 w 276"/>
                <a:gd name="T41" fmla="*/ 162 h 355"/>
                <a:gd name="T42" fmla="*/ 234 w 276"/>
                <a:gd name="T43" fmla="*/ 158 h 355"/>
                <a:gd name="T44" fmla="*/ 220 w 276"/>
                <a:gd name="T45" fmla="*/ 151 h 355"/>
                <a:gd name="T46" fmla="*/ 201 w 276"/>
                <a:gd name="T47" fmla="*/ 148 h 355"/>
                <a:gd name="T48" fmla="*/ 180 w 276"/>
                <a:gd name="T49" fmla="*/ 152 h 355"/>
                <a:gd name="T50" fmla="*/ 158 w 276"/>
                <a:gd name="T51" fmla="*/ 172 h 355"/>
                <a:gd name="T52" fmla="*/ 134 w 276"/>
                <a:gd name="T53" fmla="*/ 215 h 355"/>
                <a:gd name="T54" fmla="*/ 111 w 276"/>
                <a:gd name="T55" fmla="*/ 285 h 355"/>
                <a:gd name="T56" fmla="*/ 102 w 276"/>
                <a:gd name="T57" fmla="*/ 331 h 355"/>
                <a:gd name="T58" fmla="*/ 89 w 276"/>
                <a:gd name="T59" fmla="*/ 353 h 355"/>
                <a:gd name="T60" fmla="*/ 74 w 276"/>
                <a:gd name="T61" fmla="*/ 353 h 355"/>
                <a:gd name="T62" fmla="*/ 50 w 276"/>
                <a:gd name="T63" fmla="*/ 352 h 355"/>
                <a:gd name="T64" fmla="*/ 33 w 276"/>
                <a:gd name="T65" fmla="*/ 350 h 355"/>
                <a:gd name="T66" fmla="*/ 17 w 276"/>
                <a:gd name="T67" fmla="*/ 350 h 355"/>
                <a:gd name="T68" fmla="*/ 0 w 276"/>
                <a:gd name="T69" fmla="*/ 352 h 355"/>
                <a:gd name="T70" fmla="*/ 6 w 276"/>
                <a:gd name="T71" fmla="*/ 256 h 355"/>
                <a:gd name="T72" fmla="*/ 25 w 276"/>
                <a:gd name="T73" fmla="*/ 205 h 355"/>
                <a:gd name="T74" fmla="*/ 23 w 276"/>
                <a:gd name="T75" fmla="*/ 171 h 355"/>
                <a:gd name="T76" fmla="*/ 14 w 276"/>
                <a:gd name="T77" fmla="*/ 142 h 355"/>
                <a:gd name="T78" fmla="*/ 29 w 276"/>
                <a:gd name="T79" fmla="*/ 70 h 355"/>
                <a:gd name="T80" fmla="*/ 41 w 276"/>
                <a:gd name="T81" fmla="*/ 24 h 355"/>
                <a:gd name="T82" fmla="*/ 58 w 276"/>
                <a:gd name="T83" fmla="*/ 2 h 355"/>
                <a:gd name="T84" fmla="*/ 96 w 276"/>
                <a:gd name="T85" fmla="*/ 6 h 355"/>
                <a:gd name="T86" fmla="*/ 134 w 276"/>
                <a:gd name="T87" fmla="*/ 1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355">
                  <a:moveTo>
                    <a:pt x="147" y="12"/>
                  </a:moveTo>
                  <a:lnTo>
                    <a:pt x="149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6" y="12"/>
                  </a:lnTo>
                  <a:lnTo>
                    <a:pt x="165" y="14"/>
                  </a:lnTo>
                  <a:lnTo>
                    <a:pt x="166" y="18"/>
                  </a:lnTo>
                  <a:lnTo>
                    <a:pt x="166" y="24"/>
                  </a:lnTo>
                  <a:lnTo>
                    <a:pt x="168" y="28"/>
                  </a:lnTo>
                  <a:lnTo>
                    <a:pt x="171" y="32"/>
                  </a:lnTo>
                  <a:lnTo>
                    <a:pt x="171" y="38"/>
                  </a:lnTo>
                  <a:lnTo>
                    <a:pt x="172" y="43"/>
                  </a:lnTo>
                  <a:lnTo>
                    <a:pt x="175" y="47"/>
                  </a:lnTo>
                  <a:lnTo>
                    <a:pt x="178" y="51"/>
                  </a:lnTo>
                  <a:lnTo>
                    <a:pt x="180" y="51"/>
                  </a:lnTo>
                  <a:lnTo>
                    <a:pt x="182" y="54"/>
                  </a:lnTo>
                  <a:lnTo>
                    <a:pt x="187" y="57"/>
                  </a:lnTo>
                  <a:lnTo>
                    <a:pt x="191" y="62"/>
                  </a:lnTo>
                  <a:lnTo>
                    <a:pt x="196" y="63"/>
                  </a:lnTo>
                  <a:lnTo>
                    <a:pt x="201" y="67"/>
                  </a:lnTo>
                  <a:lnTo>
                    <a:pt x="209" y="72"/>
                  </a:lnTo>
                  <a:lnTo>
                    <a:pt x="216" y="73"/>
                  </a:lnTo>
                  <a:lnTo>
                    <a:pt x="225" y="75"/>
                  </a:lnTo>
                  <a:lnTo>
                    <a:pt x="232" y="75"/>
                  </a:lnTo>
                  <a:lnTo>
                    <a:pt x="241" y="73"/>
                  </a:lnTo>
                  <a:lnTo>
                    <a:pt x="250" y="72"/>
                  </a:lnTo>
                  <a:lnTo>
                    <a:pt x="257" y="70"/>
                  </a:lnTo>
                  <a:lnTo>
                    <a:pt x="260" y="79"/>
                  </a:lnTo>
                  <a:lnTo>
                    <a:pt x="263" y="88"/>
                  </a:lnTo>
                  <a:lnTo>
                    <a:pt x="267" y="95"/>
                  </a:lnTo>
                  <a:lnTo>
                    <a:pt x="272" y="102"/>
                  </a:lnTo>
                  <a:lnTo>
                    <a:pt x="276" y="105"/>
                  </a:lnTo>
                  <a:lnTo>
                    <a:pt x="276" y="110"/>
                  </a:lnTo>
                  <a:lnTo>
                    <a:pt x="274" y="116"/>
                  </a:lnTo>
                  <a:lnTo>
                    <a:pt x="274" y="120"/>
                  </a:lnTo>
                  <a:lnTo>
                    <a:pt x="267" y="168"/>
                  </a:lnTo>
                  <a:lnTo>
                    <a:pt x="261" y="218"/>
                  </a:lnTo>
                  <a:lnTo>
                    <a:pt x="255" y="267"/>
                  </a:lnTo>
                  <a:lnTo>
                    <a:pt x="251" y="315"/>
                  </a:lnTo>
                  <a:lnTo>
                    <a:pt x="244" y="320"/>
                  </a:lnTo>
                  <a:lnTo>
                    <a:pt x="235" y="326"/>
                  </a:lnTo>
                  <a:lnTo>
                    <a:pt x="228" y="331"/>
                  </a:lnTo>
                  <a:lnTo>
                    <a:pt x="222" y="339"/>
                  </a:lnTo>
                  <a:lnTo>
                    <a:pt x="209" y="347"/>
                  </a:lnTo>
                  <a:lnTo>
                    <a:pt x="209" y="345"/>
                  </a:lnTo>
                  <a:lnTo>
                    <a:pt x="212" y="342"/>
                  </a:lnTo>
                  <a:lnTo>
                    <a:pt x="213" y="337"/>
                  </a:lnTo>
                  <a:lnTo>
                    <a:pt x="218" y="336"/>
                  </a:lnTo>
                  <a:lnTo>
                    <a:pt x="220" y="326"/>
                  </a:lnTo>
                  <a:lnTo>
                    <a:pt x="225" y="314"/>
                  </a:lnTo>
                  <a:lnTo>
                    <a:pt x="228" y="304"/>
                  </a:lnTo>
                  <a:lnTo>
                    <a:pt x="231" y="294"/>
                  </a:lnTo>
                  <a:lnTo>
                    <a:pt x="235" y="283"/>
                  </a:lnTo>
                  <a:lnTo>
                    <a:pt x="238" y="272"/>
                  </a:lnTo>
                  <a:lnTo>
                    <a:pt x="241" y="261"/>
                  </a:lnTo>
                  <a:lnTo>
                    <a:pt x="245" y="250"/>
                  </a:lnTo>
                  <a:lnTo>
                    <a:pt x="244" y="232"/>
                  </a:lnTo>
                  <a:lnTo>
                    <a:pt x="247" y="215"/>
                  </a:lnTo>
                  <a:lnTo>
                    <a:pt x="251" y="197"/>
                  </a:lnTo>
                  <a:lnTo>
                    <a:pt x="254" y="180"/>
                  </a:lnTo>
                  <a:lnTo>
                    <a:pt x="251" y="174"/>
                  </a:lnTo>
                  <a:lnTo>
                    <a:pt x="248" y="168"/>
                  </a:lnTo>
                  <a:lnTo>
                    <a:pt x="244" y="162"/>
                  </a:lnTo>
                  <a:lnTo>
                    <a:pt x="239" y="158"/>
                  </a:lnTo>
                  <a:lnTo>
                    <a:pt x="238" y="159"/>
                  </a:lnTo>
                  <a:lnTo>
                    <a:pt x="234" y="158"/>
                  </a:lnTo>
                  <a:lnTo>
                    <a:pt x="229" y="155"/>
                  </a:lnTo>
                  <a:lnTo>
                    <a:pt x="225" y="152"/>
                  </a:lnTo>
                  <a:lnTo>
                    <a:pt x="220" y="151"/>
                  </a:lnTo>
                  <a:lnTo>
                    <a:pt x="215" y="149"/>
                  </a:lnTo>
                  <a:lnTo>
                    <a:pt x="209" y="149"/>
                  </a:lnTo>
                  <a:lnTo>
                    <a:pt x="201" y="148"/>
                  </a:lnTo>
                  <a:lnTo>
                    <a:pt x="194" y="149"/>
                  </a:lnTo>
                  <a:lnTo>
                    <a:pt x="187" y="151"/>
                  </a:lnTo>
                  <a:lnTo>
                    <a:pt x="180" y="152"/>
                  </a:lnTo>
                  <a:lnTo>
                    <a:pt x="174" y="155"/>
                  </a:lnTo>
                  <a:lnTo>
                    <a:pt x="168" y="159"/>
                  </a:lnTo>
                  <a:lnTo>
                    <a:pt x="158" y="172"/>
                  </a:lnTo>
                  <a:lnTo>
                    <a:pt x="152" y="189"/>
                  </a:lnTo>
                  <a:lnTo>
                    <a:pt x="146" y="203"/>
                  </a:lnTo>
                  <a:lnTo>
                    <a:pt x="134" y="215"/>
                  </a:lnTo>
                  <a:lnTo>
                    <a:pt x="125" y="238"/>
                  </a:lnTo>
                  <a:lnTo>
                    <a:pt x="118" y="261"/>
                  </a:lnTo>
                  <a:lnTo>
                    <a:pt x="111" y="285"/>
                  </a:lnTo>
                  <a:lnTo>
                    <a:pt x="108" y="310"/>
                  </a:lnTo>
                  <a:lnTo>
                    <a:pt x="105" y="321"/>
                  </a:lnTo>
                  <a:lnTo>
                    <a:pt x="102" y="331"/>
                  </a:lnTo>
                  <a:lnTo>
                    <a:pt x="98" y="343"/>
                  </a:lnTo>
                  <a:lnTo>
                    <a:pt x="95" y="355"/>
                  </a:lnTo>
                  <a:lnTo>
                    <a:pt x="89" y="353"/>
                  </a:lnTo>
                  <a:lnTo>
                    <a:pt x="85" y="353"/>
                  </a:lnTo>
                  <a:lnTo>
                    <a:pt x="79" y="353"/>
                  </a:lnTo>
                  <a:lnTo>
                    <a:pt x="74" y="353"/>
                  </a:lnTo>
                  <a:lnTo>
                    <a:pt x="66" y="353"/>
                  </a:lnTo>
                  <a:lnTo>
                    <a:pt x="58" y="353"/>
                  </a:lnTo>
                  <a:lnTo>
                    <a:pt x="50" y="352"/>
                  </a:lnTo>
                  <a:lnTo>
                    <a:pt x="44" y="350"/>
                  </a:lnTo>
                  <a:lnTo>
                    <a:pt x="39" y="350"/>
                  </a:lnTo>
                  <a:lnTo>
                    <a:pt x="33" y="350"/>
                  </a:lnTo>
                  <a:lnTo>
                    <a:pt x="28" y="350"/>
                  </a:lnTo>
                  <a:lnTo>
                    <a:pt x="22" y="350"/>
                  </a:lnTo>
                  <a:lnTo>
                    <a:pt x="17" y="350"/>
                  </a:lnTo>
                  <a:lnTo>
                    <a:pt x="12" y="352"/>
                  </a:lnTo>
                  <a:lnTo>
                    <a:pt x="6" y="352"/>
                  </a:lnTo>
                  <a:lnTo>
                    <a:pt x="0" y="352"/>
                  </a:lnTo>
                  <a:lnTo>
                    <a:pt x="1" y="318"/>
                  </a:lnTo>
                  <a:lnTo>
                    <a:pt x="3" y="286"/>
                  </a:lnTo>
                  <a:lnTo>
                    <a:pt x="6" y="256"/>
                  </a:lnTo>
                  <a:lnTo>
                    <a:pt x="9" y="224"/>
                  </a:lnTo>
                  <a:lnTo>
                    <a:pt x="17" y="215"/>
                  </a:lnTo>
                  <a:lnTo>
                    <a:pt x="25" y="205"/>
                  </a:lnTo>
                  <a:lnTo>
                    <a:pt x="28" y="191"/>
                  </a:lnTo>
                  <a:lnTo>
                    <a:pt x="28" y="180"/>
                  </a:lnTo>
                  <a:lnTo>
                    <a:pt x="23" y="171"/>
                  </a:lnTo>
                  <a:lnTo>
                    <a:pt x="22" y="161"/>
                  </a:lnTo>
                  <a:lnTo>
                    <a:pt x="19" y="152"/>
                  </a:lnTo>
                  <a:lnTo>
                    <a:pt x="14" y="142"/>
                  </a:lnTo>
                  <a:lnTo>
                    <a:pt x="19" y="119"/>
                  </a:lnTo>
                  <a:lnTo>
                    <a:pt x="25" y="94"/>
                  </a:lnTo>
                  <a:lnTo>
                    <a:pt x="29" y="70"/>
                  </a:lnTo>
                  <a:lnTo>
                    <a:pt x="33" y="47"/>
                  </a:lnTo>
                  <a:lnTo>
                    <a:pt x="38" y="35"/>
                  </a:lnTo>
                  <a:lnTo>
                    <a:pt x="41" y="24"/>
                  </a:lnTo>
                  <a:lnTo>
                    <a:pt x="44" y="14"/>
                  </a:lnTo>
                  <a:lnTo>
                    <a:pt x="45" y="0"/>
                  </a:lnTo>
                  <a:lnTo>
                    <a:pt x="58" y="2"/>
                  </a:lnTo>
                  <a:lnTo>
                    <a:pt x="71" y="3"/>
                  </a:lnTo>
                  <a:lnTo>
                    <a:pt x="83" y="5"/>
                  </a:lnTo>
                  <a:lnTo>
                    <a:pt x="96" y="6"/>
                  </a:lnTo>
                  <a:lnTo>
                    <a:pt x="109" y="8"/>
                  </a:lnTo>
                  <a:lnTo>
                    <a:pt x="121" y="9"/>
                  </a:lnTo>
                  <a:lnTo>
                    <a:pt x="134" y="11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00" name="Freeform 23"/>
            <p:cNvSpPr>
              <a:spLocks/>
            </p:cNvSpPr>
            <p:nvPr/>
          </p:nvSpPr>
          <p:spPr bwMode="auto">
            <a:xfrm>
              <a:off x="1444004" y="1710906"/>
              <a:ext cx="32523" cy="61551"/>
            </a:xfrm>
            <a:custGeom>
              <a:avLst/>
              <a:gdLst>
                <a:gd name="T0" fmla="*/ 49 w 57"/>
                <a:gd name="T1" fmla="*/ 12 h 107"/>
                <a:gd name="T2" fmla="*/ 47 w 57"/>
                <a:gd name="T3" fmla="*/ 23 h 107"/>
                <a:gd name="T4" fmla="*/ 43 w 57"/>
                <a:gd name="T5" fmla="*/ 32 h 107"/>
                <a:gd name="T6" fmla="*/ 35 w 57"/>
                <a:gd name="T7" fmla="*/ 42 h 107"/>
                <a:gd name="T8" fmla="*/ 31 w 57"/>
                <a:gd name="T9" fmla="*/ 53 h 107"/>
                <a:gd name="T10" fmla="*/ 34 w 57"/>
                <a:gd name="T11" fmla="*/ 53 h 107"/>
                <a:gd name="T12" fmla="*/ 38 w 57"/>
                <a:gd name="T13" fmla="*/ 53 h 107"/>
                <a:gd name="T14" fmla="*/ 41 w 57"/>
                <a:gd name="T15" fmla="*/ 54 h 107"/>
                <a:gd name="T16" fmla="*/ 44 w 57"/>
                <a:gd name="T17" fmla="*/ 55 h 107"/>
                <a:gd name="T18" fmla="*/ 47 w 57"/>
                <a:gd name="T19" fmla="*/ 64 h 107"/>
                <a:gd name="T20" fmla="*/ 46 w 57"/>
                <a:gd name="T21" fmla="*/ 74 h 107"/>
                <a:gd name="T22" fmla="*/ 44 w 57"/>
                <a:gd name="T23" fmla="*/ 85 h 107"/>
                <a:gd name="T24" fmla="*/ 50 w 57"/>
                <a:gd name="T25" fmla="*/ 93 h 107"/>
                <a:gd name="T26" fmla="*/ 52 w 57"/>
                <a:gd name="T27" fmla="*/ 98 h 107"/>
                <a:gd name="T28" fmla="*/ 56 w 57"/>
                <a:gd name="T29" fmla="*/ 99 h 107"/>
                <a:gd name="T30" fmla="*/ 57 w 57"/>
                <a:gd name="T31" fmla="*/ 102 h 107"/>
                <a:gd name="T32" fmla="*/ 56 w 57"/>
                <a:gd name="T33" fmla="*/ 107 h 107"/>
                <a:gd name="T34" fmla="*/ 50 w 57"/>
                <a:gd name="T35" fmla="*/ 102 h 107"/>
                <a:gd name="T36" fmla="*/ 47 w 57"/>
                <a:gd name="T37" fmla="*/ 98 h 107"/>
                <a:gd name="T38" fmla="*/ 44 w 57"/>
                <a:gd name="T39" fmla="*/ 93 h 107"/>
                <a:gd name="T40" fmla="*/ 41 w 57"/>
                <a:gd name="T41" fmla="*/ 89 h 107"/>
                <a:gd name="T42" fmla="*/ 37 w 57"/>
                <a:gd name="T43" fmla="*/ 82 h 107"/>
                <a:gd name="T44" fmla="*/ 37 w 57"/>
                <a:gd name="T45" fmla="*/ 74 h 107"/>
                <a:gd name="T46" fmla="*/ 37 w 57"/>
                <a:gd name="T47" fmla="*/ 67 h 107"/>
                <a:gd name="T48" fmla="*/ 40 w 57"/>
                <a:gd name="T49" fmla="*/ 60 h 107"/>
                <a:gd name="T50" fmla="*/ 37 w 57"/>
                <a:gd name="T51" fmla="*/ 60 h 107"/>
                <a:gd name="T52" fmla="*/ 34 w 57"/>
                <a:gd name="T53" fmla="*/ 60 h 107"/>
                <a:gd name="T54" fmla="*/ 31 w 57"/>
                <a:gd name="T55" fmla="*/ 61 h 107"/>
                <a:gd name="T56" fmla="*/ 28 w 57"/>
                <a:gd name="T57" fmla="*/ 61 h 107"/>
                <a:gd name="T58" fmla="*/ 25 w 57"/>
                <a:gd name="T59" fmla="*/ 58 h 107"/>
                <a:gd name="T60" fmla="*/ 21 w 57"/>
                <a:gd name="T61" fmla="*/ 57 h 107"/>
                <a:gd name="T62" fmla="*/ 19 w 57"/>
                <a:gd name="T63" fmla="*/ 53 h 107"/>
                <a:gd name="T64" fmla="*/ 21 w 57"/>
                <a:gd name="T65" fmla="*/ 48 h 107"/>
                <a:gd name="T66" fmla="*/ 25 w 57"/>
                <a:gd name="T67" fmla="*/ 39 h 107"/>
                <a:gd name="T68" fmla="*/ 33 w 57"/>
                <a:gd name="T69" fmla="*/ 31 h 107"/>
                <a:gd name="T70" fmla="*/ 35 w 57"/>
                <a:gd name="T71" fmla="*/ 22 h 107"/>
                <a:gd name="T72" fmla="*/ 31 w 57"/>
                <a:gd name="T73" fmla="*/ 13 h 107"/>
                <a:gd name="T74" fmla="*/ 28 w 57"/>
                <a:gd name="T75" fmla="*/ 13 h 107"/>
                <a:gd name="T76" fmla="*/ 27 w 57"/>
                <a:gd name="T77" fmla="*/ 13 h 107"/>
                <a:gd name="T78" fmla="*/ 24 w 57"/>
                <a:gd name="T79" fmla="*/ 13 h 107"/>
                <a:gd name="T80" fmla="*/ 22 w 57"/>
                <a:gd name="T81" fmla="*/ 12 h 107"/>
                <a:gd name="T82" fmla="*/ 16 w 57"/>
                <a:gd name="T83" fmla="*/ 15 h 107"/>
                <a:gd name="T84" fmla="*/ 12 w 57"/>
                <a:gd name="T85" fmla="*/ 19 h 107"/>
                <a:gd name="T86" fmla="*/ 8 w 57"/>
                <a:gd name="T87" fmla="*/ 23 h 107"/>
                <a:gd name="T88" fmla="*/ 3 w 57"/>
                <a:gd name="T89" fmla="*/ 28 h 107"/>
                <a:gd name="T90" fmla="*/ 2 w 57"/>
                <a:gd name="T91" fmla="*/ 26 h 107"/>
                <a:gd name="T92" fmla="*/ 0 w 57"/>
                <a:gd name="T93" fmla="*/ 25 h 107"/>
                <a:gd name="T94" fmla="*/ 0 w 57"/>
                <a:gd name="T95" fmla="*/ 22 h 107"/>
                <a:gd name="T96" fmla="*/ 2 w 57"/>
                <a:gd name="T97" fmla="*/ 19 h 107"/>
                <a:gd name="T98" fmla="*/ 5 w 57"/>
                <a:gd name="T99" fmla="*/ 13 h 107"/>
                <a:gd name="T100" fmla="*/ 11 w 57"/>
                <a:gd name="T101" fmla="*/ 7 h 107"/>
                <a:gd name="T102" fmla="*/ 18 w 57"/>
                <a:gd name="T103" fmla="*/ 3 h 107"/>
                <a:gd name="T104" fmla="*/ 25 w 57"/>
                <a:gd name="T105" fmla="*/ 0 h 107"/>
                <a:gd name="T106" fmla="*/ 31 w 57"/>
                <a:gd name="T107" fmla="*/ 2 h 107"/>
                <a:gd name="T108" fmla="*/ 38 w 57"/>
                <a:gd name="T109" fmla="*/ 3 h 107"/>
                <a:gd name="T110" fmla="*/ 44 w 57"/>
                <a:gd name="T111" fmla="*/ 6 h 107"/>
                <a:gd name="T112" fmla="*/ 49 w 57"/>
                <a:gd name="T113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" h="107">
                  <a:moveTo>
                    <a:pt x="49" y="12"/>
                  </a:moveTo>
                  <a:lnTo>
                    <a:pt x="47" y="23"/>
                  </a:lnTo>
                  <a:lnTo>
                    <a:pt x="43" y="32"/>
                  </a:lnTo>
                  <a:lnTo>
                    <a:pt x="35" y="42"/>
                  </a:lnTo>
                  <a:lnTo>
                    <a:pt x="31" y="53"/>
                  </a:lnTo>
                  <a:lnTo>
                    <a:pt x="34" y="53"/>
                  </a:lnTo>
                  <a:lnTo>
                    <a:pt x="38" y="53"/>
                  </a:lnTo>
                  <a:lnTo>
                    <a:pt x="41" y="54"/>
                  </a:lnTo>
                  <a:lnTo>
                    <a:pt x="44" y="55"/>
                  </a:lnTo>
                  <a:lnTo>
                    <a:pt x="47" y="64"/>
                  </a:lnTo>
                  <a:lnTo>
                    <a:pt x="46" y="74"/>
                  </a:lnTo>
                  <a:lnTo>
                    <a:pt x="44" y="85"/>
                  </a:lnTo>
                  <a:lnTo>
                    <a:pt x="50" y="93"/>
                  </a:lnTo>
                  <a:lnTo>
                    <a:pt x="52" y="98"/>
                  </a:lnTo>
                  <a:lnTo>
                    <a:pt x="56" y="99"/>
                  </a:lnTo>
                  <a:lnTo>
                    <a:pt x="57" y="102"/>
                  </a:lnTo>
                  <a:lnTo>
                    <a:pt x="56" y="107"/>
                  </a:lnTo>
                  <a:lnTo>
                    <a:pt x="50" y="102"/>
                  </a:lnTo>
                  <a:lnTo>
                    <a:pt x="47" y="98"/>
                  </a:lnTo>
                  <a:lnTo>
                    <a:pt x="44" y="93"/>
                  </a:lnTo>
                  <a:lnTo>
                    <a:pt x="41" y="89"/>
                  </a:lnTo>
                  <a:lnTo>
                    <a:pt x="37" y="82"/>
                  </a:lnTo>
                  <a:lnTo>
                    <a:pt x="37" y="74"/>
                  </a:lnTo>
                  <a:lnTo>
                    <a:pt x="37" y="67"/>
                  </a:lnTo>
                  <a:lnTo>
                    <a:pt x="40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1" y="61"/>
                  </a:lnTo>
                  <a:lnTo>
                    <a:pt x="28" y="61"/>
                  </a:lnTo>
                  <a:lnTo>
                    <a:pt x="25" y="58"/>
                  </a:lnTo>
                  <a:lnTo>
                    <a:pt x="21" y="57"/>
                  </a:lnTo>
                  <a:lnTo>
                    <a:pt x="19" y="53"/>
                  </a:lnTo>
                  <a:lnTo>
                    <a:pt x="21" y="48"/>
                  </a:lnTo>
                  <a:lnTo>
                    <a:pt x="25" y="39"/>
                  </a:lnTo>
                  <a:lnTo>
                    <a:pt x="33" y="31"/>
                  </a:lnTo>
                  <a:lnTo>
                    <a:pt x="35" y="22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8" y="2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02" name="Freeform 24"/>
            <p:cNvSpPr>
              <a:spLocks/>
            </p:cNvSpPr>
            <p:nvPr/>
          </p:nvSpPr>
          <p:spPr bwMode="auto">
            <a:xfrm>
              <a:off x="1287196" y="1714390"/>
              <a:ext cx="27877" cy="58067"/>
            </a:xfrm>
            <a:custGeom>
              <a:avLst/>
              <a:gdLst>
                <a:gd name="T0" fmla="*/ 8 w 48"/>
                <a:gd name="T1" fmla="*/ 8 h 100"/>
                <a:gd name="T2" fmla="*/ 17 w 48"/>
                <a:gd name="T3" fmla="*/ 30 h 100"/>
                <a:gd name="T4" fmla="*/ 27 w 48"/>
                <a:gd name="T5" fmla="*/ 51 h 100"/>
                <a:gd name="T6" fmla="*/ 38 w 48"/>
                <a:gd name="T7" fmla="*/ 73 h 100"/>
                <a:gd name="T8" fmla="*/ 48 w 48"/>
                <a:gd name="T9" fmla="*/ 94 h 100"/>
                <a:gd name="T10" fmla="*/ 48 w 48"/>
                <a:gd name="T11" fmla="*/ 95 h 100"/>
                <a:gd name="T12" fmla="*/ 46 w 48"/>
                <a:gd name="T13" fmla="*/ 97 h 100"/>
                <a:gd name="T14" fmla="*/ 46 w 48"/>
                <a:gd name="T15" fmla="*/ 98 h 100"/>
                <a:gd name="T16" fmla="*/ 45 w 48"/>
                <a:gd name="T17" fmla="*/ 100 h 100"/>
                <a:gd name="T18" fmla="*/ 43 w 48"/>
                <a:gd name="T19" fmla="*/ 100 h 100"/>
                <a:gd name="T20" fmla="*/ 32 w 48"/>
                <a:gd name="T21" fmla="*/ 79 h 100"/>
                <a:gd name="T22" fmla="*/ 23 w 48"/>
                <a:gd name="T23" fmla="*/ 59 h 100"/>
                <a:gd name="T24" fmla="*/ 14 w 48"/>
                <a:gd name="T25" fmla="*/ 38 h 100"/>
                <a:gd name="T26" fmla="*/ 5 w 48"/>
                <a:gd name="T27" fmla="*/ 18 h 100"/>
                <a:gd name="T28" fmla="*/ 5 w 48"/>
                <a:gd name="T29" fmla="*/ 12 h 100"/>
                <a:gd name="T30" fmla="*/ 3 w 48"/>
                <a:gd name="T31" fmla="*/ 8 h 100"/>
                <a:gd name="T32" fmla="*/ 0 w 48"/>
                <a:gd name="T33" fmla="*/ 3 h 100"/>
                <a:gd name="T34" fmla="*/ 4 w 48"/>
                <a:gd name="T35" fmla="*/ 0 h 100"/>
                <a:gd name="T36" fmla="*/ 8 w 48"/>
                <a:gd name="T37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100">
                  <a:moveTo>
                    <a:pt x="8" y="8"/>
                  </a:moveTo>
                  <a:lnTo>
                    <a:pt x="17" y="30"/>
                  </a:lnTo>
                  <a:lnTo>
                    <a:pt x="27" y="51"/>
                  </a:lnTo>
                  <a:lnTo>
                    <a:pt x="38" y="73"/>
                  </a:lnTo>
                  <a:lnTo>
                    <a:pt x="48" y="94"/>
                  </a:lnTo>
                  <a:lnTo>
                    <a:pt x="48" y="95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5" y="100"/>
                  </a:lnTo>
                  <a:lnTo>
                    <a:pt x="43" y="100"/>
                  </a:lnTo>
                  <a:lnTo>
                    <a:pt x="32" y="79"/>
                  </a:lnTo>
                  <a:lnTo>
                    <a:pt x="23" y="59"/>
                  </a:lnTo>
                  <a:lnTo>
                    <a:pt x="14" y="38"/>
                  </a:lnTo>
                  <a:lnTo>
                    <a:pt x="5" y="18"/>
                  </a:lnTo>
                  <a:lnTo>
                    <a:pt x="5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03" name="Freeform 25"/>
            <p:cNvSpPr>
              <a:spLocks/>
            </p:cNvSpPr>
            <p:nvPr/>
          </p:nvSpPr>
          <p:spPr bwMode="auto">
            <a:xfrm>
              <a:off x="1629849" y="1714390"/>
              <a:ext cx="38331" cy="18582"/>
            </a:xfrm>
            <a:custGeom>
              <a:avLst/>
              <a:gdLst>
                <a:gd name="T0" fmla="*/ 43 w 66"/>
                <a:gd name="T1" fmla="*/ 6 h 32"/>
                <a:gd name="T2" fmla="*/ 66 w 66"/>
                <a:gd name="T3" fmla="*/ 9 h 32"/>
                <a:gd name="T4" fmla="*/ 59 w 66"/>
                <a:gd name="T5" fmla="*/ 18 h 32"/>
                <a:gd name="T6" fmla="*/ 50 w 66"/>
                <a:gd name="T7" fmla="*/ 27 h 32"/>
                <a:gd name="T8" fmla="*/ 40 w 66"/>
                <a:gd name="T9" fmla="*/ 31 h 32"/>
                <a:gd name="T10" fmla="*/ 28 w 66"/>
                <a:gd name="T11" fmla="*/ 32 h 32"/>
                <a:gd name="T12" fmla="*/ 24 w 66"/>
                <a:gd name="T13" fmla="*/ 32 h 32"/>
                <a:gd name="T14" fmla="*/ 19 w 66"/>
                <a:gd name="T15" fmla="*/ 31 h 32"/>
                <a:gd name="T16" fmla="*/ 15 w 66"/>
                <a:gd name="T17" fmla="*/ 30 h 32"/>
                <a:gd name="T18" fmla="*/ 11 w 66"/>
                <a:gd name="T19" fmla="*/ 30 h 32"/>
                <a:gd name="T20" fmla="*/ 6 w 66"/>
                <a:gd name="T21" fmla="*/ 25 h 32"/>
                <a:gd name="T22" fmla="*/ 2 w 66"/>
                <a:gd name="T23" fmla="*/ 19 h 32"/>
                <a:gd name="T24" fmla="*/ 0 w 66"/>
                <a:gd name="T25" fmla="*/ 13 h 32"/>
                <a:gd name="T26" fmla="*/ 0 w 66"/>
                <a:gd name="T27" fmla="*/ 6 h 32"/>
                <a:gd name="T28" fmla="*/ 2 w 66"/>
                <a:gd name="T29" fmla="*/ 5 h 32"/>
                <a:gd name="T30" fmla="*/ 0 w 66"/>
                <a:gd name="T31" fmla="*/ 5 h 32"/>
                <a:gd name="T32" fmla="*/ 0 w 66"/>
                <a:gd name="T33" fmla="*/ 3 h 32"/>
                <a:gd name="T34" fmla="*/ 2 w 66"/>
                <a:gd name="T35" fmla="*/ 2 h 32"/>
                <a:gd name="T36" fmla="*/ 2 w 66"/>
                <a:gd name="T37" fmla="*/ 0 h 32"/>
                <a:gd name="T38" fmla="*/ 12 w 66"/>
                <a:gd name="T39" fmla="*/ 2 h 32"/>
                <a:gd name="T40" fmla="*/ 24 w 66"/>
                <a:gd name="T41" fmla="*/ 3 h 32"/>
                <a:gd name="T42" fmla="*/ 34 w 66"/>
                <a:gd name="T43" fmla="*/ 5 h 32"/>
                <a:gd name="T44" fmla="*/ 43 w 66"/>
                <a:gd name="T45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32">
                  <a:moveTo>
                    <a:pt x="43" y="6"/>
                  </a:moveTo>
                  <a:lnTo>
                    <a:pt x="66" y="9"/>
                  </a:lnTo>
                  <a:lnTo>
                    <a:pt x="59" y="18"/>
                  </a:lnTo>
                  <a:lnTo>
                    <a:pt x="50" y="27"/>
                  </a:lnTo>
                  <a:lnTo>
                    <a:pt x="40" y="31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19" y="31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6" y="25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" y="2"/>
                  </a:lnTo>
                  <a:lnTo>
                    <a:pt x="24" y="3"/>
                  </a:lnTo>
                  <a:lnTo>
                    <a:pt x="34" y="5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04" name="Freeform 26"/>
            <p:cNvSpPr>
              <a:spLocks/>
            </p:cNvSpPr>
            <p:nvPr/>
          </p:nvSpPr>
          <p:spPr bwMode="auto">
            <a:xfrm>
              <a:off x="1334819" y="1721358"/>
              <a:ext cx="20908" cy="47615"/>
            </a:xfrm>
            <a:custGeom>
              <a:avLst/>
              <a:gdLst>
                <a:gd name="T0" fmla="*/ 5 w 37"/>
                <a:gd name="T1" fmla="*/ 1 h 82"/>
                <a:gd name="T2" fmla="*/ 14 w 37"/>
                <a:gd name="T3" fmla="*/ 20 h 82"/>
                <a:gd name="T4" fmla="*/ 24 w 37"/>
                <a:gd name="T5" fmla="*/ 41 h 82"/>
                <a:gd name="T6" fmla="*/ 31 w 37"/>
                <a:gd name="T7" fmla="*/ 60 h 82"/>
                <a:gd name="T8" fmla="*/ 37 w 37"/>
                <a:gd name="T9" fmla="*/ 80 h 82"/>
                <a:gd name="T10" fmla="*/ 37 w 37"/>
                <a:gd name="T11" fmla="*/ 82 h 82"/>
                <a:gd name="T12" fmla="*/ 35 w 37"/>
                <a:gd name="T13" fmla="*/ 82 h 82"/>
                <a:gd name="T14" fmla="*/ 34 w 37"/>
                <a:gd name="T15" fmla="*/ 80 h 82"/>
                <a:gd name="T16" fmla="*/ 34 w 37"/>
                <a:gd name="T17" fmla="*/ 80 h 82"/>
                <a:gd name="T18" fmla="*/ 25 w 37"/>
                <a:gd name="T19" fmla="*/ 61 h 82"/>
                <a:gd name="T20" fmla="*/ 15 w 37"/>
                <a:gd name="T21" fmla="*/ 42 h 82"/>
                <a:gd name="T22" fmla="*/ 8 w 37"/>
                <a:gd name="T23" fmla="*/ 22 h 82"/>
                <a:gd name="T24" fmla="*/ 0 w 37"/>
                <a:gd name="T25" fmla="*/ 3 h 82"/>
                <a:gd name="T26" fmla="*/ 0 w 37"/>
                <a:gd name="T27" fmla="*/ 1 h 82"/>
                <a:gd name="T28" fmla="*/ 2 w 37"/>
                <a:gd name="T29" fmla="*/ 0 h 82"/>
                <a:gd name="T30" fmla="*/ 3 w 37"/>
                <a:gd name="T31" fmla="*/ 0 h 82"/>
                <a:gd name="T32" fmla="*/ 5 w 37"/>
                <a:gd name="T33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82">
                  <a:moveTo>
                    <a:pt x="5" y="1"/>
                  </a:moveTo>
                  <a:lnTo>
                    <a:pt x="14" y="20"/>
                  </a:lnTo>
                  <a:lnTo>
                    <a:pt x="24" y="41"/>
                  </a:lnTo>
                  <a:lnTo>
                    <a:pt x="31" y="60"/>
                  </a:lnTo>
                  <a:lnTo>
                    <a:pt x="37" y="80"/>
                  </a:lnTo>
                  <a:lnTo>
                    <a:pt x="37" y="82"/>
                  </a:lnTo>
                  <a:lnTo>
                    <a:pt x="35" y="82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5" y="61"/>
                  </a:lnTo>
                  <a:lnTo>
                    <a:pt x="15" y="42"/>
                  </a:lnTo>
                  <a:lnTo>
                    <a:pt x="8" y="22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05" name="Freeform 27"/>
            <p:cNvSpPr>
              <a:spLocks/>
            </p:cNvSpPr>
            <p:nvPr/>
          </p:nvSpPr>
          <p:spPr bwMode="auto">
            <a:xfrm>
              <a:off x="1751810" y="1724842"/>
              <a:ext cx="13938" cy="29034"/>
            </a:xfrm>
            <a:custGeom>
              <a:avLst/>
              <a:gdLst>
                <a:gd name="T0" fmla="*/ 20 w 23"/>
                <a:gd name="T1" fmla="*/ 16 h 51"/>
                <a:gd name="T2" fmla="*/ 19 w 23"/>
                <a:gd name="T3" fmla="*/ 25 h 51"/>
                <a:gd name="T4" fmla="*/ 16 w 23"/>
                <a:gd name="T5" fmla="*/ 33 h 51"/>
                <a:gd name="T6" fmla="*/ 13 w 23"/>
                <a:gd name="T7" fmla="*/ 41 h 51"/>
                <a:gd name="T8" fmla="*/ 8 w 23"/>
                <a:gd name="T9" fmla="*/ 47 h 51"/>
                <a:gd name="T10" fmla="*/ 8 w 23"/>
                <a:gd name="T11" fmla="*/ 45 h 51"/>
                <a:gd name="T12" fmla="*/ 7 w 23"/>
                <a:gd name="T13" fmla="*/ 47 h 51"/>
                <a:gd name="T14" fmla="*/ 4 w 23"/>
                <a:gd name="T15" fmla="*/ 48 h 51"/>
                <a:gd name="T16" fmla="*/ 3 w 23"/>
                <a:gd name="T17" fmla="*/ 51 h 51"/>
                <a:gd name="T18" fmla="*/ 0 w 23"/>
                <a:gd name="T19" fmla="*/ 51 h 51"/>
                <a:gd name="T20" fmla="*/ 3 w 23"/>
                <a:gd name="T21" fmla="*/ 38 h 51"/>
                <a:gd name="T22" fmla="*/ 8 w 23"/>
                <a:gd name="T23" fmla="*/ 25 h 51"/>
                <a:gd name="T24" fmla="*/ 14 w 23"/>
                <a:gd name="T25" fmla="*/ 13 h 51"/>
                <a:gd name="T26" fmla="*/ 20 w 23"/>
                <a:gd name="T27" fmla="*/ 0 h 51"/>
                <a:gd name="T28" fmla="*/ 23 w 23"/>
                <a:gd name="T29" fmla="*/ 3 h 51"/>
                <a:gd name="T30" fmla="*/ 23 w 23"/>
                <a:gd name="T31" fmla="*/ 7 h 51"/>
                <a:gd name="T32" fmla="*/ 22 w 23"/>
                <a:gd name="T33" fmla="*/ 12 h 51"/>
                <a:gd name="T34" fmla="*/ 20 w 23"/>
                <a:gd name="T35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1">
                  <a:moveTo>
                    <a:pt x="20" y="16"/>
                  </a:moveTo>
                  <a:lnTo>
                    <a:pt x="19" y="25"/>
                  </a:lnTo>
                  <a:lnTo>
                    <a:pt x="16" y="33"/>
                  </a:lnTo>
                  <a:lnTo>
                    <a:pt x="13" y="41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7" y="47"/>
                  </a:lnTo>
                  <a:lnTo>
                    <a:pt x="4" y="48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3" y="38"/>
                  </a:lnTo>
                  <a:lnTo>
                    <a:pt x="8" y="25"/>
                  </a:lnTo>
                  <a:lnTo>
                    <a:pt x="14" y="13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22" y="12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06" name="Freeform 28"/>
            <p:cNvSpPr>
              <a:spLocks/>
            </p:cNvSpPr>
            <p:nvPr/>
          </p:nvSpPr>
          <p:spPr bwMode="auto">
            <a:xfrm>
              <a:off x="1821502" y="1736456"/>
              <a:ext cx="19746" cy="34840"/>
            </a:xfrm>
            <a:custGeom>
              <a:avLst/>
              <a:gdLst>
                <a:gd name="T0" fmla="*/ 32 w 32"/>
                <a:gd name="T1" fmla="*/ 5 h 60"/>
                <a:gd name="T2" fmla="*/ 26 w 32"/>
                <a:gd name="T3" fmla="*/ 19 h 60"/>
                <a:gd name="T4" fmla="*/ 20 w 32"/>
                <a:gd name="T5" fmla="*/ 32 h 60"/>
                <a:gd name="T6" fmla="*/ 12 w 32"/>
                <a:gd name="T7" fmla="*/ 47 h 60"/>
                <a:gd name="T8" fmla="*/ 3 w 32"/>
                <a:gd name="T9" fmla="*/ 60 h 60"/>
                <a:gd name="T10" fmla="*/ 1 w 32"/>
                <a:gd name="T11" fmla="*/ 60 h 60"/>
                <a:gd name="T12" fmla="*/ 1 w 32"/>
                <a:gd name="T13" fmla="*/ 60 h 60"/>
                <a:gd name="T14" fmla="*/ 0 w 32"/>
                <a:gd name="T15" fmla="*/ 60 h 60"/>
                <a:gd name="T16" fmla="*/ 0 w 32"/>
                <a:gd name="T17" fmla="*/ 59 h 60"/>
                <a:gd name="T18" fmla="*/ 6 w 32"/>
                <a:gd name="T19" fmla="*/ 44 h 60"/>
                <a:gd name="T20" fmla="*/ 12 w 32"/>
                <a:gd name="T21" fmla="*/ 29 h 60"/>
                <a:gd name="T22" fmla="*/ 19 w 32"/>
                <a:gd name="T23" fmla="*/ 13 h 60"/>
                <a:gd name="T24" fmla="*/ 29 w 32"/>
                <a:gd name="T25" fmla="*/ 0 h 60"/>
                <a:gd name="T26" fmla="*/ 31 w 32"/>
                <a:gd name="T27" fmla="*/ 2 h 60"/>
                <a:gd name="T28" fmla="*/ 31 w 32"/>
                <a:gd name="T29" fmla="*/ 2 h 60"/>
                <a:gd name="T30" fmla="*/ 32 w 32"/>
                <a:gd name="T31" fmla="*/ 3 h 60"/>
                <a:gd name="T32" fmla="*/ 32 w 32"/>
                <a:gd name="T33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60">
                  <a:moveTo>
                    <a:pt x="32" y="5"/>
                  </a:moveTo>
                  <a:lnTo>
                    <a:pt x="26" y="19"/>
                  </a:lnTo>
                  <a:lnTo>
                    <a:pt x="20" y="32"/>
                  </a:lnTo>
                  <a:lnTo>
                    <a:pt x="12" y="47"/>
                  </a:lnTo>
                  <a:lnTo>
                    <a:pt x="3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6" y="44"/>
                  </a:lnTo>
                  <a:lnTo>
                    <a:pt x="12" y="29"/>
                  </a:lnTo>
                  <a:lnTo>
                    <a:pt x="19" y="13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07" name="Freeform 29"/>
            <p:cNvSpPr>
              <a:spLocks/>
            </p:cNvSpPr>
            <p:nvPr/>
          </p:nvSpPr>
          <p:spPr bwMode="auto">
            <a:xfrm>
              <a:off x="1214020" y="1751553"/>
              <a:ext cx="15100" cy="22066"/>
            </a:xfrm>
            <a:custGeom>
              <a:avLst/>
              <a:gdLst>
                <a:gd name="T0" fmla="*/ 26 w 26"/>
                <a:gd name="T1" fmla="*/ 38 h 39"/>
                <a:gd name="T2" fmla="*/ 24 w 26"/>
                <a:gd name="T3" fmla="*/ 39 h 39"/>
                <a:gd name="T4" fmla="*/ 24 w 26"/>
                <a:gd name="T5" fmla="*/ 39 h 39"/>
                <a:gd name="T6" fmla="*/ 23 w 26"/>
                <a:gd name="T7" fmla="*/ 39 h 39"/>
                <a:gd name="T8" fmla="*/ 23 w 26"/>
                <a:gd name="T9" fmla="*/ 39 h 39"/>
                <a:gd name="T10" fmla="*/ 16 w 26"/>
                <a:gd name="T11" fmla="*/ 31 h 39"/>
                <a:gd name="T12" fmla="*/ 10 w 26"/>
                <a:gd name="T13" fmla="*/ 22 h 39"/>
                <a:gd name="T14" fmla="*/ 4 w 26"/>
                <a:gd name="T15" fmla="*/ 13 h 39"/>
                <a:gd name="T16" fmla="*/ 0 w 26"/>
                <a:gd name="T17" fmla="*/ 3 h 39"/>
                <a:gd name="T18" fmla="*/ 1 w 26"/>
                <a:gd name="T19" fmla="*/ 2 h 39"/>
                <a:gd name="T20" fmla="*/ 2 w 26"/>
                <a:gd name="T21" fmla="*/ 0 h 39"/>
                <a:gd name="T22" fmla="*/ 4 w 26"/>
                <a:gd name="T23" fmla="*/ 2 h 39"/>
                <a:gd name="T24" fmla="*/ 5 w 26"/>
                <a:gd name="T25" fmla="*/ 3 h 39"/>
                <a:gd name="T26" fmla="*/ 13 w 26"/>
                <a:gd name="T27" fmla="*/ 10 h 39"/>
                <a:gd name="T28" fmla="*/ 19 w 26"/>
                <a:gd name="T29" fmla="*/ 19 h 39"/>
                <a:gd name="T30" fmla="*/ 23 w 26"/>
                <a:gd name="T31" fmla="*/ 28 h 39"/>
                <a:gd name="T32" fmla="*/ 26 w 26"/>
                <a:gd name="T3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9">
                  <a:moveTo>
                    <a:pt x="26" y="38"/>
                  </a:moveTo>
                  <a:lnTo>
                    <a:pt x="24" y="3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6" y="31"/>
                  </a:lnTo>
                  <a:lnTo>
                    <a:pt x="10" y="22"/>
                  </a:lnTo>
                  <a:lnTo>
                    <a:pt x="4" y="13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13" y="10"/>
                  </a:lnTo>
                  <a:lnTo>
                    <a:pt x="19" y="19"/>
                  </a:lnTo>
                  <a:lnTo>
                    <a:pt x="23" y="2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08" name="Freeform 30"/>
            <p:cNvSpPr>
              <a:spLocks/>
            </p:cNvSpPr>
            <p:nvPr/>
          </p:nvSpPr>
          <p:spPr bwMode="auto">
            <a:xfrm>
              <a:off x="1703026" y="1757360"/>
              <a:ext cx="27877" cy="77810"/>
            </a:xfrm>
            <a:custGeom>
              <a:avLst/>
              <a:gdLst>
                <a:gd name="T0" fmla="*/ 47 w 47"/>
                <a:gd name="T1" fmla="*/ 6 h 134"/>
                <a:gd name="T2" fmla="*/ 38 w 47"/>
                <a:gd name="T3" fmla="*/ 32 h 134"/>
                <a:gd name="T4" fmla="*/ 30 w 47"/>
                <a:gd name="T5" fmla="*/ 60 h 134"/>
                <a:gd name="T6" fmla="*/ 19 w 47"/>
                <a:gd name="T7" fmla="*/ 88 h 134"/>
                <a:gd name="T8" fmla="*/ 11 w 47"/>
                <a:gd name="T9" fmla="*/ 115 h 134"/>
                <a:gd name="T10" fmla="*/ 11 w 47"/>
                <a:gd name="T11" fmla="*/ 121 h 134"/>
                <a:gd name="T12" fmla="*/ 9 w 47"/>
                <a:gd name="T13" fmla="*/ 126 h 134"/>
                <a:gd name="T14" fmla="*/ 5 w 47"/>
                <a:gd name="T15" fmla="*/ 130 h 134"/>
                <a:gd name="T16" fmla="*/ 0 w 47"/>
                <a:gd name="T17" fmla="*/ 134 h 134"/>
                <a:gd name="T18" fmla="*/ 2 w 47"/>
                <a:gd name="T19" fmla="*/ 127 h 134"/>
                <a:gd name="T20" fmla="*/ 5 w 47"/>
                <a:gd name="T21" fmla="*/ 121 h 134"/>
                <a:gd name="T22" fmla="*/ 8 w 47"/>
                <a:gd name="T23" fmla="*/ 114 h 134"/>
                <a:gd name="T24" fmla="*/ 9 w 47"/>
                <a:gd name="T25" fmla="*/ 107 h 134"/>
                <a:gd name="T26" fmla="*/ 14 w 47"/>
                <a:gd name="T27" fmla="*/ 88 h 134"/>
                <a:gd name="T28" fmla="*/ 21 w 47"/>
                <a:gd name="T29" fmla="*/ 70 h 134"/>
                <a:gd name="T30" fmla="*/ 27 w 47"/>
                <a:gd name="T31" fmla="*/ 51 h 134"/>
                <a:gd name="T32" fmla="*/ 33 w 47"/>
                <a:gd name="T33" fmla="*/ 34 h 134"/>
                <a:gd name="T34" fmla="*/ 35 w 47"/>
                <a:gd name="T35" fmla="*/ 27 h 134"/>
                <a:gd name="T36" fmla="*/ 38 w 47"/>
                <a:gd name="T37" fmla="*/ 18 h 134"/>
                <a:gd name="T38" fmla="*/ 41 w 47"/>
                <a:gd name="T39" fmla="*/ 9 h 134"/>
                <a:gd name="T40" fmla="*/ 44 w 47"/>
                <a:gd name="T41" fmla="*/ 0 h 134"/>
                <a:gd name="T42" fmla="*/ 47 w 47"/>
                <a:gd name="T43" fmla="*/ 0 h 134"/>
                <a:gd name="T44" fmla="*/ 47 w 47"/>
                <a:gd name="T45" fmla="*/ 2 h 134"/>
                <a:gd name="T46" fmla="*/ 47 w 47"/>
                <a:gd name="T47" fmla="*/ 5 h 134"/>
                <a:gd name="T48" fmla="*/ 47 w 47"/>
                <a:gd name="T4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34">
                  <a:moveTo>
                    <a:pt x="47" y="6"/>
                  </a:moveTo>
                  <a:lnTo>
                    <a:pt x="38" y="32"/>
                  </a:lnTo>
                  <a:lnTo>
                    <a:pt x="30" y="60"/>
                  </a:lnTo>
                  <a:lnTo>
                    <a:pt x="19" y="88"/>
                  </a:lnTo>
                  <a:lnTo>
                    <a:pt x="11" y="115"/>
                  </a:lnTo>
                  <a:lnTo>
                    <a:pt x="11" y="121"/>
                  </a:lnTo>
                  <a:lnTo>
                    <a:pt x="9" y="126"/>
                  </a:lnTo>
                  <a:lnTo>
                    <a:pt x="5" y="130"/>
                  </a:lnTo>
                  <a:lnTo>
                    <a:pt x="0" y="134"/>
                  </a:lnTo>
                  <a:lnTo>
                    <a:pt x="2" y="127"/>
                  </a:lnTo>
                  <a:lnTo>
                    <a:pt x="5" y="121"/>
                  </a:lnTo>
                  <a:lnTo>
                    <a:pt x="8" y="114"/>
                  </a:lnTo>
                  <a:lnTo>
                    <a:pt x="9" y="107"/>
                  </a:lnTo>
                  <a:lnTo>
                    <a:pt x="14" y="88"/>
                  </a:lnTo>
                  <a:lnTo>
                    <a:pt x="21" y="70"/>
                  </a:lnTo>
                  <a:lnTo>
                    <a:pt x="27" y="51"/>
                  </a:lnTo>
                  <a:lnTo>
                    <a:pt x="33" y="34"/>
                  </a:lnTo>
                  <a:lnTo>
                    <a:pt x="35" y="27"/>
                  </a:lnTo>
                  <a:lnTo>
                    <a:pt x="38" y="18"/>
                  </a:lnTo>
                  <a:lnTo>
                    <a:pt x="41" y="9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7" y="5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20" name="Freeform 31"/>
            <p:cNvSpPr>
              <a:spLocks/>
            </p:cNvSpPr>
            <p:nvPr/>
          </p:nvSpPr>
          <p:spPr bwMode="auto">
            <a:xfrm>
              <a:off x="1313912" y="1760844"/>
              <a:ext cx="117315" cy="62713"/>
            </a:xfrm>
            <a:custGeom>
              <a:avLst/>
              <a:gdLst>
                <a:gd name="T0" fmla="*/ 199 w 203"/>
                <a:gd name="T1" fmla="*/ 7 h 108"/>
                <a:gd name="T2" fmla="*/ 203 w 203"/>
                <a:gd name="T3" fmla="*/ 13 h 108"/>
                <a:gd name="T4" fmla="*/ 197 w 203"/>
                <a:gd name="T5" fmla="*/ 18 h 108"/>
                <a:gd name="T6" fmla="*/ 190 w 203"/>
                <a:gd name="T7" fmla="*/ 21 h 108"/>
                <a:gd name="T8" fmla="*/ 182 w 203"/>
                <a:gd name="T9" fmla="*/ 23 h 108"/>
                <a:gd name="T10" fmla="*/ 175 w 203"/>
                <a:gd name="T11" fmla="*/ 28 h 108"/>
                <a:gd name="T12" fmla="*/ 156 w 203"/>
                <a:gd name="T13" fmla="*/ 39 h 108"/>
                <a:gd name="T14" fmla="*/ 136 w 203"/>
                <a:gd name="T15" fmla="*/ 50 h 108"/>
                <a:gd name="T16" fmla="*/ 117 w 203"/>
                <a:gd name="T17" fmla="*/ 60 h 108"/>
                <a:gd name="T18" fmla="*/ 96 w 203"/>
                <a:gd name="T19" fmla="*/ 69 h 108"/>
                <a:gd name="T20" fmla="*/ 76 w 203"/>
                <a:gd name="T21" fmla="*/ 77 h 108"/>
                <a:gd name="T22" fmla="*/ 57 w 203"/>
                <a:gd name="T23" fmla="*/ 88 h 108"/>
                <a:gd name="T24" fmla="*/ 36 w 203"/>
                <a:gd name="T25" fmla="*/ 98 h 108"/>
                <a:gd name="T26" fmla="*/ 17 w 203"/>
                <a:gd name="T27" fmla="*/ 108 h 108"/>
                <a:gd name="T28" fmla="*/ 13 w 203"/>
                <a:gd name="T29" fmla="*/ 107 h 108"/>
                <a:gd name="T30" fmla="*/ 9 w 203"/>
                <a:gd name="T31" fmla="*/ 104 h 108"/>
                <a:gd name="T32" fmla="*/ 4 w 203"/>
                <a:gd name="T33" fmla="*/ 102 h 108"/>
                <a:gd name="T34" fmla="*/ 0 w 203"/>
                <a:gd name="T35" fmla="*/ 101 h 108"/>
                <a:gd name="T36" fmla="*/ 9 w 203"/>
                <a:gd name="T37" fmla="*/ 95 h 108"/>
                <a:gd name="T38" fmla="*/ 16 w 203"/>
                <a:gd name="T39" fmla="*/ 91 h 108"/>
                <a:gd name="T40" fmla="*/ 25 w 203"/>
                <a:gd name="T41" fmla="*/ 85 h 108"/>
                <a:gd name="T42" fmla="*/ 33 w 203"/>
                <a:gd name="T43" fmla="*/ 79 h 108"/>
                <a:gd name="T44" fmla="*/ 41 w 203"/>
                <a:gd name="T45" fmla="*/ 73 h 108"/>
                <a:gd name="T46" fmla="*/ 50 w 203"/>
                <a:gd name="T47" fmla="*/ 69 h 108"/>
                <a:gd name="T48" fmla="*/ 58 w 203"/>
                <a:gd name="T49" fmla="*/ 63 h 108"/>
                <a:gd name="T50" fmla="*/ 67 w 203"/>
                <a:gd name="T51" fmla="*/ 58 h 108"/>
                <a:gd name="T52" fmla="*/ 69 w 203"/>
                <a:gd name="T53" fmla="*/ 60 h 108"/>
                <a:gd name="T54" fmla="*/ 74 w 203"/>
                <a:gd name="T55" fmla="*/ 54 h 108"/>
                <a:gd name="T56" fmla="*/ 83 w 203"/>
                <a:gd name="T57" fmla="*/ 50 h 108"/>
                <a:gd name="T58" fmla="*/ 90 w 203"/>
                <a:gd name="T59" fmla="*/ 47 h 108"/>
                <a:gd name="T60" fmla="*/ 98 w 203"/>
                <a:gd name="T61" fmla="*/ 41 h 108"/>
                <a:gd name="T62" fmla="*/ 105 w 203"/>
                <a:gd name="T63" fmla="*/ 37 h 108"/>
                <a:gd name="T64" fmla="*/ 114 w 203"/>
                <a:gd name="T65" fmla="*/ 32 h 108"/>
                <a:gd name="T66" fmla="*/ 123 w 203"/>
                <a:gd name="T67" fmla="*/ 28 h 108"/>
                <a:gd name="T68" fmla="*/ 130 w 203"/>
                <a:gd name="T69" fmla="*/ 23 h 108"/>
                <a:gd name="T70" fmla="*/ 137 w 203"/>
                <a:gd name="T71" fmla="*/ 21 h 108"/>
                <a:gd name="T72" fmla="*/ 143 w 203"/>
                <a:gd name="T73" fmla="*/ 19 h 108"/>
                <a:gd name="T74" fmla="*/ 150 w 203"/>
                <a:gd name="T75" fmla="*/ 15 h 108"/>
                <a:gd name="T76" fmla="*/ 158 w 203"/>
                <a:gd name="T77" fmla="*/ 12 h 108"/>
                <a:gd name="T78" fmla="*/ 163 w 203"/>
                <a:gd name="T79" fmla="*/ 9 h 108"/>
                <a:gd name="T80" fmla="*/ 171 w 203"/>
                <a:gd name="T81" fmla="*/ 6 h 108"/>
                <a:gd name="T82" fmla="*/ 177 w 203"/>
                <a:gd name="T83" fmla="*/ 3 h 108"/>
                <a:gd name="T84" fmla="*/ 184 w 203"/>
                <a:gd name="T85" fmla="*/ 0 h 108"/>
                <a:gd name="T86" fmla="*/ 188 w 203"/>
                <a:gd name="T87" fmla="*/ 2 h 108"/>
                <a:gd name="T88" fmla="*/ 191 w 203"/>
                <a:gd name="T89" fmla="*/ 4 h 108"/>
                <a:gd name="T90" fmla="*/ 194 w 203"/>
                <a:gd name="T91" fmla="*/ 6 h 108"/>
                <a:gd name="T92" fmla="*/ 199 w 203"/>
                <a:gd name="T93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3" h="108">
                  <a:moveTo>
                    <a:pt x="199" y="7"/>
                  </a:moveTo>
                  <a:lnTo>
                    <a:pt x="203" y="13"/>
                  </a:lnTo>
                  <a:lnTo>
                    <a:pt x="197" y="18"/>
                  </a:lnTo>
                  <a:lnTo>
                    <a:pt x="190" y="21"/>
                  </a:lnTo>
                  <a:lnTo>
                    <a:pt x="182" y="23"/>
                  </a:lnTo>
                  <a:lnTo>
                    <a:pt x="175" y="28"/>
                  </a:lnTo>
                  <a:lnTo>
                    <a:pt x="156" y="39"/>
                  </a:lnTo>
                  <a:lnTo>
                    <a:pt x="136" y="50"/>
                  </a:lnTo>
                  <a:lnTo>
                    <a:pt x="117" y="60"/>
                  </a:lnTo>
                  <a:lnTo>
                    <a:pt x="96" y="69"/>
                  </a:lnTo>
                  <a:lnTo>
                    <a:pt x="76" y="77"/>
                  </a:lnTo>
                  <a:lnTo>
                    <a:pt x="57" y="88"/>
                  </a:lnTo>
                  <a:lnTo>
                    <a:pt x="36" y="98"/>
                  </a:lnTo>
                  <a:lnTo>
                    <a:pt x="17" y="108"/>
                  </a:lnTo>
                  <a:lnTo>
                    <a:pt x="13" y="107"/>
                  </a:lnTo>
                  <a:lnTo>
                    <a:pt x="9" y="104"/>
                  </a:lnTo>
                  <a:lnTo>
                    <a:pt x="4" y="102"/>
                  </a:lnTo>
                  <a:lnTo>
                    <a:pt x="0" y="101"/>
                  </a:lnTo>
                  <a:lnTo>
                    <a:pt x="9" y="95"/>
                  </a:lnTo>
                  <a:lnTo>
                    <a:pt x="16" y="91"/>
                  </a:lnTo>
                  <a:lnTo>
                    <a:pt x="25" y="85"/>
                  </a:lnTo>
                  <a:lnTo>
                    <a:pt x="33" y="79"/>
                  </a:lnTo>
                  <a:lnTo>
                    <a:pt x="41" y="73"/>
                  </a:lnTo>
                  <a:lnTo>
                    <a:pt x="50" y="69"/>
                  </a:lnTo>
                  <a:lnTo>
                    <a:pt x="58" y="63"/>
                  </a:lnTo>
                  <a:lnTo>
                    <a:pt x="67" y="58"/>
                  </a:lnTo>
                  <a:lnTo>
                    <a:pt x="69" y="60"/>
                  </a:lnTo>
                  <a:lnTo>
                    <a:pt x="74" y="54"/>
                  </a:lnTo>
                  <a:lnTo>
                    <a:pt x="83" y="50"/>
                  </a:lnTo>
                  <a:lnTo>
                    <a:pt x="90" y="47"/>
                  </a:lnTo>
                  <a:lnTo>
                    <a:pt x="98" y="41"/>
                  </a:lnTo>
                  <a:lnTo>
                    <a:pt x="105" y="37"/>
                  </a:lnTo>
                  <a:lnTo>
                    <a:pt x="114" y="32"/>
                  </a:lnTo>
                  <a:lnTo>
                    <a:pt x="123" y="28"/>
                  </a:lnTo>
                  <a:lnTo>
                    <a:pt x="130" y="23"/>
                  </a:lnTo>
                  <a:lnTo>
                    <a:pt x="137" y="21"/>
                  </a:lnTo>
                  <a:lnTo>
                    <a:pt x="143" y="19"/>
                  </a:lnTo>
                  <a:lnTo>
                    <a:pt x="150" y="15"/>
                  </a:lnTo>
                  <a:lnTo>
                    <a:pt x="158" y="12"/>
                  </a:lnTo>
                  <a:lnTo>
                    <a:pt x="163" y="9"/>
                  </a:lnTo>
                  <a:lnTo>
                    <a:pt x="171" y="6"/>
                  </a:lnTo>
                  <a:lnTo>
                    <a:pt x="177" y="3"/>
                  </a:lnTo>
                  <a:lnTo>
                    <a:pt x="184" y="0"/>
                  </a:lnTo>
                  <a:lnTo>
                    <a:pt x="188" y="2"/>
                  </a:lnTo>
                  <a:lnTo>
                    <a:pt x="191" y="4"/>
                  </a:lnTo>
                  <a:lnTo>
                    <a:pt x="194" y="6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21" name="Freeform 32"/>
            <p:cNvSpPr>
              <a:spLocks/>
            </p:cNvSpPr>
            <p:nvPr/>
          </p:nvSpPr>
          <p:spPr bwMode="auto">
            <a:xfrm>
              <a:off x="1268612" y="1760844"/>
              <a:ext cx="15100" cy="27872"/>
            </a:xfrm>
            <a:custGeom>
              <a:avLst/>
              <a:gdLst>
                <a:gd name="T0" fmla="*/ 16 w 28"/>
                <a:gd name="T1" fmla="*/ 18 h 48"/>
                <a:gd name="T2" fmla="*/ 18 w 28"/>
                <a:gd name="T3" fmla="*/ 25 h 48"/>
                <a:gd name="T4" fmla="*/ 22 w 28"/>
                <a:gd name="T5" fmla="*/ 32 h 48"/>
                <a:gd name="T6" fmla="*/ 25 w 28"/>
                <a:gd name="T7" fmla="*/ 38 h 48"/>
                <a:gd name="T8" fmla="*/ 28 w 28"/>
                <a:gd name="T9" fmla="*/ 45 h 48"/>
                <a:gd name="T10" fmla="*/ 25 w 28"/>
                <a:gd name="T11" fmla="*/ 48 h 48"/>
                <a:gd name="T12" fmla="*/ 18 w 28"/>
                <a:gd name="T13" fmla="*/ 37 h 48"/>
                <a:gd name="T14" fmla="*/ 9 w 28"/>
                <a:gd name="T15" fmla="*/ 26 h 48"/>
                <a:gd name="T16" fmla="*/ 1 w 28"/>
                <a:gd name="T17" fmla="*/ 13 h 48"/>
                <a:gd name="T18" fmla="*/ 0 w 28"/>
                <a:gd name="T19" fmla="*/ 0 h 48"/>
                <a:gd name="T20" fmla="*/ 6 w 28"/>
                <a:gd name="T21" fmla="*/ 3 h 48"/>
                <a:gd name="T22" fmla="*/ 10 w 28"/>
                <a:gd name="T23" fmla="*/ 7 h 48"/>
                <a:gd name="T24" fmla="*/ 13 w 28"/>
                <a:gd name="T25" fmla="*/ 12 h 48"/>
                <a:gd name="T26" fmla="*/ 16 w 28"/>
                <a:gd name="T2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8">
                  <a:moveTo>
                    <a:pt x="16" y="18"/>
                  </a:moveTo>
                  <a:lnTo>
                    <a:pt x="18" y="25"/>
                  </a:lnTo>
                  <a:lnTo>
                    <a:pt x="22" y="32"/>
                  </a:lnTo>
                  <a:lnTo>
                    <a:pt x="25" y="38"/>
                  </a:lnTo>
                  <a:lnTo>
                    <a:pt x="28" y="45"/>
                  </a:lnTo>
                  <a:lnTo>
                    <a:pt x="25" y="48"/>
                  </a:lnTo>
                  <a:lnTo>
                    <a:pt x="18" y="37"/>
                  </a:lnTo>
                  <a:lnTo>
                    <a:pt x="9" y="26"/>
                  </a:lnTo>
                  <a:lnTo>
                    <a:pt x="1" y="13"/>
                  </a:lnTo>
                  <a:lnTo>
                    <a:pt x="0" y="0"/>
                  </a:lnTo>
                  <a:lnTo>
                    <a:pt x="6" y="3"/>
                  </a:lnTo>
                  <a:lnTo>
                    <a:pt x="10" y="7"/>
                  </a:lnTo>
                  <a:lnTo>
                    <a:pt x="13" y="1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22" name="Freeform 33"/>
            <p:cNvSpPr>
              <a:spLocks/>
            </p:cNvSpPr>
            <p:nvPr/>
          </p:nvSpPr>
          <p:spPr bwMode="auto">
            <a:xfrm>
              <a:off x="1453296" y="1777103"/>
              <a:ext cx="63884" cy="59229"/>
            </a:xfrm>
            <a:custGeom>
              <a:avLst/>
              <a:gdLst>
                <a:gd name="T0" fmla="*/ 98 w 110"/>
                <a:gd name="T1" fmla="*/ 21 h 102"/>
                <a:gd name="T2" fmla="*/ 92 w 110"/>
                <a:gd name="T3" fmla="*/ 32 h 102"/>
                <a:gd name="T4" fmla="*/ 82 w 110"/>
                <a:gd name="T5" fmla="*/ 43 h 102"/>
                <a:gd name="T6" fmla="*/ 68 w 110"/>
                <a:gd name="T7" fmla="*/ 51 h 102"/>
                <a:gd name="T8" fmla="*/ 52 w 110"/>
                <a:gd name="T9" fmla="*/ 56 h 102"/>
                <a:gd name="T10" fmla="*/ 36 w 110"/>
                <a:gd name="T11" fmla="*/ 59 h 102"/>
                <a:gd name="T12" fmla="*/ 27 w 110"/>
                <a:gd name="T13" fmla="*/ 62 h 102"/>
                <a:gd name="T14" fmla="*/ 27 w 110"/>
                <a:gd name="T15" fmla="*/ 64 h 102"/>
                <a:gd name="T16" fmla="*/ 28 w 110"/>
                <a:gd name="T17" fmla="*/ 69 h 102"/>
                <a:gd name="T18" fmla="*/ 36 w 110"/>
                <a:gd name="T19" fmla="*/ 70 h 102"/>
                <a:gd name="T20" fmla="*/ 46 w 110"/>
                <a:gd name="T21" fmla="*/ 72 h 102"/>
                <a:gd name="T22" fmla="*/ 57 w 110"/>
                <a:gd name="T23" fmla="*/ 69 h 102"/>
                <a:gd name="T24" fmla="*/ 69 w 110"/>
                <a:gd name="T25" fmla="*/ 63 h 102"/>
                <a:gd name="T26" fmla="*/ 81 w 110"/>
                <a:gd name="T27" fmla="*/ 56 h 102"/>
                <a:gd name="T28" fmla="*/ 91 w 110"/>
                <a:gd name="T29" fmla="*/ 48 h 102"/>
                <a:gd name="T30" fmla="*/ 98 w 110"/>
                <a:gd name="T31" fmla="*/ 40 h 102"/>
                <a:gd name="T32" fmla="*/ 104 w 110"/>
                <a:gd name="T33" fmla="*/ 44 h 102"/>
                <a:gd name="T34" fmla="*/ 92 w 110"/>
                <a:gd name="T35" fmla="*/ 60 h 102"/>
                <a:gd name="T36" fmla="*/ 81 w 110"/>
                <a:gd name="T37" fmla="*/ 70 h 102"/>
                <a:gd name="T38" fmla="*/ 72 w 110"/>
                <a:gd name="T39" fmla="*/ 76 h 102"/>
                <a:gd name="T40" fmla="*/ 66 w 110"/>
                <a:gd name="T41" fmla="*/ 78 h 102"/>
                <a:gd name="T42" fmla="*/ 62 w 110"/>
                <a:gd name="T43" fmla="*/ 78 h 102"/>
                <a:gd name="T44" fmla="*/ 56 w 110"/>
                <a:gd name="T45" fmla="*/ 79 h 102"/>
                <a:gd name="T46" fmla="*/ 53 w 110"/>
                <a:gd name="T47" fmla="*/ 79 h 102"/>
                <a:gd name="T48" fmla="*/ 49 w 110"/>
                <a:gd name="T49" fmla="*/ 80 h 102"/>
                <a:gd name="T50" fmla="*/ 38 w 110"/>
                <a:gd name="T51" fmla="*/ 80 h 102"/>
                <a:gd name="T52" fmla="*/ 30 w 110"/>
                <a:gd name="T53" fmla="*/ 86 h 102"/>
                <a:gd name="T54" fmla="*/ 37 w 110"/>
                <a:gd name="T55" fmla="*/ 91 h 102"/>
                <a:gd name="T56" fmla="*/ 44 w 110"/>
                <a:gd name="T57" fmla="*/ 91 h 102"/>
                <a:gd name="T58" fmla="*/ 56 w 110"/>
                <a:gd name="T59" fmla="*/ 91 h 102"/>
                <a:gd name="T60" fmla="*/ 65 w 110"/>
                <a:gd name="T61" fmla="*/ 86 h 102"/>
                <a:gd name="T62" fmla="*/ 91 w 110"/>
                <a:gd name="T63" fmla="*/ 76 h 102"/>
                <a:gd name="T64" fmla="*/ 107 w 110"/>
                <a:gd name="T65" fmla="*/ 51 h 102"/>
                <a:gd name="T66" fmla="*/ 110 w 110"/>
                <a:gd name="T67" fmla="*/ 60 h 102"/>
                <a:gd name="T68" fmla="*/ 109 w 110"/>
                <a:gd name="T69" fmla="*/ 70 h 102"/>
                <a:gd name="T70" fmla="*/ 101 w 110"/>
                <a:gd name="T71" fmla="*/ 82 h 102"/>
                <a:gd name="T72" fmla="*/ 91 w 110"/>
                <a:gd name="T73" fmla="*/ 92 h 102"/>
                <a:gd name="T74" fmla="*/ 78 w 110"/>
                <a:gd name="T75" fmla="*/ 98 h 102"/>
                <a:gd name="T76" fmla="*/ 63 w 110"/>
                <a:gd name="T77" fmla="*/ 101 h 102"/>
                <a:gd name="T78" fmla="*/ 43 w 110"/>
                <a:gd name="T79" fmla="*/ 101 h 102"/>
                <a:gd name="T80" fmla="*/ 25 w 110"/>
                <a:gd name="T81" fmla="*/ 92 h 102"/>
                <a:gd name="T82" fmla="*/ 15 w 110"/>
                <a:gd name="T83" fmla="*/ 72 h 102"/>
                <a:gd name="T84" fmla="*/ 9 w 110"/>
                <a:gd name="T85" fmla="*/ 51 h 102"/>
                <a:gd name="T86" fmla="*/ 5 w 110"/>
                <a:gd name="T87" fmla="*/ 43 h 102"/>
                <a:gd name="T88" fmla="*/ 0 w 110"/>
                <a:gd name="T89" fmla="*/ 35 h 102"/>
                <a:gd name="T90" fmla="*/ 6 w 110"/>
                <a:gd name="T91" fmla="*/ 40 h 102"/>
                <a:gd name="T92" fmla="*/ 15 w 110"/>
                <a:gd name="T93" fmla="*/ 38 h 102"/>
                <a:gd name="T94" fmla="*/ 22 w 110"/>
                <a:gd name="T95" fmla="*/ 40 h 102"/>
                <a:gd name="T96" fmla="*/ 31 w 110"/>
                <a:gd name="T97" fmla="*/ 38 h 102"/>
                <a:gd name="T98" fmla="*/ 44 w 110"/>
                <a:gd name="T99" fmla="*/ 38 h 102"/>
                <a:gd name="T100" fmla="*/ 55 w 110"/>
                <a:gd name="T101" fmla="*/ 34 h 102"/>
                <a:gd name="T102" fmla="*/ 66 w 110"/>
                <a:gd name="T103" fmla="*/ 27 h 102"/>
                <a:gd name="T104" fmla="*/ 76 w 110"/>
                <a:gd name="T105" fmla="*/ 22 h 102"/>
                <a:gd name="T106" fmla="*/ 81 w 110"/>
                <a:gd name="T107" fmla="*/ 18 h 102"/>
                <a:gd name="T108" fmla="*/ 84 w 110"/>
                <a:gd name="T109" fmla="*/ 16 h 102"/>
                <a:gd name="T110" fmla="*/ 95 w 110"/>
                <a:gd name="T111" fmla="*/ 5 h 102"/>
                <a:gd name="T112" fmla="*/ 97 w 110"/>
                <a:gd name="T113" fmla="*/ 1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" h="102">
                  <a:moveTo>
                    <a:pt x="97" y="15"/>
                  </a:moveTo>
                  <a:lnTo>
                    <a:pt x="98" y="21"/>
                  </a:lnTo>
                  <a:lnTo>
                    <a:pt x="95" y="27"/>
                  </a:lnTo>
                  <a:lnTo>
                    <a:pt x="92" y="32"/>
                  </a:lnTo>
                  <a:lnTo>
                    <a:pt x="88" y="37"/>
                  </a:lnTo>
                  <a:lnTo>
                    <a:pt x="82" y="43"/>
                  </a:lnTo>
                  <a:lnTo>
                    <a:pt x="75" y="47"/>
                  </a:lnTo>
                  <a:lnTo>
                    <a:pt x="68" y="51"/>
                  </a:lnTo>
                  <a:lnTo>
                    <a:pt x="60" y="54"/>
                  </a:lnTo>
                  <a:lnTo>
                    <a:pt x="52" y="56"/>
                  </a:lnTo>
                  <a:lnTo>
                    <a:pt x="44" y="59"/>
                  </a:lnTo>
                  <a:lnTo>
                    <a:pt x="36" y="59"/>
                  </a:lnTo>
                  <a:lnTo>
                    <a:pt x="28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6" y="70"/>
                  </a:lnTo>
                  <a:lnTo>
                    <a:pt x="40" y="72"/>
                  </a:lnTo>
                  <a:lnTo>
                    <a:pt x="46" y="72"/>
                  </a:lnTo>
                  <a:lnTo>
                    <a:pt x="53" y="70"/>
                  </a:lnTo>
                  <a:lnTo>
                    <a:pt x="57" y="69"/>
                  </a:lnTo>
                  <a:lnTo>
                    <a:pt x="63" y="66"/>
                  </a:lnTo>
                  <a:lnTo>
                    <a:pt x="69" y="63"/>
                  </a:lnTo>
                  <a:lnTo>
                    <a:pt x="75" y="60"/>
                  </a:lnTo>
                  <a:lnTo>
                    <a:pt x="81" y="56"/>
                  </a:lnTo>
                  <a:lnTo>
                    <a:pt x="87" y="53"/>
                  </a:lnTo>
                  <a:lnTo>
                    <a:pt x="91" y="48"/>
                  </a:lnTo>
                  <a:lnTo>
                    <a:pt x="95" y="44"/>
                  </a:lnTo>
                  <a:lnTo>
                    <a:pt x="98" y="40"/>
                  </a:lnTo>
                  <a:lnTo>
                    <a:pt x="103" y="34"/>
                  </a:lnTo>
                  <a:lnTo>
                    <a:pt x="104" y="44"/>
                  </a:lnTo>
                  <a:lnTo>
                    <a:pt x="100" y="53"/>
                  </a:lnTo>
                  <a:lnTo>
                    <a:pt x="92" y="60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6" y="73"/>
                  </a:lnTo>
                  <a:lnTo>
                    <a:pt x="72" y="76"/>
                  </a:lnTo>
                  <a:lnTo>
                    <a:pt x="68" y="76"/>
                  </a:lnTo>
                  <a:lnTo>
                    <a:pt x="66" y="78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59" y="79"/>
                  </a:lnTo>
                  <a:lnTo>
                    <a:pt x="56" y="79"/>
                  </a:lnTo>
                  <a:lnTo>
                    <a:pt x="55" y="79"/>
                  </a:lnTo>
                  <a:lnTo>
                    <a:pt x="53" y="79"/>
                  </a:lnTo>
                  <a:lnTo>
                    <a:pt x="50" y="79"/>
                  </a:lnTo>
                  <a:lnTo>
                    <a:pt x="49" y="80"/>
                  </a:lnTo>
                  <a:lnTo>
                    <a:pt x="43" y="79"/>
                  </a:lnTo>
                  <a:lnTo>
                    <a:pt x="38" y="80"/>
                  </a:lnTo>
                  <a:lnTo>
                    <a:pt x="34" y="83"/>
                  </a:lnTo>
                  <a:lnTo>
                    <a:pt x="30" y="86"/>
                  </a:lnTo>
                  <a:lnTo>
                    <a:pt x="33" y="91"/>
                  </a:lnTo>
                  <a:lnTo>
                    <a:pt x="37" y="91"/>
                  </a:lnTo>
                  <a:lnTo>
                    <a:pt x="41" y="91"/>
                  </a:lnTo>
                  <a:lnTo>
                    <a:pt x="44" y="91"/>
                  </a:lnTo>
                  <a:lnTo>
                    <a:pt x="50" y="89"/>
                  </a:lnTo>
                  <a:lnTo>
                    <a:pt x="56" y="91"/>
                  </a:lnTo>
                  <a:lnTo>
                    <a:pt x="60" y="91"/>
                  </a:lnTo>
                  <a:lnTo>
                    <a:pt x="65" y="86"/>
                  </a:lnTo>
                  <a:lnTo>
                    <a:pt x="78" y="83"/>
                  </a:lnTo>
                  <a:lnTo>
                    <a:pt x="91" y="76"/>
                  </a:lnTo>
                  <a:lnTo>
                    <a:pt x="101" y="66"/>
                  </a:lnTo>
                  <a:lnTo>
                    <a:pt x="107" y="51"/>
                  </a:lnTo>
                  <a:lnTo>
                    <a:pt x="109" y="54"/>
                  </a:lnTo>
                  <a:lnTo>
                    <a:pt x="110" y="60"/>
                  </a:lnTo>
                  <a:lnTo>
                    <a:pt x="110" y="66"/>
                  </a:lnTo>
                  <a:lnTo>
                    <a:pt x="109" y="70"/>
                  </a:lnTo>
                  <a:lnTo>
                    <a:pt x="106" y="76"/>
                  </a:lnTo>
                  <a:lnTo>
                    <a:pt x="101" y="82"/>
                  </a:lnTo>
                  <a:lnTo>
                    <a:pt x="95" y="86"/>
                  </a:lnTo>
                  <a:lnTo>
                    <a:pt x="91" y="92"/>
                  </a:lnTo>
                  <a:lnTo>
                    <a:pt x="84" y="95"/>
                  </a:lnTo>
                  <a:lnTo>
                    <a:pt x="78" y="98"/>
                  </a:lnTo>
                  <a:lnTo>
                    <a:pt x="71" y="101"/>
                  </a:lnTo>
                  <a:lnTo>
                    <a:pt x="63" y="101"/>
                  </a:lnTo>
                  <a:lnTo>
                    <a:pt x="53" y="102"/>
                  </a:lnTo>
                  <a:lnTo>
                    <a:pt x="43" y="101"/>
                  </a:lnTo>
                  <a:lnTo>
                    <a:pt x="33" y="98"/>
                  </a:lnTo>
                  <a:lnTo>
                    <a:pt x="25" y="92"/>
                  </a:lnTo>
                  <a:lnTo>
                    <a:pt x="21" y="82"/>
                  </a:lnTo>
                  <a:lnTo>
                    <a:pt x="15" y="72"/>
                  </a:lnTo>
                  <a:lnTo>
                    <a:pt x="11" y="62"/>
                  </a:lnTo>
                  <a:lnTo>
                    <a:pt x="9" y="51"/>
                  </a:lnTo>
                  <a:lnTo>
                    <a:pt x="6" y="47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0"/>
                  </a:lnTo>
                  <a:lnTo>
                    <a:pt x="11" y="40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2" y="40"/>
                  </a:lnTo>
                  <a:lnTo>
                    <a:pt x="27" y="38"/>
                  </a:lnTo>
                  <a:lnTo>
                    <a:pt x="31" y="38"/>
                  </a:lnTo>
                  <a:lnTo>
                    <a:pt x="37" y="40"/>
                  </a:lnTo>
                  <a:lnTo>
                    <a:pt x="44" y="38"/>
                  </a:lnTo>
                  <a:lnTo>
                    <a:pt x="49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6" y="27"/>
                  </a:lnTo>
                  <a:lnTo>
                    <a:pt x="71" y="24"/>
                  </a:lnTo>
                  <a:lnTo>
                    <a:pt x="76" y="22"/>
                  </a:lnTo>
                  <a:lnTo>
                    <a:pt x="78" y="19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94" y="0"/>
                  </a:lnTo>
                  <a:lnTo>
                    <a:pt x="95" y="5"/>
                  </a:lnTo>
                  <a:lnTo>
                    <a:pt x="97" y="8"/>
                  </a:lnTo>
                  <a:lnTo>
                    <a:pt x="97" y="10"/>
                  </a:lnTo>
                  <a:lnTo>
                    <a:pt x="9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23" name="Freeform 34"/>
            <p:cNvSpPr>
              <a:spLocks/>
            </p:cNvSpPr>
            <p:nvPr/>
          </p:nvSpPr>
          <p:spPr bwMode="auto">
            <a:xfrm>
              <a:off x="1331335" y="1778264"/>
              <a:ext cx="156807" cy="132393"/>
            </a:xfrm>
            <a:custGeom>
              <a:avLst/>
              <a:gdLst>
                <a:gd name="T0" fmla="*/ 189 w 270"/>
                <a:gd name="T1" fmla="*/ 19 h 227"/>
                <a:gd name="T2" fmla="*/ 195 w 270"/>
                <a:gd name="T3" fmla="*/ 25 h 227"/>
                <a:gd name="T4" fmla="*/ 194 w 270"/>
                <a:gd name="T5" fmla="*/ 32 h 227"/>
                <a:gd name="T6" fmla="*/ 194 w 270"/>
                <a:gd name="T7" fmla="*/ 39 h 227"/>
                <a:gd name="T8" fmla="*/ 197 w 270"/>
                <a:gd name="T9" fmla="*/ 46 h 227"/>
                <a:gd name="T10" fmla="*/ 200 w 270"/>
                <a:gd name="T11" fmla="*/ 54 h 227"/>
                <a:gd name="T12" fmla="*/ 201 w 270"/>
                <a:gd name="T13" fmla="*/ 62 h 227"/>
                <a:gd name="T14" fmla="*/ 207 w 270"/>
                <a:gd name="T15" fmla="*/ 78 h 227"/>
                <a:gd name="T16" fmla="*/ 216 w 270"/>
                <a:gd name="T17" fmla="*/ 93 h 227"/>
                <a:gd name="T18" fmla="*/ 225 w 270"/>
                <a:gd name="T19" fmla="*/ 105 h 227"/>
                <a:gd name="T20" fmla="*/ 236 w 270"/>
                <a:gd name="T21" fmla="*/ 112 h 227"/>
                <a:gd name="T22" fmla="*/ 242 w 270"/>
                <a:gd name="T23" fmla="*/ 112 h 227"/>
                <a:gd name="T24" fmla="*/ 248 w 270"/>
                <a:gd name="T25" fmla="*/ 112 h 227"/>
                <a:gd name="T26" fmla="*/ 258 w 270"/>
                <a:gd name="T27" fmla="*/ 148 h 227"/>
                <a:gd name="T28" fmla="*/ 268 w 270"/>
                <a:gd name="T29" fmla="*/ 186 h 227"/>
                <a:gd name="T30" fmla="*/ 268 w 270"/>
                <a:gd name="T31" fmla="*/ 192 h 227"/>
                <a:gd name="T32" fmla="*/ 264 w 270"/>
                <a:gd name="T33" fmla="*/ 195 h 227"/>
                <a:gd name="T34" fmla="*/ 251 w 270"/>
                <a:gd name="T35" fmla="*/ 202 h 227"/>
                <a:gd name="T36" fmla="*/ 239 w 270"/>
                <a:gd name="T37" fmla="*/ 211 h 227"/>
                <a:gd name="T38" fmla="*/ 227 w 270"/>
                <a:gd name="T39" fmla="*/ 218 h 227"/>
                <a:gd name="T40" fmla="*/ 214 w 270"/>
                <a:gd name="T41" fmla="*/ 227 h 227"/>
                <a:gd name="T42" fmla="*/ 198 w 270"/>
                <a:gd name="T43" fmla="*/ 210 h 227"/>
                <a:gd name="T44" fmla="*/ 175 w 270"/>
                <a:gd name="T45" fmla="*/ 205 h 227"/>
                <a:gd name="T46" fmla="*/ 144 w 270"/>
                <a:gd name="T47" fmla="*/ 208 h 227"/>
                <a:gd name="T48" fmla="*/ 114 w 270"/>
                <a:gd name="T49" fmla="*/ 213 h 227"/>
                <a:gd name="T50" fmla="*/ 84 w 270"/>
                <a:gd name="T51" fmla="*/ 218 h 227"/>
                <a:gd name="T52" fmla="*/ 55 w 270"/>
                <a:gd name="T53" fmla="*/ 226 h 227"/>
                <a:gd name="T54" fmla="*/ 36 w 270"/>
                <a:gd name="T55" fmla="*/ 181 h 227"/>
                <a:gd name="T56" fmla="*/ 17 w 270"/>
                <a:gd name="T57" fmla="*/ 135 h 227"/>
                <a:gd name="T58" fmla="*/ 11 w 270"/>
                <a:gd name="T59" fmla="*/ 112 h 227"/>
                <a:gd name="T60" fmla="*/ 0 w 270"/>
                <a:gd name="T61" fmla="*/ 90 h 227"/>
                <a:gd name="T62" fmla="*/ 4 w 270"/>
                <a:gd name="T63" fmla="*/ 86 h 227"/>
                <a:gd name="T64" fmla="*/ 8 w 270"/>
                <a:gd name="T65" fmla="*/ 83 h 227"/>
                <a:gd name="T66" fmla="*/ 29 w 270"/>
                <a:gd name="T67" fmla="*/ 73 h 227"/>
                <a:gd name="T68" fmla="*/ 49 w 270"/>
                <a:gd name="T69" fmla="*/ 61 h 227"/>
                <a:gd name="T70" fmla="*/ 71 w 270"/>
                <a:gd name="T71" fmla="*/ 51 h 227"/>
                <a:gd name="T72" fmla="*/ 93 w 270"/>
                <a:gd name="T73" fmla="*/ 43 h 227"/>
                <a:gd name="T74" fmla="*/ 112 w 270"/>
                <a:gd name="T75" fmla="*/ 32 h 227"/>
                <a:gd name="T76" fmla="*/ 132 w 270"/>
                <a:gd name="T77" fmla="*/ 22 h 227"/>
                <a:gd name="T78" fmla="*/ 153 w 270"/>
                <a:gd name="T79" fmla="*/ 11 h 227"/>
                <a:gd name="T80" fmla="*/ 172 w 270"/>
                <a:gd name="T81" fmla="*/ 1 h 227"/>
                <a:gd name="T82" fmla="*/ 176 w 270"/>
                <a:gd name="T83" fmla="*/ 1 h 227"/>
                <a:gd name="T84" fmla="*/ 181 w 270"/>
                <a:gd name="T8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" h="227">
                  <a:moveTo>
                    <a:pt x="189" y="17"/>
                  </a:moveTo>
                  <a:lnTo>
                    <a:pt x="189" y="19"/>
                  </a:lnTo>
                  <a:lnTo>
                    <a:pt x="192" y="22"/>
                  </a:lnTo>
                  <a:lnTo>
                    <a:pt x="195" y="25"/>
                  </a:lnTo>
                  <a:lnTo>
                    <a:pt x="195" y="27"/>
                  </a:lnTo>
                  <a:lnTo>
                    <a:pt x="194" y="32"/>
                  </a:lnTo>
                  <a:lnTo>
                    <a:pt x="195" y="36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7" y="46"/>
                  </a:lnTo>
                  <a:lnTo>
                    <a:pt x="198" y="51"/>
                  </a:lnTo>
                  <a:lnTo>
                    <a:pt x="200" y="54"/>
                  </a:lnTo>
                  <a:lnTo>
                    <a:pt x="201" y="58"/>
                  </a:lnTo>
                  <a:lnTo>
                    <a:pt x="201" y="62"/>
                  </a:lnTo>
                  <a:lnTo>
                    <a:pt x="204" y="71"/>
                  </a:lnTo>
                  <a:lnTo>
                    <a:pt x="207" y="78"/>
                  </a:lnTo>
                  <a:lnTo>
                    <a:pt x="211" y="86"/>
                  </a:lnTo>
                  <a:lnTo>
                    <a:pt x="216" y="93"/>
                  </a:lnTo>
                  <a:lnTo>
                    <a:pt x="219" y="100"/>
                  </a:lnTo>
                  <a:lnTo>
                    <a:pt x="225" y="105"/>
                  </a:lnTo>
                  <a:lnTo>
                    <a:pt x="230" y="108"/>
                  </a:lnTo>
                  <a:lnTo>
                    <a:pt x="236" y="112"/>
                  </a:lnTo>
                  <a:lnTo>
                    <a:pt x="239" y="112"/>
                  </a:lnTo>
                  <a:lnTo>
                    <a:pt x="242" y="112"/>
                  </a:lnTo>
                  <a:lnTo>
                    <a:pt x="245" y="112"/>
                  </a:lnTo>
                  <a:lnTo>
                    <a:pt x="248" y="112"/>
                  </a:lnTo>
                  <a:lnTo>
                    <a:pt x="252" y="131"/>
                  </a:lnTo>
                  <a:lnTo>
                    <a:pt x="258" y="148"/>
                  </a:lnTo>
                  <a:lnTo>
                    <a:pt x="264" y="167"/>
                  </a:lnTo>
                  <a:lnTo>
                    <a:pt x="268" y="186"/>
                  </a:lnTo>
                  <a:lnTo>
                    <a:pt x="270" y="189"/>
                  </a:lnTo>
                  <a:lnTo>
                    <a:pt x="268" y="192"/>
                  </a:lnTo>
                  <a:lnTo>
                    <a:pt x="265" y="194"/>
                  </a:lnTo>
                  <a:lnTo>
                    <a:pt x="264" y="195"/>
                  </a:lnTo>
                  <a:lnTo>
                    <a:pt x="258" y="198"/>
                  </a:lnTo>
                  <a:lnTo>
                    <a:pt x="251" y="202"/>
                  </a:lnTo>
                  <a:lnTo>
                    <a:pt x="245" y="207"/>
                  </a:lnTo>
                  <a:lnTo>
                    <a:pt x="239" y="211"/>
                  </a:lnTo>
                  <a:lnTo>
                    <a:pt x="233" y="216"/>
                  </a:lnTo>
                  <a:lnTo>
                    <a:pt x="227" y="218"/>
                  </a:lnTo>
                  <a:lnTo>
                    <a:pt x="220" y="223"/>
                  </a:lnTo>
                  <a:lnTo>
                    <a:pt x="214" y="227"/>
                  </a:lnTo>
                  <a:lnTo>
                    <a:pt x="207" y="217"/>
                  </a:lnTo>
                  <a:lnTo>
                    <a:pt x="198" y="210"/>
                  </a:lnTo>
                  <a:lnTo>
                    <a:pt x="187" y="207"/>
                  </a:lnTo>
                  <a:lnTo>
                    <a:pt x="175" y="205"/>
                  </a:lnTo>
                  <a:lnTo>
                    <a:pt x="160" y="207"/>
                  </a:lnTo>
                  <a:lnTo>
                    <a:pt x="144" y="208"/>
                  </a:lnTo>
                  <a:lnTo>
                    <a:pt x="130" y="210"/>
                  </a:lnTo>
                  <a:lnTo>
                    <a:pt x="114" y="213"/>
                  </a:lnTo>
                  <a:lnTo>
                    <a:pt x="99" y="216"/>
                  </a:lnTo>
                  <a:lnTo>
                    <a:pt x="84" y="218"/>
                  </a:lnTo>
                  <a:lnTo>
                    <a:pt x="70" y="221"/>
                  </a:lnTo>
                  <a:lnTo>
                    <a:pt x="55" y="226"/>
                  </a:lnTo>
                  <a:lnTo>
                    <a:pt x="45" y="204"/>
                  </a:lnTo>
                  <a:lnTo>
                    <a:pt x="36" y="181"/>
                  </a:lnTo>
                  <a:lnTo>
                    <a:pt x="27" y="159"/>
                  </a:lnTo>
                  <a:lnTo>
                    <a:pt x="17" y="135"/>
                  </a:lnTo>
                  <a:lnTo>
                    <a:pt x="16" y="124"/>
                  </a:lnTo>
                  <a:lnTo>
                    <a:pt x="11" y="112"/>
                  </a:lnTo>
                  <a:lnTo>
                    <a:pt x="5" y="102"/>
                  </a:lnTo>
                  <a:lnTo>
                    <a:pt x="0" y="90"/>
                  </a:lnTo>
                  <a:lnTo>
                    <a:pt x="2" y="89"/>
                  </a:lnTo>
                  <a:lnTo>
                    <a:pt x="4" y="86"/>
                  </a:lnTo>
                  <a:lnTo>
                    <a:pt x="5" y="84"/>
                  </a:lnTo>
                  <a:lnTo>
                    <a:pt x="8" y="83"/>
                  </a:lnTo>
                  <a:lnTo>
                    <a:pt x="19" y="78"/>
                  </a:lnTo>
                  <a:lnTo>
                    <a:pt x="29" y="73"/>
                  </a:lnTo>
                  <a:lnTo>
                    <a:pt x="39" y="67"/>
                  </a:lnTo>
                  <a:lnTo>
                    <a:pt x="49" y="61"/>
                  </a:lnTo>
                  <a:lnTo>
                    <a:pt x="59" y="57"/>
                  </a:lnTo>
                  <a:lnTo>
                    <a:pt x="71" y="51"/>
                  </a:lnTo>
                  <a:lnTo>
                    <a:pt x="81" y="48"/>
                  </a:lnTo>
                  <a:lnTo>
                    <a:pt x="93" y="43"/>
                  </a:lnTo>
                  <a:lnTo>
                    <a:pt x="103" y="38"/>
                  </a:lnTo>
                  <a:lnTo>
                    <a:pt x="112" y="32"/>
                  </a:lnTo>
                  <a:lnTo>
                    <a:pt x="122" y="26"/>
                  </a:lnTo>
                  <a:lnTo>
                    <a:pt x="132" y="22"/>
                  </a:lnTo>
                  <a:lnTo>
                    <a:pt x="143" y="17"/>
                  </a:lnTo>
                  <a:lnTo>
                    <a:pt x="153" y="11"/>
                  </a:lnTo>
                  <a:lnTo>
                    <a:pt x="162" y="7"/>
                  </a:lnTo>
                  <a:lnTo>
                    <a:pt x="172" y="1"/>
                  </a:lnTo>
                  <a:lnTo>
                    <a:pt x="175" y="3"/>
                  </a:lnTo>
                  <a:lnTo>
                    <a:pt x="176" y="1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9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24" name="Freeform 35"/>
            <p:cNvSpPr>
              <a:spLocks/>
            </p:cNvSpPr>
            <p:nvPr/>
          </p:nvSpPr>
          <p:spPr bwMode="auto">
            <a:xfrm>
              <a:off x="1736710" y="1782909"/>
              <a:ext cx="38331" cy="78971"/>
            </a:xfrm>
            <a:custGeom>
              <a:avLst/>
              <a:gdLst>
                <a:gd name="T0" fmla="*/ 68 w 68"/>
                <a:gd name="T1" fmla="*/ 2 h 136"/>
                <a:gd name="T2" fmla="*/ 60 w 68"/>
                <a:gd name="T3" fmla="*/ 19 h 136"/>
                <a:gd name="T4" fmla="*/ 51 w 68"/>
                <a:gd name="T5" fmla="*/ 35 h 136"/>
                <a:gd name="T6" fmla="*/ 44 w 68"/>
                <a:gd name="T7" fmla="*/ 53 h 136"/>
                <a:gd name="T8" fmla="*/ 35 w 68"/>
                <a:gd name="T9" fmla="*/ 69 h 136"/>
                <a:gd name="T10" fmla="*/ 28 w 68"/>
                <a:gd name="T11" fmla="*/ 85 h 136"/>
                <a:gd name="T12" fmla="*/ 19 w 68"/>
                <a:gd name="T13" fmla="*/ 103 h 136"/>
                <a:gd name="T14" fmla="*/ 12 w 68"/>
                <a:gd name="T15" fmla="*/ 119 h 136"/>
                <a:gd name="T16" fmla="*/ 5 w 68"/>
                <a:gd name="T17" fmla="*/ 136 h 136"/>
                <a:gd name="T18" fmla="*/ 2 w 68"/>
                <a:gd name="T19" fmla="*/ 136 h 136"/>
                <a:gd name="T20" fmla="*/ 2 w 68"/>
                <a:gd name="T21" fmla="*/ 135 h 136"/>
                <a:gd name="T22" fmla="*/ 0 w 68"/>
                <a:gd name="T23" fmla="*/ 132 h 136"/>
                <a:gd name="T24" fmla="*/ 0 w 68"/>
                <a:gd name="T25" fmla="*/ 129 h 136"/>
                <a:gd name="T26" fmla="*/ 8 w 68"/>
                <a:gd name="T27" fmla="*/ 114 h 136"/>
                <a:gd name="T28" fmla="*/ 13 w 68"/>
                <a:gd name="T29" fmla="*/ 100 h 136"/>
                <a:gd name="T30" fmla="*/ 21 w 68"/>
                <a:gd name="T31" fmla="*/ 85 h 136"/>
                <a:gd name="T32" fmla="*/ 28 w 68"/>
                <a:gd name="T33" fmla="*/ 70 h 136"/>
                <a:gd name="T34" fmla="*/ 35 w 68"/>
                <a:gd name="T35" fmla="*/ 56 h 136"/>
                <a:gd name="T36" fmla="*/ 43 w 68"/>
                <a:gd name="T37" fmla="*/ 41 h 136"/>
                <a:gd name="T38" fmla="*/ 50 w 68"/>
                <a:gd name="T39" fmla="*/ 27 h 136"/>
                <a:gd name="T40" fmla="*/ 57 w 68"/>
                <a:gd name="T41" fmla="*/ 12 h 136"/>
                <a:gd name="T42" fmla="*/ 60 w 68"/>
                <a:gd name="T43" fmla="*/ 8 h 136"/>
                <a:gd name="T44" fmla="*/ 63 w 68"/>
                <a:gd name="T45" fmla="*/ 3 h 136"/>
                <a:gd name="T46" fmla="*/ 65 w 68"/>
                <a:gd name="T47" fmla="*/ 0 h 136"/>
                <a:gd name="T48" fmla="*/ 68 w 68"/>
                <a:gd name="T49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36">
                  <a:moveTo>
                    <a:pt x="68" y="2"/>
                  </a:moveTo>
                  <a:lnTo>
                    <a:pt x="60" y="19"/>
                  </a:lnTo>
                  <a:lnTo>
                    <a:pt x="51" y="35"/>
                  </a:lnTo>
                  <a:lnTo>
                    <a:pt x="44" y="53"/>
                  </a:lnTo>
                  <a:lnTo>
                    <a:pt x="35" y="69"/>
                  </a:lnTo>
                  <a:lnTo>
                    <a:pt x="28" y="85"/>
                  </a:lnTo>
                  <a:lnTo>
                    <a:pt x="19" y="103"/>
                  </a:lnTo>
                  <a:lnTo>
                    <a:pt x="12" y="119"/>
                  </a:lnTo>
                  <a:lnTo>
                    <a:pt x="5" y="136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8" y="114"/>
                  </a:lnTo>
                  <a:lnTo>
                    <a:pt x="13" y="100"/>
                  </a:lnTo>
                  <a:lnTo>
                    <a:pt x="21" y="85"/>
                  </a:lnTo>
                  <a:lnTo>
                    <a:pt x="28" y="70"/>
                  </a:lnTo>
                  <a:lnTo>
                    <a:pt x="35" y="56"/>
                  </a:lnTo>
                  <a:lnTo>
                    <a:pt x="43" y="41"/>
                  </a:lnTo>
                  <a:lnTo>
                    <a:pt x="50" y="27"/>
                  </a:lnTo>
                  <a:lnTo>
                    <a:pt x="57" y="12"/>
                  </a:lnTo>
                  <a:lnTo>
                    <a:pt x="60" y="8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25" name="Freeform 36"/>
            <p:cNvSpPr>
              <a:spLocks/>
            </p:cNvSpPr>
            <p:nvPr/>
          </p:nvSpPr>
          <p:spPr bwMode="auto">
            <a:xfrm>
              <a:off x="1777364" y="1788716"/>
              <a:ext cx="65046" cy="95230"/>
            </a:xfrm>
            <a:custGeom>
              <a:avLst/>
              <a:gdLst>
                <a:gd name="T0" fmla="*/ 113 w 113"/>
                <a:gd name="T1" fmla="*/ 2 h 165"/>
                <a:gd name="T2" fmla="*/ 104 w 113"/>
                <a:gd name="T3" fmla="*/ 15 h 165"/>
                <a:gd name="T4" fmla="*/ 98 w 113"/>
                <a:gd name="T5" fmla="*/ 28 h 165"/>
                <a:gd name="T6" fmla="*/ 94 w 113"/>
                <a:gd name="T7" fmla="*/ 41 h 165"/>
                <a:gd name="T8" fmla="*/ 90 w 113"/>
                <a:gd name="T9" fmla="*/ 54 h 165"/>
                <a:gd name="T10" fmla="*/ 85 w 113"/>
                <a:gd name="T11" fmla="*/ 67 h 165"/>
                <a:gd name="T12" fmla="*/ 79 w 113"/>
                <a:gd name="T13" fmla="*/ 80 h 165"/>
                <a:gd name="T14" fmla="*/ 71 w 113"/>
                <a:gd name="T15" fmla="*/ 91 h 165"/>
                <a:gd name="T16" fmla="*/ 57 w 113"/>
                <a:gd name="T17" fmla="*/ 99 h 165"/>
                <a:gd name="T18" fmla="*/ 46 w 113"/>
                <a:gd name="T19" fmla="*/ 104 h 165"/>
                <a:gd name="T20" fmla="*/ 37 w 113"/>
                <a:gd name="T21" fmla="*/ 110 h 165"/>
                <a:gd name="T22" fmla="*/ 28 w 113"/>
                <a:gd name="T23" fmla="*/ 117 h 165"/>
                <a:gd name="T24" fmla="*/ 22 w 113"/>
                <a:gd name="T25" fmla="*/ 126 h 165"/>
                <a:gd name="T26" fmla="*/ 17 w 113"/>
                <a:gd name="T27" fmla="*/ 136 h 165"/>
                <a:gd name="T28" fmla="*/ 11 w 113"/>
                <a:gd name="T29" fmla="*/ 145 h 165"/>
                <a:gd name="T30" fmla="*/ 6 w 113"/>
                <a:gd name="T31" fmla="*/ 155 h 165"/>
                <a:gd name="T32" fmla="*/ 2 w 113"/>
                <a:gd name="T33" fmla="*/ 165 h 165"/>
                <a:gd name="T34" fmla="*/ 0 w 113"/>
                <a:gd name="T35" fmla="*/ 164 h 165"/>
                <a:gd name="T36" fmla="*/ 2 w 113"/>
                <a:gd name="T37" fmla="*/ 161 h 165"/>
                <a:gd name="T38" fmla="*/ 3 w 113"/>
                <a:gd name="T39" fmla="*/ 159 h 165"/>
                <a:gd name="T40" fmla="*/ 3 w 113"/>
                <a:gd name="T41" fmla="*/ 156 h 165"/>
                <a:gd name="T42" fmla="*/ 5 w 113"/>
                <a:gd name="T43" fmla="*/ 145 h 165"/>
                <a:gd name="T44" fmla="*/ 8 w 113"/>
                <a:gd name="T45" fmla="*/ 133 h 165"/>
                <a:gd name="T46" fmla="*/ 12 w 113"/>
                <a:gd name="T47" fmla="*/ 123 h 165"/>
                <a:gd name="T48" fmla="*/ 17 w 113"/>
                <a:gd name="T49" fmla="*/ 111 h 165"/>
                <a:gd name="T50" fmla="*/ 24 w 113"/>
                <a:gd name="T51" fmla="*/ 102 h 165"/>
                <a:gd name="T52" fmla="*/ 31 w 113"/>
                <a:gd name="T53" fmla="*/ 94 h 165"/>
                <a:gd name="T54" fmla="*/ 40 w 113"/>
                <a:gd name="T55" fmla="*/ 85 h 165"/>
                <a:gd name="T56" fmla="*/ 52 w 113"/>
                <a:gd name="T57" fmla="*/ 79 h 165"/>
                <a:gd name="T58" fmla="*/ 66 w 113"/>
                <a:gd name="T59" fmla="*/ 72 h 165"/>
                <a:gd name="T60" fmla="*/ 75 w 113"/>
                <a:gd name="T61" fmla="*/ 61 h 165"/>
                <a:gd name="T62" fmla="*/ 82 w 113"/>
                <a:gd name="T63" fmla="*/ 51 h 165"/>
                <a:gd name="T64" fmla="*/ 88 w 113"/>
                <a:gd name="T65" fmla="*/ 41 h 165"/>
                <a:gd name="T66" fmla="*/ 92 w 113"/>
                <a:gd name="T67" fmla="*/ 29 h 165"/>
                <a:gd name="T68" fmla="*/ 95 w 113"/>
                <a:gd name="T69" fmla="*/ 21 h 165"/>
                <a:gd name="T70" fmla="*/ 100 w 113"/>
                <a:gd name="T71" fmla="*/ 13 h 165"/>
                <a:gd name="T72" fmla="*/ 104 w 113"/>
                <a:gd name="T73" fmla="*/ 8 h 165"/>
                <a:gd name="T74" fmla="*/ 110 w 113"/>
                <a:gd name="T75" fmla="*/ 0 h 165"/>
                <a:gd name="T76" fmla="*/ 111 w 113"/>
                <a:gd name="T77" fmla="*/ 0 h 165"/>
                <a:gd name="T78" fmla="*/ 113 w 113"/>
                <a:gd name="T79" fmla="*/ 0 h 165"/>
                <a:gd name="T80" fmla="*/ 113 w 113"/>
                <a:gd name="T81" fmla="*/ 0 h 165"/>
                <a:gd name="T82" fmla="*/ 113 w 113"/>
                <a:gd name="T83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165">
                  <a:moveTo>
                    <a:pt x="113" y="2"/>
                  </a:moveTo>
                  <a:lnTo>
                    <a:pt x="104" y="15"/>
                  </a:lnTo>
                  <a:lnTo>
                    <a:pt x="98" y="28"/>
                  </a:lnTo>
                  <a:lnTo>
                    <a:pt x="94" y="41"/>
                  </a:lnTo>
                  <a:lnTo>
                    <a:pt x="90" y="54"/>
                  </a:lnTo>
                  <a:lnTo>
                    <a:pt x="85" y="67"/>
                  </a:lnTo>
                  <a:lnTo>
                    <a:pt x="79" y="80"/>
                  </a:lnTo>
                  <a:lnTo>
                    <a:pt x="71" y="91"/>
                  </a:lnTo>
                  <a:lnTo>
                    <a:pt x="57" y="99"/>
                  </a:lnTo>
                  <a:lnTo>
                    <a:pt x="46" y="104"/>
                  </a:lnTo>
                  <a:lnTo>
                    <a:pt x="37" y="110"/>
                  </a:lnTo>
                  <a:lnTo>
                    <a:pt x="28" y="117"/>
                  </a:lnTo>
                  <a:lnTo>
                    <a:pt x="22" y="126"/>
                  </a:lnTo>
                  <a:lnTo>
                    <a:pt x="17" y="136"/>
                  </a:lnTo>
                  <a:lnTo>
                    <a:pt x="11" y="145"/>
                  </a:lnTo>
                  <a:lnTo>
                    <a:pt x="6" y="155"/>
                  </a:lnTo>
                  <a:lnTo>
                    <a:pt x="2" y="165"/>
                  </a:lnTo>
                  <a:lnTo>
                    <a:pt x="0" y="164"/>
                  </a:lnTo>
                  <a:lnTo>
                    <a:pt x="2" y="161"/>
                  </a:lnTo>
                  <a:lnTo>
                    <a:pt x="3" y="159"/>
                  </a:lnTo>
                  <a:lnTo>
                    <a:pt x="3" y="156"/>
                  </a:lnTo>
                  <a:lnTo>
                    <a:pt x="5" y="145"/>
                  </a:lnTo>
                  <a:lnTo>
                    <a:pt x="8" y="133"/>
                  </a:lnTo>
                  <a:lnTo>
                    <a:pt x="12" y="123"/>
                  </a:lnTo>
                  <a:lnTo>
                    <a:pt x="17" y="111"/>
                  </a:lnTo>
                  <a:lnTo>
                    <a:pt x="24" y="102"/>
                  </a:lnTo>
                  <a:lnTo>
                    <a:pt x="31" y="94"/>
                  </a:lnTo>
                  <a:lnTo>
                    <a:pt x="40" y="85"/>
                  </a:lnTo>
                  <a:lnTo>
                    <a:pt x="52" y="79"/>
                  </a:lnTo>
                  <a:lnTo>
                    <a:pt x="66" y="72"/>
                  </a:lnTo>
                  <a:lnTo>
                    <a:pt x="75" y="61"/>
                  </a:lnTo>
                  <a:lnTo>
                    <a:pt x="82" y="51"/>
                  </a:lnTo>
                  <a:lnTo>
                    <a:pt x="88" y="41"/>
                  </a:lnTo>
                  <a:lnTo>
                    <a:pt x="92" y="29"/>
                  </a:lnTo>
                  <a:lnTo>
                    <a:pt x="95" y="21"/>
                  </a:lnTo>
                  <a:lnTo>
                    <a:pt x="100" y="13"/>
                  </a:lnTo>
                  <a:lnTo>
                    <a:pt x="104" y="8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3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26" name="Freeform 37"/>
            <p:cNvSpPr>
              <a:spLocks/>
            </p:cNvSpPr>
            <p:nvPr/>
          </p:nvSpPr>
          <p:spPr bwMode="auto">
            <a:xfrm>
              <a:off x="1601972" y="1795684"/>
              <a:ext cx="46461" cy="41808"/>
            </a:xfrm>
            <a:custGeom>
              <a:avLst/>
              <a:gdLst>
                <a:gd name="T0" fmla="*/ 80 w 80"/>
                <a:gd name="T1" fmla="*/ 15 h 72"/>
                <a:gd name="T2" fmla="*/ 80 w 80"/>
                <a:gd name="T3" fmla="*/ 30 h 72"/>
                <a:gd name="T4" fmla="*/ 76 w 80"/>
                <a:gd name="T5" fmla="*/ 44 h 72"/>
                <a:gd name="T6" fmla="*/ 72 w 80"/>
                <a:gd name="T7" fmla="*/ 57 h 72"/>
                <a:gd name="T8" fmla="*/ 67 w 80"/>
                <a:gd name="T9" fmla="*/ 72 h 72"/>
                <a:gd name="T10" fmla="*/ 61 w 80"/>
                <a:gd name="T11" fmla="*/ 67 h 72"/>
                <a:gd name="T12" fmla="*/ 56 w 80"/>
                <a:gd name="T13" fmla="*/ 63 h 72"/>
                <a:gd name="T14" fmla="*/ 50 w 80"/>
                <a:gd name="T15" fmla="*/ 60 h 72"/>
                <a:gd name="T16" fmla="*/ 44 w 80"/>
                <a:gd name="T17" fmla="*/ 57 h 72"/>
                <a:gd name="T18" fmla="*/ 38 w 80"/>
                <a:gd name="T19" fmla="*/ 56 h 72"/>
                <a:gd name="T20" fmla="*/ 34 w 80"/>
                <a:gd name="T21" fmla="*/ 54 h 72"/>
                <a:gd name="T22" fmla="*/ 28 w 80"/>
                <a:gd name="T23" fmla="*/ 53 h 72"/>
                <a:gd name="T24" fmla="*/ 22 w 80"/>
                <a:gd name="T25" fmla="*/ 51 h 72"/>
                <a:gd name="T26" fmla="*/ 18 w 80"/>
                <a:gd name="T27" fmla="*/ 51 h 72"/>
                <a:gd name="T28" fmla="*/ 12 w 80"/>
                <a:gd name="T29" fmla="*/ 50 h 72"/>
                <a:gd name="T30" fmla="*/ 6 w 80"/>
                <a:gd name="T31" fmla="*/ 50 h 72"/>
                <a:gd name="T32" fmla="*/ 0 w 80"/>
                <a:gd name="T33" fmla="*/ 50 h 72"/>
                <a:gd name="T34" fmla="*/ 3 w 80"/>
                <a:gd name="T35" fmla="*/ 38 h 72"/>
                <a:gd name="T36" fmla="*/ 6 w 80"/>
                <a:gd name="T37" fmla="*/ 25 h 72"/>
                <a:gd name="T38" fmla="*/ 12 w 80"/>
                <a:gd name="T39" fmla="*/ 15 h 72"/>
                <a:gd name="T40" fmla="*/ 22 w 80"/>
                <a:gd name="T41" fmla="*/ 8 h 72"/>
                <a:gd name="T42" fmla="*/ 28 w 80"/>
                <a:gd name="T43" fmla="*/ 5 h 72"/>
                <a:gd name="T44" fmla="*/ 35 w 80"/>
                <a:gd name="T45" fmla="*/ 2 h 72"/>
                <a:gd name="T46" fmla="*/ 41 w 80"/>
                <a:gd name="T47" fmla="*/ 0 h 72"/>
                <a:gd name="T48" fmla="*/ 47 w 80"/>
                <a:gd name="T49" fmla="*/ 0 h 72"/>
                <a:gd name="T50" fmla="*/ 54 w 80"/>
                <a:gd name="T51" fmla="*/ 0 h 72"/>
                <a:gd name="T52" fmla="*/ 60 w 80"/>
                <a:gd name="T53" fmla="*/ 2 h 72"/>
                <a:gd name="T54" fmla="*/ 66 w 80"/>
                <a:gd name="T55" fmla="*/ 5 h 72"/>
                <a:gd name="T56" fmla="*/ 72 w 80"/>
                <a:gd name="T57" fmla="*/ 9 h 72"/>
                <a:gd name="T58" fmla="*/ 75 w 80"/>
                <a:gd name="T59" fmla="*/ 11 h 72"/>
                <a:gd name="T60" fmla="*/ 76 w 80"/>
                <a:gd name="T61" fmla="*/ 12 h 72"/>
                <a:gd name="T62" fmla="*/ 79 w 80"/>
                <a:gd name="T63" fmla="*/ 13 h 72"/>
                <a:gd name="T64" fmla="*/ 80 w 80"/>
                <a:gd name="T6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2">
                  <a:moveTo>
                    <a:pt x="80" y="15"/>
                  </a:moveTo>
                  <a:lnTo>
                    <a:pt x="80" y="30"/>
                  </a:lnTo>
                  <a:lnTo>
                    <a:pt x="76" y="44"/>
                  </a:lnTo>
                  <a:lnTo>
                    <a:pt x="72" y="57"/>
                  </a:lnTo>
                  <a:lnTo>
                    <a:pt x="67" y="72"/>
                  </a:lnTo>
                  <a:lnTo>
                    <a:pt x="61" y="67"/>
                  </a:lnTo>
                  <a:lnTo>
                    <a:pt x="56" y="63"/>
                  </a:lnTo>
                  <a:lnTo>
                    <a:pt x="50" y="60"/>
                  </a:lnTo>
                  <a:lnTo>
                    <a:pt x="44" y="57"/>
                  </a:lnTo>
                  <a:lnTo>
                    <a:pt x="38" y="56"/>
                  </a:lnTo>
                  <a:lnTo>
                    <a:pt x="34" y="54"/>
                  </a:lnTo>
                  <a:lnTo>
                    <a:pt x="28" y="53"/>
                  </a:lnTo>
                  <a:lnTo>
                    <a:pt x="22" y="51"/>
                  </a:lnTo>
                  <a:lnTo>
                    <a:pt x="18" y="51"/>
                  </a:lnTo>
                  <a:lnTo>
                    <a:pt x="12" y="5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6" y="25"/>
                  </a:lnTo>
                  <a:lnTo>
                    <a:pt x="12" y="15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2"/>
                  </a:lnTo>
                  <a:lnTo>
                    <a:pt x="66" y="5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76" y="12"/>
                  </a:lnTo>
                  <a:lnTo>
                    <a:pt x="79" y="13"/>
                  </a:lnTo>
                  <a:lnTo>
                    <a:pt x="80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27" name="Freeform 38"/>
            <p:cNvSpPr>
              <a:spLocks/>
            </p:cNvSpPr>
            <p:nvPr/>
          </p:nvSpPr>
          <p:spPr bwMode="auto">
            <a:xfrm>
              <a:off x="1308104" y="1821234"/>
              <a:ext cx="47623" cy="94069"/>
            </a:xfrm>
            <a:custGeom>
              <a:avLst/>
              <a:gdLst>
                <a:gd name="T0" fmla="*/ 32 w 83"/>
                <a:gd name="T1" fmla="*/ 15 h 162"/>
                <a:gd name="T2" fmla="*/ 42 w 83"/>
                <a:gd name="T3" fmla="*/ 41 h 162"/>
                <a:gd name="T4" fmla="*/ 52 w 83"/>
                <a:gd name="T5" fmla="*/ 67 h 162"/>
                <a:gd name="T6" fmla="*/ 61 w 83"/>
                <a:gd name="T7" fmla="*/ 93 h 162"/>
                <a:gd name="T8" fmla="*/ 71 w 83"/>
                <a:gd name="T9" fmla="*/ 118 h 162"/>
                <a:gd name="T10" fmla="*/ 74 w 83"/>
                <a:gd name="T11" fmla="*/ 128 h 162"/>
                <a:gd name="T12" fmla="*/ 77 w 83"/>
                <a:gd name="T13" fmla="*/ 137 h 162"/>
                <a:gd name="T14" fmla="*/ 80 w 83"/>
                <a:gd name="T15" fmla="*/ 146 h 162"/>
                <a:gd name="T16" fmla="*/ 83 w 83"/>
                <a:gd name="T17" fmla="*/ 155 h 162"/>
                <a:gd name="T18" fmla="*/ 64 w 83"/>
                <a:gd name="T19" fmla="*/ 162 h 162"/>
                <a:gd name="T20" fmla="*/ 61 w 83"/>
                <a:gd name="T21" fmla="*/ 153 h 162"/>
                <a:gd name="T22" fmla="*/ 57 w 83"/>
                <a:gd name="T23" fmla="*/ 144 h 162"/>
                <a:gd name="T24" fmla="*/ 52 w 83"/>
                <a:gd name="T25" fmla="*/ 137 h 162"/>
                <a:gd name="T26" fmla="*/ 49 w 83"/>
                <a:gd name="T27" fmla="*/ 128 h 162"/>
                <a:gd name="T28" fmla="*/ 45 w 83"/>
                <a:gd name="T29" fmla="*/ 117 h 162"/>
                <a:gd name="T30" fmla="*/ 41 w 83"/>
                <a:gd name="T31" fmla="*/ 107 h 162"/>
                <a:gd name="T32" fmla="*/ 36 w 83"/>
                <a:gd name="T33" fmla="*/ 96 h 162"/>
                <a:gd name="T34" fmla="*/ 32 w 83"/>
                <a:gd name="T35" fmla="*/ 85 h 162"/>
                <a:gd name="T36" fmla="*/ 33 w 83"/>
                <a:gd name="T37" fmla="*/ 83 h 162"/>
                <a:gd name="T38" fmla="*/ 32 w 83"/>
                <a:gd name="T39" fmla="*/ 82 h 162"/>
                <a:gd name="T40" fmla="*/ 30 w 83"/>
                <a:gd name="T41" fmla="*/ 80 h 162"/>
                <a:gd name="T42" fmla="*/ 29 w 83"/>
                <a:gd name="T43" fmla="*/ 79 h 162"/>
                <a:gd name="T44" fmla="*/ 27 w 83"/>
                <a:gd name="T45" fmla="*/ 74 h 162"/>
                <a:gd name="T46" fmla="*/ 26 w 83"/>
                <a:gd name="T47" fmla="*/ 70 h 162"/>
                <a:gd name="T48" fmla="*/ 25 w 83"/>
                <a:gd name="T49" fmla="*/ 66 h 162"/>
                <a:gd name="T50" fmla="*/ 23 w 83"/>
                <a:gd name="T51" fmla="*/ 63 h 162"/>
                <a:gd name="T52" fmla="*/ 19 w 83"/>
                <a:gd name="T53" fmla="*/ 47 h 162"/>
                <a:gd name="T54" fmla="*/ 13 w 83"/>
                <a:gd name="T55" fmla="*/ 32 h 162"/>
                <a:gd name="T56" fmla="*/ 6 w 83"/>
                <a:gd name="T57" fmla="*/ 18 h 162"/>
                <a:gd name="T58" fmla="*/ 0 w 83"/>
                <a:gd name="T59" fmla="*/ 3 h 162"/>
                <a:gd name="T60" fmla="*/ 3 w 83"/>
                <a:gd name="T61" fmla="*/ 0 h 162"/>
                <a:gd name="T62" fmla="*/ 10 w 83"/>
                <a:gd name="T63" fmla="*/ 4 h 162"/>
                <a:gd name="T64" fmla="*/ 17 w 83"/>
                <a:gd name="T65" fmla="*/ 9 h 162"/>
                <a:gd name="T66" fmla="*/ 25 w 83"/>
                <a:gd name="T67" fmla="*/ 12 h 162"/>
                <a:gd name="T68" fmla="*/ 32 w 83"/>
                <a:gd name="T69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162">
                  <a:moveTo>
                    <a:pt x="32" y="15"/>
                  </a:moveTo>
                  <a:lnTo>
                    <a:pt x="42" y="41"/>
                  </a:lnTo>
                  <a:lnTo>
                    <a:pt x="52" y="67"/>
                  </a:lnTo>
                  <a:lnTo>
                    <a:pt x="61" y="93"/>
                  </a:lnTo>
                  <a:lnTo>
                    <a:pt x="71" y="118"/>
                  </a:lnTo>
                  <a:lnTo>
                    <a:pt x="74" y="128"/>
                  </a:lnTo>
                  <a:lnTo>
                    <a:pt x="77" y="137"/>
                  </a:lnTo>
                  <a:lnTo>
                    <a:pt x="80" y="146"/>
                  </a:lnTo>
                  <a:lnTo>
                    <a:pt x="83" y="155"/>
                  </a:lnTo>
                  <a:lnTo>
                    <a:pt x="64" y="162"/>
                  </a:lnTo>
                  <a:lnTo>
                    <a:pt x="61" y="153"/>
                  </a:lnTo>
                  <a:lnTo>
                    <a:pt x="57" y="144"/>
                  </a:lnTo>
                  <a:lnTo>
                    <a:pt x="52" y="137"/>
                  </a:lnTo>
                  <a:lnTo>
                    <a:pt x="49" y="128"/>
                  </a:lnTo>
                  <a:lnTo>
                    <a:pt x="45" y="117"/>
                  </a:lnTo>
                  <a:lnTo>
                    <a:pt x="41" y="107"/>
                  </a:lnTo>
                  <a:lnTo>
                    <a:pt x="36" y="96"/>
                  </a:lnTo>
                  <a:lnTo>
                    <a:pt x="32" y="85"/>
                  </a:lnTo>
                  <a:lnTo>
                    <a:pt x="33" y="83"/>
                  </a:lnTo>
                  <a:lnTo>
                    <a:pt x="32" y="82"/>
                  </a:lnTo>
                  <a:lnTo>
                    <a:pt x="30" y="80"/>
                  </a:lnTo>
                  <a:lnTo>
                    <a:pt x="29" y="79"/>
                  </a:lnTo>
                  <a:lnTo>
                    <a:pt x="27" y="74"/>
                  </a:lnTo>
                  <a:lnTo>
                    <a:pt x="26" y="70"/>
                  </a:lnTo>
                  <a:lnTo>
                    <a:pt x="25" y="66"/>
                  </a:lnTo>
                  <a:lnTo>
                    <a:pt x="23" y="63"/>
                  </a:lnTo>
                  <a:lnTo>
                    <a:pt x="19" y="47"/>
                  </a:lnTo>
                  <a:lnTo>
                    <a:pt x="13" y="32"/>
                  </a:lnTo>
                  <a:lnTo>
                    <a:pt x="6" y="18"/>
                  </a:lnTo>
                  <a:lnTo>
                    <a:pt x="0" y="3"/>
                  </a:lnTo>
                  <a:lnTo>
                    <a:pt x="3" y="0"/>
                  </a:lnTo>
                  <a:lnTo>
                    <a:pt x="10" y="4"/>
                  </a:lnTo>
                  <a:lnTo>
                    <a:pt x="17" y="9"/>
                  </a:lnTo>
                  <a:lnTo>
                    <a:pt x="25" y="12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28" name="Freeform 39"/>
            <p:cNvSpPr>
              <a:spLocks/>
            </p:cNvSpPr>
            <p:nvPr/>
          </p:nvSpPr>
          <p:spPr bwMode="auto">
            <a:xfrm>
              <a:off x="1579903" y="1830525"/>
              <a:ext cx="62723" cy="52261"/>
            </a:xfrm>
            <a:custGeom>
              <a:avLst/>
              <a:gdLst>
                <a:gd name="T0" fmla="*/ 55 w 108"/>
                <a:gd name="T1" fmla="*/ 0 h 91"/>
                <a:gd name="T2" fmla="*/ 76 w 108"/>
                <a:gd name="T3" fmla="*/ 9 h 91"/>
                <a:gd name="T4" fmla="*/ 97 w 108"/>
                <a:gd name="T5" fmla="*/ 18 h 91"/>
                <a:gd name="T6" fmla="*/ 103 w 108"/>
                <a:gd name="T7" fmla="*/ 22 h 91"/>
                <a:gd name="T8" fmla="*/ 108 w 108"/>
                <a:gd name="T9" fmla="*/ 28 h 91"/>
                <a:gd name="T10" fmla="*/ 105 w 108"/>
                <a:gd name="T11" fmla="*/ 37 h 91"/>
                <a:gd name="T12" fmla="*/ 103 w 108"/>
                <a:gd name="T13" fmla="*/ 45 h 91"/>
                <a:gd name="T14" fmla="*/ 96 w 108"/>
                <a:gd name="T15" fmla="*/ 41 h 91"/>
                <a:gd name="T16" fmla="*/ 87 w 108"/>
                <a:gd name="T17" fmla="*/ 35 h 91"/>
                <a:gd name="T18" fmla="*/ 76 w 108"/>
                <a:gd name="T19" fmla="*/ 29 h 91"/>
                <a:gd name="T20" fmla="*/ 62 w 108"/>
                <a:gd name="T21" fmla="*/ 23 h 91"/>
                <a:gd name="T22" fmla="*/ 55 w 108"/>
                <a:gd name="T23" fmla="*/ 23 h 91"/>
                <a:gd name="T24" fmla="*/ 46 w 108"/>
                <a:gd name="T25" fmla="*/ 22 h 91"/>
                <a:gd name="T26" fmla="*/ 27 w 108"/>
                <a:gd name="T27" fmla="*/ 22 h 91"/>
                <a:gd name="T28" fmla="*/ 13 w 108"/>
                <a:gd name="T29" fmla="*/ 32 h 91"/>
                <a:gd name="T30" fmla="*/ 19 w 108"/>
                <a:gd name="T31" fmla="*/ 35 h 91"/>
                <a:gd name="T32" fmla="*/ 23 w 108"/>
                <a:gd name="T33" fmla="*/ 34 h 91"/>
                <a:gd name="T34" fmla="*/ 38 w 108"/>
                <a:gd name="T35" fmla="*/ 31 h 91"/>
                <a:gd name="T36" fmla="*/ 54 w 108"/>
                <a:gd name="T37" fmla="*/ 31 h 91"/>
                <a:gd name="T38" fmla="*/ 70 w 108"/>
                <a:gd name="T39" fmla="*/ 35 h 91"/>
                <a:gd name="T40" fmla="*/ 83 w 108"/>
                <a:gd name="T41" fmla="*/ 42 h 91"/>
                <a:gd name="T42" fmla="*/ 93 w 108"/>
                <a:gd name="T43" fmla="*/ 47 h 91"/>
                <a:gd name="T44" fmla="*/ 100 w 108"/>
                <a:gd name="T45" fmla="*/ 56 h 91"/>
                <a:gd name="T46" fmla="*/ 95 w 108"/>
                <a:gd name="T47" fmla="*/ 75 h 91"/>
                <a:gd name="T48" fmla="*/ 87 w 108"/>
                <a:gd name="T49" fmla="*/ 91 h 91"/>
                <a:gd name="T50" fmla="*/ 71 w 108"/>
                <a:gd name="T51" fmla="*/ 80 h 91"/>
                <a:gd name="T52" fmla="*/ 54 w 108"/>
                <a:gd name="T53" fmla="*/ 75 h 91"/>
                <a:gd name="T54" fmla="*/ 40 w 108"/>
                <a:gd name="T55" fmla="*/ 69 h 91"/>
                <a:gd name="T56" fmla="*/ 27 w 108"/>
                <a:gd name="T57" fmla="*/ 64 h 91"/>
                <a:gd name="T58" fmla="*/ 14 w 108"/>
                <a:gd name="T59" fmla="*/ 64 h 91"/>
                <a:gd name="T60" fmla="*/ 1 w 108"/>
                <a:gd name="T61" fmla="*/ 66 h 91"/>
                <a:gd name="T62" fmla="*/ 4 w 108"/>
                <a:gd name="T63" fmla="*/ 50 h 91"/>
                <a:gd name="T64" fmla="*/ 13 w 108"/>
                <a:gd name="T65" fmla="*/ 22 h 91"/>
                <a:gd name="T66" fmla="*/ 24 w 108"/>
                <a:gd name="T67" fmla="*/ 3 h 91"/>
                <a:gd name="T68" fmla="*/ 43 w 108"/>
                <a:gd name="T6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91">
                  <a:moveTo>
                    <a:pt x="54" y="2"/>
                  </a:moveTo>
                  <a:lnTo>
                    <a:pt x="55" y="0"/>
                  </a:lnTo>
                  <a:lnTo>
                    <a:pt x="65" y="5"/>
                  </a:lnTo>
                  <a:lnTo>
                    <a:pt x="76" y="9"/>
                  </a:lnTo>
                  <a:lnTo>
                    <a:pt x="87" y="13"/>
                  </a:lnTo>
                  <a:lnTo>
                    <a:pt x="97" y="18"/>
                  </a:lnTo>
                  <a:lnTo>
                    <a:pt x="100" y="21"/>
                  </a:lnTo>
                  <a:lnTo>
                    <a:pt x="103" y="22"/>
                  </a:lnTo>
                  <a:lnTo>
                    <a:pt x="106" y="25"/>
                  </a:lnTo>
                  <a:lnTo>
                    <a:pt x="108" y="28"/>
                  </a:lnTo>
                  <a:lnTo>
                    <a:pt x="106" y="32"/>
                  </a:lnTo>
                  <a:lnTo>
                    <a:pt x="105" y="37"/>
                  </a:lnTo>
                  <a:lnTo>
                    <a:pt x="105" y="41"/>
                  </a:lnTo>
                  <a:lnTo>
                    <a:pt x="103" y="45"/>
                  </a:lnTo>
                  <a:lnTo>
                    <a:pt x="99" y="42"/>
                  </a:lnTo>
                  <a:lnTo>
                    <a:pt x="96" y="41"/>
                  </a:lnTo>
                  <a:lnTo>
                    <a:pt x="92" y="38"/>
                  </a:lnTo>
                  <a:lnTo>
                    <a:pt x="87" y="35"/>
                  </a:lnTo>
                  <a:lnTo>
                    <a:pt x="81" y="31"/>
                  </a:lnTo>
                  <a:lnTo>
                    <a:pt x="76" y="29"/>
                  </a:lnTo>
                  <a:lnTo>
                    <a:pt x="68" y="26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46" y="22"/>
                  </a:lnTo>
                  <a:lnTo>
                    <a:pt x="38" y="23"/>
                  </a:lnTo>
                  <a:lnTo>
                    <a:pt x="27" y="22"/>
                  </a:lnTo>
                  <a:lnTo>
                    <a:pt x="20" y="25"/>
                  </a:lnTo>
                  <a:lnTo>
                    <a:pt x="13" y="32"/>
                  </a:lnTo>
                  <a:lnTo>
                    <a:pt x="16" y="34"/>
                  </a:lnTo>
                  <a:lnTo>
                    <a:pt x="19" y="35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30" y="32"/>
                  </a:lnTo>
                  <a:lnTo>
                    <a:pt x="38" y="31"/>
                  </a:lnTo>
                  <a:lnTo>
                    <a:pt x="46" y="31"/>
                  </a:lnTo>
                  <a:lnTo>
                    <a:pt x="54" y="31"/>
                  </a:lnTo>
                  <a:lnTo>
                    <a:pt x="62" y="34"/>
                  </a:lnTo>
                  <a:lnTo>
                    <a:pt x="70" y="35"/>
                  </a:lnTo>
                  <a:lnTo>
                    <a:pt x="77" y="40"/>
                  </a:lnTo>
                  <a:lnTo>
                    <a:pt x="83" y="42"/>
                  </a:lnTo>
                  <a:lnTo>
                    <a:pt x="89" y="44"/>
                  </a:lnTo>
                  <a:lnTo>
                    <a:pt x="93" y="47"/>
                  </a:lnTo>
                  <a:lnTo>
                    <a:pt x="97" y="51"/>
                  </a:lnTo>
                  <a:lnTo>
                    <a:pt x="100" y="56"/>
                  </a:lnTo>
                  <a:lnTo>
                    <a:pt x="97" y="66"/>
                  </a:lnTo>
                  <a:lnTo>
                    <a:pt x="95" y="75"/>
                  </a:lnTo>
                  <a:lnTo>
                    <a:pt x="90" y="83"/>
                  </a:lnTo>
                  <a:lnTo>
                    <a:pt x="87" y="91"/>
                  </a:lnTo>
                  <a:lnTo>
                    <a:pt x="80" y="86"/>
                  </a:lnTo>
                  <a:lnTo>
                    <a:pt x="71" y="80"/>
                  </a:lnTo>
                  <a:lnTo>
                    <a:pt x="62" y="76"/>
                  </a:lnTo>
                  <a:lnTo>
                    <a:pt x="54" y="75"/>
                  </a:lnTo>
                  <a:lnTo>
                    <a:pt x="48" y="70"/>
                  </a:lnTo>
                  <a:lnTo>
                    <a:pt x="40" y="69"/>
                  </a:lnTo>
                  <a:lnTo>
                    <a:pt x="35" y="67"/>
                  </a:lnTo>
                  <a:lnTo>
                    <a:pt x="27" y="64"/>
                  </a:lnTo>
                  <a:lnTo>
                    <a:pt x="21" y="64"/>
                  </a:lnTo>
                  <a:lnTo>
                    <a:pt x="14" y="64"/>
                  </a:lnTo>
                  <a:lnTo>
                    <a:pt x="8" y="64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4" y="50"/>
                  </a:lnTo>
                  <a:lnTo>
                    <a:pt x="8" y="37"/>
                  </a:lnTo>
                  <a:lnTo>
                    <a:pt x="13" y="2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29" name="Freeform 40"/>
            <p:cNvSpPr>
              <a:spLocks/>
            </p:cNvSpPr>
            <p:nvPr/>
          </p:nvSpPr>
          <p:spPr bwMode="auto">
            <a:xfrm>
              <a:off x="1225635" y="1839815"/>
              <a:ext cx="52269" cy="80133"/>
            </a:xfrm>
            <a:custGeom>
              <a:avLst/>
              <a:gdLst>
                <a:gd name="T0" fmla="*/ 7 w 91"/>
                <a:gd name="T1" fmla="*/ 15 h 137"/>
                <a:gd name="T2" fmla="*/ 10 w 91"/>
                <a:gd name="T3" fmla="*/ 26 h 137"/>
                <a:gd name="T4" fmla="*/ 16 w 91"/>
                <a:gd name="T5" fmla="*/ 37 h 137"/>
                <a:gd name="T6" fmla="*/ 23 w 91"/>
                <a:gd name="T7" fmla="*/ 45 h 137"/>
                <a:gd name="T8" fmla="*/ 32 w 91"/>
                <a:gd name="T9" fmla="*/ 53 h 137"/>
                <a:gd name="T10" fmla="*/ 42 w 91"/>
                <a:gd name="T11" fmla="*/ 60 h 137"/>
                <a:gd name="T12" fmla="*/ 53 w 91"/>
                <a:gd name="T13" fmla="*/ 66 h 137"/>
                <a:gd name="T14" fmla="*/ 64 w 91"/>
                <a:gd name="T15" fmla="*/ 72 h 137"/>
                <a:gd name="T16" fmla="*/ 73 w 91"/>
                <a:gd name="T17" fmla="*/ 80 h 137"/>
                <a:gd name="T18" fmla="*/ 80 w 91"/>
                <a:gd name="T19" fmla="*/ 85 h 137"/>
                <a:gd name="T20" fmla="*/ 86 w 91"/>
                <a:gd name="T21" fmla="*/ 91 h 137"/>
                <a:gd name="T22" fmla="*/ 89 w 91"/>
                <a:gd name="T23" fmla="*/ 99 h 137"/>
                <a:gd name="T24" fmla="*/ 91 w 91"/>
                <a:gd name="T25" fmla="*/ 107 h 137"/>
                <a:gd name="T26" fmla="*/ 89 w 91"/>
                <a:gd name="T27" fmla="*/ 114 h 137"/>
                <a:gd name="T28" fmla="*/ 89 w 91"/>
                <a:gd name="T29" fmla="*/ 121 h 137"/>
                <a:gd name="T30" fmla="*/ 89 w 91"/>
                <a:gd name="T31" fmla="*/ 130 h 137"/>
                <a:gd name="T32" fmla="*/ 86 w 91"/>
                <a:gd name="T33" fmla="*/ 137 h 137"/>
                <a:gd name="T34" fmla="*/ 85 w 91"/>
                <a:gd name="T35" fmla="*/ 137 h 137"/>
                <a:gd name="T36" fmla="*/ 83 w 91"/>
                <a:gd name="T37" fmla="*/ 136 h 137"/>
                <a:gd name="T38" fmla="*/ 83 w 91"/>
                <a:gd name="T39" fmla="*/ 134 h 137"/>
                <a:gd name="T40" fmla="*/ 83 w 91"/>
                <a:gd name="T41" fmla="*/ 133 h 137"/>
                <a:gd name="T42" fmla="*/ 85 w 91"/>
                <a:gd name="T43" fmla="*/ 131 h 137"/>
                <a:gd name="T44" fmla="*/ 83 w 91"/>
                <a:gd name="T45" fmla="*/ 120 h 137"/>
                <a:gd name="T46" fmla="*/ 80 w 91"/>
                <a:gd name="T47" fmla="*/ 108 h 137"/>
                <a:gd name="T48" fmla="*/ 74 w 91"/>
                <a:gd name="T49" fmla="*/ 98 h 137"/>
                <a:gd name="T50" fmla="*/ 67 w 91"/>
                <a:gd name="T51" fmla="*/ 91 h 137"/>
                <a:gd name="T52" fmla="*/ 67 w 91"/>
                <a:gd name="T53" fmla="*/ 89 h 137"/>
                <a:gd name="T54" fmla="*/ 58 w 91"/>
                <a:gd name="T55" fmla="*/ 83 h 137"/>
                <a:gd name="T56" fmla="*/ 51 w 91"/>
                <a:gd name="T57" fmla="*/ 77 h 137"/>
                <a:gd name="T58" fmla="*/ 44 w 91"/>
                <a:gd name="T59" fmla="*/ 72 h 137"/>
                <a:gd name="T60" fmla="*/ 34 w 91"/>
                <a:gd name="T61" fmla="*/ 69 h 137"/>
                <a:gd name="T62" fmla="*/ 26 w 91"/>
                <a:gd name="T63" fmla="*/ 64 h 137"/>
                <a:gd name="T64" fmla="*/ 19 w 91"/>
                <a:gd name="T65" fmla="*/ 60 h 137"/>
                <a:gd name="T66" fmla="*/ 12 w 91"/>
                <a:gd name="T67" fmla="*/ 54 h 137"/>
                <a:gd name="T68" fmla="*/ 7 w 91"/>
                <a:gd name="T69" fmla="*/ 47 h 137"/>
                <a:gd name="T70" fmla="*/ 3 w 91"/>
                <a:gd name="T71" fmla="*/ 42 h 137"/>
                <a:gd name="T72" fmla="*/ 3 w 91"/>
                <a:gd name="T73" fmla="*/ 35 h 137"/>
                <a:gd name="T74" fmla="*/ 3 w 91"/>
                <a:gd name="T75" fmla="*/ 29 h 137"/>
                <a:gd name="T76" fmla="*/ 0 w 91"/>
                <a:gd name="T77" fmla="*/ 25 h 137"/>
                <a:gd name="T78" fmla="*/ 0 w 91"/>
                <a:gd name="T79" fmla="*/ 19 h 137"/>
                <a:gd name="T80" fmla="*/ 0 w 91"/>
                <a:gd name="T81" fmla="*/ 12 h 137"/>
                <a:gd name="T82" fmla="*/ 0 w 91"/>
                <a:gd name="T83" fmla="*/ 6 h 137"/>
                <a:gd name="T84" fmla="*/ 3 w 91"/>
                <a:gd name="T85" fmla="*/ 0 h 137"/>
                <a:gd name="T86" fmla="*/ 6 w 91"/>
                <a:gd name="T87" fmla="*/ 2 h 137"/>
                <a:gd name="T88" fmla="*/ 6 w 91"/>
                <a:gd name="T89" fmla="*/ 6 h 137"/>
                <a:gd name="T90" fmla="*/ 6 w 91"/>
                <a:gd name="T91" fmla="*/ 12 h 137"/>
                <a:gd name="T92" fmla="*/ 7 w 91"/>
                <a:gd name="T9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137">
                  <a:moveTo>
                    <a:pt x="7" y="15"/>
                  </a:moveTo>
                  <a:lnTo>
                    <a:pt x="10" y="26"/>
                  </a:lnTo>
                  <a:lnTo>
                    <a:pt x="16" y="37"/>
                  </a:lnTo>
                  <a:lnTo>
                    <a:pt x="23" y="45"/>
                  </a:lnTo>
                  <a:lnTo>
                    <a:pt x="32" y="53"/>
                  </a:lnTo>
                  <a:lnTo>
                    <a:pt x="42" y="60"/>
                  </a:lnTo>
                  <a:lnTo>
                    <a:pt x="53" y="66"/>
                  </a:lnTo>
                  <a:lnTo>
                    <a:pt x="64" y="72"/>
                  </a:lnTo>
                  <a:lnTo>
                    <a:pt x="73" y="80"/>
                  </a:lnTo>
                  <a:lnTo>
                    <a:pt x="80" y="85"/>
                  </a:lnTo>
                  <a:lnTo>
                    <a:pt x="86" y="91"/>
                  </a:lnTo>
                  <a:lnTo>
                    <a:pt x="89" y="99"/>
                  </a:lnTo>
                  <a:lnTo>
                    <a:pt x="91" y="107"/>
                  </a:lnTo>
                  <a:lnTo>
                    <a:pt x="89" y="114"/>
                  </a:lnTo>
                  <a:lnTo>
                    <a:pt x="89" y="121"/>
                  </a:lnTo>
                  <a:lnTo>
                    <a:pt x="89" y="130"/>
                  </a:lnTo>
                  <a:lnTo>
                    <a:pt x="86" y="137"/>
                  </a:lnTo>
                  <a:lnTo>
                    <a:pt x="85" y="137"/>
                  </a:lnTo>
                  <a:lnTo>
                    <a:pt x="83" y="136"/>
                  </a:lnTo>
                  <a:lnTo>
                    <a:pt x="83" y="134"/>
                  </a:lnTo>
                  <a:lnTo>
                    <a:pt x="83" y="133"/>
                  </a:lnTo>
                  <a:lnTo>
                    <a:pt x="85" y="131"/>
                  </a:lnTo>
                  <a:lnTo>
                    <a:pt x="83" y="120"/>
                  </a:lnTo>
                  <a:lnTo>
                    <a:pt x="80" y="108"/>
                  </a:lnTo>
                  <a:lnTo>
                    <a:pt x="74" y="98"/>
                  </a:lnTo>
                  <a:lnTo>
                    <a:pt x="67" y="91"/>
                  </a:lnTo>
                  <a:lnTo>
                    <a:pt x="67" y="89"/>
                  </a:lnTo>
                  <a:lnTo>
                    <a:pt x="58" y="83"/>
                  </a:lnTo>
                  <a:lnTo>
                    <a:pt x="51" y="77"/>
                  </a:lnTo>
                  <a:lnTo>
                    <a:pt x="44" y="72"/>
                  </a:lnTo>
                  <a:lnTo>
                    <a:pt x="34" y="69"/>
                  </a:lnTo>
                  <a:lnTo>
                    <a:pt x="26" y="64"/>
                  </a:lnTo>
                  <a:lnTo>
                    <a:pt x="19" y="60"/>
                  </a:lnTo>
                  <a:lnTo>
                    <a:pt x="12" y="54"/>
                  </a:lnTo>
                  <a:lnTo>
                    <a:pt x="7" y="47"/>
                  </a:lnTo>
                  <a:lnTo>
                    <a:pt x="3" y="42"/>
                  </a:lnTo>
                  <a:lnTo>
                    <a:pt x="3" y="35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3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30" name="Freeform 41"/>
            <p:cNvSpPr>
              <a:spLocks/>
            </p:cNvSpPr>
            <p:nvPr/>
          </p:nvSpPr>
          <p:spPr bwMode="auto">
            <a:xfrm>
              <a:off x="1484657" y="1849106"/>
              <a:ext cx="60400" cy="186976"/>
            </a:xfrm>
            <a:custGeom>
              <a:avLst/>
              <a:gdLst>
                <a:gd name="T0" fmla="*/ 32 w 105"/>
                <a:gd name="T1" fmla="*/ 50 h 321"/>
                <a:gd name="T2" fmla="*/ 30 w 105"/>
                <a:gd name="T3" fmla="*/ 99 h 321"/>
                <a:gd name="T4" fmla="*/ 30 w 105"/>
                <a:gd name="T5" fmla="*/ 111 h 321"/>
                <a:gd name="T6" fmla="*/ 56 w 105"/>
                <a:gd name="T7" fmla="*/ 115 h 321"/>
                <a:gd name="T8" fmla="*/ 84 w 105"/>
                <a:gd name="T9" fmla="*/ 113 h 321"/>
                <a:gd name="T10" fmla="*/ 103 w 105"/>
                <a:gd name="T11" fmla="*/ 114 h 321"/>
                <a:gd name="T12" fmla="*/ 105 w 105"/>
                <a:gd name="T13" fmla="*/ 115 h 321"/>
                <a:gd name="T14" fmla="*/ 84 w 105"/>
                <a:gd name="T15" fmla="*/ 178 h 321"/>
                <a:gd name="T16" fmla="*/ 65 w 105"/>
                <a:gd name="T17" fmla="*/ 241 h 321"/>
                <a:gd name="T18" fmla="*/ 56 w 105"/>
                <a:gd name="T19" fmla="*/ 248 h 321"/>
                <a:gd name="T20" fmla="*/ 59 w 105"/>
                <a:gd name="T21" fmla="*/ 239 h 321"/>
                <a:gd name="T22" fmla="*/ 62 w 105"/>
                <a:gd name="T23" fmla="*/ 220 h 321"/>
                <a:gd name="T24" fmla="*/ 64 w 105"/>
                <a:gd name="T25" fmla="*/ 201 h 321"/>
                <a:gd name="T26" fmla="*/ 75 w 105"/>
                <a:gd name="T27" fmla="*/ 143 h 321"/>
                <a:gd name="T28" fmla="*/ 75 w 105"/>
                <a:gd name="T29" fmla="*/ 129 h 321"/>
                <a:gd name="T30" fmla="*/ 58 w 105"/>
                <a:gd name="T31" fmla="*/ 190 h 321"/>
                <a:gd name="T32" fmla="*/ 52 w 105"/>
                <a:gd name="T33" fmla="*/ 219 h 321"/>
                <a:gd name="T34" fmla="*/ 51 w 105"/>
                <a:gd name="T35" fmla="*/ 236 h 321"/>
                <a:gd name="T36" fmla="*/ 45 w 105"/>
                <a:gd name="T37" fmla="*/ 260 h 321"/>
                <a:gd name="T38" fmla="*/ 40 w 105"/>
                <a:gd name="T39" fmla="*/ 274 h 321"/>
                <a:gd name="T40" fmla="*/ 35 w 105"/>
                <a:gd name="T41" fmla="*/ 299 h 321"/>
                <a:gd name="T42" fmla="*/ 26 w 105"/>
                <a:gd name="T43" fmla="*/ 306 h 321"/>
                <a:gd name="T44" fmla="*/ 40 w 105"/>
                <a:gd name="T45" fmla="*/ 194 h 321"/>
                <a:gd name="T46" fmla="*/ 42 w 105"/>
                <a:gd name="T47" fmla="*/ 156 h 321"/>
                <a:gd name="T48" fmla="*/ 33 w 105"/>
                <a:gd name="T49" fmla="*/ 188 h 321"/>
                <a:gd name="T50" fmla="*/ 20 w 105"/>
                <a:gd name="T51" fmla="*/ 286 h 321"/>
                <a:gd name="T52" fmla="*/ 16 w 105"/>
                <a:gd name="T53" fmla="*/ 266 h 321"/>
                <a:gd name="T54" fmla="*/ 17 w 105"/>
                <a:gd name="T55" fmla="*/ 218 h 321"/>
                <a:gd name="T56" fmla="*/ 18 w 105"/>
                <a:gd name="T57" fmla="*/ 172 h 321"/>
                <a:gd name="T58" fmla="*/ 11 w 105"/>
                <a:gd name="T59" fmla="*/ 171 h 321"/>
                <a:gd name="T60" fmla="*/ 10 w 105"/>
                <a:gd name="T61" fmla="*/ 183 h 321"/>
                <a:gd name="T62" fmla="*/ 7 w 105"/>
                <a:gd name="T63" fmla="*/ 213 h 321"/>
                <a:gd name="T64" fmla="*/ 4 w 105"/>
                <a:gd name="T65" fmla="*/ 234 h 321"/>
                <a:gd name="T66" fmla="*/ 0 w 105"/>
                <a:gd name="T67" fmla="*/ 213 h 321"/>
                <a:gd name="T68" fmla="*/ 2 w 105"/>
                <a:gd name="T69" fmla="*/ 133 h 321"/>
                <a:gd name="T70" fmla="*/ 2 w 105"/>
                <a:gd name="T71" fmla="*/ 102 h 321"/>
                <a:gd name="T72" fmla="*/ 1 w 105"/>
                <a:gd name="T73" fmla="*/ 98 h 321"/>
                <a:gd name="T74" fmla="*/ 20 w 105"/>
                <a:gd name="T75" fmla="*/ 85 h 321"/>
                <a:gd name="T76" fmla="*/ 27 w 105"/>
                <a:gd name="T77" fmla="*/ 75 h 321"/>
                <a:gd name="T78" fmla="*/ 21 w 105"/>
                <a:gd name="T79" fmla="*/ 64 h 321"/>
                <a:gd name="T80" fmla="*/ 14 w 105"/>
                <a:gd name="T81" fmla="*/ 45 h 321"/>
                <a:gd name="T82" fmla="*/ 7 w 105"/>
                <a:gd name="T83" fmla="*/ 2 h 321"/>
                <a:gd name="T84" fmla="*/ 14 w 105"/>
                <a:gd name="T85" fmla="*/ 5 h 321"/>
                <a:gd name="T86" fmla="*/ 17 w 105"/>
                <a:gd name="T87" fmla="*/ 25 h 321"/>
                <a:gd name="T88" fmla="*/ 24 w 105"/>
                <a:gd name="T89" fmla="*/ 44 h 321"/>
                <a:gd name="T90" fmla="*/ 26 w 105"/>
                <a:gd name="T91" fmla="*/ 37 h 321"/>
                <a:gd name="T92" fmla="*/ 30 w 105"/>
                <a:gd name="T93" fmla="*/ 9 h 321"/>
                <a:gd name="T94" fmla="*/ 32 w 105"/>
                <a:gd name="T95" fmla="*/ 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" h="321">
                  <a:moveTo>
                    <a:pt x="36" y="5"/>
                  </a:moveTo>
                  <a:lnTo>
                    <a:pt x="33" y="26"/>
                  </a:lnTo>
                  <a:lnTo>
                    <a:pt x="32" y="50"/>
                  </a:lnTo>
                  <a:lnTo>
                    <a:pt x="30" y="72"/>
                  </a:lnTo>
                  <a:lnTo>
                    <a:pt x="32" y="95"/>
                  </a:lnTo>
                  <a:lnTo>
                    <a:pt x="30" y="99"/>
                  </a:lnTo>
                  <a:lnTo>
                    <a:pt x="30" y="102"/>
                  </a:lnTo>
                  <a:lnTo>
                    <a:pt x="30" y="107"/>
                  </a:lnTo>
                  <a:lnTo>
                    <a:pt x="30" y="111"/>
                  </a:lnTo>
                  <a:lnTo>
                    <a:pt x="39" y="114"/>
                  </a:lnTo>
                  <a:lnTo>
                    <a:pt x="48" y="115"/>
                  </a:lnTo>
                  <a:lnTo>
                    <a:pt x="56" y="115"/>
                  </a:lnTo>
                  <a:lnTo>
                    <a:pt x="65" y="114"/>
                  </a:lnTo>
                  <a:lnTo>
                    <a:pt x="74" y="114"/>
                  </a:lnTo>
                  <a:lnTo>
                    <a:pt x="84" y="113"/>
                  </a:lnTo>
                  <a:lnTo>
                    <a:pt x="93" y="113"/>
                  </a:lnTo>
                  <a:lnTo>
                    <a:pt x="102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5" y="115"/>
                  </a:lnTo>
                  <a:lnTo>
                    <a:pt x="99" y="118"/>
                  </a:lnTo>
                  <a:lnTo>
                    <a:pt x="90" y="148"/>
                  </a:lnTo>
                  <a:lnTo>
                    <a:pt x="84" y="178"/>
                  </a:lnTo>
                  <a:lnTo>
                    <a:pt x="77" y="209"/>
                  </a:lnTo>
                  <a:lnTo>
                    <a:pt x="70" y="238"/>
                  </a:lnTo>
                  <a:lnTo>
                    <a:pt x="65" y="241"/>
                  </a:lnTo>
                  <a:lnTo>
                    <a:pt x="64" y="242"/>
                  </a:lnTo>
                  <a:lnTo>
                    <a:pt x="61" y="245"/>
                  </a:lnTo>
                  <a:lnTo>
                    <a:pt x="56" y="248"/>
                  </a:lnTo>
                  <a:lnTo>
                    <a:pt x="58" y="247"/>
                  </a:lnTo>
                  <a:lnTo>
                    <a:pt x="59" y="242"/>
                  </a:lnTo>
                  <a:lnTo>
                    <a:pt x="59" y="239"/>
                  </a:lnTo>
                  <a:lnTo>
                    <a:pt x="61" y="235"/>
                  </a:lnTo>
                  <a:lnTo>
                    <a:pt x="62" y="228"/>
                  </a:lnTo>
                  <a:lnTo>
                    <a:pt x="62" y="220"/>
                  </a:lnTo>
                  <a:lnTo>
                    <a:pt x="62" y="213"/>
                  </a:lnTo>
                  <a:lnTo>
                    <a:pt x="65" y="206"/>
                  </a:lnTo>
                  <a:lnTo>
                    <a:pt x="64" y="201"/>
                  </a:lnTo>
                  <a:lnTo>
                    <a:pt x="68" y="183"/>
                  </a:lnTo>
                  <a:lnTo>
                    <a:pt x="71" y="162"/>
                  </a:lnTo>
                  <a:lnTo>
                    <a:pt x="75" y="143"/>
                  </a:lnTo>
                  <a:lnTo>
                    <a:pt x="81" y="124"/>
                  </a:lnTo>
                  <a:lnTo>
                    <a:pt x="80" y="123"/>
                  </a:lnTo>
                  <a:lnTo>
                    <a:pt x="75" y="129"/>
                  </a:lnTo>
                  <a:lnTo>
                    <a:pt x="70" y="149"/>
                  </a:lnTo>
                  <a:lnTo>
                    <a:pt x="64" y="169"/>
                  </a:lnTo>
                  <a:lnTo>
                    <a:pt x="58" y="190"/>
                  </a:lnTo>
                  <a:lnTo>
                    <a:pt x="55" y="210"/>
                  </a:lnTo>
                  <a:lnTo>
                    <a:pt x="52" y="215"/>
                  </a:lnTo>
                  <a:lnTo>
                    <a:pt x="52" y="219"/>
                  </a:lnTo>
                  <a:lnTo>
                    <a:pt x="54" y="225"/>
                  </a:lnTo>
                  <a:lnTo>
                    <a:pt x="52" y="229"/>
                  </a:lnTo>
                  <a:lnTo>
                    <a:pt x="51" y="236"/>
                  </a:lnTo>
                  <a:lnTo>
                    <a:pt x="48" y="244"/>
                  </a:lnTo>
                  <a:lnTo>
                    <a:pt x="45" y="251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9"/>
                  </a:lnTo>
                  <a:lnTo>
                    <a:pt x="40" y="274"/>
                  </a:lnTo>
                  <a:lnTo>
                    <a:pt x="42" y="279"/>
                  </a:lnTo>
                  <a:lnTo>
                    <a:pt x="37" y="289"/>
                  </a:lnTo>
                  <a:lnTo>
                    <a:pt x="35" y="299"/>
                  </a:lnTo>
                  <a:lnTo>
                    <a:pt x="33" y="311"/>
                  </a:lnTo>
                  <a:lnTo>
                    <a:pt x="32" y="321"/>
                  </a:lnTo>
                  <a:lnTo>
                    <a:pt x="26" y="306"/>
                  </a:lnTo>
                  <a:lnTo>
                    <a:pt x="30" y="269"/>
                  </a:lnTo>
                  <a:lnTo>
                    <a:pt x="35" y="231"/>
                  </a:lnTo>
                  <a:lnTo>
                    <a:pt x="40" y="194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2" y="156"/>
                  </a:lnTo>
                  <a:lnTo>
                    <a:pt x="40" y="155"/>
                  </a:lnTo>
                  <a:lnTo>
                    <a:pt x="39" y="156"/>
                  </a:lnTo>
                  <a:lnTo>
                    <a:pt x="33" y="188"/>
                  </a:lnTo>
                  <a:lnTo>
                    <a:pt x="27" y="222"/>
                  </a:lnTo>
                  <a:lnTo>
                    <a:pt x="23" y="254"/>
                  </a:lnTo>
                  <a:lnTo>
                    <a:pt x="20" y="286"/>
                  </a:lnTo>
                  <a:lnTo>
                    <a:pt x="18" y="279"/>
                  </a:lnTo>
                  <a:lnTo>
                    <a:pt x="17" y="273"/>
                  </a:lnTo>
                  <a:lnTo>
                    <a:pt x="16" y="266"/>
                  </a:lnTo>
                  <a:lnTo>
                    <a:pt x="13" y="260"/>
                  </a:lnTo>
                  <a:lnTo>
                    <a:pt x="14" y="239"/>
                  </a:lnTo>
                  <a:lnTo>
                    <a:pt x="17" y="218"/>
                  </a:lnTo>
                  <a:lnTo>
                    <a:pt x="18" y="196"/>
                  </a:lnTo>
                  <a:lnTo>
                    <a:pt x="20" y="174"/>
                  </a:lnTo>
                  <a:lnTo>
                    <a:pt x="18" y="172"/>
                  </a:lnTo>
                  <a:lnTo>
                    <a:pt x="16" y="172"/>
                  </a:lnTo>
                  <a:lnTo>
                    <a:pt x="14" y="171"/>
                  </a:lnTo>
                  <a:lnTo>
                    <a:pt x="11" y="171"/>
                  </a:lnTo>
                  <a:lnTo>
                    <a:pt x="10" y="175"/>
                  </a:lnTo>
                  <a:lnTo>
                    <a:pt x="10" y="178"/>
                  </a:lnTo>
                  <a:lnTo>
                    <a:pt x="10" y="183"/>
                  </a:lnTo>
                  <a:lnTo>
                    <a:pt x="8" y="185"/>
                  </a:lnTo>
                  <a:lnTo>
                    <a:pt x="7" y="200"/>
                  </a:lnTo>
                  <a:lnTo>
                    <a:pt x="7" y="213"/>
                  </a:lnTo>
                  <a:lnTo>
                    <a:pt x="5" y="226"/>
                  </a:lnTo>
                  <a:lnTo>
                    <a:pt x="5" y="239"/>
                  </a:lnTo>
                  <a:lnTo>
                    <a:pt x="4" y="234"/>
                  </a:lnTo>
                  <a:lnTo>
                    <a:pt x="1" y="226"/>
                  </a:lnTo>
                  <a:lnTo>
                    <a:pt x="0" y="220"/>
                  </a:lnTo>
                  <a:lnTo>
                    <a:pt x="0" y="213"/>
                  </a:lnTo>
                  <a:lnTo>
                    <a:pt x="1" y="185"/>
                  </a:lnTo>
                  <a:lnTo>
                    <a:pt x="1" y="159"/>
                  </a:lnTo>
                  <a:lnTo>
                    <a:pt x="2" y="133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2" y="102"/>
                  </a:lnTo>
                  <a:lnTo>
                    <a:pt x="1" y="102"/>
                  </a:lnTo>
                  <a:lnTo>
                    <a:pt x="0" y="104"/>
                  </a:lnTo>
                  <a:lnTo>
                    <a:pt x="1" y="98"/>
                  </a:lnTo>
                  <a:lnTo>
                    <a:pt x="7" y="92"/>
                  </a:lnTo>
                  <a:lnTo>
                    <a:pt x="14" y="89"/>
                  </a:lnTo>
                  <a:lnTo>
                    <a:pt x="20" y="85"/>
                  </a:lnTo>
                  <a:lnTo>
                    <a:pt x="24" y="83"/>
                  </a:lnTo>
                  <a:lnTo>
                    <a:pt x="26" y="79"/>
                  </a:lnTo>
                  <a:lnTo>
                    <a:pt x="27" y="75"/>
                  </a:lnTo>
                  <a:lnTo>
                    <a:pt x="27" y="70"/>
                  </a:lnTo>
                  <a:lnTo>
                    <a:pt x="24" y="67"/>
                  </a:lnTo>
                  <a:lnTo>
                    <a:pt x="21" y="64"/>
                  </a:lnTo>
                  <a:lnTo>
                    <a:pt x="20" y="61"/>
                  </a:lnTo>
                  <a:lnTo>
                    <a:pt x="18" y="59"/>
                  </a:lnTo>
                  <a:lnTo>
                    <a:pt x="14" y="45"/>
                  </a:lnTo>
                  <a:lnTo>
                    <a:pt x="11" y="31"/>
                  </a:lnTo>
                  <a:lnTo>
                    <a:pt x="8" y="18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7" y="13"/>
                  </a:lnTo>
                  <a:lnTo>
                    <a:pt x="17" y="25"/>
                  </a:lnTo>
                  <a:lnTo>
                    <a:pt x="17" y="35"/>
                  </a:lnTo>
                  <a:lnTo>
                    <a:pt x="21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9" y="28"/>
                  </a:lnTo>
                  <a:lnTo>
                    <a:pt x="29" y="19"/>
                  </a:lnTo>
                  <a:lnTo>
                    <a:pt x="30" y="9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31" name="Freeform 42"/>
            <p:cNvSpPr>
              <a:spLocks/>
            </p:cNvSpPr>
            <p:nvPr/>
          </p:nvSpPr>
          <p:spPr bwMode="auto">
            <a:xfrm>
              <a:off x="1585711" y="1856074"/>
              <a:ext cx="47623" cy="17420"/>
            </a:xfrm>
            <a:custGeom>
              <a:avLst/>
              <a:gdLst>
                <a:gd name="T0" fmla="*/ 57 w 82"/>
                <a:gd name="T1" fmla="*/ 7 h 31"/>
                <a:gd name="T2" fmla="*/ 63 w 82"/>
                <a:gd name="T3" fmla="*/ 12 h 31"/>
                <a:gd name="T4" fmla="*/ 70 w 82"/>
                <a:gd name="T5" fmla="*/ 16 h 31"/>
                <a:gd name="T6" fmla="*/ 76 w 82"/>
                <a:gd name="T7" fmla="*/ 22 h 31"/>
                <a:gd name="T8" fmla="*/ 82 w 82"/>
                <a:gd name="T9" fmla="*/ 28 h 31"/>
                <a:gd name="T10" fmla="*/ 82 w 82"/>
                <a:gd name="T11" fmla="*/ 29 h 31"/>
                <a:gd name="T12" fmla="*/ 81 w 82"/>
                <a:gd name="T13" fmla="*/ 31 h 31"/>
                <a:gd name="T14" fmla="*/ 79 w 82"/>
                <a:gd name="T15" fmla="*/ 31 h 31"/>
                <a:gd name="T16" fmla="*/ 78 w 82"/>
                <a:gd name="T17" fmla="*/ 31 h 31"/>
                <a:gd name="T18" fmla="*/ 72 w 82"/>
                <a:gd name="T19" fmla="*/ 25 h 31"/>
                <a:gd name="T20" fmla="*/ 66 w 82"/>
                <a:gd name="T21" fmla="*/ 20 h 31"/>
                <a:gd name="T22" fmla="*/ 59 w 82"/>
                <a:gd name="T23" fmla="*/ 17 h 31"/>
                <a:gd name="T24" fmla="*/ 51 w 82"/>
                <a:gd name="T25" fmla="*/ 14 h 31"/>
                <a:gd name="T26" fmla="*/ 44 w 82"/>
                <a:gd name="T27" fmla="*/ 13 h 31"/>
                <a:gd name="T28" fmla="*/ 35 w 82"/>
                <a:gd name="T29" fmla="*/ 12 h 31"/>
                <a:gd name="T30" fmla="*/ 27 w 82"/>
                <a:gd name="T31" fmla="*/ 12 h 31"/>
                <a:gd name="T32" fmla="*/ 18 w 82"/>
                <a:gd name="T33" fmla="*/ 10 h 31"/>
                <a:gd name="T34" fmla="*/ 13 w 82"/>
                <a:gd name="T35" fmla="*/ 12 h 31"/>
                <a:gd name="T36" fmla="*/ 9 w 82"/>
                <a:gd name="T37" fmla="*/ 12 h 31"/>
                <a:gd name="T38" fmla="*/ 5 w 82"/>
                <a:gd name="T39" fmla="*/ 12 h 31"/>
                <a:gd name="T40" fmla="*/ 0 w 82"/>
                <a:gd name="T41" fmla="*/ 12 h 31"/>
                <a:gd name="T42" fmla="*/ 0 w 82"/>
                <a:gd name="T43" fmla="*/ 9 h 31"/>
                <a:gd name="T44" fmla="*/ 2 w 82"/>
                <a:gd name="T45" fmla="*/ 7 h 31"/>
                <a:gd name="T46" fmla="*/ 3 w 82"/>
                <a:gd name="T47" fmla="*/ 6 h 31"/>
                <a:gd name="T48" fmla="*/ 3 w 82"/>
                <a:gd name="T49" fmla="*/ 3 h 31"/>
                <a:gd name="T50" fmla="*/ 11 w 82"/>
                <a:gd name="T51" fmla="*/ 0 h 31"/>
                <a:gd name="T52" fmla="*/ 18 w 82"/>
                <a:gd name="T53" fmla="*/ 0 h 31"/>
                <a:gd name="T54" fmla="*/ 24 w 82"/>
                <a:gd name="T55" fmla="*/ 0 h 31"/>
                <a:gd name="T56" fmla="*/ 31 w 82"/>
                <a:gd name="T57" fmla="*/ 1 h 31"/>
                <a:gd name="T58" fmla="*/ 37 w 82"/>
                <a:gd name="T59" fmla="*/ 3 h 31"/>
                <a:gd name="T60" fmla="*/ 44 w 82"/>
                <a:gd name="T61" fmla="*/ 4 h 31"/>
                <a:gd name="T62" fmla="*/ 50 w 82"/>
                <a:gd name="T63" fmla="*/ 6 h 31"/>
                <a:gd name="T64" fmla="*/ 57 w 82"/>
                <a:gd name="T6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31">
                  <a:moveTo>
                    <a:pt x="57" y="7"/>
                  </a:moveTo>
                  <a:lnTo>
                    <a:pt x="63" y="12"/>
                  </a:lnTo>
                  <a:lnTo>
                    <a:pt x="70" y="16"/>
                  </a:lnTo>
                  <a:lnTo>
                    <a:pt x="76" y="22"/>
                  </a:lnTo>
                  <a:lnTo>
                    <a:pt x="82" y="28"/>
                  </a:lnTo>
                  <a:lnTo>
                    <a:pt x="82" y="29"/>
                  </a:lnTo>
                  <a:lnTo>
                    <a:pt x="81" y="31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2" y="25"/>
                  </a:lnTo>
                  <a:lnTo>
                    <a:pt x="66" y="20"/>
                  </a:lnTo>
                  <a:lnTo>
                    <a:pt x="59" y="17"/>
                  </a:lnTo>
                  <a:lnTo>
                    <a:pt x="51" y="14"/>
                  </a:lnTo>
                  <a:lnTo>
                    <a:pt x="44" y="13"/>
                  </a:lnTo>
                  <a:lnTo>
                    <a:pt x="35" y="12"/>
                  </a:lnTo>
                  <a:lnTo>
                    <a:pt x="27" y="12"/>
                  </a:lnTo>
                  <a:lnTo>
                    <a:pt x="18" y="10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3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37" y="3"/>
                  </a:lnTo>
                  <a:lnTo>
                    <a:pt x="44" y="4"/>
                  </a:lnTo>
                  <a:lnTo>
                    <a:pt x="50" y="6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32" name="Freeform 43"/>
            <p:cNvSpPr>
              <a:spLocks/>
            </p:cNvSpPr>
            <p:nvPr/>
          </p:nvSpPr>
          <p:spPr bwMode="auto">
            <a:xfrm>
              <a:off x="1582226" y="1868849"/>
              <a:ext cx="242761" cy="228785"/>
            </a:xfrm>
            <a:custGeom>
              <a:avLst/>
              <a:gdLst>
                <a:gd name="T0" fmla="*/ 237 w 420"/>
                <a:gd name="T1" fmla="*/ 27 h 394"/>
                <a:gd name="T2" fmla="*/ 262 w 420"/>
                <a:gd name="T3" fmla="*/ 42 h 394"/>
                <a:gd name="T4" fmla="*/ 288 w 420"/>
                <a:gd name="T5" fmla="*/ 57 h 394"/>
                <a:gd name="T6" fmla="*/ 313 w 420"/>
                <a:gd name="T7" fmla="*/ 73 h 394"/>
                <a:gd name="T8" fmla="*/ 336 w 420"/>
                <a:gd name="T9" fmla="*/ 87 h 394"/>
                <a:gd name="T10" fmla="*/ 360 w 420"/>
                <a:gd name="T11" fmla="*/ 100 h 394"/>
                <a:gd name="T12" fmla="*/ 383 w 420"/>
                <a:gd name="T13" fmla="*/ 115 h 394"/>
                <a:gd name="T14" fmla="*/ 407 w 420"/>
                <a:gd name="T15" fmla="*/ 128 h 394"/>
                <a:gd name="T16" fmla="*/ 418 w 420"/>
                <a:gd name="T17" fmla="*/ 137 h 394"/>
                <a:gd name="T18" fmla="*/ 412 w 420"/>
                <a:gd name="T19" fmla="*/ 138 h 394"/>
                <a:gd name="T20" fmla="*/ 396 w 420"/>
                <a:gd name="T21" fmla="*/ 151 h 394"/>
                <a:gd name="T22" fmla="*/ 370 w 420"/>
                <a:gd name="T23" fmla="*/ 172 h 394"/>
                <a:gd name="T24" fmla="*/ 342 w 420"/>
                <a:gd name="T25" fmla="*/ 192 h 394"/>
                <a:gd name="T26" fmla="*/ 316 w 420"/>
                <a:gd name="T27" fmla="*/ 216 h 394"/>
                <a:gd name="T28" fmla="*/ 278 w 420"/>
                <a:gd name="T29" fmla="*/ 248 h 394"/>
                <a:gd name="T30" fmla="*/ 227 w 420"/>
                <a:gd name="T31" fmla="*/ 289 h 394"/>
                <a:gd name="T32" fmla="*/ 176 w 420"/>
                <a:gd name="T33" fmla="*/ 332 h 394"/>
                <a:gd name="T34" fmla="*/ 123 w 420"/>
                <a:gd name="T35" fmla="*/ 373 h 394"/>
                <a:gd name="T36" fmla="*/ 91 w 420"/>
                <a:gd name="T37" fmla="*/ 392 h 394"/>
                <a:gd name="T38" fmla="*/ 81 w 420"/>
                <a:gd name="T39" fmla="*/ 383 h 394"/>
                <a:gd name="T40" fmla="*/ 50 w 420"/>
                <a:gd name="T41" fmla="*/ 366 h 394"/>
                <a:gd name="T42" fmla="*/ 43 w 420"/>
                <a:gd name="T43" fmla="*/ 356 h 394"/>
                <a:gd name="T44" fmla="*/ 31 w 420"/>
                <a:gd name="T45" fmla="*/ 351 h 394"/>
                <a:gd name="T46" fmla="*/ 17 w 420"/>
                <a:gd name="T47" fmla="*/ 341 h 394"/>
                <a:gd name="T48" fmla="*/ 0 w 420"/>
                <a:gd name="T49" fmla="*/ 331 h 394"/>
                <a:gd name="T50" fmla="*/ 12 w 420"/>
                <a:gd name="T51" fmla="*/ 291 h 394"/>
                <a:gd name="T52" fmla="*/ 24 w 420"/>
                <a:gd name="T53" fmla="*/ 255 h 394"/>
                <a:gd name="T54" fmla="*/ 36 w 420"/>
                <a:gd name="T55" fmla="*/ 219 h 394"/>
                <a:gd name="T56" fmla="*/ 47 w 420"/>
                <a:gd name="T57" fmla="*/ 179 h 394"/>
                <a:gd name="T58" fmla="*/ 62 w 420"/>
                <a:gd name="T59" fmla="*/ 134 h 394"/>
                <a:gd name="T60" fmla="*/ 76 w 420"/>
                <a:gd name="T61" fmla="*/ 89 h 394"/>
                <a:gd name="T62" fmla="*/ 129 w 420"/>
                <a:gd name="T63" fmla="*/ 45 h 394"/>
                <a:gd name="T64" fmla="*/ 132 w 420"/>
                <a:gd name="T65" fmla="*/ 41 h 394"/>
                <a:gd name="T66" fmla="*/ 141 w 420"/>
                <a:gd name="T67" fmla="*/ 36 h 394"/>
                <a:gd name="T68" fmla="*/ 154 w 420"/>
                <a:gd name="T69" fmla="*/ 25 h 394"/>
                <a:gd name="T70" fmla="*/ 167 w 420"/>
                <a:gd name="T71" fmla="*/ 14 h 394"/>
                <a:gd name="T72" fmla="*/ 182 w 420"/>
                <a:gd name="T73" fmla="*/ 6 h 394"/>
                <a:gd name="T74" fmla="*/ 198 w 420"/>
                <a:gd name="T75" fmla="*/ 6 h 394"/>
                <a:gd name="T76" fmla="*/ 217 w 420"/>
                <a:gd name="T77" fmla="*/ 1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0" h="394">
                  <a:moveTo>
                    <a:pt x="225" y="20"/>
                  </a:moveTo>
                  <a:lnTo>
                    <a:pt x="237" y="27"/>
                  </a:lnTo>
                  <a:lnTo>
                    <a:pt x="250" y="35"/>
                  </a:lnTo>
                  <a:lnTo>
                    <a:pt x="262" y="42"/>
                  </a:lnTo>
                  <a:lnTo>
                    <a:pt x="275" y="49"/>
                  </a:lnTo>
                  <a:lnTo>
                    <a:pt x="288" y="57"/>
                  </a:lnTo>
                  <a:lnTo>
                    <a:pt x="300" y="65"/>
                  </a:lnTo>
                  <a:lnTo>
                    <a:pt x="313" y="73"/>
                  </a:lnTo>
                  <a:lnTo>
                    <a:pt x="325" y="80"/>
                  </a:lnTo>
                  <a:lnTo>
                    <a:pt x="336" y="87"/>
                  </a:lnTo>
                  <a:lnTo>
                    <a:pt x="348" y="93"/>
                  </a:lnTo>
                  <a:lnTo>
                    <a:pt x="360" y="100"/>
                  </a:lnTo>
                  <a:lnTo>
                    <a:pt x="372" y="108"/>
                  </a:lnTo>
                  <a:lnTo>
                    <a:pt x="383" y="115"/>
                  </a:lnTo>
                  <a:lnTo>
                    <a:pt x="395" y="122"/>
                  </a:lnTo>
                  <a:lnTo>
                    <a:pt x="407" y="128"/>
                  </a:lnTo>
                  <a:lnTo>
                    <a:pt x="420" y="134"/>
                  </a:lnTo>
                  <a:lnTo>
                    <a:pt x="418" y="137"/>
                  </a:lnTo>
                  <a:lnTo>
                    <a:pt x="415" y="137"/>
                  </a:lnTo>
                  <a:lnTo>
                    <a:pt x="412" y="138"/>
                  </a:lnTo>
                  <a:lnTo>
                    <a:pt x="409" y="140"/>
                  </a:lnTo>
                  <a:lnTo>
                    <a:pt x="396" y="151"/>
                  </a:lnTo>
                  <a:lnTo>
                    <a:pt x="383" y="162"/>
                  </a:lnTo>
                  <a:lnTo>
                    <a:pt x="370" y="172"/>
                  </a:lnTo>
                  <a:lnTo>
                    <a:pt x="357" y="182"/>
                  </a:lnTo>
                  <a:lnTo>
                    <a:pt x="342" y="192"/>
                  </a:lnTo>
                  <a:lnTo>
                    <a:pt x="329" y="204"/>
                  </a:lnTo>
                  <a:lnTo>
                    <a:pt x="316" y="216"/>
                  </a:lnTo>
                  <a:lnTo>
                    <a:pt x="304" y="227"/>
                  </a:lnTo>
                  <a:lnTo>
                    <a:pt x="278" y="248"/>
                  </a:lnTo>
                  <a:lnTo>
                    <a:pt x="253" y="268"/>
                  </a:lnTo>
                  <a:lnTo>
                    <a:pt x="227" y="289"/>
                  </a:lnTo>
                  <a:lnTo>
                    <a:pt x="201" y="310"/>
                  </a:lnTo>
                  <a:lnTo>
                    <a:pt x="176" y="332"/>
                  </a:lnTo>
                  <a:lnTo>
                    <a:pt x="149" y="353"/>
                  </a:lnTo>
                  <a:lnTo>
                    <a:pt x="123" y="373"/>
                  </a:lnTo>
                  <a:lnTo>
                    <a:pt x="97" y="394"/>
                  </a:lnTo>
                  <a:lnTo>
                    <a:pt x="91" y="392"/>
                  </a:lnTo>
                  <a:lnTo>
                    <a:pt x="85" y="388"/>
                  </a:lnTo>
                  <a:lnTo>
                    <a:pt x="81" y="383"/>
                  </a:lnTo>
                  <a:lnTo>
                    <a:pt x="75" y="379"/>
                  </a:lnTo>
                  <a:lnTo>
                    <a:pt x="50" y="366"/>
                  </a:lnTo>
                  <a:lnTo>
                    <a:pt x="49" y="360"/>
                  </a:lnTo>
                  <a:lnTo>
                    <a:pt x="43" y="356"/>
                  </a:lnTo>
                  <a:lnTo>
                    <a:pt x="37" y="354"/>
                  </a:lnTo>
                  <a:lnTo>
                    <a:pt x="31" y="351"/>
                  </a:lnTo>
                  <a:lnTo>
                    <a:pt x="22" y="347"/>
                  </a:lnTo>
                  <a:lnTo>
                    <a:pt x="17" y="341"/>
                  </a:lnTo>
                  <a:lnTo>
                    <a:pt x="9" y="335"/>
                  </a:lnTo>
                  <a:lnTo>
                    <a:pt x="0" y="331"/>
                  </a:lnTo>
                  <a:lnTo>
                    <a:pt x="6" y="310"/>
                  </a:lnTo>
                  <a:lnTo>
                    <a:pt x="12" y="291"/>
                  </a:lnTo>
                  <a:lnTo>
                    <a:pt x="18" y="274"/>
                  </a:lnTo>
                  <a:lnTo>
                    <a:pt x="24" y="255"/>
                  </a:lnTo>
                  <a:lnTo>
                    <a:pt x="30" y="236"/>
                  </a:lnTo>
                  <a:lnTo>
                    <a:pt x="36" y="219"/>
                  </a:lnTo>
                  <a:lnTo>
                    <a:pt x="41" y="200"/>
                  </a:lnTo>
                  <a:lnTo>
                    <a:pt x="47" y="179"/>
                  </a:lnTo>
                  <a:lnTo>
                    <a:pt x="55" y="156"/>
                  </a:lnTo>
                  <a:lnTo>
                    <a:pt x="62" y="134"/>
                  </a:lnTo>
                  <a:lnTo>
                    <a:pt x="69" y="111"/>
                  </a:lnTo>
                  <a:lnTo>
                    <a:pt x="76" y="89"/>
                  </a:lnTo>
                  <a:lnTo>
                    <a:pt x="126" y="45"/>
                  </a:lnTo>
                  <a:lnTo>
                    <a:pt x="129" y="45"/>
                  </a:lnTo>
                  <a:lnTo>
                    <a:pt x="130" y="42"/>
                  </a:lnTo>
                  <a:lnTo>
                    <a:pt x="132" y="41"/>
                  </a:lnTo>
                  <a:lnTo>
                    <a:pt x="135" y="39"/>
                  </a:lnTo>
                  <a:lnTo>
                    <a:pt x="141" y="36"/>
                  </a:lnTo>
                  <a:lnTo>
                    <a:pt x="148" y="30"/>
                  </a:lnTo>
                  <a:lnTo>
                    <a:pt x="154" y="25"/>
                  </a:lnTo>
                  <a:lnTo>
                    <a:pt x="161" y="22"/>
                  </a:lnTo>
                  <a:lnTo>
                    <a:pt x="167" y="14"/>
                  </a:lnTo>
                  <a:lnTo>
                    <a:pt x="174" y="10"/>
                  </a:lnTo>
                  <a:lnTo>
                    <a:pt x="182" y="6"/>
                  </a:lnTo>
                  <a:lnTo>
                    <a:pt x="189" y="0"/>
                  </a:lnTo>
                  <a:lnTo>
                    <a:pt x="198" y="6"/>
                  </a:lnTo>
                  <a:lnTo>
                    <a:pt x="208" y="11"/>
                  </a:lnTo>
                  <a:lnTo>
                    <a:pt x="217" y="16"/>
                  </a:lnTo>
                  <a:lnTo>
                    <a:pt x="225" y="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33" name="Freeform 44"/>
            <p:cNvSpPr>
              <a:spLocks/>
            </p:cNvSpPr>
            <p:nvPr/>
          </p:nvSpPr>
          <p:spPr bwMode="auto">
            <a:xfrm>
              <a:off x="1518342" y="1875817"/>
              <a:ext cx="73177" cy="212526"/>
            </a:xfrm>
            <a:custGeom>
              <a:avLst/>
              <a:gdLst>
                <a:gd name="T0" fmla="*/ 126 w 126"/>
                <a:gd name="T1" fmla="*/ 0 h 368"/>
                <a:gd name="T2" fmla="*/ 117 w 126"/>
                <a:gd name="T3" fmla="*/ 33 h 368"/>
                <a:gd name="T4" fmla="*/ 108 w 126"/>
                <a:gd name="T5" fmla="*/ 63 h 368"/>
                <a:gd name="T6" fmla="*/ 99 w 126"/>
                <a:gd name="T7" fmla="*/ 94 h 368"/>
                <a:gd name="T8" fmla="*/ 90 w 126"/>
                <a:gd name="T9" fmla="*/ 126 h 368"/>
                <a:gd name="T10" fmla="*/ 82 w 126"/>
                <a:gd name="T11" fmla="*/ 156 h 368"/>
                <a:gd name="T12" fmla="*/ 72 w 126"/>
                <a:gd name="T13" fmla="*/ 187 h 368"/>
                <a:gd name="T14" fmla="*/ 61 w 126"/>
                <a:gd name="T15" fmla="*/ 216 h 368"/>
                <a:gd name="T16" fmla="*/ 53 w 126"/>
                <a:gd name="T17" fmla="*/ 247 h 368"/>
                <a:gd name="T18" fmla="*/ 42 w 126"/>
                <a:gd name="T19" fmla="*/ 278 h 368"/>
                <a:gd name="T20" fmla="*/ 32 w 126"/>
                <a:gd name="T21" fmla="*/ 307 h 368"/>
                <a:gd name="T22" fmla="*/ 22 w 126"/>
                <a:gd name="T23" fmla="*/ 337 h 368"/>
                <a:gd name="T24" fmla="*/ 12 w 126"/>
                <a:gd name="T25" fmla="*/ 368 h 368"/>
                <a:gd name="T26" fmla="*/ 0 w 126"/>
                <a:gd name="T27" fmla="*/ 345 h 368"/>
                <a:gd name="T28" fmla="*/ 12 w 126"/>
                <a:gd name="T29" fmla="*/ 314 h 368"/>
                <a:gd name="T30" fmla="*/ 23 w 126"/>
                <a:gd name="T31" fmla="*/ 282 h 368"/>
                <a:gd name="T32" fmla="*/ 34 w 126"/>
                <a:gd name="T33" fmla="*/ 251 h 368"/>
                <a:gd name="T34" fmla="*/ 42 w 126"/>
                <a:gd name="T35" fmla="*/ 219 h 368"/>
                <a:gd name="T36" fmla="*/ 53 w 126"/>
                <a:gd name="T37" fmla="*/ 189 h 368"/>
                <a:gd name="T38" fmla="*/ 61 w 126"/>
                <a:gd name="T39" fmla="*/ 156 h 368"/>
                <a:gd name="T40" fmla="*/ 72 w 126"/>
                <a:gd name="T41" fmla="*/ 126 h 368"/>
                <a:gd name="T42" fmla="*/ 83 w 126"/>
                <a:gd name="T43" fmla="*/ 94 h 368"/>
                <a:gd name="T44" fmla="*/ 89 w 126"/>
                <a:gd name="T45" fmla="*/ 72 h 368"/>
                <a:gd name="T46" fmla="*/ 96 w 126"/>
                <a:gd name="T47" fmla="*/ 50 h 368"/>
                <a:gd name="T48" fmla="*/ 102 w 126"/>
                <a:gd name="T49" fmla="*/ 28 h 368"/>
                <a:gd name="T50" fmla="*/ 109 w 126"/>
                <a:gd name="T51" fmla="*/ 6 h 368"/>
                <a:gd name="T52" fmla="*/ 112 w 126"/>
                <a:gd name="T53" fmla="*/ 3 h 368"/>
                <a:gd name="T54" fmla="*/ 117 w 126"/>
                <a:gd name="T55" fmla="*/ 2 h 368"/>
                <a:gd name="T56" fmla="*/ 121 w 126"/>
                <a:gd name="T57" fmla="*/ 2 h 368"/>
                <a:gd name="T58" fmla="*/ 126 w 126"/>
                <a:gd name="T5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368">
                  <a:moveTo>
                    <a:pt x="126" y="0"/>
                  </a:moveTo>
                  <a:lnTo>
                    <a:pt x="117" y="33"/>
                  </a:lnTo>
                  <a:lnTo>
                    <a:pt x="108" y="63"/>
                  </a:lnTo>
                  <a:lnTo>
                    <a:pt x="99" y="94"/>
                  </a:lnTo>
                  <a:lnTo>
                    <a:pt x="90" y="126"/>
                  </a:lnTo>
                  <a:lnTo>
                    <a:pt x="82" y="156"/>
                  </a:lnTo>
                  <a:lnTo>
                    <a:pt x="72" y="187"/>
                  </a:lnTo>
                  <a:lnTo>
                    <a:pt x="61" y="216"/>
                  </a:lnTo>
                  <a:lnTo>
                    <a:pt x="53" y="247"/>
                  </a:lnTo>
                  <a:lnTo>
                    <a:pt x="42" y="278"/>
                  </a:lnTo>
                  <a:lnTo>
                    <a:pt x="32" y="307"/>
                  </a:lnTo>
                  <a:lnTo>
                    <a:pt x="22" y="337"/>
                  </a:lnTo>
                  <a:lnTo>
                    <a:pt x="12" y="368"/>
                  </a:lnTo>
                  <a:lnTo>
                    <a:pt x="0" y="345"/>
                  </a:lnTo>
                  <a:lnTo>
                    <a:pt x="12" y="314"/>
                  </a:lnTo>
                  <a:lnTo>
                    <a:pt x="23" y="282"/>
                  </a:lnTo>
                  <a:lnTo>
                    <a:pt x="34" y="251"/>
                  </a:lnTo>
                  <a:lnTo>
                    <a:pt x="42" y="219"/>
                  </a:lnTo>
                  <a:lnTo>
                    <a:pt x="53" y="189"/>
                  </a:lnTo>
                  <a:lnTo>
                    <a:pt x="61" y="156"/>
                  </a:lnTo>
                  <a:lnTo>
                    <a:pt x="72" y="126"/>
                  </a:lnTo>
                  <a:lnTo>
                    <a:pt x="83" y="94"/>
                  </a:lnTo>
                  <a:lnTo>
                    <a:pt x="89" y="72"/>
                  </a:lnTo>
                  <a:lnTo>
                    <a:pt x="96" y="50"/>
                  </a:lnTo>
                  <a:lnTo>
                    <a:pt x="102" y="28"/>
                  </a:lnTo>
                  <a:lnTo>
                    <a:pt x="109" y="6"/>
                  </a:lnTo>
                  <a:lnTo>
                    <a:pt x="112" y="3"/>
                  </a:lnTo>
                  <a:lnTo>
                    <a:pt x="117" y="2"/>
                  </a:lnTo>
                  <a:lnTo>
                    <a:pt x="121" y="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35" name="Freeform 45"/>
            <p:cNvSpPr>
              <a:spLocks/>
            </p:cNvSpPr>
            <p:nvPr/>
          </p:nvSpPr>
          <p:spPr bwMode="auto">
            <a:xfrm>
              <a:off x="1510211" y="1876978"/>
              <a:ext cx="103377" cy="274077"/>
            </a:xfrm>
            <a:custGeom>
              <a:avLst/>
              <a:gdLst>
                <a:gd name="T0" fmla="*/ 173 w 179"/>
                <a:gd name="T1" fmla="*/ 27 h 471"/>
                <a:gd name="T2" fmla="*/ 158 w 179"/>
                <a:gd name="T3" fmla="*/ 72 h 471"/>
                <a:gd name="T4" fmla="*/ 142 w 179"/>
                <a:gd name="T5" fmla="*/ 129 h 471"/>
                <a:gd name="T6" fmla="*/ 120 w 179"/>
                <a:gd name="T7" fmla="*/ 197 h 471"/>
                <a:gd name="T8" fmla="*/ 98 w 179"/>
                <a:gd name="T9" fmla="*/ 264 h 471"/>
                <a:gd name="T10" fmla="*/ 78 w 179"/>
                <a:gd name="T11" fmla="*/ 333 h 471"/>
                <a:gd name="T12" fmla="*/ 59 w 179"/>
                <a:gd name="T13" fmla="*/ 394 h 471"/>
                <a:gd name="T14" fmla="*/ 44 w 179"/>
                <a:gd name="T15" fmla="*/ 447 h 471"/>
                <a:gd name="T16" fmla="*/ 34 w 179"/>
                <a:gd name="T17" fmla="*/ 466 h 471"/>
                <a:gd name="T18" fmla="*/ 30 w 179"/>
                <a:gd name="T19" fmla="*/ 454 h 471"/>
                <a:gd name="T20" fmla="*/ 19 w 179"/>
                <a:gd name="T21" fmla="*/ 451 h 471"/>
                <a:gd name="T22" fmla="*/ 9 w 179"/>
                <a:gd name="T23" fmla="*/ 457 h 471"/>
                <a:gd name="T24" fmla="*/ 3 w 179"/>
                <a:gd name="T25" fmla="*/ 463 h 471"/>
                <a:gd name="T26" fmla="*/ 2 w 179"/>
                <a:gd name="T27" fmla="*/ 464 h 471"/>
                <a:gd name="T28" fmla="*/ 2 w 179"/>
                <a:gd name="T29" fmla="*/ 458 h 471"/>
                <a:gd name="T30" fmla="*/ 8 w 179"/>
                <a:gd name="T31" fmla="*/ 448 h 471"/>
                <a:gd name="T32" fmla="*/ 12 w 179"/>
                <a:gd name="T33" fmla="*/ 432 h 471"/>
                <a:gd name="T34" fmla="*/ 19 w 179"/>
                <a:gd name="T35" fmla="*/ 415 h 471"/>
                <a:gd name="T36" fmla="*/ 31 w 179"/>
                <a:gd name="T37" fmla="*/ 406 h 471"/>
                <a:gd name="T38" fmla="*/ 40 w 179"/>
                <a:gd name="T39" fmla="*/ 400 h 471"/>
                <a:gd name="T40" fmla="*/ 40 w 179"/>
                <a:gd name="T41" fmla="*/ 391 h 471"/>
                <a:gd name="T42" fmla="*/ 38 w 179"/>
                <a:gd name="T43" fmla="*/ 387 h 471"/>
                <a:gd name="T44" fmla="*/ 32 w 179"/>
                <a:gd name="T45" fmla="*/ 377 h 471"/>
                <a:gd name="T46" fmla="*/ 35 w 179"/>
                <a:gd name="T47" fmla="*/ 355 h 471"/>
                <a:gd name="T48" fmla="*/ 46 w 179"/>
                <a:gd name="T49" fmla="*/ 324 h 471"/>
                <a:gd name="T50" fmla="*/ 62 w 179"/>
                <a:gd name="T51" fmla="*/ 280 h 471"/>
                <a:gd name="T52" fmla="*/ 76 w 179"/>
                <a:gd name="T53" fmla="*/ 237 h 471"/>
                <a:gd name="T54" fmla="*/ 91 w 179"/>
                <a:gd name="T55" fmla="*/ 194 h 471"/>
                <a:gd name="T56" fmla="*/ 108 w 179"/>
                <a:gd name="T57" fmla="*/ 136 h 471"/>
                <a:gd name="T58" fmla="*/ 130 w 179"/>
                <a:gd name="T59" fmla="*/ 63 h 471"/>
                <a:gd name="T60" fmla="*/ 141 w 179"/>
                <a:gd name="T61" fmla="*/ 25 h 471"/>
                <a:gd name="T62" fmla="*/ 143 w 179"/>
                <a:gd name="T63" fmla="*/ 22 h 471"/>
                <a:gd name="T64" fmla="*/ 146 w 179"/>
                <a:gd name="T65" fmla="*/ 16 h 471"/>
                <a:gd name="T66" fmla="*/ 149 w 179"/>
                <a:gd name="T67" fmla="*/ 8 h 471"/>
                <a:gd name="T68" fmla="*/ 149 w 179"/>
                <a:gd name="T69" fmla="*/ 0 h 471"/>
                <a:gd name="T70" fmla="*/ 165 w 179"/>
                <a:gd name="T71" fmla="*/ 0 h 471"/>
                <a:gd name="T72" fmla="*/ 179 w 179"/>
                <a:gd name="T73" fmla="*/ 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9" h="471">
                  <a:moveTo>
                    <a:pt x="179" y="5"/>
                  </a:moveTo>
                  <a:lnTo>
                    <a:pt x="173" y="27"/>
                  </a:lnTo>
                  <a:lnTo>
                    <a:pt x="165" y="50"/>
                  </a:lnTo>
                  <a:lnTo>
                    <a:pt x="158" y="72"/>
                  </a:lnTo>
                  <a:lnTo>
                    <a:pt x="152" y="95"/>
                  </a:lnTo>
                  <a:lnTo>
                    <a:pt x="142" y="129"/>
                  </a:lnTo>
                  <a:lnTo>
                    <a:pt x="130" y="164"/>
                  </a:lnTo>
                  <a:lnTo>
                    <a:pt x="120" y="197"/>
                  </a:lnTo>
                  <a:lnTo>
                    <a:pt x="108" y="231"/>
                  </a:lnTo>
                  <a:lnTo>
                    <a:pt x="98" y="264"/>
                  </a:lnTo>
                  <a:lnTo>
                    <a:pt x="88" y="299"/>
                  </a:lnTo>
                  <a:lnTo>
                    <a:pt x="78" y="333"/>
                  </a:lnTo>
                  <a:lnTo>
                    <a:pt x="68" y="368"/>
                  </a:lnTo>
                  <a:lnTo>
                    <a:pt x="59" y="394"/>
                  </a:lnTo>
                  <a:lnTo>
                    <a:pt x="51" y="420"/>
                  </a:lnTo>
                  <a:lnTo>
                    <a:pt x="44" y="447"/>
                  </a:lnTo>
                  <a:lnTo>
                    <a:pt x="34" y="471"/>
                  </a:lnTo>
                  <a:lnTo>
                    <a:pt x="34" y="466"/>
                  </a:lnTo>
                  <a:lnTo>
                    <a:pt x="32" y="460"/>
                  </a:lnTo>
                  <a:lnTo>
                    <a:pt x="30" y="454"/>
                  </a:lnTo>
                  <a:lnTo>
                    <a:pt x="25" y="450"/>
                  </a:lnTo>
                  <a:lnTo>
                    <a:pt x="19" y="451"/>
                  </a:lnTo>
                  <a:lnTo>
                    <a:pt x="13" y="452"/>
                  </a:lnTo>
                  <a:lnTo>
                    <a:pt x="9" y="457"/>
                  </a:lnTo>
                  <a:lnTo>
                    <a:pt x="5" y="461"/>
                  </a:lnTo>
                  <a:lnTo>
                    <a:pt x="3" y="463"/>
                  </a:lnTo>
                  <a:lnTo>
                    <a:pt x="3" y="463"/>
                  </a:lnTo>
                  <a:lnTo>
                    <a:pt x="2" y="464"/>
                  </a:lnTo>
                  <a:lnTo>
                    <a:pt x="0" y="464"/>
                  </a:lnTo>
                  <a:lnTo>
                    <a:pt x="2" y="458"/>
                  </a:lnTo>
                  <a:lnTo>
                    <a:pt x="5" y="452"/>
                  </a:lnTo>
                  <a:lnTo>
                    <a:pt x="8" y="448"/>
                  </a:lnTo>
                  <a:lnTo>
                    <a:pt x="9" y="441"/>
                  </a:lnTo>
                  <a:lnTo>
                    <a:pt x="12" y="432"/>
                  </a:lnTo>
                  <a:lnTo>
                    <a:pt x="15" y="422"/>
                  </a:lnTo>
                  <a:lnTo>
                    <a:pt x="19" y="415"/>
                  </a:lnTo>
                  <a:lnTo>
                    <a:pt x="27" y="409"/>
                  </a:lnTo>
                  <a:lnTo>
                    <a:pt x="31" y="406"/>
                  </a:lnTo>
                  <a:lnTo>
                    <a:pt x="37" y="403"/>
                  </a:lnTo>
                  <a:lnTo>
                    <a:pt x="40" y="400"/>
                  </a:lnTo>
                  <a:lnTo>
                    <a:pt x="41" y="394"/>
                  </a:lnTo>
                  <a:lnTo>
                    <a:pt x="40" y="391"/>
                  </a:lnTo>
                  <a:lnTo>
                    <a:pt x="40" y="390"/>
                  </a:lnTo>
                  <a:lnTo>
                    <a:pt x="38" y="387"/>
                  </a:lnTo>
                  <a:lnTo>
                    <a:pt x="38" y="385"/>
                  </a:lnTo>
                  <a:lnTo>
                    <a:pt x="32" y="377"/>
                  </a:lnTo>
                  <a:lnTo>
                    <a:pt x="32" y="365"/>
                  </a:lnTo>
                  <a:lnTo>
                    <a:pt x="35" y="355"/>
                  </a:lnTo>
                  <a:lnTo>
                    <a:pt x="38" y="346"/>
                  </a:lnTo>
                  <a:lnTo>
                    <a:pt x="46" y="324"/>
                  </a:lnTo>
                  <a:lnTo>
                    <a:pt x="54" y="302"/>
                  </a:lnTo>
                  <a:lnTo>
                    <a:pt x="62" y="280"/>
                  </a:lnTo>
                  <a:lnTo>
                    <a:pt x="69" y="258"/>
                  </a:lnTo>
                  <a:lnTo>
                    <a:pt x="76" y="237"/>
                  </a:lnTo>
                  <a:lnTo>
                    <a:pt x="84" y="215"/>
                  </a:lnTo>
                  <a:lnTo>
                    <a:pt x="91" y="194"/>
                  </a:lnTo>
                  <a:lnTo>
                    <a:pt x="100" y="172"/>
                  </a:lnTo>
                  <a:lnTo>
                    <a:pt x="108" y="136"/>
                  </a:lnTo>
                  <a:lnTo>
                    <a:pt x="119" y="100"/>
                  </a:lnTo>
                  <a:lnTo>
                    <a:pt x="130" y="63"/>
                  </a:lnTo>
                  <a:lnTo>
                    <a:pt x="142" y="27"/>
                  </a:lnTo>
                  <a:lnTo>
                    <a:pt x="141" y="25"/>
                  </a:lnTo>
                  <a:lnTo>
                    <a:pt x="142" y="24"/>
                  </a:lnTo>
                  <a:lnTo>
                    <a:pt x="143" y="22"/>
                  </a:lnTo>
                  <a:lnTo>
                    <a:pt x="145" y="19"/>
                  </a:lnTo>
                  <a:lnTo>
                    <a:pt x="146" y="16"/>
                  </a:lnTo>
                  <a:lnTo>
                    <a:pt x="148" y="12"/>
                  </a:lnTo>
                  <a:lnTo>
                    <a:pt x="149" y="8"/>
                  </a:lnTo>
                  <a:lnTo>
                    <a:pt x="148" y="5"/>
                  </a:lnTo>
                  <a:lnTo>
                    <a:pt x="149" y="0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71" y="2"/>
                  </a:lnTo>
                  <a:lnTo>
                    <a:pt x="17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36" name="Freeform 46"/>
            <p:cNvSpPr>
              <a:spLocks/>
            </p:cNvSpPr>
            <p:nvPr/>
          </p:nvSpPr>
          <p:spPr bwMode="auto">
            <a:xfrm>
              <a:off x="1489303" y="1880462"/>
              <a:ext cx="135899" cy="346081"/>
            </a:xfrm>
            <a:custGeom>
              <a:avLst/>
              <a:gdLst>
                <a:gd name="T0" fmla="*/ 227 w 234"/>
                <a:gd name="T1" fmla="*/ 38 h 597"/>
                <a:gd name="T2" fmla="*/ 212 w 234"/>
                <a:gd name="T3" fmla="*/ 88 h 597"/>
                <a:gd name="T4" fmla="*/ 199 w 234"/>
                <a:gd name="T5" fmla="*/ 136 h 597"/>
                <a:gd name="T6" fmla="*/ 183 w 234"/>
                <a:gd name="T7" fmla="*/ 184 h 597"/>
                <a:gd name="T8" fmla="*/ 170 w 234"/>
                <a:gd name="T9" fmla="*/ 225 h 597"/>
                <a:gd name="T10" fmla="*/ 158 w 234"/>
                <a:gd name="T11" fmla="*/ 257 h 597"/>
                <a:gd name="T12" fmla="*/ 149 w 234"/>
                <a:gd name="T13" fmla="*/ 286 h 597"/>
                <a:gd name="T14" fmla="*/ 142 w 234"/>
                <a:gd name="T15" fmla="*/ 311 h 597"/>
                <a:gd name="T16" fmla="*/ 126 w 234"/>
                <a:gd name="T17" fmla="*/ 371 h 597"/>
                <a:gd name="T18" fmla="*/ 122 w 234"/>
                <a:gd name="T19" fmla="*/ 384 h 597"/>
                <a:gd name="T20" fmla="*/ 117 w 234"/>
                <a:gd name="T21" fmla="*/ 398 h 597"/>
                <a:gd name="T22" fmla="*/ 111 w 234"/>
                <a:gd name="T23" fmla="*/ 419 h 597"/>
                <a:gd name="T24" fmla="*/ 105 w 234"/>
                <a:gd name="T25" fmla="*/ 438 h 597"/>
                <a:gd name="T26" fmla="*/ 101 w 234"/>
                <a:gd name="T27" fmla="*/ 448 h 597"/>
                <a:gd name="T28" fmla="*/ 94 w 234"/>
                <a:gd name="T29" fmla="*/ 470 h 597"/>
                <a:gd name="T30" fmla="*/ 85 w 234"/>
                <a:gd name="T31" fmla="*/ 496 h 597"/>
                <a:gd name="T32" fmla="*/ 67 w 234"/>
                <a:gd name="T33" fmla="*/ 525 h 597"/>
                <a:gd name="T34" fmla="*/ 50 w 234"/>
                <a:gd name="T35" fmla="*/ 554 h 597"/>
                <a:gd name="T36" fmla="*/ 32 w 234"/>
                <a:gd name="T37" fmla="*/ 582 h 597"/>
                <a:gd name="T38" fmla="*/ 21 w 234"/>
                <a:gd name="T39" fmla="*/ 591 h 597"/>
                <a:gd name="T40" fmla="*/ 6 w 234"/>
                <a:gd name="T41" fmla="*/ 586 h 597"/>
                <a:gd name="T42" fmla="*/ 0 w 234"/>
                <a:gd name="T43" fmla="*/ 560 h 597"/>
                <a:gd name="T44" fmla="*/ 0 w 234"/>
                <a:gd name="T45" fmla="*/ 508 h 597"/>
                <a:gd name="T46" fmla="*/ 5 w 234"/>
                <a:gd name="T47" fmla="*/ 477 h 597"/>
                <a:gd name="T48" fmla="*/ 5 w 234"/>
                <a:gd name="T49" fmla="*/ 464 h 597"/>
                <a:gd name="T50" fmla="*/ 19 w 234"/>
                <a:gd name="T51" fmla="*/ 425 h 597"/>
                <a:gd name="T52" fmla="*/ 41 w 234"/>
                <a:gd name="T53" fmla="*/ 423 h 597"/>
                <a:gd name="T54" fmla="*/ 34 w 234"/>
                <a:gd name="T55" fmla="*/ 444 h 597"/>
                <a:gd name="T56" fmla="*/ 27 w 234"/>
                <a:gd name="T57" fmla="*/ 452 h 597"/>
                <a:gd name="T58" fmla="*/ 19 w 234"/>
                <a:gd name="T59" fmla="*/ 454 h 597"/>
                <a:gd name="T60" fmla="*/ 15 w 234"/>
                <a:gd name="T61" fmla="*/ 457 h 597"/>
                <a:gd name="T62" fmla="*/ 10 w 234"/>
                <a:gd name="T63" fmla="*/ 461 h 597"/>
                <a:gd name="T64" fmla="*/ 15 w 234"/>
                <a:gd name="T65" fmla="*/ 464 h 597"/>
                <a:gd name="T66" fmla="*/ 22 w 234"/>
                <a:gd name="T67" fmla="*/ 458 h 597"/>
                <a:gd name="T68" fmla="*/ 29 w 234"/>
                <a:gd name="T69" fmla="*/ 461 h 597"/>
                <a:gd name="T70" fmla="*/ 32 w 234"/>
                <a:gd name="T71" fmla="*/ 467 h 597"/>
                <a:gd name="T72" fmla="*/ 41 w 234"/>
                <a:gd name="T73" fmla="*/ 462 h 597"/>
                <a:gd name="T74" fmla="*/ 53 w 234"/>
                <a:gd name="T75" fmla="*/ 451 h 597"/>
                <a:gd name="T76" fmla="*/ 63 w 234"/>
                <a:gd name="T77" fmla="*/ 458 h 597"/>
                <a:gd name="T78" fmla="*/ 65 w 234"/>
                <a:gd name="T79" fmla="*/ 476 h 597"/>
                <a:gd name="T80" fmla="*/ 72 w 234"/>
                <a:gd name="T81" fmla="*/ 480 h 597"/>
                <a:gd name="T82" fmla="*/ 84 w 234"/>
                <a:gd name="T83" fmla="*/ 473 h 597"/>
                <a:gd name="T84" fmla="*/ 88 w 234"/>
                <a:gd name="T85" fmla="*/ 467 h 597"/>
                <a:gd name="T86" fmla="*/ 84 w 234"/>
                <a:gd name="T87" fmla="*/ 467 h 597"/>
                <a:gd name="T88" fmla="*/ 79 w 234"/>
                <a:gd name="T89" fmla="*/ 468 h 597"/>
                <a:gd name="T90" fmla="*/ 75 w 234"/>
                <a:gd name="T91" fmla="*/ 473 h 597"/>
                <a:gd name="T92" fmla="*/ 79 w 234"/>
                <a:gd name="T93" fmla="*/ 452 h 597"/>
                <a:gd name="T94" fmla="*/ 95 w 234"/>
                <a:gd name="T95" fmla="*/ 413 h 597"/>
                <a:gd name="T96" fmla="*/ 111 w 234"/>
                <a:gd name="T97" fmla="*/ 353 h 597"/>
                <a:gd name="T98" fmla="*/ 133 w 234"/>
                <a:gd name="T99" fmla="*/ 282 h 597"/>
                <a:gd name="T100" fmla="*/ 143 w 234"/>
                <a:gd name="T101" fmla="*/ 242 h 597"/>
                <a:gd name="T102" fmla="*/ 143 w 234"/>
                <a:gd name="T103" fmla="*/ 239 h 597"/>
                <a:gd name="T104" fmla="*/ 155 w 234"/>
                <a:gd name="T105" fmla="*/ 209 h 597"/>
                <a:gd name="T106" fmla="*/ 174 w 234"/>
                <a:gd name="T107" fmla="*/ 149 h 597"/>
                <a:gd name="T108" fmla="*/ 192 w 234"/>
                <a:gd name="T109" fmla="*/ 91 h 597"/>
                <a:gd name="T110" fmla="*/ 211 w 234"/>
                <a:gd name="T111" fmla="*/ 31 h 597"/>
                <a:gd name="T112" fmla="*/ 224 w 234"/>
                <a:gd name="T113" fmla="*/ 3 h 597"/>
                <a:gd name="T114" fmla="*/ 231 w 234"/>
                <a:gd name="T115" fmla="*/ 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4" h="597">
                  <a:moveTo>
                    <a:pt x="234" y="13"/>
                  </a:moveTo>
                  <a:lnTo>
                    <a:pt x="227" y="38"/>
                  </a:lnTo>
                  <a:lnTo>
                    <a:pt x="219" y="63"/>
                  </a:lnTo>
                  <a:lnTo>
                    <a:pt x="212" y="88"/>
                  </a:lnTo>
                  <a:lnTo>
                    <a:pt x="205" y="111"/>
                  </a:lnTo>
                  <a:lnTo>
                    <a:pt x="199" y="136"/>
                  </a:lnTo>
                  <a:lnTo>
                    <a:pt x="192" y="159"/>
                  </a:lnTo>
                  <a:lnTo>
                    <a:pt x="183" y="184"/>
                  </a:lnTo>
                  <a:lnTo>
                    <a:pt x="176" y="207"/>
                  </a:lnTo>
                  <a:lnTo>
                    <a:pt x="170" y="225"/>
                  </a:lnTo>
                  <a:lnTo>
                    <a:pt x="164" y="241"/>
                  </a:lnTo>
                  <a:lnTo>
                    <a:pt x="158" y="257"/>
                  </a:lnTo>
                  <a:lnTo>
                    <a:pt x="154" y="273"/>
                  </a:lnTo>
                  <a:lnTo>
                    <a:pt x="149" y="286"/>
                  </a:lnTo>
                  <a:lnTo>
                    <a:pt x="146" y="298"/>
                  </a:lnTo>
                  <a:lnTo>
                    <a:pt x="142" y="311"/>
                  </a:lnTo>
                  <a:lnTo>
                    <a:pt x="138" y="324"/>
                  </a:lnTo>
                  <a:lnTo>
                    <a:pt x="126" y="371"/>
                  </a:lnTo>
                  <a:lnTo>
                    <a:pt x="124" y="376"/>
                  </a:lnTo>
                  <a:lnTo>
                    <a:pt x="122" y="384"/>
                  </a:lnTo>
                  <a:lnTo>
                    <a:pt x="120" y="391"/>
                  </a:lnTo>
                  <a:lnTo>
                    <a:pt x="117" y="398"/>
                  </a:lnTo>
                  <a:lnTo>
                    <a:pt x="114" y="409"/>
                  </a:lnTo>
                  <a:lnTo>
                    <a:pt x="111" y="419"/>
                  </a:lnTo>
                  <a:lnTo>
                    <a:pt x="108" y="429"/>
                  </a:lnTo>
                  <a:lnTo>
                    <a:pt x="105" y="438"/>
                  </a:lnTo>
                  <a:lnTo>
                    <a:pt x="104" y="438"/>
                  </a:lnTo>
                  <a:lnTo>
                    <a:pt x="101" y="448"/>
                  </a:lnTo>
                  <a:lnTo>
                    <a:pt x="97" y="460"/>
                  </a:lnTo>
                  <a:lnTo>
                    <a:pt x="94" y="470"/>
                  </a:lnTo>
                  <a:lnTo>
                    <a:pt x="92" y="481"/>
                  </a:lnTo>
                  <a:lnTo>
                    <a:pt x="85" y="496"/>
                  </a:lnTo>
                  <a:lnTo>
                    <a:pt x="76" y="511"/>
                  </a:lnTo>
                  <a:lnTo>
                    <a:pt x="67" y="525"/>
                  </a:lnTo>
                  <a:lnTo>
                    <a:pt x="59" y="540"/>
                  </a:lnTo>
                  <a:lnTo>
                    <a:pt x="50" y="554"/>
                  </a:lnTo>
                  <a:lnTo>
                    <a:pt x="41" y="567"/>
                  </a:lnTo>
                  <a:lnTo>
                    <a:pt x="32" y="582"/>
                  </a:lnTo>
                  <a:lnTo>
                    <a:pt x="25" y="597"/>
                  </a:lnTo>
                  <a:lnTo>
                    <a:pt x="21" y="591"/>
                  </a:lnTo>
                  <a:lnTo>
                    <a:pt x="13" y="588"/>
                  </a:lnTo>
                  <a:lnTo>
                    <a:pt x="6" y="586"/>
                  </a:lnTo>
                  <a:lnTo>
                    <a:pt x="0" y="586"/>
                  </a:lnTo>
                  <a:lnTo>
                    <a:pt x="0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5" y="483"/>
                  </a:lnTo>
                  <a:lnTo>
                    <a:pt x="5" y="477"/>
                  </a:lnTo>
                  <a:lnTo>
                    <a:pt x="5" y="470"/>
                  </a:lnTo>
                  <a:lnTo>
                    <a:pt x="5" y="464"/>
                  </a:lnTo>
                  <a:lnTo>
                    <a:pt x="8" y="460"/>
                  </a:lnTo>
                  <a:lnTo>
                    <a:pt x="19" y="425"/>
                  </a:lnTo>
                  <a:lnTo>
                    <a:pt x="44" y="413"/>
                  </a:lnTo>
                  <a:lnTo>
                    <a:pt x="41" y="423"/>
                  </a:lnTo>
                  <a:lnTo>
                    <a:pt x="38" y="433"/>
                  </a:lnTo>
                  <a:lnTo>
                    <a:pt x="34" y="444"/>
                  </a:lnTo>
                  <a:lnTo>
                    <a:pt x="29" y="454"/>
                  </a:lnTo>
                  <a:lnTo>
                    <a:pt x="27" y="452"/>
                  </a:lnTo>
                  <a:lnTo>
                    <a:pt x="24" y="452"/>
                  </a:lnTo>
                  <a:lnTo>
                    <a:pt x="19" y="454"/>
                  </a:lnTo>
                  <a:lnTo>
                    <a:pt x="16" y="455"/>
                  </a:lnTo>
                  <a:lnTo>
                    <a:pt x="15" y="457"/>
                  </a:lnTo>
                  <a:lnTo>
                    <a:pt x="12" y="458"/>
                  </a:lnTo>
                  <a:lnTo>
                    <a:pt x="10" y="461"/>
                  </a:lnTo>
                  <a:lnTo>
                    <a:pt x="10" y="464"/>
                  </a:lnTo>
                  <a:lnTo>
                    <a:pt x="15" y="464"/>
                  </a:lnTo>
                  <a:lnTo>
                    <a:pt x="18" y="461"/>
                  </a:lnTo>
                  <a:lnTo>
                    <a:pt x="22" y="458"/>
                  </a:lnTo>
                  <a:lnTo>
                    <a:pt x="28" y="458"/>
                  </a:lnTo>
                  <a:lnTo>
                    <a:pt x="29" y="461"/>
                  </a:lnTo>
                  <a:lnTo>
                    <a:pt x="31" y="464"/>
                  </a:lnTo>
                  <a:lnTo>
                    <a:pt x="32" y="467"/>
                  </a:lnTo>
                  <a:lnTo>
                    <a:pt x="35" y="467"/>
                  </a:lnTo>
                  <a:lnTo>
                    <a:pt x="41" y="462"/>
                  </a:lnTo>
                  <a:lnTo>
                    <a:pt x="46" y="455"/>
                  </a:lnTo>
                  <a:lnTo>
                    <a:pt x="53" y="451"/>
                  </a:lnTo>
                  <a:lnTo>
                    <a:pt x="60" y="449"/>
                  </a:lnTo>
                  <a:lnTo>
                    <a:pt x="63" y="458"/>
                  </a:lnTo>
                  <a:lnTo>
                    <a:pt x="63" y="467"/>
                  </a:lnTo>
                  <a:lnTo>
                    <a:pt x="65" y="476"/>
                  </a:lnTo>
                  <a:lnTo>
                    <a:pt x="66" y="484"/>
                  </a:lnTo>
                  <a:lnTo>
                    <a:pt x="72" y="480"/>
                  </a:lnTo>
                  <a:lnTo>
                    <a:pt x="78" y="476"/>
                  </a:lnTo>
                  <a:lnTo>
                    <a:pt x="84" y="473"/>
                  </a:lnTo>
                  <a:lnTo>
                    <a:pt x="89" y="468"/>
                  </a:lnTo>
                  <a:lnTo>
                    <a:pt x="88" y="467"/>
                  </a:lnTo>
                  <a:lnTo>
                    <a:pt x="85" y="465"/>
                  </a:lnTo>
                  <a:lnTo>
                    <a:pt x="84" y="467"/>
                  </a:lnTo>
                  <a:lnTo>
                    <a:pt x="81" y="468"/>
                  </a:lnTo>
                  <a:lnTo>
                    <a:pt x="79" y="468"/>
                  </a:lnTo>
                  <a:lnTo>
                    <a:pt x="78" y="471"/>
                  </a:lnTo>
                  <a:lnTo>
                    <a:pt x="75" y="473"/>
                  </a:lnTo>
                  <a:lnTo>
                    <a:pt x="73" y="474"/>
                  </a:lnTo>
                  <a:lnTo>
                    <a:pt x="79" y="452"/>
                  </a:lnTo>
                  <a:lnTo>
                    <a:pt x="88" y="432"/>
                  </a:lnTo>
                  <a:lnTo>
                    <a:pt x="95" y="413"/>
                  </a:lnTo>
                  <a:lnTo>
                    <a:pt x="103" y="391"/>
                  </a:lnTo>
                  <a:lnTo>
                    <a:pt x="111" y="353"/>
                  </a:lnTo>
                  <a:lnTo>
                    <a:pt x="122" y="317"/>
                  </a:lnTo>
                  <a:lnTo>
                    <a:pt x="133" y="282"/>
                  </a:lnTo>
                  <a:lnTo>
                    <a:pt x="143" y="244"/>
                  </a:lnTo>
                  <a:lnTo>
                    <a:pt x="143" y="242"/>
                  </a:lnTo>
                  <a:lnTo>
                    <a:pt x="143" y="241"/>
                  </a:lnTo>
                  <a:lnTo>
                    <a:pt x="143" y="239"/>
                  </a:lnTo>
                  <a:lnTo>
                    <a:pt x="145" y="238"/>
                  </a:lnTo>
                  <a:lnTo>
                    <a:pt x="155" y="209"/>
                  </a:lnTo>
                  <a:lnTo>
                    <a:pt x="164" y="178"/>
                  </a:lnTo>
                  <a:lnTo>
                    <a:pt x="174" y="149"/>
                  </a:lnTo>
                  <a:lnTo>
                    <a:pt x="183" y="120"/>
                  </a:lnTo>
                  <a:lnTo>
                    <a:pt x="192" y="91"/>
                  </a:lnTo>
                  <a:lnTo>
                    <a:pt x="202" y="60"/>
                  </a:lnTo>
                  <a:lnTo>
                    <a:pt x="211" y="31"/>
                  </a:lnTo>
                  <a:lnTo>
                    <a:pt x="221" y="0"/>
                  </a:lnTo>
                  <a:lnTo>
                    <a:pt x="224" y="3"/>
                  </a:lnTo>
                  <a:lnTo>
                    <a:pt x="228" y="6"/>
                  </a:lnTo>
                  <a:lnTo>
                    <a:pt x="231" y="9"/>
                  </a:lnTo>
                  <a:lnTo>
                    <a:pt x="234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37" name="Freeform 47"/>
            <p:cNvSpPr>
              <a:spLocks/>
            </p:cNvSpPr>
            <p:nvPr/>
          </p:nvSpPr>
          <p:spPr bwMode="auto">
            <a:xfrm>
              <a:off x="1830794" y="1888592"/>
              <a:ext cx="12777" cy="20904"/>
            </a:xfrm>
            <a:custGeom>
              <a:avLst/>
              <a:gdLst>
                <a:gd name="T0" fmla="*/ 22 w 22"/>
                <a:gd name="T1" fmla="*/ 6 h 37"/>
                <a:gd name="T2" fmla="*/ 18 w 22"/>
                <a:gd name="T3" fmla="*/ 13 h 37"/>
                <a:gd name="T4" fmla="*/ 15 w 22"/>
                <a:gd name="T5" fmla="*/ 22 h 37"/>
                <a:gd name="T6" fmla="*/ 11 w 22"/>
                <a:gd name="T7" fmla="*/ 29 h 37"/>
                <a:gd name="T8" fmla="*/ 3 w 22"/>
                <a:gd name="T9" fmla="*/ 37 h 37"/>
                <a:gd name="T10" fmla="*/ 0 w 22"/>
                <a:gd name="T11" fmla="*/ 34 h 37"/>
                <a:gd name="T12" fmla="*/ 2 w 22"/>
                <a:gd name="T13" fmla="*/ 32 h 37"/>
                <a:gd name="T14" fmla="*/ 3 w 22"/>
                <a:gd name="T15" fmla="*/ 29 h 37"/>
                <a:gd name="T16" fmla="*/ 3 w 22"/>
                <a:gd name="T17" fmla="*/ 27 h 37"/>
                <a:gd name="T18" fmla="*/ 8 w 22"/>
                <a:gd name="T19" fmla="*/ 19 h 37"/>
                <a:gd name="T20" fmla="*/ 12 w 22"/>
                <a:gd name="T21" fmla="*/ 13 h 37"/>
                <a:gd name="T22" fmla="*/ 17 w 22"/>
                <a:gd name="T23" fmla="*/ 6 h 37"/>
                <a:gd name="T24" fmla="*/ 21 w 22"/>
                <a:gd name="T25" fmla="*/ 0 h 37"/>
                <a:gd name="T26" fmla="*/ 22 w 22"/>
                <a:gd name="T27" fmla="*/ 0 h 37"/>
                <a:gd name="T28" fmla="*/ 22 w 22"/>
                <a:gd name="T29" fmla="*/ 3 h 37"/>
                <a:gd name="T30" fmla="*/ 22 w 22"/>
                <a:gd name="T31" fmla="*/ 5 h 37"/>
                <a:gd name="T32" fmla="*/ 22 w 22"/>
                <a:gd name="T3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7">
                  <a:moveTo>
                    <a:pt x="22" y="6"/>
                  </a:moveTo>
                  <a:lnTo>
                    <a:pt x="18" y="13"/>
                  </a:lnTo>
                  <a:lnTo>
                    <a:pt x="15" y="22"/>
                  </a:lnTo>
                  <a:lnTo>
                    <a:pt x="11" y="29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6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39" name="Freeform 48"/>
            <p:cNvSpPr>
              <a:spLocks/>
            </p:cNvSpPr>
            <p:nvPr/>
          </p:nvSpPr>
          <p:spPr bwMode="auto">
            <a:xfrm>
              <a:off x="1495111" y="1899044"/>
              <a:ext cx="4646" cy="34840"/>
            </a:xfrm>
            <a:custGeom>
              <a:avLst/>
              <a:gdLst>
                <a:gd name="T0" fmla="*/ 9 w 9"/>
                <a:gd name="T1" fmla="*/ 8 h 60"/>
                <a:gd name="T2" fmla="*/ 9 w 9"/>
                <a:gd name="T3" fmla="*/ 21 h 60"/>
                <a:gd name="T4" fmla="*/ 7 w 9"/>
                <a:gd name="T5" fmla="*/ 34 h 60"/>
                <a:gd name="T6" fmla="*/ 6 w 9"/>
                <a:gd name="T7" fmla="*/ 47 h 60"/>
                <a:gd name="T8" fmla="*/ 4 w 9"/>
                <a:gd name="T9" fmla="*/ 60 h 60"/>
                <a:gd name="T10" fmla="*/ 3 w 9"/>
                <a:gd name="T11" fmla="*/ 60 h 60"/>
                <a:gd name="T12" fmla="*/ 3 w 9"/>
                <a:gd name="T13" fmla="*/ 60 h 60"/>
                <a:gd name="T14" fmla="*/ 1 w 9"/>
                <a:gd name="T15" fmla="*/ 60 h 60"/>
                <a:gd name="T16" fmla="*/ 0 w 9"/>
                <a:gd name="T17" fmla="*/ 60 h 60"/>
                <a:gd name="T18" fmla="*/ 0 w 9"/>
                <a:gd name="T19" fmla="*/ 53 h 60"/>
                <a:gd name="T20" fmla="*/ 0 w 9"/>
                <a:gd name="T21" fmla="*/ 44 h 60"/>
                <a:gd name="T22" fmla="*/ 0 w 9"/>
                <a:gd name="T23" fmla="*/ 37 h 60"/>
                <a:gd name="T24" fmla="*/ 1 w 9"/>
                <a:gd name="T25" fmla="*/ 31 h 60"/>
                <a:gd name="T26" fmla="*/ 1 w 9"/>
                <a:gd name="T27" fmla="*/ 24 h 60"/>
                <a:gd name="T28" fmla="*/ 1 w 9"/>
                <a:gd name="T29" fmla="*/ 15 h 60"/>
                <a:gd name="T30" fmla="*/ 3 w 9"/>
                <a:gd name="T31" fmla="*/ 8 h 60"/>
                <a:gd name="T32" fmla="*/ 6 w 9"/>
                <a:gd name="T33" fmla="*/ 0 h 60"/>
                <a:gd name="T34" fmla="*/ 9 w 9"/>
                <a:gd name="T35" fmla="*/ 0 h 60"/>
                <a:gd name="T36" fmla="*/ 9 w 9"/>
                <a:gd name="T37" fmla="*/ 3 h 60"/>
                <a:gd name="T38" fmla="*/ 9 w 9"/>
                <a:gd name="T39" fmla="*/ 5 h 60"/>
                <a:gd name="T40" fmla="*/ 9 w 9"/>
                <a:gd name="T4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60">
                  <a:moveTo>
                    <a:pt x="9" y="8"/>
                  </a:moveTo>
                  <a:lnTo>
                    <a:pt x="9" y="21"/>
                  </a:lnTo>
                  <a:lnTo>
                    <a:pt x="7" y="34"/>
                  </a:lnTo>
                  <a:lnTo>
                    <a:pt x="6" y="47"/>
                  </a:lnTo>
                  <a:lnTo>
                    <a:pt x="4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1" y="15"/>
                  </a:lnTo>
                  <a:lnTo>
                    <a:pt x="3" y="8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40" name="Freeform 49"/>
            <p:cNvSpPr>
              <a:spLocks/>
            </p:cNvSpPr>
            <p:nvPr/>
          </p:nvSpPr>
          <p:spPr bwMode="auto">
            <a:xfrm>
              <a:off x="1473042" y="1908335"/>
              <a:ext cx="8131" cy="52261"/>
            </a:xfrm>
            <a:custGeom>
              <a:avLst/>
              <a:gdLst>
                <a:gd name="T0" fmla="*/ 13 w 13"/>
                <a:gd name="T1" fmla="*/ 0 h 91"/>
                <a:gd name="T2" fmla="*/ 11 w 13"/>
                <a:gd name="T3" fmla="*/ 8 h 91"/>
                <a:gd name="T4" fmla="*/ 11 w 13"/>
                <a:gd name="T5" fmla="*/ 13 h 91"/>
                <a:gd name="T6" fmla="*/ 11 w 13"/>
                <a:gd name="T7" fmla="*/ 21 h 91"/>
                <a:gd name="T8" fmla="*/ 10 w 13"/>
                <a:gd name="T9" fmla="*/ 28 h 91"/>
                <a:gd name="T10" fmla="*/ 10 w 13"/>
                <a:gd name="T11" fmla="*/ 91 h 91"/>
                <a:gd name="T12" fmla="*/ 8 w 13"/>
                <a:gd name="T13" fmla="*/ 83 h 91"/>
                <a:gd name="T14" fmla="*/ 5 w 13"/>
                <a:gd name="T15" fmla="*/ 75 h 91"/>
                <a:gd name="T16" fmla="*/ 2 w 13"/>
                <a:gd name="T17" fmla="*/ 67 h 91"/>
                <a:gd name="T18" fmla="*/ 4 w 13"/>
                <a:gd name="T19" fmla="*/ 60 h 91"/>
                <a:gd name="T20" fmla="*/ 2 w 13"/>
                <a:gd name="T21" fmla="*/ 46 h 91"/>
                <a:gd name="T22" fmla="*/ 1 w 13"/>
                <a:gd name="T23" fmla="*/ 31 h 91"/>
                <a:gd name="T24" fmla="*/ 0 w 13"/>
                <a:gd name="T25" fmla="*/ 18 h 91"/>
                <a:gd name="T26" fmla="*/ 0 w 13"/>
                <a:gd name="T27" fmla="*/ 5 h 91"/>
                <a:gd name="T28" fmla="*/ 2 w 13"/>
                <a:gd name="T29" fmla="*/ 3 h 91"/>
                <a:gd name="T30" fmla="*/ 7 w 13"/>
                <a:gd name="T31" fmla="*/ 2 h 91"/>
                <a:gd name="T32" fmla="*/ 10 w 13"/>
                <a:gd name="T33" fmla="*/ 0 h 91"/>
                <a:gd name="T34" fmla="*/ 13 w 13"/>
                <a:gd name="T3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91">
                  <a:moveTo>
                    <a:pt x="13" y="0"/>
                  </a:moveTo>
                  <a:lnTo>
                    <a:pt x="11" y="8"/>
                  </a:lnTo>
                  <a:lnTo>
                    <a:pt x="11" y="13"/>
                  </a:lnTo>
                  <a:lnTo>
                    <a:pt x="11" y="21"/>
                  </a:lnTo>
                  <a:lnTo>
                    <a:pt x="10" y="28"/>
                  </a:lnTo>
                  <a:lnTo>
                    <a:pt x="10" y="91"/>
                  </a:lnTo>
                  <a:lnTo>
                    <a:pt x="8" y="83"/>
                  </a:lnTo>
                  <a:lnTo>
                    <a:pt x="5" y="75"/>
                  </a:lnTo>
                  <a:lnTo>
                    <a:pt x="2" y="67"/>
                  </a:lnTo>
                  <a:lnTo>
                    <a:pt x="4" y="60"/>
                  </a:lnTo>
                  <a:lnTo>
                    <a:pt x="2" y="46"/>
                  </a:lnTo>
                  <a:lnTo>
                    <a:pt x="1" y="31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41" name="Freeform 50"/>
            <p:cNvSpPr>
              <a:spLocks/>
            </p:cNvSpPr>
            <p:nvPr/>
          </p:nvSpPr>
          <p:spPr bwMode="auto">
            <a:xfrm>
              <a:off x="1662372" y="1909496"/>
              <a:ext cx="87115" cy="65035"/>
            </a:xfrm>
            <a:custGeom>
              <a:avLst/>
              <a:gdLst>
                <a:gd name="T0" fmla="*/ 40 w 151"/>
                <a:gd name="T1" fmla="*/ 6 h 112"/>
                <a:gd name="T2" fmla="*/ 32 w 151"/>
                <a:gd name="T3" fmla="*/ 10 h 112"/>
                <a:gd name="T4" fmla="*/ 22 w 151"/>
                <a:gd name="T5" fmla="*/ 16 h 112"/>
                <a:gd name="T6" fmla="*/ 13 w 151"/>
                <a:gd name="T7" fmla="*/ 25 h 112"/>
                <a:gd name="T8" fmla="*/ 21 w 151"/>
                <a:gd name="T9" fmla="*/ 36 h 112"/>
                <a:gd name="T10" fmla="*/ 46 w 151"/>
                <a:gd name="T11" fmla="*/ 54 h 112"/>
                <a:gd name="T12" fmla="*/ 67 w 151"/>
                <a:gd name="T13" fmla="*/ 73 h 112"/>
                <a:gd name="T14" fmla="*/ 89 w 151"/>
                <a:gd name="T15" fmla="*/ 95 h 112"/>
                <a:gd name="T16" fmla="*/ 111 w 151"/>
                <a:gd name="T17" fmla="*/ 97 h 112"/>
                <a:gd name="T18" fmla="*/ 132 w 151"/>
                <a:gd name="T19" fmla="*/ 77 h 112"/>
                <a:gd name="T20" fmla="*/ 136 w 151"/>
                <a:gd name="T21" fmla="*/ 62 h 112"/>
                <a:gd name="T22" fmla="*/ 120 w 151"/>
                <a:gd name="T23" fmla="*/ 52 h 112"/>
                <a:gd name="T24" fmla="*/ 105 w 151"/>
                <a:gd name="T25" fmla="*/ 41 h 112"/>
                <a:gd name="T26" fmla="*/ 89 w 151"/>
                <a:gd name="T27" fmla="*/ 29 h 112"/>
                <a:gd name="T28" fmla="*/ 72 w 151"/>
                <a:gd name="T29" fmla="*/ 19 h 112"/>
                <a:gd name="T30" fmla="*/ 54 w 151"/>
                <a:gd name="T31" fmla="*/ 10 h 112"/>
                <a:gd name="T32" fmla="*/ 47 w 151"/>
                <a:gd name="T33" fmla="*/ 1 h 112"/>
                <a:gd name="T34" fmla="*/ 66 w 151"/>
                <a:gd name="T35" fmla="*/ 10 h 112"/>
                <a:gd name="T36" fmla="*/ 85 w 151"/>
                <a:gd name="T37" fmla="*/ 20 h 112"/>
                <a:gd name="T38" fmla="*/ 100 w 151"/>
                <a:gd name="T39" fmla="*/ 32 h 112"/>
                <a:gd name="T40" fmla="*/ 114 w 151"/>
                <a:gd name="T41" fmla="*/ 42 h 112"/>
                <a:gd name="T42" fmla="*/ 130 w 151"/>
                <a:gd name="T43" fmla="*/ 52 h 112"/>
                <a:gd name="T44" fmla="*/ 143 w 151"/>
                <a:gd name="T45" fmla="*/ 64 h 112"/>
                <a:gd name="T46" fmla="*/ 148 w 151"/>
                <a:gd name="T47" fmla="*/ 64 h 112"/>
                <a:gd name="T48" fmla="*/ 151 w 151"/>
                <a:gd name="T49" fmla="*/ 67 h 112"/>
                <a:gd name="T50" fmla="*/ 148 w 151"/>
                <a:gd name="T51" fmla="*/ 71 h 112"/>
                <a:gd name="T52" fmla="*/ 145 w 151"/>
                <a:gd name="T53" fmla="*/ 73 h 112"/>
                <a:gd name="T54" fmla="*/ 129 w 151"/>
                <a:gd name="T55" fmla="*/ 89 h 112"/>
                <a:gd name="T56" fmla="*/ 111 w 151"/>
                <a:gd name="T57" fmla="*/ 102 h 112"/>
                <a:gd name="T58" fmla="*/ 107 w 151"/>
                <a:gd name="T59" fmla="*/ 108 h 112"/>
                <a:gd name="T60" fmla="*/ 101 w 151"/>
                <a:gd name="T61" fmla="*/ 112 h 112"/>
                <a:gd name="T62" fmla="*/ 94 w 151"/>
                <a:gd name="T63" fmla="*/ 105 h 112"/>
                <a:gd name="T64" fmla="*/ 86 w 151"/>
                <a:gd name="T65" fmla="*/ 99 h 112"/>
                <a:gd name="T66" fmla="*/ 78 w 151"/>
                <a:gd name="T67" fmla="*/ 89 h 112"/>
                <a:gd name="T68" fmla="*/ 67 w 151"/>
                <a:gd name="T69" fmla="*/ 79 h 112"/>
                <a:gd name="T70" fmla="*/ 53 w 151"/>
                <a:gd name="T71" fmla="*/ 67 h 112"/>
                <a:gd name="T72" fmla="*/ 38 w 151"/>
                <a:gd name="T73" fmla="*/ 55 h 112"/>
                <a:gd name="T74" fmla="*/ 24 w 151"/>
                <a:gd name="T75" fmla="*/ 45 h 112"/>
                <a:gd name="T76" fmla="*/ 9 w 151"/>
                <a:gd name="T77" fmla="*/ 35 h 112"/>
                <a:gd name="T78" fmla="*/ 3 w 151"/>
                <a:gd name="T79" fmla="*/ 33 h 112"/>
                <a:gd name="T80" fmla="*/ 0 w 151"/>
                <a:gd name="T81" fmla="*/ 30 h 112"/>
                <a:gd name="T82" fmla="*/ 5 w 151"/>
                <a:gd name="T83" fmla="*/ 26 h 112"/>
                <a:gd name="T84" fmla="*/ 10 w 151"/>
                <a:gd name="T85" fmla="*/ 22 h 112"/>
                <a:gd name="T86" fmla="*/ 24 w 151"/>
                <a:gd name="T87" fmla="*/ 9 h 112"/>
                <a:gd name="T88" fmla="*/ 41 w 151"/>
                <a:gd name="T8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" h="112">
                  <a:moveTo>
                    <a:pt x="43" y="1"/>
                  </a:moveTo>
                  <a:lnTo>
                    <a:pt x="40" y="6"/>
                  </a:lnTo>
                  <a:lnTo>
                    <a:pt x="35" y="7"/>
                  </a:lnTo>
                  <a:lnTo>
                    <a:pt x="32" y="10"/>
                  </a:lnTo>
                  <a:lnTo>
                    <a:pt x="28" y="13"/>
                  </a:lnTo>
                  <a:lnTo>
                    <a:pt x="22" y="16"/>
                  </a:lnTo>
                  <a:lnTo>
                    <a:pt x="18" y="20"/>
                  </a:lnTo>
                  <a:lnTo>
                    <a:pt x="13" y="25"/>
                  </a:lnTo>
                  <a:lnTo>
                    <a:pt x="9" y="29"/>
                  </a:lnTo>
                  <a:lnTo>
                    <a:pt x="21" y="36"/>
                  </a:lnTo>
                  <a:lnTo>
                    <a:pt x="32" y="45"/>
                  </a:lnTo>
                  <a:lnTo>
                    <a:pt x="46" y="54"/>
                  </a:lnTo>
                  <a:lnTo>
                    <a:pt x="57" y="64"/>
                  </a:lnTo>
                  <a:lnTo>
                    <a:pt x="67" y="73"/>
                  </a:lnTo>
                  <a:lnTo>
                    <a:pt x="79" y="83"/>
                  </a:lnTo>
                  <a:lnTo>
                    <a:pt x="89" y="95"/>
                  </a:lnTo>
                  <a:lnTo>
                    <a:pt x="100" y="105"/>
                  </a:lnTo>
                  <a:lnTo>
                    <a:pt x="111" y="97"/>
                  </a:lnTo>
                  <a:lnTo>
                    <a:pt x="121" y="87"/>
                  </a:lnTo>
                  <a:lnTo>
                    <a:pt x="132" y="77"/>
                  </a:lnTo>
                  <a:lnTo>
                    <a:pt x="142" y="68"/>
                  </a:lnTo>
                  <a:lnTo>
                    <a:pt x="136" y="62"/>
                  </a:lnTo>
                  <a:lnTo>
                    <a:pt x="129" y="57"/>
                  </a:lnTo>
                  <a:lnTo>
                    <a:pt x="120" y="52"/>
                  </a:lnTo>
                  <a:lnTo>
                    <a:pt x="114" y="45"/>
                  </a:lnTo>
                  <a:lnTo>
                    <a:pt x="105" y="41"/>
                  </a:lnTo>
                  <a:lnTo>
                    <a:pt x="97" y="35"/>
                  </a:lnTo>
                  <a:lnTo>
                    <a:pt x="89" y="29"/>
                  </a:lnTo>
                  <a:lnTo>
                    <a:pt x="81" y="23"/>
                  </a:lnTo>
                  <a:lnTo>
                    <a:pt x="72" y="19"/>
                  </a:lnTo>
                  <a:lnTo>
                    <a:pt x="63" y="13"/>
                  </a:lnTo>
                  <a:lnTo>
                    <a:pt x="54" y="10"/>
                  </a:lnTo>
                  <a:lnTo>
                    <a:pt x="46" y="6"/>
                  </a:lnTo>
                  <a:lnTo>
                    <a:pt x="47" y="1"/>
                  </a:lnTo>
                  <a:lnTo>
                    <a:pt x="57" y="4"/>
                  </a:lnTo>
                  <a:lnTo>
                    <a:pt x="66" y="10"/>
                  </a:lnTo>
                  <a:lnTo>
                    <a:pt x="75" y="16"/>
                  </a:lnTo>
                  <a:lnTo>
                    <a:pt x="85" y="20"/>
                  </a:lnTo>
                  <a:lnTo>
                    <a:pt x="92" y="26"/>
                  </a:lnTo>
                  <a:lnTo>
                    <a:pt x="100" y="32"/>
                  </a:lnTo>
                  <a:lnTo>
                    <a:pt x="107" y="36"/>
                  </a:lnTo>
                  <a:lnTo>
                    <a:pt x="114" y="42"/>
                  </a:lnTo>
                  <a:lnTo>
                    <a:pt x="121" y="48"/>
                  </a:lnTo>
                  <a:lnTo>
                    <a:pt x="130" y="52"/>
                  </a:lnTo>
                  <a:lnTo>
                    <a:pt x="136" y="58"/>
                  </a:lnTo>
                  <a:lnTo>
                    <a:pt x="143" y="64"/>
                  </a:lnTo>
                  <a:lnTo>
                    <a:pt x="146" y="64"/>
                  </a:lnTo>
                  <a:lnTo>
                    <a:pt x="148" y="64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51" y="70"/>
                  </a:lnTo>
                  <a:lnTo>
                    <a:pt x="148" y="71"/>
                  </a:lnTo>
                  <a:lnTo>
                    <a:pt x="146" y="71"/>
                  </a:lnTo>
                  <a:lnTo>
                    <a:pt x="145" y="73"/>
                  </a:lnTo>
                  <a:lnTo>
                    <a:pt x="136" y="80"/>
                  </a:lnTo>
                  <a:lnTo>
                    <a:pt x="129" y="89"/>
                  </a:lnTo>
                  <a:lnTo>
                    <a:pt x="120" y="96"/>
                  </a:lnTo>
                  <a:lnTo>
                    <a:pt x="111" y="102"/>
                  </a:lnTo>
                  <a:lnTo>
                    <a:pt x="110" y="105"/>
                  </a:lnTo>
                  <a:lnTo>
                    <a:pt x="107" y="108"/>
                  </a:lnTo>
                  <a:lnTo>
                    <a:pt x="104" y="109"/>
                  </a:lnTo>
                  <a:lnTo>
                    <a:pt x="101" y="112"/>
                  </a:lnTo>
                  <a:lnTo>
                    <a:pt x="97" y="109"/>
                  </a:lnTo>
                  <a:lnTo>
                    <a:pt x="94" y="105"/>
                  </a:lnTo>
                  <a:lnTo>
                    <a:pt x="91" y="102"/>
                  </a:lnTo>
                  <a:lnTo>
                    <a:pt x="86" y="99"/>
                  </a:lnTo>
                  <a:lnTo>
                    <a:pt x="82" y="93"/>
                  </a:lnTo>
                  <a:lnTo>
                    <a:pt x="78" y="89"/>
                  </a:lnTo>
                  <a:lnTo>
                    <a:pt x="72" y="84"/>
                  </a:lnTo>
                  <a:lnTo>
                    <a:pt x="67" y="79"/>
                  </a:lnTo>
                  <a:lnTo>
                    <a:pt x="60" y="73"/>
                  </a:lnTo>
                  <a:lnTo>
                    <a:pt x="53" y="67"/>
                  </a:lnTo>
                  <a:lnTo>
                    <a:pt x="46" y="61"/>
                  </a:lnTo>
                  <a:lnTo>
                    <a:pt x="38" y="55"/>
                  </a:lnTo>
                  <a:lnTo>
                    <a:pt x="31" y="49"/>
                  </a:lnTo>
                  <a:lnTo>
                    <a:pt x="24" y="45"/>
                  </a:lnTo>
                  <a:lnTo>
                    <a:pt x="16" y="39"/>
                  </a:lnTo>
                  <a:lnTo>
                    <a:pt x="9" y="35"/>
                  </a:lnTo>
                  <a:lnTo>
                    <a:pt x="6" y="35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5" y="26"/>
                  </a:lnTo>
                  <a:lnTo>
                    <a:pt x="8" y="23"/>
                  </a:lnTo>
                  <a:lnTo>
                    <a:pt x="10" y="22"/>
                  </a:lnTo>
                  <a:lnTo>
                    <a:pt x="16" y="14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42" name="Freeform 51"/>
            <p:cNvSpPr>
              <a:spLocks/>
            </p:cNvSpPr>
            <p:nvPr/>
          </p:nvSpPr>
          <p:spPr bwMode="auto">
            <a:xfrm>
              <a:off x="1462588" y="1914141"/>
              <a:ext cx="6969" cy="18582"/>
            </a:xfrm>
            <a:custGeom>
              <a:avLst/>
              <a:gdLst>
                <a:gd name="T0" fmla="*/ 10 w 10"/>
                <a:gd name="T1" fmla="*/ 32 h 32"/>
                <a:gd name="T2" fmla="*/ 7 w 10"/>
                <a:gd name="T3" fmla="*/ 26 h 32"/>
                <a:gd name="T4" fmla="*/ 4 w 10"/>
                <a:gd name="T5" fmla="*/ 19 h 32"/>
                <a:gd name="T6" fmla="*/ 1 w 10"/>
                <a:gd name="T7" fmla="*/ 13 h 32"/>
                <a:gd name="T8" fmla="*/ 0 w 10"/>
                <a:gd name="T9" fmla="*/ 6 h 32"/>
                <a:gd name="T10" fmla="*/ 1 w 10"/>
                <a:gd name="T11" fmla="*/ 4 h 32"/>
                <a:gd name="T12" fmla="*/ 3 w 10"/>
                <a:gd name="T13" fmla="*/ 3 h 32"/>
                <a:gd name="T14" fmla="*/ 6 w 10"/>
                <a:gd name="T15" fmla="*/ 2 h 32"/>
                <a:gd name="T16" fmla="*/ 9 w 10"/>
                <a:gd name="T17" fmla="*/ 0 h 32"/>
                <a:gd name="T18" fmla="*/ 9 w 10"/>
                <a:gd name="T19" fmla="*/ 7 h 32"/>
                <a:gd name="T20" fmla="*/ 9 w 10"/>
                <a:gd name="T21" fmla="*/ 16 h 32"/>
                <a:gd name="T22" fmla="*/ 10 w 10"/>
                <a:gd name="T23" fmla="*/ 23 h 32"/>
                <a:gd name="T24" fmla="*/ 10 w 1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2">
                  <a:moveTo>
                    <a:pt x="10" y="32"/>
                  </a:moveTo>
                  <a:lnTo>
                    <a:pt x="7" y="26"/>
                  </a:lnTo>
                  <a:lnTo>
                    <a:pt x="4" y="19"/>
                  </a:lnTo>
                  <a:lnTo>
                    <a:pt x="1" y="13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7"/>
                  </a:lnTo>
                  <a:lnTo>
                    <a:pt x="9" y="16"/>
                  </a:lnTo>
                  <a:lnTo>
                    <a:pt x="10" y="23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43" name="Freeform 52"/>
            <p:cNvSpPr>
              <a:spLocks/>
            </p:cNvSpPr>
            <p:nvPr/>
          </p:nvSpPr>
          <p:spPr bwMode="auto">
            <a:xfrm>
              <a:off x="1531119" y="1915303"/>
              <a:ext cx="31361" cy="67358"/>
            </a:xfrm>
            <a:custGeom>
              <a:avLst/>
              <a:gdLst>
                <a:gd name="T0" fmla="*/ 54 w 54"/>
                <a:gd name="T1" fmla="*/ 3 h 117"/>
                <a:gd name="T2" fmla="*/ 50 w 54"/>
                <a:gd name="T3" fmla="*/ 15 h 117"/>
                <a:gd name="T4" fmla="*/ 47 w 54"/>
                <a:gd name="T5" fmla="*/ 26 h 117"/>
                <a:gd name="T6" fmla="*/ 42 w 54"/>
                <a:gd name="T7" fmla="*/ 38 h 117"/>
                <a:gd name="T8" fmla="*/ 39 w 54"/>
                <a:gd name="T9" fmla="*/ 51 h 117"/>
                <a:gd name="T10" fmla="*/ 35 w 54"/>
                <a:gd name="T11" fmla="*/ 51 h 117"/>
                <a:gd name="T12" fmla="*/ 32 w 54"/>
                <a:gd name="T13" fmla="*/ 52 h 117"/>
                <a:gd name="T14" fmla="*/ 31 w 54"/>
                <a:gd name="T15" fmla="*/ 57 h 117"/>
                <a:gd name="T16" fmla="*/ 29 w 54"/>
                <a:gd name="T17" fmla="*/ 60 h 117"/>
                <a:gd name="T18" fmla="*/ 28 w 54"/>
                <a:gd name="T19" fmla="*/ 61 h 117"/>
                <a:gd name="T20" fmla="*/ 28 w 54"/>
                <a:gd name="T21" fmla="*/ 63 h 117"/>
                <a:gd name="T22" fmla="*/ 28 w 54"/>
                <a:gd name="T23" fmla="*/ 64 h 117"/>
                <a:gd name="T24" fmla="*/ 26 w 54"/>
                <a:gd name="T25" fmla="*/ 64 h 117"/>
                <a:gd name="T26" fmla="*/ 23 w 54"/>
                <a:gd name="T27" fmla="*/ 76 h 117"/>
                <a:gd name="T28" fmla="*/ 20 w 54"/>
                <a:gd name="T29" fmla="*/ 85 h 117"/>
                <a:gd name="T30" fmla="*/ 17 w 54"/>
                <a:gd name="T31" fmla="*/ 95 h 117"/>
                <a:gd name="T32" fmla="*/ 14 w 54"/>
                <a:gd name="T33" fmla="*/ 105 h 117"/>
                <a:gd name="T34" fmla="*/ 10 w 54"/>
                <a:gd name="T35" fmla="*/ 108 h 117"/>
                <a:gd name="T36" fmla="*/ 7 w 54"/>
                <a:gd name="T37" fmla="*/ 111 h 117"/>
                <a:gd name="T38" fmla="*/ 3 w 54"/>
                <a:gd name="T39" fmla="*/ 114 h 117"/>
                <a:gd name="T40" fmla="*/ 0 w 54"/>
                <a:gd name="T41" fmla="*/ 117 h 117"/>
                <a:gd name="T42" fmla="*/ 1 w 54"/>
                <a:gd name="T43" fmla="*/ 114 h 117"/>
                <a:gd name="T44" fmla="*/ 1 w 54"/>
                <a:gd name="T45" fmla="*/ 109 h 117"/>
                <a:gd name="T46" fmla="*/ 1 w 54"/>
                <a:gd name="T47" fmla="*/ 106 h 117"/>
                <a:gd name="T48" fmla="*/ 3 w 54"/>
                <a:gd name="T49" fmla="*/ 105 h 117"/>
                <a:gd name="T50" fmla="*/ 10 w 54"/>
                <a:gd name="T51" fmla="*/ 79 h 117"/>
                <a:gd name="T52" fmla="*/ 16 w 54"/>
                <a:gd name="T53" fmla="*/ 52 h 117"/>
                <a:gd name="T54" fmla="*/ 23 w 54"/>
                <a:gd name="T55" fmla="*/ 26 h 117"/>
                <a:gd name="T56" fmla="*/ 31 w 54"/>
                <a:gd name="T57" fmla="*/ 0 h 117"/>
                <a:gd name="T58" fmla="*/ 54 w 54"/>
                <a:gd name="T59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117">
                  <a:moveTo>
                    <a:pt x="54" y="3"/>
                  </a:moveTo>
                  <a:lnTo>
                    <a:pt x="50" y="15"/>
                  </a:lnTo>
                  <a:lnTo>
                    <a:pt x="47" y="26"/>
                  </a:lnTo>
                  <a:lnTo>
                    <a:pt x="42" y="38"/>
                  </a:lnTo>
                  <a:lnTo>
                    <a:pt x="39" y="51"/>
                  </a:lnTo>
                  <a:lnTo>
                    <a:pt x="35" y="51"/>
                  </a:lnTo>
                  <a:lnTo>
                    <a:pt x="32" y="52"/>
                  </a:lnTo>
                  <a:lnTo>
                    <a:pt x="31" y="57"/>
                  </a:lnTo>
                  <a:lnTo>
                    <a:pt x="29" y="60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6" y="64"/>
                  </a:lnTo>
                  <a:lnTo>
                    <a:pt x="23" y="76"/>
                  </a:lnTo>
                  <a:lnTo>
                    <a:pt x="20" y="85"/>
                  </a:lnTo>
                  <a:lnTo>
                    <a:pt x="17" y="95"/>
                  </a:lnTo>
                  <a:lnTo>
                    <a:pt x="14" y="105"/>
                  </a:lnTo>
                  <a:lnTo>
                    <a:pt x="10" y="108"/>
                  </a:lnTo>
                  <a:lnTo>
                    <a:pt x="7" y="111"/>
                  </a:lnTo>
                  <a:lnTo>
                    <a:pt x="3" y="114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1" y="109"/>
                  </a:lnTo>
                  <a:lnTo>
                    <a:pt x="1" y="106"/>
                  </a:lnTo>
                  <a:lnTo>
                    <a:pt x="3" y="105"/>
                  </a:lnTo>
                  <a:lnTo>
                    <a:pt x="10" y="79"/>
                  </a:lnTo>
                  <a:lnTo>
                    <a:pt x="16" y="52"/>
                  </a:lnTo>
                  <a:lnTo>
                    <a:pt x="23" y="26"/>
                  </a:lnTo>
                  <a:lnTo>
                    <a:pt x="31" y="0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44" name="Freeform 53"/>
            <p:cNvSpPr>
              <a:spLocks/>
            </p:cNvSpPr>
            <p:nvPr/>
          </p:nvSpPr>
          <p:spPr bwMode="auto">
            <a:xfrm>
              <a:off x="1223312" y="1953627"/>
              <a:ext cx="10454" cy="12775"/>
            </a:xfrm>
            <a:custGeom>
              <a:avLst/>
              <a:gdLst>
                <a:gd name="T0" fmla="*/ 17 w 17"/>
                <a:gd name="T1" fmla="*/ 20 h 23"/>
                <a:gd name="T2" fmla="*/ 13 w 17"/>
                <a:gd name="T3" fmla="*/ 23 h 23"/>
                <a:gd name="T4" fmla="*/ 8 w 17"/>
                <a:gd name="T5" fmla="*/ 17 h 23"/>
                <a:gd name="T6" fmla="*/ 3 w 17"/>
                <a:gd name="T7" fmla="*/ 13 h 23"/>
                <a:gd name="T8" fmla="*/ 0 w 17"/>
                <a:gd name="T9" fmla="*/ 7 h 23"/>
                <a:gd name="T10" fmla="*/ 0 w 17"/>
                <a:gd name="T11" fmla="*/ 0 h 23"/>
                <a:gd name="T12" fmla="*/ 4 w 17"/>
                <a:gd name="T13" fmla="*/ 0 h 23"/>
                <a:gd name="T14" fmla="*/ 7 w 17"/>
                <a:gd name="T15" fmla="*/ 1 h 23"/>
                <a:gd name="T16" fmla="*/ 10 w 17"/>
                <a:gd name="T17" fmla="*/ 5 h 23"/>
                <a:gd name="T18" fmla="*/ 13 w 17"/>
                <a:gd name="T19" fmla="*/ 8 h 23"/>
                <a:gd name="T20" fmla="*/ 17 w 17"/>
                <a:gd name="T2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3">
                  <a:moveTo>
                    <a:pt x="17" y="20"/>
                  </a:moveTo>
                  <a:lnTo>
                    <a:pt x="13" y="23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45" name="Freeform 54"/>
            <p:cNvSpPr>
              <a:spLocks/>
            </p:cNvSpPr>
            <p:nvPr/>
          </p:nvSpPr>
          <p:spPr bwMode="auto">
            <a:xfrm>
              <a:off x="1572934" y="1955950"/>
              <a:ext cx="260184" cy="186976"/>
            </a:xfrm>
            <a:custGeom>
              <a:avLst/>
              <a:gdLst>
                <a:gd name="T0" fmla="*/ 447 w 447"/>
                <a:gd name="T1" fmla="*/ 69 h 322"/>
                <a:gd name="T2" fmla="*/ 416 w 447"/>
                <a:gd name="T3" fmla="*/ 90 h 322"/>
                <a:gd name="T4" fmla="*/ 387 w 447"/>
                <a:gd name="T5" fmla="*/ 114 h 322"/>
                <a:gd name="T6" fmla="*/ 356 w 447"/>
                <a:gd name="T7" fmla="*/ 139 h 322"/>
                <a:gd name="T8" fmla="*/ 327 w 447"/>
                <a:gd name="T9" fmla="*/ 163 h 322"/>
                <a:gd name="T10" fmla="*/ 298 w 447"/>
                <a:gd name="T11" fmla="*/ 188 h 322"/>
                <a:gd name="T12" fmla="*/ 269 w 447"/>
                <a:gd name="T13" fmla="*/ 214 h 322"/>
                <a:gd name="T14" fmla="*/ 239 w 447"/>
                <a:gd name="T15" fmla="*/ 239 h 322"/>
                <a:gd name="T16" fmla="*/ 210 w 447"/>
                <a:gd name="T17" fmla="*/ 264 h 322"/>
                <a:gd name="T18" fmla="*/ 194 w 447"/>
                <a:gd name="T19" fmla="*/ 274 h 322"/>
                <a:gd name="T20" fmla="*/ 180 w 447"/>
                <a:gd name="T21" fmla="*/ 286 h 322"/>
                <a:gd name="T22" fmla="*/ 165 w 447"/>
                <a:gd name="T23" fmla="*/ 297 h 322"/>
                <a:gd name="T24" fmla="*/ 150 w 447"/>
                <a:gd name="T25" fmla="*/ 309 h 322"/>
                <a:gd name="T26" fmla="*/ 143 w 447"/>
                <a:gd name="T27" fmla="*/ 316 h 322"/>
                <a:gd name="T28" fmla="*/ 134 w 447"/>
                <a:gd name="T29" fmla="*/ 322 h 322"/>
                <a:gd name="T30" fmla="*/ 126 w 447"/>
                <a:gd name="T31" fmla="*/ 316 h 322"/>
                <a:gd name="T32" fmla="*/ 118 w 447"/>
                <a:gd name="T33" fmla="*/ 311 h 322"/>
                <a:gd name="T34" fmla="*/ 92 w 447"/>
                <a:gd name="T35" fmla="*/ 292 h 322"/>
                <a:gd name="T36" fmla="*/ 66 w 447"/>
                <a:gd name="T37" fmla="*/ 274 h 322"/>
                <a:gd name="T38" fmla="*/ 38 w 447"/>
                <a:gd name="T39" fmla="*/ 255 h 322"/>
                <a:gd name="T40" fmla="*/ 12 w 447"/>
                <a:gd name="T41" fmla="*/ 236 h 322"/>
                <a:gd name="T42" fmla="*/ 6 w 447"/>
                <a:gd name="T43" fmla="*/ 233 h 322"/>
                <a:gd name="T44" fmla="*/ 0 w 447"/>
                <a:gd name="T45" fmla="*/ 229 h 322"/>
                <a:gd name="T46" fmla="*/ 3 w 447"/>
                <a:gd name="T47" fmla="*/ 219 h 322"/>
                <a:gd name="T48" fmla="*/ 4 w 447"/>
                <a:gd name="T49" fmla="*/ 210 h 322"/>
                <a:gd name="T50" fmla="*/ 7 w 447"/>
                <a:gd name="T51" fmla="*/ 201 h 322"/>
                <a:gd name="T52" fmla="*/ 10 w 447"/>
                <a:gd name="T53" fmla="*/ 192 h 322"/>
                <a:gd name="T54" fmla="*/ 29 w 447"/>
                <a:gd name="T55" fmla="*/ 206 h 322"/>
                <a:gd name="T56" fmla="*/ 48 w 447"/>
                <a:gd name="T57" fmla="*/ 219 h 322"/>
                <a:gd name="T58" fmla="*/ 52 w 447"/>
                <a:gd name="T59" fmla="*/ 222 h 322"/>
                <a:gd name="T60" fmla="*/ 55 w 447"/>
                <a:gd name="T61" fmla="*/ 226 h 322"/>
                <a:gd name="T62" fmla="*/ 67 w 447"/>
                <a:gd name="T63" fmla="*/ 235 h 322"/>
                <a:gd name="T64" fmla="*/ 80 w 447"/>
                <a:gd name="T65" fmla="*/ 244 h 322"/>
                <a:gd name="T66" fmla="*/ 93 w 447"/>
                <a:gd name="T67" fmla="*/ 252 h 322"/>
                <a:gd name="T68" fmla="*/ 107 w 447"/>
                <a:gd name="T69" fmla="*/ 258 h 322"/>
                <a:gd name="T70" fmla="*/ 115 w 447"/>
                <a:gd name="T71" fmla="*/ 290 h 322"/>
                <a:gd name="T72" fmla="*/ 131 w 447"/>
                <a:gd name="T73" fmla="*/ 316 h 322"/>
                <a:gd name="T74" fmla="*/ 134 w 447"/>
                <a:gd name="T75" fmla="*/ 318 h 322"/>
                <a:gd name="T76" fmla="*/ 137 w 447"/>
                <a:gd name="T77" fmla="*/ 319 h 322"/>
                <a:gd name="T78" fmla="*/ 137 w 447"/>
                <a:gd name="T79" fmla="*/ 312 h 322"/>
                <a:gd name="T80" fmla="*/ 133 w 447"/>
                <a:gd name="T81" fmla="*/ 303 h 322"/>
                <a:gd name="T82" fmla="*/ 124 w 447"/>
                <a:gd name="T83" fmla="*/ 279 h 322"/>
                <a:gd name="T84" fmla="*/ 121 w 447"/>
                <a:gd name="T85" fmla="*/ 251 h 322"/>
                <a:gd name="T86" fmla="*/ 165 w 447"/>
                <a:gd name="T87" fmla="*/ 214 h 322"/>
                <a:gd name="T88" fmla="*/ 207 w 447"/>
                <a:gd name="T89" fmla="*/ 178 h 322"/>
                <a:gd name="T90" fmla="*/ 250 w 447"/>
                <a:gd name="T91" fmla="*/ 143 h 322"/>
                <a:gd name="T92" fmla="*/ 293 w 447"/>
                <a:gd name="T93" fmla="*/ 106 h 322"/>
                <a:gd name="T94" fmla="*/ 327 w 447"/>
                <a:gd name="T95" fmla="*/ 79 h 322"/>
                <a:gd name="T96" fmla="*/ 361 w 447"/>
                <a:gd name="T97" fmla="*/ 52 h 322"/>
                <a:gd name="T98" fmla="*/ 393 w 447"/>
                <a:gd name="T99" fmla="*/ 28 h 322"/>
                <a:gd name="T100" fmla="*/ 425 w 447"/>
                <a:gd name="T101" fmla="*/ 0 h 322"/>
                <a:gd name="T102" fmla="*/ 432 w 447"/>
                <a:gd name="T103" fmla="*/ 32 h 322"/>
                <a:gd name="T104" fmla="*/ 442 w 447"/>
                <a:gd name="T105" fmla="*/ 6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7" h="322">
                  <a:moveTo>
                    <a:pt x="442" y="64"/>
                  </a:moveTo>
                  <a:lnTo>
                    <a:pt x="447" y="69"/>
                  </a:lnTo>
                  <a:lnTo>
                    <a:pt x="432" y="80"/>
                  </a:lnTo>
                  <a:lnTo>
                    <a:pt x="416" y="90"/>
                  </a:lnTo>
                  <a:lnTo>
                    <a:pt x="402" y="102"/>
                  </a:lnTo>
                  <a:lnTo>
                    <a:pt x="387" y="114"/>
                  </a:lnTo>
                  <a:lnTo>
                    <a:pt x="371" y="127"/>
                  </a:lnTo>
                  <a:lnTo>
                    <a:pt x="356" y="139"/>
                  </a:lnTo>
                  <a:lnTo>
                    <a:pt x="342" y="152"/>
                  </a:lnTo>
                  <a:lnTo>
                    <a:pt x="327" y="163"/>
                  </a:lnTo>
                  <a:lnTo>
                    <a:pt x="312" y="176"/>
                  </a:lnTo>
                  <a:lnTo>
                    <a:pt x="298" y="188"/>
                  </a:lnTo>
                  <a:lnTo>
                    <a:pt x="283" y="201"/>
                  </a:lnTo>
                  <a:lnTo>
                    <a:pt x="269" y="214"/>
                  </a:lnTo>
                  <a:lnTo>
                    <a:pt x="254" y="226"/>
                  </a:lnTo>
                  <a:lnTo>
                    <a:pt x="239" y="239"/>
                  </a:lnTo>
                  <a:lnTo>
                    <a:pt x="225" y="252"/>
                  </a:lnTo>
                  <a:lnTo>
                    <a:pt x="210" y="264"/>
                  </a:lnTo>
                  <a:lnTo>
                    <a:pt x="201" y="270"/>
                  </a:lnTo>
                  <a:lnTo>
                    <a:pt x="194" y="274"/>
                  </a:lnTo>
                  <a:lnTo>
                    <a:pt x="187" y="280"/>
                  </a:lnTo>
                  <a:lnTo>
                    <a:pt x="180" y="286"/>
                  </a:lnTo>
                  <a:lnTo>
                    <a:pt x="172" y="292"/>
                  </a:lnTo>
                  <a:lnTo>
                    <a:pt x="165" y="297"/>
                  </a:lnTo>
                  <a:lnTo>
                    <a:pt x="158" y="303"/>
                  </a:lnTo>
                  <a:lnTo>
                    <a:pt x="150" y="309"/>
                  </a:lnTo>
                  <a:lnTo>
                    <a:pt x="146" y="314"/>
                  </a:lnTo>
                  <a:lnTo>
                    <a:pt x="143" y="316"/>
                  </a:lnTo>
                  <a:lnTo>
                    <a:pt x="139" y="321"/>
                  </a:lnTo>
                  <a:lnTo>
                    <a:pt x="134" y="322"/>
                  </a:lnTo>
                  <a:lnTo>
                    <a:pt x="130" y="319"/>
                  </a:lnTo>
                  <a:lnTo>
                    <a:pt x="126" y="316"/>
                  </a:lnTo>
                  <a:lnTo>
                    <a:pt x="121" y="314"/>
                  </a:lnTo>
                  <a:lnTo>
                    <a:pt x="118" y="311"/>
                  </a:lnTo>
                  <a:lnTo>
                    <a:pt x="105" y="300"/>
                  </a:lnTo>
                  <a:lnTo>
                    <a:pt x="92" y="292"/>
                  </a:lnTo>
                  <a:lnTo>
                    <a:pt x="79" y="283"/>
                  </a:lnTo>
                  <a:lnTo>
                    <a:pt x="66" y="274"/>
                  </a:lnTo>
                  <a:lnTo>
                    <a:pt x="51" y="265"/>
                  </a:lnTo>
                  <a:lnTo>
                    <a:pt x="38" y="255"/>
                  </a:lnTo>
                  <a:lnTo>
                    <a:pt x="25" y="246"/>
                  </a:lnTo>
                  <a:lnTo>
                    <a:pt x="12" y="236"/>
                  </a:lnTo>
                  <a:lnTo>
                    <a:pt x="9" y="235"/>
                  </a:lnTo>
                  <a:lnTo>
                    <a:pt x="6" y="233"/>
                  </a:lnTo>
                  <a:lnTo>
                    <a:pt x="3" y="230"/>
                  </a:lnTo>
                  <a:lnTo>
                    <a:pt x="0" y="229"/>
                  </a:lnTo>
                  <a:lnTo>
                    <a:pt x="0" y="223"/>
                  </a:lnTo>
                  <a:lnTo>
                    <a:pt x="3" y="219"/>
                  </a:lnTo>
                  <a:lnTo>
                    <a:pt x="4" y="214"/>
                  </a:lnTo>
                  <a:lnTo>
                    <a:pt x="4" y="210"/>
                  </a:lnTo>
                  <a:lnTo>
                    <a:pt x="6" y="206"/>
                  </a:lnTo>
                  <a:lnTo>
                    <a:pt x="7" y="201"/>
                  </a:lnTo>
                  <a:lnTo>
                    <a:pt x="9" y="197"/>
                  </a:lnTo>
                  <a:lnTo>
                    <a:pt x="10" y="192"/>
                  </a:lnTo>
                  <a:lnTo>
                    <a:pt x="19" y="200"/>
                  </a:lnTo>
                  <a:lnTo>
                    <a:pt x="29" y="206"/>
                  </a:lnTo>
                  <a:lnTo>
                    <a:pt x="39" y="211"/>
                  </a:lnTo>
                  <a:lnTo>
                    <a:pt x="48" y="219"/>
                  </a:lnTo>
                  <a:lnTo>
                    <a:pt x="51" y="220"/>
                  </a:lnTo>
                  <a:lnTo>
                    <a:pt x="52" y="222"/>
                  </a:lnTo>
                  <a:lnTo>
                    <a:pt x="55" y="225"/>
                  </a:lnTo>
                  <a:lnTo>
                    <a:pt x="55" y="226"/>
                  </a:lnTo>
                  <a:lnTo>
                    <a:pt x="61" y="230"/>
                  </a:lnTo>
                  <a:lnTo>
                    <a:pt x="67" y="235"/>
                  </a:lnTo>
                  <a:lnTo>
                    <a:pt x="73" y="239"/>
                  </a:lnTo>
                  <a:lnTo>
                    <a:pt x="80" y="244"/>
                  </a:lnTo>
                  <a:lnTo>
                    <a:pt x="86" y="248"/>
                  </a:lnTo>
                  <a:lnTo>
                    <a:pt x="93" y="252"/>
                  </a:lnTo>
                  <a:lnTo>
                    <a:pt x="99" y="255"/>
                  </a:lnTo>
                  <a:lnTo>
                    <a:pt x="107" y="258"/>
                  </a:lnTo>
                  <a:lnTo>
                    <a:pt x="108" y="276"/>
                  </a:lnTo>
                  <a:lnTo>
                    <a:pt x="115" y="290"/>
                  </a:lnTo>
                  <a:lnTo>
                    <a:pt x="124" y="303"/>
                  </a:lnTo>
                  <a:lnTo>
                    <a:pt x="131" y="316"/>
                  </a:lnTo>
                  <a:lnTo>
                    <a:pt x="133" y="318"/>
                  </a:lnTo>
                  <a:lnTo>
                    <a:pt x="134" y="318"/>
                  </a:lnTo>
                  <a:lnTo>
                    <a:pt x="136" y="318"/>
                  </a:lnTo>
                  <a:lnTo>
                    <a:pt x="137" y="319"/>
                  </a:lnTo>
                  <a:lnTo>
                    <a:pt x="139" y="316"/>
                  </a:lnTo>
                  <a:lnTo>
                    <a:pt x="137" y="312"/>
                  </a:lnTo>
                  <a:lnTo>
                    <a:pt x="134" y="308"/>
                  </a:lnTo>
                  <a:lnTo>
                    <a:pt x="133" y="303"/>
                  </a:lnTo>
                  <a:lnTo>
                    <a:pt x="127" y="292"/>
                  </a:lnTo>
                  <a:lnTo>
                    <a:pt x="124" y="279"/>
                  </a:lnTo>
                  <a:lnTo>
                    <a:pt x="121" y="265"/>
                  </a:lnTo>
                  <a:lnTo>
                    <a:pt x="121" y="251"/>
                  </a:lnTo>
                  <a:lnTo>
                    <a:pt x="143" y="233"/>
                  </a:lnTo>
                  <a:lnTo>
                    <a:pt x="165" y="214"/>
                  </a:lnTo>
                  <a:lnTo>
                    <a:pt x="185" y="197"/>
                  </a:lnTo>
                  <a:lnTo>
                    <a:pt x="207" y="178"/>
                  </a:lnTo>
                  <a:lnTo>
                    <a:pt x="229" y="160"/>
                  </a:lnTo>
                  <a:lnTo>
                    <a:pt x="250" y="143"/>
                  </a:lnTo>
                  <a:lnTo>
                    <a:pt x="272" y="124"/>
                  </a:lnTo>
                  <a:lnTo>
                    <a:pt x="293" y="106"/>
                  </a:lnTo>
                  <a:lnTo>
                    <a:pt x="311" y="92"/>
                  </a:lnTo>
                  <a:lnTo>
                    <a:pt x="327" y="79"/>
                  </a:lnTo>
                  <a:lnTo>
                    <a:pt x="343" y="66"/>
                  </a:lnTo>
                  <a:lnTo>
                    <a:pt x="361" y="52"/>
                  </a:lnTo>
                  <a:lnTo>
                    <a:pt x="377" y="41"/>
                  </a:lnTo>
                  <a:lnTo>
                    <a:pt x="393" y="28"/>
                  </a:lnTo>
                  <a:lnTo>
                    <a:pt x="409" y="15"/>
                  </a:lnTo>
                  <a:lnTo>
                    <a:pt x="425" y="0"/>
                  </a:lnTo>
                  <a:lnTo>
                    <a:pt x="428" y="16"/>
                  </a:lnTo>
                  <a:lnTo>
                    <a:pt x="432" y="32"/>
                  </a:lnTo>
                  <a:lnTo>
                    <a:pt x="437" y="50"/>
                  </a:lnTo>
                  <a:lnTo>
                    <a:pt x="442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46" name="Freeform 55"/>
            <p:cNvSpPr>
              <a:spLocks/>
            </p:cNvSpPr>
            <p:nvPr/>
          </p:nvSpPr>
          <p:spPr bwMode="auto">
            <a:xfrm>
              <a:off x="1512534" y="1988467"/>
              <a:ext cx="27877" cy="33679"/>
            </a:xfrm>
            <a:custGeom>
              <a:avLst/>
              <a:gdLst>
                <a:gd name="T0" fmla="*/ 30 w 48"/>
                <a:gd name="T1" fmla="*/ 59 h 59"/>
                <a:gd name="T2" fmla="*/ 25 w 48"/>
                <a:gd name="T3" fmla="*/ 56 h 59"/>
                <a:gd name="T4" fmla="*/ 22 w 48"/>
                <a:gd name="T5" fmla="*/ 53 h 59"/>
                <a:gd name="T6" fmla="*/ 19 w 48"/>
                <a:gd name="T7" fmla="*/ 49 h 59"/>
                <a:gd name="T8" fmla="*/ 14 w 48"/>
                <a:gd name="T9" fmla="*/ 47 h 59"/>
                <a:gd name="T10" fmla="*/ 11 w 48"/>
                <a:gd name="T11" fmla="*/ 46 h 59"/>
                <a:gd name="T12" fmla="*/ 8 w 48"/>
                <a:gd name="T13" fmla="*/ 43 h 59"/>
                <a:gd name="T14" fmla="*/ 6 w 48"/>
                <a:gd name="T15" fmla="*/ 41 h 59"/>
                <a:gd name="T16" fmla="*/ 3 w 48"/>
                <a:gd name="T17" fmla="*/ 43 h 59"/>
                <a:gd name="T18" fmla="*/ 3 w 48"/>
                <a:gd name="T19" fmla="*/ 44 h 59"/>
                <a:gd name="T20" fmla="*/ 1 w 48"/>
                <a:gd name="T21" fmla="*/ 46 h 59"/>
                <a:gd name="T22" fmla="*/ 1 w 48"/>
                <a:gd name="T23" fmla="*/ 47 h 59"/>
                <a:gd name="T24" fmla="*/ 1 w 48"/>
                <a:gd name="T25" fmla="*/ 49 h 59"/>
                <a:gd name="T26" fmla="*/ 1 w 48"/>
                <a:gd name="T27" fmla="*/ 47 h 59"/>
                <a:gd name="T28" fmla="*/ 1 w 48"/>
                <a:gd name="T29" fmla="*/ 46 h 59"/>
                <a:gd name="T30" fmla="*/ 0 w 48"/>
                <a:gd name="T31" fmla="*/ 46 h 59"/>
                <a:gd name="T32" fmla="*/ 0 w 48"/>
                <a:gd name="T33" fmla="*/ 44 h 59"/>
                <a:gd name="T34" fmla="*/ 3 w 48"/>
                <a:gd name="T35" fmla="*/ 43 h 59"/>
                <a:gd name="T36" fmla="*/ 3 w 48"/>
                <a:gd name="T37" fmla="*/ 43 h 59"/>
                <a:gd name="T38" fmla="*/ 7 w 48"/>
                <a:gd name="T39" fmla="*/ 38 h 59"/>
                <a:gd name="T40" fmla="*/ 11 w 48"/>
                <a:gd name="T41" fmla="*/ 34 h 59"/>
                <a:gd name="T42" fmla="*/ 16 w 48"/>
                <a:gd name="T43" fmla="*/ 30 h 59"/>
                <a:gd name="T44" fmla="*/ 22 w 48"/>
                <a:gd name="T45" fmla="*/ 27 h 59"/>
                <a:gd name="T46" fmla="*/ 26 w 48"/>
                <a:gd name="T47" fmla="*/ 19 h 59"/>
                <a:gd name="T48" fmla="*/ 33 w 48"/>
                <a:gd name="T49" fmla="*/ 14 h 59"/>
                <a:gd name="T50" fmla="*/ 41 w 48"/>
                <a:gd name="T51" fmla="*/ 6 h 59"/>
                <a:gd name="T52" fmla="*/ 48 w 48"/>
                <a:gd name="T53" fmla="*/ 0 h 59"/>
                <a:gd name="T54" fmla="*/ 44 w 48"/>
                <a:gd name="T55" fmla="*/ 15 h 59"/>
                <a:gd name="T56" fmla="*/ 39 w 48"/>
                <a:gd name="T57" fmla="*/ 30 h 59"/>
                <a:gd name="T58" fmla="*/ 35 w 48"/>
                <a:gd name="T59" fmla="*/ 44 h 59"/>
                <a:gd name="T60" fmla="*/ 30 w 48"/>
                <a:gd name="T6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59">
                  <a:moveTo>
                    <a:pt x="30" y="59"/>
                  </a:moveTo>
                  <a:lnTo>
                    <a:pt x="25" y="56"/>
                  </a:lnTo>
                  <a:lnTo>
                    <a:pt x="22" y="53"/>
                  </a:lnTo>
                  <a:lnTo>
                    <a:pt x="19" y="49"/>
                  </a:lnTo>
                  <a:lnTo>
                    <a:pt x="14" y="47"/>
                  </a:lnTo>
                  <a:lnTo>
                    <a:pt x="11" y="46"/>
                  </a:lnTo>
                  <a:lnTo>
                    <a:pt x="8" y="43"/>
                  </a:lnTo>
                  <a:lnTo>
                    <a:pt x="6" y="41"/>
                  </a:lnTo>
                  <a:lnTo>
                    <a:pt x="3" y="43"/>
                  </a:lnTo>
                  <a:lnTo>
                    <a:pt x="3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16" y="30"/>
                  </a:lnTo>
                  <a:lnTo>
                    <a:pt x="22" y="27"/>
                  </a:lnTo>
                  <a:lnTo>
                    <a:pt x="26" y="19"/>
                  </a:lnTo>
                  <a:lnTo>
                    <a:pt x="33" y="14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4" y="15"/>
                  </a:lnTo>
                  <a:lnTo>
                    <a:pt x="39" y="30"/>
                  </a:lnTo>
                  <a:lnTo>
                    <a:pt x="35" y="44"/>
                  </a:lnTo>
                  <a:lnTo>
                    <a:pt x="30" y="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47" name="Freeform 56"/>
            <p:cNvSpPr>
              <a:spLocks/>
            </p:cNvSpPr>
            <p:nvPr/>
          </p:nvSpPr>
          <p:spPr bwMode="auto">
            <a:xfrm>
              <a:off x="1570611" y="1996597"/>
              <a:ext cx="272961" cy="155620"/>
            </a:xfrm>
            <a:custGeom>
              <a:avLst/>
              <a:gdLst>
                <a:gd name="T0" fmla="*/ 469 w 470"/>
                <a:gd name="T1" fmla="*/ 7 h 268"/>
                <a:gd name="T2" fmla="*/ 466 w 470"/>
                <a:gd name="T3" fmla="*/ 10 h 268"/>
                <a:gd name="T4" fmla="*/ 465 w 470"/>
                <a:gd name="T5" fmla="*/ 10 h 268"/>
                <a:gd name="T6" fmla="*/ 462 w 470"/>
                <a:gd name="T7" fmla="*/ 13 h 268"/>
                <a:gd name="T8" fmla="*/ 460 w 470"/>
                <a:gd name="T9" fmla="*/ 13 h 268"/>
                <a:gd name="T10" fmla="*/ 446 w 470"/>
                <a:gd name="T11" fmla="*/ 26 h 268"/>
                <a:gd name="T12" fmla="*/ 429 w 470"/>
                <a:gd name="T13" fmla="*/ 38 h 268"/>
                <a:gd name="T14" fmla="*/ 415 w 470"/>
                <a:gd name="T15" fmla="*/ 51 h 268"/>
                <a:gd name="T16" fmla="*/ 400 w 470"/>
                <a:gd name="T17" fmla="*/ 64 h 268"/>
                <a:gd name="T18" fmla="*/ 378 w 470"/>
                <a:gd name="T19" fmla="*/ 82 h 268"/>
                <a:gd name="T20" fmla="*/ 355 w 470"/>
                <a:gd name="T21" fmla="*/ 101 h 268"/>
                <a:gd name="T22" fmla="*/ 333 w 470"/>
                <a:gd name="T23" fmla="*/ 120 h 268"/>
                <a:gd name="T24" fmla="*/ 313 w 470"/>
                <a:gd name="T25" fmla="*/ 137 h 268"/>
                <a:gd name="T26" fmla="*/ 299 w 470"/>
                <a:gd name="T27" fmla="*/ 147 h 268"/>
                <a:gd name="T28" fmla="*/ 286 w 470"/>
                <a:gd name="T29" fmla="*/ 157 h 268"/>
                <a:gd name="T30" fmla="*/ 263 w 470"/>
                <a:gd name="T31" fmla="*/ 174 h 268"/>
                <a:gd name="T32" fmla="*/ 248 w 470"/>
                <a:gd name="T33" fmla="*/ 190 h 268"/>
                <a:gd name="T34" fmla="*/ 219 w 470"/>
                <a:gd name="T35" fmla="*/ 213 h 268"/>
                <a:gd name="T36" fmla="*/ 191 w 470"/>
                <a:gd name="T37" fmla="*/ 235 h 268"/>
                <a:gd name="T38" fmla="*/ 162 w 470"/>
                <a:gd name="T39" fmla="*/ 257 h 268"/>
                <a:gd name="T40" fmla="*/ 139 w 470"/>
                <a:gd name="T41" fmla="*/ 265 h 268"/>
                <a:gd name="T42" fmla="*/ 121 w 470"/>
                <a:gd name="T43" fmla="*/ 254 h 268"/>
                <a:gd name="T44" fmla="*/ 98 w 470"/>
                <a:gd name="T45" fmla="*/ 239 h 268"/>
                <a:gd name="T46" fmla="*/ 70 w 470"/>
                <a:gd name="T47" fmla="*/ 220 h 268"/>
                <a:gd name="T48" fmla="*/ 42 w 470"/>
                <a:gd name="T49" fmla="*/ 201 h 268"/>
                <a:gd name="T50" fmla="*/ 15 w 470"/>
                <a:gd name="T51" fmla="*/ 181 h 268"/>
                <a:gd name="T52" fmla="*/ 1 w 470"/>
                <a:gd name="T53" fmla="*/ 165 h 268"/>
                <a:gd name="T54" fmla="*/ 19 w 470"/>
                <a:gd name="T55" fmla="*/ 176 h 268"/>
                <a:gd name="T56" fmla="*/ 37 w 470"/>
                <a:gd name="T57" fmla="*/ 190 h 268"/>
                <a:gd name="T58" fmla="*/ 54 w 470"/>
                <a:gd name="T59" fmla="*/ 201 h 268"/>
                <a:gd name="T60" fmla="*/ 72 w 470"/>
                <a:gd name="T61" fmla="*/ 214 h 268"/>
                <a:gd name="T62" fmla="*/ 89 w 470"/>
                <a:gd name="T63" fmla="*/ 225 h 268"/>
                <a:gd name="T64" fmla="*/ 105 w 470"/>
                <a:gd name="T65" fmla="*/ 238 h 268"/>
                <a:gd name="T66" fmla="*/ 121 w 470"/>
                <a:gd name="T67" fmla="*/ 249 h 268"/>
                <a:gd name="T68" fmla="*/ 139 w 470"/>
                <a:gd name="T69" fmla="*/ 258 h 268"/>
                <a:gd name="T70" fmla="*/ 158 w 470"/>
                <a:gd name="T71" fmla="*/ 249 h 268"/>
                <a:gd name="T72" fmla="*/ 175 w 470"/>
                <a:gd name="T73" fmla="*/ 236 h 268"/>
                <a:gd name="T74" fmla="*/ 206 w 470"/>
                <a:gd name="T75" fmla="*/ 211 h 268"/>
                <a:gd name="T76" fmla="*/ 237 w 470"/>
                <a:gd name="T77" fmla="*/ 188 h 268"/>
                <a:gd name="T78" fmla="*/ 266 w 470"/>
                <a:gd name="T79" fmla="*/ 163 h 268"/>
                <a:gd name="T80" fmla="*/ 297 w 470"/>
                <a:gd name="T81" fmla="*/ 139 h 268"/>
                <a:gd name="T82" fmla="*/ 326 w 470"/>
                <a:gd name="T83" fmla="*/ 114 h 268"/>
                <a:gd name="T84" fmla="*/ 356 w 470"/>
                <a:gd name="T85" fmla="*/ 89 h 268"/>
                <a:gd name="T86" fmla="*/ 386 w 470"/>
                <a:gd name="T87" fmla="*/ 64 h 268"/>
                <a:gd name="T88" fmla="*/ 416 w 470"/>
                <a:gd name="T89" fmla="*/ 39 h 268"/>
                <a:gd name="T90" fmla="*/ 421 w 470"/>
                <a:gd name="T91" fmla="*/ 35 h 268"/>
                <a:gd name="T92" fmla="*/ 432 w 470"/>
                <a:gd name="T93" fmla="*/ 26 h 268"/>
                <a:gd name="T94" fmla="*/ 443 w 470"/>
                <a:gd name="T95" fmla="*/ 16 h 268"/>
                <a:gd name="T96" fmla="*/ 454 w 470"/>
                <a:gd name="T97" fmla="*/ 7 h 268"/>
                <a:gd name="T98" fmla="*/ 459 w 470"/>
                <a:gd name="T99" fmla="*/ 1 h 268"/>
                <a:gd name="T100" fmla="*/ 456 w 470"/>
                <a:gd name="T101" fmla="*/ 0 h 268"/>
                <a:gd name="T102" fmla="*/ 459 w 470"/>
                <a:gd name="T103" fmla="*/ 0 h 268"/>
                <a:gd name="T104" fmla="*/ 467 w 470"/>
                <a:gd name="T105" fmla="*/ 1 h 268"/>
                <a:gd name="T106" fmla="*/ 470 w 470"/>
                <a:gd name="T107" fmla="*/ 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0" h="268">
                  <a:moveTo>
                    <a:pt x="470" y="6"/>
                  </a:moveTo>
                  <a:lnTo>
                    <a:pt x="469" y="7"/>
                  </a:lnTo>
                  <a:lnTo>
                    <a:pt x="467" y="9"/>
                  </a:lnTo>
                  <a:lnTo>
                    <a:pt x="466" y="10"/>
                  </a:lnTo>
                  <a:lnTo>
                    <a:pt x="465" y="9"/>
                  </a:lnTo>
                  <a:lnTo>
                    <a:pt x="465" y="10"/>
                  </a:lnTo>
                  <a:lnTo>
                    <a:pt x="463" y="12"/>
                  </a:lnTo>
                  <a:lnTo>
                    <a:pt x="462" y="13"/>
                  </a:lnTo>
                  <a:lnTo>
                    <a:pt x="460" y="15"/>
                  </a:lnTo>
                  <a:lnTo>
                    <a:pt x="460" y="13"/>
                  </a:lnTo>
                  <a:lnTo>
                    <a:pt x="453" y="19"/>
                  </a:lnTo>
                  <a:lnTo>
                    <a:pt x="446" y="26"/>
                  </a:lnTo>
                  <a:lnTo>
                    <a:pt x="437" y="32"/>
                  </a:lnTo>
                  <a:lnTo>
                    <a:pt x="429" y="38"/>
                  </a:lnTo>
                  <a:lnTo>
                    <a:pt x="422" y="44"/>
                  </a:lnTo>
                  <a:lnTo>
                    <a:pt x="415" y="51"/>
                  </a:lnTo>
                  <a:lnTo>
                    <a:pt x="408" y="57"/>
                  </a:lnTo>
                  <a:lnTo>
                    <a:pt x="400" y="64"/>
                  </a:lnTo>
                  <a:lnTo>
                    <a:pt x="389" y="73"/>
                  </a:lnTo>
                  <a:lnTo>
                    <a:pt x="378" y="82"/>
                  </a:lnTo>
                  <a:lnTo>
                    <a:pt x="367" y="92"/>
                  </a:lnTo>
                  <a:lnTo>
                    <a:pt x="355" y="101"/>
                  </a:lnTo>
                  <a:lnTo>
                    <a:pt x="345" y="111"/>
                  </a:lnTo>
                  <a:lnTo>
                    <a:pt x="333" y="120"/>
                  </a:lnTo>
                  <a:lnTo>
                    <a:pt x="323" y="128"/>
                  </a:lnTo>
                  <a:lnTo>
                    <a:pt x="313" y="137"/>
                  </a:lnTo>
                  <a:lnTo>
                    <a:pt x="307" y="141"/>
                  </a:lnTo>
                  <a:lnTo>
                    <a:pt x="299" y="147"/>
                  </a:lnTo>
                  <a:lnTo>
                    <a:pt x="294" y="153"/>
                  </a:lnTo>
                  <a:lnTo>
                    <a:pt x="286" y="157"/>
                  </a:lnTo>
                  <a:lnTo>
                    <a:pt x="264" y="176"/>
                  </a:lnTo>
                  <a:lnTo>
                    <a:pt x="263" y="174"/>
                  </a:lnTo>
                  <a:lnTo>
                    <a:pt x="262" y="178"/>
                  </a:lnTo>
                  <a:lnTo>
                    <a:pt x="248" y="190"/>
                  </a:lnTo>
                  <a:lnTo>
                    <a:pt x="234" y="201"/>
                  </a:lnTo>
                  <a:lnTo>
                    <a:pt x="219" y="213"/>
                  </a:lnTo>
                  <a:lnTo>
                    <a:pt x="205" y="225"/>
                  </a:lnTo>
                  <a:lnTo>
                    <a:pt x="191" y="235"/>
                  </a:lnTo>
                  <a:lnTo>
                    <a:pt x="177" y="246"/>
                  </a:lnTo>
                  <a:lnTo>
                    <a:pt x="162" y="257"/>
                  </a:lnTo>
                  <a:lnTo>
                    <a:pt x="148" y="268"/>
                  </a:lnTo>
                  <a:lnTo>
                    <a:pt x="139" y="265"/>
                  </a:lnTo>
                  <a:lnTo>
                    <a:pt x="130" y="260"/>
                  </a:lnTo>
                  <a:lnTo>
                    <a:pt x="121" y="254"/>
                  </a:lnTo>
                  <a:lnTo>
                    <a:pt x="113" y="248"/>
                  </a:lnTo>
                  <a:lnTo>
                    <a:pt x="98" y="239"/>
                  </a:lnTo>
                  <a:lnTo>
                    <a:pt x="85" y="230"/>
                  </a:lnTo>
                  <a:lnTo>
                    <a:pt x="70" y="220"/>
                  </a:lnTo>
                  <a:lnTo>
                    <a:pt x="57" y="210"/>
                  </a:lnTo>
                  <a:lnTo>
                    <a:pt x="42" y="201"/>
                  </a:lnTo>
                  <a:lnTo>
                    <a:pt x="28" y="191"/>
                  </a:lnTo>
                  <a:lnTo>
                    <a:pt x="15" y="181"/>
                  </a:lnTo>
                  <a:lnTo>
                    <a:pt x="0" y="172"/>
                  </a:lnTo>
                  <a:lnTo>
                    <a:pt x="1" y="165"/>
                  </a:lnTo>
                  <a:lnTo>
                    <a:pt x="10" y="171"/>
                  </a:lnTo>
                  <a:lnTo>
                    <a:pt x="19" y="176"/>
                  </a:lnTo>
                  <a:lnTo>
                    <a:pt x="28" y="182"/>
                  </a:lnTo>
                  <a:lnTo>
                    <a:pt x="37" y="190"/>
                  </a:lnTo>
                  <a:lnTo>
                    <a:pt x="45" y="195"/>
                  </a:lnTo>
                  <a:lnTo>
                    <a:pt x="54" y="201"/>
                  </a:lnTo>
                  <a:lnTo>
                    <a:pt x="63" y="209"/>
                  </a:lnTo>
                  <a:lnTo>
                    <a:pt x="72" y="214"/>
                  </a:lnTo>
                  <a:lnTo>
                    <a:pt x="80" y="219"/>
                  </a:lnTo>
                  <a:lnTo>
                    <a:pt x="89" y="225"/>
                  </a:lnTo>
                  <a:lnTo>
                    <a:pt x="96" y="230"/>
                  </a:lnTo>
                  <a:lnTo>
                    <a:pt x="105" y="238"/>
                  </a:lnTo>
                  <a:lnTo>
                    <a:pt x="113" y="244"/>
                  </a:lnTo>
                  <a:lnTo>
                    <a:pt x="121" y="249"/>
                  </a:lnTo>
                  <a:lnTo>
                    <a:pt x="130" y="254"/>
                  </a:lnTo>
                  <a:lnTo>
                    <a:pt x="139" y="258"/>
                  </a:lnTo>
                  <a:lnTo>
                    <a:pt x="149" y="257"/>
                  </a:lnTo>
                  <a:lnTo>
                    <a:pt x="158" y="249"/>
                  </a:lnTo>
                  <a:lnTo>
                    <a:pt x="167" y="242"/>
                  </a:lnTo>
                  <a:lnTo>
                    <a:pt x="175" y="236"/>
                  </a:lnTo>
                  <a:lnTo>
                    <a:pt x="190" y="225"/>
                  </a:lnTo>
                  <a:lnTo>
                    <a:pt x="206" y="211"/>
                  </a:lnTo>
                  <a:lnTo>
                    <a:pt x="221" y="200"/>
                  </a:lnTo>
                  <a:lnTo>
                    <a:pt x="237" y="188"/>
                  </a:lnTo>
                  <a:lnTo>
                    <a:pt x="251" y="175"/>
                  </a:lnTo>
                  <a:lnTo>
                    <a:pt x="266" y="163"/>
                  </a:lnTo>
                  <a:lnTo>
                    <a:pt x="282" y="152"/>
                  </a:lnTo>
                  <a:lnTo>
                    <a:pt x="297" y="139"/>
                  </a:lnTo>
                  <a:lnTo>
                    <a:pt x="311" y="127"/>
                  </a:lnTo>
                  <a:lnTo>
                    <a:pt x="326" y="114"/>
                  </a:lnTo>
                  <a:lnTo>
                    <a:pt x="342" y="102"/>
                  </a:lnTo>
                  <a:lnTo>
                    <a:pt x="356" y="89"/>
                  </a:lnTo>
                  <a:lnTo>
                    <a:pt x="371" y="77"/>
                  </a:lnTo>
                  <a:lnTo>
                    <a:pt x="386" y="64"/>
                  </a:lnTo>
                  <a:lnTo>
                    <a:pt x="402" y="52"/>
                  </a:lnTo>
                  <a:lnTo>
                    <a:pt x="416" y="39"/>
                  </a:lnTo>
                  <a:lnTo>
                    <a:pt x="415" y="39"/>
                  </a:lnTo>
                  <a:lnTo>
                    <a:pt x="421" y="35"/>
                  </a:lnTo>
                  <a:lnTo>
                    <a:pt x="427" y="31"/>
                  </a:lnTo>
                  <a:lnTo>
                    <a:pt x="432" y="26"/>
                  </a:lnTo>
                  <a:lnTo>
                    <a:pt x="437" y="20"/>
                  </a:lnTo>
                  <a:lnTo>
                    <a:pt x="443" y="16"/>
                  </a:lnTo>
                  <a:lnTo>
                    <a:pt x="448" y="12"/>
                  </a:lnTo>
                  <a:lnTo>
                    <a:pt x="454" y="7"/>
                  </a:lnTo>
                  <a:lnTo>
                    <a:pt x="459" y="3"/>
                  </a:lnTo>
                  <a:lnTo>
                    <a:pt x="459" y="1"/>
                  </a:lnTo>
                  <a:lnTo>
                    <a:pt x="457" y="1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9" y="0"/>
                  </a:lnTo>
                  <a:lnTo>
                    <a:pt x="463" y="0"/>
                  </a:lnTo>
                  <a:lnTo>
                    <a:pt x="467" y="1"/>
                  </a:lnTo>
                  <a:lnTo>
                    <a:pt x="470" y="3"/>
                  </a:lnTo>
                  <a:lnTo>
                    <a:pt x="47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48" name="Freeform 57"/>
            <p:cNvSpPr>
              <a:spLocks/>
            </p:cNvSpPr>
            <p:nvPr/>
          </p:nvSpPr>
          <p:spPr bwMode="auto">
            <a:xfrm>
              <a:off x="1513696" y="2016340"/>
              <a:ext cx="15100" cy="23227"/>
            </a:xfrm>
            <a:custGeom>
              <a:avLst/>
              <a:gdLst>
                <a:gd name="T0" fmla="*/ 24 w 24"/>
                <a:gd name="T1" fmla="*/ 15 h 39"/>
                <a:gd name="T2" fmla="*/ 23 w 24"/>
                <a:gd name="T3" fmla="*/ 20 h 39"/>
                <a:gd name="T4" fmla="*/ 20 w 24"/>
                <a:gd name="T5" fmla="*/ 28 h 39"/>
                <a:gd name="T6" fmla="*/ 19 w 24"/>
                <a:gd name="T7" fmla="*/ 34 h 39"/>
                <a:gd name="T8" fmla="*/ 16 w 24"/>
                <a:gd name="T9" fmla="*/ 39 h 39"/>
                <a:gd name="T10" fmla="*/ 11 w 24"/>
                <a:gd name="T11" fmla="*/ 29 h 39"/>
                <a:gd name="T12" fmla="*/ 7 w 24"/>
                <a:gd name="T13" fmla="*/ 19 h 39"/>
                <a:gd name="T14" fmla="*/ 3 w 24"/>
                <a:gd name="T15" fmla="*/ 10 h 39"/>
                <a:gd name="T16" fmla="*/ 0 w 24"/>
                <a:gd name="T17" fmla="*/ 0 h 39"/>
                <a:gd name="T18" fmla="*/ 5 w 24"/>
                <a:gd name="T19" fmla="*/ 6 h 39"/>
                <a:gd name="T20" fmla="*/ 11 w 24"/>
                <a:gd name="T21" fmla="*/ 9 h 39"/>
                <a:gd name="T22" fmla="*/ 17 w 24"/>
                <a:gd name="T23" fmla="*/ 13 h 39"/>
                <a:gd name="T24" fmla="*/ 24 w 24"/>
                <a:gd name="T25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24" y="15"/>
                  </a:moveTo>
                  <a:lnTo>
                    <a:pt x="23" y="20"/>
                  </a:lnTo>
                  <a:lnTo>
                    <a:pt x="20" y="28"/>
                  </a:lnTo>
                  <a:lnTo>
                    <a:pt x="19" y="34"/>
                  </a:lnTo>
                  <a:lnTo>
                    <a:pt x="16" y="39"/>
                  </a:lnTo>
                  <a:lnTo>
                    <a:pt x="11" y="29"/>
                  </a:lnTo>
                  <a:lnTo>
                    <a:pt x="7" y="19"/>
                  </a:lnTo>
                  <a:lnTo>
                    <a:pt x="3" y="10"/>
                  </a:lnTo>
                  <a:lnTo>
                    <a:pt x="0" y="0"/>
                  </a:lnTo>
                  <a:lnTo>
                    <a:pt x="5" y="6"/>
                  </a:lnTo>
                  <a:lnTo>
                    <a:pt x="11" y="9"/>
                  </a:lnTo>
                  <a:lnTo>
                    <a:pt x="17" y="13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49" name="Freeform 58"/>
            <p:cNvSpPr>
              <a:spLocks/>
            </p:cNvSpPr>
            <p:nvPr/>
          </p:nvSpPr>
          <p:spPr bwMode="auto">
            <a:xfrm>
              <a:off x="1506726" y="2023308"/>
              <a:ext cx="4646" cy="31356"/>
            </a:xfrm>
            <a:custGeom>
              <a:avLst/>
              <a:gdLst>
                <a:gd name="T0" fmla="*/ 5 w 9"/>
                <a:gd name="T1" fmla="*/ 51 h 52"/>
                <a:gd name="T2" fmla="*/ 5 w 9"/>
                <a:gd name="T3" fmla="*/ 52 h 52"/>
                <a:gd name="T4" fmla="*/ 0 w 9"/>
                <a:gd name="T5" fmla="*/ 42 h 52"/>
                <a:gd name="T6" fmla="*/ 2 w 9"/>
                <a:gd name="T7" fmla="*/ 32 h 52"/>
                <a:gd name="T8" fmla="*/ 3 w 9"/>
                <a:gd name="T9" fmla="*/ 20 h 52"/>
                <a:gd name="T10" fmla="*/ 3 w 9"/>
                <a:gd name="T11" fmla="*/ 10 h 52"/>
                <a:gd name="T12" fmla="*/ 5 w 9"/>
                <a:gd name="T13" fmla="*/ 0 h 52"/>
                <a:gd name="T14" fmla="*/ 9 w 9"/>
                <a:gd name="T15" fmla="*/ 13 h 52"/>
                <a:gd name="T16" fmla="*/ 9 w 9"/>
                <a:gd name="T17" fmla="*/ 24 h 52"/>
                <a:gd name="T18" fmla="*/ 8 w 9"/>
                <a:gd name="T19" fmla="*/ 38 h 52"/>
                <a:gd name="T20" fmla="*/ 5 w 9"/>
                <a:gd name="T21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52">
                  <a:moveTo>
                    <a:pt x="5" y="51"/>
                  </a:moveTo>
                  <a:lnTo>
                    <a:pt x="5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5" y="0"/>
                  </a:lnTo>
                  <a:lnTo>
                    <a:pt x="9" y="13"/>
                  </a:lnTo>
                  <a:lnTo>
                    <a:pt x="9" y="24"/>
                  </a:lnTo>
                  <a:lnTo>
                    <a:pt x="8" y="38"/>
                  </a:lnTo>
                  <a:lnTo>
                    <a:pt x="5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50" name="Freeform 59"/>
            <p:cNvSpPr>
              <a:spLocks/>
            </p:cNvSpPr>
            <p:nvPr/>
          </p:nvSpPr>
          <p:spPr bwMode="auto">
            <a:xfrm>
              <a:off x="1513696" y="2046535"/>
              <a:ext cx="3485" cy="19743"/>
            </a:xfrm>
            <a:custGeom>
              <a:avLst/>
              <a:gdLst>
                <a:gd name="T0" fmla="*/ 0 w 5"/>
                <a:gd name="T1" fmla="*/ 34 h 34"/>
                <a:gd name="T2" fmla="*/ 1 w 5"/>
                <a:gd name="T3" fmla="*/ 26 h 34"/>
                <a:gd name="T4" fmla="*/ 1 w 5"/>
                <a:gd name="T5" fmla="*/ 18 h 34"/>
                <a:gd name="T6" fmla="*/ 1 w 5"/>
                <a:gd name="T7" fmla="*/ 9 h 34"/>
                <a:gd name="T8" fmla="*/ 1 w 5"/>
                <a:gd name="T9" fmla="*/ 0 h 34"/>
                <a:gd name="T10" fmla="*/ 4 w 5"/>
                <a:gd name="T11" fmla="*/ 9 h 34"/>
                <a:gd name="T12" fmla="*/ 5 w 5"/>
                <a:gd name="T13" fmla="*/ 18 h 34"/>
                <a:gd name="T14" fmla="*/ 3 w 5"/>
                <a:gd name="T15" fmla="*/ 26 h 34"/>
                <a:gd name="T16" fmla="*/ 0 w 5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4">
                  <a:moveTo>
                    <a:pt x="0" y="34"/>
                  </a:moveTo>
                  <a:lnTo>
                    <a:pt x="1" y="26"/>
                  </a:lnTo>
                  <a:lnTo>
                    <a:pt x="1" y="18"/>
                  </a:lnTo>
                  <a:lnTo>
                    <a:pt x="1" y="9"/>
                  </a:lnTo>
                  <a:lnTo>
                    <a:pt x="1" y="0"/>
                  </a:lnTo>
                  <a:lnTo>
                    <a:pt x="4" y="9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51" name="Freeform 60"/>
            <p:cNvSpPr>
              <a:spLocks/>
            </p:cNvSpPr>
            <p:nvPr/>
          </p:nvSpPr>
          <p:spPr bwMode="auto">
            <a:xfrm>
              <a:off x="1771556" y="2082536"/>
              <a:ext cx="12777" cy="15097"/>
            </a:xfrm>
            <a:custGeom>
              <a:avLst/>
              <a:gdLst>
                <a:gd name="T0" fmla="*/ 24 w 24"/>
                <a:gd name="T1" fmla="*/ 2 h 28"/>
                <a:gd name="T2" fmla="*/ 19 w 24"/>
                <a:gd name="T3" fmla="*/ 9 h 28"/>
                <a:gd name="T4" fmla="*/ 13 w 24"/>
                <a:gd name="T5" fmla="*/ 16 h 28"/>
                <a:gd name="T6" fmla="*/ 6 w 24"/>
                <a:gd name="T7" fmla="*/ 22 h 28"/>
                <a:gd name="T8" fmla="*/ 0 w 24"/>
                <a:gd name="T9" fmla="*/ 28 h 28"/>
                <a:gd name="T10" fmla="*/ 3 w 24"/>
                <a:gd name="T11" fmla="*/ 21 h 28"/>
                <a:gd name="T12" fmla="*/ 9 w 24"/>
                <a:gd name="T13" fmla="*/ 13 h 28"/>
                <a:gd name="T14" fmla="*/ 15 w 24"/>
                <a:gd name="T15" fmla="*/ 8 h 28"/>
                <a:gd name="T16" fmla="*/ 21 w 24"/>
                <a:gd name="T17" fmla="*/ 0 h 28"/>
                <a:gd name="T18" fmla="*/ 24 w 24"/>
                <a:gd name="T1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8">
                  <a:moveTo>
                    <a:pt x="24" y="2"/>
                  </a:moveTo>
                  <a:lnTo>
                    <a:pt x="19" y="9"/>
                  </a:lnTo>
                  <a:lnTo>
                    <a:pt x="13" y="16"/>
                  </a:lnTo>
                  <a:lnTo>
                    <a:pt x="6" y="22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9" y="13"/>
                  </a:lnTo>
                  <a:lnTo>
                    <a:pt x="15" y="8"/>
                  </a:lnTo>
                  <a:lnTo>
                    <a:pt x="21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52" name="Freeform 61"/>
            <p:cNvSpPr>
              <a:spLocks/>
            </p:cNvSpPr>
            <p:nvPr/>
          </p:nvSpPr>
          <p:spPr bwMode="auto">
            <a:xfrm>
              <a:off x="1289520" y="2088343"/>
              <a:ext cx="24392" cy="31356"/>
            </a:xfrm>
            <a:custGeom>
              <a:avLst/>
              <a:gdLst>
                <a:gd name="T0" fmla="*/ 42 w 42"/>
                <a:gd name="T1" fmla="*/ 52 h 56"/>
                <a:gd name="T2" fmla="*/ 42 w 42"/>
                <a:gd name="T3" fmla="*/ 53 h 56"/>
                <a:gd name="T4" fmla="*/ 42 w 42"/>
                <a:gd name="T5" fmla="*/ 54 h 56"/>
                <a:gd name="T6" fmla="*/ 42 w 42"/>
                <a:gd name="T7" fmla="*/ 54 h 56"/>
                <a:gd name="T8" fmla="*/ 40 w 42"/>
                <a:gd name="T9" fmla="*/ 56 h 56"/>
                <a:gd name="T10" fmla="*/ 29 w 42"/>
                <a:gd name="T11" fmla="*/ 44 h 56"/>
                <a:gd name="T12" fmla="*/ 16 w 42"/>
                <a:gd name="T13" fmla="*/ 31 h 56"/>
                <a:gd name="T14" fmla="*/ 7 w 42"/>
                <a:gd name="T15" fmla="*/ 17 h 56"/>
                <a:gd name="T16" fmla="*/ 0 w 42"/>
                <a:gd name="T17" fmla="*/ 0 h 56"/>
                <a:gd name="T18" fmla="*/ 14 w 42"/>
                <a:gd name="T19" fmla="*/ 9 h 56"/>
                <a:gd name="T20" fmla="*/ 24 w 42"/>
                <a:gd name="T21" fmla="*/ 22 h 56"/>
                <a:gd name="T22" fmla="*/ 33 w 42"/>
                <a:gd name="T23" fmla="*/ 37 h 56"/>
                <a:gd name="T24" fmla="*/ 42 w 42"/>
                <a:gd name="T25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6">
                  <a:moveTo>
                    <a:pt x="42" y="52"/>
                  </a:moveTo>
                  <a:lnTo>
                    <a:pt x="42" y="53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56"/>
                  </a:lnTo>
                  <a:lnTo>
                    <a:pt x="29" y="44"/>
                  </a:lnTo>
                  <a:lnTo>
                    <a:pt x="16" y="31"/>
                  </a:lnTo>
                  <a:lnTo>
                    <a:pt x="7" y="17"/>
                  </a:lnTo>
                  <a:lnTo>
                    <a:pt x="0" y="0"/>
                  </a:lnTo>
                  <a:lnTo>
                    <a:pt x="14" y="9"/>
                  </a:lnTo>
                  <a:lnTo>
                    <a:pt x="24" y="22"/>
                  </a:lnTo>
                  <a:lnTo>
                    <a:pt x="33" y="37"/>
                  </a:lnTo>
                  <a:lnTo>
                    <a:pt x="4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53" name="Freeform 62"/>
            <p:cNvSpPr>
              <a:spLocks/>
            </p:cNvSpPr>
            <p:nvPr/>
          </p:nvSpPr>
          <p:spPr bwMode="auto">
            <a:xfrm>
              <a:off x="1786656" y="2097634"/>
              <a:ext cx="24392" cy="24388"/>
            </a:xfrm>
            <a:custGeom>
              <a:avLst/>
              <a:gdLst>
                <a:gd name="T0" fmla="*/ 42 w 42"/>
                <a:gd name="T1" fmla="*/ 0 h 42"/>
                <a:gd name="T2" fmla="*/ 40 w 42"/>
                <a:gd name="T3" fmla="*/ 7 h 42"/>
                <a:gd name="T4" fmla="*/ 38 w 42"/>
                <a:gd name="T5" fmla="*/ 13 h 42"/>
                <a:gd name="T6" fmla="*/ 33 w 42"/>
                <a:gd name="T7" fmla="*/ 17 h 42"/>
                <a:gd name="T8" fmla="*/ 30 w 42"/>
                <a:gd name="T9" fmla="*/ 23 h 42"/>
                <a:gd name="T10" fmla="*/ 23 w 42"/>
                <a:gd name="T11" fmla="*/ 30 h 42"/>
                <a:gd name="T12" fmla="*/ 16 w 42"/>
                <a:gd name="T13" fmla="*/ 36 h 42"/>
                <a:gd name="T14" fmla="*/ 8 w 42"/>
                <a:gd name="T15" fmla="*/ 42 h 42"/>
                <a:gd name="T16" fmla="*/ 0 w 42"/>
                <a:gd name="T17" fmla="*/ 42 h 42"/>
                <a:gd name="T18" fmla="*/ 7 w 42"/>
                <a:gd name="T19" fmla="*/ 29 h 42"/>
                <a:gd name="T20" fmla="*/ 16 w 42"/>
                <a:gd name="T21" fmla="*/ 17 h 42"/>
                <a:gd name="T22" fmla="*/ 27 w 42"/>
                <a:gd name="T23" fmla="*/ 7 h 42"/>
                <a:gd name="T24" fmla="*/ 40 w 42"/>
                <a:gd name="T25" fmla="*/ 0 h 42"/>
                <a:gd name="T26" fmla="*/ 42 w 42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42">
                  <a:moveTo>
                    <a:pt x="42" y="0"/>
                  </a:moveTo>
                  <a:lnTo>
                    <a:pt x="40" y="7"/>
                  </a:lnTo>
                  <a:lnTo>
                    <a:pt x="38" y="13"/>
                  </a:lnTo>
                  <a:lnTo>
                    <a:pt x="33" y="17"/>
                  </a:lnTo>
                  <a:lnTo>
                    <a:pt x="30" y="23"/>
                  </a:lnTo>
                  <a:lnTo>
                    <a:pt x="23" y="30"/>
                  </a:lnTo>
                  <a:lnTo>
                    <a:pt x="16" y="36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7" y="29"/>
                  </a:lnTo>
                  <a:lnTo>
                    <a:pt x="16" y="17"/>
                  </a:lnTo>
                  <a:lnTo>
                    <a:pt x="27" y="7"/>
                  </a:lnTo>
                  <a:lnTo>
                    <a:pt x="4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54" name="Freeform 63"/>
            <p:cNvSpPr>
              <a:spLocks/>
            </p:cNvSpPr>
            <p:nvPr/>
          </p:nvSpPr>
          <p:spPr bwMode="auto">
            <a:xfrm>
              <a:off x="1699541" y="2097634"/>
              <a:ext cx="37169" cy="42970"/>
            </a:xfrm>
            <a:custGeom>
              <a:avLst/>
              <a:gdLst>
                <a:gd name="T0" fmla="*/ 38 w 64"/>
                <a:gd name="T1" fmla="*/ 36 h 73"/>
                <a:gd name="T2" fmla="*/ 35 w 64"/>
                <a:gd name="T3" fmla="*/ 39 h 73"/>
                <a:gd name="T4" fmla="*/ 34 w 64"/>
                <a:gd name="T5" fmla="*/ 42 h 73"/>
                <a:gd name="T6" fmla="*/ 32 w 64"/>
                <a:gd name="T7" fmla="*/ 47 h 73"/>
                <a:gd name="T8" fmla="*/ 29 w 64"/>
                <a:gd name="T9" fmla="*/ 50 h 73"/>
                <a:gd name="T10" fmla="*/ 12 w 64"/>
                <a:gd name="T11" fmla="*/ 73 h 73"/>
                <a:gd name="T12" fmla="*/ 0 w 64"/>
                <a:gd name="T13" fmla="*/ 69 h 73"/>
                <a:gd name="T14" fmla="*/ 6 w 64"/>
                <a:gd name="T15" fmla="*/ 61 h 73"/>
                <a:gd name="T16" fmla="*/ 12 w 64"/>
                <a:gd name="T17" fmla="*/ 55 h 73"/>
                <a:gd name="T18" fmla="*/ 16 w 64"/>
                <a:gd name="T19" fmla="*/ 48 h 73"/>
                <a:gd name="T20" fmla="*/ 22 w 64"/>
                <a:gd name="T21" fmla="*/ 41 h 73"/>
                <a:gd name="T22" fmla="*/ 23 w 64"/>
                <a:gd name="T23" fmla="*/ 36 h 73"/>
                <a:gd name="T24" fmla="*/ 26 w 64"/>
                <a:gd name="T25" fmla="*/ 34 h 73"/>
                <a:gd name="T26" fmla="*/ 29 w 64"/>
                <a:gd name="T27" fmla="*/ 31 h 73"/>
                <a:gd name="T28" fmla="*/ 31 w 64"/>
                <a:gd name="T29" fmla="*/ 26 h 73"/>
                <a:gd name="T30" fmla="*/ 64 w 64"/>
                <a:gd name="T31" fmla="*/ 0 h 73"/>
                <a:gd name="T32" fmla="*/ 57 w 64"/>
                <a:gd name="T33" fmla="*/ 9 h 73"/>
                <a:gd name="T34" fmla="*/ 50 w 64"/>
                <a:gd name="T35" fmla="*/ 17 h 73"/>
                <a:gd name="T36" fmla="*/ 44 w 64"/>
                <a:gd name="T37" fmla="*/ 28 h 73"/>
                <a:gd name="T38" fmla="*/ 38 w 64"/>
                <a:gd name="T39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73">
                  <a:moveTo>
                    <a:pt x="38" y="36"/>
                  </a:moveTo>
                  <a:lnTo>
                    <a:pt x="35" y="39"/>
                  </a:lnTo>
                  <a:lnTo>
                    <a:pt x="34" y="42"/>
                  </a:lnTo>
                  <a:lnTo>
                    <a:pt x="32" y="47"/>
                  </a:lnTo>
                  <a:lnTo>
                    <a:pt x="29" y="50"/>
                  </a:lnTo>
                  <a:lnTo>
                    <a:pt x="12" y="73"/>
                  </a:lnTo>
                  <a:lnTo>
                    <a:pt x="0" y="69"/>
                  </a:lnTo>
                  <a:lnTo>
                    <a:pt x="6" y="61"/>
                  </a:lnTo>
                  <a:lnTo>
                    <a:pt x="12" y="55"/>
                  </a:lnTo>
                  <a:lnTo>
                    <a:pt x="16" y="48"/>
                  </a:lnTo>
                  <a:lnTo>
                    <a:pt x="22" y="41"/>
                  </a:lnTo>
                  <a:lnTo>
                    <a:pt x="23" y="36"/>
                  </a:lnTo>
                  <a:lnTo>
                    <a:pt x="26" y="34"/>
                  </a:lnTo>
                  <a:lnTo>
                    <a:pt x="29" y="31"/>
                  </a:lnTo>
                  <a:lnTo>
                    <a:pt x="31" y="26"/>
                  </a:lnTo>
                  <a:lnTo>
                    <a:pt x="64" y="0"/>
                  </a:lnTo>
                  <a:lnTo>
                    <a:pt x="57" y="9"/>
                  </a:lnTo>
                  <a:lnTo>
                    <a:pt x="50" y="17"/>
                  </a:lnTo>
                  <a:lnTo>
                    <a:pt x="44" y="28"/>
                  </a:lnTo>
                  <a:lnTo>
                    <a:pt x="38" y="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55" name="Freeform 64"/>
            <p:cNvSpPr>
              <a:spLocks/>
            </p:cNvSpPr>
            <p:nvPr/>
          </p:nvSpPr>
          <p:spPr bwMode="auto">
            <a:xfrm>
              <a:off x="1541572" y="2109247"/>
              <a:ext cx="51107" cy="108005"/>
            </a:xfrm>
            <a:custGeom>
              <a:avLst/>
              <a:gdLst>
                <a:gd name="T0" fmla="*/ 68 w 87"/>
                <a:gd name="T1" fmla="*/ 28 h 185"/>
                <a:gd name="T2" fmla="*/ 57 w 87"/>
                <a:gd name="T3" fmla="*/ 50 h 185"/>
                <a:gd name="T4" fmla="*/ 54 w 87"/>
                <a:gd name="T5" fmla="*/ 61 h 185"/>
                <a:gd name="T6" fmla="*/ 57 w 87"/>
                <a:gd name="T7" fmla="*/ 61 h 185"/>
                <a:gd name="T8" fmla="*/ 66 w 87"/>
                <a:gd name="T9" fmla="*/ 52 h 185"/>
                <a:gd name="T10" fmla="*/ 76 w 87"/>
                <a:gd name="T11" fmla="*/ 31 h 185"/>
                <a:gd name="T12" fmla="*/ 82 w 87"/>
                <a:gd name="T13" fmla="*/ 22 h 185"/>
                <a:gd name="T14" fmla="*/ 86 w 87"/>
                <a:gd name="T15" fmla="*/ 23 h 185"/>
                <a:gd name="T16" fmla="*/ 80 w 87"/>
                <a:gd name="T17" fmla="*/ 36 h 185"/>
                <a:gd name="T18" fmla="*/ 66 w 87"/>
                <a:gd name="T19" fmla="*/ 60 h 185"/>
                <a:gd name="T20" fmla="*/ 52 w 87"/>
                <a:gd name="T21" fmla="*/ 83 h 185"/>
                <a:gd name="T22" fmla="*/ 41 w 87"/>
                <a:gd name="T23" fmla="*/ 106 h 185"/>
                <a:gd name="T24" fmla="*/ 36 w 87"/>
                <a:gd name="T25" fmla="*/ 114 h 185"/>
                <a:gd name="T26" fmla="*/ 39 w 87"/>
                <a:gd name="T27" fmla="*/ 101 h 185"/>
                <a:gd name="T28" fmla="*/ 44 w 87"/>
                <a:gd name="T29" fmla="*/ 79 h 185"/>
                <a:gd name="T30" fmla="*/ 52 w 87"/>
                <a:gd name="T31" fmla="*/ 48 h 185"/>
                <a:gd name="T32" fmla="*/ 58 w 87"/>
                <a:gd name="T33" fmla="*/ 29 h 185"/>
                <a:gd name="T34" fmla="*/ 60 w 87"/>
                <a:gd name="T35" fmla="*/ 22 h 185"/>
                <a:gd name="T36" fmla="*/ 57 w 87"/>
                <a:gd name="T37" fmla="*/ 19 h 185"/>
                <a:gd name="T38" fmla="*/ 38 w 87"/>
                <a:gd name="T39" fmla="*/ 64 h 185"/>
                <a:gd name="T40" fmla="*/ 23 w 87"/>
                <a:gd name="T41" fmla="*/ 112 h 185"/>
                <a:gd name="T42" fmla="*/ 19 w 87"/>
                <a:gd name="T43" fmla="*/ 130 h 185"/>
                <a:gd name="T44" fmla="*/ 19 w 87"/>
                <a:gd name="T45" fmla="*/ 149 h 185"/>
                <a:gd name="T46" fmla="*/ 9 w 87"/>
                <a:gd name="T47" fmla="*/ 166 h 185"/>
                <a:gd name="T48" fmla="*/ 0 w 87"/>
                <a:gd name="T49" fmla="*/ 185 h 185"/>
                <a:gd name="T50" fmla="*/ 7 w 87"/>
                <a:gd name="T51" fmla="*/ 138 h 185"/>
                <a:gd name="T52" fmla="*/ 14 w 87"/>
                <a:gd name="T53" fmla="*/ 90 h 185"/>
                <a:gd name="T54" fmla="*/ 20 w 87"/>
                <a:gd name="T55" fmla="*/ 76 h 185"/>
                <a:gd name="T56" fmla="*/ 25 w 87"/>
                <a:gd name="T57" fmla="*/ 61 h 185"/>
                <a:gd name="T58" fmla="*/ 29 w 87"/>
                <a:gd name="T59" fmla="*/ 57 h 185"/>
                <a:gd name="T60" fmla="*/ 32 w 87"/>
                <a:gd name="T61" fmla="*/ 51 h 185"/>
                <a:gd name="T62" fmla="*/ 33 w 87"/>
                <a:gd name="T63" fmla="*/ 41 h 185"/>
                <a:gd name="T64" fmla="*/ 38 w 87"/>
                <a:gd name="T65" fmla="*/ 31 h 185"/>
                <a:gd name="T66" fmla="*/ 42 w 87"/>
                <a:gd name="T67" fmla="*/ 22 h 185"/>
                <a:gd name="T68" fmla="*/ 44 w 87"/>
                <a:gd name="T69" fmla="*/ 13 h 185"/>
                <a:gd name="T70" fmla="*/ 47 w 87"/>
                <a:gd name="T71" fmla="*/ 7 h 185"/>
                <a:gd name="T72" fmla="*/ 48 w 87"/>
                <a:gd name="T73" fmla="*/ 0 h 185"/>
                <a:gd name="T74" fmla="*/ 61 w 87"/>
                <a:gd name="T75" fmla="*/ 7 h 185"/>
                <a:gd name="T76" fmla="*/ 74 w 87"/>
                <a:gd name="T77" fmla="*/ 1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185">
                  <a:moveTo>
                    <a:pt x="74" y="16"/>
                  </a:moveTo>
                  <a:lnTo>
                    <a:pt x="68" y="28"/>
                  </a:lnTo>
                  <a:lnTo>
                    <a:pt x="63" y="38"/>
                  </a:lnTo>
                  <a:lnTo>
                    <a:pt x="57" y="50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8" y="61"/>
                  </a:lnTo>
                  <a:lnTo>
                    <a:pt x="66" y="52"/>
                  </a:lnTo>
                  <a:lnTo>
                    <a:pt x="71" y="42"/>
                  </a:lnTo>
                  <a:lnTo>
                    <a:pt x="76" y="31"/>
                  </a:lnTo>
                  <a:lnTo>
                    <a:pt x="80" y="20"/>
                  </a:lnTo>
                  <a:lnTo>
                    <a:pt x="82" y="22"/>
                  </a:lnTo>
                  <a:lnTo>
                    <a:pt x="85" y="22"/>
                  </a:lnTo>
                  <a:lnTo>
                    <a:pt x="86" y="23"/>
                  </a:lnTo>
                  <a:lnTo>
                    <a:pt x="87" y="25"/>
                  </a:lnTo>
                  <a:lnTo>
                    <a:pt x="80" y="36"/>
                  </a:lnTo>
                  <a:lnTo>
                    <a:pt x="73" y="48"/>
                  </a:lnTo>
                  <a:lnTo>
                    <a:pt x="66" y="60"/>
                  </a:lnTo>
                  <a:lnTo>
                    <a:pt x="60" y="71"/>
                  </a:lnTo>
                  <a:lnTo>
                    <a:pt x="52" y="83"/>
                  </a:lnTo>
                  <a:lnTo>
                    <a:pt x="47" y="95"/>
                  </a:lnTo>
                  <a:lnTo>
                    <a:pt x="41" y="106"/>
                  </a:lnTo>
                  <a:lnTo>
                    <a:pt x="35" y="118"/>
                  </a:lnTo>
                  <a:lnTo>
                    <a:pt x="36" y="114"/>
                  </a:lnTo>
                  <a:lnTo>
                    <a:pt x="38" y="108"/>
                  </a:lnTo>
                  <a:lnTo>
                    <a:pt x="39" y="101"/>
                  </a:lnTo>
                  <a:lnTo>
                    <a:pt x="39" y="95"/>
                  </a:lnTo>
                  <a:lnTo>
                    <a:pt x="44" y="79"/>
                  </a:lnTo>
                  <a:lnTo>
                    <a:pt x="48" y="63"/>
                  </a:lnTo>
                  <a:lnTo>
                    <a:pt x="52" y="48"/>
                  </a:lnTo>
                  <a:lnTo>
                    <a:pt x="57" y="32"/>
                  </a:lnTo>
                  <a:lnTo>
                    <a:pt x="58" y="29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57" y="19"/>
                  </a:lnTo>
                  <a:lnTo>
                    <a:pt x="45" y="41"/>
                  </a:lnTo>
                  <a:lnTo>
                    <a:pt x="38" y="64"/>
                  </a:lnTo>
                  <a:lnTo>
                    <a:pt x="31" y="89"/>
                  </a:lnTo>
                  <a:lnTo>
                    <a:pt x="23" y="112"/>
                  </a:lnTo>
                  <a:lnTo>
                    <a:pt x="22" y="121"/>
                  </a:lnTo>
                  <a:lnTo>
                    <a:pt x="19" y="130"/>
                  </a:lnTo>
                  <a:lnTo>
                    <a:pt x="19" y="140"/>
                  </a:lnTo>
                  <a:lnTo>
                    <a:pt x="19" y="149"/>
                  </a:lnTo>
                  <a:lnTo>
                    <a:pt x="13" y="157"/>
                  </a:lnTo>
                  <a:lnTo>
                    <a:pt x="9" y="166"/>
                  </a:lnTo>
                  <a:lnTo>
                    <a:pt x="4" y="176"/>
                  </a:lnTo>
                  <a:lnTo>
                    <a:pt x="0" y="185"/>
                  </a:lnTo>
                  <a:lnTo>
                    <a:pt x="3" y="162"/>
                  </a:lnTo>
                  <a:lnTo>
                    <a:pt x="7" y="138"/>
                  </a:lnTo>
                  <a:lnTo>
                    <a:pt x="10" y="115"/>
                  </a:lnTo>
                  <a:lnTo>
                    <a:pt x="14" y="90"/>
                  </a:lnTo>
                  <a:lnTo>
                    <a:pt x="17" y="83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5" y="61"/>
                  </a:lnTo>
                  <a:lnTo>
                    <a:pt x="28" y="60"/>
                  </a:lnTo>
                  <a:lnTo>
                    <a:pt x="29" y="57"/>
                  </a:lnTo>
                  <a:lnTo>
                    <a:pt x="31" y="54"/>
                  </a:lnTo>
                  <a:lnTo>
                    <a:pt x="32" y="51"/>
                  </a:lnTo>
                  <a:lnTo>
                    <a:pt x="32" y="47"/>
                  </a:lnTo>
                  <a:lnTo>
                    <a:pt x="33" y="41"/>
                  </a:lnTo>
                  <a:lnTo>
                    <a:pt x="36" y="36"/>
                  </a:lnTo>
                  <a:lnTo>
                    <a:pt x="38" y="31"/>
                  </a:lnTo>
                  <a:lnTo>
                    <a:pt x="39" y="26"/>
                  </a:lnTo>
                  <a:lnTo>
                    <a:pt x="42" y="22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5" y="10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61" y="7"/>
                  </a:lnTo>
                  <a:lnTo>
                    <a:pt x="68" y="12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56" name="Freeform 65"/>
            <p:cNvSpPr>
              <a:spLocks/>
            </p:cNvSpPr>
            <p:nvPr/>
          </p:nvSpPr>
          <p:spPr bwMode="auto">
            <a:xfrm>
              <a:off x="1690249" y="2125506"/>
              <a:ext cx="11615" cy="10452"/>
            </a:xfrm>
            <a:custGeom>
              <a:avLst/>
              <a:gdLst>
                <a:gd name="T0" fmla="*/ 0 w 21"/>
                <a:gd name="T1" fmla="*/ 17 h 19"/>
                <a:gd name="T2" fmla="*/ 21 w 21"/>
                <a:gd name="T3" fmla="*/ 0 h 19"/>
                <a:gd name="T4" fmla="*/ 8 w 21"/>
                <a:gd name="T5" fmla="*/ 19 h 19"/>
                <a:gd name="T6" fmla="*/ 0 w 21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9">
                  <a:moveTo>
                    <a:pt x="0" y="17"/>
                  </a:moveTo>
                  <a:lnTo>
                    <a:pt x="21" y="0"/>
                  </a:lnTo>
                  <a:lnTo>
                    <a:pt x="8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57" name="Freeform 66"/>
            <p:cNvSpPr>
              <a:spLocks/>
            </p:cNvSpPr>
            <p:nvPr/>
          </p:nvSpPr>
          <p:spPr bwMode="auto">
            <a:xfrm>
              <a:off x="1576418" y="2131313"/>
              <a:ext cx="132415" cy="91746"/>
            </a:xfrm>
            <a:custGeom>
              <a:avLst/>
              <a:gdLst>
                <a:gd name="T0" fmla="*/ 230 w 230"/>
                <a:gd name="T1" fmla="*/ 36 h 159"/>
                <a:gd name="T2" fmla="*/ 224 w 230"/>
                <a:gd name="T3" fmla="*/ 35 h 159"/>
                <a:gd name="T4" fmla="*/ 218 w 230"/>
                <a:gd name="T5" fmla="*/ 33 h 159"/>
                <a:gd name="T6" fmla="*/ 211 w 230"/>
                <a:gd name="T7" fmla="*/ 33 h 159"/>
                <a:gd name="T8" fmla="*/ 205 w 230"/>
                <a:gd name="T9" fmla="*/ 32 h 159"/>
                <a:gd name="T10" fmla="*/ 199 w 230"/>
                <a:gd name="T11" fmla="*/ 30 h 159"/>
                <a:gd name="T12" fmla="*/ 192 w 230"/>
                <a:gd name="T13" fmla="*/ 29 h 159"/>
                <a:gd name="T14" fmla="*/ 186 w 230"/>
                <a:gd name="T15" fmla="*/ 28 h 159"/>
                <a:gd name="T16" fmla="*/ 180 w 230"/>
                <a:gd name="T17" fmla="*/ 26 h 159"/>
                <a:gd name="T18" fmla="*/ 171 w 230"/>
                <a:gd name="T19" fmla="*/ 36 h 159"/>
                <a:gd name="T20" fmla="*/ 161 w 230"/>
                <a:gd name="T21" fmla="*/ 44 h 159"/>
                <a:gd name="T22" fmla="*/ 151 w 230"/>
                <a:gd name="T23" fmla="*/ 52 h 159"/>
                <a:gd name="T24" fmla="*/ 142 w 230"/>
                <a:gd name="T25" fmla="*/ 61 h 159"/>
                <a:gd name="T26" fmla="*/ 136 w 230"/>
                <a:gd name="T27" fmla="*/ 61 h 159"/>
                <a:gd name="T28" fmla="*/ 129 w 230"/>
                <a:gd name="T29" fmla="*/ 57 h 159"/>
                <a:gd name="T30" fmla="*/ 123 w 230"/>
                <a:gd name="T31" fmla="*/ 54 h 159"/>
                <a:gd name="T32" fmla="*/ 116 w 230"/>
                <a:gd name="T33" fmla="*/ 49 h 159"/>
                <a:gd name="T34" fmla="*/ 113 w 230"/>
                <a:gd name="T35" fmla="*/ 48 h 159"/>
                <a:gd name="T36" fmla="*/ 110 w 230"/>
                <a:gd name="T37" fmla="*/ 47 h 159"/>
                <a:gd name="T38" fmla="*/ 107 w 230"/>
                <a:gd name="T39" fmla="*/ 45 h 159"/>
                <a:gd name="T40" fmla="*/ 105 w 230"/>
                <a:gd name="T41" fmla="*/ 42 h 159"/>
                <a:gd name="T42" fmla="*/ 100 w 230"/>
                <a:gd name="T43" fmla="*/ 39 h 159"/>
                <a:gd name="T44" fmla="*/ 95 w 230"/>
                <a:gd name="T45" fmla="*/ 36 h 159"/>
                <a:gd name="T46" fmla="*/ 91 w 230"/>
                <a:gd name="T47" fmla="*/ 33 h 159"/>
                <a:gd name="T48" fmla="*/ 86 w 230"/>
                <a:gd name="T49" fmla="*/ 30 h 159"/>
                <a:gd name="T50" fmla="*/ 81 w 230"/>
                <a:gd name="T51" fmla="*/ 26 h 159"/>
                <a:gd name="T52" fmla="*/ 75 w 230"/>
                <a:gd name="T53" fmla="*/ 22 h 159"/>
                <a:gd name="T54" fmla="*/ 69 w 230"/>
                <a:gd name="T55" fmla="*/ 19 h 159"/>
                <a:gd name="T56" fmla="*/ 65 w 230"/>
                <a:gd name="T57" fmla="*/ 14 h 159"/>
                <a:gd name="T58" fmla="*/ 59 w 230"/>
                <a:gd name="T59" fmla="*/ 12 h 159"/>
                <a:gd name="T60" fmla="*/ 53 w 230"/>
                <a:gd name="T61" fmla="*/ 7 h 159"/>
                <a:gd name="T62" fmla="*/ 47 w 230"/>
                <a:gd name="T63" fmla="*/ 4 h 159"/>
                <a:gd name="T64" fmla="*/ 41 w 230"/>
                <a:gd name="T65" fmla="*/ 0 h 159"/>
                <a:gd name="T66" fmla="*/ 37 w 230"/>
                <a:gd name="T67" fmla="*/ 7 h 159"/>
                <a:gd name="T68" fmla="*/ 31 w 230"/>
                <a:gd name="T69" fmla="*/ 13 h 159"/>
                <a:gd name="T70" fmla="*/ 25 w 230"/>
                <a:gd name="T71" fmla="*/ 20 h 159"/>
                <a:gd name="T72" fmla="*/ 21 w 230"/>
                <a:gd name="T73" fmla="*/ 26 h 159"/>
                <a:gd name="T74" fmla="*/ 15 w 230"/>
                <a:gd name="T75" fmla="*/ 35 h 159"/>
                <a:gd name="T76" fmla="*/ 10 w 230"/>
                <a:gd name="T77" fmla="*/ 44 h 159"/>
                <a:gd name="T78" fmla="*/ 5 w 230"/>
                <a:gd name="T79" fmla="*/ 52 h 159"/>
                <a:gd name="T80" fmla="*/ 0 w 230"/>
                <a:gd name="T81" fmla="*/ 63 h 159"/>
                <a:gd name="T82" fmla="*/ 103 w 230"/>
                <a:gd name="T83" fmla="*/ 159 h 159"/>
                <a:gd name="T84" fmla="*/ 230 w 230"/>
                <a:gd name="T85" fmla="*/ 3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159">
                  <a:moveTo>
                    <a:pt x="230" y="36"/>
                  </a:moveTo>
                  <a:lnTo>
                    <a:pt x="224" y="35"/>
                  </a:lnTo>
                  <a:lnTo>
                    <a:pt x="218" y="33"/>
                  </a:lnTo>
                  <a:lnTo>
                    <a:pt x="211" y="33"/>
                  </a:lnTo>
                  <a:lnTo>
                    <a:pt x="205" y="32"/>
                  </a:lnTo>
                  <a:lnTo>
                    <a:pt x="199" y="30"/>
                  </a:lnTo>
                  <a:lnTo>
                    <a:pt x="192" y="29"/>
                  </a:lnTo>
                  <a:lnTo>
                    <a:pt x="186" y="28"/>
                  </a:lnTo>
                  <a:lnTo>
                    <a:pt x="180" y="26"/>
                  </a:lnTo>
                  <a:lnTo>
                    <a:pt x="171" y="36"/>
                  </a:lnTo>
                  <a:lnTo>
                    <a:pt x="161" y="44"/>
                  </a:lnTo>
                  <a:lnTo>
                    <a:pt x="151" y="52"/>
                  </a:lnTo>
                  <a:lnTo>
                    <a:pt x="142" y="61"/>
                  </a:lnTo>
                  <a:lnTo>
                    <a:pt x="136" y="61"/>
                  </a:lnTo>
                  <a:lnTo>
                    <a:pt x="129" y="57"/>
                  </a:lnTo>
                  <a:lnTo>
                    <a:pt x="123" y="54"/>
                  </a:lnTo>
                  <a:lnTo>
                    <a:pt x="116" y="49"/>
                  </a:lnTo>
                  <a:lnTo>
                    <a:pt x="113" y="48"/>
                  </a:lnTo>
                  <a:lnTo>
                    <a:pt x="110" y="47"/>
                  </a:lnTo>
                  <a:lnTo>
                    <a:pt x="107" y="45"/>
                  </a:lnTo>
                  <a:lnTo>
                    <a:pt x="105" y="42"/>
                  </a:lnTo>
                  <a:lnTo>
                    <a:pt x="100" y="39"/>
                  </a:lnTo>
                  <a:lnTo>
                    <a:pt x="95" y="36"/>
                  </a:lnTo>
                  <a:lnTo>
                    <a:pt x="91" y="33"/>
                  </a:lnTo>
                  <a:lnTo>
                    <a:pt x="86" y="30"/>
                  </a:lnTo>
                  <a:lnTo>
                    <a:pt x="81" y="26"/>
                  </a:lnTo>
                  <a:lnTo>
                    <a:pt x="75" y="22"/>
                  </a:lnTo>
                  <a:lnTo>
                    <a:pt x="69" y="19"/>
                  </a:lnTo>
                  <a:lnTo>
                    <a:pt x="65" y="14"/>
                  </a:lnTo>
                  <a:lnTo>
                    <a:pt x="59" y="12"/>
                  </a:lnTo>
                  <a:lnTo>
                    <a:pt x="53" y="7"/>
                  </a:lnTo>
                  <a:lnTo>
                    <a:pt x="47" y="4"/>
                  </a:lnTo>
                  <a:lnTo>
                    <a:pt x="41" y="0"/>
                  </a:lnTo>
                  <a:lnTo>
                    <a:pt x="37" y="7"/>
                  </a:lnTo>
                  <a:lnTo>
                    <a:pt x="31" y="13"/>
                  </a:lnTo>
                  <a:lnTo>
                    <a:pt x="25" y="20"/>
                  </a:lnTo>
                  <a:lnTo>
                    <a:pt x="21" y="26"/>
                  </a:lnTo>
                  <a:lnTo>
                    <a:pt x="15" y="35"/>
                  </a:lnTo>
                  <a:lnTo>
                    <a:pt x="10" y="44"/>
                  </a:lnTo>
                  <a:lnTo>
                    <a:pt x="5" y="52"/>
                  </a:lnTo>
                  <a:lnTo>
                    <a:pt x="0" y="63"/>
                  </a:lnTo>
                  <a:lnTo>
                    <a:pt x="103" y="159"/>
                  </a:lnTo>
                  <a:lnTo>
                    <a:pt x="230" y="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58" name="Freeform 67"/>
            <p:cNvSpPr>
              <a:spLocks/>
            </p:cNvSpPr>
            <p:nvPr/>
          </p:nvSpPr>
          <p:spPr bwMode="auto">
            <a:xfrm>
              <a:off x="1546219" y="2152217"/>
              <a:ext cx="200945" cy="83617"/>
            </a:xfrm>
            <a:custGeom>
              <a:avLst/>
              <a:gdLst>
                <a:gd name="T0" fmla="*/ 281 w 346"/>
                <a:gd name="T1" fmla="*/ 0 h 145"/>
                <a:gd name="T2" fmla="*/ 289 w 346"/>
                <a:gd name="T3" fmla="*/ 3 h 145"/>
                <a:gd name="T4" fmla="*/ 297 w 346"/>
                <a:gd name="T5" fmla="*/ 5 h 145"/>
                <a:gd name="T6" fmla="*/ 305 w 346"/>
                <a:gd name="T7" fmla="*/ 8 h 145"/>
                <a:gd name="T8" fmla="*/ 313 w 346"/>
                <a:gd name="T9" fmla="*/ 11 h 145"/>
                <a:gd name="T10" fmla="*/ 321 w 346"/>
                <a:gd name="T11" fmla="*/ 13 h 145"/>
                <a:gd name="T12" fmla="*/ 329 w 346"/>
                <a:gd name="T13" fmla="*/ 18 h 145"/>
                <a:gd name="T14" fmla="*/ 338 w 346"/>
                <a:gd name="T15" fmla="*/ 21 h 145"/>
                <a:gd name="T16" fmla="*/ 345 w 346"/>
                <a:gd name="T17" fmla="*/ 25 h 145"/>
                <a:gd name="T18" fmla="*/ 345 w 346"/>
                <a:gd name="T19" fmla="*/ 25 h 145"/>
                <a:gd name="T20" fmla="*/ 346 w 346"/>
                <a:gd name="T21" fmla="*/ 25 h 145"/>
                <a:gd name="T22" fmla="*/ 346 w 346"/>
                <a:gd name="T23" fmla="*/ 27 h 145"/>
                <a:gd name="T24" fmla="*/ 346 w 346"/>
                <a:gd name="T25" fmla="*/ 27 h 145"/>
                <a:gd name="T26" fmla="*/ 342 w 346"/>
                <a:gd name="T27" fmla="*/ 29 h 145"/>
                <a:gd name="T28" fmla="*/ 338 w 346"/>
                <a:gd name="T29" fmla="*/ 32 h 145"/>
                <a:gd name="T30" fmla="*/ 333 w 346"/>
                <a:gd name="T31" fmla="*/ 34 h 145"/>
                <a:gd name="T32" fmla="*/ 329 w 346"/>
                <a:gd name="T33" fmla="*/ 38 h 145"/>
                <a:gd name="T34" fmla="*/ 321 w 346"/>
                <a:gd name="T35" fmla="*/ 43 h 145"/>
                <a:gd name="T36" fmla="*/ 314 w 346"/>
                <a:gd name="T37" fmla="*/ 48 h 145"/>
                <a:gd name="T38" fmla="*/ 308 w 346"/>
                <a:gd name="T39" fmla="*/ 54 h 145"/>
                <a:gd name="T40" fmla="*/ 301 w 346"/>
                <a:gd name="T41" fmla="*/ 60 h 145"/>
                <a:gd name="T42" fmla="*/ 292 w 346"/>
                <a:gd name="T43" fmla="*/ 70 h 145"/>
                <a:gd name="T44" fmla="*/ 282 w 346"/>
                <a:gd name="T45" fmla="*/ 81 h 145"/>
                <a:gd name="T46" fmla="*/ 273 w 346"/>
                <a:gd name="T47" fmla="*/ 91 h 145"/>
                <a:gd name="T48" fmla="*/ 263 w 346"/>
                <a:gd name="T49" fmla="*/ 102 h 145"/>
                <a:gd name="T50" fmla="*/ 253 w 346"/>
                <a:gd name="T51" fmla="*/ 113 h 145"/>
                <a:gd name="T52" fmla="*/ 243 w 346"/>
                <a:gd name="T53" fmla="*/ 123 h 145"/>
                <a:gd name="T54" fmla="*/ 232 w 346"/>
                <a:gd name="T55" fmla="*/ 134 h 145"/>
                <a:gd name="T56" fmla="*/ 222 w 346"/>
                <a:gd name="T57" fmla="*/ 145 h 145"/>
                <a:gd name="T58" fmla="*/ 209 w 346"/>
                <a:gd name="T59" fmla="*/ 145 h 145"/>
                <a:gd name="T60" fmla="*/ 197 w 346"/>
                <a:gd name="T61" fmla="*/ 143 h 145"/>
                <a:gd name="T62" fmla="*/ 184 w 346"/>
                <a:gd name="T63" fmla="*/ 142 h 145"/>
                <a:gd name="T64" fmla="*/ 173 w 346"/>
                <a:gd name="T65" fmla="*/ 142 h 145"/>
                <a:gd name="T66" fmla="*/ 159 w 346"/>
                <a:gd name="T67" fmla="*/ 140 h 145"/>
                <a:gd name="T68" fmla="*/ 146 w 346"/>
                <a:gd name="T69" fmla="*/ 139 h 145"/>
                <a:gd name="T70" fmla="*/ 133 w 346"/>
                <a:gd name="T71" fmla="*/ 139 h 145"/>
                <a:gd name="T72" fmla="*/ 120 w 346"/>
                <a:gd name="T73" fmla="*/ 139 h 145"/>
                <a:gd name="T74" fmla="*/ 114 w 346"/>
                <a:gd name="T75" fmla="*/ 137 h 145"/>
                <a:gd name="T76" fmla="*/ 107 w 346"/>
                <a:gd name="T77" fmla="*/ 137 h 145"/>
                <a:gd name="T78" fmla="*/ 101 w 346"/>
                <a:gd name="T79" fmla="*/ 137 h 145"/>
                <a:gd name="T80" fmla="*/ 94 w 346"/>
                <a:gd name="T81" fmla="*/ 136 h 145"/>
                <a:gd name="T82" fmla="*/ 88 w 346"/>
                <a:gd name="T83" fmla="*/ 136 h 145"/>
                <a:gd name="T84" fmla="*/ 80 w 346"/>
                <a:gd name="T85" fmla="*/ 136 h 145"/>
                <a:gd name="T86" fmla="*/ 75 w 346"/>
                <a:gd name="T87" fmla="*/ 136 h 145"/>
                <a:gd name="T88" fmla="*/ 69 w 346"/>
                <a:gd name="T89" fmla="*/ 134 h 145"/>
                <a:gd name="T90" fmla="*/ 60 w 346"/>
                <a:gd name="T91" fmla="*/ 134 h 145"/>
                <a:gd name="T92" fmla="*/ 51 w 346"/>
                <a:gd name="T93" fmla="*/ 134 h 145"/>
                <a:gd name="T94" fmla="*/ 44 w 346"/>
                <a:gd name="T95" fmla="*/ 134 h 145"/>
                <a:gd name="T96" fmla="*/ 35 w 346"/>
                <a:gd name="T97" fmla="*/ 134 h 145"/>
                <a:gd name="T98" fmla="*/ 28 w 346"/>
                <a:gd name="T99" fmla="*/ 134 h 145"/>
                <a:gd name="T100" fmla="*/ 19 w 346"/>
                <a:gd name="T101" fmla="*/ 134 h 145"/>
                <a:gd name="T102" fmla="*/ 10 w 346"/>
                <a:gd name="T103" fmla="*/ 133 h 145"/>
                <a:gd name="T104" fmla="*/ 0 w 346"/>
                <a:gd name="T105" fmla="*/ 133 h 145"/>
                <a:gd name="T106" fmla="*/ 3 w 346"/>
                <a:gd name="T107" fmla="*/ 129 h 145"/>
                <a:gd name="T108" fmla="*/ 5 w 346"/>
                <a:gd name="T109" fmla="*/ 124 h 145"/>
                <a:gd name="T110" fmla="*/ 7 w 346"/>
                <a:gd name="T111" fmla="*/ 120 h 145"/>
                <a:gd name="T112" fmla="*/ 9 w 346"/>
                <a:gd name="T113" fmla="*/ 116 h 145"/>
                <a:gd name="T114" fmla="*/ 21 w 346"/>
                <a:gd name="T115" fmla="*/ 92 h 145"/>
                <a:gd name="T116" fmla="*/ 31 w 346"/>
                <a:gd name="T117" fmla="*/ 69 h 145"/>
                <a:gd name="T118" fmla="*/ 41 w 346"/>
                <a:gd name="T119" fmla="*/ 44 h 145"/>
                <a:gd name="T120" fmla="*/ 51 w 346"/>
                <a:gd name="T121" fmla="*/ 21 h 145"/>
                <a:gd name="T122" fmla="*/ 159 w 346"/>
                <a:gd name="T123" fmla="*/ 110 h 145"/>
                <a:gd name="T124" fmla="*/ 281 w 346"/>
                <a:gd name="T12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" h="145">
                  <a:moveTo>
                    <a:pt x="281" y="0"/>
                  </a:moveTo>
                  <a:lnTo>
                    <a:pt x="289" y="3"/>
                  </a:lnTo>
                  <a:lnTo>
                    <a:pt x="297" y="5"/>
                  </a:lnTo>
                  <a:lnTo>
                    <a:pt x="305" y="8"/>
                  </a:lnTo>
                  <a:lnTo>
                    <a:pt x="313" y="11"/>
                  </a:lnTo>
                  <a:lnTo>
                    <a:pt x="321" y="13"/>
                  </a:lnTo>
                  <a:lnTo>
                    <a:pt x="329" y="18"/>
                  </a:lnTo>
                  <a:lnTo>
                    <a:pt x="338" y="21"/>
                  </a:lnTo>
                  <a:lnTo>
                    <a:pt x="345" y="25"/>
                  </a:lnTo>
                  <a:lnTo>
                    <a:pt x="345" y="25"/>
                  </a:lnTo>
                  <a:lnTo>
                    <a:pt x="346" y="25"/>
                  </a:lnTo>
                  <a:lnTo>
                    <a:pt x="346" y="27"/>
                  </a:lnTo>
                  <a:lnTo>
                    <a:pt x="346" y="27"/>
                  </a:lnTo>
                  <a:lnTo>
                    <a:pt x="342" y="29"/>
                  </a:lnTo>
                  <a:lnTo>
                    <a:pt x="338" y="32"/>
                  </a:lnTo>
                  <a:lnTo>
                    <a:pt x="333" y="34"/>
                  </a:lnTo>
                  <a:lnTo>
                    <a:pt x="329" y="38"/>
                  </a:lnTo>
                  <a:lnTo>
                    <a:pt x="321" y="43"/>
                  </a:lnTo>
                  <a:lnTo>
                    <a:pt x="314" y="48"/>
                  </a:lnTo>
                  <a:lnTo>
                    <a:pt x="308" y="54"/>
                  </a:lnTo>
                  <a:lnTo>
                    <a:pt x="301" y="60"/>
                  </a:lnTo>
                  <a:lnTo>
                    <a:pt x="292" y="70"/>
                  </a:lnTo>
                  <a:lnTo>
                    <a:pt x="282" y="81"/>
                  </a:lnTo>
                  <a:lnTo>
                    <a:pt x="273" y="91"/>
                  </a:lnTo>
                  <a:lnTo>
                    <a:pt x="263" y="102"/>
                  </a:lnTo>
                  <a:lnTo>
                    <a:pt x="253" y="113"/>
                  </a:lnTo>
                  <a:lnTo>
                    <a:pt x="243" y="123"/>
                  </a:lnTo>
                  <a:lnTo>
                    <a:pt x="232" y="134"/>
                  </a:lnTo>
                  <a:lnTo>
                    <a:pt x="222" y="145"/>
                  </a:lnTo>
                  <a:lnTo>
                    <a:pt x="209" y="145"/>
                  </a:lnTo>
                  <a:lnTo>
                    <a:pt x="197" y="143"/>
                  </a:lnTo>
                  <a:lnTo>
                    <a:pt x="184" y="142"/>
                  </a:lnTo>
                  <a:lnTo>
                    <a:pt x="173" y="142"/>
                  </a:lnTo>
                  <a:lnTo>
                    <a:pt x="159" y="140"/>
                  </a:lnTo>
                  <a:lnTo>
                    <a:pt x="146" y="139"/>
                  </a:lnTo>
                  <a:lnTo>
                    <a:pt x="133" y="139"/>
                  </a:lnTo>
                  <a:lnTo>
                    <a:pt x="120" y="139"/>
                  </a:lnTo>
                  <a:lnTo>
                    <a:pt x="114" y="137"/>
                  </a:lnTo>
                  <a:lnTo>
                    <a:pt x="107" y="137"/>
                  </a:lnTo>
                  <a:lnTo>
                    <a:pt x="101" y="137"/>
                  </a:lnTo>
                  <a:lnTo>
                    <a:pt x="94" y="136"/>
                  </a:lnTo>
                  <a:lnTo>
                    <a:pt x="88" y="136"/>
                  </a:lnTo>
                  <a:lnTo>
                    <a:pt x="80" y="136"/>
                  </a:lnTo>
                  <a:lnTo>
                    <a:pt x="75" y="136"/>
                  </a:lnTo>
                  <a:lnTo>
                    <a:pt x="69" y="134"/>
                  </a:lnTo>
                  <a:lnTo>
                    <a:pt x="60" y="134"/>
                  </a:lnTo>
                  <a:lnTo>
                    <a:pt x="51" y="134"/>
                  </a:lnTo>
                  <a:lnTo>
                    <a:pt x="44" y="134"/>
                  </a:lnTo>
                  <a:lnTo>
                    <a:pt x="35" y="134"/>
                  </a:lnTo>
                  <a:lnTo>
                    <a:pt x="28" y="134"/>
                  </a:lnTo>
                  <a:lnTo>
                    <a:pt x="19" y="134"/>
                  </a:lnTo>
                  <a:lnTo>
                    <a:pt x="10" y="133"/>
                  </a:lnTo>
                  <a:lnTo>
                    <a:pt x="0" y="133"/>
                  </a:lnTo>
                  <a:lnTo>
                    <a:pt x="3" y="129"/>
                  </a:lnTo>
                  <a:lnTo>
                    <a:pt x="5" y="124"/>
                  </a:lnTo>
                  <a:lnTo>
                    <a:pt x="7" y="120"/>
                  </a:lnTo>
                  <a:lnTo>
                    <a:pt x="9" y="116"/>
                  </a:lnTo>
                  <a:lnTo>
                    <a:pt x="21" y="92"/>
                  </a:lnTo>
                  <a:lnTo>
                    <a:pt x="31" y="69"/>
                  </a:lnTo>
                  <a:lnTo>
                    <a:pt x="41" y="44"/>
                  </a:lnTo>
                  <a:lnTo>
                    <a:pt x="51" y="21"/>
                  </a:lnTo>
                  <a:lnTo>
                    <a:pt x="159" y="11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59" name="Freeform 68"/>
            <p:cNvSpPr>
              <a:spLocks/>
            </p:cNvSpPr>
            <p:nvPr/>
          </p:nvSpPr>
          <p:spPr bwMode="auto">
            <a:xfrm>
              <a:off x="1440519" y="2132474"/>
              <a:ext cx="47623" cy="97553"/>
            </a:xfrm>
            <a:custGeom>
              <a:avLst/>
              <a:gdLst>
                <a:gd name="T0" fmla="*/ 73 w 81"/>
                <a:gd name="T1" fmla="*/ 97 h 168"/>
                <a:gd name="T2" fmla="*/ 71 w 81"/>
                <a:gd name="T3" fmla="*/ 95 h 168"/>
                <a:gd name="T4" fmla="*/ 68 w 81"/>
                <a:gd name="T5" fmla="*/ 97 h 168"/>
                <a:gd name="T6" fmla="*/ 65 w 81"/>
                <a:gd name="T7" fmla="*/ 117 h 168"/>
                <a:gd name="T8" fmla="*/ 67 w 81"/>
                <a:gd name="T9" fmla="*/ 137 h 168"/>
                <a:gd name="T10" fmla="*/ 55 w 81"/>
                <a:gd name="T11" fmla="*/ 167 h 168"/>
                <a:gd name="T12" fmla="*/ 55 w 81"/>
                <a:gd name="T13" fmla="*/ 108 h 168"/>
                <a:gd name="T14" fmla="*/ 49 w 81"/>
                <a:gd name="T15" fmla="*/ 51 h 168"/>
                <a:gd name="T16" fmla="*/ 49 w 81"/>
                <a:gd name="T17" fmla="*/ 40 h 168"/>
                <a:gd name="T18" fmla="*/ 45 w 81"/>
                <a:gd name="T19" fmla="*/ 32 h 168"/>
                <a:gd name="T20" fmla="*/ 43 w 81"/>
                <a:gd name="T21" fmla="*/ 28 h 168"/>
                <a:gd name="T22" fmla="*/ 40 w 81"/>
                <a:gd name="T23" fmla="*/ 27 h 168"/>
                <a:gd name="T24" fmla="*/ 39 w 81"/>
                <a:gd name="T25" fmla="*/ 32 h 168"/>
                <a:gd name="T26" fmla="*/ 42 w 81"/>
                <a:gd name="T27" fmla="*/ 40 h 168"/>
                <a:gd name="T28" fmla="*/ 42 w 81"/>
                <a:gd name="T29" fmla="*/ 50 h 168"/>
                <a:gd name="T30" fmla="*/ 40 w 81"/>
                <a:gd name="T31" fmla="*/ 60 h 168"/>
                <a:gd name="T32" fmla="*/ 42 w 81"/>
                <a:gd name="T33" fmla="*/ 113 h 168"/>
                <a:gd name="T34" fmla="*/ 43 w 81"/>
                <a:gd name="T35" fmla="*/ 167 h 168"/>
                <a:gd name="T36" fmla="*/ 35 w 81"/>
                <a:gd name="T37" fmla="*/ 168 h 168"/>
                <a:gd name="T38" fmla="*/ 29 w 81"/>
                <a:gd name="T39" fmla="*/ 164 h 168"/>
                <a:gd name="T40" fmla="*/ 20 w 81"/>
                <a:gd name="T41" fmla="*/ 117 h 168"/>
                <a:gd name="T42" fmla="*/ 10 w 81"/>
                <a:gd name="T43" fmla="*/ 70 h 168"/>
                <a:gd name="T44" fmla="*/ 7 w 81"/>
                <a:gd name="T45" fmla="*/ 51 h 168"/>
                <a:gd name="T46" fmla="*/ 1 w 81"/>
                <a:gd name="T47" fmla="*/ 31 h 168"/>
                <a:gd name="T48" fmla="*/ 4 w 81"/>
                <a:gd name="T49" fmla="*/ 28 h 168"/>
                <a:gd name="T50" fmla="*/ 11 w 81"/>
                <a:gd name="T51" fmla="*/ 24 h 168"/>
                <a:gd name="T52" fmla="*/ 19 w 81"/>
                <a:gd name="T53" fmla="*/ 43 h 168"/>
                <a:gd name="T54" fmla="*/ 23 w 81"/>
                <a:gd name="T55" fmla="*/ 82 h 168"/>
                <a:gd name="T56" fmla="*/ 26 w 81"/>
                <a:gd name="T57" fmla="*/ 102 h 168"/>
                <a:gd name="T58" fmla="*/ 27 w 81"/>
                <a:gd name="T59" fmla="*/ 102 h 168"/>
                <a:gd name="T60" fmla="*/ 30 w 81"/>
                <a:gd name="T61" fmla="*/ 101 h 168"/>
                <a:gd name="T62" fmla="*/ 29 w 81"/>
                <a:gd name="T63" fmla="*/ 62 h 168"/>
                <a:gd name="T64" fmla="*/ 23 w 81"/>
                <a:gd name="T65" fmla="*/ 22 h 168"/>
                <a:gd name="T66" fmla="*/ 54 w 81"/>
                <a:gd name="T67" fmla="*/ 12 h 168"/>
                <a:gd name="T68" fmla="*/ 57 w 81"/>
                <a:gd name="T69" fmla="*/ 12 h 168"/>
                <a:gd name="T70" fmla="*/ 59 w 81"/>
                <a:gd name="T71" fmla="*/ 16 h 168"/>
                <a:gd name="T72" fmla="*/ 59 w 81"/>
                <a:gd name="T73" fmla="*/ 28 h 168"/>
                <a:gd name="T74" fmla="*/ 62 w 81"/>
                <a:gd name="T75" fmla="*/ 41 h 168"/>
                <a:gd name="T76" fmla="*/ 62 w 81"/>
                <a:gd name="T77" fmla="*/ 57 h 168"/>
                <a:gd name="T78" fmla="*/ 65 w 81"/>
                <a:gd name="T79" fmla="*/ 64 h 168"/>
                <a:gd name="T80" fmla="*/ 68 w 81"/>
                <a:gd name="T81" fmla="*/ 62 h 168"/>
                <a:gd name="T82" fmla="*/ 68 w 81"/>
                <a:gd name="T83" fmla="*/ 46 h 168"/>
                <a:gd name="T84" fmla="*/ 67 w 81"/>
                <a:gd name="T85" fmla="*/ 19 h 168"/>
                <a:gd name="T86" fmla="*/ 81 w 81"/>
                <a:gd name="T87" fmla="*/ 0 h 168"/>
                <a:gd name="T88" fmla="*/ 74 w 81"/>
                <a:gd name="T89" fmla="*/ 41 h 168"/>
                <a:gd name="T90" fmla="*/ 73 w 81"/>
                <a:gd name="T91" fmla="*/ 8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68">
                  <a:moveTo>
                    <a:pt x="73" y="82"/>
                  </a:moveTo>
                  <a:lnTo>
                    <a:pt x="73" y="97"/>
                  </a:lnTo>
                  <a:lnTo>
                    <a:pt x="73" y="97"/>
                  </a:lnTo>
                  <a:lnTo>
                    <a:pt x="71" y="95"/>
                  </a:lnTo>
                  <a:lnTo>
                    <a:pt x="68" y="95"/>
                  </a:lnTo>
                  <a:lnTo>
                    <a:pt x="68" y="97"/>
                  </a:lnTo>
                  <a:lnTo>
                    <a:pt x="65" y="107"/>
                  </a:lnTo>
                  <a:lnTo>
                    <a:pt x="65" y="117"/>
                  </a:lnTo>
                  <a:lnTo>
                    <a:pt x="67" y="127"/>
                  </a:lnTo>
                  <a:lnTo>
                    <a:pt x="67" y="137"/>
                  </a:lnTo>
                  <a:lnTo>
                    <a:pt x="68" y="167"/>
                  </a:lnTo>
                  <a:lnTo>
                    <a:pt x="55" y="167"/>
                  </a:lnTo>
                  <a:lnTo>
                    <a:pt x="55" y="139"/>
                  </a:lnTo>
                  <a:lnTo>
                    <a:pt x="55" y="108"/>
                  </a:lnTo>
                  <a:lnTo>
                    <a:pt x="52" y="79"/>
                  </a:lnTo>
                  <a:lnTo>
                    <a:pt x="49" y="51"/>
                  </a:lnTo>
                  <a:lnTo>
                    <a:pt x="49" y="46"/>
                  </a:lnTo>
                  <a:lnTo>
                    <a:pt x="49" y="40"/>
                  </a:lnTo>
                  <a:lnTo>
                    <a:pt x="48" y="35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9" y="32"/>
                  </a:lnTo>
                  <a:lnTo>
                    <a:pt x="40" y="37"/>
                  </a:lnTo>
                  <a:lnTo>
                    <a:pt x="42" y="40"/>
                  </a:lnTo>
                  <a:lnTo>
                    <a:pt x="43" y="46"/>
                  </a:lnTo>
                  <a:lnTo>
                    <a:pt x="42" y="50"/>
                  </a:lnTo>
                  <a:lnTo>
                    <a:pt x="40" y="56"/>
                  </a:lnTo>
                  <a:lnTo>
                    <a:pt x="40" y="60"/>
                  </a:lnTo>
                  <a:lnTo>
                    <a:pt x="42" y="86"/>
                  </a:lnTo>
                  <a:lnTo>
                    <a:pt x="42" y="113"/>
                  </a:lnTo>
                  <a:lnTo>
                    <a:pt x="43" y="140"/>
                  </a:lnTo>
                  <a:lnTo>
                    <a:pt x="43" y="167"/>
                  </a:lnTo>
                  <a:lnTo>
                    <a:pt x="39" y="168"/>
                  </a:lnTo>
                  <a:lnTo>
                    <a:pt x="35" y="168"/>
                  </a:lnTo>
                  <a:lnTo>
                    <a:pt x="30" y="168"/>
                  </a:lnTo>
                  <a:lnTo>
                    <a:pt x="29" y="164"/>
                  </a:lnTo>
                  <a:lnTo>
                    <a:pt x="26" y="139"/>
                  </a:lnTo>
                  <a:lnTo>
                    <a:pt x="20" y="117"/>
                  </a:lnTo>
                  <a:lnTo>
                    <a:pt x="14" y="94"/>
                  </a:lnTo>
                  <a:lnTo>
                    <a:pt x="10" y="70"/>
                  </a:lnTo>
                  <a:lnTo>
                    <a:pt x="8" y="60"/>
                  </a:lnTo>
                  <a:lnTo>
                    <a:pt x="7" y="51"/>
                  </a:lnTo>
                  <a:lnTo>
                    <a:pt x="4" y="4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5"/>
                  </a:lnTo>
                  <a:lnTo>
                    <a:pt x="11" y="24"/>
                  </a:lnTo>
                  <a:lnTo>
                    <a:pt x="16" y="24"/>
                  </a:lnTo>
                  <a:lnTo>
                    <a:pt x="19" y="43"/>
                  </a:lnTo>
                  <a:lnTo>
                    <a:pt x="21" y="63"/>
                  </a:lnTo>
                  <a:lnTo>
                    <a:pt x="23" y="82"/>
                  </a:lnTo>
                  <a:lnTo>
                    <a:pt x="24" y="101"/>
                  </a:lnTo>
                  <a:lnTo>
                    <a:pt x="26" y="102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9" y="102"/>
                  </a:lnTo>
                  <a:lnTo>
                    <a:pt x="30" y="101"/>
                  </a:lnTo>
                  <a:lnTo>
                    <a:pt x="29" y="81"/>
                  </a:lnTo>
                  <a:lnTo>
                    <a:pt x="29" y="62"/>
                  </a:lnTo>
                  <a:lnTo>
                    <a:pt x="26" y="41"/>
                  </a:lnTo>
                  <a:lnTo>
                    <a:pt x="23" y="22"/>
                  </a:lnTo>
                  <a:lnTo>
                    <a:pt x="54" y="11"/>
                  </a:lnTo>
                  <a:lnTo>
                    <a:pt x="54" y="12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1"/>
                  </a:lnTo>
                  <a:lnTo>
                    <a:pt x="59" y="16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61" y="34"/>
                  </a:lnTo>
                  <a:lnTo>
                    <a:pt x="62" y="41"/>
                  </a:lnTo>
                  <a:lnTo>
                    <a:pt x="62" y="48"/>
                  </a:lnTo>
                  <a:lnTo>
                    <a:pt x="62" y="57"/>
                  </a:lnTo>
                  <a:lnTo>
                    <a:pt x="64" y="64"/>
                  </a:lnTo>
                  <a:lnTo>
                    <a:pt x="65" y="64"/>
                  </a:lnTo>
                  <a:lnTo>
                    <a:pt x="67" y="64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46"/>
                  </a:lnTo>
                  <a:lnTo>
                    <a:pt x="68" y="32"/>
                  </a:lnTo>
                  <a:lnTo>
                    <a:pt x="67" y="19"/>
                  </a:lnTo>
                  <a:lnTo>
                    <a:pt x="67" y="6"/>
                  </a:lnTo>
                  <a:lnTo>
                    <a:pt x="81" y="0"/>
                  </a:lnTo>
                  <a:lnTo>
                    <a:pt x="77" y="19"/>
                  </a:lnTo>
                  <a:lnTo>
                    <a:pt x="74" y="41"/>
                  </a:lnTo>
                  <a:lnTo>
                    <a:pt x="73" y="62"/>
                  </a:lnTo>
                  <a:lnTo>
                    <a:pt x="73" y="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0" name="Freeform 69"/>
            <p:cNvSpPr>
              <a:spLocks/>
            </p:cNvSpPr>
            <p:nvPr/>
          </p:nvSpPr>
          <p:spPr bwMode="auto">
            <a:xfrm>
              <a:off x="1340627" y="2148733"/>
              <a:ext cx="110346" cy="87101"/>
            </a:xfrm>
            <a:custGeom>
              <a:avLst/>
              <a:gdLst>
                <a:gd name="T0" fmla="*/ 187 w 192"/>
                <a:gd name="T1" fmla="*/ 103 h 151"/>
                <a:gd name="T2" fmla="*/ 192 w 192"/>
                <a:gd name="T3" fmla="*/ 139 h 151"/>
                <a:gd name="T4" fmla="*/ 184 w 192"/>
                <a:gd name="T5" fmla="*/ 136 h 151"/>
                <a:gd name="T6" fmla="*/ 178 w 192"/>
                <a:gd name="T7" fmla="*/ 104 h 151"/>
                <a:gd name="T8" fmla="*/ 170 w 192"/>
                <a:gd name="T9" fmla="*/ 75 h 151"/>
                <a:gd name="T10" fmla="*/ 162 w 192"/>
                <a:gd name="T11" fmla="*/ 50 h 151"/>
                <a:gd name="T12" fmla="*/ 158 w 192"/>
                <a:gd name="T13" fmla="*/ 43 h 151"/>
                <a:gd name="T14" fmla="*/ 161 w 192"/>
                <a:gd name="T15" fmla="*/ 69 h 151"/>
                <a:gd name="T16" fmla="*/ 178 w 192"/>
                <a:gd name="T17" fmla="*/ 140 h 151"/>
                <a:gd name="T18" fmla="*/ 168 w 192"/>
                <a:gd name="T19" fmla="*/ 142 h 151"/>
                <a:gd name="T20" fmla="*/ 149 w 192"/>
                <a:gd name="T21" fmla="*/ 142 h 151"/>
                <a:gd name="T22" fmla="*/ 133 w 192"/>
                <a:gd name="T23" fmla="*/ 136 h 151"/>
                <a:gd name="T24" fmla="*/ 133 w 192"/>
                <a:gd name="T25" fmla="*/ 122 h 151"/>
                <a:gd name="T26" fmla="*/ 121 w 192"/>
                <a:gd name="T27" fmla="*/ 114 h 151"/>
                <a:gd name="T28" fmla="*/ 104 w 192"/>
                <a:gd name="T29" fmla="*/ 124 h 151"/>
                <a:gd name="T30" fmla="*/ 98 w 192"/>
                <a:gd name="T31" fmla="*/ 139 h 151"/>
                <a:gd name="T32" fmla="*/ 98 w 192"/>
                <a:gd name="T33" fmla="*/ 143 h 151"/>
                <a:gd name="T34" fmla="*/ 67 w 192"/>
                <a:gd name="T35" fmla="*/ 146 h 151"/>
                <a:gd name="T36" fmla="*/ 40 w 192"/>
                <a:gd name="T37" fmla="*/ 149 h 151"/>
                <a:gd name="T38" fmla="*/ 12 w 192"/>
                <a:gd name="T39" fmla="*/ 139 h 151"/>
                <a:gd name="T40" fmla="*/ 0 w 192"/>
                <a:gd name="T41" fmla="*/ 98 h 151"/>
                <a:gd name="T42" fmla="*/ 2 w 192"/>
                <a:gd name="T43" fmla="*/ 78 h 151"/>
                <a:gd name="T44" fmla="*/ 12 w 192"/>
                <a:gd name="T45" fmla="*/ 52 h 151"/>
                <a:gd name="T46" fmla="*/ 31 w 192"/>
                <a:gd name="T47" fmla="*/ 37 h 151"/>
                <a:gd name="T48" fmla="*/ 40 w 192"/>
                <a:gd name="T49" fmla="*/ 46 h 151"/>
                <a:gd name="T50" fmla="*/ 45 w 192"/>
                <a:gd name="T51" fmla="*/ 57 h 151"/>
                <a:gd name="T52" fmla="*/ 57 w 192"/>
                <a:gd name="T53" fmla="*/ 65 h 151"/>
                <a:gd name="T54" fmla="*/ 75 w 192"/>
                <a:gd name="T55" fmla="*/ 65 h 151"/>
                <a:gd name="T56" fmla="*/ 92 w 192"/>
                <a:gd name="T57" fmla="*/ 52 h 151"/>
                <a:gd name="T58" fmla="*/ 98 w 192"/>
                <a:gd name="T59" fmla="*/ 43 h 151"/>
                <a:gd name="T60" fmla="*/ 102 w 192"/>
                <a:gd name="T61" fmla="*/ 50 h 151"/>
                <a:gd name="T62" fmla="*/ 110 w 192"/>
                <a:gd name="T63" fmla="*/ 66 h 151"/>
                <a:gd name="T64" fmla="*/ 118 w 192"/>
                <a:gd name="T65" fmla="*/ 76 h 151"/>
                <a:gd name="T66" fmla="*/ 116 w 192"/>
                <a:gd name="T67" fmla="*/ 59 h 151"/>
                <a:gd name="T68" fmla="*/ 110 w 192"/>
                <a:gd name="T69" fmla="*/ 44 h 151"/>
                <a:gd name="T70" fmla="*/ 105 w 192"/>
                <a:gd name="T71" fmla="*/ 34 h 151"/>
                <a:gd name="T72" fmla="*/ 102 w 192"/>
                <a:gd name="T73" fmla="*/ 28 h 151"/>
                <a:gd name="T74" fmla="*/ 110 w 192"/>
                <a:gd name="T75" fmla="*/ 24 h 151"/>
                <a:gd name="T76" fmla="*/ 140 w 192"/>
                <a:gd name="T77" fmla="*/ 9 h 151"/>
                <a:gd name="T78" fmla="*/ 146 w 192"/>
                <a:gd name="T79" fmla="*/ 21 h 151"/>
                <a:gd name="T80" fmla="*/ 151 w 192"/>
                <a:gd name="T81" fmla="*/ 15 h 151"/>
                <a:gd name="T82" fmla="*/ 164 w 192"/>
                <a:gd name="T83" fmla="*/ 0 h 151"/>
                <a:gd name="T84" fmla="*/ 178 w 192"/>
                <a:gd name="T85" fmla="*/ 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2" h="151">
                  <a:moveTo>
                    <a:pt x="181" y="68"/>
                  </a:moveTo>
                  <a:lnTo>
                    <a:pt x="184" y="85"/>
                  </a:lnTo>
                  <a:lnTo>
                    <a:pt x="187" y="103"/>
                  </a:lnTo>
                  <a:lnTo>
                    <a:pt x="189" y="120"/>
                  </a:lnTo>
                  <a:lnTo>
                    <a:pt x="190" y="138"/>
                  </a:lnTo>
                  <a:lnTo>
                    <a:pt x="192" y="139"/>
                  </a:lnTo>
                  <a:lnTo>
                    <a:pt x="187" y="139"/>
                  </a:lnTo>
                  <a:lnTo>
                    <a:pt x="186" y="139"/>
                  </a:lnTo>
                  <a:lnTo>
                    <a:pt x="184" y="136"/>
                  </a:lnTo>
                  <a:lnTo>
                    <a:pt x="183" y="132"/>
                  </a:lnTo>
                  <a:lnTo>
                    <a:pt x="181" y="119"/>
                  </a:lnTo>
                  <a:lnTo>
                    <a:pt x="178" y="104"/>
                  </a:lnTo>
                  <a:lnTo>
                    <a:pt x="177" y="91"/>
                  </a:lnTo>
                  <a:lnTo>
                    <a:pt x="173" y="76"/>
                  </a:lnTo>
                  <a:lnTo>
                    <a:pt x="170" y="75"/>
                  </a:lnTo>
                  <a:lnTo>
                    <a:pt x="167" y="66"/>
                  </a:lnTo>
                  <a:lnTo>
                    <a:pt x="165" y="57"/>
                  </a:lnTo>
                  <a:lnTo>
                    <a:pt x="162" y="50"/>
                  </a:lnTo>
                  <a:lnTo>
                    <a:pt x="159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6" y="44"/>
                  </a:lnTo>
                  <a:lnTo>
                    <a:pt x="156" y="46"/>
                  </a:lnTo>
                  <a:lnTo>
                    <a:pt x="161" y="69"/>
                  </a:lnTo>
                  <a:lnTo>
                    <a:pt x="167" y="92"/>
                  </a:lnTo>
                  <a:lnTo>
                    <a:pt x="173" y="117"/>
                  </a:lnTo>
                  <a:lnTo>
                    <a:pt x="178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68" y="142"/>
                  </a:lnTo>
                  <a:lnTo>
                    <a:pt x="165" y="140"/>
                  </a:lnTo>
                  <a:lnTo>
                    <a:pt x="156" y="140"/>
                  </a:lnTo>
                  <a:lnTo>
                    <a:pt x="149" y="142"/>
                  </a:lnTo>
                  <a:lnTo>
                    <a:pt x="140" y="142"/>
                  </a:lnTo>
                  <a:lnTo>
                    <a:pt x="132" y="142"/>
                  </a:lnTo>
                  <a:lnTo>
                    <a:pt x="133" y="136"/>
                  </a:lnTo>
                  <a:lnTo>
                    <a:pt x="135" y="132"/>
                  </a:lnTo>
                  <a:lnTo>
                    <a:pt x="135" y="126"/>
                  </a:lnTo>
                  <a:lnTo>
                    <a:pt x="133" y="122"/>
                  </a:lnTo>
                  <a:lnTo>
                    <a:pt x="130" y="119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7" y="116"/>
                  </a:lnTo>
                  <a:lnTo>
                    <a:pt x="110" y="119"/>
                  </a:lnTo>
                  <a:lnTo>
                    <a:pt x="104" y="124"/>
                  </a:lnTo>
                  <a:lnTo>
                    <a:pt x="100" y="130"/>
                  </a:lnTo>
                  <a:lnTo>
                    <a:pt x="98" y="138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3"/>
                  </a:lnTo>
                  <a:lnTo>
                    <a:pt x="88" y="145"/>
                  </a:lnTo>
                  <a:lnTo>
                    <a:pt x="78" y="145"/>
                  </a:lnTo>
                  <a:lnTo>
                    <a:pt x="67" y="146"/>
                  </a:lnTo>
                  <a:lnTo>
                    <a:pt x="59" y="146"/>
                  </a:lnTo>
                  <a:lnTo>
                    <a:pt x="48" y="148"/>
                  </a:lnTo>
                  <a:lnTo>
                    <a:pt x="40" y="149"/>
                  </a:lnTo>
                  <a:lnTo>
                    <a:pt x="29" y="149"/>
                  </a:lnTo>
                  <a:lnTo>
                    <a:pt x="21" y="151"/>
                  </a:lnTo>
                  <a:lnTo>
                    <a:pt x="12" y="139"/>
                  </a:lnTo>
                  <a:lnTo>
                    <a:pt x="6" y="126"/>
                  </a:lnTo>
                  <a:lnTo>
                    <a:pt x="2" y="111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3" y="70"/>
                  </a:lnTo>
                  <a:lnTo>
                    <a:pt x="7" y="60"/>
                  </a:lnTo>
                  <a:lnTo>
                    <a:pt x="12" y="52"/>
                  </a:lnTo>
                  <a:lnTo>
                    <a:pt x="18" y="43"/>
                  </a:lnTo>
                  <a:lnTo>
                    <a:pt x="26" y="37"/>
                  </a:lnTo>
                  <a:lnTo>
                    <a:pt x="31" y="37"/>
                  </a:lnTo>
                  <a:lnTo>
                    <a:pt x="35" y="38"/>
                  </a:lnTo>
                  <a:lnTo>
                    <a:pt x="38" y="41"/>
                  </a:lnTo>
                  <a:lnTo>
                    <a:pt x="40" y="46"/>
                  </a:lnTo>
                  <a:lnTo>
                    <a:pt x="41" y="50"/>
                  </a:lnTo>
                  <a:lnTo>
                    <a:pt x="43" y="53"/>
                  </a:lnTo>
                  <a:lnTo>
                    <a:pt x="45" y="57"/>
                  </a:lnTo>
                  <a:lnTo>
                    <a:pt x="48" y="62"/>
                  </a:lnTo>
                  <a:lnTo>
                    <a:pt x="53" y="63"/>
                  </a:lnTo>
                  <a:lnTo>
                    <a:pt x="57" y="65"/>
                  </a:lnTo>
                  <a:lnTo>
                    <a:pt x="62" y="66"/>
                  </a:lnTo>
                  <a:lnTo>
                    <a:pt x="66" y="65"/>
                  </a:lnTo>
                  <a:lnTo>
                    <a:pt x="75" y="65"/>
                  </a:lnTo>
                  <a:lnTo>
                    <a:pt x="82" y="62"/>
                  </a:lnTo>
                  <a:lnTo>
                    <a:pt x="88" y="57"/>
                  </a:lnTo>
                  <a:lnTo>
                    <a:pt x="92" y="52"/>
                  </a:lnTo>
                  <a:lnTo>
                    <a:pt x="94" y="49"/>
                  </a:lnTo>
                  <a:lnTo>
                    <a:pt x="97" y="46"/>
                  </a:lnTo>
                  <a:lnTo>
                    <a:pt x="98" y="43"/>
                  </a:lnTo>
                  <a:lnTo>
                    <a:pt x="98" y="40"/>
                  </a:lnTo>
                  <a:lnTo>
                    <a:pt x="100" y="44"/>
                  </a:lnTo>
                  <a:lnTo>
                    <a:pt x="102" y="50"/>
                  </a:lnTo>
                  <a:lnTo>
                    <a:pt x="105" y="56"/>
                  </a:lnTo>
                  <a:lnTo>
                    <a:pt x="108" y="60"/>
                  </a:lnTo>
                  <a:lnTo>
                    <a:pt x="110" y="66"/>
                  </a:lnTo>
                  <a:lnTo>
                    <a:pt x="111" y="70"/>
                  </a:lnTo>
                  <a:lnTo>
                    <a:pt x="114" y="75"/>
                  </a:lnTo>
                  <a:lnTo>
                    <a:pt x="118" y="76"/>
                  </a:lnTo>
                  <a:lnTo>
                    <a:pt x="120" y="75"/>
                  </a:lnTo>
                  <a:lnTo>
                    <a:pt x="118" y="68"/>
                  </a:lnTo>
                  <a:lnTo>
                    <a:pt x="116" y="59"/>
                  </a:lnTo>
                  <a:lnTo>
                    <a:pt x="114" y="52"/>
                  </a:lnTo>
                  <a:lnTo>
                    <a:pt x="113" y="44"/>
                  </a:lnTo>
                  <a:lnTo>
                    <a:pt x="110" y="44"/>
                  </a:lnTo>
                  <a:lnTo>
                    <a:pt x="108" y="41"/>
                  </a:lnTo>
                  <a:lnTo>
                    <a:pt x="107" y="37"/>
                  </a:lnTo>
                  <a:lnTo>
                    <a:pt x="105" y="34"/>
                  </a:lnTo>
                  <a:lnTo>
                    <a:pt x="104" y="33"/>
                  </a:lnTo>
                  <a:lnTo>
                    <a:pt x="102" y="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7" y="24"/>
                  </a:lnTo>
                  <a:lnTo>
                    <a:pt x="110" y="24"/>
                  </a:lnTo>
                  <a:lnTo>
                    <a:pt x="114" y="22"/>
                  </a:lnTo>
                  <a:lnTo>
                    <a:pt x="116" y="19"/>
                  </a:lnTo>
                  <a:lnTo>
                    <a:pt x="140" y="9"/>
                  </a:lnTo>
                  <a:lnTo>
                    <a:pt x="142" y="14"/>
                  </a:lnTo>
                  <a:lnTo>
                    <a:pt x="143" y="18"/>
                  </a:lnTo>
                  <a:lnTo>
                    <a:pt x="146" y="21"/>
                  </a:lnTo>
                  <a:lnTo>
                    <a:pt x="149" y="22"/>
                  </a:lnTo>
                  <a:lnTo>
                    <a:pt x="152" y="19"/>
                  </a:lnTo>
                  <a:lnTo>
                    <a:pt x="151" y="15"/>
                  </a:lnTo>
                  <a:lnTo>
                    <a:pt x="149" y="11"/>
                  </a:lnTo>
                  <a:lnTo>
                    <a:pt x="148" y="6"/>
                  </a:lnTo>
                  <a:lnTo>
                    <a:pt x="164" y="0"/>
                  </a:lnTo>
                  <a:lnTo>
                    <a:pt x="167" y="18"/>
                  </a:lnTo>
                  <a:lnTo>
                    <a:pt x="173" y="34"/>
                  </a:lnTo>
                  <a:lnTo>
                    <a:pt x="178" y="50"/>
                  </a:lnTo>
                  <a:lnTo>
                    <a:pt x="181" y="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1" name="Freeform 70"/>
            <p:cNvSpPr>
              <a:spLocks/>
            </p:cNvSpPr>
            <p:nvPr/>
          </p:nvSpPr>
          <p:spPr bwMode="auto">
            <a:xfrm>
              <a:off x="1295327" y="2149894"/>
              <a:ext cx="8131" cy="5807"/>
            </a:xfrm>
            <a:custGeom>
              <a:avLst/>
              <a:gdLst>
                <a:gd name="T0" fmla="*/ 14 w 14"/>
                <a:gd name="T1" fmla="*/ 9 h 10"/>
                <a:gd name="T2" fmla="*/ 11 w 14"/>
                <a:gd name="T3" fmla="*/ 10 h 10"/>
                <a:gd name="T4" fmla="*/ 7 w 14"/>
                <a:gd name="T5" fmla="*/ 9 h 10"/>
                <a:gd name="T6" fmla="*/ 3 w 14"/>
                <a:gd name="T7" fmla="*/ 6 h 10"/>
                <a:gd name="T8" fmla="*/ 0 w 14"/>
                <a:gd name="T9" fmla="*/ 4 h 10"/>
                <a:gd name="T10" fmla="*/ 1 w 14"/>
                <a:gd name="T11" fmla="*/ 0 h 10"/>
                <a:gd name="T12" fmla="*/ 6 w 14"/>
                <a:gd name="T13" fmla="*/ 1 h 10"/>
                <a:gd name="T14" fmla="*/ 9 w 14"/>
                <a:gd name="T15" fmla="*/ 4 h 10"/>
                <a:gd name="T16" fmla="*/ 11 w 14"/>
                <a:gd name="T17" fmla="*/ 7 h 10"/>
                <a:gd name="T18" fmla="*/ 14 w 14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4" y="9"/>
                  </a:moveTo>
                  <a:lnTo>
                    <a:pt x="11" y="10"/>
                  </a:lnTo>
                  <a:lnTo>
                    <a:pt x="7" y="9"/>
                  </a:lnTo>
                  <a:lnTo>
                    <a:pt x="3" y="6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1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2" name="Freeform 71"/>
            <p:cNvSpPr>
              <a:spLocks/>
            </p:cNvSpPr>
            <p:nvPr/>
          </p:nvSpPr>
          <p:spPr bwMode="auto">
            <a:xfrm>
              <a:off x="1414965" y="2176605"/>
              <a:ext cx="17423" cy="46454"/>
            </a:xfrm>
            <a:custGeom>
              <a:avLst/>
              <a:gdLst>
                <a:gd name="T0" fmla="*/ 7 w 30"/>
                <a:gd name="T1" fmla="*/ 5 h 78"/>
                <a:gd name="T2" fmla="*/ 13 w 30"/>
                <a:gd name="T3" fmla="*/ 23 h 78"/>
                <a:gd name="T4" fmla="*/ 20 w 30"/>
                <a:gd name="T5" fmla="*/ 40 h 78"/>
                <a:gd name="T6" fmla="*/ 26 w 30"/>
                <a:gd name="T7" fmla="*/ 58 h 78"/>
                <a:gd name="T8" fmla="*/ 30 w 30"/>
                <a:gd name="T9" fmla="*/ 77 h 78"/>
                <a:gd name="T10" fmla="*/ 29 w 30"/>
                <a:gd name="T11" fmla="*/ 78 h 78"/>
                <a:gd name="T12" fmla="*/ 29 w 30"/>
                <a:gd name="T13" fmla="*/ 77 h 78"/>
                <a:gd name="T14" fmla="*/ 27 w 30"/>
                <a:gd name="T15" fmla="*/ 75 h 78"/>
                <a:gd name="T16" fmla="*/ 26 w 30"/>
                <a:gd name="T17" fmla="*/ 75 h 78"/>
                <a:gd name="T18" fmla="*/ 26 w 30"/>
                <a:gd name="T19" fmla="*/ 74 h 78"/>
                <a:gd name="T20" fmla="*/ 25 w 30"/>
                <a:gd name="T21" fmla="*/ 73 h 78"/>
                <a:gd name="T22" fmla="*/ 23 w 30"/>
                <a:gd name="T23" fmla="*/ 71 h 78"/>
                <a:gd name="T24" fmla="*/ 23 w 30"/>
                <a:gd name="T25" fmla="*/ 70 h 78"/>
                <a:gd name="T26" fmla="*/ 17 w 30"/>
                <a:gd name="T27" fmla="*/ 52 h 78"/>
                <a:gd name="T28" fmla="*/ 10 w 30"/>
                <a:gd name="T29" fmla="*/ 35 h 78"/>
                <a:gd name="T30" fmla="*/ 4 w 30"/>
                <a:gd name="T31" fmla="*/ 17 h 78"/>
                <a:gd name="T32" fmla="*/ 0 w 30"/>
                <a:gd name="T33" fmla="*/ 0 h 78"/>
                <a:gd name="T34" fmla="*/ 1 w 30"/>
                <a:gd name="T35" fmla="*/ 1 h 78"/>
                <a:gd name="T36" fmla="*/ 4 w 30"/>
                <a:gd name="T37" fmla="*/ 3 h 78"/>
                <a:gd name="T38" fmla="*/ 6 w 30"/>
                <a:gd name="T39" fmla="*/ 4 h 78"/>
                <a:gd name="T40" fmla="*/ 7 w 30"/>
                <a:gd name="T41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78">
                  <a:moveTo>
                    <a:pt x="7" y="5"/>
                  </a:moveTo>
                  <a:lnTo>
                    <a:pt x="13" y="23"/>
                  </a:lnTo>
                  <a:lnTo>
                    <a:pt x="20" y="40"/>
                  </a:lnTo>
                  <a:lnTo>
                    <a:pt x="26" y="58"/>
                  </a:lnTo>
                  <a:lnTo>
                    <a:pt x="30" y="77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6" y="75"/>
                  </a:lnTo>
                  <a:lnTo>
                    <a:pt x="26" y="74"/>
                  </a:lnTo>
                  <a:lnTo>
                    <a:pt x="25" y="73"/>
                  </a:lnTo>
                  <a:lnTo>
                    <a:pt x="23" y="71"/>
                  </a:lnTo>
                  <a:lnTo>
                    <a:pt x="23" y="70"/>
                  </a:lnTo>
                  <a:lnTo>
                    <a:pt x="17" y="52"/>
                  </a:lnTo>
                  <a:lnTo>
                    <a:pt x="10" y="35"/>
                  </a:lnTo>
                  <a:lnTo>
                    <a:pt x="4" y="17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3"/>
                  </a:lnTo>
                  <a:lnTo>
                    <a:pt x="6" y="4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3" name="Freeform 72"/>
            <p:cNvSpPr>
              <a:spLocks/>
            </p:cNvSpPr>
            <p:nvPr/>
          </p:nvSpPr>
          <p:spPr bwMode="auto">
            <a:xfrm>
              <a:off x="1526472" y="2181251"/>
              <a:ext cx="15100" cy="48776"/>
            </a:xfrm>
            <a:custGeom>
              <a:avLst/>
              <a:gdLst>
                <a:gd name="T0" fmla="*/ 8 w 24"/>
                <a:gd name="T1" fmla="*/ 83 h 83"/>
                <a:gd name="T2" fmla="*/ 0 w 24"/>
                <a:gd name="T3" fmla="*/ 83 h 83"/>
                <a:gd name="T4" fmla="*/ 4 w 24"/>
                <a:gd name="T5" fmla="*/ 67 h 83"/>
                <a:gd name="T6" fmla="*/ 8 w 24"/>
                <a:gd name="T7" fmla="*/ 52 h 83"/>
                <a:gd name="T8" fmla="*/ 10 w 24"/>
                <a:gd name="T9" fmla="*/ 36 h 83"/>
                <a:gd name="T10" fmla="*/ 13 w 24"/>
                <a:gd name="T11" fmla="*/ 22 h 83"/>
                <a:gd name="T12" fmla="*/ 24 w 24"/>
                <a:gd name="T13" fmla="*/ 0 h 83"/>
                <a:gd name="T14" fmla="*/ 20 w 24"/>
                <a:gd name="T15" fmla="*/ 20 h 83"/>
                <a:gd name="T16" fmla="*/ 16 w 24"/>
                <a:gd name="T17" fmla="*/ 41 h 83"/>
                <a:gd name="T18" fmla="*/ 10 w 24"/>
                <a:gd name="T19" fmla="*/ 63 h 83"/>
                <a:gd name="T20" fmla="*/ 8 w 24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83">
                  <a:moveTo>
                    <a:pt x="8" y="83"/>
                  </a:moveTo>
                  <a:lnTo>
                    <a:pt x="0" y="83"/>
                  </a:lnTo>
                  <a:lnTo>
                    <a:pt x="4" y="67"/>
                  </a:lnTo>
                  <a:lnTo>
                    <a:pt x="8" y="52"/>
                  </a:lnTo>
                  <a:lnTo>
                    <a:pt x="10" y="36"/>
                  </a:lnTo>
                  <a:lnTo>
                    <a:pt x="13" y="22"/>
                  </a:lnTo>
                  <a:lnTo>
                    <a:pt x="24" y="0"/>
                  </a:lnTo>
                  <a:lnTo>
                    <a:pt x="20" y="20"/>
                  </a:lnTo>
                  <a:lnTo>
                    <a:pt x="16" y="41"/>
                  </a:lnTo>
                  <a:lnTo>
                    <a:pt x="10" y="63"/>
                  </a:lnTo>
                  <a:lnTo>
                    <a:pt x="8" y="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4" name="Freeform 73"/>
            <p:cNvSpPr>
              <a:spLocks/>
            </p:cNvSpPr>
            <p:nvPr/>
          </p:nvSpPr>
          <p:spPr bwMode="auto">
            <a:xfrm>
              <a:off x="1371988" y="2195187"/>
              <a:ext cx="15100" cy="22066"/>
            </a:xfrm>
            <a:custGeom>
              <a:avLst/>
              <a:gdLst>
                <a:gd name="T0" fmla="*/ 20 w 25"/>
                <a:gd name="T1" fmla="*/ 22 h 36"/>
                <a:gd name="T2" fmla="*/ 25 w 25"/>
                <a:gd name="T3" fmla="*/ 35 h 36"/>
                <a:gd name="T4" fmla="*/ 22 w 25"/>
                <a:gd name="T5" fmla="*/ 36 h 36"/>
                <a:gd name="T6" fmla="*/ 16 w 25"/>
                <a:gd name="T7" fmla="*/ 27 h 36"/>
                <a:gd name="T8" fmla="*/ 11 w 25"/>
                <a:gd name="T9" fmla="*/ 19 h 36"/>
                <a:gd name="T10" fmla="*/ 6 w 25"/>
                <a:gd name="T11" fmla="*/ 11 h 36"/>
                <a:gd name="T12" fmla="*/ 0 w 25"/>
                <a:gd name="T13" fmla="*/ 4 h 36"/>
                <a:gd name="T14" fmla="*/ 0 w 25"/>
                <a:gd name="T15" fmla="*/ 3 h 36"/>
                <a:gd name="T16" fmla="*/ 1 w 25"/>
                <a:gd name="T17" fmla="*/ 1 h 36"/>
                <a:gd name="T18" fmla="*/ 1 w 25"/>
                <a:gd name="T19" fmla="*/ 0 h 36"/>
                <a:gd name="T20" fmla="*/ 3 w 25"/>
                <a:gd name="T21" fmla="*/ 0 h 36"/>
                <a:gd name="T22" fmla="*/ 8 w 25"/>
                <a:gd name="T23" fmla="*/ 4 h 36"/>
                <a:gd name="T24" fmla="*/ 13 w 25"/>
                <a:gd name="T25" fmla="*/ 10 h 36"/>
                <a:gd name="T26" fmla="*/ 16 w 25"/>
                <a:gd name="T27" fmla="*/ 16 h 36"/>
                <a:gd name="T28" fmla="*/ 20 w 25"/>
                <a:gd name="T2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6">
                  <a:moveTo>
                    <a:pt x="20" y="22"/>
                  </a:moveTo>
                  <a:lnTo>
                    <a:pt x="25" y="35"/>
                  </a:lnTo>
                  <a:lnTo>
                    <a:pt x="22" y="36"/>
                  </a:lnTo>
                  <a:lnTo>
                    <a:pt x="16" y="27"/>
                  </a:lnTo>
                  <a:lnTo>
                    <a:pt x="11" y="19"/>
                  </a:lnTo>
                  <a:lnTo>
                    <a:pt x="6" y="11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8" y="4"/>
                  </a:lnTo>
                  <a:lnTo>
                    <a:pt x="13" y="10"/>
                  </a:lnTo>
                  <a:lnTo>
                    <a:pt x="16" y="16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5" name="Freeform 74"/>
            <p:cNvSpPr>
              <a:spLocks/>
            </p:cNvSpPr>
            <p:nvPr/>
          </p:nvSpPr>
          <p:spPr bwMode="auto">
            <a:xfrm>
              <a:off x="1517180" y="2216091"/>
              <a:ext cx="3485" cy="13936"/>
            </a:xfrm>
            <a:custGeom>
              <a:avLst/>
              <a:gdLst>
                <a:gd name="T0" fmla="*/ 3 w 7"/>
                <a:gd name="T1" fmla="*/ 23 h 23"/>
                <a:gd name="T2" fmla="*/ 0 w 7"/>
                <a:gd name="T3" fmla="*/ 23 h 23"/>
                <a:gd name="T4" fmla="*/ 0 w 7"/>
                <a:gd name="T5" fmla="*/ 17 h 23"/>
                <a:gd name="T6" fmla="*/ 1 w 7"/>
                <a:gd name="T7" fmla="*/ 10 h 23"/>
                <a:gd name="T8" fmla="*/ 4 w 7"/>
                <a:gd name="T9" fmla="*/ 4 h 23"/>
                <a:gd name="T10" fmla="*/ 7 w 7"/>
                <a:gd name="T11" fmla="*/ 0 h 23"/>
                <a:gd name="T12" fmla="*/ 6 w 7"/>
                <a:gd name="T13" fmla="*/ 6 h 23"/>
                <a:gd name="T14" fmla="*/ 6 w 7"/>
                <a:gd name="T15" fmla="*/ 11 h 23"/>
                <a:gd name="T16" fmla="*/ 4 w 7"/>
                <a:gd name="T17" fmla="*/ 17 h 23"/>
                <a:gd name="T18" fmla="*/ 3 w 7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3">
                  <a:moveTo>
                    <a:pt x="3" y="23"/>
                  </a:moveTo>
                  <a:lnTo>
                    <a:pt x="0" y="23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4"/>
                  </a:lnTo>
                  <a:lnTo>
                    <a:pt x="7" y="0"/>
                  </a:lnTo>
                  <a:lnTo>
                    <a:pt x="6" y="6"/>
                  </a:lnTo>
                  <a:lnTo>
                    <a:pt x="6" y="11"/>
                  </a:lnTo>
                  <a:lnTo>
                    <a:pt x="4" y="1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6" name="Freeform 75"/>
            <p:cNvSpPr>
              <a:spLocks/>
            </p:cNvSpPr>
            <p:nvPr/>
          </p:nvSpPr>
          <p:spPr bwMode="auto">
            <a:xfrm>
              <a:off x="1281389" y="2235834"/>
              <a:ext cx="442544" cy="497055"/>
            </a:xfrm>
            <a:custGeom>
              <a:avLst/>
              <a:gdLst>
                <a:gd name="T0" fmla="*/ 716 w 763"/>
                <a:gd name="T1" fmla="*/ 26 h 858"/>
                <a:gd name="T2" fmla="*/ 488 w 763"/>
                <a:gd name="T3" fmla="*/ 21 h 858"/>
                <a:gd name="T4" fmla="*/ 135 w 763"/>
                <a:gd name="T5" fmla="*/ 26 h 858"/>
                <a:gd name="T6" fmla="*/ 212 w 763"/>
                <a:gd name="T7" fmla="*/ 29 h 858"/>
                <a:gd name="T8" fmla="*/ 681 w 763"/>
                <a:gd name="T9" fmla="*/ 48 h 858"/>
                <a:gd name="T10" fmla="*/ 509 w 763"/>
                <a:gd name="T11" fmla="*/ 48 h 858"/>
                <a:gd name="T12" fmla="*/ 716 w 763"/>
                <a:gd name="T13" fmla="*/ 76 h 858"/>
                <a:gd name="T14" fmla="*/ 507 w 763"/>
                <a:gd name="T15" fmla="*/ 72 h 858"/>
                <a:gd name="T16" fmla="*/ 678 w 763"/>
                <a:gd name="T17" fmla="*/ 101 h 858"/>
                <a:gd name="T18" fmla="*/ 671 w 763"/>
                <a:gd name="T19" fmla="*/ 117 h 858"/>
                <a:gd name="T20" fmla="*/ 468 w 763"/>
                <a:gd name="T21" fmla="*/ 118 h 858"/>
                <a:gd name="T22" fmla="*/ 683 w 763"/>
                <a:gd name="T23" fmla="*/ 142 h 858"/>
                <a:gd name="T24" fmla="*/ 509 w 763"/>
                <a:gd name="T25" fmla="*/ 139 h 858"/>
                <a:gd name="T26" fmla="*/ 630 w 763"/>
                <a:gd name="T27" fmla="*/ 158 h 858"/>
                <a:gd name="T28" fmla="*/ 485 w 763"/>
                <a:gd name="T29" fmla="*/ 168 h 858"/>
                <a:gd name="T30" fmla="*/ 523 w 763"/>
                <a:gd name="T31" fmla="*/ 197 h 858"/>
                <a:gd name="T32" fmla="*/ 512 w 763"/>
                <a:gd name="T33" fmla="*/ 212 h 858"/>
                <a:gd name="T34" fmla="*/ 642 w 763"/>
                <a:gd name="T35" fmla="*/ 238 h 858"/>
                <a:gd name="T36" fmla="*/ 577 w 763"/>
                <a:gd name="T37" fmla="*/ 261 h 858"/>
                <a:gd name="T38" fmla="*/ 420 w 763"/>
                <a:gd name="T39" fmla="*/ 282 h 858"/>
                <a:gd name="T40" fmla="*/ 266 w 763"/>
                <a:gd name="T41" fmla="*/ 288 h 858"/>
                <a:gd name="T42" fmla="*/ 557 w 763"/>
                <a:gd name="T43" fmla="*/ 296 h 858"/>
                <a:gd name="T44" fmla="*/ 497 w 763"/>
                <a:gd name="T45" fmla="*/ 311 h 858"/>
                <a:gd name="T46" fmla="*/ 447 w 763"/>
                <a:gd name="T47" fmla="*/ 325 h 858"/>
                <a:gd name="T48" fmla="*/ 411 w 763"/>
                <a:gd name="T49" fmla="*/ 331 h 858"/>
                <a:gd name="T50" fmla="*/ 478 w 763"/>
                <a:gd name="T51" fmla="*/ 352 h 858"/>
                <a:gd name="T52" fmla="*/ 409 w 763"/>
                <a:gd name="T53" fmla="*/ 372 h 858"/>
                <a:gd name="T54" fmla="*/ 515 w 763"/>
                <a:gd name="T55" fmla="*/ 398 h 858"/>
                <a:gd name="T56" fmla="*/ 360 w 763"/>
                <a:gd name="T57" fmla="*/ 407 h 858"/>
                <a:gd name="T58" fmla="*/ 539 w 763"/>
                <a:gd name="T59" fmla="*/ 423 h 858"/>
                <a:gd name="T60" fmla="*/ 304 w 763"/>
                <a:gd name="T61" fmla="*/ 422 h 858"/>
                <a:gd name="T62" fmla="*/ 428 w 763"/>
                <a:gd name="T63" fmla="*/ 430 h 858"/>
                <a:gd name="T64" fmla="*/ 313 w 763"/>
                <a:gd name="T65" fmla="*/ 448 h 858"/>
                <a:gd name="T66" fmla="*/ 512 w 763"/>
                <a:gd name="T67" fmla="*/ 464 h 858"/>
                <a:gd name="T68" fmla="*/ 294 w 763"/>
                <a:gd name="T69" fmla="*/ 477 h 858"/>
                <a:gd name="T70" fmla="*/ 510 w 763"/>
                <a:gd name="T71" fmla="*/ 487 h 858"/>
                <a:gd name="T72" fmla="*/ 447 w 763"/>
                <a:gd name="T73" fmla="*/ 506 h 858"/>
                <a:gd name="T74" fmla="*/ 360 w 763"/>
                <a:gd name="T75" fmla="*/ 525 h 858"/>
                <a:gd name="T76" fmla="*/ 294 w 763"/>
                <a:gd name="T77" fmla="*/ 541 h 858"/>
                <a:gd name="T78" fmla="*/ 433 w 763"/>
                <a:gd name="T79" fmla="*/ 562 h 858"/>
                <a:gd name="T80" fmla="*/ 338 w 763"/>
                <a:gd name="T81" fmla="*/ 572 h 858"/>
                <a:gd name="T82" fmla="*/ 443 w 763"/>
                <a:gd name="T83" fmla="*/ 587 h 858"/>
                <a:gd name="T84" fmla="*/ 423 w 763"/>
                <a:gd name="T85" fmla="*/ 597 h 858"/>
                <a:gd name="T86" fmla="*/ 323 w 763"/>
                <a:gd name="T87" fmla="*/ 616 h 858"/>
                <a:gd name="T88" fmla="*/ 465 w 763"/>
                <a:gd name="T89" fmla="*/ 636 h 858"/>
                <a:gd name="T90" fmla="*/ 431 w 763"/>
                <a:gd name="T91" fmla="*/ 643 h 858"/>
                <a:gd name="T92" fmla="*/ 401 w 763"/>
                <a:gd name="T93" fmla="*/ 661 h 858"/>
                <a:gd name="T94" fmla="*/ 463 w 763"/>
                <a:gd name="T95" fmla="*/ 674 h 858"/>
                <a:gd name="T96" fmla="*/ 408 w 763"/>
                <a:gd name="T97" fmla="*/ 693 h 858"/>
                <a:gd name="T98" fmla="*/ 363 w 763"/>
                <a:gd name="T99" fmla="*/ 708 h 858"/>
                <a:gd name="T100" fmla="*/ 455 w 763"/>
                <a:gd name="T101" fmla="*/ 729 h 858"/>
                <a:gd name="T102" fmla="*/ 415 w 763"/>
                <a:gd name="T103" fmla="*/ 735 h 858"/>
                <a:gd name="T104" fmla="*/ 358 w 763"/>
                <a:gd name="T105" fmla="*/ 751 h 858"/>
                <a:gd name="T106" fmla="*/ 459 w 763"/>
                <a:gd name="T107" fmla="*/ 773 h 858"/>
                <a:gd name="T108" fmla="*/ 474 w 763"/>
                <a:gd name="T109" fmla="*/ 788 h 858"/>
                <a:gd name="T110" fmla="*/ 402 w 763"/>
                <a:gd name="T111" fmla="*/ 811 h 858"/>
                <a:gd name="T112" fmla="*/ 366 w 763"/>
                <a:gd name="T113" fmla="*/ 827 h 858"/>
                <a:gd name="T114" fmla="*/ 396 w 763"/>
                <a:gd name="T115" fmla="*/ 842 h 858"/>
                <a:gd name="T116" fmla="*/ 463 w 763"/>
                <a:gd name="T117" fmla="*/ 846 h 858"/>
                <a:gd name="T118" fmla="*/ 312 w 763"/>
                <a:gd name="T119" fmla="*/ 703 h 858"/>
                <a:gd name="T120" fmla="*/ 138 w 763"/>
                <a:gd name="T121" fmla="*/ 239 h 858"/>
                <a:gd name="T122" fmla="*/ 82 w 763"/>
                <a:gd name="T123" fmla="*/ 15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3" h="858">
                  <a:moveTo>
                    <a:pt x="478" y="2"/>
                  </a:moveTo>
                  <a:lnTo>
                    <a:pt x="487" y="3"/>
                  </a:lnTo>
                  <a:lnTo>
                    <a:pt x="496" y="3"/>
                  </a:lnTo>
                  <a:lnTo>
                    <a:pt x="504" y="3"/>
                  </a:lnTo>
                  <a:lnTo>
                    <a:pt x="513" y="3"/>
                  </a:lnTo>
                  <a:lnTo>
                    <a:pt x="516" y="5"/>
                  </a:lnTo>
                  <a:lnTo>
                    <a:pt x="520" y="3"/>
                  </a:lnTo>
                  <a:lnTo>
                    <a:pt x="525" y="3"/>
                  </a:lnTo>
                  <a:lnTo>
                    <a:pt x="528" y="5"/>
                  </a:lnTo>
                  <a:lnTo>
                    <a:pt x="529" y="5"/>
                  </a:lnTo>
                  <a:lnTo>
                    <a:pt x="536" y="5"/>
                  </a:lnTo>
                  <a:lnTo>
                    <a:pt x="545" y="6"/>
                  </a:lnTo>
                  <a:lnTo>
                    <a:pt x="553" y="6"/>
                  </a:lnTo>
                  <a:lnTo>
                    <a:pt x="561" y="6"/>
                  </a:lnTo>
                  <a:lnTo>
                    <a:pt x="569" y="8"/>
                  </a:lnTo>
                  <a:lnTo>
                    <a:pt x="577" y="8"/>
                  </a:lnTo>
                  <a:lnTo>
                    <a:pt x="585" y="9"/>
                  </a:lnTo>
                  <a:lnTo>
                    <a:pt x="593" y="10"/>
                  </a:lnTo>
                  <a:lnTo>
                    <a:pt x="602" y="10"/>
                  </a:lnTo>
                  <a:lnTo>
                    <a:pt x="612" y="12"/>
                  </a:lnTo>
                  <a:lnTo>
                    <a:pt x="621" y="13"/>
                  </a:lnTo>
                  <a:lnTo>
                    <a:pt x="630" y="13"/>
                  </a:lnTo>
                  <a:lnTo>
                    <a:pt x="640" y="15"/>
                  </a:lnTo>
                  <a:lnTo>
                    <a:pt x="649" y="16"/>
                  </a:lnTo>
                  <a:lnTo>
                    <a:pt x="659" y="18"/>
                  </a:lnTo>
                  <a:lnTo>
                    <a:pt x="669" y="18"/>
                  </a:lnTo>
                  <a:lnTo>
                    <a:pt x="678" y="21"/>
                  </a:lnTo>
                  <a:lnTo>
                    <a:pt x="688" y="22"/>
                  </a:lnTo>
                  <a:lnTo>
                    <a:pt x="699" y="24"/>
                  </a:lnTo>
                  <a:lnTo>
                    <a:pt x="709" y="25"/>
                  </a:lnTo>
                  <a:lnTo>
                    <a:pt x="716" y="26"/>
                  </a:lnTo>
                  <a:lnTo>
                    <a:pt x="722" y="26"/>
                  </a:lnTo>
                  <a:lnTo>
                    <a:pt x="726" y="26"/>
                  </a:lnTo>
                  <a:lnTo>
                    <a:pt x="731" y="26"/>
                  </a:lnTo>
                  <a:lnTo>
                    <a:pt x="735" y="26"/>
                  </a:lnTo>
                  <a:lnTo>
                    <a:pt x="741" y="25"/>
                  </a:lnTo>
                  <a:lnTo>
                    <a:pt x="747" y="26"/>
                  </a:lnTo>
                  <a:lnTo>
                    <a:pt x="753" y="26"/>
                  </a:lnTo>
                  <a:lnTo>
                    <a:pt x="756" y="28"/>
                  </a:lnTo>
                  <a:lnTo>
                    <a:pt x="759" y="28"/>
                  </a:lnTo>
                  <a:lnTo>
                    <a:pt x="760" y="29"/>
                  </a:lnTo>
                  <a:lnTo>
                    <a:pt x="763" y="31"/>
                  </a:lnTo>
                  <a:lnTo>
                    <a:pt x="763" y="32"/>
                  </a:lnTo>
                  <a:lnTo>
                    <a:pt x="763" y="34"/>
                  </a:lnTo>
                  <a:lnTo>
                    <a:pt x="761" y="34"/>
                  </a:lnTo>
                  <a:lnTo>
                    <a:pt x="760" y="34"/>
                  </a:lnTo>
                  <a:lnTo>
                    <a:pt x="756" y="34"/>
                  </a:lnTo>
                  <a:lnTo>
                    <a:pt x="750" y="34"/>
                  </a:lnTo>
                  <a:lnTo>
                    <a:pt x="742" y="34"/>
                  </a:lnTo>
                  <a:lnTo>
                    <a:pt x="738" y="34"/>
                  </a:lnTo>
                  <a:lnTo>
                    <a:pt x="738" y="32"/>
                  </a:lnTo>
                  <a:lnTo>
                    <a:pt x="713" y="29"/>
                  </a:lnTo>
                  <a:lnTo>
                    <a:pt x="688" y="28"/>
                  </a:lnTo>
                  <a:lnTo>
                    <a:pt x="664" y="26"/>
                  </a:lnTo>
                  <a:lnTo>
                    <a:pt x="639" y="25"/>
                  </a:lnTo>
                  <a:lnTo>
                    <a:pt x="614" y="24"/>
                  </a:lnTo>
                  <a:lnTo>
                    <a:pt x="589" y="24"/>
                  </a:lnTo>
                  <a:lnTo>
                    <a:pt x="564" y="22"/>
                  </a:lnTo>
                  <a:lnTo>
                    <a:pt x="541" y="21"/>
                  </a:lnTo>
                  <a:lnTo>
                    <a:pt x="523" y="21"/>
                  </a:lnTo>
                  <a:lnTo>
                    <a:pt x="506" y="19"/>
                  </a:lnTo>
                  <a:lnTo>
                    <a:pt x="488" y="21"/>
                  </a:lnTo>
                  <a:lnTo>
                    <a:pt x="471" y="21"/>
                  </a:lnTo>
                  <a:lnTo>
                    <a:pt x="453" y="22"/>
                  </a:lnTo>
                  <a:lnTo>
                    <a:pt x="434" y="24"/>
                  </a:lnTo>
                  <a:lnTo>
                    <a:pt x="417" y="25"/>
                  </a:lnTo>
                  <a:lnTo>
                    <a:pt x="398" y="25"/>
                  </a:lnTo>
                  <a:lnTo>
                    <a:pt x="383" y="25"/>
                  </a:lnTo>
                  <a:lnTo>
                    <a:pt x="368" y="24"/>
                  </a:lnTo>
                  <a:lnTo>
                    <a:pt x="354" y="22"/>
                  </a:lnTo>
                  <a:lnTo>
                    <a:pt x="341" y="21"/>
                  </a:lnTo>
                  <a:lnTo>
                    <a:pt x="326" y="21"/>
                  </a:lnTo>
                  <a:lnTo>
                    <a:pt x="313" y="19"/>
                  </a:lnTo>
                  <a:lnTo>
                    <a:pt x="298" y="21"/>
                  </a:lnTo>
                  <a:lnTo>
                    <a:pt x="282" y="21"/>
                  </a:lnTo>
                  <a:lnTo>
                    <a:pt x="275" y="21"/>
                  </a:lnTo>
                  <a:lnTo>
                    <a:pt x="266" y="21"/>
                  </a:lnTo>
                  <a:lnTo>
                    <a:pt x="259" y="21"/>
                  </a:lnTo>
                  <a:lnTo>
                    <a:pt x="250" y="22"/>
                  </a:lnTo>
                  <a:lnTo>
                    <a:pt x="243" y="22"/>
                  </a:lnTo>
                  <a:lnTo>
                    <a:pt x="234" y="24"/>
                  </a:lnTo>
                  <a:lnTo>
                    <a:pt x="227" y="24"/>
                  </a:lnTo>
                  <a:lnTo>
                    <a:pt x="218" y="24"/>
                  </a:lnTo>
                  <a:lnTo>
                    <a:pt x="208" y="24"/>
                  </a:lnTo>
                  <a:lnTo>
                    <a:pt x="199" y="24"/>
                  </a:lnTo>
                  <a:lnTo>
                    <a:pt x="190" y="24"/>
                  </a:lnTo>
                  <a:lnTo>
                    <a:pt x="182" y="24"/>
                  </a:lnTo>
                  <a:lnTo>
                    <a:pt x="173" y="24"/>
                  </a:lnTo>
                  <a:lnTo>
                    <a:pt x="164" y="25"/>
                  </a:lnTo>
                  <a:lnTo>
                    <a:pt x="155" y="25"/>
                  </a:lnTo>
                  <a:lnTo>
                    <a:pt x="145" y="26"/>
                  </a:lnTo>
                  <a:lnTo>
                    <a:pt x="139" y="26"/>
                  </a:lnTo>
                  <a:lnTo>
                    <a:pt x="135" y="26"/>
                  </a:lnTo>
                  <a:lnTo>
                    <a:pt x="129" y="28"/>
                  </a:lnTo>
                  <a:lnTo>
                    <a:pt x="123" y="28"/>
                  </a:lnTo>
                  <a:lnTo>
                    <a:pt x="117" y="28"/>
                  </a:lnTo>
                  <a:lnTo>
                    <a:pt x="111" y="29"/>
                  </a:lnTo>
                  <a:lnTo>
                    <a:pt x="107" y="29"/>
                  </a:lnTo>
                  <a:lnTo>
                    <a:pt x="101" y="29"/>
                  </a:lnTo>
                  <a:lnTo>
                    <a:pt x="95" y="29"/>
                  </a:lnTo>
                  <a:lnTo>
                    <a:pt x="89" y="29"/>
                  </a:lnTo>
                  <a:lnTo>
                    <a:pt x="84" y="31"/>
                  </a:lnTo>
                  <a:lnTo>
                    <a:pt x="78" y="31"/>
                  </a:lnTo>
                  <a:lnTo>
                    <a:pt x="72" y="32"/>
                  </a:lnTo>
                  <a:lnTo>
                    <a:pt x="66" y="32"/>
                  </a:lnTo>
                  <a:lnTo>
                    <a:pt x="60" y="34"/>
                  </a:lnTo>
                  <a:lnTo>
                    <a:pt x="53" y="34"/>
                  </a:lnTo>
                  <a:lnTo>
                    <a:pt x="53" y="35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62" y="38"/>
                  </a:lnTo>
                  <a:lnTo>
                    <a:pt x="72" y="38"/>
                  </a:lnTo>
                  <a:lnTo>
                    <a:pt x="81" y="37"/>
                  </a:lnTo>
                  <a:lnTo>
                    <a:pt x="91" y="37"/>
                  </a:lnTo>
                  <a:lnTo>
                    <a:pt x="100" y="35"/>
                  </a:lnTo>
                  <a:lnTo>
                    <a:pt x="108" y="35"/>
                  </a:lnTo>
                  <a:lnTo>
                    <a:pt x="119" y="35"/>
                  </a:lnTo>
                  <a:lnTo>
                    <a:pt x="129" y="35"/>
                  </a:lnTo>
                  <a:lnTo>
                    <a:pt x="145" y="34"/>
                  </a:lnTo>
                  <a:lnTo>
                    <a:pt x="163" y="34"/>
                  </a:lnTo>
                  <a:lnTo>
                    <a:pt x="179" y="32"/>
                  </a:lnTo>
                  <a:lnTo>
                    <a:pt x="195" y="31"/>
                  </a:lnTo>
                  <a:lnTo>
                    <a:pt x="212" y="29"/>
                  </a:lnTo>
                  <a:lnTo>
                    <a:pt x="228" y="29"/>
                  </a:lnTo>
                  <a:lnTo>
                    <a:pt x="244" y="31"/>
                  </a:lnTo>
                  <a:lnTo>
                    <a:pt x="260" y="32"/>
                  </a:lnTo>
                  <a:lnTo>
                    <a:pt x="276" y="32"/>
                  </a:lnTo>
                  <a:lnTo>
                    <a:pt x="294" y="32"/>
                  </a:lnTo>
                  <a:lnTo>
                    <a:pt x="310" y="34"/>
                  </a:lnTo>
                  <a:lnTo>
                    <a:pt x="328" y="34"/>
                  </a:lnTo>
                  <a:lnTo>
                    <a:pt x="345" y="32"/>
                  </a:lnTo>
                  <a:lnTo>
                    <a:pt x="363" y="32"/>
                  </a:lnTo>
                  <a:lnTo>
                    <a:pt x="379" y="29"/>
                  </a:lnTo>
                  <a:lnTo>
                    <a:pt x="396" y="26"/>
                  </a:lnTo>
                  <a:lnTo>
                    <a:pt x="411" y="26"/>
                  </a:lnTo>
                  <a:lnTo>
                    <a:pt x="425" y="26"/>
                  </a:lnTo>
                  <a:lnTo>
                    <a:pt x="440" y="26"/>
                  </a:lnTo>
                  <a:lnTo>
                    <a:pt x="453" y="26"/>
                  </a:lnTo>
                  <a:lnTo>
                    <a:pt x="468" y="26"/>
                  </a:lnTo>
                  <a:lnTo>
                    <a:pt x="482" y="28"/>
                  </a:lnTo>
                  <a:lnTo>
                    <a:pt x="496" y="29"/>
                  </a:lnTo>
                  <a:lnTo>
                    <a:pt x="510" y="31"/>
                  </a:lnTo>
                  <a:lnTo>
                    <a:pt x="525" y="32"/>
                  </a:lnTo>
                  <a:lnTo>
                    <a:pt x="539" y="34"/>
                  </a:lnTo>
                  <a:lnTo>
                    <a:pt x="554" y="35"/>
                  </a:lnTo>
                  <a:lnTo>
                    <a:pt x="570" y="37"/>
                  </a:lnTo>
                  <a:lnTo>
                    <a:pt x="585" y="38"/>
                  </a:lnTo>
                  <a:lnTo>
                    <a:pt x="599" y="40"/>
                  </a:lnTo>
                  <a:lnTo>
                    <a:pt x="614" y="41"/>
                  </a:lnTo>
                  <a:lnTo>
                    <a:pt x="629" y="43"/>
                  </a:lnTo>
                  <a:lnTo>
                    <a:pt x="642" y="44"/>
                  </a:lnTo>
                  <a:lnTo>
                    <a:pt x="655" y="45"/>
                  </a:lnTo>
                  <a:lnTo>
                    <a:pt x="668" y="47"/>
                  </a:lnTo>
                  <a:lnTo>
                    <a:pt x="681" y="48"/>
                  </a:lnTo>
                  <a:lnTo>
                    <a:pt x="693" y="50"/>
                  </a:lnTo>
                  <a:lnTo>
                    <a:pt x="706" y="53"/>
                  </a:lnTo>
                  <a:lnTo>
                    <a:pt x="719" y="54"/>
                  </a:lnTo>
                  <a:lnTo>
                    <a:pt x="732" y="56"/>
                  </a:lnTo>
                  <a:lnTo>
                    <a:pt x="734" y="57"/>
                  </a:lnTo>
                  <a:lnTo>
                    <a:pt x="735" y="57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51" y="60"/>
                  </a:lnTo>
                  <a:lnTo>
                    <a:pt x="744" y="60"/>
                  </a:lnTo>
                  <a:lnTo>
                    <a:pt x="737" y="60"/>
                  </a:lnTo>
                  <a:lnTo>
                    <a:pt x="729" y="59"/>
                  </a:lnTo>
                  <a:lnTo>
                    <a:pt x="722" y="60"/>
                  </a:lnTo>
                  <a:lnTo>
                    <a:pt x="713" y="59"/>
                  </a:lnTo>
                  <a:lnTo>
                    <a:pt x="704" y="57"/>
                  </a:lnTo>
                  <a:lnTo>
                    <a:pt x="696" y="57"/>
                  </a:lnTo>
                  <a:lnTo>
                    <a:pt x="687" y="56"/>
                  </a:lnTo>
                  <a:lnTo>
                    <a:pt x="678" y="56"/>
                  </a:lnTo>
                  <a:lnTo>
                    <a:pt x="668" y="54"/>
                  </a:lnTo>
                  <a:lnTo>
                    <a:pt x="659" y="54"/>
                  </a:lnTo>
                  <a:lnTo>
                    <a:pt x="650" y="53"/>
                  </a:lnTo>
                  <a:lnTo>
                    <a:pt x="633" y="51"/>
                  </a:lnTo>
                  <a:lnTo>
                    <a:pt x="617" y="51"/>
                  </a:lnTo>
                  <a:lnTo>
                    <a:pt x="599" y="50"/>
                  </a:lnTo>
                  <a:lnTo>
                    <a:pt x="582" y="50"/>
                  </a:lnTo>
                  <a:lnTo>
                    <a:pt x="564" y="50"/>
                  </a:lnTo>
                  <a:lnTo>
                    <a:pt x="547" y="50"/>
                  </a:lnTo>
                  <a:lnTo>
                    <a:pt x="531" y="50"/>
                  </a:lnTo>
                  <a:lnTo>
                    <a:pt x="513" y="48"/>
                  </a:lnTo>
                  <a:lnTo>
                    <a:pt x="512" y="48"/>
                  </a:lnTo>
                  <a:lnTo>
                    <a:pt x="509" y="48"/>
                  </a:lnTo>
                  <a:lnTo>
                    <a:pt x="507" y="48"/>
                  </a:lnTo>
                  <a:lnTo>
                    <a:pt x="504" y="48"/>
                  </a:lnTo>
                  <a:lnTo>
                    <a:pt x="504" y="50"/>
                  </a:lnTo>
                  <a:lnTo>
                    <a:pt x="506" y="51"/>
                  </a:lnTo>
                  <a:lnTo>
                    <a:pt x="506" y="51"/>
                  </a:lnTo>
                  <a:lnTo>
                    <a:pt x="507" y="53"/>
                  </a:lnTo>
                  <a:lnTo>
                    <a:pt x="515" y="53"/>
                  </a:lnTo>
                  <a:lnTo>
                    <a:pt x="522" y="53"/>
                  </a:lnTo>
                  <a:lnTo>
                    <a:pt x="528" y="53"/>
                  </a:lnTo>
                  <a:lnTo>
                    <a:pt x="535" y="53"/>
                  </a:lnTo>
                  <a:lnTo>
                    <a:pt x="538" y="54"/>
                  </a:lnTo>
                  <a:lnTo>
                    <a:pt x="542" y="54"/>
                  </a:lnTo>
                  <a:lnTo>
                    <a:pt x="547" y="53"/>
                  </a:lnTo>
                  <a:lnTo>
                    <a:pt x="550" y="54"/>
                  </a:lnTo>
                  <a:lnTo>
                    <a:pt x="553" y="56"/>
                  </a:lnTo>
                  <a:lnTo>
                    <a:pt x="554" y="56"/>
                  </a:lnTo>
                  <a:lnTo>
                    <a:pt x="557" y="57"/>
                  </a:lnTo>
                  <a:lnTo>
                    <a:pt x="561" y="57"/>
                  </a:lnTo>
                  <a:lnTo>
                    <a:pt x="563" y="59"/>
                  </a:lnTo>
                  <a:lnTo>
                    <a:pt x="566" y="60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89" y="61"/>
                  </a:lnTo>
                  <a:lnTo>
                    <a:pt x="605" y="63"/>
                  </a:lnTo>
                  <a:lnTo>
                    <a:pt x="621" y="64"/>
                  </a:lnTo>
                  <a:lnTo>
                    <a:pt x="639" y="66"/>
                  </a:lnTo>
                  <a:lnTo>
                    <a:pt x="655" y="69"/>
                  </a:lnTo>
                  <a:lnTo>
                    <a:pt x="672" y="70"/>
                  </a:lnTo>
                  <a:lnTo>
                    <a:pt x="690" y="73"/>
                  </a:lnTo>
                  <a:lnTo>
                    <a:pt x="706" y="75"/>
                  </a:lnTo>
                  <a:lnTo>
                    <a:pt x="716" y="76"/>
                  </a:lnTo>
                  <a:lnTo>
                    <a:pt x="726" y="78"/>
                  </a:lnTo>
                  <a:lnTo>
                    <a:pt x="735" y="80"/>
                  </a:lnTo>
                  <a:lnTo>
                    <a:pt x="745" y="82"/>
                  </a:lnTo>
                  <a:lnTo>
                    <a:pt x="741" y="83"/>
                  </a:lnTo>
                  <a:lnTo>
                    <a:pt x="735" y="82"/>
                  </a:lnTo>
                  <a:lnTo>
                    <a:pt x="729" y="82"/>
                  </a:lnTo>
                  <a:lnTo>
                    <a:pt x="723" y="82"/>
                  </a:lnTo>
                  <a:lnTo>
                    <a:pt x="712" y="82"/>
                  </a:lnTo>
                  <a:lnTo>
                    <a:pt x="700" y="80"/>
                  </a:lnTo>
                  <a:lnTo>
                    <a:pt x="688" y="80"/>
                  </a:lnTo>
                  <a:lnTo>
                    <a:pt x="678" y="79"/>
                  </a:lnTo>
                  <a:lnTo>
                    <a:pt x="666" y="78"/>
                  </a:lnTo>
                  <a:lnTo>
                    <a:pt x="655" y="78"/>
                  </a:lnTo>
                  <a:lnTo>
                    <a:pt x="643" y="76"/>
                  </a:lnTo>
                  <a:lnTo>
                    <a:pt x="631" y="76"/>
                  </a:lnTo>
                  <a:lnTo>
                    <a:pt x="630" y="76"/>
                  </a:lnTo>
                  <a:lnTo>
                    <a:pt x="627" y="76"/>
                  </a:lnTo>
                  <a:lnTo>
                    <a:pt x="626" y="76"/>
                  </a:lnTo>
                  <a:lnTo>
                    <a:pt x="623" y="76"/>
                  </a:lnTo>
                  <a:lnTo>
                    <a:pt x="615" y="75"/>
                  </a:lnTo>
                  <a:lnTo>
                    <a:pt x="608" y="75"/>
                  </a:lnTo>
                  <a:lnTo>
                    <a:pt x="601" y="73"/>
                  </a:lnTo>
                  <a:lnTo>
                    <a:pt x="593" y="73"/>
                  </a:lnTo>
                  <a:lnTo>
                    <a:pt x="586" y="73"/>
                  </a:lnTo>
                  <a:lnTo>
                    <a:pt x="579" y="73"/>
                  </a:lnTo>
                  <a:lnTo>
                    <a:pt x="572" y="73"/>
                  </a:lnTo>
                  <a:lnTo>
                    <a:pt x="564" y="73"/>
                  </a:lnTo>
                  <a:lnTo>
                    <a:pt x="509" y="70"/>
                  </a:lnTo>
                  <a:lnTo>
                    <a:pt x="507" y="70"/>
                  </a:lnTo>
                  <a:lnTo>
                    <a:pt x="507" y="72"/>
                  </a:lnTo>
                  <a:lnTo>
                    <a:pt x="507" y="72"/>
                  </a:lnTo>
                  <a:lnTo>
                    <a:pt x="507" y="73"/>
                  </a:lnTo>
                  <a:lnTo>
                    <a:pt x="513" y="75"/>
                  </a:lnTo>
                  <a:lnTo>
                    <a:pt x="517" y="75"/>
                  </a:lnTo>
                  <a:lnTo>
                    <a:pt x="523" y="76"/>
                  </a:lnTo>
                  <a:lnTo>
                    <a:pt x="531" y="76"/>
                  </a:lnTo>
                  <a:lnTo>
                    <a:pt x="536" y="76"/>
                  </a:lnTo>
                  <a:lnTo>
                    <a:pt x="542" y="76"/>
                  </a:lnTo>
                  <a:lnTo>
                    <a:pt x="547" y="76"/>
                  </a:lnTo>
                  <a:lnTo>
                    <a:pt x="553" y="76"/>
                  </a:lnTo>
                  <a:lnTo>
                    <a:pt x="561" y="78"/>
                  </a:lnTo>
                  <a:lnTo>
                    <a:pt x="572" y="79"/>
                  </a:lnTo>
                  <a:lnTo>
                    <a:pt x="582" y="80"/>
                  </a:lnTo>
                  <a:lnTo>
                    <a:pt x="591" y="82"/>
                  </a:lnTo>
                  <a:lnTo>
                    <a:pt x="601" y="83"/>
                  </a:lnTo>
                  <a:lnTo>
                    <a:pt x="611" y="85"/>
                  </a:lnTo>
                  <a:lnTo>
                    <a:pt x="623" y="86"/>
                  </a:lnTo>
                  <a:lnTo>
                    <a:pt x="633" y="86"/>
                  </a:lnTo>
                  <a:lnTo>
                    <a:pt x="646" y="88"/>
                  </a:lnTo>
                  <a:lnTo>
                    <a:pt x="659" y="91"/>
                  </a:lnTo>
                  <a:lnTo>
                    <a:pt x="671" y="92"/>
                  </a:lnTo>
                  <a:lnTo>
                    <a:pt x="684" y="94"/>
                  </a:lnTo>
                  <a:lnTo>
                    <a:pt x="697" y="95"/>
                  </a:lnTo>
                  <a:lnTo>
                    <a:pt x="709" y="98"/>
                  </a:lnTo>
                  <a:lnTo>
                    <a:pt x="722" y="99"/>
                  </a:lnTo>
                  <a:lnTo>
                    <a:pt x="735" y="102"/>
                  </a:lnTo>
                  <a:lnTo>
                    <a:pt x="731" y="102"/>
                  </a:lnTo>
                  <a:lnTo>
                    <a:pt x="726" y="102"/>
                  </a:lnTo>
                  <a:lnTo>
                    <a:pt x="722" y="104"/>
                  </a:lnTo>
                  <a:lnTo>
                    <a:pt x="716" y="104"/>
                  </a:lnTo>
                  <a:lnTo>
                    <a:pt x="697" y="102"/>
                  </a:lnTo>
                  <a:lnTo>
                    <a:pt x="678" y="101"/>
                  </a:lnTo>
                  <a:lnTo>
                    <a:pt x="658" y="99"/>
                  </a:lnTo>
                  <a:lnTo>
                    <a:pt x="637" y="98"/>
                  </a:lnTo>
                  <a:lnTo>
                    <a:pt x="617" y="96"/>
                  </a:lnTo>
                  <a:lnTo>
                    <a:pt x="596" y="95"/>
                  </a:lnTo>
                  <a:lnTo>
                    <a:pt x="576" y="94"/>
                  </a:lnTo>
                  <a:lnTo>
                    <a:pt x="555" y="94"/>
                  </a:lnTo>
                  <a:lnTo>
                    <a:pt x="554" y="95"/>
                  </a:lnTo>
                  <a:lnTo>
                    <a:pt x="553" y="95"/>
                  </a:lnTo>
                  <a:lnTo>
                    <a:pt x="550" y="94"/>
                  </a:lnTo>
                  <a:lnTo>
                    <a:pt x="548" y="94"/>
                  </a:lnTo>
                  <a:lnTo>
                    <a:pt x="544" y="94"/>
                  </a:lnTo>
                  <a:lnTo>
                    <a:pt x="539" y="94"/>
                  </a:lnTo>
                  <a:lnTo>
                    <a:pt x="535" y="94"/>
                  </a:lnTo>
                  <a:lnTo>
                    <a:pt x="531" y="96"/>
                  </a:lnTo>
                  <a:lnTo>
                    <a:pt x="532" y="98"/>
                  </a:lnTo>
                  <a:lnTo>
                    <a:pt x="536" y="98"/>
                  </a:lnTo>
                  <a:lnTo>
                    <a:pt x="539" y="98"/>
                  </a:lnTo>
                  <a:lnTo>
                    <a:pt x="544" y="98"/>
                  </a:lnTo>
                  <a:lnTo>
                    <a:pt x="551" y="98"/>
                  </a:lnTo>
                  <a:lnTo>
                    <a:pt x="558" y="99"/>
                  </a:lnTo>
                  <a:lnTo>
                    <a:pt x="566" y="99"/>
                  </a:lnTo>
                  <a:lnTo>
                    <a:pt x="572" y="101"/>
                  </a:lnTo>
                  <a:lnTo>
                    <a:pt x="577" y="102"/>
                  </a:lnTo>
                  <a:lnTo>
                    <a:pt x="583" y="104"/>
                  </a:lnTo>
                  <a:lnTo>
                    <a:pt x="589" y="105"/>
                  </a:lnTo>
                  <a:lnTo>
                    <a:pt x="596" y="107"/>
                  </a:lnTo>
                  <a:lnTo>
                    <a:pt x="611" y="108"/>
                  </a:lnTo>
                  <a:lnTo>
                    <a:pt x="626" y="110"/>
                  </a:lnTo>
                  <a:lnTo>
                    <a:pt x="640" y="113"/>
                  </a:lnTo>
                  <a:lnTo>
                    <a:pt x="656" y="115"/>
                  </a:lnTo>
                  <a:lnTo>
                    <a:pt x="671" y="117"/>
                  </a:lnTo>
                  <a:lnTo>
                    <a:pt x="685" y="120"/>
                  </a:lnTo>
                  <a:lnTo>
                    <a:pt x="702" y="123"/>
                  </a:lnTo>
                  <a:lnTo>
                    <a:pt x="716" y="124"/>
                  </a:lnTo>
                  <a:lnTo>
                    <a:pt x="718" y="124"/>
                  </a:lnTo>
                  <a:lnTo>
                    <a:pt x="721" y="126"/>
                  </a:lnTo>
                  <a:lnTo>
                    <a:pt x="722" y="126"/>
                  </a:lnTo>
                  <a:lnTo>
                    <a:pt x="722" y="129"/>
                  </a:lnTo>
                  <a:lnTo>
                    <a:pt x="707" y="127"/>
                  </a:lnTo>
                  <a:lnTo>
                    <a:pt x="693" y="127"/>
                  </a:lnTo>
                  <a:lnTo>
                    <a:pt x="678" y="126"/>
                  </a:lnTo>
                  <a:lnTo>
                    <a:pt x="662" y="124"/>
                  </a:lnTo>
                  <a:lnTo>
                    <a:pt x="647" y="123"/>
                  </a:lnTo>
                  <a:lnTo>
                    <a:pt x="633" y="123"/>
                  </a:lnTo>
                  <a:lnTo>
                    <a:pt x="617" y="121"/>
                  </a:lnTo>
                  <a:lnTo>
                    <a:pt x="602" y="121"/>
                  </a:lnTo>
                  <a:lnTo>
                    <a:pt x="593" y="120"/>
                  </a:lnTo>
                  <a:lnTo>
                    <a:pt x="585" y="120"/>
                  </a:lnTo>
                  <a:lnTo>
                    <a:pt x="576" y="120"/>
                  </a:lnTo>
                  <a:lnTo>
                    <a:pt x="569" y="121"/>
                  </a:lnTo>
                  <a:lnTo>
                    <a:pt x="563" y="120"/>
                  </a:lnTo>
                  <a:lnTo>
                    <a:pt x="555" y="120"/>
                  </a:lnTo>
                  <a:lnTo>
                    <a:pt x="548" y="120"/>
                  </a:lnTo>
                  <a:lnTo>
                    <a:pt x="541" y="120"/>
                  </a:lnTo>
                  <a:lnTo>
                    <a:pt x="532" y="120"/>
                  </a:lnTo>
                  <a:lnTo>
                    <a:pt x="523" y="120"/>
                  </a:lnTo>
                  <a:lnTo>
                    <a:pt x="515" y="120"/>
                  </a:lnTo>
                  <a:lnTo>
                    <a:pt x="506" y="118"/>
                  </a:lnTo>
                  <a:lnTo>
                    <a:pt x="497" y="118"/>
                  </a:lnTo>
                  <a:lnTo>
                    <a:pt x="487" y="118"/>
                  </a:lnTo>
                  <a:lnTo>
                    <a:pt x="478" y="118"/>
                  </a:lnTo>
                  <a:lnTo>
                    <a:pt x="468" y="118"/>
                  </a:lnTo>
                  <a:lnTo>
                    <a:pt x="468" y="120"/>
                  </a:lnTo>
                  <a:lnTo>
                    <a:pt x="468" y="12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77" y="123"/>
                  </a:lnTo>
                  <a:lnTo>
                    <a:pt x="484" y="124"/>
                  </a:lnTo>
                  <a:lnTo>
                    <a:pt x="491" y="124"/>
                  </a:lnTo>
                  <a:lnTo>
                    <a:pt x="500" y="124"/>
                  </a:lnTo>
                  <a:lnTo>
                    <a:pt x="507" y="124"/>
                  </a:lnTo>
                  <a:lnTo>
                    <a:pt x="516" y="124"/>
                  </a:lnTo>
                  <a:lnTo>
                    <a:pt x="525" y="124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9" y="126"/>
                  </a:lnTo>
                  <a:lnTo>
                    <a:pt x="538" y="126"/>
                  </a:lnTo>
                  <a:lnTo>
                    <a:pt x="542" y="127"/>
                  </a:lnTo>
                  <a:lnTo>
                    <a:pt x="548" y="129"/>
                  </a:lnTo>
                  <a:lnTo>
                    <a:pt x="554" y="129"/>
                  </a:lnTo>
                  <a:lnTo>
                    <a:pt x="560" y="129"/>
                  </a:lnTo>
                  <a:lnTo>
                    <a:pt x="574" y="130"/>
                  </a:lnTo>
                  <a:lnTo>
                    <a:pt x="589" y="131"/>
                  </a:lnTo>
                  <a:lnTo>
                    <a:pt x="604" y="133"/>
                  </a:lnTo>
                  <a:lnTo>
                    <a:pt x="618" y="134"/>
                  </a:lnTo>
                  <a:lnTo>
                    <a:pt x="633" y="136"/>
                  </a:lnTo>
                  <a:lnTo>
                    <a:pt x="647" y="137"/>
                  </a:lnTo>
                  <a:lnTo>
                    <a:pt x="662" y="139"/>
                  </a:lnTo>
                  <a:lnTo>
                    <a:pt x="675" y="140"/>
                  </a:lnTo>
                  <a:lnTo>
                    <a:pt x="677" y="140"/>
                  </a:lnTo>
                  <a:lnTo>
                    <a:pt x="680" y="140"/>
                  </a:lnTo>
                  <a:lnTo>
                    <a:pt x="681" y="140"/>
                  </a:lnTo>
                  <a:lnTo>
                    <a:pt x="683" y="142"/>
                  </a:lnTo>
                  <a:lnTo>
                    <a:pt x="690" y="143"/>
                  </a:lnTo>
                  <a:lnTo>
                    <a:pt x="699" y="143"/>
                  </a:lnTo>
                  <a:lnTo>
                    <a:pt x="706" y="145"/>
                  </a:lnTo>
                  <a:lnTo>
                    <a:pt x="713" y="146"/>
                  </a:lnTo>
                  <a:lnTo>
                    <a:pt x="712" y="149"/>
                  </a:lnTo>
                  <a:lnTo>
                    <a:pt x="703" y="149"/>
                  </a:lnTo>
                  <a:lnTo>
                    <a:pt x="694" y="148"/>
                  </a:lnTo>
                  <a:lnTo>
                    <a:pt x="684" y="148"/>
                  </a:lnTo>
                  <a:lnTo>
                    <a:pt x="674" y="146"/>
                  </a:lnTo>
                  <a:lnTo>
                    <a:pt x="664" y="145"/>
                  </a:lnTo>
                  <a:lnTo>
                    <a:pt x="653" y="145"/>
                  </a:lnTo>
                  <a:lnTo>
                    <a:pt x="645" y="143"/>
                  </a:lnTo>
                  <a:lnTo>
                    <a:pt x="634" y="143"/>
                  </a:lnTo>
                  <a:lnTo>
                    <a:pt x="629" y="145"/>
                  </a:lnTo>
                  <a:lnTo>
                    <a:pt x="621" y="143"/>
                  </a:lnTo>
                  <a:lnTo>
                    <a:pt x="615" y="142"/>
                  </a:lnTo>
                  <a:lnTo>
                    <a:pt x="608" y="142"/>
                  </a:lnTo>
                  <a:lnTo>
                    <a:pt x="599" y="142"/>
                  </a:lnTo>
                  <a:lnTo>
                    <a:pt x="591" y="142"/>
                  </a:lnTo>
                  <a:lnTo>
                    <a:pt x="580" y="142"/>
                  </a:lnTo>
                  <a:lnTo>
                    <a:pt x="570" y="140"/>
                  </a:lnTo>
                  <a:lnTo>
                    <a:pt x="561" y="140"/>
                  </a:lnTo>
                  <a:lnTo>
                    <a:pt x="551" y="140"/>
                  </a:lnTo>
                  <a:lnTo>
                    <a:pt x="541" y="139"/>
                  </a:lnTo>
                  <a:lnTo>
                    <a:pt x="532" y="139"/>
                  </a:lnTo>
                  <a:lnTo>
                    <a:pt x="528" y="140"/>
                  </a:lnTo>
                  <a:lnTo>
                    <a:pt x="525" y="140"/>
                  </a:lnTo>
                  <a:lnTo>
                    <a:pt x="520" y="140"/>
                  </a:lnTo>
                  <a:lnTo>
                    <a:pt x="516" y="140"/>
                  </a:lnTo>
                  <a:lnTo>
                    <a:pt x="516" y="139"/>
                  </a:lnTo>
                  <a:lnTo>
                    <a:pt x="509" y="139"/>
                  </a:lnTo>
                  <a:lnTo>
                    <a:pt x="501" y="139"/>
                  </a:lnTo>
                  <a:lnTo>
                    <a:pt x="494" y="139"/>
                  </a:lnTo>
                  <a:lnTo>
                    <a:pt x="488" y="139"/>
                  </a:lnTo>
                  <a:lnTo>
                    <a:pt x="481" y="139"/>
                  </a:lnTo>
                  <a:lnTo>
                    <a:pt x="474" y="140"/>
                  </a:lnTo>
                  <a:lnTo>
                    <a:pt x="468" y="140"/>
                  </a:lnTo>
                  <a:lnTo>
                    <a:pt x="461" y="140"/>
                  </a:lnTo>
                  <a:lnTo>
                    <a:pt x="462" y="142"/>
                  </a:lnTo>
                  <a:lnTo>
                    <a:pt x="465" y="142"/>
                  </a:lnTo>
                  <a:lnTo>
                    <a:pt x="466" y="142"/>
                  </a:lnTo>
                  <a:lnTo>
                    <a:pt x="468" y="143"/>
                  </a:lnTo>
                  <a:lnTo>
                    <a:pt x="471" y="143"/>
                  </a:lnTo>
                  <a:lnTo>
                    <a:pt x="472" y="143"/>
                  </a:lnTo>
                  <a:lnTo>
                    <a:pt x="475" y="143"/>
                  </a:lnTo>
                  <a:lnTo>
                    <a:pt x="477" y="145"/>
                  </a:lnTo>
                  <a:lnTo>
                    <a:pt x="490" y="143"/>
                  </a:lnTo>
                  <a:lnTo>
                    <a:pt x="504" y="143"/>
                  </a:lnTo>
                  <a:lnTo>
                    <a:pt x="517" y="145"/>
                  </a:lnTo>
                  <a:lnTo>
                    <a:pt x="532" y="146"/>
                  </a:lnTo>
                  <a:lnTo>
                    <a:pt x="545" y="148"/>
                  </a:lnTo>
                  <a:lnTo>
                    <a:pt x="560" y="149"/>
                  </a:lnTo>
                  <a:lnTo>
                    <a:pt x="574" y="150"/>
                  </a:lnTo>
                  <a:lnTo>
                    <a:pt x="589" y="150"/>
                  </a:lnTo>
                  <a:lnTo>
                    <a:pt x="592" y="152"/>
                  </a:lnTo>
                  <a:lnTo>
                    <a:pt x="596" y="152"/>
                  </a:lnTo>
                  <a:lnTo>
                    <a:pt x="601" y="153"/>
                  </a:lnTo>
                  <a:lnTo>
                    <a:pt x="604" y="153"/>
                  </a:lnTo>
                  <a:lnTo>
                    <a:pt x="610" y="155"/>
                  </a:lnTo>
                  <a:lnTo>
                    <a:pt x="617" y="155"/>
                  </a:lnTo>
                  <a:lnTo>
                    <a:pt x="623" y="156"/>
                  </a:lnTo>
                  <a:lnTo>
                    <a:pt x="630" y="158"/>
                  </a:lnTo>
                  <a:lnTo>
                    <a:pt x="636" y="159"/>
                  </a:lnTo>
                  <a:lnTo>
                    <a:pt x="643" y="159"/>
                  </a:lnTo>
                  <a:lnTo>
                    <a:pt x="649" y="161"/>
                  </a:lnTo>
                  <a:lnTo>
                    <a:pt x="656" y="161"/>
                  </a:lnTo>
                  <a:lnTo>
                    <a:pt x="665" y="164"/>
                  </a:lnTo>
                  <a:lnTo>
                    <a:pt x="677" y="166"/>
                  </a:lnTo>
                  <a:lnTo>
                    <a:pt x="687" y="169"/>
                  </a:lnTo>
                  <a:lnTo>
                    <a:pt x="696" y="172"/>
                  </a:lnTo>
                  <a:lnTo>
                    <a:pt x="674" y="171"/>
                  </a:lnTo>
                  <a:lnTo>
                    <a:pt x="653" y="169"/>
                  </a:lnTo>
                  <a:lnTo>
                    <a:pt x="630" y="168"/>
                  </a:lnTo>
                  <a:lnTo>
                    <a:pt x="608" y="166"/>
                  </a:lnTo>
                  <a:lnTo>
                    <a:pt x="585" y="165"/>
                  </a:lnTo>
                  <a:lnTo>
                    <a:pt x="563" y="165"/>
                  </a:lnTo>
                  <a:lnTo>
                    <a:pt x="539" y="164"/>
                  </a:lnTo>
                  <a:lnTo>
                    <a:pt x="517" y="162"/>
                  </a:lnTo>
                  <a:lnTo>
                    <a:pt x="510" y="162"/>
                  </a:lnTo>
                  <a:lnTo>
                    <a:pt x="501" y="162"/>
                  </a:lnTo>
                  <a:lnTo>
                    <a:pt x="493" y="161"/>
                  </a:lnTo>
                  <a:lnTo>
                    <a:pt x="485" y="161"/>
                  </a:lnTo>
                  <a:lnTo>
                    <a:pt x="465" y="161"/>
                  </a:lnTo>
                  <a:lnTo>
                    <a:pt x="465" y="162"/>
                  </a:lnTo>
                  <a:lnTo>
                    <a:pt x="463" y="162"/>
                  </a:lnTo>
                  <a:lnTo>
                    <a:pt x="462" y="164"/>
                  </a:lnTo>
                  <a:lnTo>
                    <a:pt x="462" y="165"/>
                  </a:lnTo>
                  <a:lnTo>
                    <a:pt x="466" y="166"/>
                  </a:lnTo>
                  <a:lnTo>
                    <a:pt x="471" y="166"/>
                  </a:lnTo>
                  <a:lnTo>
                    <a:pt x="475" y="166"/>
                  </a:lnTo>
                  <a:lnTo>
                    <a:pt x="478" y="165"/>
                  </a:lnTo>
                  <a:lnTo>
                    <a:pt x="481" y="166"/>
                  </a:lnTo>
                  <a:lnTo>
                    <a:pt x="485" y="168"/>
                  </a:lnTo>
                  <a:lnTo>
                    <a:pt x="490" y="168"/>
                  </a:lnTo>
                  <a:lnTo>
                    <a:pt x="493" y="168"/>
                  </a:lnTo>
                  <a:lnTo>
                    <a:pt x="500" y="169"/>
                  </a:lnTo>
                  <a:lnTo>
                    <a:pt x="507" y="169"/>
                  </a:lnTo>
                  <a:lnTo>
                    <a:pt x="513" y="169"/>
                  </a:lnTo>
                  <a:lnTo>
                    <a:pt x="520" y="169"/>
                  </a:lnTo>
                  <a:lnTo>
                    <a:pt x="528" y="171"/>
                  </a:lnTo>
                  <a:lnTo>
                    <a:pt x="534" y="171"/>
                  </a:lnTo>
                  <a:lnTo>
                    <a:pt x="541" y="172"/>
                  </a:lnTo>
                  <a:lnTo>
                    <a:pt x="548" y="174"/>
                  </a:lnTo>
                  <a:lnTo>
                    <a:pt x="566" y="175"/>
                  </a:lnTo>
                  <a:lnTo>
                    <a:pt x="582" y="177"/>
                  </a:lnTo>
                  <a:lnTo>
                    <a:pt x="599" y="180"/>
                  </a:lnTo>
                  <a:lnTo>
                    <a:pt x="615" y="181"/>
                  </a:lnTo>
                  <a:lnTo>
                    <a:pt x="631" y="184"/>
                  </a:lnTo>
                  <a:lnTo>
                    <a:pt x="647" y="187"/>
                  </a:lnTo>
                  <a:lnTo>
                    <a:pt x="665" y="190"/>
                  </a:lnTo>
                  <a:lnTo>
                    <a:pt x="681" y="193"/>
                  </a:lnTo>
                  <a:lnTo>
                    <a:pt x="656" y="193"/>
                  </a:lnTo>
                  <a:lnTo>
                    <a:pt x="631" y="191"/>
                  </a:lnTo>
                  <a:lnTo>
                    <a:pt x="607" y="191"/>
                  </a:lnTo>
                  <a:lnTo>
                    <a:pt x="583" y="190"/>
                  </a:lnTo>
                  <a:lnTo>
                    <a:pt x="558" y="190"/>
                  </a:lnTo>
                  <a:lnTo>
                    <a:pt x="534" y="188"/>
                  </a:lnTo>
                  <a:lnTo>
                    <a:pt x="510" y="190"/>
                  </a:lnTo>
                  <a:lnTo>
                    <a:pt x="485" y="190"/>
                  </a:lnTo>
                  <a:lnTo>
                    <a:pt x="484" y="191"/>
                  </a:lnTo>
                  <a:lnTo>
                    <a:pt x="493" y="194"/>
                  </a:lnTo>
                  <a:lnTo>
                    <a:pt x="503" y="196"/>
                  </a:lnTo>
                  <a:lnTo>
                    <a:pt x="513" y="196"/>
                  </a:lnTo>
                  <a:lnTo>
                    <a:pt x="523" y="197"/>
                  </a:lnTo>
                  <a:lnTo>
                    <a:pt x="525" y="196"/>
                  </a:lnTo>
                  <a:lnTo>
                    <a:pt x="539" y="197"/>
                  </a:lnTo>
                  <a:lnTo>
                    <a:pt x="553" y="199"/>
                  </a:lnTo>
                  <a:lnTo>
                    <a:pt x="567" y="200"/>
                  </a:lnTo>
                  <a:lnTo>
                    <a:pt x="582" y="201"/>
                  </a:lnTo>
                  <a:lnTo>
                    <a:pt x="596" y="203"/>
                  </a:lnTo>
                  <a:lnTo>
                    <a:pt x="612" y="206"/>
                  </a:lnTo>
                  <a:lnTo>
                    <a:pt x="627" y="207"/>
                  </a:lnTo>
                  <a:lnTo>
                    <a:pt x="642" y="210"/>
                  </a:lnTo>
                  <a:lnTo>
                    <a:pt x="646" y="212"/>
                  </a:lnTo>
                  <a:lnTo>
                    <a:pt x="650" y="212"/>
                  </a:lnTo>
                  <a:lnTo>
                    <a:pt x="655" y="213"/>
                  </a:lnTo>
                  <a:lnTo>
                    <a:pt x="658" y="215"/>
                  </a:lnTo>
                  <a:lnTo>
                    <a:pt x="662" y="216"/>
                  </a:lnTo>
                  <a:lnTo>
                    <a:pt x="666" y="216"/>
                  </a:lnTo>
                  <a:lnTo>
                    <a:pt x="671" y="218"/>
                  </a:lnTo>
                  <a:lnTo>
                    <a:pt x="675" y="219"/>
                  </a:lnTo>
                  <a:lnTo>
                    <a:pt x="659" y="218"/>
                  </a:lnTo>
                  <a:lnTo>
                    <a:pt x="643" y="218"/>
                  </a:lnTo>
                  <a:lnTo>
                    <a:pt x="629" y="218"/>
                  </a:lnTo>
                  <a:lnTo>
                    <a:pt x="612" y="216"/>
                  </a:lnTo>
                  <a:lnTo>
                    <a:pt x="598" y="216"/>
                  </a:lnTo>
                  <a:lnTo>
                    <a:pt x="582" y="216"/>
                  </a:lnTo>
                  <a:lnTo>
                    <a:pt x="567" y="215"/>
                  </a:lnTo>
                  <a:lnTo>
                    <a:pt x="551" y="213"/>
                  </a:lnTo>
                  <a:lnTo>
                    <a:pt x="547" y="213"/>
                  </a:lnTo>
                  <a:lnTo>
                    <a:pt x="541" y="213"/>
                  </a:lnTo>
                  <a:lnTo>
                    <a:pt x="534" y="213"/>
                  </a:lnTo>
                  <a:lnTo>
                    <a:pt x="529" y="212"/>
                  </a:lnTo>
                  <a:lnTo>
                    <a:pt x="520" y="212"/>
                  </a:lnTo>
                  <a:lnTo>
                    <a:pt x="512" y="212"/>
                  </a:lnTo>
                  <a:lnTo>
                    <a:pt x="503" y="212"/>
                  </a:lnTo>
                  <a:lnTo>
                    <a:pt x="494" y="210"/>
                  </a:lnTo>
                  <a:lnTo>
                    <a:pt x="494" y="212"/>
                  </a:lnTo>
                  <a:lnTo>
                    <a:pt x="494" y="212"/>
                  </a:lnTo>
                  <a:lnTo>
                    <a:pt x="494" y="213"/>
                  </a:lnTo>
                  <a:lnTo>
                    <a:pt x="494" y="215"/>
                  </a:lnTo>
                  <a:lnTo>
                    <a:pt x="501" y="218"/>
                  </a:lnTo>
                  <a:lnTo>
                    <a:pt x="509" y="218"/>
                  </a:lnTo>
                  <a:lnTo>
                    <a:pt x="519" y="218"/>
                  </a:lnTo>
                  <a:lnTo>
                    <a:pt x="528" y="219"/>
                  </a:lnTo>
                  <a:lnTo>
                    <a:pt x="529" y="220"/>
                  </a:lnTo>
                  <a:lnTo>
                    <a:pt x="532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47" y="223"/>
                  </a:lnTo>
                  <a:lnTo>
                    <a:pt x="558" y="225"/>
                  </a:lnTo>
                  <a:lnTo>
                    <a:pt x="569" y="226"/>
                  </a:lnTo>
                  <a:lnTo>
                    <a:pt x="580" y="228"/>
                  </a:lnTo>
                  <a:lnTo>
                    <a:pt x="592" y="229"/>
                  </a:lnTo>
                  <a:lnTo>
                    <a:pt x="604" y="229"/>
                  </a:lnTo>
                  <a:lnTo>
                    <a:pt x="614" y="232"/>
                  </a:lnTo>
                  <a:lnTo>
                    <a:pt x="626" y="234"/>
                  </a:lnTo>
                  <a:lnTo>
                    <a:pt x="633" y="234"/>
                  </a:lnTo>
                  <a:lnTo>
                    <a:pt x="642" y="235"/>
                  </a:lnTo>
                  <a:lnTo>
                    <a:pt x="649" y="236"/>
                  </a:lnTo>
                  <a:lnTo>
                    <a:pt x="658" y="236"/>
                  </a:lnTo>
                  <a:lnTo>
                    <a:pt x="658" y="238"/>
                  </a:lnTo>
                  <a:lnTo>
                    <a:pt x="658" y="238"/>
                  </a:lnTo>
                  <a:lnTo>
                    <a:pt x="658" y="239"/>
                  </a:lnTo>
                  <a:lnTo>
                    <a:pt x="658" y="239"/>
                  </a:lnTo>
                  <a:lnTo>
                    <a:pt x="642" y="238"/>
                  </a:lnTo>
                  <a:lnTo>
                    <a:pt x="626" y="238"/>
                  </a:lnTo>
                  <a:lnTo>
                    <a:pt x="608" y="238"/>
                  </a:lnTo>
                  <a:lnTo>
                    <a:pt x="591" y="236"/>
                  </a:lnTo>
                  <a:lnTo>
                    <a:pt x="573" y="236"/>
                  </a:lnTo>
                  <a:lnTo>
                    <a:pt x="555" y="236"/>
                  </a:lnTo>
                  <a:lnTo>
                    <a:pt x="538" y="236"/>
                  </a:lnTo>
                  <a:lnTo>
                    <a:pt x="520" y="235"/>
                  </a:lnTo>
                  <a:lnTo>
                    <a:pt x="519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39"/>
                  </a:lnTo>
                  <a:lnTo>
                    <a:pt x="528" y="241"/>
                  </a:lnTo>
                  <a:lnTo>
                    <a:pt x="535" y="242"/>
                  </a:lnTo>
                  <a:lnTo>
                    <a:pt x="544" y="244"/>
                  </a:lnTo>
                  <a:lnTo>
                    <a:pt x="553" y="245"/>
                  </a:lnTo>
                  <a:lnTo>
                    <a:pt x="561" y="247"/>
                  </a:lnTo>
                  <a:lnTo>
                    <a:pt x="570" y="247"/>
                  </a:lnTo>
                  <a:lnTo>
                    <a:pt x="579" y="248"/>
                  </a:lnTo>
                  <a:lnTo>
                    <a:pt x="588" y="250"/>
                  </a:lnTo>
                  <a:lnTo>
                    <a:pt x="592" y="253"/>
                  </a:lnTo>
                  <a:lnTo>
                    <a:pt x="598" y="254"/>
                  </a:lnTo>
                  <a:lnTo>
                    <a:pt x="604" y="255"/>
                  </a:lnTo>
                  <a:lnTo>
                    <a:pt x="610" y="257"/>
                  </a:lnTo>
                  <a:lnTo>
                    <a:pt x="618" y="258"/>
                  </a:lnTo>
                  <a:lnTo>
                    <a:pt x="627" y="260"/>
                  </a:lnTo>
                  <a:lnTo>
                    <a:pt x="634" y="261"/>
                  </a:lnTo>
                  <a:lnTo>
                    <a:pt x="642" y="264"/>
                  </a:lnTo>
                  <a:lnTo>
                    <a:pt x="626" y="263"/>
                  </a:lnTo>
                  <a:lnTo>
                    <a:pt x="610" y="263"/>
                  </a:lnTo>
                  <a:lnTo>
                    <a:pt x="593" y="261"/>
                  </a:lnTo>
                  <a:lnTo>
                    <a:pt x="577" y="261"/>
                  </a:lnTo>
                  <a:lnTo>
                    <a:pt x="561" y="261"/>
                  </a:lnTo>
                  <a:lnTo>
                    <a:pt x="545" y="261"/>
                  </a:lnTo>
                  <a:lnTo>
                    <a:pt x="528" y="260"/>
                  </a:lnTo>
                  <a:lnTo>
                    <a:pt x="512" y="258"/>
                  </a:lnTo>
                  <a:lnTo>
                    <a:pt x="507" y="258"/>
                  </a:lnTo>
                  <a:lnTo>
                    <a:pt x="501" y="258"/>
                  </a:lnTo>
                  <a:lnTo>
                    <a:pt x="497" y="258"/>
                  </a:lnTo>
                  <a:lnTo>
                    <a:pt x="496" y="263"/>
                  </a:lnTo>
                  <a:lnTo>
                    <a:pt x="500" y="263"/>
                  </a:lnTo>
                  <a:lnTo>
                    <a:pt x="504" y="263"/>
                  </a:lnTo>
                  <a:lnTo>
                    <a:pt x="509" y="264"/>
                  </a:lnTo>
                  <a:lnTo>
                    <a:pt x="513" y="264"/>
                  </a:lnTo>
                  <a:lnTo>
                    <a:pt x="529" y="266"/>
                  </a:lnTo>
                  <a:lnTo>
                    <a:pt x="544" y="269"/>
                  </a:lnTo>
                  <a:lnTo>
                    <a:pt x="558" y="270"/>
                  </a:lnTo>
                  <a:lnTo>
                    <a:pt x="573" y="273"/>
                  </a:lnTo>
                  <a:lnTo>
                    <a:pt x="588" y="276"/>
                  </a:lnTo>
                  <a:lnTo>
                    <a:pt x="602" y="277"/>
                  </a:lnTo>
                  <a:lnTo>
                    <a:pt x="618" y="282"/>
                  </a:lnTo>
                  <a:lnTo>
                    <a:pt x="633" y="285"/>
                  </a:lnTo>
                  <a:lnTo>
                    <a:pt x="611" y="285"/>
                  </a:lnTo>
                  <a:lnTo>
                    <a:pt x="611" y="285"/>
                  </a:lnTo>
                  <a:lnTo>
                    <a:pt x="589" y="283"/>
                  </a:lnTo>
                  <a:lnTo>
                    <a:pt x="567" y="282"/>
                  </a:lnTo>
                  <a:lnTo>
                    <a:pt x="544" y="282"/>
                  </a:lnTo>
                  <a:lnTo>
                    <a:pt x="522" y="280"/>
                  </a:lnTo>
                  <a:lnTo>
                    <a:pt x="498" y="280"/>
                  </a:lnTo>
                  <a:lnTo>
                    <a:pt x="475" y="280"/>
                  </a:lnTo>
                  <a:lnTo>
                    <a:pt x="453" y="282"/>
                  </a:lnTo>
                  <a:lnTo>
                    <a:pt x="431" y="282"/>
                  </a:lnTo>
                  <a:lnTo>
                    <a:pt x="420" y="282"/>
                  </a:lnTo>
                  <a:lnTo>
                    <a:pt x="409" y="280"/>
                  </a:lnTo>
                  <a:lnTo>
                    <a:pt x="398" y="280"/>
                  </a:lnTo>
                  <a:lnTo>
                    <a:pt x="387" y="280"/>
                  </a:lnTo>
                  <a:lnTo>
                    <a:pt x="376" y="279"/>
                  </a:lnTo>
                  <a:lnTo>
                    <a:pt x="364" y="279"/>
                  </a:lnTo>
                  <a:lnTo>
                    <a:pt x="354" y="279"/>
                  </a:lnTo>
                  <a:lnTo>
                    <a:pt x="342" y="279"/>
                  </a:lnTo>
                  <a:lnTo>
                    <a:pt x="336" y="279"/>
                  </a:lnTo>
                  <a:lnTo>
                    <a:pt x="331" y="280"/>
                  </a:lnTo>
                  <a:lnTo>
                    <a:pt x="325" y="279"/>
                  </a:lnTo>
                  <a:lnTo>
                    <a:pt x="319" y="279"/>
                  </a:lnTo>
                  <a:lnTo>
                    <a:pt x="313" y="279"/>
                  </a:lnTo>
                  <a:lnTo>
                    <a:pt x="306" y="279"/>
                  </a:lnTo>
                  <a:lnTo>
                    <a:pt x="300" y="279"/>
                  </a:lnTo>
                  <a:lnTo>
                    <a:pt x="294" y="280"/>
                  </a:lnTo>
                  <a:lnTo>
                    <a:pt x="285" y="280"/>
                  </a:lnTo>
                  <a:lnTo>
                    <a:pt x="278" y="280"/>
                  </a:lnTo>
                  <a:lnTo>
                    <a:pt x="269" y="280"/>
                  </a:lnTo>
                  <a:lnTo>
                    <a:pt x="260" y="280"/>
                  </a:lnTo>
                  <a:lnTo>
                    <a:pt x="252" y="280"/>
                  </a:lnTo>
                  <a:lnTo>
                    <a:pt x="244" y="280"/>
                  </a:lnTo>
                  <a:lnTo>
                    <a:pt x="236" y="280"/>
                  </a:lnTo>
                  <a:lnTo>
                    <a:pt x="228" y="280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3"/>
                  </a:lnTo>
                  <a:lnTo>
                    <a:pt x="228" y="285"/>
                  </a:lnTo>
                  <a:lnTo>
                    <a:pt x="237" y="285"/>
                  </a:lnTo>
                  <a:lnTo>
                    <a:pt x="247" y="285"/>
                  </a:lnTo>
                  <a:lnTo>
                    <a:pt x="257" y="285"/>
                  </a:lnTo>
                  <a:lnTo>
                    <a:pt x="266" y="288"/>
                  </a:lnTo>
                  <a:lnTo>
                    <a:pt x="278" y="288"/>
                  </a:lnTo>
                  <a:lnTo>
                    <a:pt x="290" y="288"/>
                  </a:lnTo>
                  <a:lnTo>
                    <a:pt x="301" y="288"/>
                  </a:lnTo>
                  <a:lnTo>
                    <a:pt x="313" y="289"/>
                  </a:lnTo>
                  <a:lnTo>
                    <a:pt x="325" y="289"/>
                  </a:lnTo>
                  <a:lnTo>
                    <a:pt x="336" y="290"/>
                  </a:lnTo>
                  <a:lnTo>
                    <a:pt x="348" y="290"/>
                  </a:lnTo>
                  <a:lnTo>
                    <a:pt x="360" y="292"/>
                  </a:lnTo>
                  <a:lnTo>
                    <a:pt x="368" y="290"/>
                  </a:lnTo>
                  <a:lnTo>
                    <a:pt x="379" y="290"/>
                  </a:lnTo>
                  <a:lnTo>
                    <a:pt x="389" y="292"/>
                  </a:lnTo>
                  <a:lnTo>
                    <a:pt x="399" y="289"/>
                  </a:lnTo>
                  <a:lnTo>
                    <a:pt x="401" y="285"/>
                  </a:lnTo>
                  <a:lnTo>
                    <a:pt x="408" y="285"/>
                  </a:lnTo>
                  <a:lnTo>
                    <a:pt x="417" y="285"/>
                  </a:lnTo>
                  <a:lnTo>
                    <a:pt x="424" y="286"/>
                  </a:lnTo>
                  <a:lnTo>
                    <a:pt x="433" y="286"/>
                  </a:lnTo>
                  <a:lnTo>
                    <a:pt x="440" y="288"/>
                  </a:lnTo>
                  <a:lnTo>
                    <a:pt x="447" y="288"/>
                  </a:lnTo>
                  <a:lnTo>
                    <a:pt x="456" y="288"/>
                  </a:lnTo>
                  <a:lnTo>
                    <a:pt x="463" y="286"/>
                  </a:lnTo>
                  <a:lnTo>
                    <a:pt x="475" y="286"/>
                  </a:lnTo>
                  <a:lnTo>
                    <a:pt x="485" y="288"/>
                  </a:lnTo>
                  <a:lnTo>
                    <a:pt x="496" y="288"/>
                  </a:lnTo>
                  <a:lnTo>
                    <a:pt x="506" y="289"/>
                  </a:lnTo>
                  <a:lnTo>
                    <a:pt x="516" y="290"/>
                  </a:lnTo>
                  <a:lnTo>
                    <a:pt x="526" y="292"/>
                  </a:lnTo>
                  <a:lnTo>
                    <a:pt x="536" y="292"/>
                  </a:lnTo>
                  <a:lnTo>
                    <a:pt x="548" y="293"/>
                  </a:lnTo>
                  <a:lnTo>
                    <a:pt x="553" y="295"/>
                  </a:lnTo>
                  <a:lnTo>
                    <a:pt x="557" y="296"/>
                  </a:lnTo>
                  <a:lnTo>
                    <a:pt x="563" y="296"/>
                  </a:lnTo>
                  <a:lnTo>
                    <a:pt x="569" y="298"/>
                  </a:lnTo>
                  <a:lnTo>
                    <a:pt x="576" y="299"/>
                  </a:lnTo>
                  <a:lnTo>
                    <a:pt x="583" y="299"/>
                  </a:lnTo>
                  <a:lnTo>
                    <a:pt x="591" y="301"/>
                  </a:lnTo>
                  <a:lnTo>
                    <a:pt x="598" y="302"/>
                  </a:lnTo>
                  <a:lnTo>
                    <a:pt x="605" y="304"/>
                  </a:lnTo>
                  <a:lnTo>
                    <a:pt x="614" y="304"/>
                  </a:lnTo>
                  <a:lnTo>
                    <a:pt x="621" y="305"/>
                  </a:lnTo>
                  <a:lnTo>
                    <a:pt x="629" y="306"/>
                  </a:lnTo>
                  <a:lnTo>
                    <a:pt x="629" y="308"/>
                  </a:lnTo>
                  <a:lnTo>
                    <a:pt x="629" y="308"/>
                  </a:lnTo>
                  <a:lnTo>
                    <a:pt x="629" y="308"/>
                  </a:lnTo>
                  <a:lnTo>
                    <a:pt x="629" y="309"/>
                  </a:lnTo>
                  <a:lnTo>
                    <a:pt x="604" y="309"/>
                  </a:lnTo>
                  <a:lnTo>
                    <a:pt x="579" y="308"/>
                  </a:lnTo>
                  <a:lnTo>
                    <a:pt x="555" y="308"/>
                  </a:lnTo>
                  <a:lnTo>
                    <a:pt x="532" y="306"/>
                  </a:lnTo>
                  <a:lnTo>
                    <a:pt x="509" y="305"/>
                  </a:lnTo>
                  <a:lnTo>
                    <a:pt x="485" y="305"/>
                  </a:lnTo>
                  <a:lnTo>
                    <a:pt x="461" y="304"/>
                  </a:lnTo>
                  <a:lnTo>
                    <a:pt x="436" y="304"/>
                  </a:lnTo>
                  <a:lnTo>
                    <a:pt x="434" y="305"/>
                  </a:lnTo>
                  <a:lnTo>
                    <a:pt x="433" y="305"/>
                  </a:lnTo>
                  <a:lnTo>
                    <a:pt x="433" y="305"/>
                  </a:lnTo>
                  <a:lnTo>
                    <a:pt x="433" y="306"/>
                  </a:lnTo>
                  <a:lnTo>
                    <a:pt x="446" y="308"/>
                  </a:lnTo>
                  <a:lnTo>
                    <a:pt x="461" y="308"/>
                  </a:lnTo>
                  <a:lnTo>
                    <a:pt x="472" y="309"/>
                  </a:lnTo>
                  <a:lnTo>
                    <a:pt x="485" y="309"/>
                  </a:lnTo>
                  <a:lnTo>
                    <a:pt x="497" y="311"/>
                  </a:lnTo>
                  <a:lnTo>
                    <a:pt x="510" y="311"/>
                  </a:lnTo>
                  <a:lnTo>
                    <a:pt x="522" y="312"/>
                  </a:lnTo>
                  <a:lnTo>
                    <a:pt x="535" y="314"/>
                  </a:lnTo>
                  <a:lnTo>
                    <a:pt x="545" y="317"/>
                  </a:lnTo>
                  <a:lnTo>
                    <a:pt x="557" y="318"/>
                  </a:lnTo>
                  <a:lnTo>
                    <a:pt x="567" y="320"/>
                  </a:lnTo>
                  <a:lnTo>
                    <a:pt x="577" y="320"/>
                  </a:lnTo>
                  <a:lnTo>
                    <a:pt x="589" y="321"/>
                  </a:lnTo>
                  <a:lnTo>
                    <a:pt x="599" y="323"/>
                  </a:lnTo>
                  <a:lnTo>
                    <a:pt x="610" y="324"/>
                  </a:lnTo>
                  <a:lnTo>
                    <a:pt x="620" y="327"/>
                  </a:lnTo>
                  <a:lnTo>
                    <a:pt x="620" y="330"/>
                  </a:lnTo>
                  <a:lnTo>
                    <a:pt x="611" y="330"/>
                  </a:lnTo>
                  <a:lnTo>
                    <a:pt x="601" y="330"/>
                  </a:lnTo>
                  <a:lnTo>
                    <a:pt x="592" y="328"/>
                  </a:lnTo>
                  <a:lnTo>
                    <a:pt x="583" y="328"/>
                  </a:lnTo>
                  <a:lnTo>
                    <a:pt x="574" y="328"/>
                  </a:lnTo>
                  <a:lnTo>
                    <a:pt x="566" y="328"/>
                  </a:lnTo>
                  <a:lnTo>
                    <a:pt x="557" y="328"/>
                  </a:lnTo>
                  <a:lnTo>
                    <a:pt x="548" y="328"/>
                  </a:lnTo>
                  <a:lnTo>
                    <a:pt x="538" y="327"/>
                  </a:lnTo>
                  <a:lnTo>
                    <a:pt x="526" y="327"/>
                  </a:lnTo>
                  <a:lnTo>
                    <a:pt x="517" y="327"/>
                  </a:lnTo>
                  <a:lnTo>
                    <a:pt x="507" y="327"/>
                  </a:lnTo>
                  <a:lnTo>
                    <a:pt x="497" y="327"/>
                  </a:lnTo>
                  <a:lnTo>
                    <a:pt x="487" y="327"/>
                  </a:lnTo>
                  <a:lnTo>
                    <a:pt x="477" y="327"/>
                  </a:lnTo>
                  <a:lnTo>
                    <a:pt x="466" y="327"/>
                  </a:lnTo>
                  <a:lnTo>
                    <a:pt x="461" y="325"/>
                  </a:lnTo>
                  <a:lnTo>
                    <a:pt x="453" y="325"/>
                  </a:lnTo>
                  <a:lnTo>
                    <a:pt x="447" y="325"/>
                  </a:lnTo>
                  <a:lnTo>
                    <a:pt x="443" y="327"/>
                  </a:lnTo>
                  <a:lnTo>
                    <a:pt x="421" y="327"/>
                  </a:lnTo>
                  <a:lnTo>
                    <a:pt x="399" y="325"/>
                  </a:lnTo>
                  <a:lnTo>
                    <a:pt x="377" y="325"/>
                  </a:lnTo>
                  <a:lnTo>
                    <a:pt x="355" y="325"/>
                  </a:lnTo>
                  <a:lnTo>
                    <a:pt x="333" y="325"/>
                  </a:lnTo>
                  <a:lnTo>
                    <a:pt x="312" y="325"/>
                  </a:lnTo>
                  <a:lnTo>
                    <a:pt x="290" y="325"/>
                  </a:lnTo>
                  <a:lnTo>
                    <a:pt x="266" y="327"/>
                  </a:lnTo>
                  <a:lnTo>
                    <a:pt x="260" y="327"/>
                  </a:lnTo>
                  <a:lnTo>
                    <a:pt x="255" y="327"/>
                  </a:lnTo>
                  <a:lnTo>
                    <a:pt x="247" y="327"/>
                  </a:lnTo>
                  <a:lnTo>
                    <a:pt x="243" y="328"/>
                  </a:lnTo>
                  <a:lnTo>
                    <a:pt x="247" y="331"/>
                  </a:lnTo>
                  <a:lnTo>
                    <a:pt x="253" y="333"/>
                  </a:lnTo>
                  <a:lnTo>
                    <a:pt x="260" y="333"/>
                  </a:lnTo>
                  <a:lnTo>
                    <a:pt x="266" y="333"/>
                  </a:lnTo>
                  <a:lnTo>
                    <a:pt x="281" y="333"/>
                  </a:lnTo>
                  <a:lnTo>
                    <a:pt x="294" y="333"/>
                  </a:lnTo>
                  <a:lnTo>
                    <a:pt x="309" y="334"/>
                  </a:lnTo>
                  <a:lnTo>
                    <a:pt x="323" y="334"/>
                  </a:lnTo>
                  <a:lnTo>
                    <a:pt x="338" y="334"/>
                  </a:lnTo>
                  <a:lnTo>
                    <a:pt x="352" y="336"/>
                  </a:lnTo>
                  <a:lnTo>
                    <a:pt x="366" y="336"/>
                  </a:lnTo>
                  <a:lnTo>
                    <a:pt x="380" y="336"/>
                  </a:lnTo>
                  <a:lnTo>
                    <a:pt x="385" y="336"/>
                  </a:lnTo>
                  <a:lnTo>
                    <a:pt x="390" y="336"/>
                  </a:lnTo>
                  <a:lnTo>
                    <a:pt x="396" y="336"/>
                  </a:lnTo>
                  <a:lnTo>
                    <a:pt x="401" y="333"/>
                  </a:lnTo>
                  <a:lnTo>
                    <a:pt x="401" y="331"/>
                  </a:lnTo>
                  <a:lnTo>
                    <a:pt x="411" y="331"/>
                  </a:lnTo>
                  <a:lnTo>
                    <a:pt x="420" y="330"/>
                  </a:lnTo>
                  <a:lnTo>
                    <a:pt x="430" y="330"/>
                  </a:lnTo>
                  <a:lnTo>
                    <a:pt x="440" y="330"/>
                  </a:lnTo>
                  <a:lnTo>
                    <a:pt x="450" y="331"/>
                  </a:lnTo>
                  <a:lnTo>
                    <a:pt x="461" y="331"/>
                  </a:lnTo>
                  <a:lnTo>
                    <a:pt x="469" y="333"/>
                  </a:lnTo>
                  <a:lnTo>
                    <a:pt x="480" y="334"/>
                  </a:lnTo>
                  <a:lnTo>
                    <a:pt x="491" y="336"/>
                  </a:lnTo>
                  <a:lnTo>
                    <a:pt x="503" y="337"/>
                  </a:lnTo>
                  <a:lnTo>
                    <a:pt x="515" y="339"/>
                  </a:lnTo>
                  <a:lnTo>
                    <a:pt x="526" y="340"/>
                  </a:lnTo>
                  <a:lnTo>
                    <a:pt x="538" y="342"/>
                  </a:lnTo>
                  <a:lnTo>
                    <a:pt x="550" y="343"/>
                  </a:lnTo>
                  <a:lnTo>
                    <a:pt x="563" y="344"/>
                  </a:lnTo>
                  <a:lnTo>
                    <a:pt x="574" y="346"/>
                  </a:lnTo>
                  <a:lnTo>
                    <a:pt x="583" y="347"/>
                  </a:lnTo>
                  <a:lnTo>
                    <a:pt x="593" y="349"/>
                  </a:lnTo>
                  <a:lnTo>
                    <a:pt x="602" y="352"/>
                  </a:lnTo>
                  <a:lnTo>
                    <a:pt x="611" y="353"/>
                  </a:lnTo>
                  <a:lnTo>
                    <a:pt x="595" y="353"/>
                  </a:lnTo>
                  <a:lnTo>
                    <a:pt x="580" y="353"/>
                  </a:lnTo>
                  <a:lnTo>
                    <a:pt x="564" y="353"/>
                  </a:lnTo>
                  <a:lnTo>
                    <a:pt x="550" y="353"/>
                  </a:lnTo>
                  <a:lnTo>
                    <a:pt x="534" y="352"/>
                  </a:lnTo>
                  <a:lnTo>
                    <a:pt x="519" y="352"/>
                  </a:lnTo>
                  <a:lnTo>
                    <a:pt x="503" y="350"/>
                  </a:lnTo>
                  <a:lnTo>
                    <a:pt x="488" y="350"/>
                  </a:lnTo>
                  <a:lnTo>
                    <a:pt x="485" y="350"/>
                  </a:lnTo>
                  <a:lnTo>
                    <a:pt x="484" y="350"/>
                  </a:lnTo>
                  <a:lnTo>
                    <a:pt x="481" y="350"/>
                  </a:lnTo>
                  <a:lnTo>
                    <a:pt x="478" y="352"/>
                  </a:lnTo>
                  <a:lnTo>
                    <a:pt x="478" y="352"/>
                  </a:lnTo>
                  <a:lnTo>
                    <a:pt x="474" y="353"/>
                  </a:lnTo>
                  <a:lnTo>
                    <a:pt x="469" y="353"/>
                  </a:lnTo>
                  <a:lnTo>
                    <a:pt x="465" y="355"/>
                  </a:lnTo>
                  <a:lnTo>
                    <a:pt x="461" y="356"/>
                  </a:lnTo>
                  <a:lnTo>
                    <a:pt x="461" y="358"/>
                  </a:lnTo>
                  <a:lnTo>
                    <a:pt x="462" y="359"/>
                  </a:lnTo>
                  <a:lnTo>
                    <a:pt x="462" y="359"/>
                  </a:lnTo>
                  <a:lnTo>
                    <a:pt x="463" y="360"/>
                  </a:lnTo>
                  <a:lnTo>
                    <a:pt x="468" y="358"/>
                  </a:lnTo>
                  <a:lnTo>
                    <a:pt x="478" y="359"/>
                  </a:lnTo>
                  <a:lnTo>
                    <a:pt x="488" y="360"/>
                  </a:lnTo>
                  <a:lnTo>
                    <a:pt x="497" y="362"/>
                  </a:lnTo>
                  <a:lnTo>
                    <a:pt x="507" y="363"/>
                  </a:lnTo>
                  <a:lnTo>
                    <a:pt x="517" y="365"/>
                  </a:lnTo>
                  <a:lnTo>
                    <a:pt x="526" y="366"/>
                  </a:lnTo>
                  <a:lnTo>
                    <a:pt x="536" y="368"/>
                  </a:lnTo>
                  <a:lnTo>
                    <a:pt x="547" y="369"/>
                  </a:lnTo>
                  <a:lnTo>
                    <a:pt x="557" y="369"/>
                  </a:lnTo>
                  <a:lnTo>
                    <a:pt x="564" y="371"/>
                  </a:lnTo>
                  <a:lnTo>
                    <a:pt x="572" y="374"/>
                  </a:lnTo>
                  <a:lnTo>
                    <a:pt x="580" y="375"/>
                  </a:lnTo>
                  <a:lnTo>
                    <a:pt x="558" y="375"/>
                  </a:lnTo>
                  <a:lnTo>
                    <a:pt x="536" y="375"/>
                  </a:lnTo>
                  <a:lnTo>
                    <a:pt x="516" y="374"/>
                  </a:lnTo>
                  <a:lnTo>
                    <a:pt x="496" y="372"/>
                  </a:lnTo>
                  <a:lnTo>
                    <a:pt x="475" y="371"/>
                  </a:lnTo>
                  <a:lnTo>
                    <a:pt x="455" y="371"/>
                  </a:lnTo>
                  <a:lnTo>
                    <a:pt x="433" y="371"/>
                  </a:lnTo>
                  <a:lnTo>
                    <a:pt x="409" y="371"/>
                  </a:lnTo>
                  <a:lnTo>
                    <a:pt x="409" y="372"/>
                  </a:lnTo>
                  <a:lnTo>
                    <a:pt x="408" y="372"/>
                  </a:lnTo>
                  <a:lnTo>
                    <a:pt x="408" y="372"/>
                  </a:lnTo>
                  <a:lnTo>
                    <a:pt x="408" y="374"/>
                  </a:lnTo>
                  <a:lnTo>
                    <a:pt x="417" y="375"/>
                  </a:lnTo>
                  <a:lnTo>
                    <a:pt x="425" y="375"/>
                  </a:lnTo>
                  <a:lnTo>
                    <a:pt x="434" y="375"/>
                  </a:lnTo>
                  <a:lnTo>
                    <a:pt x="443" y="377"/>
                  </a:lnTo>
                  <a:lnTo>
                    <a:pt x="446" y="379"/>
                  </a:lnTo>
                  <a:lnTo>
                    <a:pt x="450" y="381"/>
                  </a:lnTo>
                  <a:lnTo>
                    <a:pt x="455" y="381"/>
                  </a:lnTo>
                  <a:lnTo>
                    <a:pt x="459" y="381"/>
                  </a:lnTo>
                  <a:lnTo>
                    <a:pt x="468" y="382"/>
                  </a:lnTo>
                  <a:lnTo>
                    <a:pt x="478" y="384"/>
                  </a:lnTo>
                  <a:lnTo>
                    <a:pt x="487" y="385"/>
                  </a:lnTo>
                  <a:lnTo>
                    <a:pt x="496" y="385"/>
                  </a:lnTo>
                  <a:lnTo>
                    <a:pt x="504" y="387"/>
                  </a:lnTo>
                  <a:lnTo>
                    <a:pt x="513" y="388"/>
                  </a:lnTo>
                  <a:lnTo>
                    <a:pt x="520" y="390"/>
                  </a:lnTo>
                  <a:lnTo>
                    <a:pt x="529" y="391"/>
                  </a:lnTo>
                  <a:lnTo>
                    <a:pt x="534" y="391"/>
                  </a:lnTo>
                  <a:lnTo>
                    <a:pt x="539" y="393"/>
                  </a:lnTo>
                  <a:lnTo>
                    <a:pt x="544" y="394"/>
                  </a:lnTo>
                  <a:lnTo>
                    <a:pt x="548" y="394"/>
                  </a:lnTo>
                  <a:lnTo>
                    <a:pt x="558" y="395"/>
                  </a:lnTo>
                  <a:lnTo>
                    <a:pt x="569" y="397"/>
                  </a:lnTo>
                  <a:lnTo>
                    <a:pt x="579" y="398"/>
                  </a:lnTo>
                  <a:lnTo>
                    <a:pt x="589" y="400"/>
                  </a:lnTo>
                  <a:lnTo>
                    <a:pt x="589" y="401"/>
                  </a:lnTo>
                  <a:lnTo>
                    <a:pt x="563" y="400"/>
                  </a:lnTo>
                  <a:lnTo>
                    <a:pt x="539" y="400"/>
                  </a:lnTo>
                  <a:lnTo>
                    <a:pt x="515" y="398"/>
                  </a:lnTo>
                  <a:lnTo>
                    <a:pt x="491" y="398"/>
                  </a:lnTo>
                  <a:lnTo>
                    <a:pt x="468" y="397"/>
                  </a:lnTo>
                  <a:lnTo>
                    <a:pt x="444" y="397"/>
                  </a:lnTo>
                  <a:lnTo>
                    <a:pt x="421" y="397"/>
                  </a:lnTo>
                  <a:lnTo>
                    <a:pt x="396" y="397"/>
                  </a:lnTo>
                  <a:lnTo>
                    <a:pt x="382" y="397"/>
                  </a:lnTo>
                  <a:lnTo>
                    <a:pt x="367" y="395"/>
                  </a:lnTo>
                  <a:lnTo>
                    <a:pt x="352" y="397"/>
                  </a:lnTo>
                  <a:lnTo>
                    <a:pt x="338" y="397"/>
                  </a:lnTo>
                  <a:lnTo>
                    <a:pt x="323" y="397"/>
                  </a:lnTo>
                  <a:lnTo>
                    <a:pt x="309" y="398"/>
                  </a:lnTo>
                  <a:lnTo>
                    <a:pt x="294" y="397"/>
                  </a:lnTo>
                  <a:lnTo>
                    <a:pt x="279" y="397"/>
                  </a:lnTo>
                  <a:lnTo>
                    <a:pt x="276" y="398"/>
                  </a:lnTo>
                  <a:lnTo>
                    <a:pt x="272" y="398"/>
                  </a:lnTo>
                  <a:lnTo>
                    <a:pt x="268" y="398"/>
                  </a:lnTo>
                  <a:lnTo>
                    <a:pt x="263" y="400"/>
                  </a:lnTo>
                  <a:lnTo>
                    <a:pt x="266" y="401"/>
                  </a:lnTo>
                  <a:lnTo>
                    <a:pt x="271" y="401"/>
                  </a:lnTo>
                  <a:lnTo>
                    <a:pt x="275" y="401"/>
                  </a:lnTo>
                  <a:lnTo>
                    <a:pt x="278" y="404"/>
                  </a:lnTo>
                  <a:lnTo>
                    <a:pt x="282" y="403"/>
                  </a:lnTo>
                  <a:lnTo>
                    <a:pt x="288" y="403"/>
                  </a:lnTo>
                  <a:lnTo>
                    <a:pt x="293" y="403"/>
                  </a:lnTo>
                  <a:lnTo>
                    <a:pt x="297" y="403"/>
                  </a:lnTo>
                  <a:lnTo>
                    <a:pt x="300" y="404"/>
                  </a:lnTo>
                  <a:lnTo>
                    <a:pt x="312" y="406"/>
                  </a:lnTo>
                  <a:lnTo>
                    <a:pt x="323" y="406"/>
                  </a:lnTo>
                  <a:lnTo>
                    <a:pt x="336" y="406"/>
                  </a:lnTo>
                  <a:lnTo>
                    <a:pt x="348" y="407"/>
                  </a:lnTo>
                  <a:lnTo>
                    <a:pt x="360" y="407"/>
                  </a:lnTo>
                  <a:lnTo>
                    <a:pt x="371" y="407"/>
                  </a:lnTo>
                  <a:lnTo>
                    <a:pt x="383" y="406"/>
                  </a:lnTo>
                  <a:lnTo>
                    <a:pt x="395" y="406"/>
                  </a:lnTo>
                  <a:lnTo>
                    <a:pt x="396" y="406"/>
                  </a:lnTo>
                  <a:lnTo>
                    <a:pt x="398" y="404"/>
                  </a:lnTo>
                  <a:lnTo>
                    <a:pt x="401" y="404"/>
                  </a:lnTo>
                  <a:lnTo>
                    <a:pt x="401" y="403"/>
                  </a:lnTo>
                  <a:lnTo>
                    <a:pt x="401" y="401"/>
                  </a:lnTo>
                  <a:lnTo>
                    <a:pt x="427" y="401"/>
                  </a:lnTo>
                  <a:lnTo>
                    <a:pt x="425" y="403"/>
                  </a:lnTo>
                  <a:lnTo>
                    <a:pt x="425" y="403"/>
                  </a:lnTo>
                  <a:lnTo>
                    <a:pt x="425" y="404"/>
                  </a:lnTo>
                  <a:lnTo>
                    <a:pt x="425" y="404"/>
                  </a:lnTo>
                  <a:lnTo>
                    <a:pt x="430" y="406"/>
                  </a:lnTo>
                  <a:lnTo>
                    <a:pt x="434" y="406"/>
                  </a:lnTo>
                  <a:lnTo>
                    <a:pt x="437" y="406"/>
                  </a:lnTo>
                  <a:lnTo>
                    <a:pt x="442" y="407"/>
                  </a:lnTo>
                  <a:lnTo>
                    <a:pt x="456" y="410"/>
                  </a:lnTo>
                  <a:lnTo>
                    <a:pt x="472" y="413"/>
                  </a:lnTo>
                  <a:lnTo>
                    <a:pt x="487" y="414"/>
                  </a:lnTo>
                  <a:lnTo>
                    <a:pt x="503" y="416"/>
                  </a:lnTo>
                  <a:lnTo>
                    <a:pt x="517" y="417"/>
                  </a:lnTo>
                  <a:lnTo>
                    <a:pt x="534" y="419"/>
                  </a:lnTo>
                  <a:lnTo>
                    <a:pt x="548" y="420"/>
                  </a:lnTo>
                  <a:lnTo>
                    <a:pt x="563" y="425"/>
                  </a:lnTo>
                  <a:lnTo>
                    <a:pt x="558" y="425"/>
                  </a:lnTo>
                  <a:lnTo>
                    <a:pt x="555" y="425"/>
                  </a:lnTo>
                  <a:lnTo>
                    <a:pt x="551" y="425"/>
                  </a:lnTo>
                  <a:lnTo>
                    <a:pt x="547" y="423"/>
                  </a:lnTo>
                  <a:lnTo>
                    <a:pt x="544" y="423"/>
                  </a:lnTo>
                  <a:lnTo>
                    <a:pt x="539" y="423"/>
                  </a:lnTo>
                  <a:lnTo>
                    <a:pt x="536" y="425"/>
                  </a:lnTo>
                  <a:lnTo>
                    <a:pt x="532" y="425"/>
                  </a:lnTo>
                  <a:lnTo>
                    <a:pt x="519" y="423"/>
                  </a:lnTo>
                  <a:lnTo>
                    <a:pt x="506" y="422"/>
                  </a:lnTo>
                  <a:lnTo>
                    <a:pt x="491" y="422"/>
                  </a:lnTo>
                  <a:lnTo>
                    <a:pt x="477" y="420"/>
                  </a:lnTo>
                  <a:lnTo>
                    <a:pt x="462" y="420"/>
                  </a:lnTo>
                  <a:lnTo>
                    <a:pt x="447" y="420"/>
                  </a:lnTo>
                  <a:lnTo>
                    <a:pt x="434" y="420"/>
                  </a:lnTo>
                  <a:lnTo>
                    <a:pt x="421" y="420"/>
                  </a:lnTo>
                  <a:lnTo>
                    <a:pt x="415" y="419"/>
                  </a:lnTo>
                  <a:lnTo>
                    <a:pt x="409" y="417"/>
                  </a:lnTo>
                  <a:lnTo>
                    <a:pt x="402" y="419"/>
                  </a:lnTo>
                  <a:lnTo>
                    <a:pt x="396" y="419"/>
                  </a:lnTo>
                  <a:lnTo>
                    <a:pt x="393" y="420"/>
                  </a:lnTo>
                  <a:lnTo>
                    <a:pt x="395" y="420"/>
                  </a:lnTo>
                  <a:lnTo>
                    <a:pt x="392" y="422"/>
                  </a:lnTo>
                  <a:lnTo>
                    <a:pt x="389" y="422"/>
                  </a:lnTo>
                  <a:lnTo>
                    <a:pt x="386" y="420"/>
                  </a:lnTo>
                  <a:lnTo>
                    <a:pt x="383" y="420"/>
                  </a:lnTo>
                  <a:lnTo>
                    <a:pt x="377" y="420"/>
                  </a:lnTo>
                  <a:lnTo>
                    <a:pt x="371" y="420"/>
                  </a:lnTo>
                  <a:lnTo>
                    <a:pt x="366" y="420"/>
                  </a:lnTo>
                  <a:lnTo>
                    <a:pt x="360" y="420"/>
                  </a:lnTo>
                  <a:lnTo>
                    <a:pt x="354" y="420"/>
                  </a:lnTo>
                  <a:lnTo>
                    <a:pt x="348" y="420"/>
                  </a:lnTo>
                  <a:lnTo>
                    <a:pt x="342" y="420"/>
                  </a:lnTo>
                  <a:lnTo>
                    <a:pt x="336" y="422"/>
                  </a:lnTo>
                  <a:lnTo>
                    <a:pt x="326" y="422"/>
                  </a:lnTo>
                  <a:lnTo>
                    <a:pt x="316" y="422"/>
                  </a:lnTo>
                  <a:lnTo>
                    <a:pt x="304" y="422"/>
                  </a:lnTo>
                  <a:lnTo>
                    <a:pt x="294" y="422"/>
                  </a:lnTo>
                  <a:lnTo>
                    <a:pt x="290" y="423"/>
                  </a:lnTo>
                  <a:lnTo>
                    <a:pt x="285" y="423"/>
                  </a:lnTo>
                  <a:lnTo>
                    <a:pt x="282" y="423"/>
                  </a:lnTo>
                  <a:lnTo>
                    <a:pt x="279" y="426"/>
                  </a:lnTo>
                  <a:lnTo>
                    <a:pt x="287" y="428"/>
                  </a:lnTo>
                  <a:lnTo>
                    <a:pt x="295" y="428"/>
                  </a:lnTo>
                  <a:lnTo>
                    <a:pt x="303" y="429"/>
                  </a:lnTo>
                  <a:lnTo>
                    <a:pt x="312" y="429"/>
                  </a:lnTo>
                  <a:lnTo>
                    <a:pt x="319" y="429"/>
                  </a:lnTo>
                  <a:lnTo>
                    <a:pt x="326" y="429"/>
                  </a:lnTo>
                  <a:lnTo>
                    <a:pt x="335" y="429"/>
                  </a:lnTo>
                  <a:lnTo>
                    <a:pt x="342" y="429"/>
                  </a:lnTo>
                  <a:lnTo>
                    <a:pt x="350" y="429"/>
                  </a:lnTo>
                  <a:lnTo>
                    <a:pt x="357" y="429"/>
                  </a:lnTo>
                  <a:lnTo>
                    <a:pt x="363" y="429"/>
                  </a:lnTo>
                  <a:lnTo>
                    <a:pt x="370" y="429"/>
                  </a:lnTo>
                  <a:lnTo>
                    <a:pt x="376" y="429"/>
                  </a:lnTo>
                  <a:lnTo>
                    <a:pt x="382" y="429"/>
                  </a:lnTo>
                  <a:lnTo>
                    <a:pt x="389" y="429"/>
                  </a:lnTo>
                  <a:lnTo>
                    <a:pt x="396" y="428"/>
                  </a:lnTo>
                  <a:lnTo>
                    <a:pt x="398" y="426"/>
                  </a:lnTo>
                  <a:lnTo>
                    <a:pt x="399" y="426"/>
                  </a:lnTo>
                  <a:lnTo>
                    <a:pt x="402" y="426"/>
                  </a:lnTo>
                  <a:lnTo>
                    <a:pt x="404" y="426"/>
                  </a:lnTo>
                  <a:lnTo>
                    <a:pt x="408" y="429"/>
                  </a:lnTo>
                  <a:lnTo>
                    <a:pt x="412" y="429"/>
                  </a:lnTo>
                  <a:lnTo>
                    <a:pt x="417" y="428"/>
                  </a:lnTo>
                  <a:lnTo>
                    <a:pt x="421" y="429"/>
                  </a:lnTo>
                  <a:lnTo>
                    <a:pt x="424" y="430"/>
                  </a:lnTo>
                  <a:lnTo>
                    <a:pt x="428" y="430"/>
                  </a:lnTo>
                  <a:lnTo>
                    <a:pt x="431" y="432"/>
                  </a:lnTo>
                  <a:lnTo>
                    <a:pt x="433" y="433"/>
                  </a:lnTo>
                  <a:lnTo>
                    <a:pt x="446" y="435"/>
                  </a:lnTo>
                  <a:lnTo>
                    <a:pt x="459" y="436"/>
                  </a:lnTo>
                  <a:lnTo>
                    <a:pt x="471" y="436"/>
                  </a:lnTo>
                  <a:lnTo>
                    <a:pt x="484" y="438"/>
                  </a:lnTo>
                  <a:lnTo>
                    <a:pt x="496" y="438"/>
                  </a:lnTo>
                  <a:lnTo>
                    <a:pt x="507" y="439"/>
                  </a:lnTo>
                  <a:lnTo>
                    <a:pt x="520" y="441"/>
                  </a:lnTo>
                  <a:lnTo>
                    <a:pt x="534" y="444"/>
                  </a:lnTo>
                  <a:lnTo>
                    <a:pt x="522" y="444"/>
                  </a:lnTo>
                  <a:lnTo>
                    <a:pt x="512" y="444"/>
                  </a:lnTo>
                  <a:lnTo>
                    <a:pt x="501" y="444"/>
                  </a:lnTo>
                  <a:lnTo>
                    <a:pt x="493" y="444"/>
                  </a:lnTo>
                  <a:lnTo>
                    <a:pt x="482" y="444"/>
                  </a:lnTo>
                  <a:lnTo>
                    <a:pt x="474" y="444"/>
                  </a:lnTo>
                  <a:lnTo>
                    <a:pt x="463" y="445"/>
                  </a:lnTo>
                  <a:lnTo>
                    <a:pt x="453" y="445"/>
                  </a:lnTo>
                  <a:lnTo>
                    <a:pt x="443" y="444"/>
                  </a:lnTo>
                  <a:lnTo>
                    <a:pt x="431" y="444"/>
                  </a:lnTo>
                  <a:lnTo>
                    <a:pt x="420" y="444"/>
                  </a:lnTo>
                  <a:lnTo>
                    <a:pt x="409" y="445"/>
                  </a:lnTo>
                  <a:lnTo>
                    <a:pt x="398" y="445"/>
                  </a:lnTo>
                  <a:lnTo>
                    <a:pt x="386" y="445"/>
                  </a:lnTo>
                  <a:lnTo>
                    <a:pt x="374" y="445"/>
                  </a:lnTo>
                  <a:lnTo>
                    <a:pt x="364" y="445"/>
                  </a:lnTo>
                  <a:lnTo>
                    <a:pt x="354" y="445"/>
                  </a:lnTo>
                  <a:lnTo>
                    <a:pt x="344" y="447"/>
                  </a:lnTo>
                  <a:lnTo>
                    <a:pt x="333" y="447"/>
                  </a:lnTo>
                  <a:lnTo>
                    <a:pt x="323" y="448"/>
                  </a:lnTo>
                  <a:lnTo>
                    <a:pt x="313" y="448"/>
                  </a:lnTo>
                  <a:lnTo>
                    <a:pt x="303" y="449"/>
                  </a:lnTo>
                  <a:lnTo>
                    <a:pt x="293" y="449"/>
                  </a:lnTo>
                  <a:lnTo>
                    <a:pt x="282" y="451"/>
                  </a:lnTo>
                  <a:lnTo>
                    <a:pt x="282" y="452"/>
                  </a:lnTo>
                  <a:lnTo>
                    <a:pt x="291" y="455"/>
                  </a:lnTo>
                  <a:lnTo>
                    <a:pt x="301" y="457"/>
                  </a:lnTo>
                  <a:lnTo>
                    <a:pt x="312" y="457"/>
                  </a:lnTo>
                  <a:lnTo>
                    <a:pt x="322" y="457"/>
                  </a:lnTo>
                  <a:lnTo>
                    <a:pt x="331" y="457"/>
                  </a:lnTo>
                  <a:lnTo>
                    <a:pt x="339" y="457"/>
                  </a:lnTo>
                  <a:lnTo>
                    <a:pt x="350" y="457"/>
                  </a:lnTo>
                  <a:lnTo>
                    <a:pt x="360" y="457"/>
                  </a:lnTo>
                  <a:lnTo>
                    <a:pt x="368" y="457"/>
                  </a:lnTo>
                  <a:lnTo>
                    <a:pt x="379" y="457"/>
                  </a:lnTo>
                  <a:lnTo>
                    <a:pt x="389" y="457"/>
                  </a:lnTo>
                  <a:lnTo>
                    <a:pt x="398" y="455"/>
                  </a:lnTo>
                  <a:lnTo>
                    <a:pt x="401" y="454"/>
                  </a:lnTo>
                  <a:lnTo>
                    <a:pt x="405" y="454"/>
                  </a:lnTo>
                  <a:lnTo>
                    <a:pt x="408" y="454"/>
                  </a:lnTo>
                  <a:lnTo>
                    <a:pt x="412" y="454"/>
                  </a:lnTo>
                  <a:lnTo>
                    <a:pt x="412" y="455"/>
                  </a:lnTo>
                  <a:lnTo>
                    <a:pt x="423" y="455"/>
                  </a:lnTo>
                  <a:lnTo>
                    <a:pt x="433" y="457"/>
                  </a:lnTo>
                  <a:lnTo>
                    <a:pt x="443" y="458"/>
                  </a:lnTo>
                  <a:lnTo>
                    <a:pt x="452" y="458"/>
                  </a:lnTo>
                  <a:lnTo>
                    <a:pt x="462" y="460"/>
                  </a:lnTo>
                  <a:lnTo>
                    <a:pt x="472" y="460"/>
                  </a:lnTo>
                  <a:lnTo>
                    <a:pt x="482" y="461"/>
                  </a:lnTo>
                  <a:lnTo>
                    <a:pt x="491" y="463"/>
                  </a:lnTo>
                  <a:lnTo>
                    <a:pt x="501" y="464"/>
                  </a:lnTo>
                  <a:lnTo>
                    <a:pt x="512" y="464"/>
                  </a:lnTo>
                  <a:lnTo>
                    <a:pt x="522" y="465"/>
                  </a:lnTo>
                  <a:lnTo>
                    <a:pt x="531" y="467"/>
                  </a:lnTo>
                  <a:lnTo>
                    <a:pt x="515" y="468"/>
                  </a:lnTo>
                  <a:lnTo>
                    <a:pt x="498" y="468"/>
                  </a:lnTo>
                  <a:lnTo>
                    <a:pt x="481" y="470"/>
                  </a:lnTo>
                  <a:lnTo>
                    <a:pt x="465" y="468"/>
                  </a:lnTo>
                  <a:lnTo>
                    <a:pt x="449" y="468"/>
                  </a:lnTo>
                  <a:lnTo>
                    <a:pt x="431" y="467"/>
                  </a:lnTo>
                  <a:lnTo>
                    <a:pt x="415" y="467"/>
                  </a:lnTo>
                  <a:lnTo>
                    <a:pt x="399" y="465"/>
                  </a:lnTo>
                  <a:lnTo>
                    <a:pt x="392" y="467"/>
                  </a:lnTo>
                  <a:lnTo>
                    <a:pt x="386" y="467"/>
                  </a:lnTo>
                  <a:lnTo>
                    <a:pt x="379" y="468"/>
                  </a:lnTo>
                  <a:lnTo>
                    <a:pt x="371" y="468"/>
                  </a:lnTo>
                  <a:lnTo>
                    <a:pt x="364" y="468"/>
                  </a:lnTo>
                  <a:lnTo>
                    <a:pt x="357" y="468"/>
                  </a:lnTo>
                  <a:lnTo>
                    <a:pt x="351" y="468"/>
                  </a:lnTo>
                  <a:lnTo>
                    <a:pt x="344" y="470"/>
                  </a:lnTo>
                  <a:lnTo>
                    <a:pt x="336" y="470"/>
                  </a:lnTo>
                  <a:lnTo>
                    <a:pt x="331" y="470"/>
                  </a:lnTo>
                  <a:lnTo>
                    <a:pt x="325" y="470"/>
                  </a:lnTo>
                  <a:lnTo>
                    <a:pt x="319" y="473"/>
                  </a:lnTo>
                  <a:lnTo>
                    <a:pt x="313" y="473"/>
                  </a:lnTo>
                  <a:lnTo>
                    <a:pt x="307" y="471"/>
                  </a:lnTo>
                  <a:lnTo>
                    <a:pt x="303" y="473"/>
                  </a:lnTo>
                  <a:lnTo>
                    <a:pt x="297" y="476"/>
                  </a:lnTo>
                  <a:lnTo>
                    <a:pt x="295" y="476"/>
                  </a:lnTo>
                  <a:lnTo>
                    <a:pt x="295" y="476"/>
                  </a:lnTo>
                  <a:lnTo>
                    <a:pt x="294" y="476"/>
                  </a:lnTo>
                  <a:lnTo>
                    <a:pt x="293" y="476"/>
                  </a:lnTo>
                  <a:lnTo>
                    <a:pt x="294" y="477"/>
                  </a:lnTo>
                  <a:lnTo>
                    <a:pt x="295" y="477"/>
                  </a:lnTo>
                  <a:lnTo>
                    <a:pt x="297" y="479"/>
                  </a:lnTo>
                  <a:lnTo>
                    <a:pt x="300" y="479"/>
                  </a:lnTo>
                  <a:lnTo>
                    <a:pt x="306" y="477"/>
                  </a:lnTo>
                  <a:lnTo>
                    <a:pt x="312" y="477"/>
                  </a:lnTo>
                  <a:lnTo>
                    <a:pt x="319" y="477"/>
                  </a:lnTo>
                  <a:lnTo>
                    <a:pt x="325" y="477"/>
                  </a:lnTo>
                  <a:lnTo>
                    <a:pt x="331" y="477"/>
                  </a:lnTo>
                  <a:lnTo>
                    <a:pt x="338" y="479"/>
                  </a:lnTo>
                  <a:lnTo>
                    <a:pt x="344" y="479"/>
                  </a:lnTo>
                  <a:lnTo>
                    <a:pt x="350" y="479"/>
                  </a:lnTo>
                  <a:lnTo>
                    <a:pt x="358" y="479"/>
                  </a:lnTo>
                  <a:lnTo>
                    <a:pt x="366" y="480"/>
                  </a:lnTo>
                  <a:lnTo>
                    <a:pt x="374" y="479"/>
                  </a:lnTo>
                  <a:lnTo>
                    <a:pt x="383" y="479"/>
                  </a:lnTo>
                  <a:lnTo>
                    <a:pt x="392" y="479"/>
                  </a:lnTo>
                  <a:lnTo>
                    <a:pt x="401" y="477"/>
                  </a:lnTo>
                  <a:lnTo>
                    <a:pt x="409" y="479"/>
                  </a:lnTo>
                  <a:lnTo>
                    <a:pt x="418" y="479"/>
                  </a:lnTo>
                  <a:lnTo>
                    <a:pt x="420" y="480"/>
                  </a:lnTo>
                  <a:lnTo>
                    <a:pt x="421" y="482"/>
                  </a:lnTo>
                  <a:lnTo>
                    <a:pt x="424" y="482"/>
                  </a:lnTo>
                  <a:lnTo>
                    <a:pt x="425" y="482"/>
                  </a:lnTo>
                  <a:lnTo>
                    <a:pt x="436" y="482"/>
                  </a:lnTo>
                  <a:lnTo>
                    <a:pt x="447" y="482"/>
                  </a:lnTo>
                  <a:lnTo>
                    <a:pt x="458" y="483"/>
                  </a:lnTo>
                  <a:lnTo>
                    <a:pt x="469" y="484"/>
                  </a:lnTo>
                  <a:lnTo>
                    <a:pt x="480" y="484"/>
                  </a:lnTo>
                  <a:lnTo>
                    <a:pt x="490" y="486"/>
                  </a:lnTo>
                  <a:lnTo>
                    <a:pt x="500" y="487"/>
                  </a:lnTo>
                  <a:lnTo>
                    <a:pt x="510" y="487"/>
                  </a:lnTo>
                  <a:lnTo>
                    <a:pt x="517" y="490"/>
                  </a:lnTo>
                  <a:lnTo>
                    <a:pt x="496" y="492"/>
                  </a:lnTo>
                  <a:lnTo>
                    <a:pt x="475" y="493"/>
                  </a:lnTo>
                  <a:lnTo>
                    <a:pt x="455" y="492"/>
                  </a:lnTo>
                  <a:lnTo>
                    <a:pt x="434" y="492"/>
                  </a:lnTo>
                  <a:lnTo>
                    <a:pt x="414" y="490"/>
                  </a:lnTo>
                  <a:lnTo>
                    <a:pt x="393" y="490"/>
                  </a:lnTo>
                  <a:lnTo>
                    <a:pt x="371" y="490"/>
                  </a:lnTo>
                  <a:lnTo>
                    <a:pt x="350" y="492"/>
                  </a:lnTo>
                  <a:lnTo>
                    <a:pt x="344" y="493"/>
                  </a:lnTo>
                  <a:lnTo>
                    <a:pt x="339" y="493"/>
                  </a:lnTo>
                  <a:lnTo>
                    <a:pt x="333" y="495"/>
                  </a:lnTo>
                  <a:lnTo>
                    <a:pt x="328" y="495"/>
                  </a:lnTo>
                  <a:lnTo>
                    <a:pt x="323" y="495"/>
                  </a:lnTo>
                  <a:lnTo>
                    <a:pt x="317" y="495"/>
                  </a:lnTo>
                  <a:lnTo>
                    <a:pt x="312" y="495"/>
                  </a:lnTo>
                  <a:lnTo>
                    <a:pt x="306" y="495"/>
                  </a:lnTo>
                  <a:lnTo>
                    <a:pt x="306" y="496"/>
                  </a:lnTo>
                  <a:lnTo>
                    <a:pt x="306" y="496"/>
                  </a:lnTo>
                  <a:lnTo>
                    <a:pt x="306" y="498"/>
                  </a:lnTo>
                  <a:lnTo>
                    <a:pt x="306" y="498"/>
                  </a:lnTo>
                  <a:lnTo>
                    <a:pt x="309" y="499"/>
                  </a:lnTo>
                  <a:lnTo>
                    <a:pt x="312" y="500"/>
                  </a:lnTo>
                  <a:lnTo>
                    <a:pt x="313" y="500"/>
                  </a:lnTo>
                  <a:lnTo>
                    <a:pt x="316" y="500"/>
                  </a:lnTo>
                  <a:lnTo>
                    <a:pt x="338" y="502"/>
                  </a:lnTo>
                  <a:lnTo>
                    <a:pt x="360" y="502"/>
                  </a:lnTo>
                  <a:lnTo>
                    <a:pt x="382" y="503"/>
                  </a:lnTo>
                  <a:lnTo>
                    <a:pt x="404" y="503"/>
                  </a:lnTo>
                  <a:lnTo>
                    <a:pt x="425" y="505"/>
                  </a:lnTo>
                  <a:lnTo>
                    <a:pt x="447" y="506"/>
                  </a:lnTo>
                  <a:lnTo>
                    <a:pt x="469" y="508"/>
                  </a:lnTo>
                  <a:lnTo>
                    <a:pt x="491" y="509"/>
                  </a:lnTo>
                  <a:lnTo>
                    <a:pt x="491" y="511"/>
                  </a:lnTo>
                  <a:lnTo>
                    <a:pt x="480" y="512"/>
                  </a:lnTo>
                  <a:lnTo>
                    <a:pt x="468" y="512"/>
                  </a:lnTo>
                  <a:lnTo>
                    <a:pt x="456" y="512"/>
                  </a:lnTo>
                  <a:lnTo>
                    <a:pt x="444" y="514"/>
                  </a:lnTo>
                  <a:lnTo>
                    <a:pt x="431" y="514"/>
                  </a:lnTo>
                  <a:lnTo>
                    <a:pt x="420" y="514"/>
                  </a:lnTo>
                  <a:lnTo>
                    <a:pt x="408" y="512"/>
                  </a:lnTo>
                  <a:lnTo>
                    <a:pt x="396" y="512"/>
                  </a:lnTo>
                  <a:lnTo>
                    <a:pt x="392" y="511"/>
                  </a:lnTo>
                  <a:lnTo>
                    <a:pt x="387" y="512"/>
                  </a:lnTo>
                  <a:lnTo>
                    <a:pt x="382" y="514"/>
                  </a:lnTo>
                  <a:lnTo>
                    <a:pt x="376" y="514"/>
                  </a:lnTo>
                  <a:lnTo>
                    <a:pt x="368" y="514"/>
                  </a:lnTo>
                  <a:lnTo>
                    <a:pt x="360" y="514"/>
                  </a:lnTo>
                  <a:lnTo>
                    <a:pt x="351" y="515"/>
                  </a:lnTo>
                  <a:lnTo>
                    <a:pt x="342" y="515"/>
                  </a:lnTo>
                  <a:lnTo>
                    <a:pt x="335" y="517"/>
                  </a:lnTo>
                  <a:lnTo>
                    <a:pt x="326" y="517"/>
                  </a:lnTo>
                  <a:lnTo>
                    <a:pt x="317" y="518"/>
                  </a:lnTo>
                  <a:lnTo>
                    <a:pt x="310" y="519"/>
                  </a:lnTo>
                  <a:lnTo>
                    <a:pt x="313" y="522"/>
                  </a:lnTo>
                  <a:lnTo>
                    <a:pt x="319" y="524"/>
                  </a:lnTo>
                  <a:lnTo>
                    <a:pt x="325" y="522"/>
                  </a:lnTo>
                  <a:lnTo>
                    <a:pt x="331" y="524"/>
                  </a:lnTo>
                  <a:lnTo>
                    <a:pt x="338" y="524"/>
                  </a:lnTo>
                  <a:lnTo>
                    <a:pt x="345" y="524"/>
                  </a:lnTo>
                  <a:lnTo>
                    <a:pt x="352" y="524"/>
                  </a:lnTo>
                  <a:lnTo>
                    <a:pt x="360" y="525"/>
                  </a:lnTo>
                  <a:lnTo>
                    <a:pt x="367" y="525"/>
                  </a:lnTo>
                  <a:lnTo>
                    <a:pt x="376" y="525"/>
                  </a:lnTo>
                  <a:lnTo>
                    <a:pt x="383" y="527"/>
                  </a:lnTo>
                  <a:lnTo>
                    <a:pt x="390" y="527"/>
                  </a:lnTo>
                  <a:lnTo>
                    <a:pt x="396" y="527"/>
                  </a:lnTo>
                  <a:lnTo>
                    <a:pt x="404" y="527"/>
                  </a:lnTo>
                  <a:lnTo>
                    <a:pt x="409" y="527"/>
                  </a:lnTo>
                  <a:lnTo>
                    <a:pt x="417" y="527"/>
                  </a:lnTo>
                  <a:lnTo>
                    <a:pt x="423" y="528"/>
                  </a:lnTo>
                  <a:lnTo>
                    <a:pt x="428" y="528"/>
                  </a:lnTo>
                  <a:lnTo>
                    <a:pt x="436" y="530"/>
                  </a:lnTo>
                  <a:lnTo>
                    <a:pt x="442" y="531"/>
                  </a:lnTo>
                  <a:lnTo>
                    <a:pt x="468" y="533"/>
                  </a:lnTo>
                  <a:lnTo>
                    <a:pt x="459" y="534"/>
                  </a:lnTo>
                  <a:lnTo>
                    <a:pt x="449" y="535"/>
                  </a:lnTo>
                  <a:lnTo>
                    <a:pt x="440" y="535"/>
                  </a:lnTo>
                  <a:lnTo>
                    <a:pt x="430" y="535"/>
                  </a:lnTo>
                  <a:lnTo>
                    <a:pt x="420" y="535"/>
                  </a:lnTo>
                  <a:lnTo>
                    <a:pt x="411" y="535"/>
                  </a:lnTo>
                  <a:lnTo>
                    <a:pt x="401" y="534"/>
                  </a:lnTo>
                  <a:lnTo>
                    <a:pt x="392" y="534"/>
                  </a:lnTo>
                  <a:lnTo>
                    <a:pt x="380" y="534"/>
                  </a:lnTo>
                  <a:lnTo>
                    <a:pt x="368" y="534"/>
                  </a:lnTo>
                  <a:lnTo>
                    <a:pt x="358" y="535"/>
                  </a:lnTo>
                  <a:lnTo>
                    <a:pt x="348" y="537"/>
                  </a:lnTo>
                  <a:lnTo>
                    <a:pt x="336" y="538"/>
                  </a:lnTo>
                  <a:lnTo>
                    <a:pt x="326" y="540"/>
                  </a:lnTo>
                  <a:lnTo>
                    <a:pt x="314" y="540"/>
                  </a:lnTo>
                  <a:lnTo>
                    <a:pt x="303" y="540"/>
                  </a:lnTo>
                  <a:lnTo>
                    <a:pt x="298" y="541"/>
                  </a:lnTo>
                  <a:lnTo>
                    <a:pt x="294" y="541"/>
                  </a:lnTo>
                  <a:lnTo>
                    <a:pt x="290" y="541"/>
                  </a:lnTo>
                  <a:lnTo>
                    <a:pt x="288" y="544"/>
                  </a:lnTo>
                  <a:lnTo>
                    <a:pt x="295" y="547"/>
                  </a:lnTo>
                  <a:lnTo>
                    <a:pt x="301" y="546"/>
                  </a:lnTo>
                  <a:lnTo>
                    <a:pt x="309" y="546"/>
                  </a:lnTo>
                  <a:lnTo>
                    <a:pt x="314" y="549"/>
                  </a:lnTo>
                  <a:lnTo>
                    <a:pt x="325" y="550"/>
                  </a:lnTo>
                  <a:lnTo>
                    <a:pt x="335" y="550"/>
                  </a:lnTo>
                  <a:lnTo>
                    <a:pt x="345" y="552"/>
                  </a:lnTo>
                  <a:lnTo>
                    <a:pt x="354" y="552"/>
                  </a:lnTo>
                  <a:lnTo>
                    <a:pt x="364" y="553"/>
                  </a:lnTo>
                  <a:lnTo>
                    <a:pt x="374" y="554"/>
                  </a:lnTo>
                  <a:lnTo>
                    <a:pt x="383" y="554"/>
                  </a:lnTo>
                  <a:lnTo>
                    <a:pt x="393" y="556"/>
                  </a:lnTo>
                  <a:lnTo>
                    <a:pt x="401" y="554"/>
                  </a:lnTo>
                  <a:lnTo>
                    <a:pt x="406" y="554"/>
                  </a:lnTo>
                  <a:lnTo>
                    <a:pt x="414" y="553"/>
                  </a:lnTo>
                  <a:lnTo>
                    <a:pt x="423" y="552"/>
                  </a:lnTo>
                  <a:lnTo>
                    <a:pt x="430" y="552"/>
                  </a:lnTo>
                  <a:lnTo>
                    <a:pt x="437" y="552"/>
                  </a:lnTo>
                  <a:lnTo>
                    <a:pt x="443" y="552"/>
                  </a:lnTo>
                  <a:lnTo>
                    <a:pt x="450" y="553"/>
                  </a:lnTo>
                  <a:lnTo>
                    <a:pt x="455" y="556"/>
                  </a:lnTo>
                  <a:lnTo>
                    <a:pt x="459" y="556"/>
                  </a:lnTo>
                  <a:lnTo>
                    <a:pt x="465" y="557"/>
                  </a:lnTo>
                  <a:lnTo>
                    <a:pt x="469" y="559"/>
                  </a:lnTo>
                  <a:lnTo>
                    <a:pt x="462" y="560"/>
                  </a:lnTo>
                  <a:lnTo>
                    <a:pt x="456" y="562"/>
                  </a:lnTo>
                  <a:lnTo>
                    <a:pt x="447" y="562"/>
                  </a:lnTo>
                  <a:lnTo>
                    <a:pt x="440" y="562"/>
                  </a:lnTo>
                  <a:lnTo>
                    <a:pt x="433" y="562"/>
                  </a:lnTo>
                  <a:lnTo>
                    <a:pt x="425" y="562"/>
                  </a:lnTo>
                  <a:lnTo>
                    <a:pt x="418" y="562"/>
                  </a:lnTo>
                  <a:lnTo>
                    <a:pt x="411" y="562"/>
                  </a:lnTo>
                  <a:lnTo>
                    <a:pt x="405" y="562"/>
                  </a:lnTo>
                  <a:lnTo>
                    <a:pt x="401" y="562"/>
                  </a:lnTo>
                  <a:lnTo>
                    <a:pt x="395" y="563"/>
                  </a:lnTo>
                  <a:lnTo>
                    <a:pt x="389" y="563"/>
                  </a:lnTo>
                  <a:lnTo>
                    <a:pt x="389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85" y="563"/>
                  </a:lnTo>
                  <a:lnTo>
                    <a:pt x="377" y="563"/>
                  </a:lnTo>
                  <a:lnTo>
                    <a:pt x="371" y="563"/>
                  </a:lnTo>
                  <a:lnTo>
                    <a:pt x="366" y="563"/>
                  </a:lnTo>
                  <a:lnTo>
                    <a:pt x="358" y="563"/>
                  </a:lnTo>
                  <a:lnTo>
                    <a:pt x="352" y="563"/>
                  </a:lnTo>
                  <a:lnTo>
                    <a:pt x="345" y="563"/>
                  </a:lnTo>
                  <a:lnTo>
                    <a:pt x="339" y="563"/>
                  </a:lnTo>
                  <a:lnTo>
                    <a:pt x="332" y="566"/>
                  </a:lnTo>
                  <a:lnTo>
                    <a:pt x="325" y="565"/>
                  </a:lnTo>
                  <a:lnTo>
                    <a:pt x="317" y="565"/>
                  </a:lnTo>
                  <a:lnTo>
                    <a:pt x="310" y="568"/>
                  </a:lnTo>
                  <a:lnTo>
                    <a:pt x="310" y="569"/>
                  </a:lnTo>
                  <a:lnTo>
                    <a:pt x="312" y="569"/>
                  </a:lnTo>
                  <a:lnTo>
                    <a:pt x="313" y="570"/>
                  </a:lnTo>
                  <a:lnTo>
                    <a:pt x="314" y="570"/>
                  </a:lnTo>
                  <a:lnTo>
                    <a:pt x="320" y="572"/>
                  </a:lnTo>
                  <a:lnTo>
                    <a:pt x="326" y="572"/>
                  </a:lnTo>
                  <a:lnTo>
                    <a:pt x="332" y="572"/>
                  </a:lnTo>
                  <a:lnTo>
                    <a:pt x="338" y="572"/>
                  </a:lnTo>
                  <a:lnTo>
                    <a:pt x="342" y="572"/>
                  </a:lnTo>
                  <a:lnTo>
                    <a:pt x="348" y="572"/>
                  </a:lnTo>
                  <a:lnTo>
                    <a:pt x="354" y="572"/>
                  </a:lnTo>
                  <a:lnTo>
                    <a:pt x="360" y="573"/>
                  </a:lnTo>
                  <a:lnTo>
                    <a:pt x="364" y="573"/>
                  </a:lnTo>
                  <a:lnTo>
                    <a:pt x="370" y="573"/>
                  </a:lnTo>
                  <a:lnTo>
                    <a:pt x="376" y="573"/>
                  </a:lnTo>
                  <a:lnTo>
                    <a:pt x="380" y="573"/>
                  </a:lnTo>
                  <a:lnTo>
                    <a:pt x="387" y="575"/>
                  </a:lnTo>
                  <a:lnTo>
                    <a:pt x="393" y="575"/>
                  </a:lnTo>
                  <a:lnTo>
                    <a:pt x="401" y="573"/>
                  </a:lnTo>
                  <a:lnTo>
                    <a:pt x="408" y="573"/>
                  </a:lnTo>
                  <a:lnTo>
                    <a:pt x="414" y="572"/>
                  </a:lnTo>
                  <a:lnTo>
                    <a:pt x="421" y="572"/>
                  </a:lnTo>
                  <a:lnTo>
                    <a:pt x="428" y="572"/>
                  </a:lnTo>
                  <a:lnTo>
                    <a:pt x="436" y="573"/>
                  </a:lnTo>
                  <a:lnTo>
                    <a:pt x="442" y="573"/>
                  </a:lnTo>
                  <a:lnTo>
                    <a:pt x="447" y="575"/>
                  </a:lnTo>
                  <a:lnTo>
                    <a:pt x="453" y="575"/>
                  </a:lnTo>
                  <a:lnTo>
                    <a:pt x="461" y="576"/>
                  </a:lnTo>
                  <a:lnTo>
                    <a:pt x="466" y="578"/>
                  </a:lnTo>
                  <a:lnTo>
                    <a:pt x="472" y="579"/>
                  </a:lnTo>
                  <a:lnTo>
                    <a:pt x="478" y="581"/>
                  </a:lnTo>
                  <a:lnTo>
                    <a:pt x="484" y="582"/>
                  </a:lnTo>
                  <a:lnTo>
                    <a:pt x="478" y="582"/>
                  </a:lnTo>
                  <a:lnTo>
                    <a:pt x="472" y="584"/>
                  </a:lnTo>
                  <a:lnTo>
                    <a:pt x="466" y="584"/>
                  </a:lnTo>
                  <a:lnTo>
                    <a:pt x="461" y="585"/>
                  </a:lnTo>
                  <a:lnTo>
                    <a:pt x="455" y="585"/>
                  </a:lnTo>
                  <a:lnTo>
                    <a:pt x="449" y="587"/>
                  </a:lnTo>
                  <a:lnTo>
                    <a:pt x="443" y="587"/>
                  </a:lnTo>
                  <a:lnTo>
                    <a:pt x="437" y="588"/>
                  </a:lnTo>
                  <a:lnTo>
                    <a:pt x="424" y="588"/>
                  </a:lnTo>
                  <a:lnTo>
                    <a:pt x="412" y="588"/>
                  </a:lnTo>
                  <a:lnTo>
                    <a:pt x="399" y="588"/>
                  </a:lnTo>
                  <a:lnTo>
                    <a:pt x="386" y="588"/>
                  </a:lnTo>
                  <a:lnTo>
                    <a:pt x="373" y="588"/>
                  </a:lnTo>
                  <a:lnTo>
                    <a:pt x="360" y="587"/>
                  </a:lnTo>
                  <a:lnTo>
                    <a:pt x="347" y="587"/>
                  </a:lnTo>
                  <a:lnTo>
                    <a:pt x="333" y="587"/>
                  </a:lnTo>
                  <a:lnTo>
                    <a:pt x="329" y="588"/>
                  </a:lnTo>
                  <a:lnTo>
                    <a:pt x="326" y="588"/>
                  </a:lnTo>
                  <a:lnTo>
                    <a:pt x="323" y="589"/>
                  </a:lnTo>
                  <a:lnTo>
                    <a:pt x="322" y="591"/>
                  </a:lnTo>
                  <a:lnTo>
                    <a:pt x="325" y="592"/>
                  </a:lnTo>
                  <a:lnTo>
                    <a:pt x="328" y="592"/>
                  </a:lnTo>
                  <a:lnTo>
                    <a:pt x="331" y="592"/>
                  </a:lnTo>
                  <a:lnTo>
                    <a:pt x="333" y="594"/>
                  </a:lnTo>
                  <a:lnTo>
                    <a:pt x="339" y="594"/>
                  </a:lnTo>
                  <a:lnTo>
                    <a:pt x="347" y="594"/>
                  </a:lnTo>
                  <a:lnTo>
                    <a:pt x="352" y="594"/>
                  </a:lnTo>
                  <a:lnTo>
                    <a:pt x="360" y="594"/>
                  </a:lnTo>
                  <a:lnTo>
                    <a:pt x="366" y="595"/>
                  </a:lnTo>
                  <a:lnTo>
                    <a:pt x="371" y="597"/>
                  </a:lnTo>
                  <a:lnTo>
                    <a:pt x="379" y="597"/>
                  </a:lnTo>
                  <a:lnTo>
                    <a:pt x="385" y="598"/>
                  </a:lnTo>
                  <a:lnTo>
                    <a:pt x="390" y="598"/>
                  </a:lnTo>
                  <a:lnTo>
                    <a:pt x="398" y="597"/>
                  </a:lnTo>
                  <a:lnTo>
                    <a:pt x="404" y="597"/>
                  </a:lnTo>
                  <a:lnTo>
                    <a:pt x="409" y="597"/>
                  </a:lnTo>
                  <a:lnTo>
                    <a:pt x="415" y="597"/>
                  </a:lnTo>
                  <a:lnTo>
                    <a:pt x="423" y="597"/>
                  </a:lnTo>
                  <a:lnTo>
                    <a:pt x="428" y="598"/>
                  </a:lnTo>
                  <a:lnTo>
                    <a:pt x="436" y="598"/>
                  </a:lnTo>
                  <a:lnTo>
                    <a:pt x="444" y="600"/>
                  </a:lnTo>
                  <a:lnTo>
                    <a:pt x="455" y="601"/>
                  </a:lnTo>
                  <a:lnTo>
                    <a:pt x="465" y="603"/>
                  </a:lnTo>
                  <a:lnTo>
                    <a:pt x="475" y="605"/>
                  </a:lnTo>
                  <a:lnTo>
                    <a:pt x="477" y="605"/>
                  </a:lnTo>
                  <a:lnTo>
                    <a:pt x="477" y="605"/>
                  </a:lnTo>
                  <a:lnTo>
                    <a:pt x="478" y="607"/>
                  </a:lnTo>
                  <a:lnTo>
                    <a:pt x="478" y="607"/>
                  </a:lnTo>
                  <a:lnTo>
                    <a:pt x="471" y="608"/>
                  </a:lnTo>
                  <a:lnTo>
                    <a:pt x="465" y="608"/>
                  </a:lnTo>
                  <a:lnTo>
                    <a:pt x="458" y="608"/>
                  </a:lnTo>
                  <a:lnTo>
                    <a:pt x="452" y="608"/>
                  </a:lnTo>
                  <a:lnTo>
                    <a:pt x="444" y="610"/>
                  </a:lnTo>
                  <a:lnTo>
                    <a:pt x="439" y="610"/>
                  </a:lnTo>
                  <a:lnTo>
                    <a:pt x="431" y="610"/>
                  </a:lnTo>
                  <a:lnTo>
                    <a:pt x="424" y="611"/>
                  </a:lnTo>
                  <a:lnTo>
                    <a:pt x="417" y="610"/>
                  </a:lnTo>
                  <a:lnTo>
                    <a:pt x="405" y="610"/>
                  </a:lnTo>
                  <a:lnTo>
                    <a:pt x="395" y="610"/>
                  </a:lnTo>
                  <a:lnTo>
                    <a:pt x="383" y="610"/>
                  </a:lnTo>
                  <a:lnTo>
                    <a:pt x="371" y="611"/>
                  </a:lnTo>
                  <a:lnTo>
                    <a:pt x="358" y="611"/>
                  </a:lnTo>
                  <a:lnTo>
                    <a:pt x="347" y="613"/>
                  </a:lnTo>
                  <a:lnTo>
                    <a:pt x="336" y="613"/>
                  </a:lnTo>
                  <a:lnTo>
                    <a:pt x="325" y="613"/>
                  </a:lnTo>
                  <a:lnTo>
                    <a:pt x="323" y="613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3" y="616"/>
                  </a:lnTo>
                  <a:lnTo>
                    <a:pt x="326" y="617"/>
                  </a:lnTo>
                  <a:lnTo>
                    <a:pt x="329" y="617"/>
                  </a:lnTo>
                  <a:lnTo>
                    <a:pt x="331" y="617"/>
                  </a:lnTo>
                  <a:lnTo>
                    <a:pt x="333" y="617"/>
                  </a:lnTo>
                  <a:lnTo>
                    <a:pt x="341" y="619"/>
                  </a:lnTo>
                  <a:lnTo>
                    <a:pt x="348" y="620"/>
                  </a:lnTo>
                  <a:lnTo>
                    <a:pt x="357" y="620"/>
                  </a:lnTo>
                  <a:lnTo>
                    <a:pt x="364" y="622"/>
                  </a:lnTo>
                  <a:lnTo>
                    <a:pt x="371" y="622"/>
                  </a:lnTo>
                  <a:lnTo>
                    <a:pt x="379" y="623"/>
                  </a:lnTo>
                  <a:lnTo>
                    <a:pt x="387" y="623"/>
                  </a:lnTo>
                  <a:lnTo>
                    <a:pt x="393" y="624"/>
                  </a:lnTo>
                  <a:lnTo>
                    <a:pt x="401" y="624"/>
                  </a:lnTo>
                  <a:lnTo>
                    <a:pt x="408" y="624"/>
                  </a:lnTo>
                  <a:lnTo>
                    <a:pt x="415" y="623"/>
                  </a:lnTo>
                  <a:lnTo>
                    <a:pt x="423" y="623"/>
                  </a:lnTo>
                  <a:lnTo>
                    <a:pt x="430" y="622"/>
                  </a:lnTo>
                  <a:lnTo>
                    <a:pt x="437" y="622"/>
                  </a:lnTo>
                  <a:lnTo>
                    <a:pt x="443" y="623"/>
                  </a:lnTo>
                  <a:lnTo>
                    <a:pt x="450" y="626"/>
                  </a:lnTo>
                  <a:lnTo>
                    <a:pt x="456" y="626"/>
                  </a:lnTo>
                  <a:lnTo>
                    <a:pt x="463" y="627"/>
                  </a:lnTo>
                  <a:lnTo>
                    <a:pt x="469" y="627"/>
                  </a:lnTo>
                  <a:lnTo>
                    <a:pt x="477" y="627"/>
                  </a:lnTo>
                  <a:lnTo>
                    <a:pt x="482" y="629"/>
                  </a:lnTo>
                  <a:lnTo>
                    <a:pt x="490" y="629"/>
                  </a:lnTo>
                  <a:lnTo>
                    <a:pt x="496" y="630"/>
                  </a:lnTo>
                  <a:lnTo>
                    <a:pt x="501" y="630"/>
                  </a:lnTo>
                  <a:lnTo>
                    <a:pt x="490" y="633"/>
                  </a:lnTo>
                  <a:lnTo>
                    <a:pt x="478" y="635"/>
                  </a:lnTo>
                  <a:lnTo>
                    <a:pt x="465" y="636"/>
                  </a:lnTo>
                  <a:lnTo>
                    <a:pt x="453" y="636"/>
                  </a:lnTo>
                  <a:lnTo>
                    <a:pt x="440" y="638"/>
                  </a:lnTo>
                  <a:lnTo>
                    <a:pt x="427" y="638"/>
                  </a:lnTo>
                  <a:lnTo>
                    <a:pt x="412" y="638"/>
                  </a:lnTo>
                  <a:lnTo>
                    <a:pt x="399" y="638"/>
                  </a:lnTo>
                  <a:lnTo>
                    <a:pt x="393" y="636"/>
                  </a:lnTo>
                  <a:lnTo>
                    <a:pt x="386" y="636"/>
                  </a:lnTo>
                  <a:lnTo>
                    <a:pt x="380" y="636"/>
                  </a:lnTo>
                  <a:lnTo>
                    <a:pt x="373" y="636"/>
                  </a:lnTo>
                  <a:lnTo>
                    <a:pt x="363" y="636"/>
                  </a:lnTo>
                  <a:lnTo>
                    <a:pt x="351" y="636"/>
                  </a:lnTo>
                  <a:lnTo>
                    <a:pt x="341" y="638"/>
                  </a:lnTo>
                  <a:lnTo>
                    <a:pt x="331" y="638"/>
                  </a:lnTo>
                  <a:lnTo>
                    <a:pt x="333" y="642"/>
                  </a:lnTo>
                  <a:lnTo>
                    <a:pt x="336" y="642"/>
                  </a:lnTo>
                  <a:lnTo>
                    <a:pt x="341" y="642"/>
                  </a:lnTo>
                  <a:lnTo>
                    <a:pt x="345" y="643"/>
                  </a:lnTo>
                  <a:lnTo>
                    <a:pt x="352" y="645"/>
                  </a:lnTo>
                  <a:lnTo>
                    <a:pt x="358" y="645"/>
                  </a:lnTo>
                  <a:lnTo>
                    <a:pt x="366" y="646"/>
                  </a:lnTo>
                  <a:lnTo>
                    <a:pt x="371" y="646"/>
                  </a:lnTo>
                  <a:lnTo>
                    <a:pt x="379" y="646"/>
                  </a:lnTo>
                  <a:lnTo>
                    <a:pt x="385" y="648"/>
                  </a:lnTo>
                  <a:lnTo>
                    <a:pt x="392" y="648"/>
                  </a:lnTo>
                  <a:lnTo>
                    <a:pt x="399" y="649"/>
                  </a:lnTo>
                  <a:lnTo>
                    <a:pt x="402" y="648"/>
                  </a:lnTo>
                  <a:lnTo>
                    <a:pt x="408" y="648"/>
                  </a:lnTo>
                  <a:lnTo>
                    <a:pt x="414" y="646"/>
                  </a:lnTo>
                  <a:lnTo>
                    <a:pt x="420" y="645"/>
                  </a:lnTo>
                  <a:lnTo>
                    <a:pt x="425" y="645"/>
                  </a:lnTo>
                  <a:lnTo>
                    <a:pt x="431" y="643"/>
                  </a:lnTo>
                  <a:lnTo>
                    <a:pt x="437" y="643"/>
                  </a:lnTo>
                  <a:lnTo>
                    <a:pt x="443" y="643"/>
                  </a:lnTo>
                  <a:lnTo>
                    <a:pt x="449" y="645"/>
                  </a:lnTo>
                  <a:lnTo>
                    <a:pt x="453" y="645"/>
                  </a:lnTo>
                  <a:lnTo>
                    <a:pt x="458" y="646"/>
                  </a:lnTo>
                  <a:lnTo>
                    <a:pt x="461" y="646"/>
                  </a:lnTo>
                  <a:lnTo>
                    <a:pt x="463" y="649"/>
                  </a:lnTo>
                  <a:lnTo>
                    <a:pt x="472" y="651"/>
                  </a:lnTo>
                  <a:lnTo>
                    <a:pt x="481" y="652"/>
                  </a:lnTo>
                  <a:lnTo>
                    <a:pt x="490" y="652"/>
                  </a:lnTo>
                  <a:lnTo>
                    <a:pt x="497" y="654"/>
                  </a:lnTo>
                  <a:lnTo>
                    <a:pt x="497" y="657"/>
                  </a:lnTo>
                  <a:lnTo>
                    <a:pt x="494" y="657"/>
                  </a:lnTo>
                  <a:lnTo>
                    <a:pt x="491" y="657"/>
                  </a:lnTo>
                  <a:lnTo>
                    <a:pt x="488" y="657"/>
                  </a:lnTo>
                  <a:lnTo>
                    <a:pt x="481" y="658"/>
                  </a:lnTo>
                  <a:lnTo>
                    <a:pt x="475" y="659"/>
                  </a:lnTo>
                  <a:lnTo>
                    <a:pt x="468" y="659"/>
                  </a:lnTo>
                  <a:lnTo>
                    <a:pt x="462" y="661"/>
                  </a:lnTo>
                  <a:lnTo>
                    <a:pt x="455" y="661"/>
                  </a:lnTo>
                  <a:lnTo>
                    <a:pt x="447" y="661"/>
                  </a:lnTo>
                  <a:lnTo>
                    <a:pt x="442" y="661"/>
                  </a:lnTo>
                  <a:lnTo>
                    <a:pt x="434" y="659"/>
                  </a:lnTo>
                  <a:lnTo>
                    <a:pt x="430" y="662"/>
                  </a:lnTo>
                  <a:lnTo>
                    <a:pt x="424" y="662"/>
                  </a:lnTo>
                  <a:lnTo>
                    <a:pt x="418" y="661"/>
                  </a:lnTo>
                  <a:lnTo>
                    <a:pt x="414" y="662"/>
                  </a:lnTo>
                  <a:lnTo>
                    <a:pt x="411" y="662"/>
                  </a:lnTo>
                  <a:lnTo>
                    <a:pt x="406" y="664"/>
                  </a:lnTo>
                  <a:lnTo>
                    <a:pt x="404" y="662"/>
                  </a:lnTo>
                  <a:lnTo>
                    <a:pt x="401" y="661"/>
                  </a:lnTo>
                  <a:lnTo>
                    <a:pt x="395" y="661"/>
                  </a:lnTo>
                  <a:lnTo>
                    <a:pt x="389" y="661"/>
                  </a:lnTo>
                  <a:lnTo>
                    <a:pt x="383" y="661"/>
                  </a:lnTo>
                  <a:lnTo>
                    <a:pt x="376" y="659"/>
                  </a:lnTo>
                  <a:lnTo>
                    <a:pt x="370" y="659"/>
                  </a:lnTo>
                  <a:lnTo>
                    <a:pt x="364" y="659"/>
                  </a:lnTo>
                  <a:lnTo>
                    <a:pt x="357" y="659"/>
                  </a:lnTo>
                  <a:lnTo>
                    <a:pt x="351" y="659"/>
                  </a:lnTo>
                  <a:lnTo>
                    <a:pt x="347" y="661"/>
                  </a:lnTo>
                  <a:lnTo>
                    <a:pt x="342" y="659"/>
                  </a:lnTo>
                  <a:lnTo>
                    <a:pt x="338" y="661"/>
                  </a:lnTo>
                  <a:lnTo>
                    <a:pt x="336" y="664"/>
                  </a:lnTo>
                  <a:lnTo>
                    <a:pt x="341" y="665"/>
                  </a:lnTo>
                  <a:lnTo>
                    <a:pt x="347" y="665"/>
                  </a:lnTo>
                  <a:lnTo>
                    <a:pt x="352" y="665"/>
                  </a:lnTo>
                  <a:lnTo>
                    <a:pt x="357" y="668"/>
                  </a:lnTo>
                  <a:lnTo>
                    <a:pt x="366" y="668"/>
                  </a:lnTo>
                  <a:lnTo>
                    <a:pt x="376" y="670"/>
                  </a:lnTo>
                  <a:lnTo>
                    <a:pt x="385" y="670"/>
                  </a:lnTo>
                  <a:lnTo>
                    <a:pt x="393" y="673"/>
                  </a:lnTo>
                  <a:lnTo>
                    <a:pt x="404" y="670"/>
                  </a:lnTo>
                  <a:lnTo>
                    <a:pt x="415" y="670"/>
                  </a:lnTo>
                  <a:lnTo>
                    <a:pt x="425" y="668"/>
                  </a:lnTo>
                  <a:lnTo>
                    <a:pt x="436" y="667"/>
                  </a:lnTo>
                  <a:lnTo>
                    <a:pt x="439" y="667"/>
                  </a:lnTo>
                  <a:lnTo>
                    <a:pt x="442" y="667"/>
                  </a:lnTo>
                  <a:lnTo>
                    <a:pt x="444" y="670"/>
                  </a:lnTo>
                  <a:lnTo>
                    <a:pt x="447" y="671"/>
                  </a:lnTo>
                  <a:lnTo>
                    <a:pt x="453" y="671"/>
                  </a:lnTo>
                  <a:lnTo>
                    <a:pt x="459" y="673"/>
                  </a:lnTo>
                  <a:lnTo>
                    <a:pt x="463" y="674"/>
                  </a:lnTo>
                  <a:lnTo>
                    <a:pt x="469" y="674"/>
                  </a:lnTo>
                  <a:lnTo>
                    <a:pt x="475" y="675"/>
                  </a:lnTo>
                  <a:lnTo>
                    <a:pt x="480" y="677"/>
                  </a:lnTo>
                  <a:lnTo>
                    <a:pt x="485" y="678"/>
                  </a:lnTo>
                  <a:lnTo>
                    <a:pt x="491" y="678"/>
                  </a:lnTo>
                  <a:lnTo>
                    <a:pt x="491" y="683"/>
                  </a:lnTo>
                  <a:lnTo>
                    <a:pt x="472" y="686"/>
                  </a:lnTo>
                  <a:lnTo>
                    <a:pt x="453" y="687"/>
                  </a:lnTo>
                  <a:lnTo>
                    <a:pt x="434" y="687"/>
                  </a:lnTo>
                  <a:lnTo>
                    <a:pt x="417" y="687"/>
                  </a:lnTo>
                  <a:lnTo>
                    <a:pt x="398" y="686"/>
                  </a:lnTo>
                  <a:lnTo>
                    <a:pt x="379" y="684"/>
                  </a:lnTo>
                  <a:lnTo>
                    <a:pt x="360" y="683"/>
                  </a:lnTo>
                  <a:lnTo>
                    <a:pt x="341" y="683"/>
                  </a:lnTo>
                  <a:lnTo>
                    <a:pt x="339" y="684"/>
                  </a:lnTo>
                  <a:lnTo>
                    <a:pt x="339" y="686"/>
                  </a:lnTo>
                  <a:lnTo>
                    <a:pt x="341" y="689"/>
                  </a:lnTo>
                  <a:lnTo>
                    <a:pt x="342" y="690"/>
                  </a:lnTo>
                  <a:lnTo>
                    <a:pt x="348" y="692"/>
                  </a:lnTo>
                  <a:lnTo>
                    <a:pt x="355" y="694"/>
                  </a:lnTo>
                  <a:lnTo>
                    <a:pt x="361" y="696"/>
                  </a:lnTo>
                  <a:lnTo>
                    <a:pt x="368" y="696"/>
                  </a:lnTo>
                  <a:lnTo>
                    <a:pt x="376" y="697"/>
                  </a:lnTo>
                  <a:lnTo>
                    <a:pt x="383" y="697"/>
                  </a:lnTo>
                  <a:lnTo>
                    <a:pt x="389" y="697"/>
                  </a:lnTo>
                  <a:lnTo>
                    <a:pt x="396" y="697"/>
                  </a:lnTo>
                  <a:lnTo>
                    <a:pt x="398" y="697"/>
                  </a:lnTo>
                  <a:lnTo>
                    <a:pt x="401" y="696"/>
                  </a:lnTo>
                  <a:lnTo>
                    <a:pt x="401" y="696"/>
                  </a:lnTo>
                  <a:lnTo>
                    <a:pt x="401" y="693"/>
                  </a:lnTo>
                  <a:lnTo>
                    <a:pt x="408" y="693"/>
                  </a:lnTo>
                  <a:lnTo>
                    <a:pt x="414" y="694"/>
                  </a:lnTo>
                  <a:lnTo>
                    <a:pt x="421" y="694"/>
                  </a:lnTo>
                  <a:lnTo>
                    <a:pt x="427" y="693"/>
                  </a:lnTo>
                  <a:lnTo>
                    <a:pt x="433" y="694"/>
                  </a:lnTo>
                  <a:lnTo>
                    <a:pt x="440" y="696"/>
                  </a:lnTo>
                  <a:lnTo>
                    <a:pt x="446" y="697"/>
                  </a:lnTo>
                  <a:lnTo>
                    <a:pt x="453" y="697"/>
                  </a:lnTo>
                  <a:lnTo>
                    <a:pt x="459" y="699"/>
                  </a:lnTo>
                  <a:lnTo>
                    <a:pt x="466" y="699"/>
                  </a:lnTo>
                  <a:lnTo>
                    <a:pt x="472" y="699"/>
                  </a:lnTo>
                  <a:lnTo>
                    <a:pt x="480" y="700"/>
                  </a:lnTo>
                  <a:lnTo>
                    <a:pt x="482" y="703"/>
                  </a:lnTo>
                  <a:lnTo>
                    <a:pt x="485" y="702"/>
                  </a:lnTo>
                  <a:lnTo>
                    <a:pt x="488" y="702"/>
                  </a:lnTo>
                  <a:lnTo>
                    <a:pt x="491" y="702"/>
                  </a:lnTo>
                  <a:lnTo>
                    <a:pt x="485" y="702"/>
                  </a:lnTo>
                  <a:lnTo>
                    <a:pt x="478" y="703"/>
                  </a:lnTo>
                  <a:lnTo>
                    <a:pt x="472" y="705"/>
                  </a:lnTo>
                  <a:lnTo>
                    <a:pt x="465" y="706"/>
                  </a:lnTo>
                  <a:lnTo>
                    <a:pt x="459" y="708"/>
                  </a:lnTo>
                  <a:lnTo>
                    <a:pt x="452" y="708"/>
                  </a:lnTo>
                  <a:lnTo>
                    <a:pt x="446" y="708"/>
                  </a:lnTo>
                  <a:lnTo>
                    <a:pt x="439" y="708"/>
                  </a:lnTo>
                  <a:lnTo>
                    <a:pt x="430" y="708"/>
                  </a:lnTo>
                  <a:lnTo>
                    <a:pt x="421" y="706"/>
                  </a:lnTo>
                  <a:lnTo>
                    <a:pt x="412" y="706"/>
                  </a:lnTo>
                  <a:lnTo>
                    <a:pt x="404" y="708"/>
                  </a:lnTo>
                  <a:lnTo>
                    <a:pt x="393" y="708"/>
                  </a:lnTo>
                  <a:lnTo>
                    <a:pt x="383" y="706"/>
                  </a:lnTo>
                  <a:lnTo>
                    <a:pt x="373" y="706"/>
                  </a:lnTo>
                  <a:lnTo>
                    <a:pt x="363" y="708"/>
                  </a:lnTo>
                  <a:lnTo>
                    <a:pt x="357" y="706"/>
                  </a:lnTo>
                  <a:lnTo>
                    <a:pt x="352" y="706"/>
                  </a:lnTo>
                  <a:lnTo>
                    <a:pt x="347" y="706"/>
                  </a:lnTo>
                  <a:lnTo>
                    <a:pt x="341" y="706"/>
                  </a:lnTo>
                  <a:lnTo>
                    <a:pt x="339" y="708"/>
                  </a:lnTo>
                  <a:lnTo>
                    <a:pt x="339" y="708"/>
                  </a:lnTo>
                  <a:lnTo>
                    <a:pt x="339" y="709"/>
                  </a:lnTo>
                  <a:lnTo>
                    <a:pt x="339" y="710"/>
                  </a:lnTo>
                  <a:lnTo>
                    <a:pt x="347" y="712"/>
                  </a:lnTo>
                  <a:lnTo>
                    <a:pt x="355" y="713"/>
                  </a:lnTo>
                  <a:lnTo>
                    <a:pt x="363" y="715"/>
                  </a:lnTo>
                  <a:lnTo>
                    <a:pt x="371" y="718"/>
                  </a:lnTo>
                  <a:lnTo>
                    <a:pt x="379" y="718"/>
                  </a:lnTo>
                  <a:lnTo>
                    <a:pt x="386" y="718"/>
                  </a:lnTo>
                  <a:lnTo>
                    <a:pt x="393" y="718"/>
                  </a:lnTo>
                  <a:lnTo>
                    <a:pt x="401" y="715"/>
                  </a:lnTo>
                  <a:lnTo>
                    <a:pt x="434" y="713"/>
                  </a:lnTo>
                  <a:lnTo>
                    <a:pt x="440" y="715"/>
                  </a:lnTo>
                  <a:lnTo>
                    <a:pt x="447" y="716"/>
                  </a:lnTo>
                  <a:lnTo>
                    <a:pt x="453" y="718"/>
                  </a:lnTo>
                  <a:lnTo>
                    <a:pt x="461" y="719"/>
                  </a:lnTo>
                  <a:lnTo>
                    <a:pt x="466" y="719"/>
                  </a:lnTo>
                  <a:lnTo>
                    <a:pt x="474" y="721"/>
                  </a:lnTo>
                  <a:lnTo>
                    <a:pt x="480" y="721"/>
                  </a:lnTo>
                  <a:lnTo>
                    <a:pt x="485" y="722"/>
                  </a:lnTo>
                  <a:lnTo>
                    <a:pt x="482" y="725"/>
                  </a:lnTo>
                  <a:lnTo>
                    <a:pt x="480" y="727"/>
                  </a:lnTo>
                  <a:lnTo>
                    <a:pt x="474" y="728"/>
                  </a:lnTo>
                  <a:lnTo>
                    <a:pt x="468" y="728"/>
                  </a:lnTo>
                  <a:lnTo>
                    <a:pt x="462" y="728"/>
                  </a:lnTo>
                  <a:lnTo>
                    <a:pt x="455" y="729"/>
                  </a:lnTo>
                  <a:lnTo>
                    <a:pt x="447" y="729"/>
                  </a:lnTo>
                  <a:lnTo>
                    <a:pt x="440" y="729"/>
                  </a:lnTo>
                  <a:lnTo>
                    <a:pt x="433" y="729"/>
                  </a:lnTo>
                  <a:lnTo>
                    <a:pt x="425" y="729"/>
                  </a:lnTo>
                  <a:lnTo>
                    <a:pt x="418" y="728"/>
                  </a:lnTo>
                  <a:lnTo>
                    <a:pt x="412" y="728"/>
                  </a:lnTo>
                  <a:lnTo>
                    <a:pt x="409" y="729"/>
                  </a:lnTo>
                  <a:lnTo>
                    <a:pt x="406" y="731"/>
                  </a:lnTo>
                  <a:lnTo>
                    <a:pt x="402" y="729"/>
                  </a:lnTo>
                  <a:lnTo>
                    <a:pt x="399" y="729"/>
                  </a:lnTo>
                  <a:lnTo>
                    <a:pt x="389" y="727"/>
                  </a:lnTo>
                  <a:lnTo>
                    <a:pt x="380" y="727"/>
                  </a:lnTo>
                  <a:lnTo>
                    <a:pt x="370" y="728"/>
                  </a:lnTo>
                  <a:lnTo>
                    <a:pt x="360" y="727"/>
                  </a:lnTo>
                  <a:lnTo>
                    <a:pt x="357" y="728"/>
                  </a:lnTo>
                  <a:lnTo>
                    <a:pt x="352" y="728"/>
                  </a:lnTo>
                  <a:lnTo>
                    <a:pt x="350" y="729"/>
                  </a:lnTo>
                  <a:lnTo>
                    <a:pt x="350" y="732"/>
                  </a:lnTo>
                  <a:lnTo>
                    <a:pt x="354" y="734"/>
                  </a:lnTo>
                  <a:lnTo>
                    <a:pt x="358" y="734"/>
                  </a:lnTo>
                  <a:lnTo>
                    <a:pt x="363" y="734"/>
                  </a:lnTo>
                  <a:lnTo>
                    <a:pt x="366" y="737"/>
                  </a:lnTo>
                  <a:lnTo>
                    <a:pt x="371" y="738"/>
                  </a:lnTo>
                  <a:lnTo>
                    <a:pt x="377" y="738"/>
                  </a:lnTo>
                  <a:lnTo>
                    <a:pt x="383" y="740"/>
                  </a:lnTo>
                  <a:lnTo>
                    <a:pt x="389" y="741"/>
                  </a:lnTo>
                  <a:lnTo>
                    <a:pt x="393" y="740"/>
                  </a:lnTo>
                  <a:lnTo>
                    <a:pt x="396" y="740"/>
                  </a:lnTo>
                  <a:lnTo>
                    <a:pt x="401" y="738"/>
                  </a:lnTo>
                  <a:lnTo>
                    <a:pt x="402" y="735"/>
                  </a:lnTo>
                  <a:lnTo>
                    <a:pt x="415" y="735"/>
                  </a:lnTo>
                  <a:lnTo>
                    <a:pt x="418" y="735"/>
                  </a:lnTo>
                  <a:lnTo>
                    <a:pt x="421" y="737"/>
                  </a:lnTo>
                  <a:lnTo>
                    <a:pt x="424" y="737"/>
                  </a:lnTo>
                  <a:lnTo>
                    <a:pt x="427" y="735"/>
                  </a:lnTo>
                  <a:lnTo>
                    <a:pt x="430" y="735"/>
                  </a:lnTo>
                  <a:lnTo>
                    <a:pt x="434" y="737"/>
                  </a:lnTo>
                  <a:lnTo>
                    <a:pt x="439" y="738"/>
                  </a:lnTo>
                  <a:lnTo>
                    <a:pt x="443" y="738"/>
                  </a:lnTo>
                  <a:lnTo>
                    <a:pt x="453" y="738"/>
                  </a:lnTo>
                  <a:lnTo>
                    <a:pt x="463" y="740"/>
                  </a:lnTo>
                  <a:lnTo>
                    <a:pt x="472" y="740"/>
                  </a:lnTo>
                  <a:lnTo>
                    <a:pt x="482" y="741"/>
                  </a:lnTo>
                  <a:lnTo>
                    <a:pt x="482" y="743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72" y="748"/>
                  </a:lnTo>
                  <a:lnTo>
                    <a:pt x="463" y="751"/>
                  </a:lnTo>
                  <a:lnTo>
                    <a:pt x="455" y="753"/>
                  </a:lnTo>
                  <a:lnTo>
                    <a:pt x="444" y="753"/>
                  </a:lnTo>
                  <a:lnTo>
                    <a:pt x="443" y="754"/>
                  </a:lnTo>
                  <a:lnTo>
                    <a:pt x="433" y="753"/>
                  </a:lnTo>
                  <a:lnTo>
                    <a:pt x="421" y="753"/>
                  </a:lnTo>
                  <a:lnTo>
                    <a:pt x="411" y="753"/>
                  </a:lnTo>
                  <a:lnTo>
                    <a:pt x="402" y="753"/>
                  </a:lnTo>
                  <a:lnTo>
                    <a:pt x="392" y="753"/>
                  </a:lnTo>
                  <a:lnTo>
                    <a:pt x="382" y="751"/>
                  </a:lnTo>
                  <a:lnTo>
                    <a:pt x="370" y="751"/>
                  </a:lnTo>
                  <a:lnTo>
                    <a:pt x="360" y="750"/>
                  </a:lnTo>
                  <a:lnTo>
                    <a:pt x="358" y="751"/>
                  </a:lnTo>
                  <a:lnTo>
                    <a:pt x="358" y="751"/>
                  </a:lnTo>
                  <a:lnTo>
                    <a:pt x="357" y="753"/>
                  </a:lnTo>
                  <a:lnTo>
                    <a:pt x="357" y="754"/>
                  </a:lnTo>
                  <a:lnTo>
                    <a:pt x="361" y="757"/>
                  </a:lnTo>
                  <a:lnTo>
                    <a:pt x="366" y="757"/>
                  </a:lnTo>
                  <a:lnTo>
                    <a:pt x="368" y="759"/>
                  </a:lnTo>
                  <a:lnTo>
                    <a:pt x="371" y="762"/>
                  </a:lnTo>
                  <a:lnTo>
                    <a:pt x="376" y="763"/>
                  </a:lnTo>
                  <a:lnTo>
                    <a:pt x="380" y="763"/>
                  </a:lnTo>
                  <a:lnTo>
                    <a:pt x="383" y="764"/>
                  </a:lnTo>
                  <a:lnTo>
                    <a:pt x="387" y="764"/>
                  </a:lnTo>
                  <a:lnTo>
                    <a:pt x="390" y="764"/>
                  </a:lnTo>
                  <a:lnTo>
                    <a:pt x="395" y="764"/>
                  </a:lnTo>
                  <a:lnTo>
                    <a:pt x="398" y="763"/>
                  </a:lnTo>
                  <a:lnTo>
                    <a:pt x="401" y="760"/>
                  </a:lnTo>
                  <a:lnTo>
                    <a:pt x="409" y="760"/>
                  </a:lnTo>
                  <a:lnTo>
                    <a:pt x="418" y="759"/>
                  </a:lnTo>
                  <a:lnTo>
                    <a:pt x="425" y="757"/>
                  </a:lnTo>
                  <a:lnTo>
                    <a:pt x="433" y="760"/>
                  </a:lnTo>
                  <a:lnTo>
                    <a:pt x="446" y="763"/>
                  </a:lnTo>
                  <a:lnTo>
                    <a:pt x="447" y="762"/>
                  </a:lnTo>
                  <a:lnTo>
                    <a:pt x="449" y="763"/>
                  </a:lnTo>
                  <a:lnTo>
                    <a:pt x="452" y="763"/>
                  </a:lnTo>
                  <a:lnTo>
                    <a:pt x="453" y="763"/>
                  </a:lnTo>
                  <a:lnTo>
                    <a:pt x="459" y="763"/>
                  </a:lnTo>
                  <a:lnTo>
                    <a:pt x="465" y="763"/>
                  </a:lnTo>
                  <a:lnTo>
                    <a:pt x="472" y="763"/>
                  </a:lnTo>
                  <a:lnTo>
                    <a:pt x="478" y="764"/>
                  </a:lnTo>
                  <a:lnTo>
                    <a:pt x="477" y="769"/>
                  </a:lnTo>
                  <a:lnTo>
                    <a:pt x="471" y="770"/>
                  </a:lnTo>
                  <a:lnTo>
                    <a:pt x="465" y="772"/>
                  </a:lnTo>
                  <a:lnTo>
                    <a:pt x="459" y="773"/>
                  </a:lnTo>
                  <a:lnTo>
                    <a:pt x="450" y="775"/>
                  </a:lnTo>
                  <a:lnTo>
                    <a:pt x="440" y="776"/>
                  </a:lnTo>
                  <a:lnTo>
                    <a:pt x="430" y="776"/>
                  </a:lnTo>
                  <a:lnTo>
                    <a:pt x="420" y="778"/>
                  </a:lnTo>
                  <a:lnTo>
                    <a:pt x="409" y="778"/>
                  </a:lnTo>
                  <a:lnTo>
                    <a:pt x="399" y="778"/>
                  </a:lnTo>
                  <a:lnTo>
                    <a:pt x="389" y="776"/>
                  </a:lnTo>
                  <a:lnTo>
                    <a:pt x="379" y="775"/>
                  </a:lnTo>
                  <a:lnTo>
                    <a:pt x="358" y="773"/>
                  </a:lnTo>
                  <a:lnTo>
                    <a:pt x="357" y="775"/>
                  </a:lnTo>
                  <a:lnTo>
                    <a:pt x="357" y="776"/>
                  </a:lnTo>
                  <a:lnTo>
                    <a:pt x="357" y="779"/>
                  </a:lnTo>
                  <a:lnTo>
                    <a:pt x="358" y="779"/>
                  </a:lnTo>
                  <a:lnTo>
                    <a:pt x="366" y="780"/>
                  </a:lnTo>
                  <a:lnTo>
                    <a:pt x="374" y="782"/>
                  </a:lnTo>
                  <a:lnTo>
                    <a:pt x="380" y="785"/>
                  </a:lnTo>
                  <a:lnTo>
                    <a:pt x="386" y="789"/>
                  </a:lnTo>
                  <a:lnTo>
                    <a:pt x="392" y="789"/>
                  </a:lnTo>
                  <a:lnTo>
                    <a:pt x="398" y="789"/>
                  </a:lnTo>
                  <a:lnTo>
                    <a:pt x="402" y="789"/>
                  </a:lnTo>
                  <a:lnTo>
                    <a:pt x="404" y="783"/>
                  </a:lnTo>
                  <a:lnTo>
                    <a:pt x="430" y="782"/>
                  </a:lnTo>
                  <a:lnTo>
                    <a:pt x="433" y="783"/>
                  </a:lnTo>
                  <a:lnTo>
                    <a:pt x="437" y="783"/>
                  </a:lnTo>
                  <a:lnTo>
                    <a:pt x="440" y="785"/>
                  </a:lnTo>
                  <a:lnTo>
                    <a:pt x="444" y="785"/>
                  </a:lnTo>
                  <a:lnTo>
                    <a:pt x="452" y="785"/>
                  </a:lnTo>
                  <a:lnTo>
                    <a:pt x="458" y="786"/>
                  </a:lnTo>
                  <a:lnTo>
                    <a:pt x="465" y="786"/>
                  </a:lnTo>
                  <a:lnTo>
                    <a:pt x="472" y="786"/>
                  </a:lnTo>
                  <a:lnTo>
                    <a:pt x="474" y="788"/>
                  </a:lnTo>
                  <a:lnTo>
                    <a:pt x="474" y="788"/>
                  </a:lnTo>
                  <a:lnTo>
                    <a:pt x="475" y="788"/>
                  </a:lnTo>
                  <a:lnTo>
                    <a:pt x="475" y="789"/>
                  </a:lnTo>
                  <a:lnTo>
                    <a:pt x="466" y="792"/>
                  </a:lnTo>
                  <a:lnTo>
                    <a:pt x="458" y="794"/>
                  </a:lnTo>
                  <a:lnTo>
                    <a:pt x="449" y="795"/>
                  </a:lnTo>
                  <a:lnTo>
                    <a:pt x="440" y="797"/>
                  </a:lnTo>
                  <a:lnTo>
                    <a:pt x="430" y="798"/>
                  </a:lnTo>
                  <a:lnTo>
                    <a:pt x="421" y="799"/>
                  </a:lnTo>
                  <a:lnTo>
                    <a:pt x="412" y="799"/>
                  </a:lnTo>
                  <a:lnTo>
                    <a:pt x="404" y="801"/>
                  </a:lnTo>
                  <a:lnTo>
                    <a:pt x="401" y="799"/>
                  </a:lnTo>
                  <a:lnTo>
                    <a:pt x="398" y="799"/>
                  </a:lnTo>
                  <a:lnTo>
                    <a:pt x="395" y="799"/>
                  </a:lnTo>
                  <a:lnTo>
                    <a:pt x="390" y="799"/>
                  </a:lnTo>
                  <a:lnTo>
                    <a:pt x="383" y="799"/>
                  </a:lnTo>
                  <a:lnTo>
                    <a:pt x="376" y="799"/>
                  </a:lnTo>
                  <a:lnTo>
                    <a:pt x="368" y="799"/>
                  </a:lnTo>
                  <a:lnTo>
                    <a:pt x="361" y="799"/>
                  </a:lnTo>
                  <a:lnTo>
                    <a:pt x="360" y="801"/>
                  </a:lnTo>
                  <a:lnTo>
                    <a:pt x="360" y="802"/>
                  </a:lnTo>
                  <a:lnTo>
                    <a:pt x="360" y="804"/>
                  </a:lnTo>
                  <a:lnTo>
                    <a:pt x="363" y="805"/>
                  </a:lnTo>
                  <a:lnTo>
                    <a:pt x="367" y="805"/>
                  </a:lnTo>
                  <a:lnTo>
                    <a:pt x="373" y="805"/>
                  </a:lnTo>
                  <a:lnTo>
                    <a:pt x="379" y="807"/>
                  </a:lnTo>
                  <a:lnTo>
                    <a:pt x="380" y="811"/>
                  </a:lnTo>
                  <a:lnTo>
                    <a:pt x="386" y="813"/>
                  </a:lnTo>
                  <a:lnTo>
                    <a:pt x="392" y="813"/>
                  </a:lnTo>
                  <a:lnTo>
                    <a:pt x="396" y="813"/>
                  </a:lnTo>
                  <a:lnTo>
                    <a:pt x="402" y="811"/>
                  </a:lnTo>
                  <a:lnTo>
                    <a:pt x="404" y="810"/>
                  </a:lnTo>
                  <a:lnTo>
                    <a:pt x="405" y="808"/>
                  </a:lnTo>
                  <a:lnTo>
                    <a:pt x="405" y="808"/>
                  </a:lnTo>
                  <a:lnTo>
                    <a:pt x="405" y="807"/>
                  </a:lnTo>
                  <a:lnTo>
                    <a:pt x="412" y="805"/>
                  </a:lnTo>
                  <a:lnTo>
                    <a:pt x="420" y="805"/>
                  </a:lnTo>
                  <a:lnTo>
                    <a:pt x="427" y="807"/>
                  </a:lnTo>
                  <a:lnTo>
                    <a:pt x="434" y="807"/>
                  </a:lnTo>
                  <a:lnTo>
                    <a:pt x="439" y="810"/>
                  </a:lnTo>
                  <a:lnTo>
                    <a:pt x="443" y="810"/>
                  </a:lnTo>
                  <a:lnTo>
                    <a:pt x="449" y="810"/>
                  </a:lnTo>
                  <a:lnTo>
                    <a:pt x="455" y="810"/>
                  </a:lnTo>
                  <a:lnTo>
                    <a:pt x="459" y="810"/>
                  </a:lnTo>
                  <a:lnTo>
                    <a:pt x="463" y="810"/>
                  </a:lnTo>
                  <a:lnTo>
                    <a:pt x="468" y="810"/>
                  </a:lnTo>
                  <a:lnTo>
                    <a:pt x="471" y="810"/>
                  </a:lnTo>
                  <a:lnTo>
                    <a:pt x="471" y="813"/>
                  </a:lnTo>
                  <a:lnTo>
                    <a:pt x="462" y="814"/>
                  </a:lnTo>
                  <a:lnTo>
                    <a:pt x="455" y="815"/>
                  </a:lnTo>
                  <a:lnTo>
                    <a:pt x="446" y="818"/>
                  </a:lnTo>
                  <a:lnTo>
                    <a:pt x="439" y="820"/>
                  </a:lnTo>
                  <a:lnTo>
                    <a:pt x="430" y="821"/>
                  </a:lnTo>
                  <a:lnTo>
                    <a:pt x="423" y="821"/>
                  </a:lnTo>
                  <a:lnTo>
                    <a:pt x="414" y="823"/>
                  </a:lnTo>
                  <a:lnTo>
                    <a:pt x="405" y="823"/>
                  </a:lnTo>
                  <a:lnTo>
                    <a:pt x="402" y="821"/>
                  </a:lnTo>
                  <a:lnTo>
                    <a:pt x="393" y="823"/>
                  </a:lnTo>
                  <a:lnTo>
                    <a:pt x="383" y="821"/>
                  </a:lnTo>
                  <a:lnTo>
                    <a:pt x="373" y="821"/>
                  </a:lnTo>
                  <a:lnTo>
                    <a:pt x="364" y="824"/>
                  </a:lnTo>
                  <a:lnTo>
                    <a:pt x="366" y="827"/>
                  </a:lnTo>
                  <a:lnTo>
                    <a:pt x="370" y="829"/>
                  </a:lnTo>
                  <a:lnTo>
                    <a:pt x="376" y="827"/>
                  </a:lnTo>
                  <a:lnTo>
                    <a:pt x="380" y="829"/>
                  </a:lnTo>
                  <a:lnTo>
                    <a:pt x="386" y="832"/>
                  </a:lnTo>
                  <a:lnTo>
                    <a:pt x="392" y="833"/>
                  </a:lnTo>
                  <a:lnTo>
                    <a:pt x="398" y="832"/>
                  </a:lnTo>
                  <a:lnTo>
                    <a:pt x="404" y="830"/>
                  </a:lnTo>
                  <a:lnTo>
                    <a:pt x="405" y="827"/>
                  </a:lnTo>
                  <a:lnTo>
                    <a:pt x="408" y="827"/>
                  </a:lnTo>
                  <a:lnTo>
                    <a:pt x="412" y="827"/>
                  </a:lnTo>
                  <a:lnTo>
                    <a:pt x="415" y="827"/>
                  </a:lnTo>
                  <a:lnTo>
                    <a:pt x="421" y="829"/>
                  </a:lnTo>
                  <a:lnTo>
                    <a:pt x="428" y="829"/>
                  </a:lnTo>
                  <a:lnTo>
                    <a:pt x="436" y="829"/>
                  </a:lnTo>
                  <a:lnTo>
                    <a:pt x="443" y="830"/>
                  </a:lnTo>
                  <a:lnTo>
                    <a:pt x="468" y="827"/>
                  </a:lnTo>
                  <a:lnTo>
                    <a:pt x="468" y="830"/>
                  </a:lnTo>
                  <a:lnTo>
                    <a:pt x="466" y="832"/>
                  </a:lnTo>
                  <a:lnTo>
                    <a:pt x="463" y="833"/>
                  </a:lnTo>
                  <a:lnTo>
                    <a:pt x="462" y="834"/>
                  </a:lnTo>
                  <a:lnTo>
                    <a:pt x="443" y="839"/>
                  </a:lnTo>
                  <a:lnTo>
                    <a:pt x="442" y="842"/>
                  </a:lnTo>
                  <a:lnTo>
                    <a:pt x="436" y="842"/>
                  </a:lnTo>
                  <a:lnTo>
                    <a:pt x="430" y="842"/>
                  </a:lnTo>
                  <a:lnTo>
                    <a:pt x="424" y="842"/>
                  </a:lnTo>
                  <a:lnTo>
                    <a:pt x="418" y="843"/>
                  </a:lnTo>
                  <a:lnTo>
                    <a:pt x="414" y="842"/>
                  </a:lnTo>
                  <a:lnTo>
                    <a:pt x="411" y="842"/>
                  </a:lnTo>
                  <a:lnTo>
                    <a:pt x="406" y="843"/>
                  </a:lnTo>
                  <a:lnTo>
                    <a:pt x="404" y="842"/>
                  </a:lnTo>
                  <a:lnTo>
                    <a:pt x="396" y="842"/>
                  </a:lnTo>
                  <a:lnTo>
                    <a:pt x="390" y="842"/>
                  </a:lnTo>
                  <a:lnTo>
                    <a:pt x="383" y="842"/>
                  </a:lnTo>
                  <a:lnTo>
                    <a:pt x="377" y="843"/>
                  </a:lnTo>
                  <a:lnTo>
                    <a:pt x="376" y="842"/>
                  </a:lnTo>
                  <a:lnTo>
                    <a:pt x="373" y="842"/>
                  </a:lnTo>
                  <a:lnTo>
                    <a:pt x="371" y="842"/>
                  </a:lnTo>
                  <a:lnTo>
                    <a:pt x="370" y="843"/>
                  </a:lnTo>
                  <a:lnTo>
                    <a:pt x="370" y="845"/>
                  </a:lnTo>
                  <a:lnTo>
                    <a:pt x="370" y="846"/>
                  </a:lnTo>
                  <a:lnTo>
                    <a:pt x="371" y="848"/>
                  </a:lnTo>
                  <a:lnTo>
                    <a:pt x="373" y="848"/>
                  </a:lnTo>
                  <a:lnTo>
                    <a:pt x="377" y="848"/>
                  </a:lnTo>
                  <a:lnTo>
                    <a:pt x="383" y="848"/>
                  </a:lnTo>
                  <a:lnTo>
                    <a:pt x="389" y="848"/>
                  </a:lnTo>
                  <a:lnTo>
                    <a:pt x="393" y="846"/>
                  </a:lnTo>
                  <a:lnTo>
                    <a:pt x="396" y="848"/>
                  </a:lnTo>
                  <a:lnTo>
                    <a:pt x="399" y="846"/>
                  </a:lnTo>
                  <a:lnTo>
                    <a:pt x="402" y="846"/>
                  </a:lnTo>
                  <a:lnTo>
                    <a:pt x="405" y="846"/>
                  </a:lnTo>
                  <a:lnTo>
                    <a:pt x="408" y="846"/>
                  </a:lnTo>
                  <a:lnTo>
                    <a:pt x="411" y="846"/>
                  </a:lnTo>
                  <a:lnTo>
                    <a:pt x="412" y="846"/>
                  </a:lnTo>
                  <a:lnTo>
                    <a:pt x="415" y="846"/>
                  </a:lnTo>
                  <a:lnTo>
                    <a:pt x="418" y="848"/>
                  </a:lnTo>
                  <a:lnTo>
                    <a:pt x="421" y="846"/>
                  </a:lnTo>
                  <a:lnTo>
                    <a:pt x="424" y="846"/>
                  </a:lnTo>
                  <a:lnTo>
                    <a:pt x="427" y="846"/>
                  </a:lnTo>
                  <a:lnTo>
                    <a:pt x="436" y="846"/>
                  </a:lnTo>
                  <a:lnTo>
                    <a:pt x="446" y="846"/>
                  </a:lnTo>
                  <a:lnTo>
                    <a:pt x="455" y="846"/>
                  </a:lnTo>
                  <a:lnTo>
                    <a:pt x="463" y="846"/>
                  </a:lnTo>
                  <a:lnTo>
                    <a:pt x="456" y="849"/>
                  </a:lnTo>
                  <a:lnTo>
                    <a:pt x="449" y="852"/>
                  </a:lnTo>
                  <a:lnTo>
                    <a:pt x="440" y="853"/>
                  </a:lnTo>
                  <a:lnTo>
                    <a:pt x="433" y="856"/>
                  </a:lnTo>
                  <a:lnTo>
                    <a:pt x="423" y="858"/>
                  </a:lnTo>
                  <a:lnTo>
                    <a:pt x="414" y="858"/>
                  </a:lnTo>
                  <a:lnTo>
                    <a:pt x="404" y="858"/>
                  </a:lnTo>
                  <a:lnTo>
                    <a:pt x="395" y="856"/>
                  </a:lnTo>
                  <a:lnTo>
                    <a:pt x="385" y="856"/>
                  </a:lnTo>
                  <a:lnTo>
                    <a:pt x="376" y="855"/>
                  </a:lnTo>
                  <a:lnTo>
                    <a:pt x="366" y="853"/>
                  </a:lnTo>
                  <a:lnTo>
                    <a:pt x="357" y="852"/>
                  </a:lnTo>
                  <a:lnTo>
                    <a:pt x="355" y="850"/>
                  </a:lnTo>
                  <a:lnTo>
                    <a:pt x="354" y="850"/>
                  </a:lnTo>
                  <a:lnTo>
                    <a:pt x="351" y="852"/>
                  </a:lnTo>
                  <a:lnTo>
                    <a:pt x="350" y="850"/>
                  </a:lnTo>
                  <a:lnTo>
                    <a:pt x="338" y="845"/>
                  </a:lnTo>
                  <a:lnTo>
                    <a:pt x="338" y="837"/>
                  </a:lnTo>
                  <a:lnTo>
                    <a:pt x="336" y="830"/>
                  </a:lnTo>
                  <a:lnTo>
                    <a:pt x="336" y="824"/>
                  </a:lnTo>
                  <a:lnTo>
                    <a:pt x="335" y="817"/>
                  </a:lnTo>
                  <a:lnTo>
                    <a:pt x="333" y="807"/>
                  </a:lnTo>
                  <a:lnTo>
                    <a:pt x="331" y="797"/>
                  </a:lnTo>
                  <a:lnTo>
                    <a:pt x="329" y="786"/>
                  </a:lnTo>
                  <a:lnTo>
                    <a:pt x="328" y="776"/>
                  </a:lnTo>
                  <a:lnTo>
                    <a:pt x="325" y="764"/>
                  </a:lnTo>
                  <a:lnTo>
                    <a:pt x="322" y="753"/>
                  </a:lnTo>
                  <a:lnTo>
                    <a:pt x="319" y="741"/>
                  </a:lnTo>
                  <a:lnTo>
                    <a:pt x="319" y="728"/>
                  </a:lnTo>
                  <a:lnTo>
                    <a:pt x="314" y="716"/>
                  </a:lnTo>
                  <a:lnTo>
                    <a:pt x="312" y="703"/>
                  </a:lnTo>
                  <a:lnTo>
                    <a:pt x="310" y="690"/>
                  </a:lnTo>
                  <a:lnTo>
                    <a:pt x="307" y="677"/>
                  </a:lnTo>
                  <a:lnTo>
                    <a:pt x="303" y="657"/>
                  </a:lnTo>
                  <a:lnTo>
                    <a:pt x="298" y="635"/>
                  </a:lnTo>
                  <a:lnTo>
                    <a:pt x="294" y="614"/>
                  </a:lnTo>
                  <a:lnTo>
                    <a:pt x="290" y="592"/>
                  </a:lnTo>
                  <a:lnTo>
                    <a:pt x="291" y="589"/>
                  </a:lnTo>
                  <a:lnTo>
                    <a:pt x="290" y="585"/>
                  </a:lnTo>
                  <a:lnTo>
                    <a:pt x="288" y="582"/>
                  </a:lnTo>
                  <a:lnTo>
                    <a:pt x="288" y="579"/>
                  </a:lnTo>
                  <a:lnTo>
                    <a:pt x="288" y="575"/>
                  </a:lnTo>
                  <a:lnTo>
                    <a:pt x="285" y="570"/>
                  </a:lnTo>
                  <a:lnTo>
                    <a:pt x="285" y="568"/>
                  </a:lnTo>
                  <a:lnTo>
                    <a:pt x="290" y="565"/>
                  </a:lnTo>
                  <a:lnTo>
                    <a:pt x="284" y="563"/>
                  </a:lnTo>
                  <a:lnTo>
                    <a:pt x="281" y="552"/>
                  </a:lnTo>
                  <a:lnTo>
                    <a:pt x="278" y="541"/>
                  </a:lnTo>
                  <a:lnTo>
                    <a:pt x="272" y="530"/>
                  </a:lnTo>
                  <a:lnTo>
                    <a:pt x="266" y="519"/>
                  </a:lnTo>
                  <a:lnTo>
                    <a:pt x="253" y="490"/>
                  </a:lnTo>
                  <a:lnTo>
                    <a:pt x="240" y="461"/>
                  </a:lnTo>
                  <a:lnTo>
                    <a:pt x="227" y="432"/>
                  </a:lnTo>
                  <a:lnTo>
                    <a:pt x="214" y="401"/>
                  </a:lnTo>
                  <a:lnTo>
                    <a:pt x="201" y="372"/>
                  </a:lnTo>
                  <a:lnTo>
                    <a:pt x="187" y="342"/>
                  </a:lnTo>
                  <a:lnTo>
                    <a:pt x="173" y="312"/>
                  </a:lnTo>
                  <a:lnTo>
                    <a:pt x="158" y="283"/>
                  </a:lnTo>
                  <a:lnTo>
                    <a:pt x="157" y="283"/>
                  </a:lnTo>
                  <a:lnTo>
                    <a:pt x="151" y="269"/>
                  </a:lnTo>
                  <a:lnTo>
                    <a:pt x="145" y="254"/>
                  </a:lnTo>
                  <a:lnTo>
                    <a:pt x="138" y="239"/>
                  </a:lnTo>
                  <a:lnTo>
                    <a:pt x="130" y="225"/>
                  </a:lnTo>
                  <a:lnTo>
                    <a:pt x="122" y="204"/>
                  </a:lnTo>
                  <a:lnTo>
                    <a:pt x="111" y="184"/>
                  </a:lnTo>
                  <a:lnTo>
                    <a:pt x="101" y="165"/>
                  </a:lnTo>
                  <a:lnTo>
                    <a:pt x="91" y="146"/>
                  </a:lnTo>
                  <a:lnTo>
                    <a:pt x="85" y="131"/>
                  </a:lnTo>
                  <a:lnTo>
                    <a:pt x="79" y="118"/>
                  </a:lnTo>
                  <a:lnTo>
                    <a:pt x="73" y="105"/>
                  </a:lnTo>
                  <a:lnTo>
                    <a:pt x="68" y="92"/>
                  </a:lnTo>
                  <a:lnTo>
                    <a:pt x="62" y="79"/>
                  </a:lnTo>
                  <a:lnTo>
                    <a:pt x="56" y="66"/>
                  </a:lnTo>
                  <a:lnTo>
                    <a:pt x="50" y="53"/>
                  </a:lnTo>
                  <a:lnTo>
                    <a:pt x="44" y="38"/>
                  </a:lnTo>
                  <a:lnTo>
                    <a:pt x="43" y="37"/>
                  </a:lnTo>
                  <a:lnTo>
                    <a:pt x="41" y="35"/>
                  </a:lnTo>
                  <a:lnTo>
                    <a:pt x="38" y="35"/>
                  </a:lnTo>
                  <a:lnTo>
                    <a:pt x="37" y="35"/>
                  </a:lnTo>
                  <a:lnTo>
                    <a:pt x="34" y="34"/>
                  </a:lnTo>
                  <a:lnTo>
                    <a:pt x="30" y="32"/>
                  </a:lnTo>
                  <a:lnTo>
                    <a:pt x="22" y="31"/>
                  </a:lnTo>
                  <a:lnTo>
                    <a:pt x="15" y="31"/>
                  </a:lnTo>
                  <a:lnTo>
                    <a:pt x="8" y="29"/>
                  </a:lnTo>
                  <a:lnTo>
                    <a:pt x="3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4" y="22"/>
                  </a:lnTo>
                  <a:lnTo>
                    <a:pt x="28" y="21"/>
                  </a:lnTo>
                  <a:lnTo>
                    <a:pt x="41" y="19"/>
                  </a:lnTo>
                  <a:lnTo>
                    <a:pt x="54" y="18"/>
                  </a:lnTo>
                  <a:lnTo>
                    <a:pt x="68" y="16"/>
                  </a:lnTo>
                  <a:lnTo>
                    <a:pt x="82" y="15"/>
                  </a:lnTo>
                  <a:lnTo>
                    <a:pt x="95" y="12"/>
                  </a:lnTo>
                  <a:lnTo>
                    <a:pt x="110" y="10"/>
                  </a:lnTo>
                  <a:lnTo>
                    <a:pt x="117" y="12"/>
                  </a:lnTo>
                  <a:lnTo>
                    <a:pt x="125" y="10"/>
                  </a:lnTo>
                  <a:lnTo>
                    <a:pt x="133" y="10"/>
                  </a:lnTo>
                  <a:lnTo>
                    <a:pt x="141" y="10"/>
                  </a:lnTo>
                  <a:lnTo>
                    <a:pt x="158" y="9"/>
                  </a:lnTo>
                  <a:lnTo>
                    <a:pt x="176" y="9"/>
                  </a:lnTo>
                  <a:lnTo>
                    <a:pt x="193" y="8"/>
                  </a:lnTo>
                  <a:lnTo>
                    <a:pt x="211" y="6"/>
                  </a:lnTo>
                  <a:lnTo>
                    <a:pt x="228" y="6"/>
                  </a:lnTo>
                  <a:lnTo>
                    <a:pt x="244" y="5"/>
                  </a:lnTo>
                  <a:lnTo>
                    <a:pt x="262" y="3"/>
                  </a:lnTo>
                  <a:lnTo>
                    <a:pt x="279" y="3"/>
                  </a:lnTo>
                  <a:lnTo>
                    <a:pt x="297" y="2"/>
                  </a:lnTo>
                  <a:lnTo>
                    <a:pt x="313" y="2"/>
                  </a:lnTo>
                  <a:lnTo>
                    <a:pt x="331" y="0"/>
                  </a:lnTo>
                  <a:lnTo>
                    <a:pt x="348" y="0"/>
                  </a:lnTo>
                  <a:lnTo>
                    <a:pt x="366" y="0"/>
                  </a:lnTo>
                  <a:lnTo>
                    <a:pt x="382" y="0"/>
                  </a:lnTo>
                  <a:lnTo>
                    <a:pt x="399" y="2"/>
                  </a:lnTo>
                  <a:lnTo>
                    <a:pt x="417" y="2"/>
                  </a:lnTo>
                  <a:lnTo>
                    <a:pt x="478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7" name="Freeform 76"/>
            <p:cNvSpPr>
              <a:spLocks/>
            </p:cNvSpPr>
            <p:nvPr/>
          </p:nvSpPr>
          <p:spPr bwMode="auto">
            <a:xfrm>
              <a:off x="1560157" y="2261383"/>
              <a:ext cx="10454" cy="3484"/>
            </a:xfrm>
            <a:custGeom>
              <a:avLst/>
              <a:gdLst>
                <a:gd name="T0" fmla="*/ 16 w 16"/>
                <a:gd name="T1" fmla="*/ 3 h 6"/>
                <a:gd name="T2" fmla="*/ 15 w 16"/>
                <a:gd name="T3" fmla="*/ 6 h 6"/>
                <a:gd name="T4" fmla="*/ 10 w 16"/>
                <a:gd name="T5" fmla="*/ 6 h 6"/>
                <a:gd name="T6" fmla="*/ 6 w 16"/>
                <a:gd name="T7" fmla="*/ 5 h 6"/>
                <a:gd name="T8" fmla="*/ 1 w 16"/>
                <a:gd name="T9" fmla="*/ 5 h 6"/>
                <a:gd name="T10" fmla="*/ 0 w 16"/>
                <a:gd name="T11" fmla="*/ 5 h 6"/>
                <a:gd name="T12" fmla="*/ 0 w 16"/>
                <a:gd name="T13" fmla="*/ 3 h 6"/>
                <a:gd name="T14" fmla="*/ 0 w 16"/>
                <a:gd name="T15" fmla="*/ 3 h 6"/>
                <a:gd name="T16" fmla="*/ 1 w 16"/>
                <a:gd name="T17" fmla="*/ 3 h 6"/>
                <a:gd name="T18" fmla="*/ 6 w 16"/>
                <a:gd name="T19" fmla="*/ 2 h 6"/>
                <a:gd name="T20" fmla="*/ 9 w 16"/>
                <a:gd name="T21" fmla="*/ 0 h 6"/>
                <a:gd name="T22" fmla="*/ 13 w 16"/>
                <a:gd name="T23" fmla="*/ 2 h 6"/>
                <a:gd name="T24" fmla="*/ 16 w 16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lnTo>
                    <a:pt x="15" y="6"/>
                  </a:lnTo>
                  <a:lnTo>
                    <a:pt x="10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8" name="Freeform 77"/>
            <p:cNvSpPr>
              <a:spLocks/>
            </p:cNvSpPr>
            <p:nvPr/>
          </p:nvSpPr>
          <p:spPr bwMode="auto">
            <a:xfrm>
              <a:off x="1568288" y="2290417"/>
              <a:ext cx="12777" cy="1161"/>
            </a:xfrm>
            <a:custGeom>
              <a:avLst/>
              <a:gdLst>
                <a:gd name="T0" fmla="*/ 22 w 22"/>
                <a:gd name="T1" fmla="*/ 0 h 3"/>
                <a:gd name="T2" fmla="*/ 22 w 22"/>
                <a:gd name="T3" fmla="*/ 1 h 3"/>
                <a:gd name="T4" fmla="*/ 22 w 22"/>
                <a:gd name="T5" fmla="*/ 1 h 3"/>
                <a:gd name="T6" fmla="*/ 21 w 22"/>
                <a:gd name="T7" fmla="*/ 3 h 3"/>
                <a:gd name="T8" fmla="*/ 21 w 22"/>
                <a:gd name="T9" fmla="*/ 3 h 3"/>
                <a:gd name="T10" fmla="*/ 15 w 22"/>
                <a:gd name="T11" fmla="*/ 3 h 3"/>
                <a:gd name="T12" fmla="*/ 9 w 22"/>
                <a:gd name="T13" fmla="*/ 3 h 3"/>
                <a:gd name="T14" fmla="*/ 4 w 22"/>
                <a:gd name="T15" fmla="*/ 3 h 3"/>
                <a:gd name="T16" fmla="*/ 0 w 22"/>
                <a:gd name="T17" fmla="*/ 1 h 3"/>
                <a:gd name="T18" fmla="*/ 0 w 22"/>
                <a:gd name="T19" fmla="*/ 0 h 3"/>
                <a:gd name="T20" fmla="*/ 2 w 22"/>
                <a:gd name="T21" fmla="*/ 0 h 3"/>
                <a:gd name="T22" fmla="*/ 3 w 22"/>
                <a:gd name="T23" fmla="*/ 0 h 3"/>
                <a:gd name="T24" fmla="*/ 4 w 22"/>
                <a:gd name="T25" fmla="*/ 0 h 3"/>
                <a:gd name="T26" fmla="*/ 9 w 22"/>
                <a:gd name="T27" fmla="*/ 0 h 3"/>
                <a:gd name="T28" fmla="*/ 13 w 22"/>
                <a:gd name="T29" fmla="*/ 0 h 3"/>
                <a:gd name="T30" fmla="*/ 18 w 22"/>
                <a:gd name="T31" fmla="*/ 0 h 3"/>
                <a:gd name="T32" fmla="*/ 22 w 22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">
                  <a:moveTo>
                    <a:pt x="22" y="0"/>
                  </a:moveTo>
                  <a:lnTo>
                    <a:pt x="22" y="1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9" name="Freeform 78"/>
            <p:cNvSpPr>
              <a:spLocks/>
            </p:cNvSpPr>
            <p:nvPr/>
          </p:nvSpPr>
          <p:spPr bwMode="auto">
            <a:xfrm>
              <a:off x="1532280" y="2313644"/>
              <a:ext cx="5808" cy="3484"/>
            </a:xfrm>
            <a:custGeom>
              <a:avLst/>
              <a:gdLst>
                <a:gd name="T0" fmla="*/ 12 w 12"/>
                <a:gd name="T1" fmla="*/ 3 h 4"/>
                <a:gd name="T2" fmla="*/ 9 w 12"/>
                <a:gd name="T3" fmla="*/ 4 h 4"/>
                <a:gd name="T4" fmla="*/ 6 w 12"/>
                <a:gd name="T5" fmla="*/ 4 h 4"/>
                <a:gd name="T6" fmla="*/ 3 w 12"/>
                <a:gd name="T7" fmla="*/ 4 h 4"/>
                <a:gd name="T8" fmla="*/ 0 w 12"/>
                <a:gd name="T9" fmla="*/ 4 h 4"/>
                <a:gd name="T10" fmla="*/ 0 w 12"/>
                <a:gd name="T11" fmla="*/ 3 h 4"/>
                <a:gd name="T12" fmla="*/ 3 w 12"/>
                <a:gd name="T13" fmla="*/ 1 h 4"/>
                <a:gd name="T14" fmla="*/ 5 w 12"/>
                <a:gd name="T15" fmla="*/ 1 h 4"/>
                <a:gd name="T16" fmla="*/ 6 w 12"/>
                <a:gd name="T17" fmla="*/ 0 h 4"/>
                <a:gd name="T18" fmla="*/ 8 w 12"/>
                <a:gd name="T19" fmla="*/ 0 h 4"/>
                <a:gd name="T20" fmla="*/ 11 w 12"/>
                <a:gd name="T21" fmla="*/ 0 h 4"/>
                <a:gd name="T22" fmla="*/ 12 w 12"/>
                <a:gd name="T23" fmla="*/ 1 h 4"/>
                <a:gd name="T24" fmla="*/ 12 w 12"/>
                <a:gd name="T2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4">
                  <a:moveTo>
                    <a:pt x="12" y="3"/>
                  </a:moveTo>
                  <a:lnTo>
                    <a:pt x="9" y="4"/>
                  </a:lnTo>
                  <a:lnTo>
                    <a:pt x="6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70" name="Freeform 79"/>
            <p:cNvSpPr>
              <a:spLocks/>
            </p:cNvSpPr>
            <p:nvPr/>
          </p:nvSpPr>
          <p:spPr bwMode="auto">
            <a:xfrm>
              <a:off x="1529957" y="2356614"/>
              <a:ext cx="30200" cy="4645"/>
            </a:xfrm>
            <a:custGeom>
              <a:avLst/>
              <a:gdLst>
                <a:gd name="T0" fmla="*/ 53 w 53"/>
                <a:gd name="T1" fmla="*/ 3 h 7"/>
                <a:gd name="T2" fmla="*/ 53 w 53"/>
                <a:gd name="T3" fmla="*/ 6 h 7"/>
                <a:gd name="T4" fmla="*/ 52 w 53"/>
                <a:gd name="T5" fmla="*/ 6 h 7"/>
                <a:gd name="T6" fmla="*/ 49 w 53"/>
                <a:gd name="T7" fmla="*/ 7 h 7"/>
                <a:gd name="T8" fmla="*/ 47 w 53"/>
                <a:gd name="T9" fmla="*/ 7 h 7"/>
                <a:gd name="T10" fmla="*/ 41 w 53"/>
                <a:gd name="T11" fmla="*/ 7 h 7"/>
                <a:gd name="T12" fmla="*/ 35 w 53"/>
                <a:gd name="T13" fmla="*/ 6 h 7"/>
                <a:gd name="T14" fmla="*/ 30 w 53"/>
                <a:gd name="T15" fmla="*/ 6 h 7"/>
                <a:gd name="T16" fmla="*/ 25 w 53"/>
                <a:gd name="T17" fmla="*/ 6 h 7"/>
                <a:gd name="T18" fmla="*/ 19 w 53"/>
                <a:gd name="T19" fmla="*/ 6 h 7"/>
                <a:gd name="T20" fmla="*/ 14 w 53"/>
                <a:gd name="T21" fmla="*/ 6 h 7"/>
                <a:gd name="T22" fmla="*/ 8 w 53"/>
                <a:gd name="T23" fmla="*/ 4 h 7"/>
                <a:gd name="T24" fmla="*/ 2 w 53"/>
                <a:gd name="T25" fmla="*/ 4 h 7"/>
                <a:gd name="T26" fmla="*/ 0 w 53"/>
                <a:gd name="T27" fmla="*/ 3 h 7"/>
                <a:gd name="T28" fmla="*/ 0 w 53"/>
                <a:gd name="T29" fmla="*/ 1 h 7"/>
                <a:gd name="T30" fmla="*/ 0 w 53"/>
                <a:gd name="T31" fmla="*/ 0 h 7"/>
                <a:gd name="T32" fmla="*/ 2 w 53"/>
                <a:gd name="T33" fmla="*/ 0 h 7"/>
                <a:gd name="T34" fmla="*/ 8 w 53"/>
                <a:gd name="T35" fmla="*/ 0 h 7"/>
                <a:gd name="T36" fmla="*/ 15 w 53"/>
                <a:gd name="T37" fmla="*/ 0 h 7"/>
                <a:gd name="T38" fmla="*/ 21 w 53"/>
                <a:gd name="T39" fmla="*/ 1 h 7"/>
                <a:gd name="T40" fmla="*/ 28 w 53"/>
                <a:gd name="T41" fmla="*/ 1 h 7"/>
                <a:gd name="T42" fmla="*/ 34 w 53"/>
                <a:gd name="T43" fmla="*/ 1 h 7"/>
                <a:gd name="T44" fmla="*/ 40 w 53"/>
                <a:gd name="T45" fmla="*/ 1 h 7"/>
                <a:gd name="T46" fmla="*/ 47 w 53"/>
                <a:gd name="T47" fmla="*/ 1 h 7"/>
                <a:gd name="T48" fmla="*/ 53 w 53"/>
                <a:gd name="T4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7">
                  <a:moveTo>
                    <a:pt x="53" y="3"/>
                  </a:moveTo>
                  <a:lnTo>
                    <a:pt x="53" y="6"/>
                  </a:lnTo>
                  <a:lnTo>
                    <a:pt x="52" y="6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1" y="7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5" y="6"/>
                  </a:lnTo>
                  <a:lnTo>
                    <a:pt x="19" y="6"/>
                  </a:lnTo>
                  <a:lnTo>
                    <a:pt x="14" y="6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8" y="1"/>
                  </a:lnTo>
                  <a:lnTo>
                    <a:pt x="34" y="1"/>
                  </a:lnTo>
                  <a:lnTo>
                    <a:pt x="40" y="1"/>
                  </a:lnTo>
                  <a:lnTo>
                    <a:pt x="47" y="1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71" name="Freeform 80"/>
            <p:cNvSpPr>
              <a:spLocks/>
            </p:cNvSpPr>
            <p:nvPr/>
          </p:nvSpPr>
          <p:spPr bwMode="auto">
            <a:xfrm>
              <a:off x="1610103" y="2358936"/>
              <a:ext cx="1162" cy="1161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72" name="Freeform 81"/>
            <p:cNvSpPr>
              <a:spLocks/>
            </p:cNvSpPr>
            <p:nvPr/>
          </p:nvSpPr>
          <p:spPr bwMode="auto">
            <a:xfrm>
              <a:off x="1392896" y="2370550"/>
              <a:ext cx="6969" cy="2323"/>
            </a:xfrm>
            <a:custGeom>
              <a:avLst/>
              <a:gdLst>
                <a:gd name="T0" fmla="*/ 11 w 11"/>
                <a:gd name="T1" fmla="*/ 2 h 2"/>
                <a:gd name="T2" fmla="*/ 9 w 11"/>
                <a:gd name="T3" fmla="*/ 2 h 2"/>
                <a:gd name="T4" fmla="*/ 6 w 11"/>
                <a:gd name="T5" fmla="*/ 2 h 2"/>
                <a:gd name="T6" fmla="*/ 3 w 11"/>
                <a:gd name="T7" fmla="*/ 2 h 2"/>
                <a:gd name="T8" fmla="*/ 0 w 11"/>
                <a:gd name="T9" fmla="*/ 2 h 2"/>
                <a:gd name="T10" fmla="*/ 0 w 11"/>
                <a:gd name="T11" fmla="*/ 1 h 2"/>
                <a:gd name="T12" fmla="*/ 1 w 11"/>
                <a:gd name="T13" fmla="*/ 1 h 2"/>
                <a:gd name="T14" fmla="*/ 3 w 11"/>
                <a:gd name="T15" fmla="*/ 0 h 2"/>
                <a:gd name="T16" fmla="*/ 4 w 11"/>
                <a:gd name="T17" fmla="*/ 0 h 2"/>
                <a:gd name="T18" fmla="*/ 11 w 11"/>
                <a:gd name="T19" fmla="*/ 1 h 2"/>
                <a:gd name="T20" fmla="*/ 11 w 11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11" y="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73" name="Freeform 82"/>
            <p:cNvSpPr>
              <a:spLocks/>
            </p:cNvSpPr>
            <p:nvPr/>
          </p:nvSpPr>
          <p:spPr bwMode="auto">
            <a:xfrm>
              <a:off x="1454457" y="2633014"/>
              <a:ext cx="1162" cy="232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74" name="Freeform 83"/>
            <p:cNvSpPr>
              <a:spLocks/>
            </p:cNvSpPr>
            <p:nvPr/>
          </p:nvSpPr>
          <p:spPr bwMode="auto">
            <a:xfrm>
              <a:off x="1550865" y="2743341"/>
              <a:ext cx="8131" cy="20904"/>
            </a:xfrm>
            <a:custGeom>
              <a:avLst/>
              <a:gdLst>
                <a:gd name="T0" fmla="*/ 13 w 13"/>
                <a:gd name="T1" fmla="*/ 13 h 37"/>
                <a:gd name="T2" fmla="*/ 12 w 13"/>
                <a:gd name="T3" fmla="*/ 19 h 37"/>
                <a:gd name="T4" fmla="*/ 10 w 13"/>
                <a:gd name="T5" fmla="*/ 25 h 37"/>
                <a:gd name="T6" fmla="*/ 7 w 13"/>
                <a:gd name="T7" fmla="*/ 31 h 37"/>
                <a:gd name="T8" fmla="*/ 4 w 13"/>
                <a:gd name="T9" fmla="*/ 37 h 37"/>
                <a:gd name="T10" fmla="*/ 3 w 13"/>
                <a:gd name="T11" fmla="*/ 37 h 37"/>
                <a:gd name="T12" fmla="*/ 3 w 13"/>
                <a:gd name="T13" fmla="*/ 35 h 37"/>
                <a:gd name="T14" fmla="*/ 1 w 13"/>
                <a:gd name="T15" fmla="*/ 35 h 37"/>
                <a:gd name="T16" fmla="*/ 0 w 13"/>
                <a:gd name="T17" fmla="*/ 34 h 37"/>
                <a:gd name="T18" fmla="*/ 1 w 13"/>
                <a:gd name="T19" fmla="*/ 25 h 37"/>
                <a:gd name="T20" fmla="*/ 1 w 13"/>
                <a:gd name="T21" fmla="*/ 16 h 37"/>
                <a:gd name="T22" fmla="*/ 3 w 13"/>
                <a:gd name="T23" fmla="*/ 8 h 37"/>
                <a:gd name="T24" fmla="*/ 9 w 13"/>
                <a:gd name="T25" fmla="*/ 0 h 37"/>
                <a:gd name="T26" fmla="*/ 12 w 13"/>
                <a:gd name="T27" fmla="*/ 2 h 37"/>
                <a:gd name="T28" fmla="*/ 13 w 13"/>
                <a:gd name="T29" fmla="*/ 5 h 37"/>
                <a:gd name="T30" fmla="*/ 12 w 13"/>
                <a:gd name="T31" fmla="*/ 9 h 37"/>
                <a:gd name="T32" fmla="*/ 13 w 13"/>
                <a:gd name="T33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37">
                  <a:moveTo>
                    <a:pt x="13" y="13"/>
                  </a:moveTo>
                  <a:lnTo>
                    <a:pt x="12" y="19"/>
                  </a:lnTo>
                  <a:lnTo>
                    <a:pt x="10" y="25"/>
                  </a:lnTo>
                  <a:lnTo>
                    <a:pt x="7" y="31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1" y="16"/>
                  </a:lnTo>
                  <a:lnTo>
                    <a:pt x="3" y="8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75" name="Freeform 84"/>
            <p:cNvSpPr>
              <a:spLocks/>
            </p:cNvSpPr>
            <p:nvPr/>
          </p:nvSpPr>
          <p:spPr bwMode="auto">
            <a:xfrm>
              <a:off x="1464911" y="2750309"/>
              <a:ext cx="13938" cy="18582"/>
            </a:xfrm>
            <a:custGeom>
              <a:avLst/>
              <a:gdLst>
                <a:gd name="T0" fmla="*/ 25 w 25"/>
                <a:gd name="T1" fmla="*/ 28 h 32"/>
                <a:gd name="T2" fmla="*/ 25 w 25"/>
                <a:gd name="T3" fmla="*/ 29 h 32"/>
                <a:gd name="T4" fmla="*/ 25 w 25"/>
                <a:gd name="T5" fmla="*/ 31 h 32"/>
                <a:gd name="T6" fmla="*/ 23 w 25"/>
                <a:gd name="T7" fmla="*/ 32 h 32"/>
                <a:gd name="T8" fmla="*/ 22 w 25"/>
                <a:gd name="T9" fmla="*/ 32 h 32"/>
                <a:gd name="T10" fmla="*/ 16 w 25"/>
                <a:gd name="T11" fmla="*/ 26 h 32"/>
                <a:gd name="T12" fmla="*/ 12 w 25"/>
                <a:gd name="T13" fmla="*/ 19 h 32"/>
                <a:gd name="T14" fmla="*/ 6 w 25"/>
                <a:gd name="T15" fmla="*/ 12 h 32"/>
                <a:gd name="T16" fmla="*/ 0 w 25"/>
                <a:gd name="T17" fmla="*/ 6 h 32"/>
                <a:gd name="T18" fmla="*/ 0 w 25"/>
                <a:gd name="T19" fmla="*/ 4 h 32"/>
                <a:gd name="T20" fmla="*/ 0 w 25"/>
                <a:gd name="T21" fmla="*/ 1 h 32"/>
                <a:gd name="T22" fmla="*/ 1 w 25"/>
                <a:gd name="T23" fmla="*/ 0 h 32"/>
                <a:gd name="T24" fmla="*/ 3 w 25"/>
                <a:gd name="T25" fmla="*/ 0 h 32"/>
                <a:gd name="T26" fmla="*/ 10 w 25"/>
                <a:gd name="T27" fmla="*/ 6 h 32"/>
                <a:gd name="T28" fmla="*/ 16 w 25"/>
                <a:gd name="T29" fmla="*/ 13 h 32"/>
                <a:gd name="T30" fmla="*/ 20 w 25"/>
                <a:gd name="T31" fmla="*/ 20 h 32"/>
                <a:gd name="T32" fmla="*/ 25 w 25"/>
                <a:gd name="T33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">
                  <a:moveTo>
                    <a:pt x="25" y="28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16" y="26"/>
                  </a:lnTo>
                  <a:lnTo>
                    <a:pt x="12" y="19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13"/>
                  </a:lnTo>
                  <a:lnTo>
                    <a:pt x="20" y="20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76" name="Freeform 85"/>
            <p:cNvSpPr>
              <a:spLocks/>
            </p:cNvSpPr>
            <p:nvPr/>
          </p:nvSpPr>
          <p:spPr bwMode="auto">
            <a:xfrm>
              <a:off x="1572934" y="2790957"/>
              <a:ext cx="19746" cy="11613"/>
            </a:xfrm>
            <a:custGeom>
              <a:avLst/>
              <a:gdLst>
                <a:gd name="T0" fmla="*/ 33 w 33"/>
                <a:gd name="T1" fmla="*/ 6 h 20"/>
                <a:gd name="T2" fmla="*/ 29 w 33"/>
                <a:gd name="T3" fmla="*/ 9 h 20"/>
                <a:gd name="T4" fmla="*/ 26 w 33"/>
                <a:gd name="T5" fmla="*/ 12 h 20"/>
                <a:gd name="T6" fmla="*/ 22 w 33"/>
                <a:gd name="T7" fmla="*/ 13 h 20"/>
                <a:gd name="T8" fmla="*/ 17 w 33"/>
                <a:gd name="T9" fmla="*/ 15 h 20"/>
                <a:gd name="T10" fmla="*/ 17 w 33"/>
                <a:gd name="T11" fmla="*/ 16 h 20"/>
                <a:gd name="T12" fmla="*/ 13 w 33"/>
                <a:gd name="T13" fmla="*/ 17 h 20"/>
                <a:gd name="T14" fmla="*/ 9 w 33"/>
                <a:gd name="T15" fmla="*/ 20 h 20"/>
                <a:gd name="T16" fmla="*/ 4 w 33"/>
                <a:gd name="T17" fmla="*/ 20 h 20"/>
                <a:gd name="T18" fmla="*/ 0 w 33"/>
                <a:gd name="T19" fmla="*/ 17 h 20"/>
                <a:gd name="T20" fmla="*/ 3 w 33"/>
                <a:gd name="T21" fmla="*/ 13 h 20"/>
                <a:gd name="T22" fmla="*/ 6 w 33"/>
                <a:gd name="T23" fmla="*/ 9 h 20"/>
                <a:gd name="T24" fmla="*/ 9 w 33"/>
                <a:gd name="T25" fmla="*/ 4 h 20"/>
                <a:gd name="T26" fmla="*/ 13 w 33"/>
                <a:gd name="T27" fmla="*/ 1 h 20"/>
                <a:gd name="T28" fmla="*/ 19 w 33"/>
                <a:gd name="T29" fmla="*/ 0 h 20"/>
                <a:gd name="T30" fmla="*/ 26 w 33"/>
                <a:gd name="T31" fmla="*/ 0 h 20"/>
                <a:gd name="T32" fmla="*/ 31 w 33"/>
                <a:gd name="T33" fmla="*/ 1 h 20"/>
                <a:gd name="T34" fmla="*/ 33 w 33"/>
                <a:gd name="T3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20">
                  <a:moveTo>
                    <a:pt x="33" y="6"/>
                  </a:moveTo>
                  <a:lnTo>
                    <a:pt x="29" y="9"/>
                  </a:lnTo>
                  <a:lnTo>
                    <a:pt x="26" y="12"/>
                  </a:lnTo>
                  <a:lnTo>
                    <a:pt x="22" y="13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20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4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77" name="Freeform 88"/>
            <p:cNvSpPr>
              <a:spLocks/>
            </p:cNvSpPr>
            <p:nvPr/>
          </p:nvSpPr>
          <p:spPr bwMode="auto">
            <a:xfrm>
              <a:off x="1437034" y="2808377"/>
              <a:ext cx="16261" cy="9291"/>
            </a:xfrm>
            <a:custGeom>
              <a:avLst/>
              <a:gdLst>
                <a:gd name="T0" fmla="*/ 29 w 29"/>
                <a:gd name="T1" fmla="*/ 16 h 18"/>
                <a:gd name="T2" fmla="*/ 27 w 29"/>
                <a:gd name="T3" fmla="*/ 18 h 18"/>
                <a:gd name="T4" fmla="*/ 25 w 29"/>
                <a:gd name="T5" fmla="*/ 18 h 18"/>
                <a:gd name="T6" fmla="*/ 22 w 29"/>
                <a:gd name="T7" fmla="*/ 16 h 18"/>
                <a:gd name="T8" fmla="*/ 19 w 29"/>
                <a:gd name="T9" fmla="*/ 16 h 18"/>
                <a:gd name="T10" fmla="*/ 13 w 29"/>
                <a:gd name="T11" fmla="*/ 13 h 18"/>
                <a:gd name="T12" fmla="*/ 8 w 29"/>
                <a:gd name="T13" fmla="*/ 12 h 18"/>
                <a:gd name="T14" fmla="*/ 4 w 29"/>
                <a:gd name="T15" fmla="*/ 9 h 18"/>
                <a:gd name="T16" fmla="*/ 0 w 29"/>
                <a:gd name="T17" fmla="*/ 6 h 18"/>
                <a:gd name="T18" fmla="*/ 0 w 29"/>
                <a:gd name="T19" fmla="*/ 3 h 18"/>
                <a:gd name="T20" fmla="*/ 0 w 29"/>
                <a:gd name="T21" fmla="*/ 2 h 18"/>
                <a:gd name="T22" fmla="*/ 1 w 29"/>
                <a:gd name="T23" fmla="*/ 2 h 18"/>
                <a:gd name="T24" fmla="*/ 3 w 29"/>
                <a:gd name="T25" fmla="*/ 0 h 18"/>
                <a:gd name="T26" fmla="*/ 10 w 29"/>
                <a:gd name="T27" fmla="*/ 3 h 18"/>
                <a:gd name="T28" fmla="*/ 16 w 29"/>
                <a:gd name="T29" fmla="*/ 7 h 18"/>
                <a:gd name="T30" fmla="*/ 23 w 29"/>
                <a:gd name="T31" fmla="*/ 12 h 18"/>
                <a:gd name="T32" fmla="*/ 29 w 29"/>
                <a:gd name="T3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8">
                  <a:moveTo>
                    <a:pt x="29" y="16"/>
                  </a:moveTo>
                  <a:lnTo>
                    <a:pt x="27" y="18"/>
                  </a:lnTo>
                  <a:lnTo>
                    <a:pt x="25" y="18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4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0" y="3"/>
                  </a:lnTo>
                  <a:lnTo>
                    <a:pt x="16" y="7"/>
                  </a:lnTo>
                  <a:lnTo>
                    <a:pt x="23" y="12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78" name="Freeform 105"/>
            <p:cNvSpPr>
              <a:spLocks/>
            </p:cNvSpPr>
            <p:nvPr/>
          </p:nvSpPr>
          <p:spPr bwMode="auto">
            <a:xfrm>
              <a:off x="1589195" y="1575029"/>
              <a:ext cx="211399" cy="222978"/>
            </a:xfrm>
            <a:custGeom>
              <a:avLst/>
              <a:gdLst>
                <a:gd name="T0" fmla="*/ 282 w 365"/>
                <a:gd name="T1" fmla="*/ 7 h 383"/>
                <a:gd name="T2" fmla="*/ 300 w 365"/>
                <a:gd name="T3" fmla="*/ 16 h 383"/>
                <a:gd name="T4" fmla="*/ 327 w 365"/>
                <a:gd name="T5" fmla="*/ 43 h 383"/>
                <a:gd name="T6" fmla="*/ 333 w 365"/>
                <a:gd name="T7" fmla="*/ 55 h 383"/>
                <a:gd name="T8" fmla="*/ 346 w 365"/>
                <a:gd name="T9" fmla="*/ 106 h 383"/>
                <a:gd name="T10" fmla="*/ 333 w 365"/>
                <a:gd name="T11" fmla="*/ 167 h 383"/>
                <a:gd name="T12" fmla="*/ 316 w 365"/>
                <a:gd name="T13" fmla="*/ 207 h 383"/>
                <a:gd name="T14" fmla="*/ 291 w 365"/>
                <a:gd name="T15" fmla="*/ 245 h 383"/>
                <a:gd name="T16" fmla="*/ 259 w 365"/>
                <a:gd name="T17" fmla="*/ 286 h 383"/>
                <a:gd name="T18" fmla="*/ 219 w 365"/>
                <a:gd name="T19" fmla="*/ 322 h 383"/>
                <a:gd name="T20" fmla="*/ 174 w 365"/>
                <a:gd name="T21" fmla="*/ 353 h 383"/>
                <a:gd name="T22" fmla="*/ 190 w 365"/>
                <a:gd name="T23" fmla="*/ 350 h 383"/>
                <a:gd name="T24" fmla="*/ 212 w 365"/>
                <a:gd name="T25" fmla="*/ 341 h 383"/>
                <a:gd name="T26" fmla="*/ 234 w 365"/>
                <a:gd name="T27" fmla="*/ 331 h 383"/>
                <a:gd name="T28" fmla="*/ 222 w 365"/>
                <a:gd name="T29" fmla="*/ 332 h 383"/>
                <a:gd name="T30" fmla="*/ 228 w 365"/>
                <a:gd name="T31" fmla="*/ 321 h 383"/>
                <a:gd name="T32" fmla="*/ 259 w 365"/>
                <a:gd name="T33" fmla="*/ 303 h 383"/>
                <a:gd name="T34" fmla="*/ 288 w 365"/>
                <a:gd name="T35" fmla="*/ 283 h 383"/>
                <a:gd name="T36" fmla="*/ 324 w 365"/>
                <a:gd name="T37" fmla="*/ 233 h 383"/>
                <a:gd name="T38" fmla="*/ 352 w 365"/>
                <a:gd name="T39" fmla="*/ 166 h 383"/>
                <a:gd name="T40" fmla="*/ 352 w 365"/>
                <a:gd name="T41" fmla="*/ 92 h 383"/>
                <a:gd name="T42" fmla="*/ 349 w 365"/>
                <a:gd name="T43" fmla="*/ 78 h 383"/>
                <a:gd name="T44" fmla="*/ 349 w 365"/>
                <a:gd name="T45" fmla="*/ 73 h 383"/>
                <a:gd name="T46" fmla="*/ 357 w 365"/>
                <a:gd name="T47" fmla="*/ 81 h 383"/>
                <a:gd name="T48" fmla="*/ 362 w 365"/>
                <a:gd name="T49" fmla="*/ 106 h 383"/>
                <a:gd name="T50" fmla="*/ 364 w 365"/>
                <a:gd name="T51" fmla="*/ 166 h 383"/>
                <a:gd name="T52" fmla="*/ 346 w 365"/>
                <a:gd name="T53" fmla="*/ 218 h 383"/>
                <a:gd name="T54" fmla="*/ 320 w 365"/>
                <a:gd name="T55" fmla="*/ 267 h 383"/>
                <a:gd name="T56" fmla="*/ 285 w 365"/>
                <a:gd name="T57" fmla="*/ 309 h 383"/>
                <a:gd name="T58" fmla="*/ 282 w 365"/>
                <a:gd name="T59" fmla="*/ 312 h 383"/>
                <a:gd name="T60" fmla="*/ 267 w 365"/>
                <a:gd name="T61" fmla="*/ 325 h 383"/>
                <a:gd name="T62" fmla="*/ 248 w 365"/>
                <a:gd name="T63" fmla="*/ 340 h 383"/>
                <a:gd name="T64" fmla="*/ 228 w 365"/>
                <a:gd name="T65" fmla="*/ 353 h 383"/>
                <a:gd name="T66" fmla="*/ 205 w 365"/>
                <a:gd name="T67" fmla="*/ 364 h 383"/>
                <a:gd name="T68" fmla="*/ 184 w 365"/>
                <a:gd name="T69" fmla="*/ 372 h 383"/>
                <a:gd name="T70" fmla="*/ 165 w 365"/>
                <a:gd name="T71" fmla="*/ 377 h 383"/>
                <a:gd name="T72" fmla="*/ 145 w 365"/>
                <a:gd name="T73" fmla="*/ 380 h 383"/>
                <a:gd name="T74" fmla="*/ 127 w 365"/>
                <a:gd name="T75" fmla="*/ 382 h 383"/>
                <a:gd name="T76" fmla="*/ 110 w 365"/>
                <a:gd name="T77" fmla="*/ 380 h 383"/>
                <a:gd name="T78" fmla="*/ 95 w 365"/>
                <a:gd name="T79" fmla="*/ 376 h 383"/>
                <a:gd name="T80" fmla="*/ 72 w 365"/>
                <a:gd name="T81" fmla="*/ 370 h 383"/>
                <a:gd name="T82" fmla="*/ 38 w 365"/>
                <a:gd name="T83" fmla="*/ 347 h 383"/>
                <a:gd name="T84" fmla="*/ 10 w 365"/>
                <a:gd name="T85" fmla="*/ 307 h 383"/>
                <a:gd name="T86" fmla="*/ 0 w 365"/>
                <a:gd name="T87" fmla="*/ 261 h 383"/>
                <a:gd name="T88" fmla="*/ 10 w 365"/>
                <a:gd name="T89" fmla="*/ 211 h 383"/>
                <a:gd name="T90" fmla="*/ 34 w 365"/>
                <a:gd name="T91" fmla="*/ 153 h 383"/>
                <a:gd name="T92" fmla="*/ 72 w 365"/>
                <a:gd name="T93" fmla="*/ 92 h 383"/>
                <a:gd name="T94" fmla="*/ 124 w 365"/>
                <a:gd name="T95" fmla="*/ 42 h 383"/>
                <a:gd name="T96" fmla="*/ 158 w 365"/>
                <a:gd name="T97" fmla="*/ 23 h 383"/>
                <a:gd name="T98" fmla="*/ 194 w 365"/>
                <a:gd name="T99" fmla="*/ 7 h 383"/>
                <a:gd name="T100" fmla="*/ 230 w 365"/>
                <a:gd name="T101" fmla="*/ 0 h 383"/>
                <a:gd name="T102" fmla="*/ 262 w 365"/>
                <a:gd name="T103" fmla="*/ 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5" h="383">
                  <a:moveTo>
                    <a:pt x="275" y="4"/>
                  </a:moveTo>
                  <a:lnTo>
                    <a:pt x="278" y="6"/>
                  </a:lnTo>
                  <a:lnTo>
                    <a:pt x="282" y="7"/>
                  </a:lnTo>
                  <a:lnTo>
                    <a:pt x="286" y="8"/>
                  </a:lnTo>
                  <a:lnTo>
                    <a:pt x="289" y="10"/>
                  </a:lnTo>
                  <a:lnTo>
                    <a:pt x="300" y="16"/>
                  </a:lnTo>
                  <a:lnTo>
                    <a:pt x="311" y="23"/>
                  </a:lnTo>
                  <a:lnTo>
                    <a:pt x="322" y="32"/>
                  </a:lnTo>
                  <a:lnTo>
                    <a:pt x="327" y="43"/>
                  </a:lnTo>
                  <a:lnTo>
                    <a:pt x="329" y="48"/>
                  </a:lnTo>
                  <a:lnTo>
                    <a:pt x="330" y="52"/>
                  </a:lnTo>
                  <a:lnTo>
                    <a:pt x="333" y="55"/>
                  </a:lnTo>
                  <a:lnTo>
                    <a:pt x="336" y="58"/>
                  </a:lnTo>
                  <a:lnTo>
                    <a:pt x="343" y="81"/>
                  </a:lnTo>
                  <a:lnTo>
                    <a:pt x="346" y="106"/>
                  </a:lnTo>
                  <a:lnTo>
                    <a:pt x="345" y="130"/>
                  </a:lnTo>
                  <a:lnTo>
                    <a:pt x="338" y="153"/>
                  </a:lnTo>
                  <a:lnTo>
                    <a:pt x="333" y="167"/>
                  </a:lnTo>
                  <a:lnTo>
                    <a:pt x="329" y="182"/>
                  </a:lnTo>
                  <a:lnTo>
                    <a:pt x="323" y="195"/>
                  </a:lnTo>
                  <a:lnTo>
                    <a:pt x="316" y="207"/>
                  </a:lnTo>
                  <a:lnTo>
                    <a:pt x="307" y="220"/>
                  </a:lnTo>
                  <a:lnTo>
                    <a:pt x="300" y="233"/>
                  </a:lnTo>
                  <a:lnTo>
                    <a:pt x="291" y="245"/>
                  </a:lnTo>
                  <a:lnTo>
                    <a:pt x="282" y="258"/>
                  </a:lnTo>
                  <a:lnTo>
                    <a:pt x="270" y="272"/>
                  </a:lnTo>
                  <a:lnTo>
                    <a:pt x="259" y="286"/>
                  </a:lnTo>
                  <a:lnTo>
                    <a:pt x="246" y="299"/>
                  </a:lnTo>
                  <a:lnTo>
                    <a:pt x="232" y="310"/>
                  </a:lnTo>
                  <a:lnTo>
                    <a:pt x="219" y="322"/>
                  </a:lnTo>
                  <a:lnTo>
                    <a:pt x="205" y="334"/>
                  </a:lnTo>
                  <a:lnTo>
                    <a:pt x="190" y="344"/>
                  </a:lnTo>
                  <a:lnTo>
                    <a:pt x="174" y="353"/>
                  </a:lnTo>
                  <a:lnTo>
                    <a:pt x="174" y="353"/>
                  </a:lnTo>
                  <a:lnTo>
                    <a:pt x="181" y="351"/>
                  </a:lnTo>
                  <a:lnTo>
                    <a:pt x="190" y="350"/>
                  </a:lnTo>
                  <a:lnTo>
                    <a:pt x="197" y="347"/>
                  </a:lnTo>
                  <a:lnTo>
                    <a:pt x="205" y="344"/>
                  </a:lnTo>
                  <a:lnTo>
                    <a:pt x="212" y="341"/>
                  </a:lnTo>
                  <a:lnTo>
                    <a:pt x="221" y="338"/>
                  </a:lnTo>
                  <a:lnTo>
                    <a:pt x="227" y="335"/>
                  </a:lnTo>
                  <a:lnTo>
                    <a:pt x="234" y="331"/>
                  </a:lnTo>
                  <a:lnTo>
                    <a:pt x="230" y="329"/>
                  </a:lnTo>
                  <a:lnTo>
                    <a:pt x="227" y="331"/>
                  </a:lnTo>
                  <a:lnTo>
                    <a:pt x="222" y="332"/>
                  </a:lnTo>
                  <a:lnTo>
                    <a:pt x="218" y="331"/>
                  </a:lnTo>
                  <a:lnTo>
                    <a:pt x="218" y="328"/>
                  </a:lnTo>
                  <a:lnTo>
                    <a:pt x="228" y="321"/>
                  </a:lnTo>
                  <a:lnTo>
                    <a:pt x="238" y="315"/>
                  </a:lnTo>
                  <a:lnTo>
                    <a:pt x="248" y="309"/>
                  </a:lnTo>
                  <a:lnTo>
                    <a:pt x="259" y="303"/>
                  </a:lnTo>
                  <a:lnTo>
                    <a:pt x="269" y="297"/>
                  </a:lnTo>
                  <a:lnTo>
                    <a:pt x="279" y="291"/>
                  </a:lnTo>
                  <a:lnTo>
                    <a:pt x="288" y="283"/>
                  </a:lnTo>
                  <a:lnTo>
                    <a:pt x="297" y="274"/>
                  </a:lnTo>
                  <a:lnTo>
                    <a:pt x="311" y="255"/>
                  </a:lnTo>
                  <a:lnTo>
                    <a:pt x="324" y="233"/>
                  </a:lnTo>
                  <a:lnTo>
                    <a:pt x="336" y="213"/>
                  </a:lnTo>
                  <a:lnTo>
                    <a:pt x="345" y="189"/>
                  </a:lnTo>
                  <a:lnTo>
                    <a:pt x="352" y="166"/>
                  </a:lnTo>
                  <a:lnTo>
                    <a:pt x="357" y="143"/>
                  </a:lnTo>
                  <a:lnTo>
                    <a:pt x="357" y="118"/>
                  </a:lnTo>
                  <a:lnTo>
                    <a:pt x="352" y="92"/>
                  </a:lnTo>
                  <a:lnTo>
                    <a:pt x="352" y="87"/>
                  </a:lnTo>
                  <a:lnTo>
                    <a:pt x="351" y="83"/>
                  </a:lnTo>
                  <a:lnTo>
                    <a:pt x="349" y="78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9" y="73"/>
                  </a:lnTo>
                  <a:lnTo>
                    <a:pt x="351" y="73"/>
                  </a:lnTo>
                  <a:lnTo>
                    <a:pt x="352" y="73"/>
                  </a:lnTo>
                  <a:lnTo>
                    <a:pt x="357" y="81"/>
                  </a:lnTo>
                  <a:lnTo>
                    <a:pt x="358" y="89"/>
                  </a:lnTo>
                  <a:lnTo>
                    <a:pt x="360" y="97"/>
                  </a:lnTo>
                  <a:lnTo>
                    <a:pt x="362" y="106"/>
                  </a:lnTo>
                  <a:lnTo>
                    <a:pt x="364" y="127"/>
                  </a:lnTo>
                  <a:lnTo>
                    <a:pt x="365" y="147"/>
                  </a:lnTo>
                  <a:lnTo>
                    <a:pt x="364" y="166"/>
                  </a:lnTo>
                  <a:lnTo>
                    <a:pt x="360" y="185"/>
                  </a:lnTo>
                  <a:lnTo>
                    <a:pt x="354" y="202"/>
                  </a:lnTo>
                  <a:lnTo>
                    <a:pt x="346" y="218"/>
                  </a:lnTo>
                  <a:lnTo>
                    <a:pt x="339" y="235"/>
                  </a:lnTo>
                  <a:lnTo>
                    <a:pt x="330" y="251"/>
                  </a:lnTo>
                  <a:lnTo>
                    <a:pt x="320" y="267"/>
                  </a:lnTo>
                  <a:lnTo>
                    <a:pt x="308" y="281"/>
                  </a:lnTo>
                  <a:lnTo>
                    <a:pt x="297" y="294"/>
                  </a:lnTo>
                  <a:lnTo>
                    <a:pt x="285" y="309"/>
                  </a:lnTo>
                  <a:lnTo>
                    <a:pt x="284" y="309"/>
                  </a:lnTo>
                  <a:lnTo>
                    <a:pt x="282" y="310"/>
                  </a:lnTo>
                  <a:lnTo>
                    <a:pt x="282" y="312"/>
                  </a:lnTo>
                  <a:lnTo>
                    <a:pt x="281" y="313"/>
                  </a:lnTo>
                  <a:lnTo>
                    <a:pt x="275" y="319"/>
                  </a:lnTo>
                  <a:lnTo>
                    <a:pt x="267" y="325"/>
                  </a:lnTo>
                  <a:lnTo>
                    <a:pt x="262" y="329"/>
                  </a:lnTo>
                  <a:lnTo>
                    <a:pt x="254" y="335"/>
                  </a:lnTo>
                  <a:lnTo>
                    <a:pt x="248" y="340"/>
                  </a:lnTo>
                  <a:lnTo>
                    <a:pt x="241" y="345"/>
                  </a:lnTo>
                  <a:lnTo>
                    <a:pt x="235" y="350"/>
                  </a:lnTo>
                  <a:lnTo>
                    <a:pt x="228" y="353"/>
                  </a:lnTo>
                  <a:lnTo>
                    <a:pt x="221" y="357"/>
                  </a:lnTo>
                  <a:lnTo>
                    <a:pt x="213" y="360"/>
                  </a:lnTo>
                  <a:lnTo>
                    <a:pt x="205" y="364"/>
                  </a:lnTo>
                  <a:lnTo>
                    <a:pt x="197" y="369"/>
                  </a:lnTo>
                  <a:lnTo>
                    <a:pt x="192" y="370"/>
                  </a:lnTo>
                  <a:lnTo>
                    <a:pt x="184" y="372"/>
                  </a:lnTo>
                  <a:lnTo>
                    <a:pt x="178" y="373"/>
                  </a:lnTo>
                  <a:lnTo>
                    <a:pt x="171" y="375"/>
                  </a:lnTo>
                  <a:lnTo>
                    <a:pt x="165" y="377"/>
                  </a:lnTo>
                  <a:lnTo>
                    <a:pt x="158" y="379"/>
                  </a:lnTo>
                  <a:lnTo>
                    <a:pt x="152" y="379"/>
                  </a:lnTo>
                  <a:lnTo>
                    <a:pt x="145" y="380"/>
                  </a:lnTo>
                  <a:lnTo>
                    <a:pt x="139" y="382"/>
                  </a:lnTo>
                  <a:lnTo>
                    <a:pt x="133" y="383"/>
                  </a:lnTo>
                  <a:lnTo>
                    <a:pt x="127" y="382"/>
                  </a:lnTo>
                  <a:lnTo>
                    <a:pt x="121" y="382"/>
                  </a:lnTo>
                  <a:lnTo>
                    <a:pt x="116" y="380"/>
                  </a:lnTo>
                  <a:lnTo>
                    <a:pt x="110" y="380"/>
                  </a:lnTo>
                  <a:lnTo>
                    <a:pt x="104" y="379"/>
                  </a:lnTo>
                  <a:lnTo>
                    <a:pt x="98" y="379"/>
                  </a:lnTo>
                  <a:lnTo>
                    <a:pt x="95" y="376"/>
                  </a:lnTo>
                  <a:lnTo>
                    <a:pt x="86" y="376"/>
                  </a:lnTo>
                  <a:lnTo>
                    <a:pt x="79" y="373"/>
                  </a:lnTo>
                  <a:lnTo>
                    <a:pt x="72" y="370"/>
                  </a:lnTo>
                  <a:lnTo>
                    <a:pt x="63" y="366"/>
                  </a:lnTo>
                  <a:lnTo>
                    <a:pt x="50" y="357"/>
                  </a:lnTo>
                  <a:lnTo>
                    <a:pt x="38" y="347"/>
                  </a:lnTo>
                  <a:lnTo>
                    <a:pt x="26" y="335"/>
                  </a:lnTo>
                  <a:lnTo>
                    <a:pt x="18" y="322"/>
                  </a:lnTo>
                  <a:lnTo>
                    <a:pt x="10" y="307"/>
                  </a:lnTo>
                  <a:lnTo>
                    <a:pt x="5" y="293"/>
                  </a:lnTo>
                  <a:lnTo>
                    <a:pt x="2" y="277"/>
                  </a:lnTo>
                  <a:lnTo>
                    <a:pt x="0" y="261"/>
                  </a:lnTo>
                  <a:lnTo>
                    <a:pt x="2" y="243"/>
                  </a:lnTo>
                  <a:lnTo>
                    <a:pt x="6" y="227"/>
                  </a:lnTo>
                  <a:lnTo>
                    <a:pt x="10" y="211"/>
                  </a:lnTo>
                  <a:lnTo>
                    <a:pt x="15" y="195"/>
                  </a:lnTo>
                  <a:lnTo>
                    <a:pt x="24" y="173"/>
                  </a:lnTo>
                  <a:lnTo>
                    <a:pt x="34" y="153"/>
                  </a:lnTo>
                  <a:lnTo>
                    <a:pt x="45" y="131"/>
                  </a:lnTo>
                  <a:lnTo>
                    <a:pt x="57" y="111"/>
                  </a:lnTo>
                  <a:lnTo>
                    <a:pt x="72" y="92"/>
                  </a:lnTo>
                  <a:lnTo>
                    <a:pt x="88" y="73"/>
                  </a:lnTo>
                  <a:lnTo>
                    <a:pt x="105" y="57"/>
                  </a:lnTo>
                  <a:lnTo>
                    <a:pt x="124" y="42"/>
                  </a:lnTo>
                  <a:lnTo>
                    <a:pt x="136" y="36"/>
                  </a:lnTo>
                  <a:lnTo>
                    <a:pt x="148" y="29"/>
                  </a:lnTo>
                  <a:lnTo>
                    <a:pt x="158" y="23"/>
                  </a:lnTo>
                  <a:lnTo>
                    <a:pt x="170" y="17"/>
                  </a:lnTo>
                  <a:lnTo>
                    <a:pt x="181" y="11"/>
                  </a:lnTo>
                  <a:lnTo>
                    <a:pt x="194" y="7"/>
                  </a:lnTo>
                  <a:lnTo>
                    <a:pt x="206" y="4"/>
                  </a:lnTo>
                  <a:lnTo>
                    <a:pt x="219" y="1"/>
                  </a:lnTo>
                  <a:lnTo>
                    <a:pt x="230" y="0"/>
                  </a:lnTo>
                  <a:lnTo>
                    <a:pt x="241" y="0"/>
                  </a:lnTo>
                  <a:lnTo>
                    <a:pt x="251" y="1"/>
                  </a:lnTo>
                  <a:lnTo>
                    <a:pt x="262" y="4"/>
                  </a:lnTo>
                  <a:lnTo>
                    <a:pt x="27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79" name="Freeform 106"/>
            <p:cNvSpPr>
              <a:spLocks/>
            </p:cNvSpPr>
            <p:nvPr/>
          </p:nvSpPr>
          <p:spPr bwMode="auto">
            <a:xfrm>
              <a:off x="1603134" y="1583158"/>
              <a:ext cx="176553" cy="195106"/>
            </a:xfrm>
            <a:custGeom>
              <a:avLst/>
              <a:gdLst>
                <a:gd name="T0" fmla="*/ 242 w 304"/>
                <a:gd name="T1" fmla="*/ 3 h 336"/>
                <a:gd name="T2" fmla="*/ 250 w 304"/>
                <a:gd name="T3" fmla="*/ 5 h 336"/>
                <a:gd name="T4" fmla="*/ 259 w 304"/>
                <a:gd name="T5" fmla="*/ 6 h 336"/>
                <a:gd name="T6" fmla="*/ 269 w 304"/>
                <a:gd name="T7" fmla="*/ 11 h 336"/>
                <a:gd name="T8" fmla="*/ 288 w 304"/>
                <a:gd name="T9" fmla="*/ 29 h 336"/>
                <a:gd name="T10" fmla="*/ 302 w 304"/>
                <a:gd name="T11" fmla="*/ 72 h 336"/>
                <a:gd name="T12" fmla="*/ 302 w 304"/>
                <a:gd name="T13" fmla="*/ 120 h 336"/>
                <a:gd name="T14" fmla="*/ 288 w 304"/>
                <a:gd name="T15" fmla="*/ 169 h 336"/>
                <a:gd name="T16" fmla="*/ 267 w 304"/>
                <a:gd name="T17" fmla="*/ 206 h 336"/>
                <a:gd name="T18" fmla="*/ 247 w 304"/>
                <a:gd name="T19" fmla="*/ 234 h 336"/>
                <a:gd name="T20" fmla="*/ 229 w 304"/>
                <a:gd name="T21" fmla="*/ 254 h 336"/>
                <a:gd name="T22" fmla="*/ 213 w 304"/>
                <a:gd name="T23" fmla="*/ 272 h 336"/>
                <a:gd name="T24" fmla="*/ 197 w 304"/>
                <a:gd name="T25" fmla="*/ 289 h 336"/>
                <a:gd name="T26" fmla="*/ 178 w 304"/>
                <a:gd name="T27" fmla="*/ 302 h 336"/>
                <a:gd name="T28" fmla="*/ 158 w 304"/>
                <a:gd name="T29" fmla="*/ 314 h 336"/>
                <a:gd name="T30" fmla="*/ 139 w 304"/>
                <a:gd name="T31" fmla="*/ 323 h 336"/>
                <a:gd name="T32" fmla="*/ 118 w 304"/>
                <a:gd name="T33" fmla="*/ 330 h 336"/>
                <a:gd name="T34" fmla="*/ 98 w 304"/>
                <a:gd name="T35" fmla="*/ 334 h 336"/>
                <a:gd name="T36" fmla="*/ 82 w 304"/>
                <a:gd name="T37" fmla="*/ 336 h 336"/>
                <a:gd name="T38" fmla="*/ 73 w 304"/>
                <a:gd name="T39" fmla="*/ 334 h 336"/>
                <a:gd name="T40" fmla="*/ 56 w 304"/>
                <a:gd name="T41" fmla="*/ 331 h 336"/>
                <a:gd name="T42" fmla="*/ 37 w 304"/>
                <a:gd name="T43" fmla="*/ 321 h 336"/>
                <a:gd name="T44" fmla="*/ 20 w 304"/>
                <a:gd name="T45" fmla="*/ 308 h 336"/>
                <a:gd name="T46" fmla="*/ 9 w 304"/>
                <a:gd name="T47" fmla="*/ 291 h 336"/>
                <a:gd name="T48" fmla="*/ 0 w 304"/>
                <a:gd name="T49" fmla="*/ 258 h 336"/>
                <a:gd name="T50" fmla="*/ 1 w 304"/>
                <a:gd name="T51" fmla="*/ 207 h 336"/>
                <a:gd name="T52" fmla="*/ 13 w 304"/>
                <a:gd name="T53" fmla="*/ 164 h 336"/>
                <a:gd name="T54" fmla="*/ 31 w 304"/>
                <a:gd name="T55" fmla="*/ 127 h 336"/>
                <a:gd name="T56" fmla="*/ 51 w 304"/>
                <a:gd name="T57" fmla="*/ 92 h 336"/>
                <a:gd name="T58" fmla="*/ 79 w 304"/>
                <a:gd name="T59" fmla="*/ 60 h 336"/>
                <a:gd name="T60" fmla="*/ 105 w 304"/>
                <a:gd name="T61" fmla="*/ 38 h 336"/>
                <a:gd name="T62" fmla="*/ 129 w 304"/>
                <a:gd name="T63" fmla="*/ 24 h 336"/>
                <a:gd name="T64" fmla="*/ 153 w 304"/>
                <a:gd name="T65" fmla="*/ 13 h 336"/>
                <a:gd name="T66" fmla="*/ 180 w 304"/>
                <a:gd name="T67" fmla="*/ 5 h 336"/>
                <a:gd name="T68" fmla="*/ 200 w 304"/>
                <a:gd name="T69" fmla="*/ 0 h 336"/>
                <a:gd name="T70" fmla="*/ 212 w 304"/>
                <a:gd name="T71" fmla="*/ 0 h 336"/>
                <a:gd name="T72" fmla="*/ 222 w 304"/>
                <a:gd name="T73" fmla="*/ 2 h 336"/>
                <a:gd name="T74" fmla="*/ 232 w 304"/>
                <a:gd name="T75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336">
                  <a:moveTo>
                    <a:pt x="238" y="3"/>
                  </a:moveTo>
                  <a:lnTo>
                    <a:pt x="242" y="3"/>
                  </a:lnTo>
                  <a:lnTo>
                    <a:pt x="247" y="3"/>
                  </a:lnTo>
                  <a:lnTo>
                    <a:pt x="250" y="5"/>
                  </a:lnTo>
                  <a:lnTo>
                    <a:pt x="254" y="6"/>
                  </a:lnTo>
                  <a:lnTo>
                    <a:pt x="259" y="6"/>
                  </a:lnTo>
                  <a:lnTo>
                    <a:pt x="263" y="8"/>
                  </a:lnTo>
                  <a:lnTo>
                    <a:pt x="269" y="11"/>
                  </a:lnTo>
                  <a:lnTo>
                    <a:pt x="273" y="12"/>
                  </a:lnTo>
                  <a:lnTo>
                    <a:pt x="288" y="29"/>
                  </a:lnTo>
                  <a:lnTo>
                    <a:pt x="298" y="50"/>
                  </a:lnTo>
                  <a:lnTo>
                    <a:pt x="302" y="72"/>
                  </a:lnTo>
                  <a:lnTo>
                    <a:pt x="304" y="94"/>
                  </a:lnTo>
                  <a:lnTo>
                    <a:pt x="302" y="120"/>
                  </a:lnTo>
                  <a:lnTo>
                    <a:pt x="297" y="145"/>
                  </a:lnTo>
                  <a:lnTo>
                    <a:pt x="288" y="169"/>
                  </a:lnTo>
                  <a:lnTo>
                    <a:pt x="276" y="191"/>
                  </a:lnTo>
                  <a:lnTo>
                    <a:pt x="267" y="206"/>
                  </a:lnTo>
                  <a:lnTo>
                    <a:pt x="257" y="219"/>
                  </a:lnTo>
                  <a:lnTo>
                    <a:pt x="247" y="234"/>
                  </a:lnTo>
                  <a:lnTo>
                    <a:pt x="238" y="247"/>
                  </a:lnTo>
                  <a:lnTo>
                    <a:pt x="229" y="254"/>
                  </a:lnTo>
                  <a:lnTo>
                    <a:pt x="222" y="263"/>
                  </a:lnTo>
                  <a:lnTo>
                    <a:pt x="213" y="272"/>
                  </a:lnTo>
                  <a:lnTo>
                    <a:pt x="206" y="280"/>
                  </a:lnTo>
                  <a:lnTo>
                    <a:pt x="197" y="289"/>
                  </a:lnTo>
                  <a:lnTo>
                    <a:pt x="187" y="296"/>
                  </a:lnTo>
                  <a:lnTo>
                    <a:pt x="178" y="302"/>
                  </a:lnTo>
                  <a:lnTo>
                    <a:pt x="168" y="308"/>
                  </a:lnTo>
                  <a:lnTo>
                    <a:pt x="158" y="314"/>
                  </a:lnTo>
                  <a:lnTo>
                    <a:pt x="149" y="318"/>
                  </a:lnTo>
                  <a:lnTo>
                    <a:pt x="139" y="323"/>
                  </a:lnTo>
                  <a:lnTo>
                    <a:pt x="129" y="327"/>
                  </a:lnTo>
                  <a:lnTo>
                    <a:pt x="118" y="330"/>
                  </a:lnTo>
                  <a:lnTo>
                    <a:pt x="110" y="333"/>
                  </a:lnTo>
                  <a:lnTo>
                    <a:pt x="98" y="334"/>
                  </a:lnTo>
                  <a:lnTo>
                    <a:pt x="88" y="336"/>
                  </a:lnTo>
                  <a:lnTo>
                    <a:pt x="82" y="336"/>
                  </a:lnTo>
                  <a:lnTo>
                    <a:pt x="77" y="334"/>
                  </a:lnTo>
                  <a:lnTo>
                    <a:pt x="73" y="334"/>
                  </a:lnTo>
                  <a:lnTo>
                    <a:pt x="67" y="334"/>
                  </a:lnTo>
                  <a:lnTo>
                    <a:pt x="56" y="331"/>
                  </a:lnTo>
                  <a:lnTo>
                    <a:pt x="47" y="327"/>
                  </a:lnTo>
                  <a:lnTo>
                    <a:pt x="37" y="321"/>
                  </a:lnTo>
                  <a:lnTo>
                    <a:pt x="29" y="315"/>
                  </a:lnTo>
                  <a:lnTo>
                    <a:pt x="20" y="308"/>
                  </a:lnTo>
                  <a:lnTo>
                    <a:pt x="15" y="299"/>
                  </a:lnTo>
                  <a:lnTo>
                    <a:pt x="9" y="291"/>
                  </a:lnTo>
                  <a:lnTo>
                    <a:pt x="3" y="282"/>
                  </a:lnTo>
                  <a:lnTo>
                    <a:pt x="0" y="258"/>
                  </a:lnTo>
                  <a:lnTo>
                    <a:pt x="0" y="232"/>
                  </a:lnTo>
                  <a:lnTo>
                    <a:pt x="1" y="207"/>
                  </a:lnTo>
                  <a:lnTo>
                    <a:pt x="6" y="183"/>
                  </a:lnTo>
                  <a:lnTo>
                    <a:pt x="13" y="164"/>
                  </a:lnTo>
                  <a:lnTo>
                    <a:pt x="20" y="145"/>
                  </a:lnTo>
                  <a:lnTo>
                    <a:pt x="31" y="127"/>
                  </a:lnTo>
                  <a:lnTo>
                    <a:pt x="41" y="108"/>
                  </a:lnTo>
                  <a:lnTo>
                    <a:pt x="51" y="92"/>
                  </a:lnTo>
                  <a:lnTo>
                    <a:pt x="64" y="76"/>
                  </a:lnTo>
                  <a:lnTo>
                    <a:pt x="79" y="60"/>
                  </a:lnTo>
                  <a:lnTo>
                    <a:pt x="93" y="47"/>
                  </a:lnTo>
                  <a:lnTo>
                    <a:pt x="105" y="38"/>
                  </a:lnTo>
                  <a:lnTo>
                    <a:pt x="117" y="31"/>
                  </a:lnTo>
                  <a:lnTo>
                    <a:pt x="129" y="24"/>
                  </a:lnTo>
                  <a:lnTo>
                    <a:pt x="140" y="18"/>
                  </a:lnTo>
                  <a:lnTo>
                    <a:pt x="153" y="13"/>
                  </a:lnTo>
                  <a:lnTo>
                    <a:pt x="167" y="9"/>
                  </a:lnTo>
                  <a:lnTo>
                    <a:pt x="180" y="5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6" y="2"/>
                  </a:lnTo>
                  <a:lnTo>
                    <a:pt x="222" y="2"/>
                  </a:lnTo>
                  <a:lnTo>
                    <a:pt x="228" y="2"/>
                  </a:lnTo>
                  <a:lnTo>
                    <a:pt x="232" y="3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80" name="Freeform 107"/>
            <p:cNvSpPr>
              <a:spLocks/>
            </p:cNvSpPr>
            <p:nvPr/>
          </p:nvSpPr>
          <p:spPr bwMode="auto">
            <a:xfrm>
              <a:off x="1730902" y="1599417"/>
              <a:ext cx="22069" cy="23227"/>
            </a:xfrm>
            <a:custGeom>
              <a:avLst/>
              <a:gdLst>
                <a:gd name="T0" fmla="*/ 36 w 36"/>
                <a:gd name="T1" fmla="*/ 4 h 41"/>
                <a:gd name="T2" fmla="*/ 36 w 36"/>
                <a:gd name="T3" fmla="*/ 7 h 41"/>
                <a:gd name="T4" fmla="*/ 35 w 36"/>
                <a:gd name="T5" fmla="*/ 10 h 41"/>
                <a:gd name="T6" fmla="*/ 33 w 36"/>
                <a:gd name="T7" fmla="*/ 12 h 41"/>
                <a:gd name="T8" fmla="*/ 32 w 36"/>
                <a:gd name="T9" fmla="*/ 13 h 41"/>
                <a:gd name="T10" fmla="*/ 27 w 36"/>
                <a:gd name="T11" fmla="*/ 22 h 41"/>
                <a:gd name="T12" fmla="*/ 20 w 36"/>
                <a:gd name="T13" fmla="*/ 31 h 41"/>
                <a:gd name="T14" fmla="*/ 13 w 36"/>
                <a:gd name="T15" fmla="*/ 38 h 41"/>
                <a:gd name="T16" fmla="*/ 4 w 36"/>
                <a:gd name="T17" fmla="*/ 41 h 41"/>
                <a:gd name="T18" fmla="*/ 1 w 36"/>
                <a:gd name="T19" fmla="*/ 39 h 41"/>
                <a:gd name="T20" fmla="*/ 1 w 36"/>
                <a:gd name="T21" fmla="*/ 36 h 41"/>
                <a:gd name="T22" fmla="*/ 0 w 36"/>
                <a:gd name="T23" fmla="*/ 34 h 41"/>
                <a:gd name="T24" fmla="*/ 1 w 36"/>
                <a:gd name="T25" fmla="*/ 31 h 41"/>
                <a:gd name="T26" fmla="*/ 23 w 36"/>
                <a:gd name="T27" fmla="*/ 0 h 41"/>
                <a:gd name="T28" fmla="*/ 27 w 36"/>
                <a:gd name="T29" fmla="*/ 0 h 41"/>
                <a:gd name="T30" fmla="*/ 30 w 36"/>
                <a:gd name="T31" fmla="*/ 1 h 41"/>
                <a:gd name="T32" fmla="*/ 32 w 36"/>
                <a:gd name="T33" fmla="*/ 4 h 41"/>
                <a:gd name="T34" fmla="*/ 36 w 36"/>
                <a:gd name="T3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1">
                  <a:moveTo>
                    <a:pt x="36" y="4"/>
                  </a:moveTo>
                  <a:lnTo>
                    <a:pt x="36" y="7"/>
                  </a:lnTo>
                  <a:lnTo>
                    <a:pt x="35" y="10"/>
                  </a:lnTo>
                  <a:lnTo>
                    <a:pt x="33" y="12"/>
                  </a:lnTo>
                  <a:lnTo>
                    <a:pt x="32" y="13"/>
                  </a:lnTo>
                  <a:lnTo>
                    <a:pt x="27" y="22"/>
                  </a:lnTo>
                  <a:lnTo>
                    <a:pt x="20" y="31"/>
                  </a:lnTo>
                  <a:lnTo>
                    <a:pt x="13" y="38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81" name="Freeform 108"/>
            <p:cNvSpPr>
              <a:spLocks/>
            </p:cNvSpPr>
            <p:nvPr/>
          </p:nvSpPr>
          <p:spPr bwMode="auto">
            <a:xfrm>
              <a:off x="1679795" y="1617999"/>
              <a:ext cx="56915" cy="73165"/>
            </a:xfrm>
            <a:custGeom>
              <a:avLst/>
              <a:gdLst>
                <a:gd name="T0" fmla="*/ 50 w 98"/>
                <a:gd name="T1" fmla="*/ 2 h 126"/>
                <a:gd name="T2" fmla="*/ 49 w 98"/>
                <a:gd name="T3" fmla="*/ 10 h 126"/>
                <a:gd name="T4" fmla="*/ 44 w 98"/>
                <a:gd name="T5" fmla="*/ 19 h 126"/>
                <a:gd name="T6" fmla="*/ 40 w 98"/>
                <a:gd name="T7" fmla="*/ 28 h 126"/>
                <a:gd name="T8" fmla="*/ 37 w 98"/>
                <a:gd name="T9" fmla="*/ 37 h 126"/>
                <a:gd name="T10" fmla="*/ 31 w 98"/>
                <a:gd name="T11" fmla="*/ 56 h 126"/>
                <a:gd name="T12" fmla="*/ 24 w 98"/>
                <a:gd name="T13" fmla="*/ 73 h 126"/>
                <a:gd name="T14" fmla="*/ 17 w 98"/>
                <a:gd name="T15" fmla="*/ 92 h 126"/>
                <a:gd name="T16" fmla="*/ 9 w 98"/>
                <a:gd name="T17" fmla="*/ 111 h 126"/>
                <a:gd name="T18" fmla="*/ 15 w 98"/>
                <a:gd name="T19" fmla="*/ 114 h 126"/>
                <a:gd name="T20" fmla="*/ 21 w 98"/>
                <a:gd name="T21" fmla="*/ 114 h 126"/>
                <a:gd name="T22" fmla="*/ 27 w 98"/>
                <a:gd name="T23" fmla="*/ 112 h 126"/>
                <a:gd name="T24" fmla="*/ 33 w 98"/>
                <a:gd name="T25" fmla="*/ 114 h 126"/>
                <a:gd name="T26" fmla="*/ 40 w 98"/>
                <a:gd name="T27" fmla="*/ 115 h 126"/>
                <a:gd name="T28" fmla="*/ 49 w 98"/>
                <a:gd name="T29" fmla="*/ 115 h 126"/>
                <a:gd name="T30" fmla="*/ 56 w 98"/>
                <a:gd name="T31" fmla="*/ 115 h 126"/>
                <a:gd name="T32" fmla="*/ 65 w 98"/>
                <a:gd name="T33" fmla="*/ 114 h 126"/>
                <a:gd name="T34" fmla="*/ 72 w 98"/>
                <a:gd name="T35" fmla="*/ 114 h 126"/>
                <a:gd name="T36" fmla="*/ 81 w 98"/>
                <a:gd name="T37" fmla="*/ 114 h 126"/>
                <a:gd name="T38" fmla="*/ 88 w 98"/>
                <a:gd name="T39" fmla="*/ 114 h 126"/>
                <a:gd name="T40" fmla="*/ 97 w 98"/>
                <a:gd name="T41" fmla="*/ 115 h 126"/>
                <a:gd name="T42" fmla="*/ 98 w 98"/>
                <a:gd name="T43" fmla="*/ 117 h 126"/>
                <a:gd name="T44" fmla="*/ 98 w 98"/>
                <a:gd name="T45" fmla="*/ 120 h 126"/>
                <a:gd name="T46" fmla="*/ 98 w 98"/>
                <a:gd name="T47" fmla="*/ 121 h 126"/>
                <a:gd name="T48" fmla="*/ 97 w 98"/>
                <a:gd name="T49" fmla="*/ 123 h 126"/>
                <a:gd name="T50" fmla="*/ 92 w 98"/>
                <a:gd name="T51" fmla="*/ 126 h 126"/>
                <a:gd name="T52" fmla="*/ 81 w 98"/>
                <a:gd name="T53" fmla="*/ 126 h 126"/>
                <a:gd name="T54" fmla="*/ 69 w 98"/>
                <a:gd name="T55" fmla="*/ 124 h 126"/>
                <a:gd name="T56" fmla="*/ 59 w 98"/>
                <a:gd name="T57" fmla="*/ 124 h 126"/>
                <a:gd name="T58" fmla="*/ 49 w 98"/>
                <a:gd name="T59" fmla="*/ 123 h 126"/>
                <a:gd name="T60" fmla="*/ 37 w 98"/>
                <a:gd name="T61" fmla="*/ 123 h 126"/>
                <a:gd name="T62" fmla="*/ 27 w 98"/>
                <a:gd name="T63" fmla="*/ 123 h 126"/>
                <a:gd name="T64" fmla="*/ 15 w 98"/>
                <a:gd name="T65" fmla="*/ 123 h 126"/>
                <a:gd name="T66" fmla="*/ 2 w 98"/>
                <a:gd name="T67" fmla="*/ 124 h 126"/>
                <a:gd name="T68" fmla="*/ 0 w 98"/>
                <a:gd name="T69" fmla="*/ 115 h 126"/>
                <a:gd name="T70" fmla="*/ 2 w 98"/>
                <a:gd name="T71" fmla="*/ 107 h 126"/>
                <a:gd name="T72" fmla="*/ 5 w 98"/>
                <a:gd name="T73" fmla="*/ 98 h 126"/>
                <a:gd name="T74" fmla="*/ 9 w 98"/>
                <a:gd name="T75" fmla="*/ 89 h 126"/>
                <a:gd name="T76" fmla="*/ 14 w 98"/>
                <a:gd name="T77" fmla="*/ 79 h 126"/>
                <a:gd name="T78" fmla="*/ 18 w 98"/>
                <a:gd name="T79" fmla="*/ 67 h 126"/>
                <a:gd name="T80" fmla="*/ 22 w 98"/>
                <a:gd name="T81" fmla="*/ 57 h 126"/>
                <a:gd name="T82" fmla="*/ 25 w 98"/>
                <a:gd name="T83" fmla="*/ 47 h 126"/>
                <a:gd name="T84" fmla="*/ 30 w 98"/>
                <a:gd name="T85" fmla="*/ 35 h 126"/>
                <a:gd name="T86" fmla="*/ 33 w 98"/>
                <a:gd name="T87" fmla="*/ 22 h 126"/>
                <a:gd name="T88" fmla="*/ 37 w 98"/>
                <a:gd name="T89" fmla="*/ 10 h 126"/>
                <a:gd name="T90" fmla="*/ 43 w 98"/>
                <a:gd name="T91" fmla="*/ 0 h 126"/>
                <a:gd name="T92" fmla="*/ 50 w 98"/>
                <a:gd name="T93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8" h="126">
                  <a:moveTo>
                    <a:pt x="50" y="2"/>
                  </a:moveTo>
                  <a:lnTo>
                    <a:pt x="49" y="10"/>
                  </a:lnTo>
                  <a:lnTo>
                    <a:pt x="44" y="19"/>
                  </a:lnTo>
                  <a:lnTo>
                    <a:pt x="40" y="28"/>
                  </a:lnTo>
                  <a:lnTo>
                    <a:pt x="37" y="37"/>
                  </a:lnTo>
                  <a:lnTo>
                    <a:pt x="31" y="56"/>
                  </a:lnTo>
                  <a:lnTo>
                    <a:pt x="24" y="73"/>
                  </a:lnTo>
                  <a:lnTo>
                    <a:pt x="17" y="92"/>
                  </a:lnTo>
                  <a:lnTo>
                    <a:pt x="9" y="111"/>
                  </a:lnTo>
                  <a:lnTo>
                    <a:pt x="15" y="114"/>
                  </a:lnTo>
                  <a:lnTo>
                    <a:pt x="21" y="114"/>
                  </a:lnTo>
                  <a:lnTo>
                    <a:pt x="27" y="112"/>
                  </a:lnTo>
                  <a:lnTo>
                    <a:pt x="33" y="114"/>
                  </a:lnTo>
                  <a:lnTo>
                    <a:pt x="40" y="115"/>
                  </a:lnTo>
                  <a:lnTo>
                    <a:pt x="49" y="115"/>
                  </a:lnTo>
                  <a:lnTo>
                    <a:pt x="56" y="115"/>
                  </a:lnTo>
                  <a:lnTo>
                    <a:pt x="65" y="114"/>
                  </a:lnTo>
                  <a:lnTo>
                    <a:pt x="72" y="114"/>
                  </a:lnTo>
                  <a:lnTo>
                    <a:pt x="81" y="114"/>
                  </a:lnTo>
                  <a:lnTo>
                    <a:pt x="88" y="114"/>
                  </a:lnTo>
                  <a:lnTo>
                    <a:pt x="97" y="115"/>
                  </a:lnTo>
                  <a:lnTo>
                    <a:pt x="98" y="117"/>
                  </a:lnTo>
                  <a:lnTo>
                    <a:pt x="98" y="120"/>
                  </a:lnTo>
                  <a:lnTo>
                    <a:pt x="98" y="121"/>
                  </a:lnTo>
                  <a:lnTo>
                    <a:pt x="97" y="123"/>
                  </a:lnTo>
                  <a:lnTo>
                    <a:pt x="92" y="126"/>
                  </a:lnTo>
                  <a:lnTo>
                    <a:pt x="81" y="126"/>
                  </a:lnTo>
                  <a:lnTo>
                    <a:pt x="69" y="124"/>
                  </a:lnTo>
                  <a:lnTo>
                    <a:pt x="59" y="124"/>
                  </a:lnTo>
                  <a:lnTo>
                    <a:pt x="49" y="123"/>
                  </a:lnTo>
                  <a:lnTo>
                    <a:pt x="37" y="123"/>
                  </a:lnTo>
                  <a:lnTo>
                    <a:pt x="27" y="123"/>
                  </a:lnTo>
                  <a:lnTo>
                    <a:pt x="15" y="12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98"/>
                  </a:lnTo>
                  <a:lnTo>
                    <a:pt x="9" y="89"/>
                  </a:lnTo>
                  <a:lnTo>
                    <a:pt x="14" y="79"/>
                  </a:lnTo>
                  <a:lnTo>
                    <a:pt x="18" y="67"/>
                  </a:lnTo>
                  <a:lnTo>
                    <a:pt x="22" y="57"/>
                  </a:lnTo>
                  <a:lnTo>
                    <a:pt x="25" y="47"/>
                  </a:lnTo>
                  <a:lnTo>
                    <a:pt x="30" y="35"/>
                  </a:lnTo>
                  <a:lnTo>
                    <a:pt x="33" y="22"/>
                  </a:lnTo>
                  <a:lnTo>
                    <a:pt x="37" y="10"/>
                  </a:lnTo>
                  <a:lnTo>
                    <a:pt x="43" y="0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82" name="Freeform 109"/>
            <p:cNvSpPr>
              <a:spLocks/>
            </p:cNvSpPr>
            <p:nvPr/>
          </p:nvSpPr>
          <p:spPr bwMode="auto">
            <a:xfrm>
              <a:off x="1639141" y="1651678"/>
              <a:ext cx="12777" cy="12775"/>
            </a:xfrm>
            <a:custGeom>
              <a:avLst/>
              <a:gdLst>
                <a:gd name="T0" fmla="*/ 24 w 24"/>
                <a:gd name="T1" fmla="*/ 12 h 22"/>
                <a:gd name="T2" fmla="*/ 22 w 24"/>
                <a:gd name="T3" fmla="*/ 15 h 22"/>
                <a:gd name="T4" fmla="*/ 22 w 24"/>
                <a:gd name="T5" fmla="*/ 16 h 22"/>
                <a:gd name="T6" fmla="*/ 22 w 24"/>
                <a:gd name="T7" fmla="*/ 19 h 22"/>
                <a:gd name="T8" fmla="*/ 22 w 24"/>
                <a:gd name="T9" fmla="*/ 22 h 22"/>
                <a:gd name="T10" fmla="*/ 16 w 24"/>
                <a:gd name="T11" fmla="*/ 22 h 22"/>
                <a:gd name="T12" fmla="*/ 14 w 24"/>
                <a:gd name="T13" fmla="*/ 19 h 22"/>
                <a:gd name="T14" fmla="*/ 9 w 24"/>
                <a:gd name="T15" fmla="*/ 15 h 22"/>
                <a:gd name="T16" fmla="*/ 5 w 24"/>
                <a:gd name="T17" fmla="*/ 12 h 22"/>
                <a:gd name="T18" fmla="*/ 2 w 24"/>
                <a:gd name="T19" fmla="*/ 11 h 22"/>
                <a:gd name="T20" fmla="*/ 0 w 24"/>
                <a:gd name="T21" fmla="*/ 8 h 22"/>
                <a:gd name="T22" fmla="*/ 0 w 24"/>
                <a:gd name="T23" fmla="*/ 3 h 22"/>
                <a:gd name="T24" fmla="*/ 2 w 24"/>
                <a:gd name="T25" fmla="*/ 0 h 22"/>
                <a:gd name="T26" fmla="*/ 5 w 24"/>
                <a:gd name="T27" fmla="*/ 0 h 22"/>
                <a:gd name="T28" fmla="*/ 9 w 24"/>
                <a:gd name="T29" fmla="*/ 3 h 22"/>
                <a:gd name="T30" fmla="*/ 12 w 24"/>
                <a:gd name="T31" fmla="*/ 5 h 22"/>
                <a:gd name="T32" fmla="*/ 15 w 24"/>
                <a:gd name="T33" fmla="*/ 8 h 22"/>
                <a:gd name="T34" fmla="*/ 18 w 24"/>
                <a:gd name="T35" fmla="*/ 9 h 22"/>
                <a:gd name="T36" fmla="*/ 19 w 24"/>
                <a:gd name="T37" fmla="*/ 9 h 22"/>
                <a:gd name="T38" fmla="*/ 22 w 24"/>
                <a:gd name="T39" fmla="*/ 11 h 22"/>
                <a:gd name="T40" fmla="*/ 24 w 24"/>
                <a:gd name="T41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22">
                  <a:moveTo>
                    <a:pt x="24" y="12"/>
                  </a:moveTo>
                  <a:lnTo>
                    <a:pt x="22" y="15"/>
                  </a:lnTo>
                  <a:lnTo>
                    <a:pt x="22" y="16"/>
                  </a:lnTo>
                  <a:lnTo>
                    <a:pt x="22" y="19"/>
                  </a:lnTo>
                  <a:lnTo>
                    <a:pt x="22" y="22"/>
                  </a:lnTo>
                  <a:lnTo>
                    <a:pt x="16" y="22"/>
                  </a:lnTo>
                  <a:lnTo>
                    <a:pt x="14" y="19"/>
                  </a:lnTo>
                  <a:lnTo>
                    <a:pt x="9" y="15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2" y="11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83" name="Freeform 110"/>
            <p:cNvSpPr>
              <a:spLocks/>
            </p:cNvSpPr>
            <p:nvPr/>
          </p:nvSpPr>
          <p:spPr bwMode="auto">
            <a:xfrm>
              <a:off x="1727418" y="1701615"/>
              <a:ext cx="12777" cy="12775"/>
            </a:xfrm>
            <a:custGeom>
              <a:avLst/>
              <a:gdLst>
                <a:gd name="T0" fmla="*/ 21 w 22"/>
                <a:gd name="T1" fmla="*/ 9 h 22"/>
                <a:gd name="T2" fmla="*/ 22 w 22"/>
                <a:gd name="T3" fmla="*/ 12 h 22"/>
                <a:gd name="T4" fmla="*/ 22 w 22"/>
                <a:gd name="T5" fmla="*/ 17 h 22"/>
                <a:gd name="T6" fmla="*/ 21 w 22"/>
                <a:gd name="T7" fmla="*/ 19 h 22"/>
                <a:gd name="T8" fmla="*/ 18 w 22"/>
                <a:gd name="T9" fmla="*/ 22 h 22"/>
                <a:gd name="T10" fmla="*/ 13 w 22"/>
                <a:gd name="T11" fmla="*/ 19 h 22"/>
                <a:gd name="T12" fmla="*/ 10 w 22"/>
                <a:gd name="T13" fmla="*/ 17 h 22"/>
                <a:gd name="T14" fmla="*/ 6 w 22"/>
                <a:gd name="T15" fmla="*/ 14 h 22"/>
                <a:gd name="T16" fmla="*/ 3 w 22"/>
                <a:gd name="T17" fmla="*/ 11 h 22"/>
                <a:gd name="T18" fmla="*/ 3 w 22"/>
                <a:gd name="T19" fmla="*/ 8 h 22"/>
                <a:gd name="T20" fmla="*/ 2 w 22"/>
                <a:gd name="T21" fmla="*/ 6 h 22"/>
                <a:gd name="T22" fmla="*/ 0 w 22"/>
                <a:gd name="T23" fmla="*/ 3 h 22"/>
                <a:gd name="T24" fmla="*/ 2 w 22"/>
                <a:gd name="T25" fmla="*/ 0 h 22"/>
                <a:gd name="T26" fmla="*/ 6 w 22"/>
                <a:gd name="T27" fmla="*/ 0 h 22"/>
                <a:gd name="T28" fmla="*/ 12 w 22"/>
                <a:gd name="T29" fmla="*/ 3 h 22"/>
                <a:gd name="T30" fmla="*/ 16 w 22"/>
                <a:gd name="T31" fmla="*/ 6 h 22"/>
                <a:gd name="T32" fmla="*/ 21 w 22"/>
                <a:gd name="T3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21" y="9"/>
                  </a:moveTo>
                  <a:lnTo>
                    <a:pt x="22" y="12"/>
                  </a:lnTo>
                  <a:lnTo>
                    <a:pt x="22" y="17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6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6" y="6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84" name="Freeform 111"/>
            <p:cNvSpPr>
              <a:spLocks/>
            </p:cNvSpPr>
            <p:nvPr/>
          </p:nvSpPr>
          <p:spPr bwMode="auto">
            <a:xfrm>
              <a:off x="1748325" y="1730649"/>
              <a:ext cx="10454" cy="9291"/>
            </a:xfrm>
            <a:custGeom>
              <a:avLst/>
              <a:gdLst>
                <a:gd name="T0" fmla="*/ 19 w 19"/>
                <a:gd name="T1" fmla="*/ 0 h 16"/>
                <a:gd name="T2" fmla="*/ 16 w 19"/>
                <a:gd name="T3" fmla="*/ 6 h 16"/>
                <a:gd name="T4" fmla="*/ 11 w 19"/>
                <a:gd name="T5" fmla="*/ 10 h 16"/>
                <a:gd name="T6" fmla="*/ 6 w 19"/>
                <a:gd name="T7" fmla="*/ 13 h 16"/>
                <a:gd name="T8" fmla="*/ 0 w 19"/>
                <a:gd name="T9" fmla="*/ 16 h 16"/>
                <a:gd name="T10" fmla="*/ 0 w 19"/>
                <a:gd name="T11" fmla="*/ 13 h 16"/>
                <a:gd name="T12" fmla="*/ 1 w 19"/>
                <a:gd name="T13" fmla="*/ 12 h 16"/>
                <a:gd name="T14" fmla="*/ 4 w 19"/>
                <a:gd name="T15" fmla="*/ 9 h 16"/>
                <a:gd name="T16" fmla="*/ 7 w 19"/>
                <a:gd name="T17" fmla="*/ 7 h 16"/>
                <a:gd name="T18" fmla="*/ 10 w 19"/>
                <a:gd name="T19" fmla="*/ 6 h 16"/>
                <a:gd name="T20" fmla="*/ 13 w 19"/>
                <a:gd name="T21" fmla="*/ 3 h 16"/>
                <a:gd name="T22" fmla="*/ 16 w 19"/>
                <a:gd name="T23" fmla="*/ 2 h 16"/>
                <a:gd name="T24" fmla="*/ 19 w 19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6">
                  <a:moveTo>
                    <a:pt x="19" y="0"/>
                  </a:moveTo>
                  <a:lnTo>
                    <a:pt x="16" y="6"/>
                  </a:lnTo>
                  <a:lnTo>
                    <a:pt x="11" y="10"/>
                  </a:lnTo>
                  <a:lnTo>
                    <a:pt x="6" y="13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9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85" name="Freeform 112"/>
            <p:cNvSpPr>
              <a:spLocks/>
            </p:cNvSpPr>
            <p:nvPr/>
          </p:nvSpPr>
          <p:spPr bwMode="auto">
            <a:xfrm>
              <a:off x="1628687" y="1745746"/>
              <a:ext cx="17423" cy="18582"/>
            </a:xfrm>
            <a:custGeom>
              <a:avLst/>
              <a:gdLst>
                <a:gd name="T0" fmla="*/ 31 w 31"/>
                <a:gd name="T1" fmla="*/ 5 h 32"/>
                <a:gd name="T2" fmla="*/ 26 w 31"/>
                <a:gd name="T3" fmla="*/ 12 h 32"/>
                <a:gd name="T4" fmla="*/ 22 w 31"/>
                <a:gd name="T5" fmla="*/ 19 h 32"/>
                <a:gd name="T6" fmla="*/ 16 w 31"/>
                <a:gd name="T7" fmla="*/ 25 h 32"/>
                <a:gd name="T8" fmla="*/ 13 w 31"/>
                <a:gd name="T9" fmla="*/ 32 h 32"/>
                <a:gd name="T10" fmla="*/ 10 w 31"/>
                <a:gd name="T11" fmla="*/ 32 h 32"/>
                <a:gd name="T12" fmla="*/ 7 w 31"/>
                <a:gd name="T13" fmla="*/ 32 h 32"/>
                <a:gd name="T14" fmla="*/ 4 w 31"/>
                <a:gd name="T15" fmla="*/ 32 h 32"/>
                <a:gd name="T16" fmla="*/ 1 w 31"/>
                <a:gd name="T17" fmla="*/ 31 h 32"/>
                <a:gd name="T18" fmla="*/ 0 w 31"/>
                <a:gd name="T19" fmla="*/ 29 h 32"/>
                <a:gd name="T20" fmla="*/ 0 w 31"/>
                <a:gd name="T21" fmla="*/ 27 h 32"/>
                <a:gd name="T22" fmla="*/ 0 w 31"/>
                <a:gd name="T23" fmla="*/ 25 h 32"/>
                <a:gd name="T24" fmla="*/ 1 w 31"/>
                <a:gd name="T25" fmla="*/ 22 h 32"/>
                <a:gd name="T26" fmla="*/ 3 w 31"/>
                <a:gd name="T27" fmla="*/ 21 h 32"/>
                <a:gd name="T28" fmla="*/ 3 w 31"/>
                <a:gd name="T29" fmla="*/ 21 h 32"/>
                <a:gd name="T30" fmla="*/ 4 w 31"/>
                <a:gd name="T31" fmla="*/ 19 h 32"/>
                <a:gd name="T32" fmla="*/ 4 w 31"/>
                <a:gd name="T33" fmla="*/ 18 h 32"/>
                <a:gd name="T34" fmla="*/ 7 w 31"/>
                <a:gd name="T35" fmla="*/ 13 h 32"/>
                <a:gd name="T36" fmla="*/ 12 w 31"/>
                <a:gd name="T37" fmla="*/ 11 h 32"/>
                <a:gd name="T38" fmla="*/ 14 w 31"/>
                <a:gd name="T39" fmla="*/ 6 h 32"/>
                <a:gd name="T40" fmla="*/ 16 w 31"/>
                <a:gd name="T41" fmla="*/ 0 h 32"/>
                <a:gd name="T42" fmla="*/ 19 w 31"/>
                <a:gd name="T43" fmla="*/ 0 h 32"/>
                <a:gd name="T44" fmla="*/ 23 w 31"/>
                <a:gd name="T45" fmla="*/ 0 h 32"/>
                <a:gd name="T46" fmla="*/ 28 w 31"/>
                <a:gd name="T47" fmla="*/ 3 h 32"/>
                <a:gd name="T48" fmla="*/ 31 w 31"/>
                <a:gd name="T4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32">
                  <a:moveTo>
                    <a:pt x="31" y="5"/>
                  </a:moveTo>
                  <a:lnTo>
                    <a:pt x="26" y="12"/>
                  </a:lnTo>
                  <a:lnTo>
                    <a:pt x="22" y="19"/>
                  </a:lnTo>
                  <a:lnTo>
                    <a:pt x="16" y="25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7" y="13"/>
                  </a:lnTo>
                  <a:lnTo>
                    <a:pt x="12" y="11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3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86" name="Freeform 113"/>
            <p:cNvSpPr>
              <a:spLocks/>
            </p:cNvSpPr>
            <p:nvPr/>
          </p:nvSpPr>
          <p:spPr bwMode="auto">
            <a:xfrm>
              <a:off x="1668180" y="1910657"/>
              <a:ext cx="76661" cy="59229"/>
            </a:xfrm>
            <a:custGeom>
              <a:avLst/>
              <a:gdLst>
                <a:gd name="T0" fmla="*/ 0 w 133"/>
                <a:gd name="T1" fmla="*/ 28 h 104"/>
                <a:gd name="T2" fmla="*/ 58 w 133"/>
                <a:gd name="T3" fmla="*/ 70 h 104"/>
                <a:gd name="T4" fmla="*/ 91 w 133"/>
                <a:gd name="T5" fmla="*/ 104 h 104"/>
                <a:gd name="T6" fmla="*/ 133 w 133"/>
                <a:gd name="T7" fmla="*/ 67 h 104"/>
                <a:gd name="T8" fmla="*/ 72 w 133"/>
                <a:gd name="T9" fmla="*/ 15 h 104"/>
                <a:gd name="T10" fmla="*/ 34 w 133"/>
                <a:gd name="T11" fmla="*/ 0 h 104"/>
                <a:gd name="T12" fmla="*/ 0 w 133"/>
                <a:gd name="T13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04">
                  <a:moveTo>
                    <a:pt x="0" y="28"/>
                  </a:moveTo>
                  <a:lnTo>
                    <a:pt x="58" y="70"/>
                  </a:lnTo>
                  <a:lnTo>
                    <a:pt x="91" y="104"/>
                  </a:lnTo>
                  <a:lnTo>
                    <a:pt x="133" y="67"/>
                  </a:lnTo>
                  <a:lnTo>
                    <a:pt x="72" y="15"/>
                  </a:lnTo>
                  <a:lnTo>
                    <a:pt x="3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87" name="Freeform 114"/>
            <p:cNvSpPr>
              <a:spLocks/>
            </p:cNvSpPr>
            <p:nvPr/>
          </p:nvSpPr>
          <p:spPr bwMode="auto">
            <a:xfrm>
              <a:off x="1611264" y="1800330"/>
              <a:ext cx="17423" cy="24388"/>
            </a:xfrm>
            <a:custGeom>
              <a:avLst/>
              <a:gdLst>
                <a:gd name="T0" fmla="*/ 14 w 29"/>
                <a:gd name="T1" fmla="*/ 42 h 42"/>
                <a:gd name="T2" fmla="*/ 20 w 29"/>
                <a:gd name="T3" fmla="*/ 40 h 42"/>
                <a:gd name="T4" fmla="*/ 24 w 29"/>
                <a:gd name="T5" fmla="*/ 35 h 42"/>
                <a:gd name="T6" fmla="*/ 27 w 29"/>
                <a:gd name="T7" fmla="*/ 29 h 42"/>
                <a:gd name="T8" fmla="*/ 29 w 29"/>
                <a:gd name="T9" fmla="*/ 20 h 42"/>
                <a:gd name="T10" fmla="*/ 27 w 29"/>
                <a:gd name="T11" fmla="*/ 11 h 42"/>
                <a:gd name="T12" fmla="*/ 24 w 29"/>
                <a:gd name="T13" fmla="*/ 5 h 42"/>
                <a:gd name="T14" fmla="*/ 20 w 29"/>
                <a:gd name="T15" fmla="*/ 1 h 42"/>
                <a:gd name="T16" fmla="*/ 14 w 29"/>
                <a:gd name="T17" fmla="*/ 0 h 42"/>
                <a:gd name="T18" fmla="*/ 8 w 29"/>
                <a:gd name="T19" fmla="*/ 1 h 42"/>
                <a:gd name="T20" fmla="*/ 4 w 29"/>
                <a:gd name="T21" fmla="*/ 5 h 42"/>
                <a:gd name="T22" fmla="*/ 1 w 29"/>
                <a:gd name="T23" fmla="*/ 11 h 42"/>
                <a:gd name="T24" fmla="*/ 0 w 29"/>
                <a:gd name="T25" fmla="*/ 20 h 42"/>
                <a:gd name="T26" fmla="*/ 1 w 29"/>
                <a:gd name="T27" fmla="*/ 29 h 42"/>
                <a:gd name="T28" fmla="*/ 4 w 29"/>
                <a:gd name="T29" fmla="*/ 35 h 42"/>
                <a:gd name="T30" fmla="*/ 8 w 29"/>
                <a:gd name="T31" fmla="*/ 40 h 42"/>
                <a:gd name="T32" fmla="*/ 14 w 29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42">
                  <a:moveTo>
                    <a:pt x="14" y="42"/>
                  </a:moveTo>
                  <a:lnTo>
                    <a:pt x="20" y="40"/>
                  </a:lnTo>
                  <a:lnTo>
                    <a:pt x="24" y="35"/>
                  </a:lnTo>
                  <a:lnTo>
                    <a:pt x="27" y="29"/>
                  </a:lnTo>
                  <a:lnTo>
                    <a:pt x="29" y="20"/>
                  </a:lnTo>
                  <a:lnTo>
                    <a:pt x="27" y="11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20"/>
                  </a:lnTo>
                  <a:lnTo>
                    <a:pt x="1" y="29"/>
                  </a:lnTo>
                  <a:lnTo>
                    <a:pt x="4" y="35"/>
                  </a:lnTo>
                  <a:lnTo>
                    <a:pt x="8" y="40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88" name="Freeform 115"/>
            <p:cNvSpPr>
              <a:spLocks/>
            </p:cNvSpPr>
            <p:nvPr/>
          </p:nvSpPr>
          <p:spPr bwMode="auto">
            <a:xfrm>
              <a:off x="1322042" y="2266029"/>
              <a:ext cx="126607" cy="277561"/>
            </a:xfrm>
            <a:custGeom>
              <a:avLst/>
              <a:gdLst>
                <a:gd name="T0" fmla="*/ 0 w 219"/>
                <a:gd name="T1" fmla="*/ 0 h 478"/>
                <a:gd name="T2" fmla="*/ 219 w 219"/>
                <a:gd name="T3" fmla="*/ 478 h 478"/>
                <a:gd name="T4" fmla="*/ 28 w 219"/>
                <a:gd name="T5" fmla="*/ 3 h 478"/>
                <a:gd name="T6" fmla="*/ 0 w 219"/>
                <a:gd name="T7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478">
                  <a:moveTo>
                    <a:pt x="0" y="0"/>
                  </a:moveTo>
                  <a:lnTo>
                    <a:pt x="219" y="478"/>
                  </a:lnTo>
                  <a:lnTo>
                    <a:pt x="2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89" name="Freeform 116"/>
            <p:cNvSpPr>
              <a:spLocks/>
            </p:cNvSpPr>
            <p:nvPr/>
          </p:nvSpPr>
          <p:spPr bwMode="auto">
            <a:xfrm>
              <a:off x="1504403" y="2248609"/>
              <a:ext cx="70854" cy="297304"/>
            </a:xfrm>
            <a:custGeom>
              <a:avLst/>
              <a:gdLst>
                <a:gd name="T0" fmla="*/ 0 w 121"/>
                <a:gd name="T1" fmla="*/ 1 h 511"/>
                <a:gd name="T2" fmla="*/ 0 w 121"/>
                <a:gd name="T3" fmla="*/ 476 h 511"/>
                <a:gd name="T4" fmla="*/ 1 w 121"/>
                <a:gd name="T5" fmla="*/ 482 h 511"/>
                <a:gd name="T6" fmla="*/ 5 w 121"/>
                <a:gd name="T7" fmla="*/ 495 h 511"/>
                <a:gd name="T8" fmla="*/ 11 w 121"/>
                <a:gd name="T9" fmla="*/ 507 h 511"/>
                <a:gd name="T10" fmla="*/ 20 w 121"/>
                <a:gd name="T11" fmla="*/ 511 h 511"/>
                <a:gd name="T12" fmla="*/ 27 w 121"/>
                <a:gd name="T13" fmla="*/ 490 h 511"/>
                <a:gd name="T14" fmla="*/ 40 w 121"/>
                <a:gd name="T15" fmla="*/ 431 h 511"/>
                <a:gd name="T16" fmla="*/ 57 w 121"/>
                <a:gd name="T17" fmla="*/ 350 h 511"/>
                <a:gd name="T18" fmla="*/ 76 w 121"/>
                <a:gd name="T19" fmla="*/ 255 h 511"/>
                <a:gd name="T20" fmla="*/ 92 w 121"/>
                <a:gd name="T21" fmla="*/ 161 h 511"/>
                <a:gd name="T22" fmla="*/ 106 w 121"/>
                <a:gd name="T23" fmla="*/ 80 h 511"/>
                <a:gd name="T24" fmla="*/ 116 w 121"/>
                <a:gd name="T25" fmla="*/ 21 h 511"/>
                <a:gd name="T26" fmla="*/ 121 w 121"/>
                <a:gd name="T27" fmla="*/ 0 h 511"/>
                <a:gd name="T28" fmla="*/ 0 w 121"/>
                <a:gd name="T29" fmla="*/ 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511">
                  <a:moveTo>
                    <a:pt x="0" y="1"/>
                  </a:moveTo>
                  <a:lnTo>
                    <a:pt x="0" y="476"/>
                  </a:lnTo>
                  <a:lnTo>
                    <a:pt x="1" y="482"/>
                  </a:lnTo>
                  <a:lnTo>
                    <a:pt x="5" y="495"/>
                  </a:lnTo>
                  <a:lnTo>
                    <a:pt x="11" y="507"/>
                  </a:lnTo>
                  <a:lnTo>
                    <a:pt x="20" y="511"/>
                  </a:lnTo>
                  <a:lnTo>
                    <a:pt x="27" y="490"/>
                  </a:lnTo>
                  <a:lnTo>
                    <a:pt x="40" y="431"/>
                  </a:lnTo>
                  <a:lnTo>
                    <a:pt x="57" y="350"/>
                  </a:lnTo>
                  <a:lnTo>
                    <a:pt x="76" y="255"/>
                  </a:lnTo>
                  <a:lnTo>
                    <a:pt x="92" y="161"/>
                  </a:lnTo>
                  <a:lnTo>
                    <a:pt x="106" y="80"/>
                  </a:lnTo>
                  <a:lnTo>
                    <a:pt x="116" y="21"/>
                  </a:lnTo>
                  <a:lnTo>
                    <a:pt x="12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90" name="Freeform 117"/>
            <p:cNvSpPr>
              <a:spLocks/>
            </p:cNvSpPr>
            <p:nvPr/>
          </p:nvSpPr>
          <p:spPr bwMode="auto">
            <a:xfrm>
              <a:off x="1346435" y="2260222"/>
              <a:ext cx="209076" cy="10452"/>
            </a:xfrm>
            <a:custGeom>
              <a:avLst/>
              <a:gdLst>
                <a:gd name="T0" fmla="*/ 294 w 361"/>
                <a:gd name="T1" fmla="*/ 0 h 17"/>
                <a:gd name="T2" fmla="*/ 307 w 361"/>
                <a:gd name="T3" fmla="*/ 1 h 17"/>
                <a:gd name="T4" fmla="*/ 320 w 361"/>
                <a:gd name="T5" fmla="*/ 1 h 17"/>
                <a:gd name="T6" fmla="*/ 333 w 361"/>
                <a:gd name="T7" fmla="*/ 2 h 17"/>
                <a:gd name="T8" fmla="*/ 345 w 361"/>
                <a:gd name="T9" fmla="*/ 4 h 17"/>
                <a:gd name="T10" fmla="*/ 355 w 361"/>
                <a:gd name="T11" fmla="*/ 5 h 17"/>
                <a:gd name="T12" fmla="*/ 361 w 361"/>
                <a:gd name="T13" fmla="*/ 5 h 17"/>
                <a:gd name="T14" fmla="*/ 361 w 361"/>
                <a:gd name="T15" fmla="*/ 7 h 17"/>
                <a:gd name="T16" fmla="*/ 355 w 361"/>
                <a:gd name="T17" fmla="*/ 8 h 17"/>
                <a:gd name="T18" fmla="*/ 347 w 361"/>
                <a:gd name="T19" fmla="*/ 8 h 17"/>
                <a:gd name="T20" fmla="*/ 335 w 361"/>
                <a:gd name="T21" fmla="*/ 7 h 17"/>
                <a:gd name="T22" fmla="*/ 325 w 361"/>
                <a:gd name="T23" fmla="*/ 7 h 17"/>
                <a:gd name="T24" fmla="*/ 313 w 361"/>
                <a:gd name="T25" fmla="*/ 7 h 17"/>
                <a:gd name="T26" fmla="*/ 301 w 361"/>
                <a:gd name="T27" fmla="*/ 7 h 17"/>
                <a:gd name="T28" fmla="*/ 294 w 361"/>
                <a:gd name="T29" fmla="*/ 8 h 17"/>
                <a:gd name="T30" fmla="*/ 290 w 361"/>
                <a:gd name="T31" fmla="*/ 13 h 17"/>
                <a:gd name="T32" fmla="*/ 282 w 361"/>
                <a:gd name="T33" fmla="*/ 14 h 17"/>
                <a:gd name="T34" fmla="*/ 269 w 361"/>
                <a:gd name="T35" fmla="*/ 14 h 17"/>
                <a:gd name="T36" fmla="*/ 256 w 361"/>
                <a:gd name="T37" fmla="*/ 16 h 17"/>
                <a:gd name="T38" fmla="*/ 244 w 361"/>
                <a:gd name="T39" fmla="*/ 17 h 17"/>
                <a:gd name="T40" fmla="*/ 215 w 361"/>
                <a:gd name="T41" fmla="*/ 16 h 17"/>
                <a:gd name="T42" fmla="*/ 171 w 361"/>
                <a:gd name="T43" fmla="*/ 14 h 17"/>
                <a:gd name="T44" fmla="*/ 127 w 361"/>
                <a:gd name="T45" fmla="*/ 14 h 17"/>
                <a:gd name="T46" fmla="*/ 84 w 361"/>
                <a:gd name="T47" fmla="*/ 14 h 17"/>
                <a:gd name="T48" fmla="*/ 54 w 361"/>
                <a:gd name="T49" fmla="*/ 11 h 17"/>
                <a:gd name="T50" fmla="*/ 38 w 361"/>
                <a:gd name="T51" fmla="*/ 13 h 17"/>
                <a:gd name="T52" fmla="*/ 24 w 361"/>
                <a:gd name="T53" fmla="*/ 11 h 17"/>
                <a:gd name="T54" fmla="*/ 12 w 361"/>
                <a:gd name="T55" fmla="*/ 13 h 17"/>
                <a:gd name="T56" fmla="*/ 5 w 361"/>
                <a:gd name="T57" fmla="*/ 13 h 17"/>
                <a:gd name="T58" fmla="*/ 2 w 361"/>
                <a:gd name="T59" fmla="*/ 13 h 17"/>
                <a:gd name="T60" fmla="*/ 5 w 361"/>
                <a:gd name="T61" fmla="*/ 10 h 17"/>
                <a:gd name="T62" fmla="*/ 15 w 361"/>
                <a:gd name="T63" fmla="*/ 8 h 17"/>
                <a:gd name="T64" fmla="*/ 28 w 361"/>
                <a:gd name="T65" fmla="*/ 7 h 17"/>
                <a:gd name="T66" fmla="*/ 43 w 361"/>
                <a:gd name="T67" fmla="*/ 7 h 17"/>
                <a:gd name="T68" fmla="*/ 59 w 361"/>
                <a:gd name="T69" fmla="*/ 7 h 17"/>
                <a:gd name="T70" fmla="*/ 73 w 361"/>
                <a:gd name="T71" fmla="*/ 7 h 17"/>
                <a:gd name="T72" fmla="*/ 97 w 361"/>
                <a:gd name="T73" fmla="*/ 7 h 17"/>
                <a:gd name="T74" fmla="*/ 125 w 361"/>
                <a:gd name="T75" fmla="*/ 5 h 17"/>
                <a:gd name="T76" fmla="*/ 154 w 361"/>
                <a:gd name="T77" fmla="*/ 4 h 17"/>
                <a:gd name="T78" fmla="*/ 182 w 361"/>
                <a:gd name="T79" fmla="*/ 2 h 17"/>
                <a:gd name="T80" fmla="*/ 203 w 361"/>
                <a:gd name="T81" fmla="*/ 2 h 17"/>
                <a:gd name="T82" fmla="*/ 222 w 361"/>
                <a:gd name="T83" fmla="*/ 2 h 17"/>
                <a:gd name="T84" fmla="*/ 243 w 361"/>
                <a:gd name="T85" fmla="*/ 1 h 17"/>
                <a:gd name="T86" fmla="*/ 262 w 361"/>
                <a:gd name="T87" fmla="*/ 0 h 17"/>
                <a:gd name="T88" fmla="*/ 287 w 361"/>
                <a:gd name="T8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1" h="17">
                  <a:moveTo>
                    <a:pt x="287" y="0"/>
                  </a:moveTo>
                  <a:lnTo>
                    <a:pt x="294" y="0"/>
                  </a:lnTo>
                  <a:lnTo>
                    <a:pt x="300" y="0"/>
                  </a:lnTo>
                  <a:lnTo>
                    <a:pt x="307" y="1"/>
                  </a:lnTo>
                  <a:lnTo>
                    <a:pt x="314" y="1"/>
                  </a:lnTo>
                  <a:lnTo>
                    <a:pt x="320" y="1"/>
                  </a:lnTo>
                  <a:lnTo>
                    <a:pt x="328" y="1"/>
                  </a:lnTo>
                  <a:lnTo>
                    <a:pt x="333" y="2"/>
                  </a:lnTo>
                  <a:lnTo>
                    <a:pt x="341" y="4"/>
                  </a:lnTo>
                  <a:lnTo>
                    <a:pt x="345" y="4"/>
                  </a:lnTo>
                  <a:lnTo>
                    <a:pt x="351" y="4"/>
                  </a:lnTo>
                  <a:lnTo>
                    <a:pt x="355" y="5"/>
                  </a:lnTo>
                  <a:lnTo>
                    <a:pt x="360" y="5"/>
                  </a:lnTo>
                  <a:lnTo>
                    <a:pt x="361" y="5"/>
                  </a:lnTo>
                  <a:lnTo>
                    <a:pt x="361" y="7"/>
                  </a:lnTo>
                  <a:lnTo>
                    <a:pt x="361" y="7"/>
                  </a:lnTo>
                  <a:lnTo>
                    <a:pt x="361" y="8"/>
                  </a:lnTo>
                  <a:lnTo>
                    <a:pt x="355" y="8"/>
                  </a:lnTo>
                  <a:lnTo>
                    <a:pt x="351" y="8"/>
                  </a:lnTo>
                  <a:lnTo>
                    <a:pt x="347" y="8"/>
                  </a:lnTo>
                  <a:lnTo>
                    <a:pt x="341" y="8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5" y="7"/>
                  </a:lnTo>
                  <a:lnTo>
                    <a:pt x="319" y="7"/>
                  </a:lnTo>
                  <a:lnTo>
                    <a:pt x="313" y="7"/>
                  </a:lnTo>
                  <a:lnTo>
                    <a:pt x="307" y="7"/>
                  </a:lnTo>
                  <a:lnTo>
                    <a:pt x="301" y="7"/>
                  </a:lnTo>
                  <a:lnTo>
                    <a:pt x="295" y="5"/>
                  </a:lnTo>
                  <a:lnTo>
                    <a:pt x="294" y="8"/>
                  </a:lnTo>
                  <a:lnTo>
                    <a:pt x="293" y="10"/>
                  </a:lnTo>
                  <a:lnTo>
                    <a:pt x="290" y="13"/>
                  </a:lnTo>
                  <a:lnTo>
                    <a:pt x="288" y="14"/>
                  </a:lnTo>
                  <a:lnTo>
                    <a:pt x="282" y="14"/>
                  </a:lnTo>
                  <a:lnTo>
                    <a:pt x="275" y="14"/>
                  </a:lnTo>
                  <a:lnTo>
                    <a:pt x="269" y="14"/>
                  </a:lnTo>
                  <a:lnTo>
                    <a:pt x="263" y="14"/>
                  </a:lnTo>
                  <a:lnTo>
                    <a:pt x="256" y="16"/>
                  </a:lnTo>
                  <a:lnTo>
                    <a:pt x="250" y="16"/>
                  </a:lnTo>
                  <a:lnTo>
                    <a:pt x="244" y="17"/>
                  </a:lnTo>
                  <a:lnTo>
                    <a:pt x="239" y="17"/>
                  </a:lnTo>
                  <a:lnTo>
                    <a:pt x="215" y="16"/>
                  </a:lnTo>
                  <a:lnTo>
                    <a:pt x="193" y="14"/>
                  </a:lnTo>
                  <a:lnTo>
                    <a:pt x="171" y="14"/>
                  </a:lnTo>
                  <a:lnTo>
                    <a:pt x="149" y="14"/>
                  </a:lnTo>
                  <a:lnTo>
                    <a:pt x="127" y="14"/>
                  </a:lnTo>
                  <a:lnTo>
                    <a:pt x="107" y="14"/>
                  </a:lnTo>
                  <a:lnTo>
                    <a:pt x="84" y="14"/>
                  </a:lnTo>
                  <a:lnTo>
                    <a:pt x="62" y="13"/>
                  </a:lnTo>
                  <a:lnTo>
                    <a:pt x="54" y="11"/>
                  </a:lnTo>
                  <a:lnTo>
                    <a:pt x="46" y="11"/>
                  </a:lnTo>
                  <a:lnTo>
                    <a:pt x="38" y="13"/>
                  </a:lnTo>
                  <a:lnTo>
                    <a:pt x="30" y="13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43" y="7"/>
                  </a:lnTo>
                  <a:lnTo>
                    <a:pt x="52" y="7"/>
                  </a:lnTo>
                  <a:lnTo>
                    <a:pt x="59" y="7"/>
                  </a:lnTo>
                  <a:lnTo>
                    <a:pt x="66" y="7"/>
                  </a:lnTo>
                  <a:lnTo>
                    <a:pt x="73" y="7"/>
                  </a:lnTo>
                  <a:lnTo>
                    <a:pt x="82" y="7"/>
                  </a:lnTo>
                  <a:lnTo>
                    <a:pt x="97" y="7"/>
                  </a:lnTo>
                  <a:lnTo>
                    <a:pt x="111" y="7"/>
                  </a:lnTo>
                  <a:lnTo>
                    <a:pt x="125" y="5"/>
                  </a:lnTo>
                  <a:lnTo>
                    <a:pt x="139" y="4"/>
                  </a:lnTo>
                  <a:lnTo>
                    <a:pt x="154" y="4"/>
                  </a:lnTo>
                  <a:lnTo>
                    <a:pt x="168" y="2"/>
                  </a:lnTo>
                  <a:lnTo>
                    <a:pt x="182" y="2"/>
                  </a:lnTo>
                  <a:lnTo>
                    <a:pt x="195" y="2"/>
                  </a:lnTo>
                  <a:lnTo>
                    <a:pt x="203" y="2"/>
                  </a:lnTo>
                  <a:lnTo>
                    <a:pt x="214" y="2"/>
                  </a:lnTo>
                  <a:lnTo>
                    <a:pt x="222" y="2"/>
                  </a:lnTo>
                  <a:lnTo>
                    <a:pt x="233" y="1"/>
                  </a:lnTo>
                  <a:lnTo>
                    <a:pt x="243" y="1"/>
                  </a:lnTo>
                  <a:lnTo>
                    <a:pt x="253" y="1"/>
                  </a:lnTo>
                  <a:lnTo>
                    <a:pt x="262" y="0"/>
                  </a:lnTo>
                  <a:lnTo>
                    <a:pt x="272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91" name="Freeform 118"/>
            <p:cNvSpPr>
              <a:spLocks/>
            </p:cNvSpPr>
            <p:nvPr/>
          </p:nvSpPr>
          <p:spPr bwMode="auto">
            <a:xfrm>
              <a:off x="1353404" y="2274158"/>
              <a:ext cx="210238" cy="10452"/>
            </a:xfrm>
            <a:custGeom>
              <a:avLst/>
              <a:gdLst>
                <a:gd name="T0" fmla="*/ 300 w 362"/>
                <a:gd name="T1" fmla="*/ 3 h 18"/>
                <a:gd name="T2" fmla="*/ 318 w 362"/>
                <a:gd name="T3" fmla="*/ 3 h 18"/>
                <a:gd name="T4" fmla="*/ 362 w 362"/>
                <a:gd name="T5" fmla="*/ 5 h 18"/>
                <a:gd name="T6" fmla="*/ 353 w 362"/>
                <a:gd name="T7" fmla="*/ 6 h 18"/>
                <a:gd name="T8" fmla="*/ 336 w 362"/>
                <a:gd name="T9" fmla="*/ 8 h 18"/>
                <a:gd name="T10" fmla="*/ 319 w 362"/>
                <a:gd name="T11" fmla="*/ 8 h 18"/>
                <a:gd name="T12" fmla="*/ 302 w 362"/>
                <a:gd name="T13" fmla="*/ 6 h 18"/>
                <a:gd name="T14" fmla="*/ 290 w 362"/>
                <a:gd name="T15" fmla="*/ 6 h 18"/>
                <a:gd name="T16" fmla="*/ 283 w 362"/>
                <a:gd name="T17" fmla="*/ 8 h 18"/>
                <a:gd name="T18" fmla="*/ 279 w 362"/>
                <a:gd name="T19" fmla="*/ 12 h 18"/>
                <a:gd name="T20" fmla="*/ 273 w 362"/>
                <a:gd name="T21" fmla="*/ 12 h 18"/>
                <a:gd name="T22" fmla="*/ 260 w 362"/>
                <a:gd name="T23" fmla="*/ 15 h 18"/>
                <a:gd name="T24" fmla="*/ 241 w 362"/>
                <a:gd name="T25" fmla="*/ 15 h 18"/>
                <a:gd name="T26" fmla="*/ 213 w 362"/>
                <a:gd name="T27" fmla="*/ 16 h 18"/>
                <a:gd name="T28" fmla="*/ 173 w 362"/>
                <a:gd name="T29" fmla="*/ 16 h 18"/>
                <a:gd name="T30" fmla="*/ 134 w 362"/>
                <a:gd name="T31" fmla="*/ 12 h 18"/>
                <a:gd name="T32" fmla="*/ 96 w 362"/>
                <a:gd name="T33" fmla="*/ 11 h 18"/>
                <a:gd name="T34" fmla="*/ 68 w 362"/>
                <a:gd name="T35" fmla="*/ 12 h 18"/>
                <a:gd name="T36" fmla="*/ 54 w 362"/>
                <a:gd name="T37" fmla="*/ 13 h 18"/>
                <a:gd name="T38" fmla="*/ 35 w 362"/>
                <a:gd name="T39" fmla="*/ 13 h 18"/>
                <a:gd name="T40" fmla="*/ 17 w 362"/>
                <a:gd name="T41" fmla="*/ 12 h 18"/>
                <a:gd name="T42" fmla="*/ 5 w 362"/>
                <a:gd name="T43" fmla="*/ 13 h 18"/>
                <a:gd name="T44" fmla="*/ 1 w 362"/>
                <a:gd name="T45" fmla="*/ 13 h 18"/>
                <a:gd name="T46" fmla="*/ 4 w 362"/>
                <a:gd name="T47" fmla="*/ 12 h 18"/>
                <a:gd name="T48" fmla="*/ 13 w 362"/>
                <a:gd name="T49" fmla="*/ 11 h 18"/>
                <a:gd name="T50" fmla="*/ 17 w 362"/>
                <a:gd name="T51" fmla="*/ 9 h 18"/>
                <a:gd name="T52" fmla="*/ 33 w 362"/>
                <a:gd name="T53" fmla="*/ 8 h 18"/>
                <a:gd name="T54" fmla="*/ 51 w 362"/>
                <a:gd name="T55" fmla="*/ 6 h 18"/>
                <a:gd name="T56" fmla="*/ 73 w 362"/>
                <a:gd name="T57" fmla="*/ 5 h 18"/>
                <a:gd name="T58" fmla="*/ 94 w 362"/>
                <a:gd name="T59" fmla="*/ 3 h 18"/>
                <a:gd name="T60" fmla="*/ 118 w 362"/>
                <a:gd name="T61" fmla="*/ 2 h 18"/>
                <a:gd name="T62" fmla="*/ 141 w 362"/>
                <a:gd name="T63" fmla="*/ 2 h 18"/>
                <a:gd name="T64" fmla="*/ 146 w 362"/>
                <a:gd name="T65" fmla="*/ 2 h 18"/>
                <a:gd name="T66" fmla="*/ 149 w 362"/>
                <a:gd name="T67" fmla="*/ 2 h 18"/>
                <a:gd name="T68" fmla="*/ 169 w 362"/>
                <a:gd name="T69" fmla="*/ 0 h 18"/>
                <a:gd name="T70" fmla="*/ 189 w 362"/>
                <a:gd name="T71" fmla="*/ 2 h 18"/>
                <a:gd name="T72" fmla="*/ 216 w 362"/>
                <a:gd name="T73" fmla="*/ 2 h 18"/>
                <a:gd name="T74" fmla="*/ 241 w 362"/>
                <a:gd name="T75" fmla="*/ 2 h 18"/>
                <a:gd name="T76" fmla="*/ 264 w 362"/>
                <a:gd name="T77" fmla="*/ 2 h 18"/>
                <a:gd name="T78" fmla="*/ 290 w 362"/>
                <a:gd name="T7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2" h="18">
                  <a:moveTo>
                    <a:pt x="290" y="2"/>
                  </a:moveTo>
                  <a:lnTo>
                    <a:pt x="300" y="3"/>
                  </a:lnTo>
                  <a:lnTo>
                    <a:pt x="309" y="3"/>
                  </a:lnTo>
                  <a:lnTo>
                    <a:pt x="318" y="3"/>
                  </a:lnTo>
                  <a:lnTo>
                    <a:pt x="325" y="2"/>
                  </a:lnTo>
                  <a:lnTo>
                    <a:pt x="362" y="5"/>
                  </a:lnTo>
                  <a:lnTo>
                    <a:pt x="362" y="6"/>
                  </a:lnTo>
                  <a:lnTo>
                    <a:pt x="353" y="6"/>
                  </a:lnTo>
                  <a:lnTo>
                    <a:pt x="344" y="8"/>
                  </a:lnTo>
                  <a:lnTo>
                    <a:pt x="336" y="8"/>
                  </a:lnTo>
                  <a:lnTo>
                    <a:pt x="328" y="8"/>
                  </a:lnTo>
                  <a:lnTo>
                    <a:pt x="319" y="8"/>
                  </a:lnTo>
                  <a:lnTo>
                    <a:pt x="311" y="8"/>
                  </a:lnTo>
                  <a:lnTo>
                    <a:pt x="302" y="6"/>
                  </a:lnTo>
                  <a:lnTo>
                    <a:pt x="293" y="6"/>
                  </a:lnTo>
                  <a:lnTo>
                    <a:pt x="290" y="6"/>
                  </a:lnTo>
                  <a:lnTo>
                    <a:pt x="287" y="6"/>
                  </a:lnTo>
                  <a:lnTo>
                    <a:pt x="283" y="8"/>
                  </a:lnTo>
                  <a:lnTo>
                    <a:pt x="280" y="9"/>
                  </a:lnTo>
                  <a:lnTo>
                    <a:pt x="279" y="12"/>
                  </a:lnTo>
                  <a:lnTo>
                    <a:pt x="276" y="12"/>
                  </a:lnTo>
                  <a:lnTo>
                    <a:pt x="273" y="12"/>
                  </a:lnTo>
                  <a:lnTo>
                    <a:pt x="270" y="13"/>
                  </a:lnTo>
                  <a:lnTo>
                    <a:pt x="260" y="15"/>
                  </a:lnTo>
                  <a:lnTo>
                    <a:pt x="251" y="15"/>
                  </a:lnTo>
                  <a:lnTo>
                    <a:pt x="241" y="15"/>
                  </a:lnTo>
                  <a:lnTo>
                    <a:pt x="232" y="15"/>
                  </a:lnTo>
                  <a:lnTo>
                    <a:pt x="213" y="16"/>
                  </a:lnTo>
                  <a:lnTo>
                    <a:pt x="192" y="18"/>
                  </a:lnTo>
                  <a:lnTo>
                    <a:pt x="173" y="16"/>
                  </a:lnTo>
                  <a:lnTo>
                    <a:pt x="154" y="15"/>
                  </a:lnTo>
                  <a:lnTo>
                    <a:pt x="134" y="12"/>
                  </a:lnTo>
                  <a:lnTo>
                    <a:pt x="115" y="11"/>
                  </a:lnTo>
                  <a:lnTo>
                    <a:pt x="96" y="11"/>
                  </a:lnTo>
                  <a:lnTo>
                    <a:pt x="77" y="12"/>
                  </a:lnTo>
                  <a:lnTo>
                    <a:pt x="68" y="12"/>
                  </a:lnTo>
                  <a:lnTo>
                    <a:pt x="61" y="12"/>
                  </a:lnTo>
                  <a:lnTo>
                    <a:pt x="54" y="13"/>
                  </a:lnTo>
                  <a:lnTo>
                    <a:pt x="45" y="13"/>
                  </a:lnTo>
                  <a:lnTo>
                    <a:pt x="35" y="13"/>
                  </a:lnTo>
                  <a:lnTo>
                    <a:pt x="26" y="12"/>
                  </a:lnTo>
                  <a:lnTo>
                    <a:pt x="17" y="12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11"/>
                  </a:lnTo>
                  <a:lnTo>
                    <a:pt x="13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24" y="9"/>
                  </a:lnTo>
                  <a:lnTo>
                    <a:pt x="33" y="8"/>
                  </a:lnTo>
                  <a:lnTo>
                    <a:pt x="42" y="6"/>
                  </a:lnTo>
                  <a:lnTo>
                    <a:pt x="51" y="6"/>
                  </a:lnTo>
                  <a:lnTo>
                    <a:pt x="62" y="6"/>
                  </a:lnTo>
                  <a:lnTo>
                    <a:pt x="73" y="5"/>
                  </a:lnTo>
                  <a:lnTo>
                    <a:pt x="84" y="3"/>
                  </a:lnTo>
                  <a:lnTo>
                    <a:pt x="94" y="3"/>
                  </a:lnTo>
                  <a:lnTo>
                    <a:pt x="106" y="2"/>
                  </a:lnTo>
                  <a:lnTo>
                    <a:pt x="118" y="2"/>
                  </a:lnTo>
                  <a:lnTo>
                    <a:pt x="130" y="2"/>
                  </a:lnTo>
                  <a:lnTo>
                    <a:pt x="141" y="2"/>
                  </a:lnTo>
                  <a:lnTo>
                    <a:pt x="143" y="2"/>
                  </a:lnTo>
                  <a:lnTo>
                    <a:pt x="146" y="2"/>
                  </a:lnTo>
                  <a:lnTo>
                    <a:pt x="147" y="2"/>
                  </a:lnTo>
                  <a:lnTo>
                    <a:pt x="149" y="2"/>
                  </a:lnTo>
                  <a:lnTo>
                    <a:pt x="159" y="2"/>
                  </a:lnTo>
                  <a:lnTo>
                    <a:pt x="169" y="0"/>
                  </a:lnTo>
                  <a:lnTo>
                    <a:pt x="179" y="0"/>
                  </a:lnTo>
                  <a:lnTo>
                    <a:pt x="189" y="2"/>
                  </a:lnTo>
                  <a:lnTo>
                    <a:pt x="203" y="2"/>
                  </a:lnTo>
                  <a:lnTo>
                    <a:pt x="216" y="2"/>
                  </a:lnTo>
                  <a:lnTo>
                    <a:pt x="227" y="2"/>
                  </a:lnTo>
                  <a:lnTo>
                    <a:pt x="241" y="2"/>
                  </a:lnTo>
                  <a:lnTo>
                    <a:pt x="252" y="2"/>
                  </a:lnTo>
                  <a:lnTo>
                    <a:pt x="264" y="2"/>
                  </a:lnTo>
                  <a:lnTo>
                    <a:pt x="277" y="2"/>
                  </a:lnTo>
                  <a:lnTo>
                    <a:pt x="29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92" name="Freeform 119"/>
            <p:cNvSpPr>
              <a:spLocks/>
            </p:cNvSpPr>
            <p:nvPr/>
          </p:nvSpPr>
          <p:spPr bwMode="auto">
            <a:xfrm>
              <a:off x="1359212" y="2288094"/>
              <a:ext cx="154484" cy="9291"/>
            </a:xfrm>
            <a:custGeom>
              <a:avLst/>
              <a:gdLst>
                <a:gd name="T0" fmla="*/ 268 w 268"/>
                <a:gd name="T1" fmla="*/ 3 h 16"/>
                <a:gd name="T2" fmla="*/ 268 w 268"/>
                <a:gd name="T3" fmla="*/ 5 h 16"/>
                <a:gd name="T4" fmla="*/ 268 w 268"/>
                <a:gd name="T5" fmla="*/ 7 h 16"/>
                <a:gd name="T6" fmla="*/ 268 w 268"/>
                <a:gd name="T7" fmla="*/ 10 h 16"/>
                <a:gd name="T8" fmla="*/ 266 w 268"/>
                <a:gd name="T9" fmla="*/ 11 h 16"/>
                <a:gd name="T10" fmla="*/ 260 w 268"/>
                <a:gd name="T11" fmla="*/ 11 h 16"/>
                <a:gd name="T12" fmla="*/ 253 w 268"/>
                <a:gd name="T13" fmla="*/ 11 h 16"/>
                <a:gd name="T14" fmla="*/ 246 w 268"/>
                <a:gd name="T15" fmla="*/ 13 h 16"/>
                <a:gd name="T16" fmla="*/ 238 w 268"/>
                <a:gd name="T17" fmla="*/ 14 h 16"/>
                <a:gd name="T18" fmla="*/ 225 w 268"/>
                <a:gd name="T19" fmla="*/ 16 h 16"/>
                <a:gd name="T20" fmla="*/ 211 w 268"/>
                <a:gd name="T21" fmla="*/ 16 h 16"/>
                <a:gd name="T22" fmla="*/ 198 w 268"/>
                <a:gd name="T23" fmla="*/ 16 h 16"/>
                <a:gd name="T24" fmla="*/ 184 w 268"/>
                <a:gd name="T25" fmla="*/ 16 h 16"/>
                <a:gd name="T26" fmla="*/ 171 w 268"/>
                <a:gd name="T27" fmla="*/ 14 h 16"/>
                <a:gd name="T28" fmla="*/ 158 w 268"/>
                <a:gd name="T29" fmla="*/ 14 h 16"/>
                <a:gd name="T30" fmla="*/ 143 w 268"/>
                <a:gd name="T31" fmla="*/ 14 h 16"/>
                <a:gd name="T32" fmla="*/ 130 w 268"/>
                <a:gd name="T33" fmla="*/ 14 h 16"/>
                <a:gd name="T34" fmla="*/ 130 w 268"/>
                <a:gd name="T35" fmla="*/ 13 h 16"/>
                <a:gd name="T36" fmla="*/ 127 w 268"/>
                <a:gd name="T37" fmla="*/ 13 h 16"/>
                <a:gd name="T38" fmla="*/ 126 w 268"/>
                <a:gd name="T39" fmla="*/ 14 h 16"/>
                <a:gd name="T40" fmla="*/ 123 w 268"/>
                <a:gd name="T41" fmla="*/ 13 h 16"/>
                <a:gd name="T42" fmla="*/ 120 w 268"/>
                <a:gd name="T43" fmla="*/ 11 h 16"/>
                <a:gd name="T44" fmla="*/ 119 w 268"/>
                <a:gd name="T45" fmla="*/ 11 h 16"/>
                <a:gd name="T46" fmla="*/ 116 w 268"/>
                <a:gd name="T47" fmla="*/ 11 h 16"/>
                <a:gd name="T48" fmla="*/ 113 w 268"/>
                <a:gd name="T49" fmla="*/ 10 h 16"/>
                <a:gd name="T50" fmla="*/ 110 w 268"/>
                <a:gd name="T51" fmla="*/ 10 h 16"/>
                <a:gd name="T52" fmla="*/ 107 w 268"/>
                <a:gd name="T53" fmla="*/ 11 h 16"/>
                <a:gd name="T54" fmla="*/ 104 w 268"/>
                <a:gd name="T55" fmla="*/ 11 h 16"/>
                <a:gd name="T56" fmla="*/ 103 w 268"/>
                <a:gd name="T57" fmla="*/ 13 h 16"/>
                <a:gd name="T58" fmla="*/ 92 w 268"/>
                <a:gd name="T59" fmla="*/ 13 h 16"/>
                <a:gd name="T60" fmla="*/ 82 w 268"/>
                <a:gd name="T61" fmla="*/ 13 h 16"/>
                <a:gd name="T62" fmla="*/ 73 w 268"/>
                <a:gd name="T63" fmla="*/ 13 h 16"/>
                <a:gd name="T64" fmla="*/ 63 w 268"/>
                <a:gd name="T65" fmla="*/ 11 h 16"/>
                <a:gd name="T66" fmla="*/ 53 w 268"/>
                <a:gd name="T67" fmla="*/ 11 h 16"/>
                <a:gd name="T68" fmla="*/ 44 w 268"/>
                <a:gd name="T69" fmla="*/ 11 h 16"/>
                <a:gd name="T70" fmla="*/ 34 w 268"/>
                <a:gd name="T71" fmla="*/ 11 h 16"/>
                <a:gd name="T72" fmla="*/ 25 w 268"/>
                <a:gd name="T73" fmla="*/ 11 h 16"/>
                <a:gd name="T74" fmla="*/ 19 w 268"/>
                <a:gd name="T75" fmla="*/ 11 h 16"/>
                <a:gd name="T76" fmla="*/ 12 w 268"/>
                <a:gd name="T77" fmla="*/ 11 h 16"/>
                <a:gd name="T78" fmla="*/ 6 w 268"/>
                <a:gd name="T79" fmla="*/ 11 h 16"/>
                <a:gd name="T80" fmla="*/ 0 w 268"/>
                <a:gd name="T81" fmla="*/ 10 h 16"/>
                <a:gd name="T82" fmla="*/ 0 w 268"/>
                <a:gd name="T83" fmla="*/ 10 h 16"/>
                <a:gd name="T84" fmla="*/ 28 w 268"/>
                <a:gd name="T85" fmla="*/ 7 h 16"/>
                <a:gd name="T86" fmla="*/ 57 w 268"/>
                <a:gd name="T87" fmla="*/ 5 h 16"/>
                <a:gd name="T88" fmla="*/ 86 w 268"/>
                <a:gd name="T89" fmla="*/ 4 h 16"/>
                <a:gd name="T90" fmla="*/ 116 w 268"/>
                <a:gd name="T91" fmla="*/ 3 h 16"/>
                <a:gd name="T92" fmla="*/ 145 w 268"/>
                <a:gd name="T93" fmla="*/ 3 h 16"/>
                <a:gd name="T94" fmla="*/ 174 w 268"/>
                <a:gd name="T95" fmla="*/ 3 h 16"/>
                <a:gd name="T96" fmla="*/ 202 w 268"/>
                <a:gd name="T97" fmla="*/ 3 h 16"/>
                <a:gd name="T98" fmla="*/ 230 w 268"/>
                <a:gd name="T99" fmla="*/ 3 h 16"/>
                <a:gd name="T100" fmla="*/ 234 w 268"/>
                <a:gd name="T101" fmla="*/ 0 h 16"/>
                <a:gd name="T102" fmla="*/ 243 w 268"/>
                <a:gd name="T103" fmla="*/ 1 h 16"/>
                <a:gd name="T104" fmla="*/ 252 w 268"/>
                <a:gd name="T105" fmla="*/ 1 h 16"/>
                <a:gd name="T106" fmla="*/ 259 w 268"/>
                <a:gd name="T107" fmla="*/ 1 h 16"/>
                <a:gd name="T108" fmla="*/ 268 w 268"/>
                <a:gd name="T10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" h="16">
                  <a:moveTo>
                    <a:pt x="268" y="3"/>
                  </a:moveTo>
                  <a:lnTo>
                    <a:pt x="268" y="5"/>
                  </a:lnTo>
                  <a:lnTo>
                    <a:pt x="268" y="7"/>
                  </a:lnTo>
                  <a:lnTo>
                    <a:pt x="268" y="10"/>
                  </a:lnTo>
                  <a:lnTo>
                    <a:pt x="266" y="11"/>
                  </a:lnTo>
                  <a:lnTo>
                    <a:pt x="260" y="11"/>
                  </a:lnTo>
                  <a:lnTo>
                    <a:pt x="253" y="11"/>
                  </a:lnTo>
                  <a:lnTo>
                    <a:pt x="246" y="13"/>
                  </a:lnTo>
                  <a:lnTo>
                    <a:pt x="238" y="14"/>
                  </a:lnTo>
                  <a:lnTo>
                    <a:pt x="225" y="16"/>
                  </a:lnTo>
                  <a:lnTo>
                    <a:pt x="211" y="16"/>
                  </a:lnTo>
                  <a:lnTo>
                    <a:pt x="198" y="16"/>
                  </a:lnTo>
                  <a:lnTo>
                    <a:pt x="184" y="16"/>
                  </a:lnTo>
                  <a:lnTo>
                    <a:pt x="171" y="14"/>
                  </a:lnTo>
                  <a:lnTo>
                    <a:pt x="158" y="14"/>
                  </a:lnTo>
                  <a:lnTo>
                    <a:pt x="143" y="14"/>
                  </a:lnTo>
                  <a:lnTo>
                    <a:pt x="130" y="14"/>
                  </a:lnTo>
                  <a:lnTo>
                    <a:pt x="130" y="13"/>
                  </a:lnTo>
                  <a:lnTo>
                    <a:pt x="127" y="13"/>
                  </a:lnTo>
                  <a:lnTo>
                    <a:pt x="126" y="14"/>
                  </a:lnTo>
                  <a:lnTo>
                    <a:pt x="123" y="13"/>
                  </a:lnTo>
                  <a:lnTo>
                    <a:pt x="120" y="11"/>
                  </a:lnTo>
                  <a:lnTo>
                    <a:pt x="119" y="11"/>
                  </a:lnTo>
                  <a:lnTo>
                    <a:pt x="116" y="11"/>
                  </a:lnTo>
                  <a:lnTo>
                    <a:pt x="113" y="10"/>
                  </a:lnTo>
                  <a:lnTo>
                    <a:pt x="110" y="10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3" y="13"/>
                  </a:lnTo>
                  <a:lnTo>
                    <a:pt x="92" y="13"/>
                  </a:lnTo>
                  <a:lnTo>
                    <a:pt x="82" y="13"/>
                  </a:lnTo>
                  <a:lnTo>
                    <a:pt x="73" y="13"/>
                  </a:lnTo>
                  <a:lnTo>
                    <a:pt x="63" y="11"/>
                  </a:lnTo>
                  <a:lnTo>
                    <a:pt x="53" y="11"/>
                  </a:lnTo>
                  <a:lnTo>
                    <a:pt x="44" y="11"/>
                  </a:lnTo>
                  <a:lnTo>
                    <a:pt x="34" y="11"/>
                  </a:lnTo>
                  <a:lnTo>
                    <a:pt x="25" y="11"/>
                  </a:lnTo>
                  <a:lnTo>
                    <a:pt x="19" y="11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8" y="7"/>
                  </a:lnTo>
                  <a:lnTo>
                    <a:pt x="57" y="5"/>
                  </a:lnTo>
                  <a:lnTo>
                    <a:pt x="86" y="4"/>
                  </a:lnTo>
                  <a:lnTo>
                    <a:pt x="116" y="3"/>
                  </a:lnTo>
                  <a:lnTo>
                    <a:pt x="145" y="3"/>
                  </a:lnTo>
                  <a:lnTo>
                    <a:pt x="174" y="3"/>
                  </a:lnTo>
                  <a:lnTo>
                    <a:pt x="202" y="3"/>
                  </a:lnTo>
                  <a:lnTo>
                    <a:pt x="230" y="3"/>
                  </a:lnTo>
                  <a:lnTo>
                    <a:pt x="234" y="0"/>
                  </a:lnTo>
                  <a:lnTo>
                    <a:pt x="243" y="1"/>
                  </a:lnTo>
                  <a:lnTo>
                    <a:pt x="252" y="1"/>
                  </a:lnTo>
                  <a:lnTo>
                    <a:pt x="259" y="1"/>
                  </a:lnTo>
                  <a:lnTo>
                    <a:pt x="26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93" name="Freeform 120"/>
            <p:cNvSpPr>
              <a:spLocks/>
            </p:cNvSpPr>
            <p:nvPr/>
          </p:nvSpPr>
          <p:spPr bwMode="auto">
            <a:xfrm>
              <a:off x="1519503" y="2289256"/>
              <a:ext cx="18585" cy="2323"/>
            </a:xfrm>
            <a:custGeom>
              <a:avLst/>
              <a:gdLst>
                <a:gd name="T0" fmla="*/ 33 w 33"/>
                <a:gd name="T1" fmla="*/ 2 h 4"/>
                <a:gd name="T2" fmla="*/ 31 w 33"/>
                <a:gd name="T3" fmla="*/ 4 h 4"/>
                <a:gd name="T4" fmla="*/ 24 w 33"/>
                <a:gd name="T5" fmla="*/ 4 h 4"/>
                <a:gd name="T6" fmla="*/ 15 w 33"/>
                <a:gd name="T7" fmla="*/ 4 h 4"/>
                <a:gd name="T8" fmla="*/ 8 w 33"/>
                <a:gd name="T9" fmla="*/ 3 h 4"/>
                <a:gd name="T10" fmla="*/ 0 w 33"/>
                <a:gd name="T11" fmla="*/ 2 h 4"/>
                <a:gd name="T12" fmla="*/ 2 w 33"/>
                <a:gd name="T13" fmla="*/ 0 h 4"/>
                <a:gd name="T14" fmla="*/ 9 w 33"/>
                <a:gd name="T15" fmla="*/ 0 h 4"/>
                <a:gd name="T16" fmla="*/ 18 w 33"/>
                <a:gd name="T17" fmla="*/ 0 h 4"/>
                <a:gd name="T18" fmla="*/ 25 w 33"/>
                <a:gd name="T19" fmla="*/ 2 h 4"/>
                <a:gd name="T20" fmla="*/ 33 w 33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">
                  <a:moveTo>
                    <a:pt x="33" y="2"/>
                  </a:moveTo>
                  <a:lnTo>
                    <a:pt x="31" y="4"/>
                  </a:lnTo>
                  <a:lnTo>
                    <a:pt x="24" y="4"/>
                  </a:lnTo>
                  <a:lnTo>
                    <a:pt x="15" y="4"/>
                  </a:lnTo>
                  <a:lnTo>
                    <a:pt x="8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94" name="Freeform 121"/>
            <p:cNvSpPr>
              <a:spLocks/>
            </p:cNvSpPr>
            <p:nvPr/>
          </p:nvSpPr>
          <p:spPr bwMode="auto">
            <a:xfrm>
              <a:off x="1368504" y="2300869"/>
              <a:ext cx="174230" cy="10452"/>
            </a:xfrm>
            <a:custGeom>
              <a:avLst/>
              <a:gdLst>
                <a:gd name="T0" fmla="*/ 231 w 301"/>
                <a:gd name="T1" fmla="*/ 1 h 16"/>
                <a:gd name="T2" fmla="*/ 246 w 301"/>
                <a:gd name="T3" fmla="*/ 3 h 16"/>
                <a:gd name="T4" fmla="*/ 300 w 301"/>
                <a:gd name="T5" fmla="*/ 3 h 16"/>
                <a:gd name="T6" fmla="*/ 297 w 301"/>
                <a:gd name="T7" fmla="*/ 6 h 16"/>
                <a:gd name="T8" fmla="*/ 284 w 301"/>
                <a:gd name="T9" fmla="*/ 7 h 16"/>
                <a:gd name="T10" fmla="*/ 255 w 301"/>
                <a:gd name="T11" fmla="*/ 7 h 16"/>
                <a:gd name="T12" fmla="*/ 244 w 301"/>
                <a:gd name="T13" fmla="*/ 10 h 16"/>
                <a:gd name="T14" fmla="*/ 231 w 301"/>
                <a:gd name="T15" fmla="*/ 10 h 16"/>
                <a:gd name="T16" fmla="*/ 230 w 301"/>
                <a:gd name="T17" fmla="*/ 12 h 16"/>
                <a:gd name="T18" fmla="*/ 230 w 301"/>
                <a:gd name="T19" fmla="*/ 13 h 16"/>
                <a:gd name="T20" fmla="*/ 215 w 301"/>
                <a:gd name="T21" fmla="*/ 13 h 16"/>
                <a:gd name="T22" fmla="*/ 201 w 301"/>
                <a:gd name="T23" fmla="*/ 15 h 16"/>
                <a:gd name="T24" fmla="*/ 186 w 301"/>
                <a:gd name="T25" fmla="*/ 16 h 16"/>
                <a:gd name="T26" fmla="*/ 171 w 301"/>
                <a:gd name="T27" fmla="*/ 16 h 16"/>
                <a:gd name="T28" fmla="*/ 157 w 301"/>
                <a:gd name="T29" fmla="*/ 15 h 16"/>
                <a:gd name="T30" fmla="*/ 142 w 301"/>
                <a:gd name="T31" fmla="*/ 13 h 16"/>
                <a:gd name="T32" fmla="*/ 127 w 301"/>
                <a:gd name="T33" fmla="*/ 12 h 16"/>
                <a:gd name="T34" fmla="*/ 114 w 301"/>
                <a:gd name="T35" fmla="*/ 9 h 16"/>
                <a:gd name="T36" fmla="*/ 103 w 301"/>
                <a:gd name="T37" fmla="*/ 9 h 16"/>
                <a:gd name="T38" fmla="*/ 94 w 301"/>
                <a:gd name="T39" fmla="*/ 10 h 16"/>
                <a:gd name="T40" fmla="*/ 88 w 301"/>
                <a:gd name="T41" fmla="*/ 9 h 16"/>
                <a:gd name="T42" fmla="*/ 81 w 301"/>
                <a:gd name="T43" fmla="*/ 9 h 16"/>
                <a:gd name="T44" fmla="*/ 63 w 301"/>
                <a:gd name="T45" fmla="*/ 7 h 16"/>
                <a:gd name="T46" fmla="*/ 44 w 301"/>
                <a:gd name="T47" fmla="*/ 7 h 16"/>
                <a:gd name="T48" fmla="*/ 34 w 301"/>
                <a:gd name="T49" fmla="*/ 7 h 16"/>
                <a:gd name="T50" fmla="*/ 22 w 301"/>
                <a:gd name="T51" fmla="*/ 9 h 16"/>
                <a:gd name="T52" fmla="*/ 12 w 301"/>
                <a:gd name="T53" fmla="*/ 9 h 16"/>
                <a:gd name="T54" fmla="*/ 0 w 301"/>
                <a:gd name="T55" fmla="*/ 9 h 16"/>
                <a:gd name="T56" fmla="*/ 6 w 301"/>
                <a:gd name="T57" fmla="*/ 6 h 16"/>
                <a:gd name="T58" fmla="*/ 12 w 301"/>
                <a:gd name="T59" fmla="*/ 4 h 16"/>
                <a:gd name="T60" fmla="*/ 31 w 301"/>
                <a:gd name="T61" fmla="*/ 3 h 16"/>
                <a:gd name="T62" fmla="*/ 50 w 301"/>
                <a:gd name="T63" fmla="*/ 4 h 16"/>
                <a:gd name="T64" fmla="*/ 63 w 301"/>
                <a:gd name="T65" fmla="*/ 1 h 16"/>
                <a:gd name="T66" fmla="*/ 75 w 301"/>
                <a:gd name="T67" fmla="*/ 1 h 16"/>
                <a:gd name="T68" fmla="*/ 88 w 301"/>
                <a:gd name="T69" fmla="*/ 1 h 16"/>
                <a:gd name="T70" fmla="*/ 100 w 301"/>
                <a:gd name="T71" fmla="*/ 1 h 16"/>
                <a:gd name="T72" fmla="*/ 117 w 301"/>
                <a:gd name="T73" fmla="*/ 1 h 16"/>
                <a:gd name="T74" fmla="*/ 133 w 301"/>
                <a:gd name="T75" fmla="*/ 1 h 16"/>
                <a:gd name="T76" fmla="*/ 157 w 301"/>
                <a:gd name="T77" fmla="*/ 0 h 16"/>
                <a:gd name="T78" fmla="*/ 179 w 301"/>
                <a:gd name="T79" fmla="*/ 1 h 16"/>
                <a:gd name="T80" fmla="*/ 202 w 301"/>
                <a:gd name="T81" fmla="*/ 1 h 16"/>
                <a:gd name="T82" fmla="*/ 224 w 301"/>
                <a:gd name="T8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1" h="16">
                  <a:moveTo>
                    <a:pt x="224" y="1"/>
                  </a:moveTo>
                  <a:lnTo>
                    <a:pt x="231" y="1"/>
                  </a:lnTo>
                  <a:lnTo>
                    <a:pt x="238" y="1"/>
                  </a:lnTo>
                  <a:lnTo>
                    <a:pt x="246" y="3"/>
                  </a:lnTo>
                  <a:lnTo>
                    <a:pt x="253" y="3"/>
                  </a:lnTo>
                  <a:lnTo>
                    <a:pt x="300" y="3"/>
                  </a:lnTo>
                  <a:lnTo>
                    <a:pt x="301" y="4"/>
                  </a:lnTo>
                  <a:lnTo>
                    <a:pt x="297" y="6"/>
                  </a:lnTo>
                  <a:lnTo>
                    <a:pt x="291" y="7"/>
                  </a:lnTo>
                  <a:lnTo>
                    <a:pt x="284" y="7"/>
                  </a:lnTo>
                  <a:lnTo>
                    <a:pt x="278" y="7"/>
                  </a:lnTo>
                  <a:lnTo>
                    <a:pt x="255" y="7"/>
                  </a:lnTo>
                  <a:lnTo>
                    <a:pt x="250" y="10"/>
                  </a:lnTo>
                  <a:lnTo>
                    <a:pt x="244" y="10"/>
                  </a:lnTo>
                  <a:lnTo>
                    <a:pt x="237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30" y="12"/>
                  </a:lnTo>
                  <a:lnTo>
                    <a:pt x="230" y="13"/>
                  </a:lnTo>
                  <a:lnTo>
                    <a:pt x="222" y="13"/>
                  </a:lnTo>
                  <a:lnTo>
                    <a:pt x="215" y="13"/>
                  </a:lnTo>
                  <a:lnTo>
                    <a:pt x="208" y="13"/>
                  </a:lnTo>
                  <a:lnTo>
                    <a:pt x="201" y="15"/>
                  </a:lnTo>
                  <a:lnTo>
                    <a:pt x="193" y="16"/>
                  </a:lnTo>
                  <a:lnTo>
                    <a:pt x="186" y="16"/>
                  </a:lnTo>
                  <a:lnTo>
                    <a:pt x="179" y="16"/>
                  </a:lnTo>
                  <a:lnTo>
                    <a:pt x="171" y="16"/>
                  </a:lnTo>
                  <a:lnTo>
                    <a:pt x="164" y="15"/>
                  </a:lnTo>
                  <a:lnTo>
                    <a:pt x="157" y="15"/>
                  </a:lnTo>
                  <a:lnTo>
                    <a:pt x="149" y="13"/>
                  </a:lnTo>
                  <a:lnTo>
                    <a:pt x="142" y="13"/>
                  </a:lnTo>
                  <a:lnTo>
                    <a:pt x="135" y="12"/>
                  </a:lnTo>
                  <a:lnTo>
                    <a:pt x="127" y="12"/>
                  </a:lnTo>
                  <a:lnTo>
                    <a:pt x="122" y="10"/>
                  </a:lnTo>
                  <a:lnTo>
                    <a:pt x="114" y="9"/>
                  </a:lnTo>
                  <a:lnTo>
                    <a:pt x="108" y="9"/>
                  </a:lnTo>
                  <a:lnTo>
                    <a:pt x="103" y="9"/>
                  </a:lnTo>
                  <a:lnTo>
                    <a:pt x="98" y="9"/>
                  </a:lnTo>
                  <a:lnTo>
                    <a:pt x="94" y="10"/>
                  </a:lnTo>
                  <a:lnTo>
                    <a:pt x="91" y="9"/>
                  </a:lnTo>
                  <a:lnTo>
                    <a:pt x="88" y="9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72" y="9"/>
                  </a:lnTo>
                  <a:lnTo>
                    <a:pt x="63" y="7"/>
                  </a:lnTo>
                  <a:lnTo>
                    <a:pt x="53" y="7"/>
                  </a:lnTo>
                  <a:lnTo>
                    <a:pt x="44" y="7"/>
                  </a:lnTo>
                  <a:lnTo>
                    <a:pt x="40" y="7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6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4"/>
                  </a:lnTo>
                  <a:lnTo>
                    <a:pt x="22" y="3"/>
                  </a:lnTo>
                  <a:lnTo>
                    <a:pt x="31" y="3"/>
                  </a:lnTo>
                  <a:lnTo>
                    <a:pt x="40" y="3"/>
                  </a:lnTo>
                  <a:lnTo>
                    <a:pt x="50" y="4"/>
                  </a:lnTo>
                  <a:lnTo>
                    <a:pt x="56" y="3"/>
                  </a:lnTo>
                  <a:lnTo>
                    <a:pt x="63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8" y="1"/>
                  </a:lnTo>
                  <a:lnTo>
                    <a:pt x="94" y="1"/>
                  </a:lnTo>
                  <a:lnTo>
                    <a:pt x="100" y="1"/>
                  </a:lnTo>
                  <a:lnTo>
                    <a:pt x="108" y="1"/>
                  </a:lnTo>
                  <a:lnTo>
                    <a:pt x="117" y="1"/>
                  </a:lnTo>
                  <a:lnTo>
                    <a:pt x="126" y="1"/>
                  </a:lnTo>
                  <a:lnTo>
                    <a:pt x="133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68" y="0"/>
                  </a:lnTo>
                  <a:lnTo>
                    <a:pt x="179" y="1"/>
                  </a:lnTo>
                  <a:lnTo>
                    <a:pt x="190" y="1"/>
                  </a:lnTo>
                  <a:lnTo>
                    <a:pt x="202" y="1"/>
                  </a:lnTo>
                  <a:lnTo>
                    <a:pt x="212" y="1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95" name="Freeform 122"/>
            <p:cNvSpPr>
              <a:spLocks/>
            </p:cNvSpPr>
            <p:nvPr/>
          </p:nvSpPr>
          <p:spPr bwMode="auto">
            <a:xfrm>
              <a:off x="1371988" y="2314805"/>
              <a:ext cx="144030" cy="8129"/>
            </a:xfrm>
            <a:custGeom>
              <a:avLst/>
              <a:gdLst>
                <a:gd name="T0" fmla="*/ 155 w 247"/>
                <a:gd name="T1" fmla="*/ 2 h 15"/>
                <a:gd name="T2" fmla="*/ 179 w 247"/>
                <a:gd name="T3" fmla="*/ 2 h 15"/>
                <a:gd name="T4" fmla="*/ 204 w 247"/>
                <a:gd name="T5" fmla="*/ 2 h 15"/>
                <a:gd name="T6" fmla="*/ 229 w 247"/>
                <a:gd name="T7" fmla="*/ 2 h 15"/>
                <a:gd name="T8" fmla="*/ 247 w 247"/>
                <a:gd name="T9" fmla="*/ 6 h 15"/>
                <a:gd name="T10" fmla="*/ 244 w 247"/>
                <a:gd name="T11" fmla="*/ 11 h 15"/>
                <a:gd name="T12" fmla="*/ 236 w 247"/>
                <a:gd name="T13" fmla="*/ 12 h 15"/>
                <a:gd name="T14" fmla="*/ 222 w 247"/>
                <a:gd name="T15" fmla="*/ 12 h 15"/>
                <a:gd name="T16" fmla="*/ 209 w 247"/>
                <a:gd name="T17" fmla="*/ 13 h 15"/>
                <a:gd name="T18" fmla="*/ 194 w 247"/>
                <a:gd name="T19" fmla="*/ 15 h 15"/>
                <a:gd name="T20" fmla="*/ 178 w 247"/>
                <a:gd name="T21" fmla="*/ 15 h 15"/>
                <a:gd name="T22" fmla="*/ 159 w 247"/>
                <a:gd name="T23" fmla="*/ 13 h 15"/>
                <a:gd name="T24" fmla="*/ 140 w 247"/>
                <a:gd name="T25" fmla="*/ 13 h 15"/>
                <a:gd name="T26" fmla="*/ 121 w 247"/>
                <a:gd name="T27" fmla="*/ 13 h 15"/>
                <a:gd name="T28" fmla="*/ 103 w 247"/>
                <a:gd name="T29" fmla="*/ 15 h 15"/>
                <a:gd name="T30" fmla="*/ 96 w 247"/>
                <a:gd name="T31" fmla="*/ 13 h 15"/>
                <a:gd name="T32" fmla="*/ 89 w 247"/>
                <a:gd name="T33" fmla="*/ 13 h 15"/>
                <a:gd name="T34" fmla="*/ 80 w 247"/>
                <a:gd name="T35" fmla="*/ 12 h 15"/>
                <a:gd name="T36" fmla="*/ 71 w 247"/>
                <a:gd name="T37" fmla="*/ 11 h 15"/>
                <a:gd name="T38" fmla="*/ 52 w 247"/>
                <a:gd name="T39" fmla="*/ 8 h 15"/>
                <a:gd name="T40" fmla="*/ 41 w 247"/>
                <a:gd name="T41" fmla="*/ 9 h 15"/>
                <a:gd name="T42" fmla="*/ 27 w 247"/>
                <a:gd name="T43" fmla="*/ 9 h 15"/>
                <a:gd name="T44" fmla="*/ 14 w 247"/>
                <a:gd name="T45" fmla="*/ 9 h 15"/>
                <a:gd name="T46" fmla="*/ 1 w 247"/>
                <a:gd name="T47" fmla="*/ 9 h 15"/>
                <a:gd name="T48" fmla="*/ 0 w 247"/>
                <a:gd name="T49" fmla="*/ 6 h 15"/>
                <a:gd name="T50" fmla="*/ 3 w 247"/>
                <a:gd name="T51" fmla="*/ 5 h 15"/>
                <a:gd name="T52" fmla="*/ 11 w 247"/>
                <a:gd name="T53" fmla="*/ 5 h 15"/>
                <a:gd name="T54" fmla="*/ 27 w 247"/>
                <a:gd name="T55" fmla="*/ 5 h 15"/>
                <a:gd name="T56" fmla="*/ 45 w 247"/>
                <a:gd name="T57" fmla="*/ 3 h 15"/>
                <a:gd name="T58" fmla="*/ 61 w 247"/>
                <a:gd name="T59" fmla="*/ 3 h 15"/>
                <a:gd name="T60" fmla="*/ 73 w 247"/>
                <a:gd name="T61" fmla="*/ 3 h 15"/>
                <a:gd name="T62" fmla="*/ 81 w 247"/>
                <a:gd name="T63" fmla="*/ 2 h 15"/>
                <a:gd name="T64" fmla="*/ 109 w 247"/>
                <a:gd name="T65" fmla="*/ 2 h 15"/>
                <a:gd name="T66" fmla="*/ 117 w 247"/>
                <a:gd name="T67" fmla="*/ 0 h 15"/>
                <a:gd name="T68" fmla="*/ 131 w 247"/>
                <a:gd name="T69" fmla="*/ 0 h 15"/>
                <a:gd name="T70" fmla="*/ 140 w 247"/>
                <a:gd name="T71" fmla="*/ 0 h 15"/>
                <a:gd name="T72" fmla="*/ 141 w 247"/>
                <a:gd name="T7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7" h="15">
                  <a:moveTo>
                    <a:pt x="143" y="0"/>
                  </a:moveTo>
                  <a:lnTo>
                    <a:pt x="155" y="2"/>
                  </a:lnTo>
                  <a:lnTo>
                    <a:pt x="168" y="2"/>
                  </a:lnTo>
                  <a:lnTo>
                    <a:pt x="179" y="2"/>
                  </a:lnTo>
                  <a:lnTo>
                    <a:pt x="191" y="2"/>
                  </a:lnTo>
                  <a:lnTo>
                    <a:pt x="204" y="2"/>
                  </a:lnTo>
                  <a:lnTo>
                    <a:pt x="216" y="2"/>
                  </a:lnTo>
                  <a:lnTo>
                    <a:pt x="229" y="2"/>
                  </a:lnTo>
                  <a:lnTo>
                    <a:pt x="242" y="3"/>
                  </a:lnTo>
                  <a:lnTo>
                    <a:pt x="247" y="6"/>
                  </a:lnTo>
                  <a:lnTo>
                    <a:pt x="245" y="8"/>
                  </a:lnTo>
                  <a:lnTo>
                    <a:pt x="244" y="11"/>
                  </a:lnTo>
                  <a:lnTo>
                    <a:pt x="241" y="12"/>
                  </a:lnTo>
                  <a:lnTo>
                    <a:pt x="236" y="12"/>
                  </a:lnTo>
                  <a:lnTo>
                    <a:pt x="229" y="12"/>
                  </a:lnTo>
                  <a:lnTo>
                    <a:pt x="222" y="12"/>
                  </a:lnTo>
                  <a:lnTo>
                    <a:pt x="214" y="12"/>
                  </a:lnTo>
                  <a:lnTo>
                    <a:pt x="209" y="13"/>
                  </a:lnTo>
                  <a:lnTo>
                    <a:pt x="201" y="13"/>
                  </a:lnTo>
                  <a:lnTo>
                    <a:pt x="194" y="15"/>
                  </a:lnTo>
                  <a:lnTo>
                    <a:pt x="187" y="15"/>
                  </a:lnTo>
                  <a:lnTo>
                    <a:pt x="178" y="15"/>
                  </a:lnTo>
                  <a:lnTo>
                    <a:pt x="169" y="15"/>
                  </a:lnTo>
                  <a:lnTo>
                    <a:pt x="159" y="13"/>
                  </a:lnTo>
                  <a:lnTo>
                    <a:pt x="150" y="13"/>
                  </a:lnTo>
                  <a:lnTo>
                    <a:pt x="140" y="13"/>
                  </a:lnTo>
                  <a:lnTo>
                    <a:pt x="131" y="13"/>
                  </a:lnTo>
                  <a:lnTo>
                    <a:pt x="121" y="13"/>
                  </a:lnTo>
                  <a:lnTo>
                    <a:pt x="112" y="15"/>
                  </a:lnTo>
                  <a:lnTo>
                    <a:pt x="103" y="15"/>
                  </a:lnTo>
                  <a:lnTo>
                    <a:pt x="100" y="13"/>
                  </a:lnTo>
                  <a:lnTo>
                    <a:pt x="96" y="13"/>
                  </a:lnTo>
                  <a:lnTo>
                    <a:pt x="92" y="13"/>
                  </a:lnTo>
                  <a:lnTo>
                    <a:pt x="89" y="13"/>
                  </a:lnTo>
                  <a:lnTo>
                    <a:pt x="84" y="13"/>
                  </a:lnTo>
                  <a:lnTo>
                    <a:pt x="80" y="12"/>
                  </a:lnTo>
                  <a:lnTo>
                    <a:pt x="76" y="12"/>
                  </a:lnTo>
                  <a:lnTo>
                    <a:pt x="71" y="11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46" y="9"/>
                  </a:lnTo>
                  <a:lnTo>
                    <a:pt x="41" y="9"/>
                  </a:lnTo>
                  <a:lnTo>
                    <a:pt x="33" y="9"/>
                  </a:lnTo>
                  <a:lnTo>
                    <a:pt x="27" y="9"/>
                  </a:lnTo>
                  <a:lnTo>
                    <a:pt x="20" y="9"/>
                  </a:lnTo>
                  <a:lnTo>
                    <a:pt x="14" y="9"/>
                  </a:lnTo>
                  <a:lnTo>
                    <a:pt x="7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11" y="5"/>
                  </a:lnTo>
                  <a:lnTo>
                    <a:pt x="20" y="5"/>
                  </a:lnTo>
                  <a:lnTo>
                    <a:pt x="27" y="5"/>
                  </a:lnTo>
                  <a:lnTo>
                    <a:pt x="36" y="3"/>
                  </a:lnTo>
                  <a:lnTo>
                    <a:pt x="45" y="3"/>
                  </a:lnTo>
                  <a:lnTo>
                    <a:pt x="54" y="3"/>
                  </a:lnTo>
                  <a:lnTo>
                    <a:pt x="61" y="3"/>
                  </a:lnTo>
                  <a:lnTo>
                    <a:pt x="70" y="3"/>
                  </a:lnTo>
                  <a:lnTo>
                    <a:pt x="73" y="3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4" y="2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96" name="Freeform 123"/>
            <p:cNvSpPr>
              <a:spLocks/>
            </p:cNvSpPr>
            <p:nvPr/>
          </p:nvSpPr>
          <p:spPr bwMode="auto">
            <a:xfrm>
              <a:off x="1381281" y="2329903"/>
              <a:ext cx="154484" cy="8129"/>
            </a:xfrm>
            <a:custGeom>
              <a:avLst/>
              <a:gdLst>
                <a:gd name="T0" fmla="*/ 239 w 266"/>
                <a:gd name="T1" fmla="*/ 0 h 13"/>
                <a:gd name="T2" fmla="*/ 257 w 266"/>
                <a:gd name="T3" fmla="*/ 0 h 13"/>
                <a:gd name="T4" fmla="*/ 263 w 266"/>
                <a:gd name="T5" fmla="*/ 4 h 13"/>
                <a:gd name="T6" fmla="*/ 228 w 266"/>
                <a:gd name="T7" fmla="*/ 10 h 13"/>
                <a:gd name="T8" fmla="*/ 219 w 266"/>
                <a:gd name="T9" fmla="*/ 10 h 13"/>
                <a:gd name="T10" fmla="*/ 212 w 266"/>
                <a:gd name="T11" fmla="*/ 10 h 13"/>
                <a:gd name="T12" fmla="*/ 209 w 266"/>
                <a:gd name="T13" fmla="*/ 11 h 13"/>
                <a:gd name="T14" fmla="*/ 195 w 266"/>
                <a:gd name="T15" fmla="*/ 13 h 13"/>
                <a:gd name="T16" fmla="*/ 166 w 266"/>
                <a:gd name="T17" fmla="*/ 13 h 13"/>
                <a:gd name="T18" fmla="*/ 136 w 266"/>
                <a:gd name="T19" fmla="*/ 11 h 13"/>
                <a:gd name="T20" fmla="*/ 106 w 266"/>
                <a:gd name="T21" fmla="*/ 10 h 13"/>
                <a:gd name="T22" fmla="*/ 84 w 266"/>
                <a:gd name="T23" fmla="*/ 7 h 13"/>
                <a:gd name="T24" fmla="*/ 65 w 266"/>
                <a:gd name="T25" fmla="*/ 7 h 13"/>
                <a:gd name="T26" fmla="*/ 46 w 266"/>
                <a:gd name="T27" fmla="*/ 7 h 13"/>
                <a:gd name="T28" fmla="*/ 25 w 266"/>
                <a:gd name="T29" fmla="*/ 5 h 13"/>
                <a:gd name="T30" fmla="*/ 11 w 266"/>
                <a:gd name="T31" fmla="*/ 7 h 13"/>
                <a:gd name="T32" fmla="*/ 6 w 266"/>
                <a:gd name="T33" fmla="*/ 7 h 13"/>
                <a:gd name="T34" fmla="*/ 1 w 266"/>
                <a:gd name="T35" fmla="*/ 7 h 13"/>
                <a:gd name="T36" fmla="*/ 0 w 266"/>
                <a:gd name="T37" fmla="*/ 5 h 13"/>
                <a:gd name="T38" fmla="*/ 3 w 266"/>
                <a:gd name="T39" fmla="*/ 2 h 13"/>
                <a:gd name="T40" fmla="*/ 16 w 266"/>
                <a:gd name="T41" fmla="*/ 2 h 13"/>
                <a:gd name="T42" fmla="*/ 28 w 266"/>
                <a:gd name="T43" fmla="*/ 2 h 13"/>
                <a:gd name="T44" fmla="*/ 36 w 266"/>
                <a:gd name="T45" fmla="*/ 1 h 13"/>
                <a:gd name="T46" fmla="*/ 51 w 266"/>
                <a:gd name="T47" fmla="*/ 1 h 13"/>
                <a:gd name="T48" fmla="*/ 65 w 266"/>
                <a:gd name="T49" fmla="*/ 1 h 13"/>
                <a:gd name="T50" fmla="*/ 80 w 266"/>
                <a:gd name="T51" fmla="*/ 1 h 13"/>
                <a:gd name="T52" fmla="*/ 101 w 266"/>
                <a:gd name="T53" fmla="*/ 0 h 13"/>
                <a:gd name="T54" fmla="*/ 121 w 266"/>
                <a:gd name="T55" fmla="*/ 0 h 13"/>
                <a:gd name="T56" fmla="*/ 143 w 266"/>
                <a:gd name="T57" fmla="*/ 0 h 13"/>
                <a:gd name="T58" fmla="*/ 163 w 266"/>
                <a:gd name="T59" fmla="*/ 0 h 13"/>
                <a:gd name="T60" fmla="*/ 182 w 266"/>
                <a:gd name="T61" fmla="*/ 0 h 13"/>
                <a:gd name="T62" fmla="*/ 197 w 266"/>
                <a:gd name="T63" fmla="*/ 0 h 13"/>
                <a:gd name="T64" fmla="*/ 210 w 266"/>
                <a:gd name="T65" fmla="*/ 0 h 13"/>
                <a:gd name="T66" fmla="*/ 223 w 266"/>
                <a:gd name="T6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6" h="13">
                  <a:moveTo>
                    <a:pt x="231" y="1"/>
                  </a:moveTo>
                  <a:lnTo>
                    <a:pt x="239" y="0"/>
                  </a:lnTo>
                  <a:lnTo>
                    <a:pt x="248" y="0"/>
                  </a:lnTo>
                  <a:lnTo>
                    <a:pt x="257" y="0"/>
                  </a:lnTo>
                  <a:lnTo>
                    <a:pt x="266" y="1"/>
                  </a:lnTo>
                  <a:lnTo>
                    <a:pt x="263" y="4"/>
                  </a:lnTo>
                  <a:lnTo>
                    <a:pt x="229" y="4"/>
                  </a:lnTo>
                  <a:lnTo>
                    <a:pt x="228" y="10"/>
                  </a:lnTo>
                  <a:lnTo>
                    <a:pt x="223" y="11"/>
                  </a:lnTo>
                  <a:lnTo>
                    <a:pt x="219" y="10"/>
                  </a:lnTo>
                  <a:lnTo>
                    <a:pt x="213" y="10"/>
                  </a:lnTo>
                  <a:lnTo>
                    <a:pt x="212" y="10"/>
                  </a:lnTo>
                  <a:lnTo>
                    <a:pt x="210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195" y="13"/>
                  </a:lnTo>
                  <a:lnTo>
                    <a:pt x="181" y="13"/>
                  </a:lnTo>
                  <a:lnTo>
                    <a:pt x="166" y="13"/>
                  </a:lnTo>
                  <a:lnTo>
                    <a:pt x="152" y="13"/>
                  </a:lnTo>
                  <a:lnTo>
                    <a:pt x="136" y="11"/>
                  </a:lnTo>
                  <a:lnTo>
                    <a:pt x="121" y="11"/>
                  </a:lnTo>
                  <a:lnTo>
                    <a:pt x="106" y="10"/>
                  </a:lnTo>
                  <a:lnTo>
                    <a:pt x="93" y="8"/>
                  </a:lnTo>
                  <a:lnTo>
                    <a:pt x="84" y="7"/>
                  </a:lnTo>
                  <a:lnTo>
                    <a:pt x="76" y="7"/>
                  </a:lnTo>
                  <a:lnTo>
                    <a:pt x="65" y="7"/>
                  </a:lnTo>
                  <a:lnTo>
                    <a:pt x="57" y="7"/>
                  </a:lnTo>
                  <a:lnTo>
                    <a:pt x="46" y="7"/>
                  </a:lnTo>
                  <a:lnTo>
                    <a:pt x="36" y="7"/>
                  </a:lnTo>
                  <a:lnTo>
                    <a:pt x="25" y="5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6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0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43" y="0"/>
                  </a:lnTo>
                  <a:lnTo>
                    <a:pt x="153" y="0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1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97" name="Freeform 124"/>
            <p:cNvSpPr>
              <a:spLocks/>
            </p:cNvSpPr>
            <p:nvPr/>
          </p:nvSpPr>
          <p:spPr bwMode="auto">
            <a:xfrm>
              <a:off x="1389411" y="2342678"/>
              <a:ext cx="127769" cy="8129"/>
            </a:xfrm>
            <a:custGeom>
              <a:avLst/>
              <a:gdLst>
                <a:gd name="T0" fmla="*/ 209 w 219"/>
                <a:gd name="T1" fmla="*/ 2 h 14"/>
                <a:gd name="T2" fmla="*/ 212 w 219"/>
                <a:gd name="T3" fmla="*/ 2 h 14"/>
                <a:gd name="T4" fmla="*/ 213 w 219"/>
                <a:gd name="T5" fmla="*/ 2 h 14"/>
                <a:gd name="T6" fmla="*/ 216 w 219"/>
                <a:gd name="T7" fmla="*/ 3 h 14"/>
                <a:gd name="T8" fmla="*/ 218 w 219"/>
                <a:gd name="T9" fmla="*/ 5 h 14"/>
                <a:gd name="T10" fmla="*/ 219 w 219"/>
                <a:gd name="T11" fmla="*/ 8 h 14"/>
                <a:gd name="T12" fmla="*/ 218 w 219"/>
                <a:gd name="T13" fmla="*/ 11 h 14"/>
                <a:gd name="T14" fmla="*/ 213 w 219"/>
                <a:gd name="T15" fmla="*/ 11 h 14"/>
                <a:gd name="T16" fmla="*/ 210 w 219"/>
                <a:gd name="T17" fmla="*/ 12 h 14"/>
                <a:gd name="T18" fmla="*/ 196 w 219"/>
                <a:gd name="T19" fmla="*/ 14 h 14"/>
                <a:gd name="T20" fmla="*/ 181 w 219"/>
                <a:gd name="T21" fmla="*/ 14 h 14"/>
                <a:gd name="T22" fmla="*/ 166 w 219"/>
                <a:gd name="T23" fmla="*/ 14 h 14"/>
                <a:gd name="T24" fmla="*/ 150 w 219"/>
                <a:gd name="T25" fmla="*/ 14 h 14"/>
                <a:gd name="T26" fmla="*/ 136 w 219"/>
                <a:gd name="T27" fmla="*/ 14 h 14"/>
                <a:gd name="T28" fmla="*/ 121 w 219"/>
                <a:gd name="T29" fmla="*/ 12 h 14"/>
                <a:gd name="T30" fmla="*/ 105 w 219"/>
                <a:gd name="T31" fmla="*/ 11 h 14"/>
                <a:gd name="T32" fmla="*/ 90 w 219"/>
                <a:gd name="T33" fmla="*/ 9 h 14"/>
                <a:gd name="T34" fmla="*/ 86 w 219"/>
                <a:gd name="T35" fmla="*/ 11 h 14"/>
                <a:gd name="T36" fmla="*/ 83 w 219"/>
                <a:gd name="T37" fmla="*/ 9 h 14"/>
                <a:gd name="T38" fmla="*/ 79 w 219"/>
                <a:gd name="T39" fmla="*/ 8 h 14"/>
                <a:gd name="T40" fmla="*/ 74 w 219"/>
                <a:gd name="T41" fmla="*/ 8 h 14"/>
                <a:gd name="T42" fmla="*/ 67 w 219"/>
                <a:gd name="T43" fmla="*/ 9 h 14"/>
                <a:gd name="T44" fmla="*/ 60 w 219"/>
                <a:gd name="T45" fmla="*/ 9 h 14"/>
                <a:gd name="T46" fmla="*/ 52 w 219"/>
                <a:gd name="T47" fmla="*/ 11 h 14"/>
                <a:gd name="T48" fmla="*/ 45 w 219"/>
                <a:gd name="T49" fmla="*/ 11 h 14"/>
                <a:gd name="T50" fmla="*/ 36 w 219"/>
                <a:gd name="T51" fmla="*/ 11 h 14"/>
                <a:gd name="T52" fmla="*/ 29 w 219"/>
                <a:gd name="T53" fmla="*/ 11 h 14"/>
                <a:gd name="T54" fmla="*/ 22 w 219"/>
                <a:gd name="T55" fmla="*/ 9 h 14"/>
                <a:gd name="T56" fmla="*/ 15 w 219"/>
                <a:gd name="T57" fmla="*/ 8 h 14"/>
                <a:gd name="T58" fmla="*/ 12 w 219"/>
                <a:gd name="T59" fmla="*/ 8 h 14"/>
                <a:gd name="T60" fmla="*/ 7 w 219"/>
                <a:gd name="T61" fmla="*/ 8 h 14"/>
                <a:gd name="T62" fmla="*/ 3 w 219"/>
                <a:gd name="T63" fmla="*/ 8 h 14"/>
                <a:gd name="T64" fmla="*/ 0 w 219"/>
                <a:gd name="T65" fmla="*/ 8 h 14"/>
                <a:gd name="T66" fmla="*/ 7 w 219"/>
                <a:gd name="T67" fmla="*/ 6 h 14"/>
                <a:gd name="T68" fmla="*/ 15 w 219"/>
                <a:gd name="T69" fmla="*/ 5 h 14"/>
                <a:gd name="T70" fmla="*/ 22 w 219"/>
                <a:gd name="T71" fmla="*/ 5 h 14"/>
                <a:gd name="T72" fmla="*/ 29 w 219"/>
                <a:gd name="T73" fmla="*/ 5 h 14"/>
                <a:gd name="T74" fmla="*/ 35 w 219"/>
                <a:gd name="T75" fmla="*/ 5 h 14"/>
                <a:gd name="T76" fmla="*/ 41 w 219"/>
                <a:gd name="T77" fmla="*/ 5 h 14"/>
                <a:gd name="T78" fmla="*/ 48 w 219"/>
                <a:gd name="T79" fmla="*/ 3 h 14"/>
                <a:gd name="T80" fmla="*/ 54 w 219"/>
                <a:gd name="T81" fmla="*/ 3 h 14"/>
                <a:gd name="T82" fmla="*/ 61 w 219"/>
                <a:gd name="T83" fmla="*/ 2 h 14"/>
                <a:gd name="T84" fmla="*/ 67 w 219"/>
                <a:gd name="T85" fmla="*/ 2 h 14"/>
                <a:gd name="T86" fmla="*/ 74 w 219"/>
                <a:gd name="T87" fmla="*/ 0 h 14"/>
                <a:gd name="T88" fmla="*/ 80 w 219"/>
                <a:gd name="T89" fmla="*/ 0 h 14"/>
                <a:gd name="T90" fmla="*/ 96 w 219"/>
                <a:gd name="T91" fmla="*/ 2 h 14"/>
                <a:gd name="T92" fmla="*/ 112 w 219"/>
                <a:gd name="T93" fmla="*/ 2 h 14"/>
                <a:gd name="T94" fmla="*/ 128 w 219"/>
                <a:gd name="T95" fmla="*/ 2 h 14"/>
                <a:gd name="T96" fmla="*/ 145 w 219"/>
                <a:gd name="T97" fmla="*/ 2 h 14"/>
                <a:gd name="T98" fmla="*/ 161 w 219"/>
                <a:gd name="T99" fmla="*/ 2 h 14"/>
                <a:gd name="T100" fmla="*/ 177 w 219"/>
                <a:gd name="T101" fmla="*/ 2 h 14"/>
                <a:gd name="T102" fmla="*/ 193 w 219"/>
                <a:gd name="T103" fmla="*/ 2 h 14"/>
                <a:gd name="T104" fmla="*/ 209 w 219"/>
                <a:gd name="T10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9" h="14">
                  <a:moveTo>
                    <a:pt x="209" y="2"/>
                  </a:moveTo>
                  <a:lnTo>
                    <a:pt x="212" y="2"/>
                  </a:lnTo>
                  <a:lnTo>
                    <a:pt x="213" y="2"/>
                  </a:lnTo>
                  <a:lnTo>
                    <a:pt x="216" y="3"/>
                  </a:lnTo>
                  <a:lnTo>
                    <a:pt x="218" y="5"/>
                  </a:lnTo>
                  <a:lnTo>
                    <a:pt x="219" y="8"/>
                  </a:lnTo>
                  <a:lnTo>
                    <a:pt x="218" y="11"/>
                  </a:lnTo>
                  <a:lnTo>
                    <a:pt x="213" y="11"/>
                  </a:lnTo>
                  <a:lnTo>
                    <a:pt x="210" y="12"/>
                  </a:lnTo>
                  <a:lnTo>
                    <a:pt x="196" y="14"/>
                  </a:lnTo>
                  <a:lnTo>
                    <a:pt x="181" y="14"/>
                  </a:lnTo>
                  <a:lnTo>
                    <a:pt x="166" y="14"/>
                  </a:lnTo>
                  <a:lnTo>
                    <a:pt x="150" y="14"/>
                  </a:lnTo>
                  <a:lnTo>
                    <a:pt x="136" y="14"/>
                  </a:lnTo>
                  <a:lnTo>
                    <a:pt x="121" y="12"/>
                  </a:lnTo>
                  <a:lnTo>
                    <a:pt x="105" y="11"/>
                  </a:lnTo>
                  <a:lnTo>
                    <a:pt x="90" y="9"/>
                  </a:lnTo>
                  <a:lnTo>
                    <a:pt x="86" y="11"/>
                  </a:lnTo>
                  <a:lnTo>
                    <a:pt x="83" y="9"/>
                  </a:lnTo>
                  <a:lnTo>
                    <a:pt x="79" y="8"/>
                  </a:lnTo>
                  <a:lnTo>
                    <a:pt x="74" y="8"/>
                  </a:lnTo>
                  <a:lnTo>
                    <a:pt x="67" y="9"/>
                  </a:lnTo>
                  <a:lnTo>
                    <a:pt x="60" y="9"/>
                  </a:lnTo>
                  <a:lnTo>
                    <a:pt x="52" y="11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9" y="11"/>
                  </a:lnTo>
                  <a:lnTo>
                    <a:pt x="22" y="9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7" y="6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29" y="5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4" y="3"/>
                  </a:lnTo>
                  <a:lnTo>
                    <a:pt x="61" y="2"/>
                  </a:lnTo>
                  <a:lnTo>
                    <a:pt x="67" y="2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2"/>
                  </a:lnTo>
                  <a:lnTo>
                    <a:pt x="128" y="2"/>
                  </a:lnTo>
                  <a:lnTo>
                    <a:pt x="145" y="2"/>
                  </a:lnTo>
                  <a:lnTo>
                    <a:pt x="161" y="2"/>
                  </a:lnTo>
                  <a:lnTo>
                    <a:pt x="177" y="2"/>
                  </a:lnTo>
                  <a:lnTo>
                    <a:pt x="193" y="2"/>
                  </a:lnTo>
                  <a:lnTo>
                    <a:pt x="209" y="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98" name="Freeform 125"/>
            <p:cNvSpPr>
              <a:spLocks/>
            </p:cNvSpPr>
            <p:nvPr/>
          </p:nvSpPr>
          <p:spPr bwMode="auto">
            <a:xfrm>
              <a:off x="1527634" y="2343839"/>
              <a:ext cx="23231" cy="4645"/>
            </a:xfrm>
            <a:custGeom>
              <a:avLst/>
              <a:gdLst>
                <a:gd name="T0" fmla="*/ 39 w 39"/>
                <a:gd name="T1" fmla="*/ 3 h 7"/>
                <a:gd name="T2" fmla="*/ 39 w 39"/>
                <a:gd name="T3" fmla="*/ 6 h 7"/>
                <a:gd name="T4" fmla="*/ 38 w 39"/>
                <a:gd name="T5" fmla="*/ 6 h 7"/>
                <a:gd name="T6" fmla="*/ 35 w 39"/>
                <a:gd name="T7" fmla="*/ 7 h 7"/>
                <a:gd name="T8" fmla="*/ 34 w 39"/>
                <a:gd name="T9" fmla="*/ 7 h 7"/>
                <a:gd name="T10" fmla="*/ 25 w 39"/>
                <a:gd name="T11" fmla="*/ 7 h 7"/>
                <a:gd name="T12" fmla="*/ 16 w 39"/>
                <a:gd name="T13" fmla="*/ 7 h 7"/>
                <a:gd name="T14" fmla="*/ 7 w 39"/>
                <a:gd name="T15" fmla="*/ 6 h 7"/>
                <a:gd name="T16" fmla="*/ 0 w 39"/>
                <a:gd name="T17" fmla="*/ 3 h 7"/>
                <a:gd name="T18" fmla="*/ 3 w 39"/>
                <a:gd name="T19" fmla="*/ 1 h 7"/>
                <a:gd name="T20" fmla="*/ 9 w 39"/>
                <a:gd name="T21" fmla="*/ 0 h 7"/>
                <a:gd name="T22" fmla="*/ 16 w 39"/>
                <a:gd name="T23" fmla="*/ 0 h 7"/>
                <a:gd name="T24" fmla="*/ 22 w 39"/>
                <a:gd name="T25" fmla="*/ 0 h 7"/>
                <a:gd name="T26" fmla="*/ 26 w 39"/>
                <a:gd name="T27" fmla="*/ 1 h 7"/>
                <a:gd name="T28" fmla="*/ 31 w 39"/>
                <a:gd name="T29" fmla="*/ 1 h 7"/>
                <a:gd name="T30" fmla="*/ 35 w 39"/>
                <a:gd name="T31" fmla="*/ 1 h 7"/>
                <a:gd name="T32" fmla="*/ 39 w 39"/>
                <a:gd name="T3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7">
                  <a:moveTo>
                    <a:pt x="39" y="3"/>
                  </a:moveTo>
                  <a:lnTo>
                    <a:pt x="39" y="6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25" y="7"/>
                  </a:lnTo>
                  <a:lnTo>
                    <a:pt x="16" y="7"/>
                  </a:lnTo>
                  <a:lnTo>
                    <a:pt x="7" y="6"/>
                  </a:lnTo>
                  <a:lnTo>
                    <a:pt x="0" y="3"/>
                  </a:ln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1" y="1"/>
                  </a:lnTo>
                  <a:lnTo>
                    <a:pt x="35" y="1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99" name="Freeform 126"/>
            <p:cNvSpPr>
              <a:spLocks/>
            </p:cNvSpPr>
            <p:nvPr/>
          </p:nvSpPr>
          <p:spPr bwMode="auto">
            <a:xfrm>
              <a:off x="1398704" y="2355452"/>
              <a:ext cx="116153" cy="8129"/>
            </a:xfrm>
            <a:custGeom>
              <a:avLst/>
              <a:gdLst>
                <a:gd name="T0" fmla="*/ 159 w 200"/>
                <a:gd name="T1" fmla="*/ 0 h 15"/>
                <a:gd name="T2" fmla="*/ 161 w 200"/>
                <a:gd name="T3" fmla="*/ 2 h 15"/>
                <a:gd name="T4" fmla="*/ 162 w 200"/>
                <a:gd name="T5" fmla="*/ 0 h 15"/>
                <a:gd name="T6" fmla="*/ 164 w 200"/>
                <a:gd name="T7" fmla="*/ 0 h 15"/>
                <a:gd name="T8" fmla="*/ 165 w 200"/>
                <a:gd name="T9" fmla="*/ 0 h 15"/>
                <a:gd name="T10" fmla="*/ 197 w 200"/>
                <a:gd name="T11" fmla="*/ 3 h 15"/>
                <a:gd name="T12" fmla="*/ 199 w 200"/>
                <a:gd name="T13" fmla="*/ 5 h 15"/>
                <a:gd name="T14" fmla="*/ 199 w 200"/>
                <a:gd name="T15" fmla="*/ 6 h 15"/>
                <a:gd name="T16" fmla="*/ 199 w 200"/>
                <a:gd name="T17" fmla="*/ 8 h 15"/>
                <a:gd name="T18" fmla="*/ 200 w 200"/>
                <a:gd name="T19" fmla="*/ 9 h 15"/>
                <a:gd name="T20" fmla="*/ 199 w 200"/>
                <a:gd name="T21" fmla="*/ 9 h 15"/>
                <a:gd name="T22" fmla="*/ 199 w 200"/>
                <a:gd name="T23" fmla="*/ 9 h 15"/>
                <a:gd name="T24" fmla="*/ 197 w 200"/>
                <a:gd name="T25" fmla="*/ 9 h 15"/>
                <a:gd name="T26" fmla="*/ 197 w 200"/>
                <a:gd name="T27" fmla="*/ 11 h 15"/>
                <a:gd name="T28" fmla="*/ 197 w 200"/>
                <a:gd name="T29" fmla="*/ 12 h 15"/>
                <a:gd name="T30" fmla="*/ 184 w 200"/>
                <a:gd name="T31" fmla="*/ 12 h 15"/>
                <a:gd name="T32" fmla="*/ 171 w 200"/>
                <a:gd name="T33" fmla="*/ 13 h 15"/>
                <a:gd name="T34" fmla="*/ 158 w 200"/>
                <a:gd name="T35" fmla="*/ 13 h 15"/>
                <a:gd name="T36" fmla="*/ 145 w 200"/>
                <a:gd name="T37" fmla="*/ 13 h 15"/>
                <a:gd name="T38" fmla="*/ 131 w 200"/>
                <a:gd name="T39" fmla="*/ 15 h 15"/>
                <a:gd name="T40" fmla="*/ 120 w 200"/>
                <a:gd name="T41" fmla="*/ 15 h 15"/>
                <a:gd name="T42" fmla="*/ 107 w 200"/>
                <a:gd name="T43" fmla="*/ 13 h 15"/>
                <a:gd name="T44" fmla="*/ 93 w 200"/>
                <a:gd name="T45" fmla="*/ 12 h 15"/>
                <a:gd name="T46" fmla="*/ 89 w 200"/>
                <a:gd name="T47" fmla="*/ 12 h 15"/>
                <a:gd name="T48" fmla="*/ 85 w 200"/>
                <a:gd name="T49" fmla="*/ 12 h 15"/>
                <a:gd name="T50" fmla="*/ 79 w 200"/>
                <a:gd name="T51" fmla="*/ 12 h 15"/>
                <a:gd name="T52" fmla="*/ 74 w 200"/>
                <a:gd name="T53" fmla="*/ 11 h 15"/>
                <a:gd name="T54" fmla="*/ 66 w 200"/>
                <a:gd name="T55" fmla="*/ 11 h 15"/>
                <a:gd name="T56" fmla="*/ 57 w 200"/>
                <a:gd name="T57" fmla="*/ 11 h 15"/>
                <a:gd name="T58" fmla="*/ 48 w 200"/>
                <a:gd name="T59" fmla="*/ 11 h 15"/>
                <a:gd name="T60" fmla="*/ 39 w 200"/>
                <a:gd name="T61" fmla="*/ 11 h 15"/>
                <a:gd name="T62" fmla="*/ 31 w 200"/>
                <a:gd name="T63" fmla="*/ 11 h 15"/>
                <a:gd name="T64" fmla="*/ 23 w 200"/>
                <a:gd name="T65" fmla="*/ 9 h 15"/>
                <a:gd name="T66" fmla="*/ 15 w 200"/>
                <a:gd name="T67" fmla="*/ 9 h 15"/>
                <a:gd name="T68" fmla="*/ 6 w 200"/>
                <a:gd name="T69" fmla="*/ 9 h 15"/>
                <a:gd name="T70" fmla="*/ 4 w 200"/>
                <a:gd name="T71" fmla="*/ 8 h 15"/>
                <a:gd name="T72" fmla="*/ 3 w 200"/>
                <a:gd name="T73" fmla="*/ 8 h 15"/>
                <a:gd name="T74" fmla="*/ 1 w 200"/>
                <a:gd name="T75" fmla="*/ 8 h 15"/>
                <a:gd name="T76" fmla="*/ 0 w 200"/>
                <a:gd name="T77" fmla="*/ 8 h 15"/>
                <a:gd name="T78" fmla="*/ 4 w 200"/>
                <a:gd name="T79" fmla="*/ 5 h 15"/>
                <a:gd name="T80" fmla="*/ 15 w 200"/>
                <a:gd name="T81" fmla="*/ 3 h 15"/>
                <a:gd name="T82" fmla="*/ 23 w 200"/>
                <a:gd name="T83" fmla="*/ 3 h 15"/>
                <a:gd name="T84" fmla="*/ 34 w 200"/>
                <a:gd name="T85" fmla="*/ 3 h 15"/>
                <a:gd name="T86" fmla="*/ 42 w 200"/>
                <a:gd name="T87" fmla="*/ 3 h 15"/>
                <a:gd name="T88" fmla="*/ 51 w 200"/>
                <a:gd name="T89" fmla="*/ 3 h 15"/>
                <a:gd name="T90" fmla="*/ 60 w 200"/>
                <a:gd name="T91" fmla="*/ 3 h 15"/>
                <a:gd name="T92" fmla="*/ 69 w 200"/>
                <a:gd name="T93" fmla="*/ 2 h 15"/>
                <a:gd name="T94" fmla="*/ 79 w 200"/>
                <a:gd name="T95" fmla="*/ 0 h 15"/>
                <a:gd name="T96" fmla="*/ 85 w 200"/>
                <a:gd name="T97" fmla="*/ 0 h 15"/>
                <a:gd name="T98" fmla="*/ 91 w 200"/>
                <a:gd name="T99" fmla="*/ 0 h 15"/>
                <a:gd name="T100" fmla="*/ 96 w 200"/>
                <a:gd name="T101" fmla="*/ 0 h 15"/>
                <a:gd name="T102" fmla="*/ 102 w 200"/>
                <a:gd name="T103" fmla="*/ 0 h 15"/>
                <a:gd name="T104" fmla="*/ 104 w 200"/>
                <a:gd name="T105" fmla="*/ 0 h 15"/>
                <a:gd name="T106" fmla="*/ 111 w 200"/>
                <a:gd name="T107" fmla="*/ 0 h 15"/>
                <a:gd name="T108" fmla="*/ 118 w 200"/>
                <a:gd name="T109" fmla="*/ 0 h 15"/>
                <a:gd name="T110" fmla="*/ 126 w 200"/>
                <a:gd name="T111" fmla="*/ 0 h 15"/>
                <a:gd name="T112" fmla="*/ 133 w 200"/>
                <a:gd name="T113" fmla="*/ 0 h 15"/>
                <a:gd name="T114" fmla="*/ 140 w 200"/>
                <a:gd name="T115" fmla="*/ 2 h 15"/>
                <a:gd name="T116" fmla="*/ 146 w 200"/>
                <a:gd name="T117" fmla="*/ 2 h 15"/>
                <a:gd name="T118" fmla="*/ 153 w 200"/>
                <a:gd name="T119" fmla="*/ 2 h 15"/>
                <a:gd name="T120" fmla="*/ 159 w 200"/>
                <a:gd name="T1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" h="15">
                  <a:moveTo>
                    <a:pt x="159" y="0"/>
                  </a:moveTo>
                  <a:lnTo>
                    <a:pt x="161" y="2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97" y="3"/>
                  </a:lnTo>
                  <a:lnTo>
                    <a:pt x="199" y="5"/>
                  </a:lnTo>
                  <a:lnTo>
                    <a:pt x="199" y="6"/>
                  </a:lnTo>
                  <a:lnTo>
                    <a:pt x="199" y="8"/>
                  </a:lnTo>
                  <a:lnTo>
                    <a:pt x="200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7" y="9"/>
                  </a:lnTo>
                  <a:lnTo>
                    <a:pt x="197" y="11"/>
                  </a:lnTo>
                  <a:lnTo>
                    <a:pt x="197" y="12"/>
                  </a:lnTo>
                  <a:lnTo>
                    <a:pt x="184" y="12"/>
                  </a:lnTo>
                  <a:lnTo>
                    <a:pt x="171" y="13"/>
                  </a:lnTo>
                  <a:lnTo>
                    <a:pt x="158" y="13"/>
                  </a:lnTo>
                  <a:lnTo>
                    <a:pt x="145" y="13"/>
                  </a:lnTo>
                  <a:lnTo>
                    <a:pt x="131" y="15"/>
                  </a:lnTo>
                  <a:lnTo>
                    <a:pt x="120" y="15"/>
                  </a:lnTo>
                  <a:lnTo>
                    <a:pt x="107" y="13"/>
                  </a:lnTo>
                  <a:lnTo>
                    <a:pt x="93" y="12"/>
                  </a:lnTo>
                  <a:lnTo>
                    <a:pt x="89" y="12"/>
                  </a:lnTo>
                  <a:lnTo>
                    <a:pt x="85" y="12"/>
                  </a:lnTo>
                  <a:lnTo>
                    <a:pt x="79" y="12"/>
                  </a:lnTo>
                  <a:lnTo>
                    <a:pt x="74" y="11"/>
                  </a:lnTo>
                  <a:lnTo>
                    <a:pt x="66" y="11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9" y="11"/>
                  </a:lnTo>
                  <a:lnTo>
                    <a:pt x="31" y="11"/>
                  </a:lnTo>
                  <a:lnTo>
                    <a:pt x="23" y="9"/>
                  </a:lnTo>
                  <a:lnTo>
                    <a:pt x="15" y="9"/>
                  </a:lnTo>
                  <a:lnTo>
                    <a:pt x="6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4" y="5"/>
                  </a:lnTo>
                  <a:lnTo>
                    <a:pt x="15" y="3"/>
                  </a:lnTo>
                  <a:lnTo>
                    <a:pt x="23" y="3"/>
                  </a:lnTo>
                  <a:lnTo>
                    <a:pt x="34" y="3"/>
                  </a:lnTo>
                  <a:lnTo>
                    <a:pt x="42" y="3"/>
                  </a:lnTo>
                  <a:lnTo>
                    <a:pt x="51" y="3"/>
                  </a:lnTo>
                  <a:lnTo>
                    <a:pt x="60" y="3"/>
                  </a:lnTo>
                  <a:lnTo>
                    <a:pt x="69" y="2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3" y="0"/>
                  </a:lnTo>
                  <a:lnTo>
                    <a:pt x="140" y="2"/>
                  </a:lnTo>
                  <a:lnTo>
                    <a:pt x="146" y="2"/>
                  </a:lnTo>
                  <a:lnTo>
                    <a:pt x="153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00" name="Freeform 127"/>
            <p:cNvSpPr>
              <a:spLocks/>
            </p:cNvSpPr>
            <p:nvPr/>
          </p:nvSpPr>
          <p:spPr bwMode="auto">
            <a:xfrm>
              <a:off x="1406834" y="2370550"/>
              <a:ext cx="168422" cy="5807"/>
            </a:xfrm>
            <a:custGeom>
              <a:avLst/>
              <a:gdLst>
                <a:gd name="T0" fmla="*/ 182 w 289"/>
                <a:gd name="T1" fmla="*/ 2 h 12"/>
                <a:gd name="T2" fmla="*/ 189 w 289"/>
                <a:gd name="T3" fmla="*/ 3 h 12"/>
                <a:gd name="T4" fmla="*/ 194 w 289"/>
                <a:gd name="T5" fmla="*/ 2 h 12"/>
                <a:gd name="T6" fmla="*/ 197 w 289"/>
                <a:gd name="T7" fmla="*/ 3 h 12"/>
                <a:gd name="T8" fmla="*/ 208 w 289"/>
                <a:gd name="T9" fmla="*/ 3 h 12"/>
                <a:gd name="T10" fmla="*/ 230 w 289"/>
                <a:gd name="T11" fmla="*/ 3 h 12"/>
                <a:gd name="T12" fmla="*/ 251 w 289"/>
                <a:gd name="T13" fmla="*/ 2 h 12"/>
                <a:gd name="T14" fmla="*/ 271 w 289"/>
                <a:gd name="T15" fmla="*/ 3 h 12"/>
                <a:gd name="T16" fmla="*/ 284 w 289"/>
                <a:gd name="T17" fmla="*/ 3 h 12"/>
                <a:gd name="T18" fmla="*/ 287 w 289"/>
                <a:gd name="T19" fmla="*/ 3 h 12"/>
                <a:gd name="T20" fmla="*/ 289 w 289"/>
                <a:gd name="T21" fmla="*/ 4 h 12"/>
                <a:gd name="T22" fmla="*/ 287 w 289"/>
                <a:gd name="T23" fmla="*/ 9 h 12"/>
                <a:gd name="T24" fmla="*/ 277 w 289"/>
                <a:gd name="T25" fmla="*/ 7 h 12"/>
                <a:gd name="T26" fmla="*/ 260 w 289"/>
                <a:gd name="T27" fmla="*/ 7 h 12"/>
                <a:gd name="T28" fmla="*/ 241 w 289"/>
                <a:gd name="T29" fmla="*/ 7 h 12"/>
                <a:gd name="T30" fmla="*/ 223 w 289"/>
                <a:gd name="T31" fmla="*/ 7 h 12"/>
                <a:gd name="T32" fmla="*/ 208 w 289"/>
                <a:gd name="T33" fmla="*/ 9 h 12"/>
                <a:gd name="T34" fmla="*/ 195 w 289"/>
                <a:gd name="T35" fmla="*/ 9 h 12"/>
                <a:gd name="T36" fmla="*/ 184 w 289"/>
                <a:gd name="T37" fmla="*/ 10 h 12"/>
                <a:gd name="T38" fmla="*/ 172 w 289"/>
                <a:gd name="T39" fmla="*/ 10 h 12"/>
                <a:gd name="T40" fmla="*/ 159 w 289"/>
                <a:gd name="T41" fmla="*/ 12 h 12"/>
                <a:gd name="T42" fmla="*/ 146 w 289"/>
                <a:gd name="T43" fmla="*/ 12 h 12"/>
                <a:gd name="T44" fmla="*/ 122 w 289"/>
                <a:gd name="T45" fmla="*/ 10 h 12"/>
                <a:gd name="T46" fmla="*/ 87 w 289"/>
                <a:gd name="T47" fmla="*/ 9 h 12"/>
                <a:gd name="T48" fmla="*/ 52 w 289"/>
                <a:gd name="T49" fmla="*/ 6 h 12"/>
                <a:gd name="T50" fmla="*/ 19 w 289"/>
                <a:gd name="T51" fmla="*/ 4 h 12"/>
                <a:gd name="T52" fmla="*/ 0 w 289"/>
                <a:gd name="T53" fmla="*/ 3 h 12"/>
                <a:gd name="T54" fmla="*/ 23 w 289"/>
                <a:gd name="T55" fmla="*/ 0 h 12"/>
                <a:gd name="T56" fmla="*/ 62 w 289"/>
                <a:gd name="T57" fmla="*/ 0 h 12"/>
                <a:gd name="T58" fmla="*/ 102 w 289"/>
                <a:gd name="T59" fmla="*/ 0 h 12"/>
                <a:gd name="T60" fmla="*/ 138 w 289"/>
                <a:gd name="T61" fmla="*/ 0 h 12"/>
                <a:gd name="T62" fmla="*/ 179 w 289"/>
                <a:gd name="T6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9" h="12">
                  <a:moveTo>
                    <a:pt x="179" y="0"/>
                  </a:moveTo>
                  <a:lnTo>
                    <a:pt x="182" y="2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5" y="2"/>
                  </a:lnTo>
                  <a:lnTo>
                    <a:pt x="197" y="3"/>
                  </a:lnTo>
                  <a:lnTo>
                    <a:pt x="198" y="3"/>
                  </a:lnTo>
                  <a:lnTo>
                    <a:pt x="208" y="3"/>
                  </a:lnTo>
                  <a:lnTo>
                    <a:pt x="220" y="3"/>
                  </a:lnTo>
                  <a:lnTo>
                    <a:pt x="230" y="3"/>
                  </a:lnTo>
                  <a:lnTo>
                    <a:pt x="241" y="2"/>
                  </a:lnTo>
                  <a:lnTo>
                    <a:pt x="251" y="2"/>
                  </a:lnTo>
                  <a:lnTo>
                    <a:pt x="261" y="3"/>
                  </a:lnTo>
                  <a:lnTo>
                    <a:pt x="271" y="3"/>
                  </a:lnTo>
                  <a:lnTo>
                    <a:pt x="283" y="4"/>
                  </a:lnTo>
                  <a:lnTo>
                    <a:pt x="284" y="3"/>
                  </a:lnTo>
                  <a:lnTo>
                    <a:pt x="286" y="3"/>
                  </a:lnTo>
                  <a:lnTo>
                    <a:pt x="287" y="3"/>
                  </a:lnTo>
                  <a:lnTo>
                    <a:pt x="289" y="3"/>
                  </a:lnTo>
                  <a:lnTo>
                    <a:pt x="289" y="4"/>
                  </a:lnTo>
                  <a:lnTo>
                    <a:pt x="287" y="7"/>
                  </a:lnTo>
                  <a:lnTo>
                    <a:pt x="287" y="9"/>
                  </a:lnTo>
                  <a:lnTo>
                    <a:pt x="286" y="9"/>
                  </a:lnTo>
                  <a:lnTo>
                    <a:pt x="277" y="7"/>
                  </a:lnTo>
                  <a:lnTo>
                    <a:pt x="268" y="7"/>
                  </a:lnTo>
                  <a:lnTo>
                    <a:pt x="260" y="7"/>
                  </a:lnTo>
                  <a:lnTo>
                    <a:pt x="251" y="7"/>
                  </a:lnTo>
                  <a:lnTo>
                    <a:pt x="241" y="7"/>
                  </a:lnTo>
                  <a:lnTo>
                    <a:pt x="232" y="7"/>
                  </a:lnTo>
                  <a:lnTo>
                    <a:pt x="223" y="7"/>
                  </a:lnTo>
                  <a:lnTo>
                    <a:pt x="214" y="7"/>
                  </a:lnTo>
                  <a:lnTo>
                    <a:pt x="208" y="9"/>
                  </a:lnTo>
                  <a:lnTo>
                    <a:pt x="201" y="9"/>
                  </a:lnTo>
                  <a:lnTo>
                    <a:pt x="195" y="9"/>
                  </a:lnTo>
                  <a:lnTo>
                    <a:pt x="189" y="10"/>
                  </a:lnTo>
                  <a:lnTo>
                    <a:pt x="184" y="10"/>
                  </a:lnTo>
                  <a:lnTo>
                    <a:pt x="178" y="10"/>
                  </a:lnTo>
                  <a:lnTo>
                    <a:pt x="172" y="10"/>
                  </a:lnTo>
                  <a:lnTo>
                    <a:pt x="165" y="10"/>
                  </a:lnTo>
                  <a:lnTo>
                    <a:pt x="159" y="12"/>
                  </a:lnTo>
                  <a:lnTo>
                    <a:pt x="153" y="12"/>
                  </a:lnTo>
                  <a:lnTo>
                    <a:pt x="146" y="12"/>
                  </a:lnTo>
                  <a:lnTo>
                    <a:pt x="140" y="12"/>
                  </a:lnTo>
                  <a:lnTo>
                    <a:pt x="122" y="10"/>
                  </a:lnTo>
                  <a:lnTo>
                    <a:pt x="105" y="10"/>
                  </a:lnTo>
                  <a:lnTo>
                    <a:pt x="87" y="9"/>
                  </a:lnTo>
                  <a:lnTo>
                    <a:pt x="70" y="7"/>
                  </a:lnTo>
                  <a:lnTo>
                    <a:pt x="52" y="6"/>
                  </a:lnTo>
                  <a:lnTo>
                    <a:pt x="36" y="6"/>
                  </a:lnTo>
                  <a:lnTo>
                    <a:pt x="19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121" y="0"/>
                  </a:lnTo>
                  <a:lnTo>
                    <a:pt x="138" y="0"/>
                  </a:lnTo>
                  <a:lnTo>
                    <a:pt x="157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01" name="Freeform 128"/>
            <p:cNvSpPr>
              <a:spLocks/>
            </p:cNvSpPr>
            <p:nvPr/>
          </p:nvSpPr>
          <p:spPr bwMode="auto">
            <a:xfrm>
              <a:off x="1407996" y="2382163"/>
              <a:ext cx="120800" cy="9291"/>
            </a:xfrm>
            <a:custGeom>
              <a:avLst/>
              <a:gdLst>
                <a:gd name="T0" fmla="*/ 181 w 207"/>
                <a:gd name="T1" fmla="*/ 3 h 15"/>
                <a:gd name="T2" fmla="*/ 186 w 207"/>
                <a:gd name="T3" fmla="*/ 6 h 15"/>
                <a:gd name="T4" fmla="*/ 186 w 207"/>
                <a:gd name="T5" fmla="*/ 3 h 15"/>
                <a:gd name="T6" fmla="*/ 191 w 207"/>
                <a:gd name="T7" fmla="*/ 3 h 15"/>
                <a:gd name="T8" fmla="*/ 197 w 207"/>
                <a:gd name="T9" fmla="*/ 3 h 15"/>
                <a:gd name="T10" fmla="*/ 203 w 207"/>
                <a:gd name="T11" fmla="*/ 4 h 15"/>
                <a:gd name="T12" fmla="*/ 207 w 207"/>
                <a:gd name="T13" fmla="*/ 6 h 15"/>
                <a:gd name="T14" fmla="*/ 207 w 207"/>
                <a:gd name="T15" fmla="*/ 6 h 15"/>
                <a:gd name="T16" fmla="*/ 207 w 207"/>
                <a:gd name="T17" fmla="*/ 6 h 15"/>
                <a:gd name="T18" fmla="*/ 206 w 207"/>
                <a:gd name="T19" fmla="*/ 7 h 15"/>
                <a:gd name="T20" fmla="*/ 206 w 207"/>
                <a:gd name="T21" fmla="*/ 7 h 15"/>
                <a:gd name="T22" fmla="*/ 200 w 207"/>
                <a:gd name="T23" fmla="*/ 7 h 15"/>
                <a:gd name="T24" fmla="*/ 193 w 207"/>
                <a:gd name="T25" fmla="*/ 6 h 15"/>
                <a:gd name="T26" fmla="*/ 187 w 207"/>
                <a:gd name="T27" fmla="*/ 7 h 15"/>
                <a:gd name="T28" fmla="*/ 181 w 207"/>
                <a:gd name="T29" fmla="*/ 10 h 15"/>
                <a:gd name="T30" fmla="*/ 174 w 207"/>
                <a:gd name="T31" fmla="*/ 12 h 15"/>
                <a:gd name="T32" fmla="*/ 165 w 207"/>
                <a:gd name="T33" fmla="*/ 10 h 15"/>
                <a:gd name="T34" fmla="*/ 156 w 207"/>
                <a:gd name="T35" fmla="*/ 10 h 15"/>
                <a:gd name="T36" fmla="*/ 149 w 207"/>
                <a:gd name="T37" fmla="*/ 13 h 15"/>
                <a:gd name="T38" fmla="*/ 137 w 207"/>
                <a:gd name="T39" fmla="*/ 13 h 15"/>
                <a:gd name="T40" fmla="*/ 137 w 207"/>
                <a:gd name="T41" fmla="*/ 13 h 15"/>
                <a:gd name="T42" fmla="*/ 132 w 207"/>
                <a:gd name="T43" fmla="*/ 15 h 15"/>
                <a:gd name="T44" fmla="*/ 126 w 207"/>
                <a:gd name="T45" fmla="*/ 15 h 15"/>
                <a:gd name="T46" fmla="*/ 120 w 207"/>
                <a:gd name="T47" fmla="*/ 15 h 15"/>
                <a:gd name="T48" fmla="*/ 115 w 207"/>
                <a:gd name="T49" fmla="*/ 13 h 15"/>
                <a:gd name="T50" fmla="*/ 110 w 207"/>
                <a:gd name="T51" fmla="*/ 13 h 15"/>
                <a:gd name="T52" fmla="*/ 104 w 207"/>
                <a:gd name="T53" fmla="*/ 12 h 15"/>
                <a:gd name="T54" fmla="*/ 98 w 207"/>
                <a:gd name="T55" fmla="*/ 10 h 15"/>
                <a:gd name="T56" fmla="*/ 92 w 207"/>
                <a:gd name="T57" fmla="*/ 10 h 15"/>
                <a:gd name="T58" fmla="*/ 86 w 207"/>
                <a:gd name="T59" fmla="*/ 10 h 15"/>
                <a:gd name="T60" fmla="*/ 79 w 207"/>
                <a:gd name="T61" fmla="*/ 9 h 15"/>
                <a:gd name="T62" fmla="*/ 73 w 207"/>
                <a:gd name="T63" fmla="*/ 9 h 15"/>
                <a:gd name="T64" fmla="*/ 66 w 207"/>
                <a:gd name="T65" fmla="*/ 9 h 15"/>
                <a:gd name="T66" fmla="*/ 60 w 207"/>
                <a:gd name="T67" fmla="*/ 9 h 15"/>
                <a:gd name="T68" fmla="*/ 53 w 207"/>
                <a:gd name="T69" fmla="*/ 9 h 15"/>
                <a:gd name="T70" fmla="*/ 47 w 207"/>
                <a:gd name="T71" fmla="*/ 9 h 15"/>
                <a:gd name="T72" fmla="*/ 39 w 207"/>
                <a:gd name="T73" fmla="*/ 9 h 15"/>
                <a:gd name="T74" fmla="*/ 37 w 207"/>
                <a:gd name="T75" fmla="*/ 6 h 15"/>
                <a:gd name="T76" fmla="*/ 34 w 207"/>
                <a:gd name="T77" fmla="*/ 6 h 15"/>
                <a:gd name="T78" fmla="*/ 29 w 207"/>
                <a:gd name="T79" fmla="*/ 6 h 15"/>
                <a:gd name="T80" fmla="*/ 25 w 207"/>
                <a:gd name="T81" fmla="*/ 4 h 15"/>
                <a:gd name="T82" fmla="*/ 19 w 207"/>
                <a:gd name="T83" fmla="*/ 6 h 15"/>
                <a:gd name="T84" fmla="*/ 13 w 207"/>
                <a:gd name="T85" fmla="*/ 6 h 15"/>
                <a:gd name="T86" fmla="*/ 6 w 207"/>
                <a:gd name="T87" fmla="*/ 4 h 15"/>
                <a:gd name="T88" fmla="*/ 0 w 207"/>
                <a:gd name="T89" fmla="*/ 3 h 15"/>
                <a:gd name="T90" fmla="*/ 0 w 207"/>
                <a:gd name="T91" fmla="*/ 3 h 15"/>
                <a:gd name="T92" fmla="*/ 23 w 207"/>
                <a:gd name="T93" fmla="*/ 1 h 15"/>
                <a:gd name="T94" fmla="*/ 45 w 207"/>
                <a:gd name="T95" fmla="*/ 0 h 15"/>
                <a:gd name="T96" fmla="*/ 67 w 207"/>
                <a:gd name="T97" fmla="*/ 0 h 15"/>
                <a:gd name="T98" fmla="*/ 89 w 207"/>
                <a:gd name="T99" fmla="*/ 0 h 15"/>
                <a:gd name="T100" fmla="*/ 113 w 207"/>
                <a:gd name="T101" fmla="*/ 0 h 15"/>
                <a:gd name="T102" fmla="*/ 134 w 207"/>
                <a:gd name="T103" fmla="*/ 1 h 15"/>
                <a:gd name="T104" fmla="*/ 158 w 207"/>
                <a:gd name="T105" fmla="*/ 1 h 15"/>
                <a:gd name="T106" fmla="*/ 181 w 207"/>
                <a:gd name="T10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5">
                  <a:moveTo>
                    <a:pt x="181" y="3"/>
                  </a:moveTo>
                  <a:lnTo>
                    <a:pt x="186" y="6"/>
                  </a:lnTo>
                  <a:lnTo>
                    <a:pt x="186" y="3"/>
                  </a:lnTo>
                  <a:lnTo>
                    <a:pt x="191" y="3"/>
                  </a:lnTo>
                  <a:lnTo>
                    <a:pt x="197" y="3"/>
                  </a:lnTo>
                  <a:lnTo>
                    <a:pt x="203" y="4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93" y="6"/>
                  </a:lnTo>
                  <a:lnTo>
                    <a:pt x="187" y="7"/>
                  </a:lnTo>
                  <a:lnTo>
                    <a:pt x="181" y="10"/>
                  </a:lnTo>
                  <a:lnTo>
                    <a:pt x="174" y="12"/>
                  </a:lnTo>
                  <a:lnTo>
                    <a:pt x="165" y="10"/>
                  </a:lnTo>
                  <a:lnTo>
                    <a:pt x="156" y="10"/>
                  </a:lnTo>
                  <a:lnTo>
                    <a:pt x="149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2" y="15"/>
                  </a:lnTo>
                  <a:lnTo>
                    <a:pt x="126" y="15"/>
                  </a:lnTo>
                  <a:lnTo>
                    <a:pt x="120" y="15"/>
                  </a:lnTo>
                  <a:lnTo>
                    <a:pt x="115" y="13"/>
                  </a:lnTo>
                  <a:lnTo>
                    <a:pt x="110" y="13"/>
                  </a:lnTo>
                  <a:lnTo>
                    <a:pt x="104" y="12"/>
                  </a:lnTo>
                  <a:lnTo>
                    <a:pt x="98" y="10"/>
                  </a:lnTo>
                  <a:lnTo>
                    <a:pt x="92" y="10"/>
                  </a:lnTo>
                  <a:lnTo>
                    <a:pt x="86" y="10"/>
                  </a:lnTo>
                  <a:lnTo>
                    <a:pt x="79" y="9"/>
                  </a:lnTo>
                  <a:lnTo>
                    <a:pt x="73" y="9"/>
                  </a:lnTo>
                  <a:lnTo>
                    <a:pt x="66" y="9"/>
                  </a:lnTo>
                  <a:lnTo>
                    <a:pt x="60" y="9"/>
                  </a:lnTo>
                  <a:lnTo>
                    <a:pt x="53" y="9"/>
                  </a:lnTo>
                  <a:lnTo>
                    <a:pt x="47" y="9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3" y="1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89" y="0"/>
                  </a:lnTo>
                  <a:lnTo>
                    <a:pt x="113" y="0"/>
                  </a:lnTo>
                  <a:lnTo>
                    <a:pt x="134" y="1"/>
                  </a:lnTo>
                  <a:lnTo>
                    <a:pt x="158" y="1"/>
                  </a:lnTo>
                  <a:lnTo>
                    <a:pt x="18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02" name="Freeform 129"/>
            <p:cNvSpPr>
              <a:spLocks/>
            </p:cNvSpPr>
            <p:nvPr/>
          </p:nvSpPr>
          <p:spPr bwMode="auto">
            <a:xfrm>
              <a:off x="1546219" y="2384486"/>
              <a:ext cx="13938" cy="3484"/>
            </a:xfrm>
            <a:custGeom>
              <a:avLst/>
              <a:gdLst>
                <a:gd name="T0" fmla="*/ 24 w 24"/>
                <a:gd name="T1" fmla="*/ 3 h 6"/>
                <a:gd name="T2" fmla="*/ 18 w 24"/>
                <a:gd name="T3" fmla="*/ 4 h 6"/>
                <a:gd name="T4" fmla="*/ 12 w 24"/>
                <a:gd name="T5" fmla="*/ 6 h 6"/>
                <a:gd name="T6" fmla="*/ 5 w 24"/>
                <a:gd name="T7" fmla="*/ 6 h 6"/>
                <a:gd name="T8" fmla="*/ 0 w 24"/>
                <a:gd name="T9" fmla="*/ 3 h 6"/>
                <a:gd name="T10" fmla="*/ 3 w 24"/>
                <a:gd name="T11" fmla="*/ 0 h 6"/>
                <a:gd name="T12" fmla="*/ 7 w 24"/>
                <a:gd name="T13" fmla="*/ 0 h 6"/>
                <a:gd name="T14" fmla="*/ 12 w 24"/>
                <a:gd name="T15" fmla="*/ 1 h 6"/>
                <a:gd name="T16" fmla="*/ 16 w 24"/>
                <a:gd name="T17" fmla="*/ 0 h 6"/>
                <a:gd name="T18" fmla="*/ 19 w 24"/>
                <a:gd name="T19" fmla="*/ 0 h 6"/>
                <a:gd name="T20" fmla="*/ 22 w 24"/>
                <a:gd name="T21" fmla="*/ 0 h 6"/>
                <a:gd name="T22" fmla="*/ 24 w 24"/>
                <a:gd name="T23" fmla="*/ 1 h 6"/>
                <a:gd name="T24" fmla="*/ 24 w 24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6">
                  <a:moveTo>
                    <a:pt x="24" y="3"/>
                  </a:moveTo>
                  <a:lnTo>
                    <a:pt x="18" y="4"/>
                  </a:lnTo>
                  <a:lnTo>
                    <a:pt x="12" y="6"/>
                  </a:lnTo>
                  <a:lnTo>
                    <a:pt x="5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03" name="Freeform 130"/>
            <p:cNvSpPr>
              <a:spLocks/>
            </p:cNvSpPr>
            <p:nvPr/>
          </p:nvSpPr>
          <p:spPr bwMode="auto">
            <a:xfrm>
              <a:off x="1419611" y="2411197"/>
              <a:ext cx="94084" cy="5807"/>
            </a:xfrm>
            <a:custGeom>
              <a:avLst/>
              <a:gdLst>
                <a:gd name="T0" fmla="*/ 163 w 163"/>
                <a:gd name="T1" fmla="*/ 2 h 12"/>
                <a:gd name="T2" fmla="*/ 163 w 163"/>
                <a:gd name="T3" fmla="*/ 3 h 12"/>
                <a:gd name="T4" fmla="*/ 163 w 163"/>
                <a:gd name="T5" fmla="*/ 6 h 12"/>
                <a:gd name="T6" fmla="*/ 161 w 163"/>
                <a:gd name="T7" fmla="*/ 10 h 12"/>
                <a:gd name="T8" fmla="*/ 158 w 163"/>
                <a:gd name="T9" fmla="*/ 12 h 12"/>
                <a:gd name="T10" fmla="*/ 148 w 163"/>
                <a:gd name="T11" fmla="*/ 12 h 12"/>
                <a:gd name="T12" fmla="*/ 136 w 163"/>
                <a:gd name="T13" fmla="*/ 12 h 12"/>
                <a:gd name="T14" fmla="*/ 126 w 163"/>
                <a:gd name="T15" fmla="*/ 10 h 12"/>
                <a:gd name="T16" fmla="*/ 114 w 163"/>
                <a:gd name="T17" fmla="*/ 10 h 12"/>
                <a:gd name="T18" fmla="*/ 103 w 163"/>
                <a:gd name="T19" fmla="*/ 10 h 12"/>
                <a:gd name="T20" fmla="*/ 90 w 163"/>
                <a:gd name="T21" fmla="*/ 9 h 12"/>
                <a:gd name="T22" fmla="*/ 78 w 163"/>
                <a:gd name="T23" fmla="*/ 9 h 12"/>
                <a:gd name="T24" fmla="*/ 66 w 163"/>
                <a:gd name="T25" fmla="*/ 9 h 12"/>
                <a:gd name="T26" fmla="*/ 57 w 163"/>
                <a:gd name="T27" fmla="*/ 7 h 12"/>
                <a:gd name="T28" fmla="*/ 47 w 163"/>
                <a:gd name="T29" fmla="*/ 7 h 12"/>
                <a:gd name="T30" fmla="*/ 37 w 163"/>
                <a:gd name="T31" fmla="*/ 7 h 12"/>
                <a:gd name="T32" fmla="*/ 28 w 163"/>
                <a:gd name="T33" fmla="*/ 4 h 12"/>
                <a:gd name="T34" fmla="*/ 21 w 163"/>
                <a:gd name="T35" fmla="*/ 4 h 12"/>
                <a:gd name="T36" fmla="*/ 15 w 163"/>
                <a:gd name="T37" fmla="*/ 4 h 12"/>
                <a:gd name="T38" fmla="*/ 8 w 163"/>
                <a:gd name="T39" fmla="*/ 4 h 12"/>
                <a:gd name="T40" fmla="*/ 0 w 163"/>
                <a:gd name="T41" fmla="*/ 6 h 12"/>
                <a:gd name="T42" fmla="*/ 0 w 163"/>
                <a:gd name="T43" fmla="*/ 3 h 12"/>
                <a:gd name="T44" fmla="*/ 2 w 163"/>
                <a:gd name="T45" fmla="*/ 3 h 12"/>
                <a:gd name="T46" fmla="*/ 6 w 163"/>
                <a:gd name="T47" fmla="*/ 2 h 12"/>
                <a:gd name="T48" fmla="*/ 8 w 163"/>
                <a:gd name="T49" fmla="*/ 0 h 12"/>
                <a:gd name="T50" fmla="*/ 21 w 163"/>
                <a:gd name="T51" fmla="*/ 0 h 12"/>
                <a:gd name="T52" fmla="*/ 34 w 163"/>
                <a:gd name="T53" fmla="*/ 0 h 12"/>
                <a:gd name="T54" fmla="*/ 47 w 163"/>
                <a:gd name="T55" fmla="*/ 0 h 12"/>
                <a:gd name="T56" fmla="*/ 59 w 163"/>
                <a:gd name="T57" fmla="*/ 0 h 12"/>
                <a:gd name="T58" fmla="*/ 72 w 163"/>
                <a:gd name="T59" fmla="*/ 0 h 12"/>
                <a:gd name="T60" fmla="*/ 85 w 163"/>
                <a:gd name="T61" fmla="*/ 0 h 12"/>
                <a:gd name="T62" fmla="*/ 97 w 163"/>
                <a:gd name="T63" fmla="*/ 0 h 12"/>
                <a:gd name="T64" fmla="*/ 110 w 163"/>
                <a:gd name="T65" fmla="*/ 0 h 12"/>
                <a:gd name="T66" fmla="*/ 117 w 163"/>
                <a:gd name="T67" fmla="*/ 0 h 12"/>
                <a:gd name="T68" fmla="*/ 125 w 163"/>
                <a:gd name="T69" fmla="*/ 0 h 12"/>
                <a:gd name="T70" fmla="*/ 130 w 163"/>
                <a:gd name="T71" fmla="*/ 0 h 12"/>
                <a:gd name="T72" fmla="*/ 138 w 163"/>
                <a:gd name="T73" fmla="*/ 0 h 12"/>
                <a:gd name="T74" fmla="*/ 144 w 163"/>
                <a:gd name="T75" fmla="*/ 0 h 12"/>
                <a:gd name="T76" fmla="*/ 149 w 163"/>
                <a:gd name="T77" fmla="*/ 0 h 12"/>
                <a:gd name="T78" fmla="*/ 157 w 163"/>
                <a:gd name="T79" fmla="*/ 2 h 12"/>
                <a:gd name="T80" fmla="*/ 163 w 163"/>
                <a:gd name="T8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12">
                  <a:moveTo>
                    <a:pt x="163" y="2"/>
                  </a:moveTo>
                  <a:lnTo>
                    <a:pt x="163" y="3"/>
                  </a:lnTo>
                  <a:lnTo>
                    <a:pt x="163" y="6"/>
                  </a:lnTo>
                  <a:lnTo>
                    <a:pt x="161" y="10"/>
                  </a:lnTo>
                  <a:lnTo>
                    <a:pt x="158" y="12"/>
                  </a:lnTo>
                  <a:lnTo>
                    <a:pt x="148" y="12"/>
                  </a:lnTo>
                  <a:lnTo>
                    <a:pt x="136" y="12"/>
                  </a:lnTo>
                  <a:lnTo>
                    <a:pt x="126" y="10"/>
                  </a:lnTo>
                  <a:lnTo>
                    <a:pt x="114" y="10"/>
                  </a:lnTo>
                  <a:lnTo>
                    <a:pt x="103" y="10"/>
                  </a:lnTo>
                  <a:lnTo>
                    <a:pt x="90" y="9"/>
                  </a:lnTo>
                  <a:lnTo>
                    <a:pt x="78" y="9"/>
                  </a:lnTo>
                  <a:lnTo>
                    <a:pt x="66" y="9"/>
                  </a:lnTo>
                  <a:lnTo>
                    <a:pt x="57" y="7"/>
                  </a:lnTo>
                  <a:lnTo>
                    <a:pt x="47" y="7"/>
                  </a:lnTo>
                  <a:lnTo>
                    <a:pt x="37" y="7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5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72" y="0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7" y="2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04" name="Freeform 131"/>
            <p:cNvSpPr>
              <a:spLocks/>
            </p:cNvSpPr>
            <p:nvPr/>
          </p:nvSpPr>
          <p:spPr bwMode="auto">
            <a:xfrm>
              <a:off x="1430065" y="2435585"/>
              <a:ext cx="83630" cy="6968"/>
            </a:xfrm>
            <a:custGeom>
              <a:avLst/>
              <a:gdLst>
                <a:gd name="T0" fmla="*/ 140 w 143"/>
                <a:gd name="T1" fmla="*/ 1 h 12"/>
                <a:gd name="T2" fmla="*/ 142 w 143"/>
                <a:gd name="T3" fmla="*/ 3 h 12"/>
                <a:gd name="T4" fmla="*/ 143 w 143"/>
                <a:gd name="T5" fmla="*/ 6 h 12"/>
                <a:gd name="T6" fmla="*/ 142 w 143"/>
                <a:gd name="T7" fmla="*/ 9 h 12"/>
                <a:gd name="T8" fmla="*/ 140 w 143"/>
                <a:gd name="T9" fmla="*/ 10 h 12"/>
                <a:gd name="T10" fmla="*/ 131 w 143"/>
                <a:gd name="T11" fmla="*/ 12 h 12"/>
                <a:gd name="T12" fmla="*/ 124 w 143"/>
                <a:gd name="T13" fmla="*/ 12 h 12"/>
                <a:gd name="T14" fmla="*/ 115 w 143"/>
                <a:gd name="T15" fmla="*/ 12 h 12"/>
                <a:gd name="T16" fmla="*/ 108 w 143"/>
                <a:gd name="T17" fmla="*/ 10 h 12"/>
                <a:gd name="T18" fmla="*/ 99 w 143"/>
                <a:gd name="T19" fmla="*/ 10 h 12"/>
                <a:gd name="T20" fmla="*/ 92 w 143"/>
                <a:gd name="T21" fmla="*/ 9 h 12"/>
                <a:gd name="T22" fmla="*/ 83 w 143"/>
                <a:gd name="T23" fmla="*/ 9 h 12"/>
                <a:gd name="T24" fmla="*/ 75 w 143"/>
                <a:gd name="T25" fmla="*/ 9 h 12"/>
                <a:gd name="T26" fmla="*/ 69 w 143"/>
                <a:gd name="T27" fmla="*/ 9 h 12"/>
                <a:gd name="T28" fmla="*/ 61 w 143"/>
                <a:gd name="T29" fmla="*/ 9 h 12"/>
                <a:gd name="T30" fmla="*/ 56 w 143"/>
                <a:gd name="T31" fmla="*/ 9 h 12"/>
                <a:gd name="T32" fmla="*/ 50 w 143"/>
                <a:gd name="T33" fmla="*/ 9 h 12"/>
                <a:gd name="T34" fmla="*/ 42 w 143"/>
                <a:gd name="T35" fmla="*/ 9 h 12"/>
                <a:gd name="T36" fmla="*/ 37 w 143"/>
                <a:gd name="T37" fmla="*/ 7 h 12"/>
                <a:gd name="T38" fmla="*/ 32 w 143"/>
                <a:gd name="T39" fmla="*/ 7 h 12"/>
                <a:gd name="T40" fmla="*/ 26 w 143"/>
                <a:gd name="T41" fmla="*/ 6 h 12"/>
                <a:gd name="T42" fmla="*/ 23 w 143"/>
                <a:gd name="T43" fmla="*/ 7 h 12"/>
                <a:gd name="T44" fmla="*/ 20 w 143"/>
                <a:gd name="T45" fmla="*/ 7 h 12"/>
                <a:gd name="T46" fmla="*/ 18 w 143"/>
                <a:gd name="T47" fmla="*/ 7 h 12"/>
                <a:gd name="T48" fmla="*/ 15 w 143"/>
                <a:gd name="T49" fmla="*/ 7 h 12"/>
                <a:gd name="T50" fmla="*/ 10 w 143"/>
                <a:gd name="T51" fmla="*/ 7 h 12"/>
                <a:gd name="T52" fmla="*/ 7 w 143"/>
                <a:gd name="T53" fmla="*/ 6 h 12"/>
                <a:gd name="T54" fmla="*/ 4 w 143"/>
                <a:gd name="T55" fmla="*/ 6 h 12"/>
                <a:gd name="T56" fmla="*/ 0 w 143"/>
                <a:gd name="T57" fmla="*/ 6 h 12"/>
                <a:gd name="T58" fmla="*/ 0 w 143"/>
                <a:gd name="T59" fmla="*/ 4 h 12"/>
                <a:gd name="T60" fmla="*/ 1 w 143"/>
                <a:gd name="T61" fmla="*/ 3 h 12"/>
                <a:gd name="T62" fmla="*/ 3 w 143"/>
                <a:gd name="T63" fmla="*/ 3 h 12"/>
                <a:gd name="T64" fmla="*/ 4 w 143"/>
                <a:gd name="T65" fmla="*/ 3 h 12"/>
                <a:gd name="T66" fmla="*/ 18 w 143"/>
                <a:gd name="T67" fmla="*/ 3 h 12"/>
                <a:gd name="T68" fmla="*/ 29 w 143"/>
                <a:gd name="T69" fmla="*/ 4 h 12"/>
                <a:gd name="T70" fmla="*/ 42 w 143"/>
                <a:gd name="T71" fmla="*/ 3 h 12"/>
                <a:gd name="T72" fmla="*/ 56 w 143"/>
                <a:gd name="T73" fmla="*/ 3 h 12"/>
                <a:gd name="T74" fmla="*/ 69 w 143"/>
                <a:gd name="T75" fmla="*/ 1 h 12"/>
                <a:gd name="T76" fmla="*/ 80 w 143"/>
                <a:gd name="T77" fmla="*/ 1 h 12"/>
                <a:gd name="T78" fmla="*/ 94 w 143"/>
                <a:gd name="T79" fmla="*/ 0 h 12"/>
                <a:gd name="T80" fmla="*/ 105 w 143"/>
                <a:gd name="T81" fmla="*/ 0 h 12"/>
                <a:gd name="T82" fmla="*/ 114 w 143"/>
                <a:gd name="T83" fmla="*/ 0 h 12"/>
                <a:gd name="T84" fmla="*/ 123 w 143"/>
                <a:gd name="T85" fmla="*/ 0 h 12"/>
                <a:gd name="T86" fmla="*/ 131 w 143"/>
                <a:gd name="T87" fmla="*/ 0 h 12"/>
                <a:gd name="T88" fmla="*/ 140 w 143"/>
                <a:gd name="T8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2">
                  <a:moveTo>
                    <a:pt x="140" y="1"/>
                  </a:moveTo>
                  <a:lnTo>
                    <a:pt x="142" y="3"/>
                  </a:lnTo>
                  <a:lnTo>
                    <a:pt x="143" y="6"/>
                  </a:lnTo>
                  <a:lnTo>
                    <a:pt x="142" y="9"/>
                  </a:lnTo>
                  <a:lnTo>
                    <a:pt x="140" y="10"/>
                  </a:lnTo>
                  <a:lnTo>
                    <a:pt x="131" y="12"/>
                  </a:lnTo>
                  <a:lnTo>
                    <a:pt x="124" y="12"/>
                  </a:lnTo>
                  <a:lnTo>
                    <a:pt x="115" y="12"/>
                  </a:lnTo>
                  <a:lnTo>
                    <a:pt x="108" y="10"/>
                  </a:lnTo>
                  <a:lnTo>
                    <a:pt x="99" y="10"/>
                  </a:lnTo>
                  <a:lnTo>
                    <a:pt x="92" y="9"/>
                  </a:lnTo>
                  <a:lnTo>
                    <a:pt x="83" y="9"/>
                  </a:lnTo>
                  <a:lnTo>
                    <a:pt x="75" y="9"/>
                  </a:lnTo>
                  <a:lnTo>
                    <a:pt x="69" y="9"/>
                  </a:lnTo>
                  <a:lnTo>
                    <a:pt x="61" y="9"/>
                  </a:lnTo>
                  <a:lnTo>
                    <a:pt x="56" y="9"/>
                  </a:lnTo>
                  <a:lnTo>
                    <a:pt x="50" y="9"/>
                  </a:lnTo>
                  <a:lnTo>
                    <a:pt x="42" y="9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26" y="6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7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18" y="3"/>
                  </a:lnTo>
                  <a:lnTo>
                    <a:pt x="29" y="4"/>
                  </a:lnTo>
                  <a:lnTo>
                    <a:pt x="42" y="3"/>
                  </a:lnTo>
                  <a:lnTo>
                    <a:pt x="56" y="3"/>
                  </a:lnTo>
                  <a:lnTo>
                    <a:pt x="69" y="1"/>
                  </a:lnTo>
                  <a:lnTo>
                    <a:pt x="80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06" name="Freeform 132"/>
            <p:cNvSpPr>
              <a:spLocks/>
            </p:cNvSpPr>
            <p:nvPr/>
          </p:nvSpPr>
          <p:spPr bwMode="auto">
            <a:xfrm>
              <a:off x="1522988" y="2437908"/>
              <a:ext cx="23231" cy="3484"/>
            </a:xfrm>
            <a:custGeom>
              <a:avLst/>
              <a:gdLst>
                <a:gd name="T0" fmla="*/ 36 w 39"/>
                <a:gd name="T1" fmla="*/ 0 h 6"/>
                <a:gd name="T2" fmla="*/ 39 w 39"/>
                <a:gd name="T3" fmla="*/ 3 h 6"/>
                <a:gd name="T4" fmla="*/ 30 w 39"/>
                <a:gd name="T5" fmla="*/ 6 h 6"/>
                <a:gd name="T6" fmla="*/ 23 w 39"/>
                <a:gd name="T7" fmla="*/ 6 h 6"/>
                <a:gd name="T8" fmla="*/ 14 w 39"/>
                <a:gd name="T9" fmla="*/ 4 h 6"/>
                <a:gd name="T10" fmla="*/ 6 w 39"/>
                <a:gd name="T11" fmla="*/ 3 h 6"/>
                <a:gd name="T12" fmla="*/ 4 w 39"/>
                <a:gd name="T13" fmla="*/ 4 h 6"/>
                <a:gd name="T14" fmla="*/ 3 w 39"/>
                <a:gd name="T15" fmla="*/ 4 h 6"/>
                <a:gd name="T16" fmla="*/ 1 w 39"/>
                <a:gd name="T17" fmla="*/ 4 h 6"/>
                <a:gd name="T18" fmla="*/ 0 w 39"/>
                <a:gd name="T19" fmla="*/ 3 h 6"/>
                <a:gd name="T20" fmla="*/ 0 w 39"/>
                <a:gd name="T21" fmla="*/ 1 h 6"/>
                <a:gd name="T22" fmla="*/ 0 w 39"/>
                <a:gd name="T23" fmla="*/ 1 h 6"/>
                <a:gd name="T24" fmla="*/ 1 w 39"/>
                <a:gd name="T25" fmla="*/ 0 h 6"/>
                <a:gd name="T26" fmla="*/ 3 w 39"/>
                <a:gd name="T27" fmla="*/ 0 h 6"/>
                <a:gd name="T28" fmla="*/ 11 w 39"/>
                <a:gd name="T29" fmla="*/ 0 h 6"/>
                <a:gd name="T30" fmla="*/ 20 w 39"/>
                <a:gd name="T31" fmla="*/ 1 h 6"/>
                <a:gd name="T32" fmla="*/ 29 w 39"/>
                <a:gd name="T33" fmla="*/ 1 h 6"/>
                <a:gd name="T34" fmla="*/ 36 w 39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6">
                  <a:moveTo>
                    <a:pt x="36" y="0"/>
                  </a:moveTo>
                  <a:lnTo>
                    <a:pt x="39" y="3"/>
                  </a:lnTo>
                  <a:lnTo>
                    <a:pt x="30" y="6"/>
                  </a:lnTo>
                  <a:lnTo>
                    <a:pt x="23" y="6"/>
                  </a:lnTo>
                  <a:lnTo>
                    <a:pt x="14" y="4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20" y="1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08" name="Freeform 133"/>
            <p:cNvSpPr>
              <a:spLocks/>
            </p:cNvSpPr>
            <p:nvPr/>
          </p:nvSpPr>
          <p:spPr bwMode="auto">
            <a:xfrm>
              <a:off x="1431227" y="2449521"/>
              <a:ext cx="82469" cy="6968"/>
            </a:xfrm>
            <a:custGeom>
              <a:avLst/>
              <a:gdLst>
                <a:gd name="T0" fmla="*/ 142 w 142"/>
                <a:gd name="T1" fmla="*/ 3 h 12"/>
                <a:gd name="T2" fmla="*/ 142 w 142"/>
                <a:gd name="T3" fmla="*/ 6 h 12"/>
                <a:gd name="T4" fmla="*/ 141 w 142"/>
                <a:gd name="T5" fmla="*/ 8 h 12"/>
                <a:gd name="T6" fmla="*/ 139 w 142"/>
                <a:gd name="T7" fmla="*/ 9 h 12"/>
                <a:gd name="T8" fmla="*/ 138 w 142"/>
                <a:gd name="T9" fmla="*/ 10 h 12"/>
                <a:gd name="T10" fmla="*/ 129 w 142"/>
                <a:gd name="T11" fmla="*/ 12 h 12"/>
                <a:gd name="T12" fmla="*/ 119 w 142"/>
                <a:gd name="T13" fmla="*/ 12 h 12"/>
                <a:gd name="T14" fmla="*/ 110 w 142"/>
                <a:gd name="T15" fmla="*/ 12 h 12"/>
                <a:gd name="T16" fmla="*/ 101 w 142"/>
                <a:gd name="T17" fmla="*/ 10 h 12"/>
                <a:gd name="T18" fmla="*/ 93 w 142"/>
                <a:gd name="T19" fmla="*/ 10 h 12"/>
                <a:gd name="T20" fmla="*/ 82 w 142"/>
                <a:gd name="T21" fmla="*/ 9 h 12"/>
                <a:gd name="T22" fmla="*/ 74 w 142"/>
                <a:gd name="T23" fmla="*/ 9 h 12"/>
                <a:gd name="T24" fmla="*/ 63 w 142"/>
                <a:gd name="T25" fmla="*/ 9 h 12"/>
                <a:gd name="T26" fmla="*/ 56 w 142"/>
                <a:gd name="T27" fmla="*/ 9 h 12"/>
                <a:gd name="T28" fmla="*/ 47 w 142"/>
                <a:gd name="T29" fmla="*/ 9 h 12"/>
                <a:gd name="T30" fmla="*/ 40 w 142"/>
                <a:gd name="T31" fmla="*/ 9 h 12"/>
                <a:gd name="T32" fmla="*/ 33 w 142"/>
                <a:gd name="T33" fmla="*/ 9 h 12"/>
                <a:gd name="T34" fmla="*/ 25 w 142"/>
                <a:gd name="T35" fmla="*/ 9 h 12"/>
                <a:gd name="T36" fmla="*/ 17 w 142"/>
                <a:gd name="T37" fmla="*/ 8 h 12"/>
                <a:gd name="T38" fmla="*/ 9 w 142"/>
                <a:gd name="T39" fmla="*/ 8 h 12"/>
                <a:gd name="T40" fmla="*/ 0 w 142"/>
                <a:gd name="T41" fmla="*/ 6 h 12"/>
                <a:gd name="T42" fmla="*/ 2 w 142"/>
                <a:gd name="T43" fmla="*/ 5 h 12"/>
                <a:gd name="T44" fmla="*/ 6 w 142"/>
                <a:gd name="T45" fmla="*/ 3 h 12"/>
                <a:gd name="T46" fmla="*/ 11 w 142"/>
                <a:gd name="T47" fmla="*/ 3 h 12"/>
                <a:gd name="T48" fmla="*/ 15 w 142"/>
                <a:gd name="T49" fmla="*/ 3 h 12"/>
                <a:gd name="T50" fmla="*/ 28 w 142"/>
                <a:gd name="T51" fmla="*/ 2 h 12"/>
                <a:gd name="T52" fmla="*/ 43 w 142"/>
                <a:gd name="T53" fmla="*/ 2 h 12"/>
                <a:gd name="T54" fmla="*/ 56 w 142"/>
                <a:gd name="T55" fmla="*/ 2 h 12"/>
                <a:gd name="T56" fmla="*/ 69 w 142"/>
                <a:gd name="T57" fmla="*/ 2 h 12"/>
                <a:gd name="T58" fmla="*/ 82 w 142"/>
                <a:gd name="T59" fmla="*/ 2 h 12"/>
                <a:gd name="T60" fmla="*/ 97 w 142"/>
                <a:gd name="T61" fmla="*/ 2 h 12"/>
                <a:gd name="T62" fmla="*/ 110 w 142"/>
                <a:gd name="T63" fmla="*/ 2 h 12"/>
                <a:gd name="T64" fmla="*/ 125 w 142"/>
                <a:gd name="T65" fmla="*/ 0 h 12"/>
                <a:gd name="T66" fmla="*/ 142 w 142"/>
                <a:gd name="T6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2">
                  <a:moveTo>
                    <a:pt x="142" y="3"/>
                  </a:moveTo>
                  <a:lnTo>
                    <a:pt x="142" y="6"/>
                  </a:lnTo>
                  <a:lnTo>
                    <a:pt x="141" y="8"/>
                  </a:lnTo>
                  <a:lnTo>
                    <a:pt x="139" y="9"/>
                  </a:lnTo>
                  <a:lnTo>
                    <a:pt x="138" y="10"/>
                  </a:lnTo>
                  <a:lnTo>
                    <a:pt x="129" y="12"/>
                  </a:lnTo>
                  <a:lnTo>
                    <a:pt x="119" y="12"/>
                  </a:lnTo>
                  <a:lnTo>
                    <a:pt x="110" y="12"/>
                  </a:lnTo>
                  <a:lnTo>
                    <a:pt x="101" y="10"/>
                  </a:lnTo>
                  <a:lnTo>
                    <a:pt x="93" y="10"/>
                  </a:lnTo>
                  <a:lnTo>
                    <a:pt x="82" y="9"/>
                  </a:lnTo>
                  <a:lnTo>
                    <a:pt x="74" y="9"/>
                  </a:lnTo>
                  <a:lnTo>
                    <a:pt x="63" y="9"/>
                  </a:lnTo>
                  <a:lnTo>
                    <a:pt x="56" y="9"/>
                  </a:lnTo>
                  <a:lnTo>
                    <a:pt x="47" y="9"/>
                  </a:lnTo>
                  <a:lnTo>
                    <a:pt x="40" y="9"/>
                  </a:lnTo>
                  <a:lnTo>
                    <a:pt x="33" y="9"/>
                  </a:lnTo>
                  <a:lnTo>
                    <a:pt x="25" y="9"/>
                  </a:lnTo>
                  <a:lnTo>
                    <a:pt x="17" y="8"/>
                  </a:lnTo>
                  <a:lnTo>
                    <a:pt x="9" y="8"/>
                  </a:lnTo>
                  <a:lnTo>
                    <a:pt x="0" y="6"/>
                  </a:lnTo>
                  <a:lnTo>
                    <a:pt x="2" y="5"/>
                  </a:lnTo>
                  <a:lnTo>
                    <a:pt x="6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28" y="2"/>
                  </a:lnTo>
                  <a:lnTo>
                    <a:pt x="43" y="2"/>
                  </a:lnTo>
                  <a:lnTo>
                    <a:pt x="56" y="2"/>
                  </a:lnTo>
                  <a:lnTo>
                    <a:pt x="69" y="2"/>
                  </a:lnTo>
                  <a:lnTo>
                    <a:pt x="82" y="2"/>
                  </a:lnTo>
                  <a:lnTo>
                    <a:pt x="97" y="2"/>
                  </a:lnTo>
                  <a:lnTo>
                    <a:pt x="110" y="2"/>
                  </a:lnTo>
                  <a:lnTo>
                    <a:pt x="125" y="0"/>
                  </a:lnTo>
                  <a:lnTo>
                    <a:pt x="14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09" name="Freeform 134"/>
            <p:cNvSpPr>
              <a:spLocks/>
            </p:cNvSpPr>
            <p:nvPr/>
          </p:nvSpPr>
          <p:spPr bwMode="auto">
            <a:xfrm>
              <a:off x="1433550" y="2480878"/>
              <a:ext cx="5808" cy="2323"/>
            </a:xfrm>
            <a:custGeom>
              <a:avLst/>
              <a:gdLst>
                <a:gd name="T0" fmla="*/ 10 w 10"/>
                <a:gd name="T1" fmla="*/ 2 h 5"/>
                <a:gd name="T2" fmla="*/ 9 w 10"/>
                <a:gd name="T3" fmla="*/ 3 h 5"/>
                <a:gd name="T4" fmla="*/ 6 w 10"/>
                <a:gd name="T5" fmla="*/ 5 h 5"/>
                <a:gd name="T6" fmla="*/ 3 w 10"/>
                <a:gd name="T7" fmla="*/ 5 h 5"/>
                <a:gd name="T8" fmla="*/ 0 w 10"/>
                <a:gd name="T9" fmla="*/ 3 h 5"/>
                <a:gd name="T10" fmla="*/ 0 w 10"/>
                <a:gd name="T11" fmla="*/ 2 h 5"/>
                <a:gd name="T12" fmla="*/ 1 w 10"/>
                <a:gd name="T13" fmla="*/ 2 h 5"/>
                <a:gd name="T14" fmla="*/ 1 w 10"/>
                <a:gd name="T15" fmla="*/ 0 h 5"/>
                <a:gd name="T16" fmla="*/ 3 w 10"/>
                <a:gd name="T17" fmla="*/ 0 h 5"/>
                <a:gd name="T18" fmla="*/ 6 w 10"/>
                <a:gd name="T19" fmla="*/ 0 h 5"/>
                <a:gd name="T20" fmla="*/ 7 w 10"/>
                <a:gd name="T21" fmla="*/ 0 h 5"/>
                <a:gd name="T22" fmla="*/ 10 w 10"/>
                <a:gd name="T23" fmla="*/ 0 h 5"/>
                <a:gd name="T24" fmla="*/ 10 w 10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5">
                  <a:moveTo>
                    <a:pt x="10" y="2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11" name="Freeform 135"/>
            <p:cNvSpPr>
              <a:spLocks/>
            </p:cNvSpPr>
            <p:nvPr/>
          </p:nvSpPr>
          <p:spPr bwMode="auto">
            <a:xfrm>
              <a:off x="1459103" y="2576108"/>
              <a:ext cx="29038" cy="153297"/>
            </a:xfrm>
            <a:custGeom>
              <a:avLst/>
              <a:gdLst>
                <a:gd name="T0" fmla="*/ 0 w 51"/>
                <a:gd name="T1" fmla="*/ 0 h 265"/>
                <a:gd name="T2" fmla="*/ 38 w 51"/>
                <a:gd name="T3" fmla="*/ 252 h 265"/>
                <a:gd name="T4" fmla="*/ 51 w 51"/>
                <a:gd name="T5" fmla="*/ 265 h 265"/>
                <a:gd name="T6" fmla="*/ 0 w 51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65">
                  <a:moveTo>
                    <a:pt x="0" y="0"/>
                  </a:moveTo>
                  <a:lnTo>
                    <a:pt x="38" y="252"/>
                  </a:lnTo>
                  <a:lnTo>
                    <a:pt x="51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12" name="Freeform 136"/>
            <p:cNvSpPr>
              <a:spLocks/>
            </p:cNvSpPr>
            <p:nvPr/>
          </p:nvSpPr>
          <p:spPr bwMode="auto">
            <a:xfrm>
              <a:off x="1452134" y="2236995"/>
              <a:ext cx="171907" cy="6968"/>
            </a:xfrm>
            <a:custGeom>
              <a:avLst/>
              <a:gdLst>
                <a:gd name="T0" fmla="*/ 39 w 295"/>
                <a:gd name="T1" fmla="*/ 2 h 12"/>
                <a:gd name="T2" fmla="*/ 45 w 295"/>
                <a:gd name="T3" fmla="*/ 2 h 12"/>
                <a:gd name="T4" fmla="*/ 60 w 295"/>
                <a:gd name="T5" fmla="*/ 2 h 12"/>
                <a:gd name="T6" fmla="*/ 83 w 295"/>
                <a:gd name="T7" fmla="*/ 0 h 12"/>
                <a:gd name="T8" fmla="*/ 110 w 295"/>
                <a:gd name="T9" fmla="*/ 0 h 12"/>
                <a:gd name="T10" fmla="*/ 139 w 295"/>
                <a:gd name="T11" fmla="*/ 0 h 12"/>
                <a:gd name="T12" fmla="*/ 165 w 295"/>
                <a:gd name="T13" fmla="*/ 0 h 12"/>
                <a:gd name="T14" fmla="*/ 190 w 295"/>
                <a:gd name="T15" fmla="*/ 0 h 12"/>
                <a:gd name="T16" fmla="*/ 207 w 295"/>
                <a:gd name="T17" fmla="*/ 2 h 12"/>
                <a:gd name="T18" fmla="*/ 225 w 295"/>
                <a:gd name="T19" fmla="*/ 3 h 12"/>
                <a:gd name="T20" fmla="*/ 247 w 295"/>
                <a:gd name="T21" fmla="*/ 6 h 12"/>
                <a:gd name="T22" fmla="*/ 269 w 295"/>
                <a:gd name="T23" fmla="*/ 7 h 12"/>
                <a:gd name="T24" fmla="*/ 286 w 295"/>
                <a:gd name="T25" fmla="*/ 9 h 12"/>
                <a:gd name="T26" fmla="*/ 295 w 295"/>
                <a:gd name="T27" fmla="*/ 10 h 12"/>
                <a:gd name="T28" fmla="*/ 292 w 295"/>
                <a:gd name="T29" fmla="*/ 10 h 12"/>
                <a:gd name="T30" fmla="*/ 270 w 295"/>
                <a:gd name="T31" fmla="*/ 12 h 12"/>
                <a:gd name="T32" fmla="*/ 228 w 295"/>
                <a:gd name="T33" fmla="*/ 12 h 12"/>
                <a:gd name="T34" fmla="*/ 200 w 295"/>
                <a:gd name="T35" fmla="*/ 12 h 12"/>
                <a:gd name="T36" fmla="*/ 174 w 295"/>
                <a:gd name="T37" fmla="*/ 12 h 12"/>
                <a:gd name="T38" fmla="*/ 148 w 295"/>
                <a:gd name="T39" fmla="*/ 12 h 12"/>
                <a:gd name="T40" fmla="*/ 121 w 295"/>
                <a:gd name="T41" fmla="*/ 10 h 12"/>
                <a:gd name="T42" fmla="*/ 96 w 295"/>
                <a:gd name="T43" fmla="*/ 10 h 12"/>
                <a:gd name="T44" fmla="*/ 74 w 295"/>
                <a:gd name="T45" fmla="*/ 9 h 12"/>
                <a:gd name="T46" fmla="*/ 54 w 295"/>
                <a:gd name="T47" fmla="*/ 9 h 12"/>
                <a:gd name="T48" fmla="*/ 37 w 295"/>
                <a:gd name="T49" fmla="*/ 7 h 12"/>
                <a:gd name="T50" fmla="*/ 22 w 295"/>
                <a:gd name="T51" fmla="*/ 7 h 12"/>
                <a:gd name="T52" fmla="*/ 10 w 295"/>
                <a:gd name="T53" fmla="*/ 6 h 12"/>
                <a:gd name="T54" fmla="*/ 3 w 295"/>
                <a:gd name="T55" fmla="*/ 6 h 12"/>
                <a:gd name="T56" fmla="*/ 0 w 295"/>
                <a:gd name="T57" fmla="*/ 5 h 12"/>
                <a:gd name="T58" fmla="*/ 1 w 295"/>
                <a:gd name="T59" fmla="*/ 3 h 12"/>
                <a:gd name="T60" fmla="*/ 9 w 295"/>
                <a:gd name="T61" fmla="*/ 3 h 12"/>
                <a:gd name="T62" fmla="*/ 20 w 295"/>
                <a:gd name="T63" fmla="*/ 2 h 12"/>
                <a:gd name="T64" fmla="*/ 39 w 295"/>
                <a:gd name="T6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5" h="12">
                  <a:moveTo>
                    <a:pt x="39" y="2"/>
                  </a:moveTo>
                  <a:lnTo>
                    <a:pt x="45" y="2"/>
                  </a:lnTo>
                  <a:lnTo>
                    <a:pt x="60" y="2"/>
                  </a:lnTo>
                  <a:lnTo>
                    <a:pt x="83" y="0"/>
                  </a:lnTo>
                  <a:lnTo>
                    <a:pt x="110" y="0"/>
                  </a:lnTo>
                  <a:lnTo>
                    <a:pt x="139" y="0"/>
                  </a:lnTo>
                  <a:lnTo>
                    <a:pt x="165" y="0"/>
                  </a:lnTo>
                  <a:lnTo>
                    <a:pt x="190" y="0"/>
                  </a:lnTo>
                  <a:lnTo>
                    <a:pt x="207" y="2"/>
                  </a:lnTo>
                  <a:lnTo>
                    <a:pt x="225" y="3"/>
                  </a:lnTo>
                  <a:lnTo>
                    <a:pt x="247" y="6"/>
                  </a:lnTo>
                  <a:lnTo>
                    <a:pt x="269" y="7"/>
                  </a:lnTo>
                  <a:lnTo>
                    <a:pt x="286" y="9"/>
                  </a:lnTo>
                  <a:lnTo>
                    <a:pt x="295" y="10"/>
                  </a:lnTo>
                  <a:lnTo>
                    <a:pt x="292" y="10"/>
                  </a:lnTo>
                  <a:lnTo>
                    <a:pt x="270" y="12"/>
                  </a:lnTo>
                  <a:lnTo>
                    <a:pt x="228" y="12"/>
                  </a:lnTo>
                  <a:lnTo>
                    <a:pt x="200" y="12"/>
                  </a:lnTo>
                  <a:lnTo>
                    <a:pt x="174" y="12"/>
                  </a:lnTo>
                  <a:lnTo>
                    <a:pt x="148" y="12"/>
                  </a:lnTo>
                  <a:lnTo>
                    <a:pt x="121" y="10"/>
                  </a:lnTo>
                  <a:lnTo>
                    <a:pt x="96" y="10"/>
                  </a:lnTo>
                  <a:lnTo>
                    <a:pt x="74" y="9"/>
                  </a:lnTo>
                  <a:lnTo>
                    <a:pt x="54" y="9"/>
                  </a:lnTo>
                  <a:lnTo>
                    <a:pt x="37" y="7"/>
                  </a:lnTo>
                  <a:lnTo>
                    <a:pt x="22" y="7"/>
                  </a:lnTo>
                  <a:lnTo>
                    <a:pt x="10" y="6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9" y="3"/>
                  </a:lnTo>
                  <a:lnTo>
                    <a:pt x="20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13" name="Freeform 138"/>
            <p:cNvSpPr>
              <a:spLocks/>
            </p:cNvSpPr>
            <p:nvPr/>
          </p:nvSpPr>
          <p:spPr bwMode="auto">
            <a:xfrm>
              <a:off x="1238412" y="2086020"/>
              <a:ext cx="177715" cy="152136"/>
            </a:xfrm>
            <a:custGeom>
              <a:avLst/>
              <a:gdLst>
                <a:gd name="T0" fmla="*/ 175 w 305"/>
                <a:gd name="T1" fmla="*/ 263 h 263"/>
                <a:gd name="T2" fmla="*/ 4 w 305"/>
                <a:gd name="T3" fmla="*/ 111 h 263"/>
                <a:gd name="T4" fmla="*/ 1 w 305"/>
                <a:gd name="T5" fmla="*/ 105 h 263"/>
                <a:gd name="T6" fmla="*/ 0 w 305"/>
                <a:gd name="T7" fmla="*/ 101 h 263"/>
                <a:gd name="T8" fmla="*/ 3 w 305"/>
                <a:gd name="T9" fmla="*/ 96 h 263"/>
                <a:gd name="T10" fmla="*/ 9 w 305"/>
                <a:gd name="T11" fmla="*/ 93 h 263"/>
                <a:gd name="T12" fmla="*/ 292 w 305"/>
                <a:gd name="T13" fmla="*/ 2 h 263"/>
                <a:gd name="T14" fmla="*/ 298 w 305"/>
                <a:gd name="T15" fmla="*/ 0 h 263"/>
                <a:gd name="T16" fmla="*/ 302 w 305"/>
                <a:gd name="T17" fmla="*/ 3 h 263"/>
                <a:gd name="T18" fmla="*/ 305 w 305"/>
                <a:gd name="T19" fmla="*/ 7 h 263"/>
                <a:gd name="T20" fmla="*/ 305 w 305"/>
                <a:gd name="T21" fmla="*/ 13 h 263"/>
                <a:gd name="T22" fmla="*/ 253 w 305"/>
                <a:gd name="T23" fmla="*/ 260 h 263"/>
                <a:gd name="T24" fmla="*/ 175 w 305"/>
                <a:gd name="T2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63">
                  <a:moveTo>
                    <a:pt x="175" y="263"/>
                  </a:moveTo>
                  <a:lnTo>
                    <a:pt x="4" y="111"/>
                  </a:lnTo>
                  <a:lnTo>
                    <a:pt x="1" y="105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9" y="93"/>
                  </a:lnTo>
                  <a:lnTo>
                    <a:pt x="292" y="2"/>
                  </a:lnTo>
                  <a:lnTo>
                    <a:pt x="298" y="0"/>
                  </a:lnTo>
                  <a:lnTo>
                    <a:pt x="302" y="3"/>
                  </a:lnTo>
                  <a:lnTo>
                    <a:pt x="305" y="7"/>
                  </a:lnTo>
                  <a:lnTo>
                    <a:pt x="305" y="13"/>
                  </a:lnTo>
                  <a:lnTo>
                    <a:pt x="253" y="260"/>
                  </a:lnTo>
                  <a:lnTo>
                    <a:pt x="175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16" name="Freeform 139"/>
            <p:cNvSpPr>
              <a:spLocks/>
            </p:cNvSpPr>
            <p:nvPr/>
          </p:nvSpPr>
          <p:spPr bwMode="auto">
            <a:xfrm>
              <a:off x="1246543" y="2090666"/>
              <a:ext cx="164938" cy="145168"/>
            </a:xfrm>
            <a:custGeom>
              <a:avLst/>
              <a:gdLst>
                <a:gd name="T0" fmla="*/ 234 w 285"/>
                <a:gd name="T1" fmla="*/ 245 h 249"/>
                <a:gd name="T2" fmla="*/ 285 w 285"/>
                <a:gd name="T3" fmla="*/ 10 h 249"/>
                <a:gd name="T4" fmla="*/ 285 w 285"/>
                <a:gd name="T5" fmla="*/ 4 h 249"/>
                <a:gd name="T6" fmla="*/ 282 w 285"/>
                <a:gd name="T7" fmla="*/ 1 h 249"/>
                <a:gd name="T8" fmla="*/ 278 w 285"/>
                <a:gd name="T9" fmla="*/ 0 h 249"/>
                <a:gd name="T10" fmla="*/ 272 w 285"/>
                <a:gd name="T11" fmla="*/ 1 h 249"/>
                <a:gd name="T12" fmla="*/ 4 w 285"/>
                <a:gd name="T13" fmla="*/ 89 h 249"/>
                <a:gd name="T14" fmla="*/ 0 w 285"/>
                <a:gd name="T15" fmla="*/ 92 h 249"/>
                <a:gd name="T16" fmla="*/ 0 w 285"/>
                <a:gd name="T17" fmla="*/ 96 h 249"/>
                <a:gd name="T18" fmla="*/ 1 w 285"/>
                <a:gd name="T19" fmla="*/ 100 h 249"/>
                <a:gd name="T20" fmla="*/ 4 w 285"/>
                <a:gd name="T21" fmla="*/ 105 h 249"/>
                <a:gd name="T22" fmla="*/ 165 w 285"/>
                <a:gd name="T23" fmla="*/ 249 h 249"/>
                <a:gd name="T24" fmla="*/ 234 w 285"/>
                <a:gd name="T25" fmla="*/ 24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249">
                  <a:moveTo>
                    <a:pt x="234" y="245"/>
                  </a:moveTo>
                  <a:lnTo>
                    <a:pt x="285" y="10"/>
                  </a:lnTo>
                  <a:lnTo>
                    <a:pt x="285" y="4"/>
                  </a:lnTo>
                  <a:lnTo>
                    <a:pt x="282" y="1"/>
                  </a:lnTo>
                  <a:lnTo>
                    <a:pt x="278" y="0"/>
                  </a:lnTo>
                  <a:lnTo>
                    <a:pt x="272" y="1"/>
                  </a:lnTo>
                  <a:lnTo>
                    <a:pt x="4" y="8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1" y="100"/>
                  </a:lnTo>
                  <a:lnTo>
                    <a:pt x="4" y="105"/>
                  </a:lnTo>
                  <a:lnTo>
                    <a:pt x="165" y="249"/>
                  </a:lnTo>
                  <a:lnTo>
                    <a:pt x="234" y="2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17" name="Freeform 140"/>
            <p:cNvSpPr>
              <a:spLocks/>
            </p:cNvSpPr>
            <p:nvPr/>
          </p:nvSpPr>
          <p:spPr bwMode="auto">
            <a:xfrm>
              <a:off x="1253512" y="2097634"/>
              <a:ext cx="152161" cy="139361"/>
            </a:xfrm>
            <a:custGeom>
              <a:avLst/>
              <a:gdLst>
                <a:gd name="T0" fmla="*/ 213 w 262"/>
                <a:gd name="T1" fmla="*/ 236 h 240"/>
                <a:gd name="T2" fmla="*/ 262 w 262"/>
                <a:gd name="T3" fmla="*/ 7 h 240"/>
                <a:gd name="T4" fmla="*/ 262 w 262"/>
                <a:gd name="T5" fmla="*/ 2 h 240"/>
                <a:gd name="T6" fmla="*/ 259 w 262"/>
                <a:gd name="T7" fmla="*/ 0 h 240"/>
                <a:gd name="T8" fmla="*/ 256 w 262"/>
                <a:gd name="T9" fmla="*/ 0 h 240"/>
                <a:gd name="T10" fmla="*/ 250 w 262"/>
                <a:gd name="T11" fmla="*/ 0 h 240"/>
                <a:gd name="T12" fmla="*/ 6 w 262"/>
                <a:gd name="T13" fmla="*/ 80 h 240"/>
                <a:gd name="T14" fmla="*/ 2 w 262"/>
                <a:gd name="T15" fmla="*/ 83 h 240"/>
                <a:gd name="T16" fmla="*/ 0 w 262"/>
                <a:gd name="T17" fmla="*/ 86 h 240"/>
                <a:gd name="T18" fmla="*/ 0 w 262"/>
                <a:gd name="T19" fmla="*/ 90 h 240"/>
                <a:gd name="T20" fmla="*/ 3 w 262"/>
                <a:gd name="T21" fmla="*/ 94 h 240"/>
                <a:gd name="T22" fmla="*/ 164 w 262"/>
                <a:gd name="T23" fmla="*/ 240 h 240"/>
                <a:gd name="T24" fmla="*/ 213 w 262"/>
                <a:gd name="T25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240">
                  <a:moveTo>
                    <a:pt x="213" y="236"/>
                  </a:moveTo>
                  <a:lnTo>
                    <a:pt x="262" y="7"/>
                  </a:lnTo>
                  <a:lnTo>
                    <a:pt x="262" y="2"/>
                  </a:lnTo>
                  <a:lnTo>
                    <a:pt x="259" y="0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6" y="80"/>
                  </a:lnTo>
                  <a:lnTo>
                    <a:pt x="2" y="83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164" y="240"/>
                  </a:lnTo>
                  <a:lnTo>
                    <a:pt x="213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20" name="Freeform 141"/>
            <p:cNvSpPr>
              <a:spLocks/>
            </p:cNvSpPr>
            <p:nvPr/>
          </p:nvSpPr>
          <p:spPr bwMode="auto">
            <a:xfrm>
              <a:off x="1259320" y="2102279"/>
              <a:ext cx="140546" cy="132393"/>
            </a:xfrm>
            <a:custGeom>
              <a:avLst/>
              <a:gdLst>
                <a:gd name="T0" fmla="*/ 199 w 243"/>
                <a:gd name="T1" fmla="*/ 226 h 228"/>
                <a:gd name="T2" fmla="*/ 243 w 243"/>
                <a:gd name="T3" fmla="*/ 12 h 228"/>
                <a:gd name="T4" fmla="*/ 243 w 243"/>
                <a:gd name="T5" fmla="*/ 6 h 228"/>
                <a:gd name="T6" fmla="*/ 241 w 243"/>
                <a:gd name="T7" fmla="*/ 3 h 228"/>
                <a:gd name="T8" fmla="*/ 239 w 243"/>
                <a:gd name="T9" fmla="*/ 0 h 228"/>
                <a:gd name="T10" fmla="*/ 234 w 243"/>
                <a:gd name="T11" fmla="*/ 0 h 228"/>
                <a:gd name="T12" fmla="*/ 6 w 243"/>
                <a:gd name="T13" fmla="*/ 75 h 228"/>
                <a:gd name="T14" fmla="*/ 3 w 243"/>
                <a:gd name="T15" fmla="*/ 78 h 228"/>
                <a:gd name="T16" fmla="*/ 0 w 243"/>
                <a:gd name="T17" fmla="*/ 80 h 228"/>
                <a:gd name="T18" fmla="*/ 0 w 243"/>
                <a:gd name="T19" fmla="*/ 85 h 228"/>
                <a:gd name="T20" fmla="*/ 3 w 243"/>
                <a:gd name="T21" fmla="*/ 88 h 228"/>
                <a:gd name="T22" fmla="*/ 163 w 243"/>
                <a:gd name="T23" fmla="*/ 228 h 228"/>
                <a:gd name="T24" fmla="*/ 199 w 243"/>
                <a:gd name="T25" fmla="*/ 2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228">
                  <a:moveTo>
                    <a:pt x="199" y="226"/>
                  </a:moveTo>
                  <a:lnTo>
                    <a:pt x="243" y="12"/>
                  </a:lnTo>
                  <a:lnTo>
                    <a:pt x="243" y="6"/>
                  </a:lnTo>
                  <a:lnTo>
                    <a:pt x="241" y="3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6" y="75"/>
                  </a:lnTo>
                  <a:lnTo>
                    <a:pt x="3" y="78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3" y="88"/>
                  </a:lnTo>
                  <a:lnTo>
                    <a:pt x="163" y="228"/>
                  </a:lnTo>
                  <a:lnTo>
                    <a:pt x="199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21" name="Freeform 142"/>
            <p:cNvSpPr>
              <a:spLocks/>
            </p:cNvSpPr>
            <p:nvPr/>
          </p:nvSpPr>
          <p:spPr bwMode="auto">
            <a:xfrm>
              <a:off x="1296489" y="2119699"/>
              <a:ext cx="88277" cy="61551"/>
            </a:xfrm>
            <a:custGeom>
              <a:avLst/>
              <a:gdLst>
                <a:gd name="T0" fmla="*/ 0 w 152"/>
                <a:gd name="T1" fmla="*/ 49 h 107"/>
                <a:gd name="T2" fmla="*/ 38 w 152"/>
                <a:gd name="T3" fmla="*/ 69 h 107"/>
                <a:gd name="T4" fmla="*/ 3 w 152"/>
                <a:gd name="T5" fmla="*/ 76 h 107"/>
                <a:gd name="T6" fmla="*/ 34 w 152"/>
                <a:gd name="T7" fmla="*/ 81 h 107"/>
                <a:gd name="T8" fmla="*/ 15 w 152"/>
                <a:gd name="T9" fmla="*/ 89 h 107"/>
                <a:gd name="T10" fmla="*/ 31 w 152"/>
                <a:gd name="T11" fmla="*/ 94 h 107"/>
                <a:gd name="T12" fmla="*/ 22 w 152"/>
                <a:gd name="T13" fmla="*/ 100 h 107"/>
                <a:gd name="T14" fmla="*/ 37 w 152"/>
                <a:gd name="T15" fmla="*/ 107 h 107"/>
                <a:gd name="T16" fmla="*/ 136 w 152"/>
                <a:gd name="T17" fmla="*/ 50 h 107"/>
                <a:gd name="T18" fmla="*/ 148 w 152"/>
                <a:gd name="T19" fmla="*/ 44 h 107"/>
                <a:gd name="T20" fmla="*/ 151 w 152"/>
                <a:gd name="T21" fmla="*/ 34 h 107"/>
                <a:gd name="T22" fmla="*/ 145 w 152"/>
                <a:gd name="T23" fmla="*/ 37 h 107"/>
                <a:gd name="T24" fmla="*/ 152 w 152"/>
                <a:gd name="T25" fmla="*/ 19 h 107"/>
                <a:gd name="T26" fmla="*/ 139 w 152"/>
                <a:gd name="T27" fmla="*/ 35 h 107"/>
                <a:gd name="T28" fmla="*/ 143 w 152"/>
                <a:gd name="T29" fmla="*/ 2 h 107"/>
                <a:gd name="T30" fmla="*/ 129 w 152"/>
                <a:gd name="T31" fmla="*/ 33 h 107"/>
                <a:gd name="T32" fmla="*/ 123 w 152"/>
                <a:gd name="T33" fmla="*/ 2 h 107"/>
                <a:gd name="T34" fmla="*/ 116 w 152"/>
                <a:gd name="T35" fmla="*/ 34 h 107"/>
                <a:gd name="T36" fmla="*/ 105 w 152"/>
                <a:gd name="T37" fmla="*/ 0 h 107"/>
                <a:gd name="T38" fmla="*/ 104 w 152"/>
                <a:gd name="T39" fmla="*/ 38 h 107"/>
                <a:gd name="T40" fmla="*/ 85 w 152"/>
                <a:gd name="T41" fmla="*/ 8 h 107"/>
                <a:gd name="T42" fmla="*/ 89 w 152"/>
                <a:gd name="T43" fmla="*/ 41 h 107"/>
                <a:gd name="T44" fmla="*/ 64 w 152"/>
                <a:gd name="T45" fmla="*/ 14 h 107"/>
                <a:gd name="T46" fmla="*/ 73 w 152"/>
                <a:gd name="T47" fmla="*/ 44 h 107"/>
                <a:gd name="T48" fmla="*/ 44 w 152"/>
                <a:gd name="T49" fmla="*/ 21 h 107"/>
                <a:gd name="T50" fmla="*/ 62 w 152"/>
                <a:gd name="T51" fmla="*/ 49 h 107"/>
                <a:gd name="T52" fmla="*/ 19 w 152"/>
                <a:gd name="T53" fmla="*/ 31 h 107"/>
                <a:gd name="T54" fmla="*/ 50 w 152"/>
                <a:gd name="T55" fmla="*/ 59 h 107"/>
                <a:gd name="T56" fmla="*/ 0 w 152"/>
                <a:gd name="T57" fmla="*/ 4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2" h="107">
                  <a:moveTo>
                    <a:pt x="0" y="49"/>
                  </a:moveTo>
                  <a:lnTo>
                    <a:pt x="38" y="69"/>
                  </a:lnTo>
                  <a:lnTo>
                    <a:pt x="3" y="76"/>
                  </a:lnTo>
                  <a:lnTo>
                    <a:pt x="34" y="81"/>
                  </a:lnTo>
                  <a:lnTo>
                    <a:pt x="15" y="89"/>
                  </a:lnTo>
                  <a:lnTo>
                    <a:pt x="31" y="94"/>
                  </a:lnTo>
                  <a:lnTo>
                    <a:pt x="22" y="100"/>
                  </a:lnTo>
                  <a:lnTo>
                    <a:pt x="37" y="107"/>
                  </a:lnTo>
                  <a:lnTo>
                    <a:pt x="136" y="50"/>
                  </a:lnTo>
                  <a:lnTo>
                    <a:pt x="148" y="44"/>
                  </a:lnTo>
                  <a:lnTo>
                    <a:pt x="151" y="34"/>
                  </a:lnTo>
                  <a:lnTo>
                    <a:pt x="145" y="37"/>
                  </a:lnTo>
                  <a:lnTo>
                    <a:pt x="152" y="19"/>
                  </a:lnTo>
                  <a:lnTo>
                    <a:pt x="139" y="35"/>
                  </a:lnTo>
                  <a:lnTo>
                    <a:pt x="143" y="2"/>
                  </a:lnTo>
                  <a:lnTo>
                    <a:pt x="129" y="33"/>
                  </a:lnTo>
                  <a:lnTo>
                    <a:pt x="123" y="2"/>
                  </a:lnTo>
                  <a:lnTo>
                    <a:pt x="116" y="34"/>
                  </a:lnTo>
                  <a:lnTo>
                    <a:pt x="105" y="0"/>
                  </a:lnTo>
                  <a:lnTo>
                    <a:pt x="104" y="38"/>
                  </a:lnTo>
                  <a:lnTo>
                    <a:pt x="85" y="8"/>
                  </a:lnTo>
                  <a:lnTo>
                    <a:pt x="89" y="41"/>
                  </a:lnTo>
                  <a:lnTo>
                    <a:pt x="64" y="14"/>
                  </a:lnTo>
                  <a:lnTo>
                    <a:pt x="73" y="44"/>
                  </a:lnTo>
                  <a:lnTo>
                    <a:pt x="44" y="21"/>
                  </a:lnTo>
                  <a:lnTo>
                    <a:pt x="62" y="49"/>
                  </a:lnTo>
                  <a:lnTo>
                    <a:pt x="19" y="31"/>
                  </a:lnTo>
                  <a:lnTo>
                    <a:pt x="50" y="5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22" name="Freeform 143"/>
            <p:cNvSpPr>
              <a:spLocks/>
            </p:cNvSpPr>
            <p:nvPr/>
          </p:nvSpPr>
          <p:spPr bwMode="auto">
            <a:xfrm>
              <a:off x="1313912" y="2138281"/>
              <a:ext cx="69692" cy="62713"/>
            </a:xfrm>
            <a:custGeom>
              <a:avLst/>
              <a:gdLst>
                <a:gd name="T0" fmla="*/ 118 w 120"/>
                <a:gd name="T1" fmla="*/ 16 h 106"/>
                <a:gd name="T2" fmla="*/ 112 w 120"/>
                <a:gd name="T3" fmla="*/ 7 h 106"/>
                <a:gd name="T4" fmla="*/ 102 w 120"/>
                <a:gd name="T5" fmla="*/ 3 h 106"/>
                <a:gd name="T6" fmla="*/ 92 w 120"/>
                <a:gd name="T7" fmla="*/ 0 h 106"/>
                <a:gd name="T8" fmla="*/ 85 w 120"/>
                <a:gd name="T9" fmla="*/ 0 h 106"/>
                <a:gd name="T10" fmla="*/ 80 w 120"/>
                <a:gd name="T11" fmla="*/ 1 h 106"/>
                <a:gd name="T12" fmla="*/ 76 w 120"/>
                <a:gd name="T13" fmla="*/ 3 h 106"/>
                <a:gd name="T14" fmla="*/ 70 w 120"/>
                <a:gd name="T15" fmla="*/ 4 h 106"/>
                <a:gd name="T16" fmla="*/ 69 w 120"/>
                <a:gd name="T17" fmla="*/ 6 h 106"/>
                <a:gd name="T18" fmla="*/ 66 w 120"/>
                <a:gd name="T19" fmla="*/ 6 h 106"/>
                <a:gd name="T20" fmla="*/ 58 w 120"/>
                <a:gd name="T21" fmla="*/ 6 h 106"/>
                <a:gd name="T22" fmla="*/ 51 w 120"/>
                <a:gd name="T23" fmla="*/ 6 h 106"/>
                <a:gd name="T24" fmla="*/ 45 w 120"/>
                <a:gd name="T25" fmla="*/ 7 h 106"/>
                <a:gd name="T26" fmla="*/ 38 w 120"/>
                <a:gd name="T27" fmla="*/ 10 h 106"/>
                <a:gd name="T28" fmla="*/ 32 w 120"/>
                <a:gd name="T29" fmla="*/ 13 h 106"/>
                <a:gd name="T30" fmla="*/ 29 w 120"/>
                <a:gd name="T31" fmla="*/ 16 h 106"/>
                <a:gd name="T32" fmla="*/ 28 w 120"/>
                <a:gd name="T33" fmla="*/ 17 h 106"/>
                <a:gd name="T34" fmla="*/ 9 w 120"/>
                <a:gd name="T35" fmla="*/ 31 h 106"/>
                <a:gd name="T36" fmla="*/ 6 w 120"/>
                <a:gd name="T37" fmla="*/ 44 h 106"/>
                <a:gd name="T38" fmla="*/ 7 w 120"/>
                <a:gd name="T39" fmla="*/ 47 h 106"/>
                <a:gd name="T40" fmla="*/ 0 w 120"/>
                <a:gd name="T41" fmla="*/ 55 h 106"/>
                <a:gd name="T42" fmla="*/ 0 w 120"/>
                <a:gd name="T43" fmla="*/ 58 h 106"/>
                <a:gd name="T44" fmla="*/ 1 w 120"/>
                <a:gd name="T45" fmla="*/ 66 h 106"/>
                <a:gd name="T46" fmla="*/ 3 w 120"/>
                <a:gd name="T47" fmla="*/ 73 h 106"/>
                <a:gd name="T48" fmla="*/ 4 w 120"/>
                <a:gd name="T49" fmla="*/ 80 h 106"/>
                <a:gd name="T50" fmla="*/ 7 w 120"/>
                <a:gd name="T51" fmla="*/ 83 h 106"/>
                <a:gd name="T52" fmla="*/ 12 w 120"/>
                <a:gd name="T53" fmla="*/ 86 h 106"/>
                <a:gd name="T54" fmla="*/ 15 w 120"/>
                <a:gd name="T55" fmla="*/ 87 h 106"/>
                <a:gd name="T56" fmla="*/ 19 w 120"/>
                <a:gd name="T57" fmla="*/ 90 h 106"/>
                <a:gd name="T58" fmla="*/ 22 w 120"/>
                <a:gd name="T59" fmla="*/ 92 h 106"/>
                <a:gd name="T60" fmla="*/ 28 w 120"/>
                <a:gd name="T61" fmla="*/ 95 h 106"/>
                <a:gd name="T62" fmla="*/ 32 w 120"/>
                <a:gd name="T63" fmla="*/ 96 h 106"/>
                <a:gd name="T64" fmla="*/ 33 w 120"/>
                <a:gd name="T65" fmla="*/ 96 h 106"/>
                <a:gd name="T66" fmla="*/ 35 w 120"/>
                <a:gd name="T67" fmla="*/ 98 h 106"/>
                <a:gd name="T68" fmla="*/ 39 w 120"/>
                <a:gd name="T69" fmla="*/ 102 h 106"/>
                <a:gd name="T70" fmla="*/ 44 w 120"/>
                <a:gd name="T71" fmla="*/ 105 h 106"/>
                <a:gd name="T72" fmla="*/ 48 w 120"/>
                <a:gd name="T73" fmla="*/ 106 h 106"/>
                <a:gd name="T74" fmla="*/ 51 w 120"/>
                <a:gd name="T75" fmla="*/ 104 h 106"/>
                <a:gd name="T76" fmla="*/ 52 w 120"/>
                <a:gd name="T77" fmla="*/ 99 h 106"/>
                <a:gd name="T78" fmla="*/ 52 w 120"/>
                <a:gd name="T79" fmla="*/ 93 h 106"/>
                <a:gd name="T80" fmla="*/ 52 w 120"/>
                <a:gd name="T81" fmla="*/ 92 h 106"/>
                <a:gd name="T82" fmla="*/ 52 w 120"/>
                <a:gd name="T83" fmla="*/ 86 h 106"/>
                <a:gd name="T84" fmla="*/ 71 w 120"/>
                <a:gd name="T85" fmla="*/ 67 h 106"/>
                <a:gd name="T86" fmla="*/ 76 w 120"/>
                <a:gd name="T87" fmla="*/ 64 h 106"/>
                <a:gd name="T88" fmla="*/ 83 w 120"/>
                <a:gd name="T89" fmla="*/ 57 h 106"/>
                <a:gd name="T90" fmla="*/ 92 w 120"/>
                <a:gd name="T91" fmla="*/ 50 h 106"/>
                <a:gd name="T92" fmla="*/ 98 w 120"/>
                <a:gd name="T93" fmla="*/ 47 h 106"/>
                <a:gd name="T94" fmla="*/ 102 w 120"/>
                <a:gd name="T95" fmla="*/ 45 h 106"/>
                <a:gd name="T96" fmla="*/ 109 w 120"/>
                <a:gd name="T97" fmla="*/ 41 h 106"/>
                <a:gd name="T98" fmla="*/ 115 w 120"/>
                <a:gd name="T99" fmla="*/ 36 h 106"/>
                <a:gd name="T100" fmla="*/ 118 w 120"/>
                <a:gd name="T101" fmla="*/ 32 h 106"/>
                <a:gd name="T102" fmla="*/ 120 w 120"/>
                <a:gd name="T103" fmla="*/ 29 h 106"/>
                <a:gd name="T104" fmla="*/ 120 w 120"/>
                <a:gd name="T105" fmla="*/ 26 h 106"/>
                <a:gd name="T106" fmla="*/ 120 w 120"/>
                <a:gd name="T107" fmla="*/ 23 h 106"/>
                <a:gd name="T108" fmla="*/ 118 w 120"/>
                <a:gd name="T109" fmla="*/ 1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" h="106">
                  <a:moveTo>
                    <a:pt x="118" y="16"/>
                  </a:moveTo>
                  <a:lnTo>
                    <a:pt x="112" y="7"/>
                  </a:lnTo>
                  <a:lnTo>
                    <a:pt x="102" y="3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80" y="1"/>
                  </a:lnTo>
                  <a:lnTo>
                    <a:pt x="76" y="3"/>
                  </a:lnTo>
                  <a:lnTo>
                    <a:pt x="70" y="4"/>
                  </a:lnTo>
                  <a:lnTo>
                    <a:pt x="69" y="6"/>
                  </a:lnTo>
                  <a:lnTo>
                    <a:pt x="66" y="6"/>
                  </a:lnTo>
                  <a:lnTo>
                    <a:pt x="58" y="6"/>
                  </a:lnTo>
                  <a:lnTo>
                    <a:pt x="51" y="6"/>
                  </a:lnTo>
                  <a:lnTo>
                    <a:pt x="45" y="7"/>
                  </a:lnTo>
                  <a:lnTo>
                    <a:pt x="38" y="10"/>
                  </a:lnTo>
                  <a:lnTo>
                    <a:pt x="32" y="13"/>
                  </a:lnTo>
                  <a:lnTo>
                    <a:pt x="29" y="16"/>
                  </a:lnTo>
                  <a:lnTo>
                    <a:pt x="28" y="17"/>
                  </a:lnTo>
                  <a:lnTo>
                    <a:pt x="9" y="31"/>
                  </a:lnTo>
                  <a:lnTo>
                    <a:pt x="6" y="44"/>
                  </a:lnTo>
                  <a:lnTo>
                    <a:pt x="7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66"/>
                  </a:lnTo>
                  <a:lnTo>
                    <a:pt x="3" y="73"/>
                  </a:lnTo>
                  <a:lnTo>
                    <a:pt x="4" y="80"/>
                  </a:lnTo>
                  <a:lnTo>
                    <a:pt x="7" y="83"/>
                  </a:lnTo>
                  <a:lnTo>
                    <a:pt x="12" y="86"/>
                  </a:lnTo>
                  <a:lnTo>
                    <a:pt x="15" y="87"/>
                  </a:lnTo>
                  <a:lnTo>
                    <a:pt x="19" y="90"/>
                  </a:lnTo>
                  <a:lnTo>
                    <a:pt x="22" y="92"/>
                  </a:lnTo>
                  <a:lnTo>
                    <a:pt x="28" y="95"/>
                  </a:lnTo>
                  <a:lnTo>
                    <a:pt x="32" y="96"/>
                  </a:lnTo>
                  <a:lnTo>
                    <a:pt x="33" y="96"/>
                  </a:lnTo>
                  <a:lnTo>
                    <a:pt x="35" y="98"/>
                  </a:lnTo>
                  <a:lnTo>
                    <a:pt x="39" y="102"/>
                  </a:lnTo>
                  <a:lnTo>
                    <a:pt x="44" y="105"/>
                  </a:lnTo>
                  <a:lnTo>
                    <a:pt x="48" y="106"/>
                  </a:lnTo>
                  <a:lnTo>
                    <a:pt x="51" y="104"/>
                  </a:lnTo>
                  <a:lnTo>
                    <a:pt x="52" y="99"/>
                  </a:lnTo>
                  <a:lnTo>
                    <a:pt x="52" y="93"/>
                  </a:lnTo>
                  <a:lnTo>
                    <a:pt x="52" y="92"/>
                  </a:lnTo>
                  <a:lnTo>
                    <a:pt x="52" y="86"/>
                  </a:lnTo>
                  <a:lnTo>
                    <a:pt x="71" y="67"/>
                  </a:lnTo>
                  <a:lnTo>
                    <a:pt x="76" y="64"/>
                  </a:lnTo>
                  <a:lnTo>
                    <a:pt x="83" y="57"/>
                  </a:lnTo>
                  <a:lnTo>
                    <a:pt x="92" y="50"/>
                  </a:lnTo>
                  <a:lnTo>
                    <a:pt x="98" y="47"/>
                  </a:lnTo>
                  <a:lnTo>
                    <a:pt x="102" y="45"/>
                  </a:lnTo>
                  <a:lnTo>
                    <a:pt x="109" y="41"/>
                  </a:lnTo>
                  <a:lnTo>
                    <a:pt x="115" y="36"/>
                  </a:lnTo>
                  <a:lnTo>
                    <a:pt x="118" y="32"/>
                  </a:lnTo>
                  <a:lnTo>
                    <a:pt x="120" y="29"/>
                  </a:lnTo>
                  <a:lnTo>
                    <a:pt x="120" y="26"/>
                  </a:lnTo>
                  <a:lnTo>
                    <a:pt x="120" y="23"/>
                  </a:lnTo>
                  <a:lnTo>
                    <a:pt x="118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25" name="Freeform 144"/>
            <p:cNvSpPr>
              <a:spLocks/>
            </p:cNvSpPr>
            <p:nvPr/>
          </p:nvSpPr>
          <p:spPr bwMode="auto">
            <a:xfrm>
              <a:off x="1322042" y="2164992"/>
              <a:ext cx="9292" cy="17420"/>
            </a:xfrm>
            <a:custGeom>
              <a:avLst/>
              <a:gdLst>
                <a:gd name="T0" fmla="*/ 10 w 16"/>
                <a:gd name="T1" fmla="*/ 0 h 31"/>
                <a:gd name="T2" fmla="*/ 10 w 16"/>
                <a:gd name="T3" fmla="*/ 0 h 31"/>
                <a:gd name="T4" fmla="*/ 11 w 16"/>
                <a:gd name="T5" fmla="*/ 3 h 31"/>
                <a:gd name="T6" fmla="*/ 11 w 16"/>
                <a:gd name="T7" fmla="*/ 6 h 31"/>
                <a:gd name="T8" fmla="*/ 11 w 16"/>
                <a:gd name="T9" fmla="*/ 9 h 31"/>
                <a:gd name="T10" fmla="*/ 13 w 16"/>
                <a:gd name="T11" fmla="*/ 9 h 31"/>
                <a:gd name="T12" fmla="*/ 14 w 16"/>
                <a:gd name="T13" fmla="*/ 9 h 31"/>
                <a:gd name="T14" fmla="*/ 16 w 16"/>
                <a:gd name="T15" fmla="*/ 9 h 31"/>
                <a:gd name="T16" fmla="*/ 14 w 16"/>
                <a:gd name="T17" fmla="*/ 10 h 31"/>
                <a:gd name="T18" fmla="*/ 13 w 16"/>
                <a:gd name="T19" fmla="*/ 13 h 31"/>
                <a:gd name="T20" fmla="*/ 10 w 16"/>
                <a:gd name="T21" fmla="*/ 15 h 31"/>
                <a:gd name="T22" fmla="*/ 7 w 16"/>
                <a:gd name="T23" fmla="*/ 18 h 31"/>
                <a:gd name="T24" fmla="*/ 5 w 16"/>
                <a:gd name="T25" fmla="*/ 21 h 31"/>
                <a:gd name="T26" fmla="*/ 4 w 16"/>
                <a:gd name="T27" fmla="*/ 24 h 31"/>
                <a:gd name="T28" fmla="*/ 4 w 16"/>
                <a:gd name="T29" fmla="*/ 26 h 31"/>
                <a:gd name="T30" fmla="*/ 4 w 16"/>
                <a:gd name="T31" fmla="*/ 29 h 31"/>
                <a:gd name="T32" fmla="*/ 4 w 16"/>
                <a:gd name="T33" fmla="*/ 31 h 31"/>
                <a:gd name="T34" fmla="*/ 2 w 16"/>
                <a:gd name="T35" fmla="*/ 31 h 31"/>
                <a:gd name="T36" fmla="*/ 2 w 16"/>
                <a:gd name="T37" fmla="*/ 31 h 31"/>
                <a:gd name="T38" fmla="*/ 1 w 16"/>
                <a:gd name="T39" fmla="*/ 28 h 31"/>
                <a:gd name="T40" fmla="*/ 1 w 16"/>
                <a:gd name="T41" fmla="*/ 26 h 31"/>
                <a:gd name="T42" fmla="*/ 0 w 16"/>
                <a:gd name="T43" fmla="*/ 25 h 31"/>
                <a:gd name="T44" fmla="*/ 0 w 16"/>
                <a:gd name="T45" fmla="*/ 24 h 31"/>
                <a:gd name="T46" fmla="*/ 1 w 16"/>
                <a:gd name="T47" fmla="*/ 21 h 31"/>
                <a:gd name="T48" fmla="*/ 2 w 16"/>
                <a:gd name="T49" fmla="*/ 18 h 31"/>
                <a:gd name="T50" fmla="*/ 4 w 16"/>
                <a:gd name="T51" fmla="*/ 15 h 31"/>
                <a:gd name="T52" fmla="*/ 5 w 16"/>
                <a:gd name="T53" fmla="*/ 15 h 31"/>
                <a:gd name="T54" fmla="*/ 7 w 16"/>
                <a:gd name="T55" fmla="*/ 13 h 31"/>
                <a:gd name="T56" fmla="*/ 8 w 16"/>
                <a:gd name="T57" fmla="*/ 13 h 31"/>
                <a:gd name="T58" fmla="*/ 8 w 16"/>
                <a:gd name="T59" fmla="*/ 10 h 31"/>
                <a:gd name="T60" fmla="*/ 8 w 16"/>
                <a:gd name="T61" fmla="*/ 6 h 31"/>
                <a:gd name="T62" fmla="*/ 8 w 16"/>
                <a:gd name="T63" fmla="*/ 3 h 31"/>
                <a:gd name="T64" fmla="*/ 10 w 16"/>
                <a:gd name="T6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31">
                  <a:moveTo>
                    <a:pt x="10" y="0"/>
                  </a:moveTo>
                  <a:lnTo>
                    <a:pt x="10" y="0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26" name="Freeform 145"/>
            <p:cNvSpPr>
              <a:spLocks/>
            </p:cNvSpPr>
            <p:nvPr/>
          </p:nvSpPr>
          <p:spPr bwMode="auto">
            <a:xfrm>
              <a:off x="1331335" y="2160346"/>
              <a:ext cx="19746" cy="5807"/>
            </a:xfrm>
            <a:custGeom>
              <a:avLst/>
              <a:gdLst>
                <a:gd name="T0" fmla="*/ 2 w 35"/>
                <a:gd name="T1" fmla="*/ 9 h 11"/>
                <a:gd name="T2" fmla="*/ 6 w 35"/>
                <a:gd name="T3" fmla="*/ 8 h 11"/>
                <a:gd name="T4" fmla="*/ 9 w 35"/>
                <a:gd name="T5" fmla="*/ 6 h 11"/>
                <a:gd name="T6" fmla="*/ 10 w 35"/>
                <a:gd name="T7" fmla="*/ 3 h 11"/>
                <a:gd name="T8" fmla="*/ 13 w 35"/>
                <a:gd name="T9" fmla="*/ 3 h 11"/>
                <a:gd name="T10" fmla="*/ 16 w 35"/>
                <a:gd name="T11" fmla="*/ 5 h 11"/>
                <a:gd name="T12" fmla="*/ 18 w 35"/>
                <a:gd name="T13" fmla="*/ 8 h 11"/>
                <a:gd name="T14" fmla="*/ 19 w 35"/>
                <a:gd name="T15" fmla="*/ 9 h 11"/>
                <a:gd name="T16" fmla="*/ 21 w 35"/>
                <a:gd name="T17" fmla="*/ 11 h 11"/>
                <a:gd name="T18" fmla="*/ 25 w 35"/>
                <a:gd name="T19" fmla="*/ 9 h 11"/>
                <a:gd name="T20" fmla="*/ 31 w 35"/>
                <a:gd name="T21" fmla="*/ 6 h 11"/>
                <a:gd name="T22" fmla="*/ 35 w 35"/>
                <a:gd name="T23" fmla="*/ 5 h 11"/>
                <a:gd name="T24" fmla="*/ 34 w 35"/>
                <a:gd name="T25" fmla="*/ 3 h 11"/>
                <a:gd name="T26" fmla="*/ 31 w 35"/>
                <a:gd name="T27" fmla="*/ 3 h 11"/>
                <a:gd name="T28" fmla="*/ 28 w 35"/>
                <a:gd name="T29" fmla="*/ 5 h 11"/>
                <a:gd name="T30" fmla="*/ 25 w 35"/>
                <a:gd name="T31" fmla="*/ 6 h 11"/>
                <a:gd name="T32" fmla="*/ 22 w 35"/>
                <a:gd name="T33" fmla="*/ 6 h 11"/>
                <a:gd name="T34" fmla="*/ 21 w 35"/>
                <a:gd name="T35" fmla="*/ 5 h 11"/>
                <a:gd name="T36" fmla="*/ 19 w 35"/>
                <a:gd name="T37" fmla="*/ 3 h 11"/>
                <a:gd name="T38" fmla="*/ 18 w 35"/>
                <a:gd name="T39" fmla="*/ 0 h 11"/>
                <a:gd name="T40" fmla="*/ 13 w 35"/>
                <a:gd name="T41" fmla="*/ 0 h 11"/>
                <a:gd name="T42" fmla="*/ 9 w 35"/>
                <a:gd name="T43" fmla="*/ 2 h 11"/>
                <a:gd name="T44" fmla="*/ 3 w 35"/>
                <a:gd name="T45" fmla="*/ 5 h 11"/>
                <a:gd name="T46" fmla="*/ 0 w 35"/>
                <a:gd name="T47" fmla="*/ 8 h 11"/>
                <a:gd name="T48" fmla="*/ 2 w 35"/>
                <a:gd name="T4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1">
                  <a:moveTo>
                    <a:pt x="2" y="9"/>
                  </a:moveTo>
                  <a:lnTo>
                    <a:pt x="6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5" y="9"/>
                  </a:lnTo>
                  <a:lnTo>
                    <a:pt x="31" y="6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31" name="Freeform 146"/>
            <p:cNvSpPr>
              <a:spLocks/>
            </p:cNvSpPr>
            <p:nvPr/>
          </p:nvSpPr>
          <p:spPr bwMode="auto">
            <a:xfrm>
              <a:off x="1334819" y="2168476"/>
              <a:ext cx="8131" cy="17420"/>
            </a:xfrm>
            <a:custGeom>
              <a:avLst/>
              <a:gdLst>
                <a:gd name="T0" fmla="*/ 0 w 14"/>
                <a:gd name="T1" fmla="*/ 3 h 31"/>
                <a:gd name="T2" fmla="*/ 3 w 14"/>
                <a:gd name="T3" fmla="*/ 3 h 31"/>
                <a:gd name="T4" fmla="*/ 6 w 14"/>
                <a:gd name="T5" fmla="*/ 3 h 31"/>
                <a:gd name="T6" fmla="*/ 9 w 14"/>
                <a:gd name="T7" fmla="*/ 1 h 31"/>
                <a:gd name="T8" fmla="*/ 11 w 14"/>
                <a:gd name="T9" fmla="*/ 3 h 31"/>
                <a:gd name="T10" fmla="*/ 9 w 14"/>
                <a:gd name="T11" fmla="*/ 7 h 31"/>
                <a:gd name="T12" fmla="*/ 6 w 14"/>
                <a:gd name="T13" fmla="*/ 12 h 31"/>
                <a:gd name="T14" fmla="*/ 3 w 14"/>
                <a:gd name="T15" fmla="*/ 18 h 31"/>
                <a:gd name="T16" fmla="*/ 2 w 14"/>
                <a:gd name="T17" fmla="*/ 22 h 31"/>
                <a:gd name="T18" fmla="*/ 3 w 14"/>
                <a:gd name="T19" fmla="*/ 26 h 31"/>
                <a:gd name="T20" fmla="*/ 5 w 14"/>
                <a:gd name="T21" fmla="*/ 29 h 31"/>
                <a:gd name="T22" fmla="*/ 6 w 14"/>
                <a:gd name="T23" fmla="*/ 31 h 31"/>
                <a:gd name="T24" fmla="*/ 8 w 14"/>
                <a:gd name="T25" fmla="*/ 31 h 31"/>
                <a:gd name="T26" fmla="*/ 9 w 14"/>
                <a:gd name="T27" fmla="*/ 31 h 31"/>
                <a:gd name="T28" fmla="*/ 11 w 14"/>
                <a:gd name="T29" fmla="*/ 29 h 31"/>
                <a:gd name="T30" fmla="*/ 11 w 14"/>
                <a:gd name="T31" fmla="*/ 28 h 31"/>
                <a:gd name="T32" fmla="*/ 9 w 14"/>
                <a:gd name="T33" fmla="*/ 28 h 31"/>
                <a:gd name="T34" fmla="*/ 8 w 14"/>
                <a:gd name="T35" fmla="*/ 28 h 31"/>
                <a:gd name="T36" fmla="*/ 6 w 14"/>
                <a:gd name="T37" fmla="*/ 28 h 31"/>
                <a:gd name="T38" fmla="*/ 5 w 14"/>
                <a:gd name="T39" fmla="*/ 26 h 31"/>
                <a:gd name="T40" fmla="*/ 5 w 14"/>
                <a:gd name="T41" fmla="*/ 23 h 31"/>
                <a:gd name="T42" fmla="*/ 6 w 14"/>
                <a:gd name="T43" fmla="*/ 19 h 31"/>
                <a:gd name="T44" fmla="*/ 11 w 14"/>
                <a:gd name="T45" fmla="*/ 12 h 31"/>
                <a:gd name="T46" fmla="*/ 14 w 14"/>
                <a:gd name="T47" fmla="*/ 6 h 31"/>
                <a:gd name="T48" fmla="*/ 14 w 14"/>
                <a:gd name="T49" fmla="*/ 1 h 31"/>
                <a:gd name="T50" fmla="*/ 11 w 14"/>
                <a:gd name="T51" fmla="*/ 0 h 31"/>
                <a:gd name="T52" fmla="*/ 5 w 14"/>
                <a:gd name="T53" fmla="*/ 0 h 31"/>
                <a:gd name="T54" fmla="*/ 0 w 14"/>
                <a:gd name="T55" fmla="*/ 1 h 31"/>
                <a:gd name="T56" fmla="*/ 0 w 14"/>
                <a:gd name="T5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31">
                  <a:moveTo>
                    <a:pt x="0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11" y="3"/>
                  </a:lnTo>
                  <a:lnTo>
                    <a:pt x="9" y="7"/>
                  </a:lnTo>
                  <a:lnTo>
                    <a:pt x="6" y="12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6" y="19"/>
                  </a:lnTo>
                  <a:lnTo>
                    <a:pt x="11" y="12"/>
                  </a:lnTo>
                  <a:lnTo>
                    <a:pt x="14" y="6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32" name="Freeform 147"/>
            <p:cNvSpPr>
              <a:spLocks/>
            </p:cNvSpPr>
            <p:nvPr/>
          </p:nvSpPr>
          <p:spPr bwMode="auto">
            <a:xfrm>
              <a:off x="1318558" y="2163830"/>
              <a:ext cx="5808" cy="9291"/>
            </a:xfrm>
            <a:custGeom>
              <a:avLst/>
              <a:gdLst>
                <a:gd name="T0" fmla="*/ 8 w 8"/>
                <a:gd name="T1" fmla="*/ 2 h 16"/>
                <a:gd name="T2" fmla="*/ 8 w 8"/>
                <a:gd name="T3" fmla="*/ 3 h 16"/>
                <a:gd name="T4" fmla="*/ 7 w 8"/>
                <a:gd name="T5" fmla="*/ 5 h 16"/>
                <a:gd name="T6" fmla="*/ 4 w 8"/>
                <a:gd name="T7" fmla="*/ 6 h 16"/>
                <a:gd name="T8" fmla="*/ 4 w 8"/>
                <a:gd name="T9" fmla="*/ 8 h 16"/>
                <a:gd name="T10" fmla="*/ 4 w 8"/>
                <a:gd name="T11" fmla="*/ 9 h 16"/>
                <a:gd name="T12" fmla="*/ 6 w 8"/>
                <a:gd name="T13" fmla="*/ 12 h 16"/>
                <a:gd name="T14" fmla="*/ 7 w 8"/>
                <a:gd name="T15" fmla="*/ 15 h 16"/>
                <a:gd name="T16" fmla="*/ 7 w 8"/>
                <a:gd name="T17" fmla="*/ 16 h 16"/>
                <a:gd name="T18" fmla="*/ 6 w 8"/>
                <a:gd name="T19" fmla="*/ 16 h 16"/>
                <a:gd name="T20" fmla="*/ 3 w 8"/>
                <a:gd name="T21" fmla="*/ 13 h 16"/>
                <a:gd name="T22" fmla="*/ 1 w 8"/>
                <a:gd name="T23" fmla="*/ 10 h 16"/>
                <a:gd name="T24" fmla="*/ 0 w 8"/>
                <a:gd name="T25" fmla="*/ 8 h 16"/>
                <a:gd name="T26" fmla="*/ 1 w 8"/>
                <a:gd name="T27" fmla="*/ 5 h 16"/>
                <a:gd name="T28" fmla="*/ 4 w 8"/>
                <a:gd name="T29" fmla="*/ 2 h 16"/>
                <a:gd name="T30" fmla="*/ 7 w 8"/>
                <a:gd name="T31" fmla="*/ 0 h 16"/>
                <a:gd name="T32" fmla="*/ 8 w 8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16">
                  <a:moveTo>
                    <a:pt x="8" y="2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6" y="12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34" name="Freeform 148"/>
            <p:cNvSpPr>
              <a:spLocks/>
            </p:cNvSpPr>
            <p:nvPr/>
          </p:nvSpPr>
          <p:spPr bwMode="auto">
            <a:xfrm>
              <a:off x="1311589" y="2164992"/>
              <a:ext cx="11615" cy="18582"/>
            </a:xfrm>
            <a:custGeom>
              <a:avLst/>
              <a:gdLst>
                <a:gd name="T0" fmla="*/ 12 w 19"/>
                <a:gd name="T1" fmla="*/ 0 h 32"/>
                <a:gd name="T2" fmla="*/ 13 w 19"/>
                <a:gd name="T3" fmla="*/ 2 h 32"/>
                <a:gd name="T4" fmla="*/ 10 w 19"/>
                <a:gd name="T5" fmla="*/ 3 h 32"/>
                <a:gd name="T6" fmla="*/ 7 w 19"/>
                <a:gd name="T7" fmla="*/ 7 h 32"/>
                <a:gd name="T8" fmla="*/ 6 w 19"/>
                <a:gd name="T9" fmla="*/ 10 h 32"/>
                <a:gd name="T10" fmla="*/ 6 w 19"/>
                <a:gd name="T11" fmla="*/ 15 h 32"/>
                <a:gd name="T12" fmla="*/ 6 w 19"/>
                <a:gd name="T13" fmla="*/ 21 h 32"/>
                <a:gd name="T14" fmla="*/ 7 w 19"/>
                <a:gd name="T15" fmla="*/ 26 h 32"/>
                <a:gd name="T16" fmla="*/ 9 w 19"/>
                <a:gd name="T17" fmla="*/ 28 h 32"/>
                <a:gd name="T18" fmla="*/ 12 w 19"/>
                <a:gd name="T19" fmla="*/ 26 h 32"/>
                <a:gd name="T20" fmla="*/ 15 w 19"/>
                <a:gd name="T21" fmla="*/ 24 h 32"/>
                <a:gd name="T22" fmla="*/ 18 w 19"/>
                <a:gd name="T23" fmla="*/ 22 h 32"/>
                <a:gd name="T24" fmla="*/ 19 w 19"/>
                <a:gd name="T25" fmla="*/ 24 h 32"/>
                <a:gd name="T26" fmla="*/ 18 w 19"/>
                <a:gd name="T27" fmla="*/ 26 h 32"/>
                <a:gd name="T28" fmla="*/ 13 w 19"/>
                <a:gd name="T29" fmla="*/ 29 h 32"/>
                <a:gd name="T30" fmla="*/ 10 w 19"/>
                <a:gd name="T31" fmla="*/ 32 h 32"/>
                <a:gd name="T32" fmla="*/ 7 w 19"/>
                <a:gd name="T33" fmla="*/ 32 h 32"/>
                <a:gd name="T34" fmla="*/ 4 w 19"/>
                <a:gd name="T35" fmla="*/ 29 h 32"/>
                <a:gd name="T36" fmla="*/ 3 w 19"/>
                <a:gd name="T37" fmla="*/ 24 h 32"/>
                <a:gd name="T38" fmla="*/ 1 w 19"/>
                <a:gd name="T39" fmla="*/ 16 h 32"/>
                <a:gd name="T40" fmla="*/ 0 w 19"/>
                <a:gd name="T41" fmla="*/ 10 h 32"/>
                <a:gd name="T42" fmla="*/ 1 w 19"/>
                <a:gd name="T43" fmla="*/ 7 h 32"/>
                <a:gd name="T44" fmla="*/ 6 w 19"/>
                <a:gd name="T45" fmla="*/ 5 h 32"/>
                <a:gd name="T46" fmla="*/ 9 w 19"/>
                <a:gd name="T47" fmla="*/ 2 h 32"/>
                <a:gd name="T48" fmla="*/ 12 w 19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2">
                  <a:moveTo>
                    <a:pt x="12" y="0"/>
                  </a:moveTo>
                  <a:lnTo>
                    <a:pt x="13" y="2"/>
                  </a:lnTo>
                  <a:lnTo>
                    <a:pt x="10" y="3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5"/>
                  </a:lnTo>
                  <a:lnTo>
                    <a:pt x="6" y="21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8" y="22"/>
                  </a:lnTo>
                  <a:lnTo>
                    <a:pt x="19" y="24"/>
                  </a:lnTo>
                  <a:lnTo>
                    <a:pt x="18" y="26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1" y="7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35" name="Freeform 149"/>
            <p:cNvSpPr>
              <a:spLocks/>
            </p:cNvSpPr>
            <p:nvPr/>
          </p:nvSpPr>
          <p:spPr bwMode="auto">
            <a:xfrm>
              <a:off x="1317396" y="2173121"/>
              <a:ext cx="3485" cy="6968"/>
            </a:xfrm>
            <a:custGeom>
              <a:avLst/>
              <a:gdLst>
                <a:gd name="T0" fmla="*/ 6 w 6"/>
                <a:gd name="T1" fmla="*/ 12 h 13"/>
                <a:gd name="T2" fmla="*/ 4 w 6"/>
                <a:gd name="T3" fmla="*/ 8 h 13"/>
                <a:gd name="T4" fmla="*/ 1 w 6"/>
                <a:gd name="T5" fmla="*/ 3 h 13"/>
                <a:gd name="T6" fmla="*/ 0 w 6"/>
                <a:gd name="T7" fmla="*/ 0 h 13"/>
                <a:gd name="T8" fmla="*/ 0 w 6"/>
                <a:gd name="T9" fmla="*/ 0 h 13"/>
                <a:gd name="T10" fmla="*/ 0 w 6"/>
                <a:gd name="T11" fmla="*/ 3 h 13"/>
                <a:gd name="T12" fmla="*/ 0 w 6"/>
                <a:gd name="T13" fmla="*/ 6 h 13"/>
                <a:gd name="T14" fmla="*/ 1 w 6"/>
                <a:gd name="T15" fmla="*/ 9 h 13"/>
                <a:gd name="T16" fmla="*/ 3 w 6"/>
                <a:gd name="T17" fmla="*/ 11 h 13"/>
                <a:gd name="T18" fmla="*/ 4 w 6"/>
                <a:gd name="T19" fmla="*/ 12 h 13"/>
                <a:gd name="T20" fmla="*/ 4 w 6"/>
                <a:gd name="T21" fmla="*/ 13 h 13"/>
                <a:gd name="T22" fmla="*/ 6 w 6"/>
                <a:gd name="T23" fmla="*/ 13 h 13"/>
                <a:gd name="T24" fmla="*/ 6 w 6"/>
                <a:gd name="T2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3">
                  <a:moveTo>
                    <a:pt x="6" y="12"/>
                  </a:moveTo>
                  <a:lnTo>
                    <a:pt x="4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37" name="Freeform 150"/>
            <p:cNvSpPr>
              <a:spLocks/>
            </p:cNvSpPr>
            <p:nvPr/>
          </p:nvSpPr>
          <p:spPr bwMode="auto">
            <a:xfrm>
              <a:off x="1322042" y="2181251"/>
              <a:ext cx="15100" cy="8129"/>
            </a:xfrm>
            <a:custGeom>
              <a:avLst/>
              <a:gdLst>
                <a:gd name="T0" fmla="*/ 2 w 26"/>
                <a:gd name="T1" fmla="*/ 9 h 14"/>
                <a:gd name="T2" fmla="*/ 3 w 26"/>
                <a:gd name="T3" fmla="*/ 7 h 14"/>
                <a:gd name="T4" fmla="*/ 4 w 26"/>
                <a:gd name="T5" fmla="*/ 6 h 14"/>
                <a:gd name="T6" fmla="*/ 4 w 26"/>
                <a:gd name="T7" fmla="*/ 6 h 14"/>
                <a:gd name="T8" fmla="*/ 6 w 26"/>
                <a:gd name="T9" fmla="*/ 4 h 14"/>
                <a:gd name="T10" fmla="*/ 7 w 26"/>
                <a:gd name="T11" fmla="*/ 3 h 14"/>
                <a:gd name="T12" fmla="*/ 10 w 26"/>
                <a:gd name="T13" fmla="*/ 3 h 14"/>
                <a:gd name="T14" fmla="*/ 12 w 26"/>
                <a:gd name="T15" fmla="*/ 3 h 14"/>
                <a:gd name="T16" fmla="*/ 13 w 26"/>
                <a:gd name="T17" fmla="*/ 4 h 14"/>
                <a:gd name="T18" fmla="*/ 13 w 26"/>
                <a:gd name="T19" fmla="*/ 6 h 14"/>
                <a:gd name="T20" fmla="*/ 15 w 26"/>
                <a:gd name="T21" fmla="*/ 9 h 14"/>
                <a:gd name="T22" fmla="*/ 15 w 26"/>
                <a:gd name="T23" fmla="*/ 10 h 14"/>
                <a:gd name="T24" fmla="*/ 16 w 26"/>
                <a:gd name="T25" fmla="*/ 13 h 14"/>
                <a:gd name="T26" fmla="*/ 19 w 26"/>
                <a:gd name="T27" fmla="*/ 14 h 14"/>
                <a:gd name="T28" fmla="*/ 22 w 26"/>
                <a:gd name="T29" fmla="*/ 14 h 14"/>
                <a:gd name="T30" fmla="*/ 23 w 26"/>
                <a:gd name="T31" fmla="*/ 14 h 14"/>
                <a:gd name="T32" fmla="*/ 26 w 26"/>
                <a:gd name="T33" fmla="*/ 14 h 14"/>
                <a:gd name="T34" fmla="*/ 26 w 26"/>
                <a:gd name="T35" fmla="*/ 13 h 14"/>
                <a:gd name="T36" fmla="*/ 23 w 26"/>
                <a:gd name="T37" fmla="*/ 12 h 14"/>
                <a:gd name="T38" fmla="*/ 20 w 26"/>
                <a:gd name="T39" fmla="*/ 10 h 14"/>
                <a:gd name="T40" fmla="*/ 18 w 26"/>
                <a:gd name="T41" fmla="*/ 9 h 14"/>
                <a:gd name="T42" fmla="*/ 18 w 26"/>
                <a:gd name="T43" fmla="*/ 7 h 14"/>
                <a:gd name="T44" fmla="*/ 16 w 26"/>
                <a:gd name="T45" fmla="*/ 6 h 14"/>
                <a:gd name="T46" fmla="*/ 16 w 26"/>
                <a:gd name="T47" fmla="*/ 3 h 14"/>
                <a:gd name="T48" fmla="*/ 15 w 26"/>
                <a:gd name="T49" fmla="*/ 1 h 14"/>
                <a:gd name="T50" fmla="*/ 13 w 26"/>
                <a:gd name="T51" fmla="*/ 0 h 14"/>
                <a:gd name="T52" fmla="*/ 10 w 26"/>
                <a:gd name="T53" fmla="*/ 0 h 14"/>
                <a:gd name="T54" fmla="*/ 9 w 26"/>
                <a:gd name="T55" fmla="*/ 0 h 14"/>
                <a:gd name="T56" fmla="*/ 6 w 26"/>
                <a:gd name="T57" fmla="*/ 1 h 14"/>
                <a:gd name="T58" fmla="*/ 3 w 26"/>
                <a:gd name="T59" fmla="*/ 3 h 14"/>
                <a:gd name="T60" fmla="*/ 2 w 26"/>
                <a:gd name="T61" fmla="*/ 6 h 14"/>
                <a:gd name="T62" fmla="*/ 0 w 26"/>
                <a:gd name="T63" fmla="*/ 9 h 14"/>
                <a:gd name="T64" fmla="*/ 2 w 26"/>
                <a:gd name="T6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14">
                  <a:moveTo>
                    <a:pt x="2" y="9"/>
                  </a:moveTo>
                  <a:lnTo>
                    <a:pt x="3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3" y="12"/>
                  </a:lnTo>
                  <a:lnTo>
                    <a:pt x="20" y="10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38" name="Freeform 151"/>
            <p:cNvSpPr>
              <a:spLocks/>
            </p:cNvSpPr>
            <p:nvPr/>
          </p:nvSpPr>
          <p:spPr bwMode="auto">
            <a:xfrm>
              <a:off x="1323204" y="2187057"/>
              <a:ext cx="12777" cy="8129"/>
            </a:xfrm>
            <a:custGeom>
              <a:avLst/>
              <a:gdLst>
                <a:gd name="T0" fmla="*/ 4 w 22"/>
                <a:gd name="T1" fmla="*/ 0 h 13"/>
                <a:gd name="T2" fmla="*/ 3 w 22"/>
                <a:gd name="T3" fmla="*/ 0 h 13"/>
                <a:gd name="T4" fmla="*/ 1 w 22"/>
                <a:gd name="T5" fmla="*/ 2 h 13"/>
                <a:gd name="T6" fmla="*/ 0 w 22"/>
                <a:gd name="T7" fmla="*/ 6 h 13"/>
                <a:gd name="T8" fmla="*/ 1 w 22"/>
                <a:gd name="T9" fmla="*/ 9 h 13"/>
                <a:gd name="T10" fmla="*/ 3 w 22"/>
                <a:gd name="T11" fmla="*/ 10 h 13"/>
                <a:gd name="T12" fmla="*/ 6 w 22"/>
                <a:gd name="T13" fmla="*/ 12 h 13"/>
                <a:gd name="T14" fmla="*/ 7 w 22"/>
                <a:gd name="T15" fmla="*/ 13 h 13"/>
                <a:gd name="T16" fmla="*/ 9 w 22"/>
                <a:gd name="T17" fmla="*/ 13 h 13"/>
                <a:gd name="T18" fmla="*/ 12 w 22"/>
                <a:gd name="T19" fmla="*/ 13 h 13"/>
                <a:gd name="T20" fmla="*/ 15 w 22"/>
                <a:gd name="T21" fmla="*/ 12 h 13"/>
                <a:gd name="T22" fmla="*/ 19 w 22"/>
                <a:gd name="T23" fmla="*/ 12 h 13"/>
                <a:gd name="T24" fmla="*/ 22 w 22"/>
                <a:gd name="T25" fmla="*/ 10 h 13"/>
                <a:gd name="T26" fmla="*/ 20 w 22"/>
                <a:gd name="T27" fmla="*/ 9 h 13"/>
                <a:gd name="T28" fmla="*/ 16 w 22"/>
                <a:gd name="T29" fmla="*/ 9 h 13"/>
                <a:gd name="T30" fmla="*/ 12 w 22"/>
                <a:gd name="T31" fmla="*/ 9 h 13"/>
                <a:gd name="T32" fmla="*/ 9 w 22"/>
                <a:gd name="T33" fmla="*/ 9 h 13"/>
                <a:gd name="T34" fmla="*/ 9 w 22"/>
                <a:gd name="T35" fmla="*/ 9 h 13"/>
                <a:gd name="T36" fmla="*/ 7 w 22"/>
                <a:gd name="T37" fmla="*/ 9 h 13"/>
                <a:gd name="T38" fmla="*/ 6 w 22"/>
                <a:gd name="T39" fmla="*/ 7 h 13"/>
                <a:gd name="T40" fmla="*/ 4 w 22"/>
                <a:gd name="T41" fmla="*/ 6 h 13"/>
                <a:gd name="T42" fmla="*/ 4 w 22"/>
                <a:gd name="T43" fmla="*/ 4 h 13"/>
                <a:gd name="T44" fmla="*/ 4 w 22"/>
                <a:gd name="T45" fmla="*/ 3 h 13"/>
                <a:gd name="T46" fmla="*/ 4 w 22"/>
                <a:gd name="T47" fmla="*/ 2 h 13"/>
                <a:gd name="T48" fmla="*/ 4 w 22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13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9"/>
                  </a:lnTo>
                  <a:lnTo>
                    <a:pt x="3" y="10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22" y="10"/>
                  </a:lnTo>
                  <a:lnTo>
                    <a:pt x="20" y="9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39" name="Freeform 152"/>
            <p:cNvSpPr>
              <a:spLocks/>
            </p:cNvSpPr>
            <p:nvPr/>
          </p:nvSpPr>
          <p:spPr bwMode="auto">
            <a:xfrm>
              <a:off x="1315073" y="2182412"/>
              <a:ext cx="9292" cy="9291"/>
            </a:xfrm>
            <a:custGeom>
              <a:avLst/>
              <a:gdLst>
                <a:gd name="T0" fmla="*/ 14 w 14"/>
                <a:gd name="T1" fmla="*/ 15 h 16"/>
                <a:gd name="T2" fmla="*/ 14 w 14"/>
                <a:gd name="T3" fmla="*/ 13 h 16"/>
                <a:gd name="T4" fmla="*/ 12 w 14"/>
                <a:gd name="T5" fmla="*/ 13 h 16"/>
                <a:gd name="T6" fmla="*/ 10 w 14"/>
                <a:gd name="T7" fmla="*/ 12 h 16"/>
                <a:gd name="T8" fmla="*/ 7 w 14"/>
                <a:gd name="T9" fmla="*/ 11 h 16"/>
                <a:gd name="T10" fmla="*/ 6 w 14"/>
                <a:gd name="T11" fmla="*/ 8 h 16"/>
                <a:gd name="T12" fmla="*/ 4 w 14"/>
                <a:gd name="T13" fmla="*/ 6 h 16"/>
                <a:gd name="T14" fmla="*/ 4 w 14"/>
                <a:gd name="T15" fmla="*/ 3 h 16"/>
                <a:gd name="T16" fmla="*/ 3 w 14"/>
                <a:gd name="T17" fmla="*/ 2 h 16"/>
                <a:gd name="T18" fmla="*/ 1 w 14"/>
                <a:gd name="T19" fmla="*/ 0 h 16"/>
                <a:gd name="T20" fmla="*/ 1 w 14"/>
                <a:gd name="T21" fmla="*/ 0 h 16"/>
                <a:gd name="T22" fmla="*/ 0 w 14"/>
                <a:gd name="T23" fmla="*/ 2 h 16"/>
                <a:gd name="T24" fmla="*/ 0 w 14"/>
                <a:gd name="T25" fmla="*/ 3 h 16"/>
                <a:gd name="T26" fmla="*/ 0 w 14"/>
                <a:gd name="T27" fmla="*/ 6 h 16"/>
                <a:gd name="T28" fmla="*/ 3 w 14"/>
                <a:gd name="T29" fmla="*/ 9 h 16"/>
                <a:gd name="T30" fmla="*/ 4 w 14"/>
                <a:gd name="T31" fmla="*/ 11 h 16"/>
                <a:gd name="T32" fmla="*/ 4 w 14"/>
                <a:gd name="T33" fmla="*/ 11 h 16"/>
                <a:gd name="T34" fmla="*/ 6 w 14"/>
                <a:gd name="T35" fmla="*/ 11 h 16"/>
                <a:gd name="T36" fmla="*/ 7 w 14"/>
                <a:gd name="T37" fmla="*/ 13 h 16"/>
                <a:gd name="T38" fmla="*/ 10 w 14"/>
                <a:gd name="T39" fmla="*/ 15 h 16"/>
                <a:gd name="T40" fmla="*/ 13 w 14"/>
                <a:gd name="T41" fmla="*/ 16 h 16"/>
                <a:gd name="T42" fmla="*/ 14 w 14"/>
                <a:gd name="T43" fmla="*/ 16 h 16"/>
                <a:gd name="T44" fmla="*/ 14 w 14"/>
                <a:gd name="T45" fmla="*/ 16 h 16"/>
                <a:gd name="T46" fmla="*/ 14 w 14"/>
                <a:gd name="T47" fmla="*/ 16 h 16"/>
                <a:gd name="T48" fmla="*/ 14 w 14"/>
                <a:gd name="T4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6">
                  <a:moveTo>
                    <a:pt x="14" y="15"/>
                  </a:moveTo>
                  <a:lnTo>
                    <a:pt x="14" y="13"/>
                  </a:lnTo>
                  <a:lnTo>
                    <a:pt x="12" y="13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40" name="Freeform 153"/>
            <p:cNvSpPr>
              <a:spLocks/>
            </p:cNvSpPr>
            <p:nvPr/>
          </p:nvSpPr>
          <p:spPr bwMode="auto">
            <a:xfrm>
              <a:off x="1353404" y="2137120"/>
              <a:ext cx="31361" cy="27872"/>
            </a:xfrm>
            <a:custGeom>
              <a:avLst/>
              <a:gdLst>
                <a:gd name="T0" fmla="*/ 0 w 52"/>
                <a:gd name="T1" fmla="*/ 9 h 48"/>
                <a:gd name="T2" fmla="*/ 1 w 52"/>
                <a:gd name="T3" fmla="*/ 7 h 48"/>
                <a:gd name="T4" fmla="*/ 5 w 52"/>
                <a:gd name="T5" fmla="*/ 4 h 48"/>
                <a:gd name="T6" fmla="*/ 13 w 52"/>
                <a:gd name="T7" fmla="*/ 2 h 48"/>
                <a:gd name="T8" fmla="*/ 20 w 52"/>
                <a:gd name="T9" fmla="*/ 0 h 48"/>
                <a:gd name="T10" fmla="*/ 29 w 52"/>
                <a:gd name="T11" fmla="*/ 2 h 48"/>
                <a:gd name="T12" fmla="*/ 38 w 52"/>
                <a:gd name="T13" fmla="*/ 4 h 48"/>
                <a:gd name="T14" fmla="*/ 46 w 52"/>
                <a:gd name="T15" fmla="*/ 10 h 48"/>
                <a:gd name="T16" fmla="*/ 52 w 52"/>
                <a:gd name="T17" fmla="*/ 22 h 48"/>
                <a:gd name="T18" fmla="*/ 52 w 52"/>
                <a:gd name="T19" fmla="*/ 29 h 48"/>
                <a:gd name="T20" fmla="*/ 51 w 52"/>
                <a:gd name="T21" fmla="*/ 34 h 48"/>
                <a:gd name="T22" fmla="*/ 49 w 52"/>
                <a:gd name="T23" fmla="*/ 39 h 48"/>
                <a:gd name="T24" fmla="*/ 45 w 52"/>
                <a:gd name="T25" fmla="*/ 44 h 48"/>
                <a:gd name="T26" fmla="*/ 39 w 52"/>
                <a:gd name="T27" fmla="*/ 47 h 48"/>
                <a:gd name="T28" fmla="*/ 32 w 52"/>
                <a:gd name="T29" fmla="*/ 48 h 48"/>
                <a:gd name="T30" fmla="*/ 26 w 52"/>
                <a:gd name="T31" fmla="*/ 48 h 48"/>
                <a:gd name="T32" fmla="*/ 23 w 52"/>
                <a:gd name="T33" fmla="*/ 48 h 48"/>
                <a:gd name="T34" fmla="*/ 24 w 52"/>
                <a:gd name="T35" fmla="*/ 45 h 48"/>
                <a:gd name="T36" fmla="*/ 26 w 52"/>
                <a:gd name="T37" fmla="*/ 45 h 48"/>
                <a:gd name="T38" fmla="*/ 32 w 52"/>
                <a:gd name="T39" fmla="*/ 45 h 48"/>
                <a:gd name="T40" fmla="*/ 38 w 52"/>
                <a:gd name="T41" fmla="*/ 44 h 48"/>
                <a:gd name="T42" fmla="*/ 43 w 52"/>
                <a:gd name="T43" fmla="*/ 41 h 48"/>
                <a:gd name="T44" fmla="*/ 46 w 52"/>
                <a:gd name="T45" fmla="*/ 37 h 48"/>
                <a:gd name="T46" fmla="*/ 48 w 52"/>
                <a:gd name="T47" fmla="*/ 34 h 48"/>
                <a:gd name="T48" fmla="*/ 48 w 52"/>
                <a:gd name="T49" fmla="*/ 28 h 48"/>
                <a:gd name="T50" fmla="*/ 48 w 52"/>
                <a:gd name="T51" fmla="*/ 22 h 48"/>
                <a:gd name="T52" fmla="*/ 43 w 52"/>
                <a:gd name="T53" fmla="*/ 13 h 48"/>
                <a:gd name="T54" fmla="*/ 38 w 52"/>
                <a:gd name="T55" fmla="*/ 9 h 48"/>
                <a:gd name="T56" fmla="*/ 29 w 52"/>
                <a:gd name="T57" fmla="*/ 6 h 48"/>
                <a:gd name="T58" fmla="*/ 21 w 52"/>
                <a:gd name="T59" fmla="*/ 6 h 48"/>
                <a:gd name="T60" fmla="*/ 14 w 52"/>
                <a:gd name="T61" fmla="*/ 6 h 48"/>
                <a:gd name="T62" fmla="*/ 8 w 52"/>
                <a:gd name="T63" fmla="*/ 7 h 48"/>
                <a:gd name="T64" fmla="*/ 4 w 52"/>
                <a:gd name="T65" fmla="*/ 9 h 48"/>
                <a:gd name="T66" fmla="*/ 2 w 52"/>
                <a:gd name="T67" fmla="*/ 10 h 48"/>
                <a:gd name="T68" fmla="*/ 0 w 52"/>
                <a:gd name="T6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48">
                  <a:moveTo>
                    <a:pt x="0" y="9"/>
                  </a:moveTo>
                  <a:lnTo>
                    <a:pt x="1" y="7"/>
                  </a:lnTo>
                  <a:lnTo>
                    <a:pt x="5" y="4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6" y="10"/>
                  </a:lnTo>
                  <a:lnTo>
                    <a:pt x="52" y="22"/>
                  </a:lnTo>
                  <a:lnTo>
                    <a:pt x="52" y="29"/>
                  </a:lnTo>
                  <a:lnTo>
                    <a:pt x="51" y="34"/>
                  </a:lnTo>
                  <a:lnTo>
                    <a:pt x="49" y="39"/>
                  </a:lnTo>
                  <a:lnTo>
                    <a:pt x="45" y="44"/>
                  </a:lnTo>
                  <a:lnTo>
                    <a:pt x="39" y="47"/>
                  </a:lnTo>
                  <a:lnTo>
                    <a:pt x="32" y="48"/>
                  </a:lnTo>
                  <a:lnTo>
                    <a:pt x="26" y="48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32" y="45"/>
                  </a:lnTo>
                  <a:lnTo>
                    <a:pt x="38" y="44"/>
                  </a:lnTo>
                  <a:lnTo>
                    <a:pt x="43" y="41"/>
                  </a:lnTo>
                  <a:lnTo>
                    <a:pt x="46" y="37"/>
                  </a:lnTo>
                  <a:lnTo>
                    <a:pt x="48" y="34"/>
                  </a:lnTo>
                  <a:lnTo>
                    <a:pt x="48" y="28"/>
                  </a:lnTo>
                  <a:lnTo>
                    <a:pt x="48" y="22"/>
                  </a:lnTo>
                  <a:lnTo>
                    <a:pt x="43" y="13"/>
                  </a:lnTo>
                  <a:lnTo>
                    <a:pt x="38" y="9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8" y="7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41" name="Freeform 154"/>
            <p:cNvSpPr>
              <a:spLocks/>
            </p:cNvSpPr>
            <p:nvPr/>
          </p:nvSpPr>
          <p:spPr bwMode="auto">
            <a:xfrm>
              <a:off x="1344112" y="2147572"/>
              <a:ext cx="19746" cy="9291"/>
            </a:xfrm>
            <a:custGeom>
              <a:avLst/>
              <a:gdLst>
                <a:gd name="T0" fmla="*/ 4 w 35"/>
                <a:gd name="T1" fmla="*/ 1 h 16"/>
                <a:gd name="T2" fmla="*/ 9 w 35"/>
                <a:gd name="T3" fmla="*/ 1 h 16"/>
                <a:gd name="T4" fmla="*/ 10 w 35"/>
                <a:gd name="T5" fmla="*/ 2 h 16"/>
                <a:gd name="T6" fmla="*/ 12 w 35"/>
                <a:gd name="T7" fmla="*/ 2 h 16"/>
                <a:gd name="T8" fmla="*/ 13 w 35"/>
                <a:gd name="T9" fmla="*/ 4 h 16"/>
                <a:gd name="T10" fmla="*/ 15 w 35"/>
                <a:gd name="T11" fmla="*/ 5 h 16"/>
                <a:gd name="T12" fmla="*/ 18 w 35"/>
                <a:gd name="T13" fmla="*/ 8 h 16"/>
                <a:gd name="T14" fmla="*/ 19 w 35"/>
                <a:gd name="T15" fmla="*/ 11 h 16"/>
                <a:gd name="T16" fmla="*/ 20 w 35"/>
                <a:gd name="T17" fmla="*/ 13 h 16"/>
                <a:gd name="T18" fmla="*/ 23 w 35"/>
                <a:gd name="T19" fmla="*/ 14 h 16"/>
                <a:gd name="T20" fmla="*/ 25 w 35"/>
                <a:gd name="T21" fmla="*/ 14 h 16"/>
                <a:gd name="T22" fmla="*/ 28 w 35"/>
                <a:gd name="T23" fmla="*/ 14 h 16"/>
                <a:gd name="T24" fmla="*/ 31 w 35"/>
                <a:gd name="T25" fmla="*/ 16 h 16"/>
                <a:gd name="T26" fmla="*/ 34 w 35"/>
                <a:gd name="T27" fmla="*/ 16 h 16"/>
                <a:gd name="T28" fmla="*/ 35 w 35"/>
                <a:gd name="T29" fmla="*/ 16 h 16"/>
                <a:gd name="T30" fmla="*/ 34 w 35"/>
                <a:gd name="T31" fmla="*/ 14 h 16"/>
                <a:gd name="T32" fmla="*/ 32 w 35"/>
                <a:gd name="T33" fmla="*/ 13 h 16"/>
                <a:gd name="T34" fmla="*/ 29 w 35"/>
                <a:gd name="T35" fmla="*/ 11 h 16"/>
                <a:gd name="T36" fmla="*/ 28 w 35"/>
                <a:gd name="T37" fmla="*/ 11 h 16"/>
                <a:gd name="T38" fmla="*/ 26 w 35"/>
                <a:gd name="T39" fmla="*/ 11 h 16"/>
                <a:gd name="T40" fmla="*/ 23 w 35"/>
                <a:gd name="T41" fmla="*/ 10 h 16"/>
                <a:gd name="T42" fmla="*/ 22 w 35"/>
                <a:gd name="T43" fmla="*/ 8 h 16"/>
                <a:gd name="T44" fmla="*/ 20 w 35"/>
                <a:gd name="T45" fmla="*/ 5 h 16"/>
                <a:gd name="T46" fmla="*/ 19 w 35"/>
                <a:gd name="T47" fmla="*/ 4 h 16"/>
                <a:gd name="T48" fmla="*/ 16 w 35"/>
                <a:gd name="T49" fmla="*/ 2 h 16"/>
                <a:gd name="T50" fmla="*/ 13 w 35"/>
                <a:gd name="T51" fmla="*/ 1 h 16"/>
                <a:gd name="T52" fmla="*/ 10 w 35"/>
                <a:gd name="T53" fmla="*/ 0 h 16"/>
                <a:gd name="T54" fmla="*/ 7 w 35"/>
                <a:gd name="T55" fmla="*/ 0 h 16"/>
                <a:gd name="T56" fmla="*/ 4 w 35"/>
                <a:gd name="T57" fmla="*/ 0 h 16"/>
                <a:gd name="T58" fmla="*/ 1 w 35"/>
                <a:gd name="T59" fmla="*/ 0 h 16"/>
                <a:gd name="T60" fmla="*/ 0 w 35"/>
                <a:gd name="T61" fmla="*/ 0 h 16"/>
                <a:gd name="T62" fmla="*/ 0 w 35"/>
                <a:gd name="T63" fmla="*/ 1 h 16"/>
                <a:gd name="T64" fmla="*/ 4 w 35"/>
                <a:gd name="T6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6">
                  <a:moveTo>
                    <a:pt x="4" y="1"/>
                  </a:move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4"/>
                  </a:lnTo>
                  <a:lnTo>
                    <a:pt x="32" y="13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3" y="10"/>
                  </a:lnTo>
                  <a:lnTo>
                    <a:pt x="22" y="8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42" name="Freeform 155"/>
            <p:cNvSpPr>
              <a:spLocks/>
            </p:cNvSpPr>
            <p:nvPr/>
          </p:nvSpPr>
          <p:spPr bwMode="auto">
            <a:xfrm>
              <a:off x="1352242" y="2151056"/>
              <a:ext cx="16261" cy="4645"/>
            </a:xfrm>
            <a:custGeom>
              <a:avLst/>
              <a:gdLst>
                <a:gd name="T0" fmla="*/ 0 w 27"/>
                <a:gd name="T1" fmla="*/ 4 h 7"/>
                <a:gd name="T2" fmla="*/ 1 w 27"/>
                <a:gd name="T3" fmla="*/ 3 h 7"/>
                <a:gd name="T4" fmla="*/ 4 w 27"/>
                <a:gd name="T5" fmla="*/ 1 h 7"/>
                <a:gd name="T6" fmla="*/ 5 w 27"/>
                <a:gd name="T7" fmla="*/ 1 h 7"/>
                <a:gd name="T8" fmla="*/ 7 w 27"/>
                <a:gd name="T9" fmla="*/ 1 h 7"/>
                <a:gd name="T10" fmla="*/ 8 w 27"/>
                <a:gd name="T11" fmla="*/ 3 h 7"/>
                <a:gd name="T12" fmla="*/ 11 w 27"/>
                <a:gd name="T13" fmla="*/ 3 h 7"/>
                <a:gd name="T14" fmla="*/ 13 w 27"/>
                <a:gd name="T15" fmla="*/ 4 h 7"/>
                <a:gd name="T16" fmla="*/ 14 w 27"/>
                <a:gd name="T17" fmla="*/ 4 h 7"/>
                <a:gd name="T18" fmla="*/ 16 w 27"/>
                <a:gd name="T19" fmla="*/ 3 h 7"/>
                <a:gd name="T20" fmla="*/ 19 w 27"/>
                <a:gd name="T21" fmla="*/ 1 h 7"/>
                <a:gd name="T22" fmla="*/ 22 w 27"/>
                <a:gd name="T23" fmla="*/ 0 h 7"/>
                <a:gd name="T24" fmla="*/ 24 w 27"/>
                <a:gd name="T25" fmla="*/ 0 h 7"/>
                <a:gd name="T26" fmla="*/ 26 w 27"/>
                <a:gd name="T27" fmla="*/ 0 h 7"/>
                <a:gd name="T28" fmla="*/ 27 w 27"/>
                <a:gd name="T29" fmla="*/ 0 h 7"/>
                <a:gd name="T30" fmla="*/ 27 w 27"/>
                <a:gd name="T31" fmla="*/ 1 h 7"/>
                <a:gd name="T32" fmla="*/ 26 w 27"/>
                <a:gd name="T33" fmla="*/ 1 h 7"/>
                <a:gd name="T34" fmla="*/ 23 w 27"/>
                <a:gd name="T35" fmla="*/ 1 h 7"/>
                <a:gd name="T36" fmla="*/ 20 w 27"/>
                <a:gd name="T37" fmla="*/ 3 h 7"/>
                <a:gd name="T38" fmla="*/ 17 w 27"/>
                <a:gd name="T39" fmla="*/ 4 h 7"/>
                <a:gd name="T40" fmla="*/ 16 w 27"/>
                <a:gd name="T41" fmla="*/ 6 h 7"/>
                <a:gd name="T42" fmla="*/ 14 w 27"/>
                <a:gd name="T43" fmla="*/ 7 h 7"/>
                <a:gd name="T44" fmla="*/ 11 w 27"/>
                <a:gd name="T45" fmla="*/ 7 h 7"/>
                <a:gd name="T46" fmla="*/ 10 w 27"/>
                <a:gd name="T47" fmla="*/ 6 h 7"/>
                <a:gd name="T48" fmla="*/ 7 w 27"/>
                <a:gd name="T49" fmla="*/ 4 h 7"/>
                <a:gd name="T50" fmla="*/ 4 w 27"/>
                <a:gd name="T51" fmla="*/ 4 h 7"/>
                <a:gd name="T52" fmla="*/ 1 w 27"/>
                <a:gd name="T53" fmla="*/ 4 h 7"/>
                <a:gd name="T54" fmla="*/ 0 w 27"/>
                <a:gd name="T55" fmla="*/ 4 h 7"/>
                <a:gd name="T56" fmla="*/ 0 w 27"/>
                <a:gd name="T5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" h="7">
                  <a:moveTo>
                    <a:pt x="0" y="4"/>
                  </a:move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7" y="4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43" name="Freeform 156"/>
            <p:cNvSpPr>
              <a:spLocks/>
            </p:cNvSpPr>
            <p:nvPr/>
          </p:nvSpPr>
          <p:spPr bwMode="auto">
            <a:xfrm>
              <a:off x="1351081" y="2145249"/>
              <a:ext cx="12777" cy="3484"/>
            </a:xfrm>
            <a:custGeom>
              <a:avLst/>
              <a:gdLst>
                <a:gd name="T0" fmla="*/ 0 w 22"/>
                <a:gd name="T1" fmla="*/ 0 h 4"/>
                <a:gd name="T2" fmla="*/ 2 w 22"/>
                <a:gd name="T3" fmla="*/ 1 h 4"/>
                <a:gd name="T4" fmla="*/ 5 w 22"/>
                <a:gd name="T5" fmla="*/ 3 h 4"/>
                <a:gd name="T6" fmla="*/ 6 w 22"/>
                <a:gd name="T7" fmla="*/ 3 h 4"/>
                <a:gd name="T8" fmla="*/ 9 w 22"/>
                <a:gd name="T9" fmla="*/ 1 h 4"/>
                <a:gd name="T10" fmla="*/ 10 w 22"/>
                <a:gd name="T11" fmla="*/ 1 h 4"/>
                <a:gd name="T12" fmla="*/ 12 w 22"/>
                <a:gd name="T13" fmla="*/ 1 h 4"/>
                <a:gd name="T14" fmla="*/ 13 w 22"/>
                <a:gd name="T15" fmla="*/ 1 h 4"/>
                <a:gd name="T16" fmla="*/ 16 w 22"/>
                <a:gd name="T17" fmla="*/ 1 h 4"/>
                <a:gd name="T18" fmla="*/ 21 w 22"/>
                <a:gd name="T19" fmla="*/ 1 h 4"/>
                <a:gd name="T20" fmla="*/ 22 w 22"/>
                <a:gd name="T21" fmla="*/ 1 h 4"/>
                <a:gd name="T22" fmla="*/ 22 w 22"/>
                <a:gd name="T23" fmla="*/ 3 h 4"/>
                <a:gd name="T24" fmla="*/ 19 w 22"/>
                <a:gd name="T25" fmla="*/ 3 h 4"/>
                <a:gd name="T26" fmla="*/ 16 w 22"/>
                <a:gd name="T27" fmla="*/ 3 h 4"/>
                <a:gd name="T28" fmla="*/ 15 w 22"/>
                <a:gd name="T29" fmla="*/ 3 h 4"/>
                <a:gd name="T30" fmla="*/ 12 w 22"/>
                <a:gd name="T31" fmla="*/ 3 h 4"/>
                <a:gd name="T32" fmla="*/ 9 w 22"/>
                <a:gd name="T33" fmla="*/ 4 h 4"/>
                <a:gd name="T34" fmla="*/ 6 w 22"/>
                <a:gd name="T35" fmla="*/ 4 h 4"/>
                <a:gd name="T36" fmla="*/ 2 w 22"/>
                <a:gd name="T37" fmla="*/ 3 h 4"/>
                <a:gd name="T38" fmla="*/ 0 w 22"/>
                <a:gd name="T39" fmla="*/ 1 h 4"/>
                <a:gd name="T40" fmla="*/ 0 w 22"/>
                <a:gd name="T4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4"/>
                  </a:lnTo>
                  <a:lnTo>
                    <a:pt x="6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44" name="Freeform 157"/>
            <p:cNvSpPr>
              <a:spLocks/>
            </p:cNvSpPr>
            <p:nvPr/>
          </p:nvSpPr>
          <p:spPr bwMode="auto">
            <a:xfrm>
              <a:off x="1339465" y="2145249"/>
              <a:ext cx="10454" cy="6968"/>
            </a:xfrm>
            <a:custGeom>
              <a:avLst/>
              <a:gdLst>
                <a:gd name="T0" fmla="*/ 1 w 19"/>
                <a:gd name="T1" fmla="*/ 10 h 13"/>
                <a:gd name="T2" fmla="*/ 3 w 19"/>
                <a:gd name="T3" fmla="*/ 7 h 13"/>
                <a:gd name="T4" fmla="*/ 4 w 19"/>
                <a:gd name="T5" fmla="*/ 6 h 13"/>
                <a:gd name="T6" fmla="*/ 7 w 19"/>
                <a:gd name="T7" fmla="*/ 3 h 13"/>
                <a:gd name="T8" fmla="*/ 10 w 19"/>
                <a:gd name="T9" fmla="*/ 2 h 13"/>
                <a:gd name="T10" fmla="*/ 13 w 19"/>
                <a:gd name="T11" fmla="*/ 0 h 13"/>
                <a:gd name="T12" fmla="*/ 17 w 19"/>
                <a:gd name="T13" fmla="*/ 0 h 13"/>
                <a:gd name="T14" fmla="*/ 19 w 19"/>
                <a:gd name="T15" fmla="*/ 0 h 13"/>
                <a:gd name="T16" fmla="*/ 19 w 19"/>
                <a:gd name="T17" fmla="*/ 0 h 13"/>
                <a:gd name="T18" fmla="*/ 17 w 19"/>
                <a:gd name="T19" fmla="*/ 2 h 13"/>
                <a:gd name="T20" fmla="*/ 14 w 19"/>
                <a:gd name="T21" fmla="*/ 3 h 13"/>
                <a:gd name="T22" fmla="*/ 13 w 19"/>
                <a:gd name="T23" fmla="*/ 5 h 13"/>
                <a:gd name="T24" fmla="*/ 11 w 19"/>
                <a:gd name="T25" fmla="*/ 5 h 13"/>
                <a:gd name="T26" fmla="*/ 10 w 19"/>
                <a:gd name="T27" fmla="*/ 6 h 13"/>
                <a:gd name="T28" fmla="*/ 7 w 19"/>
                <a:gd name="T29" fmla="*/ 7 h 13"/>
                <a:gd name="T30" fmla="*/ 4 w 19"/>
                <a:gd name="T31" fmla="*/ 10 h 13"/>
                <a:gd name="T32" fmla="*/ 1 w 19"/>
                <a:gd name="T33" fmla="*/ 12 h 13"/>
                <a:gd name="T34" fmla="*/ 0 w 19"/>
                <a:gd name="T35" fmla="*/ 13 h 13"/>
                <a:gd name="T36" fmla="*/ 0 w 19"/>
                <a:gd name="T37" fmla="*/ 13 h 13"/>
                <a:gd name="T38" fmla="*/ 0 w 19"/>
                <a:gd name="T39" fmla="*/ 12 h 13"/>
                <a:gd name="T40" fmla="*/ 1 w 19"/>
                <a:gd name="T4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3">
                  <a:moveTo>
                    <a:pt x="1" y="10"/>
                  </a:moveTo>
                  <a:lnTo>
                    <a:pt x="3" y="7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10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45" name="Freeform 158"/>
            <p:cNvSpPr>
              <a:spLocks/>
            </p:cNvSpPr>
            <p:nvPr/>
          </p:nvSpPr>
          <p:spPr bwMode="auto">
            <a:xfrm>
              <a:off x="1316235" y="2148733"/>
              <a:ext cx="15100" cy="18582"/>
            </a:xfrm>
            <a:custGeom>
              <a:avLst/>
              <a:gdLst>
                <a:gd name="T0" fmla="*/ 8 w 27"/>
                <a:gd name="T1" fmla="*/ 31 h 32"/>
                <a:gd name="T2" fmla="*/ 9 w 27"/>
                <a:gd name="T3" fmla="*/ 29 h 32"/>
                <a:gd name="T4" fmla="*/ 8 w 27"/>
                <a:gd name="T5" fmla="*/ 29 h 32"/>
                <a:gd name="T6" fmla="*/ 5 w 27"/>
                <a:gd name="T7" fmla="*/ 29 h 32"/>
                <a:gd name="T8" fmla="*/ 3 w 27"/>
                <a:gd name="T9" fmla="*/ 28 h 32"/>
                <a:gd name="T10" fmla="*/ 3 w 27"/>
                <a:gd name="T11" fmla="*/ 25 h 32"/>
                <a:gd name="T12" fmla="*/ 5 w 27"/>
                <a:gd name="T13" fmla="*/ 22 h 32"/>
                <a:gd name="T14" fmla="*/ 6 w 27"/>
                <a:gd name="T15" fmla="*/ 18 h 32"/>
                <a:gd name="T16" fmla="*/ 9 w 27"/>
                <a:gd name="T17" fmla="*/ 15 h 32"/>
                <a:gd name="T18" fmla="*/ 13 w 27"/>
                <a:gd name="T19" fmla="*/ 10 h 32"/>
                <a:gd name="T20" fmla="*/ 18 w 27"/>
                <a:gd name="T21" fmla="*/ 6 h 32"/>
                <a:gd name="T22" fmla="*/ 22 w 27"/>
                <a:gd name="T23" fmla="*/ 4 h 32"/>
                <a:gd name="T24" fmla="*/ 24 w 27"/>
                <a:gd name="T25" fmla="*/ 3 h 32"/>
                <a:gd name="T26" fmla="*/ 25 w 27"/>
                <a:gd name="T27" fmla="*/ 3 h 32"/>
                <a:gd name="T28" fmla="*/ 27 w 27"/>
                <a:gd name="T29" fmla="*/ 1 h 32"/>
                <a:gd name="T30" fmla="*/ 27 w 27"/>
                <a:gd name="T31" fmla="*/ 0 h 32"/>
                <a:gd name="T32" fmla="*/ 25 w 27"/>
                <a:gd name="T33" fmla="*/ 0 h 32"/>
                <a:gd name="T34" fmla="*/ 21 w 27"/>
                <a:gd name="T35" fmla="*/ 1 h 32"/>
                <a:gd name="T36" fmla="*/ 16 w 27"/>
                <a:gd name="T37" fmla="*/ 4 h 32"/>
                <a:gd name="T38" fmla="*/ 11 w 27"/>
                <a:gd name="T39" fmla="*/ 7 h 32"/>
                <a:gd name="T40" fmla="*/ 6 w 27"/>
                <a:gd name="T41" fmla="*/ 12 h 32"/>
                <a:gd name="T42" fmla="*/ 3 w 27"/>
                <a:gd name="T43" fmla="*/ 16 h 32"/>
                <a:gd name="T44" fmla="*/ 2 w 27"/>
                <a:gd name="T45" fmla="*/ 20 h 32"/>
                <a:gd name="T46" fmla="*/ 0 w 27"/>
                <a:gd name="T47" fmla="*/ 25 h 32"/>
                <a:gd name="T48" fmla="*/ 0 w 27"/>
                <a:gd name="T49" fmla="*/ 28 h 32"/>
                <a:gd name="T50" fmla="*/ 0 w 27"/>
                <a:gd name="T51" fmla="*/ 28 h 32"/>
                <a:gd name="T52" fmla="*/ 0 w 27"/>
                <a:gd name="T53" fmla="*/ 29 h 32"/>
                <a:gd name="T54" fmla="*/ 0 w 27"/>
                <a:gd name="T55" fmla="*/ 31 h 32"/>
                <a:gd name="T56" fmla="*/ 2 w 27"/>
                <a:gd name="T57" fmla="*/ 32 h 32"/>
                <a:gd name="T58" fmla="*/ 3 w 27"/>
                <a:gd name="T59" fmla="*/ 32 h 32"/>
                <a:gd name="T60" fmla="*/ 5 w 27"/>
                <a:gd name="T61" fmla="*/ 32 h 32"/>
                <a:gd name="T62" fmla="*/ 6 w 27"/>
                <a:gd name="T63" fmla="*/ 32 h 32"/>
                <a:gd name="T64" fmla="*/ 8 w 27"/>
                <a:gd name="T6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2">
                  <a:moveTo>
                    <a:pt x="8" y="31"/>
                  </a:moveTo>
                  <a:lnTo>
                    <a:pt x="9" y="29"/>
                  </a:lnTo>
                  <a:lnTo>
                    <a:pt x="8" y="29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5" y="22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13" y="10"/>
                  </a:lnTo>
                  <a:lnTo>
                    <a:pt x="18" y="6"/>
                  </a:lnTo>
                  <a:lnTo>
                    <a:pt x="22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46" name="Freeform 159"/>
            <p:cNvSpPr>
              <a:spLocks/>
            </p:cNvSpPr>
            <p:nvPr/>
          </p:nvSpPr>
          <p:spPr bwMode="auto">
            <a:xfrm>
              <a:off x="1331335" y="2141765"/>
              <a:ext cx="39492" cy="23227"/>
            </a:xfrm>
            <a:custGeom>
              <a:avLst/>
              <a:gdLst>
                <a:gd name="T0" fmla="*/ 0 w 69"/>
                <a:gd name="T1" fmla="*/ 12 h 41"/>
                <a:gd name="T2" fmla="*/ 0 w 69"/>
                <a:gd name="T3" fmla="*/ 12 h 41"/>
                <a:gd name="T4" fmla="*/ 4 w 69"/>
                <a:gd name="T5" fmla="*/ 9 h 41"/>
                <a:gd name="T6" fmla="*/ 15 w 69"/>
                <a:gd name="T7" fmla="*/ 6 h 41"/>
                <a:gd name="T8" fmla="*/ 29 w 69"/>
                <a:gd name="T9" fmla="*/ 3 h 41"/>
                <a:gd name="T10" fmla="*/ 38 w 69"/>
                <a:gd name="T11" fmla="*/ 3 h 41"/>
                <a:gd name="T12" fmla="*/ 48 w 69"/>
                <a:gd name="T13" fmla="*/ 5 h 41"/>
                <a:gd name="T14" fmla="*/ 56 w 69"/>
                <a:gd name="T15" fmla="*/ 11 h 41"/>
                <a:gd name="T16" fmla="*/ 61 w 69"/>
                <a:gd name="T17" fmla="*/ 19 h 41"/>
                <a:gd name="T18" fmla="*/ 64 w 69"/>
                <a:gd name="T19" fmla="*/ 28 h 41"/>
                <a:gd name="T20" fmla="*/ 63 w 69"/>
                <a:gd name="T21" fmla="*/ 34 h 41"/>
                <a:gd name="T22" fmla="*/ 61 w 69"/>
                <a:gd name="T23" fmla="*/ 37 h 41"/>
                <a:gd name="T24" fmla="*/ 60 w 69"/>
                <a:gd name="T25" fmla="*/ 38 h 41"/>
                <a:gd name="T26" fmla="*/ 59 w 69"/>
                <a:gd name="T27" fmla="*/ 38 h 41"/>
                <a:gd name="T28" fmla="*/ 57 w 69"/>
                <a:gd name="T29" fmla="*/ 37 h 41"/>
                <a:gd name="T30" fmla="*/ 56 w 69"/>
                <a:gd name="T31" fmla="*/ 37 h 41"/>
                <a:gd name="T32" fmla="*/ 56 w 69"/>
                <a:gd name="T33" fmla="*/ 38 h 41"/>
                <a:gd name="T34" fmla="*/ 56 w 69"/>
                <a:gd name="T35" fmla="*/ 40 h 41"/>
                <a:gd name="T36" fmla="*/ 57 w 69"/>
                <a:gd name="T37" fmla="*/ 40 h 41"/>
                <a:gd name="T38" fmla="*/ 60 w 69"/>
                <a:gd name="T39" fmla="*/ 41 h 41"/>
                <a:gd name="T40" fmla="*/ 61 w 69"/>
                <a:gd name="T41" fmla="*/ 41 h 41"/>
                <a:gd name="T42" fmla="*/ 64 w 69"/>
                <a:gd name="T43" fmla="*/ 40 h 41"/>
                <a:gd name="T44" fmla="*/ 67 w 69"/>
                <a:gd name="T45" fmla="*/ 35 h 41"/>
                <a:gd name="T46" fmla="*/ 69 w 69"/>
                <a:gd name="T47" fmla="*/ 28 h 41"/>
                <a:gd name="T48" fmla="*/ 66 w 69"/>
                <a:gd name="T49" fmla="*/ 18 h 41"/>
                <a:gd name="T50" fmla="*/ 60 w 69"/>
                <a:gd name="T51" fmla="*/ 9 h 41"/>
                <a:gd name="T52" fmla="*/ 51 w 69"/>
                <a:gd name="T53" fmla="*/ 5 h 41"/>
                <a:gd name="T54" fmla="*/ 42 w 69"/>
                <a:gd name="T55" fmla="*/ 2 h 41"/>
                <a:gd name="T56" fmla="*/ 32 w 69"/>
                <a:gd name="T57" fmla="*/ 0 h 41"/>
                <a:gd name="T58" fmla="*/ 23 w 69"/>
                <a:gd name="T59" fmla="*/ 0 h 41"/>
                <a:gd name="T60" fmla="*/ 18 w 69"/>
                <a:gd name="T61" fmla="*/ 2 h 41"/>
                <a:gd name="T62" fmla="*/ 12 w 69"/>
                <a:gd name="T63" fmla="*/ 3 h 41"/>
                <a:gd name="T64" fmla="*/ 10 w 69"/>
                <a:gd name="T65" fmla="*/ 5 h 41"/>
                <a:gd name="T66" fmla="*/ 9 w 69"/>
                <a:gd name="T67" fmla="*/ 5 h 41"/>
                <a:gd name="T68" fmla="*/ 6 w 69"/>
                <a:gd name="T69" fmla="*/ 8 h 41"/>
                <a:gd name="T70" fmla="*/ 3 w 69"/>
                <a:gd name="T71" fmla="*/ 9 h 41"/>
                <a:gd name="T72" fmla="*/ 0 w 69"/>
                <a:gd name="T7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41">
                  <a:moveTo>
                    <a:pt x="0" y="12"/>
                  </a:moveTo>
                  <a:lnTo>
                    <a:pt x="0" y="12"/>
                  </a:lnTo>
                  <a:lnTo>
                    <a:pt x="4" y="9"/>
                  </a:lnTo>
                  <a:lnTo>
                    <a:pt x="15" y="6"/>
                  </a:lnTo>
                  <a:lnTo>
                    <a:pt x="29" y="3"/>
                  </a:lnTo>
                  <a:lnTo>
                    <a:pt x="38" y="3"/>
                  </a:lnTo>
                  <a:lnTo>
                    <a:pt x="48" y="5"/>
                  </a:lnTo>
                  <a:lnTo>
                    <a:pt x="56" y="11"/>
                  </a:lnTo>
                  <a:lnTo>
                    <a:pt x="61" y="19"/>
                  </a:lnTo>
                  <a:lnTo>
                    <a:pt x="64" y="28"/>
                  </a:lnTo>
                  <a:lnTo>
                    <a:pt x="63" y="34"/>
                  </a:lnTo>
                  <a:lnTo>
                    <a:pt x="61" y="37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7" y="37"/>
                  </a:lnTo>
                  <a:lnTo>
                    <a:pt x="56" y="37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0" y="41"/>
                  </a:lnTo>
                  <a:lnTo>
                    <a:pt x="61" y="41"/>
                  </a:lnTo>
                  <a:lnTo>
                    <a:pt x="64" y="40"/>
                  </a:lnTo>
                  <a:lnTo>
                    <a:pt x="67" y="35"/>
                  </a:lnTo>
                  <a:lnTo>
                    <a:pt x="69" y="28"/>
                  </a:lnTo>
                  <a:lnTo>
                    <a:pt x="66" y="18"/>
                  </a:lnTo>
                  <a:lnTo>
                    <a:pt x="60" y="9"/>
                  </a:lnTo>
                  <a:lnTo>
                    <a:pt x="51" y="5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3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47" name="Freeform 160"/>
            <p:cNvSpPr>
              <a:spLocks/>
            </p:cNvSpPr>
            <p:nvPr/>
          </p:nvSpPr>
          <p:spPr bwMode="auto">
            <a:xfrm>
              <a:off x="1346435" y="2158024"/>
              <a:ext cx="18585" cy="17420"/>
            </a:xfrm>
            <a:custGeom>
              <a:avLst/>
              <a:gdLst>
                <a:gd name="T0" fmla="*/ 4 w 31"/>
                <a:gd name="T1" fmla="*/ 29 h 29"/>
                <a:gd name="T2" fmla="*/ 1 w 31"/>
                <a:gd name="T3" fmla="*/ 26 h 29"/>
                <a:gd name="T4" fmla="*/ 0 w 31"/>
                <a:gd name="T5" fmla="*/ 23 h 29"/>
                <a:gd name="T6" fmla="*/ 0 w 31"/>
                <a:gd name="T7" fmla="*/ 20 h 29"/>
                <a:gd name="T8" fmla="*/ 0 w 31"/>
                <a:gd name="T9" fmla="*/ 17 h 29"/>
                <a:gd name="T10" fmla="*/ 1 w 31"/>
                <a:gd name="T11" fmla="*/ 14 h 29"/>
                <a:gd name="T12" fmla="*/ 4 w 31"/>
                <a:gd name="T13" fmla="*/ 13 h 29"/>
                <a:gd name="T14" fmla="*/ 6 w 31"/>
                <a:gd name="T15" fmla="*/ 13 h 29"/>
                <a:gd name="T16" fmla="*/ 7 w 31"/>
                <a:gd name="T17" fmla="*/ 13 h 29"/>
                <a:gd name="T18" fmla="*/ 10 w 31"/>
                <a:gd name="T19" fmla="*/ 13 h 29"/>
                <a:gd name="T20" fmla="*/ 14 w 31"/>
                <a:gd name="T21" fmla="*/ 13 h 29"/>
                <a:gd name="T22" fmla="*/ 17 w 31"/>
                <a:gd name="T23" fmla="*/ 13 h 29"/>
                <a:gd name="T24" fmla="*/ 20 w 31"/>
                <a:gd name="T25" fmla="*/ 13 h 29"/>
                <a:gd name="T26" fmla="*/ 23 w 31"/>
                <a:gd name="T27" fmla="*/ 10 h 29"/>
                <a:gd name="T28" fmla="*/ 26 w 31"/>
                <a:gd name="T29" fmla="*/ 7 h 29"/>
                <a:gd name="T30" fmla="*/ 28 w 31"/>
                <a:gd name="T31" fmla="*/ 4 h 29"/>
                <a:gd name="T32" fmla="*/ 28 w 31"/>
                <a:gd name="T33" fmla="*/ 1 h 29"/>
                <a:gd name="T34" fmla="*/ 28 w 31"/>
                <a:gd name="T35" fmla="*/ 0 h 29"/>
                <a:gd name="T36" fmla="*/ 29 w 31"/>
                <a:gd name="T37" fmla="*/ 0 h 29"/>
                <a:gd name="T38" fmla="*/ 31 w 31"/>
                <a:gd name="T39" fmla="*/ 0 h 29"/>
                <a:gd name="T40" fmla="*/ 31 w 31"/>
                <a:gd name="T41" fmla="*/ 1 h 29"/>
                <a:gd name="T42" fmla="*/ 31 w 31"/>
                <a:gd name="T43" fmla="*/ 5 h 29"/>
                <a:gd name="T44" fmla="*/ 28 w 31"/>
                <a:gd name="T45" fmla="*/ 10 h 29"/>
                <a:gd name="T46" fmla="*/ 26 w 31"/>
                <a:gd name="T47" fmla="*/ 13 h 29"/>
                <a:gd name="T48" fmla="*/ 23 w 31"/>
                <a:gd name="T49" fmla="*/ 16 h 29"/>
                <a:gd name="T50" fmla="*/ 20 w 31"/>
                <a:gd name="T51" fmla="*/ 17 h 29"/>
                <a:gd name="T52" fmla="*/ 16 w 31"/>
                <a:gd name="T53" fmla="*/ 17 h 29"/>
                <a:gd name="T54" fmla="*/ 12 w 31"/>
                <a:gd name="T55" fmla="*/ 17 h 29"/>
                <a:gd name="T56" fmla="*/ 9 w 31"/>
                <a:gd name="T57" fmla="*/ 16 h 29"/>
                <a:gd name="T58" fmla="*/ 7 w 31"/>
                <a:gd name="T59" fmla="*/ 16 h 29"/>
                <a:gd name="T60" fmla="*/ 6 w 31"/>
                <a:gd name="T61" fmla="*/ 16 h 29"/>
                <a:gd name="T62" fmla="*/ 6 w 31"/>
                <a:gd name="T63" fmla="*/ 17 h 29"/>
                <a:gd name="T64" fmla="*/ 4 w 31"/>
                <a:gd name="T65" fmla="*/ 18 h 29"/>
                <a:gd name="T66" fmla="*/ 4 w 31"/>
                <a:gd name="T67" fmla="*/ 21 h 29"/>
                <a:gd name="T68" fmla="*/ 4 w 31"/>
                <a:gd name="T69" fmla="*/ 26 h 29"/>
                <a:gd name="T70" fmla="*/ 6 w 31"/>
                <a:gd name="T71" fmla="*/ 29 h 29"/>
                <a:gd name="T72" fmla="*/ 4 w 31"/>
                <a:gd name="T7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29">
                  <a:moveTo>
                    <a:pt x="4" y="29"/>
                  </a:move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3" y="10"/>
                  </a:lnTo>
                  <a:lnTo>
                    <a:pt x="26" y="7"/>
                  </a:lnTo>
                  <a:lnTo>
                    <a:pt x="28" y="4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5"/>
                  </a:lnTo>
                  <a:lnTo>
                    <a:pt x="28" y="10"/>
                  </a:lnTo>
                  <a:lnTo>
                    <a:pt x="26" y="13"/>
                  </a:lnTo>
                  <a:lnTo>
                    <a:pt x="23" y="16"/>
                  </a:lnTo>
                  <a:lnTo>
                    <a:pt x="20" y="17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6" y="2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48" name="Freeform 161"/>
            <p:cNvSpPr>
              <a:spLocks/>
            </p:cNvSpPr>
            <p:nvPr/>
          </p:nvSpPr>
          <p:spPr bwMode="auto">
            <a:xfrm>
              <a:off x="1368504" y="2151056"/>
              <a:ext cx="9292" cy="9291"/>
            </a:xfrm>
            <a:custGeom>
              <a:avLst/>
              <a:gdLst>
                <a:gd name="T0" fmla="*/ 1 w 16"/>
                <a:gd name="T1" fmla="*/ 14 h 18"/>
                <a:gd name="T2" fmla="*/ 1 w 16"/>
                <a:gd name="T3" fmla="*/ 12 h 18"/>
                <a:gd name="T4" fmla="*/ 3 w 16"/>
                <a:gd name="T5" fmla="*/ 9 h 18"/>
                <a:gd name="T6" fmla="*/ 6 w 16"/>
                <a:gd name="T7" fmla="*/ 6 h 18"/>
                <a:gd name="T8" fmla="*/ 7 w 16"/>
                <a:gd name="T9" fmla="*/ 5 h 18"/>
                <a:gd name="T10" fmla="*/ 9 w 16"/>
                <a:gd name="T11" fmla="*/ 3 h 18"/>
                <a:gd name="T12" fmla="*/ 12 w 16"/>
                <a:gd name="T13" fmla="*/ 2 h 18"/>
                <a:gd name="T14" fmla="*/ 13 w 16"/>
                <a:gd name="T15" fmla="*/ 0 h 18"/>
                <a:gd name="T16" fmla="*/ 14 w 16"/>
                <a:gd name="T17" fmla="*/ 2 h 18"/>
                <a:gd name="T18" fmla="*/ 16 w 16"/>
                <a:gd name="T19" fmla="*/ 5 h 18"/>
                <a:gd name="T20" fmla="*/ 16 w 16"/>
                <a:gd name="T21" fmla="*/ 5 h 18"/>
                <a:gd name="T22" fmla="*/ 14 w 16"/>
                <a:gd name="T23" fmla="*/ 5 h 18"/>
                <a:gd name="T24" fmla="*/ 14 w 16"/>
                <a:gd name="T25" fmla="*/ 5 h 18"/>
                <a:gd name="T26" fmla="*/ 14 w 16"/>
                <a:gd name="T27" fmla="*/ 5 h 18"/>
                <a:gd name="T28" fmla="*/ 13 w 16"/>
                <a:gd name="T29" fmla="*/ 5 h 18"/>
                <a:gd name="T30" fmla="*/ 10 w 16"/>
                <a:gd name="T31" fmla="*/ 6 h 18"/>
                <a:gd name="T32" fmla="*/ 9 w 16"/>
                <a:gd name="T33" fmla="*/ 8 h 18"/>
                <a:gd name="T34" fmla="*/ 7 w 16"/>
                <a:gd name="T35" fmla="*/ 9 h 18"/>
                <a:gd name="T36" fmla="*/ 6 w 16"/>
                <a:gd name="T37" fmla="*/ 12 h 18"/>
                <a:gd name="T38" fmla="*/ 3 w 16"/>
                <a:gd name="T39" fmla="*/ 16 h 18"/>
                <a:gd name="T40" fmla="*/ 1 w 16"/>
                <a:gd name="T41" fmla="*/ 18 h 18"/>
                <a:gd name="T42" fmla="*/ 0 w 16"/>
                <a:gd name="T43" fmla="*/ 18 h 18"/>
                <a:gd name="T44" fmla="*/ 0 w 16"/>
                <a:gd name="T45" fmla="*/ 16 h 18"/>
                <a:gd name="T46" fmla="*/ 1 w 16"/>
                <a:gd name="T47" fmla="*/ 15 h 18"/>
                <a:gd name="T48" fmla="*/ 1 w 16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8">
                  <a:moveTo>
                    <a:pt x="1" y="14"/>
                  </a:moveTo>
                  <a:lnTo>
                    <a:pt x="1" y="12"/>
                  </a:lnTo>
                  <a:lnTo>
                    <a:pt x="3" y="9"/>
                  </a:lnTo>
                  <a:lnTo>
                    <a:pt x="6" y="6"/>
                  </a:lnTo>
                  <a:lnTo>
                    <a:pt x="7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49" name="Freeform 162"/>
            <p:cNvSpPr>
              <a:spLocks/>
            </p:cNvSpPr>
            <p:nvPr/>
          </p:nvSpPr>
          <p:spPr bwMode="auto">
            <a:xfrm>
              <a:off x="1369665" y="2158024"/>
              <a:ext cx="6969" cy="2323"/>
            </a:xfrm>
            <a:custGeom>
              <a:avLst/>
              <a:gdLst>
                <a:gd name="T0" fmla="*/ 0 w 12"/>
                <a:gd name="T1" fmla="*/ 3 h 4"/>
                <a:gd name="T2" fmla="*/ 2 w 12"/>
                <a:gd name="T3" fmla="*/ 4 h 4"/>
                <a:gd name="T4" fmla="*/ 3 w 12"/>
                <a:gd name="T5" fmla="*/ 4 h 4"/>
                <a:gd name="T6" fmla="*/ 5 w 12"/>
                <a:gd name="T7" fmla="*/ 4 h 4"/>
                <a:gd name="T8" fmla="*/ 6 w 12"/>
                <a:gd name="T9" fmla="*/ 4 h 4"/>
                <a:gd name="T10" fmla="*/ 6 w 12"/>
                <a:gd name="T11" fmla="*/ 4 h 4"/>
                <a:gd name="T12" fmla="*/ 9 w 12"/>
                <a:gd name="T13" fmla="*/ 4 h 4"/>
                <a:gd name="T14" fmla="*/ 11 w 12"/>
                <a:gd name="T15" fmla="*/ 4 h 4"/>
                <a:gd name="T16" fmla="*/ 12 w 12"/>
                <a:gd name="T17" fmla="*/ 3 h 4"/>
                <a:gd name="T18" fmla="*/ 11 w 12"/>
                <a:gd name="T19" fmla="*/ 2 h 4"/>
                <a:gd name="T20" fmla="*/ 8 w 12"/>
                <a:gd name="T21" fmla="*/ 0 h 4"/>
                <a:gd name="T22" fmla="*/ 3 w 12"/>
                <a:gd name="T23" fmla="*/ 2 h 4"/>
                <a:gd name="T24" fmla="*/ 0 w 12"/>
                <a:gd name="T2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4">
                  <a:moveTo>
                    <a:pt x="0" y="3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50" name="Freeform 163"/>
            <p:cNvSpPr>
              <a:spLocks/>
            </p:cNvSpPr>
            <p:nvPr/>
          </p:nvSpPr>
          <p:spPr bwMode="auto">
            <a:xfrm>
              <a:off x="1368504" y="2145249"/>
              <a:ext cx="6969" cy="8129"/>
            </a:xfrm>
            <a:custGeom>
              <a:avLst/>
              <a:gdLst>
                <a:gd name="T0" fmla="*/ 3 w 12"/>
                <a:gd name="T1" fmla="*/ 11 h 13"/>
                <a:gd name="T2" fmla="*/ 5 w 12"/>
                <a:gd name="T3" fmla="*/ 10 h 13"/>
                <a:gd name="T4" fmla="*/ 6 w 12"/>
                <a:gd name="T5" fmla="*/ 7 h 13"/>
                <a:gd name="T6" fmla="*/ 6 w 12"/>
                <a:gd name="T7" fmla="*/ 5 h 13"/>
                <a:gd name="T8" fmla="*/ 8 w 12"/>
                <a:gd name="T9" fmla="*/ 4 h 13"/>
                <a:gd name="T10" fmla="*/ 9 w 12"/>
                <a:gd name="T11" fmla="*/ 3 h 13"/>
                <a:gd name="T12" fmla="*/ 11 w 12"/>
                <a:gd name="T13" fmla="*/ 3 h 13"/>
                <a:gd name="T14" fmla="*/ 11 w 12"/>
                <a:gd name="T15" fmla="*/ 3 h 13"/>
                <a:gd name="T16" fmla="*/ 12 w 12"/>
                <a:gd name="T17" fmla="*/ 1 h 13"/>
                <a:gd name="T18" fmla="*/ 12 w 12"/>
                <a:gd name="T19" fmla="*/ 0 h 13"/>
                <a:gd name="T20" fmla="*/ 12 w 12"/>
                <a:gd name="T21" fmla="*/ 0 h 13"/>
                <a:gd name="T22" fmla="*/ 9 w 12"/>
                <a:gd name="T23" fmla="*/ 0 h 13"/>
                <a:gd name="T24" fmla="*/ 8 w 12"/>
                <a:gd name="T25" fmla="*/ 1 h 13"/>
                <a:gd name="T26" fmla="*/ 5 w 12"/>
                <a:gd name="T27" fmla="*/ 4 h 13"/>
                <a:gd name="T28" fmla="*/ 2 w 12"/>
                <a:gd name="T29" fmla="*/ 7 h 13"/>
                <a:gd name="T30" fmla="*/ 0 w 12"/>
                <a:gd name="T31" fmla="*/ 8 h 13"/>
                <a:gd name="T32" fmla="*/ 0 w 12"/>
                <a:gd name="T33" fmla="*/ 10 h 13"/>
                <a:gd name="T34" fmla="*/ 0 w 12"/>
                <a:gd name="T35" fmla="*/ 10 h 13"/>
                <a:gd name="T36" fmla="*/ 0 w 12"/>
                <a:gd name="T37" fmla="*/ 11 h 13"/>
                <a:gd name="T38" fmla="*/ 2 w 12"/>
                <a:gd name="T39" fmla="*/ 13 h 13"/>
                <a:gd name="T40" fmla="*/ 3 w 12"/>
                <a:gd name="T4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3" y="11"/>
                  </a:moveTo>
                  <a:lnTo>
                    <a:pt x="5" y="10"/>
                  </a:lnTo>
                  <a:lnTo>
                    <a:pt x="6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51" name="Freeform 164"/>
            <p:cNvSpPr>
              <a:spLocks/>
            </p:cNvSpPr>
            <p:nvPr/>
          </p:nvSpPr>
          <p:spPr bwMode="auto">
            <a:xfrm>
              <a:off x="1363858" y="2141765"/>
              <a:ext cx="4646" cy="3484"/>
            </a:xfrm>
            <a:custGeom>
              <a:avLst/>
              <a:gdLst>
                <a:gd name="T0" fmla="*/ 3 w 9"/>
                <a:gd name="T1" fmla="*/ 6 h 8"/>
                <a:gd name="T2" fmla="*/ 4 w 9"/>
                <a:gd name="T3" fmla="*/ 3 h 8"/>
                <a:gd name="T4" fmla="*/ 7 w 9"/>
                <a:gd name="T5" fmla="*/ 2 h 8"/>
                <a:gd name="T6" fmla="*/ 9 w 9"/>
                <a:gd name="T7" fmla="*/ 2 h 8"/>
                <a:gd name="T8" fmla="*/ 9 w 9"/>
                <a:gd name="T9" fmla="*/ 2 h 8"/>
                <a:gd name="T10" fmla="*/ 9 w 9"/>
                <a:gd name="T11" fmla="*/ 2 h 8"/>
                <a:gd name="T12" fmla="*/ 9 w 9"/>
                <a:gd name="T13" fmla="*/ 0 h 8"/>
                <a:gd name="T14" fmla="*/ 9 w 9"/>
                <a:gd name="T15" fmla="*/ 0 h 8"/>
                <a:gd name="T16" fmla="*/ 7 w 9"/>
                <a:gd name="T17" fmla="*/ 0 h 8"/>
                <a:gd name="T18" fmla="*/ 4 w 9"/>
                <a:gd name="T19" fmla="*/ 0 h 8"/>
                <a:gd name="T20" fmla="*/ 3 w 9"/>
                <a:gd name="T21" fmla="*/ 2 h 8"/>
                <a:gd name="T22" fmla="*/ 2 w 9"/>
                <a:gd name="T23" fmla="*/ 5 h 8"/>
                <a:gd name="T24" fmla="*/ 0 w 9"/>
                <a:gd name="T25" fmla="*/ 5 h 8"/>
                <a:gd name="T26" fmla="*/ 0 w 9"/>
                <a:gd name="T27" fmla="*/ 6 h 8"/>
                <a:gd name="T28" fmla="*/ 0 w 9"/>
                <a:gd name="T29" fmla="*/ 8 h 8"/>
                <a:gd name="T30" fmla="*/ 0 w 9"/>
                <a:gd name="T31" fmla="*/ 8 h 8"/>
                <a:gd name="T32" fmla="*/ 3 w 9"/>
                <a:gd name="T3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8">
                  <a:moveTo>
                    <a:pt x="3" y="6"/>
                  </a:moveTo>
                  <a:lnTo>
                    <a:pt x="4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52" name="Freeform 165"/>
            <p:cNvSpPr>
              <a:spLocks/>
            </p:cNvSpPr>
            <p:nvPr/>
          </p:nvSpPr>
          <p:spPr bwMode="auto">
            <a:xfrm>
              <a:off x="1340627" y="2155701"/>
              <a:ext cx="19746" cy="6968"/>
            </a:xfrm>
            <a:custGeom>
              <a:avLst/>
              <a:gdLst>
                <a:gd name="T0" fmla="*/ 33 w 33"/>
                <a:gd name="T1" fmla="*/ 7 h 12"/>
                <a:gd name="T2" fmla="*/ 32 w 33"/>
                <a:gd name="T3" fmla="*/ 6 h 12"/>
                <a:gd name="T4" fmla="*/ 30 w 33"/>
                <a:gd name="T5" fmla="*/ 7 h 12"/>
                <a:gd name="T6" fmla="*/ 30 w 33"/>
                <a:gd name="T7" fmla="*/ 9 h 12"/>
                <a:gd name="T8" fmla="*/ 27 w 33"/>
                <a:gd name="T9" fmla="*/ 9 h 12"/>
                <a:gd name="T10" fmla="*/ 24 w 33"/>
                <a:gd name="T11" fmla="*/ 7 h 12"/>
                <a:gd name="T12" fmla="*/ 22 w 33"/>
                <a:gd name="T13" fmla="*/ 5 h 12"/>
                <a:gd name="T14" fmla="*/ 17 w 33"/>
                <a:gd name="T15" fmla="*/ 2 h 12"/>
                <a:gd name="T16" fmla="*/ 14 w 33"/>
                <a:gd name="T17" fmla="*/ 0 h 12"/>
                <a:gd name="T18" fmla="*/ 10 w 33"/>
                <a:gd name="T19" fmla="*/ 0 h 12"/>
                <a:gd name="T20" fmla="*/ 4 w 33"/>
                <a:gd name="T21" fmla="*/ 3 h 12"/>
                <a:gd name="T22" fmla="*/ 0 w 33"/>
                <a:gd name="T23" fmla="*/ 5 h 12"/>
                <a:gd name="T24" fmla="*/ 0 w 33"/>
                <a:gd name="T25" fmla="*/ 6 h 12"/>
                <a:gd name="T26" fmla="*/ 3 w 33"/>
                <a:gd name="T27" fmla="*/ 6 h 12"/>
                <a:gd name="T28" fmla="*/ 7 w 33"/>
                <a:gd name="T29" fmla="*/ 5 h 12"/>
                <a:gd name="T30" fmla="*/ 10 w 33"/>
                <a:gd name="T31" fmla="*/ 3 h 12"/>
                <a:gd name="T32" fmla="*/ 13 w 33"/>
                <a:gd name="T33" fmla="*/ 3 h 12"/>
                <a:gd name="T34" fmla="*/ 16 w 33"/>
                <a:gd name="T35" fmla="*/ 5 h 12"/>
                <a:gd name="T36" fmla="*/ 20 w 33"/>
                <a:gd name="T37" fmla="*/ 7 h 12"/>
                <a:gd name="T38" fmla="*/ 23 w 33"/>
                <a:gd name="T39" fmla="*/ 10 h 12"/>
                <a:gd name="T40" fmla="*/ 26 w 33"/>
                <a:gd name="T41" fmla="*/ 12 h 12"/>
                <a:gd name="T42" fmla="*/ 27 w 33"/>
                <a:gd name="T43" fmla="*/ 12 h 12"/>
                <a:gd name="T44" fmla="*/ 30 w 33"/>
                <a:gd name="T45" fmla="*/ 10 h 12"/>
                <a:gd name="T46" fmla="*/ 33 w 33"/>
                <a:gd name="T47" fmla="*/ 9 h 12"/>
                <a:gd name="T48" fmla="*/ 33 w 33"/>
                <a:gd name="T4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12">
                  <a:moveTo>
                    <a:pt x="33" y="7"/>
                  </a:move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9"/>
                  </a:lnTo>
                  <a:lnTo>
                    <a:pt x="24" y="7"/>
                  </a:lnTo>
                  <a:lnTo>
                    <a:pt x="22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20" y="7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53" name="Freeform 166"/>
            <p:cNvSpPr>
              <a:spLocks/>
            </p:cNvSpPr>
            <p:nvPr/>
          </p:nvSpPr>
          <p:spPr bwMode="auto">
            <a:xfrm>
              <a:off x="1331335" y="2152217"/>
              <a:ext cx="18585" cy="5807"/>
            </a:xfrm>
            <a:custGeom>
              <a:avLst/>
              <a:gdLst>
                <a:gd name="T0" fmla="*/ 1 w 30"/>
                <a:gd name="T1" fmla="*/ 11 h 11"/>
                <a:gd name="T2" fmla="*/ 5 w 30"/>
                <a:gd name="T3" fmla="*/ 9 h 11"/>
                <a:gd name="T4" fmla="*/ 7 w 30"/>
                <a:gd name="T5" fmla="*/ 6 h 11"/>
                <a:gd name="T6" fmla="*/ 8 w 30"/>
                <a:gd name="T7" fmla="*/ 5 h 11"/>
                <a:gd name="T8" fmla="*/ 11 w 30"/>
                <a:gd name="T9" fmla="*/ 3 h 11"/>
                <a:gd name="T10" fmla="*/ 16 w 30"/>
                <a:gd name="T11" fmla="*/ 3 h 11"/>
                <a:gd name="T12" fmla="*/ 20 w 30"/>
                <a:gd name="T13" fmla="*/ 5 h 11"/>
                <a:gd name="T14" fmla="*/ 23 w 30"/>
                <a:gd name="T15" fmla="*/ 6 h 11"/>
                <a:gd name="T16" fmla="*/ 24 w 30"/>
                <a:gd name="T17" fmla="*/ 6 h 11"/>
                <a:gd name="T18" fmla="*/ 26 w 30"/>
                <a:gd name="T19" fmla="*/ 6 h 11"/>
                <a:gd name="T20" fmla="*/ 29 w 30"/>
                <a:gd name="T21" fmla="*/ 6 h 11"/>
                <a:gd name="T22" fmla="*/ 30 w 30"/>
                <a:gd name="T23" fmla="*/ 6 h 11"/>
                <a:gd name="T24" fmla="*/ 29 w 30"/>
                <a:gd name="T25" fmla="*/ 5 h 11"/>
                <a:gd name="T26" fmla="*/ 26 w 30"/>
                <a:gd name="T27" fmla="*/ 3 h 11"/>
                <a:gd name="T28" fmla="*/ 20 w 30"/>
                <a:gd name="T29" fmla="*/ 0 h 11"/>
                <a:gd name="T30" fmla="*/ 14 w 30"/>
                <a:gd name="T31" fmla="*/ 0 h 11"/>
                <a:gd name="T32" fmla="*/ 10 w 30"/>
                <a:gd name="T33" fmla="*/ 0 h 11"/>
                <a:gd name="T34" fmla="*/ 5 w 30"/>
                <a:gd name="T35" fmla="*/ 3 h 11"/>
                <a:gd name="T36" fmla="*/ 1 w 30"/>
                <a:gd name="T37" fmla="*/ 8 h 11"/>
                <a:gd name="T38" fmla="*/ 0 w 30"/>
                <a:gd name="T39" fmla="*/ 11 h 11"/>
                <a:gd name="T40" fmla="*/ 1 w 30"/>
                <a:gd name="T4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11">
                  <a:moveTo>
                    <a:pt x="1" y="11"/>
                  </a:moveTo>
                  <a:lnTo>
                    <a:pt x="5" y="9"/>
                  </a:lnTo>
                  <a:lnTo>
                    <a:pt x="7" y="6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54" name="Freeform 167"/>
            <p:cNvSpPr>
              <a:spLocks/>
            </p:cNvSpPr>
            <p:nvPr/>
          </p:nvSpPr>
          <p:spPr bwMode="auto">
            <a:xfrm>
              <a:off x="1322042" y="2154540"/>
              <a:ext cx="12777" cy="4645"/>
            </a:xfrm>
            <a:custGeom>
              <a:avLst/>
              <a:gdLst>
                <a:gd name="T0" fmla="*/ 0 w 21"/>
                <a:gd name="T1" fmla="*/ 9 h 9"/>
                <a:gd name="T2" fmla="*/ 2 w 21"/>
                <a:gd name="T3" fmla="*/ 9 h 9"/>
                <a:gd name="T4" fmla="*/ 5 w 21"/>
                <a:gd name="T5" fmla="*/ 6 h 9"/>
                <a:gd name="T6" fmla="*/ 8 w 21"/>
                <a:gd name="T7" fmla="*/ 5 h 9"/>
                <a:gd name="T8" fmla="*/ 11 w 21"/>
                <a:gd name="T9" fmla="*/ 3 h 9"/>
                <a:gd name="T10" fmla="*/ 14 w 21"/>
                <a:gd name="T11" fmla="*/ 3 h 9"/>
                <a:gd name="T12" fmla="*/ 16 w 21"/>
                <a:gd name="T13" fmla="*/ 3 h 9"/>
                <a:gd name="T14" fmla="*/ 17 w 21"/>
                <a:gd name="T15" fmla="*/ 5 h 9"/>
                <a:gd name="T16" fmla="*/ 18 w 21"/>
                <a:gd name="T17" fmla="*/ 5 h 9"/>
                <a:gd name="T18" fmla="*/ 20 w 21"/>
                <a:gd name="T19" fmla="*/ 5 h 9"/>
                <a:gd name="T20" fmla="*/ 21 w 21"/>
                <a:gd name="T21" fmla="*/ 3 h 9"/>
                <a:gd name="T22" fmla="*/ 21 w 21"/>
                <a:gd name="T23" fmla="*/ 2 h 9"/>
                <a:gd name="T24" fmla="*/ 20 w 21"/>
                <a:gd name="T25" fmla="*/ 0 h 9"/>
                <a:gd name="T26" fmla="*/ 18 w 21"/>
                <a:gd name="T27" fmla="*/ 0 h 9"/>
                <a:gd name="T28" fmla="*/ 17 w 21"/>
                <a:gd name="T29" fmla="*/ 0 h 9"/>
                <a:gd name="T30" fmla="*/ 16 w 21"/>
                <a:gd name="T31" fmla="*/ 0 h 9"/>
                <a:gd name="T32" fmla="*/ 13 w 21"/>
                <a:gd name="T33" fmla="*/ 0 h 9"/>
                <a:gd name="T34" fmla="*/ 8 w 21"/>
                <a:gd name="T35" fmla="*/ 2 h 9"/>
                <a:gd name="T36" fmla="*/ 4 w 21"/>
                <a:gd name="T37" fmla="*/ 5 h 9"/>
                <a:gd name="T38" fmla="*/ 0 w 21"/>
                <a:gd name="T39" fmla="*/ 8 h 9"/>
                <a:gd name="T40" fmla="*/ 0 w 21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" y="9"/>
                  </a:lnTo>
                  <a:lnTo>
                    <a:pt x="5" y="6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55" name="Freeform 168"/>
            <p:cNvSpPr>
              <a:spLocks/>
            </p:cNvSpPr>
            <p:nvPr/>
          </p:nvSpPr>
          <p:spPr bwMode="auto">
            <a:xfrm>
              <a:off x="1326689" y="2147572"/>
              <a:ext cx="17423" cy="8129"/>
            </a:xfrm>
            <a:custGeom>
              <a:avLst/>
              <a:gdLst>
                <a:gd name="T0" fmla="*/ 3 w 29"/>
                <a:gd name="T1" fmla="*/ 13 h 14"/>
                <a:gd name="T2" fmla="*/ 4 w 29"/>
                <a:gd name="T3" fmla="*/ 10 h 14"/>
                <a:gd name="T4" fmla="*/ 6 w 29"/>
                <a:gd name="T5" fmla="*/ 7 h 14"/>
                <a:gd name="T6" fmla="*/ 9 w 29"/>
                <a:gd name="T7" fmla="*/ 4 h 14"/>
                <a:gd name="T8" fmla="*/ 13 w 29"/>
                <a:gd name="T9" fmla="*/ 2 h 14"/>
                <a:gd name="T10" fmla="*/ 17 w 29"/>
                <a:gd name="T11" fmla="*/ 2 h 14"/>
                <a:gd name="T12" fmla="*/ 20 w 29"/>
                <a:gd name="T13" fmla="*/ 2 h 14"/>
                <a:gd name="T14" fmla="*/ 22 w 29"/>
                <a:gd name="T15" fmla="*/ 2 h 14"/>
                <a:gd name="T16" fmla="*/ 25 w 29"/>
                <a:gd name="T17" fmla="*/ 2 h 14"/>
                <a:gd name="T18" fmla="*/ 26 w 29"/>
                <a:gd name="T19" fmla="*/ 2 h 14"/>
                <a:gd name="T20" fmla="*/ 28 w 29"/>
                <a:gd name="T21" fmla="*/ 1 h 14"/>
                <a:gd name="T22" fmla="*/ 29 w 29"/>
                <a:gd name="T23" fmla="*/ 1 h 14"/>
                <a:gd name="T24" fmla="*/ 29 w 29"/>
                <a:gd name="T25" fmla="*/ 1 h 14"/>
                <a:gd name="T26" fmla="*/ 26 w 29"/>
                <a:gd name="T27" fmla="*/ 0 h 14"/>
                <a:gd name="T28" fmla="*/ 22 w 29"/>
                <a:gd name="T29" fmla="*/ 0 h 14"/>
                <a:gd name="T30" fmla="*/ 16 w 29"/>
                <a:gd name="T31" fmla="*/ 0 h 14"/>
                <a:gd name="T32" fmla="*/ 13 w 29"/>
                <a:gd name="T33" fmla="*/ 0 h 14"/>
                <a:gd name="T34" fmla="*/ 10 w 29"/>
                <a:gd name="T35" fmla="*/ 1 h 14"/>
                <a:gd name="T36" fmla="*/ 7 w 29"/>
                <a:gd name="T37" fmla="*/ 4 h 14"/>
                <a:gd name="T38" fmla="*/ 4 w 29"/>
                <a:gd name="T39" fmla="*/ 7 h 14"/>
                <a:gd name="T40" fmla="*/ 1 w 29"/>
                <a:gd name="T41" fmla="*/ 11 h 14"/>
                <a:gd name="T42" fmla="*/ 0 w 29"/>
                <a:gd name="T43" fmla="*/ 14 h 14"/>
                <a:gd name="T44" fmla="*/ 0 w 29"/>
                <a:gd name="T45" fmla="*/ 14 h 14"/>
                <a:gd name="T46" fmla="*/ 1 w 29"/>
                <a:gd name="T47" fmla="*/ 14 h 14"/>
                <a:gd name="T48" fmla="*/ 3 w 29"/>
                <a:gd name="T4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4">
                  <a:moveTo>
                    <a:pt x="3" y="13"/>
                  </a:moveTo>
                  <a:lnTo>
                    <a:pt x="4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56" name="Freeform 169"/>
            <p:cNvSpPr>
              <a:spLocks/>
            </p:cNvSpPr>
            <p:nvPr/>
          </p:nvSpPr>
          <p:spPr bwMode="auto">
            <a:xfrm>
              <a:off x="1326689" y="2158024"/>
              <a:ext cx="11615" cy="3484"/>
            </a:xfrm>
            <a:custGeom>
              <a:avLst/>
              <a:gdLst>
                <a:gd name="T0" fmla="*/ 0 w 20"/>
                <a:gd name="T1" fmla="*/ 5 h 5"/>
                <a:gd name="T2" fmla="*/ 1 w 20"/>
                <a:gd name="T3" fmla="*/ 5 h 5"/>
                <a:gd name="T4" fmla="*/ 4 w 20"/>
                <a:gd name="T5" fmla="*/ 5 h 5"/>
                <a:gd name="T6" fmla="*/ 7 w 20"/>
                <a:gd name="T7" fmla="*/ 4 h 5"/>
                <a:gd name="T8" fmla="*/ 10 w 20"/>
                <a:gd name="T9" fmla="*/ 4 h 5"/>
                <a:gd name="T10" fmla="*/ 11 w 20"/>
                <a:gd name="T11" fmla="*/ 4 h 5"/>
                <a:gd name="T12" fmla="*/ 13 w 20"/>
                <a:gd name="T13" fmla="*/ 4 h 5"/>
                <a:gd name="T14" fmla="*/ 13 w 20"/>
                <a:gd name="T15" fmla="*/ 4 h 5"/>
                <a:gd name="T16" fmla="*/ 16 w 20"/>
                <a:gd name="T17" fmla="*/ 5 h 5"/>
                <a:gd name="T18" fmla="*/ 17 w 20"/>
                <a:gd name="T19" fmla="*/ 5 h 5"/>
                <a:gd name="T20" fmla="*/ 20 w 20"/>
                <a:gd name="T21" fmla="*/ 4 h 5"/>
                <a:gd name="T22" fmla="*/ 20 w 20"/>
                <a:gd name="T23" fmla="*/ 2 h 5"/>
                <a:gd name="T24" fmla="*/ 19 w 20"/>
                <a:gd name="T25" fmla="*/ 1 h 5"/>
                <a:gd name="T26" fmla="*/ 17 w 20"/>
                <a:gd name="T27" fmla="*/ 0 h 5"/>
                <a:gd name="T28" fmla="*/ 14 w 20"/>
                <a:gd name="T29" fmla="*/ 0 h 5"/>
                <a:gd name="T30" fmla="*/ 13 w 20"/>
                <a:gd name="T31" fmla="*/ 0 h 5"/>
                <a:gd name="T32" fmla="*/ 10 w 20"/>
                <a:gd name="T33" fmla="*/ 0 h 5"/>
                <a:gd name="T34" fmla="*/ 7 w 20"/>
                <a:gd name="T35" fmla="*/ 1 h 5"/>
                <a:gd name="T36" fmla="*/ 3 w 20"/>
                <a:gd name="T37" fmla="*/ 2 h 5"/>
                <a:gd name="T38" fmla="*/ 0 w 20"/>
                <a:gd name="T39" fmla="*/ 4 h 5"/>
                <a:gd name="T40" fmla="*/ 0 w 20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5">
                  <a:moveTo>
                    <a:pt x="0" y="5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57" name="Freeform 170"/>
            <p:cNvSpPr>
              <a:spLocks/>
            </p:cNvSpPr>
            <p:nvPr/>
          </p:nvSpPr>
          <p:spPr bwMode="auto">
            <a:xfrm>
              <a:off x="1337142" y="2171960"/>
              <a:ext cx="10454" cy="19743"/>
            </a:xfrm>
            <a:custGeom>
              <a:avLst/>
              <a:gdLst>
                <a:gd name="T0" fmla="*/ 15 w 19"/>
                <a:gd name="T1" fmla="*/ 3 h 33"/>
                <a:gd name="T2" fmla="*/ 15 w 19"/>
                <a:gd name="T3" fmla="*/ 7 h 33"/>
                <a:gd name="T4" fmla="*/ 15 w 19"/>
                <a:gd name="T5" fmla="*/ 9 h 33"/>
                <a:gd name="T6" fmla="*/ 13 w 19"/>
                <a:gd name="T7" fmla="*/ 12 h 33"/>
                <a:gd name="T8" fmla="*/ 13 w 19"/>
                <a:gd name="T9" fmla="*/ 14 h 33"/>
                <a:gd name="T10" fmla="*/ 12 w 19"/>
                <a:gd name="T11" fmla="*/ 17 h 33"/>
                <a:gd name="T12" fmla="*/ 9 w 19"/>
                <a:gd name="T13" fmla="*/ 20 h 33"/>
                <a:gd name="T14" fmla="*/ 8 w 19"/>
                <a:gd name="T15" fmla="*/ 22 h 33"/>
                <a:gd name="T16" fmla="*/ 5 w 19"/>
                <a:gd name="T17" fmla="*/ 22 h 33"/>
                <a:gd name="T18" fmla="*/ 2 w 19"/>
                <a:gd name="T19" fmla="*/ 25 h 33"/>
                <a:gd name="T20" fmla="*/ 0 w 19"/>
                <a:gd name="T21" fmla="*/ 29 h 33"/>
                <a:gd name="T22" fmla="*/ 0 w 19"/>
                <a:gd name="T23" fmla="*/ 33 h 33"/>
                <a:gd name="T24" fmla="*/ 3 w 19"/>
                <a:gd name="T25" fmla="*/ 32 h 33"/>
                <a:gd name="T26" fmla="*/ 6 w 19"/>
                <a:gd name="T27" fmla="*/ 29 h 33"/>
                <a:gd name="T28" fmla="*/ 6 w 19"/>
                <a:gd name="T29" fmla="*/ 26 h 33"/>
                <a:gd name="T30" fmla="*/ 8 w 19"/>
                <a:gd name="T31" fmla="*/ 25 h 33"/>
                <a:gd name="T32" fmla="*/ 9 w 19"/>
                <a:gd name="T33" fmla="*/ 25 h 33"/>
                <a:gd name="T34" fmla="*/ 12 w 19"/>
                <a:gd name="T35" fmla="*/ 23 h 33"/>
                <a:gd name="T36" fmla="*/ 15 w 19"/>
                <a:gd name="T37" fmla="*/ 22 h 33"/>
                <a:gd name="T38" fmla="*/ 18 w 19"/>
                <a:gd name="T39" fmla="*/ 19 h 33"/>
                <a:gd name="T40" fmla="*/ 19 w 19"/>
                <a:gd name="T41" fmla="*/ 14 h 33"/>
                <a:gd name="T42" fmla="*/ 19 w 19"/>
                <a:gd name="T43" fmla="*/ 10 h 33"/>
                <a:gd name="T44" fmla="*/ 18 w 19"/>
                <a:gd name="T45" fmla="*/ 7 h 33"/>
                <a:gd name="T46" fmla="*/ 16 w 19"/>
                <a:gd name="T47" fmla="*/ 4 h 33"/>
                <a:gd name="T48" fmla="*/ 16 w 19"/>
                <a:gd name="T49" fmla="*/ 3 h 33"/>
                <a:gd name="T50" fmla="*/ 16 w 19"/>
                <a:gd name="T51" fmla="*/ 1 h 33"/>
                <a:gd name="T52" fmla="*/ 16 w 19"/>
                <a:gd name="T53" fmla="*/ 0 h 33"/>
                <a:gd name="T54" fmla="*/ 15 w 19"/>
                <a:gd name="T55" fmla="*/ 0 h 33"/>
                <a:gd name="T56" fmla="*/ 15 w 19"/>
                <a:gd name="T5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33">
                  <a:moveTo>
                    <a:pt x="15" y="3"/>
                  </a:moveTo>
                  <a:lnTo>
                    <a:pt x="15" y="7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5" y="22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2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2" y="23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58" name="Freeform 171"/>
            <p:cNvSpPr>
              <a:spLocks/>
            </p:cNvSpPr>
            <p:nvPr/>
          </p:nvSpPr>
          <p:spPr bwMode="auto">
            <a:xfrm>
              <a:off x="1338304" y="2167315"/>
              <a:ext cx="15100" cy="4645"/>
            </a:xfrm>
            <a:custGeom>
              <a:avLst/>
              <a:gdLst>
                <a:gd name="T0" fmla="*/ 2 w 27"/>
                <a:gd name="T1" fmla="*/ 2 h 9"/>
                <a:gd name="T2" fmla="*/ 0 w 27"/>
                <a:gd name="T3" fmla="*/ 3 h 9"/>
                <a:gd name="T4" fmla="*/ 2 w 27"/>
                <a:gd name="T5" fmla="*/ 3 h 9"/>
                <a:gd name="T6" fmla="*/ 8 w 27"/>
                <a:gd name="T7" fmla="*/ 3 h 9"/>
                <a:gd name="T8" fmla="*/ 13 w 27"/>
                <a:gd name="T9" fmla="*/ 3 h 9"/>
                <a:gd name="T10" fmla="*/ 18 w 27"/>
                <a:gd name="T11" fmla="*/ 3 h 9"/>
                <a:gd name="T12" fmla="*/ 19 w 27"/>
                <a:gd name="T13" fmla="*/ 4 h 9"/>
                <a:gd name="T14" fmla="*/ 21 w 27"/>
                <a:gd name="T15" fmla="*/ 6 h 9"/>
                <a:gd name="T16" fmla="*/ 24 w 27"/>
                <a:gd name="T17" fmla="*/ 9 h 9"/>
                <a:gd name="T18" fmla="*/ 27 w 27"/>
                <a:gd name="T19" fmla="*/ 7 h 9"/>
                <a:gd name="T20" fmla="*/ 24 w 27"/>
                <a:gd name="T21" fmla="*/ 4 h 9"/>
                <a:gd name="T22" fmla="*/ 19 w 27"/>
                <a:gd name="T23" fmla="*/ 2 h 9"/>
                <a:gd name="T24" fmla="*/ 16 w 27"/>
                <a:gd name="T25" fmla="*/ 0 h 9"/>
                <a:gd name="T26" fmla="*/ 13 w 27"/>
                <a:gd name="T27" fmla="*/ 0 h 9"/>
                <a:gd name="T28" fmla="*/ 9 w 27"/>
                <a:gd name="T29" fmla="*/ 0 h 9"/>
                <a:gd name="T30" fmla="*/ 5 w 27"/>
                <a:gd name="T31" fmla="*/ 0 h 9"/>
                <a:gd name="T32" fmla="*/ 2 w 27"/>
                <a:gd name="T3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9">
                  <a:moveTo>
                    <a:pt x="2" y="2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8" y="3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4" y="9"/>
                  </a:lnTo>
                  <a:lnTo>
                    <a:pt x="27" y="7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59" name="Freeform 172"/>
            <p:cNvSpPr>
              <a:spLocks/>
            </p:cNvSpPr>
            <p:nvPr/>
          </p:nvSpPr>
          <p:spPr bwMode="auto">
            <a:xfrm>
              <a:off x="1327850" y="2173121"/>
              <a:ext cx="6969" cy="9291"/>
            </a:xfrm>
            <a:custGeom>
              <a:avLst/>
              <a:gdLst>
                <a:gd name="T0" fmla="*/ 8 w 11"/>
                <a:gd name="T1" fmla="*/ 1 h 16"/>
                <a:gd name="T2" fmla="*/ 7 w 11"/>
                <a:gd name="T3" fmla="*/ 4 h 16"/>
                <a:gd name="T4" fmla="*/ 7 w 11"/>
                <a:gd name="T5" fmla="*/ 7 h 16"/>
                <a:gd name="T6" fmla="*/ 7 w 11"/>
                <a:gd name="T7" fmla="*/ 9 h 16"/>
                <a:gd name="T8" fmla="*/ 6 w 11"/>
                <a:gd name="T9" fmla="*/ 11 h 16"/>
                <a:gd name="T10" fmla="*/ 4 w 11"/>
                <a:gd name="T11" fmla="*/ 13 h 16"/>
                <a:gd name="T12" fmla="*/ 3 w 11"/>
                <a:gd name="T13" fmla="*/ 14 h 16"/>
                <a:gd name="T14" fmla="*/ 0 w 11"/>
                <a:gd name="T15" fmla="*/ 14 h 16"/>
                <a:gd name="T16" fmla="*/ 0 w 11"/>
                <a:gd name="T17" fmla="*/ 14 h 16"/>
                <a:gd name="T18" fmla="*/ 1 w 11"/>
                <a:gd name="T19" fmla="*/ 14 h 16"/>
                <a:gd name="T20" fmla="*/ 3 w 11"/>
                <a:gd name="T21" fmla="*/ 16 h 16"/>
                <a:gd name="T22" fmla="*/ 4 w 11"/>
                <a:gd name="T23" fmla="*/ 16 h 16"/>
                <a:gd name="T24" fmla="*/ 7 w 11"/>
                <a:gd name="T25" fmla="*/ 14 h 16"/>
                <a:gd name="T26" fmla="*/ 8 w 11"/>
                <a:gd name="T27" fmla="*/ 11 h 16"/>
                <a:gd name="T28" fmla="*/ 10 w 11"/>
                <a:gd name="T29" fmla="*/ 7 h 16"/>
                <a:gd name="T30" fmla="*/ 11 w 11"/>
                <a:gd name="T31" fmla="*/ 3 h 16"/>
                <a:gd name="T32" fmla="*/ 11 w 11"/>
                <a:gd name="T33" fmla="*/ 1 h 16"/>
                <a:gd name="T34" fmla="*/ 11 w 11"/>
                <a:gd name="T35" fmla="*/ 1 h 16"/>
                <a:gd name="T36" fmla="*/ 11 w 11"/>
                <a:gd name="T37" fmla="*/ 0 h 16"/>
                <a:gd name="T38" fmla="*/ 10 w 11"/>
                <a:gd name="T39" fmla="*/ 0 h 16"/>
                <a:gd name="T40" fmla="*/ 8 w 11"/>
                <a:gd name="T4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6">
                  <a:moveTo>
                    <a:pt x="8" y="1"/>
                  </a:moveTo>
                  <a:lnTo>
                    <a:pt x="7" y="4"/>
                  </a:lnTo>
                  <a:lnTo>
                    <a:pt x="7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60" name="Freeform 173"/>
            <p:cNvSpPr>
              <a:spLocks/>
            </p:cNvSpPr>
            <p:nvPr/>
          </p:nvSpPr>
          <p:spPr bwMode="auto">
            <a:xfrm>
              <a:off x="1325527" y="2176605"/>
              <a:ext cx="3485" cy="5807"/>
            </a:xfrm>
            <a:custGeom>
              <a:avLst/>
              <a:gdLst>
                <a:gd name="T0" fmla="*/ 6 w 6"/>
                <a:gd name="T1" fmla="*/ 2 h 12"/>
                <a:gd name="T2" fmla="*/ 6 w 6"/>
                <a:gd name="T3" fmla="*/ 5 h 12"/>
                <a:gd name="T4" fmla="*/ 5 w 6"/>
                <a:gd name="T5" fmla="*/ 7 h 12"/>
                <a:gd name="T6" fmla="*/ 3 w 6"/>
                <a:gd name="T7" fmla="*/ 9 h 12"/>
                <a:gd name="T8" fmla="*/ 3 w 6"/>
                <a:gd name="T9" fmla="*/ 9 h 12"/>
                <a:gd name="T10" fmla="*/ 3 w 6"/>
                <a:gd name="T11" fmla="*/ 9 h 12"/>
                <a:gd name="T12" fmla="*/ 2 w 6"/>
                <a:gd name="T13" fmla="*/ 10 h 12"/>
                <a:gd name="T14" fmla="*/ 2 w 6"/>
                <a:gd name="T15" fmla="*/ 12 h 12"/>
                <a:gd name="T16" fmla="*/ 0 w 6"/>
                <a:gd name="T17" fmla="*/ 12 h 12"/>
                <a:gd name="T18" fmla="*/ 0 w 6"/>
                <a:gd name="T19" fmla="*/ 10 h 12"/>
                <a:gd name="T20" fmla="*/ 0 w 6"/>
                <a:gd name="T21" fmla="*/ 7 h 12"/>
                <a:gd name="T22" fmla="*/ 2 w 6"/>
                <a:gd name="T23" fmla="*/ 6 h 12"/>
                <a:gd name="T24" fmla="*/ 2 w 6"/>
                <a:gd name="T25" fmla="*/ 5 h 12"/>
                <a:gd name="T26" fmla="*/ 2 w 6"/>
                <a:gd name="T27" fmla="*/ 3 h 12"/>
                <a:gd name="T28" fmla="*/ 5 w 6"/>
                <a:gd name="T29" fmla="*/ 2 h 12"/>
                <a:gd name="T30" fmla="*/ 6 w 6"/>
                <a:gd name="T31" fmla="*/ 0 h 12"/>
                <a:gd name="T32" fmla="*/ 6 w 6"/>
                <a:gd name="T3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2">
                  <a:moveTo>
                    <a:pt x="6" y="2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61" name="Freeform 174"/>
            <p:cNvSpPr>
              <a:spLocks/>
            </p:cNvSpPr>
            <p:nvPr/>
          </p:nvSpPr>
          <p:spPr bwMode="auto">
            <a:xfrm>
              <a:off x="1345273" y="2168476"/>
              <a:ext cx="2323" cy="5807"/>
            </a:xfrm>
            <a:custGeom>
              <a:avLst/>
              <a:gdLst>
                <a:gd name="T0" fmla="*/ 4 w 4"/>
                <a:gd name="T1" fmla="*/ 1 h 10"/>
                <a:gd name="T2" fmla="*/ 4 w 4"/>
                <a:gd name="T3" fmla="*/ 4 h 10"/>
                <a:gd name="T4" fmla="*/ 3 w 4"/>
                <a:gd name="T5" fmla="*/ 7 h 10"/>
                <a:gd name="T6" fmla="*/ 1 w 4"/>
                <a:gd name="T7" fmla="*/ 9 h 10"/>
                <a:gd name="T8" fmla="*/ 1 w 4"/>
                <a:gd name="T9" fmla="*/ 9 h 10"/>
                <a:gd name="T10" fmla="*/ 1 w 4"/>
                <a:gd name="T11" fmla="*/ 9 h 10"/>
                <a:gd name="T12" fmla="*/ 1 w 4"/>
                <a:gd name="T13" fmla="*/ 9 h 10"/>
                <a:gd name="T14" fmla="*/ 1 w 4"/>
                <a:gd name="T15" fmla="*/ 10 h 10"/>
                <a:gd name="T16" fmla="*/ 0 w 4"/>
                <a:gd name="T17" fmla="*/ 10 h 10"/>
                <a:gd name="T18" fmla="*/ 0 w 4"/>
                <a:gd name="T19" fmla="*/ 9 h 10"/>
                <a:gd name="T20" fmla="*/ 0 w 4"/>
                <a:gd name="T21" fmla="*/ 7 h 10"/>
                <a:gd name="T22" fmla="*/ 1 w 4"/>
                <a:gd name="T23" fmla="*/ 6 h 10"/>
                <a:gd name="T24" fmla="*/ 1 w 4"/>
                <a:gd name="T25" fmla="*/ 4 h 10"/>
                <a:gd name="T26" fmla="*/ 1 w 4"/>
                <a:gd name="T27" fmla="*/ 3 h 10"/>
                <a:gd name="T28" fmla="*/ 3 w 4"/>
                <a:gd name="T29" fmla="*/ 1 h 10"/>
                <a:gd name="T30" fmla="*/ 4 w 4"/>
                <a:gd name="T31" fmla="*/ 0 h 10"/>
                <a:gd name="T32" fmla="*/ 4 w 4"/>
                <a:gd name="T3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10">
                  <a:moveTo>
                    <a:pt x="4" y="1"/>
                  </a:move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62" name="Freeform 175"/>
            <p:cNvSpPr>
              <a:spLocks/>
            </p:cNvSpPr>
            <p:nvPr/>
          </p:nvSpPr>
          <p:spPr bwMode="auto">
            <a:xfrm>
              <a:off x="1340627" y="2178928"/>
              <a:ext cx="5808" cy="1161"/>
            </a:xfrm>
            <a:custGeom>
              <a:avLst/>
              <a:gdLst>
                <a:gd name="T0" fmla="*/ 10 w 12"/>
                <a:gd name="T1" fmla="*/ 2 h 2"/>
                <a:gd name="T2" fmla="*/ 7 w 12"/>
                <a:gd name="T3" fmla="*/ 2 h 2"/>
                <a:gd name="T4" fmla="*/ 5 w 12"/>
                <a:gd name="T5" fmla="*/ 2 h 2"/>
                <a:gd name="T6" fmla="*/ 3 w 12"/>
                <a:gd name="T7" fmla="*/ 2 h 2"/>
                <a:gd name="T8" fmla="*/ 3 w 12"/>
                <a:gd name="T9" fmla="*/ 2 h 2"/>
                <a:gd name="T10" fmla="*/ 3 w 12"/>
                <a:gd name="T11" fmla="*/ 2 h 2"/>
                <a:gd name="T12" fmla="*/ 2 w 12"/>
                <a:gd name="T13" fmla="*/ 1 h 2"/>
                <a:gd name="T14" fmla="*/ 2 w 12"/>
                <a:gd name="T15" fmla="*/ 1 h 2"/>
                <a:gd name="T16" fmla="*/ 0 w 12"/>
                <a:gd name="T17" fmla="*/ 0 h 2"/>
                <a:gd name="T18" fmla="*/ 2 w 12"/>
                <a:gd name="T19" fmla="*/ 0 h 2"/>
                <a:gd name="T20" fmla="*/ 5 w 12"/>
                <a:gd name="T21" fmla="*/ 0 h 2"/>
                <a:gd name="T22" fmla="*/ 6 w 12"/>
                <a:gd name="T23" fmla="*/ 0 h 2"/>
                <a:gd name="T24" fmla="*/ 7 w 12"/>
                <a:gd name="T25" fmla="*/ 0 h 2"/>
                <a:gd name="T26" fmla="*/ 9 w 12"/>
                <a:gd name="T27" fmla="*/ 0 h 2"/>
                <a:gd name="T28" fmla="*/ 10 w 12"/>
                <a:gd name="T29" fmla="*/ 1 h 2"/>
                <a:gd name="T30" fmla="*/ 12 w 12"/>
                <a:gd name="T31" fmla="*/ 1 h 2"/>
                <a:gd name="T32" fmla="*/ 10 w 12"/>
                <a:gd name="T3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2">
                  <a:moveTo>
                    <a:pt x="10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63" name="Freeform 176"/>
            <p:cNvSpPr>
              <a:spLocks/>
            </p:cNvSpPr>
            <p:nvPr/>
          </p:nvSpPr>
          <p:spPr bwMode="auto">
            <a:xfrm>
              <a:off x="1333658" y="2161508"/>
              <a:ext cx="44138" cy="33679"/>
            </a:xfrm>
            <a:custGeom>
              <a:avLst/>
              <a:gdLst>
                <a:gd name="T0" fmla="*/ 47 w 74"/>
                <a:gd name="T1" fmla="*/ 21 h 59"/>
                <a:gd name="T2" fmla="*/ 42 w 74"/>
                <a:gd name="T3" fmla="*/ 28 h 59"/>
                <a:gd name="T4" fmla="*/ 39 w 74"/>
                <a:gd name="T5" fmla="*/ 31 h 59"/>
                <a:gd name="T6" fmla="*/ 35 w 74"/>
                <a:gd name="T7" fmla="*/ 31 h 59"/>
                <a:gd name="T8" fmla="*/ 34 w 74"/>
                <a:gd name="T9" fmla="*/ 34 h 59"/>
                <a:gd name="T10" fmla="*/ 34 w 74"/>
                <a:gd name="T11" fmla="*/ 38 h 59"/>
                <a:gd name="T12" fmla="*/ 32 w 74"/>
                <a:gd name="T13" fmla="*/ 41 h 59"/>
                <a:gd name="T14" fmla="*/ 29 w 74"/>
                <a:gd name="T15" fmla="*/ 43 h 59"/>
                <a:gd name="T16" fmla="*/ 28 w 74"/>
                <a:gd name="T17" fmla="*/ 44 h 59"/>
                <a:gd name="T18" fmla="*/ 26 w 74"/>
                <a:gd name="T19" fmla="*/ 48 h 59"/>
                <a:gd name="T20" fmla="*/ 23 w 74"/>
                <a:gd name="T21" fmla="*/ 50 h 59"/>
                <a:gd name="T22" fmla="*/ 20 w 74"/>
                <a:gd name="T23" fmla="*/ 50 h 59"/>
                <a:gd name="T24" fmla="*/ 16 w 74"/>
                <a:gd name="T25" fmla="*/ 51 h 59"/>
                <a:gd name="T26" fmla="*/ 1 w 74"/>
                <a:gd name="T27" fmla="*/ 59 h 59"/>
                <a:gd name="T28" fmla="*/ 4 w 74"/>
                <a:gd name="T29" fmla="*/ 54 h 59"/>
                <a:gd name="T30" fmla="*/ 16 w 74"/>
                <a:gd name="T31" fmla="*/ 47 h 59"/>
                <a:gd name="T32" fmla="*/ 17 w 74"/>
                <a:gd name="T33" fmla="*/ 44 h 59"/>
                <a:gd name="T34" fmla="*/ 13 w 74"/>
                <a:gd name="T35" fmla="*/ 46 h 59"/>
                <a:gd name="T36" fmla="*/ 13 w 74"/>
                <a:gd name="T37" fmla="*/ 40 h 59"/>
                <a:gd name="T38" fmla="*/ 20 w 74"/>
                <a:gd name="T39" fmla="*/ 31 h 59"/>
                <a:gd name="T40" fmla="*/ 26 w 74"/>
                <a:gd name="T41" fmla="*/ 31 h 59"/>
                <a:gd name="T42" fmla="*/ 34 w 74"/>
                <a:gd name="T43" fmla="*/ 27 h 59"/>
                <a:gd name="T44" fmla="*/ 34 w 74"/>
                <a:gd name="T45" fmla="*/ 21 h 59"/>
                <a:gd name="T46" fmla="*/ 31 w 74"/>
                <a:gd name="T47" fmla="*/ 18 h 59"/>
                <a:gd name="T48" fmla="*/ 38 w 74"/>
                <a:gd name="T49" fmla="*/ 18 h 59"/>
                <a:gd name="T50" fmla="*/ 38 w 74"/>
                <a:gd name="T51" fmla="*/ 16 h 59"/>
                <a:gd name="T52" fmla="*/ 36 w 74"/>
                <a:gd name="T53" fmla="*/ 13 h 59"/>
                <a:gd name="T54" fmla="*/ 35 w 74"/>
                <a:gd name="T55" fmla="*/ 11 h 59"/>
                <a:gd name="T56" fmla="*/ 41 w 74"/>
                <a:gd name="T57" fmla="*/ 9 h 59"/>
                <a:gd name="T58" fmla="*/ 47 w 74"/>
                <a:gd name="T59" fmla="*/ 3 h 59"/>
                <a:gd name="T60" fmla="*/ 50 w 74"/>
                <a:gd name="T61" fmla="*/ 2 h 59"/>
                <a:gd name="T62" fmla="*/ 53 w 74"/>
                <a:gd name="T63" fmla="*/ 5 h 59"/>
                <a:gd name="T64" fmla="*/ 57 w 74"/>
                <a:gd name="T65" fmla="*/ 3 h 59"/>
                <a:gd name="T66" fmla="*/ 60 w 74"/>
                <a:gd name="T67" fmla="*/ 0 h 59"/>
                <a:gd name="T68" fmla="*/ 61 w 74"/>
                <a:gd name="T69" fmla="*/ 3 h 59"/>
                <a:gd name="T70" fmla="*/ 70 w 74"/>
                <a:gd name="T71" fmla="*/ 3 h 59"/>
                <a:gd name="T72" fmla="*/ 74 w 74"/>
                <a:gd name="T73" fmla="*/ 3 h 59"/>
                <a:gd name="T74" fmla="*/ 69 w 74"/>
                <a:gd name="T75" fmla="*/ 9 h 59"/>
                <a:gd name="T76" fmla="*/ 63 w 74"/>
                <a:gd name="T77" fmla="*/ 12 h 59"/>
                <a:gd name="T78" fmla="*/ 54 w 74"/>
                <a:gd name="T79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" h="59">
                  <a:moveTo>
                    <a:pt x="50" y="18"/>
                  </a:moveTo>
                  <a:lnTo>
                    <a:pt x="47" y="21"/>
                  </a:lnTo>
                  <a:lnTo>
                    <a:pt x="44" y="24"/>
                  </a:lnTo>
                  <a:lnTo>
                    <a:pt x="42" y="28"/>
                  </a:lnTo>
                  <a:lnTo>
                    <a:pt x="41" y="30"/>
                  </a:lnTo>
                  <a:lnTo>
                    <a:pt x="39" y="31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1"/>
                  </a:lnTo>
                  <a:lnTo>
                    <a:pt x="31" y="41"/>
                  </a:lnTo>
                  <a:lnTo>
                    <a:pt x="29" y="43"/>
                  </a:lnTo>
                  <a:lnTo>
                    <a:pt x="28" y="43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6" y="51"/>
                  </a:lnTo>
                  <a:lnTo>
                    <a:pt x="9" y="54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4" y="54"/>
                  </a:lnTo>
                  <a:lnTo>
                    <a:pt x="10" y="51"/>
                  </a:lnTo>
                  <a:lnTo>
                    <a:pt x="16" y="47"/>
                  </a:lnTo>
                  <a:lnTo>
                    <a:pt x="19" y="46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3" y="46"/>
                  </a:lnTo>
                  <a:lnTo>
                    <a:pt x="12" y="44"/>
                  </a:lnTo>
                  <a:lnTo>
                    <a:pt x="13" y="40"/>
                  </a:lnTo>
                  <a:lnTo>
                    <a:pt x="17" y="35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9" y="30"/>
                  </a:lnTo>
                  <a:lnTo>
                    <a:pt x="34" y="27"/>
                  </a:lnTo>
                  <a:lnTo>
                    <a:pt x="35" y="24"/>
                  </a:lnTo>
                  <a:lnTo>
                    <a:pt x="34" y="21"/>
                  </a:lnTo>
                  <a:lnTo>
                    <a:pt x="32" y="18"/>
                  </a:lnTo>
                  <a:lnTo>
                    <a:pt x="31" y="18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6" y="13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1" y="9"/>
                  </a:lnTo>
                  <a:lnTo>
                    <a:pt x="45" y="6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70" y="3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2" y="6"/>
                  </a:lnTo>
                  <a:lnTo>
                    <a:pt x="69" y="9"/>
                  </a:lnTo>
                  <a:lnTo>
                    <a:pt x="66" y="11"/>
                  </a:lnTo>
                  <a:lnTo>
                    <a:pt x="63" y="12"/>
                  </a:lnTo>
                  <a:lnTo>
                    <a:pt x="58" y="13"/>
                  </a:lnTo>
                  <a:lnTo>
                    <a:pt x="54" y="15"/>
                  </a:lnTo>
                  <a:lnTo>
                    <a:pt x="5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64" name="Freeform 177"/>
            <p:cNvSpPr>
              <a:spLocks/>
            </p:cNvSpPr>
            <p:nvPr/>
          </p:nvSpPr>
          <p:spPr bwMode="auto">
            <a:xfrm>
              <a:off x="1330173" y="2189380"/>
              <a:ext cx="15100" cy="11613"/>
            </a:xfrm>
            <a:custGeom>
              <a:avLst/>
              <a:gdLst>
                <a:gd name="T0" fmla="*/ 3 w 26"/>
                <a:gd name="T1" fmla="*/ 8 h 21"/>
                <a:gd name="T2" fmla="*/ 4 w 26"/>
                <a:gd name="T3" fmla="*/ 8 h 21"/>
                <a:gd name="T4" fmla="*/ 5 w 26"/>
                <a:gd name="T5" fmla="*/ 8 h 21"/>
                <a:gd name="T6" fmla="*/ 7 w 26"/>
                <a:gd name="T7" fmla="*/ 8 h 21"/>
                <a:gd name="T8" fmla="*/ 10 w 26"/>
                <a:gd name="T9" fmla="*/ 9 h 21"/>
                <a:gd name="T10" fmla="*/ 11 w 26"/>
                <a:gd name="T11" fmla="*/ 11 h 21"/>
                <a:gd name="T12" fmla="*/ 14 w 26"/>
                <a:gd name="T13" fmla="*/ 12 h 21"/>
                <a:gd name="T14" fmla="*/ 16 w 26"/>
                <a:gd name="T15" fmla="*/ 15 h 21"/>
                <a:gd name="T16" fmla="*/ 16 w 26"/>
                <a:gd name="T17" fmla="*/ 17 h 21"/>
                <a:gd name="T18" fmla="*/ 16 w 26"/>
                <a:gd name="T19" fmla="*/ 17 h 21"/>
                <a:gd name="T20" fmla="*/ 17 w 26"/>
                <a:gd name="T21" fmla="*/ 17 h 21"/>
                <a:gd name="T22" fmla="*/ 19 w 26"/>
                <a:gd name="T23" fmla="*/ 17 h 21"/>
                <a:gd name="T24" fmla="*/ 20 w 26"/>
                <a:gd name="T25" fmla="*/ 17 h 21"/>
                <a:gd name="T26" fmla="*/ 22 w 26"/>
                <a:gd name="T27" fmla="*/ 15 h 21"/>
                <a:gd name="T28" fmla="*/ 23 w 26"/>
                <a:gd name="T29" fmla="*/ 12 h 21"/>
                <a:gd name="T30" fmla="*/ 23 w 26"/>
                <a:gd name="T31" fmla="*/ 9 h 21"/>
                <a:gd name="T32" fmla="*/ 23 w 26"/>
                <a:gd name="T33" fmla="*/ 8 h 21"/>
                <a:gd name="T34" fmla="*/ 22 w 26"/>
                <a:gd name="T35" fmla="*/ 8 h 21"/>
                <a:gd name="T36" fmla="*/ 20 w 26"/>
                <a:gd name="T37" fmla="*/ 9 h 21"/>
                <a:gd name="T38" fmla="*/ 17 w 26"/>
                <a:gd name="T39" fmla="*/ 11 h 21"/>
                <a:gd name="T40" fmla="*/ 16 w 26"/>
                <a:gd name="T41" fmla="*/ 11 h 21"/>
                <a:gd name="T42" fmla="*/ 16 w 26"/>
                <a:gd name="T43" fmla="*/ 9 h 21"/>
                <a:gd name="T44" fmla="*/ 17 w 26"/>
                <a:gd name="T45" fmla="*/ 8 h 21"/>
                <a:gd name="T46" fmla="*/ 19 w 26"/>
                <a:gd name="T47" fmla="*/ 5 h 21"/>
                <a:gd name="T48" fmla="*/ 20 w 26"/>
                <a:gd name="T49" fmla="*/ 5 h 21"/>
                <a:gd name="T50" fmla="*/ 20 w 26"/>
                <a:gd name="T51" fmla="*/ 5 h 21"/>
                <a:gd name="T52" fmla="*/ 22 w 26"/>
                <a:gd name="T53" fmla="*/ 2 h 21"/>
                <a:gd name="T54" fmla="*/ 24 w 26"/>
                <a:gd name="T55" fmla="*/ 0 h 21"/>
                <a:gd name="T56" fmla="*/ 26 w 26"/>
                <a:gd name="T57" fmla="*/ 0 h 21"/>
                <a:gd name="T58" fmla="*/ 26 w 26"/>
                <a:gd name="T59" fmla="*/ 3 h 21"/>
                <a:gd name="T60" fmla="*/ 26 w 26"/>
                <a:gd name="T61" fmla="*/ 9 h 21"/>
                <a:gd name="T62" fmla="*/ 24 w 26"/>
                <a:gd name="T63" fmla="*/ 15 h 21"/>
                <a:gd name="T64" fmla="*/ 23 w 26"/>
                <a:gd name="T65" fmla="*/ 19 h 21"/>
                <a:gd name="T66" fmla="*/ 22 w 26"/>
                <a:gd name="T67" fmla="*/ 21 h 21"/>
                <a:gd name="T68" fmla="*/ 19 w 26"/>
                <a:gd name="T69" fmla="*/ 21 h 21"/>
                <a:gd name="T70" fmla="*/ 16 w 26"/>
                <a:gd name="T71" fmla="*/ 21 h 21"/>
                <a:gd name="T72" fmla="*/ 13 w 26"/>
                <a:gd name="T73" fmla="*/ 19 h 21"/>
                <a:gd name="T74" fmla="*/ 11 w 26"/>
                <a:gd name="T75" fmla="*/ 18 h 21"/>
                <a:gd name="T76" fmla="*/ 10 w 26"/>
                <a:gd name="T77" fmla="*/ 15 h 21"/>
                <a:gd name="T78" fmla="*/ 8 w 26"/>
                <a:gd name="T79" fmla="*/ 14 h 21"/>
                <a:gd name="T80" fmla="*/ 7 w 26"/>
                <a:gd name="T81" fmla="*/ 12 h 21"/>
                <a:gd name="T82" fmla="*/ 5 w 26"/>
                <a:gd name="T83" fmla="*/ 11 h 21"/>
                <a:gd name="T84" fmla="*/ 4 w 26"/>
                <a:gd name="T85" fmla="*/ 11 h 21"/>
                <a:gd name="T86" fmla="*/ 3 w 26"/>
                <a:gd name="T87" fmla="*/ 11 h 21"/>
                <a:gd name="T88" fmla="*/ 1 w 26"/>
                <a:gd name="T89" fmla="*/ 9 h 21"/>
                <a:gd name="T90" fmla="*/ 0 w 26"/>
                <a:gd name="T91" fmla="*/ 8 h 21"/>
                <a:gd name="T92" fmla="*/ 0 w 26"/>
                <a:gd name="T93" fmla="*/ 8 h 21"/>
                <a:gd name="T94" fmla="*/ 1 w 26"/>
                <a:gd name="T95" fmla="*/ 8 h 21"/>
                <a:gd name="T96" fmla="*/ 3 w 26"/>
                <a:gd name="T9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1">
                  <a:moveTo>
                    <a:pt x="3" y="8"/>
                  </a:moveTo>
                  <a:lnTo>
                    <a:pt x="4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9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6" y="9"/>
                  </a:lnTo>
                  <a:lnTo>
                    <a:pt x="24" y="15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11" y="18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65" name="Freeform 178"/>
            <p:cNvSpPr>
              <a:spLocks/>
            </p:cNvSpPr>
            <p:nvPr/>
          </p:nvSpPr>
          <p:spPr bwMode="auto">
            <a:xfrm>
              <a:off x="1358050" y="2166153"/>
              <a:ext cx="4646" cy="2323"/>
            </a:xfrm>
            <a:custGeom>
              <a:avLst/>
              <a:gdLst>
                <a:gd name="T0" fmla="*/ 6 w 9"/>
                <a:gd name="T1" fmla="*/ 3 h 4"/>
                <a:gd name="T2" fmla="*/ 4 w 9"/>
                <a:gd name="T3" fmla="*/ 4 h 4"/>
                <a:gd name="T4" fmla="*/ 1 w 9"/>
                <a:gd name="T5" fmla="*/ 4 h 4"/>
                <a:gd name="T6" fmla="*/ 0 w 9"/>
                <a:gd name="T7" fmla="*/ 4 h 4"/>
                <a:gd name="T8" fmla="*/ 0 w 9"/>
                <a:gd name="T9" fmla="*/ 3 h 4"/>
                <a:gd name="T10" fmla="*/ 0 w 9"/>
                <a:gd name="T11" fmla="*/ 3 h 4"/>
                <a:gd name="T12" fmla="*/ 1 w 9"/>
                <a:gd name="T13" fmla="*/ 1 h 4"/>
                <a:gd name="T14" fmla="*/ 3 w 9"/>
                <a:gd name="T15" fmla="*/ 1 h 4"/>
                <a:gd name="T16" fmla="*/ 4 w 9"/>
                <a:gd name="T17" fmla="*/ 0 h 4"/>
                <a:gd name="T18" fmla="*/ 6 w 9"/>
                <a:gd name="T19" fmla="*/ 0 h 4"/>
                <a:gd name="T20" fmla="*/ 7 w 9"/>
                <a:gd name="T21" fmla="*/ 0 h 4"/>
                <a:gd name="T22" fmla="*/ 9 w 9"/>
                <a:gd name="T23" fmla="*/ 0 h 4"/>
                <a:gd name="T24" fmla="*/ 9 w 9"/>
                <a:gd name="T25" fmla="*/ 0 h 4"/>
                <a:gd name="T26" fmla="*/ 9 w 9"/>
                <a:gd name="T27" fmla="*/ 1 h 4"/>
                <a:gd name="T28" fmla="*/ 7 w 9"/>
                <a:gd name="T29" fmla="*/ 1 h 4"/>
                <a:gd name="T30" fmla="*/ 7 w 9"/>
                <a:gd name="T31" fmla="*/ 3 h 4"/>
                <a:gd name="T32" fmla="*/ 6 w 9"/>
                <a:gd name="T3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4">
                  <a:moveTo>
                    <a:pt x="6" y="3"/>
                  </a:moveTo>
                  <a:lnTo>
                    <a:pt x="4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66" name="Freeform 179"/>
            <p:cNvSpPr>
              <a:spLocks/>
            </p:cNvSpPr>
            <p:nvPr/>
          </p:nvSpPr>
          <p:spPr bwMode="auto">
            <a:xfrm>
              <a:off x="1344112" y="2182412"/>
              <a:ext cx="2323" cy="3484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2 w 3"/>
                <a:gd name="T5" fmla="*/ 5 h 6"/>
                <a:gd name="T6" fmla="*/ 0 w 3"/>
                <a:gd name="T7" fmla="*/ 6 h 6"/>
                <a:gd name="T8" fmla="*/ 0 w 3"/>
                <a:gd name="T9" fmla="*/ 6 h 6"/>
                <a:gd name="T10" fmla="*/ 0 w 3"/>
                <a:gd name="T11" fmla="*/ 6 h 6"/>
                <a:gd name="T12" fmla="*/ 0 w 3"/>
                <a:gd name="T13" fmla="*/ 5 h 6"/>
                <a:gd name="T14" fmla="*/ 0 w 3"/>
                <a:gd name="T15" fmla="*/ 5 h 6"/>
                <a:gd name="T16" fmla="*/ 0 w 3"/>
                <a:gd name="T17" fmla="*/ 3 h 6"/>
                <a:gd name="T18" fmla="*/ 2 w 3"/>
                <a:gd name="T19" fmla="*/ 2 h 6"/>
                <a:gd name="T20" fmla="*/ 2 w 3"/>
                <a:gd name="T21" fmla="*/ 2 h 6"/>
                <a:gd name="T22" fmla="*/ 3 w 3"/>
                <a:gd name="T23" fmla="*/ 0 h 6"/>
                <a:gd name="T24" fmla="*/ 3 w 3"/>
                <a:gd name="T25" fmla="*/ 0 h 6"/>
                <a:gd name="T26" fmla="*/ 3 w 3"/>
                <a:gd name="T27" fmla="*/ 2 h 6"/>
                <a:gd name="T28" fmla="*/ 3 w 3"/>
                <a:gd name="T29" fmla="*/ 2 h 6"/>
                <a:gd name="T30" fmla="*/ 3 w 3"/>
                <a:gd name="T31" fmla="*/ 3 h 6"/>
                <a:gd name="T32" fmla="*/ 2 w 3"/>
                <a:gd name="T3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1467" name="Group 182"/>
            <p:cNvGrpSpPr>
              <a:grpSpLocks noChangeAspect="1"/>
            </p:cNvGrpSpPr>
            <p:nvPr/>
          </p:nvGrpSpPr>
          <p:grpSpPr bwMode="auto">
            <a:xfrm>
              <a:off x="434536" y="1990659"/>
              <a:ext cx="856454" cy="1320463"/>
              <a:chOff x="182" y="1570"/>
              <a:chExt cx="742" cy="1144"/>
            </a:xfrm>
          </p:grpSpPr>
          <p:sp>
            <p:nvSpPr>
              <p:cNvPr id="1480" name="AutoShape 181"/>
              <p:cNvSpPr>
                <a:spLocks noChangeAspect="1" noChangeArrowheads="1" noTextEdit="1"/>
              </p:cNvSpPr>
              <p:nvPr/>
            </p:nvSpPr>
            <p:spPr bwMode="auto">
              <a:xfrm>
                <a:off x="182" y="1570"/>
                <a:ext cx="742" cy="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81" name="Freeform 183"/>
              <p:cNvSpPr>
                <a:spLocks/>
              </p:cNvSpPr>
              <p:nvPr/>
            </p:nvSpPr>
            <p:spPr bwMode="auto">
              <a:xfrm>
                <a:off x="278" y="2052"/>
                <a:ext cx="62" cy="17"/>
              </a:xfrm>
              <a:custGeom>
                <a:avLst/>
                <a:gdLst>
                  <a:gd name="T0" fmla="*/ 126 w 126"/>
                  <a:gd name="T1" fmla="*/ 0 h 35"/>
                  <a:gd name="T2" fmla="*/ 0 w 126"/>
                  <a:gd name="T3" fmla="*/ 15 h 35"/>
                  <a:gd name="T4" fmla="*/ 1 w 126"/>
                  <a:gd name="T5" fmla="*/ 20 h 35"/>
                  <a:gd name="T6" fmla="*/ 1 w 126"/>
                  <a:gd name="T7" fmla="*/ 24 h 35"/>
                  <a:gd name="T8" fmla="*/ 1 w 126"/>
                  <a:gd name="T9" fmla="*/ 30 h 35"/>
                  <a:gd name="T10" fmla="*/ 3 w 126"/>
                  <a:gd name="T11" fmla="*/ 35 h 35"/>
                  <a:gd name="T12" fmla="*/ 126 w 126"/>
                  <a:gd name="T13" fmla="*/ 5 h 35"/>
                  <a:gd name="T14" fmla="*/ 126 w 126"/>
                  <a:gd name="T15" fmla="*/ 4 h 35"/>
                  <a:gd name="T16" fmla="*/ 126 w 126"/>
                  <a:gd name="T17" fmla="*/ 2 h 35"/>
                  <a:gd name="T18" fmla="*/ 126 w 126"/>
                  <a:gd name="T19" fmla="*/ 1 h 35"/>
                  <a:gd name="T20" fmla="*/ 126 w 126"/>
                  <a:gd name="T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35">
                    <a:moveTo>
                      <a:pt x="126" y="0"/>
                    </a:moveTo>
                    <a:lnTo>
                      <a:pt x="0" y="15"/>
                    </a:lnTo>
                    <a:lnTo>
                      <a:pt x="1" y="20"/>
                    </a:lnTo>
                    <a:lnTo>
                      <a:pt x="1" y="24"/>
                    </a:lnTo>
                    <a:lnTo>
                      <a:pt x="1" y="30"/>
                    </a:lnTo>
                    <a:lnTo>
                      <a:pt x="3" y="35"/>
                    </a:lnTo>
                    <a:lnTo>
                      <a:pt x="126" y="5"/>
                    </a:lnTo>
                    <a:lnTo>
                      <a:pt x="126" y="4"/>
                    </a:lnTo>
                    <a:lnTo>
                      <a:pt x="126" y="2"/>
                    </a:lnTo>
                    <a:lnTo>
                      <a:pt x="126" y="1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82" name="Freeform 184"/>
              <p:cNvSpPr>
                <a:spLocks/>
              </p:cNvSpPr>
              <p:nvPr/>
            </p:nvSpPr>
            <p:spPr bwMode="auto">
              <a:xfrm>
                <a:off x="329" y="2466"/>
                <a:ext cx="85" cy="12"/>
              </a:xfrm>
              <a:custGeom>
                <a:avLst/>
                <a:gdLst>
                  <a:gd name="T0" fmla="*/ 170 w 170"/>
                  <a:gd name="T1" fmla="*/ 0 h 25"/>
                  <a:gd name="T2" fmla="*/ 4 w 170"/>
                  <a:gd name="T3" fmla="*/ 0 h 25"/>
                  <a:gd name="T4" fmla="*/ 3 w 170"/>
                  <a:gd name="T5" fmla="*/ 6 h 25"/>
                  <a:gd name="T6" fmla="*/ 2 w 170"/>
                  <a:gd name="T7" fmla="*/ 12 h 25"/>
                  <a:gd name="T8" fmla="*/ 1 w 170"/>
                  <a:gd name="T9" fmla="*/ 19 h 25"/>
                  <a:gd name="T10" fmla="*/ 0 w 170"/>
                  <a:gd name="T11" fmla="*/ 25 h 25"/>
                  <a:gd name="T12" fmla="*/ 169 w 170"/>
                  <a:gd name="T13" fmla="*/ 5 h 25"/>
                  <a:gd name="T14" fmla="*/ 170 w 170"/>
                  <a:gd name="T15" fmla="*/ 4 h 25"/>
                  <a:gd name="T16" fmla="*/ 170 w 170"/>
                  <a:gd name="T17" fmla="*/ 3 h 25"/>
                  <a:gd name="T18" fmla="*/ 170 w 170"/>
                  <a:gd name="T19" fmla="*/ 2 h 25"/>
                  <a:gd name="T20" fmla="*/ 170 w 170"/>
                  <a:gd name="T2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25">
                    <a:moveTo>
                      <a:pt x="170" y="0"/>
                    </a:moveTo>
                    <a:lnTo>
                      <a:pt x="4" y="0"/>
                    </a:lnTo>
                    <a:lnTo>
                      <a:pt x="3" y="6"/>
                    </a:lnTo>
                    <a:lnTo>
                      <a:pt x="2" y="12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169" y="5"/>
                    </a:lnTo>
                    <a:lnTo>
                      <a:pt x="170" y="4"/>
                    </a:lnTo>
                    <a:lnTo>
                      <a:pt x="170" y="3"/>
                    </a:lnTo>
                    <a:lnTo>
                      <a:pt x="170" y="2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83" name="Freeform 185"/>
              <p:cNvSpPr>
                <a:spLocks/>
              </p:cNvSpPr>
              <p:nvPr/>
            </p:nvSpPr>
            <p:spPr bwMode="auto">
              <a:xfrm>
                <a:off x="549" y="1722"/>
                <a:ext cx="70" cy="47"/>
              </a:xfrm>
              <a:custGeom>
                <a:avLst/>
                <a:gdLst>
                  <a:gd name="T0" fmla="*/ 0 w 141"/>
                  <a:gd name="T1" fmla="*/ 6 h 93"/>
                  <a:gd name="T2" fmla="*/ 127 w 141"/>
                  <a:gd name="T3" fmla="*/ 93 h 93"/>
                  <a:gd name="T4" fmla="*/ 131 w 141"/>
                  <a:gd name="T5" fmla="*/ 87 h 93"/>
                  <a:gd name="T6" fmla="*/ 135 w 141"/>
                  <a:gd name="T7" fmla="*/ 82 h 93"/>
                  <a:gd name="T8" fmla="*/ 137 w 141"/>
                  <a:gd name="T9" fmla="*/ 77 h 93"/>
                  <a:gd name="T10" fmla="*/ 139 w 141"/>
                  <a:gd name="T11" fmla="*/ 74 h 93"/>
                  <a:gd name="T12" fmla="*/ 141 w 141"/>
                  <a:gd name="T13" fmla="*/ 73 h 93"/>
                  <a:gd name="T14" fmla="*/ 141 w 141"/>
                  <a:gd name="T15" fmla="*/ 73 h 93"/>
                  <a:gd name="T16" fmla="*/ 141 w 141"/>
                  <a:gd name="T17" fmla="*/ 73 h 93"/>
                  <a:gd name="T18" fmla="*/ 141 w 141"/>
                  <a:gd name="T19" fmla="*/ 73 h 93"/>
                  <a:gd name="T20" fmla="*/ 9 w 141"/>
                  <a:gd name="T21" fmla="*/ 0 h 93"/>
                  <a:gd name="T22" fmla="*/ 7 w 141"/>
                  <a:gd name="T23" fmla="*/ 1 h 93"/>
                  <a:gd name="T24" fmla="*/ 5 w 141"/>
                  <a:gd name="T25" fmla="*/ 4 h 93"/>
                  <a:gd name="T26" fmla="*/ 2 w 141"/>
                  <a:gd name="T27" fmla="*/ 5 h 93"/>
                  <a:gd name="T28" fmla="*/ 0 w 141"/>
                  <a:gd name="T29" fmla="*/ 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" h="93">
                    <a:moveTo>
                      <a:pt x="0" y="6"/>
                    </a:moveTo>
                    <a:lnTo>
                      <a:pt x="127" y="93"/>
                    </a:lnTo>
                    <a:lnTo>
                      <a:pt x="131" y="87"/>
                    </a:lnTo>
                    <a:lnTo>
                      <a:pt x="135" y="82"/>
                    </a:lnTo>
                    <a:lnTo>
                      <a:pt x="137" y="77"/>
                    </a:lnTo>
                    <a:lnTo>
                      <a:pt x="139" y="74"/>
                    </a:lnTo>
                    <a:lnTo>
                      <a:pt x="141" y="73"/>
                    </a:lnTo>
                    <a:lnTo>
                      <a:pt x="141" y="73"/>
                    </a:lnTo>
                    <a:lnTo>
                      <a:pt x="141" y="73"/>
                    </a:lnTo>
                    <a:lnTo>
                      <a:pt x="141" y="73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84" name="Freeform 186"/>
              <p:cNvSpPr>
                <a:spLocks/>
              </p:cNvSpPr>
              <p:nvPr/>
            </p:nvSpPr>
            <p:spPr bwMode="auto">
              <a:xfrm>
                <a:off x="182" y="1573"/>
                <a:ext cx="482" cy="1141"/>
              </a:xfrm>
              <a:custGeom>
                <a:avLst/>
                <a:gdLst>
                  <a:gd name="T0" fmla="*/ 709 w 964"/>
                  <a:gd name="T1" fmla="*/ 323 h 2282"/>
                  <a:gd name="T2" fmla="*/ 638 w 964"/>
                  <a:gd name="T3" fmla="*/ 356 h 2282"/>
                  <a:gd name="T4" fmla="*/ 611 w 964"/>
                  <a:gd name="T5" fmla="*/ 343 h 2282"/>
                  <a:gd name="T6" fmla="*/ 563 w 964"/>
                  <a:gd name="T7" fmla="*/ 320 h 2282"/>
                  <a:gd name="T8" fmla="*/ 590 w 964"/>
                  <a:gd name="T9" fmla="*/ 264 h 2282"/>
                  <a:gd name="T10" fmla="*/ 604 w 964"/>
                  <a:gd name="T11" fmla="*/ 132 h 2282"/>
                  <a:gd name="T12" fmla="*/ 658 w 964"/>
                  <a:gd name="T13" fmla="*/ 153 h 2282"/>
                  <a:gd name="T14" fmla="*/ 739 w 964"/>
                  <a:gd name="T15" fmla="*/ 241 h 2282"/>
                  <a:gd name="T16" fmla="*/ 773 w 964"/>
                  <a:gd name="T17" fmla="*/ 280 h 2282"/>
                  <a:gd name="T18" fmla="*/ 899 w 964"/>
                  <a:gd name="T19" fmla="*/ 351 h 2282"/>
                  <a:gd name="T20" fmla="*/ 960 w 964"/>
                  <a:gd name="T21" fmla="*/ 265 h 2282"/>
                  <a:gd name="T22" fmla="*/ 945 w 964"/>
                  <a:gd name="T23" fmla="*/ 193 h 2282"/>
                  <a:gd name="T24" fmla="*/ 884 w 964"/>
                  <a:gd name="T25" fmla="*/ 166 h 2282"/>
                  <a:gd name="T26" fmla="*/ 789 w 964"/>
                  <a:gd name="T27" fmla="*/ 120 h 2282"/>
                  <a:gd name="T28" fmla="*/ 730 w 964"/>
                  <a:gd name="T29" fmla="*/ 100 h 2282"/>
                  <a:gd name="T30" fmla="*/ 604 w 964"/>
                  <a:gd name="T31" fmla="*/ 35 h 2282"/>
                  <a:gd name="T32" fmla="*/ 562 w 964"/>
                  <a:gd name="T33" fmla="*/ 15 h 2282"/>
                  <a:gd name="T34" fmla="*/ 524 w 964"/>
                  <a:gd name="T35" fmla="*/ 11 h 2282"/>
                  <a:gd name="T36" fmla="*/ 463 w 964"/>
                  <a:gd name="T37" fmla="*/ 7 h 2282"/>
                  <a:gd name="T38" fmla="*/ 407 w 964"/>
                  <a:gd name="T39" fmla="*/ 16 h 2282"/>
                  <a:gd name="T40" fmla="*/ 380 w 964"/>
                  <a:gd name="T41" fmla="*/ 45 h 2282"/>
                  <a:gd name="T42" fmla="*/ 369 w 964"/>
                  <a:gd name="T43" fmla="*/ 161 h 2282"/>
                  <a:gd name="T44" fmla="*/ 399 w 964"/>
                  <a:gd name="T45" fmla="*/ 269 h 2282"/>
                  <a:gd name="T46" fmla="*/ 388 w 964"/>
                  <a:gd name="T47" fmla="*/ 334 h 2282"/>
                  <a:gd name="T48" fmla="*/ 292 w 964"/>
                  <a:gd name="T49" fmla="*/ 364 h 2282"/>
                  <a:gd name="T50" fmla="*/ 235 w 964"/>
                  <a:gd name="T51" fmla="*/ 405 h 2282"/>
                  <a:gd name="T52" fmla="*/ 220 w 964"/>
                  <a:gd name="T53" fmla="*/ 555 h 2282"/>
                  <a:gd name="T54" fmla="*/ 188 w 964"/>
                  <a:gd name="T55" fmla="*/ 883 h 2282"/>
                  <a:gd name="T56" fmla="*/ 312 w 964"/>
                  <a:gd name="T57" fmla="*/ 902 h 2282"/>
                  <a:gd name="T58" fmla="*/ 338 w 964"/>
                  <a:gd name="T59" fmla="*/ 776 h 2282"/>
                  <a:gd name="T60" fmla="*/ 383 w 964"/>
                  <a:gd name="T61" fmla="*/ 865 h 2282"/>
                  <a:gd name="T62" fmla="*/ 333 w 964"/>
                  <a:gd name="T63" fmla="*/ 1085 h 2282"/>
                  <a:gd name="T64" fmla="*/ 205 w 964"/>
                  <a:gd name="T65" fmla="*/ 1086 h 2282"/>
                  <a:gd name="T66" fmla="*/ 236 w 964"/>
                  <a:gd name="T67" fmla="*/ 1211 h 2282"/>
                  <a:gd name="T68" fmla="*/ 195 w 964"/>
                  <a:gd name="T69" fmla="*/ 1231 h 2282"/>
                  <a:gd name="T70" fmla="*/ 312 w 964"/>
                  <a:gd name="T71" fmla="*/ 1709 h 2282"/>
                  <a:gd name="T72" fmla="*/ 483 w 964"/>
                  <a:gd name="T73" fmla="*/ 1717 h 2282"/>
                  <a:gd name="T74" fmla="*/ 536 w 964"/>
                  <a:gd name="T75" fmla="*/ 1517 h 2282"/>
                  <a:gd name="T76" fmla="*/ 517 w 964"/>
                  <a:gd name="T77" fmla="*/ 1898 h 2282"/>
                  <a:gd name="T78" fmla="*/ 436 w 964"/>
                  <a:gd name="T79" fmla="*/ 2124 h 2282"/>
                  <a:gd name="T80" fmla="*/ 439 w 964"/>
                  <a:gd name="T81" fmla="*/ 1917 h 2282"/>
                  <a:gd name="T82" fmla="*/ 273 w 964"/>
                  <a:gd name="T83" fmla="*/ 1944 h 2282"/>
                  <a:gd name="T84" fmla="*/ 249 w 964"/>
                  <a:gd name="T85" fmla="*/ 2179 h 2282"/>
                  <a:gd name="T86" fmla="*/ 338 w 964"/>
                  <a:gd name="T87" fmla="*/ 2253 h 2282"/>
                  <a:gd name="T88" fmla="*/ 531 w 964"/>
                  <a:gd name="T89" fmla="*/ 2280 h 2282"/>
                  <a:gd name="T90" fmla="*/ 586 w 964"/>
                  <a:gd name="T91" fmla="*/ 2277 h 2282"/>
                  <a:gd name="T92" fmla="*/ 613 w 964"/>
                  <a:gd name="T93" fmla="*/ 2257 h 2282"/>
                  <a:gd name="T94" fmla="*/ 666 w 964"/>
                  <a:gd name="T95" fmla="*/ 2273 h 2282"/>
                  <a:gd name="T96" fmla="*/ 734 w 964"/>
                  <a:gd name="T97" fmla="*/ 2274 h 2282"/>
                  <a:gd name="T98" fmla="*/ 793 w 964"/>
                  <a:gd name="T99" fmla="*/ 2230 h 2282"/>
                  <a:gd name="T100" fmla="*/ 669 w 964"/>
                  <a:gd name="T101" fmla="*/ 2152 h 2282"/>
                  <a:gd name="T102" fmla="*/ 701 w 964"/>
                  <a:gd name="T103" fmla="*/ 1996 h 2282"/>
                  <a:gd name="T104" fmla="*/ 748 w 964"/>
                  <a:gd name="T105" fmla="*/ 1643 h 2282"/>
                  <a:gd name="T106" fmla="*/ 782 w 964"/>
                  <a:gd name="T107" fmla="*/ 1203 h 2282"/>
                  <a:gd name="T108" fmla="*/ 747 w 964"/>
                  <a:gd name="T109" fmla="*/ 917 h 2282"/>
                  <a:gd name="T110" fmla="*/ 766 w 964"/>
                  <a:gd name="T111" fmla="*/ 623 h 2282"/>
                  <a:gd name="T112" fmla="*/ 808 w 964"/>
                  <a:gd name="T113" fmla="*/ 469 h 2282"/>
                  <a:gd name="T114" fmla="*/ 861 w 964"/>
                  <a:gd name="T115" fmla="*/ 391 h 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4" h="2282">
                    <a:moveTo>
                      <a:pt x="734" y="304"/>
                    </a:moveTo>
                    <a:lnTo>
                      <a:pt x="733" y="305"/>
                    </a:lnTo>
                    <a:lnTo>
                      <a:pt x="733" y="305"/>
                    </a:lnTo>
                    <a:lnTo>
                      <a:pt x="733" y="305"/>
                    </a:lnTo>
                    <a:lnTo>
                      <a:pt x="732" y="305"/>
                    </a:lnTo>
                    <a:lnTo>
                      <a:pt x="726" y="310"/>
                    </a:lnTo>
                    <a:lnTo>
                      <a:pt x="718" y="315"/>
                    </a:lnTo>
                    <a:lnTo>
                      <a:pt x="709" y="323"/>
                    </a:lnTo>
                    <a:lnTo>
                      <a:pt x="697" y="333"/>
                    </a:lnTo>
                    <a:lnTo>
                      <a:pt x="686" y="341"/>
                    </a:lnTo>
                    <a:lnTo>
                      <a:pt x="675" y="348"/>
                    </a:lnTo>
                    <a:lnTo>
                      <a:pt x="665" y="352"/>
                    </a:lnTo>
                    <a:lnTo>
                      <a:pt x="656" y="355"/>
                    </a:lnTo>
                    <a:lnTo>
                      <a:pt x="649" y="355"/>
                    </a:lnTo>
                    <a:lnTo>
                      <a:pt x="643" y="355"/>
                    </a:lnTo>
                    <a:lnTo>
                      <a:pt x="638" y="356"/>
                    </a:lnTo>
                    <a:lnTo>
                      <a:pt x="635" y="356"/>
                    </a:lnTo>
                    <a:lnTo>
                      <a:pt x="631" y="356"/>
                    </a:lnTo>
                    <a:lnTo>
                      <a:pt x="628" y="355"/>
                    </a:lnTo>
                    <a:lnTo>
                      <a:pt x="624" y="353"/>
                    </a:lnTo>
                    <a:lnTo>
                      <a:pt x="621" y="351"/>
                    </a:lnTo>
                    <a:lnTo>
                      <a:pt x="618" y="349"/>
                    </a:lnTo>
                    <a:lnTo>
                      <a:pt x="614" y="345"/>
                    </a:lnTo>
                    <a:lnTo>
                      <a:pt x="611" y="343"/>
                    </a:lnTo>
                    <a:lnTo>
                      <a:pt x="606" y="341"/>
                    </a:lnTo>
                    <a:lnTo>
                      <a:pt x="603" y="338"/>
                    </a:lnTo>
                    <a:lnTo>
                      <a:pt x="598" y="335"/>
                    </a:lnTo>
                    <a:lnTo>
                      <a:pt x="592" y="333"/>
                    </a:lnTo>
                    <a:lnTo>
                      <a:pt x="586" y="329"/>
                    </a:lnTo>
                    <a:lnTo>
                      <a:pt x="575" y="325"/>
                    </a:lnTo>
                    <a:lnTo>
                      <a:pt x="568" y="321"/>
                    </a:lnTo>
                    <a:lnTo>
                      <a:pt x="563" y="320"/>
                    </a:lnTo>
                    <a:lnTo>
                      <a:pt x="562" y="319"/>
                    </a:lnTo>
                    <a:lnTo>
                      <a:pt x="555" y="298"/>
                    </a:lnTo>
                    <a:lnTo>
                      <a:pt x="576" y="302"/>
                    </a:lnTo>
                    <a:lnTo>
                      <a:pt x="590" y="288"/>
                    </a:lnTo>
                    <a:lnTo>
                      <a:pt x="590" y="285"/>
                    </a:lnTo>
                    <a:lnTo>
                      <a:pt x="591" y="281"/>
                    </a:lnTo>
                    <a:lnTo>
                      <a:pt x="591" y="273"/>
                    </a:lnTo>
                    <a:lnTo>
                      <a:pt x="590" y="264"/>
                    </a:lnTo>
                    <a:lnTo>
                      <a:pt x="590" y="251"/>
                    </a:lnTo>
                    <a:lnTo>
                      <a:pt x="592" y="237"/>
                    </a:lnTo>
                    <a:lnTo>
                      <a:pt x="596" y="227"/>
                    </a:lnTo>
                    <a:lnTo>
                      <a:pt x="597" y="222"/>
                    </a:lnTo>
                    <a:lnTo>
                      <a:pt x="607" y="219"/>
                    </a:lnTo>
                    <a:lnTo>
                      <a:pt x="600" y="184"/>
                    </a:lnTo>
                    <a:lnTo>
                      <a:pt x="600" y="132"/>
                    </a:lnTo>
                    <a:lnTo>
                      <a:pt x="604" y="132"/>
                    </a:lnTo>
                    <a:lnTo>
                      <a:pt x="611" y="133"/>
                    </a:lnTo>
                    <a:lnTo>
                      <a:pt x="621" y="136"/>
                    </a:lnTo>
                    <a:lnTo>
                      <a:pt x="631" y="139"/>
                    </a:lnTo>
                    <a:lnTo>
                      <a:pt x="636" y="141"/>
                    </a:lnTo>
                    <a:lnTo>
                      <a:pt x="642" y="145"/>
                    </a:lnTo>
                    <a:lnTo>
                      <a:pt x="648" y="147"/>
                    </a:lnTo>
                    <a:lnTo>
                      <a:pt x="653" y="151"/>
                    </a:lnTo>
                    <a:lnTo>
                      <a:pt x="658" y="153"/>
                    </a:lnTo>
                    <a:lnTo>
                      <a:pt x="663" y="155"/>
                    </a:lnTo>
                    <a:lnTo>
                      <a:pt x="665" y="158"/>
                    </a:lnTo>
                    <a:lnTo>
                      <a:pt x="666" y="158"/>
                    </a:lnTo>
                    <a:lnTo>
                      <a:pt x="663" y="194"/>
                    </a:lnTo>
                    <a:lnTo>
                      <a:pt x="677" y="205"/>
                    </a:lnTo>
                    <a:lnTo>
                      <a:pt x="697" y="216"/>
                    </a:lnTo>
                    <a:lnTo>
                      <a:pt x="718" y="229"/>
                    </a:lnTo>
                    <a:lnTo>
                      <a:pt x="739" y="241"/>
                    </a:lnTo>
                    <a:lnTo>
                      <a:pt x="758" y="252"/>
                    </a:lnTo>
                    <a:lnTo>
                      <a:pt x="774" y="261"/>
                    </a:lnTo>
                    <a:lnTo>
                      <a:pt x="786" y="267"/>
                    </a:lnTo>
                    <a:lnTo>
                      <a:pt x="789" y="269"/>
                    </a:lnTo>
                    <a:lnTo>
                      <a:pt x="788" y="270"/>
                    </a:lnTo>
                    <a:lnTo>
                      <a:pt x="785" y="272"/>
                    </a:lnTo>
                    <a:lnTo>
                      <a:pt x="780" y="275"/>
                    </a:lnTo>
                    <a:lnTo>
                      <a:pt x="773" y="280"/>
                    </a:lnTo>
                    <a:lnTo>
                      <a:pt x="766" y="284"/>
                    </a:lnTo>
                    <a:lnTo>
                      <a:pt x="758" y="289"/>
                    </a:lnTo>
                    <a:lnTo>
                      <a:pt x="750" y="294"/>
                    </a:lnTo>
                    <a:lnTo>
                      <a:pt x="743" y="298"/>
                    </a:lnTo>
                    <a:lnTo>
                      <a:pt x="875" y="371"/>
                    </a:lnTo>
                    <a:lnTo>
                      <a:pt x="880" y="365"/>
                    </a:lnTo>
                    <a:lnTo>
                      <a:pt x="888" y="359"/>
                    </a:lnTo>
                    <a:lnTo>
                      <a:pt x="899" y="351"/>
                    </a:lnTo>
                    <a:lnTo>
                      <a:pt x="909" y="344"/>
                    </a:lnTo>
                    <a:lnTo>
                      <a:pt x="919" y="337"/>
                    </a:lnTo>
                    <a:lnTo>
                      <a:pt x="929" y="329"/>
                    </a:lnTo>
                    <a:lnTo>
                      <a:pt x="936" y="322"/>
                    </a:lnTo>
                    <a:lnTo>
                      <a:pt x="940" y="315"/>
                    </a:lnTo>
                    <a:lnTo>
                      <a:pt x="946" y="299"/>
                    </a:lnTo>
                    <a:lnTo>
                      <a:pt x="953" y="282"/>
                    </a:lnTo>
                    <a:lnTo>
                      <a:pt x="960" y="265"/>
                    </a:lnTo>
                    <a:lnTo>
                      <a:pt x="964" y="253"/>
                    </a:lnTo>
                    <a:lnTo>
                      <a:pt x="964" y="241"/>
                    </a:lnTo>
                    <a:lnTo>
                      <a:pt x="961" y="221"/>
                    </a:lnTo>
                    <a:lnTo>
                      <a:pt x="956" y="204"/>
                    </a:lnTo>
                    <a:lnTo>
                      <a:pt x="954" y="197"/>
                    </a:lnTo>
                    <a:lnTo>
                      <a:pt x="953" y="197"/>
                    </a:lnTo>
                    <a:lnTo>
                      <a:pt x="949" y="196"/>
                    </a:lnTo>
                    <a:lnTo>
                      <a:pt x="945" y="193"/>
                    </a:lnTo>
                    <a:lnTo>
                      <a:pt x="939" y="191"/>
                    </a:lnTo>
                    <a:lnTo>
                      <a:pt x="932" y="189"/>
                    </a:lnTo>
                    <a:lnTo>
                      <a:pt x="925" y="186"/>
                    </a:lnTo>
                    <a:lnTo>
                      <a:pt x="918" y="183"/>
                    </a:lnTo>
                    <a:lnTo>
                      <a:pt x="913" y="181"/>
                    </a:lnTo>
                    <a:lnTo>
                      <a:pt x="906" y="177"/>
                    </a:lnTo>
                    <a:lnTo>
                      <a:pt x="895" y="171"/>
                    </a:lnTo>
                    <a:lnTo>
                      <a:pt x="884" y="166"/>
                    </a:lnTo>
                    <a:lnTo>
                      <a:pt x="871" y="158"/>
                    </a:lnTo>
                    <a:lnTo>
                      <a:pt x="858" y="151"/>
                    </a:lnTo>
                    <a:lnTo>
                      <a:pt x="846" y="145"/>
                    </a:lnTo>
                    <a:lnTo>
                      <a:pt x="834" y="139"/>
                    </a:lnTo>
                    <a:lnTo>
                      <a:pt x="825" y="136"/>
                    </a:lnTo>
                    <a:lnTo>
                      <a:pt x="816" y="132"/>
                    </a:lnTo>
                    <a:lnTo>
                      <a:pt x="803" y="126"/>
                    </a:lnTo>
                    <a:lnTo>
                      <a:pt x="789" y="120"/>
                    </a:lnTo>
                    <a:lnTo>
                      <a:pt x="775" y="113"/>
                    </a:lnTo>
                    <a:lnTo>
                      <a:pt x="763" y="106"/>
                    </a:lnTo>
                    <a:lnTo>
                      <a:pt x="752" y="100"/>
                    </a:lnTo>
                    <a:lnTo>
                      <a:pt x="744" y="95"/>
                    </a:lnTo>
                    <a:lnTo>
                      <a:pt x="742" y="94"/>
                    </a:lnTo>
                    <a:lnTo>
                      <a:pt x="741" y="95"/>
                    </a:lnTo>
                    <a:lnTo>
                      <a:pt x="737" y="97"/>
                    </a:lnTo>
                    <a:lnTo>
                      <a:pt x="730" y="100"/>
                    </a:lnTo>
                    <a:lnTo>
                      <a:pt x="718" y="105"/>
                    </a:lnTo>
                    <a:lnTo>
                      <a:pt x="663" y="80"/>
                    </a:lnTo>
                    <a:lnTo>
                      <a:pt x="611" y="78"/>
                    </a:lnTo>
                    <a:lnTo>
                      <a:pt x="607" y="63"/>
                    </a:lnTo>
                    <a:lnTo>
                      <a:pt x="610" y="60"/>
                    </a:lnTo>
                    <a:lnTo>
                      <a:pt x="614" y="52"/>
                    </a:lnTo>
                    <a:lnTo>
                      <a:pt x="614" y="42"/>
                    </a:lnTo>
                    <a:lnTo>
                      <a:pt x="604" y="35"/>
                    </a:lnTo>
                    <a:lnTo>
                      <a:pt x="596" y="33"/>
                    </a:lnTo>
                    <a:lnTo>
                      <a:pt x="589" y="30"/>
                    </a:lnTo>
                    <a:lnTo>
                      <a:pt x="583" y="26"/>
                    </a:lnTo>
                    <a:lnTo>
                      <a:pt x="578" y="23"/>
                    </a:lnTo>
                    <a:lnTo>
                      <a:pt x="574" y="19"/>
                    </a:lnTo>
                    <a:lnTo>
                      <a:pt x="569" y="17"/>
                    </a:lnTo>
                    <a:lnTo>
                      <a:pt x="566" y="16"/>
                    </a:lnTo>
                    <a:lnTo>
                      <a:pt x="562" y="15"/>
                    </a:lnTo>
                    <a:lnTo>
                      <a:pt x="558" y="15"/>
                    </a:lnTo>
                    <a:lnTo>
                      <a:pt x="552" y="15"/>
                    </a:lnTo>
                    <a:lnTo>
                      <a:pt x="546" y="14"/>
                    </a:lnTo>
                    <a:lnTo>
                      <a:pt x="539" y="12"/>
                    </a:lnTo>
                    <a:lnTo>
                      <a:pt x="533" y="12"/>
                    </a:lnTo>
                    <a:lnTo>
                      <a:pt x="529" y="11"/>
                    </a:lnTo>
                    <a:lnTo>
                      <a:pt x="525" y="11"/>
                    </a:lnTo>
                    <a:lnTo>
                      <a:pt x="524" y="11"/>
                    </a:lnTo>
                    <a:lnTo>
                      <a:pt x="493" y="8"/>
                    </a:lnTo>
                    <a:lnTo>
                      <a:pt x="493" y="8"/>
                    </a:lnTo>
                    <a:lnTo>
                      <a:pt x="491" y="8"/>
                    </a:lnTo>
                    <a:lnTo>
                      <a:pt x="484" y="8"/>
                    </a:lnTo>
                    <a:lnTo>
                      <a:pt x="472" y="8"/>
                    </a:lnTo>
                    <a:lnTo>
                      <a:pt x="469" y="8"/>
                    </a:lnTo>
                    <a:lnTo>
                      <a:pt x="465" y="7"/>
                    </a:lnTo>
                    <a:lnTo>
                      <a:pt x="463" y="7"/>
                    </a:lnTo>
                    <a:lnTo>
                      <a:pt x="462" y="6"/>
                    </a:lnTo>
                    <a:lnTo>
                      <a:pt x="459" y="2"/>
                    </a:lnTo>
                    <a:lnTo>
                      <a:pt x="454" y="0"/>
                    </a:lnTo>
                    <a:lnTo>
                      <a:pt x="447" y="0"/>
                    </a:lnTo>
                    <a:lnTo>
                      <a:pt x="433" y="4"/>
                    </a:lnTo>
                    <a:lnTo>
                      <a:pt x="423" y="9"/>
                    </a:lnTo>
                    <a:lnTo>
                      <a:pt x="414" y="12"/>
                    </a:lnTo>
                    <a:lnTo>
                      <a:pt x="407" y="16"/>
                    </a:lnTo>
                    <a:lnTo>
                      <a:pt x="401" y="18"/>
                    </a:lnTo>
                    <a:lnTo>
                      <a:pt x="396" y="19"/>
                    </a:lnTo>
                    <a:lnTo>
                      <a:pt x="394" y="20"/>
                    </a:lnTo>
                    <a:lnTo>
                      <a:pt x="392" y="22"/>
                    </a:lnTo>
                    <a:lnTo>
                      <a:pt x="392" y="22"/>
                    </a:lnTo>
                    <a:lnTo>
                      <a:pt x="391" y="25"/>
                    </a:lnTo>
                    <a:lnTo>
                      <a:pt x="386" y="33"/>
                    </a:lnTo>
                    <a:lnTo>
                      <a:pt x="380" y="45"/>
                    </a:lnTo>
                    <a:lnTo>
                      <a:pt x="374" y="60"/>
                    </a:lnTo>
                    <a:lnTo>
                      <a:pt x="369" y="75"/>
                    </a:lnTo>
                    <a:lnTo>
                      <a:pt x="364" y="87"/>
                    </a:lnTo>
                    <a:lnTo>
                      <a:pt x="361" y="100"/>
                    </a:lnTo>
                    <a:lnTo>
                      <a:pt x="361" y="115"/>
                    </a:lnTo>
                    <a:lnTo>
                      <a:pt x="363" y="130"/>
                    </a:lnTo>
                    <a:lnTo>
                      <a:pt x="365" y="146"/>
                    </a:lnTo>
                    <a:lnTo>
                      <a:pt x="369" y="161"/>
                    </a:lnTo>
                    <a:lnTo>
                      <a:pt x="374" y="177"/>
                    </a:lnTo>
                    <a:lnTo>
                      <a:pt x="380" y="192"/>
                    </a:lnTo>
                    <a:lnTo>
                      <a:pt x="384" y="207"/>
                    </a:lnTo>
                    <a:lnTo>
                      <a:pt x="386" y="220"/>
                    </a:lnTo>
                    <a:lnTo>
                      <a:pt x="388" y="229"/>
                    </a:lnTo>
                    <a:lnTo>
                      <a:pt x="392" y="239"/>
                    </a:lnTo>
                    <a:lnTo>
                      <a:pt x="395" y="254"/>
                    </a:lnTo>
                    <a:lnTo>
                      <a:pt x="399" y="269"/>
                    </a:lnTo>
                    <a:lnTo>
                      <a:pt x="402" y="284"/>
                    </a:lnTo>
                    <a:lnTo>
                      <a:pt x="404" y="296"/>
                    </a:lnTo>
                    <a:lnTo>
                      <a:pt x="406" y="303"/>
                    </a:lnTo>
                    <a:lnTo>
                      <a:pt x="406" y="307"/>
                    </a:lnTo>
                    <a:lnTo>
                      <a:pt x="406" y="309"/>
                    </a:lnTo>
                    <a:lnTo>
                      <a:pt x="402" y="312"/>
                    </a:lnTo>
                    <a:lnTo>
                      <a:pt x="395" y="321"/>
                    </a:lnTo>
                    <a:lnTo>
                      <a:pt x="388" y="334"/>
                    </a:lnTo>
                    <a:lnTo>
                      <a:pt x="385" y="348"/>
                    </a:lnTo>
                    <a:lnTo>
                      <a:pt x="319" y="358"/>
                    </a:lnTo>
                    <a:lnTo>
                      <a:pt x="318" y="358"/>
                    </a:lnTo>
                    <a:lnTo>
                      <a:pt x="315" y="359"/>
                    </a:lnTo>
                    <a:lnTo>
                      <a:pt x="310" y="360"/>
                    </a:lnTo>
                    <a:lnTo>
                      <a:pt x="304" y="362"/>
                    </a:lnTo>
                    <a:lnTo>
                      <a:pt x="297" y="363"/>
                    </a:lnTo>
                    <a:lnTo>
                      <a:pt x="292" y="364"/>
                    </a:lnTo>
                    <a:lnTo>
                      <a:pt x="286" y="365"/>
                    </a:lnTo>
                    <a:lnTo>
                      <a:pt x="281" y="365"/>
                    </a:lnTo>
                    <a:lnTo>
                      <a:pt x="275" y="366"/>
                    </a:lnTo>
                    <a:lnTo>
                      <a:pt x="268" y="370"/>
                    </a:lnTo>
                    <a:lnTo>
                      <a:pt x="260" y="375"/>
                    </a:lnTo>
                    <a:lnTo>
                      <a:pt x="251" y="383"/>
                    </a:lnTo>
                    <a:lnTo>
                      <a:pt x="242" y="394"/>
                    </a:lnTo>
                    <a:lnTo>
                      <a:pt x="235" y="405"/>
                    </a:lnTo>
                    <a:lnTo>
                      <a:pt x="229" y="419"/>
                    </a:lnTo>
                    <a:lnTo>
                      <a:pt x="226" y="434"/>
                    </a:lnTo>
                    <a:lnTo>
                      <a:pt x="225" y="461"/>
                    </a:lnTo>
                    <a:lnTo>
                      <a:pt x="225" y="481"/>
                    </a:lnTo>
                    <a:lnTo>
                      <a:pt x="226" y="500"/>
                    </a:lnTo>
                    <a:lnTo>
                      <a:pt x="226" y="520"/>
                    </a:lnTo>
                    <a:lnTo>
                      <a:pt x="225" y="535"/>
                    </a:lnTo>
                    <a:lnTo>
                      <a:pt x="220" y="555"/>
                    </a:lnTo>
                    <a:lnTo>
                      <a:pt x="214" y="582"/>
                    </a:lnTo>
                    <a:lnTo>
                      <a:pt x="209" y="613"/>
                    </a:lnTo>
                    <a:lnTo>
                      <a:pt x="202" y="648"/>
                    </a:lnTo>
                    <a:lnTo>
                      <a:pt x="195" y="690"/>
                    </a:lnTo>
                    <a:lnTo>
                      <a:pt x="190" y="737"/>
                    </a:lnTo>
                    <a:lnTo>
                      <a:pt x="188" y="788"/>
                    </a:lnTo>
                    <a:lnTo>
                      <a:pt x="187" y="836"/>
                    </a:lnTo>
                    <a:lnTo>
                      <a:pt x="188" y="883"/>
                    </a:lnTo>
                    <a:lnTo>
                      <a:pt x="189" y="929"/>
                    </a:lnTo>
                    <a:lnTo>
                      <a:pt x="191" y="972"/>
                    </a:lnTo>
                    <a:lnTo>
                      <a:pt x="317" y="957"/>
                    </a:lnTo>
                    <a:lnTo>
                      <a:pt x="316" y="947"/>
                    </a:lnTo>
                    <a:lnTo>
                      <a:pt x="315" y="936"/>
                    </a:lnTo>
                    <a:lnTo>
                      <a:pt x="313" y="928"/>
                    </a:lnTo>
                    <a:lnTo>
                      <a:pt x="312" y="923"/>
                    </a:lnTo>
                    <a:lnTo>
                      <a:pt x="312" y="902"/>
                    </a:lnTo>
                    <a:lnTo>
                      <a:pt x="315" y="882"/>
                    </a:lnTo>
                    <a:lnTo>
                      <a:pt x="318" y="864"/>
                    </a:lnTo>
                    <a:lnTo>
                      <a:pt x="319" y="847"/>
                    </a:lnTo>
                    <a:lnTo>
                      <a:pt x="321" y="827"/>
                    </a:lnTo>
                    <a:lnTo>
                      <a:pt x="328" y="803"/>
                    </a:lnTo>
                    <a:lnTo>
                      <a:pt x="334" y="782"/>
                    </a:lnTo>
                    <a:lnTo>
                      <a:pt x="336" y="774"/>
                    </a:lnTo>
                    <a:lnTo>
                      <a:pt x="338" y="776"/>
                    </a:lnTo>
                    <a:lnTo>
                      <a:pt x="342" y="784"/>
                    </a:lnTo>
                    <a:lnTo>
                      <a:pt x="348" y="796"/>
                    </a:lnTo>
                    <a:lnTo>
                      <a:pt x="355" y="809"/>
                    </a:lnTo>
                    <a:lnTo>
                      <a:pt x="362" y="822"/>
                    </a:lnTo>
                    <a:lnTo>
                      <a:pt x="369" y="835"/>
                    </a:lnTo>
                    <a:lnTo>
                      <a:pt x="374" y="847"/>
                    </a:lnTo>
                    <a:lnTo>
                      <a:pt x="378" y="853"/>
                    </a:lnTo>
                    <a:lnTo>
                      <a:pt x="383" y="865"/>
                    </a:lnTo>
                    <a:lnTo>
                      <a:pt x="387" y="878"/>
                    </a:lnTo>
                    <a:lnTo>
                      <a:pt x="391" y="888"/>
                    </a:lnTo>
                    <a:lnTo>
                      <a:pt x="392" y="891"/>
                    </a:lnTo>
                    <a:lnTo>
                      <a:pt x="364" y="1075"/>
                    </a:lnTo>
                    <a:lnTo>
                      <a:pt x="359" y="1078"/>
                    </a:lnTo>
                    <a:lnTo>
                      <a:pt x="350" y="1084"/>
                    </a:lnTo>
                    <a:lnTo>
                      <a:pt x="339" y="1087"/>
                    </a:lnTo>
                    <a:lnTo>
                      <a:pt x="333" y="1085"/>
                    </a:lnTo>
                    <a:lnTo>
                      <a:pt x="331" y="1070"/>
                    </a:lnTo>
                    <a:lnTo>
                      <a:pt x="326" y="1039"/>
                    </a:lnTo>
                    <a:lnTo>
                      <a:pt x="321" y="1000"/>
                    </a:lnTo>
                    <a:lnTo>
                      <a:pt x="317" y="962"/>
                    </a:lnTo>
                    <a:lnTo>
                      <a:pt x="194" y="992"/>
                    </a:lnTo>
                    <a:lnTo>
                      <a:pt x="197" y="1030"/>
                    </a:lnTo>
                    <a:lnTo>
                      <a:pt x="200" y="1062"/>
                    </a:lnTo>
                    <a:lnTo>
                      <a:pt x="205" y="1086"/>
                    </a:lnTo>
                    <a:lnTo>
                      <a:pt x="209" y="1102"/>
                    </a:lnTo>
                    <a:lnTo>
                      <a:pt x="212" y="1123"/>
                    </a:lnTo>
                    <a:lnTo>
                      <a:pt x="229" y="1126"/>
                    </a:lnTo>
                    <a:lnTo>
                      <a:pt x="229" y="1158"/>
                    </a:lnTo>
                    <a:lnTo>
                      <a:pt x="230" y="1163"/>
                    </a:lnTo>
                    <a:lnTo>
                      <a:pt x="232" y="1178"/>
                    </a:lnTo>
                    <a:lnTo>
                      <a:pt x="234" y="1196"/>
                    </a:lnTo>
                    <a:lnTo>
                      <a:pt x="236" y="1211"/>
                    </a:lnTo>
                    <a:lnTo>
                      <a:pt x="235" y="1211"/>
                    </a:lnTo>
                    <a:lnTo>
                      <a:pt x="230" y="1211"/>
                    </a:lnTo>
                    <a:lnTo>
                      <a:pt x="225" y="1211"/>
                    </a:lnTo>
                    <a:lnTo>
                      <a:pt x="218" y="1212"/>
                    </a:lnTo>
                    <a:lnTo>
                      <a:pt x="211" y="1214"/>
                    </a:lnTo>
                    <a:lnTo>
                      <a:pt x="204" y="1217"/>
                    </a:lnTo>
                    <a:lnTo>
                      <a:pt x="198" y="1223"/>
                    </a:lnTo>
                    <a:lnTo>
                      <a:pt x="195" y="1231"/>
                    </a:lnTo>
                    <a:lnTo>
                      <a:pt x="194" y="1252"/>
                    </a:lnTo>
                    <a:lnTo>
                      <a:pt x="199" y="1275"/>
                    </a:lnTo>
                    <a:lnTo>
                      <a:pt x="205" y="1294"/>
                    </a:lnTo>
                    <a:lnTo>
                      <a:pt x="209" y="1300"/>
                    </a:lnTo>
                    <a:lnTo>
                      <a:pt x="10" y="1321"/>
                    </a:lnTo>
                    <a:lnTo>
                      <a:pt x="0" y="1709"/>
                    </a:lnTo>
                    <a:lnTo>
                      <a:pt x="91" y="1730"/>
                    </a:lnTo>
                    <a:lnTo>
                      <a:pt x="312" y="1709"/>
                    </a:lnTo>
                    <a:lnTo>
                      <a:pt x="311" y="1715"/>
                    </a:lnTo>
                    <a:lnTo>
                      <a:pt x="309" y="1730"/>
                    </a:lnTo>
                    <a:lnTo>
                      <a:pt x="304" y="1754"/>
                    </a:lnTo>
                    <a:lnTo>
                      <a:pt x="298" y="1785"/>
                    </a:lnTo>
                    <a:lnTo>
                      <a:pt x="464" y="1785"/>
                    </a:lnTo>
                    <a:lnTo>
                      <a:pt x="471" y="1757"/>
                    </a:lnTo>
                    <a:lnTo>
                      <a:pt x="478" y="1734"/>
                    </a:lnTo>
                    <a:lnTo>
                      <a:pt x="483" y="1717"/>
                    </a:lnTo>
                    <a:lnTo>
                      <a:pt x="486" y="1709"/>
                    </a:lnTo>
                    <a:lnTo>
                      <a:pt x="493" y="1690"/>
                    </a:lnTo>
                    <a:lnTo>
                      <a:pt x="504" y="1660"/>
                    </a:lnTo>
                    <a:lnTo>
                      <a:pt x="512" y="1628"/>
                    </a:lnTo>
                    <a:lnTo>
                      <a:pt x="517" y="1605"/>
                    </a:lnTo>
                    <a:lnTo>
                      <a:pt x="522" y="1580"/>
                    </a:lnTo>
                    <a:lnTo>
                      <a:pt x="529" y="1547"/>
                    </a:lnTo>
                    <a:lnTo>
                      <a:pt x="536" y="1517"/>
                    </a:lnTo>
                    <a:lnTo>
                      <a:pt x="538" y="1504"/>
                    </a:lnTo>
                    <a:lnTo>
                      <a:pt x="548" y="1567"/>
                    </a:lnTo>
                    <a:lnTo>
                      <a:pt x="553" y="1630"/>
                    </a:lnTo>
                    <a:lnTo>
                      <a:pt x="553" y="1679"/>
                    </a:lnTo>
                    <a:lnTo>
                      <a:pt x="552" y="1699"/>
                    </a:lnTo>
                    <a:lnTo>
                      <a:pt x="537" y="1762"/>
                    </a:lnTo>
                    <a:lnTo>
                      <a:pt x="525" y="1830"/>
                    </a:lnTo>
                    <a:lnTo>
                      <a:pt x="517" y="1898"/>
                    </a:lnTo>
                    <a:lnTo>
                      <a:pt x="510" y="1962"/>
                    </a:lnTo>
                    <a:lnTo>
                      <a:pt x="507" y="2018"/>
                    </a:lnTo>
                    <a:lnTo>
                      <a:pt x="505" y="2063"/>
                    </a:lnTo>
                    <a:lnTo>
                      <a:pt x="504" y="2093"/>
                    </a:lnTo>
                    <a:lnTo>
                      <a:pt x="504" y="2103"/>
                    </a:lnTo>
                    <a:lnTo>
                      <a:pt x="497" y="2169"/>
                    </a:lnTo>
                    <a:lnTo>
                      <a:pt x="464" y="2152"/>
                    </a:lnTo>
                    <a:lnTo>
                      <a:pt x="436" y="2124"/>
                    </a:lnTo>
                    <a:lnTo>
                      <a:pt x="445" y="2110"/>
                    </a:lnTo>
                    <a:lnTo>
                      <a:pt x="433" y="2073"/>
                    </a:lnTo>
                    <a:lnTo>
                      <a:pt x="426" y="2061"/>
                    </a:lnTo>
                    <a:lnTo>
                      <a:pt x="433" y="2023"/>
                    </a:lnTo>
                    <a:lnTo>
                      <a:pt x="431" y="2002"/>
                    </a:lnTo>
                    <a:lnTo>
                      <a:pt x="432" y="1977"/>
                    </a:lnTo>
                    <a:lnTo>
                      <a:pt x="434" y="1948"/>
                    </a:lnTo>
                    <a:lnTo>
                      <a:pt x="439" y="1917"/>
                    </a:lnTo>
                    <a:lnTo>
                      <a:pt x="444" y="1883"/>
                    </a:lnTo>
                    <a:lnTo>
                      <a:pt x="451" y="1851"/>
                    </a:lnTo>
                    <a:lnTo>
                      <a:pt x="456" y="1820"/>
                    </a:lnTo>
                    <a:lnTo>
                      <a:pt x="463" y="1790"/>
                    </a:lnTo>
                    <a:lnTo>
                      <a:pt x="294" y="1810"/>
                    </a:lnTo>
                    <a:lnTo>
                      <a:pt x="287" y="1851"/>
                    </a:lnTo>
                    <a:lnTo>
                      <a:pt x="280" y="1897"/>
                    </a:lnTo>
                    <a:lnTo>
                      <a:pt x="273" y="1944"/>
                    </a:lnTo>
                    <a:lnTo>
                      <a:pt x="267" y="1991"/>
                    </a:lnTo>
                    <a:lnTo>
                      <a:pt x="263" y="2035"/>
                    </a:lnTo>
                    <a:lnTo>
                      <a:pt x="260" y="2077"/>
                    </a:lnTo>
                    <a:lnTo>
                      <a:pt x="260" y="2114"/>
                    </a:lnTo>
                    <a:lnTo>
                      <a:pt x="263" y="2143"/>
                    </a:lnTo>
                    <a:lnTo>
                      <a:pt x="249" y="2166"/>
                    </a:lnTo>
                    <a:lnTo>
                      <a:pt x="249" y="2169"/>
                    </a:lnTo>
                    <a:lnTo>
                      <a:pt x="249" y="2179"/>
                    </a:lnTo>
                    <a:lnTo>
                      <a:pt x="251" y="2192"/>
                    </a:lnTo>
                    <a:lnTo>
                      <a:pt x="258" y="2205"/>
                    </a:lnTo>
                    <a:lnTo>
                      <a:pt x="266" y="2211"/>
                    </a:lnTo>
                    <a:lnTo>
                      <a:pt x="275" y="2212"/>
                    </a:lnTo>
                    <a:lnTo>
                      <a:pt x="282" y="2211"/>
                    </a:lnTo>
                    <a:lnTo>
                      <a:pt x="286" y="2209"/>
                    </a:lnTo>
                    <a:lnTo>
                      <a:pt x="304" y="2253"/>
                    </a:lnTo>
                    <a:lnTo>
                      <a:pt x="338" y="2253"/>
                    </a:lnTo>
                    <a:lnTo>
                      <a:pt x="395" y="2252"/>
                    </a:lnTo>
                    <a:lnTo>
                      <a:pt x="402" y="2231"/>
                    </a:lnTo>
                    <a:lnTo>
                      <a:pt x="430" y="2235"/>
                    </a:lnTo>
                    <a:lnTo>
                      <a:pt x="500" y="2228"/>
                    </a:lnTo>
                    <a:lnTo>
                      <a:pt x="517" y="2276"/>
                    </a:lnTo>
                    <a:lnTo>
                      <a:pt x="518" y="2276"/>
                    </a:lnTo>
                    <a:lnTo>
                      <a:pt x="523" y="2279"/>
                    </a:lnTo>
                    <a:lnTo>
                      <a:pt x="531" y="2280"/>
                    </a:lnTo>
                    <a:lnTo>
                      <a:pt x="543" y="2281"/>
                    </a:lnTo>
                    <a:lnTo>
                      <a:pt x="550" y="2282"/>
                    </a:lnTo>
                    <a:lnTo>
                      <a:pt x="557" y="2282"/>
                    </a:lnTo>
                    <a:lnTo>
                      <a:pt x="565" y="2281"/>
                    </a:lnTo>
                    <a:lnTo>
                      <a:pt x="573" y="2280"/>
                    </a:lnTo>
                    <a:lnTo>
                      <a:pt x="577" y="2280"/>
                    </a:lnTo>
                    <a:lnTo>
                      <a:pt x="582" y="2279"/>
                    </a:lnTo>
                    <a:lnTo>
                      <a:pt x="586" y="2277"/>
                    </a:lnTo>
                    <a:lnTo>
                      <a:pt x="591" y="2277"/>
                    </a:lnTo>
                    <a:lnTo>
                      <a:pt x="596" y="2276"/>
                    </a:lnTo>
                    <a:lnTo>
                      <a:pt x="600" y="2275"/>
                    </a:lnTo>
                    <a:lnTo>
                      <a:pt x="606" y="2274"/>
                    </a:lnTo>
                    <a:lnTo>
                      <a:pt x="611" y="2273"/>
                    </a:lnTo>
                    <a:lnTo>
                      <a:pt x="607" y="2256"/>
                    </a:lnTo>
                    <a:lnTo>
                      <a:pt x="608" y="2256"/>
                    </a:lnTo>
                    <a:lnTo>
                      <a:pt x="613" y="2257"/>
                    </a:lnTo>
                    <a:lnTo>
                      <a:pt x="620" y="2257"/>
                    </a:lnTo>
                    <a:lnTo>
                      <a:pt x="628" y="2259"/>
                    </a:lnTo>
                    <a:lnTo>
                      <a:pt x="636" y="2260"/>
                    </a:lnTo>
                    <a:lnTo>
                      <a:pt x="645" y="2262"/>
                    </a:lnTo>
                    <a:lnTo>
                      <a:pt x="653" y="2266"/>
                    </a:lnTo>
                    <a:lnTo>
                      <a:pt x="659" y="2269"/>
                    </a:lnTo>
                    <a:lnTo>
                      <a:pt x="663" y="2270"/>
                    </a:lnTo>
                    <a:lnTo>
                      <a:pt x="666" y="2273"/>
                    </a:lnTo>
                    <a:lnTo>
                      <a:pt x="672" y="2274"/>
                    </a:lnTo>
                    <a:lnTo>
                      <a:pt x="679" y="2274"/>
                    </a:lnTo>
                    <a:lnTo>
                      <a:pt x="686" y="2275"/>
                    </a:lnTo>
                    <a:lnTo>
                      <a:pt x="694" y="2275"/>
                    </a:lnTo>
                    <a:lnTo>
                      <a:pt x="702" y="2275"/>
                    </a:lnTo>
                    <a:lnTo>
                      <a:pt x="711" y="2275"/>
                    </a:lnTo>
                    <a:lnTo>
                      <a:pt x="722" y="2275"/>
                    </a:lnTo>
                    <a:lnTo>
                      <a:pt x="734" y="2274"/>
                    </a:lnTo>
                    <a:lnTo>
                      <a:pt x="745" y="2273"/>
                    </a:lnTo>
                    <a:lnTo>
                      <a:pt x="757" y="2272"/>
                    </a:lnTo>
                    <a:lnTo>
                      <a:pt x="767" y="2269"/>
                    </a:lnTo>
                    <a:lnTo>
                      <a:pt x="778" y="2268"/>
                    </a:lnTo>
                    <a:lnTo>
                      <a:pt x="786" y="2265"/>
                    </a:lnTo>
                    <a:lnTo>
                      <a:pt x="794" y="2262"/>
                    </a:lnTo>
                    <a:lnTo>
                      <a:pt x="794" y="2231"/>
                    </a:lnTo>
                    <a:lnTo>
                      <a:pt x="793" y="2230"/>
                    </a:lnTo>
                    <a:lnTo>
                      <a:pt x="787" y="2229"/>
                    </a:lnTo>
                    <a:lnTo>
                      <a:pt x="780" y="2226"/>
                    </a:lnTo>
                    <a:lnTo>
                      <a:pt x="770" y="2222"/>
                    </a:lnTo>
                    <a:lnTo>
                      <a:pt x="757" y="2216"/>
                    </a:lnTo>
                    <a:lnTo>
                      <a:pt x="743" y="2211"/>
                    </a:lnTo>
                    <a:lnTo>
                      <a:pt x="727" y="2204"/>
                    </a:lnTo>
                    <a:lnTo>
                      <a:pt x="711" y="2197"/>
                    </a:lnTo>
                    <a:lnTo>
                      <a:pt x="669" y="2152"/>
                    </a:lnTo>
                    <a:lnTo>
                      <a:pt x="701" y="2135"/>
                    </a:lnTo>
                    <a:lnTo>
                      <a:pt x="690" y="2086"/>
                    </a:lnTo>
                    <a:lnTo>
                      <a:pt x="691" y="2084"/>
                    </a:lnTo>
                    <a:lnTo>
                      <a:pt x="694" y="2077"/>
                    </a:lnTo>
                    <a:lnTo>
                      <a:pt x="696" y="2065"/>
                    </a:lnTo>
                    <a:lnTo>
                      <a:pt x="697" y="2047"/>
                    </a:lnTo>
                    <a:lnTo>
                      <a:pt x="698" y="2029"/>
                    </a:lnTo>
                    <a:lnTo>
                      <a:pt x="701" y="1996"/>
                    </a:lnTo>
                    <a:lnTo>
                      <a:pt x="705" y="1954"/>
                    </a:lnTo>
                    <a:lnTo>
                      <a:pt x="711" y="1905"/>
                    </a:lnTo>
                    <a:lnTo>
                      <a:pt x="717" y="1857"/>
                    </a:lnTo>
                    <a:lnTo>
                      <a:pt x="724" y="1811"/>
                    </a:lnTo>
                    <a:lnTo>
                      <a:pt x="729" y="1772"/>
                    </a:lnTo>
                    <a:lnTo>
                      <a:pt x="735" y="1744"/>
                    </a:lnTo>
                    <a:lnTo>
                      <a:pt x="741" y="1707"/>
                    </a:lnTo>
                    <a:lnTo>
                      <a:pt x="748" y="1643"/>
                    </a:lnTo>
                    <a:lnTo>
                      <a:pt x="755" y="1561"/>
                    </a:lnTo>
                    <a:lnTo>
                      <a:pt x="762" y="1472"/>
                    </a:lnTo>
                    <a:lnTo>
                      <a:pt x="767" y="1383"/>
                    </a:lnTo>
                    <a:lnTo>
                      <a:pt x="771" y="1305"/>
                    </a:lnTo>
                    <a:lnTo>
                      <a:pt x="772" y="1246"/>
                    </a:lnTo>
                    <a:lnTo>
                      <a:pt x="770" y="1217"/>
                    </a:lnTo>
                    <a:lnTo>
                      <a:pt x="783" y="1211"/>
                    </a:lnTo>
                    <a:lnTo>
                      <a:pt x="782" y="1203"/>
                    </a:lnTo>
                    <a:lnTo>
                      <a:pt x="780" y="1179"/>
                    </a:lnTo>
                    <a:lnTo>
                      <a:pt x="777" y="1145"/>
                    </a:lnTo>
                    <a:lnTo>
                      <a:pt x="773" y="1103"/>
                    </a:lnTo>
                    <a:lnTo>
                      <a:pt x="767" y="1059"/>
                    </a:lnTo>
                    <a:lnTo>
                      <a:pt x="762" y="1012"/>
                    </a:lnTo>
                    <a:lnTo>
                      <a:pt x="756" y="971"/>
                    </a:lnTo>
                    <a:lnTo>
                      <a:pt x="749" y="936"/>
                    </a:lnTo>
                    <a:lnTo>
                      <a:pt x="747" y="917"/>
                    </a:lnTo>
                    <a:lnTo>
                      <a:pt x="743" y="867"/>
                    </a:lnTo>
                    <a:lnTo>
                      <a:pt x="742" y="799"/>
                    </a:lnTo>
                    <a:lnTo>
                      <a:pt x="745" y="724"/>
                    </a:lnTo>
                    <a:lnTo>
                      <a:pt x="747" y="719"/>
                    </a:lnTo>
                    <a:lnTo>
                      <a:pt x="751" y="703"/>
                    </a:lnTo>
                    <a:lnTo>
                      <a:pt x="756" y="679"/>
                    </a:lnTo>
                    <a:lnTo>
                      <a:pt x="762" y="652"/>
                    </a:lnTo>
                    <a:lnTo>
                      <a:pt x="766" y="623"/>
                    </a:lnTo>
                    <a:lnTo>
                      <a:pt x="769" y="594"/>
                    </a:lnTo>
                    <a:lnTo>
                      <a:pt x="770" y="570"/>
                    </a:lnTo>
                    <a:lnTo>
                      <a:pt x="766" y="552"/>
                    </a:lnTo>
                    <a:lnTo>
                      <a:pt x="787" y="503"/>
                    </a:lnTo>
                    <a:lnTo>
                      <a:pt x="788" y="500"/>
                    </a:lnTo>
                    <a:lnTo>
                      <a:pt x="790" y="489"/>
                    </a:lnTo>
                    <a:lnTo>
                      <a:pt x="797" y="478"/>
                    </a:lnTo>
                    <a:lnTo>
                      <a:pt x="808" y="469"/>
                    </a:lnTo>
                    <a:lnTo>
                      <a:pt x="813" y="464"/>
                    </a:lnTo>
                    <a:lnTo>
                      <a:pt x="819" y="457"/>
                    </a:lnTo>
                    <a:lnTo>
                      <a:pt x="826" y="448"/>
                    </a:lnTo>
                    <a:lnTo>
                      <a:pt x="833" y="438"/>
                    </a:lnTo>
                    <a:lnTo>
                      <a:pt x="841" y="426"/>
                    </a:lnTo>
                    <a:lnTo>
                      <a:pt x="848" y="415"/>
                    </a:lnTo>
                    <a:lnTo>
                      <a:pt x="855" y="402"/>
                    </a:lnTo>
                    <a:lnTo>
                      <a:pt x="861" y="391"/>
                    </a:lnTo>
                    <a:lnTo>
                      <a:pt x="734" y="30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85" name="Freeform 187"/>
              <p:cNvSpPr>
                <a:spLocks/>
              </p:cNvSpPr>
              <p:nvPr/>
            </p:nvSpPr>
            <p:spPr bwMode="auto">
              <a:xfrm>
                <a:off x="285" y="1787"/>
                <a:ext cx="36" cy="341"/>
              </a:xfrm>
              <a:custGeom>
                <a:avLst/>
                <a:gdLst>
                  <a:gd name="T0" fmla="*/ 48 w 73"/>
                  <a:gd name="T1" fmla="*/ 0 h 682"/>
                  <a:gd name="T2" fmla="*/ 48 w 73"/>
                  <a:gd name="T3" fmla="*/ 17 h 682"/>
                  <a:gd name="T4" fmla="*/ 52 w 73"/>
                  <a:gd name="T5" fmla="*/ 59 h 682"/>
                  <a:gd name="T6" fmla="*/ 59 w 73"/>
                  <a:gd name="T7" fmla="*/ 106 h 682"/>
                  <a:gd name="T8" fmla="*/ 73 w 73"/>
                  <a:gd name="T9" fmla="*/ 142 h 682"/>
                  <a:gd name="T10" fmla="*/ 72 w 73"/>
                  <a:gd name="T11" fmla="*/ 144 h 682"/>
                  <a:gd name="T12" fmla="*/ 70 w 73"/>
                  <a:gd name="T13" fmla="*/ 150 h 682"/>
                  <a:gd name="T14" fmla="*/ 68 w 73"/>
                  <a:gd name="T15" fmla="*/ 158 h 682"/>
                  <a:gd name="T16" fmla="*/ 66 w 73"/>
                  <a:gd name="T17" fmla="*/ 166 h 682"/>
                  <a:gd name="T18" fmla="*/ 60 w 73"/>
                  <a:gd name="T19" fmla="*/ 185 h 682"/>
                  <a:gd name="T20" fmla="*/ 52 w 73"/>
                  <a:gd name="T21" fmla="*/ 214 h 682"/>
                  <a:gd name="T22" fmla="*/ 45 w 73"/>
                  <a:gd name="T23" fmla="*/ 244 h 682"/>
                  <a:gd name="T24" fmla="*/ 42 w 73"/>
                  <a:gd name="T25" fmla="*/ 263 h 682"/>
                  <a:gd name="T26" fmla="*/ 38 w 73"/>
                  <a:gd name="T27" fmla="*/ 286 h 682"/>
                  <a:gd name="T28" fmla="*/ 31 w 73"/>
                  <a:gd name="T29" fmla="*/ 327 h 682"/>
                  <a:gd name="T30" fmla="*/ 25 w 73"/>
                  <a:gd name="T31" fmla="*/ 370 h 682"/>
                  <a:gd name="T32" fmla="*/ 24 w 73"/>
                  <a:gd name="T33" fmla="*/ 399 h 682"/>
                  <a:gd name="T34" fmla="*/ 69 w 73"/>
                  <a:gd name="T35" fmla="*/ 409 h 682"/>
                  <a:gd name="T36" fmla="*/ 24 w 73"/>
                  <a:gd name="T37" fmla="*/ 416 h 682"/>
                  <a:gd name="T38" fmla="*/ 25 w 73"/>
                  <a:gd name="T39" fmla="*/ 426 h 682"/>
                  <a:gd name="T40" fmla="*/ 29 w 73"/>
                  <a:gd name="T41" fmla="*/ 455 h 682"/>
                  <a:gd name="T42" fmla="*/ 34 w 73"/>
                  <a:gd name="T43" fmla="*/ 496 h 682"/>
                  <a:gd name="T44" fmla="*/ 39 w 73"/>
                  <a:gd name="T45" fmla="*/ 543 h 682"/>
                  <a:gd name="T46" fmla="*/ 46 w 73"/>
                  <a:gd name="T47" fmla="*/ 590 h 682"/>
                  <a:gd name="T48" fmla="*/ 52 w 73"/>
                  <a:gd name="T49" fmla="*/ 634 h 682"/>
                  <a:gd name="T50" fmla="*/ 58 w 73"/>
                  <a:gd name="T51" fmla="*/ 666 h 682"/>
                  <a:gd name="T52" fmla="*/ 62 w 73"/>
                  <a:gd name="T53" fmla="*/ 682 h 682"/>
                  <a:gd name="T54" fmla="*/ 28 w 73"/>
                  <a:gd name="T55" fmla="*/ 679 h 682"/>
                  <a:gd name="T56" fmla="*/ 24 w 73"/>
                  <a:gd name="T57" fmla="*/ 646 h 682"/>
                  <a:gd name="T58" fmla="*/ 15 w 73"/>
                  <a:gd name="T59" fmla="*/ 570 h 682"/>
                  <a:gd name="T60" fmla="*/ 6 w 73"/>
                  <a:gd name="T61" fmla="*/ 482 h 682"/>
                  <a:gd name="T62" fmla="*/ 0 w 73"/>
                  <a:gd name="T63" fmla="*/ 413 h 682"/>
                  <a:gd name="T64" fmla="*/ 1 w 73"/>
                  <a:gd name="T65" fmla="*/ 398 h 682"/>
                  <a:gd name="T66" fmla="*/ 4 w 73"/>
                  <a:gd name="T67" fmla="*/ 362 h 682"/>
                  <a:gd name="T68" fmla="*/ 7 w 73"/>
                  <a:gd name="T69" fmla="*/ 323 h 682"/>
                  <a:gd name="T70" fmla="*/ 14 w 73"/>
                  <a:gd name="T71" fmla="*/ 294 h 682"/>
                  <a:gd name="T72" fmla="*/ 19 w 73"/>
                  <a:gd name="T73" fmla="*/ 280 h 682"/>
                  <a:gd name="T74" fmla="*/ 24 w 73"/>
                  <a:gd name="T75" fmla="*/ 261 h 682"/>
                  <a:gd name="T76" fmla="*/ 31 w 73"/>
                  <a:gd name="T77" fmla="*/ 235 h 682"/>
                  <a:gd name="T78" fmla="*/ 37 w 73"/>
                  <a:gd name="T79" fmla="*/ 205 h 682"/>
                  <a:gd name="T80" fmla="*/ 43 w 73"/>
                  <a:gd name="T81" fmla="*/ 175 h 682"/>
                  <a:gd name="T82" fmla="*/ 46 w 73"/>
                  <a:gd name="T83" fmla="*/ 146 h 682"/>
                  <a:gd name="T84" fmla="*/ 47 w 73"/>
                  <a:gd name="T85" fmla="*/ 119 h 682"/>
                  <a:gd name="T86" fmla="*/ 45 w 73"/>
                  <a:gd name="T87" fmla="*/ 97 h 682"/>
                  <a:gd name="T88" fmla="*/ 44 w 73"/>
                  <a:gd name="T89" fmla="*/ 88 h 682"/>
                  <a:gd name="T90" fmla="*/ 43 w 73"/>
                  <a:gd name="T91" fmla="*/ 66 h 682"/>
                  <a:gd name="T92" fmla="*/ 44 w 73"/>
                  <a:gd name="T93" fmla="*/ 35 h 682"/>
                  <a:gd name="T94" fmla="*/ 48 w 73"/>
                  <a:gd name="T95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682">
                    <a:moveTo>
                      <a:pt x="48" y="0"/>
                    </a:moveTo>
                    <a:lnTo>
                      <a:pt x="48" y="17"/>
                    </a:lnTo>
                    <a:lnTo>
                      <a:pt x="52" y="59"/>
                    </a:lnTo>
                    <a:lnTo>
                      <a:pt x="59" y="106"/>
                    </a:lnTo>
                    <a:lnTo>
                      <a:pt x="73" y="142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68" y="158"/>
                    </a:lnTo>
                    <a:lnTo>
                      <a:pt x="66" y="166"/>
                    </a:lnTo>
                    <a:lnTo>
                      <a:pt x="60" y="185"/>
                    </a:lnTo>
                    <a:lnTo>
                      <a:pt x="52" y="214"/>
                    </a:lnTo>
                    <a:lnTo>
                      <a:pt x="45" y="244"/>
                    </a:lnTo>
                    <a:lnTo>
                      <a:pt x="42" y="263"/>
                    </a:lnTo>
                    <a:lnTo>
                      <a:pt x="38" y="286"/>
                    </a:lnTo>
                    <a:lnTo>
                      <a:pt x="31" y="327"/>
                    </a:lnTo>
                    <a:lnTo>
                      <a:pt x="25" y="370"/>
                    </a:lnTo>
                    <a:lnTo>
                      <a:pt x="24" y="399"/>
                    </a:lnTo>
                    <a:lnTo>
                      <a:pt x="69" y="409"/>
                    </a:lnTo>
                    <a:lnTo>
                      <a:pt x="24" y="416"/>
                    </a:lnTo>
                    <a:lnTo>
                      <a:pt x="25" y="426"/>
                    </a:lnTo>
                    <a:lnTo>
                      <a:pt x="29" y="455"/>
                    </a:lnTo>
                    <a:lnTo>
                      <a:pt x="34" y="496"/>
                    </a:lnTo>
                    <a:lnTo>
                      <a:pt x="39" y="543"/>
                    </a:lnTo>
                    <a:lnTo>
                      <a:pt x="46" y="590"/>
                    </a:lnTo>
                    <a:lnTo>
                      <a:pt x="52" y="634"/>
                    </a:lnTo>
                    <a:lnTo>
                      <a:pt x="58" y="666"/>
                    </a:lnTo>
                    <a:lnTo>
                      <a:pt x="62" y="682"/>
                    </a:lnTo>
                    <a:lnTo>
                      <a:pt x="28" y="679"/>
                    </a:lnTo>
                    <a:lnTo>
                      <a:pt x="24" y="646"/>
                    </a:lnTo>
                    <a:lnTo>
                      <a:pt x="15" y="570"/>
                    </a:lnTo>
                    <a:lnTo>
                      <a:pt x="6" y="482"/>
                    </a:lnTo>
                    <a:lnTo>
                      <a:pt x="0" y="413"/>
                    </a:lnTo>
                    <a:lnTo>
                      <a:pt x="1" y="398"/>
                    </a:lnTo>
                    <a:lnTo>
                      <a:pt x="4" y="362"/>
                    </a:lnTo>
                    <a:lnTo>
                      <a:pt x="7" y="323"/>
                    </a:lnTo>
                    <a:lnTo>
                      <a:pt x="14" y="294"/>
                    </a:lnTo>
                    <a:lnTo>
                      <a:pt x="19" y="280"/>
                    </a:lnTo>
                    <a:lnTo>
                      <a:pt x="24" y="261"/>
                    </a:lnTo>
                    <a:lnTo>
                      <a:pt x="31" y="235"/>
                    </a:lnTo>
                    <a:lnTo>
                      <a:pt x="37" y="205"/>
                    </a:lnTo>
                    <a:lnTo>
                      <a:pt x="43" y="175"/>
                    </a:lnTo>
                    <a:lnTo>
                      <a:pt x="46" y="146"/>
                    </a:lnTo>
                    <a:lnTo>
                      <a:pt x="47" y="119"/>
                    </a:lnTo>
                    <a:lnTo>
                      <a:pt x="45" y="97"/>
                    </a:lnTo>
                    <a:lnTo>
                      <a:pt x="44" y="88"/>
                    </a:lnTo>
                    <a:lnTo>
                      <a:pt x="43" y="66"/>
                    </a:lnTo>
                    <a:lnTo>
                      <a:pt x="44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86" name="Freeform 188"/>
              <p:cNvSpPr>
                <a:spLocks/>
              </p:cNvSpPr>
              <p:nvPr/>
            </p:nvSpPr>
            <p:spPr bwMode="auto">
              <a:xfrm>
                <a:off x="321" y="1765"/>
                <a:ext cx="189" cy="410"/>
              </a:xfrm>
              <a:custGeom>
                <a:avLst/>
                <a:gdLst>
                  <a:gd name="T0" fmla="*/ 2 w 378"/>
                  <a:gd name="T1" fmla="*/ 35 h 821"/>
                  <a:gd name="T2" fmla="*/ 4 w 378"/>
                  <a:gd name="T3" fmla="*/ 131 h 821"/>
                  <a:gd name="T4" fmla="*/ 23 w 378"/>
                  <a:gd name="T5" fmla="*/ 179 h 821"/>
                  <a:gd name="T6" fmla="*/ 33 w 378"/>
                  <a:gd name="T7" fmla="*/ 200 h 821"/>
                  <a:gd name="T8" fmla="*/ 49 w 378"/>
                  <a:gd name="T9" fmla="*/ 230 h 821"/>
                  <a:gd name="T10" fmla="*/ 60 w 378"/>
                  <a:gd name="T11" fmla="*/ 255 h 821"/>
                  <a:gd name="T12" fmla="*/ 63 w 378"/>
                  <a:gd name="T13" fmla="*/ 270 h 821"/>
                  <a:gd name="T14" fmla="*/ 69 w 378"/>
                  <a:gd name="T15" fmla="*/ 303 h 821"/>
                  <a:gd name="T16" fmla="*/ 79 w 378"/>
                  <a:gd name="T17" fmla="*/ 352 h 821"/>
                  <a:gd name="T18" fmla="*/ 92 w 378"/>
                  <a:gd name="T19" fmla="*/ 399 h 821"/>
                  <a:gd name="T20" fmla="*/ 108 w 378"/>
                  <a:gd name="T21" fmla="*/ 435 h 821"/>
                  <a:gd name="T22" fmla="*/ 122 w 378"/>
                  <a:gd name="T23" fmla="*/ 464 h 821"/>
                  <a:gd name="T24" fmla="*/ 133 w 378"/>
                  <a:gd name="T25" fmla="*/ 485 h 821"/>
                  <a:gd name="T26" fmla="*/ 140 w 378"/>
                  <a:gd name="T27" fmla="*/ 503 h 821"/>
                  <a:gd name="T28" fmla="*/ 139 w 378"/>
                  <a:gd name="T29" fmla="*/ 521 h 821"/>
                  <a:gd name="T30" fmla="*/ 126 w 378"/>
                  <a:gd name="T31" fmla="*/ 583 h 821"/>
                  <a:gd name="T32" fmla="*/ 110 w 378"/>
                  <a:gd name="T33" fmla="*/ 667 h 821"/>
                  <a:gd name="T34" fmla="*/ 100 w 378"/>
                  <a:gd name="T35" fmla="*/ 741 h 821"/>
                  <a:gd name="T36" fmla="*/ 101 w 378"/>
                  <a:gd name="T37" fmla="*/ 767 h 821"/>
                  <a:gd name="T38" fmla="*/ 108 w 378"/>
                  <a:gd name="T39" fmla="*/ 778 h 821"/>
                  <a:gd name="T40" fmla="*/ 125 w 378"/>
                  <a:gd name="T41" fmla="*/ 795 h 821"/>
                  <a:gd name="T42" fmla="*/ 158 w 378"/>
                  <a:gd name="T43" fmla="*/ 807 h 821"/>
                  <a:gd name="T44" fmla="*/ 179 w 378"/>
                  <a:gd name="T45" fmla="*/ 791 h 821"/>
                  <a:gd name="T46" fmla="*/ 183 w 378"/>
                  <a:gd name="T47" fmla="*/ 693 h 821"/>
                  <a:gd name="T48" fmla="*/ 193 w 378"/>
                  <a:gd name="T49" fmla="*/ 670 h 821"/>
                  <a:gd name="T50" fmla="*/ 207 w 378"/>
                  <a:gd name="T51" fmla="*/ 783 h 821"/>
                  <a:gd name="T52" fmla="*/ 220 w 378"/>
                  <a:gd name="T53" fmla="*/ 821 h 821"/>
                  <a:gd name="T54" fmla="*/ 253 w 378"/>
                  <a:gd name="T55" fmla="*/ 820 h 821"/>
                  <a:gd name="T56" fmla="*/ 304 w 378"/>
                  <a:gd name="T57" fmla="*/ 817 h 821"/>
                  <a:gd name="T58" fmla="*/ 356 w 378"/>
                  <a:gd name="T59" fmla="*/ 810 h 821"/>
                  <a:gd name="T60" fmla="*/ 376 w 378"/>
                  <a:gd name="T61" fmla="*/ 799 h 821"/>
                  <a:gd name="T62" fmla="*/ 367 w 378"/>
                  <a:gd name="T63" fmla="*/ 750 h 821"/>
                  <a:gd name="T64" fmla="*/ 353 w 378"/>
                  <a:gd name="T65" fmla="*/ 678 h 821"/>
                  <a:gd name="T66" fmla="*/ 344 w 378"/>
                  <a:gd name="T67" fmla="*/ 604 h 821"/>
                  <a:gd name="T68" fmla="*/ 253 w 378"/>
                  <a:gd name="T69" fmla="*/ 543 h 821"/>
                  <a:gd name="T70" fmla="*/ 265 w 378"/>
                  <a:gd name="T71" fmla="*/ 543 h 821"/>
                  <a:gd name="T72" fmla="*/ 291 w 378"/>
                  <a:gd name="T73" fmla="*/ 544 h 821"/>
                  <a:gd name="T74" fmla="*/ 319 w 378"/>
                  <a:gd name="T75" fmla="*/ 546 h 821"/>
                  <a:gd name="T76" fmla="*/ 336 w 378"/>
                  <a:gd name="T77" fmla="*/ 546 h 821"/>
                  <a:gd name="T78" fmla="*/ 340 w 378"/>
                  <a:gd name="T79" fmla="*/ 526 h 821"/>
                  <a:gd name="T80" fmla="*/ 340 w 378"/>
                  <a:gd name="T81" fmla="*/ 491 h 821"/>
                  <a:gd name="T82" fmla="*/ 322 w 378"/>
                  <a:gd name="T83" fmla="*/ 405 h 821"/>
                  <a:gd name="T84" fmla="*/ 299 w 378"/>
                  <a:gd name="T85" fmla="*/ 293 h 821"/>
                  <a:gd name="T86" fmla="*/ 295 w 378"/>
                  <a:gd name="T87" fmla="*/ 227 h 821"/>
                  <a:gd name="T88" fmla="*/ 288 w 378"/>
                  <a:gd name="T89" fmla="*/ 139 h 821"/>
                  <a:gd name="T90" fmla="*/ 288 w 378"/>
                  <a:gd name="T91" fmla="*/ 23 h 821"/>
                  <a:gd name="T92" fmla="*/ 280 w 378"/>
                  <a:gd name="T93" fmla="*/ 11 h 821"/>
                  <a:gd name="T94" fmla="*/ 253 w 378"/>
                  <a:gd name="T95" fmla="*/ 12 h 821"/>
                  <a:gd name="T96" fmla="*/ 220 w 378"/>
                  <a:gd name="T97" fmla="*/ 18 h 821"/>
                  <a:gd name="T98" fmla="*/ 191 w 378"/>
                  <a:gd name="T99" fmla="*/ 23 h 821"/>
                  <a:gd name="T100" fmla="*/ 168 w 378"/>
                  <a:gd name="T101" fmla="*/ 25 h 821"/>
                  <a:gd name="T102" fmla="*/ 147 w 378"/>
                  <a:gd name="T103" fmla="*/ 21 h 821"/>
                  <a:gd name="T104" fmla="*/ 125 w 378"/>
                  <a:gd name="T105" fmla="*/ 15 h 821"/>
                  <a:gd name="T106" fmla="*/ 103 w 378"/>
                  <a:gd name="T107" fmla="*/ 6 h 821"/>
                  <a:gd name="T108" fmla="*/ 78 w 378"/>
                  <a:gd name="T109" fmla="*/ 0 h 821"/>
                  <a:gd name="T110" fmla="*/ 49 w 378"/>
                  <a:gd name="T111" fmla="*/ 4 h 821"/>
                  <a:gd name="T112" fmla="*/ 23 w 378"/>
                  <a:gd name="T113" fmla="*/ 10 h 821"/>
                  <a:gd name="T114" fmla="*/ 3 w 378"/>
                  <a:gd name="T115" fmla="*/ 17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8" h="821">
                    <a:moveTo>
                      <a:pt x="3" y="17"/>
                    </a:moveTo>
                    <a:lnTo>
                      <a:pt x="2" y="35"/>
                    </a:lnTo>
                    <a:lnTo>
                      <a:pt x="0" y="78"/>
                    </a:lnTo>
                    <a:lnTo>
                      <a:pt x="4" y="131"/>
                    </a:lnTo>
                    <a:lnTo>
                      <a:pt x="20" y="176"/>
                    </a:lnTo>
                    <a:lnTo>
                      <a:pt x="23" y="179"/>
                    </a:lnTo>
                    <a:lnTo>
                      <a:pt x="27" y="187"/>
                    </a:lnTo>
                    <a:lnTo>
                      <a:pt x="33" y="200"/>
                    </a:lnTo>
                    <a:lnTo>
                      <a:pt x="41" y="215"/>
                    </a:lnTo>
                    <a:lnTo>
                      <a:pt x="49" y="230"/>
                    </a:lnTo>
                    <a:lnTo>
                      <a:pt x="55" y="243"/>
                    </a:lnTo>
                    <a:lnTo>
                      <a:pt x="60" y="255"/>
                    </a:lnTo>
                    <a:lnTo>
                      <a:pt x="62" y="262"/>
                    </a:lnTo>
                    <a:lnTo>
                      <a:pt x="63" y="270"/>
                    </a:lnTo>
                    <a:lnTo>
                      <a:pt x="65" y="284"/>
                    </a:lnTo>
                    <a:lnTo>
                      <a:pt x="69" y="303"/>
                    </a:lnTo>
                    <a:lnTo>
                      <a:pt x="73" y="326"/>
                    </a:lnTo>
                    <a:lnTo>
                      <a:pt x="79" y="352"/>
                    </a:lnTo>
                    <a:lnTo>
                      <a:pt x="85" y="376"/>
                    </a:lnTo>
                    <a:lnTo>
                      <a:pt x="92" y="399"/>
                    </a:lnTo>
                    <a:lnTo>
                      <a:pt x="100" y="419"/>
                    </a:lnTo>
                    <a:lnTo>
                      <a:pt x="108" y="435"/>
                    </a:lnTo>
                    <a:lnTo>
                      <a:pt x="115" y="450"/>
                    </a:lnTo>
                    <a:lnTo>
                      <a:pt x="122" y="464"/>
                    </a:lnTo>
                    <a:lnTo>
                      <a:pt x="129" y="475"/>
                    </a:lnTo>
                    <a:lnTo>
                      <a:pt x="133" y="485"/>
                    </a:lnTo>
                    <a:lnTo>
                      <a:pt x="138" y="495"/>
                    </a:lnTo>
                    <a:lnTo>
                      <a:pt x="140" y="503"/>
                    </a:lnTo>
                    <a:lnTo>
                      <a:pt x="141" y="508"/>
                    </a:lnTo>
                    <a:lnTo>
                      <a:pt x="139" y="521"/>
                    </a:lnTo>
                    <a:lnTo>
                      <a:pt x="134" y="548"/>
                    </a:lnTo>
                    <a:lnTo>
                      <a:pt x="126" y="583"/>
                    </a:lnTo>
                    <a:lnTo>
                      <a:pt x="118" y="625"/>
                    </a:lnTo>
                    <a:lnTo>
                      <a:pt x="110" y="667"/>
                    </a:lnTo>
                    <a:lnTo>
                      <a:pt x="103" y="708"/>
                    </a:lnTo>
                    <a:lnTo>
                      <a:pt x="100" y="741"/>
                    </a:lnTo>
                    <a:lnTo>
                      <a:pt x="100" y="764"/>
                    </a:lnTo>
                    <a:lnTo>
                      <a:pt x="101" y="767"/>
                    </a:lnTo>
                    <a:lnTo>
                      <a:pt x="103" y="771"/>
                    </a:lnTo>
                    <a:lnTo>
                      <a:pt x="108" y="778"/>
                    </a:lnTo>
                    <a:lnTo>
                      <a:pt x="115" y="786"/>
                    </a:lnTo>
                    <a:lnTo>
                      <a:pt x="125" y="795"/>
                    </a:lnTo>
                    <a:lnTo>
                      <a:pt x="139" y="802"/>
                    </a:lnTo>
                    <a:lnTo>
                      <a:pt x="158" y="807"/>
                    </a:lnTo>
                    <a:lnTo>
                      <a:pt x="179" y="809"/>
                    </a:lnTo>
                    <a:lnTo>
                      <a:pt x="179" y="791"/>
                    </a:lnTo>
                    <a:lnTo>
                      <a:pt x="179" y="746"/>
                    </a:lnTo>
                    <a:lnTo>
                      <a:pt x="183" y="693"/>
                    </a:lnTo>
                    <a:lnTo>
                      <a:pt x="191" y="647"/>
                    </a:lnTo>
                    <a:lnTo>
                      <a:pt x="193" y="670"/>
                    </a:lnTo>
                    <a:lnTo>
                      <a:pt x="199" y="724"/>
                    </a:lnTo>
                    <a:lnTo>
                      <a:pt x="207" y="783"/>
                    </a:lnTo>
                    <a:lnTo>
                      <a:pt x="215" y="821"/>
                    </a:lnTo>
                    <a:lnTo>
                      <a:pt x="220" y="821"/>
                    </a:lnTo>
                    <a:lnTo>
                      <a:pt x="234" y="821"/>
                    </a:lnTo>
                    <a:lnTo>
                      <a:pt x="253" y="820"/>
                    </a:lnTo>
                    <a:lnTo>
                      <a:pt x="277" y="818"/>
                    </a:lnTo>
                    <a:lnTo>
                      <a:pt x="304" y="817"/>
                    </a:lnTo>
                    <a:lnTo>
                      <a:pt x="330" y="815"/>
                    </a:lnTo>
                    <a:lnTo>
                      <a:pt x="356" y="810"/>
                    </a:lnTo>
                    <a:lnTo>
                      <a:pt x="378" y="806"/>
                    </a:lnTo>
                    <a:lnTo>
                      <a:pt x="376" y="799"/>
                    </a:lnTo>
                    <a:lnTo>
                      <a:pt x="372" y="779"/>
                    </a:lnTo>
                    <a:lnTo>
                      <a:pt x="367" y="750"/>
                    </a:lnTo>
                    <a:lnTo>
                      <a:pt x="360" y="716"/>
                    </a:lnTo>
                    <a:lnTo>
                      <a:pt x="353" y="678"/>
                    </a:lnTo>
                    <a:lnTo>
                      <a:pt x="349" y="640"/>
                    </a:lnTo>
                    <a:lnTo>
                      <a:pt x="344" y="604"/>
                    </a:lnTo>
                    <a:lnTo>
                      <a:pt x="343" y="574"/>
                    </a:lnTo>
                    <a:lnTo>
                      <a:pt x="253" y="543"/>
                    </a:lnTo>
                    <a:lnTo>
                      <a:pt x="257" y="543"/>
                    </a:lnTo>
                    <a:lnTo>
                      <a:pt x="265" y="543"/>
                    </a:lnTo>
                    <a:lnTo>
                      <a:pt x="276" y="544"/>
                    </a:lnTo>
                    <a:lnTo>
                      <a:pt x="291" y="544"/>
                    </a:lnTo>
                    <a:lnTo>
                      <a:pt x="305" y="545"/>
                    </a:lnTo>
                    <a:lnTo>
                      <a:pt x="319" y="546"/>
                    </a:lnTo>
                    <a:lnTo>
                      <a:pt x="329" y="546"/>
                    </a:lnTo>
                    <a:lnTo>
                      <a:pt x="336" y="546"/>
                    </a:lnTo>
                    <a:lnTo>
                      <a:pt x="288" y="526"/>
                    </a:lnTo>
                    <a:lnTo>
                      <a:pt x="340" y="526"/>
                    </a:lnTo>
                    <a:lnTo>
                      <a:pt x="341" y="517"/>
                    </a:lnTo>
                    <a:lnTo>
                      <a:pt x="340" y="491"/>
                    </a:lnTo>
                    <a:lnTo>
                      <a:pt x="335" y="453"/>
                    </a:lnTo>
                    <a:lnTo>
                      <a:pt x="322" y="405"/>
                    </a:lnTo>
                    <a:lnTo>
                      <a:pt x="307" y="348"/>
                    </a:lnTo>
                    <a:lnTo>
                      <a:pt x="299" y="293"/>
                    </a:lnTo>
                    <a:lnTo>
                      <a:pt x="296" y="249"/>
                    </a:lnTo>
                    <a:lnTo>
                      <a:pt x="295" y="227"/>
                    </a:lnTo>
                    <a:lnTo>
                      <a:pt x="292" y="197"/>
                    </a:lnTo>
                    <a:lnTo>
                      <a:pt x="288" y="139"/>
                    </a:lnTo>
                    <a:lnTo>
                      <a:pt x="284" y="73"/>
                    </a:lnTo>
                    <a:lnTo>
                      <a:pt x="288" y="23"/>
                    </a:lnTo>
                    <a:lnTo>
                      <a:pt x="287" y="15"/>
                    </a:lnTo>
                    <a:lnTo>
                      <a:pt x="280" y="11"/>
                    </a:lnTo>
                    <a:lnTo>
                      <a:pt x="268" y="11"/>
                    </a:lnTo>
                    <a:lnTo>
                      <a:pt x="253" y="12"/>
                    </a:lnTo>
                    <a:lnTo>
                      <a:pt x="237" y="14"/>
                    </a:lnTo>
                    <a:lnTo>
                      <a:pt x="220" y="18"/>
                    </a:lnTo>
                    <a:lnTo>
                      <a:pt x="205" y="21"/>
                    </a:lnTo>
                    <a:lnTo>
                      <a:pt x="191" y="23"/>
                    </a:lnTo>
                    <a:lnTo>
                      <a:pt x="179" y="25"/>
                    </a:lnTo>
                    <a:lnTo>
                      <a:pt x="168" y="25"/>
                    </a:lnTo>
                    <a:lnTo>
                      <a:pt x="158" y="23"/>
                    </a:lnTo>
                    <a:lnTo>
                      <a:pt x="147" y="21"/>
                    </a:lnTo>
                    <a:lnTo>
                      <a:pt x="137" y="19"/>
                    </a:lnTo>
                    <a:lnTo>
                      <a:pt x="125" y="15"/>
                    </a:lnTo>
                    <a:lnTo>
                      <a:pt x="115" y="11"/>
                    </a:lnTo>
                    <a:lnTo>
                      <a:pt x="103" y="6"/>
                    </a:lnTo>
                    <a:lnTo>
                      <a:pt x="91" y="3"/>
                    </a:lnTo>
                    <a:lnTo>
                      <a:pt x="78" y="0"/>
                    </a:lnTo>
                    <a:lnTo>
                      <a:pt x="63" y="2"/>
                    </a:lnTo>
                    <a:lnTo>
                      <a:pt x="49" y="4"/>
                    </a:lnTo>
                    <a:lnTo>
                      <a:pt x="35" y="6"/>
                    </a:lnTo>
                    <a:lnTo>
                      <a:pt x="23" y="10"/>
                    </a:lnTo>
                    <a:lnTo>
                      <a:pt x="12" y="13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87" name="Freeform 189"/>
              <p:cNvSpPr>
                <a:spLocks/>
              </p:cNvSpPr>
              <p:nvPr/>
            </p:nvSpPr>
            <p:spPr bwMode="auto">
              <a:xfrm>
                <a:off x="383" y="1742"/>
                <a:ext cx="70" cy="19"/>
              </a:xfrm>
              <a:custGeom>
                <a:avLst/>
                <a:gdLst>
                  <a:gd name="T0" fmla="*/ 10 w 140"/>
                  <a:gd name="T1" fmla="*/ 4 h 39"/>
                  <a:gd name="T2" fmla="*/ 0 w 140"/>
                  <a:gd name="T3" fmla="*/ 31 h 39"/>
                  <a:gd name="T4" fmla="*/ 4 w 140"/>
                  <a:gd name="T5" fmla="*/ 33 h 39"/>
                  <a:gd name="T6" fmla="*/ 12 w 140"/>
                  <a:gd name="T7" fmla="*/ 35 h 39"/>
                  <a:gd name="T8" fmla="*/ 25 w 140"/>
                  <a:gd name="T9" fmla="*/ 37 h 39"/>
                  <a:gd name="T10" fmla="*/ 44 w 140"/>
                  <a:gd name="T11" fmla="*/ 39 h 39"/>
                  <a:gd name="T12" fmla="*/ 65 w 140"/>
                  <a:gd name="T13" fmla="*/ 39 h 39"/>
                  <a:gd name="T14" fmla="*/ 89 w 140"/>
                  <a:gd name="T15" fmla="*/ 37 h 39"/>
                  <a:gd name="T16" fmla="*/ 114 w 140"/>
                  <a:gd name="T17" fmla="*/ 31 h 39"/>
                  <a:gd name="T18" fmla="*/ 140 w 140"/>
                  <a:gd name="T19" fmla="*/ 21 h 39"/>
                  <a:gd name="T20" fmla="*/ 133 w 140"/>
                  <a:gd name="T21" fmla="*/ 0 h 39"/>
                  <a:gd name="T22" fmla="*/ 128 w 140"/>
                  <a:gd name="T23" fmla="*/ 1 h 39"/>
                  <a:gd name="T24" fmla="*/ 118 w 140"/>
                  <a:gd name="T25" fmla="*/ 3 h 39"/>
                  <a:gd name="T26" fmla="*/ 102 w 140"/>
                  <a:gd name="T27" fmla="*/ 5 h 39"/>
                  <a:gd name="T28" fmla="*/ 82 w 140"/>
                  <a:gd name="T29" fmla="*/ 7 h 39"/>
                  <a:gd name="T30" fmla="*/ 61 w 140"/>
                  <a:gd name="T31" fmla="*/ 8 h 39"/>
                  <a:gd name="T32" fmla="*/ 42 w 140"/>
                  <a:gd name="T33" fmla="*/ 10 h 39"/>
                  <a:gd name="T34" fmla="*/ 23 w 140"/>
                  <a:gd name="T35" fmla="*/ 7 h 39"/>
                  <a:gd name="T36" fmla="*/ 10 w 140"/>
                  <a:gd name="T37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39">
                    <a:moveTo>
                      <a:pt x="10" y="4"/>
                    </a:moveTo>
                    <a:lnTo>
                      <a:pt x="0" y="31"/>
                    </a:lnTo>
                    <a:lnTo>
                      <a:pt x="4" y="33"/>
                    </a:lnTo>
                    <a:lnTo>
                      <a:pt x="12" y="35"/>
                    </a:lnTo>
                    <a:lnTo>
                      <a:pt x="25" y="37"/>
                    </a:lnTo>
                    <a:lnTo>
                      <a:pt x="44" y="39"/>
                    </a:lnTo>
                    <a:lnTo>
                      <a:pt x="65" y="39"/>
                    </a:lnTo>
                    <a:lnTo>
                      <a:pt x="89" y="37"/>
                    </a:lnTo>
                    <a:lnTo>
                      <a:pt x="114" y="31"/>
                    </a:lnTo>
                    <a:lnTo>
                      <a:pt x="140" y="21"/>
                    </a:lnTo>
                    <a:lnTo>
                      <a:pt x="133" y="0"/>
                    </a:lnTo>
                    <a:lnTo>
                      <a:pt x="128" y="1"/>
                    </a:lnTo>
                    <a:lnTo>
                      <a:pt x="118" y="3"/>
                    </a:lnTo>
                    <a:lnTo>
                      <a:pt x="102" y="5"/>
                    </a:lnTo>
                    <a:lnTo>
                      <a:pt x="82" y="7"/>
                    </a:lnTo>
                    <a:lnTo>
                      <a:pt x="61" y="8"/>
                    </a:lnTo>
                    <a:lnTo>
                      <a:pt x="42" y="10"/>
                    </a:lnTo>
                    <a:lnTo>
                      <a:pt x="23" y="7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88" name="Freeform 190"/>
              <p:cNvSpPr>
                <a:spLocks/>
              </p:cNvSpPr>
              <p:nvPr/>
            </p:nvSpPr>
            <p:spPr bwMode="auto">
              <a:xfrm>
                <a:off x="372" y="1606"/>
                <a:ext cx="34" cy="99"/>
              </a:xfrm>
              <a:custGeom>
                <a:avLst/>
                <a:gdLst>
                  <a:gd name="T0" fmla="*/ 37 w 68"/>
                  <a:gd name="T1" fmla="*/ 3 h 197"/>
                  <a:gd name="T2" fmla="*/ 36 w 68"/>
                  <a:gd name="T3" fmla="*/ 4 h 197"/>
                  <a:gd name="T4" fmla="*/ 32 w 68"/>
                  <a:gd name="T5" fmla="*/ 5 h 197"/>
                  <a:gd name="T6" fmla="*/ 28 w 68"/>
                  <a:gd name="T7" fmla="*/ 9 h 197"/>
                  <a:gd name="T8" fmla="*/ 22 w 68"/>
                  <a:gd name="T9" fmla="*/ 12 h 197"/>
                  <a:gd name="T10" fmla="*/ 16 w 68"/>
                  <a:gd name="T11" fmla="*/ 17 h 197"/>
                  <a:gd name="T12" fmla="*/ 10 w 68"/>
                  <a:gd name="T13" fmla="*/ 21 h 197"/>
                  <a:gd name="T14" fmla="*/ 6 w 68"/>
                  <a:gd name="T15" fmla="*/ 28 h 197"/>
                  <a:gd name="T16" fmla="*/ 2 w 68"/>
                  <a:gd name="T17" fmla="*/ 34 h 197"/>
                  <a:gd name="T18" fmla="*/ 0 w 68"/>
                  <a:gd name="T19" fmla="*/ 47 h 197"/>
                  <a:gd name="T20" fmla="*/ 1 w 68"/>
                  <a:gd name="T21" fmla="*/ 59 h 197"/>
                  <a:gd name="T22" fmla="*/ 5 w 68"/>
                  <a:gd name="T23" fmla="*/ 69 h 197"/>
                  <a:gd name="T24" fmla="*/ 6 w 68"/>
                  <a:gd name="T25" fmla="*/ 72 h 197"/>
                  <a:gd name="T26" fmla="*/ 8 w 68"/>
                  <a:gd name="T27" fmla="*/ 69 h 197"/>
                  <a:gd name="T28" fmla="*/ 13 w 68"/>
                  <a:gd name="T29" fmla="*/ 58 h 197"/>
                  <a:gd name="T30" fmla="*/ 21 w 68"/>
                  <a:gd name="T31" fmla="*/ 47 h 197"/>
                  <a:gd name="T32" fmla="*/ 30 w 68"/>
                  <a:gd name="T33" fmla="*/ 38 h 197"/>
                  <a:gd name="T34" fmla="*/ 29 w 68"/>
                  <a:gd name="T35" fmla="*/ 43 h 197"/>
                  <a:gd name="T36" fmla="*/ 25 w 68"/>
                  <a:gd name="T37" fmla="*/ 59 h 197"/>
                  <a:gd name="T38" fmla="*/ 24 w 68"/>
                  <a:gd name="T39" fmla="*/ 81 h 197"/>
                  <a:gd name="T40" fmla="*/ 27 w 68"/>
                  <a:gd name="T41" fmla="*/ 107 h 197"/>
                  <a:gd name="T42" fmla="*/ 31 w 68"/>
                  <a:gd name="T43" fmla="*/ 126 h 197"/>
                  <a:gd name="T44" fmla="*/ 33 w 68"/>
                  <a:gd name="T45" fmla="*/ 136 h 197"/>
                  <a:gd name="T46" fmla="*/ 35 w 68"/>
                  <a:gd name="T47" fmla="*/ 144 h 197"/>
                  <a:gd name="T48" fmla="*/ 37 w 68"/>
                  <a:gd name="T49" fmla="*/ 155 h 197"/>
                  <a:gd name="T50" fmla="*/ 39 w 68"/>
                  <a:gd name="T51" fmla="*/ 170 h 197"/>
                  <a:gd name="T52" fmla="*/ 40 w 68"/>
                  <a:gd name="T53" fmla="*/ 184 h 197"/>
                  <a:gd name="T54" fmla="*/ 40 w 68"/>
                  <a:gd name="T55" fmla="*/ 193 h 197"/>
                  <a:gd name="T56" fmla="*/ 40 w 68"/>
                  <a:gd name="T57" fmla="*/ 197 h 197"/>
                  <a:gd name="T58" fmla="*/ 43 w 68"/>
                  <a:gd name="T59" fmla="*/ 190 h 197"/>
                  <a:gd name="T60" fmla="*/ 48 w 68"/>
                  <a:gd name="T61" fmla="*/ 175 h 197"/>
                  <a:gd name="T62" fmla="*/ 52 w 68"/>
                  <a:gd name="T63" fmla="*/ 157 h 197"/>
                  <a:gd name="T64" fmla="*/ 51 w 68"/>
                  <a:gd name="T65" fmla="*/ 145 h 197"/>
                  <a:gd name="T66" fmla="*/ 51 w 68"/>
                  <a:gd name="T67" fmla="*/ 140 h 197"/>
                  <a:gd name="T68" fmla="*/ 50 w 68"/>
                  <a:gd name="T69" fmla="*/ 129 h 197"/>
                  <a:gd name="T70" fmla="*/ 47 w 68"/>
                  <a:gd name="T71" fmla="*/ 116 h 197"/>
                  <a:gd name="T72" fmla="*/ 47 w 68"/>
                  <a:gd name="T73" fmla="*/ 103 h 197"/>
                  <a:gd name="T74" fmla="*/ 50 w 68"/>
                  <a:gd name="T75" fmla="*/ 100 h 197"/>
                  <a:gd name="T76" fmla="*/ 57 w 68"/>
                  <a:gd name="T77" fmla="*/ 107 h 197"/>
                  <a:gd name="T78" fmla="*/ 62 w 68"/>
                  <a:gd name="T79" fmla="*/ 116 h 197"/>
                  <a:gd name="T80" fmla="*/ 65 w 68"/>
                  <a:gd name="T81" fmla="*/ 121 h 197"/>
                  <a:gd name="T82" fmla="*/ 62 w 68"/>
                  <a:gd name="T83" fmla="*/ 116 h 197"/>
                  <a:gd name="T84" fmla="*/ 58 w 68"/>
                  <a:gd name="T85" fmla="*/ 104 h 197"/>
                  <a:gd name="T86" fmla="*/ 54 w 68"/>
                  <a:gd name="T87" fmla="*/ 88 h 197"/>
                  <a:gd name="T88" fmla="*/ 54 w 68"/>
                  <a:gd name="T89" fmla="*/ 72 h 197"/>
                  <a:gd name="T90" fmla="*/ 58 w 68"/>
                  <a:gd name="T91" fmla="*/ 57 h 197"/>
                  <a:gd name="T92" fmla="*/ 62 w 68"/>
                  <a:gd name="T93" fmla="*/ 46 h 197"/>
                  <a:gd name="T94" fmla="*/ 67 w 68"/>
                  <a:gd name="T95" fmla="*/ 38 h 197"/>
                  <a:gd name="T96" fmla="*/ 68 w 68"/>
                  <a:gd name="T97" fmla="*/ 34 h 197"/>
                  <a:gd name="T98" fmla="*/ 67 w 68"/>
                  <a:gd name="T99" fmla="*/ 35 h 197"/>
                  <a:gd name="T100" fmla="*/ 63 w 68"/>
                  <a:gd name="T101" fmla="*/ 38 h 197"/>
                  <a:gd name="T102" fmla="*/ 58 w 68"/>
                  <a:gd name="T103" fmla="*/ 43 h 197"/>
                  <a:gd name="T104" fmla="*/ 51 w 68"/>
                  <a:gd name="T105" fmla="*/ 51 h 197"/>
                  <a:gd name="T106" fmla="*/ 51 w 68"/>
                  <a:gd name="T107" fmla="*/ 45 h 197"/>
                  <a:gd name="T108" fmla="*/ 53 w 68"/>
                  <a:gd name="T109" fmla="*/ 30 h 197"/>
                  <a:gd name="T110" fmla="*/ 57 w 68"/>
                  <a:gd name="T111" fmla="*/ 12 h 197"/>
                  <a:gd name="T112" fmla="*/ 65 w 68"/>
                  <a:gd name="T113" fmla="*/ 0 h 197"/>
                  <a:gd name="T114" fmla="*/ 37 w 68"/>
                  <a:gd name="T115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" h="197">
                    <a:moveTo>
                      <a:pt x="37" y="3"/>
                    </a:moveTo>
                    <a:lnTo>
                      <a:pt x="36" y="4"/>
                    </a:lnTo>
                    <a:lnTo>
                      <a:pt x="32" y="5"/>
                    </a:lnTo>
                    <a:lnTo>
                      <a:pt x="28" y="9"/>
                    </a:lnTo>
                    <a:lnTo>
                      <a:pt x="22" y="12"/>
                    </a:lnTo>
                    <a:lnTo>
                      <a:pt x="16" y="17"/>
                    </a:lnTo>
                    <a:lnTo>
                      <a:pt x="10" y="21"/>
                    </a:lnTo>
                    <a:lnTo>
                      <a:pt x="6" y="28"/>
                    </a:lnTo>
                    <a:lnTo>
                      <a:pt x="2" y="34"/>
                    </a:lnTo>
                    <a:lnTo>
                      <a:pt x="0" y="47"/>
                    </a:lnTo>
                    <a:lnTo>
                      <a:pt x="1" y="59"/>
                    </a:lnTo>
                    <a:lnTo>
                      <a:pt x="5" y="69"/>
                    </a:lnTo>
                    <a:lnTo>
                      <a:pt x="6" y="72"/>
                    </a:lnTo>
                    <a:lnTo>
                      <a:pt x="8" y="69"/>
                    </a:lnTo>
                    <a:lnTo>
                      <a:pt x="13" y="58"/>
                    </a:lnTo>
                    <a:lnTo>
                      <a:pt x="21" y="47"/>
                    </a:lnTo>
                    <a:lnTo>
                      <a:pt x="30" y="38"/>
                    </a:lnTo>
                    <a:lnTo>
                      <a:pt x="29" y="43"/>
                    </a:lnTo>
                    <a:lnTo>
                      <a:pt x="25" y="59"/>
                    </a:lnTo>
                    <a:lnTo>
                      <a:pt x="24" y="81"/>
                    </a:lnTo>
                    <a:lnTo>
                      <a:pt x="27" y="107"/>
                    </a:lnTo>
                    <a:lnTo>
                      <a:pt x="31" y="126"/>
                    </a:lnTo>
                    <a:lnTo>
                      <a:pt x="33" y="136"/>
                    </a:lnTo>
                    <a:lnTo>
                      <a:pt x="35" y="144"/>
                    </a:lnTo>
                    <a:lnTo>
                      <a:pt x="37" y="155"/>
                    </a:lnTo>
                    <a:lnTo>
                      <a:pt x="39" y="170"/>
                    </a:lnTo>
                    <a:lnTo>
                      <a:pt x="40" y="184"/>
                    </a:lnTo>
                    <a:lnTo>
                      <a:pt x="40" y="193"/>
                    </a:lnTo>
                    <a:lnTo>
                      <a:pt x="40" y="197"/>
                    </a:lnTo>
                    <a:lnTo>
                      <a:pt x="43" y="190"/>
                    </a:lnTo>
                    <a:lnTo>
                      <a:pt x="48" y="175"/>
                    </a:lnTo>
                    <a:lnTo>
                      <a:pt x="52" y="157"/>
                    </a:lnTo>
                    <a:lnTo>
                      <a:pt x="51" y="145"/>
                    </a:lnTo>
                    <a:lnTo>
                      <a:pt x="51" y="140"/>
                    </a:lnTo>
                    <a:lnTo>
                      <a:pt x="50" y="129"/>
                    </a:lnTo>
                    <a:lnTo>
                      <a:pt x="47" y="116"/>
                    </a:lnTo>
                    <a:lnTo>
                      <a:pt x="47" y="103"/>
                    </a:lnTo>
                    <a:lnTo>
                      <a:pt x="50" y="100"/>
                    </a:lnTo>
                    <a:lnTo>
                      <a:pt x="57" y="107"/>
                    </a:lnTo>
                    <a:lnTo>
                      <a:pt x="62" y="116"/>
                    </a:lnTo>
                    <a:lnTo>
                      <a:pt x="65" y="121"/>
                    </a:lnTo>
                    <a:lnTo>
                      <a:pt x="62" y="116"/>
                    </a:lnTo>
                    <a:lnTo>
                      <a:pt x="58" y="104"/>
                    </a:lnTo>
                    <a:lnTo>
                      <a:pt x="54" y="88"/>
                    </a:lnTo>
                    <a:lnTo>
                      <a:pt x="54" y="72"/>
                    </a:lnTo>
                    <a:lnTo>
                      <a:pt x="58" y="57"/>
                    </a:lnTo>
                    <a:lnTo>
                      <a:pt x="62" y="46"/>
                    </a:lnTo>
                    <a:lnTo>
                      <a:pt x="67" y="38"/>
                    </a:lnTo>
                    <a:lnTo>
                      <a:pt x="68" y="34"/>
                    </a:lnTo>
                    <a:lnTo>
                      <a:pt x="67" y="35"/>
                    </a:lnTo>
                    <a:lnTo>
                      <a:pt x="63" y="38"/>
                    </a:lnTo>
                    <a:lnTo>
                      <a:pt x="58" y="43"/>
                    </a:lnTo>
                    <a:lnTo>
                      <a:pt x="51" y="51"/>
                    </a:lnTo>
                    <a:lnTo>
                      <a:pt x="51" y="45"/>
                    </a:lnTo>
                    <a:lnTo>
                      <a:pt x="53" y="30"/>
                    </a:lnTo>
                    <a:lnTo>
                      <a:pt x="57" y="12"/>
                    </a:lnTo>
                    <a:lnTo>
                      <a:pt x="65" y="0"/>
                    </a:ln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89" name="Freeform 191"/>
              <p:cNvSpPr>
                <a:spLocks/>
              </p:cNvSpPr>
              <p:nvPr/>
            </p:nvSpPr>
            <p:spPr bwMode="auto">
              <a:xfrm>
                <a:off x="387" y="1587"/>
                <a:ext cx="27" cy="7"/>
              </a:xfrm>
              <a:custGeom>
                <a:avLst/>
                <a:gdLst>
                  <a:gd name="T0" fmla="*/ 55 w 55"/>
                  <a:gd name="T1" fmla="*/ 2 h 15"/>
                  <a:gd name="T2" fmla="*/ 54 w 55"/>
                  <a:gd name="T3" fmla="*/ 2 h 15"/>
                  <a:gd name="T4" fmla="*/ 50 w 55"/>
                  <a:gd name="T5" fmla="*/ 0 h 15"/>
                  <a:gd name="T6" fmla="*/ 43 w 55"/>
                  <a:gd name="T7" fmla="*/ 0 h 15"/>
                  <a:gd name="T8" fmla="*/ 35 w 55"/>
                  <a:gd name="T9" fmla="*/ 0 h 15"/>
                  <a:gd name="T10" fmla="*/ 25 w 55"/>
                  <a:gd name="T11" fmla="*/ 2 h 15"/>
                  <a:gd name="T12" fmla="*/ 16 w 55"/>
                  <a:gd name="T13" fmla="*/ 5 h 15"/>
                  <a:gd name="T14" fmla="*/ 7 w 55"/>
                  <a:gd name="T15" fmla="*/ 8 h 15"/>
                  <a:gd name="T16" fmla="*/ 0 w 55"/>
                  <a:gd name="T17" fmla="*/ 15 h 15"/>
                  <a:gd name="T18" fmla="*/ 1 w 55"/>
                  <a:gd name="T19" fmla="*/ 15 h 15"/>
                  <a:gd name="T20" fmla="*/ 6 w 55"/>
                  <a:gd name="T21" fmla="*/ 14 h 15"/>
                  <a:gd name="T22" fmla="*/ 13 w 55"/>
                  <a:gd name="T23" fmla="*/ 14 h 15"/>
                  <a:gd name="T24" fmla="*/ 21 w 55"/>
                  <a:gd name="T25" fmla="*/ 12 h 15"/>
                  <a:gd name="T26" fmla="*/ 30 w 55"/>
                  <a:gd name="T27" fmla="*/ 11 h 15"/>
                  <a:gd name="T28" fmla="*/ 39 w 55"/>
                  <a:gd name="T29" fmla="*/ 8 h 15"/>
                  <a:gd name="T30" fmla="*/ 48 w 55"/>
                  <a:gd name="T31" fmla="*/ 5 h 15"/>
                  <a:gd name="T32" fmla="*/ 55 w 55"/>
                  <a:gd name="T3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5">
                    <a:moveTo>
                      <a:pt x="55" y="2"/>
                    </a:moveTo>
                    <a:lnTo>
                      <a:pt x="54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6" y="5"/>
                    </a:lnTo>
                    <a:lnTo>
                      <a:pt x="7" y="8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6" y="14"/>
                    </a:lnTo>
                    <a:lnTo>
                      <a:pt x="13" y="14"/>
                    </a:lnTo>
                    <a:lnTo>
                      <a:pt x="21" y="12"/>
                    </a:lnTo>
                    <a:lnTo>
                      <a:pt x="30" y="11"/>
                    </a:lnTo>
                    <a:lnTo>
                      <a:pt x="39" y="8"/>
                    </a:lnTo>
                    <a:lnTo>
                      <a:pt x="48" y="5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0" name="Freeform 192"/>
              <p:cNvSpPr>
                <a:spLocks/>
              </p:cNvSpPr>
              <p:nvPr/>
            </p:nvSpPr>
            <p:spPr bwMode="auto">
              <a:xfrm>
                <a:off x="460" y="1762"/>
                <a:ext cx="55" cy="52"/>
              </a:xfrm>
              <a:custGeom>
                <a:avLst/>
                <a:gdLst>
                  <a:gd name="T0" fmla="*/ 4 w 111"/>
                  <a:gd name="T1" fmla="*/ 103 h 103"/>
                  <a:gd name="T2" fmla="*/ 6 w 111"/>
                  <a:gd name="T3" fmla="*/ 99 h 103"/>
                  <a:gd name="T4" fmla="*/ 13 w 111"/>
                  <a:gd name="T5" fmla="*/ 87 h 103"/>
                  <a:gd name="T6" fmla="*/ 23 w 111"/>
                  <a:gd name="T7" fmla="*/ 71 h 103"/>
                  <a:gd name="T8" fmla="*/ 37 w 111"/>
                  <a:gd name="T9" fmla="*/ 53 h 103"/>
                  <a:gd name="T10" fmla="*/ 52 w 111"/>
                  <a:gd name="T11" fmla="*/ 34 h 103"/>
                  <a:gd name="T12" fmla="*/ 71 w 111"/>
                  <a:gd name="T13" fmla="*/ 17 h 103"/>
                  <a:gd name="T14" fmla="*/ 90 w 111"/>
                  <a:gd name="T15" fmla="*/ 6 h 103"/>
                  <a:gd name="T16" fmla="*/ 111 w 111"/>
                  <a:gd name="T17" fmla="*/ 0 h 103"/>
                  <a:gd name="T18" fmla="*/ 109 w 111"/>
                  <a:gd name="T19" fmla="*/ 0 h 103"/>
                  <a:gd name="T20" fmla="*/ 101 w 111"/>
                  <a:gd name="T21" fmla="*/ 0 h 103"/>
                  <a:gd name="T22" fmla="*/ 89 w 111"/>
                  <a:gd name="T23" fmla="*/ 0 h 103"/>
                  <a:gd name="T24" fmla="*/ 75 w 111"/>
                  <a:gd name="T25" fmla="*/ 2 h 103"/>
                  <a:gd name="T26" fmla="*/ 59 w 111"/>
                  <a:gd name="T27" fmla="*/ 6 h 103"/>
                  <a:gd name="T28" fmla="*/ 43 w 111"/>
                  <a:gd name="T29" fmla="*/ 10 h 103"/>
                  <a:gd name="T30" fmla="*/ 26 w 111"/>
                  <a:gd name="T31" fmla="*/ 17 h 103"/>
                  <a:gd name="T32" fmla="*/ 11 w 111"/>
                  <a:gd name="T33" fmla="*/ 27 h 103"/>
                  <a:gd name="T34" fmla="*/ 8 w 111"/>
                  <a:gd name="T35" fmla="*/ 38 h 103"/>
                  <a:gd name="T36" fmla="*/ 4 w 111"/>
                  <a:gd name="T37" fmla="*/ 62 h 103"/>
                  <a:gd name="T38" fmla="*/ 0 w 111"/>
                  <a:gd name="T39" fmla="*/ 87 h 103"/>
                  <a:gd name="T40" fmla="*/ 4 w 111"/>
                  <a:gd name="T41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103">
                    <a:moveTo>
                      <a:pt x="4" y="103"/>
                    </a:moveTo>
                    <a:lnTo>
                      <a:pt x="6" y="99"/>
                    </a:lnTo>
                    <a:lnTo>
                      <a:pt x="13" y="87"/>
                    </a:lnTo>
                    <a:lnTo>
                      <a:pt x="23" y="71"/>
                    </a:lnTo>
                    <a:lnTo>
                      <a:pt x="37" y="53"/>
                    </a:lnTo>
                    <a:lnTo>
                      <a:pt x="52" y="34"/>
                    </a:lnTo>
                    <a:lnTo>
                      <a:pt x="71" y="17"/>
                    </a:lnTo>
                    <a:lnTo>
                      <a:pt x="90" y="6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5" y="2"/>
                    </a:lnTo>
                    <a:lnTo>
                      <a:pt x="59" y="6"/>
                    </a:lnTo>
                    <a:lnTo>
                      <a:pt x="43" y="10"/>
                    </a:lnTo>
                    <a:lnTo>
                      <a:pt x="26" y="17"/>
                    </a:lnTo>
                    <a:lnTo>
                      <a:pt x="11" y="27"/>
                    </a:lnTo>
                    <a:lnTo>
                      <a:pt x="8" y="38"/>
                    </a:lnTo>
                    <a:lnTo>
                      <a:pt x="4" y="62"/>
                    </a:lnTo>
                    <a:lnTo>
                      <a:pt x="0" y="87"/>
                    </a:lnTo>
                    <a:lnTo>
                      <a:pt x="4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1" name="Freeform 193"/>
              <p:cNvSpPr>
                <a:spLocks/>
              </p:cNvSpPr>
              <p:nvPr/>
            </p:nvSpPr>
            <p:spPr bwMode="auto">
              <a:xfrm>
                <a:off x="366" y="2580"/>
                <a:ext cx="558" cy="122"/>
              </a:xfrm>
              <a:custGeom>
                <a:avLst/>
                <a:gdLst>
                  <a:gd name="T0" fmla="*/ 268 w 1116"/>
                  <a:gd name="T1" fmla="*/ 245 h 245"/>
                  <a:gd name="T2" fmla="*/ 289 w 1116"/>
                  <a:gd name="T3" fmla="*/ 242 h 245"/>
                  <a:gd name="T4" fmla="*/ 326 w 1116"/>
                  <a:gd name="T5" fmla="*/ 236 h 245"/>
                  <a:gd name="T6" fmla="*/ 373 w 1116"/>
                  <a:gd name="T7" fmla="*/ 228 h 245"/>
                  <a:gd name="T8" fmla="*/ 424 w 1116"/>
                  <a:gd name="T9" fmla="*/ 221 h 245"/>
                  <a:gd name="T10" fmla="*/ 473 w 1116"/>
                  <a:gd name="T11" fmla="*/ 213 h 245"/>
                  <a:gd name="T12" fmla="*/ 515 w 1116"/>
                  <a:gd name="T13" fmla="*/ 207 h 245"/>
                  <a:gd name="T14" fmla="*/ 543 w 1116"/>
                  <a:gd name="T15" fmla="*/ 203 h 245"/>
                  <a:gd name="T16" fmla="*/ 558 w 1116"/>
                  <a:gd name="T17" fmla="*/ 202 h 245"/>
                  <a:gd name="T18" fmla="*/ 585 w 1116"/>
                  <a:gd name="T19" fmla="*/ 198 h 245"/>
                  <a:gd name="T20" fmla="*/ 625 w 1116"/>
                  <a:gd name="T21" fmla="*/ 187 h 245"/>
                  <a:gd name="T22" fmla="*/ 672 w 1116"/>
                  <a:gd name="T23" fmla="*/ 176 h 245"/>
                  <a:gd name="T24" fmla="*/ 722 w 1116"/>
                  <a:gd name="T25" fmla="*/ 163 h 245"/>
                  <a:gd name="T26" fmla="*/ 768 w 1116"/>
                  <a:gd name="T27" fmla="*/ 152 h 245"/>
                  <a:gd name="T28" fmla="*/ 806 w 1116"/>
                  <a:gd name="T29" fmla="*/ 141 h 245"/>
                  <a:gd name="T30" fmla="*/ 830 w 1116"/>
                  <a:gd name="T31" fmla="*/ 137 h 245"/>
                  <a:gd name="T32" fmla="*/ 841 w 1116"/>
                  <a:gd name="T33" fmla="*/ 134 h 245"/>
                  <a:gd name="T34" fmla="*/ 863 w 1116"/>
                  <a:gd name="T35" fmla="*/ 131 h 245"/>
                  <a:gd name="T36" fmla="*/ 896 w 1116"/>
                  <a:gd name="T37" fmla="*/ 124 h 245"/>
                  <a:gd name="T38" fmla="*/ 935 w 1116"/>
                  <a:gd name="T39" fmla="*/ 115 h 245"/>
                  <a:gd name="T40" fmla="*/ 977 w 1116"/>
                  <a:gd name="T41" fmla="*/ 104 h 245"/>
                  <a:gd name="T42" fmla="*/ 1015 w 1116"/>
                  <a:gd name="T43" fmla="*/ 95 h 245"/>
                  <a:gd name="T44" fmla="*/ 1045 w 1116"/>
                  <a:gd name="T45" fmla="*/ 88 h 245"/>
                  <a:gd name="T46" fmla="*/ 1062 w 1116"/>
                  <a:gd name="T47" fmla="*/ 85 h 245"/>
                  <a:gd name="T48" fmla="*/ 1065 w 1116"/>
                  <a:gd name="T49" fmla="*/ 77 h 245"/>
                  <a:gd name="T50" fmla="*/ 1066 w 1116"/>
                  <a:gd name="T51" fmla="*/ 50 h 245"/>
                  <a:gd name="T52" fmla="*/ 1053 w 1116"/>
                  <a:gd name="T53" fmla="*/ 49 h 245"/>
                  <a:gd name="T54" fmla="*/ 1057 w 1116"/>
                  <a:gd name="T55" fmla="*/ 48 h 245"/>
                  <a:gd name="T56" fmla="*/ 1116 w 1116"/>
                  <a:gd name="T57" fmla="*/ 21 h 245"/>
                  <a:gd name="T58" fmla="*/ 1114 w 1116"/>
                  <a:gd name="T59" fmla="*/ 15 h 245"/>
                  <a:gd name="T60" fmla="*/ 1101 w 1116"/>
                  <a:gd name="T61" fmla="*/ 3 h 245"/>
                  <a:gd name="T62" fmla="*/ 1069 w 1116"/>
                  <a:gd name="T63" fmla="*/ 0 h 245"/>
                  <a:gd name="T64" fmla="*/ 1008 w 1116"/>
                  <a:gd name="T65" fmla="*/ 16 h 245"/>
                  <a:gd name="T66" fmla="*/ 995 w 1116"/>
                  <a:gd name="T67" fmla="*/ 18 h 245"/>
                  <a:gd name="T68" fmla="*/ 986 w 1116"/>
                  <a:gd name="T69" fmla="*/ 17 h 245"/>
                  <a:gd name="T70" fmla="*/ 977 w 1116"/>
                  <a:gd name="T71" fmla="*/ 13 h 245"/>
                  <a:gd name="T72" fmla="*/ 960 w 1116"/>
                  <a:gd name="T73" fmla="*/ 11 h 245"/>
                  <a:gd name="T74" fmla="*/ 940 w 1116"/>
                  <a:gd name="T75" fmla="*/ 13 h 245"/>
                  <a:gd name="T76" fmla="*/ 919 w 1116"/>
                  <a:gd name="T77" fmla="*/ 18 h 245"/>
                  <a:gd name="T78" fmla="*/ 904 w 1116"/>
                  <a:gd name="T79" fmla="*/ 24 h 245"/>
                  <a:gd name="T80" fmla="*/ 898 w 1116"/>
                  <a:gd name="T81" fmla="*/ 26 h 245"/>
                  <a:gd name="T82" fmla="*/ 265 w 1116"/>
                  <a:gd name="T83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6" h="245">
                    <a:moveTo>
                      <a:pt x="265" y="245"/>
                    </a:moveTo>
                    <a:lnTo>
                      <a:pt x="268" y="245"/>
                    </a:lnTo>
                    <a:lnTo>
                      <a:pt x="276" y="243"/>
                    </a:lnTo>
                    <a:lnTo>
                      <a:pt x="289" y="242"/>
                    </a:lnTo>
                    <a:lnTo>
                      <a:pt x="306" y="238"/>
                    </a:lnTo>
                    <a:lnTo>
                      <a:pt x="326" y="236"/>
                    </a:lnTo>
                    <a:lnTo>
                      <a:pt x="349" y="232"/>
                    </a:lnTo>
                    <a:lnTo>
                      <a:pt x="373" y="228"/>
                    </a:lnTo>
                    <a:lnTo>
                      <a:pt x="398" y="224"/>
                    </a:lnTo>
                    <a:lnTo>
                      <a:pt x="424" y="221"/>
                    </a:lnTo>
                    <a:lnTo>
                      <a:pt x="449" y="216"/>
                    </a:lnTo>
                    <a:lnTo>
                      <a:pt x="473" y="213"/>
                    </a:lnTo>
                    <a:lnTo>
                      <a:pt x="495" y="210"/>
                    </a:lnTo>
                    <a:lnTo>
                      <a:pt x="515" y="207"/>
                    </a:lnTo>
                    <a:lnTo>
                      <a:pt x="532" y="206"/>
                    </a:lnTo>
                    <a:lnTo>
                      <a:pt x="543" y="203"/>
                    </a:lnTo>
                    <a:lnTo>
                      <a:pt x="551" y="203"/>
                    </a:lnTo>
                    <a:lnTo>
                      <a:pt x="558" y="202"/>
                    </a:lnTo>
                    <a:lnTo>
                      <a:pt x="570" y="200"/>
                    </a:lnTo>
                    <a:lnTo>
                      <a:pt x="585" y="198"/>
                    </a:lnTo>
                    <a:lnTo>
                      <a:pt x="603" y="193"/>
                    </a:lnTo>
                    <a:lnTo>
                      <a:pt x="625" y="187"/>
                    </a:lnTo>
                    <a:lnTo>
                      <a:pt x="648" y="182"/>
                    </a:lnTo>
                    <a:lnTo>
                      <a:pt x="672" y="176"/>
                    </a:lnTo>
                    <a:lnTo>
                      <a:pt x="697" y="169"/>
                    </a:lnTo>
                    <a:lnTo>
                      <a:pt x="722" y="163"/>
                    </a:lnTo>
                    <a:lnTo>
                      <a:pt x="745" y="157"/>
                    </a:lnTo>
                    <a:lnTo>
                      <a:pt x="768" y="152"/>
                    </a:lnTo>
                    <a:lnTo>
                      <a:pt x="788" y="146"/>
                    </a:lnTo>
                    <a:lnTo>
                      <a:pt x="806" y="141"/>
                    </a:lnTo>
                    <a:lnTo>
                      <a:pt x="820" y="139"/>
                    </a:lnTo>
                    <a:lnTo>
                      <a:pt x="830" y="137"/>
                    </a:lnTo>
                    <a:lnTo>
                      <a:pt x="836" y="136"/>
                    </a:lnTo>
                    <a:lnTo>
                      <a:pt x="841" y="134"/>
                    </a:lnTo>
                    <a:lnTo>
                      <a:pt x="850" y="133"/>
                    </a:lnTo>
                    <a:lnTo>
                      <a:pt x="863" y="131"/>
                    </a:lnTo>
                    <a:lnTo>
                      <a:pt x="878" y="127"/>
                    </a:lnTo>
                    <a:lnTo>
                      <a:pt x="896" y="124"/>
                    </a:lnTo>
                    <a:lnTo>
                      <a:pt x="914" y="119"/>
                    </a:lnTo>
                    <a:lnTo>
                      <a:pt x="935" y="115"/>
                    </a:lnTo>
                    <a:lnTo>
                      <a:pt x="956" y="109"/>
                    </a:lnTo>
                    <a:lnTo>
                      <a:pt x="977" y="104"/>
                    </a:lnTo>
                    <a:lnTo>
                      <a:pt x="996" y="100"/>
                    </a:lnTo>
                    <a:lnTo>
                      <a:pt x="1015" y="95"/>
                    </a:lnTo>
                    <a:lnTo>
                      <a:pt x="1031" y="92"/>
                    </a:lnTo>
                    <a:lnTo>
                      <a:pt x="1045" y="88"/>
                    </a:lnTo>
                    <a:lnTo>
                      <a:pt x="1055" y="86"/>
                    </a:lnTo>
                    <a:lnTo>
                      <a:pt x="1062" y="85"/>
                    </a:lnTo>
                    <a:lnTo>
                      <a:pt x="1064" y="84"/>
                    </a:lnTo>
                    <a:lnTo>
                      <a:pt x="1065" y="77"/>
                    </a:lnTo>
                    <a:lnTo>
                      <a:pt x="1068" y="63"/>
                    </a:lnTo>
                    <a:lnTo>
                      <a:pt x="1066" y="50"/>
                    </a:lnTo>
                    <a:lnTo>
                      <a:pt x="1060" y="47"/>
                    </a:lnTo>
                    <a:lnTo>
                      <a:pt x="1053" y="49"/>
                    </a:lnTo>
                    <a:lnTo>
                      <a:pt x="1054" y="49"/>
                    </a:lnTo>
                    <a:lnTo>
                      <a:pt x="1057" y="48"/>
                    </a:lnTo>
                    <a:lnTo>
                      <a:pt x="1060" y="47"/>
                    </a:lnTo>
                    <a:lnTo>
                      <a:pt x="1116" y="21"/>
                    </a:lnTo>
                    <a:lnTo>
                      <a:pt x="1116" y="19"/>
                    </a:lnTo>
                    <a:lnTo>
                      <a:pt x="1114" y="15"/>
                    </a:lnTo>
                    <a:lnTo>
                      <a:pt x="1109" y="9"/>
                    </a:lnTo>
                    <a:lnTo>
                      <a:pt x="1101" y="3"/>
                    </a:lnTo>
                    <a:lnTo>
                      <a:pt x="1087" y="0"/>
                    </a:lnTo>
                    <a:lnTo>
                      <a:pt x="1069" y="0"/>
                    </a:lnTo>
                    <a:lnTo>
                      <a:pt x="1042" y="4"/>
                    </a:lnTo>
                    <a:lnTo>
                      <a:pt x="1008" y="16"/>
                    </a:lnTo>
                    <a:lnTo>
                      <a:pt x="1001" y="18"/>
                    </a:lnTo>
                    <a:lnTo>
                      <a:pt x="995" y="18"/>
                    </a:lnTo>
                    <a:lnTo>
                      <a:pt x="990" y="18"/>
                    </a:lnTo>
                    <a:lnTo>
                      <a:pt x="986" y="17"/>
                    </a:lnTo>
                    <a:lnTo>
                      <a:pt x="981" y="15"/>
                    </a:lnTo>
                    <a:lnTo>
                      <a:pt x="977" y="13"/>
                    </a:lnTo>
                    <a:lnTo>
                      <a:pt x="970" y="11"/>
                    </a:lnTo>
                    <a:lnTo>
                      <a:pt x="960" y="11"/>
                    </a:lnTo>
                    <a:lnTo>
                      <a:pt x="950" y="12"/>
                    </a:lnTo>
                    <a:lnTo>
                      <a:pt x="940" y="13"/>
                    </a:lnTo>
                    <a:lnTo>
                      <a:pt x="929" y="16"/>
                    </a:lnTo>
                    <a:lnTo>
                      <a:pt x="919" y="18"/>
                    </a:lnTo>
                    <a:lnTo>
                      <a:pt x="911" y="21"/>
                    </a:lnTo>
                    <a:lnTo>
                      <a:pt x="904" y="24"/>
                    </a:lnTo>
                    <a:lnTo>
                      <a:pt x="899" y="25"/>
                    </a:lnTo>
                    <a:lnTo>
                      <a:pt x="898" y="26"/>
                    </a:lnTo>
                    <a:lnTo>
                      <a:pt x="0" y="156"/>
                    </a:lnTo>
                    <a:lnTo>
                      <a:pt x="265" y="24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2" name="Freeform 194"/>
              <p:cNvSpPr>
                <a:spLocks/>
              </p:cNvSpPr>
              <p:nvPr/>
            </p:nvSpPr>
            <p:spPr bwMode="auto">
              <a:xfrm>
                <a:off x="527" y="1647"/>
                <a:ext cx="83" cy="55"/>
              </a:xfrm>
              <a:custGeom>
                <a:avLst/>
                <a:gdLst>
                  <a:gd name="T0" fmla="*/ 7 w 166"/>
                  <a:gd name="T1" fmla="*/ 0 h 110"/>
                  <a:gd name="T2" fmla="*/ 6 w 166"/>
                  <a:gd name="T3" fmla="*/ 5 h 110"/>
                  <a:gd name="T4" fmla="*/ 2 w 166"/>
                  <a:gd name="T5" fmla="*/ 14 h 110"/>
                  <a:gd name="T6" fmla="*/ 0 w 166"/>
                  <a:gd name="T7" fmla="*/ 28 h 110"/>
                  <a:gd name="T8" fmla="*/ 2 w 166"/>
                  <a:gd name="T9" fmla="*/ 42 h 110"/>
                  <a:gd name="T10" fmla="*/ 132 w 166"/>
                  <a:gd name="T11" fmla="*/ 110 h 110"/>
                  <a:gd name="T12" fmla="*/ 166 w 166"/>
                  <a:gd name="T13" fmla="*/ 86 h 110"/>
                  <a:gd name="T14" fmla="*/ 164 w 166"/>
                  <a:gd name="T15" fmla="*/ 87 h 110"/>
                  <a:gd name="T16" fmla="*/ 157 w 166"/>
                  <a:gd name="T17" fmla="*/ 87 h 110"/>
                  <a:gd name="T18" fmla="*/ 148 w 166"/>
                  <a:gd name="T19" fmla="*/ 84 h 110"/>
                  <a:gd name="T20" fmla="*/ 135 w 166"/>
                  <a:gd name="T21" fmla="*/ 78 h 110"/>
                  <a:gd name="T22" fmla="*/ 125 w 166"/>
                  <a:gd name="T23" fmla="*/ 71 h 110"/>
                  <a:gd name="T24" fmla="*/ 107 w 166"/>
                  <a:gd name="T25" fmla="*/ 59 h 110"/>
                  <a:gd name="T26" fmla="*/ 87 w 166"/>
                  <a:gd name="T27" fmla="*/ 48 h 110"/>
                  <a:gd name="T28" fmla="*/ 65 w 166"/>
                  <a:gd name="T29" fmla="*/ 34 h 110"/>
                  <a:gd name="T30" fmla="*/ 43 w 166"/>
                  <a:gd name="T31" fmla="*/ 21 h 110"/>
                  <a:gd name="T32" fmla="*/ 24 w 166"/>
                  <a:gd name="T33" fmla="*/ 11 h 110"/>
                  <a:gd name="T34" fmla="*/ 12 w 166"/>
                  <a:gd name="T35" fmla="*/ 3 h 110"/>
                  <a:gd name="T36" fmla="*/ 7 w 166"/>
                  <a:gd name="T3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6" h="110">
                    <a:moveTo>
                      <a:pt x="7" y="0"/>
                    </a:moveTo>
                    <a:lnTo>
                      <a:pt x="6" y="5"/>
                    </a:lnTo>
                    <a:lnTo>
                      <a:pt x="2" y="14"/>
                    </a:lnTo>
                    <a:lnTo>
                      <a:pt x="0" y="28"/>
                    </a:lnTo>
                    <a:lnTo>
                      <a:pt x="2" y="42"/>
                    </a:lnTo>
                    <a:lnTo>
                      <a:pt x="132" y="110"/>
                    </a:lnTo>
                    <a:lnTo>
                      <a:pt x="166" y="86"/>
                    </a:lnTo>
                    <a:lnTo>
                      <a:pt x="164" y="87"/>
                    </a:lnTo>
                    <a:lnTo>
                      <a:pt x="157" y="87"/>
                    </a:lnTo>
                    <a:lnTo>
                      <a:pt x="148" y="84"/>
                    </a:lnTo>
                    <a:lnTo>
                      <a:pt x="135" y="78"/>
                    </a:lnTo>
                    <a:lnTo>
                      <a:pt x="125" y="71"/>
                    </a:lnTo>
                    <a:lnTo>
                      <a:pt x="107" y="59"/>
                    </a:lnTo>
                    <a:lnTo>
                      <a:pt x="87" y="48"/>
                    </a:lnTo>
                    <a:lnTo>
                      <a:pt x="65" y="34"/>
                    </a:lnTo>
                    <a:lnTo>
                      <a:pt x="43" y="21"/>
                    </a:lnTo>
                    <a:lnTo>
                      <a:pt x="24" y="11"/>
                    </a:lnTo>
                    <a:lnTo>
                      <a:pt x="12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3" name="Freeform 195"/>
              <p:cNvSpPr>
                <a:spLocks/>
              </p:cNvSpPr>
              <p:nvPr/>
            </p:nvSpPr>
            <p:spPr bwMode="auto">
              <a:xfrm>
                <a:off x="429" y="1649"/>
                <a:ext cx="12" cy="40"/>
              </a:xfrm>
              <a:custGeom>
                <a:avLst/>
                <a:gdLst>
                  <a:gd name="T0" fmla="*/ 24 w 24"/>
                  <a:gd name="T1" fmla="*/ 12 h 78"/>
                  <a:gd name="T2" fmla="*/ 23 w 24"/>
                  <a:gd name="T3" fmla="*/ 9 h 78"/>
                  <a:gd name="T4" fmla="*/ 21 w 24"/>
                  <a:gd name="T5" fmla="*/ 3 h 78"/>
                  <a:gd name="T6" fmla="*/ 15 w 24"/>
                  <a:gd name="T7" fmla="*/ 0 h 78"/>
                  <a:gd name="T8" fmla="*/ 6 w 24"/>
                  <a:gd name="T9" fmla="*/ 2 h 78"/>
                  <a:gd name="T10" fmla="*/ 1 w 24"/>
                  <a:gd name="T11" fmla="*/ 8 h 78"/>
                  <a:gd name="T12" fmla="*/ 0 w 24"/>
                  <a:gd name="T13" fmla="*/ 15 h 78"/>
                  <a:gd name="T14" fmla="*/ 0 w 24"/>
                  <a:gd name="T15" fmla="*/ 23 h 78"/>
                  <a:gd name="T16" fmla="*/ 0 w 24"/>
                  <a:gd name="T17" fmla="*/ 29 h 78"/>
                  <a:gd name="T18" fmla="*/ 0 w 24"/>
                  <a:gd name="T19" fmla="*/ 35 h 78"/>
                  <a:gd name="T20" fmla="*/ 1 w 24"/>
                  <a:gd name="T21" fmla="*/ 40 h 78"/>
                  <a:gd name="T22" fmla="*/ 4 w 24"/>
                  <a:gd name="T23" fmla="*/ 46 h 78"/>
                  <a:gd name="T24" fmla="*/ 5 w 24"/>
                  <a:gd name="T25" fmla="*/ 51 h 78"/>
                  <a:gd name="T26" fmla="*/ 6 w 24"/>
                  <a:gd name="T27" fmla="*/ 55 h 78"/>
                  <a:gd name="T28" fmla="*/ 6 w 24"/>
                  <a:gd name="T29" fmla="*/ 62 h 78"/>
                  <a:gd name="T30" fmla="*/ 6 w 24"/>
                  <a:gd name="T31" fmla="*/ 69 h 78"/>
                  <a:gd name="T32" fmla="*/ 6 w 24"/>
                  <a:gd name="T33" fmla="*/ 71 h 78"/>
                  <a:gd name="T34" fmla="*/ 8 w 24"/>
                  <a:gd name="T35" fmla="*/ 74 h 78"/>
                  <a:gd name="T36" fmla="*/ 13 w 24"/>
                  <a:gd name="T37" fmla="*/ 77 h 78"/>
                  <a:gd name="T38" fmla="*/ 19 w 24"/>
                  <a:gd name="T39" fmla="*/ 78 h 78"/>
                  <a:gd name="T40" fmla="*/ 24 w 24"/>
                  <a:gd name="T41" fmla="*/ 73 h 78"/>
                  <a:gd name="T42" fmla="*/ 23 w 24"/>
                  <a:gd name="T43" fmla="*/ 73 h 78"/>
                  <a:gd name="T44" fmla="*/ 19 w 24"/>
                  <a:gd name="T45" fmla="*/ 71 h 78"/>
                  <a:gd name="T46" fmla="*/ 14 w 24"/>
                  <a:gd name="T47" fmla="*/ 67 h 78"/>
                  <a:gd name="T48" fmla="*/ 10 w 24"/>
                  <a:gd name="T49" fmla="*/ 54 h 78"/>
                  <a:gd name="T50" fmla="*/ 8 w 24"/>
                  <a:gd name="T51" fmla="*/ 21 h 78"/>
                  <a:gd name="T52" fmla="*/ 10 w 24"/>
                  <a:gd name="T53" fmla="*/ 18 h 78"/>
                  <a:gd name="T54" fmla="*/ 12 w 24"/>
                  <a:gd name="T55" fmla="*/ 13 h 78"/>
                  <a:gd name="T56" fmla="*/ 18 w 24"/>
                  <a:gd name="T57" fmla="*/ 9 h 78"/>
                  <a:gd name="T58" fmla="*/ 24 w 24"/>
                  <a:gd name="T59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" h="78">
                    <a:moveTo>
                      <a:pt x="24" y="12"/>
                    </a:moveTo>
                    <a:lnTo>
                      <a:pt x="23" y="9"/>
                    </a:lnTo>
                    <a:lnTo>
                      <a:pt x="21" y="3"/>
                    </a:lnTo>
                    <a:lnTo>
                      <a:pt x="15" y="0"/>
                    </a:lnTo>
                    <a:lnTo>
                      <a:pt x="6" y="2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" y="40"/>
                    </a:lnTo>
                    <a:lnTo>
                      <a:pt x="4" y="46"/>
                    </a:lnTo>
                    <a:lnTo>
                      <a:pt x="5" y="51"/>
                    </a:lnTo>
                    <a:lnTo>
                      <a:pt x="6" y="55"/>
                    </a:lnTo>
                    <a:lnTo>
                      <a:pt x="6" y="62"/>
                    </a:lnTo>
                    <a:lnTo>
                      <a:pt x="6" y="69"/>
                    </a:lnTo>
                    <a:lnTo>
                      <a:pt x="6" y="71"/>
                    </a:lnTo>
                    <a:lnTo>
                      <a:pt x="8" y="74"/>
                    </a:lnTo>
                    <a:lnTo>
                      <a:pt x="13" y="77"/>
                    </a:lnTo>
                    <a:lnTo>
                      <a:pt x="19" y="78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19" y="71"/>
                    </a:lnTo>
                    <a:lnTo>
                      <a:pt x="14" y="67"/>
                    </a:lnTo>
                    <a:lnTo>
                      <a:pt x="10" y="54"/>
                    </a:lnTo>
                    <a:lnTo>
                      <a:pt x="8" y="21"/>
                    </a:lnTo>
                    <a:lnTo>
                      <a:pt x="10" y="18"/>
                    </a:lnTo>
                    <a:lnTo>
                      <a:pt x="12" y="13"/>
                    </a:lnTo>
                    <a:lnTo>
                      <a:pt x="18" y="9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4" name="Freeform 196"/>
              <p:cNvSpPr>
                <a:spLocks/>
              </p:cNvSpPr>
              <p:nvPr/>
            </p:nvSpPr>
            <p:spPr bwMode="auto">
              <a:xfrm>
                <a:off x="438" y="1688"/>
                <a:ext cx="11" cy="20"/>
              </a:xfrm>
              <a:custGeom>
                <a:avLst/>
                <a:gdLst>
                  <a:gd name="T0" fmla="*/ 9 w 23"/>
                  <a:gd name="T1" fmla="*/ 0 h 41"/>
                  <a:gd name="T2" fmla="*/ 0 w 23"/>
                  <a:gd name="T3" fmla="*/ 3 h 41"/>
                  <a:gd name="T4" fmla="*/ 6 w 23"/>
                  <a:gd name="T5" fmla="*/ 33 h 41"/>
                  <a:gd name="T6" fmla="*/ 23 w 23"/>
                  <a:gd name="T7" fmla="*/ 41 h 41"/>
                  <a:gd name="T8" fmla="*/ 13 w 23"/>
                  <a:gd name="T9" fmla="*/ 23 h 41"/>
                  <a:gd name="T10" fmla="*/ 9 w 23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41">
                    <a:moveTo>
                      <a:pt x="9" y="0"/>
                    </a:moveTo>
                    <a:lnTo>
                      <a:pt x="0" y="3"/>
                    </a:lnTo>
                    <a:lnTo>
                      <a:pt x="6" y="33"/>
                    </a:lnTo>
                    <a:lnTo>
                      <a:pt x="23" y="41"/>
                    </a:lnTo>
                    <a:lnTo>
                      <a:pt x="13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5" name="Freeform 197"/>
              <p:cNvSpPr>
                <a:spLocks/>
              </p:cNvSpPr>
              <p:nvPr/>
            </p:nvSpPr>
            <p:spPr bwMode="auto">
              <a:xfrm>
                <a:off x="192" y="2246"/>
                <a:ext cx="35" cy="179"/>
              </a:xfrm>
              <a:custGeom>
                <a:avLst/>
                <a:gdLst>
                  <a:gd name="T0" fmla="*/ 10 w 70"/>
                  <a:gd name="T1" fmla="*/ 0 h 359"/>
                  <a:gd name="T2" fmla="*/ 70 w 70"/>
                  <a:gd name="T3" fmla="*/ 0 h 359"/>
                  <a:gd name="T4" fmla="*/ 55 w 70"/>
                  <a:gd name="T5" fmla="*/ 359 h 359"/>
                  <a:gd name="T6" fmla="*/ 0 w 70"/>
                  <a:gd name="T7" fmla="*/ 348 h 359"/>
                  <a:gd name="T8" fmla="*/ 10 w 70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59">
                    <a:moveTo>
                      <a:pt x="10" y="0"/>
                    </a:moveTo>
                    <a:lnTo>
                      <a:pt x="70" y="0"/>
                    </a:lnTo>
                    <a:lnTo>
                      <a:pt x="55" y="359"/>
                    </a:lnTo>
                    <a:lnTo>
                      <a:pt x="0" y="34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6" name="Freeform 198"/>
              <p:cNvSpPr>
                <a:spLocks/>
              </p:cNvSpPr>
              <p:nvPr/>
            </p:nvSpPr>
            <p:spPr bwMode="auto">
              <a:xfrm>
                <a:off x="290" y="2186"/>
                <a:ext cx="16" cy="44"/>
              </a:xfrm>
              <a:custGeom>
                <a:avLst/>
                <a:gdLst>
                  <a:gd name="T0" fmla="*/ 27 w 34"/>
                  <a:gd name="T1" fmla="*/ 1 h 88"/>
                  <a:gd name="T2" fmla="*/ 24 w 34"/>
                  <a:gd name="T3" fmla="*/ 0 h 88"/>
                  <a:gd name="T4" fmla="*/ 17 w 34"/>
                  <a:gd name="T5" fmla="*/ 0 h 88"/>
                  <a:gd name="T6" fmla="*/ 7 w 34"/>
                  <a:gd name="T7" fmla="*/ 2 h 88"/>
                  <a:gd name="T8" fmla="*/ 2 w 34"/>
                  <a:gd name="T9" fmla="*/ 10 h 88"/>
                  <a:gd name="T10" fmla="*/ 0 w 34"/>
                  <a:gd name="T11" fmla="*/ 25 h 88"/>
                  <a:gd name="T12" fmla="*/ 4 w 34"/>
                  <a:gd name="T13" fmla="*/ 41 h 88"/>
                  <a:gd name="T14" fmla="*/ 7 w 34"/>
                  <a:gd name="T15" fmla="*/ 55 h 88"/>
                  <a:gd name="T16" fmla="*/ 9 w 34"/>
                  <a:gd name="T17" fmla="*/ 61 h 88"/>
                  <a:gd name="T18" fmla="*/ 13 w 34"/>
                  <a:gd name="T19" fmla="*/ 81 h 88"/>
                  <a:gd name="T20" fmla="*/ 14 w 34"/>
                  <a:gd name="T21" fmla="*/ 84 h 88"/>
                  <a:gd name="T22" fmla="*/ 18 w 34"/>
                  <a:gd name="T23" fmla="*/ 87 h 88"/>
                  <a:gd name="T24" fmla="*/ 21 w 34"/>
                  <a:gd name="T25" fmla="*/ 88 h 88"/>
                  <a:gd name="T26" fmla="*/ 25 w 34"/>
                  <a:gd name="T27" fmla="*/ 81 h 88"/>
                  <a:gd name="T28" fmla="*/ 26 w 34"/>
                  <a:gd name="T29" fmla="*/ 66 h 88"/>
                  <a:gd name="T30" fmla="*/ 26 w 34"/>
                  <a:gd name="T31" fmla="*/ 49 h 88"/>
                  <a:gd name="T32" fmla="*/ 24 w 34"/>
                  <a:gd name="T33" fmla="*/ 34 h 88"/>
                  <a:gd name="T34" fmla="*/ 22 w 34"/>
                  <a:gd name="T35" fmla="*/ 28 h 88"/>
                  <a:gd name="T36" fmla="*/ 34 w 34"/>
                  <a:gd name="T37" fmla="*/ 31 h 88"/>
                  <a:gd name="T38" fmla="*/ 34 w 34"/>
                  <a:gd name="T39" fmla="*/ 26 h 88"/>
                  <a:gd name="T40" fmla="*/ 34 w 34"/>
                  <a:gd name="T41" fmla="*/ 17 h 88"/>
                  <a:gd name="T42" fmla="*/ 32 w 34"/>
                  <a:gd name="T43" fmla="*/ 6 h 88"/>
                  <a:gd name="T44" fmla="*/ 27 w 34"/>
                  <a:gd name="T45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88">
                    <a:moveTo>
                      <a:pt x="27" y="1"/>
                    </a:moveTo>
                    <a:lnTo>
                      <a:pt x="24" y="0"/>
                    </a:lnTo>
                    <a:lnTo>
                      <a:pt x="17" y="0"/>
                    </a:lnTo>
                    <a:lnTo>
                      <a:pt x="7" y="2"/>
                    </a:lnTo>
                    <a:lnTo>
                      <a:pt x="2" y="10"/>
                    </a:lnTo>
                    <a:lnTo>
                      <a:pt x="0" y="25"/>
                    </a:lnTo>
                    <a:lnTo>
                      <a:pt x="4" y="41"/>
                    </a:lnTo>
                    <a:lnTo>
                      <a:pt x="7" y="55"/>
                    </a:lnTo>
                    <a:lnTo>
                      <a:pt x="9" y="61"/>
                    </a:lnTo>
                    <a:lnTo>
                      <a:pt x="13" y="81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21" y="88"/>
                    </a:lnTo>
                    <a:lnTo>
                      <a:pt x="25" y="81"/>
                    </a:lnTo>
                    <a:lnTo>
                      <a:pt x="26" y="66"/>
                    </a:lnTo>
                    <a:lnTo>
                      <a:pt x="26" y="49"/>
                    </a:lnTo>
                    <a:lnTo>
                      <a:pt x="24" y="34"/>
                    </a:lnTo>
                    <a:lnTo>
                      <a:pt x="22" y="28"/>
                    </a:lnTo>
                    <a:lnTo>
                      <a:pt x="34" y="31"/>
                    </a:lnTo>
                    <a:lnTo>
                      <a:pt x="34" y="26"/>
                    </a:lnTo>
                    <a:lnTo>
                      <a:pt x="34" y="17"/>
                    </a:lnTo>
                    <a:lnTo>
                      <a:pt x="32" y="6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7" name="Freeform 199"/>
              <p:cNvSpPr>
                <a:spLocks/>
              </p:cNvSpPr>
              <p:nvPr/>
            </p:nvSpPr>
            <p:spPr bwMode="auto">
              <a:xfrm>
                <a:off x="200" y="2241"/>
                <a:ext cx="15" cy="184"/>
              </a:xfrm>
              <a:custGeom>
                <a:avLst/>
                <a:gdLst>
                  <a:gd name="T0" fmla="*/ 21 w 30"/>
                  <a:gd name="T1" fmla="*/ 2 h 370"/>
                  <a:gd name="T2" fmla="*/ 0 w 30"/>
                  <a:gd name="T3" fmla="*/ 368 h 370"/>
                  <a:gd name="T4" fmla="*/ 7 w 30"/>
                  <a:gd name="T5" fmla="*/ 370 h 370"/>
                  <a:gd name="T6" fmla="*/ 30 w 30"/>
                  <a:gd name="T7" fmla="*/ 0 h 370"/>
                  <a:gd name="T8" fmla="*/ 21 w 30"/>
                  <a:gd name="T9" fmla="*/ 2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70">
                    <a:moveTo>
                      <a:pt x="21" y="2"/>
                    </a:moveTo>
                    <a:lnTo>
                      <a:pt x="0" y="368"/>
                    </a:lnTo>
                    <a:lnTo>
                      <a:pt x="7" y="370"/>
                    </a:lnTo>
                    <a:lnTo>
                      <a:pt x="30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8" name="Freeform 200"/>
              <p:cNvSpPr>
                <a:spLocks/>
              </p:cNvSpPr>
              <p:nvPr/>
            </p:nvSpPr>
            <p:spPr bwMode="auto">
              <a:xfrm>
                <a:off x="303" y="2138"/>
                <a:ext cx="20" cy="37"/>
              </a:xfrm>
              <a:custGeom>
                <a:avLst/>
                <a:gdLst>
                  <a:gd name="T0" fmla="*/ 0 w 39"/>
                  <a:gd name="T1" fmla="*/ 8 h 74"/>
                  <a:gd name="T2" fmla="*/ 1 w 39"/>
                  <a:gd name="T3" fmla="*/ 16 h 74"/>
                  <a:gd name="T4" fmla="*/ 2 w 39"/>
                  <a:gd name="T5" fmla="*/ 34 h 74"/>
                  <a:gd name="T6" fmla="*/ 3 w 39"/>
                  <a:gd name="T7" fmla="*/ 54 h 74"/>
                  <a:gd name="T8" fmla="*/ 5 w 39"/>
                  <a:gd name="T9" fmla="*/ 66 h 74"/>
                  <a:gd name="T10" fmla="*/ 9 w 39"/>
                  <a:gd name="T11" fmla="*/ 70 h 74"/>
                  <a:gd name="T12" fmla="*/ 20 w 39"/>
                  <a:gd name="T13" fmla="*/ 73 h 74"/>
                  <a:gd name="T14" fmla="*/ 30 w 39"/>
                  <a:gd name="T15" fmla="*/ 74 h 74"/>
                  <a:gd name="T16" fmla="*/ 35 w 39"/>
                  <a:gd name="T17" fmla="*/ 74 h 74"/>
                  <a:gd name="T18" fmla="*/ 36 w 39"/>
                  <a:gd name="T19" fmla="*/ 73 h 74"/>
                  <a:gd name="T20" fmla="*/ 39 w 39"/>
                  <a:gd name="T21" fmla="*/ 70 h 74"/>
                  <a:gd name="T22" fmla="*/ 39 w 39"/>
                  <a:gd name="T23" fmla="*/ 64 h 74"/>
                  <a:gd name="T24" fmla="*/ 35 w 39"/>
                  <a:gd name="T25" fmla="*/ 54 h 74"/>
                  <a:gd name="T26" fmla="*/ 30 w 39"/>
                  <a:gd name="T27" fmla="*/ 43 h 74"/>
                  <a:gd name="T28" fmla="*/ 32 w 39"/>
                  <a:gd name="T29" fmla="*/ 33 h 74"/>
                  <a:gd name="T30" fmla="*/ 36 w 39"/>
                  <a:gd name="T31" fmla="*/ 25 h 74"/>
                  <a:gd name="T32" fmla="*/ 39 w 39"/>
                  <a:gd name="T33" fmla="*/ 20 h 74"/>
                  <a:gd name="T34" fmla="*/ 39 w 39"/>
                  <a:gd name="T35" fmla="*/ 16 h 74"/>
                  <a:gd name="T36" fmla="*/ 38 w 39"/>
                  <a:gd name="T37" fmla="*/ 11 h 74"/>
                  <a:gd name="T38" fmla="*/ 37 w 39"/>
                  <a:gd name="T39" fmla="*/ 7 h 74"/>
                  <a:gd name="T40" fmla="*/ 32 w 39"/>
                  <a:gd name="T41" fmla="*/ 3 h 74"/>
                  <a:gd name="T42" fmla="*/ 28 w 39"/>
                  <a:gd name="T43" fmla="*/ 1 h 74"/>
                  <a:gd name="T44" fmla="*/ 20 w 39"/>
                  <a:gd name="T45" fmla="*/ 0 h 74"/>
                  <a:gd name="T46" fmla="*/ 11 w 39"/>
                  <a:gd name="T47" fmla="*/ 2 h 74"/>
                  <a:gd name="T48" fmla="*/ 0 w 39"/>
                  <a:gd name="T49" fmla="*/ 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74">
                    <a:moveTo>
                      <a:pt x="0" y="8"/>
                    </a:moveTo>
                    <a:lnTo>
                      <a:pt x="1" y="16"/>
                    </a:lnTo>
                    <a:lnTo>
                      <a:pt x="2" y="34"/>
                    </a:lnTo>
                    <a:lnTo>
                      <a:pt x="3" y="54"/>
                    </a:lnTo>
                    <a:lnTo>
                      <a:pt x="5" y="66"/>
                    </a:lnTo>
                    <a:lnTo>
                      <a:pt x="9" y="70"/>
                    </a:lnTo>
                    <a:lnTo>
                      <a:pt x="20" y="73"/>
                    </a:lnTo>
                    <a:lnTo>
                      <a:pt x="30" y="74"/>
                    </a:lnTo>
                    <a:lnTo>
                      <a:pt x="35" y="74"/>
                    </a:lnTo>
                    <a:lnTo>
                      <a:pt x="36" y="73"/>
                    </a:lnTo>
                    <a:lnTo>
                      <a:pt x="39" y="70"/>
                    </a:lnTo>
                    <a:lnTo>
                      <a:pt x="39" y="64"/>
                    </a:lnTo>
                    <a:lnTo>
                      <a:pt x="35" y="54"/>
                    </a:lnTo>
                    <a:lnTo>
                      <a:pt x="30" y="43"/>
                    </a:lnTo>
                    <a:lnTo>
                      <a:pt x="32" y="33"/>
                    </a:lnTo>
                    <a:lnTo>
                      <a:pt x="36" y="25"/>
                    </a:lnTo>
                    <a:lnTo>
                      <a:pt x="39" y="20"/>
                    </a:lnTo>
                    <a:lnTo>
                      <a:pt x="39" y="16"/>
                    </a:lnTo>
                    <a:lnTo>
                      <a:pt x="38" y="11"/>
                    </a:lnTo>
                    <a:lnTo>
                      <a:pt x="37" y="7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9" name="Freeform 201"/>
              <p:cNvSpPr>
                <a:spLocks/>
              </p:cNvSpPr>
              <p:nvPr/>
            </p:nvSpPr>
            <p:spPr bwMode="auto">
              <a:xfrm>
                <a:off x="318" y="2439"/>
                <a:ext cx="58" cy="228"/>
              </a:xfrm>
              <a:custGeom>
                <a:avLst/>
                <a:gdLst>
                  <a:gd name="T0" fmla="*/ 115 w 115"/>
                  <a:gd name="T1" fmla="*/ 0 h 457"/>
                  <a:gd name="T2" fmla="*/ 67 w 115"/>
                  <a:gd name="T3" fmla="*/ 3 h 457"/>
                  <a:gd name="T4" fmla="*/ 64 w 115"/>
                  <a:gd name="T5" fmla="*/ 9 h 457"/>
                  <a:gd name="T6" fmla="*/ 58 w 115"/>
                  <a:gd name="T7" fmla="*/ 25 h 457"/>
                  <a:gd name="T8" fmla="*/ 49 w 115"/>
                  <a:gd name="T9" fmla="*/ 53 h 457"/>
                  <a:gd name="T10" fmla="*/ 39 w 115"/>
                  <a:gd name="T11" fmla="*/ 95 h 457"/>
                  <a:gd name="T12" fmla="*/ 29 w 115"/>
                  <a:gd name="T13" fmla="*/ 150 h 457"/>
                  <a:gd name="T14" fmla="*/ 20 w 115"/>
                  <a:gd name="T15" fmla="*/ 221 h 457"/>
                  <a:gd name="T16" fmla="*/ 13 w 115"/>
                  <a:gd name="T17" fmla="*/ 306 h 457"/>
                  <a:gd name="T18" fmla="*/ 9 w 115"/>
                  <a:gd name="T19" fmla="*/ 408 h 457"/>
                  <a:gd name="T20" fmla="*/ 51 w 115"/>
                  <a:gd name="T21" fmla="*/ 401 h 457"/>
                  <a:gd name="T22" fmla="*/ 49 w 115"/>
                  <a:gd name="T23" fmla="*/ 403 h 457"/>
                  <a:gd name="T24" fmla="*/ 47 w 115"/>
                  <a:gd name="T25" fmla="*/ 405 h 457"/>
                  <a:gd name="T26" fmla="*/ 43 w 115"/>
                  <a:gd name="T27" fmla="*/ 408 h 457"/>
                  <a:gd name="T28" fmla="*/ 38 w 115"/>
                  <a:gd name="T29" fmla="*/ 413 h 457"/>
                  <a:gd name="T30" fmla="*/ 30 w 115"/>
                  <a:gd name="T31" fmla="*/ 418 h 457"/>
                  <a:gd name="T32" fmla="*/ 22 w 115"/>
                  <a:gd name="T33" fmla="*/ 423 h 457"/>
                  <a:gd name="T34" fmla="*/ 11 w 115"/>
                  <a:gd name="T35" fmla="*/ 430 h 457"/>
                  <a:gd name="T36" fmla="*/ 0 w 115"/>
                  <a:gd name="T37" fmla="*/ 436 h 457"/>
                  <a:gd name="T38" fmla="*/ 2 w 115"/>
                  <a:gd name="T39" fmla="*/ 439 h 457"/>
                  <a:gd name="T40" fmla="*/ 8 w 115"/>
                  <a:gd name="T41" fmla="*/ 447 h 457"/>
                  <a:gd name="T42" fmla="*/ 15 w 115"/>
                  <a:gd name="T43" fmla="*/ 456 h 457"/>
                  <a:gd name="T44" fmla="*/ 21 w 115"/>
                  <a:gd name="T45" fmla="*/ 457 h 457"/>
                  <a:gd name="T46" fmla="*/ 89 w 115"/>
                  <a:gd name="T47" fmla="*/ 427 h 457"/>
                  <a:gd name="T48" fmla="*/ 74 w 115"/>
                  <a:gd name="T49" fmla="*/ 415 h 457"/>
                  <a:gd name="T50" fmla="*/ 69 w 115"/>
                  <a:gd name="T51" fmla="*/ 388 h 457"/>
                  <a:gd name="T52" fmla="*/ 69 w 115"/>
                  <a:gd name="T53" fmla="*/ 378 h 457"/>
                  <a:gd name="T54" fmla="*/ 71 w 115"/>
                  <a:gd name="T55" fmla="*/ 353 h 457"/>
                  <a:gd name="T56" fmla="*/ 74 w 115"/>
                  <a:gd name="T57" fmla="*/ 313 h 457"/>
                  <a:gd name="T58" fmla="*/ 78 w 115"/>
                  <a:gd name="T59" fmla="*/ 262 h 457"/>
                  <a:gd name="T60" fmla="*/ 84 w 115"/>
                  <a:gd name="T61" fmla="*/ 202 h 457"/>
                  <a:gd name="T62" fmla="*/ 92 w 115"/>
                  <a:gd name="T63" fmla="*/ 138 h 457"/>
                  <a:gd name="T64" fmla="*/ 102 w 115"/>
                  <a:gd name="T65" fmla="*/ 70 h 457"/>
                  <a:gd name="T66" fmla="*/ 115 w 115"/>
                  <a:gd name="T67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5" h="457">
                    <a:moveTo>
                      <a:pt x="115" y="0"/>
                    </a:moveTo>
                    <a:lnTo>
                      <a:pt x="67" y="3"/>
                    </a:lnTo>
                    <a:lnTo>
                      <a:pt x="64" y="9"/>
                    </a:lnTo>
                    <a:lnTo>
                      <a:pt x="58" y="25"/>
                    </a:lnTo>
                    <a:lnTo>
                      <a:pt x="49" y="53"/>
                    </a:lnTo>
                    <a:lnTo>
                      <a:pt x="39" y="95"/>
                    </a:lnTo>
                    <a:lnTo>
                      <a:pt x="29" y="150"/>
                    </a:lnTo>
                    <a:lnTo>
                      <a:pt x="20" y="221"/>
                    </a:lnTo>
                    <a:lnTo>
                      <a:pt x="13" y="306"/>
                    </a:lnTo>
                    <a:lnTo>
                      <a:pt x="9" y="408"/>
                    </a:lnTo>
                    <a:lnTo>
                      <a:pt x="51" y="401"/>
                    </a:lnTo>
                    <a:lnTo>
                      <a:pt x="49" y="403"/>
                    </a:lnTo>
                    <a:lnTo>
                      <a:pt x="47" y="405"/>
                    </a:lnTo>
                    <a:lnTo>
                      <a:pt x="43" y="408"/>
                    </a:lnTo>
                    <a:lnTo>
                      <a:pt x="38" y="413"/>
                    </a:lnTo>
                    <a:lnTo>
                      <a:pt x="30" y="418"/>
                    </a:lnTo>
                    <a:lnTo>
                      <a:pt x="22" y="423"/>
                    </a:lnTo>
                    <a:lnTo>
                      <a:pt x="11" y="430"/>
                    </a:lnTo>
                    <a:lnTo>
                      <a:pt x="0" y="436"/>
                    </a:lnTo>
                    <a:lnTo>
                      <a:pt x="2" y="439"/>
                    </a:lnTo>
                    <a:lnTo>
                      <a:pt x="8" y="447"/>
                    </a:lnTo>
                    <a:lnTo>
                      <a:pt x="15" y="456"/>
                    </a:lnTo>
                    <a:lnTo>
                      <a:pt x="21" y="457"/>
                    </a:lnTo>
                    <a:lnTo>
                      <a:pt x="89" y="427"/>
                    </a:lnTo>
                    <a:lnTo>
                      <a:pt x="74" y="415"/>
                    </a:lnTo>
                    <a:lnTo>
                      <a:pt x="69" y="388"/>
                    </a:lnTo>
                    <a:lnTo>
                      <a:pt x="69" y="378"/>
                    </a:lnTo>
                    <a:lnTo>
                      <a:pt x="71" y="353"/>
                    </a:lnTo>
                    <a:lnTo>
                      <a:pt x="74" y="313"/>
                    </a:lnTo>
                    <a:lnTo>
                      <a:pt x="78" y="262"/>
                    </a:lnTo>
                    <a:lnTo>
                      <a:pt x="84" y="202"/>
                    </a:lnTo>
                    <a:lnTo>
                      <a:pt x="92" y="138"/>
                    </a:lnTo>
                    <a:lnTo>
                      <a:pt x="102" y="7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00" name="Freeform 202"/>
              <p:cNvSpPr>
                <a:spLocks/>
              </p:cNvSpPr>
              <p:nvPr/>
            </p:nvSpPr>
            <p:spPr bwMode="auto">
              <a:xfrm>
                <a:off x="441" y="2427"/>
                <a:ext cx="61" cy="222"/>
              </a:xfrm>
              <a:custGeom>
                <a:avLst/>
                <a:gdLst>
                  <a:gd name="T0" fmla="*/ 51 w 122"/>
                  <a:gd name="T1" fmla="*/ 12 h 445"/>
                  <a:gd name="T2" fmla="*/ 122 w 122"/>
                  <a:gd name="T3" fmla="*/ 0 h 445"/>
                  <a:gd name="T4" fmla="*/ 120 w 122"/>
                  <a:gd name="T5" fmla="*/ 14 h 445"/>
                  <a:gd name="T6" fmla="*/ 113 w 122"/>
                  <a:gd name="T7" fmla="*/ 50 h 445"/>
                  <a:gd name="T8" fmla="*/ 104 w 122"/>
                  <a:gd name="T9" fmla="*/ 103 h 445"/>
                  <a:gd name="T10" fmla="*/ 95 w 122"/>
                  <a:gd name="T11" fmla="*/ 167 h 445"/>
                  <a:gd name="T12" fmla="*/ 84 w 122"/>
                  <a:gd name="T13" fmla="*/ 237 h 445"/>
                  <a:gd name="T14" fmla="*/ 76 w 122"/>
                  <a:gd name="T15" fmla="*/ 307 h 445"/>
                  <a:gd name="T16" fmla="*/ 71 w 122"/>
                  <a:gd name="T17" fmla="*/ 370 h 445"/>
                  <a:gd name="T18" fmla="*/ 69 w 122"/>
                  <a:gd name="T19" fmla="*/ 422 h 445"/>
                  <a:gd name="T20" fmla="*/ 0 w 122"/>
                  <a:gd name="T21" fmla="*/ 445 h 445"/>
                  <a:gd name="T22" fmla="*/ 1 w 122"/>
                  <a:gd name="T23" fmla="*/ 432 h 445"/>
                  <a:gd name="T24" fmla="*/ 5 w 122"/>
                  <a:gd name="T25" fmla="*/ 399 h 445"/>
                  <a:gd name="T26" fmla="*/ 10 w 122"/>
                  <a:gd name="T27" fmla="*/ 348 h 445"/>
                  <a:gd name="T28" fmla="*/ 15 w 122"/>
                  <a:gd name="T29" fmla="*/ 286 h 445"/>
                  <a:gd name="T30" fmla="*/ 23 w 122"/>
                  <a:gd name="T31" fmla="*/ 216 h 445"/>
                  <a:gd name="T32" fmla="*/ 31 w 122"/>
                  <a:gd name="T33" fmla="*/ 144 h 445"/>
                  <a:gd name="T34" fmla="*/ 41 w 122"/>
                  <a:gd name="T35" fmla="*/ 74 h 445"/>
                  <a:gd name="T36" fmla="*/ 51 w 122"/>
                  <a:gd name="T37" fmla="*/ 12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445">
                    <a:moveTo>
                      <a:pt x="51" y="12"/>
                    </a:moveTo>
                    <a:lnTo>
                      <a:pt x="122" y="0"/>
                    </a:lnTo>
                    <a:lnTo>
                      <a:pt x="120" y="14"/>
                    </a:lnTo>
                    <a:lnTo>
                      <a:pt x="113" y="50"/>
                    </a:lnTo>
                    <a:lnTo>
                      <a:pt x="104" y="103"/>
                    </a:lnTo>
                    <a:lnTo>
                      <a:pt x="95" y="167"/>
                    </a:lnTo>
                    <a:lnTo>
                      <a:pt x="84" y="237"/>
                    </a:lnTo>
                    <a:lnTo>
                      <a:pt x="76" y="307"/>
                    </a:lnTo>
                    <a:lnTo>
                      <a:pt x="71" y="370"/>
                    </a:lnTo>
                    <a:lnTo>
                      <a:pt x="69" y="422"/>
                    </a:lnTo>
                    <a:lnTo>
                      <a:pt x="0" y="445"/>
                    </a:lnTo>
                    <a:lnTo>
                      <a:pt x="1" y="432"/>
                    </a:lnTo>
                    <a:lnTo>
                      <a:pt x="5" y="399"/>
                    </a:lnTo>
                    <a:lnTo>
                      <a:pt x="10" y="348"/>
                    </a:lnTo>
                    <a:lnTo>
                      <a:pt x="15" y="286"/>
                    </a:lnTo>
                    <a:lnTo>
                      <a:pt x="23" y="216"/>
                    </a:lnTo>
                    <a:lnTo>
                      <a:pt x="31" y="144"/>
                    </a:lnTo>
                    <a:lnTo>
                      <a:pt x="41" y="74"/>
                    </a:lnTo>
                    <a:lnTo>
                      <a:pt x="51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01" name="Freeform 203"/>
              <p:cNvSpPr>
                <a:spLocks/>
              </p:cNvSpPr>
              <p:nvPr/>
            </p:nvSpPr>
            <p:spPr bwMode="auto">
              <a:xfrm>
                <a:off x="436" y="2644"/>
                <a:ext cx="45" cy="30"/>
              </a:xfrm>
              <a:custGeom>
                <a:avLst/>
                <a:gdLst>
                  <a:gd name="T0" fmla="*/ 2 w 90"/>
                  <a:gd name="T1" fmla="*/ 30 h 60"/>
                  <a:gd name="T2" fmla="*/ 6 w 90"/>
                  <a:gd name="T3" fmla="*/ 28 h 60"/>
                  <a:gd name="T4" fmla="*/ 14 w 90"/>
                  <a:gd name="T5" fmla="*/ 26 h 60"/>
                  <a:gd name="T6" fmla="*/ 27 w 90"/>
                  <a:gd name="T7" fmla="*/ 21 h 60"/>
                  <a:gd name="T8" fmla="*/ 42 w 90"/>
                  <a:gd name="T9" fmla="*/ 17 h 60"/>
                  <a:gd name="T10" fmla="*/ 58 w 90"/>
                  <a:gd name="T11" fmla="*/ 12 h 60"/>
                  <a:gd name="T12" fmla="*/ 72 w 90"/>
                  <a:gd name="T13" fmla="*/ 8 h 60"/>
                  <a:gd name="T14" fmla="*/ 83 w 90"/>
                  <a:gd name="T15" fmla="*/ 3 h 60"/>
                  <a:gd name="T16" fmla="*/ 90 w 90"/>
                  <a:gd name="T17" fmla="*/ 0 h 60"/>
                  <a:gd name="T18" fmla="*/ 85 w 90"/>
                  <a:gd name="T19" fmla="*/ 34 h 60"/>
                  <a:gd name="T20" fmla="*/ 7 w 90"/>
                  <a:gd name="T21" fmla="*/ 60 h 60"/>
                  <a:gd name="T22" fmla="*/ 6 w 90"/>
                  <a:gd name="T23" fmla="*/ 57 h 60"/>
                  <a:gd name="T24" fmla="*/ 2 w 90"/>
                  <a:gd name="T25" fmla="*/ 53 h 60"/>
                  <a:gd name="T26" fmla="*/ 0 w 90"/>
                  <a:gd name="T27" fmla="*/ 43 h 60"/>
                  <a:gd name="T28" fmla="*/ 2 w 90"/>
                  <a:gd name="T29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0">
                    <a:moveTo>
                      <a:pt x="2" y="30"/>
                    </a:moveTo>
                    <a:lnTo>
                      <a:pt x="6" y="28"/>
                    </a:lnTo>
                    <a:lnTo>
                      <a:pt x="14" y="26"/>
                    </a:lnTo>
                    <a:lnTo>
                      <a:pt x="27" y="21"/>
                    </a:lnTo>
                    <a:lnTo>
                      <a:pt x="42" y="17"/>
                    </a:lnTo>
                    <a:lnTo>
                      <a:pt x="58" y="12"/>
                    </a:lnTo>
                    <a:lnTo>
                      <a:pt x="72" y="8"/>
                    </a:lnTo>
                    <a:lnTo>
                      <a:pt x="83" y="3"/>
                    </a:lnTo>
                    <a:lnTo>
                      <a:pt x="90" y="0"/>
                    </a:lnTo>
                    <a:lnTo>
                      <a:pt x="85" y="34"/>
                    </a:lnTo>
                    <a:lnTo>
                      <a:pt x="7" y="60"/>
                    </a:lnTo>
                    <a:lnTo>
                      <a:pt x="6" y="57"/>
                    </a:lnTo>
                    <a:lnTo>
                      <a:pt x="2" y="53"/>
                    </a:lnTo>
                    <a:lnTo>
                      <a:pt x="0" y="43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02" name="Freeform 204"/>
              <p:cNvSpPr>
                <a:spLocks/>
              </p:cNvSpPr>
              <p:nvPr/>
            </p:nvSpPr>
            <p:spPr bwMode="auto">
              <a:xfrm>
                <a:off x="505" y="2654"/>
                <a:ext cx="68" cy="39"/>
              </a:xfrm>
              <a:custGeom>
                <a:avLst/>
                <a:gdLst>
                  <a:gd name="T0" fmla="*/ 17 w 136"/>
                  <a:gd name="T1" fmla="*/ 0 h 78"/>
                  <a:gd name="T2" fmla="*/ 0 w 136"/>
                  <a:gd name="T3" fmla="*/ 7 h 78"/>
                  <a:gd name="T4" fmla="*/ 53 w 136"/>
                  <a:gd name="T5" fmla="*/ 55 h 78"/>
                  <a:gd name="T6" fmla="*/ 136 w 136"/>
                  <a:gd name="T7" fmla="*/ 78 h 78"/>
                  <a:gd name="T8" fmla="*/ 63 w 136"/>
                  <a:gd name="T9" fmla="*/ 46 h 78"/>
                  <a:gd name="T10" fmla="*/ 17 w 136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78">
                    <a:moveTo>
                      <a:pt x="17" y="0"/>
                    </a:moveTo>
                    <a:lnTo>
                      <a:pt x="0" y="7"/>
                    </a:lnTo>
                    <a:lnTo>
                      <a:pt x="53" y="55"/>
                    </a:lnTo>
                    <a:lnTo>
                      <a:pt x="136" y="78"/>
                    </a:lnTo>
                    <a:lnTo>
                      <a:pt x="63" y="4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468" name="Группа 1467"/>
            <p:cNvGrpSpPr/>
            <p:nvPr/>
          </p:nvGrpSpPr>
          <p:grpSpPr>
            <a:xfrm>
              <a:off x="1257760" y="2656184"/>
              <a:ext cx="537423" cy="860425"/>
              <a:chOff x="1325497" y="3383773"/>
              <a:chExt cx="537423" cy="860425"/>
            </a:xfrm>
          </p:grpSpPr>
          <p:sp>
            <p:nvSpPr>
              <p:cNvPr id="1469" name="Freeform 911"/>
              <p:cNvSpPr>
                <a:spLocks noEditPoints="1"/>
              </p:cNvSpPr>
              <p:nvPr/>
            </p:nvSpPr>
            <p:spPr bwMode="auto">
              <a:xfrm>
                <a:off x="1524315" y="3499661"/>
                <a:ext cx="134597" cy="436563"/>
              </a:xfrm>
              <a:custGeom>
                <a:avLst/>
                <a:gdLst>
                  <a:gd name="T0" fmla="*/ 222 w 249"/>
                  <a:gd name="T1" fmla="*/ 152 h 825"/>
                  <a:gd name="T2" fmla="*/ 178 w 249"/>
                  <a:gd name="T3" fmla="*/ 128 h 825"/>
                  <a:gd name="T4" fmla="*/ 157 w 249"/>
                  <a:gd name="T5" fmla="*/ 115 h 825"/>
                  <a:gd name="T6" fmla="*/ 150 w 249"/>
                  <a:gd name="T7" fmla="*/ 106 h 825"/>
                  <a:gd name="T8" fmla="*/ 151 w 249"/>
                  <a:gd name="T9" fmla="*/ 90 h 825"/>
                  <a:gd name="T10" fmla="*/ 165 w 249"/>
                  <a:gd name="T11" fmla="*/ 60 h 825"/>
                  <a:gd name="T12" fmla="*/ 163 w 249"/>
                  <a:gd name="T13" fmla="*/ 24 h 825"/>
                  <a:gd name="T14" fmla="*/ 141 w 249"/>
                  <a:gd name="T15" fmla="*/ 2 h 825"/>
                  <a:gd name="T16" fmla="*/ 116 w 249"/>
                  <a:gd name="T17" fmla="*/ 3 h 825"/>
                  <a:gd name="T18" fmla="*/ 98 w 249"/>
                  <a:gd name="T19" fmla="*/ 17 h 825"/>
                  <a:gd name="T20" fmla="*/ 93 w 249"/>
                  <a:gd name="T21" fmla="*/ 33 h 825"/>
                  <a:gd name="T22" fmla="*/ 92 w 249"/>
                  <a:gd name="T23" fmla="*/ 49 h 825"/>
                  <a:gd name="T24" fmla="*/ 90 w 249"/>
                  <a:gd name="T25" fmla="*/ 64 h 825"/>
                  <a:gd name="T26" fmla="*/ 99 w 249"/>
                  <a:gd name="T27" fmla="*/ 81 h 825"/>
                  <a:gd name="T28" fmla="*/ 99 w 249"/>
                  <a:gd name="T29" fmla="*/ 103 h 825"/>
                  <a:gd name="T30" fmla="*/ 86 w 249"/>
                  <a:gd name="T31" fmla="*/ 115 h 825"/>
                  <a:gd name="T32" fmla="*/ 37 w 249"/>
                  <a:gd name="T33" fmla="*/ 138 h 825"/>
                  <a:gd name="T34" fmla="*/ 30 w 249"/>
                  <a:gd name="T35" fmla="*/ 144 h 825"/>
                  <a:gd name="T36" fmla="*/ 16 w 249"/>
                  <a:gd name="T37" fmla="*/ 173 h 825"/>
                  <a:gd name="T38" fmla="*/ 0 w 249"/>
                  <a:gd name="T39" fmla="*/ 266 h 825"/>
                  <a:gd name="T40" fmla="*/ 6 w 249"/>
                  <a:gd name="T41" fmla="*/ 297 h 825"/>
                  <a:gd name="T42" fmla="*/ 31 w 249"/>
                  <a:gd name="T43" fmla="*/ 331 h 825"/>
                  <a:gd name="T44" fmla="*/ 43 w 249"/>
                  <a:gd name="T45" fmla="*/ 368 h 825"/>
                  <a:gd name="T46" fmla="*/ 40 w 249"/>
                  <a:gd name="T47" fmla="*/ 431 h 825"/>
                  <a:gd name="T48" fmla="*/ 44 w 249"/>
                  <a:gd name="T49" fmla="*/ 477 h 825"/>
                  <a:gd name="T50" fmla="*/ 41 w 249"/>
                  <a:gd name="T51" fmla="*/ 659 h 825"/>
                  <a:gd name="T52" fmla="*/ 40 w 249"/>
                  <a:gd name="T53" fmla="*/ 723 h 825"/>
                  <a:gd name="T54" fmla="*/ 47 w 249"/>
                  <a:gd name="T55" fmla="*/ 778 h 825"/>
                  <a:gd name="T56" fmla="*/ 28 w 249"/>
                  <a:gd name="T57" fmla="*/ 811 h 825"/>
                  <a:gd name="T58" fmla="*/ 41 w 249"/>
                  <a:gd name="T59" fmla="*/ 821 h 825"/>
                  <a:gd name="T60" fmla="*/ 64 w 249"/>
                  <a:gd name="T61" fmla="*/ 818 h 825"/>
                  <a:gd name="T62" fmla="*/ 93 w 249"/>
                  <a:gd name="T63" fmla="*/ 794 h 825"/>
                  <a:gd name="T64" fmla="*/ 101 w 249"/>
                  <a:gd name="T65" fmla="*/ 779 h 825"/>
                  <a:gd name="T66" fmla="*/ 104 w 249"/>
                  <a:gd name="T67" fmla="*/ 751 h 825"/>
                  <a:gd name="T68" fmla="*/ 107 w 249"/>
                  <a:gd name="T69" fmla="*/ 546 h 825"/>
                  <a:gd name="T70" fmla="*/ 116 w 249"/>
                  <a:gd name="T71" fmla="*/ 465 h 825"/>
                  <a:gd name="T72" fmla="*/ 117 w 249"/>
                  <a:gd name="T73" fmla="*/ 460 h 825"/>
                  <a:gd name="T74" fmla="*/ 132 w 249"/>
                  <a:gd name="T75" fmla="*/ 551 h 825"/>
                  <a:gd name="T76" fmla="*/ 133 w 249"/>
                  <a:gd name="T77" fmla="*/ 684 h 825"/>
                  <a:gd name="T78" fmla="*/ 132 w 249"/>
                  <a:gd name="T79" fmla="*/ 785 h 825"/>
                  <a:gd name="T80" fmla="*/ 141 w 249"/>
                  <a:gd name="T81" fmla="*/ 791 h 825"/>
                  <a:gd name="T82" fmla="*/ 139 w 249"/>
                  <a:gd name="T83" fmla="*/ 806 h 825"/>
                  <a:gd name="T84" fmla="*/ 147 w 249"/>
                  <a:gd name="T85" fmla="*/ 822 h 825"/>
                  <a:gd name="T86" fmla="*/ 170 w 249"/>
                  <a:gd name="T87" fmla="*/ 825 h 825"/>
                  <a:gd name="T88" fmla="*/ 184 w 249"/>
                  <a:gd name="T89" fmla="*/ 809 h 825"/>
                  <a:gd name="T90" fmla="*/ 176 w 249"/>
                  <a:gd name="T91" fmla="*/ 782 h 825"/>
                  <a:gd name="T92" fmla="*/ 182 w 249"/>
                  <a:gd name="T93" fmla="*/ 683 h 825"/>
                  <a:gd name="T94" fmla="*/ 187 w 249"/>
                  <a:gd name="T95" fmla="*/ 554 h 825"/>
                  <a:gd name="T96" fmla="*/ 197 w 249"/>
                  <a:gd name="T97" fmla="*/ 432 h 825"/>
                  <a:gd name="T98" fmla="*/ 205 w 249"/>
                  <a:gd name="T99" fmla="*/ 416 h 825"/>
                  <a:gd name="T100" fmla="*/ 219 w 249"/>
                  <a:gd name="T101" fmla="*/ 357 h 825"/>
                  <a:gd name="T102" fmla="*/ 249 w 249"/>
                  <a:gd name="T103" fmla="*/ 273 h 825"/>
                  <a:gd name="T104" fmla="*/ 240 w 249"/>
                  <a:gd name="T105" fmla="*/ 217 h 825"/>
                  <a:gd name="T106" fmla="*/ 50 w 249"/>
                  <a:gd name="T107" fmla="*/ 282 h 825"/>
                  <a:gd name="T108" fmla="*/ 44 w 249"/>
                  <a:gd name="T109" fmla="*/ 268 h 825"/>
                  <a:gd name="T110" fmla="*/ 50 w 249"/>
                  <a:gd name="T111" fmla="*/ 266 h 825"/>
                  <a:gd name="T112" fmla="*/ 203 w 249"/>
                  <a:gd name="T113" fmla="*/ 279 h 825"/>
                  <a:gd name="T114" fmla="*/ 197 w 249"/>
                  <a:gd name="T115" fmla="*/ 269 h 825"/>
                  <a:gd name="T116" fmla="*/ 203 w 249"/>
                  <a:gd name="T117" fmla="*/ 279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9" h="825">
                    <a:moveTo>
                      <a:pt x="228" y="165"/>
                    </a:moveTo>
                    <a:lnTo>
                      <a:pt x="228" y="165"/>
                    </a:lnTo>
                    <a:lnTo>
                      <a:pt x="225" y="156"/>
                    </a:lnTo>
                    <a:lnTo>
                      <a:pt x="222" y="152"/>
                    </a:lnTo>
                    <a:lnTo>
                      <a:pt x="218" y="147"/>
                    </a:lnTo>
                    <a:lnTo>
                      <a:pt x="212" y="143"/>
                    </a:lnTo>
                    <a:lnTo>
                      <a:pt x="203" y="138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66" y="122"/>
                    </a:lnTo>
                    <a:lnTo>
                      <a:pt x="162" y="118"/>
                    </a:lnTo>
                    <a:lnTo>
                      <a:pt x="157" y="115"/>
                    </a:lnTo>
                    <a:lnTo>
                      <a:pt x="157" y="115"/>
                    </a:lnTo>
                    <a:lnTo>
                      <a:pt x="156" y="112"/>
                    </a:lnTo>
                    <a:lnTo>
                      <a:pt x="150" y="106"/>
                    </a:lnTo>
                    <a:lnTo>
                      <a:pt x="150" y="106"/>
                    </a:lnTo>
                    <a:lnTo>
                      <a:pt x="147" y="101"/>
                    </a:lnTo>
                    <a:lnTo>
                      <a:pt x="147" y="97"/>
                    </a:lnTo>
                    <a:lnTo>
                      <a:pt x="148" y="92"/>
                    </a:lnTo>
                    <a:lnTo>
                      <a:pt x="151" y="90"/>
                    </a:lnTo>
                    <a:lnTo>
                      <a:pt x="151" y="90"/>
                    </a:lnTo>
                    <a:lnTo>
                      <a:pt x="157" y="84"/>
                    </a:lnTo>
                    <a:lnTo>
                      <a:pt x="162" y="72"/>
                    </a:lnTo>
                    <a:lnTo>
                      <a:pt x="165" y="60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5" y="32"/>
                    </a:lnTo>
                    <a:lnTo>
                      <a:pt x="163" y="24"/>
                    </a:lnTo>
                    <a:lnTo>
                      <a:pt x="160" y="17"/>
                    </a:lnTo>
                    <a:lnTo>
                      <a:pt x="156" y="11"/>
                    </a:lnTo>
                    <a:lnTo>
                      <a:pt x="150" y="5"/>
                    </a:lnTo>
                    <a:lnTo>
                      <a:pt x="141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2" y="0"/>
                    </a:lnTo>
                    <a:lnTo>
                      <a:pt x="116" y="3"/>
                    </a:lnTo>
                    <a:lnTo>
                      <a:pt x="110" y="5"/>
                    </a:lnTo>
                    <a:lnTo>
                      <a:pt x="105" y="9"/>
                    </a:lnTo>
                    <a:lnTo>
                      <a:pt x="101" y="12"/>
                    </a:lnTo>
                    <a:lnTo>
                      <a:pt x="98" y="17"/>
                    </a:lnTo>
                    <a:lnTo>
                      <a:pt x="95" y="21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3" y="33"/>
                    </a:lnTo>
                    <a:lnTo>
                      <a:pt x="93" y="42"/>
                    </a:lnTo>
                    <a:lnTo>
                      <a:pt x="93" y="42"/>
                    </a:lnTo>
                    <a:lnTo>
                      <a:pt x="93" y="46"/>
                    </a:lnTo>
                    <a:lnTo>
                      <a:pt x="92" y="49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90" y="64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6" y="76"/>
                    </a:lnTo>
                    <a:lnTo>
                      <a:pt x="99" y="81"/>
                    </a:lnTo>
                    <a:lnTo>
                      <a:pt x="101" y="90"/>
                    </a:lnTo>
                    <a:lnTo>
                      <a:pt x="101" y="90"/>
                    </a:lnTo>
                    <a:lnTo>
                      <a:pt x="101" y="98"/>
                    </a:lnTo>
                    <a:lnTo>
                      <a:pt x="99" y="103"/>
                    </a:lnTo>
                    <a:lnTo>
                      <a:pt x="96" y="104"/>
                    </a:lnTo>
                    <a:lnTo>
                      <a:pt x="93" y="107"/>
                    </a:lnTo>
                    <a:lnTo>
                      <a:pt x="93" y="107"/>
                    </a:lnTo>
                    <a:lnTo>
                      <a:pt x="86" y="115"/>
                    </a:lnTo>
                    <a:lnTo>
                      <a:pt x="76" y="121"/>
                    </a:lnTo>
                    <a:lnTo>
                      <a:pt x="76" y="121"/>
                    </a:lnTo>
                    <a:lnTo>
                      <a:pt x="58" y="130"/>
                    </a:lnTo>
                    <a:lnTo>
                      <a:pt x="37" y="138"/>
                    </a:lnTo>
                    <a:lnTo>
                      <a:pt x="37" y="138"/>
                    </a:lnTo>
                    <a:lnTo>
                      <a:pt x="33" y="143"/>
                    </a:lnTo>
                    <a:lnTo>
                      <a:pt x="30" y="144"/>
                    </a:lnTo>
                    <a:lnTo>
                      <a:pt x="30" y="144"/>
                    </a:lnTo>
                    <a:lnTo>
                      <a:pt x="27" y="149"/>
                    </a:lnTo>
                    <a:lnTo>
                      <a:pt x="27" y="149"/>
                    </a:lnTo>
                    <a:lnTo>
                      <a:pt x="21" y="159"/>
                    </a:lnTo>
                    <a:lnTo>
                      <a:pt x="16" y="173"/>
                    </a:lnTo>
                    <a:lnTo>
                      <a:pt x="12" y="189"/>
                    </a:lnTo>
                    <a:lnTo>
                      <a:pt x="9" y="205"/>
                    </a:lnTo>
                    <a:lnTo>
                      <a:pt x="3" y="239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9"/>
                    </a:lnTo>
                    <a:lnTo>
                      <a:pt x="1" y="288"/>
                    </a:lnTo>
                    <a:lnTo>
                      <a:pt x="6" y="297"/>
                    </a:lnTo>
                    <a:lnTo>
                      <a:pt x="10" y="305"/>
                    </a:lnTo>
                    <a:lnTo>
                      <a:pt x="21" y="318"/>
                    </a:lnTo>
                    <a:lnTo>
                      <a:pt x="31" y="331"/>
                    </a:lnTo>
                    <a:lnTo>
                      <a:pt x="31" y="331"/>
                    </a:lnTo>
                    <a:lnTo>
                      <a:pt x="35" y="340"/>
                    </a:lnTo>
                    <a:lnTo>
                      <a:pt x="38" y="349"/>
                    </a:lnTo>
                    <a:lnTo>
                      <a:pt x="43" y="368"/>
                    </a:lnTo>
                    <a:lnTo>
                      <a:pt x="43" y="368"/>
                    </a:lnTo>
                    <a:lnTo>
                      <a:pt x="40" y="394"/>
                    </a:lnTo>
                    <a:lnTo>
                      <a:pt x="40" y="394"/>
                    </a:lnTo>
                    <a:lnTo>
                      <a:pt x="38" y="425"/>
                    </a:lnTo>
                    <a:lnTo>
                      <a:pt x="40" y="431"/>
                    </a:lnTo>
                    <a:lnTo>
                      <a:pt x="41" y="432"/>
                    </a:lnTo>
                    <a:lnTo>
                      <a:pt x="43" y="434"/>
                    </a:lnTo>
                    <a:lnTo>
                      <a:pt x="43" y="434"/>
                    </a:lnTo>
                    <a:lnTo>
                      <a:pt x="44" y="477"/>
                    </a:lnTo>
                    <a:lnTo>
                      <a:pt x="46" y="566"/>
                    </a:lnTo>
                    <a:lnTo>
                      <a:pt x="46" y="566"/>
                    </a:lnTo>
                    <a:lnTo>
                      <a:pt x="44" y="613"/>
                    </a:lnTo>
                    <a:lnTo>
                      <a:pt x="41" y="659"/>
                    </a:lnTo>
                    <a:lnTo>
                      <a:pt x="40" y="698"/>
                    </a:lnTo>
                    <a:lnTo>
                      <a:pt x="40" y="713"/>
                    </a:lnTo>
                    <a:lnTo>
                      <a:pt x="40" y="723"/>
                    </a:lnTo>
                    <a:lnTo>
                      <a:pt x="40" y="723"/>
                    </a:lnTo>
                    <a:lnTo>
                      <a:pt x="46" y="756"/>
                    </a:lnTo>
                    <a:lnTo>
                      <a:pt x="47" y="769"/>
                    </a:lnTo>
                    <a:lnTo>
                      <a:pt x="47" y="778"/>
                    </a:lnTo>
                    <a:lnTo>
                      <a:pt x="47" y="778"/>
                    </a:lnTo>
                    <a:lnTo>
                      <a:pt x="44" y="785"/>
                    </a:lnTo>
                    <a:lnTo>
                      <a:pt x="37" y="797"/>
                    </a:lnTo>
                    <a:lnTo>
                      <a:pt x="30" y="808"/>
                    </a:lnTo>
                    <a:lnTo>
                      <a:pt x="28" y="811"/>
                    </a:lnTo>
                    <a:lnTo>
                      <a:pt x="28" y="813"/>
                    </a:lnTo>
                    <a:lnTo>
                      <a:pt x="28" y="813"/>
                    </a:lnTo>
                    <a:lnTo>
                      <a:pt x="33" y="816"/>
                    </a:lnTo>
                    <a:lnTo>
                      <a:pt x="41" y="821"/>
                    </a:lnTo>
                    <a:lnTo>
                      <a:pt x="47" y="822"/>
                    </a:lnTo>
                    <a:lnTo>
                      <a:pt x="53" y="822"/>
                    </a:lnTo>
                    <a:lnTo>
                      <a:pt x="58" y="821"/>
                    </a:lnTo>
                    <a:lnTo>
                      <a:pt x="64" y="818"/>
                    </a:lnTo>
                    <a:lnTo>
                      <a:pt x="64" y="818"/>
                    </a:lnTo>
                    <a:lnTo>
                      <a:pt x="81" y="803"/>
                    </a:lnTo>
                    <a:lnTo>
                      <a:pt x="93" y="794"/>
                    </a:lnTo>
                    <a:lnTo>
                      <a:pt x="93" y="794"/>
                    </a:lnTo>
                    <a:lnTo>
                      <a:pt x="98" y="791"/>
                    </a:lnTo>
                    <a:lnTo>
                      <a:pt x="99" y="788"/>
                    </a:lnTo>
                    <a:lnTo>
                      <a:pt x="101" y="784"/>
                    </a:lnTo>
                    <a:lnTo>
                      <a:pt x="101" y="779"/>
                    </a:lnTo>
                    <a:lnTo>
                      <a:pt x="101" y="779"/>
                    </a:lnTo>
                    <a:lnTo>
                      <a:pt x="102" y="766"/>
                    </a:lnTo>
                    <a:lnTo>
                      <a:pt x="104" y="751"/>
                    </a:lnTo>
                    <a:lnTo>
                      <a:pt x="104" y="751"/>
                    </a:lnTo>
                    <a:lnTo>
                      <a:pt x="104" y="656"/>
                    </a:lnTo>
                    <a:lnTo>
                      <a:pt x="104" y="589"/>
                    </a:lnTo>
                    <a:lnTo>
                      <a:pt x="105" y="563"/>
                    </a:lnTo>
                    <a:lnTo>
                      <a:pt x="107" y="546"/>
                    </a:lnTo>
                    <a:lnTo>
                      <a:pt x="107" y="546"/>
                    </a:lnTo>
                    <a:lnTo>
                      <a:pt x="110" y="518"/>
                    </a:lnTo>
                    <a:lnTo>
                      <a:pt x="113" y="487"/>
                    </a:lnTo>
                    <a:lnTo>
                      <a:pt x="116" y="465"/>
                    </a:lnTo>
                    <a:lnTo>
                      <a:pt x="117" y="460"/>
                    </a:lnTo>
                    <a:lnTo>
                      <a:pt x="117" y="459"/>
                    </a:lnTo>
                    <a:lnTo>
                      <a:pt x="117" y="460"/>
                    </a:lnTo>
                    <a:lnTo>
                      <a:pt x="117" y="460"/>
                    </a:lnTo>
                    <a:lnTo>
                      <a:pt x="122" y="477"/>
                    </a:lnTo>
                    <a:lnTo>
                      <a:pt x="125" y="503"/>
                    </a:lnTo>
                    <a:lnTo>
                      <a:pt x="132" y="551"/>
                    </a:lnTo>
                    <a:lnTo>
                      <a:pt x="132" y="551"/>
                    </a:lnTo>
                    <a:lnTo>
                      <a:pt x="133" y="575"/>
                    </a:lnTo>
                    <a:lnTo>
                      <a:pt x="133" y="610"/>
                    </a:lnTo>
                    <a:lnTo>
                      <a:pt x="133" y="684"/>
                    </a:lnTo>
                    <a:lnTo>
                      <a:pt x="133" y="684"/>
                    </a:lnTo>
                    <a:lnTo>
                      <a:pt x="133" y="730"/>
                    </a:lnTo>
                    <a:lnTo>
                      <a:pt x="133" y="765"/>
                    </a:lnTo>
                    <a:lnTo>
                      <a:pt x="133" y="765"/>
                    </a:lnTo>
                    <a:lnTo>
                      <a:pt x="132" y="785"/>
                    </a:lnTo>
                    <a:lnTo>
                      <a:pt x="132" y="790"/>
                    </a:lnTo>
                    <a:lnTo>
                      <a:pt x="135" y="791"/>
                    </a:lnTo>
                    <a:lnTo>
                      <a:pt x="135" y="791"/>
                    </a:lnTo>
                    <a:lnTo>
                      <a:pt x="141" y="791"/>
                    </a:lnTo>
                    <a:lnTo>
                      <a:pt x="141" y="793"/>
                    </a:lnTo>
                    <a:lnTo>
                      <a:pt x="141" y="799"/>
                    </a:lnTo>
                    <a:lnTo>
                      <a:pt x="141" y="799"/>
                    </a:lnTo>
                    <a:lnTo>
                      <a:pt x="139" y="806"/>
                    </a:lnTo>
                    <a:lnTo>
                      <a:pt x="139" y="811"/>
                    </a:lnTo>
                    <a:lnTo>
                      <a:pt x="139" y="815"/>
                    </a:lnTo>
                    <a:lnTo>
                      <a:pt x="142" y="819"/>
                    </a:lnTo>
                    <a:lnTo>
                      <a:pt x="147" y="822"/>
                    </a:lnTo>
                    <a:lnTo>
                      <a:pt x="154" y="825"/>
                    </a:lnTo>
                    <a:lnTo>
                      <a:pt x="166" y="825"/>
                    </a:lnTo>
                    <a:lnTo>
                      <a:pt x="166" y="825"/>
                    </a:lnTo>
                    <a:lnTo>
                      <a:pt x="170" y="825"/>
                    </a:lnTo>
                    <a:lnTo>
                      <a:pt x="176" y="824"/>
                    </a:lnTo>
                    <a:lnTo>
                      <a:pt x="181" y="821"/>
                    </a:lnTo>
                    <a:lnTo>
                      <a:pt x="184" y="816"/>
                    </a:lnTo>
                    <a:lnTo>
                      <a:pt x="184" y="809"/>
                    </a:lnTo>
                    <a:lnTo>
                      <a:pt x="182" y="799"/>
                    </a:lnTo>
                    <a:lnTo>
                      <a:pt x="175" y="784"/>
                    </a:lnTo>
                    <a:lnTo>
                      <a:pt x="175" y="784"/>
                    </a:lnTo>
                    <a:lnTo>
                      <a:pt x="176" y="782"/>
                    </a:lnTo>
                    <a:lnTo>
                      <a:pt x="178" y="778"/>
                    </a:lnTo>
                    <a:lnTo>
                      <a:pt x="178" y="773"/>
                    </a:lnTo>
                    <a:lnTo>
                      <a:pt x="178" y="773"/>
                    </a:lnTo>
                    <a:lnTo>
                      <a:pt x="182" y="683"/>
                    </a:lnTo>
                    <a:lnTo>
                      <a:pt x="185" y="622"/>
                    </a:lnTo>
                    <a:lnTo>
                      <a:pt x="185" y="585"/>
                    </a:lnTo>
                    <a:lnTo>
                      <a:pt x="185" y="585"/>
                    </a:lnTo>
                    <a:lnTo>
                      <a:pt x="187" y="554"/>
                    </a:lnTo>
                    <a:lnTo>
                      <a:pt x="188" y="505"/>
                    </a:lnTo>
                    <a:lnTo>
                      <a:pt x="193" y="457"/>
                    </a:lnTo>
                    <a:lnTo>
                      <a:pt x="194" y="441"/>
                    </a:lnTo>
                    <a:lnTo>
                      <a:pt x="197" y="432"/>
                    </a:lnTo>
                    <a:lnTo>
                      <a:pt x="197" y="432"/>
                    </a:lnTo>
                    <a:lnTo>
                      <a:pt x="203" y="425"/>
                    </a:lnTo>
                    <a:lnTo>
                      <a:pt x="205" y="422"/>
                    </a:lnTo>
                    <a:lnTo>
                      <a:pt x="205" y="416"/>
                    </a:lnTo>
                    <a:lnTo>
                      <a:pt x="205" y="416"/>
                    </a:lnTo>
                    <a:lnTo>
                      <a:pt x="203" y="397"/>
                    </a:lnTo>
                    <a:lnTo>
                      <a:pt x="203" y="397"/>
                    </a:lnTo>
                    <a:lnTo>
                      <a:pt x="219" y="357"/>
                    </a:lnTo>
                    <a:lnTo>
                      <a:pt x="219" y="357"/>
                    </a:lnTo>
                    <a:lnTo>
                      <a:pt x="239" y="308"/>
                    </a:lnTo>
                    <a:lnTo>
                      <a:pt x="246" y="288"/>
                    </a:lnTo>
                    <a:lnTo>
                      <a:pt x="249" y="273"/>
                    </a:lnTo>
                    <a:lnTo>
                      <a:pt x="249" y="273"/>
                    </a:lnTo>
                    <a:lnTo>
                      <a:pt x="249" y="265"/>
                    </a:lnTo>
                    <a:lnTo>
                      <a:pt x="246" y="251"/>
                    </a:lnTo>
                    <a:lnTo>
                      <a:pt x="240" y="217"/>
                    </a:lnTo>
                    <a:lnTo>
                      <a:pt x="228" y="165"/>
                    </a:lnTo>
                    <a:lnTo>
                      <a:pt x="228" y="165"/>
                    </a:lnTo>
                    <a:close/>
                    <a:moveTo>
                      <a:pt x="50" y="282"/>
                    </a:moveTo>
                    <a:lnTo>
                      <a:pt x="50" y="282"/>
                    </a:lnTo>
                    <a:lnTo>
                      <a:pt x="46" y="278"/>
                    </a:lnTo>
                    <a:lnTo>
                      <a:pt x="44" y="272"/>
                    </a:lnTo>
                    <a:lnTo>
                      <a:pt x="44" y="272"/>
                    </a:lnTo>
                    <a:lnTo>
                      <a:pt x="44" y="268"/>
                    </a:lnTo>
                    <a:lnTo>
                      <a:pt x="46" y="262"/>
                    </a:lnTo>
                    <a:lnTo>
                      <a:pt x="52" y="253"/>
                    </a:lnTo>
                    <a:lnTo>
                      <a:pt x="52" y="253"/>
                    </a:lnTo>
                    <a:lnTo>
                      <a:pt x="50" y="266"/>
                    </a:lnTo>
                    <a:lnTo>
                      <a:pt x="50" y="282"/>
                    </a:lnTo>
                    <a:lnTo>
                      <a:pt x="50" y="282"/>
                    </a:lnTo>
                    <a:close/>
                    <a:moveTo>
                      <a:pt x="203" y="279"/>
                    </a:moveTo>
                    <a:lnTo>
                      <a:pt x="203" y="279"/>
                    </a:lnTo>
                    <a:lnTo>
                      <a:pt x="197" y="293"/>
                    </a:lnTo>
                    <a:lnTo>
                      <a:pt x="197" y="293"/>
                    </a:lnTo>
                    <a:lnTo>
                      <a:pt x="197" y="269"/>
                    </a:lnTo>
                    <a:lnTo>
                      <a:pt x="197" y="269"/>
                    </a:lnTo>
                    <a:lnTo>
                      <a:pt x="202" y="275"/>
                    </a:lnTo>
                    <a:lnTo>
                      <a:pt x="203" y="278"/>
                    </a:lnTo>
                    <a:lnTo>
                      <a:pt x="203" y="279"/>
                    </a:lnTo>
                    <a:lnTo>
                      <a:pt x="203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0" name="Freeform 912"/>
              <p:cNvSpPr>
                <a:spLocks/>
              </p:cNvSpPr>
              <p:nvPr/>
            </p:nvSpPr>
            <p:spPr bwMode="auto">
              <a:xfrm>
                <a:off x="1569722" y="3552048"/>
                <a:ext cx="38920" cy="141288"/>
              </a:xfrm>
              <a:custGeom>
                <a:avLst/>
                <a:gdLst>
                  <a:gd name="T0" fmla="*/ 70 w 73"/>
                  <a:gd name="T1" fmla="*/ 6 h 267"/>
                  <a:gd name="T2" fmla="*/ 70 w 73"/>
                  <a:gd name="T3" fmla="*/ 6 h 267"/>
                  <a:gd name="T4" fmla="*/ 73 w 73"/>
                  <a:gd name="T5" fmla="*/ 13 h 267"/>
                  <a:gd name="T6" fmla="*/ 73 w 73"/>
                  <a:gd name="T7" fmla="*/ 13 h 267"/>
                  <a:gd name="T8" fmla="*/ 73 w 73"/>
                  <a:gd name="T9" fmla="*/ 47 h 267"/>
                  <a:gd name="T10" fmla="*/ 72 w 73"/>
                  <a:gd name="T11" fmla="*/ 77 h 267"/>
                  <a:gd name="T12" fmla="*/ 70 w 73"/>
                  <a:gd name="T13" fmla="*/ 90 h 267"/>
                  <a:gd name="T14" fmla="*/ 69 w 73"/>
                  <a:gd name="T15" fmla="*/ 102 h 267"/>
                  <a:gd name="T16" fmla="*/ 69 w 73"/>
                  <a:gd name="T17" fmla="*/ 102 h 267"/>
                  <a:gd name="T18" fmla="*/ 54 w 73"/>
                  <a:gd name="T19" fmla="*/ 171 h 267"/>
                  <a:gd name="T20" fmla="*/ 46 w 73"/>
                  <a:gd name="T21" fmla="*/ 211 h 267"/>
                  <a:gd name="T22" fmla="*/ 42 w 73"/>
                  <a:gd name="T23" fmla="*/ 240 h 267"/>
                  <a:gd name="T24" fmla="*/ 42 w 73"/>
                  <a:gd name="T25" fmla="*/ 240 h 267"/>
                  <a:gd name="T26" fmla="*/ 39 w 73"/>
                  <a:gd name="T27" fmla="*/ 249 h 267"/>
                  <a:gd name="T28" fmla="*/ 38 w 73"/>
                  <a:gd name="T29" fmla="*/ 257 h 267"/>
                  <a:gd name="T30" fmla="*/ 35 w 73"/>
                  <a:gd name="T31" fmla="*/ 261 h 267"/>
                  <a:gd name="T32" fmla="*/ 33 w 73"/>
                  <a:gd name="T33" fmla="*/ 264 h 267"/>
                  <a:gd name="T34" fmla="*/ 29 w 73"/>
                  <a:gd name="T35" fmla="*/ 267 h 267"/>
                  <a:gd name="T36" fmla="*/ 27 w 73"/>
                  <a:gd name="T37" fmla="*/ 267 h 267"/>
                  <a:gd name="T38" fmla="*/ 27 w 73"/>
                  <a:gd name="T39" fmla="*/ 267 h 267"/>
                  <a:gd name="T40" fmla="*/ 21 w 73"/>
                  <a:gd name="T41" fmla="*/ 242 h 267"/>
                  <a:gd name="T42" fmla="*/ 17 w 73"/>
                  <a:gd name="T43" fmla="*/ 219 h 267"/>
                  <a:gd name="T44" fmla="*/ 14 w 73"/>
                  <a:gd name="T45" fmla="*/ 202 h 267"/>
                  <a:gd name="T46" fmla="*/ 14 w 73"/>
                  <a:gd name="T47" fmla="*/ 202 h 267"/>
                  <a:gd name="T48" fmla="*/ 6 w 73"/>
                  <a:gd name="T49" fmla="*/ 126 h 267"/>
                  <a:gd name="T50" fmla="*/ 2 w 73"/>
                  <a:gd name="T51" fmla="*/ 83 h 267"/>
                  <a:gd name="T52" fmla="*/ 0 w 73"/>
                  <a:gd name="T53" fmla="*/ 52 h 267"/>
                  <a:gd name="T54" fmla="*/ 0 w 73"/>
                  <a:gd name="T55" fmla="*/ 52 h 267"/>
                  <a:gd name="T56" fmla="*/ 2 w 73"/>
                  <a:gd name="T57" fmla="*/ 21 h 267"/>
                  <a:gd name="T58" fmla="*/ 3 w 73"/>
                  <a:gd name="T59" fmla="*/ 10 h 267"/>
                  <a:gd name="T60" fmla="*/ 3 w 73"/>
                  <a:gd name="T61" fmla="*/ 10 h 267"/>
                  <a:gd name="T62" fmla="*/ 5 w 73"/>
                  <a:gd name="T63" fmla="*/ 10 h 267"/>
                  <a:gd name="T64" fmla="*/ 6 w 73"/>
                  <a:gd name="T65" fmla="*/ 7 h 267"/>
                  <a:gd name="T66" fmla="*/ 6 w 73"/>
                  <a:gd name="T67" fmla="*/ 7 h 267"/>
                  <a:gd name="T68" fmla="*/ 11 w 73"/>
                  <a:gd name="T69" fmla="*/ 4 h 267"/>
                  <a:gd name="T70" fmla="*/ 12 w 73"/>
                  <a:gd name="T71" fmla="*/ 4 h 267"/>
                  <a:gd name="T72" fmla="*/ 12 w 73"/>
                  <a:gd name="T73" fmla="*/ 4 h 267"/>
                  <a:gd name="T74" fmla="*/ 20 w 73"/>
                  <a:gd name="T75" fmla="*/ 15 h 267"/>
                  <a:gd name="T76" fmla="*/ 27 w 73"/>
                  <a:gd name="T77" fmla="*/ 24 h 267"/>
                  <a:gd name="T78" fmla="*/ 32 w 73"/>
                  <a:gd name="T79" fmla="*/ 27 h 267"/>
                  <a:gd name="T80" fmla="*/ 36 w 73"/>
                  <a:gd name="T81" fmla="*/ 28 h 267"/>
                  <a:gd name="T82" fmla="*/ 36 w 73"/>
                  <a:gd name="T83" fmla="*/ 28 h 267"/>
                  <a:gd name="T84" fmla="*/ 39 w 73"/>
                  <a:gd name="T85" fmla="*/ 28 h 267"/>
                  <a:gd name="T86" fmla="*/ 43 w 73"/>
                  <a:gd name="T87" fmla="*/ 25 h 267"/>
                  <a:gd name="T88" fmla="*/ 54 w 73"/>
                  <a:gd name="T89" fmla="*/ 18 h 267"/>
                  <a:gd name="T90" fmla="*/ 61 w 73"/>
                  <a:gd name="T91" fmla="*/ 7 h 267"/>
                  <a:gd name="T92" fmla="*/ 64 w 73"/>
                  <a:gd name="T93" fmla="*/ 3 h 267"/>
                  <a:gd name="T94" fmla="*/ 66 w 73"/>
                  <a:gd name="T95" fmla="*/ 0 h 267"/>
                  <a:gd name="T96" fmla="*/ 66 w 73"/>
                  <a:gd name="T97" fmla="*/ 0 h 267"/>
                  <a:gd name="T98" fmla="*/ 67 w 73"/>
                  <a:gd name="T99" fmla="*/ 1 h 267"/>
                  <a:gd name="T100" fmla="*/ 70 w 73"/>
                  <a:gd name="T101" fmla="*/ 6 h 267"/>
                  <a:gd name="T102" fmla="*/ 70 w 73"/>
                  <a:gd name="T103" fmla="*/ 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" h="267">
                    <a:moveTo>
                      <a:pt x="70" y="6"/>
                    </a:moveTo>
                    <a:lnTo>
                      <a:pt x="70" y="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47"/>
                    </a:lnTo>
                    <a:lnTo>
                      <a:pt x="72" y="77"/>
                    </a:lnTo>
                    <a:lnTo>
                      <a:pt x="70" y="90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54" y="171"/>
                    </a:lnTo>
                    <a:lnTo>
                      <a:pt x="46" y="211"/>
                    </a:lnTo>
                    <a:lnTo>
                      <a:pt x="42" y="240"/>
                    </a:lnTo>
                    <a:lnTo>
                      <a:pt x="42" y="240"/>
                    </a:lnTo>
                    <a:lnTo>
                      <a:pt x="39" y="249"/>
                    </a:lnTo>
                    <a:lnTo>
                      <a:pt x="38" y="257"/>
                    </a:lnTo>
                    <a:lnTo>
                      <a:pt x="35" y="261"/>
                    </a:lnTo>
                    <a:lnTo>
                      <a:pt x="33" y="264"/>
                    </a:lnTo>
                    <a:lnTo>
                      <a:pt x="29" y="267"/>
                    </a:lnTo>
                    <a:lnTo>
                      <a:pt x="27" y="267"/>
                    </a:lnTo>
                    <a:lnTo>
                      <a:pt x="27" y="267"/>
                    </a:lnTo>
                    <a:lnTo>
                      <a:pt x="21" y="242"/>
                    </a:lnTo>
                    <a:lnTo>
                      <a:pt x="17" y="219"/>
                    </a:lnTo>
                    <a:lnTo>
                      <a:pt x="14" y="202"/>
                    </a:lnTo>
                    <a:lnTo>
                      <a:pt x="14" y="202"/>
                    </a:lnTo>
                    <a:lnTo>
                      <a:pt x="6" y="126"/>
                    </a:lnTo>
                    <a:lnTo>
                      <a:pt x="2" y="8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21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20" y="15"/>
                    </a:lnTo>
                    <a:lnTo>
                      <a:pt x="27" y="24"/>
                    </a:lnTo>
                    <a:lnTo>
                      <a:pt x="32" y="27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9" y="28"/>
                    </a:lnTo>
                    <a:lnTo>
                      <a:pt x="43" y="25"/>
                    </a:lnTo>
                    <a:lnTo>
                      <a:pt x="54" y="18"/>
                    </a:lnTo>
                    <a:lnTo>
                      <a:pt x="61" y="7"/>
                    </a:lnTo>
                    <a:lnTo>
                      <a:pt x="64" y="3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70" y="6"/>
                    </a:lnTo>
                    <a:lnTo>
                      <a:pt x="7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1" name="Freeform 913"/>
              <p:cNvSpPr>
                <a:spLocks/>
              </p:cNvSpPr>
              <p:nvPr/>
            </p:nvSpPr>
            <p:spPr bwMode="auto">
              <a:xfrm>
                <a:off x="1577830" y="3567923"/>
                <a:ext cx="21082" cy="133350"/>
              </a:xfrm>
              <a:custGeom>
                <a:avLst/>
                <a:gdLst>
                  <a:gd name="T0" fmla="*/ 31 w 39"/>
                  <a:gd name="T1" fmla="*/ 7 h 252"/>
                  <a:gd name="T2" fmla="*/ 31 w 39"/>
                  <a:gd name="T3" fmla="*/ 7 h 252"/>
                  <a:gd name="T4" fmla="*/ 28 w 39"/>
                  <a:gd name="T5" fmla="*/ 3 h 252"/>
                  <a:gd name="T6" fmla="*/ 26 w 39"/>
                  <a:gd name="T7" fmla="*/ 0 h 252"/>
                  <a:gd name="T8" fmla="*/ 21 w 39"/>
                  <a:gd name="T9" fmla="*/ 0 h 252"/>
                  <a:gd name="T10" fmla="*/ 21 w 39"/>
                  <a:gd name="T11" fmla="*/ 0 h 252"/>
                  <a:gd name="T12" fmla="*/ 18 w 39"/>
                  <a:gd name="T13" fmla="*/ 0 h 252"/>
                  <a:gd name="T14" fmla="*/ 15 w 39"/>
                  <a:gd name="T15" fmla="*/ 3 h 252"/>
                  <a:gd name="T16" fmla="*/ 14 w 39"/>
                  <a:gd name="T17" fmla="*/ 4 h 252"/>
                  <a:gd name="T18" fmla="*/ 14 w 39"/>
                  <a:gd name="T19" fmla="*/ 7 h 252"/>
                  <a:gd name="T20" fmla="*/ 14 w 39"/>
                  <a:gd name="T21" fmla="*/ 7 h 252"/>
                  <a:gd name="T22" fmla="*/ 17 w 39"/>
                  <a:gd name="T23" fmla="*/ 11 h 252"/>
                  <a:gd name="T24" fmla="*/ 17 w 39"/>
                  <a:gd name="T25" fmla="*/ 19 h 252"/>
                  <a:gd name="T26" fmla="*/ 17 w 39"/>
                  <a:gd name="T27" fmla="*/ 19 h 252"/>
                  <a:gd name="T28" fmla="*/ 12 w 39"/>
                  <a:gd name="T29" fmla="*/ 43 h 252"/>
                  <a:gd name="T30" fmla="*/ 9 w 39"/>
                  <a:gd name="T31" fmla="*/ 56 h 252"/>
                  <a:gd name="T32" fmla="*/ 9 w 39"/>
                  <a:gd name="T33" fmla="*/ 68 h 252"/>
                  <a:gd name="T34" fmla="*/ 9 w 39"/>
                  <a:gd name="T35" fmla="*/ 68 h 252"/>
                  <a:gd name="T36" fmla="*/ 3 w 39"/>
                  <a:gd name="T37" fmla="*/ 152 h 252"/>
                  <a:gd name="T38" fmla="*/ 0 w 39"/>
                  <a:gd name="T39" fmla="*/ 212 h 252"/>
                  <a:gd name="T40" fmla="*/ 0 w 39"/>
                  <a:gd name="T41" fmla="*/ 234 h 252"/>
                  <a:gd name="T42" fmla="*/ 2 w 39"/>
                  <a:gd name="T43" fmla="*/ 247 h 252"/>
                  <a:gd name="T44" fmla="*/ 2 w 39"/>
                  <a:gd name="T45" fmla="*/ 247 h 252"/>
                  <a:gd name="T46" fmla="*/ 3 w 39"/>
                  <a:gd name="T47" fmla="*/ 250 h 252"/>
                  <a:gd name="T48" fmla="*/ 5 w 39"/>
                  <a:gd name="T49" fmla="*/ 252 h 252"/>
                  <a:gd name="T50" fmla="*/ 8 w 39"/>
                  <a:gd name="T51" fmla="*/ 252 h 252"/>
                  <a:gd name="T52" fmla="*/ 11 w 39"/>
                  <a:gd name="T53" fmla="*/ 249 h 252"/>
                  <a:gd name="T54" fmla="*/ 17 w 39"/>
                  <a:gd name="T55" fmla="*/ 243 h 252"/>
                  <a:gd name="T56" fmla="*/ 23 w 39"/>
                  <a:gd name="T57" fmla="*/ 232 h 252"/>
                  <a:gd name="T58" fmla="*/ 34 w 39"/>
                  <a:gd name="T59" fmla="*/ 212 h 252"/>
                  <a:gd name="T60" fmla="*/ 39 w 39"/>
                  <a:gd name="T61" fmla="*/ 201 h 252"/>
                  <a:gd name="T62" fmla="*/ 39 w 39"/>
                  <a:gd name="T63" fmla="*/ 201 h 252"/>
                  <a:gd name="T64" fmla="*/ 33 w 39"/>
                  <a:gd name="T65" fmla="*/ 173 h 252"/>
                  <a:gd name="T66" fmla="*/ 30 w 39"/>
                  <a:gd name="T67" fmla="*/ 145 h 252"/>
                  <a:gd name="T68" fmla="*/ 28 w 39"/>
                  <a:gd name="T69" fmla="*/ 132 h 252"/>
                  <a:gd name="T70" fmla="*/ 28 w 39"/>
                  <a:gd name="T71" fmla="*/ 117 h 252"/>
                  <a:gd name="T72" fmla="*/ 28 w 39"/>
                  <a:gd name="T73" fmla="*/ 117 h 252"/>
                  <a:gd name="T74" fmla="*/ 31 w 39"/>
                  <a:gd name="T75" fmla="*/ 60 h 252"/>
                  <a:gd name="T76" fmla="*/ 31 w 39"/>
                  <a:gd name="T77" fmla="*/ 38 h 252"/>
                  <a:gd name="T78" fmla="*/ 30 w 39"/>
                  <a:gd name="T79" fmla="*/ 31 h 252"/>
                  <a:gd name="T80" fmla="*/ 28 w 39"/>
                  <a:gd name="T81" fmla="*/ 26 h 252"/>
                  <a:gd name="T82" fmla="*/ 28 w 39"/>
                  <a:gd name="T83" fmla="*/ 26 h 252"/>
                  <a:gd name="T84" fmla="*/ 27 w 39"/>
                  <a:gd name="T85" fmla="*/ 22 h 252"/>
                  <a:gd name="T86" fmla="*/ 26 w 39"/>
                  <a:gd name="T87" fmla="*/ 17 h 252"/>
                  <a:gd name="T88" fmla="*/ 27 w 39"/>
                  <a:gd name="T89" fmla="*/ 13 h 252"/>
                  <a:gd name="T90" fmla="*/ 31 w 39"/>
                  <a:gd name="T91" fmla="*/ 7 h 252"/>
                  <a:gd name="T92" fmla="*/ 31 w 39"/>
                  <a:gd name="T93" fmla="*/ 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" h="252">
                    <a:moveTo>
                      <a:pt x="31" y="7"/>
                    </a:moveTo>
                    <a:lnTo>
                      <a:pt x="31" y="7"/>
                    </a:lnTo>
                    <a:lnTo>
                      <a:pt x="28" y="3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7" y="11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2" y="43"/>
                    </a:lnTo>
                    <a:lnTo>
                      <a:pt x="9" y="56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3" y="152"/>
                    </a:lnTo>
                    <a:lnTo>
                      <a:pt x="0" y="212"/>
                    </a:lnTo>
                    <a:lnTo>
                      <a:pt x="0" y="234"/>
                    </a:lnTo>
                    <a:lnTo>
                      <a:pt x="2" y="247"/>
                    </a:lnTo>
                    <a:lnTo>
                      <a:pt x="2" y="247"/>
                    </a:lnTo>
                    <a:lnTo>
                      <a:pt x="3" y="250"/>
                    </a:lnTo>
                    <a:lnTo>
                      <a:pt x="5" y="252"/>
                    </a:lnTo>
                    <a:lnTo>
                      <a:pt x="8" y="252"/>
                    </a:lnTo>
                    <a:lnTo>
                      <a:pt x="11" y="249"/>
                    </a:lnTo>
                    <a:lnTo>
                      <a:pt x="17" y="243"/>
                    </a:lnTo>
                    <a:lnTo>
                      <a:pt x="23" y="232"/>
                    </a:lnTo>
                    <a:lnTo>
                      <a:pt x="34" y="212"/>
                    </a:lnTo>
                    <a:lnTo>
                      <a:pt x="39" y="201"/>
                    </a:lnTo>
                    <a:lnTo>
                      <a:pt x="39" y="201"/>
                    </a:lnTo>
                    <a:lnTo>
                      <a:pt x="33" y="173"/>
                    </a:lnTo>
                    <a:lnTo>
                      <a:pt x="30" y="145"/>
                    </a:lnTo>
                    <a:lnTo>
                      <a:pt x="28" y="132"/>
                    </a:lnTo>
                    <a:lnTo>
                      <a:pt x="28" y="117"/>
                    </a:lnTo>
                    <a:lnTo>
                      <a:pt x="28" y="117"/>
                    </a:lnTo>
                    <a:lnTo>
                      <a:pt x="31" y="60"/>
                    </a:lnTo>
                    <a:lnTo>
                      <a:pt x="31" y="38"/>
                    </a:lnTo>
                    <a:lnTo>
                      <a:pt x="30" y="31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7" y="22"/>
                    </a:lnTo>
                    <a:lnTo>
                      <a:pt x="26" y="17"/>
                    </a:lnTo>
                    <a:lnTo>
                      <a:pt x="27" y="13"/>
                    </a:lnTo>
                    <a:lnTo>
                      <a:pt x="31" y="7"/>
                    </a:ln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2" name="Freeform 914"/>
              <p:cNvSpPr>
                <a:spLocks noEditPoints="1"/>
              </p:cNvSpPr>
              <p:nvPr/>
            </p:nvSpPr>
            <p:spPr bwMode="auto">
              <a:xfrm>
                <a:off x="1665078" y="3515667"/>
                <a:ext cx="197842" cy="633413"/>
              </a:xfrm>
              <a:custGeom>
                <a:avLst/>
                <a:gdLst>
                  <a:gd name="T0" fmla="*/ 362 w 368"/>
                  <a:gd name="T1" fmla="*/ 572 h 1196"/>
                  <a:gd name="T2" fmla="*/ 354 w 368"/>
                  <a:gd name="T3" fmla="*/ 486 h 1196"/>
                  <a:gd name="T4" fmla="*/ 338 w 368"/>
                  <a:gd name="T5" fmla="*/ 303 h 1196"/>
                  <a:gd name="T6" fmla="*/ 326 w 368"/>
                  <a:gd name="T7" fmla="*/ 227 h 1196"/>
                  <a:gd name="T8" fmla="*/ 279 w 368"/>
                  <a:gd name="T9" fmla="*/ 199 h 1196"/>
                  <a:gd name="T10" fmla="*/ 227 w 368"/>
                  <a:gd name="T11" fmla="*/ 168 h 1196"/>
                  <a:gd name="T12" fmla="*/ 231 w 368"/>
                  <a:gd name="T13" fmla="*/ 140 h 1196"/>
                  <a:gd name="T14" fmla="*/ 255 w 368"/>
                  <a:gd name="T15" fmla="*/ 97 h 1196"/>
                  <a:gd name="T16" fmla="*/ 255 w 368"/>
                  <a:gd name="T17" fmla="*/ 81 h 1196"/>
                  <a:gd name="T18" fmla="*/ 252 w 368"/>
                  <a:gd name="T19" fmla="*/ 29 h 1196"/>
                  <a:gd name="T20" fmla="*/ 216 w 368"/>
                  <a:gd name="T21" fmla="*/ 2 h 1196"/>
                  <a:gd name="T22" fmla="*/ 167 w 368"/>
                  <a:gd name="T23" fmla="*/ 6 h 1196"/>
                  <a:gd name="T24" fmla="*/ 141 w 368"/>
                  <a:gd name="T25" fmla="*/ 43 h 1196"/>
                  <a:gd name="T26" fmla="*/ 135 w 368"/>
                  <a:gd name="T27" fmla="*/ 82 h 1196"/>
                  <a:gd name="T28" fmla="*/ 145 w 368"/>
                  <a:gd name="T29" fmla="*/ 130 h 1196"/>
                  <a:gd name="T30" fmla="*/ 150 w 368"/>
                  <a:gd name="T31" fmla="*/ 156 h 1196"/>
                  <a:gd name="T32" fmla="*/ 136 w 368"/>
                  <a:gd name="T33" fmla="*/ 180 h 1196"/>
                  <a:gd name="T34" fmla="*/ 52 w 368"/>
                  <a:gd name="T35" fmla="*/ 216 h 1196"/>
                  <a:gd name="T36" fmla="*/ 20 w 368"/>
                  <a:gd name="T37" fmla="*/ 319 h 1196"/>
                  <a:gd name="T38" fmla="*/ 1 w 368"/>
                  <a:gd name="T39" fmla="*/ 392 h 1196"/>
                  <a:gd name="T40" fmla="*/ 7 w 368"/>
                  <a:gd name="T41" fmla="*/ 453 h 1196"/>
                  <a:gd name="T42" fmla="*/ 19 w 368"/>
                  <a:gd name="T43" fmla="*/ 530 h 1196"/>
                  <a:gd name="T44" fmla="*/ 29 w 368"/>
                  <a:gd name="T45" fmla="*/ 529 h 1196"/>
                  <a:gd name="T46" fmla="*/ 35 w 368"/>
                  <a:gd name="T47" fmla="*/ 570 h 1196"/>
                  <a:gd name="T48" fmla="*/ 75 w 368"/>
                  <a:gd name="T49" fmla="*/ 609 h 1196"/>
                  <a:gd name="T50" fmla="*/ 66 w 368"/>
                  <a:gd name="T51" fmla="*/ 815 h 1196"/>
                  <a:gd name="T52" fmla="*/ 56 w 368"/>
                  <a:gd name="T53" fmla="*/ 1132 h 1196"/>
                  <a:gd name="T54" fmla="*/ 71 w 368"/>
                  <a:gd name="T55" fmla="*/ 1147 h 1196"/>
                  <a:gd name="T56" fmla="*/ 53 w 368"/>
                  <a:gd name="T57" fmla="*/ 1178 h 1196"/>
                  <a:gd name="T58" fmla="*/ 62 w 368"/>
                  <a:gd name="T59" fmla="*/ 1193 h 1196"/>
                  <a:gd name="T60" fmla="*/ 111 w 368"/>
                  <a:gd name="T61" fmla="*/ 1189 h 1196"/>
                  <a:gd name="T62" fmla="*/ 126 w 368"/>
                  <a:gd name="T63" fmla="*/ 1152 h 1196"/>
                  <a:gd name="T64" fmla="*/ 138 w 368"/>
                  <a:gd name="T65" fmla="*/ 1046 h 1196"/>
                  <a:gd name="T66" fmla="*/ 151 w 368"/>
                  <a:gd name="T67" fmla="*/ 882 h 1196"/>
                  <a:gd name="T68" fmla="*/ 181 w 368"/>
                  <a:gd name="T69" fmla="*/ 656 h 1196"/>
                  <a:gd name="T70" fmla="*/ 203 w 368"/>
                  <a:gd name="T71" fmla="*/ 748 h 1196"/>
                  <a:gd name="T72" fmla="*/ 219 w 368"/>
                  <a:gd name="T73" fmla="*/ 895 h 1196"/>
                  <a:gd name="T74" fmla="*/ 228 w 368"/>
                  <a:gd name="T75" fmla="*/ 1131 h 1196"/>
                  <a:gd name="T76" fmla="*/ 230 w 368"/>
                  <a:gd name="T77" fmla="*/ 1165 h 1196"/>
                  <a:gd name="T78" fmla="*/ 262 w 368"/>
                  <a:gd name="T79" fmla="*/ 1181 h 1196"/>
                  <a:gd name="T80" fmla="*/ 310 w 368"/>
                  <a:gd name="T81" fmla="*/ 1193 h 1196"/>
                  <a:gd name="T82" fmla="*/ 329 w 368"/>
                  <a:gd name="T83" fmla="*/ 1180 h 1196"/>
                  <a:gd name="T84" fmla="*/ 296 w 368"/>
                  <a:gd name="T85" fmla="*/ 1144 h 1196"/>
                  <a:gd name="T86" fmla="*/ 314 w 368"/>
                  <a:gd name="T87" fmla="*/ 1078 h 1196"/>
                  <a:gd name="T88" fmla="*/ 304 w 368"/>
                  <a:gd name="T89" fmla="*/ 1000 h 1196"/>
                  <a:gd name="T90" fmla="*/ 305 w 368"/>
                  <a:gd name="T91" fmla="*/ 649 h 1196"/>
                  <a:gd name="T92" fmla="*/ 311 w 368"/>
                  <a:gd name="T93" fmla="*/ 591 h 1196"/>
                  <a:gd name="T94" fmla="*/ 317 w 368"/>
                  <a:gd name="T95" fmla="*/ 558 h 1196"/>
                  <a:gd name="T96" fmla="*/ 330 w 368"/>
                  <a:gd name="T97" fmla="*/ 588 h 1196"/>
                  <a:gd name="T98" fmla="*/ 333 w 368"/>
                  <a:gd name="T99" fmla="*/ 613 h 1196"/>
                  <a:gd name="T100" fmla="*/ 335 w 368"/>
                  <a:gd name="T101" fmla="*/ 634 h 1196"/>
                  <a:gd name="T102" fmla="*/ 326 w 368"/>
                  <a:gd name="T103" fmla="*/ 655 h 1196"/>
                  <a:gd name="T104" fmla="*/ 354 w 368"/>
                  <a:gd name="T105" fmla="*/ 647 h 1196"/>
                  <a:gd name="T106" fmla="*/ 368 w 368"/>
                  <a:gd name="T107" fmla="*/ 615 h 1196"/>
                  <a:gd name="T108" fmla="*/ 69 w 368"/>
                  <a:gd name="T109" fmla="*/ 496 h 1196"/>
                  <a:gd name="T110" fmla="*/ 60 w 368"/>
                  <a:gd name="T111" fmla="*/ 515 h 1196"/>
                  <a:gd name="T112" fmla="*/ 65 w 368"/>
                  <a:gd name="T113" fmla="*/ 503 h 1196"/>
                  <a:gd name="T114" fmla="*/ 60 w 368"/>
                  <a:gd name="T115" fmla="*/ 449 h 1196"/>
                  <a:gd name="T116" fmla="*/ 58 w 368"/>
                  <a:gd name="T117" fmla="*/ 401 h 1196"/>
                  <a:gd name="T118" fmla="*/ 77 w 368"/>
                  <a:gd name="T119" fmla="*/ 362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1196">
                    <a:moveTo>
                      <a:pt x="365" y="592"/>
                    </a:moveTo>
                    <a:lnTo>
                      <a:pt x="365" y="592"/>
                    </a:lnTo>
                    <a:lnTo>
                      <a:pt x="360" y="579"/>
                    </a:lnTo>
                    <a:lnTo>
                      <a:pt x="360" y="573"/>
                    </a:lnTo>
                    <a:lnTo>
                      <a:pt x="360" y="573"/>
                    </a:lnTo>
                    <a:lnTo>
                      <a:pt x="362" y="572"/>
                    </a:lnTo>
                    <a:lnTo>
                      <a:pt x="363" y="569"/>
                    </a:lnTo>
                    <a:lnTo>
                      <a:pt x="363" y="560"/>
                    </a:lnTo>
                    <a:lnTo>
                      <a:pt x="363" y="546"/>
                    </a:lnTo>
                    <a:lnTo>
                      <a:pt x="362" y="532"/>
                    </a:lnTo>
                    <a:lnTo>
                      <a:pt x="357" y="502"/>
                    </a:lnTo>
                    <a:lnTo>
                      <a:pt x="354" y="486"/>
                    </a:lnTo>
                    <a:lnTo>
                      <a:pt x="354" y="486"/>
                    </a:lnTo>
                    <a:lnTo>
                      <a:pt x="350" y="451"/>
                    </a:lnTo>
                    <a:lnTo>
                      <a:pt x="344" y="395"/>
                    </a:lnTo>
                    <a:lnTo>
                      <a:pt x="344" y="395"/>
                    </a:lnTo>
                    <a:lnTo>
                      <a:pt x="339" y="342"/>
                    </a:lnTo>
                    <a:lnTo>
                      <a:pt x="338" y="303"/>
                    </a:lnTo>
                    <a:lnTo>
                      <a:pt x="338" y="303"/>
                    </a:lnTo>
                    <a:lnTo>
                      <a:pt x="336" y="279"/>
                    </a:lnTo>
                    <a:lnTo>
                      <a:pt x="332" y="245"/>
                    </a:lnTo>
                    <a:lnTo>
                      <a:pt x="332" y="245"/>
                    </a:lnTo>
                    <a:lnTo>
                      <a:pt x="329" y="235"/>
                    </a:lnTo>
                    <a:lnTo>
                      <a:pt x="326" y="227"/>
                    </a:lnTo>
                    <a:lnTo>
                      <a:pt x="322" y="222"/>
                    </a:lnTo>
                    <a:lnTo>
                      <a:pt x="317" y="216"/>
                    </a:lnTo>
                    <a:lnTo>
                      <a:pt x="307" y="208"/>
                    </a:lnTo>
                    <a:lnTo>
                      <a:pt x="299" y="205"/>
                    </a:lnTo>
                    <a:lnTo>
                      <a:pt x="299" y="205"/>
                    </a:lnTo>
                    <a:lnTo>
                      <a:pt x="279" y="199"/>
                    </a:lnTo>
                    <a:lnTo>
                      <a:pt x="267" y="195"/>
                    </a:lnTo>
                    <a:lnTo>
                      <a:pt x="255" y="189"/>
                    </a:lnTo>
                    <a:lnTo>
                      <a:pt x="255" y="189"/>
                    </a:lnTo>
                    <a:lnTo>
                      <a:pt x="237" y="179"/>
                    </a:lnTo>
                    <a:lnTo>
                      <a:pt x="231" y="173"/>
                    </a:lnTo>
                    <a:lnTo>
                      <a:pt x="227" y="168"/>
                    </a:lnTo>
                    <a:lnTo>
                      <a:pt x="227" y="168"/>
                    </a:lnTo>
                    <a:lnTo>
                      <a:pt x="225" y="162"/>
                    </a:lnTo>
                    <a:lnTo>
                      <a:pt x="225" y="156"/>
                    </a:lnTo>
                    <a:lnTo>
                      <a:pt x="230" y="141"/>
                    </a:lnTo>
                    <a:lnTo>
                      <a:pt x="230" y="141"/>
                    </a:lnTo>
                    <a:lnTo>
                      <a:pt x="231" y="140"/>
                    </a:lnTo>
                    <a:lnTo>
                      <a:pt x="234" y="138"/>
                    </a:lnTo>
                    <a:lnTo>
                      <a:pt x="239" y="134"/>
                    </a:lnTo>
                    <a:lnTo>
                      <a:pt x="244" y="125"/>
                    </a:lnTo>
                    <a:lnTo>
                      <a:pt x="244" y="125"/>
                    </a:lnTo>
                    <a:lnTo>
                      <a:pt x="250" y="110"/>
                    </a:lnTo>
                    <a:lnTo>
                      <a:pt x="255" y="97"/>
                    </a:lnTo>
                    <a:lnTo>
                      <a:pt x="255" y="97"/>
                    </a:lnTo>
                    <a:lnTo>
                      <a:pt x="255" y="94"/>
                    </a:lnTo>
                    <a:lnTo>
                      <a:pt x="253" y="92"/>
                    </a:lnTo>
                    <a:lnTo>
                      <a:pt x="252" y="91"/>
                    </a:lnTo>
                    <a:lnTo>
                      <a:pt x="252" y="91"/>
                    </a:lnTo>
                    <a:lnTo>
                      <a:pt x="255" y="81"/>
                    </a:lnTo>
                    <a:lnTo>
                      <a:pt x="256" y="70"/>
                    </a:lnTo>
                    <a:lnTo>
                      <a:pt x="258" y="57"/>
                    </a:lnTo>
                    <a:lnTo>
                      <a:pt x="258" y="57"/>
                    </a:lnTo>
                    <a:lnTo>
                      <a:pt x="258" y="49"/>
                    </a:lnTo>
                    <a:lnTo>
                      <a:pt x="256" y="42"/>
                    </a:lnTo>
                    <a:lnTo>
                      <a:pt x="252" y="29"/>
                    </a:lnTo>
                    <a:lnTo>
                      <a:pt x="246" y="20"/>
                    </a:lnTo>
                    <a:lnTo>
                      <a:pt x="241" y="15"/>
                    </a:lnTo>
                    <a:lnTo>
                      <a:pt x="241" y="15"/>
                    </a:lnTo>
                    <a:lnTo>
                      <a:pt x="234" y="9"/>
                    </a:lnTo>
                    <a:lnTo>
                      <a:pt x="224" y="5"/>
                    </a:lnTo>
                    <a:lnTo>
                      <a:pt x="216" y="2"/>
                    </a:lnTo>
                    <a:lnTo>
                      <a:pt x="207" y="0"/>
                    </a:lnTo>
                    <a:lnTo>
                      <a:pt x="197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3"/>
                    </a:lnTo>
                    <a:lnTo>
                      <a:pt x="167" y="6"/>
                    </a:lnTo>
                    <a:lnTo>
                      <a:pt x="160" y="12"/>
                    </a:lnTo>
                    <a:lnTo>
                      <a:pt x="154" y="18"/>
                    </a:lnTo>
                    <a:lnTo>
                      <a:pt x="150" y="24"/>
                    </a:lnTo>
                    <a:lnTo>
                      <a:pt x="147" y="32"/>
                    </a:lnTo>
                    <a:lnTo>
                      <a:pt x="141" y="43"/>
                    </a:lnTo>
                    <a:lnTo>
                      <a:pt x="141" y="43"/>
                    </a:lnTo>
                    <a:lnTo>
                      <a:pt x="138" y="57"/>
                    </a:lnTo>
                    <a:lnTo>
                      <a:pt x="138" y="67"/>
                    </a:lnTo>
                    <a:lnTo>
                      <a:pt x="139" y="79"/>
                    </a:lnTo>
                    <a:lnTo>
                      <a:pt x="139" y="79"/>
                    </a:lnTo>
                    <a:lnTo>
                      <a:pt x="136" y="81"/>
                    </a:lnTo>
                    <a:lnTo>
                      <a:pt x="135" y="82"/>
                    </a:lnTo>
                    <a:lnTo>
                      <a:pt x="133" y="87"/>
                    </a:lnTo>
                    <a:lnTo>
                      <a:pt x="133" y="94"/>
                    </a:lnTo>
                    <a:lnTo>
                      <a:pt x="135" y="103"/>
                    </a:lnTo>
                    <a:lnTo>
                      <a:pt x="139" y="119"/>
                    </a:lnTo>
                    <a:lnTo>
                      <a:pt x="142" y="127"/>
                    </a:lnTo>
                    <a:lnTo>
                      <a:pt x="145" y="130"/>
                    </a:lnTo>
                    <a:lnTo>
                      <a:pt x="145" y="130"/>
                    </a:lnTo>
                    <a:lnTo>
                      <a:pt x="147" y="133"/>
                    </a:lnTo>
                    <a:lnTo>
                      <a:pt x="148" y="135"/>
                    </a:lnTo>
                    <a:lnTo>
                      <a:pt x="150" y="144"/>
                    </a:lnTo>
                    <a:lnTo>
                      <a:pt x="150" y="156"/>
                    </a:lnTo>
                    <a:lnTo>
                      <a:pt x="150" y="156"/>
                    </a:lnTo>
                    <a:lnTo>
                      <a:pt x="148" y="159"/>
                    </a:lnTo>
                    <a:lnTo>
                      <a:pt x="147" y="167"/>
                    </a:lnTo>
                    <a:lnTo>
                      <a:pt x="144" y="174"/>
                    </a:lnTo>
                    <a:lnTo>
                      <a:pt x="141" y="177"/>
                    </a:lnTo>
                    <a:lnTo>
                      <a:pt x="136" y="180"/>
                    </a:lnTo>
                    <a:lnTo>
                      <a:pt x="136" y="180"/>
                    </a:lnTo>
                    <a:lnTo>
                      <a:pt x="120" y="187"/>
                    </a:lnTo>
                    <a:lnTo>
                      <a:pt x="108" y="192"/>
                    </a:lnTo>
                    <a:lnTo>
                      <a:pt x="108" y="192"/>
                    </a:lnTo>
                    <a:lnTo>
                      <a:pt x="58" y="213"/>
                    </a:lnTo>
                    <a:lnTo>
                      <a:pt x="58" y="213"/>
                    </a:lnTo>
                    <a:lnTo>
                      <a:pt x="52" y="216"/>
                    </a:lnTo>
                    <a:lnTo>
                      <a:pt x="46" y="223"/>
                    </a:lnTo>
                    <a:lnTo>
                      <a:pt x="40" y="233"/>
                    </a:lnTo>
                    <a:lnTo>
                      <a:pt x="37" y="242"/>
                    </a:lnTo>
                    <a:lnTo>
                      <a:pt x="37" y="242"/>
                    </a:lnTo>
                    <a:lnTo>
                      <a:pt x="28" y="290"/>
                    </a:lnTo>
                    <a:lnTo>
                      <a:pt x="20" y="319"/>
                    </a:lnTo>
                    <a:lnTo>
                      <a:pt x="15" y="340"/>
                    </a:lnTo>
                    <a:lnTo>
                      <a:pt x="15" y="340"/>
                    </a:lnTo>
                    <a:lnTo>
                      <a:pt x="7" y="365"/>
                    </a:lnTo>
                    <a:lnTo>
                      <a:pt x="3" y="385"/>
                    </a:lnTo>
                    <a:lnTo>
                      <a:pt x="3" y="385"/>
                    </a:lnTo>
                    <a:lnTo>
                      <a:pt x="1" y="392"/>
                    </a:lnTo>
                    <a:lnTo>
                      <a:pt x="0" y="401"/>
                    </a:lnTo>
                    <a:lnTo>
                      <a:pt x="0" y="411"/>
                    </a:lnTo>
                    <a:lnTo>
                      <a:pt x="1" y="419"/>
                    </a:lnTo>
                    <a:lnTo>
                      <a:pt x="1" y="419"/>
                    </a:lnTo>
                    <a:lnTo>
                      <a:pt x="4" y="432"/>
                    </a:lnTo>
                    <a:lnTo>
                      <a:pt x="7" y="453"/>
                    </a:lnTo>
                    <a:lnTo>
                      <a:pt x="10" y="487"/>
                    </a:lnTo>
                    <a:lnTo>
                      <a:pt x="10" y="487"/>
                    </a:lnTo>
                    <a:lnTo>
                      <a:pt x="12" y="499"/>
                    </a:lnTo>
                    <a:lnTo>
                      <a:pt x="13" y="514"/>
                    </a:lnTo>
                    <a:lnTo>
                      <a:pt x="16" y="527"/>
                    </a:lnTo>
                    <a:lnTo>
                      <a:pt x="19" y="530"/>
                    </a:lnTo>
                    <a:lnTo>
                      <a:pt x="22" y="532"/>
                    </a:lnTo>
                    <a:lnTo>
                      <a:pt x="22" y="532"/>
                    </a:lnTo>
                    <a:lnTo>
                      <a:pt x="26" y="529"/>
                    </a:lnTo>
                    <a:lnTo>
                      <a:pt x="28" y="529"/>
                    </a:lnTo>
                    <a:lnTo>
                      <a:pt x="29" y="529"/>
                    </a:lnTo>
                    <a:lnTo>
                      <a:pt x="29" y="529"/>
                    </a:lnTo>
                    <a:lnTo>
                      <a:pt x="32" y="533"/>
                    </a:lnTo>
                    <a:lnTo>
                      <a:pt x="32" y="538"/>
                    </a:lnTo>
                    <a:lnTo>
                      <a:pt x="34" y="549"/>
                    </a:lnTo>
                    <a:lnTo>
                      <a:pt x="34" y="549"/>
                    </a:lnTo>
                    <a:lnTo>
                      <a:pt x="34" y="561"/>
                    </a:lnTo>
                    <a:lnTo>
                      <a:pt x="35" y="570"/>
                    </a:lnTo>
                    <a:lnTo>
                      <a:pt x="38" y="578"/>
                    </a:lnTo>
                    <a:lnTo>
                      <a:pt x="43" y="588"/>
                    </a:lnTo>
                    <a:lnTo>
                      <a:pt x="50" y="595"/>
                    </a:lnTo>
                    <a:lnTo>
                      <a:pt x="60" y="603"/>
                    </a:lnTo>
                    <a:lnTo>
                      <a:pt x="75" y="609"/>
                    </a:lnTo>
                    <a:lnTo>
                      <a:pt x="75" y="609"/>
                    </a:lnTo>
                    <a:lnTo>
                      <a:pt x="75" y="667"/>
                    </a:lnTo>
                    <a:lnTo>
                      <a:pt x="75" y="667"/>
                    </a:lnTo>
                    <a:lnTo>
                      <a:pt x="74" y="702"/>
                    </a:lnTo>
                    <a:lnTo>
                      <a:pt x="72" y="745"/>
                    </a:lnTo>
                    <a:lnTo>
                      <a:pt x="66" y="815"/>
                    </a:lnTo>
                    <a:lnTo>
                      <a:pt x="66" y="815"/>
                    </a:lnTo>
                    <a:lnTo>
                      <a:pt x="62" y="871"/>
                    </a:lnTo>
                    <a:lnTo>
                      <a:pt x="59" y="905"/>
                    </a:lnTo>
                    <a:lnTo>
                      <a:pt x="59" y="943"/>
                    </a:lnTo>
                    <a:lnTo>
                      <a:pt x="59" y="943"/>
                    </a:lnTo>
                    <a:lnTo>
                      <a:pt x="56" y="1132"/>
                    </a:lnTo>
                    <a:lnTo>
                      <a:pt x="56" y="1132"/>
                    </a:lnTo>
                    <a:lnTo>
                      <a:pt x="58" y="1138"/>
                    </a:lnTo>
                    <a:lnTo>
                      <a:pt x="59" y="1140"/>
                    </a:lnTo>
                    <a:lnTo>
                      <a:pt x="60" y="1140"/>
                    </a:lnTo>
                    <a:lnTo>
                      <a:pt x="65" y="1143"/>
                    </a:lnTo>
                    <a:lnTo>
                      <a:pt x="68" y="1144"/>
                    </a:lnTo>
                    <a:lnTo>
                      <a:pt x="71" y="1147"/>
                    </a:lnTo>
                    <a:lnTo>
                      <a:pt x="71" y="1147"/>
                    </a:lnTo>
                    <a:lnTo>
                      <a:pt x="72" y="1150"/>
                    </a:lnTo>
                    <a:lnTo>
                      <a:pt x="71" y="1152"/>
                    </a:lnTo>
                    <a:lnTo>
                      <a:pt x="68" y="1158"/>
                    </a:lnTo>
                    <a:lnTo>
                      <a:pt x="58" y="1171"/>
                    </a:lnTo>
                    <a:lnTo>
                      <a:pt x="53" y="1178"/>
                    </a:lnTo>
                    <a:lnTo>
                      <a:pt x="52" y="1184"/>
                    </a:lnTo>
                    <a:lnTo>
                      <a:pt x="52" y="1186"/>
                    </a:lnTo>
                    <a:lnTo>
                      <a:pt x="53" y="1189"/>
                    </a:lnTo>
                    <a:lnTo>
                      <a:pt x="58" y="1192"/>
                    </a:lnTo>
                    <a:lnTo>
                      <a:pt x="62" y="1193"/>
                    </a:lnTo>
                    <a:lnTo>
                      <a:pt x="62" y="1193"/>
                    </a:lnTo>
                    <a:lnTo>
                      <a:pt x="74" y="1195"/>
                    </a:lnTo>
                    <a:lnTo>
                      <a:pt x="84" y="1196"/>
                    </a:lnTo>
                    <a:lnTo>
                      <a:pt x="92" y="1196"/>
                    </a:lnTo>
                    <a:lnTo>
                      <a:pt x="99" y="1195"/>
                    </a:lnTo>
                    <a:lnTo>
                      <a:pt x="106" y="1192"/>
                    </a:lnTo>
                    <a:lnTo>
                      <a:pt x="111" y="1189"/>
                    </a:lnTo>
                    <a:lnTo>
                      <a:pt x="115" y="1186"/>
                    </a:lnTo>
                    <a:lnTo>
                      <a:pt x="118" y="1181"/>
                    </a:lnTo>
                    <a:lnTo>
                      <a:pt x="123" y="1172"/>
                    </a:lnTo>
                    <a:lnTo>
                      <a:pt x="126" y="1164"/>
                    </a:lnTo>
                    <a:lnTo>
                      <a:pt x="126" y="1152"/>
                    </a:lnTo>
                    <a:lnTo>
                      <a:pt x="126" y="1152"/>
                    </a:lnTo>
                    <a:lnTo>
                      <a:pt x="129" y="1137"/>
                    </a:lnTo>
                    <a:lnTo>
                      <a:pt x="129" y="1137"/>
                    </a:lnTo>
                    <a:lnTo>
                      <a:pt x="132" y="1129"/>
                    </a:lnTo>
                    <a:lnTo>
                      <a:pt x="133" y="1116"/>
                    </a:lnTo>
                    <a:lnTo>
                      <a:pt x="136" y="1082"/>
                    </a:lnTo>
                    <a:lnTo>
                      <a:pt x="138" y="1046"/>
                    </a:lnTo>
                    <a:lnTo>
                      <a:pt x="139" y="1021"/>
                    </a:lnTo>
                    <a:lnTo>
                      <a:pt x="139" y="1021"/>
                    </a:lnTo>
                    <a:lnTo>
                      <a:pt x="141" y="997"/>
                    </a:lnTo>
                    <a:lnTo>
                      <a:pt x="142" y="960"/>
                    </a:lnTo>
                    <a:lnTo>
                      <a:pt x="147" y="920"/>
                    </a:lnTo>
                    <a:lnTo>
                      <a:pt x="151" y="882"/>
                    </a:lnTo>
                    <a:lnTo>
                      <a:pt x="151" y="882"/>
                    </a:lnTo>
                    <a:lnTo>
                      <a:pt x="160" y="806"/>
                    </a:lnTo>
                    <a:lnTo>
                      <a:pt x="170" y="721"/>
                    </a:lnTo>
                    <a:lnTo>
                      <a:pt x="170" y="721"/>
                    </a:lnTo>
                    <a:lnTo>
                      <a:pt x="175" y="684"/>
                    </a:lnTo>
                    <a:lnTo>
                      <a:pt x="181" y="656"/>
                    </a:lnTo>
                    <a:lnTo>
                      <a:pt x="188" y="631"/>
                    </a:lnTo>
                    <a:lnTo>
                      <a:pt x="188" y="631"/>
                    </a:lnTo>
                    <a:lnTo>
                      <a:pt x="188" y="652"/>
                    </a:lnTo>
                    <a:lnTo>
                      <a:pt x="191" y="673"/>
                    </a:lnTo>
                    <a:lnTo>
                      <a:pt x="195" y="713"/>
                    </a:lnTo>
                    <a:lnTo>
                      <a:pt x="203" y="748"/>
                    </a:lnTo>
                    <a:lnTo>
                      <a:pt x="207" y="781"/>
                    </a:lnTo>
                    <a:lnTo>
                      <a:pt x="207" y="781"/>
                    </a:lnTo>
                    <a:lnTo>
                      <a:pt x="213" y="849"/>
                    </a:lnTo>
                    <a:lnTo>
                      <a:pt x="216" y="877"/>
                    </a:lnTo>
                    <a:lnTo>
                      <a:pt x="219" y="895"/>
                    </a:lnTo>
                    <a:lnTo>
                      <a:pt x="219" y="895"/>
                    </a:lnTo>
                    <a:lnTo>
                      <a:pt x="221" y="907"/>
                    </a:lnTo>
                    <a:lnTo>
                      <a:pt x="222" y="929"/>
                    </a:lnTo>
                    <a:lnTo>
                      <a:pt x="225" y="996"/>
                    </a:lnTo>
                    <a:lnTo>
                      <a:pt x="228" y="1104"/>
                    </a:lnTo>
                    <a:lnTo>
                      <a:pt x="228" y="1104"/>
                    </a:lnTo>
                    <a:lnTo>
                      <a:pt x="228" y="1131"/>
                    </a:lnTo>
                    <a:lnTo>
                      <a:pt x="228" y="1141"/>
                    </a:lnTo>
                    <a:lnTo>
                      <a:pt x="231" y="1150"/>
                    </a:lnTo>
                    <a:lnTo>
                      <a:pt x="231" y="1150"/>
                    </a:lnTo>
                    <a:lnTo>
                      <a:pt x="231" y="1158"/>
                    </a:lnTo>
                    <a:lnTo>
                      <a:pt x="231" y="1162"/>
                    </a:lnTo>
                    <a:lnTo>
                      <a:pt x="230" y="1165"/>
                    </a:lnTo>
                    <a:lnTo>
                      <a:pt x="230" y="1170"/>
                    </a:lnTo>
                    <a:lnTo>
                      <a:pt x="230" y="1170"/>
                    </a:lnTo>
                    <a:lnTo>
                      <a:pt x="231" y="1171"/>
                    </a:lnTo>
                    <a:lnTo>
                      <a:pt x="236" y="1174"/>
                    </a:lnTo>
                    <a:lnTo>
                      <a:pt x="246" y="1177"/>
                    </a:lnTo>
                    <a:lnTo>
                      <a:pt x="262" y="1181"/>
                    </a:lnTo>
                    <a:lnTo>
                      <a:pt x="279" y="1187"/>
                    </a:lnTo>
                    <a:lnTo>
                      <a:pt x="279" y="1187"/>
                    </a:lnTo>
                    <a:lnTo>
                      <a:pt x="287" y="1190"/>
                    </a:lnTo>
                    <a:lnTo>
                      <a:pt x="295" y="1192"/>
                    </a:lnTo>
                    <a:lnTo>
                      <a:pt x="304" y="1193"/>
                    </a:lnTo>
                    <a:lnTo>
                      <a:pt x="310" y="1193"/>
                    </a:lnTo>
                    <a:lnTo>
                      <a:pt x="317" y="1192"/>
                    </a:lnTo>
                    <a:lnTo>
                      <a:pt x="322" y="1189"/>
                    </a:lnTo>
                    <a:lnTo>
                      <a:pt x="326" y="1187"/>
                    </a:lnTo>
                    <a:lnTo>
                      <a:pt x="329" y="1183"/>
                    </a:lnTo>
                    <a:lnTo>
                      <a:pt x="329" y="1183"/>
                    </a:lnTo>
                    <a:lnTo>
                      <a:pt x="329" y="1180"/>
                    </a:lnTo>
                    <a:lnTo>
                      <a:pt x="326" y="1174"/>
                    </a:lnTo>
                    <a:lnTo>
                      <a:pt x="322" y="1170"/>
                    </a:lnTo>
                    <a:lnTo>
                      <a:pt x="316" y="1164"/>
                    </a:lnTo>
                    <a:lnTo>
                      <a:pt x="296" y="1147"/>
                    </a:lnTo>
                    <a:lnTo>
                      <a:pt x="296" y="1147"/>
                    </a:lnTo>
                    <a:lnTo>
                      <a:pt x="296" y="1144"/>
                    </a:lnTo>
                    <a:lnTo>
                      <a:pt x="296" y="1140"/>
                    </a:lnTo>
                    <a:lnTo>
                      <a:pt x="301" y="1124"/>
                    </a:lnTo>
                    <a:lnTo>
                      <a:pt x="313" y="1089"/>
                    </a:lnTo>
                    <a:lnTo>
                      <a:pt x="313" y="1089"/>
                    </a:lnTo>
                    <a:lnTo>
                      <a:pt x="313" y="1083"/>
                    </a:lnTo>
                    <a:lnTo>
                      <a:pt x="314" y="1078"/>
                    </a:lnTo>
                    <a:lnTo>
                      <a:pt x="313" y="1066"/>
                    </a:lnTo>
                    <a:lnTo>
                      <a:pt x="308" y="1052"/>
                    </a:lnTo>
                    <a:lnTo>
                      <a:pt x="305" y="1033"/>
                    </a:lnTo>
                    <a:lnTo>
                      <a:pt x="305" y="1033"/>
                    </a:lnTo>
                    <a:lnTo>
                      <a:pt x="304" y="1020"/>
                    </a:lnTo>
                    <a:lnTo>
                      <a:pt x="304" y="1000"/>
                    </a:lnTo>
                    <a:lnTo>
                      <a:pt x="305" y="957"/>
                    </a:lnTo>
                    <a:lnTo>
                      <a:pt x="307" y="916"/>
                    </a:lnTo>
                    <a:lnTo>
                      <a:pt x="308" y="886"/>
                    </a:lnTo>
                    <a:lnTo>
                      <a:pt x="308" y="886"/>
                    </a:lnTo>
                    <a:lnTo>
                      <a:pt x="307" y="766"/>
                    </a:lnTo>
                    <a:lnTo>
                      <a:pt x="305" y="649"/>
                    </a:lnTo>
                    <a:lnTo>
                      <a:pt x="305" y="649"/>
                    </a:lnTo>
                    <a:lnTo>
                      <a:pt x="305" y="632"/>
                    </a:lnTo>
                    <a:lnTo>
                      <a:pt x="307" y="618"/>
                    </a:lnTo>
                    <a:lnTo>
                      <a:pt x="308" y="604"/>
                    </a:lnTo>
                    <a:lnTo>
                      <a:pt x="308" y="604"/>
                    </a:lnTo>
                    <a:lnTo>
                      <a:pt x="311" y="591"/>
                    </a:lnTo>
                    <a:lnTo>
                      <a:pt x="313" y="575"/>
                    </a:lnTo>
                    <a:lnTo>
                      <a:pt x="313" y="575"/>
                    </a:lnTo>
                    <a:lnTo>
                      <a:pt x="313" y="566"/>
                    </a:lnTo>
                    <a:lnTo>
                      <a:pt x="314" y="561"/>
                    </a:lnTo>
                    <a:lnTo>
                      <a:pt x="317" y="558"/>
                    </a:lnTo>
                    <a:lnTo>
                      <a:pt x="317" y="558"/>
                    </a:lnTo>
                    <a:lnTo>
                      <a:pt x="319" y="567"/>
                    </a:lnTo>
                    <a:lnTo>
                      <a:pt x="322" y="575"/>
                    </a:lnTo>
                    <a:lnTo>
                      <a:pt x="328" y="582"/>
                    </a:lnTo>
                    <a:lnTo>
                      <a:pt x="328" y="582"/>
                    </a:lnTo>
                    <a:lnTo>
                      <a:pt x="330" y="585"/>
                    </a:lnTo>
                    <a:lnTo>
                      <a:pt x="330" y="588"/>
                    </a:lnTo>
                    <a:lnTo>
                      <a:pt x="329" y="592"/>
                    </a:lnTo>
                    <a:lnTo>
                      <a:pt x="329" y="592"/>
                    </a:lnTo>
                    <a:lnTo>
                      <a:pt x="329" y="595"/>
                    </a:lnTo>
                    <a:lnTo>
                      <a:pt x="329" y="598"/>
                    </a:lnTo>
                    <a:lnTo>
                      <a:pt x="330" y="606"/>
                    </a:lnTo>
                    <a:lnTo>
                      <a:pt x="333" y="613"/>
                    </a:lnTo>
                    <a:lnTo>
                      <a:pt x="333" y="616"/>
                    </a:lnTo>
                    <a:lnTo>
                      <a:pt x="333" y="621"/>
                    </a:lnTo>
                    <a:lnTo>
                      <a:pt x="333" y="621"/>
                    </a:lnTo>
                    <a:lnTo>
                      <a:pt x="333" y="627"/>
                    </a:lnTo>
                    <a:lnTo>
                      <a:pt x="333" y="631"/>
                    </a:lnTo>
                    <a:lnTo>
                      <a:pt x="335" y="634"/>
                    </a:lnTo>
                    <a:lnTo>
                      <a:pt x="335" y="637"/>
                    </a:lnTo>
                    <a:lnTo>
                      <a:pt x="335" y="637"/>
                    </a:lnTo>
                    <a:lnTo>
                      <a:pt x="333" y="641"/>
                    </a:lnTo>
                    <a:lnTo>
                      <a:pt x="329" y="647"/>
                    </a:lnTo>
                    <a:lnTo>
                      <a:pt x="326" y="652"/>
                    </a:lnTo>
                    <a:lnTo>
                      <a:pt x="326" y="655"/>
                    </a:lnTo>
                    <a:lnTo>
                      <a:pt x="326" y="656"/>
                    </a:lnTo>
                    <a:lnTo>
                      <a:pt x="326" y="656"/>
                    </a:lnTo>
                    <a:lnTo>
                      <a:pt x="329" y="658"/>
                    </a:lnTo>
                    <a:lnTo>
                      <a:pt x="332" y="658"/>
                    </a:lnTo>
                    <a:lnTo>
                      <a:pt x="342" y="655"/>
                    </a:lnTo>
                    <a:lnTo>
                      <a:pt x="354" y="647"/>
                    </a:lnTo>
                    <a:lnTo>
                      <a:pt x="359" y="643"/>
                    </a:lnTo>
                    <a:lnTo>
                      <a:pt x="363" y="638"/>
                    </a:lnTo>
                    <a:lnTo>
                      <a:pt x="363" y="638"/>
                    </a:lnTo>
                    <a:lnTo>
                      <a:pt x="365" y="632"/>
                    </a:lnTo>
                    <a:lnTo>
                      <a:pt x="368" y="628"/>
                    </a:lnTo>
                    <a:lnTo>
                      <a:pt x="368" y="615"/>
                    </a:lnTo>
                    <a:lnTo>
                      <a:pt x="368" y="603"/>
                    </a:lnTo>
                    <a:lnTo>
                      <a:pt x="365" y="592"/>
                    </a:lnTo>
                    <a:lnTo>
                      <a:pt x="365" y="592"/>
                    </a:lnTo>
                    <a:close/>
                    <a:moveTo>
                      <a:pt x="69" y="460"/>
                    </a:moveTo>
                    <a:lnTo>
                      <a:pt x="69" y="460"/>
                    </a:lnTo>
                    <a:lnTo>
                      <a:pt x="69" y="496"/>
                    </a:lnTo>
                    <a:lnTo>
                      <a:pt x="72" y="518"/>
                    </a:lnTo>
                    <a:lnTo>
                      <a:pt x="72" y="518"/>
                    </a:lnTo>
                    <a:lnTo>
                      <a:pt x="68" y="518"/>
                    </a:lnTo>
                    <a:lnTo>
                      <a:pt x="63" y="517"/>
                    </a:lnTo>
                    <a:lnTo>
                      <a:pt x="60" y="517"/>
                    </a:lnTo>
                    <a:lnTo>
                      <a:pt x="60" y="515"/>
                    </a:lnTo>
                    <a:lnTo>
                      <a:pt x="59" y="512"/>
                    </a:lnTo>
                    <a:lnTo>
                      <a:pt x="60" y="509"/>
                    </a:lnTo>
                    <a:lnTo>
                      <a:pt x="60" y="509"/>
                    </a:lnTo>
                    <a:lnTo>
                      <a:pt x="62" y="508"/>
                    </a:lnTo>
                    <a:lnTo>
                      <a:pt x="63" y="505"/>
                    </a:lnTo>
                    <a:lnTo>
                      <a:pt x="65" y="503"/>
                    </a:lnTo>
                    <a:lnTo>
                      <a:pt x="65" y="500"/>
                    </a:lnTo>
                    <a:lnTo>
                      <a:pt x="65" y="500"/>
                    </a:lnTo>
                    <a:lnTo>
                      <a:pt x="65" y="490"/>
                    </a:lnTo>
                    <a:lnTo>
                      <a:pt x="63" y="475"/>
                    </a:lnTo>
                    <a:lnTo>
                      <a:pt x="62" y="462"/>
                    </a:lnTo>
                    <a:lnTo>
                      <a:pt x="60" y="449"/>
                    </a:lnTo>
                    <a:lnTo>
                      <a:pt x="60" y="449"/>
                    </a:lnTo>
                    <a:lnTo>
                      <a:pt x="59" y="438"/>
                    </a:lnTo>
                    <a:lnTo>
                      <a:pt x="58" y="428"/>
                    </a:lnTo>
                    <a:lnTo>
                      <a:pt x="58" y="416"/>
                    </a:lnTo>
                    <a:lnTo>
                      <a:pt x="58" y="401"/>
                    </a:lnTo>
                    <a:lnTo>
                      <a:pt x="58" y="401"/>
                    </a:lnTo>
                    <a:lnTo>
                      <a:pt x="60" y="389"/>
                    </a:lnTo>
                    <a:lnTo>
                      <a:pt x="65" y="377"/>
                    </a:lnTo>
                    <a:lnTo>
                      <a:pt x="71" y="367"/>
                    </a:lnTo>
                    <a:lnTo>
                      <a:pt x="74" y="364"/>
                    </a:lnTo>
                    <a:lnTo>
                      <a:pt x="77" y="362"/>
                    </a:lnTo>
                    <a:lnTo>
                      <a:pt x="77" y="362"/>
                    </a:lnTo>
                    <a:lnTo>
                      <a:pt x="75" y="383"/>
                    </a:lnTo>
                    <a:lnTo>
                      <a:pt x="72" y="407"/>
                    </a:lnTo>
                    <a:lnTo>
                      <a:pt x="71" y="432"/>
                    </a:lnTo>
                    <a:lnTo>
                      <a:pt x="69" y="460"/>
                    </a:lnTo>
                    <a:lnTo>
                      <a:pt x="69" y="4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3" name="Freeform 915"/>
              <p:cNvSpPr>
                <a:spLocks/>
              </p:cNvSpPr>
              <p:nvPr/>
            </p:nvSpPr>
            <p:spPr bwMode="auto">
              <a:xfrm>
                <a:off x="1736431" y="3602980"/>
                <a:ext cx="56758" cy="111125"/>
              </a:xfrm>
              <a:custGeom>
                <a:avLst/>
                <a:gdLst>
                  <a:gd name="T0" fmla="*/ 100 w 104"/>
                  <a:gd name="T1" fmla="*/ 6 h 209"/>
                  <a:gd name="T2" fmla="*/ 100 w 104"/>
                  <a:gd name="T3" fmla="*/ 6 h 209"/>
                  <a:gd name="T4" fmla="*/ 104 w 104"/>
                  <a:gd name="T5" fmla="*/ 12 h 209"/>
                  <a:gd name="T6" fmla="*/ 104 w 104"/>
                  <a:gd name="T7" fmla="*/ 12 h 209"/>
                  <a:gd name="T8" fmla="*/ 103 w 104"/>
                  <a:gd name="T9" fmla="*/ 24 h 209"/>
                  <a:gd name="T10" fmla="*/ 100 w 104"/>
                  <a:gd name="T11" fmla="*/ 34 h 209"/>
                  <a:gd name="T12" fmla="*/ 94 w 104"/>
                  <a:gd name="T13" fmla="*/ 46 h 209"/>
                  <a:gd name="T14" fmla="*/ 94 w 104"/>
                  <a:gd name="T15" fmla="*/ 46 h 209"/>
                  <a:gd name="T16" fmla="*/ 91 w 104"/>
                  <a:gd name="T17" fmla="*/ 58 h 209"/>
                  <a:gd name="T18" fmla="*/ 86 w 104"/>
                  <a:gd name="T19" fmla="*/ 77 h 209"/>
                  <a:gd name="T20" fmla="*/ 77 w 104"/>
                  <a:gd name="T21" fmla="*/ 128 h 209"/>
                  <a:gd name="T22" fmla="*/ 73 w 104"/>
                  <a:gd name="T23" fmla="*/ 154 h 209"/>
                  <a:gd name="T24" fmla="*/ 67 w 104"/>
                  <a:gd name="T25" fmla="*/ 178 h 209"/>
                  <a:gd name="T26" fmla="*/ 62 w 104"/>
                  <a:gd name="T27" fmla="*/ 189 h 209"/>
                  <a:gd name="T28" fmla="*/ 60 w 104"/>
                  <a:gd name="T29" fmla="*/ 197 h 209"/>
                  <a:gd name="T30" fmla="*/ 55 w 104"/>
                  <a:gd name="T31" fmla="*/ 205 h 209"/>
                  <a:gd name="T32" fmla="*/ 49 w 104"/>
                  <a:gd name="T33" fmla="*/ 209 h 209"/>
                  <a:gd name="T34" fmla="*/ 49 w 104"/>
                  <a:gd name="T35" fmla="*/ 209 h 209"/>
                  <a:gd name="T36" fmla="*/ 40 w 104"/>
                  <a:gd name="T37" fmla="*/ 150 h 209"/>
                  <a:gd name="T38" fmla="*/ 31 w 104"/>
                  <a:gd name="T39" fmla="*/ 104 h 209"/>
                  <a:gd name="T40" fmla="*/ 27 w 104"/>
                  <a:gd name="T41" fmla="*/ 83 h 209"/>
                  <a:gd name="T42" fmla="*/ 22 w 104"/>
                  <a:gd name="T43" fmla="*/ 68 h 209"/>
                  <a:gd name="T44" fmla="*/ 22 w 104"/>
                  <a:gd name="T45" fmla="*/ 68 h 209"/>
                  <a:gd name="T46" fmla="*/ 17 w 104"/>
                  <a:gd name="T47" fmla="*/ 58 h 209"/>
                  <a:gd name="T48" fmla="*/ 12 w 104"/>
                  <a:gd name="T49" fmla="*/ 49 h 209"/>
                  <a:gd name="T50" fmla="*/ 5 w 104"/>
                  <a:gd name="T51" fmla="*/ 37 h 209"/>
                  <a:gd name="T52" fmla="*/ 2 w 104"/>
                  <a:gd name="T53" fmla="*/ 31 h 209"/>
                  <a:gd name="T54" fmla="*/ 0 w 104"/>
                  <a:gd name="T55" fmla="*/ 27 h 209"/>
                  <a:gd name="T56" fmla="*/ 0 w 104"/>
                  <a:gd name="T57" fmla="*/ 19 h 209"/>
                  <a:gd name="T58" fmla="*/ 2 w 104"/>
                  <a:gd name="T59" fmla="*/ 12 h 209"/>
                  <a:gd name="T60" fmla="*/ 2 w 104"/>
                  <a:gd name="T61" fmla="*/ 12 h 209"/>
                  <a:gd name="T62" fmla="*/ 8 w 104"/>
                  <a:gd name="T63" fmla="*/ 5 h 209"/>
                  <a:gd name="T64" fmla="*/ 11 w 104"/>
                  <a:gd name="T65" fmla="*/ 2 h 209"/>
                  <a:gd name="T66" fmla="*/ 12 w 104"/>
                  <a:gd name="T67" fmla="*/ 2 h 209"/>
                  <a:gd name="T68" fmla="*/ 12 w 104"/>
                  <a:gd name="T69" fmla="*/ 2 h 209"/>
                  <a:gd name="T70" fmla="*/ 12 w 104"/>
                  <a:gd name="T71" fmla="*/ 2 h 209"/>
                  <a:gd name="T72" fmla="*/ 14 w 104"/>
                  <a:gd name="T73" fmla="*/ 5 h 209"/>
                  <a:gd name="T74" fmla="*/ 15 w 104"/>
                  <a:gd name="T75" fmla="*/ 8 h 209"/>
                  <a:gd name="T76" fmla="*/ 19 w 104"/>
                  <a:gd name="T77" fmla="*/ 12 h 209"/>
                  <a:gd name="T78" fmla="*/ 19 w 104"/>
                  <a:gd name="T79" fmla="*/ 12 h 209"/>
                  <a:gd name="T80" fmla="*/ 30 w 104"/>
                  <a:gd name="T81" fmla="*/ 19 h 209"/>
                  <a:gd name="T82" fmla="*/ 39 w 104"/>
                  <a:gd name="T83" fmla="*/ 27 h 209"/>
                  <a:gd name="T84" fmla="*/ 43 w 104"/>
                  <a:gd name="T85" fmla="*/ 28 h 209"/>
                  <a:gd name="T86" fmla="*/ 48 w 104"/>
                  <a:gd name="T87" fmla="*/ 30 h 209"/>
                  <a:gd name="T88" fmla="*/ 54 w 104"/>
                  <a:gd name="T89" fmla="*/ 30 h 209"/>
                  <a:gd name="T90" fmla="*/ 60 w 104"/>
                  <a:gd name="T91" fmla="*/ 28 h 209"/>
                  <a:gd name="T92" fmla="*/ 60 w 104"/>
                  <a:gd name="T93" fmla="*/ 28 h 209"/>
                  <a:gd name="T94" fmla="*/ 68 w 104"/>
                  <a:gd name="T95" fmla="*/ 25 h 209"/>
                  <a:gd name="T96" fmla="*/ 76 w 104"/>
                  <a:gd name="T97" fmla="*/ 22 h 209"/>
                  <a:gd name="T98" fmla="*/ 82 w 104"/>
                  <a:gd name="T99" fmla="*/ 18 h 209"/>
                  <a:gd name="T100" fmla="*/ 86 w 104"/>
                  <a:gd name="T101" fmla="*/ 14 h 209"/>
                  <a:gd name="T102" fmla="*/ 91 w 104"/>
                  <a:gd name="T103" fmla="*/ 6 h 209"/>
                  <a:gd name="T104" fmla="*/ 92 w 104"/>
                  <a:gd name="T105" fmla="*/ 0 h 209"/>
                  <a:gd name="T106" fmla="*/ 92 w 104"/>
                  <a:gd name="T107" fmla="*/ 0 h 209"/>
                  <a:gd name="T108" fmla="*/ 95 w 104"/>
                  <a:gd name="T109" fmla="*/ 0 h 209"/>
                  <a:gd name="T110" fmla="*/ 100 w 104"/>
                  <a:gd name="T111" fmla="*/ 6 h 209"/>
                  <a:gd name="T112" fmla="*/ 100 w 104"/>
                  <a:gd name="T113" fmla="*/ 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209">
                    <a:moveTo>
                      <a:pt x="100" y="6"/>
                    </a:moveTo>
                    <a:lnTo>
                      <a:pt x="100" y="6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3" y="24"/>
                    </a:lnTo>
                    <a:lnTo>
                      <a:pt x="100" y="34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1" y="58"/>
                    </a:lnTo>
                    <a:lnTo>
                      <a:pt x="86" y="77"/>
                    </a:lnTo>
                    <a:lnTo>
                      <a:pt x="77" y="128"/>
                    </a:lnTo>
                    <a:lnTo>
                      <a:pt x="73" y="154"/>
                    </a:lnTo>
                    <a:lnTo>
                      <a:pt x="67" y="178"/>
                    </a:lnTo>
                    <a:lnTo>
                      <a:pt x="62" y="189"/>
                    </a:lnTo>
                    <a:lnTo>
                      <a:pt x="60" y="197"/>
                    </a:lnTo>
                    <a:lnTo>
                      <a:pt x="55" y="205"/>
                    </a:lnTo>
                    <a:lnTo>
                      <a:pt x="49" y="209"/>
                    </a:lnTo>
                    <a:lnTo>
                      <a:pt x="49" y="209"/>
                    </a:lnTo>
                    <a:lnTo>
                      <a:pt x="40" y="150"/>
                    </a:lnTo>
                    <a:lnTo>
                      <a:pt x="31" y="104"/>
                    </a:lnTo>
                    <a:lnTo>
                      <a:pt x="27" y="83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17" y="58"/>
                    </a:lnTo>
                    <a:lnTo>
                      <a:pt x="12" y="49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5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43" y="28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8" y="25"/>
                    </a:lnTo>
                    <a:lnTo>
                      <a:pt x="76" y="22"/>
                    </a:lnTo>
                    <a:lnTo>
                      <a:pt x="82" y="18"/>
                    </a:lnTo>
                    <a:lnTo>
                      <a:pt x="86" y="14"/>
                    </a:lnTo>
                    <a:lnTo>
                      <a:pt x="91" y="6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100" y="6"/>
                    </a:lnTo>
                    <a:lnTo>
                      <a:pt x="10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4" name="Freeform 916"/>
              <p:cNvSpPr>
                <a:spLocks/>
              </p:cNvSpPr>
              <p:nvPr/>
            </p:nvSpPr>
            <p:spPr bwMode="auto">
              <a:xfrm>
                <a:off x="1754269" y="3618855"/>
                <a:ext cx="21082" cy="104775"/>
              </a:xfrm>
              <a:custGeom>
                <a:avLst/>
                <a:gdLst>
                  <a:gd name="T0" fmla="*/ 39 w 39"/>
                  <a:gd name="T1" fmla="*/ 162 h 196"/>
                  <a:gd name="T2" fmla="*/ 39 w 39"/>
                  <a:gd name="T3" fmla="*/ 162 h 196"/>
                  <a:gd name="T4" fmla="*/ 37 w 39"/>
                  <a:gd name="T5" fmla="*/ 147 h 196"/>
                  <a:gd name="T6" fmla="*/ 36 w 39"/>
                  <a:gd name="T7" fmla="*/ 119 h 196"/>
                  <a:gd name="T8" fmla="*/ 30 w 39"/>
                  <a:gd name="T9" fmla="*/ 64 h 196"/>
                  <a:gd name="T10" fmla="*/ 30 w 39"/>
                  <a:gd name="T11" fmla="*/ 64 h 196"/>
                  <a:gd name="T12" fmla="*/ 28 w 39"/>
                  <a:gd name="T13" fmla="*/ 52 h 196"/>
                  <a:gd name="T14" fmla="*/ 26 w 39"/>
                  <a:gd name="T15" fmla="*/ 42 h 196"/>
                  <a:gd name="T16" fmla="*/ 21 w 39"/>
                  <a:gd name="T17" fmla="*/ 30 h 196"/>
                  <a:gd name="T18" fmla="*/ 21 w 39"/>
                  <a:gd name="T19" fmla="*/ 30 h 196"/>
                  <a:gd name="T20" fmla="*/ 23 w 39"/>
                  <a:gd name="T21" fmla="*/ 26 h 196"/>
                  <a:gd name="T22" fmla="*/ 27 w 39"/>
                  <a:gd name="T23" fmla="*/ 18 h 196"/>
                  <a:gd name="T24" fmla="*/ 31 w 39"/>
                  <a:gd name="T25" fmla="*/ 8 h 196"/>
                  <a:gd name="T26" fmla="*/ 31 w 39"/>
                  <a:gd name="T27" fmla="*/ 8 h 196"/>
                  <a:gd name="T28" fmla="*/ 30 w 39"/>
                  <a:gd name="T29" fmla="*/ 6 h 196"/>
                  <a:gd name="T30" fmla="*/ 27 w 39"/>
                  <a:gd name="T31" fmla="*/ 3 h 196"/>
                  <a:gd name="T32" fmla="*/ 23 w 39"/>
                  <a:gd name="T33" fmla="*/ 2 h 196"/>
                  <a:gd name="T34" fmla="*/ 18 w 39"/>
                  <a:gd name="T35" fmla="*/ 0 h 196"/>
                  <a:gd name="T36" fmla="*/ 18 w 39"/>
                  <a:gd name="T37" fmla="*/ 0 h 196"/>
                  <a:gd name="T38" fmla="*/ 14 w 39"/>
                  <a:gd name="T39" fmla="*/ 2 h 196"/>
                  <a:gd name="T40" fmla="*/ 9 w 39"/>
                  <a:gd name="T41" fmla="*/ 5 h 196"/>
                  <a:gd name="T42" fmla="*/ 6 w 39"/>
                  <a:gd name="T43" fmla="*/ 9 h 196"/>
                  <a:gd name="T44" fmla="*/ 6 w 39"/>
                  <a:gd name="T45" fmla="*/ 11 h 196"/>
                  <a:gd name="T46" fmla="*/ 6 w 39"/>
                  <a:gd name="T47" fmla="*/ 14 h 196"/>
                  <a:gd name="T48" fmla="*/ 6 w 39"/>
                  <a:gd name="T49" fmla="*/ 14 h 196"/>
                  <a:gd name="T50" fmla="*/ 11 w 39"/>
                  <a:gd name="T51" fmla="*/ 21 h 196"/>
                  <a:gd name="T52" fmla="*/ 11 w 39"/>
                  <a:gd name="T53" fmla="*/ 24 h 196"/>
                  <a:gd name="T54" fmla="*/ 11 w 39"/>
                  <a:gd name="T55" fmla="*/ 28 h 196"/>
                  <a:gd name="T56" fmla="*/ 11 w 39"/>
                  <a:gd name="T57" fmla="*/ 28 h 196"/>
                  <a:gd name="T58" fmla="*/ 5 w 39"/>
                  <a:gd name="T59" fmla="*/ 94 h 196"/>
                  <a:gd name="T60" fmla="*/ 2 w 39"/>
                  <a:gd name="T61" fmla="*/ 137 h 196"/>
                  <a:gd name="T62" fmla="*/ 0 w 39"/>
                  <a:gd name="T63" fmla="*/ 161 h 196"/>
                  <a:gd name="T64" fmla="*/ 0 w 39"/>
                  <a:gd name="T65" fmla="*/ 161 h 196"/>
                  <a:gd name="T66" fmla="*/ 3 w 39"/>
                  <a:gd name="T67" fmla="*/ 175 h 196"/>
                  <a:gd name="T68" fmla="*/ 6 w 39"/>
                  <a:gd name="T69" fmla="*/ 184 h 196"/>
                  <a:gd name="T70" fmla="*/ 11 w 39"/>
                  <a:gd name="T71" fmla="*/ 192 h 196"/>
                  <a:gd name="T72" fmla="*/ 14 w 39"/>
                  <a:gd name="T73" fmla="*/ 195 h 196"/>
                  <a:gd name="T74" fmla="*/ 17 w 39"/>
                  <a:gd name="T75" fmla="*/ 196 h 196"/>
                  <a:gd name="T76" fmla="*/ 20 w 39"/>
                  <a:gd name="T77" fmla="*/ 196 h 196"/>
                  <a:gd name="T78" fmla="*/ 23 w 39"/>
                  <a:gd name="T79" fmla="*/ 195 h 196"/>
                  <a:gd name="T80" fmla="*/ 27 w 39"/>
                  <a:gd name="T81" fmla="*/ 190 h 196"/>
                  <a:gd name="T82" fmla="*/ 30 w 39"/>
                  <a:gd name="T83" fmla="*/ 184 h 196"/>
                  <a:gd name="T84" fmla="*/ 34 w 39"/>
                  <a:gd name="T85" fmla="*/ 174 h 196"/>
                  <a:gd name="T86" fmla="*/ 39 w 39"/>
                  <a:gd name="T87" fmla="*/ 162 h 196"/>
                  <a:gd name="T88" fmla="*/ 39 w 39"/>
                  <a:gd name="T89" fmla="*/ 16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" h="196">
                    <a:moveTo>
                      <a:pt x="39" y="162"/>
                    </a:moveTo>
                    <a:lnTo>
                      <a:pt x="39" y="162"/>
                    </a:lnTo>
                    <a:lnTo>
                      <a:pt x="37" y="147"/>
                    </a:lnTo>
                    <a:lnTo>
                      <a:pt x="36" y="119"/>
                    </a:lnTo>
                    <a:lnTo>
                      <a:pt x="30" y="64"/>
                    </a:lnTo>
                    <a:lnTo>
                      <a:pt x="30" y="64"/>
                    </a:lnTo>
                    <a:lnTo>
                      <a:pt x="28" y="52"/>
                    </a:lnTo>
                    <a:lnTo>
                      <a:pt x="26" y="42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3" y="26"/>
                    </a:lnTo>
                    <a:lnTo>
                      <a:pt x="27" y="1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0" y="6"/>
                    </a:lnTo>
                    <a:lnTo>
                      <a:pt x="27" y="3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5" y="94"/>
                    </a:lnTo>
                    <a:lnTo>
                      <a:pt x="2" y="137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3" y="175"/>
                    </a:lnTo>
                    <a:lnTo>
                      <a:pt x="6" y="184"/>
                    </a:lnTo>
                    <a:lnTo>
                      <a:pt x="11" y="192"/>
                    </a:lnTo>
                    <a:lnTo>
                      <a:pt x="14" y="195"/>
                    </a:lnTo>
                    <a:lnTo>
                      <a:pt x="17" y="196"/>
                    </a:lnTo>
                    <a:lnTo>
                      <a:pt x="20" y="196"/>
                    </a:lnTo>
                    <a:lnTo>
                      <a:pt x="23" y="195"/>
                    </a:lnTo>
                    <a:lnTo>
                      <a:pt x="27" y="190"/>
                    </a:lnTo>
                    <a:lnTo>
                      <a:pt x="30" y="184"/>
                    </a:lnTo>
                    <a:lnTo>
                      <a:pt x="34" y="174"/>
                    </a:lnTo>
                    <a:lnTo>
                      <a:pt x="39" y="162"/>
                    </a:lnTo>
                    <a:lnTo>
                      <a:pt x="39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5" name="Freeform 918"/>
              <p:cNvSpPr>
                <a:spLocks/>
              </p:cNvSpPr>
              <p:nvPr/>
            </p:nvSpPr>
            <p:spPr bwMode="auto">
              <a:xfrm>
                <a:off x="1619672" y="3823642"/>
                <a:ext cx="144327" cy="165100"/>
              </a:xfrm>
              <a:custGeom>
                <a:avLst/>
                <a:gdLst>
                  <a:gd name="T0" fmla="*/ 255 w 266"/>
                  <a:gd name="T1" fmla="*/ 74 h 314"/>
                  <a:gd name="T2" fmla="*/ 255 w 266"/>
                  <a:gd name="T3" fmla="*/ 74 h 314"/>
                  <a:gd name="T4" fmla="*/ 171 w 266"/>
                  <a:gd name="T5" fmla="*/ 37 h 314"/>
                  <a:gd name="T6" fmla="*/ 110 w 266"/>
                  <a:gd name="T7" fmla="*/ 11 h 314"/>
                  <a:gd name="T8" fmla="*/ 88 w 266"/>
                  <a:gd name="T9" fmla="*/ 3 h 314"/>
                  <a:gd name="T10" fmla="*/ 77 w 266"/>
                  <a:gd name="T11" fmla="*/ 0 h 314"/>
                  <a:gd name="T12" fmla="*/ 77 w 266"/>
                  <a:gd name="T13" fmla="*/ 0 h 314"/>
                  <a:gd name="T14" fmla="*/ 59 w 266"/>
                  <a:gd name="T15" fmla="*/ 1 h 314"/>
                  <a:gd name="T16" fmla="*/ 53 w 266"/>
                  <a:gd name="T17" fmla="*/ 3 h 314"/>
                  <a:gd name="T18" fmla="*/ 46 w 266"/>
                  <a:gd name="T19" fmla="*/ 7 h 314"/>
                  <a:gd name="T20" fmla="*/ 46 w 266"/>
                  <a:gd name="T21" fmla="*/ 7 h 314"/>
                  <a:gd name="T22" fmla="*/ 45 w 266"/>
                  <a:gd name="T23" fmla="*/ 8 h 314"/>
                  <a:gd name="T24" fmla="*/ 42 w 266"/>
                  <a:gd name="T25" fmla="*/ 16 h 314"/>
                  <a:gd name="T26" fmla="*/ 36 w 266"/>
                  <a:gd name="T27" fmla="*/ 35 h 314"/>
                  <a:gd name="T28" fmla="*/ 21 w 266"/>
                  <a:gd name="T29" fmla="*/ 94 h 314"/>
                  <a:gd name="T30" fmla="*/ 8 w 266"/>
                  <a:gd name="T31" fmla="*/ 155 h 314"/>
                  <a:gd name="T32" fmla="*/ 0 w 266"/>
                  <a:gd name="T33" fmla="*/ 194 h 314"/>
                  <a:gd name="T34" fmla="*/ 0 w 266"/>
                  <a:gd name="T35" fmla="*/ 194 h 314"/>
                  <a:gd name="T36" fmla="*/ 0 w 266"/>
                  <a:gd name="T37" fmla="*/ 207 h 314"/>
                  <a:gd name="T38" fmla="*/ 2 w 266"/>
                  <a:gd name="T39" fmla="*/ 212 h 314"/>
                  <a:gd name="T40" fmla="*/ 3 w 266"/>
                  <a:gd name="T41" fmla="*/ 215 h 314"/>
                  <a:gd name="T42" fmla="*/ 8 w 266"/>
                  <a:gd name="T43" fmla="*/ 219 h 314"/>
                  <a:gd name="T44" fmla="*/ 16 w 266"/>
                  <a:gd name="T45" fmla="*/ 227 h 314"/>
                  <a:gd name="T46" fmla="*/ 16 w 266"/>
                  <a:gd name="T47" fmla="*/ 227 h 314"/>
                  <a:gd name="T48" fmla="*/ 30 w 266"/>
                  <a:gd name="T49" fmla="*/ 234 h 314"/>
                  <a:gd name="T50" fmla="*/ 55 w 266"/>
                  <a:gd name="T51" fmla="*/ 246 h 314"/>
                  <a:gd name="T52" fmla="*/ 125 w 266"/>
                  <a:gd name="T53" fmla="*/ 275 h 314"/>
                  <a:gd name="T54" fmla="*/ 221 w 266"/>
                  <a:gd name="T55" fmla="*/ 314 h 314"/>
                  <a:gd name="T56" fmla="*/ 221 w 266"/>
                  <a:gd name="T57" fmla="*/ 314 h 314"/>
                  <a:gd name="T58" fmla="*/ 232 w 266"/>
                  <a:gd name="T59" fmla="*/ 277 h 314"/>
                  <a:gd name="T60" fmla="*/ 242 w 266"/>
                  <a:gd name="T61" fmla="*/ 238 h 314"/>
                  <a:gd name="T62" fmla="*/ 252 w 266"/>
                  <a:gd name="T63" fmla="*/ 194 h 314"/>
                  <a:gd name="T64" fmla="*/ 261 w 266"/>
                  <a:gd name="T65" fmla="*/ 149 h 314"/>
                  <a:gd name="T66" fmla="*/ 264 w 266"/>
                  <a:gd name="T67" fmla="*/ 130 h 314"/>
                  <a:gd name="T68" fmla="*/ 266 w 266"/>
                  <a:gd name="T69" fmla="*/ 111 h 314"/>
                  <a:gd name="T70" fmla="*/ 266 w 266"/>
                  <a:gd name="T71" fmla="*/ 96 h 314"/>
                  <a:gd name="T72" fmla="*/ 264 w 266"/>
                  <a:gd name="T73" fmla="*/ 84 h 314"/>
                  <a:gd name="T74" fmla="*/ 263 w 266"/>
                  <a:gd name="T75" fmla="*/ 80 h 314"/>
                  <a:gd name="T76" fmla="*/ 261 w 266"/>
                  <a:gd name="T77" fmla="*/ 77 h 314"/>
                  <a:gd name="T78" fmla="*/ 258 w 266"/>
                  <a:gd name="T79" fmla="*/ 74 h 314"/>
                  <a:gd name="T80" fmla="*/ 255 w 266"/>
                  <a:gd name="T81" fmla="*/ 74 h 314"/>
                  <a:gd name="T82" fmla="*/ 255 w 266"/>
                  <a:gd name="T83" fmla="*/ 7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6" h="314">
                    <a:moveTo>
                      <a:pt x="255" y="74"/>
                    </a:moveTo>
                    <a:lnTo>
                      <a:pt x="255" y="74"/>
                    </a:lnTo>
                    <a:lnTo>
                      <a:pt x="171" y="37"/>
                    </a:lnTo>
                    <a:lnTo>
                      <a:pt x="110" y="11"/>
                    </a:lnTo>
                    <a:lnTo>
                      <a:pt x="88" y="3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59" y="1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6" y="35"/>
                    </a:lnTo>
                    <a:lnTo>
                      <a:pt x="21" y="94"/>
                    </a:lnTo>
                    <a:lnTo>
                      <a:pt x="8" y="155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0" y="207"/>
                    </a:lnTo>
                    <a:lnTo>
                      <a:pt x="2" y="212"/>
                    </a:lnTo>
                    <a:lnTo>
                      <a:pt x="3" y="215"/>
                    </a:lnTo>
                    <a:lnTo>
                      <a:pt x="8" y="219"/>
                    </a:lnTo>
                    <a:lnTo>
                      <a:pt x="16" y="227"/>
                    </a:lnTo>
                    <a:lnTo>
                      <a:pt x="16" y="227"/>
                    </a:lnTo>
                    <a:lnTo>
                      <a:pt x="30" y="234"/>
                    </a:lnTo>
                    <a:lnTo>
                      <a:pt x="55" y="246"/>
                    </a:lnTo>
                    <a:lnTo>
                      <a:pt x="125" y="275"/>
                    </a:lnTo>
                    <a:lnTo>
                      <a:pt x="221" y="314"/>
                    </a:lnTo>
                    <a:lnTo>
                      <a:pt x="221" y="314"/>
                    </a:lnTo>
                    <a:lnTo>
                      <a:pt x="232" y="277"/>
                    </a:lnTo>
                    <a:lnTo>
                      <a:pt x="242" y="238"/>
                    </a:lnTo>
                    <a:lnTo>
                      <a:pt x="252" y="194"/>
                    </a:lnTo>
                    <a:lnTo>
                      <a:pt x="261" y="149"/>
                    </a:lnTo>
                    <a:lnTo>
                      <a:pt x="264" y="130"/>
                    </a:lnTo>
                    <a:lnTo>
                      <a:pt x="266" y="111"/>
                    </a:lnTo>
                    <a:lnTo>
                      <a:pt x="266" y="96"/>
                    </a:lnTo>
                    <a:lnTo>
                      <a:pt x="264" y="84"/>
                    </a:lnTo>
                    <a:lnTo>
                      <a:pt x="263" y="80"/>
                    </a:lnTo>
                    <a:lnTo>
                      <a:pt x="261" y="77"/>
                    </a:lnTo>
                    <a:lnTo>
                      <a:pt x="258" y="74"/>
                    </a:lnTo>
                    <a:lnTo>
                      <a:pt x="255" y="74"/>
                    </a:lnTo>
                    <a:lnTo>
                      <a:pt x="255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6" name="Freeform 919"/>
              <p:cNvSpPr>
                <a:spLocks/>
              </p:cNvSpPr>
              <p:nvPr/>
            </p:nvSpPr>
            <p:spPr bwMode="auto">
              <a:xfrm>
                <a:off x="1325497" y="3383773"/>
                <a:ext cx="222167" cy="860425"/>
              </a:xfrm>
              <a:custGeom>
                <a:avLst/>
                <a:gdLst>
                  <a:gd name="T0" fmla="*/ 378 w 409"/>
                  <a:gd name="T1" fmla="*/ 461 h 1626"/>
                  <a:gd name="T2" fmla="*/ 350 w 409"/>
                  <a:gd name="T3" fmla="*/ 322 h 1626"/>
                  <a:gd name="T4" fmla="*/ 316 w 409"/>
                  <a:gd name="T5" fmla="*/ 269 h 1626"/>
                  <a:gd name="T6" fmla="*/ 259 w 409"/>
                  <a:gd name="T7" fmla="*/ 246 h 1626"/>
                  <a:gd name="T8" fmla="*/ 264 w 409"/>
                  <a:gd name="T9" fmla="*/ 231 h 1626"/>
                  <a:gd name="T10" fmla="*/ 272 w 409"/>
                  <a:gd name="T11" fmla="*/ 181 h 1626"/>
                  <a:gd name="T12" fmla="*/ 272 w 409"/>
                  <a:gd name="T13" fmla="*/ 47 h 1626"/>
                  <a:gd name="T14" fmla="*/ 244 w 409"/>
                  <a:gd name="T15" fmla="*/ 9 h 1626"/>
                  <a:gd name="T16" fmla="*/ 183 w 409"/>
                  <a:gd name="T17" fmla="*/ 1 h 1626"/>
                  <a:gd name="T18" fmla="*/ 132 w 409"/>
                  <a:gd name="T19" fmla="*/ 31 h 1626"/>
                  <a:gd name="T20" fmla="*/ 114 w 409"/>
                  <a:gd name="T21" fmla="*/ 89 h 1626"/>
                  <a:gd name="T22" fmla="*/ 109 w 409"/>
                  <a:gd name="T23" fmla="*/ 230 h 1626"/>
                  <a:gd name="T24" fmla="*/ 103 w 409"/>
                  <a:gd name="T25" fmla="*/ 252 h 1626"/>
                  <a:gd name="T26" fmla="*/ 31 w 409"/>
                  <a:gd name="T27" fmla="*/ 276 h 1626"/>
                  <a:gd name="T28" fmla="*/ 8 w 409"/>
                  <a:gd name="T29" fmla="*/ 334 h 1626"/>
                  <a:gd name="T30" fmla="*/ 1 w 409"/>
                  <a:gd name="T31" fmla="*/ 684 h 1626"/>
                  <a:gd name="T32" fmla="*/ 4 w 409"/>
                  <a:gd name="T33" fmla="*/ 806 h 1626"/>
                  <a:gd name="T34" fmla="*/ 31 w 409"/>
                  <a:gd name="T35" fmla="*/ 844 h 1626"/>
                  <a:gd name="T36" fmla="*/ 43 w 409"/>
                  <a:gd name="T37" fmla="*/ 840 h 1626"/>
                  <a:gd name="T38" fmla="*/ 51 w 409"/>
                  <a:gd name="T39" fmla="*/ 820 h 1626"/>
                  <a:gd name="T40" fmla="*/ 43 w 409"/>
                  <a:gd name="T41" fmla="*/ 798 h 1626"/>
                  <a:gd name="T42" fmla="*/ 51 w 409"/>
                  <a:gd name="T43" fmla="*/ 766 h 1626"/>
                  <a:gd name="T44" fmla="*/ 57 w 409"/>
                  <a:gd name="T45" fmla="*/ 644 h 1626"/>
                  <a:gd name="T46" fmla="*/ 57 w 409"/>
                  <a:gd name="T47" fmla="*/ 849 h 1626"/>
                  <a:gd name="T48" fmla="*/ 51 w 409"/>
                  <a:gd name="T49" fmla="*/ 949 h 1626"/>
                  <a:gd name="T50" fmla="*/ 44 w 409"/>
                  <a:gd name="T51" fmla="*/ 1013 h 1626"/>
                  <a:gd name="T52" fmla="*/ 41 w 409"/>
                  <a:gd name="T53" fmla="*/ 1076 h 1626"/>
                  <a:gd name="T54" fmla="*/ 93 w 409"/>
                  <a:gd name="T55" fmla="*/ 1105 h 1626"/>
                  <a:gd name="T56" fmla="*/ 93 w 409"/>
                  <a:gd name="T57" fmla="*/ 1199 h 1626"/>
                  <a:gd name="T58" fmla="*/ 89 w 409"/>
                  <a:gd name="T59" fmla="*/ 1424 h 1626"/>
                  <a:gd name="T60" fmla="*/ 71 w 409"/>
                  <a:gd name="T61" fmla="*/ 1553 h 1626"/>
                  <a:gd name="T62" fmla="*/ 86 w 409"/>
                  <a:gd name="T63" fmla="*/ 1622 h 1626"/>
                  <a:gd name="T64" fmla="*/ 109 w 409"/>
                  <a:gd name="T65" fmla="*/ 1620 h 1626"/>
                  <a:gd name="T66" fmla="*/ 118 w 409"/>
                  <a:gd name="T67" fmla="*/ 1521 h 1626"/>
                  <a:gd name="T68" fmla="*/ 157 w 409"/>
                  <a:gd name="T69" fmla="*/ 1254 h 1626"/>
                  <a:gd name="T70" fmla="*/ 167 w 409"/>
                  <a:gd name="T71" fmla="*/ 1111 h 1626"/>
                  <a:gd name="T72" fmla="*/ 213 w 409"/>
                  <a:gd name="T73" fmla="*/ 1084 h 1626"/>
                  <a:gd name="T74" fmla="*/ 232 w 409"/>
                  <a:gd name="T75" fmla="*/ 1102 h 1626"/>
                  <a:gd name="T76" fmla="*/ 228 w 409"/>
                  <a:gd name="T77" fmla="*/ 1273 h 1626"/>
                  <a:gd name="T78" fmla="*/ 240 w 409"/>
                  <a:gd name="T79" fmla="*/ 1445 h 1626"/>
                  <a:gd name="T80" fmla="*/ 228 w 409"/>
                  <a:gd name="T81" fmla="*/ 1513 h 1626"/>
                  <a:gd name="T82" fmla="*/ 252 w 409"/>
                  <a:gd name="T83" fmla="*/ 1565 h 1626"/>
                  <a:gd name="T84" fmla="*/ 261 w 409"/>
                  <a:gd name="T85" fmla="*/ 1598 h 1626"/>
                  <a:gd name="T86" fmla="*/ 316 w 409"/>
                  <a:gd name="T87" fmla="*/ 1616 h 1626"/>
                  <a:gd name="T88" fmla="*/ 308 w 409"/>
                  <a:gd name="T89" fmla="*/ 1577 h 1626"/>
                  <a:gd name="T90" fmla="*/ 275 w 409"/>
                  <a:gd name="T91" fmla="*/ 1484 h 1626"/>
                  <a:gd name="T92" fmla="*/ 295 w 409"/>
                  <a:gd name="T93" fmla="*/ 1205 h 1626"/>
                  <a:gd name="T94" fmla="*/ 295 w 409"/>
                  <a:gd name="T95" fmla="*/ 1077 h 1626"/>
                  <a:gd name="T96" fmla="*/ 335 w 409"/>
                  <a:gd name="T97" fmla="*/ 1070 h 1626"/>
                  <a:gd name="T98" fmla="*/ 344 w 409"/>
                  <a:gd name="T99" fmla="*/ 745 h 1626"/>
                  <a:gd name="T100" fmla="*/ 356 w 409"/>
                  <a:gd name="T101" fmla="*/ 763 h 1626"/>
                  <a:gd name="T102" fmla="*/ 366 w 409"/>
                  <a:gd name="T103" fmla="*/ 819 h 1626"/>
                  <a:gd name="T104" fmla="*/ 357 w 409"/>
                  <a:gd name="T105" fmla="*/ 838 h 1626"/>
                  <a:gd name="T106" fmla="*/ 370 w 409"/>
                  <a:gd name="T107" fmla="*/ 841 h 1626"/>
                  <a:gd name="T108" fmla="*/ 369 w 409"/>
                  <a:gd name="T109" fmla="*/ 853 h 1626"/>
                  <a:gd name="T110" fmla="*/ 390 w 409"/>
                  <a:gd name="T111" fmla="*/ 853 h 1626"/>
                  <a:gd name="T112" fmla="*/ 400 w 409"/>
                  <a:gd name="T113" fmla="*/ 863 h 1626"/>
                  <a:gd name="T114" fmla="*/ 409 w 409"/>
                  <a:gd name="T115" fmla="*/ 840 h 1626"/>
                  <a:gd name="T116" fmla="*/ 390 w 409"/>
                  <a:gd name="T117" fmla="*/ 734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9" h="1626">
                    <a:moveTo>
                      <a:pt x="387" y="604"/>
                    </a:moveTo>
                    <a:lnTo>
                      <a:pt x="387" y="604"/>
                    </a:lnTo>
                    <a:lnTo>
                      <a:pt x="387" y="573"/>
                    </a:lnTo>
                    <a:lnTo>
                      <a:pt x="385" y="537"/>
                    </a:lnTo>
                    <a:lnTo>
                      <a:pt x="382" y="500"/>
                    </a:lnTo>
                    <a:lnTo>
                      <a:pt x="378" y="461"/>
                    </a:lnTo>
                    <a:lnTo>
                      <a:pt x="373" y="424"/>
                    </a:lnTo>
                    <a:lnTo>
                      <a:pt x="369" y="392"/>
                    </a:lnTo>
                    <a:lnTo>
                      <a:pt x="363" y="365"/>
                    </a:lnTo>
                    <a:lnTo>
                      <a:pt x="359" y="346"/>
                    </a:lnTo>
                    <a:lnTo>
                      <a:pt x="359" y="346"/>
                    </a:lnTo>
                    <a:lnTo>
                      <a:pt x="350" y="322"/>
                    </a:lnTo>
                    <a:lnTo>
                      <a:pt x="342" y="303"/>
                    </a:lnTo>
                    <a:lnTo>
                      <a:pt x="338" y="294"/>
                    </a:lnTo>
                    <a:lnTo>
                      <a:pt x="332" y="285"/>
                    </a:lnTo>
                    <a:lnTo>
                      <a:pt x="324" y="276"/>
                    </a:lnTo>
                    <a:lnTo>
                      <a:pt x="316" y="269"/>
                    </a:lnTo>
                    <a:lnTo>
                      <a:pt x="316" y="269"/>
                    </a:lnTo>
                    <a:lnTo>
                      <a:pt x="307" y="263"/>
                    </a:lnTo>
                    <a:lnTo>
                      <a:pt x="298" y="258"/>
                    </a:lnTo>
                    <a:lnTo>
                      <a:pt x="278" y="254"/>
                    </a:lnTo>
                    <a:lnTo>
                      <a:pt x="278" y="254"/>
                    </a:lnTo>
                    <a:lnTo>
                      <a:pt x="267" y="251"/>
                    </a:lnTo>
                    <a:lnTo>
                      <a:pt x="259" y="246"/>
                    </a:lnTo>
                    <a:lnTo>
                      <a:pt x="255" y="243"/>
                    </a:lnTo>
                    <a:lnTo>
                      <a:pt x="253" y="240"/>
                    </a:lnTo>
                    <a:lnTo>
                      <a:pt x="255" y="237"/>
                    </a:lnTo>
                    <a:lnTo>
                      <a:pt x="256" y="234"/>
                    </a:lnTo>
                    <a:lnTo>
                      <a:pt x="264" y="231"/>
                    </a:lnTo>
                    <a:lnTo>
                      <a:pt x="264" y="231"/>
                    </a:lnTo>
                    <a:lnTo>
                      <a:pt x="265" y="228"/>
                    </a:lnTo>
                    <a:lnTo>
                      <a:pt x="267" y="224"/>
                    </a:lnTo>
                    <a:lnTo>
                      <a:pt x="271" y="208"/>
                    </a:lnTo>
                    <a:lnTo>
                      <a:pt x="272" y="191"/>
                    </a:lnTo>
                    <a:lnTo>
                      <a:pt x="272" y="181"/>
                    </a:lnTo>
                    <a:lnTo>
                      <a:pt x="272" y="181"/>
                    </a:lnTo>
                    <a:lnTo>
                      <a:pt x="274" y="162"/>
                    </a:lnTo>
                    <a:lnTo>
                      <a:pt x="275" y="120"/>
                    </a:lnTo>
                    <a:lnTo>
                      <a:pt x="277" y="96"/>
                    </a:lnTo>
                    <a:lnTo>
                      <a:pt x="275" y="74"/>
                    </a:lnTo>
                    <a:lnTo>
                      <a:pt x="274" y="55"/>
                    </a:lnTo>
                    <a:lnTo>
                      <a:pt x="272" y="47"/>
                    </a:lnTo>
                    <a:lnTo>
                      <a:pt x="270" y="42"/>
                    </a:lnTo>
                    <a:lnTo>
                      <a:pt x="270" y="42"/>
                    </a:lnTo>
                    <a:lnTo>
                      <a:pt x="264" y="30"/>
                    </a:lnTo>
                    <a:lnTo>
                      <a:pt x="258" y="22"/>
                    </a:lnTo>
                    <a:lnTo>
                      <a:pt x="252" y="15"/>
                    </a:lnTo>
                    <a:lnTo>
                      <a:pt x="244" y="9"/>
                    </a:lnTo>
                    <a:lnTo>
                      <a:pt x="235" y="4"/>
                    </a:lnTo>
                    <a:lnTo>
                      <a:pt x="225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198" y="0"/>
                    </a:lnTo>
                    <a:lnTo>
                      <a:pt x="183" y="1"/>
                    </a:lnTo>
                    <a:lnTo>
                      <a:pt x="167" y="6"/>
                    </a:lnTo>
                    <a:lnTo>
                      <a:pt x="160" y="9"/>
                    </a:lnTo>
                    <a:lnTo>
                      <a:pt x="152" y="13"/>
                    </a:lnTo>
                    <a:lnTo>
                      <a:pt x="145" y="18"/>
                    </a:lnTo>
                    <a:lnTo>
                      <a:pt x="137" y="24"/>
                    </a:lnTo>
                    <a:lnTo>
                      <a:pt x="132" y="31"/>
                    </a:lnTo>
                    <a:lnTo>
                      <a:pt x="126" y="40"/>
                    </a:lnTo>
                    <a:lnTo>
                      <a:pt x="121" y="50"/>
                    </a:lnTo>
                    <a:lnTo>
                      <a:pt x="118" y="61"/>
                    </a:lnTo>
                    <a:lnTo>
                      <a:pt x="115" y="74"/>
                    </a:lnTo>
                    <a:lnTo>
                      <a:pt x="114" y="89"/>
                    </a:lnTo>
                    <a:lnTo>
                      <a:pt x="114" y="89"/>
                    </a:lnTo>
                    <a:lnTo>
                      <a:pt x="112" y="136"/>
                    </a:lnTo>
                    <a:lnTo>
                      <a:pt x="108" y="178"/>
                    </a:lnTo>
                    <a:lnTo>
                      <a:pt x="106" y="212"/>
                    </a:lnTo>
                    <a:lnTo>
                      <a:pt x="108" y="223"/>
                    </a:lnTo>
                    <a:lnTo>
                      <a:pt x="109" y="230"/>
                    </a:lnTo>
                    <a:lnTo>
                      <a:pt x="109" y="230"/>
                    </a:lnTo>
                    <a:lnTo>
                      <a:pt x="114" y="234"/>
                    </a:lnTo>
                    <a:lnTo>
                      <a:pt x="115" y="237"/>
                    </a:lnTo>
                    <a:lnTo>
                      <a:pt x="115" y="242"/>
                    </a:lnTo>
                    <a:lnTo>
                      <a:pt x="114" y="245"/>
                    </a:lnTo>
                    <a:lnTo>
                      <a:pt x="112" y="248"/>
                    </a:lnTo>
                    <a:lnTo>
                      <a:pt x="103" y="252"/>
                    </a:lnTo>
                    <a:lnTo>
                      <a:pt x="89" y="257"/>
                    </a:lnTo>
                    <a:lnTo>
                      <a:pt x="65" y="261"/>
                    </a:lnTo>
                    <a:lnTo>
                      <a:pt x="65" y="261"/>
                    </a:lnTo>
                    <a:lnTo>
                      <a:pt x="51" y="263"/>
                    </a:lnTo>
                    <a:lnTo>
                      <a:pt x="40" y="269"/>
                    </a:lnTo>
                    <a:lnTo>
                      <a:pt x="31" y="276"/>
                    </a:lnTo>
                    <a:lnTo>
                      <a:pt x="23" y="285"/>
                    </a:lnTo>
                    <a:lnTo>
                      <a:pt x="16" y="295"/>
                    </a:lnTo>
                    <a:lnTo>
                      <a:pt x="11" y="307"/>
                    </a:lnTo>
                    <a:lnTo>
                      <a:pt x="10" y="320"/>
                    </a:lnTo>
                    <a:lnTo>
                      <a:pt x="8" y="334"/>
                    </a:lnTo>
                    <a:lnTo>
                      <a:pt x="8" y="334"/>
                    </a:lnTo>
                    <a:lnTo>
                      <a:pt x="7" y="401"/>
                    </a:lnTo>
                    <a:lnTo>
                      <a:pt x="2" y="510"/>
                    </a:lnTo>
                    <a:lnTo>
                      <a:pt x="0" y="620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5" y="725"/>
                    </a:lnTo>
                    <a:lnTo>
                      <a:pt x="7" y="754"/>
                    </a:lnTo>
                    <a:lnTo>
                      <a:pt x="7" y="754"/>
                    </a:lnTo>
                    <a:lnTo>
                      <a:pt x="4" y="789"/>
                    </a:lnTo>
                    <a:lnTo>
                      <a:pt x="4" y="806"/>
                    </a:lnTo>
                    <a:lnTo>
                      <a:pt x="5" y="813"/>
                    </a:lnTo>
                    <a:lnTo>
                      <a:pt x="7" y="816"/>
                    </a:lnTo>
                    <a:lnTo>
                      <a:pt x="7" y="816"/>
                    </a:lnTo>
                    <a:lnTo>
                      <a:pt x="14" y="823"/>
                    </a:lnTo>
                    <a:lnTo>
                      <a:pt x="23" y="834"/>
                    </a:lnTo>
                    <a:lnTo>
                      <a:pt x="31" y="844"/>
                    </a:lnTo>
                    <a:lnTo>
                      <a:pt x="34" y="846"/>
                    </a:lnTo>
                    <a:lnTo>
                      <a:pt x="35" y="847"/>
                    </a:lnTo>
                    <a:lnTo>
                      <a:pt x="35" y="847"/>
                    </a:lnTo>
                    <a:lnTo>
                      <a:pt x="40" y="844"/>
                    </a:lnTo>
                    <a:lnTo>
                      <a:pt x="41" y="843"/>
                    </a:lnTo>
                    <a:lnTo>
                      <a:pt x="43" y="840"/>
                    </a:lnTo>
                    <a:lnTo>
                      <a:pt x="43" y="837"/>
                    </a:lnTo>
                    <a:lnTo>
                      <a:pt x="43" y="831"/>
                    </a:lnTo>
                    <a:lnTo>
                      <a:pt x="44" y="828"/>
                    </a:lnTo>
                    <a:lnTo>
                      <a:pt x="47" y="825"/>
                    </a:lnTo>
                    <a:lnTo>
                      <a:pt x="47" y="825"/>
                    </a:lnTo>
                    <a:lnTo>
                      <a:pt x="51" y="820"/>
                    </a:lnTo>
                    <a:lnTo>
                      <a:pt x="51" y="817"/>
                    </a:lnTo>
                    <a:lnTo>
                      <a:pt x="51" y="816"/>
                    </a:lnTo>
                    <a:lnTo>
                      <a:pt x="48" y="810"/>
                    </a:lnTo>
                    <a:lnTo>
                      <a:pt x="44" y="803"/>
                    </a:lnTo>
                    <a:lnTo>
                      <a:pt x="44" y="803"/>
                    </a:lnTo>
                    <a:lnTo>
                      <a:pt x="43" y="798"/>
                    </a:lnTo>
                    <a:lnTo>
                      <a:pt x="43" y="794"/>
                    </a:lnTo>
                    <a:lnTo>
                      <a:pt x="44" y="786"/>
                    </a:lnTo>
                    <a:lnTo>
                      <a:pt x="48" y="779"/>
                    </a:lnTo>
                    <a:lnTo>
                      <a:pt x="50" y="773"/>
                    </a:lnTo>
                    <a:lnTo>
                      <a:pt x="51" y="766"/>
                    </a:lnTo>
                    <a:lnTo>
                      <a:pt x="51" y="766"/>
                    </a:lnTo>
                    <a:lnTo>
                      <a:pt x="53" y="690"/>
                    </a:lnTo>
                    <a:lnTo>
                      <a:pt x="54" y="651"/>
                    </a:lnTo>
                    <a:lnTo>
                      <a:pt x="56" y="642"/>
                    </a:lnTo>
                    <a:lnTo>
                      <a:pt x="56" y="642"/>
                    </a:lnTo>
                    <a:lnTo>
                      <a:pt x="57" y="644"/>
                    </a:lnTo>
                    <a:lnTo>
                      <a:pt x="57" y="644"/>
                    </a:lnTo>
                    <a:lnTo>
                      <a:pt x="62" y="700"/>
                    </a:lnTo>
                    <a:lnTo>
                      <a:pt x="63" y="751"/>
                    </a:lnTo>
                    <a:lnTo>
                      <a:pt x="63" y="751"/>
                    </a:lnTo>
                    <a:lnTo>
                      <a:pt x="65" y="785"/>
                    </a:lnTo>
                    <a:lnTo>
                      <a:pt x="63" y="813"/>
                    </a:lnTo>
                    <a:lnTo>
                      <a:pt x="57" y="849"/>
                    </a:lnTo>
                    <a:lnTo>
                      <a:pt x="57" y="849"/>
                    </a:lnTo>
                    <a:lnTo>
                      <a:pt x="56" y="866"/>
                    </a:lnTo>
                    <a:lnTo>
                      <a:pt x="54" y="884"/>
                    </a:lnTo>
                    <a:lnTo>
                      <a:pt x="53" y="914"/>
                    </a:lnTo>
                    <a:lnTo>
                      <a:pt x="53" y="936"/>
                    </a:lnTo>
                    <a:lnTo>
                      <a:pt x="51" y="949"/>
                    </a:lnTo>
                    <a:lnTo>
                      <a:pt x="51" y="949"/>
                    </a:lnTo>
                    <a:lnTo>
                      <a:pt x="50" y="960"/>
                    </a:lnTo>
                    <a:lnTo>
                      <a:pt x="50" y="972"/>
                    </a:lnTo>
                    <a:lnTo>
                      <a:pt x="47" y="990"/>
                    </a:lnTo>
                    <a:lnTo>
                      <a:pt x="44" y="1013"/>
                    </a:lnTo>
                    <a:lnTo>
                      <a:pt x="44" y="1013"/>
                    </a:lnTo>
                    <a:lnTo>
                      <a:pt x="38" y="1037"/>
                    </a:lnTo>
                    <a:lnTo>
                      <a:pt x="37" y="1056"/>
                    </a:lnTo>
                    <a:lnTo>
                      <a:pt x="37" y="1064"/>
                    </a:lnTo>
                    <a:lnTo>
                      <a:pt x="37" y="1070"/>
                    </a:lnTo>
                    <a:lnTo>
                      <a:pt x="38" y="1073"/>
                    </a:lnTo>
                    <a:lnTo>
                      <a:pt x="41" y="1076"/>
                    </a:lnTo>
                    <a:lnTo>
                      <a:pt x="41" y="1076"/>
                    </a:lnTo>
                    <a:lnTo>
                      <a:pt x="66" y="1077"/>
                    </a:lnTo>
                    <a:lnTo>
                      <a:pt x="83" y="1079"/>
                    </a:lnTo>
                    <a:lnTo>
                      <a:pt x="83" y="1079"/>
                    </a:lnTo>
                    <a:lnTo>
                      <a:pt x="86" y="1086"/>
                    </a:lnTo>
                    <a:lnTo>
                      <a:pt x="93" y="1105"/>
                    </a:lnTo>
                    <a:lnTo>
                      <a:pt x="96" y="1119"/>
                    </a:lnTo>
                    <a:lnTo>
                      <a:pt x="99" y="1130"/>
                    </a:lnTo>
                    <a:lnTo>
                      <a:pt x="100" y="1142"/>
                    </a:lnTo>
                    <a:lnTo>
                      <a:pt x="100" y="1153"/>
                    </a:lnTo>
                    <a:lnTo>
                      <a:pt x="100" y="1153"/>
                    </a:lnTo>
                    <a:lnTo>
                      <a:pt x="93" y="1199"/>
                    </a:lnTo>
                    <a:lnTo>
                      <a:pt x="89" y="1227"/>
                    </a:lnTo>
                    <a:lnTo>
                      <a:pt x="89" y="1257"/>
                    </a:lnTo>
                    <a:lnTo>
                      <a:pt x="89" y="1257"/>
                    </a:lnTo>
                    <a:lnTo>
                      <a:pt x="90" y="1347"/>
                    </a:lnTo>
                    <a:lnTo>
                      <a:pt x="90" y="1395"/>
                    </a:lnTo>
                    <a:lnTo>
                      <a:pt x="89" y="1424"/>
                    </a:lnTo>
                    <a:lnTo>
                      <a:pt x="89" y="1424"/>
                    </a:lnTo>
                    <a:lnTo>
                      <a:pt x="83" y="1482"/>
                    </a:lnTo>
                    <a:lnTo>
                      <a:pt x="78" y="1516"/>
                    </a:lnTo>
                    <a:lnTo>
                      <a:pt x="74" y="1541"/>
                    </a:lnTo>
                    <a:lnTo>
                      <a:pt x="74" y="1541"/>
                    </a:lnTo>
                    <a:lnTo>
                      <a:pt x="71" y="1553"/>
                    </a:lnTo>
                    <a:lnTo>
                      <a:pt x="71" y="1567"/>
                    </a:lnTo>
                    <a:lnTo>
                      <a:pt x="71" y="1581"/>
                    </a:lnTo>
                    <a:lnTo>
                      <a:pt x="72" y="1595"/>
                    </a:lnTo>
                    <a:lnTo>
                      <a:pt x="77" y="1608"/>
                    </a:lnTo>
                    <a:lnTo>
                      <a:pt x="83" y="1617"/>
                    </a:lnTo>
                    <a:lnTo>
                      <a:pt x="86" y="1622"/>
                    </a:lnTo>
                    <a:lnTo>
                      <a:pt x="90" y="1625"/>
                    </a:lnTo>
                    <a:lnTo>
                      <a:pt x="94" y="1626"/>
                    </a:lnTo>
                    <a:lnTo>
                      <a:pt x="100" y="1626"/>
                    </a:lnTo>
                    <a:lnTo>
                      <a:pt x="100" y="1626"/>
                    </a:lnTo>
                    <a:lnTo>
                      <a:pt x="105" y="1625"/>
                    </a:lnTo>
                    <a:lnTo>
                      <a:pt x="109" y="1620"/>
                    </a:lnTo>
                    <a:lnTo>
                      <a:pt x="112" y="1616"/>
                    </a:lnTo>
                    <a:lnTo>
                      <a:pt x="115" y="1610"/>
                    </a:lnTo>
                    <a:lnTo>
                      <a:pt x="120" y="1595"/>
                    </a:lnTo>
                    <a:lnTo>
                      <a:pt x="121" y="1579"/>
                    </a:lnTo>
                    <a:lnTo>
                      <a:pt x="121" y="1579"/>
                    </a:lnTo>
                    <a:lnTo>
                      <a:pt x="118" y="1521"/>
                    </a:lnTo>
                    <a:lnTo>
                      <a:pt x="118" y="1478"/>
                    </a:lnTo>
                    <a:lnTo>
                      <a:pt x="120" y="1457"/>
                    </a:lnTo>
                    <a:lnTo>
                      <a:pt x="123" y="1436"/>
                    </a:lnTo>
                    <a:lnTo>
                      <a:pt x="123" y="1436"/>
                    </a:lnTo>
                    <a:lnTo>
                      <a:pt x="145" y="1316"/>
                    </a:lnTo>
                    <a:lnTo>
                      <a:pt x="157" y="1254"/>
                    </a:lnTo>
                    <a:lnTo>
                      <a:pt x="160" y="1231"/>
                    </a:lnTo>
                    <a:lnTo>
                      <a:pt x="161" y="1217"/>
                    </a:lnTo>
                    <a:lnTo>
                      <a:pt x="161" y="1217"/>
                    </a:lnTo>
                    <a:lnTo>
                      <a:pt x="163" y="1187"/>
                    </a:lnTo>
                    <a:lnTo>
                      <a:pt x="164" y="1148"/>
                    </a:lnTo>
                    <a:lnTo>
                      <a:pt x="167" y="1111"/>
                    </a:lnTo>
                    <a:lnTo>
                      <a:pt x="167" y="1087"/>
                    </a:lnTo>
                    <a:lnTo>
                      <a:pt x="167" y="1087"/>
                    </a:lnTo>
                    <a:lnTo>
                      <a:pt x="189" y="1089"/>
                    </a:lnTo>
                    <a:lnTo>
                      <a:pt x="204" y="1087"/>
                    </a:lnTo>
                    <a:lnTo>
                      <a:pt x="210" y="1086"/>
                    </a:lnTo>
                    <a:lnTo>
                      <a:pt x="213" y="1084"/>
                    </a:lnTo>
                    <a:lnTo>
                      <a:pt x="213" y="1084"/>
                    </a:lnTo>
                    <a:lnTo>
                      <a:pt x="218" y="1084"/>
                    </a:lnTo>
                    <a:lnTo>
                      <a:pt x="221" y="1086"/>
                    </a:lnTo>
                    <a:lnTo>
                      <a:pt x="225" y="1089"/>
                    </a:lnTo>
                    <a:lnTo>
                      <a:pt x="228" y="1093"/>
                    </a:lnTo>
                    <a:lnTo>
                      <a:pt x="232" y="1102"/>
                    </a:lnTo>
                    <a:lnTo>
                      <a:pt x="234" y="1113"/>
                    </a:lnTo>
                    <a:lnTo>
                      <a:pt x="234" y="1129"/>
                    </a:lnTo>
                    <a:lnTo>
                      <a:pt x="234" y="1129"/>
                    </a:lnTo>
                    <a:lnTo>
                      <a:pt x="229" y="1215"/>
                    </a:lnTo>
                    <a:lnTo>
                      <a:pt x="228" y="1257"/>
                    </a:lnTo>
                    <a:lnTo>
                      <a:pt x="228" y="1273"/>
                    </a:lnTo>
                    <a:lnTo>
                      <a:pt x="229" y="1286"/>
                    </a:lnTo>
                    <a:lnTo>
                      <a:pt x="229" y="1286"/>
                    </a:lnTo>
                    <a:lnTo>
                      <a:pt x="234" y="1322"/>
                    </a:lnTo>
                    <a:lnTo>
                      <a:pt x="238" y="1372"/>
                    </a:lnTo>
                    <a:lnTo>
                      <a:pt x="240" y="1424"/>
                    </a:lnTo>
                    <a:lnTo>
                      <a:pt x="240" y="1445"/>
                    </a:lnTo>
                    <a:lnTo>
                      <a:pt x="240" y="1463"/>
                    </a:lnTo>
                    <a:lnTo>
                      <a:pt x="240" y="1463"/>
                    </a:lnTo>
                    <a:lnTo>
                      <a:pt x="238" y="1475"/>
                    </a:lnTo>
                    <a:lnTo>
                      <a:pt x="235" y="1485"/>
                    </a:lnTo>
                    <a:lnTo>
                      <a:pt x="231" y="1501"/>
                    </a:lnTo>
                    <a:lnTo>
                      <a:pt x="228" y="1513"/>
                    </a:lnTo>
                    <a:lnTo>
                      <a:pt x="229" y="1518"/>
                    </a:lnTo>
                    <a:lnTo>
                      <a:pt x="231" y="1522"/>
                    </a:lnTo>
                    <a:lnTo>
                      <a:pt x="231" y="1522"/>
                    </a:lnTo>
                    <a:lnTo>
                      <a:pt x="244" y="1546"/>
                    </a:lnTo>
                    <a:lnTo>
                      <a:pt x="250" y="1559"/>
                    </a:lnTo>
                    <a:lnTo>
                      <a:pt x="252" y="1565"/>
                    </a:lnTo>
                    <a:lnTo>
                      <a:pt x="252" y="1571"/>
                    </a:lnTo>
                    <a:lnTo>
                      <a:pt x="252" y="1571"/>
                    </a:lnTo>
                    <a:lnTo>
                      <a:pt x="252" y="1577"/>
                    </a:lnTo>
                    <a:lnTo>
                      <a:pt x="253" y="1584"/>
                    </a:lnTo>
                    <a:lnTo>
                      <a:pt x="256" y="1592"/>
                    </a:lnTo>
                    <a:lnTo>
                      <a:pt x="261" y="1598"/>
                    </a:lnTo>
                    <a:lnTo>
                      <a:pt x="270" y="1605"/>
                    </a:lnTo>
                    <a:lnTo>
                      <a:pt x="280" y="1610"/>
                    </a:lnTo>
                    <a:lnTo>
                      <a:pt x="293" y="1614"/>
                    </a:lnTo>
                    <a:lnTo>
                      <a:pt x="311" y="1616"/>
                    </a:lnTo>
                    <a:lnTo>
                      <a:pt x="311" y="1616"/>
                    </a:lnTo>
                    <a:lnTo>
                      <a:pt x="316" y="1616"/>
                    </a:lnTo>
                    <a:lnTo>
                      <a:pt x="318" y="1614"/>
                    </a:lnTo>
                    <a:lnTo>
                      <a:pt x="320" y="1613"/>
                    </a:lnTo>
                    <a:lnTo>
                      <a:pt x="321" y="1611"/>
                    </a:lnTo>
                    <a:lnTo>
                      <a:pt x="321" y="1605"/>
                    </a:lnTo>
                    <a:lnTo>
                      <a:pt x="318" y="1596"/>
                    </a:lnTo>
                    <a:lnTo>
                      <a:pt x="308" y="1577"/>
                    </a:lnTo>
                    <a:lnTo>
                      <a:pt x="296" y="1556"/>
                    </a:lnTo>
                    <a:lnTo>
                      <a:pt x="296" y="1556"/>
                    </a:lnTo>
                    <a:lnTo>
                      <a:pt x="292" y="1546"/>
                    </a:lnTo>
                    <a:lnTo>
                      <a:pt x="287" y="1534"/>
                    </a:lnTo>
                    <a:lnTo>
                      <a:pt x="280" y="1507"/>
                    </a:lnTo>
                    <a:lnTo>
                      <a:pt x="275" y="1484"/>
                    </a:lnTo>
                    <a:lnTo>
                      <a:pt x="274" y="1463"/>
                    </a:lnTo>
                    <a:lnTo>
                      <a:pt x="274" y="1463"/>
                    </a:lnTo>
                    <a:lnTo>
                      <a:pt x="284" y="1350"/>
                    </a:lnTo>
                    <a:lnTo>
                      <a:pt x="292" y="1270"/>
                    </a:lnTo>
                    <a:lnTo>
                      <a:pt x="293" y="1234"/>
                    </a:lnTo>
                    <a:lnTo>
                      <a:pt x="295" y="1205"/>
                    </a:lnTo>
                    <a:lnTo>
                      <a:pt x="295" y="1205"/>
                    </a:lnTo>
                    <a:lnTo>
                      <a:pt x="295" y="1157"/>
                    </a:lnTo>
                    <a:lnTo>
                      <a:pt x="293" y="1116"/>
                    </a:lnTo>
                    <a:lnTo>
                      <a:pt x="293" y="1087"/>
                    </a:lnTo>
                    <a:lnTo>
                      <a:pt x="295" y="1080"/>
                    </a:lnTo>
                    <a:lnTo>
                      <a:pt x="295" y="1077"/>
                    </a:lnTo>
                    <a:lnTo>
                      <a:pt x="296" y="1077"/>
                    </a:lnTo>
                    <a:lnTo>
                      <a:pt x="296" y="1077"/>
                    </a:lnTo>
                    <a:lnTo>
                      <a:pt x="318" y="1076"/>
                    </a:lnTo>
                    <a:lnTo>
                      <a:pt x="326" y="1074"/>
                    </a:lnTo>
                    <a:lnTo>
                      <a:pt x="332" y="1073"/>
                    </a:lnTo>
                    <a:lnTo>
                      <a:pt x="335" y="1070"/>
                    </a:lnTo>
                    <a:lnTo>
                      <a:pt x="336" y="1065"/>
                    </a:lnTo>
                    <a:lnTo>
                      <a:pt x="336" y="1065"/>
                    </a:lnTo>
                    <a:lnTo>
                      <a:pt x="344" y="917"/>
                    </a:lnTo>
                    <a:lnTo>
                      <a:pt x="347" y="812"/>
                    </a:lnTo>
                    <a:lnTo>
                      <a:pt x="347" y="770"/>
                    </a:lnTo>
                    <a:lnTo>
                      <a:pt x="344" y="745"/>
                    </a:lnTo>
                    <a:lnTo>
                      <a:pt x="344" y="745"/>
                    </a:lnTo>
                    <a:lnTo>
                      <a:pt x="348" y="745"/>
                    </a:lnTo>
                    <a:lnTo>
                      <a:pt x="351" y="746"/>
                    </a:lnTo>
                    <a:lnTo>
                      <a:pt x="354" y="751"/>
                    </a:lnTo>
                    <a:lnTo>
                      <a:pt x="354" y="751"/>
                    </a:lnTo>
                    <a:lnTo>
                      <a:pt x="356" y="763"/>
                    </a:lnTo>
                    <a:lnTo>
                      <a:pt x="356" y="780"/>
                    </a:lnTo>
                    <a:lnTo>
                      <a:pt x="357" y="800"/>
                    </a:lnTo>
                    <a:lnTo>
                      <a:pt x="359" y="807"/>
                    </a:lnTo>
                    <a:lnTo>
                      <a:pt x="361" y="813"/>
                    </a:lnTo>
                    <a:lnTo>
                      <a:pt x="361" y="813"/>
                    </a:lnTo>
                    <a:lnTo>
                      <a:pt x="366" y="819"/>
                    </a:lnTo>
                    <a:lnTo>
                      <a:pt x="369" y="823"/>
                    </a:lnTo>
                    <a:lnTo>
                      <a:pt x="369" y="825"/>
                    </a:lnTo>
                    <a:lnTo>
                      <a:pt x="367" y="828"/>
                    </a:lnTo>
                    <a:lnTo>
                      <a:pt x="363" y="832"/>
                    </a:lnTo>
                    <a:lnTo>
                      <a:pt x="363" y="832"/>
                    </a:lnTo>
                    <a:lnTo>
                      <a:pt x="357" y="838"/>
                    </a:lnTo>
                    <a:lnTo>
                      <a:pt x="357" y="840"/>
                    </a:lnTo>
                    <a:lnTo>
                      <a:pt x="357" y="840"/>
                    </a:lnTo>
                    <a:lnTo>
                      <a:pt x="360" y="840"/>
                    </a:lnTo>
                    <a:lnTo>
                      <a:pt x="366" y="840"/>
                    </a:lnTo>
                    <a:lnTo>
                      <a:pt x="366" y="840"/>
                    </a:lnTo>
                    <a:lnTo>
                      <a:pt x="370" y="841"/>
                    </a:lnTo>
                    <a:lnTo>
                      <a:pt x="373" y="844"/>
                    </a:lnTo>
                    <a:lnTo>
                      <a:pt x="375" y="849"/>
                    </a:lnTo>
                    <a:lnTo>
                      <a:pt x="373" y="850"/>
                    </a:lnTo>
                    <a:lnTo>
                      <a:pt x="370" y="852"/>
                    </a:lnTo>
                    <a:lnTo>
                      <a:pt x="370" y="852"/>
                    </a:lnTo>
                    <a:lnTo>
                      <a:pt x="369" y="853"/>
                    </a:lnTo>
                    <a:lnTo>
                      <a:pt x="369" y="855"/>
                    </a:lnTo>
                    <a:lnTo>
                      <a:pt x="370" y="858"/>
                    </a:lnTo>
                    <a:lnTo>
                      <a:pt x="373" y="859"/>
                    </a:lnTo>
                    <a:lnTo>
                      <a:pt x="378" y="859"/>
                    </a:lnTo>
                    <a:lnTo>
                      <a:pt x="378" y="859"/>
                    </a:lnTo>
                    <a:lnTo>
                      <a:pt x="390" y="853"/>
                    </a:lnTo>
                    <a:lnTo>
                      <a:pt x="394" y="852"/>
                    </a:lnTo>
                    <a:lnTo>
                      <a:pt x="397" y="852"/>
                    </a:lnTo>
                    <a:lnTo>
                      <a:pt x="397" y="855"/>
                    </a:lnTo>
                    <a:lnTo>
                      <a:pt x="397" y="855"/>
                    </a:lnTo>
                    <a:lnTo>
                      <a:pt x="397" y="860"/>
                    </a:lnTo>
                    <a:lnTo>
                      <a:pt x="400" y="863"/>
                    </a:lnTo>
                    <a:lnTo>
                      <a:pt x="402" y="863"/>
                    </a:lnTo>
                    <a:lnTo>
                      <a:pt x="403" y="862"/>
                    </a:lnTo>
                    <a:lnTo>
                      <a:pt x="407" y="856"/>
                    </a:lnTo>
                    <a:lnTo>
                      <a:pt x="407" y="856"/>
                    </a:lnTo>
                    <a:lnTo>
                      <a:pt x="409" y="847"/>
                    </a:lnTo>
                    <a:lnTo>
                      <a:pt x="409" y="840"/>
                    </a:lnTo>
                    <a:lnTo>
                      <a:pt x="406" y="831"/>
                    </a:lnTo>
                    <a:lnTo>
                      <a:pt x="402" y="822"/>
                    </a:lnTo>
                    <a:lnTo>
                      <a:pt x="402" y="822"/>
                    </a:lnTo>
                    <a:lnTo>
                      <a:pt x="399" y="812"/>
                    </a:lnTo>
                    <a:lnTo>
                      <a:pt x="396" y="792"/>
                    </a:lnTo>
                    <a:lnTo>
                      <a:pt x="390" y="734"/>
                    </a:lnTo>
                    <a:lnTo>
                      <a:pt x="387" y="666"/>
                    </a:lnTo>
                    <a:lnTo>
                      <a:pt x="385" y="633"/>
                    </a:lnTo>
                    <a:lnTo>
                      <a:pt x="387" y="604"/>
                    </a:lnTo>
                    <a:lnTo>
                      <a:pt x="387" y="6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7" name="Freeform 920"/>
              <p:cNvSpPr>
                <a:spLocks/>
              </p:cNvSpPr>
              <p:nvPr/>
            </p:nvSpPr>
            <p:spPr bwMode="auto">
              <a:xfrm>
                <a:off x="1374147" y="3385361"/>
                <a:ext cx="107029" cy="125413"/>
              </a:xfrm>
              <a:custGeom>
                <a:avLst/>
                <a:gdLst>
                  <a:gd name="T0" fmla="*/ 25 w 196"/>
                  <a:gd name="T1" fmla="*/ 82 h 236"/>
                  <a:gd name="T2" fmla="*/ 25 w 196"/>
                  <a:gd name="T3" fmla="*/ 82 h 236"/>
                  <a:gd name="T4" fmla="*/ 24 w 196"/>
                  <a:gd name="T5" fmla="*/ 102 h 236"/>
                  <a:gd name="T6" fmla="*/ 22 w 196"/>
                  <a:gd name="T7" fmla="*/ 123 h 236"/>
                  <a:gd name="T8" fmla="*/ 19 w 196"/>
                  <a:gd name="T9" fmla="*/ 135 h 236"/>
                  <a:gd name="T10" fmla="*/ 15 w 196"/>
                  <a:gd name="T11" fmla="*/ 145 h 236"/>
                  <a:gd name="T12" fmla="*/ 15 w 196"/>
                  <a:gd name="T13" fmla="*/ 145 h 236"/>
                  <a:gd name="T14" fmla="*/ 6 w 196"/>
                  <a:gd name="T15" fmla="*/ 168 h 236"/>
                  <a:gd name="T16" fmla="*/ 2 w 196"/>
                  <a:gd name="T17" fmla="*/ 179 h 236"/>
                  <a:gd name="T18" fmla="*/ 0 w 196"/>
                  <a:gd name="T19" fmla="*/ 191 h 236"/>
                  <a:gd name="T20" fmla="*/ 0 w 196"/>
                  <a:gd name="T21" fmla="*/ 197 h 236"/>
                  <a:gd name="T22" fmla="*/ 0 w 196"/>
                  <a:gd name="T23" fmla="*/ 203 h 236"/>
                  <a:gd name="T24" fmla="*/ 2 w 196"/>
                  <a:gd name="T25" fmla="*/ 209 h 236"/>
                  <a:gd name="T26" fmla="*/ 4 w 196"/>
                  <a:gd name="T27" fmla="*/ 215 h 236"/>
                  <a:gd name="T28" fmla="*/ 9 w 196"/>
                  <a:gd name="T29" fmla="*/ 220 h 236"/>
                  <a:gd name="T30" fmla="*/ 15 w 196"/>
                  <a:gd name="T31" fmla="*/ 225 h 236"/>
                  <a:gd name="T32" fmla="*/ 22 w 196"/>
                  <a:gd name="T33" fmla="*/ 230 h 236"/>
                  <a:gd name="T34" fmla="*/ 31 w 196"/>
                  <a:gd name="T35" fmla="*/ 236 h 236"/>
                  <a:gd name="T36" fmla="*/ 166 w 196"/>
                  <a:gd name="T37" fmla="*/ 231 h 236"/>
                  <a:gd name="T38" fmla="*/ 166 w 196"/>
                  <a:gd name="T39" fmla="*/ 231 h 236"/>
                  <a:gd name="T40" fmla="*/ 169 w 196"/>
                  <a:gd name="T41" fmla="*/ 231 h 236"/>
                  <a:gd name="T42" fmla="*/ 174 w 196"/>
                  <a:gd name="T43" fmla="*/ 231 h 236"/>
                  <a:gd name="T44" fmla="*/ 178 w 196"/>
                  <a:gd name="T45" fmla="*/ 230 h 236"/>
                  <a:gd name="T46" fmla="*/ 184 w 196"/>
                  <a:gd name="T47" fmla="*/ 228 h 236"/>
                  <a:gd name="T48" fmla="*/ 188 w 196"/>
                  <a:gd name="T49" fmla="*/ 224 h 236"/>
                  <a:gd name="T50" fmla="*/ 193 w 196"/>
                  <a:gd name="T51" fmla="*/ 218 h 236"/>
                  <a:gd name="T52" fmla="*/ 194 w 196"/>
                  <a:gd name="T53" fmla="*/ 209 h 236"/>
                  <a:gd name="T54" fmla="*/ 194 w 196"/>
                  <a:gd name="T55" fmla="*/ 209 h 236"/>
                  <a:gd name="T56" fmla="*/ 196 w 196"/>
                  <a:gd name="T57" fmla="*/ 199 h 236"/>
                  <a:gd name="T58" fmla="*/ 194 w 196"/>
                  <a:gd name="T59" fmla="*/ 187 h 236"/>
                  <a:gd name="T60" fmla="*/ 191 w 196"/>
                  <a:gd name="T61" fmla="*/ 160 h 236"/>
                  <a:gd name="T62" fmla="*/ 188 w 196"/>
                  <a:gd name="T63" fmla="*/ 131 h 236"/>
                  <a:gd name="T64" fmla="*/ 187 w 196"/>
                  <a:gd name="T65" fmla="*/ 117 h 236"/>
                  <a:gd name="T66" fmla="*/ 187 w 196"/>
                  <a:gd name="T67" fmla="*/ 104 h 236"/>
                  <a:gd name="T68" fmla="*/ 187 w 196"/>
                  <a:gd name="T69" fmla="*/ 104 h 236"/>
                  <a:gd name="T70" fmla="*/ 187 w 196"/>
                  <a:gd name="T71" fmla="*/ 96 h 236"/>
                  <a:gd name="T72" fmla="*/ 184 w 196"/>
                  <a:gd name="T73" fmla="*/ 86 h 236"/>
                  <a:gd name="T74" fmla="*/ 181 w 196"/>
                  <a:gd name="T75" fmla="*/ 74 h 236"/>
                  <a:gd name="T76" fmla="*/ 177 w 196"/>
                  <a:gd name="T77" fmla="*/ 61 h 236"/>
                  <a:gd name="T78" fmla="*/ 171 w 196"/>
                  <a:gd name="T79" fmla="*/ 47 h 236"/>
                  <a:gd name="T80" fmla="*/ 163 w 196"/>
                  <a:gd name="T81" fmla="*/ 34 h 236"/>
                  <a:gd name="T82" fmla="*/ 154 w 196"/>
                  <a:gd name="T83" fmla="*/ 22 h 236"/>
                  <a:gd name="T84" fmla="*/ 144 w 196"/>
                  <a:gd name="T85" fmla="*/ 12 h 236"/>
                  <a:gd name="T86" fmla="*/ 134 w 196"/>
                  <a:gd name="T87" fmla="*/ 4 h 236"/>
                  <a:gd name="T88" fmla="*/ 128 w 196"/>
                  <a:gd name="T89" fmla="*/ 3 h 236"/>
                  <a:gd name="T90" fmla="*/ 120 w 196"/>
                  <a:gd name="T91" fmla="*/ 0 h 236"/>
                  <a:gd name="T92" fmla="*/ 114 w 196"/>
                  <a:gd name="T93" fmla="*/ 0 h 236"/>
                  <a:gd name="T94" fmla="*/ 107 w 196"/>
                  <a:gd name="T95" fmla="*/ 0 h 236"/>
                  <a:gd name="T96" fmla="*/ 101 w 196"/>
                  <a:gd name="T97" fmla="*/ 1 h 236"/>
                  <a:gd name="T98" fmla="*/ 93 w 196"/>
                  <a:gd name="T99" fmla="*/ 4 h 236"/>
                  <a:gd name="T100" fmla="*/ 85 w 196"/>
                  <a:gd name="T101" fmla="*/ 9 h 236"/>
                  <a:gd name="T102" fmla="*/ 77 w 196"/>
                  <a:gd name="T103" fmla="*/ 13 h 236"/>
                  <a:gd name="T104" fmla="*/ 70 w 196"/>
                  <a:gd name="T105" fmla="*/ 21 h 236"/>
                  <a:gd name="T106" fmla="*/ 61 w 196"/>
                  <a:gd name="T107" fmla="*/ 30 h 236"/>
                  <a:gd name="T108" fmla="*/ 52 w 196"/>
                  <a:gd name="T109" fmla="*/ 40 h 236"/>
                  <a:gd name="T110" fmla="*/ 43 w 196"/>
                  <a:gd name="T111" fmla="*/ 52 h 236"/>
                  <a:gd name="T112" fmla="*/ 25 w 196"/>
                  <a:gd name="T113" fmla="*/ 82 h 236"/>
                  <a:gd name="T114" fmla="*/ 25 w 196"/>
                  <a:gd name="T115" fmla="*/ 8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6" h="236">
                    <a:moveTo>
                      <a:pt x="25" y="82"/>
                    </a:moveTo>
                    <a:lnTo>
                      <a:pt x="25" y="82"/>
                    </a:lnTo>
                    <a:lnTo>
                      <a:pt x="24" y="102"/>
                    </a:lnTo>
                    <a:lnTo>
                      <a:pt x="22" y="123"/>
                    </a:lnTo>
                    <a:lnTo>
                      <a:pt x="19" y="135"/>
                    </a:lnTo>
                    <a:lnTo>
                      <a:pt x="15" y="145"/>
                    </a:lnTo>
                    <a:lnTo>
                      <a:pt x="15" y="145"/>
                    </a:lnTo>
                    <a:lnTo>
                      <a:pt x="6" y="168"/>
                    </a:lnTo>
                    <a:lnTo>
                      <a:pt x="2" y="179"/>
                    </a:lnTo>
                    <a:lnTo>
                      <a:pt x="0" y="191"/>
                    </a:lnTo>
                    <a:lnTo>
                      <a:pt x="0" y="197"/>
                    </a:lnTo>
                    <a:lnTo>
                      <a:pt x="0" y="203"/>
                    </a:lnTo>
                    <a:lnTo>
                      <a:pt x="2" y="209"/>
                    </a:lnTo>
                    <a:lnTo>
                      <a:pt x="4" y="215"/>
                    </a:lnTo>
                    <a:lnTo>
                      <a:pt x="9" y="220"/>
                    </a:lnTo>
                    <a:lnTo>
                      <a:pt x="15" y="225"/>
                    </a:lnTo>
                    <a:lnTo>
                      <a:pt x="22" y="230"/>
                    </a:lnTo>
                    <a:lnTo>
                      <a:pt x="31" y="236"/>
                    </a:lnTo>
                    <a:lnTo>
                      <a:pt x="166" y="231"/>
                    </a:lnTo>
                    <a:lnTo>
                      <a:pt x="166" y="231"/>
                    </a:lnTo>
                    <a:lnTo>
                      <a:pt x="169" y="231"/>
                    </a:lnTo>
                    <a:lnTo>
                      <a:pt x="174" y="231"/>
                    </a:lnTo>
                    <a:lnTo>
                      <a:pt x="178" y="230"/>
                    </a:lnTo>
                    <a:lnTo>
                      <a:pt x="184" y="228"/>
                    </a:lnTo>
                    <a:lnTo>
                      <a:pt x="188" y="224"/>
                    </a:lnTo>
                    <a:lnTo>
                      <a:pt x="193" y="218"/>
                    </a:lnTo>
                    <a:lnTo>
                      <a:pt x="194" y="209"/>
                    </a:lnTo>
                    <a:lnTo>
                      <a:pt x="194" y="209"/>
                    </a:lnTo>
                    <a:lnTo>
                      <a:pt x="196" y="199"/>
                    </a:lnTo>
                    <a:lnTo>
                      <a:pt x="194" y="187"/>
                    </a:lnTo>
                    <a:lnTo>
                      <a:pt x="191" y="160"/>
                    </a:lnTo>
                    <a:lnTo>
                      <a:pt x="188" y="131"/>
                    </a:lnTo>
                    <a:lnTo>
                      <a:pt x="187" y="117"/>
                    </a:lnTo>
                    <a:lnTo>
                      <a:pt x="187" y="104"/>
                    </a:lnTo>
                    <a:lnTo>
                      <a:pt x="187" y="104"/>
                    </a:lnTo>
                    <a:lnTo>
                      <a:pt x="187" y="96"/>
                    </a:lnTo>
                    <a:lnTo>
                      <a:pt x="184" y="86"/>
                    </a:lnTo>
                    <a:lnTo>
                      <a:pt x="181" y="74"/>
                    </a:lnTo>
                    <a:lnTo>
                      <a:pt x="177" y="61"/>
                    </a:lnTo>
                    <a:lnTo>
                      <a:pt x="171" y="47"/>
                    </a:lnTo>
                    <a:lnTo>
                      <a:pt x="163" y="34"/>
                    </a:lnTo>
                    <a:lnTo>
                      <a:pt x="154" y="22"/>
                    </a:lnTo>
                    <a:lnTo>
                      <a:pt x="144" y="12"/>
                    </a:lnTo>
                    <a:lnTo>
                      <a:pt x="134" y="4"/>
                    </a:lnTo>
                    <a:lnTo>
                      <a:pt x="128" y="3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101" y="1"/>
                    </a:lnTo>
                    <a:lnTo>
                      <a:pt x="93" y="4"/>
                    </a:lnTo>
                    <a:lnTo>
                      <a:pt x="85" y="9"/>
                    </a:lnTo>
                    <a:lnTo>
                      <a:pt x="77" y="13"/>
                    </a:lnTo>
                    <a:lnTo>
                      <a:pt x="70" y="21"/>
                    </a:lnTo>
                    <a:lnTo>
                      <a:pt x="61" y="30"/>
                    </a:lnTo>
                    <a:lnTo>
                      <a:pt x="52" y="40"/>
                    </a:lnTo>
                    <a:lnTo>
                      <a:pt x="43" y="52"/>
                    </a:lnTo>
                    <a:lnTo>
                      <a:pt x="25" y="82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8" name="Freeform 924"/>
              <p:cNvSpPr>
                <a:spLocks/>
              </p:cNvSpPr>
              <p:nvPr/>
            </p:nvSpPr>
            <p:spPr bwMode="auto">
              <a:xfrm>
                <a:off x="1473068" y="3459973"/>
                <a:ext cx="9730" cy="44450"/>
              </a:xfrm>
              <a:custGeom>
                <a:avLst/>
                <a:gdLst>
                  <a:gd name="T0" fmla="*/ 0 w 19"/>
                  <a:gd name="T1" fmla="*/ 6 h 84"/>
                  <a:gd name="T2" fmla="*/ 0 w 19"/>
                  <a:gd name="T3" fmla="*/ 6 h 84"/>
                  <a:gd name="T4" fmla="*/ 4 w 19"/>
                  <a:gd name="T5" fmla="*/ 15 h 84"/>
                  <a:gd name="T6" fmla="*/ 9 w 19"/>
                  <a:gd name="T7" fmla="*/ 25 h 84"/>
                  <a:gd name="T8" fmla="*/ 13 w 19"/>
                  <a:gd name="T9" fmla="*/ 36 h 84"/>
                  <a:gd name="T10" fmla="*/ 16 w 19"/>
                  <a:gd name="T11" fmla="*/ 49 h 84"/>
                  <a:gd name="T12" fmla="*/ 18 w 19"/>
                  <a:gd name="T13" fmla="*/ 62 h 84"/>
                  <a:gd name="T14" fmla="*/ 16 w 19"/>
                  <a:gd name="T15" fmla="*/ 68 h 84"/>
                  <a:gd name="T16" fmla="*/ 16 w 19"/>
                  <a:gd name="T17" fmla="*/ 74 h 84"/>
                  <a:gd name="T18" fmla="*/ 13 w 19"/>
                  <a:gd name="T19" fmla="*/ 80 h 84"/>
                  <a:gd name="T20" fmla="*/ 10 w 19"/>
                  <a:gd name="T21" fmla="*/ 84 h 84"/>
                  <a:gd name="T22" fmla="*/ 10 w 19"/>
                  <a:gd name="T23" fmla="*/ 84 h 84"/>
                  <a:gd name="T24" fmla="*/ 13 w 19"/>
                  <a:gd name="T25" fmla="*/ 80 h 84"/>
                  <a:gd name="T26" fmla="*/ 16 w 19"/>
                  <a:gd name="T27" fmla="*/ 74 h 84"/>
                  <a:gd name="T28" fmla="*/ 19 w 19"/>
                  <a:gd name="T29" fmla="*/ 65 h 84"/>
                  <a:gd name="T30" fmla="*/ 19 w 19"/>
                  <a:gd name="T31" fmla="*/ 55 h 84"/>
                  <a:gd name="T32" fmla="*/ 18 w 19"/>
                  <a:gd name="T33" fmla="*/ 40 h 84"/>
                  <a:gd name="T34" fmla="*/ 12 w 19"/>
                  <a:gd name="T35" fmla="*/ 22 h 84"/>
                  <a:gd name="T36" fmla="*/ 1 w 19"/>
                  <a:gd name="T37" fmla="*/ 0 h 84"/>
                  <a:gd name="T38" fmla="*/ 0 w 19"/>
                  <a:gd name="T39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84">
                    <a:moveTo>
                      <a:pt x="0" y="6"/>
                    </a:moveTo>
                    <a:lnTo>
                      <a:pt x="0" y="6"/>
                    </a:lnTo>
                    <a:lnTo>
                      <a:pt x="4" y="15"/>
                    </a:lnTo>
                    <a:lnTo>
                      <a:pt x="9" y="25"/>
                    </a:lnTo>
                    <a:lnTo>
                      <a:pt x="13" y="36"/>
                    </a:lnTo>
                    <a:lnTo>
                      <a:pt x="16" y="49"/>
                    </a:lnTo>
                    <a:lnTo>
                      <a:pt x="18" y="62"/>
                    </a:lnTo>
                    <a:lnTo>
                      <a:pt x="16" y="68"/>
                    </a:lnTo>
                    <a:lnTo>
                      <a:pt x="16" y="74"/>
                    </a:lnTo>
                    <a:lnTo>
                      <a:pt x="13" y="80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3" y="80"/>
                    </a:lnTo>
                    <a:lnTo>
                      <a:pt x="16" y="74"/>
                    </a:lnTo>
                    <a:lnTo>
                      <a:pt x="19" y="65"/>
                    </a:lnTo>
                    <a:lnTo>
                      <a:pt x="19" y="55"/>
                    </a:lnTo>
                    <a:lnTo>
                      <a:pt x="18" y="40"/>
                    </a:lnTo>
                    <a:lnTo>
                      <a:pt x="12" y="22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9" name="Freeform 925"/>
              <p:cNvSpPr>
                <a:spLocks/>
              </p:cNvSpPr>
              <p:nvPr/>
            </p:nvSpPr>
            <p:spPr bwMode="auto">
              <a:xfrm>
                <a:off x="1380633" y="3512361"/>
                <a:ext cx="92434" cy="169863"/>
              </a:xfrm>
              <a:custGeom>
                <a:avLst/>
                <a:gdLst>
                  <a:gd name="T0" fmla="*/ 20 w 171"/>
                  <a:gd name="T1" fmla="*/ 13 h 322"/>
                  <a:gd name="T2" fmla="*/ 21 w 171"/>
                  <a:gd name="T3" fmla="*/ 32 h 322"/>
                  <a:gd name="T4" fmla="*/ 17 w 171"/>
                  <a:gd name="T5" fmla="*/ 49 h 322"/>
                  <a:gd name="T6" fmla="*/ 3 w 171"/>
                  <a:gd name="T7" fmla="*/ 73 h 322"/>
                  <a:gd name="T8" fmla="*/ 0 w 171"/>
                  <a:gd name="T9" fmla="*/ 81 h 322"/>
                  <a:gd name="T10" fmla="*/ 14 w 171"/>
                  <a:gd name="T11" fmla="*/ 81 h 322"/>
                  <a:gd name="T12" fmla="*/ 20 w 171"/>
                  <a:gd name="T13" fmla="*/ 77 h 322"/>
                  <a:gd name="T14" fmla="*/ 29 w 171"/>
                  <a:gd name="T15" fmla="*/ 71 h 322"/>
                  <a:gd name="T16" fmla="*/ 35 w 171"/>
                  <a:gd name="T17" fmla="*/ 70 h 322"/>
                  <a:gd name="T18" fmla="*/ 46 w 171"/>
                  <a:gd name="T19" fmla="*/ 71 h 322"/>
                  <a:gd name="T20" fmla="*/ 55 w 171"/>
                  <a:gd name="T21" fmla="*/ 80 h 322"/>
                  <a:gd name="T22" fmla="*/ 63 w 171"/>
                  <a:gd name="T23" fmla="*/ 104 h 322"/>
                  <a:gd name="T24" fmla="*/ 69 w 171"/>
                  <a:gd name="T25" fmla="*/ 130 h 322"/>
                  <a:gd name="T26" fmla="*/ 75 w 171"/>
                  <a:gd name="T27" fmla="*/ 184 h 322"/>
                  <a:gd name="T28" fmla="*/ 76 w 171"/>
                  <a:gd name="T29" fmla="*/ 240 h 322"/>
                  <a:gd name="T30" fmla="*/ 83 w 171"/>
                  <a:gd name="T31" fmla="*/ 295 h 322"/>
                  <a:gd name="T32" fmla="*/ 89 w 171"/>
                  <a:gd name="T33" fmla="*/ 322 h 322"/>
                  <a:gd name="T34" fmla="*/ 98 w 171"/>
                  <a:gd name="T35" fmla="*/ 259 h 322"/>
                  <a:gd name="T36" fmla="*/ 100 w 171"/>
                  <a:gd name="T37" fmla="*/ 239 h 322"/>
                  <a:gd name="T38" fmla="*/ 103 w 171"/>
                  <a:gd name="T39" fmla="*/ 193 h 322"/>
                  <a:gd name="T40" fmla="*/ 110 w 171"/>
                  <a:gd name="T41" fmla="*/ 147 h 322"/>
                  <a:gd name="T42" fmla="*/ 110 w 171"/>
                  <a:gd name="T43" fmla="*/ 123 h 322"/>
                  <a:gd name="T44" fmla="*/ 110 w 171"/>
                  <a:gd name="T45" fmla="*/ 93 h 322"/>
                  <a:gd name="T46" fmla="*/ 115 w 171"/>
                  <a:gd name="T47" fmla="*/ 75 h 322"/>
                  <a:gd name="T48" fmla="*/ 121 w 171"/>
                  <a:gd name="T49" fmla="*/ 68 h 322"/>
                  <a:gd name="T50" fmla="*/ 129 w 171"/>
                  <a:gd name="T51" fmla="*/ 67 h 322"/>
                  <a:gd name="T52" fmla="*/ 137 w 171"/>
                  <a:gd name="T53" fmla="*/ 70 h 322"/>
                  <a:gd name="T54" fmla="*/ 144 w 171"/>
                  <a:gd name="T55" fmla="*/ 75 h 322"/>
                  <a:gd name="T56" fmla="*/ 159 w 171"/>
                  <a:gd name="T57" fmla="*/ 90 h 322"/>
                  <a:gd name="T58" fmla="*/ 171 w 171"/>
                  <a:gd name="T59" fmla="*/ 96 h 322"/>
                  <a:gd name="T60" fmla="*/ 171 w 171"/>
                  <a:gd name="T61" fmla="*/ 92 h 322"/>
                  <a:gd name="T62" fmla="*/ 168 w 171"/>
                  <a:gd name="T63" fmla="*/ 78 h 322"/>
                  <a:gd name="T64" fmla="*/ 159 w 171"/>
                  <a:gd name="T65" fmla="*/ 64 h 322"/>
                  <a:gd name="T66" fmla="*/ 156 w 171"/>
                  <a:gd name="T67" fmla="*/ 55 h 322"/>
                  <a:gd name="T68" fmla="*/ 156 w 171"/>
                  <a:gd name="T69" fmla="*/ 41 h 322"/>
                  <a:gd name="T70" fmla="*/ 156 w 171"/>
                  <a:gd name="T71" fmla="*/ 32 h 322"/>
                  <a:gd name="T72" fmla="*/ 152 w 171"/>
                  <a:gd name="T73" fmla="*/ 10 h 322"/>
                  <a:gd name="T74" fmla="*/ 147 w 171"/>
                  <a:gd name="T75" fmla="*/ 6 h 322"/>
                  <a:gd name="T76" fmla="*/ 143 w 171"/>
                  <a:gd name="T77" fmla="*/ 7 h 322"/>
                  <a:gd name="T78" fmla="*/ 125 w 171"/>
                  <a:gd name="T79" fmla="*/ 24 h 322"/>
                  <a:gd name="T80" fmla="*/ 106 w 171"/>
                  <a:gd name="T81" fmla="*/ 47 h 322"/>
                  <a:gd name="T82" fmla="*/ 101 w 171"/>
                  <a:gd name="T83" fmla="*/ 58 h 322"/>
                  <a:gd name="T84" fmla="*/ 94 w 171"/>
                  <a:gd name="T85" fmla="*/ 84 h 322"/>
                  <a:gd name="T86" fmla="*/ 88 w 171"/>
                  <a:gd name="T87" fmla="*/ 93 h 322"/>
                  <a:gd name="T88" fmla="*/ 83 w 171"/>
                  <a:gd name="T89" fmla="*/ 92 h 322"/>
                  <a:gd name="T90" fmla="*/ 76 w 171"/>
                  <a:gd name="T91" fmla="*/ 83 h 322"/>
                  <a:gd name="T92" fmla="*/ 52 w 171"/>
                  <a:gd name="T93" fmla="*/ 44 h 322"/>
                  <a:gd name="T94" fmla="*/ 30 w 171"/>
                  <a:gd name="T95" fmla="*/ 7 h 322"/>
                  <a:gd name="T96" fmla="*/ 20 w 171"/>
                  <a:gd name="T97" fmla="*/ 1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1" h="322">
                    <a:moveTo>
                      <a:pt x="20" y="13"/>
                    </a:moveTo>
                    <a:lnTo>
                      <a:pt x="20" y="13"/>
                    </a:lnTo>
                    <a:lnTo>
                      <a:pt x="21" y="24"/>
                    </a:lnTo>
                    <a:lnTo>
                      <a:pt x="21" y="32"/>
                    </a:lnTo>
                    <a:lnTo>
                      <a:pt x="20" y="41"/>
                    </a:lnTo>
                    <a:lnTo>
                      <a:pt x="17" y="49"/>
                    </a:lnTo>
                    <a:lnTo>
                      <a:pt x="8" y="64"/>
                    </a:lnTo>
                    <a:lnTo>
                      <a:pt x="3" y="73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8" y="81"/>
                    </a:lnTo>
                    <a:lnTo>
                      <a:pt x="14" y="81"/>
                    </a:lnTo>
                    <a:lnTo>
                      <a:pt x="17" y="80"/>
                    </a:lnTo>
                    <a:lnTo>
                      <a:pt x="20" y="77"/>
                    </a:lnTo>
                    <a:lnTo>
                      <a:pt x="24" y="73"/>
                    </a:lnTo>
                    <a:lnTo>
                      <a:pt x="29" y="71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42" y="68"/>
                    </a:lnTo>
                    <a:lnTo>
                      <a:pt x="46" y="71"/>
                    </a:lnTo>
                    <a:lnTo>
                      <a:pt x="51" y="74"/>
                    </a:lnTo>
                    <a:lnTo>
                      <a:pt x="55" y="80"/>
                    </a:lnTo>
                    <a:lnTo>
                      <a:pt x="60" y="92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9" y="130"/>
                    </a:lnTo>
                    <a:lnTo>
                      <a:pt x="73" y="157"/>
                    </a:lnTo>
                    <a:lnTo>
                      <a:pt x="75" y="184"/>
                    </a:lnTo>
                    <a:lnTo>
                      <a:pt x="76" y="212"/>
                    </a:lnTo>
                    <a:lnTo>
                      <a:pt x="76" y="240"/>
                    </a:lnTo>
                    <a:lnTo>
                      <a:pt x="79" y="268"/>
                    </a:lnTo>
                    <a:lnTo>
                      <a:pt x="83" y="295"/>
                    </a:lnTo>
                    <a:lnTo>
                      <a:pt x="89" y="322"/>
                    </a:lnTo>
                    <a:lnTo>
                      <a:pt x="89" y="322"/>
                    </a:lnTo>
                    <a:lnTo>
                      <a:pt x="95" y="280"/>
                    </a:lnTo>
                    <a:lnTo>
                      <a:pt x="98" y="259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00" y="215"/>
                    </a:lnTo>
                    <a:lnTo>
                      <a:pt x="103" y="193"/>
                    </a:lnTo>
                    <a:lnTo>
                      <a:pt x="110" y="147"/>
                    </a:lnTo>
                    <a:lnTo>
                      <a:pt x="110" y="147"/>
                    </a:lnTo>
                    <a:lnTo>
                      <a:pt x="110" y="136"/>
                    </a:lnTo>
                    <a:lnTo>
                      <a:pt x="110" y="123"/>
                    </a:lnTo>
                    <a:lnTo>
                      <a:pt x="110" y="108"/>
                    </a:lnTo>
                    <a:lnTo>
                      <a:pt x="110" y="93"/>
                    </a:lnTo>
                    <a:lnTo>
                      <a:pt x="112" y="81"/>
                    </a:lnTo>
                    <a:lnTo>
                      <a:pt x="115" y="75"/>
                    </a:lnTo>
                    <a:lnTo>
                      <a:pt x="116" y="71"/>
                    </a:lnTo>
                    <a:lnTo>
                      <a:pt x="121" y="68"/>
                    </a:lnTo>
                    <a:lnTo>
                      <a:pt x="125" y="67"/>
                    </a:lnTo>
                    <a:lnTo>
                      <a:pt x="129" y="67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41" y="71"/>
                    </a:lnTo>
                    <a:lnTo>
                      <a:pt x="144" y="75"/>
                    </a:lnTo>
                    <a:lnTo>
                      <a:pt x="152" y="83"/>
                    </a:lnTo>
                    <a:lnTo>
                      <a:pt x="159" y="90"/>
                    </a:lnTo>
                    <a:lnTo>
                      <a:pt x="165" y="93"/>
                    </a:lnTo>
                    <a:lnTo>
                      <a:pt x="171" y="96"/>
                    </a:lnTo>
                    <a:lnTo>
                      <a:pt x="171" y="96"/>
                    </a:lnTo>
                    <a:lnTo>
                      <a:pt x="171" y="92"/>
                    </a:lnTo>
                    <a:lnTo>
                      <a:pt x="171" y="87"/>
                    </a:lnTo>
                    <a:lnTo>
                      <a:pt x="168" y="78"/>
                    </a:lnTo>
                    <a:lnTo>
                      <a:pt x="164" y="71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6" y="55"/>
                    </a:lnTo>
                    <a:lnTo>
                      <a:pt x="156" y="49"/>
                    </a:lnTo>
                    <a:lnTo>
                      <a:pt x="156" y="41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5" y="18"/>
                    </a:lnTo>
                    <a:lnTo>
                      <a:pt x="152" y="10"/>
                    </a:lnTo>
                    <a:lnTo>
                      <a:pt x="150" y="7"/>
                    </a:lnTo>
                    <a:lnTo>
                      <a:pt x="147" y="6"/>
                    </a:lnTo>
                    <a:lnTo>
                      <a:pt x="147" y="6"/>
                    </a:lnTo>
                    <a:lnTo>
                      <a:pt x="143" y="7"/>
                    </a:lnTo>
                    <a:lnTo>
                      <a:pt x="138" y="10"/>
                    </a:lnTo>
                    <a:lnTo>
                      <a:pt x="125" y="24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3" y="52"/>
                    </a:lnTo>
                    <a:lnTo>
                      <a:pt x="101" y="58"/>
                    </a:lnTo>
                    <a:lnTo>
                      <a:pt x="95" y="75"/>
                    </a:lnTo>
                    <a:lnTo>
                      <a:pt x="94" y="84"/>
                    </a:lnTo>
                    <a:lnTo>
                      <a:pt x="91" y="90"/>
                    </a:lnTo>
                    <a:lnTo>
                      <a:pt x="88" y="93"/>
                    </a:lnTo>
                    <a:lnTo>
                      <a:pt x="85" y="93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76" y="83"/>
                    </a:lnTo>
                    <a:lnTo>
                      <a:pt x="69" y="71"/>
                    </a:lnTo>
                    <a:lnTo>
                      <a:pt x="52" y="44"/>
                    </a:lnTo>
                    <a:lnTo>
                      <a:pt x="37" y="18"/>
                    </a:lnTo>
                    <a:lnTo>
                      <a:pt x="30" y="7"/>
                    </a:lnTo>
                    <a:lnTo>
                      <a:pt x="24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  <p:cxnSp>
        <p:nvCxnSpPr>
          <p:cNvPr id="1630" name="Соединительная линия уступом 50"/>
          <p:cNvCxnSpPr>
            <a:stCxn id="1905" idx="0"/>
          </p:cNvCxnSpPr>
          <p:nvPr/>
        </p:nvCxnSpPr>
        <p:spPr>
          <a:xfrm rot="5400000" flipH="1" flipV="1">
            <a:off x="4199140" y="1351760"/>
            <a:ext cx="533617" cy="1045505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1" name="Соединительная линия уступом 50"/>
          <p:cNvCxnSpPr>
            <a:stCxn id="1905" idx="2"/>
            <a:endCxn id="1480" idx="1"/>
          </p:cNvCxnSpPr>
          <p:nvPr/>
        </p:nvCxnSpPr>
        <p:spPr>
          <a:xfrm rot="16200000" flipH="1">
            <a:off x="4139025" y="3471399"/>
            <a:ext cx="664261" cy="1055919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2" name="Соединительная линия уступом 50"/>
          <p:cNvCxnSpPr>
            <a:stCxn id="1905" idx="3"/>
            <a:endCxn id="1762" idx="1"/>
          </p:cNvCxnSpPr>
          <p:nvPr/>
        </p:nvCxnSpPr>
        <p:spPr>
          <a:xfrm flipV="1">
            <a:off x="4699280" y="2315714"/>
            <a:ext cx="243772" cy="58856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3" name="Соединительная линия уступом 50"/>
          <p:cNvCxnSpPr>
            <a:stCxn id="1905" idx="3"/>
            <a:endCxn id="493" idx="1"/>
          </p:cNvCxnSpPr>
          <p:nvPr/>
        </p:nvCxnSpPr>
        <p:spPr>
          <a:xfrm>
            <a:off x="4699280" y="2904275"/>
            <a:ext cx="261230" cy="525926"/>
          </a:xfrm>
          <a:prstGeom prst="bentConnector3">
            <a:avLst>
              <a:gd name="adj1" fmla="val 46354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46" name="Таблица 16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02745"/>
              </p:ext>
            </p:extLst>
          </p:nvPr>
        </p:nvGraphicFramePr>
        <p:xfrm>
          <a:off x="1890286" y="2721327"/>
          <a:ext cx="773071" cy="365760"/>
        </p:xfrm>
        <a:graphic>
          <a:graphicData uri="http://schemas.openxmlformats.org/drawingml/2006/table">
            <a:tbl>
              <a:tblPr/>
              <a:tblGrid>
                <a:gridCol w="773071">
                  <a:extLst>
                    <a:ext uri="{9D8B030D-6E8A-4147-A177-3AD203B41FA5}">
                      <a16:colId xmlns:a16="http://schemas.microsoft.com/office/drawing/2014/main" xmlns="" val="1145638519"/>
                    </a:ext>
                  </a:extLst>
                </a:gridCol>
              </a:tblGrid>
              <a:tr h="290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Единая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система</a:t>
                      </a:r>
                    </a:p>
                  </a:txBody>
                  <a:tcPr marL="42231" marR="422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584144"/>
                  </a:ext>
                </a:extLst>
              </a:tr>
            </a:tbl>
          </a:graphicData>
        </a:graphic>
      </p:graphicFrame>
      <p:sp>
        <p:nvSpPr>
          <p:cNvPr id="1647" name="Прямоугольник 1646"/>
          <p:cNvSpPr/>
          <p:nvPr/>
        </p:nvSpPr>
        <p:spPr>
          <a:xfrm>
            <a:off x="5647079" y="1256931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800" b="1" dirty="0">
                <a:solidFill>
                  <a:srgbClr val="000000"/>
                </a:solidFill>
              </a:rPr>
              <a:t>Разработчик (НИР)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b="1" dirty="0">
                <a:solidFill>
                  <a:srgbClr val="000000"/>
                </a:solidFill>
              </a:rPr>
              <a:t> </a:t>
            </a:r>
            <a:r>
              <a:rPr lang="ru-RU" sz="800" dirty="0">
                <a:solidFill>
                  <a:srgbClr val="000000"/>
                </a:solidFill>
              </a:rPr>
              <a:t>Поиск заказчика </a:t>
            </a:r>
            <a:r>
              <a:rPr lang="en-US" sz="800" dirty="0">
                <a:solidFill>
                  <a:srgbClr val="000000"/>
                </a:solidFill>
              </a:rPr>
              <a:t>online</a:t>
            </a:r>
            <a:endParaRPr lang="ru-RU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</a:rPr>
              <a:t> Скорость коммерциализации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</a:rPr>
              <a:t> Поиск потенциальных партнеров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800" dirty="0">
              <a:solidFill>
                <a:srgbClr val="000000"/>
              </a:solidFill>
            </a:endParaRPr>
          </a:p>
        </p:txBody>
      </p:sp>
      <p:grpSp>
        <p:nvGrpSpPr>
          <p:cNvPr id="1648" name="Группа 1647"/>
          <p:cNvGrpSpPr/>
          <p:nvPr/>
        </p:nvGrpSpPr>
        <p:grpSpPr>
          <a:xfrm>
            <a:off x="5099256" y="1252401"/>
            <a:ext cx="580590" cy="693778"/>
            <a:chOff x="5076825" y="1597404"/>
            <a:chExt cx="1163913" cy="1443425"/>
          </a:xfrm>
        </p:grpSpPr>
        <p:grpSp>
          <p:nvGrpSpPr>
            <p:cNvPr id="1649" name="Group 931"/>
            <p:cNvGrpSpPr>
              <a:grpSpLocks noChangeAspect="1"/>
            </p:cNvGrpSpPr>
            <p:nvPr/>
          </p:nvGrpSpPr>
          <p:grpSpPr bwMode="auto">
            <a:xfrm>
              <a:off x="5076825" y="1831975"/>
              <a:ext cx="863600" cy="692150"/>
              <a:chOff x="3198" y="1154"/>
              <a:chExt cx="544" cy="436"/>
            </a:xfrm>
          </p:grpSpPr>
          <p:sp>
            <p:nvSpPr>
              <p:cNvPr id="1722" name="AutoShape 930"/>
              <p:cNvSpPr>
                <a:spLocks noChangeAspect="1" noChangeArrowheads="1" noTextEdit="1"/>
              </p:cNvSpPr>
              <p:nvPr/>
            </p:nvSpPr>
            <p:spPr bwMode="auto">
              <a:xfrm>
                <a:off x="3198" y="1154"/>
                <a:ext cx="544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23" name="Freeform 932"/>
              <p:cNvSpPr>
                <a:spLocks/>
              </p:cNvSpPr>
              <p:nvPr/>
            </p:nvSpPr>
            <p:spPr bwMode="auto">
              <a:xfrm>
                <a:off x="3259" y="1170"/>
                <a:ext cx="313" cy="418"/>
              </a:xfrm>
              <a:custGeom>
                <a:avLst/>
                <a:gdLst>
                  <a:gd name="T0" fmla="*/ 1117 w 1250"/>
                  <a:gd name="T1" fmla="*/ 1191 h 1671"/>
                  <a:gd name="T2" fmla="*/ 1125 w 1250"/>
                  <a:gd name="T3" fmla="*/ 1130 h 1671"/>
                  <a:gd name="T4" fmla="*/ 1097 w 1250"/>
                  <a:gd name="T5" fmla="*/ 1037 h 1671"/>
                  <a:gd name="T6" fmla="*/ 1060 w 1250"/>
                  <a:gd name="T7" fmla="*/ 896 h 1671"/>
                  <a:gd name="T8" fmla="*/ 1057 w 1250"/>
                  <a:gd name="T9" fmla="*/ 820 h 1671"/>
                  <a:gd name="T10" fmla="*/ 1042 w 1250"/>
                  <a:gd name="T11" fmla="*/ 779 h 1671"/>
                  <a:gd name="T12" fmla="*/ 1030 w 1250"/>
                  <a:gd name="T13" fmla="*/ 709 h 1671"/>
                  <a:gd name="T14" fmla="*/ 969 w 1250"/>
                  <a:gd name="T15" fmla="*/ 649 h 1671"/>
                  <a:gd name="T16" fmla="*/ 916 w 1250"/>
                  <a:gd name="T17" fmla="*/ 612 h 1671"/>
                  <a:gd name="T18" fmla="*/ 920 w 1250"/>
                  <a:gd name="T19" fmla="*/ 570 h 1671"/>
                  <a:gd name="T20" fmla="*/ 893 w 1250"/>
                  <a:gd name="T21" fmla="*/ 517 h 1671"/>
                  <a:gd name="T22" fmla="*/ 910 w 1250"/>
                  <a:gd name="T23" fmla="*/ 403 h 1671"/>
                  <a:gd name="T24" fmla="*/ 856 w 1250"/>
                  <a:gd name="T25" fmla="*/ 223 h 1671"/>
                  <a:gd name="T26" fmla="*/ 777 w 1250"/>
                  <a:gd name="T27" fmla="*/ 187 h 1671"/>
                  <a:gd name="T28" fmla="*/ 654 w 1250"/>
                  <a:gd name="T29" fmla="*/ 261 h 1671"/>
                  <a:gd name="T30" fmla="*/ 615 w 1250"/>
                  <a:gd name="T31" fmla="*/ 343 h 1671"/>
                  <a:gd name="T32" fmla="*/ 591 w 1250"/>
                  <a:gd name="T33" fmla="*/ 410 h 1671"/>
                  <a:gd name="T34" fmla="*/ 592 w 1250"/>
                  <a:gd name="T35" fmla="*/ 548 h 1671"/>
                  <a:gd name="T36" fmla="*/ 552 w 1250"/>
                  <a:gd name="T37" fmla="*/ 575 h 1671"/>
                  <a:gd name="T38" fmla="*/ 481 w 1250"/>
                  <a:gd name="T39" fmla="*/ 598 h 1671"/>
                  <a:gd name="T40" fmla="*/ 411 w 1250"/>
                  <a:gd name="T41" fmla="*/ 599 h 1671"/>
                  <a:gd name="T42" fmla="*/ 312 w 1250"/>
                  <a:gd name="T43" fmla="*/ 584 h 1671"/>
                  <a:gd name="T44" fmla="*/ 269 w 1250"/>
                  <a:gd name="T45" fmla="*/ 568 h 1671"/>
                  <a:gd name="T46" fmla="*/ 239 w 1250"/>
                  <a:gd name="T47" fmla="*/ 551 h 1671"/>
                  <a:gd name="T48" fmla="*/ 201 w 1250"/>
                  <a:gd name="T49" fmla="*/ 552 h 1671"/>
                  <a:gd name="T50" fmla="*/ 177 w 1250"/>
                  <a:gd name="T51" fmla="*/ 548 h 1671"/>
                  <a:gd name="T52" fmla="*/ 232 w 1250"/>
                  <a:gd name="T53" fmla="*/ 377 h 1671"/>
                  <a:gd name="T54" fmla="*/ 305 w 1250"/>
                  <a:gd name="T55" fmla="*/ 280 h 1671"/>
                  <a:gd name="T56" fmla="*/ 342 w 1250"/>
                  <a:gd name="T57" fmla="*/ 240 h 1671"/>
                  <a:gd name="T58" fmla="*/ 380 w 1250"/>
                  <a:gd name="T59" fmla="*/ 184 h 1671"/>
                  <a:gd name="T60" fmla="*/ 401 w 1250"/>
                  <a:gd name="T61" fmla="*/ 67 h 1671"/>
                  <a:gd name="T62" fmla="*/ 384 w 1250"/>
                  <a:gd name="T63" fmla="*/ 36 h 1671"/>
                  <a:gd name="T64" fmla="*/ 358 w 1250"/>
                  <a:gd name="T65" fmla="*/ 65 h 1671"/>
                  <a:gd name="T66" fmla="*/ 332 w 1250"/>
                  <a:gd name="T67" fmla="*/ 70 h 1671"/>
                  <a:gd name="T68" fmla="*/ 319 w 1250"/>
                  <a:gd name="T69" fmla="*/ 59 h 1671"/>
                  <a:gd name="T70" fmla="*/ 314 w 1250"/>
                  <a:gd name="T71" fmla="*/ 59 h 1671"/>
                  <a:gd name="T72" fmla="*/ 315 w 1250"/>
                  <a:gd name="T73" fmla="*/ 33 h 1671"/>
                  <a:gd name="T74" fmla="*/ 294 w 1250"/>
                  <a:gd name="T75" fmla="*/ 15 h 1671"/>
                  <a:gd name="T76" fmla="*/ 269 w 1250"/>
                  <a:gd name="T77" fmla="*/ 2 h 1671"/>
                  <a:gd name="T78" fmla="*/ 224 w 1250"/>
                  <a:gd name="T79" fmla="*/ 31 h 1671"/>
                  <a:gd name="T80" fmla="*/ 212 w 1250"/>
                  <a:gd name="T81" fmla="*/ 120 h 1671"/>
                  <a:gd name="T82" fmla="*/ 218 w 1250"/>
                  <a:gd name="T83" fmla="*/ 206 h 1671"/>
                  <a:gd name="T84" fmla="*/ 171 w 1250"/>
                  <a:gd name="T85" fmla="*/ 285 h 1671"/>
                  <a:gd name="T86" fmla="*/ 81 w 1250"/>
                  <a:gd name="T87" fmla="*/ 427 h 1671"/>
                  <a:gd name="T88" fmla="*/ 9 w 1250"/>
                  <a:gd name="T89" fmla="*/ 599 h 1671"/>
                  <a:gd name="T90" fmla="*/ 33 w 1250"/>
                  <a:gd name="T91" fmla="*/ 671 h 1671"/>
                  <a:gd name="T92" fmla="*/ 92 w 1250"/>
                  <a:gd name="T93" fmla="*/ 711 h 1671"/>
                  <a:gd name="T94" fmla="*/ 140 w 1250"/>
                  <a:gd name="T95" fmla="*/ 746 h 1671"/>
                  <a:gd name="T96" fmla="*/ 169 w 1250"/>
                  <a:gd name="T97" fmla="*/ 764 h 1671"/>
                  <a:gd name="T98" fmla="*/ 239 w 1250"/>
                  <a:gd name="T99" fmla="*/ 799 h 1671"/>
                  <a:gd name="T100" fmla="*/ 363 w 1250"/>
                  <a:gd name="T101" fmla="*/ 843 h 1671"/>
                  <a:gd name="T102" fmla="*/ 433 w 1250"/>
                  <a:gd name="T103" fmla="*/ 881 h 1671"/>
                  <a:gd name="T104" fmla="*/ 465 w 1250"/>
                  <a:gd name="T105" fmla="*/ 1141 h 1671"/>
                  <a:gd name="T106" fmla="*/ 431 w 1250"/>
                  <a:gd name="T107" fmla="*/ 1323 h 1671"/>
                  <a:gd name="T108" fmla="*/ 393 w 1250"/>
                  <a:gd name="T109" fmla="*/ 1527 h 1671"/>
                  <a:gd name="T110" fmla="*/ 446 w 1250"/>
                  <a:gd name="T111" fmla="*/ 1671 h 1671"/>
                  <a:gd name="T112" fmla="*/ 974 w 1250"/>
                  <a:gd name="T113" fmla="*/ 1430 h 1671"/>
                  <a:gd name="T114" fmla="*/ 928 w 1250"/>
                  <a:gd name="T115" fmla="*/ 1259 h 1671"/>
                  <a:gd name="T116" fmla="*/ 944 w 1250"/>
                  <a:gd name="T117" fmla="*/ 1211 h 1671"/>
                  <a:gd name="T118" fmla="*/ 1001 w 1250"/>
                  <a:gd name="T119" fmla="*/ 1285 h 1671"/>
                  <a:gd name="T120" fmla="*/ 1111 w 1250"/>
                  <a:gd name="T121" fmla="*/ 1424 h 1671"/>
                  <a:gd name="T122" fmla="*/ 1204 w 1250"/>
                  <a:gd name="T123" fmla="*/ 1527 h 1671"/>
                  <a:gd name="T124" fmla="*/ 1233 w 1250"/>
                  <a:gd name="T125" fmla="*/ 1422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0" h="1671">
                    <a:moveTo>
                      <a:pt x="1159" y="1292"/>
                    </a:moveTo>
                    <a:lnTo>
                      <a:pt x="1144" y="1263"/>
                    </a:lnTo>
                    <a:lnTo>
                      <a:pt x="1132" y="1239"/>
                    </a:lnTo>
                    <a:lnTo>
                      <a:pt x="1124" y="1219"/>
                    </a:lnTo>
                    <a:lnTo>
                      <a:pt x="1120" y="1203"/>
                    </a:lnTo>
                    <a:lnTo>
                      <a:pt x="1117" y="1191"/>
                    </a:lnTo>
                    <a:lnTo>
                      <a:pt x="1116" y="1181"/>
                    </a:lnTo>
                    <a:lnTo>
                      <a:pt x="1116" y="1177"/>
                    </a:lnTo>
                    <a:lnTo>
                      <a:pt x="1116" y="1175"/>
                    </a:lnTo>
                    <a:lnTo>
                      <a:pt x="1118" y="1169"/>
                    </a:lnTo>
                    <a:lnTo>
                      <a:pt x="1123" y="1154"/>
                    </a:lnTo>
                    <a:lnTo>
                      <a:pt x="1125" y="1130"/>
                    </a:lnTo>
                    <a:lnTo>
                      <a:pt x="1122" y="1100"/>
                    </a:lnTo>
                    <a:lnTo>
                      <a:pt x="1117" y="1089"/>
                    </a:lnTo>
                    <a:lnTo>
                      <a:pt x="1113" y="1079"/>
                    </a:lnTo>
                    <a:lnTo>
                      <a:pt x="1106" y="1071"/>
                    </a:lnTo>
                    <a:lnTo>
                      <a:pt x="1100" y="1064"/>
                    </a:lnTo>
                    <a:lnTo>
                      <a:pt x="1097" y="1037"/>
                    </a:lnTo>
                    <a:lnTo>
                      <a:pt x="1090" y="1011"/>
                    </a:lnTo>
                    <a:lnTo>
                      <a:pt x="1083" y="988"/>
                    </a:lnTo>
                    <a:lnTo>
                      <a:pt x="1078" y="971"/>
                    </a:lnTo>
                    <a:lnTo>
                      <a:pt x="1071" y="945"/>
                    </a:lnTo>
                    <a:lnTo>
                      <a:pt x="1066" y="919"/>
                    </a:lnTo>
                    <a:lnTo>
                      <a:pt x="1060" y="896"/>
                    </a:lnTo>
                    <a:lnTo>
                      <a:pt x="1053" y="878"/>
                    </a:lnTo>
                    <a:lnTo>
                      <a:pt x="1048" y="867"/>
                    </a:lnTo>
                    <a:lnTo>
                      <a:pt x="1047" y="861"/>
                    </a:lnTo>
                    <a:lnTo>
                      <a:pt x="1049" y="853"/>
                    </a:lnTo>
                    <a:lnTo>
                      <a:pt x="1053" y="839"/>
                    </a:lnTo>
                    <a:lnTo>
                      <a:pt x="1057" y="820"/>
                    </a:lnTo>
                    <a:lnTo>
                      <a:pt x="1059" y="814"/>
                    </a:lnTo>
                    <a:lnTo>
                      <a:pt x="1057" y="811"/>
                    </a:lnTo>
                    <a:lnTo>
                      <a:pt x="1049" y="807"/>
                    </a:lnTo>
                    <a:lnTo>
                      <a:pt x="1042" y="799"/>
                    </a:lnTo>
                    <a:lnTo>
                      <a:pt x="1040" y="792"/>
                    </a:lnTo>
                    <a:lnTo>
                      <a:pt x="1042" y="779"/>
                    </a:lnTo>
                    <a:lnTo>
                      <a:pt x="1046" y="757"/>
                    </a:lnTo>
                    <a:lnTo>
                      <a:pt x="1047" y="745"/>
                    </a:lnTo>
                    <a:lnTo>
                      <a:pt x="1046" y="734"/>
                    </a:lnTo>
                    <a:lnTo>
                      <a:pt x="1042" y="725"/>
                    </a:lnTo>
                    <a:lnTo>
                      <a:pt x="1036" y="716"/>
                    </a:lnTo>
                    <a:lnTo>
                      <a:pt x="1030" y="709"/>
                    </a:lnTo>
                    <a:lnTo>
                      <a:pt x="1022" y="700"/>
                    </a:lnTo>
                    <a:lnTo>
                      <a:pt x="1014" y="691"/>
                    </a:lnTo>
                    <a:lnTo>
                      <a:pt x="1007" y="681"/>
                    </a:lnTo>
                    <a:lnTo>
                      <a:pt x="997" y="670"/>
                    </a:lnTo>
                    <a:lnTo>
                      <a:pt x="984" y="659"/>
                    </a:lnTo>
                    <a:lnTo>
                      <a:pt x="969" y="649"/>
                    </a:lnTo>
                    <a:lnTo>
                      <a:pt x="955" y="640"/>
                    </a:lnTo>
                    <a:lnTo>
                      <a:pt x="942" y="632"/>
                    </a:lnTo>
                    <a:lnTo>
                      <a:pt x="931" y="625"/>
                    </a:lnTo>
                    <a:lnTo>
                      <a:pt x="923" y="621"/>
                    </a:lnTo>
                    <a:lnTo>
                      <a:pt x="920" y="620"/>
                    </a:lnTo>
                    <a:lnTo>
                      <a:pt x="916" y="612"/>
                    </a:lnTo>
                    <a:lnTo>
                      <a:pt x="918" y="606"/>
                    </a:lnTo>
                    <a:lnTo>
                      <a:pt x="919" y="601"/>
                    </a:lnTo>
                    <a:lnTo>
                      <a:pt x="921" y="597"/>
                    </a:lnTo>
                    <a:lnTo>
                      <a:pt x="922" y="589"/>
                    </a:lnTo>
                    <a:lnTo>
                      <a:pt x="922" y="579"/>
                    </a:lnTo>
                    <a:lnTo>
                      <a:pt x="920" y="570"/>
                    </a:lnTo>
                    <a:lnTo>
                      <a:pt x="917" y="559"/>
                    </a:lnTo>
                    <a:lnTo>
                      <a:pt x="913" y="549"/>
                    </a:lnTo>
                    <a:lnTo>
                      <a:pt x="907" y="540"/>
                    </a:lnTo>
                    <a:lnTo>
                      <a:pt x="902" y="531"/>
                    </a:lnTo>
                    <a:lnTo>
                      <a:pt x="896" y="524"/>
                    </a:lnTo>
                    <a:lnTo>
                      <a:pt x="893" y="517"/>
                    </a:lnTo>
                    <a:lnTo>
                      <a:pt x="892" y="502"/>
                    </a:lnTo>
                    <a:lnTo>
                      <a:pt x="894" y="479"/>
                    </a:lnTo>
                    <a:lnTo>
                      <a:pt x="898" y="457"/>
                    </a:lnTo>
                    <a:lnTo>
                      <a:pt x="903" y="444"/>
                    </a:lnTo>
                    <a:lnTo>
                      <a:pt x="909" y="425"/>
                    </a:lnTo>
                    <a:lnTo>
                      <a:pt x="910" y="403"/>
                    </a:lnTo>
                    <a:lnTo>
                      <a:pt x="907" y="369"/>
                    </a:lnTo>
                    <a:lnTo>
                      <a:pt x="899" y="312"/>
                    </a:lnTo>
                    <a:lnTo>
                      <a:pt x="893" y="281"/>
                    </a:lnTo>
                    <a:lnTo>
                      <a:pt x="883" y="256"/>
                    </a:lnTo>
                    <a:lnTo>
                      <a:pt x="870" y="236"/>
                    </a:lnTo>
                    <a:lnTo>
                      <a:pt x="856" y="223"/>
                    </a:lnTo>
                    <a:lnTo>
                      <a:pt x="842" y="213"/>
                    </a:lnTo>
                    <a:lnTo>
                      <a:pt x="832" y="207"/>
                    </a:lnTo>
                    <a:lnTo>
                      <a:pt x="824" y="205"/>
                    </a:lnTo>
                    <a:lnTo>
                      <a:pt x="821" y="204"/>
                    </a:lnTo>
                    <a:lnTo>
                      <a:pt x="801" y="190"/>
                    </a:lnTo>
                    <a:lnTo>
                      <a:pt x="777" y="187"/>
                    </a:lnTo>
                    <a:lnTo>
                      <a:pt x="750" y="192"/>
                    </a:lnTo>
                    <a:lnTo>
                      <a:pt x="724" y="203"/>
                    </a:lnTo>
                    <a:lnTo>
                      <a:pt x="699" y="217"/>
                    </a:lnTo>
                    <a:lnTo>
                      <a:pt x="677" y="234"/>
                    </a:lnTo>
                    <a:lnTo>
                      <a:pt x="662" y="249"/>
                    </a:lnTo>
                    <a:lnTo>
                      <a:pt x="654" y="261"/>
                    </a:lnTo>
                    <a:lnTo>
                      <a:pt x="650" y="276"/>
                    </a:lnTo>
                    <a:lnTo>
                      <a:pt x="645" y="286"/>
                    </a:lnTo>
                    <a:lnTo>
                      <a:pt x="639" y="298"/>
                    </a:lnTo>
                    <a:lnTo>
                      <a:pt x="628" y="320"/>
                    </a:lnTo>
                    <a:lnTo>
                      <a:pt x="621" y="332"/>
                    </a:lnTo>
                    <a:lnTo>
                      <a:pt x="615" y="343"/>
                    </a:lnTo>
                    <a:lnTo>
                      <a:pt x="609" y="352"/>
                    </a:lnTo>
                    <a:lnTo>
                      <a:pt x="604" y="361"/>
                    </a:lnTo>
                    <a:lnTo>
                      <a:pt x="599" y="370"/>
                    </a:lnTo>
                    <a:lnTo>
                      <a:pt x="595" y="380"/>
                    </a:lnTo>
                    <a:lnTo>
                      <a:pt x="593" y="393"/>
                    </a:lnTo>
                    <a:lnTo>
                      <a:pt x="591" y="410"/>
                    </a:lnTo>
                    <a:lnTo>
                      <a:pt x="593" y="437"/>
                    </a:lnTo>
                    <a:lnTo>
                      <a:pt x="598" y="454"/>
                    </a:lnTo>
                    <a:lnTo>
                      <a:pt x="603" y="477"/>
                    </a:lnTo>
                    <a:lnTo>
                      <a:pt x="599" y="518"/>
                    </a:lnTo>
                    <a:lnTo>
                      <a:pt x="596" y="535"/>
                    </a:lnTo>
                    <a:lnTo>
                      <a:pt x="592" y="548"/>
                    </a:lnTo>
                    <a:lnTo>
                      <a:pt x="586" y="558"/>
                    </a:lnTo>
                    <a:lnTo>
                      <a:pt x="581" y="562"/>
                    </a:lnTo>
                    <a:lnTo>
                      <a:pt x="574" y="565"/>
                    </a:lnTo>
                    <a:lnTo>
                      <a:pt x="568" y="568"/>
                    </a:lnTo>
                    <a:lnTo>
                      <a:pt x="560" y="572"/>
                    </a:lnTo>
                    <a:lnTo>
                      <a:pt x="552" y="575"/>
                    </a:lnTo>
                    <a:lnTo>
                      <a:pt x="543" y="578"/>
                    </a:lnTo>
                    <a:lnTo>
                      <a:pt x="534" y="583"/>
                    </a:lnTo>
                    <a:lnTo>
                      <a:pt x="522" y="587"/>
                    </a:lnTo>
                    <a:lnTo>
                      <a:pt x="508" y="591"/>
                    </a:lnTo>
                    <a:lnTo>
                      <a:pt x="493" y="596"/>
                    </a:lnTo>
                    <a:lnTo>
                      <a:pt x="481" y="598"/>
                    </a:lnTo>
                    <a:lnTo>
                      <a:pt x="471" y="598"/>
                    </a:lnTo>
                    <a:lnTo>
                      <a:pt x="461" y="598"/>
                    </a:lnTo>
                    <a:lnTo>
                      <a:pt x="451" y="598"/>
                    </a:lnTo>
                    <a:lnTo>
                      <a:pt x="439" y="597"/>
                    </a:lnTo>
                    <a:lnTo>
                      <a:pt x="427" y="598"/>
                    </a:lnTo>
                    <a:lnTo>
                      <a:pt x="411" y="599"/>
                    </a:lnTo>
                    <a:lnTo>
                      <a:pt x="391" y="600"/>
                    </a:lnTo>
                    <a:lnTo>
                      <a:pt x="372" y="599"/>
                    </a:lnTo>
                    <a:lnTo>
                      <a:pt x="354" y="597"/>
                    </a:lnTo>
                    <a:lnTo>
                      <a:pt x="338" y="593"/>
                    </a:lnTo>
                    <a:lnTo>
                      <a:pt x="323" y="588"/>
                    </a:lnTo>
                    <a:lnTo>
                      <a:pt x="312" y="584"/>
                    </a:lnTo>
                    <a:lnTo>
                      <a:pt x="303" y="579"/>
                    </a:lnTo>
                    <a:lnTo>
                      <a:pt x="297" y="576"/>
                    </a:lnTo>
                    <a:lnTo>
                      <a:pt x="288" y="571"/>
                    </a:lnTo>
                    <a:lnTo>
                      <a:pt x="282" y="568"/>
                    </a:lnTo>
                    <a:lnTo>
                      <a:pt x="275" y="568"/>
                    </a:lnTo>
                    <a:lnTo>
                      <a:pt x="269" y="568"/>
                    </a:lnTo>
                    <a:lnTo>
                      <a:pt x="263" y="570"/>
                    </a:lnTo>
                    <a:lnTo>
                      <a:pt x="259" y="568"/>
                    </a:lnTo>
                    <a:lnTo>
                      <a:pt x="253" y="565"/>
                    </a:lnTo>
                    <a:lnTo>
                      <a:pt x="249" y="560"/>
                    </a:lnTo>
                    <a:lnTo>
                      <a:pt x="245" y="555"/>
                    </a:lnTo>
                    <a:lnTo>
                      <a:pt x="239" y="551"/>
                    </a:lnTo>
                    <a:lnTo>
                      <a:pt x="234" y="548"/>
                    </a:lnTo>
                    <a:lnTo>
                      <a:pt x="227" y="544"/>
                    </a:lnTo>
                    <a:lnTo>
                      <a:pt x="219" y="543"/>
                    </a:lnTo>
                    <a:lnTo>
                      <a:pt x="213" y="544"/>
                    </a:lnTo>
                    <a:lnTo>
                      <a:pt x="206" y="548"/>
                    </a:lnTo>
                    <a:lnTo>
                      <a:pt x="201" y="552"/>
                    </a:lnTo>
                    <a:lnTo>
                      <a:pt x="195" y="558"/>
                    </a:lnTo>
                    <a:lnTo>
                      <a:pt x="191" y="561"/>
                    </a:lnTo>
                    <a:lnTo>
                      <a:pt x="189" y="563"/>
                    </a:lnTo>
                    <a:lnTo>
                      <a:pt x="188" y="563"/>
                    </a:lnTo>
                    <a:lnTo>
                      <a:pt x="177" y="552"/>
                    </a:lnTo>
                    <a:lnTo>
                      <a:pt x="177" y="548"/>
                    </a:lnTo>
                    <a:lnTo>
                      <a:pt x="180" y="533"/>
                    </a:lnTo>
                    <a:lnTo>
                      <a:pt x="185" y="506"/>
                    </a:lnTo>
                    <a:lnTo>
                      <a:pt x="196" y="460"/>
                    </a:lnTo>
                    <a:lnTo>
                      <a:pt x="205" y="432"/>
                    </a:lnTo>
                    <a:lnTo>
                      <a:pt x="217" y="404"/>
                    </a:lnTo>
                    <a:lnTo>
                      <a:pt x="232" y="377"/>
                    </a:lnTo>
                    <a:lnTo>
                      <a:pt x="248" y="352"/>
                    </a:lnTo>
                    <a:lnTo>
                      <a:pt x="263" y="330"/>
                    </a:lnTo>
                    <a:lnTo>
                      <a:pt x="277" y="310"/>
                    </a:lnTo>
                    <a:lnTo>
                      <a:pt x="289" y="296"/>
                    </a:lnTo>
                    <a:lnTo>
                      <a:pt x="298" y="286"/>
                    </a:lnTo>
                    <a:lnTo>
                      <a:pt x="305" y="280"/>
                    </a:lnTo>
                    <a:lnTo>
                      <a:pt x="310" y="272"/>
                    </a:lnTo>
                    <a:lnTo>
                      <a:pt x="316" y="264"/>
                    </a:lnTo>
                    <a:lnTo>
                      <a:pt x="322" y="258"/>
                    </a:lnTo>
                    <a:lnTo>
                      <a:pt x="328" y="251"/>
                    </a:lnTo>
                    <a:lnTo>
                      <a:pt x="334" y="245"/>
                    </a:lnTo>
                    <a:lnTo>
                      <a:pt x="342" y="240"/>
                    </a:lnTo>
                    <a:lnTo>
                      <a:pt x="351" y="237"/>
                    </a:lnTo>
                    <a:lnTo>
                      <a:pt x="356" y="233"/>
                    </a:lnTo>
                    <a:lnTo>
                      <a:pt x="363" y="224"/>
                    </a:lnTo>
                    <a:lnTo>
                      <a:pt x="369" y="213"/>
                    </a:lnTo>
                    <a:lnTo>
                      <a:pt x="375" y="199"/>
                    </a:lnTo>
                    <a:lnTo>
                      <a:pt x="380" y="184"/>
                    </a:lnTo>
                    <a:lnTo>
                      <a:pt x="385" y="170"/>
                    </a:lnTo>
                    <a:lnTo>
                      <a:pt x="387" y="157"/>
                    </a:lnTo>
                    <a:lnTo>
                      <a:pt x="388" y="147"/>
                    </a:lnTo>
                    <a:lnTo>
                      <a:pt x="391" y="117"/>
                    </a:lnTo>
                    <a:lnTo>
                      <a:pt x="396" y="89"/>
                    </a:lnTo>
                    <a:lnTo>
                      <a:pt x="401" y="67"/>
                    </a:lnTo>
                    <a:lnTo>
                      <a:pt x="403" y="52"/>
                    </a:lnTo>
                    <a:lnTo>
                      <a:pt x="402" y="41"/>
                    </a:lnTo>
                    <a:lnTo>
                      <a:pt x="399" y="35"/>
                    </a:lnTo>
                    <a:lnTo>
                      <a:pt x="395" y="31"/>
                    </a:lnTo>
                    <a:lnTo>
                      <a:pt x="389" y="32"/>
                    </a:lnTo>
                    <a:lnTo>
                      <a:pt x="384" y="36"/>
                    </a:lnTo>
                    <a:lnTo>
                      <a:pt x="378" y="40"/>
                    </a:lnTo>
                    <a:lnTo>
                      <a:pt x="373" y="47"/>
                    </a:lnTo>
                    <a:lnTo>
                      <a:pt x="368" y="53"/>
                    </a:lnTo>
                    <a:lnTo>
                      <a:pt x="365" y="58"/>
                    </a:lnTo>
                    <a:lnTo>
                      <a:pt x="362" y="62"/>
                    </a:lnTo>
                    <a:lnTo>
                      <a:pt x="358" y="65"/>
                    </a:lnTo>
                    <a:lnTo>
                      <a:pt x="354" y="67"/>
                    </a:lnTo>
                    <a:lnTo>
                      <a:pt x="350" y="70"/>
                    </a:lnTo>
                    <a:lnTo>
                      <a:pt x="344" y="71"/>
                    </a:lnTo>
                    <a:lnTo>
                      <a:pt x="339" y="72"/>
                    </a:lnTo>
                    <a:lnTo>
                      <a:pt x="333" y="73"/>
                    </a:lnTo>
                    <a:lnTo>
                      <a:pt x="332" y="70"/>
                    </a:lnTo>
                    <a:lnTo>
                      <a:pt x="337" y="65"/>
                    </a:lnTo>
                    <a:lnTo>
                      <a:pt x="341" y="62"/>
                    </a:lnTo>
                    <a:lnTo>
                      <a:pt x="341" y="61"/>
                    </a:lnTo>
                    <a:lnTo>
                      <a:pt x="333" y="61"/>
                    </a:lnTo>
                    <a:lnTo>
                      <a:pt x="327" y="59"/>
                    </a:lnTo>
                    <a:lnTo>
                      <a:pt x="319" y="59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4" y="61"/>
                    </a:lnTo>
                    <a:lnTo>
                      <a:pt x="312" y="61"/>
                    </a:lnTo>
                    <a:lnTo>
                      <a:pt x="314" y="59"/>
                    </a:lnTo>
                    <a:lnTo>
                      <a:pt x="319" y="53"/>
                    </a:lnTo>
                    <a:lnTo>
                      <a:pt x="323" y="48"/>
                    </a:lnTo>
                    <a:lnTo>
                      <a:pt x="324" y="46"/>
                    </a:lnTo>
                    <a:lnTo>
                      <a:pt x="322" y="40"/>
                    </a:lnTo>
                    <a:lnTo>
                      <a:pt x="318" y="38"/>
                    </a:lnTo>
                    <a:lnTo>
                      <a:pt x="315" y="33"/>
                    </a:lnTo>
                    <a:lnTo>
                      <a:pt x="317" y="26"/>
                    </a:lnTo>
                    <a:lnTo>
                      <a:pt x="318" y="20"/>
                    </a:lnTo>
                    <a:lnTo>
                      <a:pt x="315" y="18"/>
                    </a:lnTo>
                    <a:lnTo>
                      <a:pt x="309" y="16"/>
                    </a:lnTo>
                    <a:lnTo>
                      <a:pt x="301" y="16"/>
                    </a:lnTo>
                    <a:lnTo>
                      <a:pt x="294" y="15"/>
                    </a:lnTo>
                    <a:lnTo>
                      <a:pt x="287" y="14"/>
                    </a:lnTo>
                    <a:lnTo>
                      <a:pt x="283" y="13"/>
                    </a:lnTo>
                    <a:lnTo>
                      <a:pt x="282" y="9"/>
                    </a:lnTo>
                    <a:lnTo>
                      <a:pt x="282" y="2"/>
                    </a:lnTo>
                    <a:lnTo>
                      <a:pt x="276" y="0"/>
                    </a:lnTo>
                    <a:lnTo>
                      <a:pt x="269" y="2"/>
                    </a:lnTo>
                    <a:lnTo>
                      <a:pt x="259" y="6"/>
                    </a:lnTo>
                    <a:lnTo>
                      <a:pt x="249" y="13"/>
                    </a:lnTo>
                    <a:lnTo>
                      <a:pt x="239" y="19"/>
                    </a:lnTo>
                    <a:lnTo>
                      <a:pt x="232" y="25"/>
                    </a:lnTo>
                    <a:lnTo>
                      <a:pt x="228" y="28"/>
                    </a:lnTo>
                    <a:lnTo>
                      <a:pt x="224" y="31"/>
                    </a:lnTo>
                    <a:lnTo>
                      <a:pt x="219" y="39"/>
                    </a:lnTo>
                    <a:lnTo>
                      <a:pt x="215" y="53"/>
                    </a:lnTo>
                    <a:lnTo>
                      <a:pt x="213" y="79"/>
                    </a:lnTo>
                    <a:lnTo>
                      <a:pt x="213" y="94"/>
                    </a:lnTo>
                    <a:lnTo>
                      <a:pt x="213" y="108"/>
                    </a:lnTo>
                    <a:lnTo>
                      <a:pt x="212" y="120"/>
                    </a:lnTo>
                    <a:lnTo>
                      <a:pt x="209" y="133"/>
                    </a:lnTo>
                    <a:lnTo>
                      <a:pt x="209" y="154"/>
                    </a:lnTo>
                    <a:lnTo>
                      <a:pt x="214" y="175"/>
                    </a:lnTo>
                    <a:lnTo>
                      <a:pt x="218" y="190"/>
                    </a:lnTo>
                    <a:lnTo>
                      <a:pt x="220" y="196"/>
                    </a:lnTo>
                    <a:lnTo>
                      <a:pt x="218" y="206"/>
                    </a:lnTo>
                    <a:lnTo>
                      <a:pt x="214" y="218"/>
                    </a:lnTo>
                    <a:lnTo>
                      <a:pt x="207" y="230"/>
                    </a:lnTo>
                    <a:lnTo>
                      <a:pt x="199" y="245"/>
                    </a:lnTo>
                    <a:lnTo>
                      <a:pt x="190" y="258"/>
                    </a:lnTo>
                    <a:lnTo>
                      <a:pt x="180" y="272"/>
                    </a:lnTo>
                    <a:lnTo>
                      <a:pt x="171" y="285"/>
                    </a:lnTo>
                    <a:lnTo>
                      <a:pt x="165" y="297"/>
                    </a:lnTo>
                    <a:lnTo>
                      <a:pt x="156" y="312"/>
                    </a:lnTo>
                    <a:lnTo>
                      <a:pt x="140" y="335"/>
                    </a:lnTo>
                    <a:lnTo>
                      <a:pt x="123" y="363"/>
                    </a:lnTo>
                    <a:lnTo>
                      <a:pt x="102" y="395"/>
                    </a:lnTo>
                    <a:lnTo>
                      <a:pt x="81" y="427"/>
                    </a:lnTo>
                    <a:lnTo>
                      <a:pt x="62" y="459"/>
                    </a:lnTo>
                    <a:lnTo>
                      <a:pt x="43" y="490"/>
                    </a:lnTo>
                    <a:lnTo>
                      <a:pt x="29" y="516"/>
                    </a:lnTo>
                    <a:lnTo>
                      <a:pt x="18" y="543"/>
                    </a:lnTo>
                    <a:lnTo>
                      <a:pt x="13" y="570"/>
                    </a:lnTo>
                    <a:lnTo>
                      <a:pt x="9" y="599"/>
                    </a:lnTo>
                    <a:lnTo>
                      <a:pt x="1" y="635"/>
                    </a:lnTo>
                    <a:lnTo>
                      <a:pt x="0" y="645"/>
                    </a:lnTo>
                    <a:lnTo>
                      <a:pt x="5" y="653"/>
                    </a:lnTo>
                    <a:lnTo>
                      <a:pt x="12" y="660"/>
                    </a:lnTo>
                    <a:lnTo>
                      <a:pt x="22" y="666"/>
                    </a:lnTo>
                    <a:lnTo>
                      <a:pt x="33" y="671"/>
                    </a:lnTo>
                    <a:lnTo>
                      <a:pt x="44" y="676"/>
                    </a:lnTo>
                    <a:lnTo>
                      <a:pt x="54" y="681"/>
                    </a:lnTo>
                    <a:lnTo>
                      <a:pt x="61" y="686"/>
                    </a:lnTo>
                    <a:lnTo>
                      <a:pt x="91" y="705"/>
                    </a:lnTo>
                    <a:lnTo>
                      <a:pt x="91" y="706"/>
                    </a:lnTo>
                    <a:lnTo>
                      <a:pt x="92" y="711"/>
                    </a:lnTo>
                    <a:lnTo>
                      <a:pt x="94" y="717"/>
                    </a:lnTo>
                    <a:lnTo>
                      <a:pt x="99" y="724"/>
                    </a:lnTo>
                    <a:lnTo>
                      <a:pt x="105" y="732"/>
                    </a:lnTo>
                    <a:lnTo>
                      <a:pt x="114" y="738"/>
                    </a:lnTo>
                    <a:lnTo>
                      <a:pt x="125" y="742"/>
                    </a:lnTo>
                    <a:lnTo>
                      <a:pt x="140" y="746"/>
                    </a:lnTo>
                    <a:lnTo>
                      <a:pt x="142" y="746"/>
                    </a:lnTo>
                    <a:lnTo>
                      <a:pt x="144" y="748"/>
                    </a:lnTo>
                    <a:lnTo>
                      <a:pt x="148" y="750"/>
                    </a:lnTo>
                    <a:lnTo>
                      <a:pt x="154" y="753"/>
                    </a:lnTo>
                    <a:lnTo>
                      <a:pt x="160" y="759"/>
                    </a:lnTo>
                    <a:lnTo>
                      <a:pt x="169" y="764"/>
                    </a:lnTo>
                    <a:lnTo>
                      <a:pt x="178" y="771"/>
                    </a:lnTo>
                    <a:lnTo>
                      <a:pt x="189" y="779"/>
                    </a:lnTo>
                    <a:lnTo>
                      <a:pt x="196" y="783"/>
                    </a:lnTo>
                    <a:lnTo>
                      <a:pt x="207" y="788"/>
                    </a:lnTo>
                    <a:lnTo>
                      <a:pt x="222" y="794"/>
                    </a:lnTo>
                    <a:lnTo>
                      <a:pt x="239" y="799"/>
                    </a:lnTo>
                    <a:lnTo>
                      <a:pt x="258" y="807"/>
                    </a:lnTo>
                    <a:lnTo>
                      <a:pt x="278" y="814"/>
                    </a:lnTo>
                    <a:lnTo>
                      <a:pt x="300" y="821"/>
                    </a:lnTo>
                    <a:lnTo>
                      <a:pt x="321" y="828"/>
                    </a:lnTo>
                    <a:lnTo>
                      <a:pt x="343" y="835"/>
                    </a:lnTo>
                    <a:lnTo>
                      <a:pt x="363" y="843"/>
                    </a:lnTo>
                    <a:lnTo>
                      <a:pt x="383" y="851"/>
                    </a:lnTo>
                    <a:lnTo>
                      <a:pt x="399" y="857"/>
                    </a:lnTo>
                    <a:lnTo>
                      <a:pt x="413" y="864"/>
                    </a:lnTo>
                    <a:lnTo>
                      <a:pt x="423" y="870"/>
                    </a:lnTo>
                    <a:lnTo>
                      <a:pt x="431" y="876"/>
                    </a:lnTo>
                    <a:lnTo>
                      <a:pt x="433" y="881"/>
                    </a:lnTo>
                    <a:lnTo>
                      <a:pt x="435" y="905"/>
                    </a:lnTo>
                    <a:lnTo>
                      <a:pt x="441" y="939"/>
                    </a:lnTo>
                    <a:lnTo>
                      <a:pt x="447" y="980"/>
                    </a:lnTo>
                    <a:lnTo>
                      <a:pt x="454" y="1025"/>
                    </a:lnTo>
                    <a:lnTo>
                      <a:pt x="461" y="1091"/>
                    </a:lnTo>
                    <a:lnTo>
                      <a:pt x="465" y="1141"/>
                    </a:lnTo>
                    <a:lnTo>
                      <a:pt x="466" y="1174"/>
                    </a:lnTo>
                    <a:lnTo>
                      <a:pt x="465" y="1193"/>
                    </a:lnTo>
                    <a:lnTo>
                      <a:pt x="458" y="1235"/>
                    </a:lnTo>
                    <a:lnTo>
                      <a:pt x="450" y="1269"/>
                    </a:lnTo>
                    <a:lnTo>
                      <a:pt x="441" y="1297"/>
                    </a:lnTo>
                    <a:lnTo>
                      <a:pt x="431" y="1323"/>
                    </a:lnTo>
                    <a:lnTo>
                      <a:pt x="420" y="1349"/>
                    </a:lnTo>
                    <a:lnTo>
                      <a:pt x="410" y="1376"/>
                    </a:lnTo>
                    <a:lnTo>
                      <a:pt x="401" y="1407"/>
                    </a:lnTo>
                    <a:lnTo>
                      <a:pt x="393" y="1445"/>
                    </a:lnTo>
                    <a:lnTo>
                      <a:pt x="390" y="1486"/>
                    </a:lnTo>
                    <a:lnTo>
                      <a:pt x="393" y="1527"/>
                    </a:lnTo>
                    <a:lnTo>
                      <a:pt x="402" y="1565"/>
                    </a:lnTo>
                    <a:lnTo>
                      <a:pt x="413" y="1600"/>
                    </a:lnTo>
                    <a:lnTo>
                      <a:pt x="424" y="1629"/>
                    </a:lnTo>
                    <a:lnTo>
                      <a:pt x="435" y="1652"/>
                    </a:lnTo>
                    <a:lnTo>
                      <a:pt x="443" y="1666"/>
                    </a:lnTo>
                    <a:lnTo>
                      <a:pt x="446" y="1671"/>
                    </a:lnTo>
                    <a:lnTo>
                      <a:pt x="956" y="1658"/>
                    </a:lnTo>
                    <a:lnTo>
                      <a:pt x="961" y="1637"/>
                    </a:lnTo>
                    <a:lnTo>
                      <a:pt x="968" y="1586"/>
                    </a:lnTo>
                    <a:lnTo>
                      <a:pt x="976" y="1520"/>
                    </a:lnTo>
                    <a:lnTo>
                      <a:pt x="977" y="1459"/>
                    </a:lnTo>
                    <a:lnTo>
                      <a:pt x="974" y="1430"/>
                    </a:lnTo>
                    <a:lnTo>
                      <a:pt x="967" y="1397"/>
                    </a:lnTo>
                    <a:lnTo>
                      <a:pt x="960" y="1363"/>
                    </a:lnTo>
                    <a:lnTo>
                      <a:pt x="950" y="1330"/>
                    </a:lnTo>
                    <a:lnTo>
                      <a:pt x="941" y="1299"/>
                    </a:lnTo>
                    <a:lnTo>
                      <a:pt x="933" y="1275"/>
                    </a:lnTo>
                    <a:lnTo>
                      <a:pt x="928" y="1259"/>
                    </a:lnTo>
                    <a:lnTo>
                      <a:pt x="926" y="1253"/>
                    </a:lnTo>
                    <a:lnTo>
                      <a:pt x="926" y="1249"/>
                    </a:lnTo>
                    <a:lnTo>
                      <a:pt x="927" y="1236"/>
                    </a:lnTo>
                    <a:lnTo>
                      <a:pt x="930" y="1218"/>
                    </a:lnTo>
                    <a:lnTo>
                      <a:pt x="938" y="1198"/>
                    </a:lnTo>
                    <a:lnTo>
                      <a:pt x="944" y="1211"/>
                    </a:lnTo>
                    <a:lnTo>
                      <a:pt x="953" y="1222"/>
                    </a:lnTo>
                    <a:lnTo>
                      <a:pt x="960" y="1229"/>
                    </a:lnTo>
                    <a:lnTo>
                      <a:pt x="962" y="1233"/>
                    </a:lnTo>
                    <a:lnTo>
                      <a:pt x="989" y="1270"/>
                    </a:lnTo>
                    <a:lnTo>
                      <a:pt x="992" y="1274"/>
                    </a:lnTo>
                    <a:lnTo>
                      <a:pt x="1001" y="1285"/>
                    </a:lnTo>
                    <a:lnTo>
                      <a:pt x="1013" y="1302"/>
                    </a:lnTo>
                    <a:lnTo>
                      <a:pt x="1031" y="1323"/>
                    </a:lnTo>
                    <a:lnTo>
                      <a:pt x="1049" y="1347"/>
                    </a:lnTo>
                    <a:lnTo>
                      <a:pt x="1069" y="1373"/>
                    </a:lnTo>
                    <a:lnTo>
                      <a:pt x="1090" y="1399"/>
                    </a:lnTo>
                    <a:lnTo>
                      <a:pt x="1111" y="1424"/>
                    </a:lnTo>
                    <a:lnTo>
                      <a:pt x="1130" y="1447"/>
                    </a:lnTo>
                    <a:lnTo>
                      <a:pt x="1149" y="1469"/>
                    </a:lnTo>
                    <a:lnTo>
                      <a:pt x="1167" y="1488"/>
                    </a:lnTo>
                    <a:lnTo>
                      <a:pt x="1181" y="1504"/>
                    </a:lnTo>
                    <a:lnTo>
                      <a:pt x="1194" y="1517"/>
                    </a:lnTo>
                    <a:lnTo>
                      <a:pt x="1204" y="1527"/>
                    </a:lnTo>
                    <a:lnTo>
                      <a:pt x="1209" y="1533"/>
                    </a:lnTo>
                    <a:lnTo>
                      <a:pt x="1212" y="1536"/>
                    </a:lnTo>
                    <a:lnTo>
                      <a:pt x="1250" y="1451"/>
                    </a:lnTo>
                    <a:lnTo>
                      <a:pt x="1248" y="1448"/>
                    </a:lnTo>
                    <a:lnTo>
                      <a:pt x="1242" y="1437"/>
                    </a:lnTo>
                    <a:lnTo>
                      <a:pt x="1233" y="1422"/>
                    </a:lnTo>
                    <a:lnTo>
                      <a:pt x="1222" y="1401"/>
                    </a:lnTo>
                    <a:lnTo>
                      <a:pt x="1209" y="1377"/>
                    </a:lnTo>
                    <a:lnTo>
                      <a:pt x="1194" y="1351"/>
                    </a:lnTo>
                    <a:lnTo>
                      <a:pt x="1176" y="1321"/>
                    </a:lnTo>
                    <a:lnTo>
                      <a:pt x="1159" y="1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24" name="Freeform 934"/>
              <p:cNvSpPr>
                <a:spLocks/>
              </p:cNvSpPr>
              <p:nvPr/>
            </p:nvSpPr>
            <p:spPr bwMode="auto">
              <a:xfrm>
                <a:off x="3439" y="1535"/>
                <a:ext cx="36" cy="53"/>
              </a:xfrm>
              <a:custGeom>
                <a:avLst/>
                <a:gdLst>
                  <a:gd name="T0" fmla="*/ 1 w 143"/>
                  <a:gd name="T1" fmla="*/ 198 h 209"/>
                  <a:gd name="T2" fmla="*/ 0 w 143"/>
                  <a:gd name="T3" fmla="*/ 184 h 209"/>
                  <a:gd name="T4" fmla="*/ 0 w 143"/>
                  <a:gd name="T5" fmla="*/ 149 h 209"/>
                  <a:gd name="T6" fmla="*/ 1 w 143"/>
                  <a:gd name="T7" fmla="*/ 106 h 209"/>
                  <a:gd name="T8" fmla="*/ 6 w 143"/>
                  <a:gd name="T9" fmla="*/ 71 h 209"/>
                  <a:gd name="T10" fmla="*/ 11 w 143"/>
                  <a:gd name="T11" fmla="*/ 58 h 209"/>
                  <a:gd name="T12" fmla="*/ 18 w 143"/>
                  <a:gd name="T13" fmla="*/ 46 h 209"/>
                  <a:gd name="T14" fmla="*/ 27 w 143"/>
                  <a:gd name="T15" fmla="*/ 35 h 209"/>
                  <a:gd name="T16" fmla="*/ 37 w 143"/>
                  <a:gd name="T17" fmla="*/ 26 h 209"/>
                  <a:gd name="T18" fmla="*/ 48 w 143"/>
                  <a:gd name="T19" fmla="*/ 20 h 209"/>
                  <a:gd name="T20" fmla="*/ 60 w 143"/>
                  <a:gd name="T21" fmla="*/ 13 h 209"/>
                  <a:gd name="T22" fmla="*/ 72 w 143"/>
                  <a:gd name="T23" fmla="*/ 10 h 209"/>
                  <a:gd name="T24" fmla="*/ 84 w 143"/>
                  <a:gd name="T25" fmla="*/ 7 h 209"/>
                  <a:gd name="T26" fmla="*/ 96 w 143"/>
                  <a:gd name="T27" fmla="*/ 5 h 209"/>
                  <a:gd name="T28" fmla="*/ 107 w 143"/>
                  <a:gd name="T29" fmla="*/ 2 h 209"/>
                  <a:gd name="T30" fmla="*/ 117 w 143"/>
                  <a:gd name="T31" fmla="*/ 0 h 209"/>
                  <a:gd name="T32" fmla="*/ 126 w 143"/>
                  <a:gd name="T33" fmla="*/ 0 h 209"/>
                  <a:gd name="T34" fmla="*/ 133 w 143"/>
                  <a:gd name="T35" fmla="*/ 2 h 209"/>
                  <a:gd name="T36" fmla="*/ 139 w 143"/>
                  <a:gd name="T37" fmla="*/ 8 h 209"/>
                  <a:gd name="T38" fmla="*/ 142 w 143"/>
                  <a:gd name="T39" fmla="*/ 18 h 209"/>
                  <a:gd name="T40" fmla="*/ 143 w 143"/>
                  <a:gd name="T41" fmla="*/ 33 h 209"/>
                  <a:gd name="T42" fmla="*/ 141 w 143"/>
                  <a:gd name="T43" fmla="*/ 43 h 209"/>
                  <a:gd name="T44" fmla="*/ 135 w 143"/>
                  <a:gd name="T45" fmla="*/ 53 h 209"/>
                  <a:gd name="T46" fmla="*/ 129 w 143"/>
                  <a:gd name="T47" fmla="*/ 65 h 209"/>
                  <a:gd name="T48" fmla="*/ 120 w 143"/>
                  <a:gd name="T49" fmla="*/ 77 h 209"/>
                  <a:gd name="T50" fmla="*/ 112 w 143"/>
                  <a:gd name="T51" fmla="*/ 89 h 209"/>
                  <a:gd name="T52" fmla="*/ 107 w 143"/>
                  <a:gd name="T53" fmla="*/ 100 h 209"/>
                  <a:gd name="T54" fmla="*/ 105 w 143"/>
                  <a:gd name="T55" fmla="*/ 110 h 209"/>
                  <a:gd name="T56" fmla="*/ 106 w 143"/>
                  <a:gd name="T57" fmla="*/ 118 h 209"/>
                  <a:gd name="T58" fmla="*/ 115 w 143"/>
                  <a:gd name="T59" fmla="*/ 141 h 209"/>
                  <a:gd name="T60" fmla="*/ 123 w 143"/>
                  <a:gd name="T61" fmla="*/ 172 h 209"/>
                  <a:gd name="T62" fmla="*/ 130 w 143"/>
                  <a:gd name="T63" fmla="*/ 198 h 209"/>
                  <a:gd name="T64" fmla="*/ 132 w 143"/>
                  <a:gd name="T65" fmla="*/ 209 h 209"/>
                  <a:gd name="T66" fmla="*/ 1 w 143"/>
                  <a:gd name="T67" fmla="*/ 19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209">
                    <a:moveTo>
                      <a:pt x="1" y="198"/>
                    </a:moveTo>
                    <a:lnTo>
                      <a:pt x="0" y="184"/>
                    </a:lnTo>
                    <a:lnTo>
                      <a:pt x="0" y="149"/>
                    </a:lnTo>
                    <a:lnTo>
                      <a:pt x="1" y="106"/>
                    </a:lnTo>
                    <a:lnTo>
                      <a:pt x="6" y="71"/>
                    </a:lnTo>
                    <a:lnTo>
                      <a:pt x="11" y="58"/>
                    </a:lnTo>
                    <a:lnTo>
                      <a:pt x="18" y="46"/>
                    </a:lnTo>
                    <a:lnTo>
                      <a:pt x="27" y="35"/>
                    </a:lnTo>
                    <a:lnTo>
                      <a:pt x="37" y="26"/>
                    </a:lnTo>
                    <a:lnTo>
                      <a:pt x="48" y="20"/>
                    </a:lnTo>
                    <a:lnTo>
                      <a:pt x="60" y="13"/>
                    </a:lnTo>
                    <a:lnTo>
                      <a:pt x="72" y="10"/>
                    </a:lnTo>
                    <a:lnTo>
                      <a:pt x="84" y="7"/>
                    </a:lnTo>
                    <a:lnTo>
                      <a:pt x="96" y="5"/>
                    </a:lnTo>
                    <a:lnTo>
                      <a:pt x="107" y="2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3" y="2"/>
                    </a:lnTo>
                    <a:lnTo>
                      <a:pt x="139" y="8"/>
                    </a:lnTo>
                    <a:lnTo>
                      <a:pt x="142" y="18"/>
                    </a:lnTo>
                    <a:lnTo>
                      <a:pt x="143" y="33"/>
                    </a:lnTo>
                    <a:lnTo>
                      <a:pt x="141" y="43"/>
                    </a:lnTo>
                    <a:lnTo>
                      <a:pt x="135" y="53"/>
                    </a:lnTo>
                    <a:lnTo>
                      <a:pt x="129" y="65"/>
                    </a:lnTo>
                    <a:lnTo>
                      <a:pt x="120" y="77"/>
                    </a:lnTo>
                    <a:lnTo>
                      <a:pt x="112" y="89"/>
                    </a:lnTo>
                    <a:lnTo>
                      <a:pt x="107" y="100"/>
                    </a:lnTo>
                    <a:lnTo>
                      <a:pt x="105" y="110"/>
                    </a:lnTo>
                    <a:lnTo>
                      <a:pt x="106" y="118"/>
                    </a:lnTo>
                    <a:lnTo>
                      <a:pt x="115" y="141"/>
                    </a:lnTo>
                    <a:lnTo>
                      <a:pt x="123" y="172"/>
                    </a:lnTo>
                    <a:lnTo>
                      <a:pt x="130" y="198"/>
                    </a:lnTo>
                    <a:lnTo>
                      <a:pt x="132" y="209"/>
                    </a:lnTo>
                    <a:lnTo>
                      <a:pt x="1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25" name="Freeform 935"/>
              <p:cNvSpPr>
                <a:spLocks/>
              </p:cNvSpPr>
              <p:nvPr/>
            </p:nvSpPr>
            <p:spPr bwMode="auto">
              <a:xfrm>
                <a:off x="3525" y="1418"/>
                <a:ext cx="215" cy="160"/>
              </a:xfrm>
              <a:custGeom>
                <a:avLst/>
                <a:gdLst>
                  <a:gd name="T0" fmla="*/ 794 w 857"/>
                  <a:gd name="T1" fmla="*/ 351 h 638"/>
                  <a:gd name="T2" fmla="*/ 761 w 857"/>
                  <a:gd name="T3" fmla="*/ 0 h 638"/>
                  <a:gd name="T4" fmla="*/ 227 w 857"/>
                  <a:gd name="T5" fmla="*/ 0 h 638"/>
                  <a:gd name="T6" fmla="*/ 148 w 857"/>
                  <a:gd name="T7" fmla="*/ 351 h 638"/>
                  <a:gd name="T8" fmla="*/ 95 w 857"/>
                  <a:gd name="T9" fmla="*/ 351 h 638"/>
                  <a:gd name="T10" fmla="*/ 95 w 857"/>
                  <a:gd name="T11" fmla="*/ 441 h 638"/>
                  <a:gd name="T12" fmla="*/ 0 w 857"/>
                  <a:gd name="T13" fmla="*/ 472 h 638"/>
                  <a:gd name="T14" fmla="*/ 0 w 857"/>
                  <a:gd name="T15" fmla="*/ 606 h 638"/>
                  <a:gd name="T16" fmla="*/ 95 w 857"/>
                  <a:gd name="T17" fmla="*/ 606 h 638"/>
                  <a:gd name="T18" fmla="*/ 95 w 857"/>
                  <a:gd name="T19" fmla="*/ 638 h 638"/>
                  <a:gd name="T20" fmla="*/ 857 w 857"/>
                  <a:gd name="T21" fmla="*/ 638 h 638"/>
                  <a:gd name="T22" fmla="*/ 857 w 857"/>
                  <a:gd name="T23" fmla="*/ 351 h 638"/>
                  <a:gd name="T24" fmla="*/ 794 w 857"/>
                  <a:gd name="T25" fmla="*/ 35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7" h="638">
                    <a:moveTo>
                      <a:pt x="794" y="351"/>
                    </a:moveTo>
                    <a:lnTo>
                      <a:pt x="761" y="0"/>
                    </a:lnTo>
                    <a:lnTo>
                      <a:pt x="227" y="0"/>
                    </a:lnTo>
                    <a:lnTo>
                      <a:pt x="148" y="351"/>
                    </a:lnTo>
                    <a:lnTo>
                      <a:pt x="95" y="351"/>
                    </a:lnTo>
                    <a:lnTo>
                      <a:pt x="95" y="441"/>
                    </a:lnTo>
                    <a:lnTo>
                      <a:pt x="0" y="472"/>
                    </a:lnTo>
                    <a:lnTo>
                      <a:pt x="0" y="606"/>
                    </a:lnTo>
                    <a:lnTo>
                      <a:pt x="95" y="606"/>
                    </a:lnTo>
                    <a:lnTo>
                      <a:pt x="95" y="638"/>
                    </a:lnTo>
                    <a:lnTo>
                      <a:pt x="857" y="638"/>
                    </a:lnTo>
                    <a:lnTo>
                      <a:pt x="857" y="351"/>
                    </a:lnTo>
                    <a:lnTo>
                      <a:pt x="794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26" name="Rectangle 936"/>
              <p:cNvSpPr>
                <a:spLocks noChangeArrowheads="1"/>
              </p:cNvSpPr>
              <p:nvPr/>
            </p:nvSpPr>
            <p:spPr bwMode="auto">
              <a:xfrm>
                <a:off x="3198" y="1569"/>
                <a:ext cx="544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27" name="Rectangle 937"/>
              <p:cNvSpPr>
                <a:spLocks noChangeArrowheads="1"/>
              </p:cNvSpPr>
              <p:nvPr/>
            </p:nvSpPr>
            <p:spPr bwMode="auto">
              <a:xfrm>
                <a:off x="3615" y="1436"/>
                <a:ext cx="8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28" name="Freeform 938"/>
              <p:cNvSpPr>
                <a:spLocks/>
              </p:cNvSpPr>
              <p:nvPr/>
            </p:nvSpPr>
            <p:spPr bwMode="auto">
              <a:xfrm>
                <a:off x="3255" y="1387"/>
                <a:ext cx="60" cy="196"/>
              </a:xfrm>
              <a:custGeom>
                <a:avLst/>
                <a:gdLst>
                  <a:gd name="T0" fmla="*/ 235 w 241"/>
                  <a:gd name="T1" fmla="*/ 192 h 787"/>
                  <a:gd name="T2" fmla="*/ 233 w 241"/>
                  <a:gd name="T3" fmla="*/ 192 h 787"/>
                  <a:gd name="T4" fmla="*/ 230 w 241"/>
                  <a:gd name="T5" fmla="*/ 175 h 787"/>
                  <a:gd name="T6" fmla="*/ 225 w 241"/>
                  <a:gd name="T7" fmla="*/ 159 h 787"/>
                  <a:gd name="T8" fmla="*/ 219 w 241"/>
                  <a:gd name="T9" fmla="*/ 145 h 787"/>
                  <a:gd name="T10" fmla="*/ 210 w 241"/>
                  <a:gd name="T11" fmla="*/ 130 h 787"/>
                  <a:gd name="T12" fmla="*/ 200 w 241"/>
                  <a:gd name="T13" fmla="*/ 118 h 787"/>
                  <a:gd name="T14" fmla="*/ 188 w 241"/>
                  <a:gd name="T15" fmla="*/ 108 h 787"/>
                  <a:gd name="T16" fmla="*/ 175 w 241"/>
                  <a:gd name="T17" fmla="*/ 99 h 787"/>
                  <a:gd name="T18" fmla="*/ 161 w 241"/>
                  <a:gd name="T19" fmla="*/ 92 h 787"/>
                  <a:gd name="T20" fmla="*/ 161 w 241"/>
                  <a:gd name="T21" fmla="*/ 0 h 787"/>
                  <a:gd name="T22" fmla="*/ 83 w 241"/>
                  <a:gd name="T23" fmla="*/ 0 h 787"/>
                  <a:gd name="T24" fmla="*/ 83 w 241"/>
                  <a:gd name="T25" fmla="*/ 92 h 787"/>
                  <a:gd name="T26" fmla="*/ 69 w 241"/>
                  <a:gd name="T27" fmla="*/ 99 h 787"/>
                  <a:gd name="T28" fmla="*/ 55 w 241"/>
                  <a:gd name="T29" fmla="*/ 107 h 787"/>
                  <a:gd name="T30" fmla="*/ 42 w 241"/>
                  <a:gd name="T31" fmla="*/ 117 h 787"/>
                  <a:gd name="T32" fmla="*/ 32 w 241"/>
                  <a:gd name="T33" fmla="*/ 129 h 787"/>
                  <a:gd name="T34" fmla="*/ 23 w 241"/>
                  <a:gd name="T35" fmla="*/ 143 h 787"/>
                  <a:gd name="T36" fmla="*/ 16 w 241"/>
                  <a:gd name="T37" fmla="*/ 158 h 787"/>
                  <a:gd name="T38" fmla="*/ 11 w 241"/>
                  <a:gd name="T39" fmla="*/ 174 h 787"/>
                  <a:gd name="T40" fmla="*/ 9 w 241"/>
                  <a:gd name="T41" fmla="*/ 192 h 787"/>
                  <a:gd name="T42" fmla="*/ 6 w 241"/>
                  <a:gd name="T43" fmla="*/ 192 h 787"/>
                  <a:gd name="T44" fmla="*/ 4 w 241"/>
                  <a:gd name="T45" fmla="*/ 267 h 787"/>
                  <a:gd name="T46" fmla="*/ 0 w 241"/>
                  <a:gd name="T47" fmla="*/ 439 h 787"/>
                  <a:gd name="T48" fmla="*/ 0 w 241"/>
                  <a:gd name="T49" fmla="*/ 625 h 787"/>
                  <a:gd name="T50" fmla="*/ 6 w 241"/>
                  <a:gd name="T51" fmla="*/ 740 h 787"/>
                  <a:gd name="T52" fmla="*/ 12 w 241"/>
                  <a:gd name="T53" fmla="*/ 752 h 787"/>
                  <a:gd name="T54" fmla="*/ 21 w 241"/>
                  <a:gd name="T55" fmla="*/ 762 h 787"/>
                  <a:gd name="T56" fmla="*/ 32 w 241"/>
                  <a:gd name="T57" fmla="*/ 770 h 787"/>
                  <a:gd name="T58" fmla="*/ 47 w 241"/>
                  <a:gd name="T59" fmla="*/ 777 h 787"/>
                  <a:gd name="T60" fmla="*/ 63 w 241"/>
                  <a:gd name="T61" fmla="*/ 782 h 787"/>
                  <a:gd name="T62" fmla="*/ 82 w 241"/>
                  <a:gd name="T63" fmla="*/ 786 h 787"/>
                  <a:gd name="T64" fmla="*/ 102 w 241"/>
                  <a:gd name="T65" fmla="*/ 787 h 787"/>
                  <a:gd name="T66" fmla="*/ 121 w 241"/>
                  <a:gd name="T67" fmla="*/ 787 h 787"/>
                  <a:gd name="T68" fmla="*/ 142 w 241"/>
                  <a:gd name="T69" fmla="*/ 786 h 787"/>
                  <a:gd name="T70" fmla="*/ 161 w 241"/>
                  <a:gd name="T71" fmla="*/ 783 h 787"/>
                  <a:gd name="T72" fmla="*/ 179 w 241"/>
                  <a:gd name="T73" fmla="*/ 779 h 787"/>
                  <a:gd name="T74" fmla="*/ 196 w 241"/>
                  <a:gd name="T75" fmla="*/ 774 h 787"/>
                  <a:gd name="T76" fmla="*/ 210 w 241"/>
                  <a:gd name="T77" fmla="*/ 767 h 787"/>
                  <a:gd name="T78" fmla="*/ 222 w 241"/>
                  <a:gd name="T79" fmla="*/ 759 h 787"/>
                  <a:gd name="T80" fmla="*/ 231 w 241"/>
                  <a:gd name="T81" fmla="*/ 750 h 787"/>
                  <a:gd name="T82" fmla="*/ 235 w 241"/>
                  <a:gd name="T83" fmla="*/ 740 h 787"/>
                  <a:gd name="T84" fmla="*/ 241 w 241"/>
                  <a:gd name="T85" fmla="*/ 629 h 787"/>
                  <a:gd name="T86" fmla="*/ 240 w 241"/>
                  <a:gd name="T87" fmla="*/ 443 h 787"/>
                  <a:gd name="T88" fmla="*/ 237 w 241"/>
                  <a:gd name="T89" fmla="*/ 269 h 787"/>
                  <a:gd name="T90" fmla="*/ 235 w 241"/>
                  <a:gd name="T91" fmla="*/ 192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1" h="787">
                    <a:moveTo>
                      <a:pt x="235" y="192"/>
                    </a:moveTo>
                    <a:lnTo>
                      <a:pt x="233" y="192"/>
                    </a:lnTo>
                    <a:lnTo>
                      <a:pt x="230" y="175"/>
                    </a:lnTo>
                    <a:lnTo>
                      <a:pt x="225" y="159"/>
                    </a:lnTo>
                    <a:lnTo>
                      <a:pt x="219" y="145"/>
                    </a:lnTo>
                    <a:lnTo>
                      <a:pt x="210" y="130"/>
                    </a:lnTo>
                    <a:lnTo>
                      <a:pt x="200" y="118"/>
                    </a:lnTo>
                    <a:lnTo>
                      <a:pt x="188" y="108"/>
                    </a:lnTo>
                    <a:lnTo>
                      <a:pt x="175" y="99"/>
                    </a:lnTo>
                    <a:lnTo>
                      <a:pt x="161" y="92"/>
                    </a:lnTo>
                    <a:lnTo>
                      <a:pt x="161" y="0"/>
                    </a:lnTo>
                    <a:lnTo>
                      <a:pt x="83" y="0"/>
                    </a:lnTo>
                    <a:lnTo>
                      <a:pt x="83" y="92"/>
                    </a:lnTo>
                    <a:lnTo>
                      <a:pt x="69" y="99"/>
                    </a:lnTo>
                    <a:lnTo>
                      <a:pt x="55" y="107"/>
                    </a:lnTo>
                    <a:lnTo>
                      <a:pt x="42" y="117"/>
                    </a:lnTo>
                    <a:lnTo>
                      <a:pt x="32" y="129"/>
                    </a:lnTo>
                    <a:lnTo>
                      <a:pt x="23" y="143"/>
                    </a:lnTo>
                    <a:lnTo>
                      <a:pt x="16" y="158"/>
                    </a:lnTo>
                    <a:lnTo>
                      <a:pt x="11" y="174"/>
                    </a:lnTo>
                    <a:lnTo>
                      <a:pt x="9" y="192"/>
                    </a:lnTo>
                    <a:lnTo>
                      <a:pt x="6" y="192"/>
                    </a:lnTo>
                    <a:lnTo>
                      <a:pt x="4" y="267"/>
                    </a:lnTo>
                    <a:lnTo>
                      <a:pt x="0" y="439"/>
                    </a:lnTo>
                    <a:lnTo>
                      <a:pt x="0" y="625"/>
                    </a:lnTo>
                    <a:lnTo>
                      <a:pt x="6" y="740"/>
                    </a:lnTo>
                    <a:lnTo>
                      <a:pt x="12" y="752"/>
                    </a:lnTo>
                    <a:lnTo>
                      <a:pt x="21" y="762"/>
                    </a:lnTo>
                    <a:lnTo>
                      <a:pt x="32" y="770"/>
                    </a:lnTo>
                    <a:lnTo>
                      <a:pt x="47" y="777"/>
                    </a:lnTo>
                    <a:lnTo>
                      <a:pt x="63" y="782"/>
                    </a:lnTo>
                    <a:lnTo>
                      <a:pt x="82" y="786"/>
                    </a:lnTo>
                    <a:lnTo>
                      <a:pt x="102" y="787"/>
                    </a:lnTo>
                    <a:lnTo>
                      <a:pt x="121" y="787"/>
                    </a:lnTo>
                    <a:lnTo>
                      <a:pt x="142" y="786"/>
                    </a:lnTo>
                    <a:lnTo>
                      <a:pt x="161" y="783"/>
                    </a:lnTo>
                    <a:lnTo>
                      <a:pt x="179" y="779"/>
                    </a:lnTo>
                    <a:lnTo>
                      <a:pt x="196" y="774"/>
                    </a:lnTo>
                    <a:lnTo>
                      <a:pt x="210" y="767"/>
                    </a:lnTo>
                    <a:lnTo>
                      <a:pt x="222" y="759"/>
                    </a:lnTo>
                    <a:lnTo>
                      <a:pt x="231" y="750"/>
                    </a:lnTo>
                    <a:lnTo>
                      <a:pt x="235" y="740"/>
                    </a:lnTo>
                    <a:lnTo>
                      <a:pt x="241" y="629"/>
                    </a:lnTo>
                    <a:lnTo>
                      <a:pt x="240" y="443"/>
                    </a:lnTo>
                    <a:lnTo>
                      <a:pt x="237" y="269"/>
                    </a:lnTo>
                    <a:lnTo>
                      <a:pt x="235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29" name="Freeform 939"/>
              <p:cNvSpPr>
                <a:spLocks/>
              </p:cNvSpPr>
              <p:nvPr/>
            </p:nvSpPr>
            <p:spPr bwMode="auto">
              <a:xfrm>
                <a:off x="3201" y="1502"/>
                <a:ext cx="50" cy="70"/>
              </a:xfrm>
              <a:custGeom>
                <a:avLst/>
                <a:gdLst>
                  <a:gd name="T0" fmla="*/ 198 w 198"/>
                  <a:gd name="T1" fmla="*/ 9 h 281"/>
                  <a:gd name="T2" fmla="*/ 197 w 198"/>
                  <a:gd name="T3" fmla="*/ 5 h 281"/>
                  <a:gd name="T4" fmla="*/ 196 w 198"/>
                  <a:gd name="T5" fmla="*/ 2 h 281"/>
                  <a:gd name="T6" fmla="*/ 193 w 198"/>
                  <a:gd name="T7" fmla="*/ 1 h 281"/>
                  <a:gd name="T8" fmla="*/ 190 w 198"/>
                  <a:gd name="T9" fmla="*/ 0 h 281"/>
                  <a:gd name="T10" fmla="*/ 10 w 198"/>
                  <a:gd name="T11" fmla="*/ 0 h 281"/>
                  <a:gd name="T12" fmla="*/ 6 w 198"/>
                  <a:gd name="T13" fmla="*/ 1 h 281"/>
                  <a:gd name="T14" fmla="*/ 3 w 198"/>
                  <a:gd name="T15" fmla="*/ 2 h 281"/>
                  <a:gd name="T16" fmla="*/ 1 w 198"/>
                  <a:gd name="T17" fmla="*/ 5 h 281"/>
                  <a:gd name="T18" fmla="*/ 0 w 198"/>
                  <a:gd name="T19" fmla="*/ 9 h 281"/>
                  <a:gd name="T20" fmla="*/ 1 w 198"/>
                  <a:gd name="T21" fmla="*/ 12 h 281"/>
                  <a:gd name="T22" fmla="*/ 3 w 198"/>
                  <a:gd name="T23" fmla="*/ 14 h 281"/>
                  <a:gd name="T24" fmla="*/ 6 w 198"/>
                  <a:gd name="T25" fmla="*/ 16 h 281"/>
                  <a:gd name="T26" fmla="*/ 9 w 198"/>
                  <a:gd name="T27" fmla="*/ 17 h 281"/>
                  <a:gd name="T28" fmla="*/ 9 w 198"/>
                  <a:gd name="T29" fmla="*/ 281 h 281"/>
                  <a:gd name="T30" fmla="*/ 194 w 198"/>
                  <a:gd name="T31" fmla="*/ 281 h 281"/>
                  <a:gd name="T32" fmla="*/ 194 w 198"/>
                  <a:gd name="T33" fmla="*/ 15 h 281"/>
                  <a:gd name="T34" fmla="*/ 195 w 198"/>
                  <a:gd name="T35" fmla="*/ 14 h 281"/>
                  <a:gd name="T36" fmla="*/ 197 w 198"/>
                  <a:gd name="T37" fmla="*/ 13 h 281"/>
                  <a:gd name="T38" fmla="*/ 198 w 198"/>
                  <a:gd name="T39" fmla="*/ 11 h 281"/>
                  <a:gd name="T40" fmla="*/ 198 w 198"/>
                  <a:gd name="T41" fmla="*/ 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8" h="281">
                    <a:moveTo>
                      <a:pt x="198" y="9"/>
                    </a:moveTo>
                    <a:lnTo>
                      <a:pt x="197" y="5"/>
                    </a:lnTo>
                    <a:lnTo>
                      <a:pt x="196" y="2"/>
                    </a:lnTo>
                    <a:lnTo>
                      <a:pt x="193" y="1"/>
                    </a:lnTo>
                    <a:lnTo>
                      <a:pt x="19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9" y="281"/>
                    </a:lnTo>
                    <a:lnTo>
                      <a:pt x="194" y="281"/>
                    </a:lnTo>
                    <a:lnTo>
                      <a:pt x="194" y="15"/>
                    </a:lnTo>
                    <a:lnTo>
                      <a:pt x="195" y="14"/>
                    </a:lnTo>
                    <a:lnTo>
                      <a:pt x="197" y="13"/>
                    </a:lnTo>
                    <a:lnTo>
                      <a:pt x="198" y="11"/>
                    </a:lnTo>
                    <a:lnTo>
                      <a:pt x="19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0" name="Freeform 940"/>
              <p:cNvSpPr>
                <a:spLocks/>
              </p:cNvSpPr>
              <p:nvPr/>
            </p:nvSpPr>
            <p:spPr bwMode="auto">
              <a:xfrm>
                <a:off x="3426" y="1242"/>
                <a:ext cx="42" cy="67"/>
              </a:xfrm>
              <a:custGeom>
                <a:avLst/>
                <a:gdLst>
                  <a:gd name="T0" fmla="*/ 141 w 169"/>
                  <a:gd name="T1" fmla="*/ 1 h 269"/>
                  <a:gd name="T2" fmla="*/ 134 w 169"/>
                  <a:gd name="T3" fmla="*/ 11 h 269"/>
                  <a:gd name="T4" fmla="*/ 121 w 169"/>
                  <a:gd name="T5" fmla="*/ 25 h 269"/>
                  <a:gd name="T6" fmla="*/ 104 w 169"/>
                  <a:gd name="T7" fmla="*/ 38 h 269"/>
                  <a:gd name="T8" fmla="*/ 87 w 169"/>
                  <a:gd name="T9" fmla="*/ 47 h 269"/>
                  <a:gd name="T10" fmla="*/ 61 w 169"/>
                  <a:gd name="T11" fmla="*/ 61 h 269"/>
                  <a:gd name="T12" fmla="*/ 34 w 169"/>
                  <a:gd name="T13" fmla="*/ 78 h 269"/>
                  <a:gd name="T14" fmla="*/ 11 w 169"/>
                  <a:gd name="T15" fmla="*/ 95 h 269"/>
                  <a:gd name="T16" fmla="*/ 1 w 169"/>
                  <a:gd name="T17" fmla="*/ 115 h 269"/>
                  <a:gd name="T18" fmla="*/ 0 w 169"/>
                  <a:gd name="T19" fmla="*/ 157 h 269"/>
                  <a:gd name="T20" fmla="*/ 2 w 169"/>
                  <a:gd name="T21" fmla="*/ 190 h 269"/>
                  <a:gd name="T22" fmla="*/ 10 w 169"/>
                  <a:gd name="T23" fmla="*/ 213 h 269"/>
                  <a:gd name="T24" fmla="*/ 22 w 169"/>
                  <a:gd name="T25" fmla="*/ 234 h 269"/>
                  <a:gd name="T26" fmla="*/ 33 w 169"/>
                  <a:gd name="T27" fmla="*/ 252 h 269"/>
                  <a:gd name="T28" fmla="*/ 47 w 169"/>
                  <a:gd name="T29" fmla="*/ 265 h 269"/>
                  <a:gd name="T30" fmla="*/ 60 w 169"/>
                  <a:gd name="T31" fmla="*/ 269 h 269"/>
                  <a:gd name="T32" fmla="*/ 69 w 169"/>
                  <a:gd name="T33" fmla="*/ 265 h 269"/>
                  <a:gd name="T34" fmla="*/ 69 w 169"/>
                  <a:gd name="T35" fmla="*/ 251 h 269"/>
                  <a:gd name="T36" fmla="*/ 81 w 169"/>
                  <a:gd name="T37" fmla="*/ 232 h 269"/>
                  <a:gd name="T38" fmla="*/ 69 w 169"/>
                  <a:gd name="T39" fmla="*/ 228 h 269"/>
                  <a:gd name="T40" fmla="*/ 54 w 169"/>
                  <a:gd name="T41" fmla="*/ 218 h 269"/>
                  <a:gd name="T42" fmla="*/ 42 w 169"/>
                  <a:gd name="T43" fmla="*/ 208 h 269"/>
                  <a:gd name="T44" fmla="*/ 36 w 169"/>
                  <a:gd name="T45" fmla="*/ 204 h 269"/>
                  <a:gd name="T46" fmla="*/ 43 w 169"/>
                  <a:gd name="T47" fmla="*/ 204 h 269"/>
                  <a:gd name="T48" fmla="*/ 59 w 169"/>
                  <a:gd name="T49" fmla="*/ 201 h 269"/>
                  <a:gd name="T50" fmla="*/ 76 w 169"/>
                  <a:gd name="T51" fmla="*/ 200 h 269"/>
                  <a:gd name="T52" fmla="*/ 85 w 169"/>
                  <a:gd name="T53" fmla="*/ 200 h 269"/>
                  <a:gd name="T54" fmla="*/ 90 w 169"/>
                  <a:gd name="T55" fmla="*/ 195 h 269"/>
                  <a:gd name="T56" fmla="*/ 90 w 169"/>
                  <a:gd name="T57" fmla="*/ 189 h 269"/>
                  <a:gd name="T58" fmla="*/ 87 w 169"/>
                  <a:gd name="T59" fmla="*/ 186 h 269"/>
                  <a:gd name="T60" fmla="*/ 77 w 169"/>
                  <a:gd name="T61" fmla="*/ 182 h 269"/>
                  <a:gd name="T62" fmla="*/ 71 w 169"/>
                  <a:gd name="T63" fmla="*/ 174 h 269"/>
                  <a:gd name="T64" fmla="*/ 70 w 169"/>
                  <a:gd name="T65" fmla="*/ 168 h 269"/>
                  <a:gd name="T66" fmla="*/ 78 w 169"/>
                  <a:gd name="T67" fmla="*/ 166 h 269"/>
                  <a:gd name="T68" fmla="*/ 89 w 169"/>
                  <a:gd name="T69" fmla="*/ 168 h 269"/>
                  <a:gd name="T70" fmla="*/ 104 w 169"/>
                  <a:gd name="T71" fmla="*/ 173 h 269"/>
                  <a:gd name="T72" fmla="*/ 108 w 169"/>
                  <a:gd name="T73" fmla="*/ 165 h 269"/>
                  <a:gd name="T74" fmla="*/ 108 w 169"/>
                  <a:gd name="T75" fmla="*/ 145 h 269"/>
                  <a:gd name="T76" fmla="*/ 110 w 169"/>
                  <a:gd name="T77" fmla="*/ 125 h 269"/>
                  <a:gd name="T78" fmla="*/ 113 w 169"/>
                  <a:gd name="T79" fmla="*/ 114 h 269"/>
                  <a:gd name="T80" fmla="*/ 118 w 169"/>
                  <a:gd name="T81" fmla="*/ 104 h 269"/>
                  <a:gd name="T82" fmla="*/ 129 w 169"/>
                  <a:gd name="T83" fmla="*/ 93 h 269"/>
                  <a:gd name="T84" fmla="*/ 140 w 169"/>
                  <a:gd name="T85" fmla="*/ 87 h 269"/>
                  <a:gd name="T86" fmla="*/ 150 w 169"/>
                  <a:gd name="T87" fmla="*/ 79 h 269"/>
                  <a:gd name="T88" fmla="*/ 160 w 169"/>
                  <a:gd name="T89" fmla="*/ 61 h 269"/>
                  <a:gd name="T90" fmla="*/ 168 w 169"/>
                  <a:gd name="T91" fmla="*/ 41 h 269"/>
                  <a:gd name="T92" fmla="*/ 167 w 169"/>
                  <a:gd name="T93" fmla="*/ 22 h 269"/>
                  <a:gd name="T94" fmla="*/ 151 w 169"/>
                  <a:gd name="T95" fmla="*/ 2 h 269"/>
                  <a:gd name="T96" fmla="*/ 142 w 169"/>
                  <a:gd name="T97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9" h="269">
                    <a:moveTo>
                      <a:pt x="142" y="0"/>
                    </a:moveTo>
                    <a:lnTo>
                      <a:pt x="141" y="1"/>
                    </a:lnTo>
                    <a:lnTo>
                      <a:pt x="138" y="6"/>
                    </a:lnTo>
                    <a:lnTo>
                      <a:pt x="134" y="11"/>
                    </a:lnTo>
                    <a:lnTo>
                      <a:pt x="127" y="18"/>
                    </a:lnTo>
                    <a:lnTo>
                      <a:pt x="121" y="25"/>
                    </a:lnTo>
                    <a:lnTo>
                      <a:pt x="113" y="32"/>
                    </a:lnTo>
                    <a:lnTo>
                      <a:pt x="104" y="38"/>
                    </a:lnTo>
                    <a:lnTo>
                      <a:pt x="96" y="43"/>
                    </a:lnTo>
                    <a:lnTo>
                      <a:pt x="87" y="47"/>
                    </a:lnTo>
                    <a:lnTo>
                      <a:pt x="76" y="54"/>
                    </a:lnTo>
                    <a:lnTo>
                      <a:pt x="61" y="61"/>
                    </a:lnTo>
                    <a:lnTo>
                      <a:pt x="47" y="69"/>
                    </a:lnTo>
                    <a:lnTo>
                      <a:pt x="34" y="78"/>
                    </a:lnTo>
                    <a:lnTo>
                      <a:pt x="22" y="87"/>
                    </a:lnTo>
                    <a:lnTo>
                      <a:pt x="11" y="95"/>
                    </a:lnTo>
                    <a:lnTo>
                      <a:pt x="4" y="103"/>
                    </a:lnTo>
                    <a:lnTo>
                      <a:pt x="1" y="115"/>
                    </a:lnTo>
                    <a:lnTo>
                      <a:pt x="0" y="134"/>
                    </a:lnTo>
                    <a:lnTo>
                      <a:pt x="0" y="157"/>
                    </a:lnTo>
                    <a:lnTo>
                      <a:pt x="1" y="180"/>
                    </a:lnTo>
                    <a:lnTo>
                      <a:pt x="2" y="190"/>
                    </a:lnTo>
                    <a:lnTo>
                      <a:pt x="6" y="201"/>
                    </a:lnTo>
                    <a:lnTo>
                      <a:pt x="10" y="213"/>
                    </a:lnTo>
                    <a:lnTo>
                      <a:pt x="15" y="224"/>
                    </a:lnTo>
                    <a:lnTo>
                      <a:pt x="22" y="234"/>
                    </a:lnTo>
                    <a:lnTo>
                      <a:pt x="27" y="244"/>
                    </a:lnTo>
                    <a:lnTo>
                      <a:pt x="33" y="252"/>
                    </a:lnTo>
                    <a:lnTo>
                      <a:pt x="38" y="257"/>
                    </a:lnTo>
                    <a:lnTo>
                      <a:pt x="47" y="265"/>
                    </a:lnTo>
                    <a:lnTo>
                      <a:pt x="55" y="268"/>
                    </a:lnTo>
                    <a:lnTo>
                      <a:pt x="60" y="269"/>
                    </a:lnTo>
                    <a:lnTo>
                      <a:pt x="66" y="268"/>
                    </a:lnTo>
                    <a:lnTo>
                      <a:pt x="69" y="265"/>
                    </a:lnTo>
                    <a:lnTo>
                      <a:pt x="69" y="257"/>
                    </a:lnTo>
                    <a:lnTo>
                      <a:pt x="69" y="251"/>
                    </a:lnTo>
                    <a:lnTo>
                      <a:pt x="69" y="247"/>
                    </a:lnTo>
                    <a:lnTo>
                      <a:pt x="81" y="232"/>
                    </a:lnTo>
                    <a:lnTo>
                      <a:pt x="76" y="231"/>
                    </a:lnTo>
                    <a:lnTo>
                      <a:pt x="69" y="228"/>
                    </a:lnTo>
                    <a:lnTo>
                      <a:pt x="61" y="223"/>
                    </a:lnTo>
                    <a:lnTo>
                      <a:pt x="54" y="218"/>
                    </a:lnTo>
                    <a:lnTo>
                      <a:pt x="47" y="212"/>
                    </a:lnTo>
                    <a:lnTo>
                      <a:pt x="42" y="208"/>
                    </a:lnTo>
                    <a:lnTo>
                      <a:pt x="37" y="205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3" y="204"/>
                    </a:lnTo>
                    <a:lnTo>
                      <a:pt x="50" y="203"/>
                    </a:lnTo>
                    <a:lnTo>
                      <a:pt x="59" y="201"/>
                    </a:lnTo>
                    <a:lnTo>
                      <a:pt x="68" y="201"/>
                    </a:lnTo>
                    <a:lnTo>
                      <a:pt x="76" y="200"/>
                    </a:lnTo>
                    <a:lnTo>
                      <a:pt x="82" y="200"/>
                    </a:lnTo>
                    <a:lnTo>
                      <a:pt x="85" y="200"/>
                    </a:lnTo>
                    <a:lnTo>
                      <a:pt x="88" y="198"/>
                    </a:lnTo>
                    <a:lnTo>
                      <a:pt x="90" y="195"/>
                    </a:lnTo>
                    <a:lnTo>
                      <a:pt x="90" y="192"/>
                    </a:lnTo>
                    <a:lnTo>
                      <a:pt x="90" y="189"/>
                    </a:lnTo>
                    <a:lnTo>
                      <a:pt x="89" y="188"/>
                    </a:lnTo>
                    <a:lnTo>
                      <a:pt x="87" y="186"/>
                    </a:lnTo>
                    <a:lnTo>
                      <a:pt x="82" y="184"/>
                    </a:lnTo>
                    <a:lnTo>
                      <a:pt x="77" y="182"/>
                    </a:lnTo>
                    <a:lnTo>
                      <a:pt x="73" y="180"/>
                    </a:lnTo>
                    <a:lnTo>
                      <a:pt x="71" y="174"/>
                    </a:lnTo>
                    <a:lnTo>
                      <a:pt x="70" y="170"/>
                    </a:lnTo>
                    <a:lnTo>
                      <a:pt x="70" y="168"/>
                    </a:lnTo>
                    <a:lnTo>
                      <a:pt x="72" y="168"/>
                    </a:lnTo>
                    <a:lnTo>
                      <a:pt x="78" y="166"/>
                    </a:lnTo>
                    <a:lnTo>
                      <a:pt x="84" y="166"/>
                    </a:lnTo>
                    <a:lnTo>
                      <a:pt x="89" y="168"/>
                    </a:lnTo>
                    <a:lnTo>
                      <a:pt x="98" y="172"/>
                    </a:lnTo>
                    <a:lnTo>
                      <a:pt x="104" y="173"/>
                    </a:lnTo>
                    <a:lnTo>
                      <a:pt x="107" y="170"/>
                    </a:lnTo>
                    <a:lnTo>
                      <a:pt x="108" y="165"/>
                    </a:lnTo>
                    <a:lnTo>
                      <a:pt x="108" y="155"/>
                    </a:lnTo>
                    <a:lnTo>
                      <a:pt x="108" y="145"/>
                    </a:lnTo>
                    <a:lnTo>
                      <a:pt x="110" y="132"/>
                    </a:lnTo>
                    <a:lnTo>
                      <a:pt x="110" y="125"/>
                    </a:lnTo>
                    <a:lnTo>
                      <a:pt x="111" y="120"/>
                    </a:lnTo>
                    <a:lnTo>
                      <a:pt x="113" y="114"/>
                    </a:lnTo>
                    <a:lnTo>
                      <a:pt x="115" y="107"/>
                    </a:lnTo>
                    <a:lnTo>
                      <a:pt x="118" y="104"/>
                    </a:lnTo>
                    <a:lnTo>
                      <a:pt x="125" y="99"/>
                    </a:lnTo>
                    <a:lnTo>
                      <a:pt x="129" y="93"/>
                    </a:lnTo>
                    <a:lnTo>
                      <a:pt x="135" y="89"/>
                    </a:lnTo>
                    <a:lnTo>
                      <a:pt x="140" y="87"/>
                    </a:lnTo>
                    <a:lnTo>
                      <a:pt x="145" y="84"/>
                    </a:lnTo>
                    <a:lnTo>
                      <a:pt x="150" y="79"/>
                    </a:lnTo>
                    <a:lnTo>
                      <a:pt x="156" y="71"/>
                    </a:lnTo>
                    <a:lnTo>
                      <a:pt x="160" y="61"/>
                    </a:lnTo>
                    <a:lnTo>
                      <a:pt x="164" y="52"/>
                    </a:lnTo>
                    <a:lnTo>
                      <a:pt x="168" y="41"/>
                    </a:lnTo>
                    <a:lnTo>
                      <a:pt x="169" y="31"/>
                    </a:lnTo>
                    <a:lnTo>
                      <a:pt x="167" y="22"/>
                    </a:lnTo>
                    <a:lnTo>
                      <a:pt x="159" y="9"/>
                    </a:lnTo>
                    <a:lnTo>
                      <a:pt x="151" y="2"/>
                    </a:lnTo>
                    <a:lnTo>
                      <a:pt x="14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1" name="Freeform 941"/>
              <p:cNvSpPr>
                <a:spLocks/>
              </p:cNvSpPr>
              <p:nvPr/>
            </p:nvSpPr>
            <p:spPr bwMode="auto">
              <a:xfrm>
                <a:off x="3432" y="1261"/>
                <a:ext cx="19" cy="13"/>
              </a:xfrm>
              <a:custGeom>
                <a:avLst/>
                <a:gdLst>
                  <a:gd name="T0" fmla="*/ 17 w 74"/>
                  <a:gd name="T1" fmla="*/ 1 h 49"/>
                  <a:gd name="T2" fmla="*/ 18 w 74"/>
                  <a:gd name="T3" fmla="*/ 1 h 49"/>
                  <a:gd name="T4" fmla="*/ 20 w 74"/>
                  <a:gd name="T5" fmla="*/ 1 h 49"/>
                  <a:gd name="T6" fmla="*/ 25 w 74"/>
                  <a:gd name="T7" fmla="*/ 1 h 49"/>
                  <a:gd name="T8" fmla="*/ 30 w 74"/>
                  <a:gd name="T9" fmla="*/ 0 h 49"/>
                  <a:gd name="T10" fmla="*/ 35 w 74"/>
                  <a:gd name="T11" fmla="*/ 1 h 49"/>
                  <a:gd name="T12" fmla="*/ 42 w 74"/>
                  <a:gd name="T13" fmla="*/ 1 h 49"/>
                  <a:gd name="T14" fmla="*/ 49 w 74"/>
                  <a:gd name="T15" fmla="*/ 2 h 49"/>
                  <a:gd name="T16" fmla="*/ 55 w 74"/>
                  <a:gd name="T17" fmla="*/ 3 h 49"/>
                  <a:gd name="T18" fmla="*/ 65 w 74"/>
                  <a:gd name="T19" fmla="*/ 6 h 49"/>
                  <a:gd name="T20" fmla="*/ 71 w 74"/>
                  <a:gd name="T21" fmla="*/ 9 h 49"/>
                  <a:gd name="T22" fmla="*/ 73 w 74"/>
                  <a:gd name="T23" fmla="*/ 11 h 49"/>
                  <a:gd name="T24" fmla="*/ 74 w 74"/>
                  <a:gd name="T25" fmla="*/ 13 h 49"/>
                  <a:gd name="T26" fmla="*/ 73 w 74"/>
                  <a:gd name="T27" fmla="*/ 17 h 49"/>
                  <a:gd name="T28" fmla="*/ 71 w 74"/>
                  <a:gd name="T29" fmla="*/ 22 h 49"/>
                  <a:gd name="T30" fmla="*/ 68 w 74"/>
                  <a:gd name="T31" fmla="*/ 26 h 49"/>
                  <a:gd name="T32" fmla="*/ 67 w 74"/>
                  <a:gd name="T33" fmla="*/ 28 h 49"/>
                  <a:gd name="T34" fmla="*/ 65 w 74"/>
                  <a:gd name="T35" fmla="*/ 29 h 49"/>
                  <a:gd name="T36" fmla="*/ 62 w 74"/>
                  <a:gd name="T37" fmla="*/ 33 h 49"/>
                  <a:gd name="T38" fmla="*/ 58 w 74"/>
                  <a:gd name="T39" fmla="*/ 37 h 49"/>
                  <a:gd name="T40" fmla="*/ 57 w 74"/>
                  <a:gd name="T41" fmla="*/ 41 h 49"/>
                  <a:gd name="T42" fmla="*/ 56 w 74"/>
                  <a:gd name="T43" fmla="*/ 48 h 49"/>
                  <a:gd name="T44" fmla="*/ 51 w 74"/>
                  <a:gd name="T45" fmla="*/ 49 h 49"/>
                  <a:gd name="T46" fmla="*/ 44 w 74"/>
                  <a:gd name="T47" fmla="*/ 48 h 49"/>
                  <a:gd name="T48" fmla="*/ 38 w 74"/>
                  <a:gd name="T49" fmla="*/ 46 h 49"/>
                  <a:gd name="T50" fmla="*/ 34 w 74"/>
                  <a:gd name="T51" fmla="*/ 45 h 49"/>
                  <a:gd name="T52" fmla="*/ 29 w 74"/>
                  <a:gd name="T53" fmla="*/ 43 h 49"/>
                  <a:gd name="T54" fmla="*/ 23 w 74"/>
                  <a:gd name="T55" fmla="*/ 40 h 49"/>
                  <a:gd name="T56" fmla="*/ 17 w 74"/>
                  <a:gd name="T57" fmla="*/ 38 h 49"/>
                  <a:gd name="T58" fmla="*/ 10 w 74"/>
                  <a:gd name="T59" fmla="*/ 35 h 49"/>
                  <a:gd name="T60" fmla="*/ 5 w 74"/>
                  <a:gd name="T61" fmla="*/ 33 h 49"/>
                  <a:gd name="T62" fmla="*/ 2 w 74"/>
                  <a:gd name="T63" fmla="*/ 32 h 49"/>
                  <a:gd name="T64" fmla="*/ 0 w 74"/>
                  <a:gd name="T65" fmla="*/ 31 h 49"/>
                  <a:gd name="T66" fmla="*/ 3 w 74"/>
                  <a:gd name="T67" fmla="*/ 29 h 49"/>
                  <a:gd name="T68" fmla="*/ 8 w 74"/>
                  <a:gd name="T69" fmla="*/ 26 h 49"/>
                  <a:gd name="T70" fmla="*/ 16 w 74"/>
                  <a:gd name="T71" fmla="*/ 22 h 49"/>
                  <a:gd name="T72" fmla="*/ 25 w 74"/>
                  <a:gd name="T73" fmla="*/ 18 h 49"/>
                  <a:gd name="T74" fmla="*/ 33 w 74"/>
                  <a:gd name="T75" fmla="*/ 18 h 49"/>
                  <a:gd name="T76" fmla="*/ 40 w 74"/>
                  <a:gd name="T77" fmla="*/ 17 h 49"/>
                  <a:gd name="T78" fmla="*/ 43 w 74"/>
                  <a:gd name="T79" fmla="*/ 17 h 49"/>
                  <a:gd name="T80" fmla="*/ 41 w 74"/>
                  <a:gd name="T81" fmla="*/ 17 h 49"/>
                  <a:gd name="T82" fmla="*/ 37 w 74"/>
                  <a:gd name="T83" fmla="*/ 16 h 49"/>
                  <a:gd name="T84" fmla="*/ 33 w 74"/>
                  <a:gd name="T85" fmla="*/ 14 h 49"/>
                  <a:gd name="T86" fmla="*/ 31 w 74"/>
                  <a:gd name="T87" fmla="*/ 13 h 49"/>
                  <a:gd name="T88" fmla="*/ 28 w 74"/>
                  <a:gd name="T89" fmla="*/ 13 h 49"/>
                  <a:gd name="T90" fmla="*/ 21 w 74"/>
                  <a:gd name="T91" fmla="*/ 13 h 49"/>
                  <a:gd name="T92" fmla="*/ 12 w 74"/>
                  <a:gd name="T93" fmla="*/ 12 h 49"/>
                  <a:gd name="T94" fmla="*/ 4 w 74"/>
                  <a:gd name="T95" fmla="*/ 11 h 49"/>
                  <a:gd name="T96" fmla="*/ 0 w 74"/>
                  <a:gd name="T97" fmla="*/ 11 h 49"/>
                  <a:gd name="T98" fmla="*/ 17 w 74"/>
                  <a:gd name="T9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4" h="49">
                    <a:moveTo>
                      <a:pt x="17" y="1"/>
                    </a:moveTo>
                    <a:lnTo>
                      <a:pt x="18" y="1"/>
                    </a:lnTo>
                    <a:lnTo>
                      <a:pt x="20" y="1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2" y="1"/>
                    </a:lnTo>
                    <a:lnTo>
                      <a:pt x="49" y="2"/>
                    </a:lnTo>
                    <a:lnTo>
                      <a:pt x="55" y="3"/>
                    </a:lnTo>
                    <a:lnTo>
                      <a:pt x="65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3" y="17"/>
                    </a:lnTo>
                    <a:lnTo>
                      <a:pt x="71" y="22"/>
                    </a:lnTo>
                    <a:lnTo>
                      <a:pt x="68" y="26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2" y="33"/>
                    </a:lnTo>
                    <a:lnTo>
                      <a:pt x="58" y="37"/>
                    </a:lnTo>
                    <a:lnTo>
                      <a:pt x="57" y="41"/>
                    </a:lnTo>
                    <a:lnTo>
                      <a:pt x="56" y="48"/>
                    </a:lnTo>
                    <a:lnTo>
                      <a:pt x="51" y="49"/>
                    </a:lnTo>
                    <a:lnTo>
                      <a:pt x="44" y="48"/>
                    </a:lnTo>
                    <a:lnTo>
                      <a:pt x="38" y="46"/>
                    </a:lnTo>
                    <a:lnTo>
                      <a:pt x="34" y="45"/>
                    </a:lnTo>
                    <a:lnTo>
                      <a:pt x="29" y="43"/>
                    </a:lnTo>
                    <a:lnTo>
                      <a:pt x="23" y="40"/>
                    </a:lnTo>
                    <a:lnTo>
                      <a:pt x="17" y="38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3" y="29"/>
                    </a:lnTo>
                    <a:lnTo>
                      <a:pt x="8" y="26"/>
                    </a:lnTo>
                    <a:lnTo>
                      <a:pt x="16" y="22"/>
                    </a:lnTo>
                    <a:lnTo>
                      <a:pt x="25" y="18"/>
                    </a:lnTo>
                    <a:lnTo>
                      <a:pt x="33" y="18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7" y="16"/>
                    </a:lnTo>
                    <a:lnTo>
                      <a:pt x="33" y="14"/>
                    </a:lnTo>
                    <a:lnTo>
                      <a:pt x="31" y="13"/>
                    </a:lnTo>
                    <a:lnTo>
                      <a:pt x="28" y="13"/>
                    </a:lnTo>
                    <a:lnTo>
                      <a:pt x="21" y="13"/>
                    </a:lnTo>
                    <a:lnTo>
                      <a:pt x="12" y="12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2" name="Freeform 942"/>
              <p:cNvSpPr>
                <a:spLocks/>
              </p:cNvSpPr>
              <p:nvPr/>
            </p:nvSpPr>
            <p:spPr bwMode="auto">
              <a:xfrm>
                <a:off x="3457" y="1285"/>
                <a:ext cx="15" cy="21"/>
              </a:xfrm>
              <a:custGeom>
                <a:avLst/>
                <a:gdLst>
                  <a:gd name="T0" fmla="*/ 58 w 58"/>
                  <a:gd name="T1" fmla="*/ 0 h 83"/>
                  <a:gd name="T2" fmla="*/ 55 w 58"/>
                  <a:gd name="T3" fmla="*/ 9 h 83"/>
                  <a:gd name="T4" fmla="*/ 47 w 58"/>
                  <a:gd name="T5" fmla="*/ 28 h 83"/>
                  <a:gd name="T6" fmla="*/ 37 w 58"/>
                  <a:gd name="T7" fmla="*/ 49 h 83"/>
                  <a:gd name="T8" fmla="*/ 29 w 58"/>
                  <a:gd name="T9" fmla="*/ 61 h 83"/>
                  <a:gd name="T10" fmla="*/ 20 w 58"/>
                  <a:gd name="T11" fmla="*/ 68 h 83"/>
                  <a:gd name="T12" fmla="*/ 11 w 58"/>
                  <a:gd name="T13" fmla="*/ 74 h 83"/>
                  <a:gd name="T14" fmla="*/ 3 w 58"/>
                  <a:gd name="T15" fmla="*/ 81 h 83"/>
                  <a:gd name="T16" fmla="*/ 0 w 58"/>
                  <a:gd name="T17" fmla="*/ 83 h 83"/>
                  <a:gd name="T18" fmla="*/ 4 w 58"/>
                  <a:gd name="T19" fmla="*/ 79 h 83"/>
                  <a:gd name="T20" fmla="*/ 14 w 58"/>
                  <a:gd name="T21" fmla="*/ 69 h 83"/>
                  <a:gd name="T22" fmla="*/ 24 w 58"/>
                  <a:gd name="T23" fmla="*/ 57 h 83"/>
                  <a:gd name="T24" fmla="*/ 32 w 58"/>
                  <a:gd name="T25" fmla="*/ 46 h 83"/>
                  <a:gd name="T26" fmla="*/ 38 w 58"/>
                  <a:gd name="T27" fmla="*/ 34 h 83"/>
                  <a:gd name="T28" fmla="*/ 47 w 58"/>
                  <a:gd name="T29" fmla="*/ 19 h 83"/>
                  <a:gd name="T30" fmla="*/ 55 w 58"/>
                  <a:gd name="T31" fmla="*/ 5 h 83"/>
                  <a:gd name="T32" fmla="*/ 58 w 58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83">
                    <a:moveTo>
                      <a:pt x="58" y="0"/>
                    </a:moveTo>
                    <a:lnTo>
                      <a:pt x="55" y="9"/>
                    </a:lnTo>
                    <a:lnTo>
                      <a:pt x="47" y="28"/>
                    </a:lnTo>
                    <a:lnTo>
                      <a:pt x="37" y="49"/>
                    </a:lnTo>
                    <a:lnTo>
                      <a:pt x="29" y="61"/>
                    </a:lnTo>
                    <a:lnTo>
                      <a:pt x="20" y="68"/>
                    </a:lnTo>
                    <a:lnTo>
                      <a:pt x="11" y="74"/>
                    </a:lnTo>
                    <a:lnTo>
                      <a:pt x="3" y="81"/>
                    </a:lnTo>
                    <a:lnTo>
                      <a:pt x="0" y="83"/>
                    </a:lnTo>
                    <a:lnTo>
                      <a:pt x="4" y="79"/>
                    </a:lnTo>
                    <a:lnTo>
                      <a:pt x="14" y="69"/>
                    </a:lnTo>
                    <a:lnTo>
                      <a:pt x="24" y="57"/>
                    </a:lnTo>
                    <a:lnTo>
                      <a:pt x="32" y="46"/>
                    </a:lnTo>
                    <a:lnTo>
                      <a:pt x="38" y="34"/>
                    </a:lnTo>
                    <a:lnTo>
                      <a:pt x="47" y="19"/>
                    </a:lnTo>
                    <a:lnTo>
                      <a:pt x="5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3" name="Freeform 943"/>
              <p:cNvSpPr>
                <a:spLocks/>
              </p:cNvSpPr>
              <p:nvPr/>
            </p:nvSpPr>
            <p:spPr bwMode="auto">
              <a:xfrm>
                <a:off x="3428" y="1304"/>
                <a:ext cx="9" cy="21"/>
              </a:xfrm>
              <a:custGeom>
                <a:avLst/>
                <a:gdLst>
                  <a:gd name="T0" fmla="*/ 4 w 38"/>
                  <a:gd name="T1" fmla="*/ 0 h 84"/>
                  <a:gd name="T2" fmla="*/ 4 w 38"/>
                  <a:gd name="T3" fmla="*/ 6 h 84"/>
                  <a:gd name="T4" fmla="*/ 3 w 38"/>
                  <a:gd name="T5" fmla="*/ 21 h 84"/>
                  <a:gd name="T6" fmla="*/ 1 w 38"/>
                  <a:gd name="T7" fmla="*/ 40 h 84"/>
                  <a:gd name="T8" fmla="*/ 0 w 38"/>
                  <a:gd name="T9" fmla="*/ 53 h 84"/>
                  <a:gd name="T10" fmla="*/ 1 w 38"/>
                  <a:gd name="T11" fmla="*/ 62 h 84"/>
                  <a:gd name="T12" fmla="*/ 5 w 38"/>
                  <a:gd name="T13" fmla="*/ 68 h 84"/>
                  <a:gd name="T14" fmla="*/ 11 w 38"/>
                  <a:gd name="T15" fmla="*/ 75 h 84"/>
                  <a:gd name="T16" fmla="*/ 16 w 38"/>
                  <a:gd name="T17" fmla="*/ 81 h 84"/>
                  <a:gd name="T18" fmla="*/ 23 w 38"/>
                  <a:gd name="T19" fmla="*/ 84 h 84"/>
                  <a:gd name="T20" fmla="*/ 32 w 38"/>
                  <a:gd name="T21" fmla="*/ 83 h 84"/>
                  <a:gd name="T22" fmla="*/ 38 w 38"/>
                  <a:gd name="T23" fmla="*/ 79 h 84"/>
                  <a:gd name="T24" fmla="*/ 38 w 38"/>
                  <a:gd name="T25" fmla="*/ 73 h 84"/>
                  <a:gd name="T26" fmla="*/ 36 w 38"/>
                  <a:gd name="T27" fmla="*/ 66 h 84"/>
                  <a:gd name="T28" fmla="*/ 30 w 38"/>
                  <a:gd name="T29" fmla="*/ 56 h 84"/>
                  <a:gd name="T30" fmla="*/ 25 w 38"/>
                  <a:gd name="T31" fmla="*/ 44 h 84"/>
                  <a:gd name="T32" fmla="*/ 20 w 38"/>
                  <a:gd name="T33" fmla="*/ 31 h 84"/>
                  <a:gd name="T34" fmla="*/ 14 w 38"/>
                  <a:gd name="T35" fmla="*/ 19 h 84"/>
                  <a:gd name="T36" fmla="*/ 9 w 38"/>
                  <a:gd name="T37" fmla="*/ 9 h 84"/>
                  <a:gd name="T38" fmla="*/ 5 w 38"/>
                  <a:gd name="T39" fmla="*/ 2 h 84"/>
                  <a:gd name="T40" fmla="*/ 4 w 38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84">
                    <a:moveTo>
                      <a:pt x="4" y="0"/>
                    </a:moveTo>
                    <a:lnTo>
                      <a:pt x="4" y="6"/>
                    </a:lnTo>
                    <a:lnTo>
                      <a:pt x="3" y="21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5" y="68"/>
                    </a:lnTo>
                    <a:lnTo>
                      <a:pt x="11" y="75"/>
                    </a:lnTo>
                    <a:lnTo>
                      <a:pt x="16" y="81"/>
                    </a:lnTo>
                    <a:lnTo>
                      <a:pt x="23" y="84"/>
                    </a:lnTo>
                    <a:lnTo>
                      <a:pt x="32" y="83"/>
                    </a:lnTo>
                    <a:lnTo>
                      <a:pt x="38" y="79"/>
                    </a:lnTo>
                    <a:lnTo>
                      <a:pt x="38" y="73"/>
                    </a:lnTo>
                    <a:lnTo>
                      <a:pt x="36" y="66"/>
                    </a:lnTo>
                    <a:lnTo>
                      <a:pt x="30" y="56"/>
                    </a:lnTo>
                    <a:lnTo>
                      <a:pt x="25" y="44"/>
                    </a:lnTo>
                    <a:lnTo>
                      <a:pt x="20" y="31"/>
                    </a:lnTo>
                    <a:lnTo>
                      <a:pt x="14" y="19"/>
                    </a:lnTo>
                    <a:lnTo>
                      <a:pt x="9" y="9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4" name="Freeform 944"/>
              <p:cNvSpPr>
                <a:spLocks/>
              </p:cNvSpPr>
              <p:nvPr/>
            </p:nvSpPr>
            <p:spPr bwMode="auto">
              <a:xfrm>
                <a:off x="3411" y="1246"/>
                <a:ext cx="15" cy="30"/>
              </a:xfrm>
              <a:custGeom>
                <a:avLst/>
                <a:gdLst>
                  <a:gd name="T0" fmla="*/ 54 w 60"/>
                  <a:gd name="T1" fmla="*/ 48 h 120"/>
                  <a:gd name="T2" fmla="*/ 50 w 60"/>
                  <a:gd name="T3" fmla="*/ 49 h 120"/>
                  <a:gd name="T4" fmla="*/ 46 w 60"/>
                  <a:gd name="T5" fmla="*/ 53 h 120"/>
                  <a:gd name="T6" fmla="*/ 41 w 60"/>
                  <a:gd name="T7" fmla="*/ 58 h 120"/>
                  <a:gd name="T8" fmla="*/ 34 w 60"/>
                  <a:gd name="T9" fmla="*/ 64 h 120"/>
                  <a:gd name="T10" fmla="*/ 26 w 60"/>
                  <a:gd name="T11" fmla="*/ 71 h 120"/>
                  <a:gd name="T12" fmla="*/ 21 w 60"/>
                  <a:gd name="T13" fmla="*/ 77 h 120"/>
                  <a:gd name="T14" fmla="*/ 17 w 60"/>
                  <a:gd name="T15" fmla="*/ 84 h 120"/>
                  <a:gd name="T16" fmla="*/ 13 w 60"/>
                  <a:gd name="T17" fmla="*/ 91 h 120"/>
                  <a:gd name="T18" fmla="*/ 9 w 60"/>
                  <a:gd name="T19" fmla="*/ 103 h 120"/>
                  <a:gd name="T20" fmla="*/ 6 w 60"/>
                  <a:gd name="T21" fmla="*/ 111 h 120"/>
                  <a:gd name="T22" fmla="*/ 2 w 60"/>
                  <a:gd name="T23" fmla="*/ 118 h 120"/>
                  <a:gd name="T24" fmla="*/ 1 w 60"/>
                  <a:gd name="T25" fmla="*/ 120 h 120"/>
                  <a:gd name="T26" fmla="*/ 1 w 60"/>
                  <a:gd name="T27" fmla="*/ 117 h 120"/>
                  <a:gd name="T28" fmla="*/ 0 w 60"/>
                  <a:gd name="T29" fmla="*/ 107 h 120"/>
                  <a:gd name="T30" fmla="*/ 0 w 60"/>
                  <a:gd name="T31" fmla="*/ 95 h 120"/>
                  <a:gd name="T32" fmla="*/ 1 w 60"/>
                  <a:gd name="T33" fmla="*/ 84 h 120"/>
                  <a:gd name="T34" fmla="*/ 3 w 60"/>
                  <a:gd name="T35" fmla="*/ 74 h 120"/>
                  <a:gd name="T36" fmla="*/ 9 w 60"/>
                  <a:gd name="T37" fmla="*/ 63 h 120"/>
                  <a:gd name="T38" fmla="*/ 14 w 60"/>
                  <a:gd name="T39" fmla="*/ 53 h 120"/>
                  <a:gd name="T40" fmla="*/ 22 w 60"/>
                  <a:gd name="T41" fmla="*/ 43 h 120"/>
                  <a:gd name="T42" fmla="*/ 30 w 60"/>
                  <a:gd name="T43" fmla="*/ 35 h 120"/>
                  <a:gd name="T44" fmla="*/ 34 w 60"/>
                  <a:gd name="T45" fmla="*/ 27 h 120"/>
                  <a:gd name="T46" fmla="*/ 37 w 60"/>
                  <a:gd name="T47" fmla="*/ 21 h 120"/>
                  <a:gd name="T48" fmla="*/ 38 w 60"/>
                  <a:gd name="T49" fmla="*/ 13 h 120"/>
                  <a:gd name="T50" fmla="*/ 40 w 60"/>
                  <a:gd name="T51" fmla="*/ 5 h 120"/>
                  <a:gd name="T52" fmla="*/ 44 w 60"/>
                  <a:gd name="T53" fmla="*/ 0 h 120"/>
                  <a:gd name="T54" fmla="*/ 47 w 60"/>
                  <a:gd name="T55" fmla="*/ 0 h 120"/>
                  <a:gd name="T56" fmla="*/ 48 w 60"/>
                  <a:gd name="T57" fmla="*/ 7 h 120"/>
                  <a:gd name="T58" fmla="*/ 48 w 60"/>
                  <a:gd name="T59" fmla="*/ 18 h 120"/>
                  <a:gd name="T60" fmla="*/ 47 w 60"/>
                  <a:gd name="T61" fmla="*/ 26 h 120"/>
                  <a:gd name="T62" fmla="*/ 45 w 60"/>
                  <a:gd name="T63" fmla="*/ 33 h 120"/>
                  <a:gd name="T64" fmla="*/ 42 w 60"/>
                  <a:gd name="T65" fmla="*/ 38 h 120"/>
                  <a:gd name="T66" fmla="*/ 40 w 60"/>
                  <a:gd name="T67" fmla="*/ 41 h 120"/>
                  <a:gd name="T68" fmla="*/ 41 w 60"/>
                  <a:gd name="T69" fmla="*/ 42 h 120"/>
                  <a:gd name="T70" fmla="*/ 44 w 60"/>
                  <a:gd name="T71" fmla="*/ 41 h 120"/>
                  <a:gd name="T72" fmla="*/ 49 w 60"/>
                  <a:gd name="T73" fmla="*/ 38 h 120"/>
                  <a:gd name="T74" fmla="*/ 55 w 60"/>
                  <a:gd name="T75" fmla="*/ 36 h 120"/>
                  <a:gd name="T76" fmla="*/ 58 w 60"/>
                  <a:gd name="T77" fmla="*/ 36 h 120"/>
                  <a:gd name="T78" fmla="*/ 60 w 60"/>
                  <a:gd name="T79" fmla="*/ 37 h 120"/>
                  <a:gd name="T80" fmla="*/ 59 w 60"/>
                  <a:gd name="T81" fmla="*/ 40 h 120"/>
                  <a:gd name="T82" fmla="*/ 57 w 60"/>
                  <a:gd name="T83" fmla="*/ 43 h 120"/>
                  <a:gd name="T84" fmla="*/ 55 w 60"/>
                  <a:gd name="T85" fmla="*/ 46 h 120"/>
                  <a:gd name="T86" fmla="*/ 54 w 60"/>
                  <a:gd name="T87" fmla="*/ 47 h 120"/>
                  <a:gd name="T88" fmla="*/ 54 w 60"/>
                  <a:gd name="T89" fmla="*/ 4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120">
                    <a:moveTo>
                      <a:pt x="54" y="48"/>
                    </a:moveTo>
                    <a:lnTo>
                      <a:pt x="50" y="49"/>
                    </a:lnTo>
                    <a:lnTo>
                      <a:pt x="46" y="53"/>
                    </a:lnTo>
                    <a:lnTo>
                      <a:pt x="41" y="58"/>
                    </a:lnTo>
                    <a:lnTo>
                      <a:pt x="34" y="64"/>
                    </a:lnTo>
                    <a:lnTo>
                      <a:pt x="26" y="71"/>
                    </a:lnTo>
                    <a:lnTo>
                      <a:pt x="21" y="77"/>
                    </a:lnTo>
                    <a:lnTo>
                      <a:pt x="17" y="84"/>
                    </a:lnTo>
                    <a:lnTo>
                      <a:pt x="13" y="91"/>
                    </a:lnTo>
                    <a:lnTo>
                      <a:pt x="9" y="103"/>
                    </a:lnTo>
                    <a:lnTo>
                      <a:pt x="6" y="111"/>
                    </a:lnTo>
                    <a:lnTo>
                      <a:pt x="2" y="118"/>
                    </a:lnTo>
                    <a:lnTo>
                      <a:pt x="1" y="120"/>
                    </a:lnTo>
                    <a:lnTo>
                      <a:pt x="1" y="117"/>
                    </a:lnTo>
                    <a:lnTo>
                      <a:pt x="0" y="107"/>
                    </a:lnTo>
                    <a:lnTo>
                      <a:pt x="0" y="95"/>
                    </a:lnTo>
                    <a:lnTo>
                      <a:pt x="1" y="84"/>
                    </a:lnTo>
                    <a:lnTo>
                      <a:pt x="3" y="74"/>
                    </a:lnTo>
                    <a:lnTo>
                      <a:pt x="9" y="63"/>
                    </a:lnTo>
                    <a:lnTo>
                      <a:pt x="14" y="53"/>
                    </a:lnTo>
                    <a:lnTo>
                      <a:pt x="22" y="43"/>
                    </a:lnTo>
                    <a:lnTo>
                      <a:pt x="30" y="35"/>
                    </a:lnTo>
                    <a:lnTo>
                      <a:pt x="34" y="27"/>
                    </a:lnTo>
                    <a:lnTo>
                      <a:pt x="37" y="21"/>
                    </a:lnTo>
                    <a:lnTo>
                      <a:pt x="38" y="13"/>
                    </a:lnTo>
                    <a:lnTo>
                      <a:pt x="40" y="5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7"/>
                    </a:lnTo>
                    <a:lnTo>
                      <a:pt x="48" y="18"/>
                    </a:lnTo>
                    <a:lnTo>
                      <a:pt x="47" y="26"/>
                    </a:lnTo>
                    <a:lnTo>
                      <a:pt x="45" y="33"/>
                    </a:lnTo>
                    <a:lnTo>
                      <a:pt x="42" y="38"/>
                    </a:lnTo>
                    <a:lnTo>
                      <a:pt x="40" y="41"/>
                    </a:lnTo>
                    <a:lnTo>
                      <a:pt x="41" y="42"/>
                    </a:lnTo>
                    <a:lnTo>
                      <a:pt x="44" y="41"/>
                    </a:lnTo>
                    <a:lnTo>
                      <a:pt x="49" y="38"/>
                    </a:lnTo>
                    <a:lnTo>
                      <a:pt x="55" y="36"/>
                    </a:lnTo>
                    <a:lnTo>
                      <a:pt x="58" y="36"/>
                    </a:lnTo>
                    <a:lnTo>
                      <a:pt x="60" y="37"/>
                    </a:lnTo>
                    <a:lnTo>
                      <a:pt x="59" y="40"/>
                    </a:lnTo>
                    <a:lnTo>
                      <a:pt x="57" y="43"/>
                    </a:lnTo>
                    <a:lnTo>
                      <a:pt x="55" y="46"/>
                    </a:lnTo>
                    <a:lnTo>
                      <a:pt x="54" y="47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5" name="Freeform 945"/>
              <p:cNvSpPr>
                <a:spLocks/>
              </p:cNvSpPr>
              <p:nvPr/>
            </p:nvSpPr>
            <p:spPr bwMode="auto">
              <a:xfrm>
                <a:off x="3472" y="1229"/>
                <a:ext cx="12" cy="34"/>
              </a:xfrm>
              <a:custGeom>
                <a:avLst/>
                <a:gdLst>
                  <a:gd name="T0" fmla="*/ 0 w 46"/>
                  <a:gd name="T1" fmla="*/ 0 h 136"/>
                  <a:gd name="T2" fmla="*/ 1 w 46"/>
                  <a:gd name="T3" fmla="*/ 2 h 136"/>
                  <a:gd name="T4" fmla="*/ 6 w 46"/>
                  <a:gd name="T5" fmla="*/ 8 h 136"/>
                  <a:gd name="T6" fmla="*/ 11 w 46"/>
                  <a:gd name="T7" fmla="*/ 15 h 136"/>
                  <a:gd name="T8" fmla="*/ 17 w 46"/>
                  <a:gd name="T9" fmla="*/ 26 h 136"/>
                  <a:gd name="T10" fmla="*/ 24 w 46"/>
                  <a:gd name="T11" fmla="*/ 38 h 136"/>
                  <a:gd name="T12" fmla="*/ 30 w 46"/>
                  <a:gd name="T13" fmla="*/ 51 h 136"/>
                  <a:gd name="T14" fmla="*/ 35 w 46"/>
                  <a:gd name="T15" fmla="*/ 66 h 136"/>
                  <a:gd name="T16" fmla="*/ 40 w 46"/>
                  <a:gd name="T17" fmla="*/ 79 h 136"/>
                  <a:gd name="T18" fmla="*/ 43 w 46"/>
                  <a:gd name="T19" fmla="*/ 103 h 136"/>
                  <a:gd name="T20" fmla="*/ 45 w 46"/>
                  <a:gd name="T21" fmla="*/ 120 h 136"/>
                  <a:gd name="T22" fmla="*/ 46 w 46"/>
                  <a:gd name="T23" fmla="*/ 132 h 136"/>
                  <a:gd name="T24" fmla="*/ 46 w 46"/>
                  <a:gd name="T25" fmla="*/ 136 h 136"/>
                  <a:gd name="T26" fmla="*/ 44 w 46"/>
                  <a:gd name="T27" fmla="*/ 125 h 136"/>
                  <a:gd name="T28" fmla="*/ 40 w 46"/>
                  <a:gd name="T29" fmla="*/ 100 h 136"/>
                  <a:gd name="T30" fmla="*/ 33 w 46"/>
                  <a:gd name="T31" fmla="*/ 71 h 136"/>
                  <a:gd name="T32" fmla="*/ 25 w 46"/>
                  <a:gd name="T33" fmla="*/ 49 h 136"/>
                  <a:gd name="T34" fmla="*/ 17 w 46"/>
                  <a:gd name="T35" fmla="*/ 33 h 136"/>
                  <a:gd name="T36" fmla="*/ 9 w 46"/>
                  <a:gd name="T37" fmla="*/ 17 h 136"/>
                  <a:gd name="T38" fmla="*/ 2 w 46"/>
                  <a:gd name="T39" fmla="*/ 4 h 136"/>
                  <a:gd name="T40" fmla="*/ 0 w 46"/>
                  <a:gd name="T4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36">
                    <a:moveTo>
                      <a:pt x="0" y="0"/>
                    </a:moveTo>
                    <a:lnTo>
                      <a:pt x="1" y="2"/>
                    </a:lnTo>
                    <a:lnTo>
                      <a:pt x="6" y="8"/>
                    </a:lnTo>
                    <a:lnTo>
                      <a:pt x="11" y="15"/>
                    </a:lnTo>
                    <a:lnTo>
                      <a:pt x="17" y="26"/>
                    </a:lnTo>
                    <a:lnTo>
                      <a:pt x="24" y="38"/>
                    </a:lnTo>
                    <a:lnTo>
                      <a:pt x="30" y="51"/>
                    </a:lnTo>
                    <a:lnTo>
                      <a:pt x="35" y="66"/>
                    </a:lnTo>
                    <a:lnTo>
                      <a:pt x="40" y="79"/>
                    </a:lnTo>
                    <a:lnTo>
                      <a:pt x="43" y="103"/>
                    </a:lnTo>
                    <a:lnTo>
                      <a:pt x="45" y="120"/>
                    </a:lnTo>
                    <a:lnTo>
                      <a:pt x="46" y="132"/>
                    </a:lnTo>
                    <a:lnTo>
                      <a:pt x="46" y="136"/>
                    </a:lnTo>
                    <a:lnTo>
                      <a:pt x="44" y="125"/>
                    </a:lnTo>
                    <a:lnTo>
                      <a:pt x="40" y="100"/>
                    </a:lnTo>
                    <a:lnTo>
                      <a:pt x="33" y="71"/>
                    </a:lnTo>
                    <a:lnTo>
                      <a:pt x="25" y="49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6" name="Freeform 946"/>
              <p:cNvSpPr>
                <a:spLocks/>
              </p:cNvSpPr>
              <p:nvPr/>
            </p:nvSpPr>
            <p:spPr bwMode="auto">
              <a:xfrm>
                <a:off x="3432" y="1220"/>
                <a:ext cx="28" cy="10"/>
              </a:xfrm>
              <a:custGeom>
                <a:avLst/>
                <a:gdLst>
                  <a:gd name="T0" fmla="*/ 112 w 112"/>
                  <a:gd name="T1" fmla="*/ 7 h 41"/>
                  <a:gd name="T2" fmla="*/ 111 w 112"/>
                  <a:gd name="T3" fmla="*/ 6 h 41"/>
                  <a:gd name="T4" fmla="*/ 108 w 112"/>
                  <a:gd name="T5" fmla="*/ 5 h 41"/>
                  <a:gd name="T6" fmla="*/ 102 w 112"/>
                  <a:gd name="T7" fmla="*/ 3 h 41"/>
                  <a:gd name="T8" fmla="*/ 95 w 112"/>
                  <a:gd name="T9" fmla="*/ 2 h 41"/>
                  <a:gd name="T10" fmla="*/ 87 w 112"/>
                  <a:gd name="T11" fmla="*/ 1 h 41"/>
                  <a:gd name="T12" fmla="*/ 78 w 112"/>
                  <a:gd name="T13" fmla="*/ 0 h 41"/>
                  <a:gd name="T14" fmla="*/ 69 w 112"/>
                  <a:gd name="T15" fmla="*/ 1 h 41"/>
                  <a:gd name="T16" fmla="*/ 61 w 112"/>
                  <a:gd name="T17" fmla="*/ 4 h 41"/>
                  <a:gd name="T18" fmla="*/ 51 w 112"/>
                  <a:gd name="T19" fmla="*/ 8 h 41"/>
                  <a:gd name="T20" fmla="*/ 42 w 112"/>
                  <a:gd name="T21" fmla="*/ 14 h 41"/>
                  <a:gd name="T22" fmla="*/ 32 w 112"/>
                  <a:gd name="T23" fmla="*/ 20 h 41"/>
                  <a:gd name="T24" fmla="*/ 22 w 112"/>
                  <a:gd name="T25" fmla="*/ 26 h 41"/>
                  <a:gd name="T26" fmla="*/ 15 w 112"/>
                  <a:gd name="T27" fmla="*/ 31 h 41"/>
                  <a:gd name="T28" fmla="*/ 8 w 112"/>
                  <a:gd name="T29" fmla="*/ 37 h 41"/>
                  <a:gd name="T30" fmla="*/ 3 w 112"/>
                  <a:gd name="T31" fmla="*/ 40 h 41"/>
                  <a:gd name="T32" fmla="*/ 0 w 112"/>
                  <a:gd name="T33" fmla="*/ 41 h 41"/>
                  <a:gd name="T34" fmla="*/ 3 w 112"/>
                  <a:gd name="T35" fmla="*/ 40 h 41"/>
                  <a:gd name="T36" fmla="*/ 9 w 112"/>
                  <a:gd name="T37" fmla="*/ 37 h 41"/>
                  <a:gd name="T38" fmla="*/ 19 w 112"/>
                  <a:gd name="T39" fmla="*/ 32 h 41"/>
                  <a:gd name="T40" fmla="*/ 31 w 112"/>
                  <a:gd name="T41" fmla="*/ 27 h 41"/>
                  <a:gd name="T42" fmla="*/ 43 w 112"/>
                  <a:gd name="T43" fmla="*/ 20 h 41"/>
                  <a:gd name="T44" fmla="*/ 55 w 112"/>
                  <a:gd name="T45" fmla="*/ 16 h 41"/>
                  <a:gd name="T46" fmla="*/ 66 w 112"/>
                  <a:gd name="T47" fmla="*/ 12 h 41"/>
                  <a:gd name="T48" fmla="*/ 74 w 112"/>
                  <a:gd name="T49" fmla="*/ 9 h 41"/>
                  <a:gd name="T50" fmla="*/ 85 w 112"/>
                  <a:gd name="T51" fmla="*/ 9 h 41"/>
                  <a:gd name="T52" fmla="*/ 93 w 112"/>
                  <a:gd name="T53" fmla="*/ 11 h 41"/>
                  <a:gd name="T54" fmla="*/ 101 w 112"/>
                  <a:gd name="T55" fmla="*/ 12 h 41"/>
                  <a:gd name="T56" fmla="*/ 105 w 112"/>
                  <a:gd name="T57" fmla="*/ 13 h 41"/>
                  <a:gd name="T58" fmla="*/ 109 w 112"/>
                  <a:gd name="T59" fmla="*/ 12 h 41"/>
                  <a:gd name="T60" fmla="*/ 111 w 112"/>
                  <a:gd name="T61" fmla="*/ 9 h 41"/>
                  <a:gd name="T62" fmla="*/ 112 w 112"/>
                  <a:gd name="T63" fmla="*/ 8 h 41"/>
                  <a:gd name="T64" fmla="*/ 112 w 112"/>
                  <a:gd name="T65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41">
                    <a:moveTo>
                      <a:pt x="112" y="7"/>
                    </a:moveTo>
                    <a:lnTo>
                      <a:pt x="111" y="6"/>
                    </a:lnTo>
                    <a:lnTo>
                      <a:pt x="108" y="5"/>
                    </a:lnTo>
                    <a:lnTo>
                      <a:pt x="102" y="3"/>
                    </a:lnTo>
                    <a:lnTo>
                      <a:pt x="95" y="2"/>
                    </a:lnTo>
                    <a:lnTo>
                      <a:pt x="87" y="1"/>
                    </a:lnTo>
                    <a:lnTo>
                      <a:pt x="78" y="0"/>
                    </a:lnTo>
                    <a:lnTo>
                      <a:pt x="69" y="1"/>
                    </a:lnTo>
                    <a:lnTo>
                      <a:pt x="61" y="4"/>
                    </a:lnTo>
                    <a:lnTo>
                      <a:pt x="51" y="8"/>
                    </a:lnTo>
                    <a:lnTo>
                      <a:pt x="42" y="14"/>
                    </a:lnTo>
                    <a:lnTo>
                      <a:pt x="32" y="20"/>
                    </a:lnTo>
                    <a:lnTo>
                      <a:pt x="22" y="26"/>
                    </a:lnTo>
                    <a:lnTo>
                      <a:pt x="15" y="31"/>
                    </a:lnTo>
                    <a:lnTo>
                      <a:pt x="8" y="37"/>
                    </a:lnTo>
                    <a:lnTo>
                      <a:pt x="3" y="40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9" y="37"/>
                    </a:lnTo>
                    <a:lnTo>
                      <a:pt x="19" y="32"/>
                    </a:lnTo>
                    <a:lnTo>
                      <a:pt x="31" y="27"/>
                    </a:lnTo>
                    <a:lnTo>
                      <a:pt x="43" y="20"/>
                    </a:lnTo>
                    <a:lnTo>
                      <a:pt x="55" y="16"/>
                    </a:lnTo>
                    <a:lnTo>
                      <a:pt x="66" y="12"/>
                    </a:lnTo>
                    <a:lnTo>
                      <a:pt x="74" y="9"/>
                    </a:lnTo>
                    <a:lnTo>
                      <a:pt x="85" y="9"/>
                    </a:lnTo>
                    <a:lnTo>
                      <a:pt x="93" y="11"/>
                    </a:lnTo>
                    <a:lnTo>
                      <a:pt x="101" y="12"/>
                    </a:lnTo>
                    <a:lnTo>
                      <a:pt x="105" y="13"/>
                    </a:lnTo>
                    <a:lnTo>
                      <a:pt x="109" y="12"/>
                    </a:lnTo>
                    <a:lnTo>
                      <a:pt x="111" y="9"/>
                    </a:lnTo>
                    <a:lnTo>
                      <a:pt x="112" y="8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7" name="Freeform 947"/>
              <p:cNvSpPr>
                <a:spLocks/>
              </p:cNvSpPr>
              <p:nvPr/>
            </p:nvSpPr>
            <p:spPr bwMode="auto">
              <a:xfrm>
                <a:off x="3433" y="1228"/>
                <a:ext cx="26" cy="27"/>
              </a:xfrm>
              <a:custGeom>
                <a:avLst/>
                <a:gdLst>
                  <a:gd name="T0" fmla="*/ 82 w 104"/>
                  <a:gd name="T1" fmla="*/ 8 h 109"/>
                  <a:gd name="T2" fmla="*/ 63 w 104"/>
                  <a:gd name="T3" fmla="*/ 15 h 109"/>
                  <a:gd name="T4" fmla="*/ 41 w 104"/>
                  <a:gd name="T5" fmla="*/ 22 h 109"/>
                  <a:gd name="T6" fmla="*/ 25 w 104"/>
                  <a:gd name="T7" fmla="*/ 30 h 109"/>
                  <a:gd name="T8" fmla="*/ 11 w 104"/>
                  <a:gd name="T9" fmla="*/ 39 h 109"/>
                  <a:gd name="T10" fmla="*/ 0 w 104"/>
                  <a:gd name="T11" fmla="*/ 49 h 109"/>
                  <a:gd name="T12" fmla="*/ 9 w 104"/>
                  <a:gd name="T13" fmla="*/ 46 h 109"/>
                  <a:gd name="T14" fmla="*/ 24 w 104"/>
                  <a:gd name="T15" fmla="*/ 41 h 109"/>
                  <a:gd name="T16" fmla="*/ 41 w 104"/>
                  <a:gd name="T17" fmla="*/ 34 h 109"/>
                  <a:gd name="T18" fmla="*/ 58 w 104"/>
                  <a:gd name="T19" fmla="*/ 28 h 109"/>
                  <a:gd name="T20" fmla="*/ 62 w 104"/>
                  <a:gd name="T21" fmla="*/ 27 h 109"/>
                  <a:gd name="T22" fmla="*/ 59 w 104"/>
                  <a:gd name="T23" fmla="*/ 29 h 109"/>
                  <a:gd name="T24" fmla="*/ 45 w 104"/>
                  <a:gd name="T25" fmla="*/ 43 h 109"/>
                  <a:gd name="T26" fmla="*/ 29 w 104"/>
                  <a:gd name="T27" fmla="*/ 63 h 109"/>
                  <a:gd name="T28" fmla="*/ 29 w 104"/>
                  <a:gd name="T29" fmla="*/ 65 h 109"/>
                  <a:gd name="T30" fmla="*/ 39 w 104"/>
                  <a:gd name="T31" fmla="*/ 59 h 109"/>
                  <a:gd name="T32" fmla="*/ 48 w 104"/>
                  <a:gd name="T33" fmla="*/ 53 h 109"/>
                  <a:gd name="T34" fmla="*/ 51 w 104"/>
                  <a:gd name="T35" fmla="*/ 56 h 109"/>
                  <a:gd name="T36" fmla="*/ 42 w 104"/>
                  <a:gd name="T37" fmla="*/ 70 h 109"/>
                  <a:gd name="T38" fmla="*/ 27 w 104"/>
                  <a:gd name="T39" fmla="*/ 86 h 109"/>
                  <a:gd name="T40" fmla="*/ 12 w 104"/>
                  <a:gd name="T41" fmla="*/ 100 h 109"/>
                  <a:gd name="T42" fmla="*/ 4 w 104"/>
                  <a:gd name="T43" fmla="*/ 109 h 109"/>
                  <a:gd name="T44" fmla="*/ 12 w 104"/>
                  <a:gd name="T45" fmla="*/ 104 h 109"/>
                  <a:gd name="T46" fmla="*/ 26 w 104"/>
                  <a:gd name="T47" fmla="*/ 93 h 109"/>
                  <a:gd name="T48" fmla="*/ 41 w 104"/>
                  <a:gd name="T49" fmla="*/ 81 h 109"/>
                  <a:gd name="T50" fmla="*/ 52 w 104"/>
                  <a:gd name="T51" fmla="*/ 73 h 109"/>
                  <a:gd name="T52" fmla="*/ 53 w 104"/>
                  <a:gd name="T53" fmla="*/ 74 h 109"/>
                  <a:gd name="T54" fmla="*/ 55 w 104"/>
                  <a:gd name="T55" fmla="*/ 81 h 109"/>
                  <a:gd name="T56" fmla="*/ 70 w 104"/>
                  <a:gd name="T57" fmla="*/ 72 h 109"/>
                  <a:gd name="T58" fmla="*/ 89 w 104"/>
                  <a:gd name="T59" fmla="*/ 44 h 109"/>
                  <a:gd name="T60" fmla="*/ 95 w 104"/>
                  <a:gd name="T61" fmla="*/ 34 h 109"/>
                  <a:gd name="T62" fmla="*/ 101 w 104"/>
                  <a:gd name="T63" fmla="*/ 16 h 109"/>
                  <a:gd name="T64" fmla="*/ 103 w 104"/>
                  <a:gd name="T65" fmla="*/ 2 h 109"/>
                  <a:gd name="T66" fmla="*/ 95 w 104"/>
                  <a:gd name="T67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9">
                    <a:moveTo>
                      <a:pt x="88" y="6"/>
                    </a:moveTo>
                    <a:lnTo>
                      <a:pt x="82" y="8"/>
                    </a:lnTo>
                    <a:lnTo>
                      <a:pt x="73" y="11"/>
                    </a:lnTo>
                    <a:lnTo>
                      <a:pt x="63" y="15"/>
                    </a:lnTo>
                    <a:lnTo>
                      <a:pt x="52" y="19"/>
                    </a:lnTo>
                    <a:lnTo>
                      <a:pt x="41" y="22"/>
                    </a:lnTo>
                    <a:lnTo>
                      <a:pt x="32" y="27"/>
                    </a:lnTo>
                    <a:lnTo>
                      <a:pt x="25" y="30"/>
                    </a:lnTo>
                    <a:lnTo>
                      <a:pt x="19" y="32"/>
                    </a:lnTo>
                    <a:lnTo>
                      <a:pt x="11" y="39"/>
                    </a:lnTo>
                    <a:lnTo>
                      <a:pt x="3" y="44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24" y="41"/>
                    </a:lnTo>
                    <a:lnTo>
                      <a:pt x="32" y="38"/>
                    </a:lnTo>
                    <a:lnTo>
                      <a:pt x="41" y="34"/>
                    </a:lnTo>
                    <a:lnTo>
                      <a:pt x="50" y="31"/>
                    </a:lnTo>
                    <a:lnTo>
                      <a:pt x="58" y="28"/>
                    </a:lnTo>
                    <a:lnTo>
                      <a:pt x="63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9" y="29"/>
                    </a:lnTo>
                    <a:lnTo>
                      <a:pt x="58" y="30"/>
                    </a:lnTo>
                    <a:lnTo>
                      <a:pt x="45" y="43"/>
                    </a:lnTo>
                    <a:lnTo>
                      <a:pt x="35" y="54"/>
                    </a:lnTo>
                    <a:lnTo>
                      <a:pt x="29" y="63"/>
                    </a:lnTo>
                    <a:lnTo>
                      <a:pt x="27" y="66"/>
                    </a:lnTo>
                    <a:lnTo>
                      <a:pt x="29" y="65"/>
                    </a:lnTo>
                    <a:lnTo>
                      <a:pt x="34" y="63"/>
                    </a:lnTo>
                    <a:lnTo>
                      <a:pt x="39" y="59"/>
                    </a:lnTo>
                    <a:lnTo>
                      <a:pt x="43" y="55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51" y="56"/>
                    </a:lnTo>
                    <a:lnTo>
                      <a:pt x="47" y="64"/>
                    </a:lnTo>
                    <a:lnTo>
                      <a:pt x="42" y="70"/>
                    </a:lnTo>
                    <a:lnTo>
                      <a:pt x="35" y="78"/>
                    </a:lnTo>
                    <a:lnTo>
                      <a:pt x="27" y="86"/>
                    </a:lnTo>
                    <a:lnTo>
                      <a:pt x="18" y="93"/>
                    </a:lnTo>
                    <a:lnTo>
                      <a:pt x="12" y="100"/>
                    </a:lnTo>
                    <a:lnTo>
                      <a:pt x="6" y="105"/>
                    </a:lnTo>
                    <a:lnTo>
                      <a:pt x="4" y="109"/>
                    </a:lnTo>
                    <a:lnTo>
                      <a:pt x="6" y="108"/>
                    </a:lnTo>
                    <a:lnTo>
                      <a:pt x="12" y="104"/>
                    </a:lnTo>
                    <a:lnTo>
                      <a:pt x="18" y="100"/>
                    </a:lnTo>
                    <a:lnTo>
                      <a:pt x="26" y="93"/>
                    </a:lnTo>
                    <a:lnTo>
                      <a:pt x="34" y="88"/>
                    </a:lnTo>
                    <a:lnTo>
                      <a:pt x="41" y="81"/>
                    </a:lnTo>
                    <a:lnTo>
                      <a:pt x="48" y="76"/>
                    </a:lnTo>
                    <a:lnTo>
                      <a:pt x="52" y="73"/>
                    </a:lnTo>
                    <a:lnTo>
                      <a:pt x="53" y="72"/>
                    </a:lnTo>
                    <a:lnTo>
                      <a:pt x="53" y="74"/>
                    </a:lnTo>
                    <a:lnTo>
                      <a:pt x="53" y="78"/>
                    </a:lnTo>
                    <a:lnTo>
                      <a:pt x="55" y="81"/>
                    </a:lnTo>
                    <a:lnTo>
                      <a:pt x="61" y="80"/>
                    </a:lnTo>
                    <a:lnTo>
                      <a:pt x="70" y="72"/>
                    </a:lnTo>
                    <a:lnTo>
                      <a:pt x="81" y="57"/>
                    </a:lnTo>
                    <a:lnTo>
                      <a:pt x="89" y="44"/>
                    </a:lnTo>
                    <a:lnTo>
                      <a:pt x="93" y="38"/>
                    </a:lnTo>
                    <a:lnTo>
                      <a:pt x="95" y="34"/>
                    </a:lnTo>
                    <a:lnTo>
                      <a:pt x="98" y="27"/>
                    </a:lnTo>
                    <a:lnTo>
                      <a:pt x="101" y="16"/>
                    </a:lnTo>
                    <a:lnTo>
                      <a:pt x="104" y="6"/>
                    </a:lnTo>
                    <a:lnTo>
                      <a:pt x="103" y="2"/>
                    </a:lnTo>
                    <a:lnTo>
                      <a:pt x="99" y="0"/>
                    </a:lnTo>
                    <a:lnTo>
                      <a:pt x="95" y="3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8" name="Freeform 948"/>
              <p:cNvSpPr>
                <a:spLocks/>
              </p:cNvSpPr>
              <p:nvPr/>
            </p:nvSpPr>
            <p:spPr bwMode="auto">
              <a:xfrm>
                <a:off x="3476" y="1299"/>
                <a:ext cx="10" cy="20"/>
              </a:xfrm>
              <a:custGeom>
                <a:avLst/>
                <a:gdLst>
                  <a:gd name="T0" fmla="*/ 7 w 38"/>
                  <a:gd name="T1" fmla="*/ 13 h 82"/>
                  <a:gd name="T2" fmla="*/ 9 w 38"/>
                  <a:gd name="T3" fmla="*/ 16 h 82"/>
                  <a:gd name="T4" fmla="*/ 16 w 38"/>
                  <a:gd name="T5" fmla="*/ 24 h 82"/>
                  <a:gd name="T6" fmla="*/ 24 w 38"/>
                  <a:gd name="T7" fmla="*/ 33 h 82"/>
                  <a:gd name="T8" fmla="*/ 31 w 38"/>
                  <a:gd name="T9" fmla="*/ 39 h 82"/>
                  <a:gd name="T10" fmla="*/ 37 w 38"/>
                  <a:gd name="T11" fmla="*/ 45 h 82"/>
                  <a:gd name="T12" fmla="*/ 38 w 38"/>
                  <a:gd name="T13" fmla="*/ 51 h 82"/>
                  <a:gd name="T14" fmla="*/ 37 w 38"/>
                  <a:gd name="T15" fmla="*/ 58 h 82"/>
                  <a:gd name="T16" fmla="*/ 36 w 38"/>
                  <a:gd name="T17" fmla="*/ 63 h 82"/>
                  <a:gd name="T18" fmla="*/ 32 w 38"/>
                  <a:gd name="T19" fmla="*/ 70 h 82"/>
                  <a:gd name="T20" fmla="*/ 26 w 38"/>
                  <a:gd name="T21" fmla="*/ 75 h 82"/>
                  <a:gd name="T22" fmla="*/ 20 w 38"/>
                  <a:gd name="T23" fmla="*/ 80 h 82"/>
                  <a:gd name="T24" fmla="*/ 17 w 38"/>
                  <a:gd name="T25" fmla="*/ 82 h 82"/>
                  <a:gd name="T26" fmla="*/ 18 w 38"/>
                  <a:gd name="T27" fmla="*/ 80 h 82"/>
                  <a:gd name="T28" fmla="*/ 22 w 38"/>
                  <a:gd name="T29" fmla="*/ 75 h 82"/>
                  <a:gd name="T30" fmla="*/ 24 w 38"/>
                  <a:gd name="T31" fmla="*/ 70 h 82"/>
                  <a:gd name="T32" fmla="*/ 25 w 38"/>
                  <a:gd name="T33" fmla="*/ 63 h 82"/>
                  <a:gd name="T34" fmla="*/ 22 w 38"/>
                  <a:gd name="T35" fmla="*/ 56 h 82"/>
                  <a:gd name="T36" fmla="*/ 15 w 38"/>
                  <a:gd name="T37" fmla="*/ 46 h 82"/>
                  <a:gd name="T38" fmla="*/ 6 w 38"/>
                  <a:gd name="T39" fmla="*/ 36 h 82"/>
                  <a:gd name="T40" fmla="*/ 1 w 38"/>
                  <a:gd name="T41" fmla="*/ 26 h 82"/>
                  <a:gd name="T42" fmla="*/ 0 w 38"/>
                  <a:gd name="T43" fmla="*/ 14 h 82"/>
                  <a:gd name="T44" fmla="*/ 2 w 38"/>
                  <a:gd name="T45" fmla="*/ 3 h 82"/>
                  <a:gd name="T46" fmla="*/ 5 w 38"/>
                  <a:gd name="T47" fmla="*/ 0 h 82"/>
                  <a:gd name="T48" fmla="*/ 7 w 38"/>
                  <a:gd name="T49" fmla="*/ 1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82">
                    <a:moveTo>
                      <a:pt x="7" y="13"/>
                    </a:moveTo>
                    <a:lnTo>
                      <a:pt x="9" y="16"/>
                    </a:lnTo>
                    <a:lnTo>
                      <a:pt x="16" y="24"/>
                    </a:lnTo>
                    <a:lnTo>
                      <a:pt x="24" y="33"/>
                    </a:lnTo>
                    <a:lnTo>
                      <a:pt x="31" y="39"/>
                    </a:lnTo>
                    <a:lnTo>
                      <a:pt x="37" y="45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6" y="63"/>
                    </a:lnTo>
                    <a:lnTo>
                      <a:pt x="32" y="70"/>
                    </a:lnTo>
                    <a:lnTo>
                      <a:pt x="26" y="75"/>
                    </a:lnTo>
                    <a:lnTo>
                      <a:pt x="20" y="80"/>
                    </a:lnTo>
                    <a:lnTo>
                      <a:pt x="17" y="82"/>
                    </a:lnTo>
                    <a:lnTo>
                      <a:pt x="18" y="80"/>
                    </a:lnTo>
                    <a:lnTo>
                      <a:pt x="22" y="75"/>
                    </a:lnTo>
                    <a:lnTo>
                      <a:pt x="24" y="70"/>
                    </a:lnTo>
                    <a:lnTo>
                      <a:pt x="25" y="63"/>
                    </a:lnTo>
                    <a:lnTo>
                      <a:pt x="22" y="56"/>
                    </a:lnTo>
                    <a:lnTo>
                      <a:pt x="15" y="46"/>
                    </a:lnTo>
                    <a:lnTo>
                      <a:pt x="6" y="36"/>
                    </a:lnTo>
                    <a:lnTo>
                      <a:pt x="1" y="26"/>
                    </a:lnTo>
                    <a:lnTo>
                      <a:pt x="0" y="1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9" name="Freeform 949"/>
              <p:cNvSpPr>
                <a:spLocks/>
              </p:cNvSpPr>
              <p:nvPr/>
            </p:nvSpPr>
            <p:spPr bwMode="auto">
              <a:xfrm>
                <a:off x="3412" y="1266"/>
                <a:ext cx="8" cy="47"/>
              </a:xfrm>
              <a:custGeom>
                <a:avLst/>
                <a:gdLst>
                  <a:gd name="T0" fmla="*/ 16 w 34"/>
                  <a:gd name="T1" fmla="*/ 49 h 189"/>
                  <a:gd name="T2" fmla="*/ 18 w 34"/>
                  <a:gd name="T3" fmla="*/ 41 h 189"/>
                  <a:gd name="T4" fmla="*/ 20 w 34"/>
                  <a:gd name="T5" fmla="*/ 33 h 189"/>
                  <a:gd name="T6" fmla="*/ 22 w 34"/>
                  <a:gd name="T7" fmla="*/ 28 h 189"/>
                  <a:gd name="T8" fmla="*/ 23 w 34"/>
                  <a:gd name="T9" fmla="*/ 23 h 189"/>
                  <a:gd name="T10" fmla="*/ 27 w 34"/>
                  <a:gd name="T11" fmla="*/ 16 h 189"/>
                  <a:gd name="T12" fmla="*/ 30 w 34"/>
                  <a:gd name="T13" fmla="*/ 8 h 189"/>
                  <a:gd name="T14" fmla="*/ 33 w 34"/>
                  <a:gd name="T15" fmla="*/ 3 h 189"/>
                  <a:gd name="T16" fmla="*/ 34 w 34"/>
                  <a:gd name="T17" fmla="*/ 0 h 189"/>
                  <a:gd name="T18" fmla="*/ 31 w 34"/>
                  <a:gd name="T19" fmla="*/ 5 h 189"/>
                  <a:gd name="T20" fmla="*/ 23 w 34"/>
                  <a:gd name="T21" fmla="*/ 16 h 189"/>
                  <a:gd name="T22" fmla="*/ 16 w 34"/>
                  <a:gd name="T23" fmla="*/ 29 h 189"/>
                  <a:gd name="T24" fmla="*/ 10 w 34"/>
                  <a:gd name="T25" fmla="*/ 41 h 189"/>
                  <a:gd name="T26" fmla="*/ 6 w 34"/>
                  <a:gd name="T27" fmla="*/ 55 h 189"/>
                  <a:gd name="T28" fmla="*/ 2 w 34"/>
                  <a:gd name="T29" fmla="*/ 64 h 189"/>
                  <a:gd name="T30" fmla="*/ 0 w 34"/>
                  <a:gd name="T31" fmla="*/ 73 h 189"/>
                  <a:gd name="T32" fmla="*/ 1 w 34"/>
                  <a:gd name="T33" fmla="*/ 84 h 189"/>
                  <a:gd name="T34" fmla="*/ 2 w 34"/>
                  <a:gd name="T35" fmla="*/ 83 h 189"/>
                  <a:gd name="T36" fmla="*/ 6 w 34"/>
                  <a:gd name="T37" fmla="*/ 77 h 189"/>
                  <a:gd name="T38" fmla="*/ 9 w 34"/>
                  <a:gd name="T39" fmla="*/ 67 h 189"/>
                  <a:gd name="T40" fmla="*/ 13 w 34"/>
                  <a:gd name="T41" fmla="*/ 55 h 189"/>
                  <a:gd name="T42" fmla="*/ 10 w 34"/>
                  <a:gd name="T43" fmla="*/ 64 h 189"/>
                  <a:gd name="T44" fmla="*/ 10 w 34"/>
                  <a:gd name="T45" fmla="*/ 68 h 189"/>
                  <a:gd name="T46" fmla="*/ 10 w 34"/>
                  <a:gd name="T47" fmla="*/ 74 h 189"/>
                  <a:gd name="T48" fmla="*/ 10 w 34"/>
                  <a:gd name="T49" fmla="*/ 83 h 189"/>
                  <a:gd name="T50" fmla="*/ 11 w 34"/>
                  <a:gd name="T51" fmla="*/ 98 h 189"/>
                  <a:gd name="T52" fmla="*/ 13 w 34"/>
                  <a:gd name="T53" fmla="*/ 115 h 189"/>
                  <a:gd name="T54" fmla="*/ 16 w 34"/>
                  <a:gd name="T55" fmla="*/ 133 h 189"/>
                  <a:gd name="T56" fmla="*/ 16 w 34"/>
                  <a:gd name="T57" fmla="*/ 150 h 189"/>
                  <a:gd name="T58" fmla="*/ 12 w 34"/>
                  <a:gd name="T59" fmla="*/ 166 h 189"/>
                  <a:gd name="T60" fmla="*/ 8 w 34"/>
                  <a:gd name="T61" fmla="*/ 178 h 189"/>
                  <a:gd name="T62" fmla="*/ 4 w 34"/>
                  <a:gd name="T63" fmla="*/ 185 h 189"/>
                  <a:gd name="T64" fmla="*/ 1 w 34"/>
                  <a:gd name="T65" fmla="*/ 189 h 189"/>
                  <a:gd name="T66" fmla="*/ 4 w 34"/>
                  <a:gd name="T67" fmla="*/ 186 h 189"/>
                  <a:gd name="T68" fmla="*/ 9 w 34"/>
                  <a:gd name="T69" fmla="*/ 182 h 189"/>
                  <a:gd name="T70" fmla="*/ 16 w 34"/>
                  <a:gd name="T71" fmla="*/ 174 h 189"/>
                  <a:gd name="T72" fmla="*/ 23 w 34"/>
                  <a:gd name="T73" fmla="*/ 165 h 189"/>
                  <a:gd name="T74" fmla="*/ 29 w 34"/>
                  <a:gd name="T75" fmla="*/ 154 h 189"/>
                  <a:gd name="T76" fmla="*/ 29 w 34"/>
                  <a:gd name="T77" fmla="*/ 141 h 189"/>
                  <a:gd name="T78" fmla="*/ 25 w 34"/>
                  <a:gd name="T79" fmla="*/ 125 h 189"/>
                  <a:gd name="T80" fmla="*/ 20 w 34"/>
                  <a:gd name="T81" fmla="*/ 104 h 189"/>
                  <a:gd name="T82" fmla="*/ 17 w 34"/>
                  <a:gd name="T83" fmla="*/ 85 h 189"/>
                  <a:gd name="T84" fmla="*/ 15 w 34"/>
                  <a:gd name="T85" fmla="*/ 68 h 189"/>
                  <a:gd name="T86" fmla="*/ 15 w 34"/>
                  <a:gd name="T87" fmla="*/ 56 h 189"/>
                  <a:gd name="T88" fmla="*/ 16 w 34"/>
                  <a:gd name="T89" fmla="*/ 4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89">
                    <a:moveTo>
                      <a:pt x="16" y="49"/>
                    </a:moveTo>
                    <a:lnTo>
                      <a:pt x="18" y="41"/>
                    </a:lnTo>
                    <a:lnTo>
                      <a:pt x="20" y="33"/>
                    </a:lnTo>
                    <a:lnTo>
                      <a:pt x="22" y="28"/>
                    </a:lnTo>
                    <a:lnTo>
                      <a:pt x="23" y="23"/>
                    </a:lnTo>
                    <a:lnTo>
                      <a:pt x="27" y="16"/>
                    </a:lnTo>
                    <a:lnTo>
                      <a:pt x="30" y="8"/>
                    </a:lnTo>
                    <a:lnTo>
                      <a:pt x="33" y="3"/>
                    </a:lnTo>
                    <a:lnTo>
                      <a:pt x="34" y="0"/>
                    </a:lnTo>
                    <a:lnTo>
                      <a:pt x="31" y="5"/>
                    </a:lnTo>
                    <a:lnTo>
                      <a:pt x="23" y="16"/>
                    </a:lnTo>
                    <a:lnTo>
                      <a:pt x="16" y="29"/>
                    </a:lnTo>
                    <a:lnTo>
                      <a:pt x="10" y="41"/>
                    </a:lnTo>
                    <a:lnTo>
                      <a:pt x="6" y="55"/>
                    </a:lnTo>
                    <a:lnTo>
                      <a:pt x="2" y="64"/>
                    </a:lnTo>
                    <a:lnTo>
                      <a:pt x="0" y="73"/>
                    </a:lnTo>
                    <a:lnTo>
                      <a:pt x="1" y="84"/>
                    </a:lnTo>
                    <a:lnTo>
                      <a:pt x="2" y="83"/>
                    </a:lnTo>
                    <a:lnTo>
                      <a:pt x="6" y="77"/>
                    </a:lnTo>
                    <a:lnTo>
                      <a:pt x="9" y="67"/>
                    </a:lnTo>
                    <a:lnTo>
                      <a:pt x="13" y="55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10" y="74"/>
                    </a:lnTo>
                    <a:lnTo>
                      <a:pt x="10" y="83"/>
                    </a:lnTo>
                    <a:lnTo>
                      <a:pt x="11" y="98"/>
                    </a:lnTo>
                    <a:lnTo>
                      <a:pt x="13" y="115"/>
                    </a:lnTo>
                    <a:lnTo>
                      <a:pt x="16" y="133"/>
                    </a:lnTo>
                    <a:lnTo>
                      <a:pt x="16" y="150"/>
                    </a:lnTo>
                    <a:lnTo>
                      <a:pt x="12" y="166"/>
                    </a:lnTo>
                    <a:lnTo>
                      <a:pt x="8" y="178"/>
                    </a:lnTo>
                    <a:lnTo>
                      <a:pt x="4" y="185"/>
                    </a:lnTo>
                    <a:lnTo>
                      <a:pt x="1" y="189"/>
                    </a:lnTo>
                    <a:lnTo>
                      <a:pt x="4" y="186"/>
                    </a:lnTo>
                    <a:lnTo>
                      <a:pt x="9" y="182"/>
                    </a:lnTo>
                    <a:lnTo>
                      <a:pt x="16" y="174"/>
                    </a:lnTo>
                    <a:lnTo>
                      <a:pt x="23" y="165"/>
                    </a:lnTo>
                    <a:lnTo>
                      <a:pt x="29" y="154"/>
                    </a:lnTo>
                    <a:lnTo>
                      <a:pt x="29" y="141"/>
                    </a:lnTo>
                    <a:lnTo>
                      <a:pt x="25" y="125"/>
                    </a:lnTo>
                    <a:lnTo>
                      <a:pt x="20" y="104"/>
                    </a:lnTo>
                    <a:lnTo>
                      <a:pt x="17" y="85"/>
                    </a:lnTo>
                    <a:lnTo>
                      <a:pt x="15" y="68"/>
                    </a:lnTo>
                    <a:lnTo>
                      <a:pt x="15" y="56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0" name="Freeform 950"/>
              <p:cNvSpPr>
                <a:spLocks/>
              </p:cNvSpPr>
              <p:nvPr/>
            </p:nvSpPr>
            <p:spPr bwMode="auto">
              <a:xfrm>
                <a:off x="3292" y="1316"/>
                <a:ext cx="29" cy="34"/>
              </a:xfrm>
              <a:custGeom>
                <a:avLst/>
                <a:gdLst>
                  <a:gd name="T0" fmla="*/ 93 w 118"/>
                  <a:gd name="T1" fmla="*/ 1 h 134"/>
                  <a:gd name="T2" fmla="*/ 89 w 118"/>
                  <a:gd name="T3" fmla="*/ 4 h 134"/>
                  <a:gd name="T4" fmla="*/ 79 w 118"/>
                  <a:gd name="T5" fmla="*/ 13 h 134"/>
                  <a:gd name="T6" fmla="*/ 65 w 118"/>
                  <a:gd name="T7" fmla="*/ 25 h 134"/>
                  <a:gd name="T8" fmla="*/ 50 w 118"/>
                  <a:gd name="T9" fmla="*/ 39 h 134"/>
                  <a:gd name="T10" fmla="*/ 33 w 118"/>
                  <a:gd name="T11" fmla="*/ 55 h 134"/>
                  <a:gd name="T12" fmla="*/ 19 w 118"/>
                  <a:gd name="T13" fmla="*/ 69 h 134"/>
                  <a:gd name="T14" fmla="*/ 8 w 118"/>
                  <a:gd name="T15" fmla="*/ 81 h 134"/>
                  <a:gd name="T16" fmla="*/ 3 w 118"/>
                  <a:gd name="T17" fmla="*/ 88 h 134"/>
                  <a:gd name="T18" fmla="*/ 1 w 118"/>
                  <a:gd name="T19" fmla="*/ 99 h 134"/>
                  <a:gd name="T20" fmla="*/ 0 w 118"/>
                  <a:gd name="T21" fmla="*/ 106 h 134"/>
                  <a:gd name="T22" fmla="*/ 3 w 118"/>
                  <a:gd name="T23" fmla="*/ 108 h 134"/>
                  <a:gd name="T24" fmla="*/ 12 w 118"/>
                  <a:gd name="T25" fmla="*/ 106 h 134"/>
                  <a:gd name="T26" fmla="*/ 18 w 118"/>
                  <a:gd name="T27" fmla="*/ 103 h 134"/>
                  <a:gd name="T28" fmla="*/ 26 w 118"/>
                  <a:gd name="T29" fmla="*/ 98 h 134"/>
                  <a:gd name="T30" fmla="*/ 35 w 118"/>
                  <a:gd name="T31" fmla="*/ 94 h 134"/>
                  <a:gd name="T32" fmla="*/ 42 w 118"/>
                  <a:gd name="T33" fmla="*/ 88 h 134"/>
                  <a:gd name="T34" fmla="*/ 51 w 118"/>
                  <a:gd name="T35" fmla="*/ 84 h 134"/>
                  <a:gd name="T36" fmla="*/ 56 w 118"/>
                  <a:gd name="T37" fmla="*/ 80 h 134"/>
                  <a:gd name="T38" fmla="*/ 62 w 118"/>
                  <a:gd name="T39" fmla="*/ 77 h 134"/>
                  <a:gd name="T40" fmla="*/ 63 w 118"/>
                  <a:gd name="T41" fmla="*/ 76 h 134"/>
                  <a:gd name="T42" fmla="*/ 36 w 118"/>
                  <a:gd name="T43" fmla="*/ 126 h 134"/>
                  <a:gd name="T44" fmla="*/ 40 w 118"/>
                  <a:gd name="T45" fmla="*/ 134 h 134"/>
                  <a:gd name="T46" fmla="*/ 42 w 118"/>
                  <a:gd name="T47" fmla="*/ 130 h 134"/>
                  <a:gd name="T48" fmla="*/ 49 w 118"/>
                  <a:gd name="T49" fmla="*/ 120 h 134"/>
                  <a:gd name="T50" fmla="*/ 59 w 118"/>
                  <a:gd name="T51" fmla="*/ 105 h 134"/>
                  <a:gd name="T52" fmla="*/ 71 w 118"/>
                  <a:gd name="T53" fmla="*/ 87 h 134"/>
                  <a:gd name="T54" fmla="*/ 83 w 118"/>
                  <a:gd name="T55" fmla="*/ 70 h 134"/>
                  <a:gd name="T56" fmla="*/ 94 w 118"/>
                  <a:gd name="T57" fmla="*/ 52 h 134"/>
                  <a:gd name="T58" fmla="*/ 104 w 118"/>
                  <a:gd name="T59" fmla="*/ 39 h 134"/>
                  <a:gd name="T60" fmla="*/ 111 w 118"/>
                  <a:gd name="T61" fmla="*/ 30 h 134"/>
                  <a:gd name="T62" fmla="*/ 118 w 118"/>
                  <a:gd name="T63" fmla="*/ 18 h 134"/>
                  <a:gd name="T64" fmla="*/ 117 w 118"/>
                  <a:gd name="T65" fmla="*/ 6 h 134"/>
                  <a:gd name="T66" fmla="*/ 109 w 118"/>
                  <a:gd name="T67" fmla="*/ 0 h 134"/>
                  <a:gd name="T68" fmla="*/ 93 w 118"/>
                  <a:gd name="T69" fmla="*/ 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34">
                    <a:moveTo>
                      <a:pt x="93" y="1"/>
                    </a:moveTo>
                    <a:lnTo>
                      <a:pt x="89" y="4"/>
                    </a:lnTo>
                    <a:lnTo>
                      <a:pt x="79" y="13"/>
                    </a:lnTo>
                    <a:lnTo>
                      <a:pt x="65" y="25"/>
                    </a:lnTo>
                    <a:lnTo>
                      <a:pt x="50" y="39"/>
                    </a:lnTo>
                    <a:lnTo>
                      <a:pt x="33" y="55"/>
                    </a:lnTo>
                    <a:lnTo>
                      <a:pt x="19" y="69"/>
                    </a:lnTo>
                    <a:lnTo>
                      <a:pt x="8" y="81"/>
                    </a:lnTo>
                    <a:lnTo>
                      <a:pt x="3" y="88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3" y="108"/>
                    </a:lnTo>
                    <a:lnTo>
                      <a:pt x="12" y="106"/>
                    </a:lnTo>
                    <a:lnTo>
                      <a:pt x="18" y="103"/>
                    </a:lnTo>
                    <a:lnTo>
                      <a:pt x="26" y="98"/>
                    </a:lnTo>
                    <a:lnTo>
                      <a:pt x="35" y="94"/>
                    </a:lnTo>
                    <a:lnTo>
                      <a:pt x="42" y="88"/>
                    </a:lnTo>
                    <a:lnTo>
                      <a:pt x="51" y="84"/>
                    </a:lnTo>
                    <a:lnTo>
                      <a:pt x="56" y="80"/>
                    </a:lnTo>
                    <a:lnTo>
                      <a:pt x="62" y="77"/>
                    </a:lnTo>
                    <a:lnTo>
                      <a:pt x="63" y="76"/>
                    </a:lnTo>
                    <a:lnTo>
                      <a:pt x="36" y="126"/>
                    </a:lnTo>
                    <a:lnTo>
                      <a:pt x="40" y="134"/>
                    </a:lnTo>
                    <a:lnTo>
                      <a:pt x="42" y="130"/>
                    </a:lnTo>
                    <a:lnTo>
                      <a:pt x="49" y="120"/>
                    </a:lnTo>
                    <a:lnTo>
                      <a:pt x="59" y="105"/>
                    </a:lnTo>
                    <a:lnTo>
                      <a:pt x="71" y="87"/>
                    </a:lnTo>
                    <a:lnTo>
                      <a:pt x="83" y="70"/>
                    </a:lnTo>
                    <a:lnTo>
                      <a:pt x="94" y="52"/>
                    </a:lnTo>
                    <a:lnTo>
                      <a:pt x="104" y="39"/>
                    </a:lnTo>
                    <a:lnTo>
                      <a:pt x="111" y="30"/>
                    </a:lnTo>
                    <a:lnTo>
                      <a:pt x="118" y="18"/>
                    </a:lnTo>
                    <a:lnTo>
                      <a:pt x="117" y="6"/>
                    </a:lnTo>
                    <a:lnTo>
                      <a:pt x="109" y="0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1" name="Freeform 951"/>
              <p:cNvSpPr>
                <a:spLocks/>
              </p:cNvSpPr>
              <p:nvPr/>
            </p:nvSpPr>
            <p:spPr bwMode="auto">
              <a:xfrm>
                <a:off x="3365" y="1481"/>
                <a:ext cx="48" cy="90"/>
              </a:xfrm>
              <a:custGeom>
                <a:avLst/>
                <a:gdLst>
                  <a:gd name="T0" fmla="*/ 47 w 193"/>
                  <a:gd name="T1" fmla="*/ 76 h 361"/>
                  <a:gd name="T2" fmla="*/ 31 w 193"/>
                  <a:gd name="T3" fmla="*/ 127 h 361"/>
                  <a:gd name="T4" fmla="*/ 11 w 193"/>
                  <a:gd name="T5" fmla="*/ 206 h 361"/>
                  <a:gd name="T6" fmla="*/ 0 w 193"/>
                  <a:gd name="T7" fmla="*/ 285 h 361"/>
                  <a:gd name="T8" fmla="*/ 7 w 193"/>
                  <a:gd name="T9" fmla="*/ 338 h 361"/>
                  <a:gd name="T10" fmla="*/ 22 w 193"/>
                  <a:gd name="T11" fmla="*/ 361 h 361"/>
                  <a:gd name="T12" fmla="*/ 37 w 193"/>
                  <a:gd name="T13" fmla="*/ 356 h 361"/>
                  <a:gd name="T14" fmla="*/ 48 w 193"/>
                  <a:gd name="T15" fmla="*/ 326 h 361"/>
                  <a:gd name="T16" fmla="*/ 49 w 193"/>
                  <a:gd name="T17" fmla="*/ 279 h 361"/>
                  <a:gd name="T18" fmla="*/ 48 w 193"/>
                  <a:gd name="T19" fmla="*/ 237 h 361"/>
                  <a:gd name="T20" fmla="*/ 56 w 193"/>
                  <a:gd name="T21" fmla="*/ 207 h 361"/>
                  <a:gd name="T22" fmla="*/ 78 w 193"/>
                  <a:gd name="T23" fmla="*/ 193 h 361"/>
                  <a:gd name="T24" fmla="*/ 120 w 193"/>
                  <a:gd name="T25" fmla="*/ 194 h 361"/>
                  <a:gd name="T26" fmla="*/ 162 w 193"/>
                  <a:gd name="T27" fmla="*/ 196 h 361"/>
                  <a:gd name="T28" fmla="*/ 189 w 193"/>
                  <a:gd name="T29" fmla="*/ 195 h 361"/>
                  <a:gd name="T30" fmla="*/ 188 w 193"/>
                  <a:gd name="T31" fmla="*/ 187 h 361"/>
                  <a:gd name="T32" fmla="*/ 151 w 193"/>
                  <a:gd name="T33" fmla="*/ 172 h 361"/>
                  <a:gd name="T34" fmla="*/ 108 w 193"/>
                  <a:gd name="T35" fmla="*/ 164 h 361"/>
                  <a:gd name="T36" fmla="*/ 74 w 193"/>
                  <a:gd name="T37" fmla="*/ 161 h 361"/>
                  <a:gd name="T38" fmla="*/ 59 w 193"/>
                  <a:gd name="T39" fmla="*/ 157 h 361"/>
                  <a:gd name="T40" fmla="*/ 65 w 193"/>
                  <a:gd name="T41" fmla="*/ 147 h 361"/>
                  <a:gd name="T42" fmla="*/ 66 w 193"/>
                  <a:gd name="T43" fmla="*/ 137 h 361"/>
                  <a:gd name="T44" fmla="*/ 65 w 193"/>
                  <a:gd name="T45" fmla="*/ 131 h 361"/>
                  <a:gd name="T46" fmla="*/ 76 w 193"/>
                  <a:gd name="T47" fmla="*/ 129 h 361"/>
                  <a:gd name="T48" fmla="*/ 104 w 193"/>
                  <a:gd name="T49" fmla="*/ 134 h 361"/>
                  <a:gd name="T50" fmla="*/ 127 w 193"/>
                  <a:gd name="T51" fmla="*/ 135 h 361"/>
                  <a:gd name="T52" fmla="*/ 141 w 193"/>
                  <a:gd name="T53" fmla="*/ 132 h 361"/>
                  <a:gd name="T54" fmla="*/ 148 w 193"/>
                  <a:gd name="T55" fmla="*/ 128 h 361"/>
                  <a:gd name="T56" fmla="*/ 146 w 193"/>
                  <a:gd name="T57" fmla="*/ 128 h 361"/>
                  <a:gd name="T58" fmla="*/ 127 w 193"/>
                  <a:gd name="T59" fmla="*/ 125 h 361"/>
                  <a:gd name="T60" fmla="*/ 101 w 193"/>
                  <a:gd name="T61" fmla="*/ 120 h 361"/>
                  <a:gd name="T62" fmla="*/ 80 w 193"/>
                  <a:gd name="T63" fmla="*/ 113 h 361"/>
                  <a:gd name="T64" fmla="*/ 71 w 193"/>
                  <a:gd name="T65" fmla="*/ 89 h 361"/>
                  <a:gd name="T66" fmla="*/ 73 w 193"/>
                  <a:gd name="T67" fmla="*/ 16 h 361"/>
                  <a:gd name="T68" fmla="*/ 71 w 193"/>
                  <a:gd name="T69" fmla="*/ 8 h 361"/>
                  <a:gd name="T70" fmla="*/ 57 w 193"/>
                  <a:gd name="T71" fmla="*/ 47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361">
                    <a:moveTo>
                      <a:pt x="49" y="68"/>
                    </a:moveTo>
                    <a:lnTo>
                      <a:pt x="47" y="76"/>
                    </a:lnTo>
                    <a:lnTo>
                      <a:pt x="41" y="97"/>
                    </a:lnTo>
                    <a:lnTo>
                      <a:pt x="31" y="127"/>
                    </a:lnTo>
                    <a:lnTo>
                      <a:pt x="21" y="166"/>
                    </a:lnTo>
                    <a:lnTo>
                      <a:pt x="11" y="206"/>
                    </a:lnTo>
                    <a:lnTo>
                      <a:pt x="3" y="247"/>
                    </a:lnTo>
                    <a:lnTo>
                      <a:pt x="0" y="285"/>
                    </a:lnTo>
                    <a:lnTo>
                      <a:pt x="1" y="315"/>
                    </a:lnTo>
                    <a:lnTo>
                      <a:pt x="7" y="338"/>
                    </a:lnTo>
                    <a:lnTo>
                      <a:pt x="14" y="354"/>
                    </a:lnTo>
                    <a:lnTo>
                      <a:pt x="22" y="361"/>
                    </a:lnTo>
                    <a:lnTo>
                      <a:pt x="30" y="361"/>
                    </a:lnTo>
                    <a:lnTo>
                      <a:pt x="37" y="356"/>
                    </a:lnTo>
                    <a:lnTo>
                      <a:pt x="44" y="344"/>
                    </a:lnTo>
                    <a:lnTo>
                      <a:pt x="48" y="326"/>
                    </a:lnTo>
                    <a:lnTo>
                      <a:pt x="49" y="303"/>
                    </a:lnTo>
                    <a:lnTo>
                      <a:pt x="49" y="279"/>
                    </a:lnTo>
                    <a:lnTo>
                      <a:pt x="48" y="256"/>
                    </a:lnTo>
                    <a:lnTo>
                      <a:pt x="48" y="237"/>
                    </a:lnTo>
                    <a:lnTo>
                      <a:pt x="50" y="220"/>
                    </a:lnTo>
                    <a:lnTo>
                      <a:pt x="56" y="207"/>
                    </a:lnTo>
                    <a:lnTo>
                      <a:pt x="65" y="198"/>
                    </a:lnTo>
                    <a:lnTo>
                      <a:pt x="78" y="193"/>
                    </a:lnTo>
                    <a:lnTo>
                      <a:pt x="97" y="192"/>
                    </a:lnTo>
                    <a:lnTo>
                      <a:pt x="120" y="194"/>
                    </a:lnTo>
                    <a:lnTo>
                      <a:pt x="142" y="195"/>
                    </a:lnTo>
                    <a:lnTo>
                      <a:pt x="162" y="196"/>
                    </a:lnTo>
                    <a:lnTo>
                      <a:pt x="179" y="196"/>
                    </a:lnTo>
                    <a:lnTo>
                      <a:pt x="189" y="195"/>
                    </a:lnTo>
                    <a:lnTo>
                      <a:pt x="193" y="193"/>
                    </a:lnTo>
                    <a:lnTo>
                      <a:pt x="188" y="187"/>
                    </a:lnTo>
                    <a:lnTo>
                      <a:pt x="173" y="180"/>
                    </a:lnTo>
                    <a:lnTo>
                      <a:pt x="151" y="172"/>
                    </a:lnTo>
                    <a:lnTo>
                      <a:pt x="129" y="168"/>
                    </a:lnTo>
                    <a:lnTo>
                      <a:pt x="108" y="164"/>
                    </a:lnTo>
                    <a:lnTo>
                      <a:pt x="90" y="162"/>
                    </a:lnTo>
                    <a:lnTo>
                      <a:pt x="74" y="161"/>
                    </a:lnTo>
                    <a:lnTo>
                      <a:pt x="64" y="160"/>
                    </a:lnTo>
                    <a:lnTo>
                      <a:pt x="59" y="157"/>
                    </a:lnTo>
                    <a:lnTo>
                      <a:pt x="61" y="152"/>
                    </a:lnTo>
                    <a:lnTo>
                      <a:pt x="65" y="147"/>
                    </a:lnTo>
                    <a:lnTo>
                      <a:pt x="66" y="141"/>
                    </a:lnTo>
                    <a:lnTo>
                      <a:pt x="66" y="137"/>
                    </a:lnTo>
                    <a:lnTo>
                      <a:pt x="65" y="133"/>
                    </a:lnTo>
                    <a:lnTo>
                      <a:pt x="65" y="131"/>
                    </a:lnTo>
                    <a:lnTo>
                      <a:pt x="68" y="129"/>
                    </a:lnTo>
                    <a:lnTo>
                      <a:pt x="76" y="129"/>
                    </a:lnTo>
                    <a:lnTo>
                      <a:pt x="89" y="132"/>
                    </a:lnTo>
                    <a:lnTo>
                      <a:pt x="104" y="134"/>
                    </a:lnTo>
                    <a:lnTo>
                      <a:pt x="116" y="135"/>
                    </a:lnTo>
                    <a:lnTo>
                      <a:pt x="127" y="135"/>
                    </a:lnTo>
                    <a:lnTo>
                      <a:pt x="136" y="133"/>
                    </a:lnTo>
                    <a:lnTo>
                      <a:pt x="141" y="132"/>
                    </a:lnTo>
                    <a:lnTo>
                      <a:pt x="146" y="131"/>
                    </a:lnTo>
                    <a:lnTo>
                      <a:pt x="148" y="128"/>
                    </a:lnTo>
                    <a:lnTo>
                      <a:pt x="149" y="128"/>
                    </a:lnTo>
                    <a:lnTo>
                      <a:pt x="146" y="128"/>
                    </a:lnTo>
                    <a:lnTo>
                      <a:pt x="138" y="127"/>
                    </a:lnTo>
                    <a:lnTo>
                      <a:pt x="127" y="125"/>
                    </a:lnTo>
                    <a:lnTo>
                      <a:pt x="114" y="123"/>
                    </a:lnTo>
                    <a:lnTo>
                      <a:pt x="101" y="120"/>
                    </a:lnTo>
                    <a:lnTo>
                      <a:pt x="89" y="116"/>
                    </a:lnTo>
                    <a:lnTo>
                      <a:pt x="80" y="113"/>
                    </a:lnTo>
                    <a:lnTo>
                      <a:pt x="74" y="110"/>
                    </a:lnTo>
                    <a:lnTo>
                      <a:pt x="71" y="89"/>
                    </a:lnTo>
                    <a:lnTo>
                      <a:pt x="71" y="52"/>
                    </a:lnTo>
                    <a:lnTo>
                      <a:pt x="73" y="16"/>
                    </a:lnTo>
                    <a:lnTo>
                      <a:pt x="74" y="0"/>
                    </a:lnTo>
                    <a:lnTo>
                      <a:pt x="71" y="8"/>
                    </a:lnTo>
                    <a:lnTo>
                      <a:pt x="65" y="26"/>
                    </a:lnTo>
                    <a:lnTo>
                      <a:pt x="57" y="47"/>
                    </a:lnTo>
                    <a:lnTo>
                      <a:pt x="49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2" name="Freeform 952"/>
              <p:cNvSpPr>
                <a:spLocks/>
              </p:cNvSpPr>
              <p:nvPr/>
            </p:nvSpPr>
            <p:spPr bwMode="auto">
              <a:xfrm>
                <a:off x="3430" y="1334"/>
                <a:ext cx="24" cy="14"/>
              </a:xfrm>
              <a:custGeom>
                <a:avLst/>
                <a:gdLst>
                  <a:gd name="T0" fmla="*/ 0 w 95"/>
                  <a:gd name="T1" fmla="*/ 0 h 56"/>
                  <a:gd name="T2" fmla="*/ 1 w 95"/>
                  <a:gd name="T3" fmla="*/ 0 h 56"/>
                  <a:gd name="T4" fmla="*/ 3 w 95"/>
                  <a:gd name="T5" fmla="*/ 1 h 56"/>
                  <a:gd name="T6" fmla="*/ 6 w 95"/>
                  <a:gd name="T7" fmla="*/ 2 h 56"/>
                  <a:gd name="T8" fmla="*/ 12 w 95"/>
                  <a:gd name="T9" fmla="*/ 4 h 56"/>
                  <a:gd name="T10" fmla="*/ 18 w 95"/>
                  <a:gd name="T11" fmla="*/ 7 h 56"/>
                  <a:gd name="T12" fmla="*/ 27 w 95"/>
                  <a:gd name="T13" fmla="*/ 9 h 56"/>
                  <a:gd name="T14" fmla="*/ 37 w 95"/>
                  <a:gd name="T15" fmla="*/ 10 h 56"/>
                  <a:gd name="T16" fmla="*/ 48 w 95"/>
                  <a:gd name="T17" fmla="*/ 12 h 56"/>
                  <a:gd name="T18" fmla="*/ 59 w 95"/>
                  <a:gd name="T19" fmla="*/ 13 h 56"/>
                  <a:gd name="T20" fmla="*/ 69 w 95"/>
                  <a:gd name="T21" fmla="*/ 13 h 56"/>
                  <a:gd name="T22" fmla="*/ 76 w 95"/>
                  <a:gd name="T23" fmla="*/ 12 h 56"/>
                  <a:gd name="T24" fmla="*/ 83 w 95"/>
                  <a:gd name="T25" fmla="*/ 11 h 56"/>
                  <a:gd name="T26" fmla="*/ 88 w 95"/>
                  <a:gd name="T27" fmla="*/ 10 h 56"/>
                  <a:gd name="T28" fmla="*/ 92 w 95"/>
                  <a:gd name="T29" fmla="*/ 9 h 56"/>
                  <a:gd name="T30" fmla="*/ 94 w 95"/>
                  <a:gd name="T31" fmla="*/ 8 h 56"/>
                  <a:gd name="T32" fmla="*/ 95 w 95"/>
                  <a:gd name="T33" fmla="*/ 8 h 56"/>
                  <a:gd name="T34" fmla="*/ 40 w 95"/>
                  <a:gd name="T35" fmla="*/ 56 h 56"/>
                  <a:gd name="T36" fmla="*/ 0 w 95"/>
                  <a:gd name="T3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5" h="56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8" y="7"/>
                    </a:lnTo>
                    <a:lnTo>
                      <a:pt x="27" y="9"/>
                    </a:lnTo>
                    <a:lnTo>
                      <a:pt x="37" y="10"/>
                    </a:lnTo>
                    <a:lnTo>
                      <a:pt x="48" y="12"/>
                    </a:lnTo>
                    <a:lnTo>
                      <a:pt x="59" y="13"/>
                    </a:lnTo>
                    <a:lnTo>
                      <a:pt x="69" y="13"/>
                    </a:lnTo>
                    <a:lnTo>
                      <a:pt x="76" y="12"/>
                    </a:lnTo>
                    <a:lnTo>
                      <a:pt x="83" y="11"/>
                    </a:lnTo>
                    <a:lnTo>
                      <a:pt x="88" y="10"/>
                    </a:lnTo>
                    <a:lnTo>
                      <a:pt x="92" y="9"/>
                    </a:lnTo>
                    <a:lnTo>
                      <a:pt x="94" y="8"/>
                    </a:lnTo>
                    <a:lnTo>
                      <a:pt x="95" y="8"/>
                    </a:lnTo>
                    <a:lnTo>
                      <a:pt x="4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3" name="Freeform 953"/>
              <p:cNvSpPr>
                <a:spLocks/>
              </p:cNvSpPr>
              <p:nvPr/>
            </p:nvSpPr>
            <p:spPr bwMode="auto">
              <a:xfrm>
                <a:off x="3575" y="1429"/>
                <a:ext cx="23" cy="75"/>
              </a:xfrm>
              <a:custGeom>
                <a:avLst/>
                <a:gdLst>
                  <a:gd name="T0" fmla="*/ 92 w 92"/>
                  <a:gd name="T1" fmla="*/ 0 h 298"/>
                  <a:gd name="T2" fmla="*/ 92 w 92"/>
                  <a:gd name="T3" fmla="*/ 298 h 298"/>
                  <a:gd name="T4" fmla="*/ 0 w 92"/>
                  <a:gd name="T5" fmla="*/ 298 h 298"/>
                  <a:gd name="T6" fmla="*/ 68 w 92"/>
                  <a:gd name="T7" fmla="*/ 3 h 298"/>
                  <a:gd name="T8" fmla="*/ 92 w 92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298">
                    <a:moveTo>
                      <a:pt x="92" y="0"/>
                    </a:moveTo>
                    <a:lnTo>
                      <a:pt x="92" y="298"/>
                    </a:lnTo>
                    <a:lnTo>
                      <a:pt x="0" y="298"/>
                    </a:lnTo>
                    <a:lnTo>
                      <a:pt x="68" y="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4" name="Rectangle 954"/>
              <p:cNvSpPr>
                <a:spLocks noChangeArrowheads="1"/>
              </p:cNvSpPr>
              <p:nvPr/>
            </p:nvSpPr>
            <p:spPr bwMode="auto">
              <a:xfrm>
                <a:off x="3557" y="1513"/>
                <a:ext cx="31" cy="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5" name="Freeform 955"/>
              <p:cNvSpPr>
                <a:spLocks/>
              </p:cNvSpPr>
              <p:nvPr/>
            </p:nvSpPr>
            <p:spPr bwMode="auto">
              <a:xfrm>
                <a:off x="3533" y="1536"/>
                <a:ext cx="11" cy="28"/>
              </a:xfrm>
              <a:custGeom>
                <a:avLst/>
                <a:gdLst>
                  <a:gd name="T0" fmla="*/ 44 w 44"/>
                  <a:gd name="T1" fmla="*/ 115 h 115"/>
                  <a:gd name="T2" fmla="*/ 44 w 44"/>
                  <a:gd name="T3" fmla="*/ 0 h 115"/>
                  <a:gd name="T4" fmla="*/ 0 w 44"/>
                  <a:gd name="T5" fmla="*/ 16 h 115"/>
                  <a:gd name="T6" fmla="*/ 0 w 44"/>
                  <a:gd name="T7" fmla="*/ 115 h 115"/>
                  <a:gd name="T8" fmla="*/ 44 w 44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5">
                    <a:moveTo>
                      <a:pt x="44" y="115"/>
                    </a:moveTo>
                    <a:lnTo>
                      <a:pt x="44" y="0"/>
                    </a:lnTo>
                    <a:lnTo>
                      <a:pt x="0" y="16"/>
                    </a:lnTo>
                    <a:lnTo>
                      <a:pt x="0" y="115"/>
                    </a:lnTo>
                    <a:lnTo>
                      <a:pt x="44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6" name="Freeform 956"/>
              <p:cNvSpPr>
                <a:spLocks/>
              </p:cNvSpPr>
              <p:nvPr/>
            </p:nvSpPr>
            <p:spPr bwMode="auto">
              <a:xfrm>
                <a:off x="3265" y="1420"/>
                <a:ext cx="10" cy="37"/>
              </a:xfrm>
              <a:custGeom>
                <a:avLst/>
                <a:gdLst>
                  <a:gd name="T0" fmla="*/ 42 w 42"/>
                  <a:gd name="T1" fmla="*/ 0 h 148"/>
                  <a:gd name="T2" fmla="*/ 41 w 42"/>
                  <a:gd name="T3" fmla="*/ 2 h 148"/>
                  <a:gd name="T4" fmla="*/ 36 w 42"/>
                  <a:gd name="T5" fmla="*/ 4 h 148"/>
                  <a:gd name="T6" fmla="*/ 30 w 42"/>
                  <a:gd name="T7" fmla="*/ 9 h 148"/>
                  <a:gd name="T8" fmla="*/ 23 w 42"/>
                  <a:gd name="T9" fmla="*/ 16 h 148"/>
                  <a:gd name="T10" fmla="*/ 16 w 42"/>
                  <a:gd name="T11" fmla="*/ 26 h 148"/>
                  <a:gd name="T12" fmla="*/ 9 w 42"/>
                  <a:gd name="T13" fmla="*/ 38 h 148"/>
                  <a:gd name="T14" fmla="*/ 5 w 42"/>
                  <a:gd name="T15" fmla="*/ 52 h 148"/>
                  <a:gd name="T16" fmla="*/ 1 w 42"/>
                  <a:gd name="T17" fmla="*/ 68 h 148"/>
                  <a:gd name="T18" fmla="*/ 0 w 42"/>
                  <a:gd name="T19" fmla="*/ 101 h 148"/>
                  <a:gd name="T20" fmla="*/ 2 w 42"/>
                  <a:gd name="T21" fmla="*/ 126 h 148"/>
                  <a:gd name="T22" fmla="*/ 5 w 42"/>
                  <a:gd name="T23" fmla="*/ 143 h 148"/>
                  <a:gd name="T24" fmla="*/ 6 w 42"/>
                  <a:gd name="T25" fmla="*/ 148 h 148"/>
                  <a:gd name="T26" fmla="*/ 34 w 42"/>
                  <a:gd name="T27" fmla="*/ 148 h 148"/>
                  <a:gd name="T28" fmla="*/ 42 w 42"/>
                  <a:gd name="T2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148">
                    <a:moveTo>
                      <a:pt x="42" y="0"/>
                    </a:moveTo>
                    <a:lnTo>
                      <a:pt x="41" y="2"/>
                    </a:lnTo>
                    <a:lnTo>
                      <a:pt x="36" y="4"/>
                    </a:lnTo>
                    <a:lnTo>
                      <a:pt x="30" y="9"/>
                    </a:lnTo>
                    <a:lnTo>
                      <a:pt x="23" y="16"/>
                    </a:lnTo>
                    <a:lnTo>
                      <a:pt x="16" y="26"/>
                    </a:lnTo>
                    <a:lnTo>
                      <a:pt x="9" y="38"/>
                    </a:lnTo>
                    <a:lnTo>
                      <a:pt x="5" y="52"/>
                    </a:lnTo>
                    <a:lnTo>
                      <a:pt x="1" y="68"/>
                    </a:lnTo>
                    <a:lnTo>
                      <a:pt x="0" y="101"/>
                    </a:lnTo>
                    <a:lnTo>
                      <a:pt x="2" y="126"/>
                    </a:lnTo>
                    <a:lnTo>
                      <a:pt x="5" y="143"/>
                    </a:lnTo>
                    <a:lnTo>
                      <a:pt x="6" y="148"/>
                    </a:lnTo>
                    <a:lnTo>
                      <a:pt x="34" y="14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7" name="Freeform 957"/>
              <p:cNvSpPr>
                <a:spLocks/>
              </p:cNvSpPr>
              <p:nvPr/>
            </p:nvSpPr>
            <p:spPr bwMode="auto">
              <a:xfrm>
                <a:off x="3265" y="1522"/>
                <a:ext cx="7" cy="50"/>
              </a:xfrm>
              <a:custGeom>
                <a:avLst/>
                <a:gdLst>
                  <a:gd name="T0" fmla="*/ 15 w 32"/>
                  <a:gd name="T1" fmla="*/ 200 h 200"/>
                  <a:gd name="T2" fmla="*/ 22 w 32"/>
                  <a:gd name="T3" fmla="*/ 199 h 200"/>
                  <a:gd name="T4" fmla="*/ 27 w 32"/>
                  <a:gd name="T5" fmla="*/ 195 h 200"/>
                  <a:gd name="T6" fmla="*/ 31 w 32"/>
                  <a:gd name="T7" fmla="*/ 190 h 200"/>
                  <a:gd name="T8" fmla="*/ 32 w 32"/>
                  <a:gd name="T9" fmla="*/ 184 h 200"/>
                  <a:gd name="T10" fmla="*/ 32 w 32"/>
                  <a:gd name="T11" fmla="*/ 16 h 200"/>
                  <a:gd name="T12" fmla="*/ 31 w 32"/>
                  <a:gd name="T13" fmla="*/ 10 h 200"/>
                  <a:gd name="T14" fmla="*/ 27 w 32"/>
                  <a:gd name="T15" fmla="*/ 4 h 200"/>
                  <a:gd name="T16" fmla="*/ 22 w 32"/>
                  <a:gd name="T17" fmla="*/ 1 h 200"/>
                  <a:gd name="T18" fmla="*/ 15 w 32"/>
                  <a:gd name="T19" fmla="*/ 0 h 200"/>
                  <a:gd name="T20" fmla="*/ 15 w 32"/>
                  <a:gd name="T21" fmla="*/ 0 h 200"/>
                  <a:gd name="T22" fmla="*/ 9 w 32"/>
                  <a:gd name="T23" fmla="*/ 1 h 200"/>
                  <a:gd name="T24" fmla="*/ 4 w 32"/>
                  <a:gd name="T25" fmla="*/ 4 h 200"/>
                  <a:gd name="T26" fmla="*/ 1 w 32"/>
                  <a:gd name="T27" fmla="*/ 10 h 200"/>
                  <a:gd name="T28" fmla="*/ 0 w 32"/>
                  <a:gd name="T29" fmla="*/ 16 h 200"/>
                  <a:gd name="T30" fmla="*/ 0 w 32"/>
                  <a:gd name="T31" fmla="*/ 184 h 200"/>
                  <a:gd name="T32" fmla="*/ 1 w 32"/>
                  <a:gd name="T33" fmla="*/ 190 h 200"/>
                  <a:gd name="T34" fmla="*/ 4 w 32"/>
                  <a:gd name="T35" fmla="*/ 195 h 200"/>
                  <a:gd name="T36" fmla="*/ 9 w 32"/>
                  <a:gd name="T37" fmla="*/ 199 h 200"/>
                  <a:gd name="T38" fmla="*/ 15 w 32"/>
                  <a:gd name="T39" fmla="*/ 200 h 200"/>
                  <a:gd name="T40" fmla="*/ 15 w 32"/>
                  <a:gd name="T4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200">
                    <a:moveTo>
                      <a:pt x="15" y="200"/>
                    </a:moveTo>
                    <a:lnTo>
                      <a:pt x="22" y="199"/>
                    </a:lnTo>
                    <a:lnTo>
                      <a:pt x="27" y="195"/>
                    </a:lnTo>
                    <a:lnTo>
                      <a:pt x="31" y="190"/>
                    </a:lnTo>
                    <a:lnTo>
                      <a:pt x="32" y="184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84"/>
                    </a:lnTo>
                    <a:lnTo>
                      <a:pt x="1" y="190"/>
                    </a:lnTo>
                    <a:lnTo>
                      <a:pt x="4" y="195"/>
                    </a:lnTo>
                    <a:lnTo>
                      <a:pt x="9" y="199"/>
                    </a:lnTo>
                    <a:lnTo>
                      <a:pt x="15" y="200"/>
                    </a:lnTo>
                    <a:lnTo>
                      <a:pt x="15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8" name="Rectangle 958"/>
              <p:cNvSpPr>
                <a:spLocks noChangeArrowheads="1"/>
              </p:cNvSpPr>
              <p:nvPr/>
            </p:nvSpPr>
            <p:spPr bwMode="auto">
              <a:xfrm>
                <a:off x="3260" y="1469"/>
                <a:ext cx="46" cy="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9" name="Rectangle 959"/>
              <p:cNvSpPr>
                <a:spLocks noChangeArrowheads="1"/>
              </p:cNvSpPr>
              <p:nvPr/>
            </p:nvSpPr>
            <p:spPr bwMode="auto">
              <a:xfrm>
                <a:off x="3280" y="1390"/>
                <a:ext cx="3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0" name="Rectangle 960"/>
              <p:cNvSpPr>
                <a:spLocks noChangeArrowheads="1"/>
              </p:cNvSpPr>
              <p:nvPr/>
            </p:nvSpPr>
            <p:spPr bwMode="auto">
              <a:xfrm>
                <a:off x="3213" y="1511"/>
                <a:ext cx="7" cy="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1" name="Rectangle 961"/>
              <p:cNvSpPr>
                <a:spLocks noChangeArrowheads="1"/>
              </p:cNvSpPr>
              <p:nvPr/>
            </p:nvSpPr>
            <p:spPr bwMode="auto">
              <a:xfrm>
                <a:off x="3314" y="1533"/>
                <a:ext cx="68" cy="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2" name="Rectangle 962"/>
              <p:cNvSpPr>
                <a:spLocks noChangeArrowheads="1"/>
              </p:cNvSpPr>
              <p:nvPr/>
            </p:nvSpPr>
            <p:spPr bwMode="auto">
              <a:xfrm>
                <a:off x="3311" y="1498"/>
                <a:ext cx="34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3" name="Rectangle 963"/>
              <p:cNvSpPr>
                <a:spLocks noChangeArrowheads="1"/>
              </p:cNvSpPr>
              <p:nvPr/>
            </p:nvSpPr>
            <p:spPr bwMode="auto">
              <a:xfrm>
                <a:off x="3318" y="1542"/>
                <a:ext cx="15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4" name="Freeform 964"/>
              <p:cNvSpPr>
                <a:spLocks/>
              </p:cNvSpPr>
              <p:nvPr/>
            </p:nvSpPr>
            <p:spPr bwMode="auto">
              <a:xfrm>
                <a:off x="3326" y="1321"/>
                <a:ext cx="156" cy="158"/>
              </a:xfrm>
              <a:custGeom>
                <a:avLst/>
                <a:gdLst>
                  <a:gd name="T0" fmla="*/ 514 w 623"/>
                  <a:gd name="T1" fmla="*/ 221 h 632"/>
                  <a:gd name="T2" fmla="*/ 437 w 623"/>
                  <a:gd name="T3" fmla="*/ 200 h 632"/>
                  <a:gd name="T4" fmla="*/ 371 w 623"/>
                  <a:gd name="T5" fmla="*/ 181 h 632"/>
                  <a:gd name="T6" fmla="*/ 331 w 623"/>
                  <a:gd name="T7" fmla="*/ 166 h 632"/>
                  <a:gd name="T8" fmla="*/ 308 w 623"/>
                  <a:gd name="T9" fmla="*/ 132 h 632"/>
                  <a:gd name="T10" fmla="*/ 349 w 623"/>
                  <a:gd name="T11" fmla="*/ 137 h 632"/>
                  <a:gd name="T12" fmla="*/ 414 w 623"/>
                  <a:gd name="T13" fmla="*/ 161 h 632"/>
                  <a:gd name="T14" fmla="*/ 481 w 623"/>
                  <a:gd name="T15" fmla="*/ 179 h 632"/>
                  <a:gd name="T16" fmla="*/ 543 w 623"/>
                  <a:gd name="T17" fmla="*/ 191 h 632"/>
                  <a:gd name="T18" fmla="*/ 577 w 623"/>
                  <a:gd name="T19" fmla="*/ 197 h 632"/>
                  <a:gd name="T20" fmla="*/ 533 w 623"/>
                  <a:gd name="T21" fmla="*/ 137 h 632"/>
                  <a:gd name="T22" fmla="*/ 554 w 623"/>
                  <a:gd name="T23" fmla="*/ 81 h 632"/>
                  <a:gd name="T24" fmla="*/ 549 w 623"/>
                  <a:gd name="T25" fmla="*/ 65 h 632"/>
                  <a:gd name="T26" fmla="*/ 517 w 623"/>
                  <a:gd name="T27" fmla="*/ 96 h 632"/>
                  <a:gd name="T28" fmla="*/ 472 w 623"/>
                  <a:gd name="T29" fmla="*/ 130 h 632"/>
                  <a:gd name="T30" fmla="*/ 423 w 623"/>
                  <a:gd name="T31" fmla="*/ 138 h 632"/>
                  <a:gd name="T32" fmla="*/ 337 w 623"/>
                  <a:gd name="T33" fmla="*/ 6 h 632"/>
                  <a:gd name="T34" fmla="*/ 300 w 623"/>
                  <a:gd name="T35" fmla="*/ 0 h 632"/>
                  <a:gd name="T36" fmla="*/ 246 w 623"/>
                  <a:gd name="T37" fmla="*/ 15 h 632"/>
                  <a:gd name="T38" fmla="*/ 161 w 623"/>
                  <a:gd name="T39" fmla="*/ 29 h 632"/>
                  <a:gd name="T40" fmla="*/ 99 w 623"/>
                  <a:gd name="T41" fmla="*/ 29 h 632"/>
                  <a:gd name="T42" fmla="*/ 52 w 623"/>
                  <a:gd name="T43" fmla="*/ 27 h 632"/>
                  <a:gd name="T44" fmla="*/ 22 w 623"/>
                  <a:gd name="T45" fmla="*/ 32 h 632"/>
                  <a:gd name="T46" fmla="*/ 1 w 623"/>
                  <a:gd name="T47" fmla="*/ 44 h 632"/>
                  <a:gd name="T48" fmla="*/ 17 w 623"/>
                  <a:gd name="T49" fmla="*/ 92 h 632"/>
                  <a:gd name="T50" fmla="*/ 7 w 623"/>
                  <a:gd name="T51" fmla="*/ 131 h 632"/>
                  <a:gd name="T52" fmla="*/ 41 w 623"/>
                  <a:gd name="T53" fmla="*/ 97 h 632"/>
                  <a:gd name="T54" fmla="*/ 95 w 623"/>
                  <a:gd name="T55" fmla="*/ 59 h 632"/>
                  <a:gd name="T56" fmla="*/ 193 w 623"/>
                  <a:gd name="T57" fmla="*/ 51 h 632"/>
                  <a:gd name="T58" fmla="*/ 222 w 623"/>
                  <a:gd name="T59" fmla="*/ 131 h 632"/>
                  <a:gd name="T60" fmla="*/ 192 w 623"/>
                  <a:gd name="T61" fmla="*/ 235 h 632"/>
                  <a:gd name="T62" fmla="*/ 219 w 623"/>
                  <a:gd name="T63" fmla="*/ 395 h 632"/>
                  <a:gd name="T64" fmla="*/ 232 w 623"/>
                  <a:gd name="T65" fmla="*/ 564 h 632"/>
                  <a:gd name="T66" fmla="*/ 231 w 623"/>
                  <a:gd name="T67" fmla="*/ 580 h 632"/>
                  <a:gd name="T68" fmla="*/ 227 w 623"/>
                  <a:gd name="T69" fmla="*/ 589 h 632"/>
                  <a:gd name="T70" fmla="*/ 251 w 623"/>
                  <a:gd name="T71" fmla="*/ 607 h 632"/>
                  <a:gd name="T72" fmla="*/ 295 w 623"/>
                  <a:gd name="T73" fmla="*/ 626 h 632"/>
                  <a:gd name="T74" fmla="*/ 325 w 623"/>
                  <a:gd name="T75" fmla="*/ 630 h 632"/>
                  <a:gd name="T76" fmla="*/ 326 w 623"/>
                  <a:gd name="T77" fmla="*/ 619 h 632"/>
                  <a:gd name="T78" fmla="*/ 300 w 623"/>
                  <a:gd name="T79" fmla="*/ 610 h 632"/>
                  <a:gd name="T80" fmla="*/ 261 w 623"/>
                  <a:gd name="T81" fmla="*/ 593 h 632"/>
                  <a:gd name="T82" fmla="*/ 243 w 623"/>
                  <a:gd name="T83" fmla="*/ 579 h 632"/>
                  <a:gd name="T84" fmla="*/ 244 w 623"/>
                  <a:gd name="T85" fmla="*/ 442 h 632"/>
                  <a:gd name="T86" fmla="*/ 249 w 623"/>
                  <a:gd name="T87" fmla="*/ 271 h 632"/>
                  <a:gd name="T88" fmla="*/ 292 w 623"/>
                  <a:gd name="T89" fmla="*/ 250 h 632"/>
                  <a:gd name="T90" fmla="*/ 359 w 623"/>
                  <a:gd name="T91" fmla="*/ 242 h 632"/>
                  <a:gd name="T92" fmla="*/ 420 w 623"/>
                  <a:gd name="T93" fmla="*/ 260 h 632"/>
                  <a:gd name="T94" fmla="*/ 468 w 623"/>
                  <a:gd name="T95" fmla="*/ 272 h 632"/>
                  <a:gd name="T96" fmla="*/ 519 w 623"/>
                  <a:gd name="T97" fmla="*/ 280 h 632"/>
                  <a:gd name="T98" fmla="*/ 565 w 623"/>
                  <a:gd name="T99" fmla="*/ 286 h 632"/>
                  <a:gd name="T100" fmla="*/ 599 w 623"/>
                  <a:gd name="T101" fmla="*/ 286 h 632"/>
                  <a:gd name="T102" fmla="*/ 619 w 623"/>
                  <a:gd name="T103" fmla="*/ 265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3" h="632">
                    <a:moveTo>
                      <a:pt x="573" y="241"/>
                    </a:moveTo>
                    <a:lnTo>
                      <a:pt x="554" y="233"/>
                    </a:lnTo>
                    <a:lnTo>
                      <a:pt x="534" y="227"/>
                    </a:lnTo>
                    <a:lnTo>
                      <a:pt x="514" y="221"/>
                    </a:lnTo>
                    <a:lnTo>
                      <a:pt x="494" y="215"/>
                    </a:lnTo>
                    <a:lnTo>
                      <a:pt x="474" y="209"/>
                    </a:lnTo>
                    <a:lnTo>
                      <a:pt x="455" y="204"/>
                    </a:lnTo>
                    <a:lnTo>
                      <a:pt x="437" y="200"/>
                    </a:lnTo>
                    <a:lnTo>
                      <a:pt x="418" y="194"/>
                    </a:lnTo>
                    <a:lnTo>
                      <a:pt x="402" y="190"/>
                    </a:lnTo>
                    <a:lnTo>
                      <a:pt x="385" y="185"/>
                    </a:lnTo>
                    <a:lnTo>
                      <a:pt x="371" y="181"/>
                    </a:lnTo>
                    <a:lnTo>
                      <a:pt x="359" y="178"/>
                    </a:lnTo>
                    <a:lnTo>
                      <a:pt x="348" y="173"/>
                    </a:lnTo>
                    <a:lnTo>
                      <a:pt x="338" y="170"/>
                    </a:lnTo>
                    <a:lnTo>
                      <a:pt x="331" y="166"/>
                    </a:lnTo>
                    <a:lnTo>
                      <a:pt x="327" y="162"/>
                    </a:lnTo>
                    <a:lnTo>
                      <a:pt x="316" y="149"/>
                    </a:lnTo>
                    <a:lnTo>
                      <a:pt x="310" y="139"/>
                    </a:lnTo>
                    <a:lnTo>
                      <a:pt x="308" y="132"/>
                    </a:lnTo>
                    <a:lnTo>
                      <a:pt x="312" y="128"/>
                    </a:lnTo>
                    <a:lnTo>
                      <a:pt x="319" y="128"/>
                    </a:lnTo>
                    <a:lnTo>
                      <a:pt x="333" y="132"/>
                    </a:lnTo>
                    <a:lnTo>
                      <a:pt x="349" y="137"/>
                    </a:lnTo>
                    <a:lnTo>
                      <a:pt x="371" y="146"/>
                    </a:lnTo>
                    <a:lnTo>
                      <a:pt x="384" y="151"/>
                    </a:lnTo>
                    <a:lnTo>
                      <a:pt x="398" y="156"/>
                    </a:lnTo>
                    <a:lnTo>
                      <a:pt x="414" y="161"/>
                    </a:lnTo>
                    <a:lnTo>
                      <a:pt x="430" y="166"/>
                    </a:lnTo>
                    <a:lnTo>
                      <a:pt x="448" y="170"/>
                    </a:lnTo>
                    <a:lnTo>
                      <a:pt x="464" y="174"/>
                    </a:lnTo>
                    <a:lnTo>
                      <a:pt x="481" y="179"/>
                    </a:lnTo>
                    <a:lnTo>
                      <a:pt x="498" y="182"/>
                    </a:lnTo>
                    <a:lnTo>
                      <a:pt x="514" y="185"/>
                    </a:lnTo>
                    <a:lnTo>
                      <a:pt x="529" y="189"/>
                    </a:lnTo>
                    <a:lnTo>
                      <a:pt x="543" y="191"/>
                    </a:lnTo>
                    <a:lnTo>
                      <a:pt x="555" y="193"/>
                    </a:lnTo>
                    <a:lnTo>
                      <a:pt x="565" y="195"/>
                    </a:lnTo>
                    <a:lnTo>
                      <a:pt x="571" y="196"/>
                    </a:lnTo>
                    <a:lnTo>
                      <a:pt x="577" y="197"/>
                    </a:lnTo>
                    <a:lnTo>
                      <a:pt x="578" y="197"/>
                    </a:lnTo>
                    <a:lnTo>
                      <a:pt x="471" y="156"/>
                    </a:lnTo>
                    <a:lnTo>
                      <a:pt x="533" y="142"/>
                    </a:lnTo>
                    <a:lnTo>
                      <a:pt x="533" y="137"/>
                    </a:lnTo>
                    <a:lnTo>
                      <a:pt x="535" y="125"/>
                    </a:lnTo>
                    <a:lnTo>
                      <a:pt x="540" y="109"/>
                    </a:lnTo>
                    <a:lnTo>
                      <a:pt x="549" y="90"/>
                    </a:lnTo>
                    <a:lnTo>
                      <a:pt x="554" y="81"/>
                    </a:lnTo>
                    <a:lnTo>
                      <a:pt x="557" y="75"/>
                    </a:lnTo>
                    <a:lnTo>
                      <a:pt x="556" y="69"/>
                    </a:lnTo>
                    <a:lnTo>
                      <a:pt x="554" y="66"/>
                    </a:lnTo>
                    <a:lnTo>
                      <a:pt x="549" y="65"/>
                    </a:lnTo>
                    <a:lnTo>
                      <a:pt x="544" y="68"/>
                    </a:lnTo>
                    <a:lnTo>
                      <a:pt x="535" y="75"/>
                    </a:lnTo>
                    <a:lnTo>
                      <a:pt x="525" y="86"/>
                    </a:lnTo>
                    <a:lnTo>
                      <a:pt x="517" y="96"/>
                    </a:lnTo>
                    <a:lnTo>
                      <a:pt x="507" y="105"/>
                    </a:lnTo>
                    <a:lnTo>
                      <a:pt x="496" y="114"/>
                    </a:lnTo>
                    <a:lnTo>
                      <a:pt x="484" y="122"/>
                    </a:lnTo>
                    <a:lnTo>
                      <a:pt x="472" y="130"/>
                    </a:lnTo>
                    <a:lnTo>
                      <a:pt x="461" y="135"/>
                    </a:lnTo>
                    <a:lnTo>
                      <a:pt x="451" y="140"/>
                    </a:lnTo>
                    <a:lnTo>
                      <a:pt x="442" y="145"/>
                    </a:lnTo>
                    <a:lnTo>
                      <a:pt x="423" y="138"/>
                    </a:lnTo>
                    <a:lnTo>
                      <a:pt x="351" y="10"/>
                    </a:lnTo>
                    <a:lnTo>
                      <a:pt x="349" y="9"/>
                    </a:lnTo>
                    <a:lnTo>
                      <a:pt x="345" y="8"/>
                    </a:lnTo>
                    <a:lnTo>
                      <a:pt x="337" y="6"/>
                    </a:lnTo>
                    <a:lnTo>
                      <a:pt x="328" y="4"/>
                    </a:lnTo>
                    <a:lnTo>
                      <a:pt x="318" y="1"/>
                    </a:lnTo>
                    <a:lnTo>
                      <a:pt x="308" y="0"/>
                    </a:lnTo>
                    <a:lnTo>
                      <a:pt x="300" y="0"/>
                    </a:lnTo>
                    <a:lnTo>
                      <a:pt x="291" y="3"/>
                    </a:lnTo>
                    <a:lnTo>
                      <a:pt x="281" y="6"/>
                    </a:lnTo>
                    <a:lnTo>
                      <a:pt x="266" y="10"/>
                    </a:lnTo>
                    <a:lnTo>
                      <a:pt x="246" y="15"/>
                    </a:lnTo>
                    <a:lnTo>
                      <a:pt x="225" y="19"/>
                    </a:lnTo>
                    <a:lnTo>
                      <a:pt x="202" y="23"/>
                    </a:lnTo>
                    <a:lnTo>
                      <a:pt x="180" y="27"/>
                    </a:lnTo>
                    <a:lnTo>
                      <a:pt x="161" y="29"/>
                    </a:lnTo>
                    <a:lnTo>
                      <a:pt x="143" y="30"/>
                    </a:lnTo>
                    <a:lnTo>
                      <a:pt x="128" y="30"/>
                    </a:lnTo>
                    <a:lnTo>
                      <a:pt x="114" y="30"/>
                    </a:lnTo>
                    <a:lnTo>
                      <a:pt x="99" y="29"/>
                    </a:lnTo>
                    <a:lnTo>
                      <a:pt x="86" y="28"/>
                    </a:lnTo>
                    <a:lnTo>
                      <a:pt x="73" y="28"/>
                    </a:lnTo>
                    <a:lnTo>
                      <a:pt x="62" y="27"/>
                    </a:lnTo>
                    <a:lnTo>
                      <a:pt x="52" y="27"/>
                    </a:lnTo>
                    <a:lnTo>
                      <a:pt x="43" y="27"/>
                    </a:lnTo>
                    <a:lnTo>
                      <a:pt x="37" y="28"/>
                    </a:lnTo>
                    <a:lnTo>
                      <a:pt x="29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8" y="40"/>
                    </a:lnTo>
                    <a:lnTo>
                      <a:pt x="4" y="42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27" y="74"/>
                    </a:lnTo>
                    <a:lnTo>
                      <a:pt x="24" y="79"/>
                    </a:lnTo>
                    <a:lnTo>
                      <a:pt x="17" y="92"/>
                    </a:lnTo>
                    <a:lnTo>
                      <a:pt x="9" y="110"/>
                    </a:lnTo>
                    <a:lnTo>
                      <a:pt x="4" y="126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4" y="126"/>
                    </a:lnTo>
                    <a:lnTo>
                      <a:pt x="22" y="117"/>
                    </a:lnTo>
                    <a:lnTo>
                      <a:pt x="31" y="108"/>
                    </a:lnTo>
                    <a:lnTo>
                      <a:pt x="41" y="97"/>
                    </a:lnTo>
                    <a:lnTo>
                      <a:pt x="52" y="85"/>
                    </a:lnTo>
                    <a:lnTo>
                      <a:pt x="63" y="74"/>
                    </a:lnTo>
                    <a:lnTo>
                      <a:pt x="76" y="66"/>
                    </a:lnTo>
                    <a:lnTo>
                      <a:pt x="95" y="59"/>
                    </a:lnTo>
                    <a:lnTo>
                      <a:pt x="118" y="56"/>
                    </a:lnTo>
                    <a:lnTo>
                      <a:pt x="143" y="53"/>
                    </a:lnTo>
                    <a:lnTo>
                      <a:pt x="169" y="52"/>
                    </a:lnTo>
                    <a:lnTo>
                      <a:pt x="193" y="51"/>
                    </a:lnTo>
                    <a:lnTo>
                      <a:pt x="215" y="50"/>
                    </a:lnTo>
                    <a:lnTo>
                      <a:pt x="233" y="49"/>
                    </a:lnTo>
                    <a:lnTo>
                      <a:pt x="228" y="86"/>
                    </a:lnTo>
                    <a:lnTo>
                      <a:pt x="222" y="131"/>
                    </a:lnTo>
                    <a:lnTo>
                      <a:pt x="214" y="171"/>
                    </a:lnTo>
                    <a:lnTo>
                      <a:pt x="203" y="197"/>
                    </a:lnTo>
                    <a:lnTo>
                      <a:pt x="193" y="217"/>
                    </a:lnTo>
                    <a:lnTo>
                      <a:pt x="192" y="235"/>
                    </a:lnTo>
                    <a:lnTo>
                      <a:pt x="197" y="255"/>
                    </a:lnTo>
                    <a:lnTo>
                      <a:pt x="207" y="280"/>
                    </a:lnTo>
                    <a:lnTo>
                      <a:pt x="211" y="316"/>
                    </a:lnTo>
                    <a:lnTo>
                      <a:pt x="219" y="395"/>
                    </a:lnTo>
                    <a:lnTo>
                      <a:pt x="227" y="484"/>
                    </a:lnTo>
                    <a:lnTo>
                      <a:pt x="231" y="544"/>
                    </a:lnTo>
                    <a:lnTo>
                      <a:pt x="231" y="554"/>
                    </a:lnTo>
                    <a:lnTo>
                      <a:pt x="232" y="564"/>
                    </a:lnTo>
                    <a:lnTo>
                      <a:pt x="232" y="572"/>
                    </a:lnTo>
                    <a:lnTo>
                      <a:pt x="233" y="579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0" y="581"/>
                    </a:lnTo>
                    <a:lnTo>
                      <a:pt x="228" y="582"/>
                    </a:lnTo>
                    <a:lnTo>
                      <a:pt x="227" y="586"/>
                    </a:lnTo>
                    <a:lnTo>
                      <a:pt x="227" y="589"/>
                    </a:lnTo>
                    <a:lnTo>
                      <a:pt x="228" y="591"/>
                    </a:lnTo>
                    <a:lnTo>
                      <a:pt x="231" y="593"/>
                    </a:lnTo>
                    <a:lnTo>
                      <a:pt x="241" y="600"/>
                    </a:lnTo>
                    <a:lnTo>
                      <a:pt x="251" y="607"/>
                    </a:lnTo>
                    <a:lnTo>
                      <a:pt x="262" y="612"/>
                    </a:lnTo>
                    <a:lnTo>
                      <a:pt x="273" y="617"/>
                    </a:lnTo>
                    <a:lnTo>
                      <a:pt x="284" y="622"/>
                    </a:lnTo>
                    <a:lnTo>
                      <a:pt x="295" y="626"/>
                    </a:lnTo>
                    <a:lnTo>
                      <a:pt x="307" y="630"/>
                    </a:lnTo>
                    <a:lnTo>
                      <a:pt x="319" y="632"/>
                    </a:lnTo>
                    <a:lnTo>
                      <a:pt x="323" y="631"/>
                    </a:lnTo>
                    <a:lnTo>
                      <a:pt x="325" y="630"/>
                    </a:lnTo>
                    <a:lnTo>
                      <a:pt x="327" y="627"/>
                    </a:lnTo>
                    <a:lnTo>
                      <a:pt x="328" y="624"/>
                    </a:lnTo>
                    <a:lnTo>
                      <a:pt x="327" y="621"/>
                    </a:lnTo>
                    <a:lnTo>
                      <a:pt x="326" y="619"/>
                    </a:lnTo>
                    <a:lnTo>
                      <a:pt x="324" y="616"/>
                    </a:lnTo>
                    <a:lnTo>
                      <a:pt x="320" y="615"/>
                    </a:lnTo>
                    <a:lnTo>
                      <a:pt x="310" y="613"/>
                    </a:lnTo>
                    <a:lnTo>
                      <a:pt x="300" y="610"/>
                    </a:lnTo>
                    <a:lnTo>
                      <a:pt x="290" y="607"/>
                    </a:lnTo>
                    <a:lnTo>
                      <a:pt x="280" y="602"/>
                    </a:lnTo>
                    <a:lnTo>
                      <a:pt x="270" y="598"/>
                    </a:lnTo>
                    <a:lnTo>
                      <a:pt x="261" y="593"/>
                    </a:lnTo>
                    <a:lnTo>
                      <a:pt x="251" y="588"/>
                    </a:lnTo>
                    <a:lnTo>
                      <a:pt x="243" y="582"/>
                    </a:lnTo>
                    <a:lnTo>
                      <a:pt x="243" y="580"/>
                    </a:lnTo>
                    <a:lnTo>
                      <a:pt x="243" y="579"/>
                    </a:lnTo>
                    <a:lnTo>
                      <a:pt x="243" y="577"/>
                    </a:lnTo>
                    <a:lnTo>
                      <a:pt x="243" y="575"/>
                    </a:lnTo>
                    <a:lnTo>
                      <a:pt x="244" y="528"/>
                    </a:lnTo>
                    <a:lnTo>
                      <a:pt x="244" y="442"/>
                    </a:lnTo>
                    <a:lnTo>
                      <a:pt x="244" y="351"/>
                    </a:lnTo>
                    <a:lnTo>
                      <a:pt x="241" y="277"/>
                    </a:lnTo>
                    <a:lnTo>
                      <a:pt x="245" y="274"/>
                    </a:lnTo>
                    <a:lnTo>
                      <a:pt x="249" y="271"/>
                    </a:lnTo>
                    <a:lnTo>
                      <a:pt x="254" y="267"/>
                    </a:lnTo>
                    <a:lnTo>
                      <a:pt x="259" y="264"/>
                    </a:lnTo>
                    <a:lnTo>
                      <a:pt x="276" y="256"/>
                    </a:lnTo>
                    <a:lnTo>
                      <a:pt x="292" y="250"/>
                    </a:lnTo>
                    <a:lnTo>
                      <a:pt x="307" y="245"/>
                    </a:lnTo>
                    <a:lnTo>
                      <a:pt x="324" y="242"/>
                    </a:lnTo>
                    <a:lnTo>
                      <a:pt x="341" y="241"/>
                    </a:lnTo>
                    <a:lnTo>
                      <a:pt x="359" y="242"/>
                    </a:lnTo>
                    <a:lnTo>
                      <a:pt x="379" y="245"/>
                    </a:lnTo>
                    <a:lnTo>
                      <a:pt x="398" y="252"/>
                    </a:lnTo>
                    <a:lnTo>
                      <a:pt x="409" y="255"/>
                    </a:lnTo>
                    <a:lnTo>
                      <a:pt x="420" y="260"/>
                    </a:lnTo>
                    <a:lnTo>
                      <a:pt x="432" y="263"/>
                    </a:lnTo>
                    <a:lnTo>
                      <a:pt x="444" y="266"/>
                    </a:lnTo>
                    <a:lnTo>
                      <a:pt x="456" y="268"/>
                    </a:lnTo>
                    <a:lnTo>
                      <a:pt x="468" y="272"/>
                    </a:lnTo>
                    <a:lnTo>
                      <a:pt x="481" y="274"/>
                    </a:lnTo>
                    <a:lnTo>
                      <a:pt x="494" y="276"/>
                    </a:lnTo>
                    <a:lnTo>
                      <a:pt x="506" y="278"/>
                    </a:lnTo>
                    <a:lnTo>
                      <a:pt x="519" y="280"/>
                    </a:lnTo>
                    <a:lnTo>
                      <a:pt x="531" y="283"/>
                    </a:lnTo>
                    <a:lnTo>
                      <a:pt x="542" y="284"/>
                    </a:lnTo>
                    <a:lnTo>
                      <a:pt x="554" y="285"/>
                    </a:lnTo>
                    <a:lnTo>
                      <a:pt x="565" y="286"/>
                    </a:lnTo>
                    <a:lnTo>
                      <a:pt x="576" y="287"/>
                    </a:lnTo>
                    <a:lnTo>
                      <a:pt x="585" y="288"/>
                    </a:lnTo>
                    <a:lnTo>
                      <a:pt x="589" y="288"/>
                    </a:lnTo>
                    <a:lnTo>
                      <a:pt x="599" y="286"/>
                    </a:lnTo>
                    <a:lnTo>
                      <a:pt x="610" y="284"/>
                    </a:lnTo>
                    <a:lnTo>
                      <a:pt x="618" y="279"/>
                    </a:lnTo>
                    <a:lnTo>
                      <a:pt x="623" y="273"/>
                    </a:lnTo>
                    <a:lnTo>
                      <a:pt x="619" y="265"/>
                    </a:lnTo>
                    <a:lnTo>
                      <a:pt x="604" y="254"/>
                    </a:lnTo>
                    <a:lnTo>
                      <a:pt x="573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5" name="Freeform 965"/>
              <p:cNvSpPr>
                <a:spLocks/>
              </p:cNvSpPr>
              <p:nvPr/>
            </p:nvSpPr>
            <p:spPr bwMode="auto">
              <a:xfrm>
                <a:off x="3277" y="1177"/>
                <a:ext cx="62" cy="143"/>
              </a:xfrm>
              <a:custGeom>
                <a:avLst/>
                <a:gdLst>
                  <a:gd name="T0" fmla="*/ 205 w 246"/>
                  <a:gd name="T1" fmla="*/ 167 h 573"/>
                  <a:gd name="T2" fmla="*/ 198 w 246"/>
                  <a:gd name="T3" fmla="*/ 151 h 573"/>
                  <a:gd name="T4" fmla="*/ 209 w 246"/>
                  <a:gd name="T5" fmla="*/ 139 h 573"/>
                  <a:gd name="T6" fmla="*/ 224 w 246"/>
                  <a:gd name="T7" fmla="*/ 129 h 573"/>
                  <a:gd name="T8" fmla="*/ 246 w 246"/>
                  <a:gd name="T9" fmla="*/ 114 h 573"/>
                  <a:gd name="T10" fmla="*/ 243 w 246"/>
                  <a:gd name="T11" fmla="*/ 105 h 573"/>
                  <a:gd name="T12" fmla="*/ 231 w 246"/>
                  <a:gd name="T13" fmla="*/ 107 h 573"/>
                  <a:gd name="T14" fmla="*/ 213 w 246"/>
                  <a:gd name="T15" fmla="*/ 109 h 573"/>
                  <a:gd name="T16" fmla="*/ 195 w 246"/>
                  <a:gd name="T17" fmla="*/ 113 h 573"/>
                  <a:gd name="T18" fmla="*/ 198 w 246"/>
                  <a:gd name="T19" fmla="*/ 95 h 573"/>
                  <a:gd name="T20" fmla="*/ 216 w 246"/>
                  <a:gd name="T21" fmla="*/ 64 h 573"/>
                  <a:gd name="T22" fmla="*/ 210 w 246"/>
                  <a:gd name="T23" fmla="*/ 53 h 573"/>
                  <a:gd name="T24" fmla="*/ 179 w 246"/>
                  <a:gd name="T25" fmla="*/ 64 h 573"/>
                  <a:gd name="T26" fmla="*/ 179 w 246"/>
                  <a:gd name="T27" fmla="*/ 49 h 573"/>
                  <a:gd name="T28" fmla="*/ 185 w 246"/>
                  <a:gd name="T29" fmla="*/ 37 h 573"/>
                  <a:gd name="T30" fmla="*/ 193 w 246"/>
                  <a:gd name="T31" fmla="*/ 24 h 573"/>
                  <a:gd name="T32" fmla="*/ 205 w 246"/>
                  <a:gd name="T33" fmla="*/ 6 h 573"/>
                  <a:gd name="T34" fmla="*/ 195 w 246"/>
                  <a:gd name="T35" fmla="*/ 1 h 573"/>
                  <a:gd name="T36" fmla="*/ 167 w 246"/>
                  <a:gd name="T37" fmla="*/ 21 h 573"/>
                  <a:gd name="T38" fmla="*/ 164 w 246"/>
                  <a:gd name="T39" fmla="*/ 32 h 573"/>
                  <a:gd name="T40" fmla="*/ 163 w 246"/>
                  <a:gd name="T41" fmla="*/ 48 h 573"/>
                  <a:gd name="T42" fmla="*/ 163 w 246"/>
                  <a:gd name="T43" fmla="*/ 49 h 573"/>
                  <a:gd name="T44" fmla="*/ 165 w 246"/>
                  <a:gd name="T45" fmla="*/ 73 h 573"/>
                  <a:gd name="T46" fmla="*/ 159 w 246"/>
                  <a:gd name="T47" fmla="*/ 97 h 573"/>
                  <a:gd name="T48" fmla="*/ 161 w 246"/>
                  <a:gd name="T49" fmla="*/ 123 h 573"/>
                  <a:gd name="T50" fmla="*/ 166 w 246"/>
                  <a:gd name="T51" fmla="*/ 145 h 573"/>
                  <a:gd name="T52" fmla="*/ 172 w 246"/>
                  <a:gd name="T53" fmla="*/ 187 h 573"/>
                  <a:gd name="T54" fmla="*/ 162 w 246"/>
                  <a:gd name="T55" fmla="*/ 221 h 573"/>
                  <a:gd name="T56" fmla="*/ 140 w 246"/>
                  <a:gd name="T57" fmla="*/ 269 h 573"/>
                  <a:gd name="T58" fmla="*/ 80 w 246"/>
                  <a:gd name="T59" fmla="*/ 367 h 573"/>
                  <a:gd name="T60" fmla="*/ 24 w 246"/>
                  <a:gd name="T61" fmla="*/ 464 h 573"/>
                  <a:gd name="T62" fmla="*/ 0 w 246"/>
                  <a:gd name="T63" fmla="*/ 539 h 573"/>
                  <a:gd name="T64" fmla="*/ 7 w 246"/>
                  <a:gd name="T65" fmla="*/ 573 h 573"/>
                  <a:gd name="T66" fmla="*/ 25 w 246"/>
                  <a:gd name="T67" fmla="*/ 565 h 573"/>
                  <a:gd name="T68" fmla="*/ 40 w 246"/>
                  <a:gd name="T69" fmla="*/ 550 h 573"/>
                  <a:gd name="T70" fmla="*/ 50 w 246"/>
                  <a:gd name="T71" fmla="*/ 536 h 573"/>
                  <a:gd name="T72" fmla="*/ 63 w 246"/>
                  <a:gd name="T73" fmla="*/ 507 h 573"/>
                  <a:gd name="T74" fmla="*/ 76 w 246"/>
                  <a:gd name="T75" fmla="*/ 463 h 573"/>
                  <a:gd name="T76" fmla="*/ 103 w 246"/>
                  <a:gd name="T77" fmla="*/ 396 h 573"/>
                  <a:gd name="T78" fmla="*/ 150 w 246"/>
                  <a:gd name="T79" fmla="*/ 303 h 573"/>
                  <a:gd name="T80" fmla="*/ 177 w 246"/>
                  <a:gd name="T81" fmla="*/ 253 h 573"/>
                  <a:gd name="T82" fmla="*/ 190 w 246"/>
                  <a:gd name="T83" fmla="*/ 235 h 573"/>
                  <a:gd name="T84" fmla="*/ 208 w 246"/>
                  <a:gd name="T85" fmla="*/ 211 h 573"/>
                  <a:gd name="T86" fmla="*/ 219 w 246"/>
                  <a:gd name="T87" fmla="*/ 189 h 573"/>
                  <a:gd name="T88" fmla="*/ 241 w 246"/>
                  <a:gd name="T89" fmla="*/ 177 h 573"/>
                  <a:gd name="T90" fmla="*/ 241 w 246"/>
                  <a:gd name="T91" fmla="*/ 170 h 573"/>
                  <a:gd name="T92" fmla="*/ 226 w 246"/>
                  <a:gd name="T93" fmla="*/ 172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6" h="573">
                    <a:moveTo>
                      <a:pt x="220" y="174"/>
                    </a:moveTo>
                    <a:lnTo>
                      <a:pt x="212" y="173"/>
                    </a:lnTo>
                    <a:lnTo>
                      <a:pt x="205" y="167"/>
                    </a:lnTo>
                    <a:lnTo>
                      <a:pt x="199" y="161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200" y="148"/>
                    </a:lnTo>
                    <a:lnTo>
                      <a:pt x="203" y="143"/>
                    </a:lnTo>
                    <a:lnTo>
                      <a:pt x="209" y="139"/>
                    </a:lnTo>
                    <a:lnTo>
                      <a:pt x="213" y="135"/>
                    </a:lnTo>
                    <a:lnTo>
                      <a:pt x="219" y="132"/>
                    </a:lnTo>
                    <a:lnTo>
                      <a:pt x="224" y="129"/>
                    </a:lnTo>
                    <a:lnTo>
                      <a:pt x="230" y="127"/>
                    </a:lnTo>
                    <a:lnTo>
                      <a:pt x="242" y="120"/>
                    </a:lnTo>
                    <a:lnTo>
                      <a:pt x="246" y="114"/>
                    </a:lnTo>
                    <a:lnTo>
                      <a:pt x="245" y="107"/>
                    </a:lnTo>
                    <a:lnTo>
                      <a:pt x="244" y="105"/>
                    </a:lnTo>
                    <a:lnTo>
                      <a:pt x="243" y="105"/>
                    </a:lnTo>
                    <a:lnTo>
                      <a:pt x="239" y="105"/>
                    </a:lnTo>
                    <a:lnTo>
                      <a:pt x="235" y="106"/>
                    </a:lnTo>
                    <a:lnTo>
                      <a:pt x="231" y="107"/>
                    </a:lnTo>
                    <a:lnTo>
                      <a:pt x="224" y="107"/>
                    </a:lnTo>
                    <a:lnTo>
                      <a:pt x="219" y="108"/>
                    </a:lnTo>
                    <a:lnTo>
                      <a:pt x="213" y="109"/>
                    </a:lnTo>
                    <a:lnTo>
                      <a:pt x="208" y="109"/>
                    </a:lnTo>
                    <a:lnTo>
                      <a:pt x="200" y="111"/>
                    </a:lnTo>
                    <a:lnTo>
                      <a:pt x="195" y="113"/>
                    </a:lnTo>
                    <a:lnTo>
                      <a:pt x="192" y="111"/>
                    </a:lnTo>
                    <a:lnTo>
                      <a:pt x="192" y="105"/>
                    </a:lnTo>
                    <a:lnTo>
                      <a:pt x="198" y="95"/>
                    </a:lnTo>
                    <a:lnTo>
                      <a:pt x="205" y="83"/>
                    </a:lnTo>
                    <a:lnTo>
                      <a:pt x="213" y="72"/>
                    </a:lnTo>
                    <a:lnTo>
                      <a:pt x="216" y="64"/>
                    </a:lnTo>
                    <a:lnTo>
                      <a:pt x="215" y="59"/>
                    </a:lnTo>
                    <a:lnTo>
                      <a:pt x="213" y="56"/>
                    </a:lnTo>
                    <a:lnTo>
                      <a:pt x="210" y="53"/>
                    </a:lnTo>
                    <a:lnTo>
                      <a:pt x="209" y="52"/>
                    </a:lnTo>
                    <a:lnTo>
                      <a:pt x="179" y="71"/>
                    </a:lnTo>
                    <a:lnTo>
                      <a:pt x="179" y="64"/>
                    </a:lnTo>
                    <a:lnTo>
                      <a:pt x="179" y="60"/>
                    </a:lnTo>
                    <a:lnTo>
                      <a:pt x="179" y="56"/>
                    </a:lnTo>
                    <a:lnTo>
                      <a:pt x="179" y="49"/>
                    </a:lnTo>
                    <a:lnTo>
                      <a:pt x="180" y="47"/>
                    </a:lnTo>
                    <a:lnTo>
                      <a:pt x="182" y="41"/>
                    </a:lnTo>
                    <a:lnTo>
                      <a:pt x="185" y="37"/>
                    </a:lnTo>
                    <a:lnTo>
                      <a:pt x="185" y="35"/>
                    </a:lnTo>
                    <a:lnTo>
                      <a:pt x="189" y="29"/>
                    </a:lnTo>
                    <a:lnTo>
                      <a:pt x="193" y="24"/>
                    </a:lnTo>
                    <a:lnTo>
                      <a:pt x="198" y="17"/>
                    </a:lnTo>
                    <a:lnTo>
                      <a:pt x="202" y="13"/>
                    </a:lnTo>
                    <a:lnTo>
                      <a:pt x="205" y="6"/>
                    </a:lnTo>
                    <a:lnTo>
                      <a:pt x="203" y="2"/>
                    </a:lnTo>
                    <a:lnTo>
                      <a:pt x="199" y="0"/>
                    </a:lnTo>
                    <a:lnTo>
                      <a:pt x="195" y="1"/>
                    </a:lnTo>
                    <a:lnTo>
                      <a:pt x="180" y="10"/>
                    </a:lnTo>
                    <a:lnTo>
                      <a:pt x="172" y="16"/>
                    </a:lnTo>
                    <a:lnTo>
                      <a:pt x="167" y="21"/>
                    </a:lnTo>
                    <a:lnTo>
                      <a:pt x="166" y="22"/>
                    </a:lnTo>
                    <a:lnTo>
                      <a:pt x="165" y="25"/>
                    </a:lnTo>
                    <a:lnTo>
                      <a:pt x="164" y="32"/>
                    </a:lnTo>
                    <a:lnTo>
                      <a:pt x="163" y="40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63" y="59"/>
                    </a:lnTo>
                    <a:lnTo>
                      <a:pt x="164" y="65"/>
                    </a:lnTo>
                    <a:lnTo>
                      <a:pt x="165" y="73"/>
                    </a:lnTo>
                    <a:lnTo>
                      <a:pt x="165" y="83"/>
                    </a:lnTo>
                    <a:lnTo>
                      <a:pt x="163" y="88"/>
                    </a:lnTo>
                    <a:lnTo>
                      <a:pt x="159" y="97"/>
                    </a:lnTo>
                    <a:lnTo>
                      <a:pt x="157" y="107"/>
                    </a:lnTo>
                    <a:lnTo>
                      <a:pt x="157" y="113"/>
                    </a:lnTo>
                    <a:lnTo>
                      <a:pt x="161" y="123"/>
                    </a:lnTo>
                    <a:lnTo>
                      <a:pt x="164" y="132"/>
                    </a:lnTo>
                    <a:lnTo>
                      <a:pt x="165" y="140"/>
                    </a:lnTo>
                    <a:lnTo>
                      <a:pt x="166" y="145"/>
                    </a:lnTo>
                    <a:lnTo>
                      <a:pt x="167" y="155"/>
                    </a:lnTo>
                    <a:lnTo>
                      <a:pt x="169" y="170"/>
                    </a:lnTo>
                    <a:lnTo>
                      <a:pt x="172" y="187"/>
                    </a:lnTo>
                    <a:lnTo>
                      <a:pt x="172" y="196"/>
                    </a:lnTo>
                    <a:lnTo>
                      <a:pt x="168" y="204"/>
                    </a:lnTo>
                    <a:lnTo>
                      <a:pt x="162" y="221"/>
                    </a:lnTo>
                    <a:lnTo>
                      <a:pt x="155" y="238"/>
                    </a:lnTo>
                    <a:lnTo>
                      <a:pt x="152" y="247"/>
                    </a:lnTo>
                    <a:lnTo>
                      <a:pt x="140" y="269"/>
                    </a:lnTo>
                    <a:lnTo>
                      <a:pt x="122" y="297"/>
                    </a:lnTo>
                    <a:lnTo>
                      <a:pt x="101" y="331"/>
                    </a:lnTo>
                    <a:lnTo>
                      <a:pt x="80" y="367"/>
                    </a:lnTo>
                    <a:lnTo>
                      <a:pt x="59" y="402"/>
                    </a:lnTo>
                    <a:lnTo>
                      <a:pt x="39" y="436"/>
                    </a:lnTo>
                    <a:lnTo>
                      <a:pt x="24" y="464"/>
                    </a:lnTo>
                    <a:lnTo>
                      <a:pt x="14" y="484"/>
                    </a:lnTo>
                    <a:lnTo>
                      <a:pt x="4" y="515"/>
                    </a:lnTo>
                    <a:lnTo>
                      <a:pt x="0" y="539"/>
                    </a:lnTo>
                    <a:lnTo>
                      <a:pt x="0" y="558"/>
                    </a:lnTo>
                    <a:lnTo>
                      <a:pt x="4" y="570"/>
                    </a:lnTo>
                    <a:lnTo>
                      <a:pt x="7" y="573"/>
                    </a:lnTo>
                    <a:lnTo>
                      <a:pt x="13" y="572"/>
                    </a:lnTo>
                    <a:lnTo>
                      <a:pt x="18" y="570"/>
                    </a:lnTo>
                    <a:lnTo>
                      <a:pt x="25" y="565"/>
                    </a:lnTo>
                    <a:lnTo>
                      <a:pt x="30" y="561"/>
                    </a:lnTo>
                    <a:lnTo>
                      <a:pt x="36" y="556"/>
                    </a:lnTo>
                    <a:lnTo>
                      <a:pt x="40" y="550"/>
                    </a:lnTo>
                    <a:lnTo>
                      <a:pt x="43" y="546"/>
                    </a:lnTo>
                    <a:lnTo>
                      <a:pt x="47" y="541"/>
                    </a:lnTo>
                    <a:lnTo>
                      <a:pt x="50" y="536"/>
                    </a:lnTo>
                    <a:lnTo>
                      <a:pt x="53" y="528"/>
                    </a:lnTo>
                    <a:lnTo>
                      <a:pt x="59" y="518"/>
                    </a:lnTo>
                    <a:lnTo>
                      <a:pt x="63" y="507"/>
                    </a:lnTo>
                    <a:lnTo>
                      <a:pt x="67" y="495"/>
                    </a:lnTo>
                    <a:lnTo>
                      <a:pt x="72" y="480"/>
                    </a:lnTo>
                    <a:lnTo>
                      <a:pt x="76" y="463"/>
                    </a:lnTo>
                    <a:lnTo>
                      <a:pt x="81" y="447"/>
                    </a:lnTo>
                    <a:lnTo>
                      <a:pt x="90" y="424"/>
                    </a:lnTo>
                    <a:lnTo>
                      <a:pt x="103" y="396"/>
                    </a:lnTo>
                    <a:lnTo>
                      <a:pt x="118" y="365"/>
                    </a:lnTo>
                    <a:lnTo>
                      <a:pt x="133" y="334"/>
                    </a:lnTo>
                    <a:lnTo>
                      <a:pt x="150" y="303"/>
                    </a:lnTo>
                    <a:lnTo>
                      <a:pt x="164" y="276"/>
                    </a:lnTo>
                    <a:lnTo>
                      <a:pt x="176" y="254"/>
                    </a:lnTo>
                    <a:lnTo>
                      <a:pt x="177" y="253"/>
                    </a:lnTo>
                    <a:lnTo>
                      <a:pt x="180" y="248"/>
                    </a:lnTo>
                    <a:lnTo>
                      <a:pt x="185" y="243"/>
                    </a:lnTo>
                    <a:lnTo>
                      <a:pt x="190" y="235"/>
                    </a:lnTo>
                    <a:lnTo>
                      <a:pt x="197" y="227"/>
                    </a:lnTo>
                    <a:lnTo>
                      <a:pt x="202" y="219"/>
                    </a:lnTo>
                    <a:lnTo>
                      <a:pt x="208" y="211"/>
                    </a:lnTo>
                    <a:lnTo>
                      <a:pt x="211" y="203"/>
                    </a:lnTo>
                    <a:lnTo>
                      <a:pt x="215" y="193"/>
                    </a:lnTo>
                    <a:lnTo>
                      <a:pt x="219" y="189"/>
                    </a:lnTo>
                    <a:lnTo>
                      <a:pt x="222" y="186"/>
                    </a:lnTo>
                    <a:lnTo>
                      <a:pt x="228" y="183"/>
                    </a:lnTo>
                    <a:lnTo>
                      <a:pt x="241" y="177"/>
                    </a:lnTo>
                    <a:lnTo>
                      <a:pt x="243" y="173"/>
                    </a:lnTo>
                    <a:lnTo>
                      <a:pt x="242" y="172"/>
                    </a:lnTo>
                    <a:lnTo>
                      <a:pt x="241" y="170"/>
                    </a:lnTo>
                    <a:lnTo>
                      <a:pt x="238" y="170"/>
                    </a:lnTo>
                    <a:lnTo>
                      <a:pt x="233" y="170"/>
                    </a:lnTo>
                    <a:lnTo>
                      <a:pt x="226" y="172"/>
                    </a:lnTo>
                    <a:lnTo>
                      <a:pt x="22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6" name="Freeform 966"/>
              <p:cNvSpPr>
                <a:spLocks/>
              </p:cNvSpPr>
              <p:nvPr/>
            </p:nvSpPr>
            <p:spPr bwMode="auto">
              <a:xfrm>
                <a:off x="3344" y="1208"/>
                <a:ext cx="6" cy="10"/>
              </a:xfrm>
              <a:custGeom>
                <a:avLst/>
                <a:gdLst>
                  <a:gd name="T0" fmla="*/ 1 w 24"/>
                  <a:gd name="T1" fmla="*/ 34 h 39"/>
                  <a:gd name="T2" fmla="*/ 7 w 24"/>
                  <a:gd name="T3" fmla="*/ 35 h 39"/>
                  <a:gd name="T4" fmla="*/ 13 w 24"/>
                  <a:gd name="T5" fmla="*/ 36 h 39"/>
                  <a:gd name="T6" fmla="*/ 17 w 24"/>
                  <a:gd name="T7" fmla="*/ 37 h 39"/>
                  <a:gd name="T8" fmla="*/ 22 w 24"/>
                  <a:gd name="T9" fmla="*/ 38 h 39"/>
                  <a:gd name="T10" fmla="*/ 22 w 24"/>
                  <a:gd name="T11" fmla="*/ 39 h 39"/>
                  <a:gd name="T12" fmla="*/ 23 w 24"/>
                  <a:gd name="T13" fmla="*/ 39 h 39"/>
                  <a:gd name="T14" fmla="*/ 23 w 24"/>
                  <a:gd name="T15" fmla="*/ 39 h 39"/>
                  <a:gd name="T16" fmla="*/ 24 w 24"/>
                  <a:gd name="T17" fmla="*/ 39 h 39"/>
                  <a:gd name="T18" fmla="*/ 22 w 24"/>
                  <a:gd name="T19" fmla="*/ 0 h 39"/>
                  <a:gd name="T20" fmla="*/ 17 w 24"/>
                  <a:gd name="T21" fmla="*/ 2 h 39"/>
                  <a:gd name="T22" fmla="*/ 12 w 24"/>
                  <a:gd name="T23" fmla="*/ 4 h 39"/>
                  <a:gd name="T24" fmla="*/ 5 w 24"/>
                  <a:gd name="T25" fmla="*/ 7 h 39"/>
                  <a:gd name="T26" fmla="*/ 0 w 24"/>
                  <a:gd name="T27" fmla="*/ 9 h 39"/>
                  <a:gd name="T28" fmla="*/ 1 w 24"/>
                  <a:gd name="T2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9">
                    <a:moveTo>
                      <a:pt x="1" y="34"/>
                    </a:moveTo>
                    <a:lnTo>
                      <a:pt x="7" y="35"/>
                    </a:lnTo>
                    <a:lnTo>
                      <a:pt x="13" y="36"/>
                    </a:lnTo>
                    <a:lnTo>
                      <a:pt x="17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7" name="Freeform 967"/>
              <p:cNvSpPr>
                <a:spLocks/>
              </p:cNvSpPr>
              <p:nvPr/>
            </p:nvSpPr>
            <p:spPr bwMode="auto">
              <a:xfrm>
                <a:off x="3342" y="1161"/>
                <a:ext cx="7" cy="42"/>
              </a:xfrm>
              <a:custGeom>
                <a:avLst/>
                <a:gdLst>
                  <a:gd name="T0" fmla="*/ 11 w 30"/>
                  <a:gd name="T1" fmla="*/ 101 h 166"/>
                  <a:gd name="T2" fmla="*/ 19 w 30"/>
                  <a:gd name="T3" fmla="*/ 103 h 166"/>
                  <a:gd name="T4" fmla="*/ 23 w 30"/>
                  <a:gd name="T5" fmla="*/ 110 h 166"/>
                  <a:gd name="T6" fmla="*/ 24 w 30"/>
                  <a:gd name="T7" fmla="*/ 118 h 166"/>
                  <a:gd name="T8" fmla="*/ 23 w 30"/>
                  <a:gd name="T9" fmla="*/ 123 h 166"/>
                  <a:gd name="T10" fmla="*/ 21 w 30"/>
                  <a:gd name="T11" fmla="*/ 124 h 166"/>
                  <a:gd name="T12" fmla="*/ 16 w 30"/>
                  <a:gd name="T13" fmla="*/ 125 h 166"/>
                  <a:gd name="T14" fmla="*/ 11 w 30"/>
                  <a:gd name="T15" fmla="*/ 126 h 166"/>
                  <a:gd name="T16" fmla="*/ 6 w 30"/>
                  <a:gd name="T17" fmla="*/ 128 h 166"/>
                  <a:gd name="T18" fmla="*/ 7 w 30"/>
                  <a:gd name="T19" fmla="*/ 164 h 166"/>
                  <a:gd name="T20" fmla="*/ 13 w 30"/>
                  <a:gd name="T21" fmla="*/ 164 h 166"/>
                  <a:gd name="T22" fmla="*/ 20 w 30"/>
                  <a:gd name="T23" fmla="*/ 164 h 166"/>
                  <a:gd name="T24" fmla="*/ 25 w 30"/>
                  <a:gd name="T25" fmla="*/ 165 h 166"/>
                  <a:gd name="T26" fmla="*/ 30 w 30"/>
                  <a:gd name="T27" fmla="*/ 166 h 166"/>
                  <a:gd name="T28" fmla="*/ 23 w 30"/>
                  <a:gd name="T29" fmla="*/ 0 h 166"/>
                  <a:gd name="T30" fmla="*/ 0 w 30"/>
                  <a:gd name="T31" fmla="*/ 4 h 166"/>
                  <a:gd name="T32" fmla="*/ 4 w 30"/>
                  <a:gd name="T33" fmla="*/ 101 h 166"/>
                  <a:gd name="T34" fmla="*/ 7 w 30"/>
                  <a:gd name="T35" fmla="*/ 101 h 166"/>
                  <a:gd name="T36" fmla="*/ 9 w 30"/>
                  <a:gd name="T37" fmla="*/ 101 h 166"/>
                  <a:gd name="T38" fmla="*/ 10 w 30"/>
                  <a:gd name="T39" fmla="*/ 101 h 166"/>
                  <a:gd name="T40" fmla="*/ 11 w 30"/>
                  <a:gd name="T41" fmla="*/ 10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166">
                    <a:moveTo>
                      <a:pt x="11" y="101"/>
                    </a:moveTo>
                    <a:lnTo>
                      <a:pt x="19" y="103"/>
                    </a:lnTo>
                    <a:lnTo>
                      <a:pt x="23" y="110"/>
                    </a:lnTo>
                    <a:lnTo>
                      <a:pt x="24" y="118"/>
                    </a:lnTo>
                    <a:lnTo>
                      <a:pt x="23" y="123"/>
                    </a:lnTo>
                    <a:lnTo>
                      <a:pt x="21" y="124"/>
                    </a:lnTo>
                    <a:lnTo>
                      <a:pt x="16" y="125"/>
                    </a:lnTo>
                    <a:lnTo>
                      <a:pt x="11" y="126"/>
                    </a:lnTo>
                    <a:lnTo>
                      <a:pt x="6" y="128"/>
                    </a:lnTo>
                    <a:lnTo>
                      <a:pt x="7" y="164"/>
                    </a:lnTo>
                    <a:lnTo>
                      <a:pt x="13" y="164"/>
                    </a:lnTo>
                    <a:lnTo>
                      <a:pt x="20" y="164"/>
                    </a:lnTo>
                    <a:lnTo>
                      <a:pt x="25" y="165"/>
                    </a:lnTo>
                    <a:lnTo>
                      <a:pt x="30" y="166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4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10" y="101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8" name="Freeform 968"/>
              <p:cNvSpPr>
                <a:spLocks/>
              </p:cNvSpPr>
              <p:nvPr/>
            </p:nvSpPr>
            <p:spPr bwMode="auto">
              <a:xfrm>
                <a:off x="3345" y="1222"/>
                <a:ext cx="6" cy="29"/>
              </a:xfrm>
              <a:custGeom>
                <a:avLst/>
                <a:gdLst>
                  <a:gd name="T0" fmla="*/ 4 w 26"/>
                  <a:gd name="T1" fmla="*/ 114 h 114"/>
                  <a:gd name="T2" fmla="*/ 26 w 26"/>
                  <a:gd name="T3" fmla="*/ 111 h 114"/>
                  <a:gd name="T4" fmla="*/ 22 w 26"/>
                  <a:gd name="T5" fmla="*/ 0 h 114"/>
                  <a:gd name="T6" fmla="*/ 16 w 26"/>
                  <a:gd name="T7" fmla="*/ 3 h 114"/>
                  <a:gd name="T8" fmla="*/ 11 w 26"/>
                  <a:gd name="T9" fmla="*/ 4 h 114"/>
                  <a:gd name="T10" fmla="*/ 5 w 26"/>
                  <a:gd name="T11" fmla="*/ 6 h 114"/>
                  <a:gd name="T12" fmla="*/ 0 w 26"/>
                  <a:gd name="T13" fmla="*/ 8 h 114"/>
                  <a:gd name="T14" fmla="*/ 4 w 26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4">
                    <a:moveTo>
                      <a:pt x="4" y="114"/>
                    </a:moveTo>
                    <a:lnTo>
                      <a:pt x="26" y="111"/>
                    </a:lnTo>
                    <a:lnTo>
                      <a:pt x="22" y="0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4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650" name="Group 499"/>
            <p:cNvGrpSpPr>
              <a:grpSpLocks noChangeAspect="1"/>
            </p:cNvGrpSpPr>
            <p:nvPr/>
          </p:nvGrpSpPr>
          <p:grpSpPr bwMode="auto">
            <a:xfrm>
              <a:off x="5484552" y="1597404"/>
              <a:ext cx="756186" cy="1443425"/>
              <a:chOff x="3334" y="1203"/>
              <a:chExt cx="340" cy="649"/>
            </a:xfrm>
          </p:grpSpPr>
          <p:sp>
            <p:nvSpPr>
              <p:cNvPr id="1677" name="AutoShape 498"/>
              <p:cNvSpPr>
                <a:spLocks noChangeAspect="1" noChangeArrowheads="1" noTextEdit="1"/>
              </p:cNvSpPr>
              <p:nvPr/>
            </p:nvSpPr>
            <p:spPr bwMode="auto">
              <a:xfrm>
                <a:off x="3334" y="1203"/>
                <a:ext cx="340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78" name="Freeform 500"/>
              <p:cNvSpPr>
                <a:spLocks/>
              </p:cNvSpPr>
              <p:nvPr/>
            </p:nvSpPr>
            <p:spPr bwMode="auto">
              <a:xfrm>
                <a:off x="3334" y="1203"/>
                <a:ext cx="337" cy="648"/>
              </a:xfrm>
              <a:custGeom>
                <a:avLst/>
                <a:gdLst>
                  <a:gd name="T0" fmla="*/ 1296 w 1348"/>
                  <a:gd name="T1" fmla="*/ 253 h 2592"/>
                  <a:gd name="T2" fmla="*/ 1242 w 1348"/>
                  <a:gd name="T3" fmla="*/ 80 h 2592"/>
                  <a:gd name="T4" fmla="*/ 1248 w 1348"/>
                  <a:gd name="T5" fmla="*/ 66 h 2592"/>
                  <a:gd name="T6" fmla="*/ 1255 w 1348"/>
                  <a:gd name="T7" fmla="*/ 12 h 2592"/>
                  <a:gd name="T8" fmla="*/ 1147 w 1348"/>
                  <a:gd name="T9" fmla="*/ 2 h 2592"/>
                  <a:gd name="T10" fmla="*/ 1137 w 1348"/>
                  <a:gd name="T11" fmla="*/ 59 h 2592"/>
                  <a:gd name="T12" fmla="*/ 1141 w 1348"/>
                  <a:gd name="T13" fmla="*/ 75 h 2592"/>
                  <a:gd name="T14" fmla="*/ 1081 w 1348"/>
                  <a:gd name="T15" fmla="*/ 299 h 2592"/>
                  <a:gd name="T16" fmla="*/ 1070 w 1348"/>
                  <a:gd name="T17" fmla="*/ 347 h 2592"/>
                  <a:gd name="T18" fmla="*/ 1105 w 1348"/>
                  <a:gd name="T19" fmla="*/ 356 h 2592"/>
                  <a:gd name="T20" fmla="*/ 1125 w 1348"/>
                  <a:gd name="T21" fmla="*/ 348 h 2592"/>
                  <a:gd name="T22" fmla="*/ 1228 w 1348"/>
                  <a:gd name="T23" fmla="*/ 365 h 2592"/>
                  <a:gd name="T24" fmla="*/ 1276 w 1348"/>
                  <a:gd name="T25" fmla="*/ 349 h 2592"/>
                  <a:gd name="T26" fmla="*/ 1243 w 1348"/>
                  <a:gd name="T27" fmla="*/ 392 h 2592"/>
                  <a:gd name="T28" fmla="*/ 1227 w 1348"/>
                  <a:gd name="T29" fmla="*/ 367 h 2592"/>
                  <a:gd name="T30" fmla="*/ 1079 w 1348"/>
                  <a:gd name="T31" fmla="*/ 379 h 2592"/>
                  <a:gd name="T32" fmla="*/ 1086 w 1348"/>
                  <a:gd name="T33" fmla="*/ 516 h 2592"/>
                  <a:gd name="T34" fmla="*/ 1042 w 1348"/>
                  <a:gd name="T35" fmla="*/ 618 h 2592"/>
                  <a:gd name="T36" fmla="*/ 994 w 1348"/>
                  <a:gd name="T37" fmla="*/ 646 h 2592"/>
                  <a:gd name="T38" fmla="*/ 955 w 1348"/>
                  <a:gd name="T39" fmla="*/ 674 h 2592"/>
                  <a:gd name="T40" fmla="*/ 899 w 1348"/>
                  <a:gd name="T41" fmla="*/ 666 h 2592"/>
                  <a:gd name="T42" fmla="*/ 848 w 1348"/>
                  <a:gd name="T43" fmla="*/ 661 h 2592"/>
                  <a:gd name="T44" fmla="*/ 818 w 1348"/>
                  <a:gd name="T45" fmla="*/ 628 h 2592"/>
                  <a:gd name="T46" fmla="*/ 766 w 1348"/>
                  <a:gd name="T47" fmla="*/ 601 h 2592"/>
                  <a:gd name="T48" fmla="*/ 725 w 1348"/>
                  <a:gd name="T49" fmla="*/ 557 h 2592"/>
                  <a:gd name="T50" fmla="*/ 673 w 1348"/>
                  <a:gd name="T51" fmla="*/ 510 h 2592"/>
                  <a:gd name="T52" fmla="*/ 601 w 1348"/>
                  <a:gd name="T53" fmla="*/ 467 h 2592"/>
                  <a:gd name="T54" fmla="*/ 633 w 1348"/>
                  <a:gd name="T55" fmla="*/ 389 h 2592"/>
                  <a:gd name="T56" fmla="*/ 679 w 1348"/>
                  <a:gd name="T57" fmla="*/ 329 h 2592"/>
                  <a:gd name="T58" fmla="*/ 638 w 1348"/>
                  <a:gd name="T59" fmla="*/ 257 h 2592"/>
                  <a:gd name="T60" fmla="*/ 646 w 1348"/>
                  <a:gd name="T61" fmla="*/ 219 h 2592"/>
                  <a:gd name="T62" fmla="*/ 586 w 1348"/>
                  <a:gd name="T63" fmla="*/ 185 h 2592"/>
                  <a:gd name="T64" fmla="*/ 546 w 1348"/>
                  <a:gd name="T65" fmla="*/ 127 h 2592"/>
                  <a:gd name="T66" fmla="*/ 484 w 1348"/>
                  <a:gd name="T67" fmla="*/ 83 h 2592"/>
                  <a:gd name="T68" fmla="*/ 370 w 1348"/>
                  <a:gd name="T69" fmla="*/ 140 h 2592"/>
                  <a:gd name="T70" fmla="*/ 335 w 1348"/>
                  <a:gd name="T71" fmla="*/ 292 h 2592"/>
                  <a:gd name="T72" fmla="*/ 388 w 1348"/>
                  <a:gd name="T73" fmla="*/ 423 h 2592"/>
                  <a:gd name="T74" fmla="*/ 237 w 1348"/>
                  <a:gd name="T75" fmla="*/ 666 h 2592"/>
                  <a:gd name="T76" fmla="*/ 211 w 1348"/>
                  <a:gd name="T77" fmla="*/ 1111 h 2592"/>
                  <a:gd name="T78" fmla="*/ 247 w 1348"/>
                  <a:gd name="T79" fmla="*/ 1267 h 2592"/>
                  <a:gd name="T80" fmla="*/ 610 w 1348"/>
                  <a:gd name="T81" fmla="*/ 2576 h 2592"/>
                  <a:gd name="T82" fmla="*/ 718 w 1348"/>
                  <a:gd name="T83" fmla="*/ 2591 h 2592"/>
                  <a:gd name="T84" fmla="*/ 839 w 1348"/>
                  <a:gd name="T85" fmla="*/ 2580 h 2592"/>
                  <a:gd name="T86" fmla="*/ 816 w 1348"/>
                  <a:gd name="T87" fmla="*/ 2522 h 2592"/>
                  <a:gd name="T88" fmla="*/ 808 w 1348"/>
                  <a:gd name="T89" fmla="*/ 2503 h 2592"/>
                  <a:gd name="T90" fmla="*/ 905 w 1348"/>
                  <a:gd name="T91" fmla="*/ 2460 h 2592"/>
                  <a:gd name="T92" fmla="*/ 774 w 1348"/>
                  <a:gd name="T93" fmla="*/ 2389 h 2592"/>
                  <a:gd name="T94" fmla="*/ 733 w 1348"/>
                  <a:gd name="T95" fmla="*/ 2354 h 2592"/>
                  <a:gd name="T96" fmla="*/ 838 w 1348"/>
                  <a:gd name="T97" fmla="*/ 1941 h 2592"/>
                  <a:gd name="T98" fmla="*/ 875 w 1348"/>
                  <a:gd name="T99" fmla="*/ 1825 h 2592"/>
                  <a:gd name="T100" fmla="*/ 822 w 1348"/>
                  <a:gd name="T101" fmla="*/ 1330 h 2592"/>
                  <a:gd name="T102" fmla="*/ 794 w 1348"/>
                  <a:gd name="T103" fmla="*/ 942 h 2592"/>
                  <a:gd name="T104" fmla="*/ 867 w 1348"/>
                  <a:gd name="T105" fmla="*/ 902 h 2592"/>
                  <a:gd name="T106" fmla="*/ 1114 w 1348"/>
                  <a:gd name="T107" fmla="*/ 819 h 2592"/>
                  <a:gd name="T108" fmla="*/ 1175 w 1348"/>
                  <a:gd name="T109" fmla="*/ 644 h 2592"/>
                  <a:gd name="T110" fmla="*/ 1200 w 1348"/>
                  <a:gd name="T111" fmla="*/ 542 h 2592"/>
                  <a:gd name="T112" fmla="*/ 1232 w 1348"/>
                  <a:gd name="T113" fmla="*/ 473 h 2592"/>
                  <a:gd name="T114" fmla="*/ 1315 w 1348"/>
                  <a:gd name="T115" fmla="*/ 363 h 2592"/>
                  <a:gd name="T116" fmla="*/ 1336 w 1348"/>
                  <a:gd name="T117" fmla="*/ 303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8" h="2592">
                    <a:moveTo>
                      <a:pt x="1329" y="301"/>
                    </a:moveTo>
                    <a:lnTo>
                      <a:pt x="1327" y="303"/>
                    </a:lnTo>
                    <a:lnTo>
                      <a:pt x="1323" y="305"/>
                    </a:lnTo>
                    <a:lnTo>
                      <a:pt x="1317" y="309"/>
                    </a:lnTo>
                    <a:lnTo>
                      <a:pt x="1312" y="315"/>
                    </a:lnTo>
                    <a:lnTo>
                      <a:pt x="1305" y="287"/>
                    </a:lnTo>
                    <a:lnTo>
                      <a:pt x="1296" y="253"/>
                    </a:lnTo>
                    <a:lnTo>
                      <a:pt x="1284" y="216"/>
                    </a:lnTo>
                    <a:lnTo>
                      <a:pt x="1274" y="179"/>
                    </a:lnTo>
                    <a:lnTo>
                      <a:pt x="1262" y="146"/>
                    </a:lnTo>
                    <a:lnTo>
                      <a:pt x="1252" y="116"/>
                    </a:lnTo>
                    <a:lnTo>
                      <a:pt x="1246" y="94"/>
                    </a:lnTo>
                    <a:lnTo>
                      <a:pt x="1243" y="83"/>
                    </a:lnTo>
                    <a:lnTo>
                      <a:pt x="1242" y="80"/>
                    </a:lnTo>
                    <a:lnTo>
                      <a:pt x="1242" y="79"/>
                    </a:lnTo>
                    <a:lnTo>
                      <a:pt x="1242" y="76"/>
                    </a:lnTo>
                    <a:lnTo>
                      <a:pt x="1242" y="75"/>
                    </a:lnTo>
                    <a:lnTo>
                      <a:pt x="1244" y="74"/>
                    </a:lnTo>
                    <a:lnTo>
                      <a:pt x="1247" y="72"/>
                    </a:lnTo>
                    <a:lnTo>
                      <a:pt x="1248" y="70"/>
                    </a:lnTo>
                    <a:lnTo>
                      <a:pt x="1248" y="66"/>
                    </a:lnTo>
                    <a:lnTo>
                      <a:pt x="1248" y="63"/>
                    </a:lnTo>
                    <a:lnTo>
                      <a:pt x="1247" y="60"/>
                    </a:lnTo>
                    <a:lnTo>
                      <a:pt x="1244" y="59"/>
                    </a:lnTo>
                    <a:lnTo>
                      <a:pt x="1242" y="58"/>
                    </a:lnTo>
                    <a:lnTo>
                      <a:pt x="1246" y="39"/>
                    </a:lnTo>
                    <a:lnTo>
                      <a:pt x="1251" y="23"/>
                    </a:lnTo>
                    <a:lnTo>
                      <a:pt x="1255" y="12"/>
                    </a:lnTo>
                    <a:lnTo>
                      <a:pt x="1256" y="6"/>
                    </a:lnTo>
                    <a:lnTo>
                      <a:pt x="1251" y="4"/>
                    </a:lnTo>
                    <a:lnTo>
                      <a:pt x="1236" y="3"/>
                    </a:lnTo>
                    <a:lnTo>
                      <a:pt x="1215" y="2"/>
                    </a:lnTo>
                    <a:lnTo>
                      <a:pt x="1191" y="0"/>
                    </a:lnTo>
                    <a:lnTo>
                      <a:pt x="1167" y="2"/>
                    </a:lnTo>
                    <a:lnTo>
                      <a:pt x="1147" y="2"/>
                    </a:lnTo>
                    <a:lnTo>
                      <a:pt x="1131" y="3"/>
                    </a:lnTo>
                    <a:lnTo>
                      <a:pt x="1126" y="4"/>
                    </a:lnTo>
                    <a:lnTo>
                      <a:pt x="1127" y="12"/>
                    </a:lnTo>
                    <a:lnTo>
                      <a:pt x="1131" y="27"/>
                    </a:lnTo>
                    <a:lnTo>
                      <a:pt x="1137" y="44"/>
                    </a:lnTo>
                    <a:lnTo>
                      <a:pt x="1141" y="58"/>
                    </a:lnTo>
                    <a:lnTo>
                      <a:pt x="1137" y="59"/>
                    </a:lnTo>
                    <a:lnTo>
                      <a:pt x="1135" y="60"/>
                    </a:lnTo>
                    <a:lnTo>
                      <a:pt x="1133" y="63"/>
                    </a:lnTo>
                    <a:lnTo>
                      <a:pt x="1133" y="66"/>
                    </a:lnTo>
                    <a:lnTo>
                      <a:pt x="1133" y="70"/>
                    </a:lnTo>
                    <a:lnTo>
                      <a:pt x="1135" y="72"/>
                    </a:lnTo>
                    <a:lnTo>
                      <a:pt x="1137" y="74"/>
                    </a:lnTo>
                    <a:lnTo>
                      <a:pt x="1141" y="75"/>
                    </a:lnTo>
                    <a:lnTo>
                      <a:pt x="1138" y="87"/>
                    </a:lnTo>
                    <a:lnTo>
                      <a:pt x="1135" y="98"/>
                    </a:lnTo>
                    <a:lnTo>
                      <a:pt x="1126" y="126"/>
                    </a:lnTo>
                    <a:lnTo>
                      <a:pt x="1115" y="165"/>
                    </a:lnTo>
                    <a:lnTo>
                      <a:pt x="1102" y="211"/>
                    </a:lnTo>
                    <a:lnTo>
                      <a:pt x="1090" y="257"/>
                    </a:lnTo>
                    <a:lnTo>
                      <a:pt x="1081" y="299"/>
                    </a:lnTo>
                    <a:lnTo>
                      <a:pt x="1074" y="329"/>
                    </a:lnTo>
                    <a:lnTo>
                      <a:pt x="1076" y="343"/>
                    </a:lnTo>
                    <a:lnTo>
                      <a:pt x="1073" y="344"/>
                    </a:lnTo>
                    <a:lnTo>
                      <a:pt x="1070" y="344"/>
                    </a:lnTo>
                    <a:lnTo>
                      <a:pt x="1069" y="345"/>
                    </a:lnTo>
                    <a:lnTo>
                      <a:pt x="1069" y="345"/>
                    </a:lnTo>
                    <a:lnTo>
                      <a:pt x="1070" y="347"/>
                    </a:lnTo>
                    <a:lnTo>
                      <a:pt x="1072" y="352"/>
                    </a:lnTo>
                    <a:lnTo>
                      <a:pt x="1074" y="360"/>
                    </a:lnTo>
                    <a:lnTo>
                      <a:pt x="1077" y="371"/>
                    </a:lnTo>
                    <a:lnTo>
                      <a:pt x="1109" y="369"/>
                    </a:lnTo>
                    <a:lnTo>
                      <a:pt x="1107" y="364"/>
                    </a:lnTo>
                    <a:lnTo>
                      <a:pt x="1106" y="360"/>
                    </a:lnTo>
                    <a:lnTo>
                      <a:pt x="1105" y="356"/>
                    </a:lnTo>
                    <a:lnTo>
                      <a:pt x="1103" y="353"/>
                    </a:lnTo>
                    <a:lnTo>
                      <a:pt x="1102" y="352"/>
                    </a:lnTo>
                    <a:lnTo>
                      <a:pt x="1099" y="349"/>
                    </a:lnTo>
                    <a:lnTo>
                      <a:pt x="1098" y="348"/>
                    </a:lnTo>
                    <a:lnTo>
                      <a:pt x="1095" y="347"/>
                    </a:lnTo>
                    <a:lnTo>
                      <a:pt x="1109" y="348"/>
                    </a:lnTo>
                    <a:lnTo>
                      <a:pt x="1125" y="348"/>
                    </a:lnTo>
                    <a:lnTo>
                      <a:pt x="1142" y="349"/>
                    </a:lnTo>
                    <a:lnTo>
                      <a:pt x="1161" y="351"/>
                    </a:lnTo>
                    <a:lnTo>
                      <a:pt x="1179" y="351"/>
                    </a:lnTo>
                    <a:lnTo>
                      <a:pt x="1199" y="351"/>
                    </a:lnTo>
                    <a:lnTo>
                      <a:pt x="1219" y="351"/>
                    </a:lnTo>
                    <a:lnTo>
                      <a:pt x="1238" y="351"/>
                    </a:lnTo>
                    <a:lnTo>
                      <a:pt x="1228" y="365"/>
                    </a:lnTo>
                    <a:lnTo>
                      <a:pt x="1258" y="364"/>
                    </a:lnTo>
                    <a:lnTo>
                      <a:pt x="1259" y="363"/>
                    </a:lnTo>
                    <a:lnTo>
                      <a:pt x="1262" y="359"/>
                    </a:lnTo>
                    <a:lnTo>
                      <a:pt x="1264" y="355"/>
                    </a:lnTo>
                    <a:lnTo>
                      <a:pt x="1267" y="349"/>
                    </a:lnTo>
                    <a:lnTo>
                      <a:pt x="1272" y="349"/>
                    </a:lnTo>
                    <a:lnTo>
                      <a:pt x="1276" y="349"/>
                    </a:lnTo>
                    <a:lnTo>
                      <a:pt x="1280" y="349"/>
                    </a:lnTo>
                    <a:lnTo>
                      <a:pt x="1284" y="349"/>
                    </a:lnTo>
                    <a:lnTo>
                      <a:pt x="1260" y="385"/>
                    </a:lnTo>
                    <a:lnTo>
                      <a:pt x="1251" y="391"/>
                    </a:lnTo>
                    <a:lnTo>
                      <a:pt x="1248" y="392"/>
                    </a:lnTo>
                    <a:lnTo>
                      <a:pt x="1246" y="392"/>
                    </a:lnTo>
                    <a:lnTo>
                      <a:pt x="1243" y="392"/>
                    </a:lnTo>
                    <a:lnTo>
                      <a:pt x="1240" y="393"/>
                    </a:lnTo>
                    <a:lnTo>
                      <a:pt x="1256" y="365"/>
                    </a:lnTo>
                    <a:lnTo>
                      <a:pt x="1256" y="365"/>
                    </a:lnTo>
                    <a:lnTo>
                      <a:pt x="1258" y="365"/>
                    </a:lnTo>
                    <a:lnTo>
                      <a:pt x="1258" y="365"/>
                    </a:lnTo>
                    <a:lnTo>
                      <a:pt x="1258" y="365"/>
                    </a:lnTo>
                    <a:lnTo>
                      <a:pt x="1227" y="367"/>
                    </a:lnTo>
                    <a:lnTo>
                      <a:pt x="1199" y="407"/>
                    </a:lnTo>
                    <a:lnTo>
                      <a:pt x="1134" y="436"/>
                    </a:lnTo>
                    <a:lnTo>
                      <a:pt x="1127" y="428"/>
                    </a:lnTo>
                    <a:lnTo>
                      <a:pt x="1121" y="413"/>
                    </a:lnTo>
                    <a:lnTo>
                      <a:pt x="1115" y="395"/>
                    </a:lnTo>
                    <a:lnTo>
                      <a:pt x="1111" y="376"/>
                    </a:lnTo>
                    <a:lnTo>
                      <a:pt x="1079" y="379"/>
                    </a:lnTo>
                    <a:lnTo>
                      <a:pt x="1082" y="395"/>
                    </a:lnTo>
                    <a:lnTo>
                      <a:pt x="1085" y="412"/>
                    </a:lnTo>
                    <a:lnTo>
                      <a:pt x="1086" y="431"/>
                    </a:lnTo>
                    <a:lnTo>
                      <a:pt x="1085" y="448"/>
                    </a:lnTo>
                    <a:lnTo>
                      <a:pt x="1083" y="471"/>
                    </a:lnTo>
                    <a:lnTo>
                      <a:pt x="1085" y="496"/>
                    </a:lnTo>
                    <a:lnTo>
                      <a:pt x="1086" y="516"/>
                    </a:lnTo>
                    <a:lnTo>
                      <a:pt x="1087" y="524"/>
                    </a:lnTo>
                    <a:lnTo>
                      <a:pt x="1078" y="528"/>
                    </a:lnTo>
                    <a:lnTo>
                      <a:pt x="1074" y="536"/>
                    </a:lnTo>
                    <a:lnTo>
                      <a:pt x="1066" y="557"/>
                    </a:lnTo>
                    <a:lnTo>
                      <a:pt x="1056" y="582"/>
                    </a:lnTo>
                    <a:lnTo>
                      <a:pt x="1048" y="605"/>
                    </a:lnTo>
                    <a:lnTo>
                      <a:pt x="1042" y="618"/>
                    </a:lnTo>
                    <a:lnTo>
                      <a:pt x="1036" y="626"/>
                    </a:lnTo>
                    <a:lnTo>
                      <a:pt x="1029" y="630"/>
                    </a:lnTo>
                    <a:lnTo>
                      <a:pt x="1022" y="632"/>
                    </a:lnTo>
                    <a:lnTo>
                      <a:pt x="1014" y="633"/>
                    </a:lnTo>
                    <a:lnTo>
                      <a:pt x="1008" y="634"/>
                    </a:lnTo>
                    <a:lnTo>
                      <a:pt x="1001" y="638"/>
                    </a:lnTo>
                    <a:lnTo>
                      <a:pt x="994" y="646"/>
                    </a:lnTo>
                    <a:lnTo>
                      <a:pt x="985" y="662"/>
                    </a:lnTo>
                    <a:lnTo>
                      <a:pt x="974" y="678"/>
                    </a:lnTo>
                    <a:lnTo>
                      <a:pt x="966" y="692"/>
                    </a:lnTo>
                    <a:lnTo>
                      <a:pt x="963" y="697"/>
                    </a:lnTo>
                    <a:lnTo>
                      <a:pt x="963" y="693"/>
                    </a:lnTo>
                    <a:lnTo>
                      <a:pt x="960" y="682"/>
                    </a:lnTo>
                    <a:lnTo>
                      <a:pt x="955" y="674"/>
                    </a:lnTo>
                    <a:lnTo>
                      <a:pt x="944" y="672"/>
                    </a:lnTo>
                    <a:lnTo>
                      <a:pt x="933" y="678"/>
                    </a:lnTo>
                    <a:lnTo>
                      <a:pt x="924" y="686"/>
                    </a:lnTo>
                    <a:lnTo>
                      <a:pt x="915" y="689"/>
                    </a:lnTo>
                    <a:lnTo>
                      <a:pt x="905" y="680"/>
                    </a:lnTo>
                    <a:lnTo>
                      <a:pt x="901" y="672"/>
                    </a:lnTo>
                    <a:lnTo>
                      <a:pt x="899" y="666"/>
                    </a:lnTo>
                    <a:lnTo>
                      <a:pt x="896" y="662"/>
                    </a:lnTo>
                    <a:lnTo>
                      <a:pt x="893" y="660"/>
                    </a:lnTo>
                    <a:lnTo>
                      <a:pt x="889" y="660"/>
                    </a:lnTo>
                    <a:lnTo>
                      <a:pt x="884" y="658"/>
                    </a:lnTo>
                    <a:lnTo>
                      <a:pt x="876" y="660"/>
                    </a:lnTo>
                    <a:lnTo>
                      <a:pt x="865" y="660"/>
                    </a:lnTo>
                    <a:lnTo>
                      <a:pt x="848" y="661"/>
                    </a:lnTo>
                    <a:lnTo>
                      <a:pt x="839" y="662"/>
                    </a:lnTo>
                    <a:lnTo>
                      <a:pt x="835" y="660"/>
                    </a:lnTo>
                    <a:lnTo>
                      <a:pt x="835" y="652"/>
                    </a:lnTo>
                    <a:lnTo>
                      <a:pt x="834" y="646"/>
                    </a:lnTo>
                    <a:lnTo>
                      <a:pt x="830" y="640"/>
                    </a:lnTo>
                    <a:lnTo>
                      <a:pt x="824" y="634"/>
                    </a:lnTo>
                    <a:lnTo>
                      <a:pt x="818" y="628"/>
                    </a:lnTo>
                    <a:lnTo>
                      <a:pt x="811" y="622"/>
                    </a:lnTo>
                    <a:lnTo>
                      <a:pt x="803" y="618"/>
                    </a:lnTo>
                    <a:lnTo>
                      <a:pt x="795" y="613"/>
                    </a:lnTo>
                    <a:lnTo>
                      <a:pt x="787" y="609"/>
                    </a:lnTo>
                    <a:lnTo>
                      <a:pt x="779" y="605"/>
                    </a:lnTo>
                    <a:lnTo>
                      <a:pt x="772" y="602"/>
                    </a:lnTo>
                    <a:lnTo>
                      <a:pt x="766" y="601"/>
                    </a:lnTo>
                    <a:lnTo>
                      <a:pt x="759" y="598"/>
                    </a:lnTo>
                    <a:lnTo>
                      <a:pt x="752" y="596"/>
                    </a:lnTo>
                    <a:lnTo>
                      <a:pt x="746" y="592"/>
                    </a:lnTo>
                    <a:lnTo>
                      <a:pt x="740" y="585"/>
                    </a:lnTo>
                    <a:lnTo>
                      <a:pt x="735" y="577"/>
                    </a:lnTo>
                    <a:lnTo>
                      <a:pt x="730" y="566"/>
                    </a:lnTo>
                    <a:lnTo>
                      <a:pt x="725" y="557"/>
                    </a:lnTo>
                    <a:lnTo>
                      <a:pt x="719" y="546"/>
                    </a:lnTo>
                    <a:lnTo>
                      <a:pt x="713" y="538"/>
                    </a:lnTo>
                    <a:lnTo>
                      <a:pt x="706" y="530"/>
                    </a:lnTo>
                    <a:lnTo>
                      <a:pt x="699" y="524"/>
                    </a:lnTo>
                    <a:lnTo>
                      <a:pt x="691" y="518"/>
                    </a:lnTo>
                    <a:lnTo>
                      <a:pt x="683" y="514"/>
                    </a:lnTo>
                    <a:lnTo>
                      <a:pt x="673" y="510"/>
                    </a:lnTo>
                    <a:lnTo>
                      <a:pt x="661" y="504"/>
                    </a:lnTo>
                    <a:lnTo>
                      <a:pt x="646" y="496"/>
                    </a:lnTo>
                    <a:lnTo>
                      <a:pt x="633" y="488"/>
                    </a:lnTo>
                    <a:lnTo>
                      <a:pt x="621" y="480"/>
                    </a:lnTo>
                    <a:lnTo>
                      <a:pt x="610" y="473"/>
                    </a:lnTo>
                    <a:lnTo>
                      <a:pt x="604" y="468"/>
                    </a:lnTo>
                    <a:lnTo>
                      <a:pt x="601" y="467"/>
                    </a:lnTo>
                    <a:lnTo>
                      <a:pt x="601" y="461"/>
                    </a:lnTo>
                    <a:lnTo>
                      <a:pt x="601" y="448"/>
                    </a:lnTo>
                    <a:lnTo>
                      <a:pt x="602" y="433"/>
                    </a:lnTo>
                    <a:lnTo>
                      <a:pt x="606" y="421"/>
                    </a:lnTo>
                    <a:lnTo>
                      <a:pt x="613" y="411"/>
                    </a:lnTo>
                    <a:lnTo>
                      <a:pt x="622" y="400"/>
                    </a:lnTo>
                    <a:lnTo>
                      <a:pt x="633" y="389"/>
                    </a:lnTo>
                    <a:lnTo>
                      <a:pt x="643" y="383"/>
                    </a:lnTo>
                    <a:lnTo>
                      <a:pt x="655" y="377"/>
                    </a:lnTo>
                    <a:lnTo>
                      <a:pt x="665" y="372"/>
                    </a:lnTo>
                    <a:lnTo>
                      <a:pt x="671" y="365"/>
                    </a:lnTo>
                    <a:lnTo>
                      <a:pt x="681" y="356"/>
                    </a:lnTo>
                    <a:lnTo>
                      <a:pt x="685" y="344"/>
                    </a:lnTo>
                    <a:lnTo>
                      <a:pt x="679" y="329"/>
                    </a:lnTo>
                    <a:lnTo>
                      <a:pt x="671" y="319"/>
                    </a:lnTo>
                    <a:lnTo>
                      <a:pt x="667" y="315"/>
                    </a:lnTo>
                    <a:lnTo>
                      <a:pt x="661" y="288"/>
                    </a:lnTo>
                    <a:lnTo>
                      <a:pt x="651" y="279"/>
                    </a:lnTo>
                    <a:lnTo>
                      <a:pt x="646" y="263"/>
                    </a:lnTo>
                    <a:lnTo>
                      <a:pt x="643" y="261"/>
                    </a:lnTo>
                    <a:lnTo>
                      <a:pt x="638" y="257"/>
                    </a:lnTo>
                    <a:lnTo>
                      <a:pt x="633" y="253"/>
                    </a:lnTo>
                    <a:lnTo>
                      <a:pt x="629" y="251"/>
                    </a:lnTo>
                    <a:lnTo>
                      <a:pt x="631" y="245"/>
                    </a:lnTo>
                    <a:lnTo>
                      <a:pt x="638" y="239"/>
                    </a:lnTo>
                    <a:lnTo>
                      <a:pt x="645" y="229"/>
                    </a:lnTo>
                    <a:lnTo>
                      <a:pt x="649" y="221"/>
                    </a:lnTo>
                    <a:lnTo>
                      <a:pt x="646" y="219"/>
                    </a:lnTo>
                    <a:lnTo>
                      <a:pt x="639" y="215"/>
                    </a:lnTo>
                    <a:lnTo>
                      <a:pt x="629" y="208"/>
                    </a:lnTo>
                    <a:lnTo>
                      <a:pt x="618" y="201"/>
                    </a:lnTo>
                    <a:lnTo>
                      <a:pt x="606" y="196"/>
                    </a:lnTo>
                    <a:lnTo>
                      <a:pt x="596" y="191"/>
                    </a:lnTo>
                    <a:lnTo>
                      <a:pt x="589" y="187"/>
                    </a:lnTo>
                    <a:lnTo>
                      <a:pt x="586" y="185"/>
                    </a:lnTo>
                    <a:lnTo>
                      <a:pt x="585" y="181"/>
                    </a:lnTo>
                    <a:lnTo>
                      <a:pt x="581" y="171"/>
                    </a:lnTo>
                    <a:lnTo>
                      <a:pt x="576" y="159"/>
                    </a:lnTo>
                    <a:lnTo>
                      <a:pt x="572" y="150"/>
                    </a:lnTo>
                    <a:lnTo>
                      <a:pt x="565" y="144"/>
                    </a:lnTo>
                    <a:lnTo>
                      <a:pt x="557" y="138"/>
                    </a:lnTo>
                    <a:lnTo>
                      <a:pt x="546" y="127"/>
                    </a:lnTo>
                    <a:lnTo>
                      <a:pt x="537" y="108"/>
                    </a:lnTo>
                    <a:lnTo>
                      <a:pt x="529" y="94"/>
                    </a:lnTo>
                    <a:lnTo>
                      <a:pt x="521" y="84"/>
                    </a:lnTo>
                    <a:lnTo>
                      <a:pt x="512" y="79"/>
                    </a:lnTo>
                    <a:lnTo>
                      <a:pt x="504" y="78"/>
                    </a:lnTo>
                    <a:lnTo>
                      <a:pt x="493" y="80"/>
                    </a:lnTo>
                    <a:lnTo>
                      <a:pt x="484" y="83"/>
                    </a:lnTo>
                    <a:lnTo>
                      <a:pt x="475" y="87"/>
                    </a:lnTo>
                    <a:lnTo>
                      <a:pt x="465" y="91"/>
                    </a:lnTo>
                    <a:lnTo>
                      <a:pt x="448" y="96"/>
                    </a:lnTo>
                    <a:lnTo>
                      <a:pt x="429" y="106"/>
                    </a:lnTo>
                    <a:lnTo>
                      <a:pt x="409" y="116"/>
                    </a:lnTo>
                    <a:lnTo>
                      <a:pt x="388" y="128"/>
                    </a:lnTo>
                    <a:lnTo>
                      <a:pt x="370" y="140"/>
                    </a:lnTo>
                    <a:lnTo>
                      <a:pt x="352" y="155"/>
                    </a:lnTo>
                    <a:lnTo>
                      <a:pt x="339" y="168"/>
                    </a:lnTo>
                    <a:lnTo>
                      <a:pt x="331" y="181"/>
                    </a:lnTo>
                    <a:lnTo>
                      <a:pt x="324" y="209"/>
                    </a:lnTo>
                    <a:lnTo>
                      <a:pt x="324" y="240"/>
                    </a:lnTo>
                    <a:lnTo>
                      <a:pt x="330" y="269"/>
                    </a:lnTo>
                    <a:lnTo>
                      <a:pt x="335" y="292"/>
                    </a:lnTo>
                    <a:lnTo>
                      <a:pt x="339" y="303"/>
                    </a:lnTo>
                    <a:lnTo>
                      <a:pt x="347" y="319"/>
                    </a:lnTo>
                    <a:lnTo>
                      <a:pt x="356" y="339"/>
                    </a:lnTo>
                    <a:lnTo>
                      <a:pt x="367" y="361"/>
                    </a:lnTo>
                    <a:lnTo>
                      <a:pt x="378" y="384"/>
                    </a:lnTo>
                    <a:lnTo>
                      <a:pt x="386" y="405"/>
                    </a:lnTo>
                    <a:lnTo>
                      <a:pt x="388" y="423"/>
                    </a:lnTo>
                    <a:lnTo>
                      <a:pt x="387" y="436"/>
                    </a:lnTo>
                    <a:lnTo>
                      <a:pt x="374" y="459"/>
                    </a:lnTo>
                    <a:lnTo>
                      <a:pt x="351" y="493"/>
                    </a:lnTo>
                    <a:lnTo>
                      <a:pt x="323" y="537"/>
                    </a:lnTo>
                    <a:lnTo>
                      <a:pt x="292" y="584"/>
                    </a:lnTo>
                    <a:lnTo>
                      <a:pt x="262" y="628"/>
                    </a:lnTo>
                    <a:lnTo>
                      <a:pt x="237" y="666"/>
                    </a:lnTo>
                    <a:lnTo>
                      <a:pt x="219" y="693"/>
                    </a:lnTo>
                    <a:lnTo>
                      <a:pt x="213" y="702"/>
                    </a:lnTo>
                    <a:lnTo>
                      <a:pt x="210" y="749"/>
                    </a:lnTo>
                    <a:lnTo>
                      <a:pt x="206" y="859"/>
                    </a:lnTo>
                    <a:lnTo>
                      <a:pt x="203" y="986"/>
                    </a:lnTo>
                    <a:lnTo>
                      <a:pt x="207" y="1082"/>
                    </a:lnTo>
                    <a:lnTo>
                      <a:pt x="211" y="1111"/>
                    </a:lnTo>
                    <a:lnTo>
                      <a:pt x="215" y="1138"/>
                    </a:lnTo>
                    <a:lnTo>
                      <a:pt x="221" y="1162"/>
                    </a:lnTo>
                    <a:lnTo>
                      <a:pt x="225" y="1183"/>
                    </a:lnTo>
                    <a:lnTo>
                      <a:pt x="230" y="1203"/>
                    </a:lnTo>
                    <a:lnTo>
                      <a:pt x="235" y="1223"/>
                    </a:lnTo>
                    <a:lnTo>
                      <a:pt x="241" y="1244"/>
                    </a:lnTo>
                    <a:lnTo>
                      <a:pt x="247" y="1267"/>
                    </a:lnTo>
                    <a:lnTo>
                      <a:pt x="255" y="1311"/>
                    </a:lnTo>
                    <a:lnTo>
                      <a:pt x="254" y="1346"/>
                    </a:lnTo>
                    <a:lnTo>
                      <a:pt x="250" y="1370"/>
                    </a:lnTo>
                    <a:lnTo>
                      <a:pt x="247" y="1378"/>
                    </a:lnTo>
                    <a:lnTo>
                      <a:pt x="3" y="1384"/>
                    </a:lnTo>
                    <a:lnTo>
                      <a:pt x="0" y="2576"/>
                    </a:lnTo>
                    <a:lnTo>
                      <a:pt x="610" y="2576"/>
                    </a:lnTo>
                    <a:lnTo>
                      <a:pt x="618" y="2563"/>
                    </a:lnTo>
                    <a:lnTo>
                      <a:pt x="637" y="2570"/>
                    </a:lnTo>
                    <a:lnTo>
                      <a:pt x="654" y="2576"/>
                    </a:lnTo>
                    <a:lnTo>
                      <a:pt x="670" y="2582"/>
                    </a:lnTo>
                    <a:lnTo>
                      <a:pt x="687" y="2586"/>
                    </a:lnTo>
                    <a:lnTo>
                      <a:pt x="702" y="2590"/>
                    </a:lnTo>
                    <a:lnTo>
                      <a:pt x="718" y="2591"/>
                    </a:lnTo>
                    <a:lnTo>
                      <a:pt x="733" y="2592"/>
                    </a:lnTo>
                    <a:lnTo>
                      <a:pt x="747" y="2592"/>
                    </a:lnTo>
                    <a:lnTo>
                      <a:pt x="767" y="2591"/>
                    </a:lnTo>
                    <a:lnTo>
                      <a:pt x="787" y="2590"/>
                    </a:lnTo>
                    <a:lnTo>
                      <a:pt x="806" y="2588"/>
                    </a:lnTo>
                    <a:lnTo>
                      <a:pt x="824" y="2584"/>
                    </a:lnTo>
                    <a:lnTo>
                      <a:pt x="839" y="2580"/>
                    </a:lnTo>
                    <a:lnTo>
                      <a:pt x="850" y="2575"/>
                    </a:lnTo>
                    <a:lnTo>
                      <a:pt x="857" y="2567"/>
                    </a:lnTo>
                    <a:lnTo>
                      <a:pt x="860" y="2556"/>
                    </a:lnTo>
                    <a:lnTo>
                      <a:pt x="856" y="2548"/>
                    </a:lnTo>
                    <a:lnTo>
                      <a:pt x="847" y="2539"/>
                    </a:lnTo>
                    <a:lnTo>
                      <a:pt x="832" y="2530"/>
                    </a:lnTo>
                    <a:lnTo>
                      <a:pt x="816" y="2522"/>
                    </a:lnTo>
                    <a:lnTo>
                      <a:pt x="800" y="2514"/>
                    </a:lnTo>
                    <a:lnTo>
                      <a:pt x="786" y="2508"/>
                    </a:lnTo>
                    <a:lnTo>
                      <a:pt x="776" y="2504"/>
                    </a:lnTo>
                    <a:lnTo>
                      <a:pt x="772" y="2503"/>
                    </a:lnTo>
                    <a:lnTo>
                      <a:pt x="778" y="2503"/>
                    </a:lnTo>
                    <a:lnTo>
                      <a:pt x="790" y="2503"/>
                    </a:lnTo>
                    <a:lnTo>
                      <a:pt x="808" y="2503"/>
                    </a:lnTo>
                    <a:lnTo>
                      <a:pt x="830" y="2502"/>
                    </a:lnTo>
                    <a:lnTo>
                      <a:pt x="852" y="2499"/>
                    </a:lnTo>
                    <a:lnTo>
                      <a:pt x="875" y="2495"/>
                    </a:lnTo>
                    <a:lnTo>
                      <a:pt x="895" y="2488"/>
                    </a:lnTo>
                    <a:lnTo>
                      <a:pt x="908" y="2479"/>
                    </a:lnTo>
                    <a:lnTo>
                      <a:pt x="912" y="2470"/>
                    </a:lnTo>
                    <a:lnTo>
                      <a:pt x="905" y="2460"/>
                    </a:lnTo>
                    <a:lnTo>
                      <a:pt x="891" y="2451"/>
                    </a:lnTo>
                    <a:lnTo>
                      <a:pt x="869" y="2440"/>
                    </a:lnTo>
                    <a:lnTo>
                      <a:pt x="846" y="2431"/>
                    </a:lnTo>
                    <a:lnTo>
                      <a:pt x="822" y="2421"/>
                    </a:lnTo>
                    <a:lnTo>
                      <a:pt x="799" y="2409"/>
                    </a:lnTo>
                    <a:lnTo>
                      <a:pt x="780" y="2395"/>
                    </a:lnTo>
                    <a:lnTo>
                      <a:pt x="774" y="2389"/>
                    </a:lnTo>
                    <a:lnTo>
                      <a:pt x="767" y="2383"/>
                    </a:lnTo>
                    <a:lnTo>
                      <a:pt x="760" y="2378"/>
                    </a:lnTo>
                    <a:lnTo>
                      <a:pt x="755" y="2373"/>
                    </a:lnTo>
                    <a:lnTo>
                      <a:pt x="748" y="2367"/>
                    </a:lnTo>
                    <a:lnTo>
                      <a:pt x="743" y="2362"/>
                    </a:lnTo>
                    <a:lnTo>
                      <a:pt x="738" y="2358"/>
                    </a:lnTo>
                    <a:lnTo>
                      <a:pt x="733" y="2354"/>
                    </a:lnTo>
                    <a:lnTo>
                      <a:pt x="735" y="2161"/>
                    </a:lnTo>
                    <a:lnTo>
                      <a:pt x="762" y="1950"/>
                    </a:lnTo>
                    <a:lnTo>
                      <a:pt x="766" y="1950"/>
                    </a:lnTo>
                    <a:lnTo>
                      <a:pt x="779" y="1949"/>
                    </a:lnTo>
                    <a:lnTo>
                      <a:pt x="796" y="1946"/>
                    </a:lnTo>
                    <a:lnTo>
                      <a:pt x="816" y="1944"/>
                    </a:lnTo>
                    <a:lnTo>
                      <a:pt x="838" y="1941"/>
                    </a:lnTo>
                    <a:lnTo>
                      <a:pt x="856" y="1938"/>
                    </a:lnTo>
                    <a:lnTo>
                      <a:pt x="871" y="1934"/>
                    </a:lnTo>
                    <a:lnTo>
                      <a:pt x="877" y="1932"/>
                    </a:lnTo>
                    <a:lnTo>
                      <a:pt x="880" y="1912"/>
                    </a:lnTo>
                    <a:lnTo>
                      <a:pt x="879" y="1876"/>
                    </a:lnTo>
                    <a:lnTo>
                      <a:pt x="876" y="1841"/>
                    </a:lnTo>
                    <a:lnTo>
                      <a:pt x="875" y="1825"/>
                    </a:lnTo>
                    <a:lnTo>
                      <a:pt x="869" y="1781"/>
                    </a:lnTo>
                    <a:lnTo>
                      <a:pt x="857" y="1681"/>
                    </a:lnTo>
                    <a:lnTo>
                      <a:pt x="844" y="1580"/>
                    </a:lnTo>
                    <a:lnTo>
                      <a:pt x="839" y="1529"/>
                    </a:lnTo>
                    <a:lnTo>
                      <a:pt x="835" y="1491"/>
                    </a:lnTo>
                    <a:lnTo>
                      <a:pt x="828" y="1412"/>
                    </a:lnTo>
                    <a:lnTo>
                      <a:pt x="822" y="1330"/>
                    </a:lnTo>
                    <a:lnTo>
                      <a:pt x="819" y="1272"/>
                    </a:lnTo>
                    <a:lnTo>
                      <a:pt x="819" y="1220"/>
                    </a:lnTo>
                    <a:lnTo>
                      <a:pt x="818" y="1148"/>
                    </a:lnTo>
                    <a:lnTo>
                      <a:pt x="812" y="1079"/>
                    </a:lnTo>
                    <a:lnTo>
                      <a:pt x="807" y="1035"/>
                    </a:lnTo>
                    <a:lnTo>
                      <a:pt x="800" y="995"/>
                    </a:lnTo>
                    <a:lnTo>
                      <a:pt x="794" y="942"/>
                    </a:lnTo>
                    <a:lnTo>
                      <a:pt x="788" y="894"/>
                    </a:lnTo>
                    <a:lnTo>
                      <a:pt x="787" y="873"/>
                    </a:lnTo>
                    <a:lnTo>
                      <a:pt x="791" y="874"/>
                    </a:lnTo>
                    <a:lnTo>
                      <a:pt x="802" y="879"/>
                    </a:lnTo>
                    <a:lnTo>
                      <a:pt x="819" y="886"/>
                    </a:lnTo>
                    <a:lnTo>
                      <a:pt x="840" y="894"/>
                    </a:lnTo>
                    <a:lnTo>
                      <a:pt x="867" y="902"/>
                    </a:lnTo>
                    <a:lnTo>
                      <a:pt x="895" y="909"/>
                    </a:lnTo>
                    <a:lnTo>
                      <a:pt x="924" y="914"/>
                    </a:lnTo>
                    <a:lnTo>
                      <a:pt x="953" y="917"/>
                    </a:lnTo>
                    <a:lnTo>
                      <a:pt x="1082" y="877"/>
                    </a:lnTo>
                    <a:lnTo>
                      <a:pt x="1086" y="869"/>
                    </a:lnTo>
                    <a:lnTo>
                      <a:pt x="1098" y="849"/>
                    </a:lnTo>
                    <a:lnTo>
                      <a:pt x="1114" y="819"/>
                    </a:lnTo>
                    <a:lnTo>
                      <a:pt x="1131" y="785"/>
                    </a:lnTo>
                    <a:lnTo>
                      <a:pt x="1149" y="748"/>
                    </a:lnTo>
                    <a:lnTo>
                      <a:pt x="1163" y="714"/>
                    </a:lnTo>
                    <a:lnTo>
                      <a:pt x="1173" y="686"/>
                    </a:lnTo>
                    <a:lnTo>
                      <a:pt x="1173" y="669"/>
                    </a:lnTo>
                    <a:lnTo>
                      <a:pt x="1173" y="658"/>
                    </a:lnTo>
                    <a:lnTo>
                      <a:pt x="1175" y="644"/>
                    </a:lnTo>
                    <a:lnTo>
                      <a:pt x="1182" y="626"/>
                    </a:lnTo>
                    <a:lnTo>
                      <a:pt x="1190" y="610"/>
                    </a:lnTo>
                    <a:lnTo>
                      <a:pt x="1198" y="594"/>
                    </a:lnTo>
                    <a:lnTo>
                      <a:pt x="1204" y="580"/>
                    </a:lnTo>
                    <a:lnTo>
                      <a:pt x="1210" y="572"/>
                    </a:lnTo>
                    <a:lnTo>
                      <a:pt x="1212" y="568"/>
                    </a:lnTo>
                    <a:lnTo>
                      <a:pt x="1200" y="542"/>
                    </a:lnTo>
                    <a:lnTo>
                      <a:pt x="1200" y="537"/>
                    </a:lnTo>
                    <a:lnTo>
                      <a:pt x="1199" y="526"/>
                    </a:lnTo>
                    <a:lnTo>
                      <a:pt x="1200" y="514"/>
                    </a:lnTo>
                    <a:lnTo>
                      <a:pt x="1206" y="505"/>
                    </a:lnTo>
                    <a:lnTo>
                      <a:pt x="1214" y="496"/>
                    </a:lnTo>
                    <a:lnTo>
                      <a:pt x="1223" y="485"/>
                    </a:lnTo>
                    <a:lnTo>
                      <a:pt x="1232" y="473"/>
                    </a:lnTo>
                    <a:lnTo>
                      <a:pt x="1242" y="463"/>
                    </a:lnTo>
                    <a:lnTo>
                      <a:pt x="1275" y="440"/>
                    </a:lnTo>
                    <a:lnTo>
                      <a:pt x="1295" y="399"/>
                    </a:lnTo>
                    <a:lnTo>
                      <a:pt x="1296" y="396"/>
                    </a:lnTo>
                    <a:lnTo>
                      <a:pt x="1300" y="388"/>
                    </a:lnTo>
                    <a:lnTo>
                      <a:pt x="1307" y="376"/>
                    </a:lnTo>
                    <a:lnTo>
                      <a:pt x="1315" y="363"/>
                    </a:lnTo>
                    <a:lnTo>
                      <a:pt x="1323" y="349"/>
                    </a:lnTo>
                    <a:lnTo>
                      <a:pt x="1329" y="336"/>
                    </a:lnTo>
                    <a:lnTo>
                      <a:pt x="1336" y="327"/>
                    </a:lnTo>
                    <a:lnTo>
                      <a:pt x="1340" y="321"/>
                    </a:lnTo>
                    <a:lnTo>
                      <a:pt x="1348" y="311"/>
                    </a:lnTo>
                    <a:lnTo>
                      <a:pt x="1345" y="305"/>
                    </a:lnTo>
                    <a:lnTo>
                      <a:pt x="1336" y="303"/>
                    </a:lnTo>
                    <a:lnTo>
                      <a:pt x="1329" y="30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79" name="Freeform 501"/>
              <p:cNvSpPr>
                <a:spLocks/>
              </p:cNvSpPr>
              <p:nvPr/>
            </p:nvSpPr>
            <p:spPr bwMode="auto">
              <a:xfrm>
                <a:off x="3641" y="1294"/>
                <a:ext cx="7" cy="1"/>
              </a:xfrm>
              <a:custGeom>
                <a:avLst/>
                <a:gdLst>
                  <a:gd name="T0" fmla="*/ 31 w 31"/>
                  <a:gd name="T1" fmla="*/ 1 h 3"/>
                  <a:gd name="T2" fmla="*/ 31 w 31"/>
                  <a:gd name="T3" fmla="*/ 0 h 3"/>
                  <a:gd name="T4" fmla="*/ 31 w 31"/>
                  <a:gd name="T5" fmla="*/ 0 h 3"/>
                  <a:gd name="T6" fmla="*/ 31 w 31"/>
                  <a:gd name="T7" fmla="*/ 0 h 3"/>
                  <a:gd name="T8" fmla="*/ 31 w 31"/>
                  <a:gd name="T9" fmla="*/ 0 h 3"/>
                  <a:gd name="T10" fmla="*/ 1 w 31"/>
                  <a:gd name="T11" fmla="*/ 1 h 3"/>
                  <a:gd name="T12" fmla="*/ 0 w 31"/>
                  <a:gd name="T13" fmla="*/ 3 h 3"/>
                  <a:gd name="T14" fmla="*/ 31 w 3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">
                    <a:moveTo>
                      <a:pt x="31" y="1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0" name="Freeform 502"/>
              <p:cNvSpPr>
                <a:spLocks/>
              </p:cNvSpPr>
              <p:nvPr/>
            </p:nvSpPr>
            <p:spPr bwMode="auto">
              <a:xfrm>
                <a:off x="3603" y="1296"/>
                <a:ext cx="9" cy="2"/>
              </a:xfrm>
              <a:custGeom>
                <a:avLst/>
                <a:gdLst>
                  <a:gd name="T0" fmla="*/ 32 w 34"/>
                  <a:gd name="T1" fmla="*/ 0 h 10"/>
                  <a:gd name="T2" fmla="*/ 0 w 34"/>
                  <a:gd name="T3" fmla="*/ 2 h 10"/>
                  <a:gd name="T4" fmla="*/ 1 w 34"/>
                  <a:gd name="T5" fmla="*/ 3 h 10"/>
                  <a:gd name="T6" fmla="*/ 1 w 34"/>
                  <a:gd name="T7" fmla="*/ 6 h 10"/>
                  <a:gd name="T8" fmla="*/ 1 w 34"/>
                  <a:gd name="T9" fmla="*/ 7 h 10"/>
                  <a:gd name="T10" fmla="*/ 2 w 34"/>
                  <a:gd name="T11" fmla="*/ 10 h 10"/>
                  <a:gd name="T12" fmla="*/ 34 w 34"/>
                  <a:gd name="T13" fmla="*/ 7 h 10"/>
                  <a:gd name="T14" fmla="*/ 33 w 34"/>
                  <a:gd name="T15" fmla="*/ 6 h 10"/>
                  <a:gd name="T16" fmla="*/ 33 w 34"/>
                  <a:gd name="T17" fmla="*/ 3 h 10"/>
                  <a:gd name="T18" fmla="*/ 33 w 34"/>
                  <a:gd name="T19" fmla="*/ 2 h 10"/>
                  <a:gd name="T20" fmla="*/ 32 w 3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10">
                    <a:moveTo>
                      <a:pt x="32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34" y="7"/>
                    </a:lnTo>
                    <a:lnTo>
                      <a:pt x="33" y="6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1" name="Freeform 503"/>
              <p:cNvSpPr>
                <a:spLocks/>
              </p:cNvSpPr>
              <p:nvPr/>
            </p:nvSpPr>
            <p:spPr bwMode="auto">
              <a:xfrm>
                <a:off x="3457" y="1227"/>
                <a:ext cx="6" cy="18"/>
              </a:xfrm>
              <a:custGeom>
                <a:avLst/>
                <a:gdLst>
                  <a:gd name="T0" fmla="*/ 5 w 24"/>
                  <a:gd name="T1" fmla="*/ 0 h 73"/>
                  <a:gd name="T2" fmla="*/ 8 w 24"/>
                  <a:gd name="T3" fmla="*/ 0 h 73"/>
                  <a:gd name="T4" fmla="*/ 15 w 24"/>
                  <a:gd name="T5" fmla="*/ 1 h 73"/>
                  <a:gd name="T6" fmla="*/ 20 w 24"/>
                  <a:gd name="T7" fmla="*/ 5 h 73"/>
                  <a:gd name="T8" fmla="*/ 24 w 24"/>
                  <a:gd name="T9" fmla="*/ 12 h 73"/>
                  <a:gd name="T10" fmla="*/ 24 w 24"/>
                  <a:gd name="T11" fmla="*/ 21 h 73"/>
                  <a:gd name="T12" fmla="*/ 22 w 24"/>
                  <a:gd name="T13" fmla="*/ 32 h 73"/>
                  <a:gd name="T14" fmla="*/ 21 w 24"/>
                  <a:gd name="T15" fmla="*/ 41 h 73"/>
                  <a:gd name="T16" fmla="*/ 21 w 24"/>
                  <a:gd name="T17" fmla="*/ 45 h 73"/>
                  <a:gd name="T18" fmla="*/ 18 w 24"/>
                  <a:gd name="T19" fmla="*/ 29 h 73"/>
                  <a:gd name="T20" fmla="*/ 0 w 24"/>
                  <a:gd name="T21" fmla="*/ 73 h 73"/>
                  <a:gd name="T22" fmla="*/ 1 w 24"/>
                  <a:gd name="T23" fmla="*/ 67 h 73"/>
                  <a:gd name="T24" fmla="*/ 4 w 24"/>
                  <a:gd name="T25" fmla="*/ 57 h 73"/>
                  <a:gd name="T26" fmla="*/ 5 w 24"/>
                  <a:gd name="T27" fmla="*/ 44 h 73"/>
                  <a:gd name="T28" fmla="*/ 5 w 24"/>
                  <a:gd name="T29" fmla="*/ 33 h 73"/>
                  <a:gd name="T30" fmla="*/ 4 w 24"/>
                  <a:gd name="T31" fmla="*/ 25 h 73"/>
                  <a:gd name="T32" fmla="*/ 4 w 24"/>
                  <a:gd name="T33" fmla="*/ 18 h 73"/>
                  <a:gd name="T34" fmla="*/ 4 w 24"/>
                  <a:gd name="T35" fmla="*/ 14 h 73"/>
                  <a:gd name="T36" fmla="*/ 4 w 24"/>
                  <a:gd name="T37" fmla="*/ 13 h 73"/>
                  <a:gd name="T38" fmla="*/ 3 w 24"/>
                  <a:gd name="T39" fmla="*/ 12 h 73"/>
                  <a:gd name="T40" fmla="*/ 0 w 24"/>
                  <a:gd name="T41" fmla="*/ 8 h 73"/>
                  <a:gd name="T42" fmla="*/ 0 w 24"/>
                  <a:gd name="T43" fmla="*/ 4 h 73"/>
                  <a:gd name="T44" fmla="*/ 5 w 24"/>
                  <a:gd name="T4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3">
                    <a:moveTo>
                      <a:pt x="5" y="0"/>
                    </a:moveTo>
                    <a:lnTo>
                      <a:pt x="8" y="0"/>
                    </a:lnTo>
                    <a:lnTo>
                      <a:pt x="15" y="1"/>
                    </a:lnTo>
                    <a:lnTo>
                      <a:pt x="20" y="5"/>
                    </a:lnTo>
                    <a:lnTo>
                      <a:pt x="24" y="12"/>
                    </a:lnTo>
                    <a:lnTo>
                      <a:pt x="24" y="21"/>
                    </a:lnTo>
                    <a:lnTo>
                      <a:pt x="22" y="32"/>
                    </a:lnTo>
                    <a:lnTo>
                      <a:pt x="21" y="41"/>
                    </a:lnTo>
                    <a:lnTo>
                      <a:pt x="21" y="45"/>
                    </a:lnTo>
                    <a:lnTo>
                      <a:pt x="18" y="29"/>
                    </a:lnTo>
                    <a:lnTo>
                      <a:pt x="0" y="73"/>
                    </a:lnTo>
                    <a:lnTo>
                      <a:pt x="1" y="67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5" y="33"/>
                    </a:lnTo>
                    <a:lnTo>
                      <a:pt x="4" y="25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2" name="Freeform 504"/>
              <p:cNvSpPr>
                <a:spLocks/>
              </p:cNvSpPr>
              <p:nvPr/>
            </p:nvSpPr>
            <p:spPr bwMode="auto">
              <a:xfrm>
                <a:off x="3450" y="1232"/>
                <a:ext cx="5" cy="17"/>
              </a:xfrm>
              <a:custGeom>
                <a:avLst/>
                <a:gdLst>
                  <a:gd name="T0" fmla="*/ 4 w 22"/>
                  <a:gd name="T1" fmla="*/ 0 h 69"/>
                  <a:gd name="T2" fmla="*/ 8 w 22"/>
                  <a:gd name="T3" fmla="*/ 4 h 69"/>
                  <a:gd name="T4" fmla="*/ 14 w 22"/>
                  <a:gd name="T5" fmla="*/ 14 h 69"/>
                  <a:gd name="T6" fmla="*/ 21 w 22"/>
                  <a:gd name="T7" fmla="*/ 28 h 69"/>
                  <a:gd name="T8" fmla="*/ 22 w 22"/>
                  <a:gd name="T9" fmla="*/ 40 h 69"/>
                  <a:gd name="T10" fmla="*/ 20 w 22"/>
                  <a:gd name="T11" fmla="*/ 49 h 69"/>
                  <a:gd name="T12" fmla="*/ 16 w 22"/>
                  <a:gd name="T13" fmla="*/ 58 h 69"/>
                  <a:gd name="T14" fmla="*/ 13 w 22"/>
                  <a:gd name="T15" fmla="*/ 66 h 69"/>
                  <a:gd name="T16" fmla="*/ 12 w 22"/>
                  <a:gd name="T17" fmla="*/ 69 h 69"/>
                  <a:gd name="T18" fmla="*/ 12 w 22"/>
                  <a:gd name="T19" fmla="*/ 40 h 69"/>
                  <a:gd name="T20" fmla="*/ 10 w 22"/>
                  <a:gd name="T21" fmla="*/ 44 h 69"/>
                  <a:gd name="T22" fmla="*/ 6 w 22"/>
                  <a:gd name="T23" fmla="*/ 53 h 69"/>
                  <a:gd name="T24" fmla="*/ 1 w 22"/>
                  <a:gd name="T25" fmla="*/ 61 h 69"/>
                  <a:gd name="T26" fmla="*/ 0 w 22"/>
                  <a:gd name="T27" fmla="*/ 63 h 69"/>
                  <a:gd name="T28" fmla="*/ 1 w 22"/>
                  <a:gd name="T29" fmla="*/ 55 h 69"/>
                  <a:gd name="T30" fmla="*/ 4 w 22"/>
                  <a:gd name="T31" fmla="*/ 42 h 69"/>
                  <a:gd name="T32" fmla="*/ 6 w 22"/>
                  <a:gd name="T33" fmla="*/ 30 h 69"/>
                  <a:gd name="T34" fmla="*/ 8 w 22"/>
                  <a:gd name="T35" fmla="*/ 25 h 69"/>
                  <a:gd name="T36" fmla="*/ 4 w 22"/>
                  <a:gd name="T3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69">
                    <a:moveTo>
                      <a:pt x="4" y="0"/>
                    </a:moveTo>
                    <a:lnTo>
                      <a:pt x="8" y="4"/>
                    </a:lnTo>
                    <a:lnTo>
                      <a:pt x="14" y="14"/>
                    </a:lnTo>
                    <a:lnTo>
                      <a:pt x="21" y="28"/>
                    </a:lnTo>
                    <a:lnTo>
                      <a:pt x="22" y="40"/>
                    </a:lnTo>
                    <a:lnTo>
                      <a:pt x="20" y="49"/>
                    </a:lnTo>
                    <a:lnTo>
                      <a:pt x="16" y="58"/>
                    </a:lnTo>
                    <a:lnTo>
                      <a:pt x="13" y="66"/>
                    </a:lnTo>
                    <a:lnTo>
                      <a:pt x="12" y="69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6" y="53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55"/>
                    </a:lnTo>
                    <a:lnTo>
                      <a:pt x="4" y="42"/>
                    </a:lnTo>
                    <a:lnTo>
                      <a:pt x="6" y="30"/>
                    </a:lnTo>
                    <a:lnTo>
                      <a:pt x="8" y="2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3" name="Freeform 505"/>
              <p:cNvSpPr>
                <a:spLocks/>
              </p:cNvSpPr>
              <p:nvPr/>
            </p:nvSpPr>
            <p:spPr bwMode="auto">
              <a:xfrm>
                <a:off x="3456" y="1237"/>
                <a:ext cx="20" cy="21"/>
              </a:xfrm>
              <a:custGeom>
                <a:avLst/>
                <a:gdLst>
                  <a:gd name="T0" fmla="*/ 47 w 79"/>
                  <a:gd name="T1" fmla="*/ 0 h 84"/>
                  <a:gd name="T2" fmla="*/ 79 w 79"/>
                  <a:gd name="T3" fmla="*/ 28 h 84"/>
                  <a:gd name="T4" fmla="*/ 77 w 79"/>
                  <a:gd name="T5" fmla="*/ 36 h 84"/>
                  <a:gd name="T6" fmla="*/ 41 w 79"/>
                  <a:gd name="T7" fmla="*/ 53 h 84"/>
                  <a:gd name="T8" fmla="*/ 39 w 79"/>
                  <a:gd name="T9" fmla="*/ 57 h 84"/>
                  <a:gd name="T10" fmla="*/ 37 w 79"/>
                  <a:gd name="T11" fmla="*/ 65 h 84"/>
                  <a:gd name="T12" fmla="*/ 31 w 79"/>
                  <a:gd name="T13" fmla="*/ 76 h 84"/>
                  <a:gd name="T14" fmla="*/ 25 w 79"/>
                  <a:gd name="T15" fmla="*/ 83 h 84"/>
                  <a:gd name="T16" fmla="*/ 17 w 79"/>
                  <a:gd name="T17" fmla="*/ 84 h 84"/>
                  <a:gd name="T18" fmla="*/ 9 w 79"/>
                  <a:gd name="T19" fmla="*/ 80 h 84"/>
                  <a:gd name="T20" fmla="*/ 2 w 79"/>
                  <a:gd name="T21" fmla="*/ 75 h 84"/>
                  <a:gd name="T22" fmla="*/ 0 w 79"/>
                  <a:gd name="T23" fmla="*/ 72 h 84"/>
                  <a:gd name="T24" fmla="*/ 2 w 79"/>
                  <a:gd name="T25" fmla="*/ 69 h 84"/>
                  <a:gd name="T26" fmla="*/ 6 w 79"/>
                  <a:gd name="T27" fmla="*/ 63 h 84"/>
                  <a:gd name="T28" fmla="*/ 14 w 79"/>
                  <a:gd name="T29" fmla="*/ 53 h 84"/>
                  <a:gd name="T30" fmla="*/ 21 w 79"/>
                  <a:gd name="T31" fmla="*/ 43 h 84"/>
                  <a:gd name="T32" fmla="*/ 29 w 79"/>
                  <a:gd name="T33" fmla="*/ 32 h 84"/>
                  <a:gd name="T34" fmla="*/ 35 w 79"/>
                  <a:gd name="T35" fmla="*/ 25 h 84"/>
                  <a:gd name="T36" fmla="*/ 41 w 79"/>
                  <a:gd name="T37" fmla="*/ 22 h 84"/>
                  <a:gd name="T38" fmla="*/ 42 w 79"/>
                  <a:gd name="T39" fmla="*/ 20 h 84"/>
                  <a:gd name="T40" fmla="*/ 47 w 7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84">
                    <a:moveTo>
                      <a:pt x="47" y="0"/>
                    </a:moveTo>
                    <a:lnTo>
                      <a:pt x="79" y="28"/>
                    </a:lnTo>
                    <a:lnTo>
                      <a:pt x="77" y="36"/>
                    </a:lnTo>
                    <a:lnTo>
                      <a:pt x="41" y="53"/>
                    </a:lnTo>
                    <a:lnTo>
                      <a:pt x="39" y="57"/>
                    </a:lnTo>
                    <a:lnTo>
                      <a:pt x="37" y="65"/>
                    </a:lnTo>
                    <a:lnTo>
                      <a:pt x="31" y="76"/>
                    </a:lnTo>
                    <a:lnTo>
                      <a:pt x="25" y="83"/>
                    </a:lnTo>
                    <a:lnTo>
                      <a:pt x="17" y="84"/>
                    </a:lnTo>
                    <a:lnTo>
                      <a:pt x="9" y="80"/>
                    </a:lnTo>
                    <a:lnTo>
                      <a:pt x="2" y="75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6" y="63"/>
                    </a:lnTo>
                    <a:lnTo>
                      <a:pt x="14" y="53"/>
                    </a:lnTo>
                    <a:lnTo>
                      <a:pt x="21" y="43"/>
                    </a:lnTo>
                    <a:lnTo>
                      <a:pt x="29" y="32"/>
                    </a:lnTo>
                    <a:lnTo>
                      <a:pt x="35" y="25"/>
                    </a:lnTo>
                    <a:lnTo>
                      <a:pt x="41" y="22"/>
                    </a:lnTo>
                    <a:lnTo>
                      <a:pt x="42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4" name="Freeform 506"/>
              <p:cNvSpPr>
                <a:spLocks/>
              </p:cNvSpPr>
              <p:nvPr/>
            </p:nvSpPr>
            <p:spPr bwMode="auto">
              <a:xfrm>
                <a:off x="3481" y="1253"/>
                <a:ext cx="13" cy="10"/>
              </a:xfrm>
              <a:custGeom>
                <a:avLst/>
                <a:gdLst>
                  <a:gd name="T0" fmla="*/ 11 w 52"/>
                  <a:gd name="T1" fmla="*/ 15 h 40"/>
                  <a:gd name="T2" fmla="*/ 31 w 52"/>
                  <a:gd name="T3" fmla="*/ 20 h 40"/>
                  <a:gd name="T4" fmla="*/ 31 w 52"/>
                  <a:gd name="T5" fmla="*/ 20 h 40"/>
                  <a:gd name="T6" fmla="*/ 31 w 52"/>
                  <a:gd name="T7" fmla="*/ 20 h 40"/>
                  <a:gd name="T8" fmla="*/ 31 w 52"/>
                  <a:gd name="T9" fmla="*/ 21 h 40"/>
                  <a:gd name="T10" fmla="*/ 32 w 52"/>
                  <a:gd name="T11" fmla="*/ 24 h 40"/>
                  <a:gd name="T12" fmla="*/ 31 w 52"/>
                  <a:gd name="T13" fmla="*/ 27 h 40"/>
                  <a:gd name="T14" fmla="*/ 24 w 52"/>
                  <a:gd name="T15" fmla="*/ 29 h 40"/>
                  <a:gd name="T16" fmla="*/ 19 w 52"/>
                  <a:gd name="T17" fmla="*/ 31 h 40"/>
                  <a:gd name="T18" fmla="*/ 16 w 52"/>
                  <a:gd name="T19" fmla="*/ 31 h 40"/>
                  <a:gd name="T20" fmla="*/ 16 w 52"/>
                  <a:gd name="T21" fmla="*/ 32 h 40"/>
                  <a:gd name="T22" fmla="*/ 18 w 52"/>
                  <a:gd name="T23" fmla="*/ 35 h 40"/>
                  <a:gd name="T24" fmla="*/ 22 w 52"/>
                  <a:gd name="T25" fmla="*/ 39 h 40"/>
                  <a:gd name="T26" fmla="*/ 27 w 52"/>
                  <a:gd name="T27" fmla="*/ 40 h 40"/>
                  <a:gd name="T28" fmla="*/ 31 w 52"/>
                  <a:gd name="T29" fmla="*/ 39 h 40"/>
                  <a:gd name="T30" fmla="*/ 32 w 52"/>
                  <a:gd name="T31" fmla="*/ 36 h 40"/>
                  <a:gd name="T32" fmla="*/ 32 w 52"/>
                  <a:gd name="T33" fmla="*/ 33 h 40"/>
                  <a:gd name="T34" fmla="*/ 35 w 52"/>
                  <a:gd name="T35" fmla="*/ 32 h 40"/>
                  <a:gd name="T36" fmla="*/ 39 w 52"/>
                  <a:gd name="T37" fmla="*/ 31 h 40"/>
                  <a:gd name="T38" fmla="*/ 41 w 52"/>
                  <a:gd name="T39" fmla="*/ 29 h 40"/>
                  <a:gd name="T40" fmla="*/ 43 w 52"/>
                  <a:gd name="T41" fmla="*/ 28 h 40"/>
                  <a:gd name="T42" fmla="*/ 44 w 52"/>
                  <a:gd name="T43" fmla="*/ 28 h 40"/>
                  <a:gd name="T44" fmla="*/ 52 w 52"/>
                  <a:gd name="T45" fmla="*/ 21 h 40"/>
                  <a:gd name="T46" fmla="*/ 26 w 52"/>
                  <a:gd name="T47" fmla="*/ 11 h 40"/>
                  <a:gd name="T48" fmla="*/ 0 w 52"/>
                  <a:gd name="T49" fmla="*/ 0 h 40"/>
                  <a:gd name="T50" fmla="*/ 11 w 52"/>
                  <a:gd name="T51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40">
                    <a:moveTo>
                      <a:pt x="11" y="15"/>
                    </a:moveTo>
                    <a:lnTo>
                      <a:pt x="31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21"/>
                    </a:lnTo>
                    <a:lnTo>
                      <a:pt x="32" y="24"/>
                    </a:lnTo>
                    <a:lnTo>
                      <a:pt x="31" y="27"/>
                    </a:lnTo>
                    <a:lnTo>
                      <a:pt x="24" y="29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8" y="35"/>
                    </a:lnTo>
                    <a:lnTo>
                      <a:pt x="22" y="39"/>
                    </a:lnTo>
                    <a:lnTo>
                      <a:pt x="27" y="40"/>
                    </a:lnTo>
                    <a:lnTo>
                      <a:pt x="31" y="39"/>
                    </a:lnTo>
                    <a:lnTo>
                      <a:pt x="32" y="36"/>
                    </a:lnTo>
                    <a:lnTo>
                      <a:pt x="32" y="33"/>
                    </a:lnTo>
                    <a:lnTo>
                      <a:pt x="35" y="32"/>
                    </a:lnTo>
                    <a:lnTo>
                      <a:pt x="39" y="31"/>
                    </a:lnTo>
                    <a:lnTo>
                      <a:pt x="41" y="29"/>
                    </a:lnTo>
                    <a:lnTo>
                      <a:pt x="43" y="28"/>
                    </a:lnTo>
                    <a:lnTo>
                      <a:pt x="44" y="28"/>
                    </a:lnTo>
                    <a:lnTo>
                      <a:pt x="52" y="21"/>
                    </a:lnTo>
                    <a:lnTo>
                      <a:pt x="26" y="11"/>
                    </a:lnTo>
                    <a:lnTo>
                      <a:pt x="0" y="0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5" name="Freeform 507"/>
              <p:cNvSpPr>
                <a:spLocks/>
              </p:cNvSpPr>
              <p:nvPr/>
            </p:nvSpPr>
            <p:spPr bwMode="auto">
              <a:xfrm>
                <a:off x="3492" y="1275"/>
                <a:ext cx="6" cy="5"/>
              </a:xfrm>
              <a:custGeom>
                <a:avLst/>
                <a:gdLst>
                  <a:gd name="T0" fmla="*/ 13 w 21"/>
                  <a:gd name="T1" fmla="*/ 0 h 19"/>
                  <a:gd name="T2" fmla="*/ 1 w 21"/>
                  <a:gd name="T3" fmla="*/ 16 h 19"/>
                  <a:gd name="T4" fmla="*/ 0 w 21"/>
                  <a:gd name="T5" fmla="*/ 16 h 19"/>
                  <a:gd name="T6" fmla="*/ 0 w 21"/>
                  <a:gd name="T7" fmla="*/ 17 h 19"/>
                  <a:gd name="T8" fmla="*/ 0 w 21"/>
                  <a:gd name="T9" fmla="*/ 19 h 19"/>
                  <a:gd name="T10" fmla="*/ 2 w 21"/>
                  <a:gd name="T11" fmla="*/ 19 h 19"/>
                  <a:gd name="T12" fmla="*/ 9 w 21"/>
                  <a:gd name="T13" fmla="*/ 17 h 19"/>
                  <a:gd name="T14" fmla="*/ 14 w 21"/>
                  <a:gd name="T15" fmla="*/ 12 h 19"/>
                  <a:gd name="T16" fmla="*/ 20 w 21"/>
                  <a:gd name="T17" fmla="*/ 8 h 19"/>
                  <a:gd name="T18" fmla="*/ 21 w 21"/>
                  <a:gd name="T19" fmla="*/ 7 h 19"/>
                  <a:gd name="T20" fmla="*/ 13 w 2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9">
                    <a:moveTo>
                      <a:pt x="13" y="0"/>
                    </a:move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9" y="17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6" name="Freeform 508"/>
              <p:cNvSpPr>
                <a:spLocks/>
              </p:cNvSpPr>
              <p:nvPr/>
            </p:nvSpPr>
            <p:spPr bwMode="auto">
              <a:xfrm>
                <a:off x="3491" y="1284"/>
                <a:ext cx="11" cy="8"/>
              </a:xfrm>
              <a:custGeom>
                <a:avLst/>
                <a:gdLst>
                  <a:gd name="T0" fmla="*/ 19 w 45"/>
                  <a:gd name="T1" fmla="*/ 7 h 34"/>
                  <a:gd name="T2" fmla="*/ 25 w 45"/>
                  <a:gd name="T3" fmla="*/ 3 h 34"/>
                  <a:gd name="T4" fmla="*/ 29 w 45"/>
                  <a:gd name="T5" fmla="*/ 2 h 34"/>
                  <a:gd name="T6" fmla="*/ 32 w 45"/>
                  <a:gd name="T7" fmla="*/ 0 h 34"/>
                  <a:gd name="T8" fmla="*/ 32 w 45"/>
                  <a:gd name="T9" fmla="*/ 0 h 34"/>
                  <a:gd name="T10" fmla="*/ 35 w 45"/>
                  <a:gd name="T11" fmla="*/ 3 h 34"/>
                  <a:gd name="T12" fmla="*/ 39 w 45"/>
                  <a:gd name="T13" fmla="*/ 8 h 34"/>
                  <a:gd name="T14" fmla="*/ 44 w 45"/>
                  <a:gd name="T15" fmla="*/ 15 h 34"/>
                  <a:gd name="T16" fmla="*/ 45 w 45"/>
                  <a:gd name="T17" fmla="*/ 19 h 34"/>
                  <a:gd name="T18" fmla="*/ 41 w 45"/>
                  <a:gd name="T19" fmla="*/ 23 h 34"/>
                  <a:gd name="T20" fmla="*/ 35 w 45"/>
                  <a:gd name="T21" fmla="*/ 26 h 34"/>
                  <a:gd name="T22" fmla="*/ 25 w 45"/>
                  <a:gd name="T23" fmla="*/ 30 h 34"/>
                  <a:gd name="T24" fmla="*/ 16 w 45"/>
                  <a:gd name="T25" fmla="*/ 34 h 34"/>
                  <a:gd name="T26" fmla="*/ 11 w 45"/>
                  <a:gd name="T27" fmla="*/ 34 h 34"/>
                  <a:gd name="T28" fmla="*/ 7 w 45"/>
                  <a:gd name="T29" fmla="*/ 32 h 34"/>
                  <a:gd name="T30" fmla="*/ 1 w 45"/>
                  <a:gd name="T31" fmla="*/ 31 h 34"/>
                  <a:gd name="T32" fmla="*/ 0 w 45"/>
                  <a:gd name="T33" fmla="*/ 31 h 34"/>
                  <a:gd name="T34" fmla="*/ 1 w 45"/>
                  <a:gd name="T35" fmla="*/ 30 h 34"/>
                  <a:gd name="T36" fmla="*/ 4 w 45"/>
                  <a:gd name="T37" fmla="*/ 28 h 34"/>
                  <a:gd name="T38" fmla="*/ 7 w 45"/>
                  <a:gd name="T39" fmla="*/ 24 h 34"/>
                  <a:gd name="T40" fmla="*/ 12 w 45"/>
                  <a:gd name="T41" fmla="*/ 20 h 34"/>
                  <a:gd name="T42" fmla="*/ 15 w 45"/>
                  <a:gd name="T43" fmla="*/ 16 h 34"/>
                  <a:gd name="T44" fmla="*/ 13 w 45"/>
                  <a:gd name="T45" fmla="*/ 14 h 34"/>
                  <a:gd name="T46" fmla="*/ 15 w 45"/>
                  <a:gd name="T47" fmla="*/ 11 h 34"/>
                  <a:gd name="T48" fmla="*/ 19 w 45"/>
                  <a:gd name="T49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34">
                    <a:moveTo>
                      <a:pt x="19" y="7"/>
                    </a:moveTo>
                    <a:lnTo>
                      <a:pt x="25" y="3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9" y="8"/>
                    </a:lnTo>
                    <a:lnTo>
                      <a:pt x="44" y="15"/>
                    </a:lnTo>
                    <a:lnTo>
                      <a:pt x="45" y="19"/>
                    </a:lnTo>
                    <a:lnTo>
                      <a:pt x="41" y="23"/>
                    </a:lnTo>
                    <a:lnTo>
                      <a:pt x="35" y="26"/>
                    </a:lnTo>
                    <a:lnTo>
                      <a:pt x="25" y="30"/>
                    </a:lnTo>
                    <a:lnTo>
                      <a:pt x="16" y="34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4" y="28"/>
                    </a:lnTo>
                    <a:lnTo>
                      <a:pt x="7" y="24"/>
                    </a:lnTo>
                    <a:lnTo>
                      <a:pt x="12" y="20"/>
                    </a:lnTo>
                    <a:lnTo>
                      <a:pt x="15" y="16"/>
                    </a:lnTo>
                    <a:lnTo>
                      <a:pt x="13" y="14"/>
                    </a:lnTo>
                    <a:lnTo>
                      <a:pt x="15" y="11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7" name="Freeform 509"/>
              <p:cNvSpPr>
                <a:spLocks/>
              </p:cNvSpPr>
              <p:nvPr/>
            </p:nvSpPr>
            <p:spPr bwMode="auto">
              <a:xfrm>
                <a:off x="3469" y="1253"/>
                <a:ext cx="6" cy="7"/>
              </a:xfrm>
              <a:custGeom>
                <a:avLst/>
                <a:gdLst>
                  <a:gd name="T0" fmla="*/ 18 w 25"/>
                  <a:gd name="T1" fmla="*/ 0 h 27"/>
                  <a:gd name="T2" fmla="*/ 17 w 25"/>
                  <a:gd name="T3" fmla="*/ 0 h 27"/>
                  <a:gd name="T4" fmla="*/ 16 w 25"/>
                  <a:gd name="T5" fmla="*/ 1 h 27"/>
                  <a:gd name="T6" fmla="*/ 12 w 25"/>
                  <a:gd name="T7" fmla="*/ 4 h 27"/>
                  <a:gd name="T8" fmla="*/ 9 w 25"/>
                  <a:gd name="T9" fmla="*/ 9 h 27"/>
                  <a:gd name="T10" fmla="*/ 5 w 25"/>
                  <a:gd name="T11" fmla="*/ 16 h 27"/>
                  <a:gd name="T12" fmla="*/ 2 w 25"/>
                  <a:gd name="T13" fmla="*/ 21 h 27"/>
                  <a:gd name="T14" fmla="*/ 1 w 25"/>
                  <a:gd name="T15" fmla="*/ 25 h 27"/>
                  <a:gd name="T16" fmla="*/ 0 w 25"/>
                  <a:gd name="T17" fmla="*/ 27 h 27"/>
                  <a:gd name="T18" fmla="*/ 25 w 25"/>
                  <a:gd name="T19" fmla="*/ 5 h 27"/>
                  <a:gd name="T20" fmla="*/ 18 w 25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7">
                    <a:moveTo>
                      <a:pt x="18" y="0"/>
                    </a:moveTo>
                    <a:lnTo>
                      <a:pt x="17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25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8" name="Freeform 510"/>
              <p:cNvSpPr>
                <a:spLocks/>
              </p:cNvSpPr>
              <p:nvPr/>
            </p:nvSpPr>
            <p:spPr bwMode="auto">
              <a:xfrm>
                <a:off x="3473" y="1304"/>
                <a:ext cx="11" cy="15"/>
              </a:xfrm>
              <a:custGeom>
                <a:avLst/>
                <a:gdLst>
                  <a:gd name="T0" fmla="*/ 43 w 43"/>
                  <a:gd name="T1" fmla="*/ 0 h 63"/>
                  <a:gd name="T2" fmla="*/ 39 w 43"/>
                  <a:gd name="T3" fmla="*/ 7 h 63"/>
                  <a:gd name="T4" fmla="*/ 32 w 43"/>
                  <a:gd name="T5" fmla="*/ 24 h 63"/>
                  <a:gd name="T6" fmla="*/ 23 w 43"/>
                  <a:gd name="T7" fmla="*/ 44 h 63"/>
                  <a:gd name="T8" fmla="*/ 17 w 43"/>
                  <a:gd name="T9" fmla="*/ 62 h 63"/>
                  <a:gd name="T10" fmla="*/ 16 w 43"/>
                  <a:gd name="T11" fmla="*/ 63 h 63"/>
                  <a:gd name="T12" fmla="*/ 16 w 43"/>
                  <a:gd name="T13" fmla="*/ 51 h 63"/>
                  <a:gd name="T14" fmla="*/ 13 w 43"/>
                  <a:gd name="T15" fmla="*/ 34 h 63"/>
                  <a:gd name="T16" fmla="*/ 7 w 43"/>
                  <a:gd name="T17" fmla="*/ 24 h 63"/>
                  <a:gd name="T18" fmla="*/ 0 w 43"/>
                  <a:gd name="T19" fmla="*/ 20 h 63"/>
                  <a:gd name="T20" fmla="*/ 1 w 43"/>
                  <a:gd name="T21" fmla="*/ 16 h 63"/>
                  <a:gd name="T22" fmla="*/ 4 w 43"/>
                  <a:gd name="T23" fmla="*/ 11 h 63"/>
                  <a:gd name="T24" fmla="*/ 7 w 43"/>
                  <a:gd name="T25" fmla="*/ 10 h 63"/>
                  <a:gd name="T26" fmla="*/ 43 w 43"/>
                  <a:gd name="T2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63">
                    <a:moveTo>
                      <a:pt x="43" y="0"/>
                    </a:moveTo>
                    <a:lnTo>
                      <a:pt x="39" y="7"/>
                    </a:lnTo>
                    <a:lnTo>
                      <a:pt x="32" y="24"/>
                    </a:lnTo>
                    <a:lnTo>
                      <a:pt x="23" y="44"/>
                    </a:lnTo>
                    <a:lnTo>
                      <a:pt x="17" y="62"/>
                    </a:lnTo>
                    <a:lnTo>
                      <a:pt x="16" y="63"/>
                    </a:lnTo>
                    <a:lnTo>
                      <a:pt x="16" y="51"/>
                    </a:lnTo>
                    <a:lnTo>
                      <a:pt x="13" y="34"/>
                    </a:lnTo>
                    <a:lnTo>
                      <a:pt x="7" y="24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4" y="11"/>
                    </a:lnTo>
                    <a:lnTo>
                      <a:pt x="7" y="1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9" name="Freeform 511"/>
              <p:cNvSpPr>
                <a:spLocks/>
              </p:cNvSpPr>
              <p:nvPr/>
            </p:nvSpPr>
            <p:spPr bwMode="auto">
              <a:xfrm>
                <a:off x="3440" y="1278"/>
                <a:ext cx="11" cy="11"/>
              </a:xfrm>
              <a:custGeom>
                <a:avLst/>
                <a:gdLst>
                  <a:gd name="T0" fmla="*/ 41 w 44"/>
                  <a:gd name="T1" fmla="*/ 3 h 47"/>
                  <a:gd name="T2" fmla="*/ 30 w 44"/>
                  <a:gd name="T3" fmla="*/ 0 h 47"/>
                  <a:gd name="T4" fmla="*/ 20 w 44"/>
                  <a:gd name="T5" fmla="*/ 0 h 47"/>
                  <a:gd name="T6" fmla="*/ 10 w 44"/>
                  <a:gd name="T7" fmla="*/ 6 h 47"/>
                  <a:gd name="T8" fmla="*/ 2 w 44"/>
                  <a:gd name="T9" fmla="*/ 14 h 47"/>
                  <a:gd name="T10" fmla="*/ 0 w 44"/>
                  <a:gd name="T11" fmla="*/ 22 h 47"/>
                  <a:gd name="T12" fmla="*/ 1 w 44"/>
                  <a:gd name="T13" fmla="*/ 31 h 47"/>
                  <a:gd name="T14" fmla="*/ 5 w 44"/>
                  <a:gd name="T15" fmla="*/ 39 h 47"/>
                  <a:gd name="T16" fmla="*/ 10 w 44"/>
                  <a:gd name="T17" fmla="*/ 46 h 47"/>
                  <a:gd name="T18" fmla="*/ 12 w 44"/>
                  <a:gd name="T19" fmla="*/ 47 h 47"/>
                  <a:gd name="T20" fmla="*/ 14 w 44"/>
                  <a:gd name="T21" fmla="*/ 47 h 47"/>
                  <a:gd name="T22" fmla="*/ 16 w 44"/>
                  <a:gd name="T23" fmla="*/ 47 h 47"/>
                  <a:gd name="T24" fmla="*/ 17 w 44"/>
                  <a:gd name="T25" fmla="*/ 46 h 47"/>
                  <a:gd name="T26" fmla="*/ 18 w 44"/>
                  <a:gd name="T27" fmla="*/ 44 h 47"/>
                  <a:gd name="T28" fmla="*/ 18 w 44"/>
                  <a:gd name="T29" fmla="*/ 43 h 47"/>
                  <a:gd name="T30" fmla="*/ 18 w 44"/>
                  <a:gd name="T31" fmla="*/ 40 h 47"/>
                  <a:gd name="T32" fmla="*/ 18 w 44"/>
                  <a:gd name="T33" fmla="*/ 39 h 47"/>
                  <a:gd name="T34" fmla="*/ 14 w 44"/>
                  <a:gd name="T35" fmla="*/ 36 h 47"/>
                  <a:gd name="T36" fmla="*/ 12 w 44"/>
                  <a:gd name="T37" fmla="*/ 32 h 47"/>
                  <a:gd name="T38" fmla="*/ 10 w 44"/>
                  <a:gd name="T39" fmla="*/ 28 h 47"/>
                  <a:gd name="T40" fmla="*/ 9 w 44"/>
                  <a:gd name="T41" fmla="*/ 23 h 47"/>
                  <a:gd name="T42" fmla="*/ 9 w 44"/>
                  <a:gd name="T43" fmla="*/ 20 h 47"/>
                  <a:gd name="T44" fmla="*/ 10 w 44"/>
                  <a:gd name="T45" fmla="*/ 18 h 47"/>
                  <a:gd name="T46" fmla="*/ 13 w 44"/>
                  <a:gd name="T47" fmla="*/ 16 h 47"/>
                  <a:gd name="T48" fmla="*/ 14 w 44"/>
                  <a:gd name="T49" fmla="*/ 14 h 47"/>
                  <a:gd name="T50" fmla="*/ 20 w 44"/>
                  <a:gd name="T51" fmla="*/ 11 h 47"/>
                  <a:gd name="T52" fmla="*/ 26 w 44"/>
                  <a:gd name="T53" fmla="*/ 10 h 47"/>
                  <a:gd name="T54" fmla="*/ 32 w 44"/>
                  <a:gd name="T55" fmla="*/ 10 h 47"/>
                  <a:gd name="T56" fmla="*/ 38 w 44"/>
                  <a:gd name="T57" fmla="*/ 11 h 47"/>
                  <a:gd name="T58" fmla="*/ 40 w 44"/>
                  <a:gd name="T59" fmla="*/ 11 h 47"/>
                  <a:gd name="T60" fmla="*/ 42 w 44"/>
                  <a:gd name="T61" fmla="*/ 11 h 47"/>
                  <a:gd name="T62" fmla="*/ 44 w 44"/>
                  <a:gd name="T63" fmla="*/ 10 h 47"/>
                  <a:gd name="T64" fmla="*/ 44 w 44"/>
                  <a:gd name="T65" fmla="*/ 8 h 47"/>
                  <a:gd name="T66" fmla="*/ 44 w 44"/>
                  <a:gd name="T67" fmla="*/ 7 h 47"/>
                  <a:gd name="T68" fmla="*/ 44 w 44"/>
                  <a:gd name="T69" fmla="*/ 6 h 47"/>
                  <a:gd name="T70" fmla="*/ 42 w 44"/>
                  <a:gd name="T71" fmla="*/ 4 h 47"/>
                  <a:gd name="T72" fmla="*/ 41 w 44"/>
                  <a:gd name="T73" fmla="*/ 3 h 47"/>
                  <a:gd name="T74" fmla="*/ 41 w 44"/>
                  <a:gd name="T75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47">
                    <a:moveTo>
                      <a:pt x="41" y="3"/>
                    </a:moveTo>
                    <a:lnTo>
                      <a:pt x="30" y="0"/>
                    </a:lnTo>
                    <a:lnTo>
                      <a:pt x="20" y="0"/>
                    </a:lnTo>
                    <a:lnTo>
                      <a:pt x="10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5" y="39"/>
                    </a:lnTo>
                    <a:lnTo>
                      <a:pt x="10" y="46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4" y="36"/>
                    </a:lnTo>
                    <a:lnTo>
                      <a:pt x="12" y="32"/>
                    </a:lnTo>
                    <a:lnTo>
                      <a:pt x="10" y="28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4" y="14"/>
                    </a:lnTo>
                    <a:lnTo>
                      <a:pt x="20" y="11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0" name="Freeform 512"/>
              <p:cNvSpPr>
                <a:spLocks/>
              </p:cNvSpPr>
              <p:nvPr/>
            </p:nvSpPr>
            <p:spPr bwMode="auto">
              <a:xfrm>
                <a:off x="3438" y="1315"/>
                <a:ext cx="35" cy="27"/>
              </a:xfrm>
              <a:custGeom>
                <a:avLst/>
                <a:gdLst>
                  <a:gd name="T0" fmla="*/ 0 w 138"/>
                  <a:gd name="T1" fmla="*/ 0 h 109"/>
                  <a:gd name="T2" fmla="*/ 138 w 138"/>
                  <a:gd name="T3" fmla="*/ 55 h 109"/>
                  <a:gd name="T4" fmla="*/ 122 w 138"/>
                  <a:gd name="T5" fmla="*/ 74 h 109"/>
                  <a:gd name="T6" fmla="*/ 110 w 138"/>
                  <a:gd name="T7" fmla="*/ 109 h 109"/>
                  <a:gd name="T8" fmla="*/ 3 w 138"/>
                  <a:gd name="T9" fmla="*/ 18 h 109"/>
                  <a:gd name="T10" fmla="*/ 0 w 138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09">
                    <a:moveTo>
                      <a:pt x="0" y="0"/>
                    </a:moveTo>
                    <a:lnTo>
                      <a:pt x="138" y="55"/>
                    </a:lnTo>
                    <a:lnTo>
                      <a:pt x="122" y="74"/>
                    </a:lnTo>
                    <a:lnTo>
                      <a:pt x="110" y="109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1" name="Freeform 513"/>
              <p:cNvSpPr>
                <a:spLocks/>
              </p:cNvSpPr>
              <p:nvPr/>
            </p:nvSpPr>
            <p:spPr bwMode="auto">
              <a:xfrm>
                <a:off x="3478" y="1323"/>
                <a:ext cx="8" cy="15"/>
              </a:xfrm>
              <a:custGeom>
                <a:avLst/>
                <a:gdLst>
                  <a:gd name="T0" fmla="*/ 0 w 29"/>
                  <a:gd name="T1" fmla="*/ 19 h 61"/>
                  <a:gd name="T2" fmla="*/ 29 w 29"/>
                  <a:gd name="T3" fmla="*/ 61 h 61"/>
                  <a:gd name="T4" fmla="*/ 11 w 29"/>
                  <a:gd name="T5" fmla="*/ 0 h 61"/>
                  <a:gd name="T6" fmla="*/ 0 w 29"/>
                  <a:gd name="T7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1">
                    <a:moveTo>
                      <a:pt x="0" y="19"/>
                    </a:moveTo>
                    <a:lnTo>
                      <a:pt x="29" y="61"/>
                    </a:lnTo>
                    <a:lnTo>
                      <a:pt x="1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2" name="Freeform 514"/>
              <p:cNvSpPr>
                <a:spLocks/>
              </p:cNvSpPr>
              <p:nvPr/>
            </p:nvSpPr>
            <p:spPr bwMode="auto">
              <a:xfrm>
                <a:off x="3469" y="1347"/>
                <a:ext cx="9" cy="34"/>
              </a:xfrm>
              <a:custGeom>
                <a:avLst/>
                <a:gdLst>
                  <a:gd name="T0" fmla="*/ 0 w 36"/>
                  <a:gd name="T1" fmla="*/ 0 h 140"/>
                  <a:gd name="T2" fmla="*/ 26 w 36"/>
                  <a:gd name="T3" fmla="*/ 25 h 140"/>
                  <a:gd name="T4" fmla="*/ 36 w 36"/>
                  <a:gd name="T5" fmla="*/ 140 h 140"/>
                  <a:gd name="T6" fmla="*/ 0 w 36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40">
                    <a:moveTo>
                      <a:pt x="0" y="0"/>
                    </a:moveTo>
                    <a:lnTo>
                      <a:pt x="26" y="25"/>
                    </a:lnTo>
                    <a:lnTo>
                      <a:pt x="36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3" name="Freeform 515"/>
              <p:cNvSpPr>
                <a:spLocks/>
              </p:cNvSpPr>
              <p:nvPr/>
            </p:nvSpPr>
            <p:spPr bwMode="auto">
              <a:xfrm>
                <a:off x="3483" y="1343"/>
                <a:ext cx="13" cy="45"/>
              </a:xfrm>
              <a:custGeom>
                <a:avLst/>
                <a:gdLst>
                  <a:gd name="T0" fmla="*/ 0 w 51"/>
                  <a:gd name="T1" fmla="*/ 0 h 183"/>
                  <a:gd name="T2" fmla="*/ 4 w 51"/>
                  <a:gd name="T3" fmla="*/ 32 h 183"/>
                  <a:gd name="T4" fmla="*/ 51 w 51"/>
                  <a:gd name="T5" fmla="*/ 183 h 183"/>
                  <a:gd name="T6" fmla="*/ 24 w 51"/>
                  <a:gd name="T7" fmla="*/ 28 h 183"/>
                  <a:gd name="T8" fmla="*/ 0 w 51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83">
                    <a:moveTo>
                      <a:pt x="0" y="0"/>
                    </a:moveTo>
                    <a:lnTo>
                      <a:pt x="4" y="32"/>
                    </a:lnTo>
                    <a:lnTo>
                      <a:pt x="51" y="183"/>
                    </a:lnTo>
                    <a:lnTo>
                      <a:pt x="2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4" name="Freeform 516"/>
              <p:cNvSpPr>
                <a:spLocks/>
              </p:cNvSpPr>
              <p:nvPr/>
            </p:nvSpPr>
            <p:spPr bwMode="auto">
              <a:xfrm>
                <a:off x="3578" y="1343"/>
                <a:ext cx="50" cy="78"/>
              </a:xfrm>
              <a:custGeom>
                <a:avLst/>
                <a:gdLst>
                  <a:gd name="T0" fmla="*/ 203 w 203"/>
                  <a:gd name="T1" fmla="*/ 10 h 315"/>
                  <a:gd name="T2" fmla="*/ 176 w 203"/>
                  <a:gd name="T3" fmla="*/ 71 h 315"/>
                  <a:gd name="T4" fmla="*/ 181 w 203"/>
                  <a:gd name="T5" fmla="*/ 115 h 315"/>
                  <a:gd name="T6" fmla="*/ 177 w 203"/>
                  <a:gd name="T7" fmla="*/ 123 h 315"/>
                  <a:gd name="T8" fmla="*/ 168 w 203"/>
                  <a:gd name="T9" fmla="*/ 143 h 315"/>
                  <a:gd name="T10" fmla="*/ 156 w 203"/>
                  <a:gd name="T11" fmla="*/ 168 h 315"/>
                  <a:gd name="T12" fmla="*/ 144 w 203"/>
                  <a:gd name="T13" fmla="*/ 188 h 315"/>
                  <a:gd name="T14" fmla="*/ 139 w 203"/>
                  <a:gd name="T15" fmla="*/ 198 h 315"/>
                  <a:gd name="T16" fmla="*/ 133 w 203"/>
                  <a:gd name="T17" fmla="*/ 211 h 315"/>
                  <a:gd name="T18" fmla="*/ 128 w 203"/>
                  <a:gd name="T19" fmla="*/ 226 h 315"/>
                  <a:gd name="T20" fmla="*/ 121 w 203"/>
                  <a:gd name="T21" fmla="*/ 242 h 315"/>
                  <a:gd name="T22" fmla="*/ 116 w 203"/>
                  <a:gd name="T23" fmla="*/ 256 h 315"/>
                  <a:gd name="T24" fmla="*/ 109 w 203"/>
                  <a:gd name="T25" fmla="*/ 268 h 315"/>
                  <a:gd name="T26" fmla="*/ 104 w 203"/>
                  <a:gd name="T27" fmla="*/ 277 h 315"/>
                  <a:gd name="T28" fmla="*/ 99 w 203"/>
                  <a:gd name="T29" fmla="*/ 283 h 315"/>
                  <a:gd name="T30" fmla="*/ 91 w 203"/>
                  <a:gd name="T31" fmla="*/ 287 h 315"/>
                  <a:gd name="T32" fmla="*/ 83 w 203"/>
                  <a:gd name="T33" fmla="*/ 289 h 315"/>
                  <a:gd name="T34" fmla="*/ 74 w 203"/>
                  <a:gd name="T35" fmla="*/ 293 h 315"/>
                  <a:gd name="T36" fmla="*/ 64 w 203"/>
                  <a:gd name="T37" fmla="*/ 296 h 315"/>
                  <a:gd name="T38" fmla="*/ 56 w 203"/>
                  <a:gd name="T39" fmla="*/ 297 h 315"/>
                  <a:gd name="T40" fmla="*/ 50 w 203"/>
                  <a:gd name="T41" fmla="*/ 300 h 315"/>
                  <a:gd name="T42" fmla="*/ 44 w 203"/>
                  <a:gd name="T43" fmla="*/ 301 h 315"/>
                  <a:gd name="T44" fmla="*/ 43 w 203"/>
                  <a:gd name="T45" fmla="*/ 301 h 315"/>
                  <a:gd name="T46" fmla="*/ 0 w 203"/>
                  <a:gd name="T47" fmla="*/ 315 h 315"/>
                  <a:gd name="T48" fmla="*/ 0 w 203"/>
                  <a:gd name="T49" fmla="*/ 312 h 315"/>
                  <a:gd name="T50" fmla="*/ 0 w 203"/>
                  <a:gd name="T51" fmla="*/ 304 h 315"/>
                  <a:gd name="T52" fmla="*/ 4 w 203"/>
                  <a:gd name="T53" fmla="*/ 295 h 315"/>
                  <a:gd name="T54" fmla="*/ 12 w 203"/>
                  <a:gd name="T55" fmla="*/ 287 h 315"/>
                  <a:gd name="T56" fmla="*/ 19 w 203"/>
                  <a:gd name="T57" fmla="*/ 280 h 315"/>
                  <a:gd name="T58" fmla="*/ 26 w 203"/>
                  <a:gd name="T59" fmla="*/ 269 h 315"/>
                  <a:gd name="T60" fmla="*/ 32 w 203"/>
                  <a:gd name="T61" fmla="*/ 255 h 315"/>
                  <a:gd name="T62" fmla="*/ 39 w 203"/>
                  <a:gd name="T63" fmla="*/ 239 h 315"/>
                  <a:gd name="T64" fmla="*/ 46 w 203"/>
                  <a:gd name="T65" fmla="*/ 223 h 315"/>
                  <a:gd name="T66" fmla="*/ 51 w 203"/>
                  <a:gd name="T67" fmla="*/ 210 h 315"/>
                  <a:gd name="T68" fmla="*/ 56 w 203"/>
                  <a:gd name="T69" fmla="*/ 199 h 315"/>
                  <a:gd name="T70" fmla="*/ 62 w 203"/>
                  <a:gd name="T71" fmla="*/ 195 h 315"/>
                  <a:gd name="T72" fmla="*/ 66 w 203"/>
                  <a:gd name="T73" fmla="*/ 203 h 315"/>
                  <a:gd name="T74" fmla="*/ 63 w 203"/>
                  <a:gd name="T75" fmla="*/ 224 h 315"/>
                  <a:gd name="T76" fmla="*/ 58 w 203"/>
                  <a:gd name="T77" fmla="*/ 246 h 315"/>
                  <a:gd name="T78" fmla="*/ 55 w 203"/>
                  <a:gd name="T79" fmla="*/ 256 h 315"/>
                  <a:gd name="T80" fmla="*/ 90 w 203"/>
                  <a:gd name="T81" fmla="*/ 263 h 315"/>
                  <a:gd name="T82" fmla="*/ 163 w 203"/>
                  <a:gd name="T83" fmla="*/ 108 h 315"/>
                  <a:gd name="T84" fmla="*/ 141 w 203"/>
                  <a:gd name="T85" fmla="*/ 106 h 315"/>
                  <a:gd name="T86" fmla="*/ 99 w 203"/>
                  <a:gd name="T87" fmla="*/ 83 h 315"/>
                  <a:gd name="T88" fmla="*/ 148 w 203"/>
                  <a:gd name="T89" fmla="*/ 83 h 315"/>
                  <a:gd name="T90" fmla="*/ 181 w 203"/>
                  <a:gd name="T91" fmla="*/ 0 h 315"/>
                  <a:gd name="T92" fmla="*/ 203 w 203"/>
                  <a:gd name="T93" fmla="*/ 1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3" h="315">
                    <a:moveTo>
                      <a:pt x="203" y="10"/>
                    </a:moveTo>
                    <a:lnTo>
                      <a:pt x="176" y="71"/>
                    </a:lnTo>
                    <a:lnTo>
                      <a:pt x="181" y="115"/>
                    </a:lnTo>
                    <a:lnTo>
                      <a:pt x="177" y="123"/>
                    </a:lnTo>
                    <a:lnTo>
                      <a:pt x="168" y="143"/>
                    </a:lnTo>
                    <a:lnTo>
                      <a:pt x="156" y="168"/>
                    </a:lnTo>
                    <a:lnTo>
                      <a:pt x="144" y="188"/>
                    </a:lnTo>
                    <a:lnTo>
                      <a:pt x="139" y="198"/>
                    </a:lnTo>
                    <a:lnTo>
                      <a:pt x="133" y="211"/>
                    </a:lnTo>
                    <a:lnTo>
                      <a:pt x="128" y="226"/>
                    </a:lnTo>
                    <a:lnTo>
                      <a:pt x="121" y="242"/>
                    </a:lnTo>
                    <a:lnTo>
                      <a:pt x="116" y="256"/>
                    </a:lnTo>
                    <a:lnTo>
                      <a:pt x="109" y="268"/>
                    </a:lnTo>
                    <a:lnTo>
                      <a:pt x="104" y="277"/>
                    </a:lnTo>
                    <a:lnTo>
                      <a:pt x="99" y="283"/>
                    </a:lnTo>
                    <a:lnTo>
                      <a:pt x="91" y="287"/>
                    </a:lnTo>
                    <a:lnTo>
                      <a:pt x="83" y="289"/>
                    </a:lnTo>
                    <a:lnTo>
                      <a:pt x="74" y="293"/>
                    </a:lnTo>
                    <a:lnTo>
                      <a:pt x="64" y="296"/>
                    </a:lnTo>
                    <a:lnTo>
                      <a:pt x="56" y="297"/>
                    </a:lnTo>
                    <a:lnTo>
                      <a:pt x="50" y="300"/>
                    </a:lnTo>
                    <a:lnTo>
                      <a:pt x="44" y="301"/>
                    </a:lnTo>
                    <a:lnTo>
                      <a:pt x="43" y="301"/>
                    </a:lnTo>
                    <a:lnTo>
                      <a:pt x="0" y="315"/>
                    </a:lnTo>
                    <a:lnTo>
                      <a:pt x="0" y="312"/>
                    </a:lnTo>
                    <a:lnTo>
                      <a:pt x="0" y="304"/>
                    </a:lnTo>
                    <a:lnTo>
                      <a:pt x="4" y="295"/>
                    </a:lnTo>
                    <a:lnTo>
                      <a:pt x="12" y="287"/>
                    </a:lnTo>
                    <a:lnTo>
                      <a:pt x="19" y="280"/>
                    </a:lnTo>
                    <a:lnTo>
                      <a:pt x="26" y="269"/>
                    </a:lnTo>
                    <a:lnTo>
                      <a:pt x="32" y="255"/>
                    </a:lnTo>
                    <a:lnTo>
                      <a:pt x="39" y="239"/>
                    </a:lnTo>
                    <a:lnTo>
                      <a:pt x="46" y="223"/>
                    </a:lnTo>
                    <a:lnTo>
                      <a:pt x="51" y="210"/>
                    </a:lnTo>
                    <a:lnTo>
                      <a:pt x="56" y="199"/>
                    </a:lnTo>
                    <a:lnTo>
                      <a:pt x="62" y="195"/>
                    </a:lnTo>
                    <a:lnTo>
                      <a:pt x="66" y="203"/>
                    </a:lnTo>
                    <a:lnTo>
                      <a:pt x="63" y="224"/>
                    </a:lnTo>
                    <a:lnTo>
                      <a:pt x="58" y="246"/>
                    </a:lnTo>
                    <a:lnTo>
                      <a:pt x="55" y="256"/>
                    </a:lnTo>
                    <a:lnTo>
                      <a:pt x="90" y="263"/>
                    </a:lnTo>
                    <a:lnTo>
                      <a:pt x="163" y="108"/>
                    </a:lnTo>
                    <a:lnTo>
                      <a:pt x="141" y="106"/>
                    </a:lnTo>
                    <a:lnTo>
                      <a:pt x="99" y="83"/>
                    </a:lnTo>
                    <a:lnTo>
                      <a:pt x="148" y="83"/>
                    </a:lnTo>
                    <a:lnTo>
                      <a:pt x="181" y="0"/>
                    </a:lnTo>
                    <a:lnTo>
                      <a:pt x="20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5" name="Freeform 517"/>
              <p:cNvSpPr>
                <a:spLocks/>
              </p:cNvSpPr>
              <p:nvPr/>
            </p:nvSpPr>
            <p:spPr bwMode="auto">
              <a:xfrm>
                <a:off x="3393" y="1388"/>
                <a:ext cx="32" cy="36"/>
              </a:xfrm>
              <a:custGeom>
                <a:avLst/>
                <a:gdLst>
                  <a:gd name="T0" fmla="*/ 10 w 127"/>
                  <a:gd name="T1" fmla="*/ 0 h 141"/>
                  <a:gd name="T2" fmla="*/ 16 w 127"/>
                  <a:gd name="T3" fmla="*/ 1 h 141"/>
                  <a:gd name="T4" fmla="*/ 28 w 127"/>
                  <a:gd name="T5" fmla="*/ 5 h 141"/>
                  <a:gd name="T6" fmla="*/ 46 w 127"/>
                  <a:gd name="T7" fmla="*/ 11 h 141"/>
                  <a:gd name="T8" fmla="*/ 67 w 127"/>
                  <a:gd name="T9" fmla="*/ 19 h 141"/>
                  <a:gd name="T10" fmla="*/ 89 w 127"/>
                  <a:gd name="T11" fmla="*/ 27 h 141"/>
                  <a:gd name="T12" fmla="*/ 107 w 127"/>
                  <a:gd name="T13" fmla="*/ 36 h 141"/>
                  <a:gd name="T14" fmla="*/ 121 w 127"/>
                  <a:gd name="T15" fmla="*/ 47 h 141"/>
                  <a:gd name="T16" fmla="*/ 126 w 127"/>
                  <a:gd name="T17" fmla="*/ 57 h 141"/>
                  <a:gd name="T18" fmla="*/ 123 w 127"/>
                  <a:gd name="T19" fmla="*/ 65 h 141"/>
                  <a:gd name="T20" fmla="*/ 117 w 127"/>
                  <a:gd name="T21" fmla="*/ 68 h 141"/>
                  <a:gd name="T22" fmla="*/ 106 w 127"/>
                  <a:gd name="T23" fmla="*/ 67 h 141"/>
                  <a:gd name="T24" fmla="*/ 94 w 127"/>
                  <a:gd name="T25" fmla="*/ 63 h 141"/>
                  <a:gd name="T26" fmla="*/ 82 w 127"/>
                  <a:gd name="T27" fmla="*/ 57 h 141"/>
                  <a:gd name="T28" fmla="*/ 73 w 127"/>
                  <a:gd name="T29" fmla="*/ 52 h 141"/>
                  <a:gd name="T30" fmla="*/ 65 w 127"/>
                  <a:gd name="T31" fmla="*/ 48 h 141"/>
                  <a:gd name="T32" fmla="*/ 62 w 127"/>
                  <a:gd name="T33" fmla="*/ 47 h 141"/>
                  <a:gd name="T34" fmla="*/ 127 w 127"/>
                  <a:gd name="T35" fmla="*/ 141 h 141"/>
                  <a:gd name="T36" fmla="*/ 8 w 127"/>
                  <a:gd name="T37" fmla="*/ 37 h 141"/>
                  <a:gd name="T38" fmla="*/ 5 w 127"/>
                  <a:gd name="T39" fmla="*/ 33 h 141"/>
                  <a:gd name="T40" fmla="*/ 0 w 127"/>
                  <a:gd name="T41" fmla="*/ 24 h 141"/>
                  <a:gd name="T42" fmla="*/ 0 w 127"/>
                  <a:gd name="T43" fmla="*/ 12 h 141"/>
                  <a:gd name="T44" fmla="*/ 10 w 127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" h="141">
                    <a:moveTo>
                      <a:pt x="10" y="0"/>
                    </a:moveTo>
                    <a:lnTo>
                      <a:pt x="16" y="1"/>
                    </a:lnTo>
                    <a:lnTo>
                      <a:pt x="28" y="5"/>
                    </a:lnTo>
                    <a:lnTo>
                      <a:pt x="46" y="11"/>
                    </a:lnTo>
                    <a:lnTo>
                      <a:pt x="67" y="19"/>
                    </a:lnTo>
                    <a:lnTo>
                      <a:pt x="89" y="27"/>
                    </a:lnTo>
                    <a:lnTo>
                      <a:pt x="107" y="36"/>
                    </a:lnTo>
                    <a:lnTo>
                      <a:pt x="121" y="47"/>
                    </a:lnTo>
                    <a:lnTo>
                      <a:pt x="126" y="57"/>
                    </a:lnTo>
                    <a:lnTo>
                      <a:pt x="123" y="65"/>
                    </a:lnTo>
                    <a:lnTo>
                      <a:pt x="117" y="68"/>
                    </a:lnTo>
                    <a:lnTo>
                      <a:pt x="106" y="67"/>
                    </a:lnTo>
                    <a:lnTo>
                      <a:pt x="94" y="63"/>
                    </a:lnTo>
                    <a:lnTo>
                      <a:pt x="82" y="57"/>
                    </a:lnTo>
                    <a:lnTo>
                      <a:pt x="73" y="52"/>
                    </a:lnTo>
                    <a:lnTo>
                      <a:pt x="65" y="48"/>
                    </a:lnTo>
                    <a:lnTo>
                      <a:pt x="62" y="47"/>
                    </a:lnTo>
                    <a:lnTo>
                      <a:pt x="127" y="141"/>
                    </a:lnTo>
                    <a:lnTo>
                      <a:pt x="8" y="37"/>
                    </a:lnTo>
                    <a:lnTo>
                      <a:pt x="5" y="33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6" name="Freeform 518"/>
              <p:cNvSpPr>
                <a:spLocks/>
              </p:cNvSpPr>
              <p:nvPr/>
            </p:nvSpPr>
            <p:spPr bwMode="auto">
              <a:xfrm>
                <a:off x="3405" y="1417"/>
                <a:ext cx="27" cy="27"/>
              </a:xfrm>
              <a:custGeom>
                <a:avLst/>
                <a:gdLst>
                  <a:gd name="T0" fmla="*/ 0 w 109"/>
                  <a:gd name="T1" fmla="*/ 0 h 111"/>
                  <a:gd name="T2" fmla="*/ 4 w 109"/>
                  <a:gd name="T3" fmla="*/ 3 h 111"/>
                  <a:gd name="T4" fmla="*/ 16 w 109"/>
                  <a:gd name="T5" fmla="*/ 11 h 111"/>
                  <a:gd name="T6" fmla="*/ 32 w 109"/>
                  <a:gd name="T7" fmla="*/ 21 h 111"/>
                  <a:gd name="T8" fmla="*/ 51 w 109"/>
                  <a:gd name="T9" fmla="*/ 35 h 111"/>
                  <a:gd name="T10" fmla="*/ 69 w 109"/>
                  <a:gd name="T11" fmla="*/ 49 h 111"/>
                  <a:gd name="T12" fmla="*/ 87 w 109"/>
                  <a:gd name="T13" fmla="*/ 63 h 111"/>
                  <a:gd name="T14" fmla="*/ 100 w 109"/>
                  <a:gd name="T15" fmla="*/ 75 h 111"/>
                  <a:gd name="T16" fmla="*/ 107 w 109"/>
                  <a:gd name="T17" fmla="*/ 83 h 111"/>
                  <a:gd name="T18" fmla="*/ 109 w 109"/>
                  <a:gd name="T19" fmla="*/ 95 h 111"/>
                  <a:gd name="T20" fmla="*/ 108 w 109"/>
                  <a:gd name="T21" fmla="*/ 104 h 111"/>
                  <a:gd name="T22" fmla="*/ 104 w 109"/>
                  <a:gd name="T23" fmla="*/ 109 h 111"/>
                  <a:gd name="T24" fmla="*/ 103 w 109"/>
                  <a:gd name="T25" fmla="*/ 111 h 111"/>
                  <a:gd name="T26" fmla="*/ 0 w 109"/>
                  <a:gd name="T2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11">
                    <a:moveTo>
                      <a:pt x="0" y="0"/>
                    </a:moveTo>
                    <a:lnTo>
                      <a:pt x="4" y="3"/>
                    </a:lnTo>
                    <a:lnTo>
                      <a:pt x="16" y="11"/>
                    </a:lnTo>
                    <a:lnTo>
                      <a:pt x="32" y="21"/>
                    </a:lnTo>
                    <a:lnTo>
                      <a:pt x="51" y="35"/>
                    </a:lnTo>
                    <a:lnTo>
                      <a:pt x="69" y="49"/>
                    </a:lnTo>
                    <a:lnTo>
                      <a:pt x="87" y="63"/>
                    </a:lnTo>
                    <a:lnTo>
                      <a:pt x="100" y="75"/>
                    </a:lnTo>
                    <a:lnTo>
                      <a:pt x="107" y="83"/>
                    </a:lnTo>
                    <a:lnTo>
                      <a:pt x="109" y="95"/>
                    </a:lnTo>
                    <a:lnTo>
                      <a:pt x="108" y="104"/>
                    </a:lnTo>
                    <a:lnTo>
                      <a:pt x="104" y="109"/>
                    </a:lnTo>
                    <a:lnTo>
                      <a:pt x="103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7" name="Freeform 519"/>
              <p:cNvSpPr>
                <a:spLocks/>
              </p:cNvSpPr>
              <p:nvPr/>
            </p:nvSpPr>
            <p:spPr bwMode="auto">
              <a:xfrm>
                <a:off x="3342" y="1559"/>
                <a:ext cx="135" cy="263"/>
              </a:xfrm>
              <a:custGeom>
                <a:avLst/>
                <a:gdLst>
                  <a:gd name="T0" fmla="*/ 0 w 541"/>
                  <a:gd name="T1" fmla="*/ 0 h 1051"/>
                  <a:gd name="T2" fmla="*/ 537 w 541"/>
                  <a:gd name="T3" fmla="*/ 6 h 1051"/>
                  <a:gd name="T4" fmla="*/ 538 w 541"/>
                  <a:gd name="T5" fmla="*/ 165 h 1051"/>
                  <a:gd name="T6" fmla="*/ 541 w 541"/>
                  <a:gd name="T7" fmla="*/ 518 h 1051"/>
                  <a:gd name="T8" fmla="*/ 541 w 541"/>
                  <a:gd name="T9" fmla="*/ 877 h 1051"/>
                  <a:gd name="T10" fmla="*/ 537 w 541"/>
                  <a:gd name="T11" fmla="*/ 1051 h 1051"/>
                  <a:gd name="T12" fmla="*/ 530 w 541"/>
                  <a:gd name="T13" fmla="*/ 899 h 1051"/>
                  <a:gd name="T14" fmla="*/ 525 w 541"/>
                  <a:gd name="T15" fmla="*/ 544 h 1051"/>
                  <a:gd name="T16" fmla="*/ 521 w 541"/>
                  <a:gd name="T17" fmla="*/ 184 h 1051"/>
                  <a:gd name="T18" fmla="*/ 520 w 541"/>
                  <a:gd name="T19" fmla="*/ 20 h 1051"/>
                  <a:gd name="T20" fmla="*/ 3 w 541"/>
                  <a:gd name="T21" fmla="*/ 18 h 1051"/>
                  <a:gd name="T22" fmla="*/ 0 w 541"/>
                  <a:gd name="T23" fmla="*/ 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1" h="1051">
                    <a:moveTo>
                      <a:pt x="0" y="0"/>
                    </a:moveTo>
                    <a:lnTo>
                      <a:pt x="537" y="6"/>
                    </a:lnTo>
                    <a:lnTo>
                      <a:pt x="538" y="165"/>
                    </a:lnTo>
                    <a:lnTo>
                      <a:pt x="541" y="518"/>
                    </a:lnTo>
                    <a:lnTo>
                      <a:pt x="541" y="877"/>
                    </a:lnTo>
                    <a:lnTo>
                      <a:pt x="537" y="1051"/>
                    </a:lnTo>
                    <a:lnTo>
                      <a:pt x="530" y="899"/>
                    </a:lnTo>
                    <a:lnTo>
                      <a:pt x="525" y="544"/>
                    </a:lnTo>
                    <a:lnTo>
                      <a:pt x="521" y="184"/>
                    </a:lnTo>
                    <a:lnTo>
                      <a:pt x="520" y="2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8" name="Freeform 520"/>
              <p:cNvSpPr>
                <a:spLocks/>
              </p:cNvSpPr>
              <p:nvPr/>
            </p:nvSpPr>
            <p:spPr bwMode="auto">
              <a:xfrm>
                <a:off x="3400" y="1481"/>
                <a:ext cx="76" cy="54"/>
              </a:xfrm>
              <a:custGeom>
                <a:avLst/>
                <a:gdLst>
                  <a:gd name="T0" fmla="*/ 45 w 301"/>
                  <a:gd name="T1" fmla="*/ 14 h 215"/>
                  <a:gd name="T2" fmla="*/ 79 w 301"/>
                  <a:gd name="T3" fmla="*/ 6 h 215"/>
                  <a:gd name="T4" fmla="*/ 126 w 301"/>
                  <a:gd name="T5" fmla="*/ 0 h 215"/>
                  <a:gd name="T6" fmla="*/ 159 w 301"/>
                  <a:gd name="T7" fmla="*/ 2 h 215"/>
                  <a:gd name="T8" fmla="*/ 155 w 301"/>
                  <a:gd name="T9" fmla="*/ 39 h 215"/>
                  <a:gd name="T10" fmla="*/ 136 w 301"/>
                  <a:gd name="T11" fmla="*/ 109 h 215"/>
                  <a:gd name="T12" fmla="*/ 184 w 301"/>
                  <a:gd name="T13" fmla="*/ 58 h 215"/>
                  <a:gd name="T14" fmla="*/ 198 w 301"/>
                  <a:gd name="T15" fmla="*/ 71 h 215"/>
                  <a:gd name="T16" fmla="*/ 212 w 301"/>
                  <a:gd name="T17" fmla="*/ 95 h 215"/>
                  <a:gd name="T18" fmla="*/ 227 w 301"/>
                  <a:gd name="T19" fmla="*/ 113 h 215"/>
                  <a:gd name="T20" fmla="*/ 257 w 301"/>
                  <a:gd name="T21" fmla="*/ 134 h 215"/>
                  <a:gd name="T22" fmla="*/ 288 w 301"/>
                  <a:gd name="T23" fmla="*/ 154 h 215"/>
                  <a:gd name="T24" fmla="*/ 301 w 301"/>
                  <a:gd name="T25" fmla="*/ 162 h 215"/>
                  <a:gd name="T26" fmla="*/ 187 w 301"/>
                  <a:gd name="T27" fmla="*/ 215 h 215"/>
                  <a:gd name="T28" fmla="*/ 194 w 301"/>
                  <a:gd name="T29" fmla="*/ 210 h 215"/>
                  <a:gd name="T30" fmla="*/ 208 w 301"/>
                  <a:gd name="T31" fmla="*/ 198 h 215"/>
                  <a:gd name="T32" fmla="*/ 220 w 301"/>
                  <a:gd name="T33" fmla="*/ 183 h 215"/>
                  <a:gd name="T34" fmla="*/ 222 w 301"/>
                  <a:gd name="T35" fmla="*/ 171 h 215"/>
                  <a:gd name="T36" fmla="*/ 211 w 301"/>
                  <a:gd name="T37" fmla="*/ 161 h 215"/>
                  <a:gd name="T38" fmla="*/ 195 w 301"/>
                  <a:gd name="T39" fmla="*/ 147 h 215"/>
                  <a:gd name="T40" fmla="*/ 180 w 301"/>
                  <a:gd name="T41" fmla="*/ 135 h 215"/>
                  <a:gd name="T42" fmla="*/ 175 w 301"/>
                  <a:gd name="T43" fmla="*/ 131 h 215"/>
                  <a:gd name="T44" fmla="*/ 168 w 301"/>
                  <a:gd name="T45" fmla="*/ 135 h 215"/>
                  <a:gd name="T46" fmla="*/ 154 w 301"/>
                  <a:gd name="T47" fmla="*/ 145 h 215"/>
                  <a:gd name="T48" fmla="*/ 136 w 301"/>
                  <a:gd name="T49" fmla="*/ 154 h 215"/>
                  <a:gd name="T50" fmla="*/ 123 w 301"/>
                  <a:gd name="T51" fmla="*/ 159 h 215"/>
                  <a:gd name="T52" fmla="*/ 121 w 301"/>
                  <a:gd name="T53" fmla="*/ 97 h 215"/>
                  <a:gd name="T54" fmla="*/ 129 w 301"/>
                  <a:gd name="T55" fmla="*/ 31 h 215"/>
                  <a:gd name="T56" fmla="*/ 122 w 301"/>
                  <a:gd name="T57" fmla="*/ 27 h 215"/>
                  <a:gd name="T58" fmla="*/ 91 w 301"/>
                  <a:gd name="T59" fmla="*/ 31 h 215"/>
                  <a:gd name="T60" fmla="*/ 65 w 301"/>
                  <a:gd name="T61" fmla="*/ 34 h 215"/>
                  <a:gd name="T62" fmla="*/ 34 w 301"/>
                  <a:gd name="T63" fmla="*/ 33 h 215"/>
                  <a:gd name="T64" fmla="*/ 10 w 301"/>
                  <a:gd name="T65" fmla="*/ 29 h 215"/>
                  <a:gd name="T66" fmla="*/ 0 w 301"/>
                  <a:gd name="T67" fmla="*/ 2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1" h="215">
                    <a:moveTo>
                      <a:pt x="39" y="16"/>
                    </a:moveTo>
                    <a:lnTo>
                      <a:pt x="45" y="14"/>
                    </a:lnTo>
                    <a:lnTo>
                      <a:pt x="59" y="10"/>
                    </a:lnTo>
                    <a:lnTo>
                      <a:pt x="79" y="6"/>
                    </a:lnTo>
                    <a:lnTo>
                      <a:pt x="103" y="2"/>
                    </a:lnTo>
                    <a:lnTo>
                      <a:pt x="126" y="0"/>
                    </a:lnTo>
                    <a:lnTo>
                      <a:pt x="146" y="0"/>
                    </a:lnTo>
                    <a:lnTo>
                      <a:pt x="159" y="2"/>
                    </a:lnTo>
                    <a:lnTo>
                      <a:pt x="163" y="10"/>
                    </a:lnTo>
                    <a:lnTo>
                      <a:pt x="155" y="39"/>
                    </a:lnTo>
                    <a:lnTo>
                      <a:pt x="146" y="75"/>
                    </a:lnTo>
                    <a:lnTo>
                      <a:pt x="136" y="109"/>
                    </a:lnTo>
                    <a:lnTo>
                      <a:pt x="132" y="122"/>
                    </a:lnTo>
                    <a:lnTo>
                      <a:pt x="184" y="58"/>
                    </a:lnTo>
                    <a:lnTo>
                      <a:pt x="188" y="62"/>
                    </a:lnTo>
                    <a:lnTo>
                      <a:pt x="198" y="71"/>
                    </a:lnTo>
                    <a:lnTo>
                      <a:pt x="207" y="83"/>
                    </a:lnTo>
                    <a:lnTo>
                      <a:pt x="212" y="95"/>
                    </a:lnTo>
                    <a:lnTo>
                      <a:pt x="216" y="103"/>
                    </a:lnTo>
                    <a:lnTo>
                      <a:pt x="227" y="113"/>
                    </a:lnTo>
                    <a:lnTo>
                      <a:pt x="242" y="123"/>
                    </a:lnTo>
                    <a:lnTo>
                      <a:pt x="257" y="134"/>
                    </a:lnTo>
                    <a:lnTo>
                      <a:pt x="273" y="145"/>
                    </a:lnTo>
                    <a:lnTo>
                      <a:pt x="288" y="154"/>
                    </a:lnTo>
                    <a:lnTo>
                      <a:pt x="297" y="159"/>
                    </a:lnTo>
                    <a:lnTo>
                      <a:pt x="301" y="162"/>
                    </a:lnTo>
                    <a:lnTo>
                      <a:pt x="299" y="199"/>
                    </a:lnTo>
                    <a:lnTo>
                      <a:pt x="187" y="215"/>
                    </a:lnTo>
                    <a:lnTo>
                      <a:pt x="188" y="214"/>
                    </a:lnTo>
                    <a:lnTo>
                      <a:pt x="194" y="210"/>
                    </a:lnTo>
                    <a:lnTo>
                      <a:pt x="200" y="205"/>
                    </a:lnTo>
                    <a:lnTo>
                      <a:pt x="208" y="198"/>
                    </a:lnTo>
                    <a:lnTo>
                      <a:pt x="215" y="190"/>
                    </a:lnTo>
                    <a:lnTo>
                      <a:pt x="220" y="183"/>
                    </a:lnTo>
                    <a:lnTo>
                      <a:pt x="223" y="177"/>
                    </a:lnTo>
                    <a:lnTo>
                      <a:pt x="222" y="171"/>
                    </a:lnTo>
                    <a:lnTo>
                      <a:pt x="216" y="166"/>
                    </a:lnTo>
                    <a:lnTo>
                      <a:pt x="211" y="161"/>
                    </a:lnTo>
                    <a:lnTo>
                      <a:pt x="203" y="154"/>
                    </a:lnTo>
                    <a:lnTo>
                      <a:pt x="195" y="147"/>
                    </a:lnTo>
                    <a:lnTo>
                      <a:pt x="187" y="141"/>
                    </a:lnTo>
                    <a:lnTo>
                      <a:pt x="180" y="135"/>
                    </a:lnTo>
                    <a:lnTo>
                      <a:pt x="176" y="133"/>
                    </a:lnTo>
                    <a:lnTo>
                      <a:pt x="175" y="131"/>
                    </a:lnTo>
                    <a:lnTo>
                      <a:pt x="174" y="133"/>
                    </a:lnTo>
                    <a:lnTo>
                      <a:pt x="168" y="135"/>
                    </a:lnTo>
                    <a:lnTo>
                      <a:pt x="162" y="139"/>
                    </a:lnTo>
                    <a:lnTo>
                      <a:pt x="154" y="145"/>
                    </a:lnTo>
                    <a:lnTo>
                      <a:pt x="144" y="149"/>
                    </a:lnTo>
                    <a:lnTo>
                      <a:pt x="136" y="154"/>
                    </a:lnTo>
                    <a:lnTo>
                      <a:pt x="129" y="158"/>
                    </a:lnTo>
                    <a:lnTo>
                      <a:pt x="123" y="159"/>
                    </a:lnTo>
                    <a:lnTo>
                      <a:pt x="118" y="141"/>
                    </a:lnTo>
                    <a:lnTo>
                      <a:pt x="121" y="97"/>
                    </a:lnTo>
                    <a:lnTo>
                      <a:pt x="126" y="51"/>
                    </a:lnTo>
                    <a:lnTo>
                      <a:pt x="129" y="31"/>
                    </a:lnTo>
                    <a:lnTo>
                      <a:pt x="127" y="30"/>
                    </a:lnTo>
                    <a:lnTo>
                      <a:pt x="122" y="27"/>
                    </a:lnTo>
                    <a:lnTo>
                      <a:pt x="111" y="27"/>
                    </a:lnTo>
                    <a:lnTo>
                      <a:pt x="91" y="31"/>
                    </a:lnTo>
                    <a:lnTo>
                      <a:pt x="78" y="34"/>
                    </a:lnTo>
                    <a:lnTo>
                      <a:pt x="65" y="34"/>
                    </a:lnTo>
                    <a:lnTo>
                      <a:pt x="49" y="34"/>
                    </a:lnTo>
                    <a:lnTo>
                      <a:pt x="34" y="33"/>
                    </a:lnTo>
                    <a:lnTo>
                      <a:pt x="21" y="31"/>
                    </a:lnTo>
                    <a:lnTo>
                      <a:pt x="10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9" name="Freeform 521"/>
              <p:cNvSpPr>
                <a:spLocks/>
              </p:cNvSpPr>
              <p:nvPr/>
            </p:nvSpPr>
            <p:spPr bwMode="auto">
              <a:xfrm>
                <a:off x="3511" y="1824"/>
                <a:ext cx="23" cy="20"/>
              </a:xfrm>
              <a:custGeom>
                <a:avLst/>
                <a:gdLst>
                  <a:gd name="T0" fmla="*/ 12 w 92"/>
                  <a:gd name="T1" fmla="*/ 0 h 78"/>
                  <a:gd name="T2" fmla="*/ 15 w 92"/>
                  <a:gd name="T3" fmla="*/ 2 h 78"/>
                  <a:gd name="T4" fmla="*/ 22 w 92"/>
                  <a:gd name="T5" fmla="*/ 7 h 78"/>
                  <a:gd name="T6" fmla="*/ 31 w 92"/>
                  <a:gd name="T7" fmla="*/ 15 h 78"/>
                  <a:gd name="T8" fmla="*/ 43 w 92"/>
                  <a:gd name="T9" fmla="*/ 24 h 78"/>
                  <a:gd name="T10" fmla="*/ 55 w 92"/>
                  <a:gd name="T11" fmla="*/ 32 h 78"/>
                  <a:gd name="T12" fmla="*/ 67 w 92"/>
                  <a:gd name="T13" fmla="*/ 42 h 78"/>
                  <a:gd name="T14" fmla="*/ 76 w 92"/>
                  <a:gd name="T15" fmla="*/ 48 h 78"/>
                  <a:gd name="T16" fmla="*/ 83 w 92"/>
                  <a:gd name="T17" fmla="*/ 52 h 78"/>
                  <a:gd name="T18" fmla="*/ 89 w 92"/>
                  <a:gd name="T19" fmla="*/ 58 h 78"/>
                  <a:gd name="T20" fmla="*/ 92 w 92"/>
                  <a:gd name="T21" fmla="*/ 63 h 78"/>
                  <a:gd name="T22" fmla="*/ 91 w 92"/>
                  <a:gd name="T23" fmla="*/ 68 h 78"/>
                  <a:gd name="T24" fmla="*/ 85 w 92"/>
                  <a:gd name="T25" fmla="*/ 71 h 78"/>
                  <a:gd name="T26" fmla="*/ 81 w 92"/>
                  <a:gd name="T27" fmla="*/ 72 h 78"/>
                  <a:gd name="T28" fmla="*/ 75 w 92"/>
                  <a:gd name="T29" fmla="*/ 74 h 78"/>
                  <a:gd name="T30" fmla="*/ 67 w 92"/>
                  <a:gd name="T31" fmla="*/ 75 h 78"/>
                  <a:gd name="T32" fmla="*/ 59 w 92"/>
                  <a:gd name="T33" fmla="*/ 76 h 78"/>
                  <a:gd name="T34" fmla="*/ 49 w 92"/>
                  <a:gd name="T35" fmla="*/ 78 h 78"/>
                  <a:gd name="T36" fmla="*/ 41 w 92"/>
                  <a:gd name="T37" fmla="*/ 78 h 78"/>
                  <a:gd name="T38" fmla="*/ 33 w 92"/>
                  <a:gd name="T39" fmla="*/ 78 h 78"/>
                  <a:gd name="T40" fmla="*/ 27 w 92"/>
                  <a:gd name="T41" fmla="*/ 78 h 78"/>
                  <a:gd name="T42" fmla="*/ 18 w 92"/>
                  <a:gd name="T43" fmla="*/ 75 h 78"/>
                  <a:gd name="T44" fmla="*/ 14 w 92"/>
                  <a:gd name="T45" fmla="*/ 71 h 78"/>
                  <a:gd name="T46" fmla="*/ 18 w 92"/>
                  <a:gd name="T47" fmla="*/ 67 h 78"/>
                  <a:gd name="T48" fmla="*/ 33 w 92"/>
                  <a:gd name="T49" fmla="*/ 62 h 78"/>
                  <a:gd name="T50" fmla="*/ 39 w 92"/>
                  <a:gd name="T51" fmla="*/ 55 h 78"/>
                  <a:gd name="T52" fmla="*/ 35 w 92"/>
                  <a:gd name="T53" fmla="*/ 44 h 78"/>
                  <a:gd name="T54" fmla="*/ 28 w 92"/>
                  <a:gd name="T55" fmla="*/ 35 h 78"/>
                  <a:gd name="T56" fmla="*/ 24 w 92"/>
                  <a:gd name="T57" fmla="*/ 31 h 78"/>
                  <a:gd name="T58" fmla="*/ 23 w 92"/>
                  <a:gd name="T59" fmla="*/ 30 h 78"/>
                  <a:gd name="T60" fmla="*/ 18 w 92"/>
                  <a:gd name="T61" fmla="*/ 26 h 78"/>
                  <a:gd name="T62" fmla="*/ 12 w 92"/>
                  <a:gd name="T63" fmla="*/ 20 h 78"/>
                  <a:gd name="T64" fmla="*/ 7 w 92"/>
                  <a:gd name="T65" fmla="*/ 14 h 78"/>
                  <a:gd name="T66" fmla="*/ 2 w 92"/>
                  <a:gd name="T67" fmla="*/ 8 h 78"/>
                  <a:gd name="T68" fmla="*/ 0 w 92"/>
                  <a:gd name="T69" fmla="*/ 3 h 78"/>
                  <a:gd name="T70" fmla="*/ 3 w 92"/>
                  <a:gd name="T71" fmla="*/ 0 h 78"/>
                  <a:gd name="T72" fmla="*/ 12 w 92"/>
                  <a:gd name="T7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2" h="78">
                    <a:moveTo>
                      <a:pt x="12" y="0"/>
                    </a:moveTo>
                    <a:lnTo>
                      <a:pt x="15" y="2"/>
                    </a:lnTo>
                    <a:lnTo>
                      <a:pt x="22" y="7"/>
                    </a:lnTo>
                    <a:lnTo>
                      <a:pt x="31" y="15"/>
                    </a:lnTo>
                    <a:lnTo>
                      <a:pt x="43" y="24"/>
                    </a:lnTo>
                    <a:lnTo>
                      <a:pt x="55" y="32"/>
                    </a:lnTo>
                    <a:lnTo>
                      <a:pt x="67" y="42"/>
                    </a:lnTo>
                    <a:lnTo>
                      <a:pt x="76" y="48"/>
                    </a:lnTo>
                    <a:lnTo>
                      <a:pt x="83" y="52"/>
                    </a:lnTo>
                    <a:lnTo>
                      <a:pt x="89" y="58"/>
                    </a:lnTo>
                    <a:lnTo>
                      <a:pt x="92" y="63"/>
                    </a:lnTo>
                    <a:lnTo>
                      <a:pt x="91" y="68"/>
                    </a:lnTo>
                    <a:lnTo>
                      <a:pt x="85" y="71"/>
                    </a:lnTo>
                    <a:lnTo>
                      <a:pt x="81" y="72"/>
                    </a:lnTo>
                    <a:lnTo>
                      <a:pt x="75" y="74"/>
                    </a:lnTo>
                    <a:lnTo>
                      <a:pt x="67" y="75"/>
                    </a:lnTo>
                    <a:lnTo>
                      <a:pt x="59" y="76"/>
                    </a:lnTo>
                    <a:lnTo>
                      <a:pt x="49" y="78"/>
                    </a:lnTo>
                    <a:lnTo>
                      <a:pt x="41" y="78"/>
                    </a:lnTo>
                    <a:lnTo>
                      <a:pt x="33" y="78"/>
                    </a:lnTo>
                    <a:lnTo>
                      <a:pt x="27" y="78"/>
                    </a:lnTo>
                    <a:lnTo>
                      <a:pt x="18" y="75"/>
                    </a:lnTo>
                    <a:lnTo>
                      <a:pt x="14" y="71"/>
                    </a:lnTo>
                    <a:lnTo>
                      <a:pt x="18" y="67"/>
                    </a:lnTo>
                    <a:lnTo>
                      <a:pt x="33" y="62"/>
                    </a:lnTo>
                    <a:lnTo>
                      <a:pt x="39" y="55"/>
                    </a:lnTo>
                    <a:lnTo>
                      <a:pt x="35" y="44"/>
                    </a:lnTo>
                    <a:lnTo>
                      <a:pt x="28" y="35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18" y="26"/>
                    </a:lnTo>
                    <a:lnTo>
                      <a:pt x="12" y="20"/>
                    </a:lnTo>
                    <a:lnTo>
                      <a:pt x="7" y="14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0" name="Freeform 522"/>
              <p:cNvSpPr>
                <a:spLocks/>
              </p:cNvSpPr>
              <p:nvPr/>
            </p:nvSpPr>
            <p:spPr bwMode="auto">
              <a:xfrm>
                <a:off x="3522" y="1805"/>
                <a:ext cx="25" cy="15"/>
              </a:xfrm>
              <a:custGeom>
                <a:avLst/>
                <a:gdLst>
                  <a:gd name="T0" fmla="*/ 27 w 101"/>
                  <a:gd name="T1" fmla="*/ 0 h 60"/>
                  <a:gd name="T2" fmla="*/ 69 w 101"/>
                  <a:gd name="T3" fmla="*/ 33 h 60"/>
                  <a:gd name="T4" fmla="*/ 101 w 101"/>
                  <a:gd name="T5" fmla="*/ 41 h 60"/>
                  <a:gd name="T6" fmla="*/ 101 w 101"/>
                  <a:gd name="T7" fmla="*/ 44 h 60"/>
                  <a:gd name="T8" fmla="*/ 100 w 101"/>
                  <a:gd name="T9" fmla="*/ 49 h 60"/>
                  <a:gd name="T10" fmla="*/ 97 w 101"/>
                  <a:gd name="T11" fmla="*/ 55 h 60"/>
                  <a:gd name="T12" fmla="*/ 93 w 101"/>
                  <a:gd name="T13" fmla="*/ 59 h 60"/>
                  <a:gd name="T14" fmla="*/ 89 w 101"/>
                  <a:gd name="T15" fmla="*/ 60 h 60"/>
                  <a:gd name="T16" fmla="*/ 81 w 101"/>
                  <a:gd name="T17" fmla="*/ 60 h 60"/>
                  <a:gd name="T18" fmla="*/ 72 w 101"/>
                  <a:gd name="T19" fmla="*/ 60 h 60"/>
                  <a:gd name="T20" fmla="*/ 61 w 101"/>
                  <a:gd name="T21" fmla="*/ 60 h 60"/>
                  <a:gd name="T22" fmla="*/ 51 w 101"/>
                  <a:gd name="T23" fmla="*/ 60 h 60"/>
                  <a:gd name="T24" fmla="*/ 41 w 101"/>
                  <a:gd name="T25" fmla="*/ 59 h 60"/>
                  <a:gd name="T26" fmla="*/ 36 w 101"/>
                  <a:gd name="T27" fmla="*/ 59 h 60"/>
                  <a:gd name="T28" fmla="*/ 33 w 101"/>
                  <a:gd name="T29" fmla="*/ 59 h 60"/>
                  <a:gd name="T30" fmla="*/ 35 w 101"/>
                  <a:gd name="T31" fmla="*/ 57 h 60"/>
                  <a:gd name="T32" fmla="*/ 39 w 101"/>
                  <a:gd name="T33" fmla="*/ 52 h 60"/>
                  <a:gd name="T34" fmla="*/ 43 w 101"/>
                  <a:gd name="T35" fmla="*/ 48 h 60"/>
                  <a:gd name="T36" fmla="*/ 48 w 101"/>
                  <a:gd name="T37" fmla="*/ 44 h 60"/>
                  <a:gd name="T38" fmla="*/ 49 w 101"/>
                  <a:gd name="T39" fmla="*/ 39 h 60"/>
                  <a:gd name="T40" fmla="*/ 43 w 101"/>
                  <a:gd name="T41" fmla="*/ 29 h 60"/>
                  <a:gd name="T42" fmla="*/ 32 w 101"/>
                  <a:gd name="T43" fmla="*/ 23 h 60"/>
                  <a:gd name="T44" fmla="*/ 24 w 101"/>
                  <a:gd name="T45" fmla="*/ 23 h 60"/>
                  <a:gd name="T46" fmla="*/ 17 w 101"/>
                  <a:gd name="T47" fmla="*/ 26 h 60"/>
                  <a:gd name="T48" fmla="*/ 8 w 101"/>
                  <a:gd name="T49" fmla="*/ 26 h 60"/>
                  <a:gd name="T50" fmla="*/ 1 w 101"/>
                  <a:gd name="T51" fmla="*/ 22 h 60"/>
                  <a:gd name="T52" fmla="*/ 0 w 101"/>
                  <a:gd name="T53" fmla="*/ 16 h 60"/>
                  <a:gd name="T54" fmla="*/ 7 w 101"/>
                  <a:gd name="T55" fmla="*/ 11 h 60"/>
                  <a:gd name="T56" fmla="*/ 16 w 101"/>
                  <a:gd name="T57" fmla="*/ 6 h 60"/>
                  <a:gd name="T58" fmla="*/ 23 w 101"/>
                  <a:gd name="T59" fmla="*/ 2 h 60"/>
                  <a:gd name="T60" fmla="*/ 27 w 101"/>
                  <a:gd name="T6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60">
                    <a:moveTo>
                      <a:pt x="27" y="0"/>
                    </a:moveTo>
                    <a:lnTo>
                      <a:pt x="69" y="33"/>
                    </a:lnTo>
                    <a:lnTo>
                      <a:pt x="101" y="41"/>
                    </a:lnTo>
                    <a:lnTo>
                      <a:pt x="101" y="44"/>
                    </a:lnTo>
                    <a:lnTo>
                      <a:pt x="100" y="49"/>
                    </a:lnTo>
                    <a:lnTo>
                      <a:pt x="97" y="55"/>
                    </a:lnTo>
                    <a:lnTo>
                      <a:pt x="93" y="59"/>
                    </a:lnTo>
                    <a:lnTo>
                      <a:pt x="89" y="60"/>
                    </a:lnTo>
                    <a:lnTo>
                      <a:pt x="81" y="60"/>
                    </a:lnTo>
                    <a:lnTo>
                      <a:pt x="72" y="60"/>
                    </a:lnTo>
                    <a:lnTo>
                      <a:pt x="61" y="60"/>
                    </a:lnTo>
                    <a:lnTo>
                      <a:pt x="51" y="60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5" y="57"/>
                    </a:lnTo>
                    <a:lnTo>
                      <a:pt x="39" y="52"/>
                    </a:lnTo>
                    <a:lnTo>
                      <a:pt x="43" y="48"/>
                    </a:lnTo>
                    <a:lnTo>
                      <a:pt x="48" y="44"/>
                    </a:lnTo>
                    <a:lnTo>
                      <a:pt x="49" y="39"/>
                    </a:lnTo>
                    <a:lnTo>
                      <a:pt x="43" y="29"/>
                    </a:lnTo>
                    <a:lnTo>
                      <a:pt x="32" y="23"/>
                    </a:lnTo>
                    <a:lnTo>
                      <a:pt x="24" y="23"/>
                    </a:lnTo>
                    <a:lnTo>
                      <a:pt x="17" y="26"/>
                    </a:lnTo>
                    <a:lnTo>
                      <a:pt x="8" y="26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1" name="Freeform 523"/>
              <p:cNvSpPr>
                <a:spLocks/>
              </p:cNvSpPr>
              <p:nvPr/>
            </p:nvSpPr>
            <p:spPr bwMode="auto">
              <a:xfrm>
                <a:off x="3622" y="1282"/>
                <a:ext cx="45" cy="48"/>
              </a:xfrm>
              <a:custGeom>
                <a:avLst/>
                <a:gdLst>
                  <a:gd name="T0" fmla="*/ 7 w 179"/>
                  <a:gd name="T1" fmla="*/ 193 h 193"/>
                  <a:gd name="T2" fmla="*/ 12 w 179"/>
                  <a:gd name="T3" fmla="*/ 193 h 193"/>
                  <a:gd name="T4" fmla="*/ 21 w 179"/>
                  <a:gd name="T5" fmla="*/ 192 h 193"/>
                  <a:gd name="T6" fmla="*/ 31 w 179"/>
                  <a:gd name="T7" fmla="*/ 188 h 193"/>
                  <a:gd name="T8" fmla="*/ 37 w 179"/>
                  <a:gd name="T9" fmla="*/ 181 h 193"/>
                  <a:gd name="T10" fmla="*/ 44 w 179"/>
                  <a:gd name="T11" fmla="*/ 171 h 193"/>
                  <a:gd name="T12" fmla="*/ 54 w 179"/>
                  <a:gd name="T13" fmla="*/ 159 h 193"/>
                  <a:gd name="T14" fmla="*/ 65 w 179"/>
                  <a:gd name="T15" fmla="*/ 147 h 193"/>
                  <a:gd name="T16" fmla="*/ 76 w 179"/>
                  <a:gd name="T17" fmla="*/ 139 h 193"/>
                  <a:gd name="T18" fmla="*/ 86 w 179"/>
                  <a:gd name="T19" fmla="*/ 134 h 193"/>
                  <a:gd name="T20" fmla="*/ 97 w 179"/>
                  <a:gd name="T21" fmla="*/ 128 h 193"/>
                  <a:gd name="T22" fmla="*/ 106 w 179"/>
                  <a:gd name="T23" fmla="*/ 124 h 193"/>
                  <a:gd name="T24" fmla="*/ 110 w 179"/>
                  <a:gd name="T25" fmla="*/ 122 h 193"/>
                  <a:gd name="T26" fmla="*/ 113 w 179"/>
                  <a:gd name="T27" fmla="*/ 116 h 193"/>
                  <a:gd name="T28" fmla="*/ 116 w 179"/>
                  <a:gd name="T29" fmla="*/ 108 h 193"/>
                  <a:gd name="T30" fmla="*/ 117 w 179"/>
                  <a:gd name="T31" fmla="*/ 103 h 193"/>
                  <a:gd name="T32" fmla="*/ 117 w 179"/>
                  <a:gd name="T33" fmla="*/ 100 h 193"/>
                  <a:gd name="T34" fmla="*/ 179 w 179"/>
                  <a:gd name="T35" fmla="*/ 2 h 193"/>
                  <a:gd name="T36" fmla="*/ 178 w 179"/>
                  <a:gd name="T37" fmla="*/ 0 h 193"/>
                  <a:gd name="T38" fmla="*/ 177 w 179"/>
                  <a:gd name="T39" fmla="*/ 0 h 193"/>
                  <a:gd name="T40" fmla="*/ 173 w 179"/>
                  <a:gd name="T41" fmla="*/ 0 h 193"/>
                  <a:gd name="T42" fmla="*/ 170 w 179"/>
                  <a:gd name="T43" fmla="*/ 4 h 193"/>
                  <a:gd name="T44" fmla="*/ 166 w 179"/>
                  <a:gd name="T45" fmla="*/ 10 h 193"/>
                  <a:gd name="T46" fmla="*/ 159 w 179"/>
                  <a:gd name="T47" fmla="*/ 20 h 193"/>
                  <a:gd name="T48" fmla="*/ 150 w 179"/>
                  <a:gd name="T49" fmla="*/ 34 h 193"/>
                  <a:gd name="T50" fmla="*/ 141 w 179"/>
                  <a:gd name="T51" fmla="*/ 48 h 193"/>
                  <a:gd name="T52" fmla="*/ 132 w 179"/>
                  <a:gd name="T53" fmla="*/ 62 h 193"/>
                  <a:gd name="T54" fmla="*/ 124 w 179"/>
                  <a:gd name="T55" fmla="*/ 74 h 193"/>
                  <a:gd name="T56" fmla="*/ 118 w 179"/>
                  <a:gd name="T57" fmla="*/ 83 h 193"/>
                  <a:gd name="T58" fmla="*/ 116 w 179"/>
                  <a:gd name="T59" fmla="*/ 86 h 193"/>
                  <a:gd name="T60" fmla="*/ 108 w 179"/>
                  <a:gd name="T61" fmla="*/ 99 h 193"/>
                  <a:gd name="T62" fmla="*/ 104 w 179"/>
                  <a:gd name="T63" fmla="*/ 102 h 193"/>
                  <a:gd name="T64" fmla="*/ 94 w 179"/>
                  <a:gd name="T65" fmla="*/ 106 h 193"/>
                  <a:gd name="T66" fmla="*/ 84 w 179"/>
                  <a:gd name="T67" fmla="*/ 111 h 193"/>
                  <a:gd name="T68" fmla="*/ 77 w 179"/>
                  <a:gd name="T69" fmla="*/ 115 h 193"/>
                  <a:gd name="T70" fmla="*/ 73 w 179"/>
                  <a:gd name="T71" fmla="*/ 116 h 193"/>
                  <a:gd name="T72" fmla="*/ 66 w 179"/>
                  <a:gd name="T73" fmla="*/ 120 h 193"/>
                  <a:gd name="T74" fmla="*/ 57 w 179"/>
                  <a:gd name="T75" fmla="*/ 124 h 193"/>
                  <a:gd name="T76" fmla="*/ 48 w 179"/>
                  <a:gd name="T77" fmla="*/ 130 h 193"/>
                  <a:gd name="T78" fmla="*/ 37 w 179"/>
                  <a:gd name="T79" fmla="*/ 136 h 193"/>
                  <a:gd name="T80" fmla="*/ 27 w 179"/>
                  <a:gd name="T81" fmla="*/ 143 h 193"/>
                  <a:gd name="T82" fmla="*/ 20 w 179"/>
                  <a:gd name="T83" fmla="*/ 148 h 193"/>
                  <a:gd name="T84" fmla="*/ 15 w 179"/>
                  <a:gd name="T85" fmla="*/ 154 h 193"/>
                  <a:gd name="T86" fmla="*/ 8 w 179"/>
                  <a:gd name="T87" fmla="*/ 166 h 193"/>
                  <a:gd name="T88" fmla="*/ 1 w 179"/>
                  <a:gd name="T89" fmla="*/ 179 h 193"/>
                  <a:gd name="T90" fmla="*/ 0 w 179"/>
                  <a:gd name="T91" fmla="*/ 189 h 193"/>
                  <a:gd name="T92" fmla="*/ 7 w 179"/>
                  <a:gd name="T93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93">
                    <a:moveTo>
                      <a:pt x="7" y="193"/>
                    </a:moveTo>
                    <a:lnTo>
                      <a:pt x="12" y="193"/>
                    </a:lnTo>
                    <a:lnTo>
                      <a:pt x="21" y="192"/>
                    </a:lnTo>
                    <a:lnTo>
                      <a:pt x="31" y="188"/>
                    </a:lnTo>
                    <a:lnTo>
                      <a:pt x="37" y="181"/>
                    </a:lnTo>
                    <a:lnTo>
                      <a:pt x="44" y="171"/>
                    </a:lnTo>
                    <a:lnTo>
                      <a:pt x="54" y="159"/>
                    </a:lnTo>
                    <a:lnTo>
                      <a:pt x="65" y="147"/>
                    </a:lnTo>
                    <a:lnTo>
                      <a:pt x="76" y="139"/>
                    </a:lnTo>
                    <a:lnTo>
                      <a:pt x="86" y="134"/>
                    </a:lnTo>
                    <a:lnTo>
                      <a:pt x="97" y="128"/>
                    </a:lnTo>
                    <a:lnTo>
                      <a:pt x="106" y="124"/>
                    </a:lnTo>
                    <a:lnTo>
                      <a:pt x="110" y="122"/>
                    </a:lnTo>
                    <a:lnTo>
                      <a:pt x="113" y="116"/>
                    </a:lnTo>
                    <a:lnTo>
                      <a:pt x="116" y="108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79" y="2"/>
                    </a:lnTo>
                    <a:lnTo>
                      <a:pt x="178" y="0"/>
                    </a:lnTo>
                    <a:lnTo>
                      <a:pt x="177" y="0"/>
                    </a:lnTo>
                    <a:lnTo>
                      <a:pt x="173" y="0"/>
                    </a:lnTo>
                    <a:lnTo>
                      <a:pt x="170" y="4"/>
                    </a:lnTo>
                    <a:lnTo>
                      <a:pt x="166" y="10"/>
                    </a:lnTo>
                    <a:lnTo>
                      <a:pt x="159" y="20"/>
                    </a:lnTo>
                    <a:lnTo>
                      <a:pt x="150" y="34"/>
                    </a:lnTo>
                    <a:lnTo>
                      <a:pt x="141" y="48"/>
                    </a:lnTo>
                    <a:lnTo>
                      <a:pt x="132" y="62"/>
                    </a:lnTo>
                    <a:lnTo>
                      <a:pt x="124" y="74"/>
                    </a:lnTo>
                    <a:lnTo>
                      <a:pt x="118" y="83"/>
                    </a:lnTo>
                    <a:lnTo>
                      <a:pt x="116" y="86"/>
                    </a:lnTo>
                    <a:lnTo>
                      <a:pt x="108" y="99"/>
                    </a:lnTo>
                    <a:lnTo>
                      <a:pt x="104" y="102"/>
                    </a:lnTo>
                    <a:lnTo>
                      <a:pt x="94" y="106"/>
                    </a:lnTo>
                    <a:lnTo>
                      <a:pt x="84" y="111"/>
                    </a:lnTo>
                    <a:lnTo>
                      <a:pt x="77" y="115"/>
                    </a:lnTo>
                    <a:lnTo>
                      <a:pt x="73" y="116"/>
                    </a:lnTo>
                    <a:lnTo>
                      <a:pt x="66" y="120"/>
                    </a:lnTo>
                    <a:lnTo>
                      <a:pt x="57" y="124"/>
                    </a:lnTo>
                    <a:lnTo>
                      <a:pt x="48" y="130"/>
                    </a:lnTo>
                    <a:lnTo>
                      <a:pt x="37" y="136"/>
                    </a:lnTo>
                    <a:lnTo>
                      <a:pt x="27" y="143"/>
                    </a:lnTo>
                    <a:lnTo>
                      <a:pt x="20" y="148"/>
                    </a:lnTo>
                    <a:lnTo>
                      <a:pt x="15" y="154"/>
                    </a:lnTo>
                    <a:lnTo>
                      <a:pt x="8" y="166"/>
                    </a:lnTo>
                    <a:lnTo>
                      <a:pt x="1" y="179"/>
                    </a:lnTo>
                    <a:lnTo>
                      <a:pt x="0" y="189"/>
                    </a:lnTo>
                    <a:lnTo>
                      <a:pt x="7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2" name="Freeform 524"/>
              <p:cNvSpPr>
                <a:spLocks/>
              </p:cNvSpPr>
              <p:nvPr/>
            </p:nvSpPr>
            <p:spPr bwMode="auto">
              <a:xfrm>
                <a:off x="3610" y="1309"/>
                <a:ext cx="5" cy="15"/>
              </a:xfrm>
              <a:custGeom>
                <a:avLst/>
                <a:gdLst>
                  <a:gd name="T0" fmla="*/ 5 w 20"/>
                  <a:gd name="T1" fmla="*/ 0 h 60"/>
                  <a:gd name="T2" fmla="*/ 8 w 20"/>
                  <a:gd name="T3" fmla="*/ 4 h 60"/>
                  <a:gd name="T4" fmla="*/ 12 w 20"/>
                  <a:gd name="T5" fmla="*/ 13 h 60"/>
                  <a:gd name="T6" fmla="*/ 17 w 20"/>
                  <a:gd name="T7" fmla="*/ 22 h 60"/>
                  <a:gd name="T8" fmla="*/ 20 w 20"/>
                  <a:gd name="T9" fmla="*/ 30 h 60"/>
                  <a:gd name="T10" fmla="*/ 20 w 20"/>
                  <a:gd name="T11" fmla="*/ 34 h 60"/>
                  <a:gd name="T12" fmla="*/ 18 w 20"/>
                  <a:gd name="T13" fmla="*/ 38 h 60"/>
                  <a:gd name="T14" fmla="*/ 17 w 20"/>
                  <a:gd name="T15" fmla="*/ 44 h 60"/>
                  <a:gd name="T16" fmla="*/ 14 w 20"/>
                  <a:gd name="T17" fmla="*/ 48 h 60"/>
                  <a:gd name="T18" fmla="*/ 12 w 20"/>
                  <a:gd name="T19" fmla="*/ 52 h 60"/>
                  <a:gd name="T20" fmla="*/ 9 w 20"/>
                  <a:gd name="T21" fmla="*/ 57 h 60"/>
                  <a:gd name="T22" fmla="*/ 6 w 20"/>
                  <a:gd name="T23" fmla="*/ 60 h 60"/>
                  <a:gd name="T24" fmla="*/ 2 w 20"/>
                  <a:gd name="T25" fmla="*/ 58 h 60"/>
                  <a:gd name="T26" fmla="*/ 0 w 20"/>
                  <a:gd name="T27" fmla="*/ 49 h 60"/>
                  <a:gd name="T28" fmla="*/ 0 w 20"/>
                  <a:gd name="T29" fmla="*/ 32 h 60"/>
                  <a:gd name="T30" fmla="*/ 1 w 20"/>
                  <a:gd name="T31" fmla="*/ 14 h 60"/>
                  <a:gd name="T32" fmla="*/ 5 w 20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0">
                    <a:moveTo>
                      <a:pt x="5" y="0"/>
                    </a:moveTo>
                    <a:lnTo>
                      <a:pt x="8" y="4"/>
                    </a:lnTo>
                    <a:lnTo>
                      <a:pt x="12" y="13"/>
                    </a:lnTo>
                    <a:lnTo>
                      <a:pt x="17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18" y="38"/>
                    </a:lnTo>
                    <a:lnTo>
                      <a:pt x="17" y="44"/>
                    </a:lnTo>
                    <a:lnTo>
                      <a:pt x="14" y="48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3" name="Freeform 525"/>
              <p:cNvSpPr>
                <a:spLocks/>
              </p:cNvSpPr>
              <p:nvPr/>
            </p:nvSpPr>
            <p:spPr bwMode="auto">
              <a:xfrm>
                <a:off x="3491" y="1332"/>
                <a:ext cx="80" cy="146"/>
              </a:xfrm>
              <a:custGeom>
                <a:avLst/>
                <a:gdLst>
                  <a:gd name="T0" fmla="*/ 268 w 320"/>
                  <a:gd name="T1" fmla="*/ 192 h 582"/>
                  <a:gd name="T2" fmla="*/ 256 w 320"/>
                  <a:gd name="T3" fmla="*/ 174 h 582"/>
                  <a:gd name="T4" fmla="*/ 240 w 320"/>
                  <a:gd name="T5" fmla="*/ 168 h 582"/>
                  <a:gd name="T6" fmla="*/ 223 w 320"/>
                  <a:gd name="T7" fmla="*/ 172 h 582"/>
                  <a:gd name="T8" fmla="*/ 205 w 320"/>
                  <a:gd name="T9" fmla="*/ 177 h 582"/>
                  <a:gd name="T10" fmla="*/ 190 w 320"/>
                  <a:gd name="T11" fmla="*/ 181 h 582"/>
                  <a:gd name="T12" fmla="*/ 179 w 320"/>
                  <a:gd name="T13" fmla="*/ 174 h 582"/>
                  <a:gd name="T14" fmla="*/ 174 w 320"/>
                  <a:gd name="T15" fmla="*/ 145 h 582"/>
                  <a:gd name="T16" fmla="*/ 169 w 320"/>
                  <a:gd name="T17" fmla="*/ 122 h 582"/>
                  <a:gd name="T18" fmla="*/ 147 w 320"/>
                  <a:gd name="T19" fmla="*/ 112 h 582"/>
                  <a:gd name="T20" fmla="*/ 119 w 320"/>
                  <a:gd name="T21" fmla="*/ 104 h 582"/>
                  <a:gd name="T22" fmla="*/ 98 w 320"/>
                  <a:gd name="T23" fmla="*/ 98 h 582"/>
                  <a:gd name="T24" fmla="*/ 68 w 320"/>
                  <a:gd name="T25" fmla="*/ 30 h 582"/>
                  <a:gd name="T26" fmla="*/ 37 w 320"/>
                  <a:gd name="T27" fmla="*/ 29 h 582"/>
                  <a:gd name="T28" fmla="*/ 46 w 320"/>
                  <a:gd name="T29" fmla="*/ 57 h 582"/>
                  <a:gd name="T30" fmla="*/ 50 w 320"/>
                  <a:gd name="T31" fmla="*/ 73 h 582"/>
                  <a:gd name="T32" fmla="*/ 45 w 320"/>
                  <a:gd name="T33" fmla="*/ 74 h 582"/>
                  <a:gd name="T34" fmla="*/ 42 w 320"/>
                  <a:gd name="T35" fmla="*/ 76 h 582"/>
                  <a:gd name="T36" fmla="*/ 38 w 320"/>
                  <a:gd name="T37" fmla="*/ 73 h 582"/>
                  <a:gd name="T38" fmla="*/ 32 w 320"/>
                  <a:gd name="T39" fmla="*/ 56 h 582"/>
                  <a:gd name="T40" fmla="*/ 20 w 320"/>
                  <a:gd name="T41" fmla="*/ 24 h 582"/>
                  <a:gd name="T42" fmla="*/ 0 w 320"/>
                  <a:gd name="T43" fmla="*/ 0 h 582"/>
                  <a:gd name="T44" fmla="*/ 62 w 320"/>
                  <a:gd name="T45" fmla="*/ 310 h 582"/>
                  <a:gd name="T46" fmla="*/ 74 w 320"/>
                  <a:gd name="T47" fmla="*/ 561 h 582"/>
                  <a:gd name="T48" fmla="*/ 86 w 320"/>
                  <a:gd name="T49" fmla="*/ 582 h 582"/>
                  <a:gd name="T50" fmla="*/ 90 w 320"/>
                  <a:gd name="T51" fmla="*/ 521 h 582"/>
                  <a:gd name="T52" fmla="*/ 85 w 320"/>
                  <a:gd name="T53" fmla="*/ 314 h 582"/>
                  <a:gd name="T54" fmla="*/ 77 w 320"/>
                  <a:gd name="T55" fmla="*/ 209 h 582"/>
                  <a:gd name="T56" fmla="*/ 77 w 320"/>
                  <a:gd name="T57" fmla="*/ 144 h 582"/>
                  <a:gd name="T58" fmla="*/ 142 w 320"/>
                  <a:gd name="T59" fmla="*/ 427 h 582"/>
                  <a:gd name="T60" fmla="*/ 104 w 320"/>
                  <a:gd name="T61" fmla="*/ 140 h 582"/>
                  <a:gd name="T62" fmla="*/ 123 w 320"/>
                  <a:gd name="T63" fmla="*/ 148 h 582"/>
                  <a:gd name="T64" fmla="*/ 141 w 320"/>
                  <a:gd name="T65" fmla="*/ 156 h 582"/>
                  <a:gd name="T66" fmla="*/ 158 w 320"/>
                  <a:gd name="T67" fmla="*/ 189 h 582"/>
                  <a:gd name="T68" fmla="*/ 171 w 320"/>
                  <a:gd name="T69" fmla="*/ 244 h 582"/>
                  <a:gd name="T70" fmla="*/ 177 w 320"/>
                  <a:gd name="T71" fmla="*/ 277 h 582"/>
                  <a:gd name="T72" fmla="*/ 194 w 320"/>
                  <a:gd name="T73" fmla="*/ 293 h 582"/>
                  <a:gd name="T74" fmla="*/ 210 w 320"/>
                  <a:gd name="T75" fmla="*/ 281 h 582"/>
                  <a:gd name="T76" fmla="*/ 222 w 320"/>
                  <a:gd name="T77" fmla="*/ 254 h 582"/>
                  <a:gd name="T78" fmla="*/ 227 w 320"/>
                  <a:gd name="T79" fmla="*/ 232 h 582"/>
                  <a:gd name="T80" fmla="*/ 271 w 320"/>
                  <a:gd name="T81" fmla="*/ 258 h 582"/>
                  <a:gd name="T82" fmla="*/ 267 w 320"/>
                  <a:gd name="T83" fmla="*/ 286 h 582"/>
                  <a:gd name="T84" fmla="*/ 271 w 320"/>
                  <a:gd name="T85" fmla="*/ 314 h 582"/>
                  <a:gd name="T86" fmla="*/ 294 w 320"/>
                  <a:gd name="T87" fmla="*/ 277 h 582"/>
                  <a:gd name="T88" fmla="*/ 308 w 320"/>
                  <a:gd name="T89" fmla="*/ 240 h 582"/>
                  <a:gd name="T90" fmla="*/ 319 w 320"/>
                  <a:gd name="T91" fmla="*/ 188 h 582"/>
                  <a:gd name="T92" fmla="*/ 308 w 320"/>
                  <a:gd name="T93" fmla="*/ 194 h 582"/>
                  <a:gd name="T94" fmla="*/ 294 w 320"/>
                  <a:gd name="T95" fmla="*/ 202 h 582"/>
                  <a:gd name="T96" fmla="*/ 279 w 320"/>
                  <a:gd name="T97" fmla="*/ 204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0" h="582">
                    <a:moveTo>
                      <a:pt x="274" y="200"/>
                    </a:moveTo>
                    <a:lnTo>
                      <a:pt x="268" y="192"/>
                    </a:lnTo>
                    <a:lnTo>
                      <a:pt x="263" y="182"/>
                    </a:lnTo>
                    <a:lnTo>
                      <a:pt x="256" y="174"/>
                    </a:lnTo>
                    <a:lnTo>
                      <a:pt x="247" y="169"/>
                    </a:lnTo>
                    <a:lnTo>
                      <a:pt x="240" y="168"/>
                    </a:lnTo>
                    <a:lnTo>
                      <a:pt x="232" y="169"/>
                    </a:lnTo>
                    <a:lnTo>
                      <a:pt x="223" y="172"/>
                    </a:lnTo>
                    <a:lnTo>
                      <a:pt x="214" y="174"/>
                    </a:lnTo>
                    <a:lnTo>
                      <a:pt x="205" y="177"/>
                    </a:lnTo>
                    <a:lnTo>
                      <a:pt x="197" y="180"/>
                    </a:lnTo>
                    <a:lnTo>
                      <a:pt x="190" y="181"/>
                    </a:lnTo>
                    <a:lnTo>
                      <a:pt x="185" y="181"/>
                    </a:lnTo>
                    <a:lnTo>
                      <a:pt x="179" y="174"/>
                    </a:lnTo>
                    <a:lnTo>
                      <a:pt x="177" y="161"/>
                    </a:lnTo>
                    <a:lnTo>
                      <a:pt x="174" y="145"/>
                    </a:lnTo>
                    <a:lnTo>
                      <a:pt x="173" y="129"/>
                    </a:lnTo>
                    <a:lnTo>
                      <a:pt x="169" y="122"/>
                    </a:lnTo>
                    <a:lnTo>
                      <a:pt x="159" y="116"/>
                    </a:lnTo>
                    <a:lnTo>
                      <a:pt x="147" y="112"/>
                    </a:lnTo>
                    <a:lnTo>
                      <a:pt x="133" y="106"/>
                    </a:lnTo>
                    <a:lnTo>
                      <a:pt x="119" y="104"/>
                    </a:lnTo>
                    <a:lnTo>
                      <a:pt x="108" y="101"/>
                    </a:lnTo>
                    <a:lnTo>
                      <a:pt x="98" y="98"/>
                    </a:lnTo>
                    <a:lnTo>
                      <a:pt x="96" y="98"/>
                    </a:lnTo>
                    <a:lnTo>
                      <a:pt x="68" y="30"/>
                    </a:lnTo>
                    <a:lnTo>
                      <a:pt x="33" y="14"/>
                    </a:lnTo>
                    <a:lnTo>
                      <a:pt x="37" y="29"/>
                    </a:lnTo>
                    <a:lnTo>
                      <a:pt x="42" y="42"/>
                    </a:lnTo>
                    <a:lnTo>
                      <a:pt x="46" y="57"/>
                    </a:lnTo>
                    <a:lnTo>
                      <a:pt x="50" y="72"/>
                    </a:lnTo>
                    <a:lnTo>
                      <a:pt x="50" y="73"/>
                    </a:lnTo>
                    <a:lnTo>
                      <a:pt x="48" y="74"/>
                    </a:lnTo>
                    <a:lnTo>
                      <a:pt x="45" y="74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0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2" y="56"/>
                    </a:lnTo>
                    <a:lnTo>
                      <a:pt x="26" y="40"/>
                    </a:lnTo>
                    <a:lnTo>
                      <a:pt x="20" y="2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22" y="70"/>
                    </a:lnTo>
                    <a:lnTo>
                      <a:pt x="62" y="310"/>
                    </a:lnTo>
                    <a:lnTo>
                      <a:pt x="72" y="554"/>
                    </a:lnTo>
                    <a:lnTo>
                      <a:pt x="74" y="561"/>
                    </a:lnTo>
                    <a:lnTo>
                      <a:pt x="80" y="573"/>
                    </a:lnTo>
                    <a:lnTo>
                      <a:pt x="86" y="582"/>
                    </a:lnTo>
                    <a:lnTo>
                      <a:pt x="90" y="575"/>
                    </a:lnTo>
                    <a:lnTo>
                      <a:pt x="90" y="521"/>
                    </a:lnTo>
                    <a:lnTo>
                      <a:pt x="89" y="419"/>
                    </a:lnTo>
                    <a:lnTo>
                      <a:pt x="85" y="314"/>
                    </a:lnTo>
                    <a:lnTo>
                      <a:pt x="81" y="246"/>
                    </a:lnTo>
                    <a:lnTo>
                      <a:pt x="77" y="209"/>
                    </a:lnTo>
                    <a:lnTo>
                      <a:pt x="77" y="172"/>
                    </a:lnTo>
                    <a:lnTo>
                      <a:pt x="77" y="144"/>
                    </a:lnTo>
                    <a:lnTo>
                      <a:pt x="77" y="132"/>
                    </a:lnTo>
                    <a:lnTo>
                      <a:pt x="142" y="427"/>
                    </a:lnTo>
                    <a:lnTo>
                      <a:pt x="100" y="138"/>
                    </a:lnTo>
                    <a:lnTo>
                      <a:pt x="104" y="140"/>
                    </a:lnTo>
                    <a:lnTo>
                      <a:pt x="113" y="144"/>
                    </a:lnTo>
                    <a:lnTo>
                      <a:pt x="123" y="148"/>
                    </a:lnTo>
                    <a:lnTo>
                      <a:pt x="133" y="150"/>
                    </a:lnTo>
                    <a:lnTo>
                      <a:pt x="141" y="156"/>
                    </a:lnTo>
                    <a:lnTo>
                      <a:pt x="149" y="168"/>
                    </a:lnTo>
                    <a:lnTo>
                      <a:pt x="158" y="189"/>
                    </a:lnTo>
                    <a:lnTo>
                      <a:pt x="166" y="218"/>
                    </a:lnTo>
                    <a:lnTo>
                      <a:pt x="171" y="244"/>
                    </a:lnTo>
                    <a:lnTo>
                      <a:pt x="174" y="264"/>
                    </a:lnTo>
                    <a:lnTo>
                      <a:pt x="177" y="277"/>
                    </a:lnTo>
                    <a:lnTo>
                      <a:pt x="185" y="289"/>
                    </a:lnTo>
                    <a:lnTo>
                      <a:pt x="194" y="293"/>
                    </a:lnTo>
                    <a:lnTo>
                      <a:pt x="202" y="290"/>
                    </a:lnTo>
                    <a:lnTo>
                      <a:pt x="210" y="281"/>
                    </a:lnTo>
                    <a:lnTo>
                      <a:pt x="217" y="268"/>
                    </a:lnTo>
                    <a:lnTo>
                      <a:pt x="222" y="254"/>
                    </a:lnTo>
                    <a:lnTo>
                      <a:pt x="226" y="241"/>
                    </a:lnTo>
                    <a:lnTo>
                      <a:pt x="227" y="232"/>
                    </a:lnTo>
                    <a:lnTo>
                      <a:pt x="228" y="228"/>
                    </a:lnTo>
                    <a:lnTo>
                      <a:pt x="271" y="258"/>
                    </a:lnTo>
                    <a:lnTo>
                      <a:pt x="270" y="268"/>
                    </a:lnTo>
                    <a:lnTo>
                      <a:pt x="267" y="286"/>
                    </a:lnTo>
                    <a:lnTo>
                      <a:pt x="266" y="305"/>
                    </a:lnTo>
                    <a:lnTo>
                      <a:pt x="271" y="314"/>
                    </a:lnTo>
                    <a:lnTo>
                      <a:pt x="282" y="302"/>
                    </a:lnTo>
                    <a:lnTo>
                      <a:pt x="294" y="277"/>
                    </a:lnTo>
                    <a:lnTo>
                      <a:pt x="304" y="252"/>
                    </a:lnTo>
                    <a:lnTo>
                      <a:pt x="308" y="240"/>
                    </a:lnTo>
                    <a:lnTo>
                      <a:pt x="320" y="186"/>
                    </a:lnTo>
                    <a:lnTo>
                      <a:pt x="319" y="188"/>
                    </a:lnTo>
                    <a:lnTo>
                      <a:pt x="315" y="190"/>
                    </a:lnTo>
                    <a:lnTo>
                      <a:pt x="308" y="194"/>
                    </a:lnTo>
                    <a:lnTo>
                      <a:pt x="302" y="198"/>
                    </a:lnTo>
                    <a:lnTo>
                      <a:pt x="294" y="202"/>
                    </a:lnTo>
                    <a:lnTo>
                      <a:pt x="286" y="204"/>
                    </a:lnTo>
                    <a:lnTo>
                      <a:pt x="279" y="204"/>
                    </a:lnTo>
                    <a:lnTo>
                      <a:pt x="274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4" name="Freeform 526"/>
              <p:cNvSpPr>
                <a:spLocks/>
              </p:cNvSpPr>
              <p:nvPr/>
            </p:nvSpPr>
            <p:spPr bwMode="auto">
              <a:xfrm>
                <a:off x="3397" y="1326"/>
                <a:ext cx="98" cy="137"/>
              </a:xfrm>
              <a:custGeom>
                <a:avLst/>
                <a:gdLst>
                  <a:gd name="T0" fmla="*/ 391 w 391"/>
                  <a:gd name="T1" fmla="*/ 546 h 546"/>
                  <a:gd name="T2" fmla="*/ 245 w 391"/>
                  <a:gd name="T3" fmla="*/ 78 h 546"/>
                  <a:gd name="T4" fmla="*/ 141 w 391"/>
                  <a:gd name="T5" fmla="*/ 2 h 546"/>
                  <a:gd name="T6" fmla="*/ 131 w 391"/>
                  <a:gd name="T7" fmla="*/ 24 h 546"/>
                  <a:gd name="T8" fmla="*/ 127 w 391"/>
                  <a:gd name="T9" fmla="*/ 52 h 546"/>
                  <a:gd name="T10" fmla="*/ 139 w 391"/>
                  <a:gd name="T11" fmla="*/ 72 h 546"/>
                  <a:gd name="T12" fmla="*/ 152 w 391"/>
                  <a:gd name="T13" fmla="*/ 92 h 546"/>
                  <a:gd name="T14" fmla="*/ 164 w 391"/>
                  <a:gd name="T15" fmla="*/ 112 h 546"/>
                  <a:gd name="T16" fmla="*/ 178 w 391"/>
                  <a:gd name="T17" fmla="*/ 121 h 546"/>
                  <a:gd name="T18" fmla="*/ 193 w 391"/>
                  <a:gd name="T19" fmla="*/ 124 h 546"/>
                  <a:gd name="T20" fmla="*/ 205 w 391"/>
                  <a:gd name="T21" fmla="*/ 125 h 546"/>
                  <a:gd name="T22" fmla="*/ 210 w 391"/>
                  <a:gd name="T23" fmla="*/ 129 h 546"/>
                  <a:gd name="T24" fmla="*/ 212 w 391"/>
                  <a:gd name="T25" fmla="*/ 136 h 546"/>
                  <a:gd name="T26" fmla="*/ 209 w 391"/>
                  <a:gd name="T27" fmla="*/ 146 h 546"/>
                  <a:gd name="T28" fmla="*/ 205 w 391"/>
                  <a:gd name="T29" fmla="*/ 160 h 546"/>
                  <a:gd name="T30" fmla="*/ 198 w 391"/>
                  <a:gd name="T31" fmla="*/ 180 h 546"/>
                  <a:gd name="T32" fmla="*/ 193 w 391"/>
                  <a:gd name="T33" fmla="*/ 192 h 546"/>
                  <a:gd name="T34" fmla="*/ 184 w 391"/>
                  <a:gd name="T35" fmla="*/ 190 h 546"/>
                  <a:gd name="T36" fmla="*/ 180 w 391"/>
                  <a:gd name="T37" fmla="*/ 188 h 546"/>
                  <a:gd name="T38" fmla="*/ 177 w 391"/>
                  <a:gd name="T39" fmla="*/ 185 h 546"/>
                  <a:gd name="T40" fmla="*/ 181 w 391"/>
                  <a:gd name="T41" fmla="*/ 173 h 546"/>
                  <a:gd name="T42" fmla="*/ 189 w 391"/>
                  <a:gd name="T43" fmla="*/ 150 h 546"/>
                  <a:gd name="T44" fmla="*/ 182 w 391"/>
                  <a:gd name="T45" fmla="*/ 138 h 546"/>
                  <a:gd name="T46" fmla="*/ 165 w 391"/>
                  <a:gd name="T47" fmla="*/ 138 h 546"/>
                  <a:gd name="T48" fmla="*/ 156 w 391"/>
                  <a:gd name="T49" fmla="*/ 138 h 546"/>
                  <a:gd name="T50" fmla="*/ 154 w 391"/>
                  <a:gd name="T51" fmla="*/ 138 h 546"/>
                  <a:gd name="T52" fmla="*/ 153 w 391"/>
                  <a:gd name="T53" fmla="*/ 137 h 546"/>
                  <a:gd name="T54" fmla="*/ 153 w 391"/>
                  <a:gd name="T55" fmla="*/ 137 h 546"/>
                  <a:gd name="T56" fmla="*/ 153 w 391"/>
                  <a:gd name="T57" fmla="*/ 137 h 546"/>
                  <a:gd name="T58" fmla="*/ 153 w 391"/>
                  <a:gd name="T59" fmla="*/ 137 h 546"/>
                  <a:gd name="T60" fmla="*/ 148 w 391"/>
                  <a:gd name="T61" fmla="*/ 126 h 546"/>
                  <a:gd name="T62" fmla="*/ 136 w 391"/>
                  <a:gd name="T63" fmla="*/ 105 h 546"/>
                  <a:gd name="T64" fmla="*/ 123 w 391"/>
                  <a:gd name="T65" fmla="*/ 82 h 546"/>
                  <a:gd name="T66" fmla="*/ 109 w 391"/>
                  <a:gd name="T67" fmla="*/ 61 h 546"/>
                  <a:gd name="T68" fmla="*/ 99 w 391"/>
                  <a:gd name="T69" fmla="*/ 60 h 546"/>
                  <a:gd name="T70" fmla="*/ 87 w 391"/>
                  <a:gd name="T71" fmla="*/ 81 h 546"/>
                  <a:gd name="T72" fmla="*/ 76 w 391"/>
                  <a:gd name="T73" fmla="*/ 100 h 546"/>
                  <a:gd name="T74" fmla="*/ 67 w 391"/>
                  <a:gd name="T75" fmla="*/ 116 h 546"/>
                  <a:gd name="T76" fmla="*/ 57 w 391"/>
                  <a:gd name="T77" fmla="*/ 130 h 546"/>
                  <a:gd name="T78" fmla="*/ 36 w 391"/>
                  <a:gd name="T79" fmla="*/ 158 h 546"/>
                  <a:gd name="T80" fmla="*/ 12 w 391"/>
                  <a:gd name="T81" fmla="*/ 188 h 546"/>
                  <a:gd name="T82" fmla="*/ 0 w 391"/>
                  <a:gd name="T83" fmla="*/ 209 h 546"/>
                  <a:gd name="T84" fmla="*/ 3 w 391"/>
                  <a:gd name="T85" fmla="*/ 216 h 546"/>
                  <a:gd name="T86" fmla="*/ 11 w 391"/>
                  <a:gd name="T87" fmla="*/ 213 h 546"/>
                  <a:gd name="T88" fmla="*/ 23 w 391"/>
                  <a:gd name="T89" fmla="*/ 205 h 546"/>
                  <a:gd name="T90" fmla="*/ 39 w 391"/>
                  <a:gd name="T91" fmla="*/ 200 h 546"/>
                  <a:gd name="T92" fmla="*/ 64 w 391"/>
                  <a:gd name="T93" fmla="*/ 204 h 546"/>
                  <a:gd name="T94" fmla="*/ 99 w 391"/>
                  <a:gd name="T95" fmla="*/ 236 h 546"/>
                  <a:gd name="T96" fmla="*/ 132 w 391"/>
                  <a:gd name="T97" fmla="*/ 277 h 546"/>
                  <a:gd name="T98" fmla="*/ 154 w 391"/>
                  <a:gd name="T99" fmla="*/ 309 h 546"/>
                  <a:gd name="T100" fmla="*/ 160 w 391"/>
                  <a:gd name="T101" fmla="*/ 321 h 546"/>
                  <a:gd name="T102" fmla="*/ 180 w 391"/>
                  <a:gd name="T103" fmla="*/ 366 h 546"/>
                  <a:gd name="T104" fmla="*/ 210 w 391"/>
                  <a:gd name="T105" fmla="*/ 427 h 546"/>
                  <a:gd name="T106" fmla="*/ 246 w 391"/>
                  <a:gd name="T107" fmla="*/ 475 h 546"/>
                  <a:gd name="T108" fmla="*/ 273 w 391"/>
                  <a:gd name="T109" fmla="*/ 479 h 546"/>
                  <a:gd name="T110" fmla="*/ 267 w 391"/>
                  <a:gd name="T111" fmla="*/ 417 h 546"/>
                  <a:gd name="T112" fmla="*/ 244 w 391"/>
                  <a:gd name="T113" fmla="*/ 326 h 546"/>
                  <a:gd name="T114" fmla="*/ 218 w 391"/>
                  <a:gd name="T115" fmla="*/ 248 h 546"/>
                  <a:gd name="T116" fmla="*/ 212 w 391"/>
                  <a:gd name="T117" fmla="*/ 206 h 546"/>
                  <a:gd name="T118" fmla="*/ 234 w 391"/>
                  <a:gd name="T119" fmla="*/ 18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1" h="546">
                    <a:moveTo>
                      <a:pt x="240" y="185"/>
                    </a:moveTo>
                    <a:lnTo>
                      <a:pt x="391" y="546"/>
                    </a:lnTo>
                    <a:lnTo>
                      <a:pt x="305" y="269"/>
                    </a:lnTo>
                    <a:lnTo>
                      <a:pt x="245" y="7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7" y="10"/>
                    </a:lnTo>
                    <a:lnTo>
                      <a:pt x="131" y="24"/>
                    </a:lnTo>
                    <a:lnTo>
                      <a:pt x="121" y="41"/>
                    </a:lnTo>
                    <a:lnTo>
                      <a:pt x="127" y="52"/>
                    </a:lnTo>
                    <a:lnTo>
                      <a:pt x="133" y="61"/>
                    </a:lnTo>
                    <a:lnTo>
                      <a:pt x="139" y="72"/>
                    </a:lnTo>
                    <a:lnTo>
                      <a:pt x="145" y="81"/>
                    </a:lnTo>
                    <a:lnTo>
                      <a:pt x="152" y="92"/>
                    </a:lnTo>
                    <a:lnTo>
                      <a:pt x="158" y="101"/>
                    </a:lnTo>
                    <a:lnTo>
                      <a:pt x="164" y="112"/>
                    </a:lnTo>
                    <a:lnTo>
                      <a:pt x="169" y="121"/>
                    </a:lnTo>
                    <a:lnTo>
                      <a:pt x="178" y="121"/>
                    </a:lnTo>
                    <a:lnTo>
                      <a:pt x="186" y="122"/>
                    </a:lnTo>
                    <a:lnTo>
                      <a:pt x="193" y="124"/>
                    </a:lnTo>
                    <a:lnTo>
                      <a:pt x="202" y="124"/>
                    </a:lnTo>
                    <a:lnTo>
                      <a:pt x="205" y="125"/>
                    </a:lnTo>
                    <a:lnTo>
                      <a:pt x="208" y="126"/>
                    </a:lnTo>
                    <a:lnTo>
                      <a:pt x="210" y="129"/>
                    </a:lnTo>
                    <a:lnTo>
                      <a:pt x="212" y="132"/>
                    </a:lnTo>
                    <a:lnTo>
                      <a:pt x="212" y="136"/>
                    </a:lnTo>
                    <a:lnTo>
                      <a:pt x="210" y="141"/>
                    </a:lnTo>
                    <a:lnTo>
                      <a:pt x="209" y="146"/>
                    </a:lnTo>
                    <a:lnTo>
                      <a:pt x="208" y="149"/>
                    </a:lnTo>
                    <a:lnTo>
                      <a:pt x="205" y="160"/>
                    </a:lnTo>
                    <a:lnTo>
                      <a:pt x="201" y="170"/>
                    </a:lnTo>
                    <a:lnTo>
                      <a:pt x="198" y="180"/>
                    </a:lnTo>
                    <a:lnTo>
                      <a:pt x="194" y="190"/>
                    </a:lnTo>
                    <a:lnTo>
                      <a:pt x="193" y="192"/>
                    </a:lnTo>
                    <a:lnTo>
                      <a:pt x="188" y="192"/>
                    </a:lnTo>
                    <a:lnTo>
                      <a:pt x="184" y="190"/>
                    </a:lnTo>
                    <a:lnTo>
                      <a:pt x="181" y="189"/>
                    </a:lnTo>
                    <a:lnTo>
                      <a:pt x="180" y="188"/>
                    </a:lnTo>
                    <a:lnTo>
                      <a:pt x="178" y="186"/>
                    </a:lnTo>
                    <a:lnTo>
                      <a:pt x="177" y="185"/>
                    </a:lnTo>
                    <a:lnTo>
                      <a:pt x="177" y="184"/>
                    </a:lnTo>
                    <a:lnTo>
                      <a:pt x="181" y="173"/>
                    </a:lnTo>
                    <a:lnTo>
                      <a:pt x="185" y="161"/>
                    </a:lnTo>
                    <a:lnTo>
                      <a:pt x="189" y="150"/>
                    </a:lnTo>
                    <a:lnTo>
                      <a:pt x="192" y="138"/>
                    </a:lnTo>
                    <a:lnTo>
                      <a:pt x="182" y="138"/>
                    </a:lnTo>
                    <a:lnTo>
                      <a:pt x="174" y="138"/>
                    </a:lnTo>
                    <a:lnTo>
                      <a:pt x="165" y="138"/>
                    </a:lnTo>
                    <a:lnTo>
                      <a:pt x="157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4" y="138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48" y="126"/>
                    </a:lnTo>
                    <a:lnTo>
                      <a:pt x="143" y="116"/>
                    </a:lnTo>
                    <a:lnTo>
                      <a:pt x="136" y="105"/>
                    </a:lnTo>
                    <a:lnTo>
                      <a:pt x="129" y="93"/>
                    </a:lnTo>
                    <a:lnTo>
                      <a:pt x="123" y="82"/>
                    </a:lnTo>
                    <a:lnTo>
                      <a:pt x="116" y="72"/>
                    </a:lnTo>
                    <a:lnTo>
                      <a:pt x="109" y="61"/>
                    </a:lnTo>
                    <a:lnTo>
                      <a:pt x="104" y="50"/>
                    </a:lnTo>
                    <a:lnTo>
                      <a:pt x="99" y="60"/>
                    </a:lnTo>
                    <a:lnTo>
                      <a:pt x="93" y="70"/>
                    </a:lnTo>
                    <a:lnTo>
                      <a:pt x="87" y="81"/>
                    </a:lnTo>
                    <a:lnTo>
                      <a:pt x="81" y="90"/>
                    </a:lnTo>
                    <a:lnTo>
                      <a:pt x="76" y="100"/>
                    </a:lnTo>
                    <a:lnTo>
                      <a:pt x="71" y="109"/>
                    </a:lnTo>
                    <a:lnTo>
                      <a:pt x="67" y="116"/>
                    </a:lnTo>
                    <a:lnTo>
                      <a:pt x="64" y="120"/>
                    </a:lnTo>
                    <a:lnTo>
                      <a:pt x="57" y="130"/>
                    </a:lnTo>
                    <a:lnTo>
                      <a:pt x="47" y="144"/>
                    </a:lnTo>
                    <a:lnTo>
                      <a:pt x="36" y="158"/>
                    </a:lnTo>
                    <a:lnTo>
                      <a:pt x="24" y="173"/>
                    </a:lnTo>
                    <a:lnTo>
                      <a:pt x="12" y="188"/>
                    </a:lnTo>
                    <a:lnTo>
                      <a:pt x="4" y="200"/>
                    </a:lnTo>
                    <a:lnTo>
                      <a:pt x="0" y="209"/>
                    </a:lnTo>
                    <a:lnTo>
                      <a:pt x="0" y="214"/>
                    </a:lnTo>
                    <a:lnTo>
                      <a:pt x="3" y="216"/>
                    </a:lnTo>
                    <a:lnTo>
                      <a:pt x="7" y="216"/>
                    </a:lnTo>
                    <a:lnTo>
                      <a:pt x="11" y="213"/>
                    </a:lnTo>
                    <a:lnTo>
                      <a:pt x="16" y="209"/>
                    </a:lnTo>
                    <a:lnTo>
                      <a:pt x="23" y="205"/>
                    </a:lnTo>
                    <a:lnTo>
                      <a:pt x="30" y="202"/>
                    </a:lnTo>
                    <a:lnTo>
                      <a:pt x="39" y="200"/>
                    </a:lnTo>
                    <a:lnTo>
                      <a:pt x="51" y="198"/>
                    </a:lnTo>
                    <a:lnTo>
                      <a:pt x="64" y="204"/>
                    </a:lnTo>
                    <a:lnTo>
                      <a:pt x="81" y="217"/>
                    </a:lnTo>
                    <a:lnTo>
                      <a:pt x="99" y="236"/>
                    </a:lnTo>
                    <a:lnTo>
                      <a:pt x="116" y="256"/>
                    </a:lnTo>
                    <a:lnTo>
                      <a:pt x="132" y="277"/>
                    </a:lnTo>
                    <a:lnTo>
                      <a:pt x="145" y="296"/>
                    </a:lnTo>
                    <a:lnTo>
                      <a:pt x="154" y="309"/>
                    </a:lnTo>
                    <a:lnTo>
                      <a:pt x="157" y="314"/>
                    </a:lnTo>
                    <a:lnTo>
                      <a:pt x="160" y="321"/>
                    </a:lnTo>
                    <a:lnTo>
                      <a:pt x="168" y="339"/>
                    </a:lnTo>
                    <a:lnTo>
                      <a:pt x="180" y="366"/>
                    </a:lnTo>
                    <a:lnTo>
                      <a:pt x="194" y="397"/>
                    </a:lnTo>
                    <a:lnTo>
                      <a:pt x="210" y="427"/>
                    </a:lnTo>
                    <a:lnTo>
                      <a:pt x="229" y="455"/>
                    </a:lnTo>
                    <a:lnTo>
                      <a:pt x="246" y="475"/>
                    </a:lnTo>
                    <a:lnTo>
                      <a:pt x="262" y="486"/>
                    </a:lnTo>
                    <a:lnTo>
                      <a:pt x="273" y="479"/>
                    </a:lnTo>
                    <a:lnTo>
                      <a:pt x="274" y="454"/>
                    </a:lnTo>
                    <a:lnTo>
                      <a:pt x="267" y="417"/>
                    </a:lnTo>
                    <a:lnTo>
                      <a:pt x="257" y="371"/>
                    </a:lnTo>
                    <a:lnTo>
                      <a:pt x="244" y="326"/>
                    </a:lnTo>
                    <a:lnTo>
                      <a:pt x="229" y="282"/>
                    </a:lnTo>
                    <a:lnTo>
                      <a:pt x="218" y="248"/>
                    </a:lnTo>
                    <a:lnTo>
                      <a:pt x="212" y="226"/>
                    </a:lnTo>
                    <a:lnTo>
                      <a:pt x="212" y="206"/>
                    </a:lnTo>
                    <a:lnTo>
                      <a:pt x="222" y="193"/>
                    </a:lnTo>
                    <a:lnTo>
                      <a:pt x="234" y="186"/>
                    </a:lnTo>
                    <a:lnTo>
                      <a:pt x="24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5" name="Freeform 527"/>
              <p:cNvSpPr>
                <a:spLocks/>
              </p:cNvSpPr>
              <p:nvPr/>
            </p:nvSpPr>
            <p:spPr bwMode="auto">
              <a:xfrm>
                <a:off x="3620" y="1206"/>
                <a:ext cx="12" cy="10"/>
              </a:xfrm>
              <a:custGeom>
                <a:avLst/>
                <a:gdLst>
                  <a:gd name="T0" fmla="*/ 10 w 46"/>
                  <a:gd name="T1" fmla="*/ 39 h 40"/>
                  <a:gd name="T2" fmla="*/ 46 w 46"/>
                  <a:gd name="T3" fmla="*/ 40 h 40"/>
                  <a:gd name="T4" fmla="*/ 46 w 46"/>
                  <a:gd name="T5" fmla="*/ 1 h 40"/>
                  <a:gd name="T6" fmla="*/ 0 w 46"/>
                  <a:gd name="T7" fmla="*/ 0 h 40"/>
                  <a:gd name="T8" fmla="*/ 10 w 46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0" y="39"/>
                    </a:moveTo>
                    <a:lnTo>
                      <a:pt x="46" y="40"/>
                    </a:lnTo>
                    <a:lnTo>
                      <a:pt x="46" y="1"/>
                    </a:lnTo>
                    <a:lnTo>
                      <a:pt x="0" y="0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6" name="Freeform 528"/>
              <p:cNvSpPr>
                <a:spLocks/>
              </p:cNvSpPr>
              <p:nvPr/>
            </p:nvSpPr>
            <p:spPr bwMode="auto">
              <a:xfrm>
                <a:off x="3622" y="1219"/>
                <a:ext cx="12" cy="2"/>
              </a:xfrm>
              <a:custGeom>
                <a:avLst/>
                <a:gdLst>
                  <a:gd name="T0" fmla="*/ 47 w 51"/>
                  <a:gd name="T1" fmla="*/ 8 h 8"/>
                  <a:gd name="T2" fmla="*/ 48 w 51"/>
                  <a:gd name="T3" fmla="*/ 8 h 8"/>
                  <a:gd name="T4" fmla="*/ 49 w 51"/>
                  <a:gd name="T5" fmla="*/ 7 h 8"/>
                  <a:gd name="T6" fmla="*/ 51 w 51"/>
                  <a:gd name="T7" fmla="*/ 5 h 8"/>
                  <a:gd name="T8" fmla="*/ 51 w 51"/>
                  <a:gd name="T9" fmla="*/ 4 h 8"/>
                  <a:gd name="T10" fmla="*/ 51 w 51"/>
                  <a:gd name="T11" fmla="*/ 4 h 8"/>
                  <a:gd name="T12" fmla="*/ 51 w 51"/>
                  <a:gd name="T13" fmla="*/ 3 h 8"/>
                  <a:gd name="T14" fmla="*/ 49 w 51"/>
                  <a:gd name="T15" fmla="*/ 1 h 8"/>
                  <a:gd name="T16" fmla="*/ 48 w 51"/>
                  <a:gd name="T17" fmla="*/ 0 h 8"/>
                  <a:gd name="T18" fmla="*/ 47 w 51"/>
                  <a:gd name="T19" fmla="*/ 0 h 8"/>
                  <a:gd name="T20" fmla="*/ 4 w 51"/>
                  <a:gd name="T21" fmla="*/ 0 h 8"/>
                  <a:gd name="T22" fmla="*/ 3 w 51"/>
                  <a:gd name="T23" fmla="*/ 0 h 8"/>
                  <a:gd name="T24" fmla="*/ 2 w 51"/>
                  <a:gd name="T25" fmla="*/ 1 h 8"/>
                  <a:gd name="T26" fmla="*/ 0 w 51"/>
                  <a:gd name="T27" fmla="*/ 3 h 8"/>
                  <a:gd name="T28" fmla="*/ 0 w 51"/>
                  <a:gd name="T29" fmla="*/ 4 h 8"/>
                  <a:gd name="T30" fmla="*/ 0 w 51"/>
                  <a:gd name="T31" fmla="*/ 4 h 8"/>
                  <a:gd name="T32" fmla="*/ 0 w 51"/>
                  <a:gd name="T33" fmla="*/ 5 h 8"/>
                  <a:gd name="T34" fmla="*/ 2 w 51"/>
                  <a:gd name="T35" fmla="*/ 7 h 8"/>
                  <a:gd name="T36" fmla="*/ 3 w 51"/>
                  <a:gd name="T37" fmla="*/ 8 h 8"/>
                  <a:gd name="T38" fmla="*/ 4 w 51"/>
                  <a:gd name="T39" fmla="*/ 8 h 8"/>
                  <a:gd name="T40" fmla="*/ 47 w 51"/>
                  <a:gd name="T4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8">
                    <a:moveTo>
                      <a:pt x="47" y="8"/>
                    </a:moveTo>
                    <a:lnTo>
                      <a:pt x="48" y="8"/>
                    </a:lnTo>
                    <a:lnTo>
                      <a:pt x="49" y="7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7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7" name="Freeform 529"/>
              <p:cNvSpPr>
                <a:spLocks/>
              </p:cNvSpPr>
              <p:nvPr/>
            </p:nvSpPr>
            <p:spPr bwMode="auto">
              <a:xfrm>
                <a:off x="3618" y="1225"/>
                <a:ext cx="11" cy="21"/>
              </a:xfrm>
              <a:custGeom>
                <a:avLst/>
                <a:gdLst>
                  <a:gd name="T0" fmla="*/ 47 w 47"/>
                  <a:gd name="T1" fmla="*/ 0 h 81"/>
                  <a:gd name="T2" fmla="*/ 18 w 47"/>
                  <a:gd name="T3" fmla="*/ 0 h 81"/>
                  <a:gd name="T4" fmla="*/ 0 w 47"/>
                  <a:gd name="T5" fmla="*/ 81 h 81"/>
                  <a:gd name="T6" fmla="*/ 34 w 47"/>
                  <a:gd name="T7" fmla="*/ 81 h 81"/>
                  <a:gd name="T8" fmla="*/ 47 w 47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1">
                    <a:moveTo>
                      <a:pt x="47" y="0"/>
                    </a:moveTo>
                    <a:lnTo>
                      <a:pt x="18" y="0"/>
                    </a:lnTo>
                    <a:lnTo>
                      <a:pt x="0" y="81"/>
                    </a:lnTo>
                    <a:lnTo>
                      <a:pt x="34" y="8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8" name="Freeform 530"/>
              <p:cNvSpPr>
                <a:spLocks/>
              </p:cNvSpPr>
              <p:nvPr/>
            </p:nvSpPr>
            <p:spPr bwMode="auto">
              <a:xfrm>
                <a:off x="3610" y="1249"/>
                <a:ext cx="16" cy="33"/>
              </a:xfrm>
              <a:custGeom>
                <a:avLst/>
                <a:gdLst>
                  <a:gd name="T0" fmla="*/ 0 w 64"/>
                  <a:gd name="T1" fmla="*/ 134 h 135"/>
                  <a:gd name="T2" fmla="*/ 43 w 64"/>
                  <a:gd name="T3" fmla="*/ 135 h 135"/>
                  <a:gd name="T4" fmla="*/ 64 w 64"/>
                  <a:gd name="T5" fmla="*/ 0 h 135"/>
                  <a:gd name="T6" fmla="*/ 30 w 64"/>
                  <a:gd name="T7" fmla="*/ 0 h 135"/>
                  <a:gd name="T8" fmla="*/ 0 w 64"/>
                  <a:gd name="T9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35">
                    <a:moveTo>
                      <a:pt x="0" y="134"/>
                    </a:moveTo>
                    <a:lnTo>
                      <a:pt x="43" y="135"/>
                    </a:lnTo>
                    <a:lnTo>
                      <a:pt x="64" y="0"/>
                    </a:lnTo>
                    <a:lnTo>
                      <a:pt x="30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9" name="Freeform 531"/>
              <p:cNvSpPr>
                <a:spLocks/>
              </p:cNvSpPr>
              <p:nvPr/>
            </p:nvSpPr>
            <p:spPr bwMode="auto">
              <a:xfrm>
                <a:off x="3642" y="1226"/>
                <a:ext cx="4" cy="20"/>
              </a:xfrm>
              <a:custGeom>
                <a:avLst/>
                <a:gdLst>
                  <a:gd name="T0" fmla="*/ 0 w 19"/>
                  <a:gd name="T1" fmla="*/ 0 h 79"/>
                  <a:gd name="T2" fmla="*/ 1 w 19"/>
                  <a:gd name="T3" fmla="*/ 6 h 79"/>
                  <a:gd name="T4" fmla="*/ 4 w 19"/>
                  <a:gd name="T5" fmla="*/ 24 h 79"/>
                  <a:gd name="T6" fmla="*/ 7 w 19"/>
                  <a:gd name="T7" fmla="*/ 49 h 79"/>
                  <a:gd name="T8" fmla="*/ 11 w 19"/>
                  <a:gd name="T9" fmla="*/ 79 h 79"/>
                  <a:gd name="T10" fmla="*/ 19 w 19"/>
                  <a:gd name="T11" fmla="*/ 79 h 79"/>
                  <a:gd name="T12" fmla="*/ 0 w 1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9">
                    <a:moveTo>
                      <a:pt x="0" y="0"/>
                    </a:moveTo>
                    <a:lnTo>
                      <a:pt x="1" y="6"/>
                    </a:lnTo>
                    <a:lnTo>
                      <a:pt x="4" y="24"/>
                    </a:lnTo>
                    <a:lnTo>
                      <a:pt x="7" y="49"/>
                    </a:lnTo>
                    <a:lnTo>
                      <a:pt x="11" y="79"/>
                    </a:lnTo>
                    <a:lnTo>
                      <a:pt x="19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0" name="Freeform 532"/>
              <p:cNvSpPr>
                <a:spLocks/>
              </p:cNvSpPr>
              <p:nvPr/>
            </p:nvSpPr>
            <p:spPr bwMode="auto">
              <a:xfrm>
                <a:off x="3645" y="1249"/>
                <a:ext cx="10" cy="33"/>
              </a:xfrm>
              <a:custGeom>
                <a:avLst/>
                <a:gdLst>
                  <a:gd name="T0" fmla="*/ 10 w 40"/>
                  <a:gd name="T1" fmla="*/ 0 h 135"/>
                  <a:gd name="T2" fmla="*/ 0 w 40"/>
                  <a:gd name="T3" fmla="*/ 0 h 135"/>
                  <a:gd name="T4" fmla="*/ 7 w 40"/>
                  <a:gd name="T5" fmla="*/ 46 h 135"/>
                  <a:gd name="T6" fmla="*/ 14 w 40"/>
                  <a:gd name="T7" fmla="*/ 88 h 135"/>
                  <a:gd name="T8" fmla="*/ 20 w 40"/>
                  <a:gd name="T9" fmla="*/ 120 h 135"/>
                  <a:gd name="T10" fmla="*/ 26 w 40"/>
                  <a:gd name="T11" fmla="*/ 134 h 135"/>
                  <a:gd name="T12" fmla="*/ 32 w 40"/>
                  <a:gd name="T13" fmla="*/ 135 h 135"/>
                  <a:gd name="T14" fmla="*/ 36 w 40"/>
                  <a:gd name="T15" fmla="*/ 132 h 135"/>
                  <a:gd name="T16" fmla="*/ 39 w 40"/>
                  <a:gd name="T17" fmla="*/ 128 h 135"/>
                  <a:gd name="T18" fmla="*/ 40 w 40"/>
                  <a:gd name="T19" fmla="*/ 127 h 135"/>
                  <a:gd name="T20" fmla="*/ 10 w 40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35">
                    <a:moveTo>
                      <a:pt x="10" y="0"/>
                    </a:moveTo>
                    <a:lnTo>
                      <a:pt x="0" y="0"/>
                    </a:lnTo>
                    <a:lnTo>
                      <a:pt x="7" y="46"/>
                    </a:lnTo>
                    <a:lnTo>
                      <a:pt x="14" y="88"/>
                    </a:lnTo>
                    <a:lnTo>
                      <a:pt x="20" y="120"/>
                    </a:lnTo>
                    <a:lnTo>
                      <a:pt x="26" y="134"/>
                    </a:lnTo>
                    <a:lnTo>
                      <a:pt x="32" y="135"/>
                    </a:lnTo>
                    <a:lnTo>
                      <a:pt x="36" y="132"/>
                    </a:lnTo>
                    <a:lnTo>
                      <a:pt x="39" y="128"/>
                    </a:lnTo>
                    <a:lnTo>
                      <a:pt x="40" y="1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1" name="Freeform 533"/>
              <p:cNvSpPr>
                <a:spLocks/>
              </p:cNvSpPr>
              <p:nvPr/>
            </p:nvSpPr>
            <p:spPr bwMode="auto">
              <a:xfrm>
                <a:off x="3638" y="1206"/>
                <a:ext cx="7" cy="10"/>
              </a:xfrm>
              <a:custGeom>
                <a:avLst/>
                <a:gdLst>
                  <a:gd name="T0" fmla="*/ 0 w 25"/>
                  <a:gd name="T1" fmla="*/ 2 h 39"/>
                  <a:gd name="T2" fmla="*/ 25 w 25"/>
                  <a:gd name="T3" fmla="*/ 0 h 39"/>
                  <a:gd name="T4" fmla="*/ 14 w 25"/>
                  <a:gd name="T5" fmla="*/ 39 h 39"/>
                  <a:gd name="T6" fmla="*/ 0 w 25"/>
                  <a:gd name="T7" fmla="*/ 39 h 39"/>
                  <a:gd name="T8" fmla="*/ 0 w 25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9">
                    <a:moveTo>
                      <a:pt x="0" y="2"/>
                    </a:moveTo>
                    <a:lnTo>
                      <a:pt x="25" y="0"/>
                    </a:lnTo>
                    <a:lnTo>
                      <a:pt x="14" y="39"/>
                    </a:lnTo>
                    <a:lnTo>
                      <a:pt x="0" y="3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2" name="Freeform 534"/>
              <p:cNvSpPr>
                <a:spLocks/>
              </p:cNvSpPr>
              <p:nvPr/>
            </p:nvSpPr>
            <p:spPr bwMode="auto">
              <a:xfrm>
                <a:off x="3617" y="1256"/>
                <a:ext cx="3" cy="3"/>
              </a:xfrm>
              <a:custGeom>
                <a:avLst/>
                <a:gdLst>
                  <a:gd name="T0" fmla="*/ 5 w 11"/>
                  <a:gd name="T1" fmla="*/ 12 h 12"/>
                  <a:gd name="T2" fmla="*/ 7 w 11"/>
                  <a:gd name="T3" fmla="*/ 12 h 12"/>
                  <a:gd name="T4" fmla="*/ 9 w 11"/>
                  <a:gd name="T5" fmla="*/ 11 h 12"/>
                  <a:gd name="T6" fmla="*/ 11 w 11"/>
                  <a:gd name="T7" fmla="*/ 8 h 12"/>
                  <a:gd name="T8" fmla="*/ 11 w 11"/>
                  <a:gd name="T9" fmla="*/ 5 h 12"/>
                  <a:gd name="T10" fmla="*/ 11 w 11"/>
                  <a:gd name="T11" fmla="*/ 4 h 12"/>
                  <a:gd name="T12" fmla="*/ 9 w 11"/>
                  <a:gd name="T13" fmla="*/ 1 h 12"/>
                  <a:gd name="T14" fmla="*/ 7 w 11"/>
                  <a:gd name="T15" fmla="*/ 0 h 12"/>
                  <a:gd name="T16" fmla="*/ 5 w 11"/>
                  <a:gd name="T17" fmla="*/ 0 h 12"/>
                  <a:gd name="T18" fmla="*/ 3 w 11"/>
                  <a:gd name="T19" fmla="*/ 0 h 12"/>
                  <a:gd name="T20" fmla="*/ 1 w 11"/>
                  <a:gd name="T21" fmla="*/ 1 h 12"/>
                  <a:gd name="T22" fmla="*/ 0 w 11"/>
                  <a:gd name="T23" fmla="*/ 4 h 12"/>
                  <a:gd name="T24" fmla="*/ 0 w 11"/>
                  <a:gd name="T25" fmla="*/ 5 h 12"/>
                  <a:gd name="T26" fmla="*/ 0 w 11"/>
                  <a:gd name="T27" fmla="*/ 8 h 12"/>
                  <a:gd name="T28" fmla="*/ 1 w 11"/>
                  <a:gd name="T29" fmla="*/ 11 h 12"/>
                  <a:gd name="T30" fmla="*/ 3 w 11"/>
                  <a:gd name="T31" fmla="*/ 12 h 12"/>
                  <a:gd name="T32" fmla="*/ 5 w 11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lnTo>
                      <a:pt x="7" y="12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3" name="Freeform 535"/>
              <p:cNvSpPr>
                <a:spLocks/>
              </p:cNvSpPr>
              <p:nvPr/>
            </p:nvSpPr>
            <p:spPr bwMode="auto">
              <a:xfrm>
                <a:off x="3618" y="1257"/>
                <a:ext cx="1" cy="2"/>
              </a:xfrm>
              <a:custGeom>
                <a:avLst/>
                <a:gdLst>
                  <a:gd name="T0" fmla="*/ 4 w 7"/>
                  <a:gd name="T1" fmla="*/ 8 h 8"/>
                  <a:gd name="T2" fmla="*/ 6 w 7"/>
                  <a:gd name="T3" fmla="*/ 8 h 8"/>
                  <a:gd name="T4" fmla="*/ 6 w 7"/>
                  <a:gd name="T5" fmla="*/ 7 h 8"/>
                  <a:gd name="T6" fmla="*/ 7 w 7"/>
                  <a:gd name="T7" fmla="*/ 6 h 8"/>
                  <a:gd name="T8" fmla="*/ 7 w 7"/>
                  <a:gd name="T9" fmla="*/ 4 h 8"/>
                  <a:gd name="T10" fmla="*/ 7 w 7"/>
                  <a:gd name="T11" fmla="*/ 3 h 8"/>
                  <a:gd name="T12" fmla="*/ 6 w 7"/>
                  <a:gd name="T13" fmla="*/ 2 h 8"/>
                  <a:gd name="T14" fmla="*/ 6 w 7"/>
                  <a:gd name="T15" fmla="*/ 0 h 8"/>
                  <a:gd name="T16" fmla="*/ 4 w 7"/>
                  <a:gd name="T17" fmla="*/ 0 h 8"/>
                  <a:gd name="T18" fmla="*/ 3 w 7"/>
                  <a:gd name="T19" fmla="*/ 0 h 8"/>
                  <a:gd name="T20" fmla="*/ 2 w 7"/>
                  <a:gd name="T21" fmla="*/ 2 h 8"/>
                  <a:gd name="T22" fmla="*/ 0 w 7"/>
                  <a:gd name="T23" fmla="*/ 3 h 8"/>
                  <a:gd name="T24" fmla="*/ 0 w 7"/>
                  <a:gd name="T25" fmla="*/ 4 h 8"/>
                  <a:gd name="T26" fmla="*/ 0 w 7"/>
                  <a:gd name="T27" fmla="*/ 6 h 8"/>
                  <a:gd name="T28" fmla="*/ 2 w 7"/>
                  <a:gd name="T29" fmla="*/ 7 h 8"/>
                  <a:gd name="T30" fmla="*/ 3 w 7"/>
                  <a:gd name="T31" fmla="*/ 8 h 8"/>
                  <a:gd name="T32" fmla="*/ 4 w 7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8">
                    <a:moveTo>
                      <a:pt x="4" y="8"/>
                    </a:moveTo>
                    <a:lnTo>
                      <a:pt x="6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4" name="Freeform 536"/>
              <p:cNvSpPr>
                <a:spLocks/>
              </p:cNvSpPr>
              <p:nvPr/>
            </p:nvSpPr>
            <p:spPr bwMode="auto">
              <a:xfrm>
                <a:off x="3619" y="1250"/>
                <a:ext cx="4" cy="5"/>
              </a:xfrm>
              <a:custGeom>
                <a:avLst/>
                <a:gdLst>
                  <a:gd name="T0" fmla="*/ 10 w 19"/>
                  <a:gd name="T1" fmla="*/ 20 h 20"/>
                  <a:gd name="T2" fmla="*/ 14 w 19"/>
                  <a:gd name="T3" fmla="*/ 19 h 20"/>
                  <a:gd name="T4" fmla="*/ 16 w 19"/>
                  <a:gd name="T5" fmla="*/ 17 h 20"/>
                  <a:gd name="T6" fmla="*/ 18 w 19"/>
                  <a:gd name="T7" fmla="*/ 15 h 20"/>
                  <a:gd name="T8" fmla="*/ 19 w 19"/>
                  <a:gd name="T9" fmla="*/ 11 h 20"/>
                  <a:gd name="T10" fmla="*/ 18 w 19"/>
                  <a:gd name="T11" fmla="*/ 7 h 20"/>
                  <a:gd name="T12" fmla="*/ 16 w 19"/>
                  <a:gd name="T13" fmla="*/ 3 h 20"/>
                  <a:gd name="T14" fmla="*/ 14 w 19"/>
                  <a:gd name="T15" fmla="*/ 1 h 20"/>
                  <a:gd name="T16" fmla="*/ 10 w 19"/>
                  <a:gd name="T17" fmla="*/ 0 h 20"/>
                  <a:gd name="T18" fmla="*/ 6 w 19"/>
                  <a:gd name="T19" fmla="*/ 1 h 20"/>
                  <a:gd name="T20" fmla="*/ 3 w 19"/>
                  <a:gd name="T21" fmla="*/ 3 h 20"/>
                  <a:gd name="T22" fmla="*/ 2 w 19"/>
                  <a:gd name="T23" fmla="*/ 7 h 20"/>
                  <a:gd name="T24" fmla="*/ 0 w 19"/>
                  <a:gd name="T25" fmla="*/ 11 h 20"/>
                  <a:gd name="T26" fmla="*/ 2 w 19"/>
                  <a:gd name="T27" fmla="*/ 15 h 20"/>
                  <a:gd name="T28" fmla="*/ 3 w 19"/>
                  <a:gd name="T29" fmla="*/ 17 h 20"/>
                  <a:gd name="T30" fmla="*/ 6 w 19"/>
                  <a:gd name="T31" fmla="*/ 19 h 20"/>
                  <a:gd name="T32" fmla="*/ 10 w 19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0">
                    <a:moveTo>
                      <a:pt x="10" y="20"/>
                    </a:moveTo>
                    <a:lnTo>
                      <a:pt x="14" y="19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19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6" y="19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5" name="Freeform 537"/>
              <p:cNvSpPr>
                <a:spLocks/>
              </p:cNvSpPr>
              <p:nvPr/>
            </p:nvSpPr>
            <p:spPr bwMode="auto">
              <a:xfrm>
                <a:off x="3620" y="1251"/>
                <a:ext cx="2" cy="3"/>
              </a:xfrm>
              <a:custGeom>
                <a:avLst/>
                <a:gdLst>
                  <a:gd name="T0" fmla="*/ 6 w 11"/>
                  <a:gd name="T1" fmla="*/ 12 h 12"/>
                  <a:gd name="T2" fmla="*/ 7 w 11"/>
                  <a:gd name="T3" fmla="*/ 12 h 12"/>
                  <a:gd name="T4" fmla="*/ 10 w 11"/>
                  <a:gd name="T5" fmla="*/ 11 h 12"/>
                  <a:gd name="T6" fmla="*/ 11 w 11"/>
                  <a:gd name="T7" fmla="*/ 8 h 12"/>
                  <a:gd name="T8" fmla="*/ 11 w 11"/>
                  <a:gd name="T9" fmla="*/ 7 h 12"/>
                  <a:gd name="T10" fmla="*/ 11 w 11"/>
                  <a:gd name="T11" fmla="*/ 4 h 12"/>
                  <a:gd name="T12" fmla="*/ 10 w 11"/>
                  <a:gd name="T13" fmla="*/ 1 h 12"/>
                  <a:gd name="T14" fmla="*/ 7 w 11"/>
                  <a:gd name="T15" fmla="*/ 0 h 12"/>
                  <a:gd name="T16" fmla="*/ 6 w 11"/>
                  <a:gd name="T17" fmla="*/ 0 h 12"/>
                  <a:gd name="T18" fmla="*/ 4 w 11"/>
                  <a:gd name="T19" fmla="*/ 0 h 12"/>
                  <a:gd name="T20" fmla="*/ 2 w 11"/>
                  <a:gd name="T21" fmla="*/ 1 h 12"/>
                  <a:gd name="T22" fmla="*/ 0 w 11"/>
                  <a:gd name="T23" fmla="*/ 4 h 12"/>
                  <a:gd name="T24" fmla="*/ 0 w 11"/>
                  <a:gd name="T25" fmla="*/ 7 h 12"/>
                  <a:gd name="T26" fmla="*/ 0 w 11"/>
                  <a:gd name="T27" fmla="*/ 8 h 12"/>
                  <a:gd name="T28" fmla="*/ 2 w 11"/>
                  <a:gd name="T29" fmla="*/ 11 h 12"/>
                  <a:gd name="T30" fmla="*/ 4 w 11"/>
                  <a:gd name="T31" fmla="*/ 12 h 12"/>
                  <a:gd name="T32" fmla="*/ 6 w 11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2">
                    <a:moveTo>
                      <a:pt x="6" y="12"/>
                    </a:moveTo>
                    <a:lnTo>
                      <a:pt x="7" y="12"/>
                    </a:lnTo>
                    <a:lnTo>
                      <a:pt x="10" y="11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6" name="Freeform 538"/>
              <p:cNvSpPr>
                <a:spLocks/>
              </p:cNvSpPr>
              <p:nvPr/>
            </p:nvSpPr>
            <p:spPr bwMode="auto">
              <a:xfrm>
                <a:off x="3614" y="1271"/>
                <a:ext cx="4" cy="4"/>
              </a:xfrm>
              <a:custGeom>
                <a:avLst/>
                <a:gdLst>
                  <a:gd name="T0" fmla="*/ 6 w 14"/>
                  <a:gd name="T1" fmla="*/ 15 h 15"/>
                  <a:gd name="T2" fmla="*/ 9 w 14"/>
                  <a:gd name="T3" fmla="*/ 15 h 15"/>
                  <a:gd name="T4" fmla="*/ 12 w 14"/>
                  <a:gd name="T5" fmla="*/ 12 h 15"/>
                  <a:gd name="T6" fmla="*/ 13 w 14"/>
                  <a:gd name="T7" fmla="*/ 11 h 15"/>
                  <a:gd name="T8" fmla="*/ 14 w 14"/>
                  <a:gd name="T9" fmla="*/ 7 h 15"/>
                  <a:gd name="T10" fmla="*/ 13 w 14"/>
                  <a:gd name="T11" fmla="*/ 4 h 15"/>
                  <a:gd name="T12" fmla="*/ 12 w 14"/>
                  <a:gd name="T13" fmla="*/ 1 h 15"/>
                  <a:gd name="T14" fmla="*/ 9 w 14"/>
                  <a:gd name="T15" fmla="*/ 0 h 15"/>
                  <a:gd name="T16" fmla="*/ 6 w 14"/>
                  <a:gd name="T17" fmla="*/ 0 h 15"/>
                  <a:gd name="T18" fmla="*/ 4 w 14"/>
                  <a:gd name="T19" fmla="*/ 0 h 15"/>
                  <a:gd name="T20" fmla="*/ 1 w 14"/>
                  <a:gd name="T21" fmla="*/ 1 h 15"/>
                  <a:gd name="T22" fmla="*/ 0 w 14"/>
                  <a:gd name="T23" fmla="*/ 4 h 15"/>
                  <a:gd name="T24" fmla="*/ 0 w 14"/>
                  <a:gd name="T25" fmla="*/ 7 h 15"/>
                  <a:gd name="T26" fmla="*/ 0 w 14"/>
                  <a:gd name="T27" fmla="*/ 11 h 15"/>
                  <a:gd name="T28" fmla="*/ 1 w 14"/>
                  <a:gd name="T29" fmla="*/ 12 h 15"/>
                  <a:gd name="T30" fmla="*/ 4 w 14"/>
                  <a:gd name="T31" fmla="*/ 15 h 15"/>
                  <a:gd name="T32" fmla="*/ 6 w 14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lnTo>
                      <a:pt x="9" y="15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7" name="Freeform 539"/>
              <p:cNvSpPr>
                <a:spLocks/>
              </p:cNvSpPr>
              <p:nvPr/>
            </p:nvSpPr>
            <p:spPr bwMode="auto">
              <a:xfrm>
                <a:off x="3615" y="1272"/>
                <a:ext cx="2" cy="2"/>
              </a:xfrm>
              <a:custGeom>
                <a:avLst/>
                <a:gdLst>
                  <a:gd name="T0" fmla="*/ 4 w 10"/>
                  <a:gd name="T1" fmla="*/ 9 h 9"/>
                  <a:gd name="T2" fmla="*/ 6 w 10"/>
                  <a:gd name="T3" fmla="*/ 9 h 9"/>
                  <a:gd name="T4" fmla="*/ 8 w 10"/>
                  <a:gd name="T5" fmla="*/ 8 h 9"/>
                  <a:gd name="T6" fmla="*/ 10 w 10"/>
                  <a:gd name="T7" fmla="*/ 5 h 9"/>
                  <a:gd name="T8" fmla="*/ 10 w 10"/>
                  <a:gd name="T9" fmla="*/ 4 h 9"/>
                  <a:gd name="T10" fmla="*/ 10 w 10"/>
                  <a:gd name="T11" fmla="*/ 2 h 9"/>
                  <a:gd name="T12" fmla="*/ 8 w 10"/>
                  <a:gd name="T13" fmla="*/ 1 h 9"/>
                  <a:gd name="T14" fmla="*/ 6 w 10"/>
                  <a:gd name="T15" fmla="*/ 0 h 9"/>
                  <a:gd name="T16" fmla="*/ 4 w 10"/>
                  <a:gd name="T17" fmla="*/ 0 h 9"/>
                  <a:gd name="T18" fmla="*/ 3 w 10"/>
                  <a:gd name="T19" fmla="*/ 0 h 9"/>
                  <a:gd name="T20" fmla="*/ 2 w 10"/>
                  <a:gd name="T21" fmla="*/ 1 h 9"/>
                  <a:gd name="T22" fmla="*/ 0 w 10"/>
                  <a:gd name="T23" fmla="*/ 2 h 9"/>
                  <a:gd name="T24" fmla="*/ 0 w 10"/>
                  <a:gd name="T25" fmla="*/ 4 h 9"/>
                  <a:gd name="T26" fmla="*/ 0 w 10"/>
                  <a:gd name="T27" fmla="*/ 5 h 9"/>
                  <a:gd name="T28" fmla="*/ 2 w 10"/>
                  <a:gd name="T29" fmla="*/ 8 h 9"/>
                  <a:gd name="T30" fmla="*/ 3 w 10"/>
                  <a:gd name="T31" fmla="*/ 9 h 9"/>
                  <a:gd name="T32" fmla="*/ 4 w 10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9">
                    <a:moveTo>
                      <a:pt x="4" y="9"/>
                    </a:moveTo>
                    <a:lnTo>
                      <a:pt x="6" y="9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8" name="Freeform 540"/>
              <p:cNvSpPr>
                <a:spLocks/>
              </p:cNvSpPr>
              <p:nvPr/>
            </p:nvSpPr>
            <p:spPr bwMode="auto">
              <a:xfrm>
                <a:off x="3419" y="1249"/>
                <a:ext cx="8" cy="33"/>
              </a:xfrm>
              <a:custGeom>
                <a:avLst/>
                <a:gdLst>
                  <a:gd name="T0" fmla="*/ 4 w 32"/>
                  <a:gd name="T1" fmla="*/ 0 h 131"/>
                  <a:gd name="T2" fmla="*/ 4 w 32"/>
                  <a:gd name="T3" fmla="*/ 7 h 131"/>
                  <a:gd name="T4" fmla="*/ 5 w 32"/>
                  <a:gd name="T5" fmla="*/ 23 h 131"/>
                  <a:gd name="T6" fmla="*/ 6 w 32"/>
                  <a:gd name="T7" fmla="*/ 40 h 131"/>
                  <a:gd name="T8" fmla="*/ 9 w 32"/>
                  <a:gd name="T9" fmla="*/ 52 h 131"/>
                  <a:gd name="T10" fmla="*/ 13 w 32"/>
                  <a:gd name="T11" fmla="*/ 60 h 131"/>
                  <a:gd name="T12" fmla="*/ 18 w 32"/>
                  <a:gd name="T13" fmla="*/ 68 h 131"/>
                  <a:gd name="T14" fmla="*/ 24 w 32"/>
                  <a:gd name="T15" fmla="*/ 75 h 131"/>
                  <a:gd name="T16" fmla="*/ 26 w 32"/>
                  <a:gd name="T17" fmla="*/ 77 h 131"/>
                  <a:gd name="T18" fmla="*/ 13 w 32"/>
                  <a:gd name="T19" fmla="*/ 73 h 131"/>
                  <a:gd name="T20" fmla="*/ 14 w 32"/>
                  <a:gd name="T21" fmla="*/ 77 h 131"/>
                  <a:gd name="T22" fmla="*/ 17 w 32"/>
                  <a:gd name="T23" fmla="*/ 84 h 131"/>
                  <a:gd name="T24" fmla="*/ 20 w 32"/>
                  <a:gd name="T25" fmla="*/ 93 h 131"/>
                  <a:gd name="T26" fmla="*/ 24 w 32"/>
                  <a:gd name="T27" fmla="*/ 100 h 131"/>
                  <a:gd name="T28" fmla="*/ 26 w 32"/>
                  <a:gd name="T29" fmla="*/ 107 h 131"/>
                  <a:gd name="T30" fmla="*/ 29 w 32"/>
                  <a:gd name="T31" fmla="*/ 117 h 131"/>
                  <a:gd name="T32" fmla="*/ 30 w 32"/>
                  <a:gd name="T33" fmla="*/ 127 h 131"/>
                  <a:gd name="T34" fmla="*/ 32 w 32"/>
                  <a:gd name="T35" fmla="*/ 131 h 131"/>
                  <a:gd name="T36" fmla="*/ 28 w 32"/>
                  <a:gd name="T37" fmla="*/ 125 h 131"/>
                  <a:gd name="T38" fmla="*/ 21 w 32"/>
                  <a:gd name="T39" fmla="*/ 113 h 131"/>
                  <a:gd name="T40" fmla="*/ 12 w 32"/>
                  <a:gd name="T41" fmla="*/ 97 h 131"/>
                  <a:gd name="T42" fmla="*/ 6 w 32"/>
                  <a:gd name="T43" fmla="*/ 84 h 131"/>
                  <a:gd name="T44" fmla="*/ 4 w 32"/>
                  <a:gd name="T45" fmla="*/ 73 h 131"/>
                  <a:gd name="T46" fmla="*/ 2 w 32"/>
                  <a:gd name="T47" fmla="*/ 64 h 131"/>
                  <a:gd name="T48" fmla="*/ 1 w 32"/>
                  <a:gd name="T49" fmla="*/ 55 h 131"/>
                  <a:gd name="T50" fmla="*/ 0 w 32"/>
                  <a:gd name="T51" fmla="*/ 44 h 131"/>
                  <a:gd name="T52" fmla="*/ 0 w 32"/>
                  <a:gd name="T53" fmla="*/ 32 h 131"/>
                  <a:gd name="T54" fmla="*/ 1 w 32"/>
                  <a:gd name="T55" fmla="*/ 20 h 131"/>
                  <a:gd name="T56" fmla="*/ 2 w 32"/>
                  <a:gd name="T57" fmla="*/ 9 h 131"/>
                  <a:gd name="T58" fmla="*/ 4 w 32"/>
                  <a:gd name="T5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131">
                    <a:moveTo>
                      <a:pt x="4" y="0"/>
                    </a:moveTo>
                    <a:lnTo>
                      <a:pt x="4" y="7"/>
                    </a:lnTo>
                    <a:lnTo>
                      <a:pt x="5" y="23"/>
                    </a:lnTo>
                    <a:lnTo>
                      <a:pt x="6" y="40"/>
                    </a:lnTo>
                    <a:lnTo>
                      <a:pt x="9" y="52"/>
                    </a:lnTo>
                    <a:lnTo>
                      <a:pt x="13" y="60"/>
                    </a:lnTo>
                    <a:lnTo>
                      <a:pt x="18" y="68"/>
                    </a:lnTo>
                    <a:lnTo>
                      <a:pt x="24" y="75"/>
                    </a:lnTo>
                    <a:lnTo>
                      <a:pt x="26" y="77"/>
                    </a:lnTo>
                    <a:lnTo>
                      <a:pt x="13" y="73"/>
                    </a:lnTo>
                    <a:lnTo>
                      <a:pt x="14" y="77"/>
                    </a:lnTo>
                    <a:lnTo>
                      <a:pt x="17" y="84"/>
                    </a:lnTo>
                    <a:lnTo>
                      <a:pt x="20" y="93"/>
                    </a:lnTo>
                    <a:lnTo>
                      <a:pt x="24" y="100"/>
                    </a:lnTo>
                    <a:lnTo>
                      <a:pt x="26" y="107"/>
                    </a:lnTo>
                    <a:lnTo>
                      <a:pt x="29" y="117"/>
                    </a:lnTo>
                    <a:lnTo>
                      <a:pt x="30" y="127"/>
                    </a:lnTo>
                    <a:lnTo>
                      <a:pt x="32" y="131"/>
                    </a:lnTo>
                    <a:lnTo>
                      <a:pt x="28" y="125"/>
                    </a:lnTo>
                    <a:lnTo>
                      <a:pt x="21" y="113"/>
                    </a:lnTo>
                    <a:lnTo>
                      <a:pt x="12" y="97"/>
                    </a:lnTo>
                    <a:lnTo>
                      <a:pt x="6" y="84"/>
                    </a:lnTo>
                    <a:lnTo>
                      <a:pt x="4" y="73"/>
                    </a:lnTo>
                    <a:lnTo>
                      <a:pt x="2" y="64"/>
                    </a:lnTo>
                    <a:lnTo>
                      <a:pt x="1" y="55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1" y="20"/>
                    </a:lnTo>
                    <a:lnTo>
                      <a:pt x="2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9" name="Freeform 541"/>
              <p:cNvSpPr>
                <a:spLocks/>
              </p:cNvSpPr>
              <p:nvPr/>
            </p:nvSpPr>
            <p:spPr bwMode="auto">
              <a:xfrm>
                <a:off x="3464" y="1290"/>
                <a:ext cx="22" cy="9"/>
              </a:xfrm>
              <a:custGeom>
                <a:avLst/>
                <a:gdLst>
                  <a:gd name="T0" fmla="*/ 0 w 89"/>
                  <a:gd name="T1" fmla="*/ 0 h 34"/>
                  <a:gd name="T2" fmla="*/ 1 w 89"/>
                  <a:gd name="T3" fmla="*/ 1 h 34"/>
                  <a:gd name="T4" fmla="*/ 5 w 89"/>
                  <a:gd name="T5" fmla="*/ 5 h 34"/>
                  <a:gd name="T6" fmla="*/ 12 w 89"/>
                  <a:gd name="T7" fmla="*/ 10 h 34"/>
                  <a:gd name="T8" fmla="*/ 18 w 89"/>
                  <a:gd name="T9" fmla="*/ 17 h 34"/>
                  <a:gd name="T10" fmla="*/ 25 w 89"/>
                  <a:gd name="T11" fmla="*/ 24 h 34"/>
                  <a:gd name="T12" fmla="*/ 32 w 89"/>
                  <a:gd name="T13" fmla="*/ 29 h 34"/>
                  <a:gd name="T14" fmla="*/ 38 w 89"/>
                  <a:gd name="T15" fmla="*/ 33 h 34"/>
                  <a:gd name="T16" fmla="*/ 42 w 89"/>
                  <a:gd name="T17" fmla="*/ 34 h 34"/>
                  <a:gd name="T18" fmla="*/ 48 w 89"/>
                  <a:gd name="T19" fmla="*/ 33 h 34"/>
                  <a:gd name="T20" fmla="*/ 53 w 89"/>
                  <a:gd name="T21" fmla="*/ 33 h 34"/>
                  <a:gd name="T22" fmla="*/ 56 w 89"/>
                  <a:gd name="T23" fmla="*/ 32 h 34"/>
                  <a:gd name="T24" fmla="*/ 58 w 89"/>
                  <a:gd name="T25" fmla="*/ 32 h 34"/>
                  <a:gd name="T26" fmla="*/ 65 w 89"/>
                  <a:gd name="T27" fmla="*/ 30 h 34"/>
                  <a:gd name="T28" fmla="*/ 76 w 89"/>
                  <a:gd name="T29" fmla="*/ 28 h 34"/>
                  <a:gd name="T30" fmla="*/ 85 w 89"/>
                  <a:gd name="T31" fmla="*/ 25 h 34"/>
                  <a:gd name="T32" fmla="*/ 89 w 89"/>
                  <a:gd name="T33" fmla="*/ 24 h 34"/>
                  <a:gd name="T34" fmla="*/ 88 w 89"/>
                  <a:gd name="T35" fmla="*/ 24 h 34"/>
                  <a:gd name="T36" fmla="*/ 84 w 89"/>
                  <a:gd name="T37" fmla="*/ 24 h 34"/>
                  <a:gd name="T38" fmla="*/ 77 w 89"/>
                  <a:gd name="T39" fmla="*/ 25 h 34"/>
                  <a:gd name="T40" fmla="*/ 70 w 89"/>
                  <a:gd name="T41" fmla="*/ 25 h 34"/>
                  <a:gd name="T42" fmla="*/ 62 w 89"/>
                  <a:gd name="T43" fmla="*/ 25 h 34"/>
                  <a:gd name="T44" fmla="*/ 54 w 89"/>
                  <a:gd name="T45" fmla="*/ 25 h 34"/>
                  <a:gd name="T46" fmla="*/ 46 w 89"/>
                  <a:gd name="T47" fmla="*/ 25 h 34"/>
                  <a:gd name="T48" fmla="*/ 41 w 89"/>
                  <a:gd name="T49" fmla="*/ 25 h 34"/>
                  <a:gd name="T50" fmla="*/ 36 w 89"/>
                  <a:gd name="T51" fmla="*/ 21 h 34"/>
                  <a:gd name="T52" fmla="*/ 26 w 89"/>
                  <a:gd name="T53" fmla="*/ 12 h 34"/>
                  <a:gd name="T54" fmla="*/ 17 w 89"/>
                  <a:gd name="T55" fmla="*/ 4 h 34"/>
                  <a:gd name="T56" fmla="*/ 10 w 89"/>
                  <a:gd name="T57" fmla="*/ 0 h 34"/>
                  <a:gd name="T58" fmla="*/ 6 w 89"/>
                  <a:gd name="T59" fmla="*/ 0 h 34"/>
                  <a:gd name="T60" fmla="*/ 4 w 89"/>
                  <a:gd name="T61" fmla="*/ 0 h 34"/>
                  <a:gd name="T62" fmla="*/ 1 w 89"/>
                  <a:gd name="T63" fmla="*/ 0 h 34"/>
                  <a:gd name="T64" fmla="*/ 0 w 89"/>
                  <a:gd name="T6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34">
                    <a:moveTo>
                      <a:pt x="0" y="0"/>
                    </a:moveTo>
                    <a:lnTo>
                      <a:pt x="1" y="1"/>
                    </a:lnTo>
                    <a:lnTo>
                      <a:pt x="5" y="5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5" y="24"/>
                    </a:lnTo>
                    <a:lnTo>
                      <a:pt x="32" y="29"/>
                    </a:lnTo>
                    <a:lnTo>
                      <a:pt x="38" y="33"/>
                    </a:lnTo>
                    <a:lnTo>
                      <a:pt x="42" y="34"/>
                    </a:lnTo>
                    <a:lnTo>
                      <a:pt x="48" y="33"/>
                    </a:lnTo>
                    <a:lnTo>
                      <a:pt x="53" y="33"/>
                    </a:lnTo>
                    <a:lnTo>
                      <a:pt x="56" y="32"/>
                    </a:lnTo>
                    <a:lnTo>
                      <a:pt x="58" y="32"/>
                    </a:lnTo>
                    <a:lnTo>
                      <a:pt x="65" y="30"/>
                    </a:lnTo>
                    <a:lnTo>
                      <a:pt x="76" y="28"/>
                    </a:lnTo>
                    <a:lnTo>
                      <a:pt x="85" y="25"/>
                    </a:lnTo>
                    <a:lnTo>
                      <a:pt x="89" y="24"/>
                    </a:lnTo>
                    <a:lnTo>
                      <a:pt x="88" y="24"/>
                    </a:lnTo>
                    <a:lnTo>
                      <a:pt x="84" y="24"/>
                    </a:lnTo>
                    <a:lnTo>
                      <a:pt x="77" y="25"/>
                    </a:lnTo>
                    <a:lnTo>
                      <a:pt x="70" y="25"/>
                    </a:lnTo>
                    <a:lnTo>
                      <a:pt x="62" y="25"/>
                    </a:lnTo>
                    <a:lnTo>
                      <a:pt x="54" y="25"/>
                    </a:lnTo>
                    <a:lnTo>
                      <a:pt x="46" y="25"/>
                    </a:lnTo>
                    <a:lnTo>
                      <a:pt x="41" y="25"/>
                    </a:lnTo>
                    <a:lnTo>
                      <a:pt x="36" y="21"/>
                    </a:lnTo>
                    <a:lnTo>
                      <a:pt x="26" y="12"/>
                    </a:lnTo>
                    <a:lnTo>
                      <a:pt x="17" y="4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20" name="Freeform 542"/>
              <p:cNvSpPr>
                <a:spLocks/>
              </p:cNvSpPr>
              <p:nvPr/>
            </p:nvSpPr>
            <p:spPr bwMode="auto">
              <a:xfrm>
                <a:off x="3465" y="1261"/>
                <a:ext cx="28" cy="17"/>
              </a:xfrm>
              <a:custGeom>
                <a:avLst/>
                <a:gdLst>
                  <a:gd name="T0" fmla="*/ 90 w 113"/>
                  <a:gd name="T1" fmla="*/ 36 h 70"/>
                  <a:gd name="T2" fmla="*/ 82 w 113"/>
                  <a:gd name="T3" fmla="*/ 40 h 70"/>
                  <a:gd name="T4" fmla="*/ 77 w 113"/>
                  <a:gd name="T5" fmla="*/ 36 h 70"/>
                  <a:gd name="T6" fmla="*/ 74 w 113"/>
                  <a:gd name="T7" fmla="*/ 32 h 70"/>
                  <a:gd name="T8" fmla="*/ 74 w 113"/>
                  <a:gd name="T9" fmla="*/ 30 h 70"/>
                  <a:gd name="T10" fmla="*/ 69 w 113"/>
                  <a:gd name="T11" fmla="*/ 19 h 70"/>
                  <a:gd name="T12" fmla="*/ 69 w 113"/>
                  <a:gd name="T13" fmla="*/ 18 h 70"/>
                  <a:gd name="T14" fmla="*/ 68 w 113"/>
                  <a:gd name="T15" fmla="*/ 12 h 70"/>
                  <a:gd name="T16" fmla="*/ 65 w 113"/>
                  <a:gd name="T17" fmla="*/ 8 h 70"/>
                  <a:gd name="T18" fmla="*/ 61 w 113"/>
                  <a:gd name="T19" fmla="*/ 3 h 70"/>
                  <a:gd name="T20" fmla="*/ 56 w 113"/>
                  <a:gd name="T21" fmla="*/ 0 h 70"/>
                  <a:gd name="T22" fmla="*/ 53 w 113"/>
                  <a:gd name="T23" fmla="*/ 2 h 70"/>
                  <a:gd name="T24" fmla="*/ 52 w 113"/>
                  <a:gd name="T25" fmla="*/ 4 h 70"/>
                  <a:gd name="T26" fmla="*/ 52 w 113"/>
                  <a:gd name="T27" fmla="*/ 6 h 70"/>
                  <a:gd name="T28" fmla="*/ 48 w 113"/>
                  <a:gd name="T29" fmla="*/ 19 h 70"/>
                  <a:gd name="T30" fmla="*/ 42 w 113"/>
                  <a:gd name="T31" fmla="*/ 8 h 70"/>
                  <a:gd name="T32" fmla="*/ 22 w 113"/>
                  <a:gd name="T33" fmla="*/ 15 h 70"/>
                  <a:gd name="T34" fmla="*/ 45 w 113"/>
                  <a:gd name="T35" fmla="*/ 24 h 70"/>
                  <a:gd name="T36" fmla="*/ 30 w 113"/>
                  <a:gd name="T37" fmla="*/ 32 h 70"/>
                  <a:gd name="T38" fmla="*/ 26 w 113"/>
                  <a:gd name="T39" fmla="*/ 32 h 70"/>
                  <a:gd name="T40" fmla="*/ 16 w 113"/>
                  <a:gd name="T41" fmla="*/ 31 h 70"/>
                  <a:gd name="T42" fmla="*/ 5 w 113"/>
                  <a:gd name="T43" fmla="*/ 34 h 70"/>
                  <a:gd name="T44" fmla="*/ 0 w 113"/>
                  <a:gd name="T45" fmla="*/ 39 h 70"/>
                  <a:gd name="T46" fmla="*/ 4 w 113"/>
                  <a:gd name="T47" fmla="*/ 43 h 70"/>
                  <a:gd name="T48" fmla="*/ 14 w 113"/>
                  <a:gd name="T49" fmla="*/ 52 h 70"/>
                  <a:gd name="T50" fmla="*/ 26 w 113"/>
                  <a:gd name="T51" fmla="*/ 60 h 70"/>
                  <a:gd name="T52" fmla="*/ 38 w 113"/>
                  <a:gd name="T53" fmla="*/ 63 h 70"/>
                  <a:gd name="T54" fmla="*/ 42 w 113"/>
                  <a:gd name="T55" fmla="*/ 62 h 70"/>
                  <a:gd name="T56" fmla="*/ 45 w 113"/>
                  <a:gd name="T57" fmla="*/ 60 h 70"/>
                  <a:gd name="T58" fmla="*/ 48 w 113"/>
                  <a:gd name="T59" fmla="*/ 60 h 70"/>
                  <a:gd name="T60" fmla="*/ 50 w 113"/>
                  <a:gd name="T61" fmla="*/ 59 h 70"/>
                  <a:gd name="T62" fmla="*/ 52 w 113"/>
                  <a:gd name="T63" fmla="*/ 60 h 70"/>
                  <a:gd name="T64" fmla="*/ 54 w 113"/>
                  <a:gd name="T65" fmla="*/ 62 h 70"/>
                  <a:gd name="T66" fmla="*/ 60 w 113"/>
                  <a:gd name="T67" fmla="*/ 64 h 70"/>
                  <a:gd name="T68" fmla="*/ 65 w 113"/>
                  <a:gd name="T69" fmla="*/ 67 h 70"/>
                  <a:gd name="T70" fmla="*/ 72 w 113"/>
                  <a:gd name="T71" fmla="*/ 68 h 70"/>
                  <a:gd name="T72" fmla="*/ 78 w 113"/>
                  <a:gd name="T73" fmla="*/ 70 h 70"/>
                  <a:gd name="T74" fmla="*/ 85 w 113"/>
                  <a:gd name="T75" fmla="*/ 70 h 70"/>
                  <a:gd name="T76" fmla="*/ 90 w 113"/>
                  <a:gd name="T77" fmla="*/ 67 h 70"/>
                  <a:gd name="T78" fmla="*/ 98 w 113"/>
                  <a:gd name="T79" fmla="*/ 63 h 70"/>
                  <a:gd name="T80" fmla="*/ 101 w 113"/>
                  <a:gd name="T81" fmla="*/ 63 h 70"/>
                  <a:gd name="T82" fmla="*/ 102 w 113"/>
                  <a:gd name="T83" fmla="*/ 62 h 70"/>
                  <a:gd name="T84" fmla="*/ 106 w 113"/>
                  <a:gd name="T85" fmla="*/ 56 h 70"/>
                  <a:gd name="T86" fmla="*/ 110 w 113"/>
                  <a:gd name="T87" fmla="*/ 48 h 70"/>
                  <a:gd name="T88" fmla="*/ 113 w 113"/>
                  <a:gd name="T89" fmla="*/ 44 h 70"/>
                  <a:gd name="T90" fmla="*/ 113 w 113"/>
                  <a:gd name="T91" fmla="*/ 42 h 70"/>
                  <a:gd name="T92" fmla="*/ 113 w 113"/>
                  <a:gd name="T93" fmla="*/ 40 h 70"/>
                  <a:gd name="T94" fmla="*/ 111 w 113"/>
                  <a:gd name="T95" fmla="*/ 38 h 70"/>
                  <a:gd name="T96" fmla="*/ 106 w 113"/>
                  <a:gd name="T97" fmla="*/ 34 h 70"/>
                  <a:gd name="T98" fmla="*/ 98 w 113"/>
                  <a:gd name="T99" fmla="*/ 32 h 70"/>
                  <a:gd name="T100" fmla="*/ 90 w 113"/>
                  <a:gd name="T10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70">
                    <a:moveTo>
                      <a:pt x="90" y="36"/>
                    </a:moveTo>
                    <a:lnTo>
                      <a:pt x="82" y="40"/>
                    </a:lnTo>
                    <a:lnTo>
                      <a:pt x="77" y="36"/>
                    </a:lnTo>
                    <a:lnTo>
                      <a:pt x="74" y="32"/>
                    </a:lnTo>
                    <a:lnTo>
                      <a:pt x="74" y="30"/>
                    </a:lnTo>
                    <a:lnTo>
                      <a:pt x="69" y="19"/>
                    </a:lnTo>
                    <a:lnTo>
                      <a:pt x="69" y="18"/>
                    </a:lnTo>
                    <a:lnTo>
                      <a:pt x="68" y="12"/>
                    </a:lnTo>
                    <a:lnTo>
                      <a:pt x="65" y="8"/>
                    </a:lnTo>
                    <a:lnTo>
                      <a:pt x="61" y="3"/>
                    </a:lnTo>
                    <a:lnTo>
                      <a:pt x="56" y="0"/>
                    </a:lnTo>
                    <a:lnTo>
                      <a:pt x="53" y="2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48" y="19"/>
                    </a:lnTo>
                    <a:lnTo>
                      <a:pt x="42" y="8"/>
                    </a:lnTo>
                    <a:lnTo>
                      <a:pt x="22" y="15"/>
                    </a:lnTo>
                    <a:lnTo>
                      <a:pt x="45" y="24"/>
                    </a:lnTo>
                    <a:lnTo>
                      <a:pt x="30" y="32"/>
                    </a:lnTo>
                    <a:lnTo>
                      <a:pt x="26" y="32"/>
                    </a:lnTo>
                    <a:lnTo>
                      <a:pt x="16" y="31"/>
                    </a:lnTo>
                    <a:lnTo>
                      <a:pt x="5" y="34"/>
                    </a:lnTo>
                    <a:lnTo>
                      <a:pt x="0" y="39"/>
                    </a:lnTo>
                    <a:lnTo>
                      <a:pt x="4" y="43"/>
                    </a:lnTo>
                    <a:lnTo>
                      <a:pt x="14" y="52"/>
                    </a:lnTo>
                    <a:lnTo>
                      <a:pt x="26" y="60"/>
                    </a:lnTo>
                    <a:lnTo>
                      <a:pt x="38" y="63"/>
                    </a:lnTo>
                    <a:lnTo>
                      <a:pt x="42" y="62"/>
                    </a:lnTo>
                    <a:lnTo>
                      <a:pt x="45" y="60"/>
                    </a:lnTo>
                    <a:lnTo>
                      <a:pt x="48" y="60"/>
                    </a:lnTo>
                    <a:lnTo>
                      <a:pt x="50" y="59"/>
                    </a:lnTo>
                    <a:lnTo>
                      <a:pt x="52" y="60"/>
                    </a:lnTo>
                    <a:lnTo>
                      <a:pt x="54" y="62"/>
                    </a:lnTo>
                    <a:lnTo>
                      <a:pt x="60" y="64"/>
                    </a:lnTo>
                    <a:lnTo>
                      <a:pt x="65" y="67"/>
                    </a:lnTo>
                    <a:lnTo>
                      <a:pt x="72" y="68"/>
                    </a:lnTo>
                    <a:lnTo>
                      <a:pt x="78" y="70"/>
                    </a:lnTo>
                    <a:lnTo>
                      <a:pt x="85" y="70"/>
                    </a:lnTo>
                    <a:lnTo>
                      <a:pt x="90" y="67"/>
                    </a:lnTo>
                    <a:lnTo>
                      <a:pt x="98" y="63"/>
                    </a:lnTo>
                    <a:lnTo>
                      <a:pt x="101" y="63"/>
                    </a:lnTo>
                    <a:lnTo>
                      <a:pt x="102" y="62"/>
                    </a:lnTo>
                    <a:lnTo>
                      <a:pt x="106" y="56"/>
                    </a:lnTo>
                    <a:lnTo>
                      <a:pt x="110" y="48"/>
                    </a:lnTo>
                    <a:lnTo>
                      <a:pt x="113" y="44"/>
                    </a:lnTo>
                    <a:lnTo>
                      <a:pt x="113" y="42"/>
                    </a:lnTo>
                    <a:lnTo>
                      <a:pt x="113" y="40"/>
                    </a:lnTo>
                    <a:lnTo>
                      <a:pt x="111" y="38"/>
                    </a:lnTo>
                    <a:lnTo>
                      <a:pt x="106" y="34"/>
                    </a:lnTo>
                    <a:lnTo>
                      <a:pt x="98" y="32"/>
                    </a:lnTo>
                    <a:lnTo>
                      <a:pt x="9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21" name="Freeform 543"/>
              <p:cNvSpPr>
                <a:spLocks/>
              </p:cNvSpPr>
              <p:nvPr/>
            </p:nvSpPr>
            <p:spPr bwMode="auto">
              <a:xfrm>
                <a:off x="3499" y="1718"/>
                <a:ext cx="7" cy="89"/>
              </a:xfrm>
              <a:custGeom>
                <a:avLst/>
                <a:gdLst>
                  <a:gd name="T0" fmla="*/ 19 w 31"/>
                  <a:gd name="T1" fmla="*/ 0 h 354"/>
                  <a:gd name="T2" fmla="*/ 20 w 31"/>
                  <a:gd name="T3" fmla="*/ 44 h 354"/>
                  <a:gd name="T4" fmla="*/ 19 w 31"/>
                  <a:gd name="T5" fmla="*/ 142 h 354"/>
                  <a:gd name="T6" fmla="*/ 16 w 31"/>
                  <a:gd name="T7" fmla="*/ 245 h 354"/>
                  <a:gd name="T8" fmla="*/ 18 w 31"/>
                  <a:gd name="T9" fmla="*/ 302 h 354"/>
                  <a:gd name="T10" fmla="*/ 22 w 31"/>
                  <a:gd name="T11" fmla="*/ 319 h 354"/>
                  <a:gd name="T12" fmla="*/ 27 w 31"/>
                  <a:gd name="T13" fmla="*/ 334 h 354"/>
                  <a:gd name="T14" fmla="*/ 31 w 31"/>
                  <a:gd name="T15" fmla="*/ 346 h 354"/>
                  <a:gd name="T16" fmla="*/ 31 w 31"/>
                  <a:gd name="T17" fmla="*/ 354 h 354"/>
                  <a:gd name="T18" fmla="*/ 24 w 31"/>
                  <a:gd name="T19" fmla="*/ 349 h 354"/>
                  <a:gd name="T20" fmla="*/ 14 w 31"/>
                  <a:gd name="T21" fmla="*/ 331 h 354"/>
                  <a:gd name="T22" fmla="*/ 4 w 31"/>
                  <a:gd name="T23" fmla="*/ 314 h 354"/>
                  <a:gd name="T24" fmla="*/ 0 w 31"/>
                  <a:gd name="T25" fmla="*/ 306 h 354"/>
                  <a:gd name="T26" fmla="*/ 3 w 31"/>
                  <a:gd name="T27" fmla="*/ 258 h 354"/>
                  <a:gd name="T28" fmla="*/ 8 w 31"/>
                  <a:gd name="T29" fmla="*/ 153 h 354"/>
                  <a:gd name="T30" fmla="*/ 14 w 31"/>
                  <a:gd name="T31" fmla="*/ 48 h 354"/>
                  <a:gd name="T32" fmla="*/ 19 w 31"/>
                  <a:gd name="T3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54">
                    <a:moveTo>
                      <a:pt x="19" y="0"/>
                    </a:moveTo>
                    <a:lnTo>
                      <a:pt x="20" y="44"/>
                    </a:lnTo>
                    <a:lnTo>
                      <a:pt x="19" y="142"/>
                    </a:lnTo>
                    <a:lnTo>
                      <a:pt x="16" y="245"/>
                    </a:lnTo>
                    <a:lnTo>
                      <a:pt x="18" y="302"/>
                    </a:lnTo>
                    <a:lnTo>
                      <a:pt x="22" y="319"/>
                    </a:lnTo>
                    <a:lnTo>
                      <a:pt x="27" y="334"/>
                    </a:lnTo>
                    <a:lnTo>
                      <a:pt x="31" y="346"/>
                    </a:lnTo>
                    <a:lnTo>
                      <a:pt x="31" y="354"/>
                    </a:lnTo>
                    <a:lnTo>
                      <a:pt x="24" y="349"/>
                    </a:lnTo>
                    <a:lnTo>
                      <a:pt x="14" y="331"/>
                    </a:lnTo>
                    <a:lnTo>
                      <a:pt x="4" y="314"/>
                    </a:lnTo>
                    <a:lnTo>
                      <a:pt x="0" y="306"/>
                    </a:lnTo>
                    <a:lnTo>
                      <a:pt x="3" y="258"/>
                    </a:lnTo>
                    <a:lnTo>
                      <a:pt x="8" y="153"/>
                    </a:lnTo>
                    <a:lnTo>
                      <a:pt x="14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651" name="Группа 1650"/>
            <p:cNvGrpSpPr/>
            <p:nvPr/>
          </p:nvGrpSpPr>
          <p:grpSpPr>
            <a:xfrm rot="762372">
              <a:off x="5259801" y="1769906"/>
              <a:ext cx="78434" cy="190018"/>
              <a:chOff x="8039100" y="2930525"/>
              <a:chExt cx="428625" cy="1114425"/>
            </a:xfrm>
          </p:grpSpPr>
          <p:grpSp>
            <p:nvGrpSpPr>
              <p:cNvPr id="1652" name="Group 421"/>
              <p:cNvGrpSpPr>
                <a:grpSpLocks noChangeAspect="1"/>
              </p:cNvGrpSpPr>
              <p:nvPr/>
            </p:nvGrpSpPr>
            <p:grpSpPr bwMode="auto">
              <a:xfrm>
                <a:off x="8039100" y="2930525"/>
                <a:ext cx="428625" cy="1114425"/>
                <a:chOff x="5064" y="1846"/>
                <a:chExt cx="270" cy="702"/>
              </a:xfrm>
            </p:grpSpPr>
            <p:sp>
              <p:nvSpPr>
                <p:cNvPr id="1654" name="AutoShape 42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064" y="1846"/>
                  <a:ext cx="270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55" name="Freeform 422"/>
                <p:cNvSpPr>
                  <a:spLocks/>
                </p:cNvSpPr>
                <p:nvPr/>
              </p:nvSpPr>
              <p:spPr bwMode="auto">
                <a:xfrm>
                  <a:off x="5070" y="1913"/>
                  <a:ext cx="258" cy="635"/>
                </a:xfrm>
                <a:custGeom>
                  <a:avLst/>
                  <a:gdLst>
                    <a:gd name="T0" fmla="*/ 209 w 774"/>
                    <a:gd name="T1" fmla="*/ 1271 h 1906"/>
                    <a:gd name="T2" fmla="*/ 143 w 774"/>
                    <a:gd name="T3" fmla="*/ 1102 h 1906"/>
                    <a:gd name="T4" fmla="*/ 82 w 774"/>
                    <a:gd name="T5" fmla="*/ 970 h 1906"/>
                    <a:gd name="T6" fmla="*/ 38 w 774"/>
                    <a:gd name="T7" fmla="*/ 835 h 1906"/>
                    <a:gd name="T8" fmla="*/ 39 w 774"/>
                    <a:gd name="T9" fmla="*/ 732 h 1906"/>
                    <a:gd name="T10" fmla="*/ 39 w 774"/>
                    <a:gd name="T11" fmla="*/ 660 h 1906"/>
                    <a:gd name="T12" fmla="*/ 14 w 774"/>
                    <a:gd name="T13" fmla="*/ 500 h 1906"/>
                    <a:gd name="T14" fmla="*/ 0 w 774"/>
                    <a:gd name="T15" fmla="*/ 342 h 1906"/>
                    <a:gd name="T16" fmla="*/ 28 w 774"/>
                    <a:gd name="T17" fmla="*/ 278 h 1906"/>
                    <a:gd name="T18" fmla="*/ 67 w 774"/>
                    <a:gd name="T19" fmla="*/ 194 h 1906"/>
                    <a:gd name="T20" fmla="*/ 107 w 774"/>
                    <a:gd name="T21" fmla="*/ 98 h 1906"/>
                    <a:gd name="T22" fmla="*/ 154 w 774"/>
                    <a:gd name="T23" fmla="*/ 19 h 1906"/>
                    <a:gd name="T24" fmla="*/ 201 w 774"/>
                    <a:gd name="T25" fmla="*/ 4 h 1906"/>
                    <a:gd name="T26" fmla="*/ 223 w 774"/>
                    <a:gd name="T27" fmla="*/ 73 h 1906"/>
                    <a:gd name="T28" fmla="*/ 197 w 774"/>
                    <a:gd name="T29" fmla="*/ 178 h 1906"/>
                    <a:gd name="T30" fmla="*/ 161 w 774"/>
                    <a:gd name="T31" fmla="*/ 299 h 1906"/>
                    <a:gd name="T32" fmla="*/ 167 w 774"/>
                    <a:gd name="T33" fmla="*/ 322 h 1906"/>
                    <a:gd name="T34" fmla="*/ 183 w 774"/>
                    <a:gd name="T35" fmla="*/ 300 h 1906"/>
                    <a:gd name="T36" fmla="*/ 197 w 774"/>
                    <a:gd name="T37" fmla="*/ 277 h 1906"/>
                    <a:gd name="T38" fmla="*/ 234 w 774"/>
                    <a:gd name="T39" fmla="*/ 210 h 1906"/>
                    <a:gd name="T40" fmla="*/ 263 w 774"/>
                    <a:gd name="T41" fmla="*/ 169 h 1906"/>
                    <a:gd name="T42" fmla="*/ 295 w 774"/>
                    <a:gd name="T43" fmla="*/ 166 h 1906"/>
                    <a:gd name="T44" fmla="*/ 303 w 774"/>
                    <a:gd name="T45" fmla="*/ 233 h 1906"/>
                    <a:gd name="T46" fmla="*/ 285 w 774"/>
                    <a:gd name="T47" fmla="*/ 317 h 1906"/>
                    <a:gd name="T48" fmla="*/ 260 w 774"/>
                    <a:gd name="T49" fmla="*/ 374 h 1906"/>
                    <a:gd name="T50" fmla="*/ 235 w 774"/>
                    <a:gd name="T51" fmla="*/ 478 h 1906"/>
                    <a:gd name="T52" fmla="*/ 213 w 774"/>
                    <a:gd name="T53" fmla="*/ 584 h 1906"/>
                    <a:gd name="T54" fmla="*/ 215 w 774"/>
                    <a:gd name="T55" fmla="*/ 586 h 1906"/>
                    <a:gd name="T56" fmla="*/ 220 w 774"/>
                    <a:gd name="T57" fmla="*/ 596 h 1906"/>
                    <a:gd name="T58" fmla="*/ 242 w 774"/>
                    <a:gd name="T59" fmla="*/ 642 h 1906"/>
                    <a:gd name="T60" fmla="*/ 278 w 774"/>
                    <a:gd name="T61" fmla="*/ 709 h 1906"/>
                    <a:gd name="T62" fmla="*/ 322 w 774"/>
                    <a:gd name="T63" fmla="*/ 779 h 1906"/>
                    <a:gd name="T64" fmla="*/ 366 w 774"/>
                    <a:gd name="T65" fmla="*/ 833 h 1906"/>
                    <a:gd name="T66" fmla="*/ 419 w 774"/>
                    <a:gd name="T67" fmla="*/ 862 h 1906"/>
                    <a:gd name="T68" fmla="*/ 487 w 774"/>
                    <a:gd name="T69" fmla="*/ 881 h 1906"/>
                    <a:gd name="T70" fmla="*/ 540 w 774"/>
                    <a:gd name="T71" fmla="*/ 854 h 1906"/>
                    <a:gd name="T72" fmla="*/ 580 w 774"/>
                    <a:gd name="T73" fmla="*/ 738 h 1906"/>
                    <a:gd name="T74" fmla="*/ 582 w 774"/>
                    <a:gd name="T75" fmla="*/ 611 h 1906"/>
                    <a:gd name="T76" fmla="*/ 601 w 774"/>
                    <a:gd name="T77" fmla="*/ 504 h 1906"/>
                    <a:gd name="T78" fmla="*/ 652 w 774"/>
                    <a:gd name="T79" fmla="*/ 396 h 1906"/>
                    <a:gd name="T80" fmla="*/ 722 w 774"/>
                    <a:gd name="T81" fmla="*/ 339 h 1906"/>
                    <a:gd name="T82" fmla="*/ 751 w 774"/>
                    <a:gd name="T83" fmla="*/ 397 h 1906"/>
                    <a:gd name="T84" fmla="*/ 743 w 774"/>
                    <a:gd name="T85" fmla="*/ 490 h 1906"/>
                    <a:gd name="T86" fmla="*/ 745 w 774"/>
                    <a:gd name="T87" fmla="*/ 630 h 1906"/>
                    <a:gd name="T88" fmla="*/ 747 w 774"/>
                    <a:gd name="T89" fmla="*/ 821 h 1906"/>
                    <a:gd name="T90" fmla="*/ 749 w 774"/>
                    <a:gd name="T91" fmla="*/ 1022 h 1906"/>
                    <a:gd name="T92" fmla="*/ 767 w 774"/>
                    <a:gd name="T93" fmla="*/ 1103 h 1906"/>
                    <a:gd name="T94" fmla="*/ 773 w 774"/>
                    <a:gd name="T95" fmla="*/ 1200 h 1906"/>
                    <a:gd name="T96" fmla="*/ 732 w 774"/>
                    <a:gd name="T97" fmla="*/ 1348 h 1906"/>
                    <a:gd name="T98" fmla="*/ 654 w 774"/>
                    <a:gd name="T99" fmla="*/ 1472 h 1906"/>
                    <a:gd name="T100" fmla="*/ 612 w 774"/>
                    <a:gd name="T101" fmla="*/ 1523 h 1906"/>
                    <a:gd name="T102" fmla="*/ 140 w 774"/>
                    <a:gd name="T103" fmla="*/ 1775 h 1906"/>
                    <a:gd name="T104" fmla="*/ 192 w 774"/>
                    <a:gd name="T105" fmla="*/ 1613 h 1906"/>
                    <a:gd name="T106" fmla="*/ 236 w 774"/>
                    <a:gd name="T107" fmla="*/ 1408 h 1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74" h="1906">
                      <a:moveTo>
                        <a:pt x="235" y="1363"/>
                      </a:moveTo>
                      <a:lnTo>
                        <a:pt x="224" y="1321"/>
                      </a:lnTo>
                      <a:lnTo>
                        <a:pt x="209" y="1271"/>
                      </a:lnTo>
                      <a:lnTo>
                        <a:pt x="189" y="1216"/>
                      </a:lnTo>
                      <a:lnTo>
                        <a:pt x="167" y="1159"/>
                      </a:lnTo>
                      <a:lnTo>
                        <a:pt x="143" y="1102"/>
                      </a:lnTo>
                      <a:lnTo>
                        <a:pt x="121" y="1050"/>
                      </a:lnTo>
                      <a:lnTo>
                        <a:pt x="100" y="1006"/>
                      </a:lnTo>
                      <a:lnTo>
                        <a:pt x="82" y="970"/>
                      </a:lnTo>
                      <a:lnTo>
                        <a:pt x="60" y="923"/>
                      </a:lnTo>
                      <a:lnTo>
                        <a:pt x="46" y="878"/>
                      </a:lnTo>
                      <a:lnTo>
                        <a:pt x="38" y="835"/>
                      </a:lnTo>
                      <a:lnTo>
                        <a:pt x="36" y="797"/>
                      </a:lnTo>
                      <a:lnTo>
                        <a:pt x="37" y="763"/>
                      </a:lnTo>
                      <a:lnTo>
                        <a:pt x="39" y="732"/>
                      </a:lnTo>
                      <a:lnTo>
                        <a:pt x="43" y="708"/>
                      </a:lnTo>
                      <a:lnTo>
                        <a:pt x="43" y="688"/>
                      </a:lnTo>
                      <a:lnTo>
                        <a:pt x="39" y="660"/>
                      </a:lnTo>
                      <a:lnTo>
                        <a:pt x="32" y="615"/>
                      </a:lnTo>
                      <a:lnTo>
                        <a:pt x="23" y="560"/>
                      </a:lnTo>
                      <a:lnTo>
                        <a:pt x="14" y="500"/>
                      </a:lnTo>
                      <a:lnTo>
                        <a:pt x="6" y="439"/>
                      </a:lnTo>
                      <a:lnTo>
                        <a:pt x="1" y="385"/>
                      </a:lnTo>
                      <a:lnTo>
                        <a:pt x="0" y="342"/>
                      </a:lnTo>
                      <a:lnTo>
                        <a:pt x="6" y="317"/>
                      </a:lnTo>
                      <a:lnTo>
                        <a:pt x="17" y="300"/>
                      </a:lnTo>
                      <a:lnTo>
                        <a:pt x="28" y="278"/>
                      </a:lnTo>
                      <a:lnTo>
                        <a:pt x="40" y="253"/>
                      </a:lnTo>
                      <a:lnTo>
                        <a:pt x="53" y="225"/>
                      </a:lnTo>
                      <a:lnTo>
                        <a:pt x="67" y="194"/>
                      </a:lnTo>
                      <a:lnTo>
                        <a:pt x="81" y="163"/>
                      </a:lnTo>
                      <a:lnTo>
                        <a:pt x="94" y="131"/>
                      </a:lnTo>
                      <a:lnTo>
                        <a:pt x="107" y="98"/>
                      </a:lnTo>
                      <a:lnTo>
                        <a:pt x="121" y="67"/>
                      </a:lnTo>
                      <a:lnTo>
                        <a:pt x="137" y="40"/>
                      </a:lnTo>
                      <a:lnTo>
                        <a:pt x="154" y="19"/>
                      </a:lnTo>
                      <a:lnTo>
                        <a:pt x="171" y="5"/>
                      </a:lnTo>
                      <a:lnTo>
                        <a:pt x="187" y="0"/>
                      </a:lnTo>
                      <a:lnTo>
                        <a:pt x="201" y="4"/>
                      </a:lnTo>
                      <a:lnTo>
                        <a:pt x="213" y="19"/>
                      </a:lnTo>
                      <a:lnTo>
                        <a:pt x="222" y="47"/>
                      </a:lnTo>
                      <a:lnTo>
                        <a:pt x="223" y="73"/>
                      </a:lnTo>
                      <a:lnTo>
                        <a:pt x="219" y="105"/>
                      </a:lnTo>
                      <a:lnTo>
                        <a:pt x="209" y="140"/>
                      </a:lnTo>
                      <a:lnTo>
                        <a:pt x="197" y="178"/>
                      </a:lnTo>
                      <a:lnTo>
                        <a:pt x="184" y="218"/>
                      </a:lnTo>
                      <a:lnTo>
                        <a:pt x="171" y="258"/>
                      </a:lnTo>
                      <a:lnTo>
                        <a:pt x="161" y="299"/>
                      </a:lnTo>
                      <a:lnTo>
                        <a:pt x="156" y="337"/>
                      </a:lnTo>
                      <a:lnTo>
                        <a:pt x="161" y="329"/>
                      </a:lnTo>
                      <a:lnTo>
                        <a:pt x="167" y="322"/>
                      </a:lnTo>
                      <a:lnTo>
                        <a:pt x="173" y="315"/>
                      </a:lnTo>
                      <a:lnTo>
                        <a:pt x="178" y="307"/>
                      </a:lnTo>
                      <a:lnTo>
                        <a:pt x="183" y="300"/>
                      </a:lnTo>
                      <a:lnTo>
                        <a:pt x="188" y="292"/>
                      </a:lnTo>
                      <a:lnTo>
                        <a:pt x="192" y="285"/>
                      </a:lnTo>
                      <a:lnTo>
                        <a:pt x="197" y="277"/>
                      </a:lnTo>
                      <a:lnTo>
                        <a:pt x="210" y="253"/>
                      </a:lnTo>
                      <a:lnTo>
                        <a:pt x="222" y="231"/>
                      </a:lnTo>
                      <a:lnTo>
                        <a:pt x="234" y="210"/>
                      </a:lnTo>
                      <a:lnTo>
                        <a:pt x="243" y="193"/>
                      </a:lnTo>
                      <a:lnTo>
                        <a:pt x="254" y="180"/>
                      </a:lnTo>
                      <a:lnTo>
                        <a:pt x="263" y="169"/>
                      </a:lnTo>
                      <a:lnTo>
                        <a:pt x="274" y="161"/>
                      </a:lnTo>
                      <a:lnTo>
                        <a:pt x="286" y="159"/>
                      </a:lnTo>
                      <a:lnTo>
                        <a:pt x="295" y="166"/>
                      </a:lnTo>
                      <a:lnTo>
                        <a:pt x="302" y="182"/>
                      </a:lnTo>
                      <a:lnTo>
                        <a:pt x="304" y="205"/>
                      </a:lnTo>
                      <a:lnTo>
                        <a:pt x="303" y="233"/>
                      </a:lnTo>
                      <a:lnTo>
                        <a:pt x="298" y="262"/>
                      </a:lnTo>
                      <a:lnTo>
                        <a:pt x="292" y="291"/>
                      </a:lnTo>
                      <a:lnTo>
                        <a:pt x="285" y="317"/>
                      </a:lnTo>
                      <a:lnTo>
                        <a:pt x="275" y="335"/>
                      </a:lnTo>
                      <a:lnTo>
                        <a:pt x="268" y="351"/>
                      </a:lnTo>
                      <a:lnTo>
                        <a:pt x="260" y="374"/>
                      </a:lnTo>
                      <a:lnTo>
                        <a:pt x="252" y="405"/>
                      </a:lnTo>
                      <a:lnTo>
                        <a:pt x="243" y="440"/>
                      </a:lnTo>
                      <a:lnTo>
                        <a:pt x="235" y="478"/>
                      </a:lnTo>
                      <a:lnTo>
                        <a:pt x="227" y="515"/>
                      </a:lnTo>
                      <a:lnTo>
                        <a:pt x="220" y="552"/>
                      </a:lnTo>
                      <a:lnTo>
                        <a:pt x="213" y="584"/>
                      </a:lnTo>
                      <a:lnTo>
                        <a:pt x="213" y="585"/>
                      </a:lnTo>
                      <a:lnTo>
                        <a:pt x="215" y="585"/>
                      </a:lnTo>
                      <a:lnTo>
                        <a:pt x="215" y="586"/>
                      </a:lnTo>
                      <a:lnTo>
                        <a:pt x="215" y="586"/>
                      </a:lnTo>
                      <a:lnTo>
                        <a:pt x="216" y="589"/>
                      </a:lnTo>
                      <a:lnTo>
                        <a:pt x="220" y="596"/>
                      </a:lnTo>
                      <a:lnTo>
                        <a:pt x="225" y="608"/>
                      </a:lnTo>
                      <a:lnTo>
                        <a:pt x="233" y="624"/>
                      </a:lnTo>
                      <a:lnTo>
                        <a:pt x="242" y="642"/>
                      </a:lnTo>
                      <a:lnTo>
                        <a:pt x="253" y="663"/>
                      </a:lnTo>
                      <a:lnTo>
                        <a:pt x="264" y="686"/>
                      </a:lnTo>
                      <a:lnTo>
                        <a:pt x="278" y="709"/>
                      </a:lnTo>
                      <a:lnTo>
                        <a:pt x="292" y="733"/>
                      </a:lnTo>
                      <a:lnTo>
                        <a:pt x="307" y="757"/>
                      </a:lnTo>
                      <a:lnTo>
                        <a:pt x="322" y="779"/>
                      </a:lnTo>
                      <a:lnTo>
                        <a:pt x="337" y="800"/>
                      </a:lnTo>
                      <a:lnTo>
                        <a:pt x="351" y="818"/>
                      </a:lnTo>
                      <a:lnTo>
                        <a:pt x="366" y="833"/>
                      </a:lnTo>
                      <a:lnTo>
                        <a:pt x="380" y="845"/>
                      </a:lnTo>
                      <a:lnTo>
                        <a:pt x="394" y="852"/>
                      </a:lnTo>
                      <a:lnTo>
                        <a:pt x="419" y="862"/>
                      </a:lnTo>
                      <a:lnTo>
                        <a:pt x="444" y="872"/>
                      </a:lnTo>
                      <a:lnTo>
                        <a:pt x="467" y="878"/>
                      </a:lnTo>
                      <a:lnTo>
                        <a:pt x="487" y="881"/>
                      </a:lnTo>
                      <a:lnTo>
                        <a:pt x="506" y="879"/>
                      </a:lnTo>
                      <a:lnTo>
                        <a:pt x="525" y="871"/>
                      </a:lnTo>
                      <a:lnTo>
                        <a:pt x="540" y="854"/>
                      </a:lnTo>
                      <a:lnTo>
                        <a:pt x="554" y="826"/>
                      </a:lnTo>
                      <a:lnTo>
                        <a:pt x="570" y="779"/>
                      </a:lnTo>
                      <a:lnTo>
                        <a:pt x="580" y="738"/>
                      </a:lnTo>
                      <a:lnTo>
                        <a:pt x="583" y="694"/>
                      </a:lnTo>
                      <a:lnTo>
                        <a:pt x="582" y="642"/>
                      </a:lnTo>
                      <a:lnTo>
                        <a:pt x="582" y="611"/>
                      </a:lnTo>
                      <a:lnTo>
                        <a:pt x="585" y="577"/>
                      </a:lnTo>
                      <a:lnTo>
                        <a:pt x="591" y="541"/>
                      </a:lnTo>
                      <a:lnTo>
                        <a:pt x="601" y="504"/>
                      </a:lnTo>
                      <a:lnTo>
                        <a:pt x="614" y="468"/>
                      </a:lnTo>
                      <a:lnTo>
                        <a:pt x="631" y="430"/>
                      </a:lnTo>
                      <a:lnTo>
                        <a:pt x="652" y="396"/>
                      </a:lnTo>
                      <a:lnTo>
                        <a:pt x="677" y="363"/>
                      </a:lnTo>
                      <a:lnTo>
                        <a:pt x="703" y="342"/>
                      </a:lnTo>
                      <a:lnTo>
                        <a:pt x="722" y="339"/>
                      </a:lnTo>
                      <a:lnTo>
                        <a:pt x="736" y="349"/>
                      </a:lnTo>
                      <a:lnTo>
                        <a:pt x="745" y="370"/>
                      </a:lnTo>
                      <a:lnTo>
                        <a:pt x="751" y="397"/>
                      </a:lnTo>
                      <a:lnTo>
                        <a:pt x="751" y="429"/>
                      </a:lnTo>
                      <a:lnTo>
                        <a:pt x="749" y="461"/>
                      </a:lnTo>
                      <a:lnTo>
                        <a:pt x="743" y="490"/>
                      </a:lnTo>
                      <a:lnTo>
                        <a:pt x="736" y="539"/>
                      </a:lnTo>
                      <a:lnTo>
                        <a:pt x="739" y="585"/>
                      </a:lnTo>
                      <a:lnTo>
                        <a:pt x="745" y="630"/>
                      </a:lnTo>
                      <a:lnTo>
                        <a:pt x="750" y="680"/>
                      </a:lnTo>
                      <a:lnTo>
                        <a:pt x="750" y="744"/>
                      </a:lnTo>
                      <a:lnTo>
                        <a:pt x="747" y="821"/>
                      </a:lnTo>
                      <a:lnTo>
                        <a:pt x="746" y="903"/>
                      </a:lnTo>
                      <a:lnTo>
                        <a:pt x="746" y="985"/>
                      </a:lnTo>
                      <a:lnTo>
                        <a:pt x="749" y="1022"/>
                      </a:lnTo>
                      <a:lnTo>
                        <a:pt x="754" y="1051"/>
                      </a:lnTo>
                      <a:lnTo>
                        <a:pt x="760" y="1078"/>
                      </a:lnTo>
                      <a:lnTo>
                        <a:pt x="767" y="1103"/>
                      </a:lnTo>
                      <a:lnTo>
                        <a:pt x="771" y="1131"/>
                      </a:lnTo>
                      <a:lnTo>
                        <a:pt x="774" y="1163"/>
                      </a:lnTo>
                      <a:lnTo>
                        <a:pt x="773" y="1200"/>
                      </a:lnTo>
                      <a:lnTo>
                        <a:pt x="767" y="1247"/>
                      </a:lnTo>
                      <a:lnTo>
                        <a:pt x="753" y="1298"/>
                      </a:lnTo>
                      <a:lnTo>
                        <a:pt x="732" y="1348"/>
                      </a:lnTo>
                      <a:lnTo>
                        <a:pt x="707" y="1395"/>
                      </a:lnTo>
                      <a:lnTo>
                        <a:pt x="680" y="1436"/>
                      </a:lnTo>
                      <a:lnTo>
                        <a:pt x="654" y="1472"/>
                      </a:lnTo>
                      <a:lnTo>
                        <a:pt x="633" y="1500"/>
                      </a:lnTo>
                      <a:lnTo>
                        <a:pt x="617" y="1517"/>
                      </a:lnTo>
                      <a:lnTo>
                        <a:pt x="612" y="1523"/>
                      </a:lnTo>
                      <a:lnTo>
                        <a:pt x="508" y="1906"/>
                      </a:lnTo>
                      <a:lnTo>
                        <a:pt x="135" y="1790"/>
                      </a:lnTo>
                      <a:lnTo>
                        <a:pt x="140" y="1775"/>
                      </a:lnTo>
                      <a:lnTo>
                        <a:pt x="153" y="1737"/>
                      </a:lnTo>
                      <a:lnTo>
                        <a:pt x="172" y="1681"/>
                      </a:lnTo>
                      <a:lnTo>
                        <a:pt x="192" y="1613"/>
                      </a:lnTo>
                      <a:lnTo>
                        <a:pt x="212" y="1540"/>
                      </a:lnTo>
                      <a:lnTo>
                        <a:pt x="227" y="1470"/>
                      </a:lnTo>
                      <a:lnTo>
                        <a:pt x="236" y="1408"/>
                      </a:lnTo>
                      <a:lnTo>
                        <a:pt x="235" y="136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56" name="Freeform 423"/>
                <p:cNvSpPr>
                  <a:spLocks/>
                </p:cNvSpPr>
                <p:nvPr/>
              </p:nvSpPr>
              <p:spPr bwMode="auto">
                <a:xfrm>
                  <a:off x="5157" y="1846"/>
                  <a:ext cx="169" cy="315"/>
                </a:xfrm>
                <a:custGeom>
                  <a:avLst/>
                  <a:gdLst>
                    <a:gd name="T0" fmla="*/ 453 w 507"/>
                    <a:gd name="T1" fmla="*/ 141 h 945"/>
                    <a:gd name="T2" fmla="*/ 453 w 507"/>
                    <a:gd name="T3" fmla="*/ 72 h 945"/>
                    <a:gd name="T4" fmla="*/ 462 w 507"/>
                    <a:gd name="T5" fmla="*/ 72 h 945"/>
                    <a:gd name="T6" fmla="*/ 462 w 507"/>
                    <a:gd name="T7" fmla="*/ 0 h 945"/>
                    <a:gd name="T8" fmla="*/ 39 w 507"/>
                    <a:gd name="T9" fmla="*/ 2 h 945"/>
                    <a:gd name="T10" fmla="*/ 39 w 507"/>
                    <a:gd name="T11" fmla="*/ 74 h 945"/>
                    <a:gd name="T12" fmla="*/ 53 w 507"/>
                    <a:gd name="T13" fmla="*/ 74 h 945"/>
                    <a:gd name="T14" fmla="*/ 53 w 507"/>
                    <a:gd name="T15" fmla="*/ 142 h 945"/>
                    <a:gd name="T16" fmla="*/ 42 w 507"/>
                    <a:gd name="T17" fmla="*/ 146 h 945"/>
                    <a:gd name="T18" fmla="*/ 32 w 507"/>
                    <a:gd name="T19" fmla="*/ 150 h 945"/>
                    <a:gd name="T20" fmla="*/ 22 w 507"/>
                    <a:gd name="T21" fmla="*/ 156 h 945"/>
                    <a:gd name="T22" fmla="*/ 15 w 507"/>
                    <a:gd name="T23" fmla="*/ 165 h 945"/>
                    <a:gd name="T24" fmla="*/ 9 w 507"/>
                    <a:gd name="T25" fmla="*/ 173 h 945"/>
                    <a:gd name="T26" fmla="*/ 3 w 507"/>
                    <a:gd name="T27" fmla="*/ 184 h 945"/>
                    <a:gd name="T28" fmla="*/ 1 w 507"/>
                    <a:gd name="T29" fmla="*/ 196 h 945"/>
                    <a:gd name="T30" fmla="*/ 0 w 507"/>
                    <a:gd name="T31" fmla="*/ 207 h 945"/>
                    <a:gd name="T32" fmla="*/ 3 w 507"/>
                    <a:gd name="T33" fmla="*/ 880 h 945"/>
                    <a:gd name="T34" fmla="*/ 4 w 507"/>
                    <a:gd name="T35" fmla="*/ 893 h 945"/>
                    <a:gd name="T36" fmla="*/ 9 w 507"/>
                    <a:gd name="T37" fmla="*/ 905 h 945"/>
                    <a:gd name="T38" fmla="*/ 14 w 507"/>
                    <a:gd name="T39" fmla="*/ 916 h 945"/>
                    <a:gd name="T40" fmla="*/ 22 w 507"/>
                    <a:gd name="T41" fmla="*/ 926 h 945"/>
                    <a:gd name="T42" fmla="*/ 32 w 507"/>
                    <a:gd name="T43" fmla="*/ 933 h 945"/>
                    <a:gd name="T44" fmla="*/ 43 w 507"/>
                    <a:gd name="T45" fmla="*/ 940 h 945"/>
                    <a:gd name="T46" fmla="*/ 55 w 507"/>
                    <a:gd name="T47" fmla="*/ 944 h 945"/>
                    <a:gd name="T48" fmla="*/ 68 w 507"/>
                    <a:gd name="T49" fmla="*/ 945 h 945"/>
                    <a:gd name="T50" fmla="*/ 442 w 507"/>
                    <a:gd name="T51" fmla="*/ 943 h 945"/>
                    <a:gd name="T52" fmla="*/ 455 w 507"/>
                    <a:gd name="T53" fmla="*/ 942 h 945"/>
                    <a:gd name="T54" fmla="*/ 467 w 507"/>
                    <a:gd name="T55" fmla="*/ 938 h 945"/>
                    <a:gd name="T56" fmla="*/ 478 w 507"/>
                    <a:gd name="T57" fmla="*/ 931 h 945"/>
                    <a:gd name="T58" fmla="*/ 487 w 507"/>
                    <a:gd name="T59" fmla="*/ 924 h 945"/>
                    <a:gd name="T60" fmla="*/ 496 w 507"/>
                    <a:gd name="T61" fmla="*/ 914 h 945"/>
                    <a:gd name="T62" fmla="*/ 501 w 507"/>
                    <a:gd name="T63" fmla="*/ 903 h 945"/>
                    <a:gd name="T64" fmla="*/ 505 w 507"/>
                    <a:gd name="T65" fmla="*/ 890 h 945"/>
                    <a:gd name="T66" fmla="*/ 507 w 507"/>
                    <a:gd name="T67" fmla="*/ 877 h 945"/>
                    <a:gd name="T68" fmla="*/ 503 w 507"/>
                    <a:gd name="T69" fmla="*/ 204 h 945"/>
                    <a:gd name="T70" fmla="*/ 502 w 507"/>
                    <a:gd name="T71" fmla="*/ 193 h 945"/>
                    <a:gd name="T72" fmla="*/ 499 w 507"/>
                    <a:gd name="T73" fmla="*/ 183 h 945"/>
                    <a:gd name="T74" fmla="*/ 495 w 507"/>
                    <a:gd name="T75" fmla="*/ 173 h 945"/>
                    <a:gd name="T76" fmla="*/ 490 w 507"/>
                    <a:gd name="T77" fmla="*/ 165 h 945"/>
                    <a:gd name="T78" fmla="*/ 482 w 507"/>
                    <a:gd name="T79" fmla="*/ 156 h 945"/>
                    <a:gd name="T80" fmla="*/ 474 w 507"/>
                    <a:gd name="T81" fmla="*/ 150 h 945"/>
                    <a:gd name="T82" fmla="*/ 464 w 507"/>
                    <a:gd name="T83" fmla="*/ 145 h 945"/>
                    <a:gd name="T84" fmla="*/ 453 w 507"/>
                    <a:gd name="T85" fmla="*/ 141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07" h="945">
                      <a:moveTo>
                        <a:pt x="453" y="141"/>
                      </a:moveTo>
                      <a:lnTo>
                        <a:pt x="453" y="72"/>
                      </a:lnTo>
                      <a:lnTo>
                        <a:pt x="462" y="72"/>
                      </a:lnTo>
                      <a:lnTo>
                        <a:pt x="462" y="0"/>
                      </a:lnTo>
                      <a:lnTo>
                        <a:pt x="39" y="2"/>
                      </a:lnTo>
                      <a:lnTo>
                        <a:pt x="39" y="74"/>
                      </a:lnTo>
                      <a:lnTo>
                        <a:pt x="53" y="74"/>
                      </a:lnTo>
                      <a:lnTo>
                        <a:pt x="53" y="142"/>
                      </a:lnTo>
                      <a:lnTo>
                        <a:pt x="42" y="146"/>
                      </a:lnTo>
                      <a:lnTo>
                        <a:pt x="32" y="150"/>
                      </a:lnTo>
                      <a:lnTo>
                        <a:pt x="22" y="156"/>
                      </a:lnTo>
                      <a:lnTo>
                        <a:pt x="15" y="165"/>
                      </a:lnTo>
                      <a:lnTo>
                        <a:pt x="9" y="173"/>
                      </a:lnTo>
                      <a:lnTo>
                        <a:pt x="3" y="184"/>
                      </a:lnTo>
                      <a:lnTo>
                        <a:pt x="1" y="196"/>
                      </a:lnTo>
                      <a:lnTo>
                        <a:pt x="0" y="207"/>
                      </a:lnTo>
                      <a:lnTo>
                        <a:pt x="3" y="880"/>
                      </a:lnTo>
                      <a:lnTo>
                        <a:pt x="4" y="893"/>
                      </a:lnTo>
                      <a:lnTo>
                        <a:pt x="9" y="905"/>
                      </a:lnTo>
                      <a:lnTo>
                        <a:pt x="14" y="916"/>
                      </a:lnTo>
                      <a:lnTo>
                        <a:pt x="22" y="926"/>
                      </a:lnTo>
                      <a:lnTo>
                        <a:pt x="32" y="933"/>
                      </a:lnTo>
                      <a:lnTo>
                        <a:pt x="43" y="940"/>
                      </a:lnTo>
                      <a:lnTo>
                        <a:pt x="55" y="944"/>
                      </a:lnTo>
                      <a:lnTo>
                        <a:pt x="68" y="945"/>
                      </a:lnTo>
                      <a:lnTo>
                        <a:pt x="442" y="943"/>
                      </a:lnTo>
                      <a:lnTo>
                        <a:pt x="455" y="942"/>
                      </a:lnTo>
                      <a:lnTo>
                        <a:pt x="467" y="938"/>
                      </a:lnTo>
                      <a:lnTo>
                        <a:pt x="478" y="931"/>
                      </a:lnTo>
                      <a:lnTo>
                        <a:pt x="487" y="924"/>
                      </a:lnTo>
                      <a:lnTo>
                        <a:pt x="496" y="914"/>
                      </a:lnTo>
                      <a:lnTo>
                        <a:pt x="501" y="903"/>
                      </a:lnTo>
                      <a:lnTo>
                        <a:pt x="505" y="890"/>
                      </a:lnTo>
                      <a:lnTo>
                        <a:pt x="507" y="877"/>
                      </a:lnTo>
                      <a:lnTo>
                        <a:pt x="503" y="204"/>
                      </a:lnTo>
                      <a:lnTo>
                        <a:pt x="502" y="193"/>
                      </a:lnTo>
                      <a:lnTo>
                        <a:pt x="499" y="183"/>
                      </a:lnTo>
                      <a:lnTo>
                        <a:pt x="495" y="173"/>
                      </a:lnTo>
                      <a:lnTo>
                        <a:pt x="490" y="165"/>
                      </a:lnTo>
                      <a:lnTo>
                        <a:pt x="482" y="156"/>
                      </a:lnTo>
                      <a:lnTo>
                        <a:pt x="474" y="150"/>
                      </a:lnTo>
                      <a:lnTo>
                        <a:pt x="464" y="145"/>
                      </a:lnTo>
                      <a:lnTo>
                        <a:pt x="453" y="14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57" name="Rectangle 424"/>
                <p:cNvSpPr>
                  <a:spLocks noChangeArrowheads="1"/>
                </p:cNvSpPr>
                <p:nvPr/>
              </p:nvSpPr>
              <p:spPr bwMode="auto">
                <a:xfrm>
                  <a:off x="5178" y="1854"/>
                  <a:ext cx="70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58" name="Rectangle 425"/>
                <p:cNvSpPr>
                  <a:spLocks noChangeArrowheads="1"/>
                </p:cNvSpPr>
                <p:nvPr/>
              </p:nvSpPr>
              <p:spPr bwMode="auto">
                <a:xfrm>
                  <a:off x="5253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59" name="Rectangle 426"/>
                <p:cNvSpPr>
                  <a:spLocks noChangeArrowheads="1"/>
                </p:cNvSpPr>
                <p:nvPr/>
              </p:nvSpPr>
              <p:spPr bwMode="auto">
                <a:xfrm>
                  <a:off x="5261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60" name="Rectangle 427"/>
                <p:cNvSpPr>
                  <a:spLocks noChangeArrowheads="1"/>
                </p:cNvSpPr>
                <p:nvPr/>
              </p:nvSpPr>
              <p:spPr bwMode="auto">
                <a:xfrm>
                  <a:off x="5269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61" name="Rectangle 428"/>
                <p:cNvSpPr>
                  <a:spLocks noChangeArrowheads="1"/>
                </p:cNvSpPr>
                <p:nvPr/>
              </p:nvSpPr>
              <p:spPr bwMode="auto">
                <a:xfrm>
                  <a:off x="5295" y="1854"/>
                  <a:ext cx="10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62" name="Rectangle 429"/>
                <p:cNvSpPr>
                  <a:spLocks noChangeArrowheads="1"/>
                </p:cNvSpPr>
                <p:nvPr/>
              </p:nvSpPr>
              <p:spPr bwMode="auto">
                <a:xfrm>
                  <a:off x="5186" y="1879"/>
                  <a:ext cx="43" cy="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63" name="Rectangle 430"/>
                <p:cNvSpPr>
                  <a:spLocks noChangeArrowheads="1"/>
                </p:cNvSpPr>
                <p:nvPr/>
              </p:nvSpPr>
              <p:spPr bwMode="auto">
                <a:xfrm>
                  <a:off x="5173" y="1943"/>
                  <a:ext cx="136" cy="1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64" name="Freeform 431"/>
                <p:cNvSpPr>
                  <a:spLocks/>
                </p:cNvSpPr>
                <p:nvPr/>
              </p:nvSpPr>
              <p:spPr bwMode="auto">
                <a:xfrm>
                  <a:off x="5178" y="1908"/>
                  <a:ext cx="61" cy="21"/>
                </a:xfrm>
                <a:custGeom>
                  <a:avLst/>
                  <a:gdLst>
                    <a:gd name="T0" fmla="*/ 154 w 184"/>
                    <a:gd name="T1" fmla="*/ 63 h 63"/>
                    <a:gd name="T2" fmla="*/ 165 w 184"/>
                    <a:gd name="T3" fmla="*/ 61 h 63"/>
                    <a:gd name="T4" fmla="*/ 176 w 184"/>
                    <a:gd name="T5" fmla="*/ 53 h 63"/>
                    <a:gd name="T6" fmla="*/ 182 w 184"/>
                    <a:gd name="T7" fmla="*/ 44 h 63"/>
                    <a:gd name="T8" fmla="*/ 184 w 184"/>
                    <a:gd name="T9" fmla="*/ 32 h 63"/>
                    <a:gd name="T10" fmla="*/ 184 w 184"/>
                    <a:gd name="T11" fmla="*/ 32 h 63"/>
                    <a:gd name="T12" fmla="*/ 182 w 184"/>
                    <a:gd name="T13" fmla="*/ 19 h 63"/>
                    <a:gd name="T14" fmla="*/ 176 w 184"/>
                    <a:gd name="T15" fmla="*/ 10 h 63"/>
                    <a:gd name="T16" fmla="*/ 165 w 184"/>
                    <a:gd name="T17" fmla="*/ 2 h 63"/>
                    <a:gd name="T18" fmla="*/ 154 w 184"/>
                    <a:gd name="T19" fmla="*/ 0 h 63"/>
                    <a:gd name="T20" fmla="*/ 31 w 184"/>
                    <a:gd name="T21" fmla="*/ 0 h 63"/>
                    <a:gd name="T22" fmla="*/ 19 w 184"/>
                    <a:gd name="T23" fmla="*/ 2 h 63"/>
                    <a:gd name="T24" fmla="*/ 9 w 184"/>
                    <a:gd name="T25" fmla="*/ 10 h 63"/>
                    <a:gd name="T26" fmla="*/ 2 w 184"/>
                    <a:gd name="T27" fmla="*/ 19 h 63"/>
                    <a:gd name="T28" fmla="*/ 0 w 184"/>
                    <a:gd name="T29" fmla="*/ 32 h 63"/>
                    <a:gd name="T30" fmla="*/ 0 w 184"/>
                    <a:gd name="T31" fmla="*/ 32 h 63"/>
                    <a:gd name="T32" fmla="*/ 2 w 184"/>
                    <a:gd name="T33" fmla="*/ 44 h 63"/>
                    <a:gd name="T34" fmla="*/ 9 w 184"/>
                    <a:gd name="T35" fmla="*/ 53 h 63"/>
                    <a:gd name="T36" fmla="*/ 19 w 184"/>
                    <a:gd name="T37" fmla="*/ 61 h 63"/>
                    <a:gd name="T38" fmla="*/ 31 w 184"/>
                    <a:gd name="T39" fmla="*/ 63 h 63"/>
                    <a:gd name="T40" fmla="*/ 154 w 184"/>
                    <a:gd name="T4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4" h="63">
                      <a:moveTo>
                        <a:pt x="154" y="63"/>
                      </a:moveTo>
                      <a:lnTo>
                        <a:pt x="165" y="61"/>
                      </a:lnTo>
                      <a:lnTo>
                        <a:pt x="176" y="53"/>
                      </a:lnTo>
                      <a:lnTo>
                        <a:pt x="182" y="44"/>
                      </a:lnTo>
                      <a:lnTo>
                        <a:pt x="184" y="32"/>
                      </a:lnTo>
                      <a:lnTo>
                        <a:pt x="184" y="32"/>
                      </a:lnTo>
                      <a:lnTo>
                        <a:pt x="182" y="19"/>
                      </a:lnTo>
                      <a:lnTo>
                        <a:pt x="176" y="10"/>
                      </a:lnTo>
                      <a:lnTo>
                        <a:pt x="165" y="2"/>
                      </a:lnTo>
                      <a:lnTo>
                        <a:pt x="154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44"/>
                      </a:lnTo>
                      <a:lnTo>
                        <a:pt x="9" y="53"/>
                      </a:lnTo>
                      <a:lnTo>
                        <a:pt x="19" y="61"/>
                      </a:lnTo>
                      <a:lnTo>
                        <a:pt x="31" y="63"/>
                      </a:lnTo>
                      <a:lnTo>
                        <a:pt x="154" y="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65" name="Freeform 432"/>
                <p:cNvSpPr>
                  <a:spLocks/>
                </p:cNvSpPr>
                <p:nvPr/>
              </p:nvSpPr>
              <p:spPr bwMode="auto">
                <a:xfrm>
                  <a:off x="5173" y="2120"/>
                  <a:ext cx="60" cy="28"/>
                </a:xfrm>
                <a:custGeom>
                  <a:avLst/>
                  <a:gdLst>
                    <a:gd name="T0" fmla="*/ 140 w 181"/>
                    <a:gd name="T1" fmla="*/ 84 h 84"/>
                    <a:gd name="T2" fmla="*/ 149 w 181"/>
                    <a:gd name="T3" fmla="*/ 83 h 84"/>
                    <a:gd name="T4" fmla="*/ 156 w 181"/>
                    <a:gd name="T5" fmla="*/ 81 h 84"/>
                    <a:gd name="T6" fmla="*/ 163 w 181"/>
                    <a:gd name="T7" fmla="*/ 76 h 84"/>
                    <a:gd name="T8" fmla="*/ 170 w 181"/>
                    <a:gd name="T9" fmla="*/ 71 h 84"/>
                    <a:gd name="T10" fmla="*/ 174 w 181"/>
                    <a:gd name="T11" fmla="*/ 66 h 84"/>
                    <a:gd name="T12" fmla="*/ 178 w 181"/>
                    <a:gd name="T13" fmla="*/ 58 h 84"/>
                    <a:gd name="T14" fmla="*/ 180 w 181"/>
                    <a:gd name="T15" fmla="*/ 51 h 84"/>
                    <a:gd name="T16" fmla="*/ 181 w 181"/>
                    <a:gd name="T17" fmla="*/ 42 h 84"/>
                    <a:gd name="T18" fmla="*/ 181 w 181"/>
                    <a:gd name="T19" fmla="*/ 42 h 84"/>
                    <a:gd name="T20" fmla="*/ 180 w 181"/>
                    <a:gd name="T21" fmla="*/ 34 h 84"/>
                    <a:gd name="T22" fmla="*/ 178 w 181"/>
                    <a:gd name="T23" fmla="*/ 25 h 84"/>
                    <a:gd name="T24" fmla="*/ 174 w 181"/>
                    <a:gd name="T25" fmla="*/ 19 h 84"/>
                    <a:gd name="T26" fmla="*/ 170 w 181"/>
                    <a:gd name="T27" fmla="*/ 13 h 84"/>
                    <a:gd name="T28" fmla="*/ 163 w 181"/>
                    <a:gd name="T29" fmla="*/ 7 h 84"/>
                    <a:gd name="T30" fmla="*/ 156 w 181"/>
                    <a:gd name="T31" fmla="*/ 3 h 84"/>
                    <a:gd name="T32" fmla="*/ 149 w 181"/>
                    <a:gd name="T33" fmla="*/ 1 h 84"/>
                    <a:gd name="T34" fmla="*/ 140 w 181"/>
                    <a:gd name="T35" fmla="*/ 0 h 84"/>
                    <a:gd name="T36" fmla="*/ 41 w 181"/>
                    <a:gd name="T37" fmla="*/ 0 h 84"/>
                    <a:gd name="T38" fmla="*/ 33 w 181"/>
                    <a:gd name="T39" fmla="*/ 1 h 84"/>
                    <a:gd name="T40" fmla="*/ 25 w 181"/>
                    <a:gd name="T41" fmla="*/ 3 h 84"/>
                    <a:gd name="T42" fmla="*/ 18 w 181"/>
                    <a:gd name="T43" fmla="*/ 7 h 84"/>
                    <a:gd name="T44" fmla="*/ 13 w 181"/>
                    <a:gd name="T45" fmla="*/ 13 h 84"/>
                    <a:gd name="T46" fmla="*/ 7 w 181"/>
                    <a:gd name="T47" fmla="*/ 19 h 84"/>
                    <a:gd name="T48" fmla="*/ 3 w 181"/>
                    <a:gd name="T49" fmla="*/ 25 h 84"/>
                    <a:gd name="T50" fmla="*/ 1 w 181"/>
                    <a:gd name="T51" fmla="*/ 34 h 84"/>
                    <a:gd name="T52" fmla="*/ 0 w 181"/>
                    <a:gd name="T53" fmla="*/ 42 h 84"/>
                    <a:gd name="T54" fmla="*/ 0 w 181"/>
                    <a:gd name="T55" fmla="*/ 42 h 84"/>
                    <a:gd name="T56" fmla="*/ 1 w 181"/>
                    <a:gd name="T57" fmla="*/ 51 h 84"/>
                    <a:gd name="T58" fmla="*/ 3 w 181"/>
                    <a:gd name="T59" fmla="*/ 58 h 84"/>
                    <a:gd name="T60" fmla="*/ 7 w 181"/>
                    <a:gd name="T61" fmla="*/ 66 h 84"/>
                    <a:gd name="T62" fmla="*/ 13 w 181"/>
                    <a:gd name="T63" fmla="*/ 71 h 84"/>
                    <a:gd name="T64" fmla="*/ 18 w 181"/>
                    <a:gd name="T65" fmla="*/ 76 h 84"/>
                    <a:gd name="T66" fmla="*/ 25 w 181"/>
                    <a:gd name="T67" fmla="*/ 81 h 84"/>
                    <a:gd name="T68" fmla="*/ 33 w 181"/>
                    <a:gd name="T69" fmla="*/ 83 h 84"/>
                    <a:gd name="T70" fmla="*/ 41 w 181"/>
                    <a:gd name="T71" fmla="*/ 84 h 84"/>
                    <a:gd name="T72" fmla="*/ 140 w 181"/>
                    <a:gd name="T7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1" h="84">
                      <a:moveTo>
                        <a:pt x="140" y="84"/>
                      </a:moveTo>
                      <a:lnTo>
                        <a:pt x="149" y="83"/>
                      </a:lnTo>
                      <a:lnTo>
                        <a:pt x="156" y="81"/>
                      </a:lnTo>
                      <a:lnTo>
                        <a:pt x="163" y="76"/>
                      </a:lnTo>
                      <a:lnTo>
                        <a:pt x="170" y="71"/>
                      </a:lnTo>
                      <a:lnTo>
                        <a:pt x="174" y="66"/>
                      </a:lnTo>
                      <a:lnTo>
                        <a:pt x="178" y="58"/>
                      </a:lnTo>
                      <a:lnTo>
                        <a:pt x="180" y="51"/>
                      </a:lnTo>
                      <a:lnTo>
                        <a:pt x="181" y="42"/>
                      </a:lnTo>
                      <a:lnTo>
                        <a:pt x="181" y="42"/>
                      </a:lnTo>
                      <a:lnTo>
                        <a:pt x="180" y="34"/>
                      </a:lnTo>
                      <a:lnTo>
                        <a:pt x="178" y="25"/>
                      </a:lnTo>
                      <a:lnTo>
                        <a:pt x="174" y="19"/>
                      </a:lnTo>
                      <a:lnTo>
                        <a:pt x="170" y="13"/>
                      </a:lnTo>
                      <a:lnTo>
                        <a:pt x="163" y="7"/>
                      </a:lnTo>
                      <a:lnTo>
                        <a:pt x="156" y="3"/>
                      </a:lnTo>
                      <a:lnTo>
                        <a:pt x="149" y="1"/>
                      </a:lnTo>
                      <a:lnTo>
                        <a:pt x="140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3"/>
                      </a:lnTo>
                      <a:lnTo>
                        <a:pt x="18" y="7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3" y="25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1" y="51"/>
                      </a:lnTo>
                      <a:lnTo>
                        <a:pt x="3" y="58"/>
                      </a:lnTo>
                      <a:lnTo>
                        <a:pt x="7" y="66"/>
                      </a:lnTo>
                      <a:lnTo>
                        <a:pt x="13" y="71"/>
                      </a:lnTo>
                      <a:lnTo>
                        <a:pt x="18" y="76"/>
                      </a:lnTo>
                      <a:lnTo>
                        <a:pt x="25" y="81"/>
                      </a:lnTo>
                      <a:lnTo>
                        <a:pt x="33" y="83"/>
                      </a:lnTo>
                      <a:lnTo>
                        <a:pt x="41" y="84"/>
                      </a:lnTo>
                      <a:lnTo>
                        <a:pt x="140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66" name="Freeform 437"/>
                <p:cNvSpPr>
                  <a:spLocks/>
                </p:cNvSpPr>
                <p:nvPr/>
              </p:nvSpPr>
              <p:spPr bwMode="auto">
                <a:xfrm>
                  <a:off x="5220" y="1996"/>
                  <a:ext cx="19" cy="35"/>
                </a:xfrm>
                <a:custGeom>
                  <a:avLst/>
                  <a:gdLst>
                    <a:gd name="T0" fmla="*/ 51 w 58"/>
                    <a:gd name="T1" fmla="*/ 1 h 105"/>
                    <a:gd name="T2" fmla="*/ 46 w 58"/>
                    <a:gd name="T3" fmla="*/ 7 h 105"/>
                    <a:gd name="T4" fmla="*/ 42 w 58"/>
                    <a:gd name="T5" fmla="*/ 14 h 105"/>
                    <a:gd name="T6" fmla="*/ 37 w 58"/>
                    <a:gd name="T7" fmla="*/ 20 h 105"/>
                    <a:gd name="T8" fmla="*/ 33 w 58"/>
                    <a:gd name="T9" fmla="*/ 27 h 105"/>
                    <a:gd name="T10" fmla="*/ 30 w 58"/>
                    <a:gd name="T11" fmla="*/ 34 h 105"/>
                    <a:gd name="T12" fmla="*/ 26 w 58"/>
                    <a:gd name="T13" fmla="*/ 41 h 105"/>
                    <a:gd name="T14" fmla="*/ 22 w 58"/>
                    <a:gd name="T15" fmla="*/ 49 h 105"/>
                    <a:gd name="T16" fmla="*/ 18 w 58"/>
                    <a:gd name="T17" fmla="*/ 55 h 105"/>
                    <a:gd name="T18" fmla="*/ 13 w 58"/>
                    <a:gd name="T19" fmla="*/ 66 h 105"/>
                    <a:gd name="T20" fmla="*/ 8 w 58"/>
                    <a:gd name="T21" fmla="*/ 77 h 105"/>
                    <a:gd name="T22" fmla="*/ 3 w 58"/>
                    <a:gd name="T23" fmla="*/ 88 h 105"/>
                    <a:gd name="T24" fmla="*/ 0 w 58"/>
                    <a:gd name="T25" fmla="*/ 100 h 105"/>
                    <a:gd name="T26" fmla="*/ 0 w 58"/>
                    <a:gd name="T27" fmla="*/ 100 h 105"/>
                    <a:gd name="T28" fmla="*/ 0 w 58"/>
                    <a:gd name="T29" fmla="*/ 100 h 105"/>
                    <a:gd name="T30" fmla="*/ 0 w 58"/>
                    <a:gd name="T31" fmla="*/ 101 h 105"/>
                    <a:gd name="T32" fmla="*/ 1 w 58"/>
                    <a:gd name="T33" fmla="*/ 101 h 105"/>
                    <a:gd name="T34" fmla="*/ 1 w 58"/>
                    <a:gd name="T35" fmla="*/ 102 h 105"/>
                    <a:gd name="T36" fmla="*/ 2 w 58"/>
                    <a:gd name="T37" fmla="*/ 104 h 105"/>
                    <a:gd name="T38" fmla="*/ 3 w 58"/>
                    <a:gd name="T39" fmla="*/ 105 h 105"/>
                    <a:gd name="T40" fmla="*/ 5 w 58"/>
                    <a:gd name="T41" fmla="*/ 105 h 105"/>
                    <a:gd name="T42" fmla="*/ 6 w 58"/>
                    <a:gd name="T43" fmla="*/ 105 h 105"/>
                    <a:gd name="T44" fmla="*/ 9 w 58"/>
                    <a:gd name="T45" fmla="*/ 104 h 105"/>
                    <a:gd name="T46" fmla="*/ 10 w 58"/>
                    <a:gd name="T47" fmla="*/ 102 h 105"/>
                    <a:gd name="T48" fmla="*/ 10 w 58"/>
                    <a:gd name="T49" fmla="*/ 101 h 105"/>
                    <a:gd name="T50" fmla="*/ 9 w 58"/>
                    <a:gd name="T51" fmla="*/ 102 h 105"/>
                    <a:gd name="T52" fmla="*/ 9 w 58"/>
                    <a:gd name="T53" fmla="*/ 102 h 105"/>
                    <a:gd name="T54" fmla="*/ 9 w 58"/>
                    <a:gd name="T55" fmla="*/ 102 h 105"/>
                    <a:gd name="T56" fmla="*/ 8 w 58"/>
                    <a:gd name="T57" fmla="*/ 103 h 105"/>
                    <a:gd name="T58" fmla="*/ 13 w 58"/>
                    <a:gd name="T59" fmla="*/ 90 h 105"/>
                    <a:gd name="T60" fmla="*/ 17 w 58"/>
                    <a:gd name="T61" fmla="*/ 78 h 105"/>
                    <a:gd name="T62" fmla="*/ 23 w 58"/>
                    <a:gd name="T63" fmla="*/ 66 h 105"/>
                    <a:gd name="T64" fmla="*/ 29 w 58"/>
                    <a:gd name="T65" fmla="*/ 54 h 105"/>
                    <a:gd name="T66" fmla="*/ 35 w 58"/>
                    <a:gd name="T67" fmla="*/ 42 h 105"/>
                    <a:gd name="T68" fmla="*/ 42 w 58"/>
                    <a:gd name="T69" fmla="*/ 31 h 105"/>
                    <a:gd name="T70" fmla="*/ 49 w 58"/>
                    <a:gd name="T71" fmla="*/ 19 h 105"/>
                    <a:gd name="T72" fmla="*/ 56 w 58"/>
                    <a:gd name="T73" fmla="*/ 8 h 105"/>
                    <a:gd name="T74" fmla="*/ 57 w 58"/>
                    <a:gd name="T75" fmla="*/ 7 h 105"/>
                    <a:gd name="T76" fmla="*/ 58 w 58"/>
                    <a:gd name="T77" fmla="*/ 5 h 105"/>
                    <a:gd name="T78" fmla="*/ 58 w 58"/>
                    <a:gd name="T79" fmla="*/ 4 h 105"/>
                    <a:gd name="T80" fmla="*/ 57 w 58"/>
                    <a:gd name="T81" fmla="*/ 2 h 105"/>
                    <a:gd name="T82" fmla="*/ 55 w 58"/>
                    <a:gd name="T83" fmla="*/ 1 h 105"/>
                    <a:gd name="T84" fmla="*/ 54 w 58"/>
                    <a:gd name="T85" fmla="*/ 0 h 105"/>
                    <a:gd name="T86" fmla="*/ 52 w 58"/>
                    <a:gd name="T87" fmla="*/ 0 h 105"/>
                    <a:gd name="T88" fmla="*/ 51 w 58"/>
                    <a:gd name="T89" fmla="*/ 1 h 105"/>
                    <a:gd name="T90" fmla="*/ 51 w 58"/>
                    <a:gd name="T91" fmla="*/ 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8" h="105">
                      <a:moveTo>
                        <a:pt x="51" y="1"/>
                      </a:moveTo>
                      <a:lnTo>
                        <a:pt x="46" y="7"/>
                      </a:lnTo>
                      <a:lnTo>
                        <a:pt x="42" y="14"/>
                      </a:lnTo>
                      <a:lnTo>
                        <a:pt x="37" y="20"/>
                      </a:lnTo>
                      <a:lnTo>
                        <a:pt x="33" y="27"/>
                      </a:lnTo>
                      <a:lnTo>
                        <a:pt x="30" y="34"/>
                      </a:lnTo>
                      <a:lnTo>
                        <a:pt x="26" y="41"/>
                      </a:lnTo>
                      <a:lnTo>
                        <a:pt x="22" y="49"/>
                      </a:lnTo>
                      <a:lnTo>
                        <a:pt x="18" y="55"/>
                      </a:lnTo>
                      <a:lnTo>
                        <a:pt x="13" y="66"/>
                      </a:lnTo>
                      <a:lnTo>
                        <a:pt x="8" y="77"/>
                      </a:lnTo>
                      <a:lnTo>
                        <a:pt x="3" y="88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1"/>
                      </a:lnTo>
                      <a:lnTo>
                        <a:pt x="1" y="101"/>
                      </a:lnTo>
                      <a:lnTo>
                        <a:pt x="1" y="102"/>
                      </a:lnTo>
                      <a:lnTo>
                        <a:pt x="2" y="104"/>
                      </a:lnTo>
                      <a:lnTo>
                        <a:pt x="3" y="105"/>
                      </a:lnTo>
                      <a:lnTo>
                        <a:pt x="5" y="105"/>
                      </a:lnTo>
                      <a:lnTo>
                        <a:pt x="6" y="105"/>
                      </a:lnTo>
                      <a:lnTo>
                        <a:pt x="9" y="104"/>
                      </a:lnTo>
                      <a:lnTo>
                        <a:pt x="10" y="102"/>
                      </a:lnTo>
                      <a:lnTo>
                        <a:pt x="10" y="101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8" y="103"/>
                      </a:lnTo>
                      <a:lnTo>
                        <a:pt x="13" y="90"/>
                      </a:lnTo>
                      <a:lnTo>
                        <a:pt x="17" y="78"/>
                      </a:lnTo>
                      <a:lnTo>
                        <a:pt x="23" y="66"/>
                      </a:lnTo>
                      <a:lnTo>
                        <a:pt x="29" y="54"/>
                      </a:lnTo>
                      <a:lnTo>
                        <a:pt x="35" y="42"/>
                      </a:lnTo>
                      <a:lnTo>
                        <a:pt x="42" y="31"/>
                      </a:lnTo>
                      <a:lnTo>
                        <a:pt x="49" y="19"/>
                      </a:lnTo>
                      <a:lnTo>
                        <a:pt x="56" y="8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8" y="4"/>
                      </a:lnTo>
                      <a:lnTo>
                        <a:pt x="57" y="2"/>
                      </a:lnTo>
                      <a:lnTo>
                        <a:pt x="55" y="1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1"/>
                      </a:lnTo>
                      <a:lnTo>
                        <a:pt x="5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67" name="Rectangle 438"/>
                <p:cNvSpPr>
                  <a:spLocks noChangeArrowheads="1"/>
                </p:cNvSpPr>
                <p:nvPr/>
              </p:nvSpPr>
              <p:spPr bwMode="auto">
                <a:xfrm>
                  <a:off x="5207" y="1974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68" name="Rectangle 439"/>
                <p:cNvSpPr>
                  <a:spLocks noChangeArrowheads="1"/>
                </p:cNvSpPr>
                <p:nvPr/>
              </p:nvSpPr>
              <p:spPr bwMode="auto">
                <a:xfrm>
                  <a:off x="5207" y="2072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69" name="Rectangle 440"/>
                <p:cNvSpPr>
                  <a:spLocks noChangeArrowheads="1"/>
                </p:cNvSpPr>
                <p:nvPr/>
              </p:nvSpPr>
              <p:spPr bwMode="auto">
                <a:xfrm>
                  <a:off x="5207" y="2082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70" name="Rectangle 441"/>
                <p:cNvSpPr>
                  <a:spLocks noChangeArrowheads="1"/>
                </p:cNvSpPr>
                <p:nvPr/>
              </p:nvSpPr>
              <p:spPr bwMode="auto">
                <a:xfrm>
                  <a:off x="5188" y="2092"/>
                  <a:ext cx="107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71" name="Freeform 442"/>
                <p:cNvSpPr>
                  <a:spLocks/>
                </p:cNvSpPr>
                <p:nvPr/>
              </p:nvSpPr>
              <p:spPr bwMode="auto">
                <a:xfrm>
                  <a:off x="5263" y="2026"/>
                  <a:ext cx="56" cy="143"/>
                </a:xfrm>
                <a:custGeom>
                  <a:avLst/>
                  <a:gdLst>
                    <a:gd name="T0" fmla="*/ 0 w 168"/>
                    <a:gd name="T1" fmla="*/ 392 h 427"/>
                    <a:gd name="T2" fmla="*/ 0 w 168"/>
                    <a:gd name="T3" fmla="*/ 371 h 427"/>
                    <a:gd name="T4" fmla="*/ 2 w 168"/>
                    <a:gd name="T5" fmla="*/ 321 h 427"/>
                    <a:gd name="T6" fmla="*/ 5 w 168"/>
                    <a:gd name="T7" fmla="*/ 263 h 427"/>
                    <a:gd name="T8" fmla="*/ 10 w 168"/>
                    <a:gd name="T9" fmla="*/ 213 h 427"/>
                    <a:gd name="T10" fmla="*/ 16 w 168"/>
                    <a:gd name="T11" fmla="*/ 191 h 427"/>
                    <a:gd name="T12" fmla="*/ 22 w 168"/>
                    <a:gd name="T13" fmla="*/ 167 h 427"/>
                    <a:gd name="T14" fmla="*/ 30 w 168"/>
                    <a:gd name="T15" fmla="*/ 140 h 427"/>
                    <a:gd name="T16" fmla="*/ 41 w 168"/>
                    <a:gd name="T17" fmla="*/ 114 h 427"/>
                    <a:gd name="T18" fmla="*/ 52 w 168"/>
                    <a:gd name="T19" fmla="*/ 88 h 427"/>
                    <a:gd name="T20" fmla="*/ 63 w 168"/>
                    <a:gd name="T21" fmla="*/ 66 h 427"/>
                    <a:gd name="T22" fmla="*/ 75 w 168"/>
                    <a:gd name="T23" fmla="*/ 47 h 427"/>
                    <a:gd name="T24" fmla="*/ 86 w 168"/>
                    <a:gd name="T25" fmla="*/ 33 h 427"/>
                    <a:gd name="T26" fmla="*/ 96 w 168"/>
                    <a:gd name="T27" fmla="*/ 22 h 427"/>
                    <a:gd name="T28" fmla="*/ 107 w 168"/>
                    <a:gd name="T29" fmla="*/ 15 h 427"/>
                    <a:gd name="T30" fmla="*/ 116 w 168"/>
                    <a:gd name="T31" fmla="*/ 9 h 427"/>
                    <a:gd name="T32" fmla="*/ 125 w 168"/>
                    <a:gd name="T33" fmla="*/ 3 h 427"/>
                    <a:gd name="T34" fmla="*/ 133 w 168"/>
                    <a:gd name="T35" fmla="*/ 1 h 427"/>
                    <a:gd name="T36" fmla="*/ 141 w 168"/>
                    <a:gd name="T37" fmla="*/ 0 h 427"/>
                    <a:gd name="T38" fmla="*/ 147 w 168"/>
                    <a:gd name="T39" fmla="*/ 1 h 427"/>
                    <a:gd name="T40" fmla="*/ 153 w 168"/>
                    <a:gd name="T41" fmla="*/ 4 h 427"/>
                    <a:gd name="T42" fmla="*/ 161 w 168"/>
                    <a:gd name="T43" fmla="*/ 24 h 427"/>
                    <a:gd name="T44" fmla="*/ 167 w 168"/>
                    <a:gd name="T45" fmla="*/ 58 h 427"/>
                    <a:gd name="T46" fmla="*/ 168 w 168"/>
                    <a:gd name="T47" fmla="*/ 102 h 427"/>
                    <a:gd name="T48" fmla="*/ 164 w 168"/>
                    <a:gd name="T49" fmla="*/ 149 h 427"/>
                    <a:gd name="T50" fmla="*/ 159 w 168"/>
                    <a:gd name="T51" fmla="*/ 184 h 427"/>
                    <a:gd name="T52" fmla="*/ 157 w 168"/>
                    <a:gd name="T53" fmla="*/ 203 h 427"/>
                    <a:gd name="T54" fmla="*/ 157 w 168"/>
                    <a:gd name="T55" fmla="*/ 212 h 427"/>
                    <a:gd name="T56" fmla="*/ 157 w 168"/>
                    <a:gd name="T57" fmla="*/ 213 h 427"/>
                    <a:gd name="T58" fmla="*/ 159 w 168"/>
                    <a:gd name="T59" fmla="*/ 227 h 427"/>
                    <a:gd name="T60" fmla="*/ 163 w 168"/>
                    <a:gd name="T61" fmla="*/ 261 h 427"/>
                    <a:gd name="T62" fmla="*/ 166 w 168"/>
                    <a:gd name="T63" fmla="*/ 301 h 427"/>
                    <a:gd name="T64" fmla="*/ 168 w 168"/>
                    <a:gd name="T65" fmla="*/ 334 h 427"/>
                    <a:gd name="T66" fmla="*/ 168 w 168"/>
                    <a:gd name="T67" fmla="*/ 356 h 427"/>
                    <a:gd name="T68" fmla="*/ 167 w 168"/>
                    <a:gd name="T69" fmla="*/ 371 h 427"/>
                    <a:gd name="T70" fmla="*/ 166 w 168"/>
                    <a:gd name="T71" fmla="*/ 381 h 427"/>
                    <a:gd name="T72" fmla="*/ 166 w 168"/>
                    <a:gd name="T73" fmla="*/ 384 h 427"/>
                    <a:gd name="T74" fmla="*/ 166 w 168"/>
                    <a:gd name="T75" fmla="*/ 427 h 427"/>
                    <a:gd name="T76" fmla="*/ 2 w 168"/>
                    <a:gd name="T77" fmla="*/ 408 h 427"/>
                    <a:gd name="T78" fmla="*/ 0 w 168"/>
                    <a:gd name="T79" fmla="*/ 392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68" h="427">
                      <a:moveTo>
                        <a:pt x="0" y="392"/>
                      </a:moveTo>
                      <a:lnTo>
                        <a:pt x="0" y="371"/>
                      </a:lnTo>
                      <a:lnTo>
                        <a:pt x="2" y="321"/>
                      </a:lnTo>
                      <a:lnTo>
                        <a:pt x="5" y="263"/>
                      </a:lnTo>
                      <a:lnTo>
                        <a:pt x="10" y="213"/>
                      </a:lnTo>
                      <a:lnTo>
                        <a:pt x="16" y="191"/>
                      </a:lnTo>
                      <a:lnTo>
                        <a:pt x="22" y="167"/>
                      </a:lnTo>
                      <a:lnTo>
                        <a:pt x="30" y="140"/>
                      </a:lnTo>
                      <a:lnTo>
                        <a:pt x="41" y="114"/>
                      </a:lnTo>
                      <a:lnTo>
                        <a:pt x="52" y="88"/>
                      </a:lnTo>
                      <a:lnTo>
                        <a:pt x="63" y="66"/>
                      </a:lnTo>
                      <a:lnTo>
                        <a:pt x="75" y="47"/>
                      </a:lnTo>
                      <a:lnTo>
                        <a:pt x="86" y="33"/>
                      </a:lnTo>
                      <a:lnTo>
                        <a:pt x="96" y="22"/>
                      </a:lnTo>
                      <a:lnTo>
                        <a:pt x="107" y="15"/>
                      </a:lnTo>
                      <a:lnTo>
                        <a:pt x="116" y="9"/>
                      </a:lnTo>
                      <a:lnTo>
                        <a:pt x="125" y="3"/>
                      </a:lnTo>
                      <a:lnTo>
                        <a:pt x="133" y="1"/>
                      </a:lnTo>
                      <a:lnTo>
                        <a:pt x="141" y="0"/>
                      </a:lnTo>
                      <a:lnTo>
                        <a:pt x="147" y="1"/>
                      </a:lnTo>
                      <a:lnTo>
                        <a:pt x="153" y="4"/>
                      </a:lnTo>
                      <a:lnTo>
                        <a:pt x="161" y="24"/>
                      </a:lnTo>
                      <a:lnTo>
                        <a:pt x="167" y="58"/>
                      </a:lnTo>
                      <a:lnTo>
                        <a:pt x="168" y="102"/>
                      </a:lnTo>
                      <a:lnTo>
                        <a:pt x="164" y="149"/>
                      </a:lnTo>
                      <a:lnTo>
                        <a:pt x="159" y="184"/>
                      </a:lnTo>
                      <a:lnTo>
                        <a:pt x="157" y="203"/>
                      </a:lnTo>
                      <a:lnTo>
                        <a:pt x="157" y="212"/>
                      </a:lnTo>
                      <a:lnTo>
                        <a:pt x="157" y="213"/>
                      </a:lnTo>
                      <a:lnTo>
                        <a:pt x="159" y="227"/>
                      </a:lnTo>
                      <a:lnTo>
                        <a:pt x="163" y="261"/>
                      </a:lnTo>
                      <a:lnTo>
                        <a:pt x="166" y="301"/>
                      </a:lnTo>
                      <a:lnTo>
                        <a:pt x="168" y="334"/>
                      </a:lnTo>
                      <a:lnTo>
                        <a:pt x="168" y="356"/>
                      </a:lnTo>
                      <a:lnTo>
                        <a:pt x="167" y="371"/>
                      </a:lnTo>
                      <a:lnTo>
                        <a:pt x="166" y="381"/>
                      </a:lnTo>
                      <a:lnTo>
                        <a:pt x="166" y="384"/>
                      </a:lnTo>
                      <a:lnTo>
                        <a:pt x="166" y="427"/>
                      </a:lnTo>
                      <a:lnTo>
                        <a:pt x="2" y="408"/>
                      </a:lnTo>
                      <a:lnTo>
                        <a:pt x="0" y="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72" name="Freeform 443"/>
                <p:cNvSpPr>
                  <a:spLocks/>
                </p:cNvSpPr>
                <p:nvPr/>
              </p:nvSpPr>
              <p:spPr bwMode="auto">
                <a:xfrm>
                  <a:off x="5306" y="2034"/>
                  <a:ext cx="9" cy="58"/>
                </a:xfrm>
                <a:custGeom>
                  <a:avLst/>
                  <a:gdLst>
                    <a:gd name="T0" fmla="*/ 24 w 25"/>
                    <a:gd name="T1" fmla="*/ 0 h 176"/>
                    <a:gd name="T2" fmla="*/ 18 w 25"/>
                    <a:gd name="T3" fmla="*/ 16 h 176"/>
                    <a:gd name="T4" fmla="*/ 11 w 25"/>
                    <a:gd name="T5" fmla="*/ 62 h 176"/>
                    <a:gd name="T6" fmla="*/ 3 w 25"/>
                    <a:gd name="T7" fmla="*/ 116 h 176"/>
                    <a:gd name="T8" fmla="*/ 0 w 25"/>
                    <a:gd name="T9" fmla="*/ 155 h 176"/>
                    <a:gd name="T10" fmla="*/ 1 w 25"/>
                    <a:gd name="T11" fmla="*/ 172 h 176"/>
                    <a:gd name="T12" fmla="*/ 4 w 25"/>
                    <a:gd name="T13" fmla="*/ 176 h 176"/>
                    <a:gd name="T14" fmla="*/ 9 w 25"/>
                    <a:gd name="T15" fmla="*/ 173 h 176"/>
                    <a:gd name="T16" fmla="*/ 14 w 25"/>
                    <a:gd name="T17" fmla="*/ 163 h 176"/>
                    <a:gd name="T18" fmla="*/ 19 w 25"/>
                    <a:gd name="T19" fmla="*/ 132 h 176"/>
                    <a:gd name="T20" fmla="*/ 24 w 25"/>
                    <a:gd name="T21" fmla="*/ 79 h 176"/>
                    <a:gd name="T22" fmla="*/ 25 w 25"/>
                    <a:gd name="T23" fmla="*/ 28 h 176"/>
                    <a:gd name="T24" fmla="*/ 24 w 25"/>
                    <a:gd name="T25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76">
                      <a:moveTo>
                        <a:pt x="24" y="0"/>
                      </a:moveTo>
                      <a:lnTo>
                        <a:pt x="18" y="16"/>
                      </a:lnTo>
                      <a:lnTo>
                        <a:pt x="11" y="62"/>
                      </a:lnTo>
                      <a:lnTo>
                        <a:pt x="3" y="116"/>
                      </a:lnTo>
                      <a:lnTo>
                        <a:pt x="0" y="155"/>
                      </a:lnTo>
                      <a:lnTo>
                        <a:pt x="1" y="172"/>
                      </a:lnTo>
                      <a:lnTo>
                        <a:pt x="4" y="176"/>
                      </a:lnTo>
                      <a:lnTo>
                        <a:pt x="9" y="173"/>
                      </a:lnTo>
                      <a:lnTo>
                        <a:pt x="14" y="163"/>
                      </a:lnTo>
                      <a:lnTo>
                        <a:pt x="19" y="132"/>
                      </a:lnTo>
                      <a:lnTo>
                        <a:pt x="24" y="79"/>
                      </a:lnTo>
                      <a:lnTo>
                        <a:pt x="25" y="2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73" name="Freeform 444"/>
                <p:cNvSpPr>
                  <a:spLocks/>
                </p:cNvSpPr>
                <p:nvPr/>
              </p:nvSpPr>
              <p:spPr bwMode="auto">
                <a:xfrm>
                  <a:off x="5249" y="2040"/>
                  <a:ext cx="63" cy="180"/>
                </a:xfrm>
                <a:custGeom>
                  <a:avLst/>
                  <a:gdLst>
                    <a:gd name="T0" fmla="*/ 145 w 187"/>
                    <a:gd name="T1" fmla="*/ 153 h 540"/>
                    <a:gd name="T2" fmla="*/ 145 w 187"/>
                    <a:gd name="T3" fmla="*/ 121 h 540"/>
                    <a:gd name="T4" fmla="*/ 148 w 187"/>
                    <a:gd name="T5" fmla="*/ 69 h 540"/>
                    <a:gd name="T6" fmla="*/ 165 w 187"/>
                    <a:gd name="T7" fmla="*/ 10 h 540"/>
                    <a:gd name="T8" fmla="*/ 165 w 187"/>
                    <a:gd name="T9" fmla="*/ 0 h 540"/>
                    <a:gd name="T10" fmla="*/ 155 w 187"/>
                    <a:gd name="T11" fmla="*/ 5 h 540"/>
                    <a:gd name="T12" fmla="*/ 145 w 187"/>
                    <a:gd name="T13" fmla="*/ 21 h 540"/>
                    <a:gd name="T14" fmla="*/ 133 w 187"/>
                    <a:gd name="T15" fmla="*/ 44 h 540"/>
                    <a:gd name="T16" fmla="*/ 126 w 187"/>
                    <a:gd name="T17" fmla="*/ 62 h 540"/>
                    <a:gd name="T18" fmla="*/ 117 w 187"/>
                    <a:gd name="T19" fmla="*/ 83 h 540"/>
                    <a:gd name="T20" fmla="*/ 105 w 187"/>
                    <a:gd name="T21" fmla="*/ 119 h 540"/>
                    <a:gd name="T22" fmla="*/ 95 w 187"/>
                    <a:gd name="T23" fmla="*/ 173 h 540"/>
                    <a:gd name="T24" fmla="*/ 87 w 187"/>
                    <a:gd name="T25" fmla="*/ 248 h 540"/>
                    <a:gd name="T26" fmla="*/ 80 w 187"/>
                    <a:gd name="T27" fmla="*/ 327 h 540"/>
                    <a:gd name="T28" fmla="*/ 72 w 187"/>
                    <a:gd name="T29" fmla="*/ 396 h 540"/>
                    <a:gd name="T30" fmla="*/ 61 w 187"/>
                    <a:gd name="T31" fmla="*/ 451 h 540"/>
                    <a:gd name="T32" fmla="*/ 43 w 187"/>
                    <a:gd name="T33" fmla="*/ 488 h 540"/>
                    <a:gd name="T34" fmla="*/ 25 w 187"/>
                    <a:gd name="T35" fmla="*/ 513 h 540"/>
                    <a:gd name="T36" fmla="*/ 10 w 187"/>
                    <a:gd name="T37" fmla="*/ 530 h 540"/>
                    <a:gd name="T38" fmla="*/ 1 w 187"/>
                    <a:gd name="T39" fmla="*/ 539 h 540"/>
                    <a:gd name="T40" fmla="*/ 1 w 187"/>
                    <a:gd name="T41" fmla="*/ 540 h 540"/>
                    <a:gd name="T42" fmla="*/ 10 w 187"/>
                    <a:gd name="T43" fmla="*/ 539 h 540"/>
                    <a:gd name="T44" fmla="*/ 24 w 187"/>
                    <a:gd name="T45" fmla="*/ 536 h 540"/>
                    <a:gd name="T46" fmla="*/ 38 w 187"/>
                    <a:gd name="T47" fmla="*/ 534 h 540"/>
                    <a:gd name="T48" fmla="*/ 57 w 187"/>
                    <a:gd name="T49" fmla="*/ 531 h 540"/>
                    <a:gd name="T50" fmla="*/ 84 w 187"/>
                    <a:gd name="T51" fmla="*/ 526 h 540"/>
                    <a:gd name="T52" fmla="*/ 112 w 187"/>
                    <a:gd name="T53" fmla="*/ 517 h 540"/>
                    <a:gd name="T54" fmla="*/ 134 w 187"/>
                    <a:gd name="T55" fmla="*/ 507 h 540"/>
                    <a:gd name="T56" fmla="*/ 150 w 187"/>
                    <a:gd name="T57" fmla="*/ 484 h 540"/>
                    <a:gd name="T58" fmla="*/ 164 w 187"/>
                    <a:gd name="T59" fmla="*/ 440 h 540"/>
                    <a:gd name="T60" fmla="*/ 172 w 187"/>
                    <a:gd name="T61" fmla="*/ 415 h 540"/>
                    <a:gd name="T62" fmla="*/ 179 w 187"/>
                    <a:gd name="T63" fmla="*/ 357 h 540"/>
                    <a:gd name="T64" fmla="*/ 187 w 187"/>
                    <a:gd name="T65" fmla="*/ 260 h 540"/>
                    <a:gd name="T66" fmla="*/ 185 w 187"/>
                    <a:gd name="T67" fmla="*/ 228 h 540"/>
                    <a:gd name="T68" fmla="*/ 173 w 187"/>
                    <a:gd name="T69" fmla="*/ 205 h 540"/>
                    <a:gd name="T70" fmla="*/ 160 w 187"/>
                    <a:gd name="T71" fmla="*/ 187 h 540"/>
                    <a:gd name="T72" fmla="*/ 149 w 187"/>
                    <a:gd name="T73" fmla="*/ 171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540">
                      <a:moveTo>
                        <a:pt x="149" y="171"/>
                      </a:moveTo>
                      <a:lnTo>
                        <a:pt x="145" y="153"/>
                      </a:lnTo>
                      <a:lnTo>
                        <a:pt x="144" y="136"/>
                      </a:lnTo>
                      <a:lnTo>
                        <a:pt x="145" y="121"/>
                      </a:lnTo>
                      <a:lnTo>
                        <a:pt x="145" y="107"/>
                      </a:lnTo>
                      <a:lnTo>
                        <a:pt x="148" y="69"/>
                      </a:lnTo>
                      <a:lnTo>
                        <a:pt x="156" y="35"/>
                      </a:lnTo>
                      <a:lnTo>
                        <a:pt x="165" y="10"/>
                      </a:lnTo>
                      <a:lnTo>
                        <a:pt x="168" y="1"/>
                      </a:lnTo>
                      <a:lnTo>
                        <a:pt x="165" y="0"/>
                      </a:lnTo>
                      <a:lnTo>
                        <a:pt x="161" y="1"/>
                      </a:lnTo>
                      <a:lnTo>
                        <a:pt x="155" y="5"/>
                      </a:lnTo>
                      <a:lnTo>
                        <a:pt x="150" y="12"/>
                      </a:lnTo>
                      <a:lnTo>
                        <a:pt x="145" y="21"/>
                      </a:lnTo>
                      <a:lnTo>
                        <a:pt x="138" y="31"/>
                      </a:lnTo>
                      <a:lnTo>
                        <a:pt x="133" y="44"/>
                      </a:lnTo>
                      <a:lnTo>
                        <a:pt x="128" y="57"/>
                      </a:lnTo>
                      <a:lnTo>
                        <a:pt x="126" y="62"/>
                      </a:lnTo>
                      <a:lnTo>
                        <a:pt x="121" y="70"/>
                      </a:lnTo>
                      <a:lnTo>
                        <a:pt x="117" y="83"/>
                      </a:lnTo>
                      <a:lnTo>
                        <a:pt x="112" y="98"/>
                      </a:lnTo>
                      <a:lnTo>
                        <a:pt x="105" y="119"/>
                      </a:lnTo>
                      <a:lnTo>
                        <a:pt x="100" y="143"/>
                      </a:lnTo>
                      <a:lnTo>
                        <a:pt x="95" y="173"/>
                      </a:lnTo>
                      <a:lnTo>
                        <a:pt x="91" y="207"/>
                      </a:lnTo>
                      <a:lnTo>
                        <a:pt x="87" y="248"/>
                      </a:lnTo>
                      <a:lnTo>
                        <a:pt x="83" y="288"/>
                      </a:lnTo>
                      <a:lnTo>
                        <a:pt x="80" y="327"/>
                      </a:lnTo>
                      <a:lnTo>
                        <a:pt x="77" y="363"/>
                      </a:lnTo>
                      <a:lnTo>
                        <a:pt x="72" y="396"/>
                      </a:lnTo>
                      <a:lnTo>
                        <a:pt x="67" y="426"/>
                      </a:lnTo>
                      <a:lnTo>
                        <a:pt x="61" y="451"/>
                      </a:lnTo>
                      <a:lnTo>
                        <a:pt x="52" y="472"/>
                      </a:lnTo>
                      <a:lnTo>
                        <a:pt x="43" y="488"/>
                      </a:lnTo>
                      <a:lnTo>
                        <a:pt x="34" y="501"/>
                      </a:lnTo>
                      <a:lnTo>
                        <a:pt x="25" y="513"/>
                      </a:lnTo>
                      <a:lnTo>
                        <a:pt x="17" y="523"/>
                      </a:lnTo>
                      <a:lnTo>
                        <a:pt x="10" y="530"/>
                      </a:lnTo>
                      <a:lnTo>
                        <a:pt x="5" y="535"/>
                      </a:lnTo>
                      <a:lnTo>
                        <a:pt x="1" y="539"/>
                      </a:lnTo>
                      <a:lnTo>
                        <a:pt x="0" y="540"/>
                      </a:lnTo>
                      <a:lnTo>
                        <a:pt x="1" y="540"/>
                      </a:lnTo>
                      <a:lnTo>
                        <a:pt x="5" y="539"/>
                      </a:lnTo>
                      <a:lnTo>
                        <a:pt x="10" y="539"/>
                      </a:lnTo>
                      <a:lnTo>
                        <a:pt x="16" y="538"/>
                      </a:lnTo>
                      <a:lnTo>
                        <a:pt x="24" y="536"/>
                      </a:lnTo>
                      <a:lnTo>
                        <a:pt x="31" y="535"/>
                      </a:lnTo>
                      <a:lnTo>
                        <a:pt x="38" y="534"/>
                      </a:lnTo>
                      <a:lnTo>
                        <a:pt x="45" y="533"/>
                      </a:lnTo>
                      <a:lnTo>
                        <a:pt x="57" y="531"/>
                      </a:lnTo>
                      <a:lnTo>
                        <a:pt x="70" y="529"/>
                      </a:lnTo>
                      <a:lnTo>
                        <a:pt x="84" y="526"/>
                      </a:lnTo>
                      <a:lnTo>
                        <a:pt x="98" y="523"/>
                      </a:lnTo>
                      <a:lnTo>
                        <a:pt x="112" y="517"/>
                      </a:lnTo>
                      <a:lnTo>
                        <a:pt x="123" y="512"/>
                      </a:lnTo>
                      <a:lnTo>
                        <a:pt x="134" y="507"/>
                      </a:lnTo>
                      <a:lnTo>
                        <a:pt x="141" y="499"/>
                      </a:lnTo>
                      <a:lnTo>
                        <a:pt x="150" y="484"/>
                      </a:lnTo>
                      <a:lnTo>
                        <a:pt x="157" y="463"/>
                      </a:lnTo>
                      <a:lnTo>
                        <a:pt x="164" y="440"/>
                      </a:lnTo>
                      <a:lnTo>
                        <a:pt x="169" y="415"/>
                      </a:lnTo>
                      <a:lnTo>
                        <a:pt x="172" y="415"/>
                      </a:lnTo>
                      <a:lnTo>
                        <a:pt x="174" y="398"/>
                      </a:lnTo>
                      <a:lnTo>
                        <a:pt x="179" y="357"/>
                      </a:lnTo>
                      <a:lnTo>
                        <a:pt x="183" y="306"/>
                      </a:lnTo>
                      <a:lnTo>
                        <a:pt x="187" y="260"/>
                      </a:lnTo>
                      <a:lnTo>
                        <a:pt x="187" y="242"/>
                      </a:lnTo>
                      <a:lnTo>
                        <a:pt x="185" y="228"/>
                      </a:lnTo>
                      <a:lnTo>
                        <a:pt x="180" y="215"/>
                      </a:lnTo>
                      <a:lnTo>
                        <a:pt x="173" y="205"/>
                      </a:lnTo>
                      <a:lnTo>
                        <a:pt x="167" y="195"/>
                      </a:lnTo>
                      <a:lnTo>
                        <a:pt x="160" y="187"/>
                      </a:lnTo>
                      <a:lnTo>
                        <a:pt x="153" y="179"/>
                      </a:lnTo>
                      <a:lnTo>
                        <a:pt x="149" y="1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74" name="Freeform 445"/>
                <p:cNvSpPr>
                  <a:spLocks/>
                </p:cNvSpPr>
                <p:nvPr/>
              </p:nvSpPr>
              <p:spPr bwMode="auto">
                <a:xfrm>
                  <a:off x="5081" y="1930"/>
                  <a:ext cx="132" cy="571"/>
                </a:xfrm>
                <a:custGeom>
                  <a:avLst/>
                  <a:gdLst>
                    <a:gd name="T0" fmla="*/ 392 w 395"/>
                    <a:gd name="T1" fmla="*/ 1516 h 1711"/>
                    <a:gd name="T2" fmla="*/ 353 w 395"/>
                    <a:gd name="T3" fmla="*/ 1458 h 1711"/>
                    <a:gd name="T4" fmla="*/ 301 w 395"/>
                    <a:gd name="T5" fmla="*/ 1369 h 1711"/>
                    <a:gd name="T6" fmla="*/ 280 w 395"/>
                    <a:gd name="T7" fmla="*/ 1319 h 1711"/>
                    <a:gd name="T8" fmla="*/ 270 w 395"/>
                    <a:gd name="T9" fmla="*/ 1287 h 1711"/>
                    <a:gd name="T10" fmla="*/ 257 w 395"/>
                    <a:gd name="T11" fmla="*/ 1257 h 1711"/>
                    <a:gd name="T12" fmla="*/ 225 w 395"/>
                    <a:gd name="T13" fmla="*/ 1145 h 1711"/>
                    <a:gd name="T14" fmla="*/ 194 w 395"/>
                    <a:gd name="T15" fmla="*/ 1039 h 1711"/>
                    <a:gd name="T16" fmla="*/ 173 w 395"/>
                    <a:gd name="T17" fmla="*/ 964 h 1711"/>
                    <a:gd name="T18" fmla="*/ 172 w 395"/>
                    <a:gd name="T19" fmla="*/ 862 h 1711"/>
                    <a:gd name="T20" fmla="*/ 184 w 395"/>
                    <a:gd name="T21" fmla="*/ 797 h 1711"/>
                    <a:gd name="T22" fmla="*/ 174 w 395"/>
                    <a:gd name="T23" fmla="*/ 743 h 1711"/>
                    <a:gd name="T24" fmla="*/ 135 w 395"/>
                    <a:gd name="T25" fmla="*/ 623 h 1711"/>
                    <a:gd name="T26" fmla="*/ 104 w 395"/>
                    <a:gd name="T27" fmla="*/ 532 h 1711"/>
                    <a:gd name="T28" fmla="*/ 86 w 395"/>
                    <a:gd name="T29" fmla="*/ 452 h 1711"/>
                    <a:gd name="T30" fmla="*/ 67 w 395"/>
                    <a:gd name="T31" fmla="*/ 355 h 1711"/>
                    <a:gd name="T32" fmla="*/ 66 w 395"/>
                    <a:gd name="T33" fmla="*/ 289 h 1711"/>
                    <a:gd name="T34" fmla="*/ 105 w 395"/>
                    <a:gd name="T35" fmla="*/ 159 h 1711"/>
                    <a:gd name="T36" fmla="*/ 145 w 395"/>
                    <a:gd name="T37" fmla="*/ 40 h 1711"/>
                    <a:gd name="T38" fmla="*/ 144 w 395"/>
                    <a:gd name="T39" fmla="*/ 0 h 1711"/>
                    <a:gd name="T40" fmla="*/ 125 w 395"/>
                    <a:gd name="T41" fmla="*/ 23 h 1711"/>
                    <a:gd name="T42" fmla="*/ 112 w 395"/>
                    <a:gd name="T43" fmla="*/ 56 h 1711"/>
                    <a:gd name="T44" fmla="*/ 99 w 395"/>
                    <a:gd name="T45" fmla="*/ 87 h 1711"/>
                    <a:gd name="T46" fmla="*/ 82 w 395"/>
                    <a:gd name="T47" fmla="*/ 112 h 1711"/>
                    <a:gd name="T48" fmla="*/ 59 w 395"/>
                    <a:gd name="T49" fmla="*/ 151 h 1711"/>
                    <a:gd name="T50" fmla="*/ 29 w 395"/>
                    <a:gd name="T51" fmla="*/ 229 h 1711"/>
                    <a:gd name="T52" fmla="*/ 6 w 395"/>
                    <a:gd name="T53" fmla="*/ 290 h 1711"/>
                    <a:gd name="T54" fmla="*/ 1 w 395"/>
                    <a:gd name="T55" fmla="*/ 363 h 1711"/>
                    <a:gd name="T56" fmla="*/ 23 w 395"/>
                    <a:gd name="T57" fmla="*/ 503 h 1711"/>
                    <a:gd name="T58" fmla="*/ 49 w 395"/>
                    <a:gd name="T59" fmla="*/ 653 h 1711"/>
                    <a:gd name="T60" fmla="*/ 51 w 395"/>
                    <a:gd name="T61" fmla="*/ 754 h 1711"/>
                    <a:gd name="T62" fmla="*/ 56 w 395"/>
                    <a:gd name="T63" fmla="*/ 829 h 1711"/>
                    <a:gd name="T64" fmla="*/ 101 w 395"/>
                    <a:gd name="T65" fmla="*/ 931 h 1711"/>
                    <a:gd name="T66" fmla="*/ 160 w 395"/>
                    <a:gd name="T67" fmla="*/ 1059 h 1711"/>
                    <a:gd name="T68" fmla="*/ 214 w 395"/>
                    <a:gd name="T69" fmla="*/ 1191 h 1711"/>
                    <a:gd name="T70" fmla="*/ 234 w 395"/>
                    <a:gd name="T71" fmla="*/ 1240 h 1711"/>
                    <a:gd name="T72" fmla="*/ 243 w 395"/>
                    <a:gd name="T73" fmla="*/ 1263 h 1711"/>
                    <a:gd name="T74" fmla="*/ 253 w 395"/>
                    <a:gd name="T75" fmla="*/ 1372 h 1711"/>
                    <a:gd name="T76" fmla="*/ 224 w 395"/>
                    <a:gd name="T77" fmla="*/ 1498 h 1711"/>
                    <a:gd name="T78" fmla="*/ 190 w 395"/>
                    <a:gd name="T79" fmla="*/ 1634 h 1711"/>
                    <a:gd name="T80" fmla="*/ 311 w 395"/>
                    <a:gd name="T81" fmla="*/ 1711 h 1711"/>
                    <a:gd name="T82" fmla="*/ 243 w 395"/>
                    <a:gd name="T83" fmla="*/ 1566 h 1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5" h="1711">
                      <a:moveTo>
                        <a:pt x="289" y="1521"/>
                      </a:moveTo>
                      <a:lnTo>
                        <a:pt x="395" y="1521"/>
                      </a:lnTo>
                      <a:lnTo>
                        <a:pt x="392" y="1516"/>
                      </a:lnTo>
                      <a:lnTo>
                        <a:pt x="382" y="1503"/>
                      </a:lnTo>
                      <a:lnTo>
                        <a:pt x="369" y="1483"/>
                      </a:lnTo>
                      <a:lnTo>
                        <a:pt x="353" y="1458"/>
                      </a:lnTo>
                      <a:lnTo>
                        <a:pt x="335" y="1430"/>
                      </a:lnTo>
                      <a:lnTo>
                        <a:pt x="317" y="1399"/>
                      </a:lnTo>
                      <a:lnTo>
                        <a:pt x="301" y="1369"/>
                      </a:lnTo>
                      <a:lnTo>
                        <a:pt x="289" y="1341"/>
                      </a:lnTo>
                      <a:lnTo>
                        <a:pt x="284" y="1330"/>
                      </a:lnTo>
                      <a:lnTo>
                        <a:pt x="280" y="1319"/>
                      </a:lnTo>
                      <a:lnTo>
                        <a:pt x="276" y="1309"/>
                      </a:lnTo>
                      <a:lnTo>
                        <a:pt x="273" y="1298"/>
                      </a:lnTo>
                      <a:lnTo>
                        <a:pt x="270" y="1287"/>
                      </a:lnTo>
                      <a:lnTo>
                        <a:pt x="265" y="1277"/>
                      </a:lnTo>
                      <a:lnTo>
                        <a:pt x="261" y="1267"/>
                      </a:lnTo>
                      <a:lnTo>
                        <a:pt x="257" y="1257"/>
                      </a:lnTo>
                      <a:lnTo>
                        <a:pt x="247" y="1223"/>
                      </a:lnTo>
                      <a:lnTo>
                        <a:pt x="237" y="1184"/>
                      </a:lnTo>
                      <a:lnTo>
                        <a:pt x="225" y="1145"/>
                      </a:lnTo>
                      <a:lnTo>
                        <a:pt x="214" y="1106"/>
                      </a:lnTo>
                      <a:lnTo>
                        <a:pt x="203" y="1069"/>
                      </a:lnTo>
                      <a:lnTo>
                        <a:pt x="194" y="1039"/>
                      </a:lnTo>
                      <a:lnTo>
                        <a:pt x="186" y="1014"/>
                      </a:lnTo>
                      <a:lnTo>
                        <a:pt x="181" y="998"/>
                      </a:lnTo>
                      <a:lnTo>
                        <a:pt x="173" y="964"/>
                      </a:lnTo>
                      <a:lnTo>
                        <a:pt x="170" y="929"/>
                      </a:lnTo>
                      <a:lnTo>
                        <a:pt x="170" y="894"/>
                      </a:lnTo>
                      <a:lnTo>
                        <a:pt x="172" y="862"/>
                      </a:lnTo>
                      <a:lnTo>
                        <a:pt x="176" y="835"/>
                      </a:lnTo>
                      <a:lnTo>
                        <a:pt x="180" y="812"/>
                      </a:lnTo>
                      <a:lnTo>
                        <a:pt x="184" y="797"/>
                      </a:lnTo>
                      <a:lnTo>
                        <a:pt x="185" y="791"/>
                      </a:lnTo>
                      <a:lnTo>
                        <a:pt x="183" y="773"/>
                      </a:lnTo>
                      <a:lnTo>
                        <a:pt x="174" y="743"/>
                      </a:lnTo>
                      <a:lnTo>
                        <a:pt x="162" y="706"/>
                      </a:lnTo>
                      <a:lnTo>
                        <a:pt x="150" y="664"/>
                      </a:lnTo>
                      <a:lnTo>
                        <a:pt x="135" y="623"/>
                      </a:lnTo>
                      <a:lnTo>
                        <a:pt x="121" y="585"/>
                      </a:lnTo>
                      <a:lnTo>
                        <a:pt x="110" y="553"/>
                      </a:lnTo>
                      <a:lnTo>
                        <a:pt x="104" y="532"/>
                      </a:lnTo>
                      <a:lnTo>
                        <a:pt x="99" y="511"/>
                      </a:lnTo>
                      <a:lnTo>
                        <a:pt x="92" y="485"/>
                      </a:lnTo>
                      <a:lnTo>
                        <a:pt x="86" y="452"/>
                      </a:lnTo>
                      <a:lnTo>
                        <a:pt x="79" y="418"/>
                      </a:lnTo>
                      <a:lnTo>
                        <a:pt x="72" y="385"/>
                      </a:lnTo>
                      <a:lnTo>
                        <a:pt x="67" y="355"/>
                      </a:lnTo>
                      <a:lnTo>
                        <a:pt x="63" y="333"/>
                      </a:lnTo>
                      <a:lnTo>
                        <a:pt x="62" y="319"/>
                      </a:lnTo>
                      <a:lnTo>
                        <a:pt x="66" y="289"/>
                      </a:lnTo>
                      <a:lnTo>
                        <a:pt x="75" y="251"/>
                      </a:lnTo>
                      <a:lnTo>
                        <a:pt x="89" y="206"/>
                      </a:lnTo>
                      <a:lnTo>
                        <a:pt x="105" y="159"/>
                      </a:lnTo>
                      <a:lnTo>
                        <a:pt x="121" y="114"/>
                      </a:lnTo>
                      <a:lnTo>
                        <a:pt x="135" y="73"/>
                      </a:lnTo>
                      <a:lnTo>
                        <a:pt x="145" y="40"/>
                      </a:lnTo>
                      <a:lnTo>
                        <a:pt x="150" y="19"/>
                      </a:lnTo>
                      <a:lnTo>
                        <a:pt x="149" y="4"/>
                      </a:lnTo>
                      <a:lnTo>
                        <a:pt x="144" y="0"/>
                      </a:lnTo>
                      <a:lnTo>
                        <a:pt x="137" y="3"/>
                      </a:lnTo>
                      <a:lnTo>
                        <a:pt x="128" y="13"/>
                      </a:lnTo>
                      <a:lnTo>
                        <a:pt x="125" y="23"/>
                      </a:lnTo>
                      <a:lnTo>
                        <a:pt x="121" y="34"/>
                      </a:lnTo>
                      <a:lnTo>
                        <a:pt x="117" y="46"/>
                      </a:lnTo>
                      <a:lnTo>
                        <a:pt x="112" y="56"/>
                      </a:lnTo>
                      <a:lnTo>
                        <a:pt x="107" y="68"/>
                      </a:lnTo>
                      <a:lnTo>
                        <a:pt x="103" y="79"/>
                      </a:lnTo>
                      <a:lnTo>
                        <a:pt x="99" y="87"/>
                      </a:lnTo>
                      <a:lnTo>
                        <a:pt x="94" y="95"/>
                      </a:lnTo>
                      <a:lnTo>
                        <a:pt x="88" y="104"/>
                      </a:lnTo>
                      <a:lnTo>
                        <a:pt x="82" y="112"/>
                      </a:lnTo>
                      <a:lnTo>
                        <a:pt x="75" y="119"/>
                      </a:lnTo>
                      <a:lnTo>
                        <a:pt x="70" y="125"/>
                      </a:lnTo>
                      <a:lnTo>
                        <a:pt x="59" y="151"/>
                      </a:lnTo>
                      <a:lnTo>
                        <a:pt x="49" y="178"/>
                      </a:lnTo>
                      <a:lnTo>
                        <a:pt x="38" y="203"/>
                      </a:lnTo>
                      <a:lnTo>
                        <a:pt x="29" y="229"/>
                      </a:lnTo>
                      <a:lnTo>
                        <a:pt x="20" y="252"/>
                      </a:lnTo>
                      <a:lnTo>
                        <a:pt x="13" y="273"/>
                      </a:lnTo>
                      <a:lnTo>
                        <a:pt x="6" y="290"/>
                      </a:lnTo>
                      <a:lnTo>
                        <a:pt x="2" y="304"/>
                      </a:lnTo>
                      <a:lnTo>
                        <a:pt x="0" y="329"/>
                      </a:lnTo>
                      <a:lnTo>
                        <a:pt x="1" y="363"/>
                      </a:lnTo>
                      <a:lnTo>
                        <a:pt x="6" y="404"/>
                      </a:lnTo>
                      <a:lnTo>
                        <a:pt x="15" y="452"/>
                      </a:lnTo>
                      <a:lnTo>
                        <a:pt x="23" y="503"/>
                      </a:lnTo>
                      <a:lnTo>
                        <a:pt x="33" y="554"/>
                      </a:lnTo>
                      <a:lnTo>
                        <a:pt x="41" y="605"/>
                      </a:lnTo>
                      <a:lnTo>
                        <a:pt x="49" y="653"/>
                      </a:lnTo>
                      <a:lnTo>
                        <a:pt x="52" y="693"/>
                      </a:lnTo>
                      <a:lnTo>
                        <a:pt x="52" y="726"/>
                      </a:lnTo>
                      <a:lnTo>
                        <a:pt x="51" y="754"/>
                      </a:lnTo>
                      <a:lnTo>
                        <a:pt x="50" y="778"/>
                      </a:lnTo>
                      <a:lnTo>
                        <a:pt x="51" y="803"/>
                      </a:lnTo>
                      <a:lnTo>
                        <a:pt x="56" y="829"/>
                      </a:lnTo>
                      <a:lnTo>
                        <a:pt x="66" y="859"/>
                      </a:lnTo>
                      <a:lnTo>
                        <a:pt x="83" y="895"/>
                      </a:lnTo>
                      <a:lnTo>
                        <a:pt x="101" y="931"/>
                      </a:lnTo>
                      <a:lnTo>
                        <a:pt x="120" y="971"/>
                      </a:lnTo>
                      <a:lnTo>
                        <a:pt x="140" y="1014"/>
                      </a:lnTo>
                      <a:lnTo>
                        <a:pt x="160" y="1059"/>
                      </a:lnTo>
                      <a:lnTo>
                        <a:pt x="179" y="1105"/>
                      </a:lnTo>
                      <a:lnTo>
                        <a:pt x="197" y="1149"/>
                      </a:lnTo>
                      <a:lnTo>
                        <a:pt x="214" y="1191"/>
                      </a:lnTo>
                      <a:lnTo>
                        <a:pt x="230" y="1229"/>
                      </a:lnTo>
                      <a:lnTo>
                        <a:pt x="232" y="1234"/>
                      </a:lnTo>
                      <a:lnTo>
                        <a:pt x="234" y="1240"/>
                      </a:lnTo>
                      <a:lnTo>
                        <a:pt x="236" y="1247"/>
                      </a:lnTo>
                      <a:lnTo>
                        <a:pt x="239" y="1254"/>
                      </a:lnTo>
                      <a:lnTo>
                        <a:pt x="243" y="1263"/>
                      </a:lnTo>
                      <a:lnTo>
                        <a:pt x="250" y="1286"/>
                      </a:lnTo>
                      <a:lnTo>
                        <a:pt x="256" y="1324"/>
                      </a:lnTo>
                      <a:lnTo>
                        <a:pt x="253" y="1372"/>
                      </a:lnTo>
                      <a:lnTo>
                        <a:pt x="245" y="1406"/>
                      </a:lnTo>
                      <a:lnTo>
                        <a:pt x="236" y="1449"/>
                      </a:lnTo>
                      <a:lnTo>
                        <a:pt x="224" y="1498"/>
                      </a:lnTo>
                      <a:lnTo>
                        <a:pt x="211" y="1548"/>
                      </a:lnTo>
                      <a:lnTo>
                        <a:pt x="200" y="1595"/>
                      </a:lnTo>
                      <a:lnTo>
                        <a:pt x="190" y="1634"/>
                      </a:lnTo>
                      <a:lnTo>
                        <a:pt x="183" y="1661"/>
                      </a:lnTo>
                      <a:lnTo>
                        <a:pt x="180" y="1670"/>
                      </a:lnTo>
                      <a:lnTo>
                        <a:pt x="311" y="1711"/>
                      </a:lnTo>
                      <a:lnTo>
                        <a:pt x="225" y="1620"/>
                      </a:lnTo>
                      <a:lnTo>
                        <a:pt x="336" y="1652"/>
                      </a:lnTo>
                      <a:lnTo>
                        <a:pt x="243" y="1566"/>
                      </a:lnTo>
                      <a:lnTo>
                        <a:pt x="355" y="1594"/>
                      </a:lnTo>
                      <a:lnTo>
                        <a:pt x="289" y="15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75" name="Freeform 446"/>
                <p:cNvSpPr>
                  <a:spLocks/>
                </p:cNvSpPr>
                <p:nvPr/>
              </p:nvSpPr>
              <p:spPr bwMode="auto">
                <a:xfrm>
                  <a:off x="5104" y="1928"/>
                  <a:ext cx="16" cy="33"/>
                </a:xfrm>
                <a:custGeom>
                  <a:avLst/>
                  <a:gdLst>
                    <a:gd name="T0" fmla="*/ 48 w 48"/>
                    <a:gd name="T1" fmla="*/ 0 h 101"/>
                    <a:gd name="T2" fmla="*/ 47 w 48"/>
                    <a:gd name="T3" fmla="*/ 4 h 101"/>
                    <a:gd name="T4" fmla="*/ 42 w 48"/>
                    <a:gd name="T5" fmla="*/ 14 h 101"/>
                    <a:gd name="T6" fmla="*/ 36 w 48"/>
                    <a:gd name="T7" fmla="*/ 29 h 101"/>
                    <a:gd name="T8" fmla="*/ 29 w 48"/>
                    <a:gd name="T9" fmla="*/ 46 h 101"/>
                    <a:gd name="T10" fmla="*/ 21 w 48"/>
                    <a:gd name="T11" fmla="*/ 64 h 101"/>
                    <a:gd name="T12" fmla="*/ 14 w 48"/>
                    <a:gd name="T13" fmla="*/ 80 h 101"/>
                    <a:gd name="T14" fmla="*/ 7 w 48"/>
                    <a:gd name="T15" fmla="*/ 93 h 101"/>
                    <a:gd name="T16" fmla="*/ 2 w 48"/>
                    <a:gd name="T17" fmla="*/ 101 h 101"/>
                    <a:gd name="T18" fmla="*/ 0 w 48"/>
                    <a:gd name="T19" fmla="*/ 99 h 101"/>
                    <a:gd name="T20" fmla="*/ 3 w 48"/>
                    <a:gd name="T21" fmla="*/ 90 h 101"/>
                    <a:gd name="T22" fmla="*/ 9 w 48"/>
                    <a:gd name="T23" fmla="*/ 76 h 101"/>
                    <a:gd name="T24" fmla="*/ 17 w 48"/>
                    <a:gd name="T25" fmla="*/ 58 h 101"/>
                    <a:gd name="T26" fmla="*/ 27 w 48"/>
                    <a:gd name="T27" fmla="*/ 39 h 101"/>
                    <a:gd name="T28" fmla="*/ 35 w 48"/>
                    <a:gd name="T29" fmla="*/ 22 h 101"/>
                    <a:gd name="T30" fmla="*/ 42 w 48"/>
                    <a:gd name="T31" fmla="*/ 8 h 101"/>
                    <a:gd name="T32" fmla="*/ 48 w 48"/>
                    <a:gd name="T3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101">
                      <a:moveTo>
                        <a:pt x="48" y="0"/>
                      </a:moveTo>
                      <a:lnTo>
                        <a:pt x="47" y="4"/>
                      </a:lnTo>
                      <a:lnTo>
                        <a:pt x="42" y="14"/>
                      </a:lnTo>
                      <a:lnTo>
                        <a:pt x="36" y="29"/>
                      </a:lnTo>
                      <a:lnTo>
                        <a:pt x="29" y="46"/>
                      </a:lnTo>
                      <a:lnTo>
                        <a:pt x="21" y="64"/>
                      </a:lnTo>
                      <a:lnTo>
                        <a:pt x="14" y="80"/>
                      </a:lnTo>
                      <a:lnTo>
                        <a:pt x="7" y="93"/>
                      </a:lnTo>
                      <a:lnTo>
                        <a:pt x="2" y="101"/>
                      </a:lnTo>
                      <a:lnTo>
                        <a:pt x="0" y="99"/>
                      </a:lnTo>
                      <a:lnTo>
                        <a:pt x="3" y="90"/>
                      </a:lnTo>
                      <a:lnTo>
                        <a:pt x="9" y="76"/>
                      </a:lnTo>
                      <a:lnTo>
                        <a:pt x="17" y="58"/>
                      </a:lnTo>
                      <a:lnTo>
                        <a:pt x="27" y="39"/>
                      </a:lnTo>
                      <a:lnTo>
                        <a:pt x="35" y="22"/>
                      </a:lnTo>
                      <a:lnTo>
                        <a:pt x="42" y="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1676" name="Freeform 447"/>
                <p:cNvSpPr>
                  <a:spLocks/>
                </p:cNvSpPr>
                <p:nvPr/>
              </p:nvSpPr>
              <p:spPr bwMode="auto">
                <a:xfrm>
                  <a:off x="5125" y="1977"/>
                  <a:ext cx="31" cy="61"/>
                </a:xfrm>
                <a:custGeom>
                  <a:avLst/>
                  <a:gdLst>
                    <a:gd name="T0" fmla="*/ 94 w 94"/>
                    <a:gd name="T1" fmla="*/ 0 h 183"/>
                    <a:gd name="T2" fmla="*/ 92 w 94"/>
                    <a:gd name="T3" fmla="*/ 5 h 183"/>
                    <a:gd name="T4" fmla="*/ 87 w 94"/>
                    <a:gd name="T5" fmla="*/ 16 h 183"/>
                    <a:gd name="T6" fmla="*/ 78 w 94"/>
                    <a:gd name="T7" fmla="*/ 33 h 183"/>
                    <a:gd name="T8" fmla="*/ 67 w 94"/>
                    <a:gd name="T9" fmla="*/ 54 h 183"/>
                    <a:gd name="T10" fmla="*/ 57 w 94"/>
                    <a:gd name="T11" fmla="*/ 74 h 183"/>
                    <a:gd name="T12" fmla="*/ 46 w 94"/>
                    <a:gd name="T13" fmla="*/ 94 h 183"/>
                    <a:gd name="T14" fmla="*/ 37 w 94"/>
                    <a:gd name="T15" fmla="*/ 111 h 183"/>
                    <a:gd name="T16" fmla="*/ 28 w 94"/>
                    <a:gd name="T17" fmla="*/ 123 h 183"/>
                    <a:gd name="T18" fmla="*/ 17 w 94"/>
                    <a:gd name="T19" fmla="*/ 139 h 183"/>
                    <a:gd name="T20" fmla="*/ 7 w 94"/>
                    <a:gd name="T21" fmla="*/ 153 h 183"/>
                    <a:gd name="T22" fmla="*/ 2 w 94"/>
                    <a:gd name="T23" fmla="*/ 166 h 183"/>
                    <a:gd name="T24" fmla="*/ 0 w 94"/>
                    <a:gd name="T25" fmla="*/ 178 h 183"/>
                    <a:gd name="T26" fmla="*/ 3 w 94"/>
                    <a:gd name="T27" fmla="*/ 183 h 183"/>
                    <a:gd name="T28" fmla="*/ 9 w 94"/>
                    <a:gd name="T29" fmla="*/ 181 h 183"/>
                    <a:gd name="T30" fmla="*/ 17 w 94"/>
                    <a:gd name="T31" fmla="*/ 173 h 183"/>
                    <a:gd name="T32" fmla="*/ 22 w 94"/>
                    <a:gd name="T33" fmla="*/ 162 h 183"/>
                    <a:gd name="T34" fmla="*/ 26 w 94"/>
                    <a:gd name="T35" fmla="*/ 151 h 183"/>
                    <a:gd name="T36" fmla="*/ 35 w 94"/>
                    <a:gd name="T37" fmla="*/ 132 h 183"/>
                    <a:gd name="T38" fmla="*/ 46 w 94"/>
                    <a:gd name="T39" fmla="*/ 109 h 183"/>
                    <a:gd name="T40" fmla="*/ 59 w 94"/>
                    <a:gd name="T41" fmla="*/ 82 h 183"/>
                    <a:gd name="T42" fmla="*/ 72 w 94"/>
                    <a:gd name="T43" fmla="*/ 58 h 183"/>
                    <a:gd name="T44" fmla="*/ 82 w 94"/>
                    <a:gd name="T45" fmla="*/ 35 h 183"/>
                    <a:gd name="T46" fmla="*/ 90 w 94"/>
                    <a:gd name="T47" fmla="*/ 21 h 183"/>
                    <a:gd name="T48" fmla="*/ 93 w 94"/>
                    <a:gd name="T49" fmla="*/ 15 h 183"/>
                    <a:gd name="T50" fmla="*/ 94 w 94"/>
                    <a:gd name="T5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4" h="183">
                      <a:moveTo>
                        <a:pt x="94" y="0"/>
                      </a:moveTo>
                      <a:lnTo>
                        <a:pt x="92" y="5"/>
                      </a:lnTo>
                      <a:lnTo>
                        <a:pt x="87" y="16"/>
                      </a:lnTo>
                      <a:lnTo>
                        <a:pt x="78" y="33"/>
                      </a:lnTo>
                      <a:lnTo>
                        <a:pt x="67" y="54"/>
                      </a:lnTo>
                      <a:lnTo>
                        <a:pt x="57" y="74"/>
                      </a:lnTo>
                      <a:lnTo>
                        <a:pt x="46" y="94"/>
                      </a:lnTo>
                      <a:lnTo>
                        <a:pt x="37" y="111"/>
                      </a:lnTo>
                      <a:lnTo>
                        <a:pt x="28" y="123"/>
                      </a:lnTo>
                      <a:lnTo>
                        <a:pt x="17" y="139"/>
                      </a:lnTo>
                      <a:lnTo>
                        <a:pt x="7" y="153"/>
                      </a:lnTo>
                      <a:lnTo>
                        <a:pt x="2" y="166"/>
                      </a:lnTo>
                      <a:lnTo>
                        <a:pt x="0" y="178"/>
                      </a:lnTo>
                      <a:lnTo>
                        <a:pt x="3" y="183"/>
                      </a:lnTo>
                      <a:lnTo>
                        <a:pt x="9" y="181"/>
                      </a:lnTo>
                      <a:lnTo>
                        <a:pt x="17" y="173"/>
                      </a:lnTo>
                      <a:lnTo>
                        <a:pt x="22" y="162"/>
                      </a:lnTo>
                      <a:lnTo>
                        <a:pt x="26" y="151"/>
                      </a:lnTo>
                      <a:lnTo>
                        <a:pt x="35" y="132"/>
                      </a:lnTo>
                      <a:lnTo>
                        <a:pt x="46" y="109"/>
                      </a:lnTo>
                      <a:lnTo>
                        <a:pt x="59" y="82"/>
                      </a:lnTo>
                      <a:lnTo>
                        <a:pt x="72" y="58"/>
                      </a:lnTo>
                      <a:lnTo>
                        <a:pt x="82" y="35"/>
                      </a:lnTo>
                      <a:lnTo>
                        <a:pt x="90" y="21"/>
                      </a:lnTo>
                      <a:lnTo>
                        <a:pt x="93" y="15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pic>
            <p:nvPicPr>
              <p:cNvPr id="1653" name="Picture 6" descr="C:\Documents and Settings\sangatullin_l_r\Рабочий стол\англ\лого2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8890" y="3083745"/>
                <a:ext cx="163984" cy="164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59" name="Группа 1758"/>
          <p:cNvGrpSpPr/>
          <p:nvPr/>
        </p:nvGrpSpPr>
        <p:grpSpPr>
          <a:xfrm>
            <a:off x="4943052" y="2132606"/>
            <a:ext cx="653823" cy="616087"/>
            <a:chOff x="2731293" y="1650622"/>
            <a:chExt cx="1534487" cy="1327318"/>
          </a:xfrm>
        </p:grpSpPr>
        <p:grpSp>
          <p:nvGrpSpPr>
            <p:cNvPr id="1760" name="Group 584"/>
            <p:cNvGrpSpPr>
              <a:grpSpLocks noChangeAspect="1"/>
            </p:cNvGrpSpPr>
            <p:nvPr/>
          </p:nvGrpSpPr>
          <p:grpSpPr bwMode="auto">
            <a:xfrm>
              <a:off x="2731293" y="1650622"/>
              <a:ext cx="1328737" cy="788987"/>
              <a:chOff x="1637" y="1269"/>
              <a:chExt cx="837" cy="497"/>
            </a:xfrm>
          </p:grpSpPr>
          <p:sp>
            <p:nvSpPr>
              <p:cNvPr id="1762" name="AutoShape 583"/>
              <p:cNvSpPr>
                <a:spLocks noChangeAspect="1" noChangeArrowheads="1" noTextEdit="1"/>
              </p:cNvSpPr>
              <p:nvPr/>
            </p:nvSpPr>
            <p:spPr bwMode="auto">
              <a:xfrm>
                <a:off x="1637" y="1269"/>
                <a:ext cx="837" cy="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63" name="Freeform 585"/>
              <p:cNvSpPr>
                <a:spLocks/>
              </p:cNvSpPr>
              <p:nvPr/>
            </p:nvSpPr>
            <p:spPr bwMode="auto">
              <a:xfrm>
                <a:off x="1667" y="1640"/>
                <a:ext cx="778" cy="123"/>
              </a:xfrm>
              <a:custGeom>
                <a:avLst/>
                <a:gdLst>
                  <a:gd name="T0" fmla="*/ 38 w 2335"/>
                  <a:gd name="T1" fmla="*/ 252 h 370"/>
                  <a:gd name="T2" fmla="*/ 33 w 2335"/>
                  <a:gd name="T3" fmla="*/ 257 h 370"/>
                  <a:gd name="T4" fmla="*/ 21 w 2335"/>
                  <a:gd name="T5" fmla="*/ 269 h 370"/>
                  <a:gd name="T6" fmla="*/ 9 w 2335"/>
                  <a:gd name="T7" fmla="*/ 286 h 370"/>
                  <a:gd name="T8" fmla="*/ 0 w 2335"/>
                  <a:gd name="T9" fmla="*/ 307 h 370"/>
                  <a:gd name="T10" fmla="*/ 3 w 2335"/>
                  <a:gd name="T11" fmla="*/ 328 h 370"/>
                  <a:gd name="T12" fmla="*/ 19 w 2335"/>
                  <a:gd name="T13" fmla="*/ 347 h 370"/>
                  <a:gd name="T14" fmla="*/ 56 w 2335"/>
                  <a:gd name="T15" fmla="*/ 362 h 370"/>
                  <a:gd name="T16" fmla="*/ 120 w 2335"/>
                  <a:gd name="T17" fmla="*/ 369 h 370"/>
                  <a:gd name="T18" fmla="*/ 169 w 2335"/>
                  <a:gd name="T19" fmla="*/ 370 h 370"/>
                  <a:gd name="T20" fmla="*/ 236 w 2335"/>
                  <a:gd name="T21" fmla="*/ 370 h 370"/>
                  <a:gd name="T22" fmla="*/ 318 w 2335"/>
                  <a:gd name="T23" fmla="*/ 370 h 370"/>
                  <a:gd name="T24" fmla="*/ 413 w 2335"/>
                  <a:gd name="T25" fmla="*/ 369 h 370"/>
                  <a:gd name="T26" fmla="*/ 520 w 2335"/>
                  <a:gd name="T27" fmla="*/ 368 h 370"/>
                  <a:gd name="T28" fmla="*/ 633 w 2335"/>
                  <a:gd name="T29" fmla="*/ 366 h 370"/>
                  <a:gd name="T30" fmla="*/ 752 w 2335"/>
                  <a:gd name="T31" fmla="*/ 364 h 370"/>
                  <a:gd name="T32" fmla="*/ 875 w 2335"/>
                  <a:gd name="T33" fmla="*/ 361 h 370"/>
                  <a:gd name="T34" fmla="*/ 997 w 2335"/>
                  <a:gd name="T35" fmla="*/ 358 h 370"/>
                  <a:gd name="T36" fmla="*/ 1118 w 2335"/>
                  <a:gd name="T37" fmla="*/ 356 h 370"/>
                  <a:gd name="T38" fmla="*/ 1236 w 2335"/>
                  <a:gd name="T39" fmla="*/ 355 h 370"/>
                  <a:gd name="T40" fmla="*/ 1346 w 2335"/>
                  <a:gd name="T41" fmla="*/ 352 h 370"/>
                  <a:gd name="T42" fmla="*/ 1447 w 2335"/>
                  <a:gd name="T43" fmla="*/ 351 h 370"/>
                  <a:gd name="T44" fmla="*/ 1536 w 2335"/>
                  <a:gd name="T45" fmla="*/ 350 h 370"/>
                  <a:gd name="T46" fmla="*/ 1611 w 2335"/>
                  <a:gd name="T47" fmla="*/ 350 h 370"/>
                  <a:gd name="T48" fmla="*/ 1669 w 2335"/>
                  <a:gd name="T49" fmla="*/ 350 h 370"/>
                  <a:gd name="T50" fmla="*/ 1771 w 2335"/>
                  <a:gd name="T51" fmla="*/ 350 h 370"/>
                  <a:gd name="T52" fmla="*/ 1873 w 2335"/>
                  <a:gd name="T53" fmla="*/ 348 h 370"/>
                  <a:gd name="T54" fmla="*/ 1975 w 2335"/>
                  <a:gd name="T55" fmla="*/ 345 h 370"/>
                  <a:gd name="T56" fmla="*/ 2070 w 2335"/>
                  <a:gd name="T57" fmla="*/ 339 h 370"/>
                  <a:gd name="T58" fmla="*/ 2154 w 2335"/>
                  <a:gd name="T59" fmla="*/ 331 h 370"/>
                  <a:gd name="T60" fmla="*/ 2223 w 2335"/>
                  <a:gd name="T61" fmla="*/ 324 h 370"/>
                  <a:gd name="T62" fmla="*/ 2272 w 2335"/>
                  <a:gd name="T63" fmla="*/ 314 h 370"/>
                  <a:gd name="T64" fmla="*/ 2296 w 2335"/>
                  <a:gd name="T65" fmla="*/ 306 h 370"/>
                  <a:gd name="T66" fmla="*/ 2317 w 2335"/>
                  <a:gd name="T67" fmla="*/ 290 h 370"/>
                  <a:gd name="T68" fmla="*/ 2333 w 2335"/>
                  <a:gd name="T69" fmla="*/ 275 h 370"/>
                  <a:gd name="T70" fmla="*/ 2332 w 2335"/>
                  <a:gd name="T71" fmla="*/ 258 h 370"/>
                  <a:gd name="T72" fmla="*/ 2305 w 2335"/>
                  <a:gd name="T73" fmla="*/ 237 h 370"/>
                  <a:gd name="T74" fmla="*/ 2277 w 2335"/>
                  <a:gd name="T75" fmla="*/ 218 h 370"/>
                  <a:gd name="T76" fmla="*/ 2237 w 2335"/>
                  <a:gd name="T77" fmla="*/ 188 h 370"/>
                  <a:gd name="T78" fmla="*/ 2192 w 2335"/>
                  <a:gd name="T79" fmla="*/ 150 h 370"/>
                  <a:gd name="T80" fmla="*/ 2145 w 2335"/>
                  <a:gd name="T81" fmla="*/ 111 h 370"/>
                  <a:gd name="T82" fmla="*/ 2101 w 2335"/>
                  <a:gd name="T83" fmla="*/ 73 h 370"/>
                  <a:gd name="T84" fmla="*/ 2064 w 2335"/>
                  <a:gd name="T85" fmla="*/ 40 h 370"/>
                  <a:gd name="T86" fmla="*/ 2038 w 2335"/>
                  <a:gd name="T87" fmla="*/ 18 h 370"/>
                  <a:gd name="T88" fmla="*/ 2029 w 2335"/>
                  <a:gd name="T89" fmla="*/ 1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35" h="370">
                    <a:moveTo>
                      <a:pt x="237" y="0"/>
                    </a:moveTo>
                    <a:lnTo>
                      <a:pt x="38" y="252"/>
                    </a:lnTo>
                    <a:lnTo>
                      <a:pt x="37" y="253"/>
                    </a:lnTo>
                    <a:lnTo>
                      <a:pt x="33" y="257"/>
                    </a:lnTo>
                    <a:lnTo>
                      <a:pt x="28" y="262"/>
                    </a:lnTo>
                    <a:lnTo>
                      <a:pt x="21" y="269"/>
                    </a:lnTo>
                    <a:lnTo>
                      <a:pt x="15" y="277"/>
                    </a:lnTo>
                    <a:lnTo>
                      <a:pt x="9" y="286"/>
                    </a:lnTo>
                    <a:lnTo>
                      <a:pt x="4" y="296"/>
                    </a:lnTo>
                    <a:lnTo>
                      <a:pt x="0" y="307"/>
                    </a:lnTo>
                    <a:lnTo>
                      <a:pt x="0" y="318"/>
                    </a:lnTo>
                    <a:lnTo>
                      <a:pt x="3" y="328"/>
                    </a:lnTo>
                    <a:lnTo>
                      <a:pt x="9" y="337"/>
                    </a:lnTo>
                    <a:lnTo>
                      <a:pt x="19" y="347"/>
                    </a:lnTo>
                    <a:lnTo>
                      <a:pt x="34" y="355"/>
                    </a:lnTo>
                    <a:lnTo>
                      <a:pt x="56" y="362"/>
                    </a:lnTo>
                    <a:lnTo>
                      <a:pt x="85" y="367"/>
                    </a:lnTo>
                    <a:lnTo>
                      <a:pt x="120" y="369"/>
                    </a:lnTo>
                    <a:lnTo>
                      <a:pt x="142" y="370"/>
                    </a:lnTo>
                    <a:lnTo>
                      <a:pt x="169" y="370"/>
                    </a:lnTo>
                    <a:lnTo>
                      <a:pt x="201" y="370"/>
                    </a:lnTo>
                    <a:lnTo>
                      <a:pt x="236" y="370"/>
                    </a:lnTo>
                    <a:lnTo>
                      <a:pt x="275" y="370"/>
                    </a:lnTo>
                    <a:lnTo>
                      <a:pt x="318" y="370"/>
                    </a:lnTo>
                    <a:lnTo>
                      <a:pt x="364" y="370"/>
                    </a:lnTo>
                    <a:lnTo>
                      <a:pt x="413" y="369"/>
                    </a:lnTo>
                    <a:lnTo>
                      <a:pt x="465" y="369"/>
                    </a:lnTo>
                    <a:lnTo>
                      <a:pt x="520" y="368"/>
                    </a:lnTo>
                    <a:lnTo>
                      <a:pt x="574" y="367"/>
                    </a:lnTo>
                    <a:lnTo>
                      <a:pt x="633" y="366"/>
                    </a:lnTo>
                    <a:lnTo>
                      <a:pt x="692" y="364"/>
                    </a:lnTo>
                    <a:lnTo>
                      <a:pt x="752" y="364"/>
                    </a:lnTo>
                    <a:lnTo>
                      <a:pt x="813" y="363"/>
                    </a:lnTo>
                    <a:lnTo>
                      <a:pt x="875" y="361"/>
                    </a:lnTo>
                    <a:lnTo>
                      <a:pt x="936" y="359"/>
                    </a:lnTo>
                    <a:lnTo>
                      <a:pt x="997" y="358"/>
                    </a:lnTo>
                    <a:lnTo>
                      <a:pt x="1058" y="357"/>
                    </a:lnTo>
                    <a:lnTo>
                      <a:pt x="1118" y="356"/>
                    </a:lnTo>
                    <a:lnTo>
                      <a:pt x="1178" y="355"/>
                    </a:lnTo>
                    <a:lnTo>
                      <a:pt x="1236" y="355"/>
                    </a:lnTo>
                    <a:lnTo>
                      <a:pt x="1292" y="353"/>
                    </a:lnTo>
                    <a:lnTo>
                      <a:pt x="1346" y="352"/>
                    </a:lnTo>
                    <a:lnTo>
                      <a:pt x="1398" y="351"/>
                    </a:lnTo>
                    <a:lnTo>
                      <a:pt x="1447" y="351"/>
                    </a:lnTo>
                    <a:lnTo>
                      <a:pt x="1493" y="350"/>
                    </a:lnTo>
                    <a:lnTo>
                      <a:pt x="1536" y="350"/>
                    </a:lnTo>
                    <a:lnTo>
                      <a:pt x="1575" y="350"/>
                    </a:lnTo>
                    <a:lnTo>
                      <a:pt x="1611" y="350"/>
                    </a:lnTo>
                    <a:lnTo>
                      <a:pt x="1642" y="350"/>
                    </a:lnTo>
                    <a:lnTo>
                      <a:pt x="1669" y="350"/>
                    </a:lnTo>
                    <a:lnTo>
                      <a:pt x="1719" y="350"/>
                    </a:lnTo>
                    <a:lnTo>
                      <a:pt x="1771" y="350"/>
                    </a:lnTo>
                    <a:lnTo>
                      <a:pt x="1822" y="350"/>
                    </a:lnTo>
                    <a:lnTo>
                      <a:pt x="1873" y="348"/>
                    </a:lnTo>
                    <a:lnTo>
                      <a:pt x="1925" y="346"/>
                    </a:lnTo>
                    <a:lnTo>
                      <a:pt x="1975" y="345"/>
                    </a:lnTo>
                    <a:lnTo>
                      <a:pt x="2024" y="341"/>
                    </a:lnTo>
                    <a:lnTo>
                      <a:pt x="2070" y="339"/>
                    </a:lnTo>
                    <a:lnTo>
                      <a:pt x="2113" y="335"/>
                    </a:lnTo>
                    <a:lnTo>
                      <a:pt x="2154" y="331"/>
                    </a:lnTo>
                    <a:lnTo>
                      <a:pt x="2190" y="328"/>
                    </a:lnTo>
                    <a:lnTo>
                      <a:pt x="2223" y="324"/>
                    </a:lnTo>
                    <a:lnTo>
                      <a:pt x="2250" y="319"/>
                    </a:lnTo>
                    <a:lnTo>
                      <a:pt x="2272" y="314"/>
                    </a:lnTo>
                    <a:lnTo>
                      <a:pt x="2288" y="311"/>
                    </a:lnTo>
                    <a:lnTo>
                      <a:pt x="2296" y="306"/>
                    </a:lnTo>
                    <a:lnTo>
                      <a:pt x="2307" y="297"/>
                    </a:lnTo>
                    <a:lnTo>
                      <a:pt x="2317" y="290"/>
                    </a:lnTo>
                    <a:lnTo>
                      <a:pt x="2327" y="282"/>
                    </a:lnTo>
                    <a:lnTo>
                      <a:pt x="2333" y="275"/>
                    </a:lnTo>
                    <a:lnTo>
                      <a:pt x="2335" y="266"/>
                    </a:lnTo>
                    <a:lnTo>
                      <a:pt x="2332" y="258"/>
                    </a:lnTo>
                    <a:lnTo>
                      <a:pt x="2322" y="248"/>
                    </a:lnTo>
                    <a:lnTo>
                      <a:pt x="2305" y="237"/>
                    </a:lnTo>
                    <a:lnTo>
                      <a:pt x="2292" y="229"/>
                    </a:lnTo>
                    <a:lnTo>
                      <a:pt x="2277" y="218"/>
                    </a:lnTo>
                    <a:lnTo>
                      <a:pt x="2258" y="204"/>
                    </a:lnTo>
                    <a:lnTo>
                      <a:pt x="2237" y="188"/>
                    </a:lnTo>
                    <a:lnTo>
                      <a:pt x="2215" y="170"/>
                    </a:lnTo>
                    <a:lnTo>
                      <a:pt x="2192" y="150"/>
                    </a:lnTo>
                    <a:lnTo>
                      <a:pt x="2169" y="131"/>
                    </a:lnTo>
                    <a:lnTo>
                      <a:pt x="2145" y="111"/>
                    </a:lnTo>
                    <a:lnTo>
                      <a:pt x="2123" y="92"/>
                    </a:lnTo>
                    <a:lnTo>
                      <a:pt x="2101" y="73"/>
                    </a:lnTo>
                    <a:lnTo>
                      <a:pt x="2081" y="56"/>
                    </a:lnTo>
                    <a:lnTo>
                      <a:pt x="2064" y="40"/>
                    </a:lnTo>
                    <a:lnTo>
                      <a:pt x="2049" y="28"/>
                    </a:lnTo>
                    <a:lnTo>
                      <a:pt x="2038" y="18"/>
                    </a:lnTo>
                    <a:lnTo>
                      <a:pt x="2031" y="12"/>
                    </a:lnTo>
                    <a:lnTo>
                      <a:pt x="2029" y="1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64" name="Freeform 586"/>
              <p:cNvSpPr>
                <a:spLocks/>
              </p:cNvSpPr>
              <p:nvPr/>
            </p:nvSpPr>
            <p:spPr bwMode="auto">
              <a:xfrm>
                <a:off x="1696" y="1576"/>
                <a:ext cx="677" cy="176"/>
              </a:xfrm>
              <a:custGeom>
                <a:avLst/>
                <a:gdLst>
                  <a:gd name="T0" fmla="*/ 220 w 2032"/>
                  <a:gd name="T1" fmla="*/ 87 h 526"/>
                  <a:gd name="T2" fmla="*/ 246 w 2032"/>
                  <a:gd name="T3" fmla="*/ 88 h 526"/>
                  <a:gd name="T4" fmla="*/ 294 w 2032"/>
                  <a:gd name="T5" fmla="*/ 92 h 526"/>
                  <a:gd name="T6" fmla="*/ 356 w 2032"/>
                  <a:gd name="T7" fmla="*/ 94 h 526"/>
                  <a:gd name="T8" fmla="*/ 419 w 2032"/>
                  <a:gd name="T9" fmla="*/ 98 h 526"/>
                  <a:gd name="T10" fmla="*/ 475 w 2032"/>
                  <a:gd name="T11" fmla="*/ 102 h 526"/>
                  <a:gd name="T12" fmla="*/ 519 w 2032"/>
                  <a:gd name="T13" fmla="*/ 103 h 526"/>
                  <a:gd name="T14" fmla="*/ 595 w 2032"/>
                  <a:gd name="T15" fmla="*/ 103 h 526"/>
                  <a:gd name="T16" fmla="*/ 695 w 2032"/>
                  <a:gd name="T17" fmla="*/ 103 h 526"/>
                  <a:gd name="T18" fmla="*/ 811 w 2032"/>
                  <a:gd name="T19" fmla="*/ 102 h 526"/>
                  <a:gd name="T20" fmla="*/ 937 w 2032"/>
                  <a:gd name="T21" fmla="*/ 102 h 526"/>
                  <a:gd name="T22" fmla="*/ 1062 w 2032"/>
                  <a:gd name="T23" fmla="*/ 101 h 526"/>
                  <a:gd name="T24" fmla="*/ 1179 w 2032"/>
                  <a:gd name="T25" fmla="*/ 99 h 526"/>
                  <a:gd name="T26" fmla="*/ 1282 w 2032"/>
                  <a:gd name="T27" fmla="*/ 98 h 526"/>
                  <a:gd name="T28" fmla="*/ 1360 w 2032"/>
                  <a:gd name="T29" fmla="*/ 98 h 526"/>
                  <a:gd name="T30" fmla="*/ 1406 w 2032"/>
                  <a:gd name="T31" fmla="*/ 97 h 526"/>
                  <a:gd name="T32" fmla="*/ 1419 w 2032"/>
                  <a:gd name="T33" fmla="*/ 97 h 526"/>
                  <a:gd name="T34" fmla="*/ 1454 w 2032"/>
                  <a:gd name="T35" fmla="*/ 97 h 526"/>
                  <a:gd name="T36" fmla="*/ 1516 w 2032"/>
                  <a:gd name="T37" fmla="*/ 97 h 526"/>
                  <a:gd name="T38" fmla="*/ 1586 w 2032"/>
                  <a:gd name="T39" fmla="*/ 96 h 526"/>
                  <a:gd name="T40" fmla="*/ 1645 w 2032"/>
                  <a:gd name="T41" fmla="*/ 94 h 526"/>
                  <a:gd name="T42" fmla="*/ 1674 w 2032"/>
                  <a:gd name="T43" fmla="*/ 92 h 526"/>
                  <a:gd name="T44" fmla="*/ 1680 w 2032"/>
                  <a:gd name="T45" fmla="*/ 45 h 526"/>
                  <a:gd name="T46" fmla="*/ 1678 w 2032"/>
                  <a:gd name="T47" fmla="*/ 16 h 526"/>
                  <a:gd name="T48" fmla="*/ 1714 w 2032"/>
                  <a:gd name="T49" fmla="*/ 9 h 526"/>
                  <a:gd name="T50" fmla="*/ 1800 w 2032"/>
                  <a:gd name="T51" fmla="*/ 74 h 526"/>
                  <a:gd name="T52" fmla="*/ 1872 w 2032"/>
                  <a:gd name="T53" fmla="*/ 135 h 526"/>
                  <a:gd name="T54" fmla="*/ 1898 w 2032"/>
                  <a:gd name="T55" fmla="*/ 164 h 526"/>
                  <a:gd name="T56" fmla="*/ 1967 w 2032"/>
                  <a:gd name="T57" fmla="*/ 250 h 526"/>
                  <a:gd name="T58" fmla="*/ 2019 w 2032"/>
                  <a:gd name="T59" fmla="*/ 321 h 526"/>
                  <a:gd name="T60" fmla="*/ 2032 w 2032"/>
                  <a:gd name="T61" fmla="*/ 362 h 526"/>
                  <a:gd name="T62" fmla="*/ 2026 w 2032"/>
                  <a:gd name="T63" fmla="*/ 408 h 526"/>
                  <a:gd name="T64" fmla="*/ 2001 w 2032"/>
                  <a:gd name="T65" fmla="*/ 442 h 526"/>
                  <a:gd name="T66" fmla="*/ 1987 w 2032"/>
                  <a:gd name="T67" fmla="*/ 453 h 526"/>
                  <a:gd name="T68" fmla="*/ 1965 w 2032"/>
                  <a:gd name="T69" fmla="*/ 464 h 526"/>
                  <a:gd name="T70" fmla="*/ 1935 w 2032"/>
                  <a:gd name="T71" fmla="*/ 474 h 526"/>
                  <a:gd name="T72" fmla="*/ 1893 w 2032"/>
                  <a:gd name="T73" fmla="*/ 485 h 526"/>
                  <a:gd name="T74" fmla="*/ 1838 w 2032"/>
                  <a:gd name="T75" fmla="*/ 493 h 526"/>
                  <a:gd name="T76" fmla="*/ 1766 w 2032"/>
                  <a:gd name="T77" fmla="*/ 502 h 526"/>
                  <a:gd name="T78" fmla="*/ 1675 w 2032"/>
                  <a:gd name="T79" fmla="*/ 509 h 526"/>
                  <a:gd name="T80" fmla="*/ 1564 w 2032"/>
                  <a:gd name="T81" fmla="*/ 514 h 526"/>
                  <a:gd name="T82" fmla="*/ 1428 w 2032"/>
                  <a:gd name="T83" fmla="*/ 518 h 526"/>
                  <a:gd name="T84" fmla="*/ 1267 w 2032"/>
                  <a:gd name="T85" fmla="*/ 520 h 526"/>
                  <a:gd name="T86" fmla="*/ 1089 w 2032"/>
                  <a:gd name="T87" fmla="*/ 520 h 526"/>
                  <a:gd name="T88" fmla="*/ 929 w 2032"/>
                  <a:gd name="T89" fmla="*/ 521 h 526"/>
                  <a:gd name="T90" fmla="*/ 788 w 2032"/>
                  <a:gd name="T91" fmla="*/ 523 h 526"/>
                  <a:gd name="T92" fmla="*/ 665 w 2032"/>
                  <a:gd name="T93" fmla="*/ 524 h 526"/>
                  <a:gd name="T94" fmla="*/ 557 w 2032"/>
                  <a:gd name="T95" fmla="*/ 525 h 526"/>
                  <a:gd name="T96" fmla="*/ 464 w 2032"/>
                  <a:gd name="T97" fmla="*/ 526 h 526"/>
                  <a:gd name="T98" fmla="*/ 386 w 2032"/>
                  <a:gd name="T99" fmla="*/ 526 h 526"/>
                  <a:gd name="T100" fmla="*/ 319 w 2032"/>
                  <a:gd name="T101" fmla="*/ 525 h 526"/>
                  <a:gd name="T102" fmla="*/ 264 w 2032"/>
                  <a:gd name="T103" fmla="*/ 523 h 526"/>
                  <a:gd name="T104" fmla="*/ 217 w 2032"/>
                  <a:gd name="T105" fmla="*/ 518 h 526"/>
                  <a:gd name="T106" fmla="*/ 180 w 2032"/>
                  <a:gd name="T107" fmla="*/ 510 h 526"/>
                  <a:gd name="T108" fmla="*/ 70 w 2032"/>
                  <a:gd name="T109" fmla="*/ 477 h 526"/>
                  <a:gd name="T110" fmla="*/ 11 w 2032"/>
                  <a:gd name="T111" fmla="*/ 452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32" h="526">
                    <a:moveTo>
                      <a:pt x="0" y="445"/>
                    </a:moveTo>
                    <a:lnTo>
                      <a:pt x="217" y="87"/>
                    </a:lnTo>
                    <a:lnTo>
                      <a:pt x="220" y="87"/>
                    </a:lnTo>
                    <a:lnTo>
                      <a:pt x="225" y="87"/>
                    </a:lnTo>
                    <a:lnTo>
                      <a:pt x="233" y="88"/>
                    </a:lnTo>
                    <a:lnTo>
                      <a:pt x="246" y="88"/>
                    </a:lnTo>
                    <a:lnTo>
                      <a:pt x="259" y="90"/>
                    </a:lnTo>
                    <a:lnTo>
                      <a:pt x="276" y="91"/>
                    </a:lnTo>
                    <a:lnTo>
                      <a:pt x="294" y="92"/>
                    </a:lnTo>
                    <a:lnTo>
                      <a:pt x="314" y="92"/>
                    </a:lnTo>
                    <a:lnTo>
                      <a:pt x="334" y="93"/>
                    </a:lnTo>
                    <a:lnTo>
                      <a:pt x="356" y="94"/>
                    </a:lnTo>
                    <a:lnTo>
                      <a:pt x="376" y="96"/>
                    </a:lnTo>
                    <a:lnTo>
                      <a:pt x="398" y="97"/>
                    </a:lnTo>
                    <a:lnTo>
                      <a:pt x="419" y="98"/>
                    </a:lnTo>
                    <a:lnTo>
                      <a:pt x="439" y="99"/>
                    </a:lnTo>
                    <a:lnTo>
                      <a:pt x="458" y="101"/>
                    </a:lnTo>
                    <a:lnTo>
                      <a:pt x="475" y="102"/>
                    </a:lnTo>
                    <a:lnTo>
                      <a:pt x="486" y="102"/>
                    </a:lnTo>
                    <a:lnTo>
                      <a:pt x="501" y="103"/>
                    </a:lnTo>
                    <a:lnTo>
                      <a:pt x="519" y="103"/>
                    </a:lnTo>
                    <a:lnTo>
                      <a:pt x="541" y="103"/>
                    </a:lnTo>
                    <a:lnTo>
                      <a:pt x="567" y="103"/>
                    </a:lnTo>
                    <a:lnTo>
                      <a:pt x="595" y="103"/>
                    </a:lnTo>
                    <a:lnTo>
                      <a:pt x="626" y="103"/>
                    </a:lnTo>
                    <a:lnTo>
                      <a:pt x="660" y="103"/>
                    </a:lnTo>
                    <a:lnTo>
                      <a:pt x="695" y="103"/>
                    </a:lnTo>
                    <a:lnTo>
                      <a:pt x="732" y="103"/>
                    </a:lnTo>
                    <a:lnTo>
                      <a:pt x="771" y="103"/>
                    </a:lnTo>
                    <a:lnTo>
                      <a:pt x="811" y="102"/>
                    </a:lnTo>
                    <a:lnTo>
                      <a:pt x="853" y="102"/>
                    </a:lnTo>
                    <a:lnTo>
                      <a:pt x="894" y="102"/>
                    </a:lnTo>
                    <a:lnTo>
                      <a:pt x="937" y="102"/>
                    </a:lnTo>
                    <a:lnTo>
                      <a:pt x="979" y="101"/>
                    </a:lnTo>
                    <a:lnTo>
                      <a:pt x="1020" y="101"/>
                    </a:lnTo>
                    <a:lnTo>
                      <a:pt x="1062" y="101"/>
                    </a:lnTo>
                    <a:lnTo>
                      <a:pt x="1102" y="101"/>
                    </a:lnTo>
                    <a:lnTo>
                      <a:pt x="1141" y="99"/>
                    </a:lnTo>
                    <a:lnTo>
                      <a:pt x="1179" y="99"/>
                    </a:lnTo>
                    <a:lnTo>
                      <a:pt x="1216" y="99"/>
                    </a:lnTo>
                    <a:lnTo>
                      <a:pt x="1250" y="98"/>
                    </a:lnTo>
                    <a:lnTo>
                      <a:pt x="1282" y="98"/>
                    </a:lnTo>
                    <a:lnTo>
                      <a:pt x="1311" y="98"/>
                    </a:lnTo>
                    <a:lnTo>
                      <a:pt x="1337" y="98"/>
                    </a:lnTo>
                    <a:lnTo>
                      <a:pt x="1360" y="98"/>
                    </a:lnTo>
                    <a:lnTo>
                      <a:pt x="1379" y="97"/>
                    </a:lnTo>
                    <a:lnTo>
                      <a:pt x="1395" y="97"/>
                    </a:lnTo>
                    <a:lnTo>
                      <a:pt x="1406" y="97"/>
                    </a:lnTo>
                    <a:lnTo>
                      <a:pt x="1414" y="97"/>
                    </a:lnTo>
                    <a:lnTo>
                      <a:pt x="1416" y="97"/>
                    </a:lnTo>
                    <a:lnTo>
                      <a:pt x="1419" y="97"/>
                    </a:lnTo>
                    <a:lnTo>
                      <a:pt x="1427" y="97"/>
                    </a:lnTo>
                    <a:lnTo>
                      <a:pt x="1438" y="97"/>
                    </a:lnTo>
                    <a:lnTo>
                      <a:pt x="1454" y="97"/>
                    </a:lnTo>
                    <a:lnTo>
                      <a:pt x="1474" y="97"/>
                    </a:lnTo>
                    <a:lnTo>
                      <a:pt x="1494" y="97"/>
                    </a:lnTo>
                    <a:lnTo>
                      <a:pt x="1516" y="97"/>
                    </a:lnTo>
                    <a:lnTo>
                      <a:pt x="1540" y="96"/>
                    </a:lnTo>
                    <a:lnTo>
                      <a:pt x="1563" y="96"/>
                    </a:lnTo>
                    <a:lnTo>
                      <a:pt x="1586" y="96"/>
                    </a:lnTo>
                    <a:lnTo>
                      <a:pt x="1608" y="96"/>
                    </a:lnTo>
                    <a:lnTo>
                      <a:pt x="1628" y="94"/>
                    </a:lnTo>
                    <a:lnTo>
                      <a:pt x="1645" y="94"/>
                    </a:lnTo>
                    <a:lnTo>
                      <a:pt x="1658" y="93"/>
                    </a:lnTo>
                    <a:lnTo>
                      <a:pt x="1669" y="93"/>
                    </a:lnTo>
                    <a:lnTo>
                      <a:pt x="1674" y="92"/>
                    </a:lnTo>
                    <a:lnTo>
                      <a:pt x="1681" y="81"/>
                    </a:lnTo>
                    <a:lnTo>
                      <a:pt x="1683" y="63"/>
                    </a:lnTo>
                    <a:lnTo>
                      <a:pt x="1680" y="45"/>
                    </a:lnTo>
                    <a:lnTo>
                      <a:pt x="1679" y="38"/>
                    </a:lnTo>
                    <a:lnTo>
                      <a:pt x="1678" y="31"/>
                    </a:lnTo>
                    <a:lnTo>
                      <a:pt x="1678" y="16"/>
                    </a:lnTo>
                    <a:lnTo>
                      <a:pt x="1683" y="3"/>
                    </a:lnTo>
                    <a:lnTo>
                      <a:pt x="1698" y="0"/>
                    </a:lnTo>
                    <a:lnTo>
                      <a:pt x="1714" y="9"/>
                    </a:lnTo>
                    <a:lnTo>
                      <a:pt x="1740" y="25"/>
                    </a:lnTo>
                    <a:lnTo>
                      <a:pt x="1768" y="48"/>
                    </a:lnTo>
                    <a:lnTo>
                      <a:pt x="1800" y="74"/>
                    </a:lnTo>
                    <a:lnTo>
                      <a:pt x="1829" y="98"/>
                    </a:lnTo>
                    <a:lnTo>
                      <a:pt x="1855" y="120"/>
                    </a:lnTo>
                    <a:lnTo>
                      <a:pt x="1872" y="135"/>
                    </a:lnTo>
                    <a:lnTo>
                      <a:pt x="1878" y="141"/>
                    </a:lnTo>
                    <a:lnTo>
                      <a:pt x="1883" y="147"/>
                    </a:lnTo>
                    <a:lnTo>
                      <a:pt x="1898" y="164"/>
                    </a:lnTo>
                    <a:lnTo>
                      <a:pt x="1918" y="189"/>
                    </a:lnTo>
                    <a:lnTo>
                      <a:pt x="1943" y="218"/>
                    </a:lnTo>
                    <a:lnTo>
                      <a:pt x="1967" y="250"/>
                    </a:lnTo>
                    <a:lnTo>
                      <a:pt x="1990" y="279"/>
                    </a:lnTo>
                    <a:lnTo>
                      <a:pt x="2008" y="304"/>
                    </a:lnTo>
                    <a:lnTo>
                      <a:pt x="2019" y="321"/>
                    </a:lnTo>
                    <a:lnTo>
                      <a:pt x="2025" y="334"/>
                    </a:lnTo>
                    <a:lnTo>
                      <a:pt x="2030" y="348"/>
                    </a:lnTo>
                    <a:lnTo>
                      <a:pt x="2032" y="362"/>
                    </a:lnTo>
                    <a:lnTo>
                      <a:pt x="2032" y="377"/>
                    </a:lnTo>
                    <a:lnTo>
                      <a:pt x="2031" y="393"/>
                    </a:lnTo>
                    <a:lnTo>
                      <a:pt x="2026" y="408"/>
                    </a:lnTo>
                    <a:lnTo>
                      <a:pt x="2017" y="423"/>
                    </a:lnTo>
                    <a:lnTo>
                      <a:pt x="2005" y="438"/>
                    </a:lnTo>
                    <a:lnTo>
                      <a:pt x="2001" y="442"/>
                    </a:lnTo>
                    <a:lnTo>
                      <a:pt x="1997" y="445"/>
                    </a:lnTo>
                    <a:lnTo>
                      <a:pt x="1992" y="449"/>
                    </a:lnTo>
                    <a:lnTo>
                      <a:pt x="1987" y="453"/>
                    </a:lnTo>
                    <a:lnTo>
                      <a:pt x="1981" y="456"/>
                    </a:lnTo>
                    <a:lnTo>
                      <a:pt x="1973" y="460"/>
                    </a:lnTo>
                    <a:lnTo>
                      <a:pt x="1965" y="464"/>
                    </a:lnTo>
                    <a:lnTo>
                      <a:pt x="1956" y="467"/>
                    </a:lnTo>
                    <a:lnTo>
                      <a:pt x="1946" y="470"/>
                    </a:lnTo>
                    <a:lnTo>
                      <a:pt x="1935" y="474"/>
                    </a:lnTo>
                    <a:lnTo>
                      <a:pt x="1922" y="477"/>
                    </a:lnTo>
                    <a:lnTo>
                      <a:pt x="1909" y="481"/>
                    </a:lnTo>
                    <a:lnTo>
                      <a:pt x="1893" y="485"/>
                    </a:lnTo>
                    <a:lnTo>
                      <a:pt x="1877" y="487"/>
                    </a:lnTo>
                    <a:lnTo>
                      <a:pt x="1857" y="491"/>
                    </a:lnTo>
                    <a:lnTo>
                      <a:pt x="1838" y="493"/>
                    </a:lnTo>
                    <a:lnTo>
                      <a:pt x="1816" y="496"/>
                    </a:lnTo>
                    <a:lnTo>
                      <a:pt x="1791" y="499"/>
                    </a:lnTo>
                    <a:lnTo>
                      <a:pt x="1766" y="502"/>
                    </a:lnTo>
                    <a:lnTo>
                      <a:pt x="1737" y="504"/>
                    </a:lnTo>
                    <a:lnTo>
                      <a:pt x="1707" y="507"/>
                    </a:lnTo>
                    <a:lnTo>
                      <a:pt x="1675" y="509"/>
                    </a:lnTo>
                    <a:lnTo>
                      <a:pt x="1641" y="510"/>
                    </a:lnTo>
                    <a:lnTo>
                      <a:pt x="1603" y="513"/>
                    </a:lnTo>
                    <a:lnTo>
                      <a:pt x="1564" y="514"/>
                    </a:lnTo>
                    <a:lnTo>
                      <a:pt x="1521" y="515"/>
                    </a:lnTo>
                    <a:lnTo>
                      <a:pt x="1476" y="518"/>
                    </a:lnTo>
                    <a:lnTo>
                      <a:pt x="1428" y="518"/>
                    </a:lnTo>
                    <a:lnTo>
                      <a:pt x="1377" y="519"/>
                    </a:lnTo>
                    <a:lnTo>
                      <a:pt x="1323" y="520"/>
                    </a:lnTo>
                    <a:lnTo>
                      <a:pt x="1267" y="520"/>
                    </a:lnTo>
                    <a:lnTo>
                      <a:pt x="1207" y="520"/>
                    </a:lnTo>
                    <a:lnTo>
                      <a:pt x="1147" y="520"/>
                    </a:lnTo>
                    <a:lnTo>
                      <a:pt x="1089" y="520"/>
                    </a:lnTo>
                    <a:lnTo>
                      <a:pt x="1034" y="520"/>
                    </a:lnTo>
                    <a:lnTo>
                      <a:pt x="980" y="521"/>
                    </a:lnTo>
                    <a:lnTo>
                      <a:pt x="929" y="521"/>
                    </a:lnTo>
                    <a:lnTo>
                      <a:pt x="880" y="521"/>
                    </a:lnTo>
                    <a:lnTo>
                      <a:pt x="833" y="523"/>
                    </a:lnTo>
                    <a:lnTo>
                      <a:pt x="788" y="523"/>
                    </a:lnTo>
                    <a:lnTo>
                      <a:pt x="745" y="524"/>
                    </a:lnTo>
                    <a:lnTo>
                      <a:pt x="704" y="524"/>
                    </a:lnTo>
                    <a:lnTo>
                      <a:pt x="665" y="524"/>
                    </a:lnTo>
                    <a:lnTo>
                      <a:pt x="627" y="525"/>
                    </a:lnTo>
                    <a:lnTo>
                      <a:pt x="591" y="525"/>
                    </a:lnTo>
                    <a:lnTo>
                      <a:pt x="557" y="525"/>
                    </a:lnTo>
                    <a:lnTo>
                      <a:pt x="524" y="526"/>
                    </a:lnTo>
                    <a:lnTo>
                      <a:pt x="494" y="526"/>
                    </a:lnTo>
                    <a:lnTo>
                      <a:pt x="464" y="526"/>
                    </a:lnTo>
                    <a:lnTo>
                      <a:pt x="436" y="526"/>
                    </a:lnTo>
                    <a:lnTo>
                      <a:pt x="411" y="526"/>
                    </a:lnTo>
                    <a:lnTo>
                      <a:pt x="386" y="526"/>
                    </a:lnTo>
                    <a:lnTo>
                      <a:pt x="362" y="526"/>
                    </a:lnTo>
                    <a:lnTo>
                      <a:pt x="340" y="525"/>
                    </a:lnTo>
                    <a:lnTo>
                      <a:pt x="319" y="525"/>
                    </a:lnTo>
                    <a:lnTo>
                      <a:pt x="299" y="524"/>
                    </a:lnTo>
                    <a:lnTo>
                      <a:pt x="281" y="524"/>
                    </a:lnTo>
                    <a:lnTo>
                      <a:pt x="264" y="523"/>
                    </a:lnTo>
                    <a:lnTo>
                      <a:pt x="247" y="521"/>
                    </a:lnTo>
                    <a:lnTo>
                      <a:pt x="232" y="519"/>
                    </a:lnTo>
                    <a:lnTo>
                      <a:pt x="217" y="518"/>
                    </a:lnTo>
                    <a:lnTo>
                      <a:pt x="204" y="515"/>
                    </a:lnTo>
                    <a:lnTo>
                      <a:pt x="192" y="513"/>
                    </a:lnTo>
                    <a:lnTo>
                      <a:pt x="180" y="510"/>
                    </a:lnTo>
                    <a:lnTo>
                      <a:pt x="137" y="499"/>
                    </a:lnTo>
                    <a:lnTo>
                      <a:pt x="100" y="488"/>
                    </a:lnTo>
                    <a:lnTo>
                      <a:pt x="70" y="477"/>
                    </a:lnTo>
                    <a:lnTo>
                      <a:pt x="44" y="466"/>
                    </a:lnTo>
                    <a:lnTo>
                      <a:pt x="24" y="458"/>
                    </a:lnTo>
                    <a:lnTo>
                      <a:pt x="11" y="452"/>
                    </a:lnTo>
                    <a:lnTo>
                      <a:pt x="2" y="447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65" name="Freeform 587"/>
              <p:cNvSpPr>
                <a:spLocks/>
              </p:cNvSpPr>
              <p:nvPr/>
            </p:nvSpPr>
            <p:spPr bwMode="auto">
              <a:xfrm>
                <a:off x="1754" y="1598"/>
                <a:ext cx="58" cy="71"/>
              </a:xfrm>
              <a:custGeom>
                <a:avLst/>
                <a:gdLst>
                  <a:gd name="T0" fmla="*/ 0 w 174"/>
                  <a:gd name="T1" fmla="*/ 51 h 214"/>
                  <a:gd name="T2" fmla="*/ 146 w 174"/>
                  <a:gd name="T3" fmla="*/ 214 h 214"/>
                  <a:gd name="T4" fmla="*/ 174 w 174"/>
                  <a:gd name="T5" fmla="*/ 209 h 214"/>
                  <a:gd name="T6" fmla="*/ 51 w 174"/>
                  <a:gd name="T7" fmla="*/ 0 h 214"/>
                  <a:gd name="T8" fmla="*/ 0 w 174"/>
                  <a:gd name="T9" fmla="*/ 5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14">
                    <a:moveTo>
                      <a:pt x="0" y="51"/>
                    </a:moveTo>
                    <a:lnTo>
                      <a:pt x="146" y="214"/>
                    </a:lnTo>
                    <a:lnTo>
                      <a:pt x="174" y="209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66" name="Freeform 588"/>
              <p:cNvSpPr>
                <a:spLocks/>
              </p:cNvSpPr>
              <p:nvPr/>
            </p:nvSpPr>
            <p:spPr bwMode="auto">
              <a:xfrm>
                <a:off x="1690" y="1340"/>
                <a:ext cx="784" cy="331"/>
              </a:xfrm>
              <a:custGeom>
                <a:avLst/>
                <a:gdLst>
                  <a:gd name="T0" fmla="*/ 1295 w 2351"/>
                  <a:gd name="T1" fmla="*/ 990 h 992"/>
                  <a:gd name="T2" fmla="*/ 1469 w 2351"/>
                  <a:gd name="T3" fmla="*/ 976 h 992"/>
                  <a:gd name="T4" fmla="*/ 1633 w 2351"/>
                  <a:gd name="T5" fmla="*/ 953 h 992"/>
                  <a:gd name="T6" fmla="*/ 1785 w 2351"/>
                  <a:gd name="T7" fmla="*/ 920 h 992"/>
                  <a:gd name="T8" fmla="*/ 1923 w 2351"/>
                  <a:gd name="T9" fmla="*/ 878 h 992"/>
                  <a:gd name="T10" fmla="*/ 2046 w 2351"/>
                  <a:gd name="T11" fmla="*/ 829 h 992"/>
                  <a:gd name="T12" fmla="*/ 2151 w 2351"/>
                  <a:gd name="T13" fmla="*/ 773 h 992"/>
                  <a:gd name="T14" fmla="*/ 2235 w 2351"/>
                  <a:gd name="T15" fmla="*/ 711 h 992"/>
                  <a:gd name="T16" fmla="*/ 2298 w 2351"/>
                  <a:gd name="T17" fmla="*/ 643 h 992"/>
                  <a:gd name="T18" fmla="*/ 2338 w 2351"/>
                  <a:gd name="T19" fmla="*/ 572 h 992"/>
                  <a:gd name="T20" fmla="*/ 2351 w 2351"/>
                  <a:gd name="T21" fmla="*/ 497 h 992"/>
                  <a:gd name="T22" fmla="*/ 2338 w 2351"/>
                  <a:gd name="T23" fmla="*/ 421 h 992"/>
                  <a:gd name="T24" fmla="*/ 2298 w 2351"/>
                  <a:gd name="T25" fmla="*/ 349 h 992"/>
                  <a:gd name="T26" fmla="*/ 2235 w 2351"/>
                  <a:gd name="T27" fmla="*/ 281 h 992"/>
                  <a:gd name="T28" fmla="*/ 2151 w 2351"/>
                  <a:gd name="T29" fmla="*/ 219 h 992"/>
                  <a:gd name="T30" fmla="*/ 2046 w 2351"/>
                  <a:gd name="T31" fmla="*/ 163 h 992"/>
                  <a:gd name="T32" fmla="*/ 1923 w 2351"/>
                  <a:gd name="T33" fmla="*/ 114 h 992"/>
                  <a:gd name="T34" fmla="*/ 1785 w 2351"/>
                  <a:gd name="T35" fmla="*/ 72 h 992"/>
                  <a:gd name="T36" fmla="*/ 1633 w 2351"/>
                  <a:gd name="T37" fmla="*/ 39 h 992"/>
                  <a:gd name="T38" fmla="*/ 1469 w 2351"/>
                  <a:gd name="T39" fmla="*/ 16 h 992"/>
                  <a:gd name="T40" fmla="*/ 1295 w 2351"/>
                  <a:gd name="T41" fmla="*/ 2 h 992"/>
                  <a:gd name="T42" fmla="*/ 1116 w 2351"/>
                  <a:gd name="T43" fmla="*/ 1 h 992"/>
                  <a:gd name="T44" fmla="*/ 938 w 2351"/>
                  <a:gd name="T45" fmla="*/ 10 h 992"/>
                  <a:gd name="T46" fmla="*/ 771 w 2351"/>
                  <a:gd name="T47" fmla="*/ 31 h 992"/>
                  <a:gd name="T48" fmla="*/ 616 w 2351"/>
                  <a:gd name="T49" fmla="*/ 60 h 992"/>
                  <a:gd name="T50" fmla="*/ 473 w 2351"/>
                  <a:gd name="T51" fmla="*/ 99 h 992"/>
                  <a:gd name="T52" fmla="*/ 345 w 2351"/>
                  <a:gd name="T53" fmla="*/ 146 h 992"/>
                  <a:gd name="T54" fmla="*/ 233 w 2351"/>
                  <a:gd name="T55" fmla="*/ 199 h 992"/>
                  <a:gd name="T56" fmla="*/ 142 w 2351"/>
                  <a:gd name="T57" fmla="*/ 261 h 992"/>
                  <a:gd name="T58" fmla="*/ 71 w 2351"/>
                  <a:gd name="T59" fmla="*/ 325 h 992"/>
                  <a:gd name="T60" fmla="*/ 25 w 2351"/>
                  <a:gd name="T61" fmla="*/ 396 h 992"/>
                  <a:gd name="T62" fmla="*/ 1 w 2351"/>
                  <a:gd name="T63" fmla="*/ 471 h 992"/>
                  <a:gd name="T64" fmla="*/ 6 w 2351"/>
                  <a:gd name="T65" fmla="*/ 547 h 992"/>
                  <a:gd name="T66" fmla="*/ 37 w 2351"/>
                  <a:gd name="T67" fmla="*/ 620 h 992"/>
                  <a:gd name="T68" fmla="*/ 93 w 2351"/>
                  <a:gd name="T69" fmla="*/ 689 h 992"/>
                  <a:gd name="T70" fmla="*/ 170 w 2351"/>
                  <a:gd name="T71" fmla="*/ 753 h 992"/>
                  <a:gd name="T72" fmla="*/ 269 w 2351"/>
                  <a:gd name="T73" fmla="*/ 811 h 992"/>
                  <a:gd name="T74" fmla="*/ 385 w 2351"/>
                  <a:gd name="T75" fmla="*/ 864 h 992"/>
                  <a:gd name="T76" fmla="*/ 518 w 2351"/>
                  <a:gd name="T77" fmla="*/ 908 h 992"/>
                  <a:gd name="T78" fmla="*/ 666 w 2351"/>
                  <a:gd name="T79" fmla="*/ 943 h 992"/>
                  <a:gd name="T80" fmla="*/ 826 w 2351"/>
                  <a:gd name="T81" fmla="*/ 970 h 992"/>
                  <a:gd name="T82" fmla="*/ 997 w 2351"/>
                  <a:gd name="T83" fmla="*/ 986 h 992"/>
                  <a:gd name="T84" fmla="*/ 1176 w 2351"/>
                  <a:gd name="T85" fmla="*/ 992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51" h="992">
                    <a:moveTo>
                      <a:pt x="1176" y="992"/>
                    </a:moveTo>
                    <a:lnTo>
                      <a:pt x="1235" y="991"/>
                    </a:lnTo>
                    <a:lnTo>
                      <a:pt x="1295" y="990"/>
                    </a:lnTo>
                    <a:lnTo>
                      <a:pt x="1354" y="986"/>
                    </a:lnTo>
                    <a:lnTo>
                      <a:pt x="1413" y="982"/>
                    </a:lnTo>
                    <a:lnTo>
                      <a:pt x="1469" y="976"/>
                    </a:lnTo>
                    <a:lnTo>
                      <a:pt x="1525" y="970"/>
                    </a:lnTo>
                    <a:lnTo>
                      <a:pt x="1580" y="961"/>
                    </a:lnTo>
                    <a:lnTo>
                      <a:pt x="1633" y="953"/>
                    </a:lnTo>
                    <a:lnTo>
                      <a:pt x="1685" y="943"/>
                    </a:lnTo>
                    <a:lnTo>
                      <a:pt x="1735" y="932"/>
                    </a:lnTo>
                    <a:lnTo>
                      <a:pt x="1785" y="920"/>
                    </a:lnTo>
                    <a:lnTo>
                      <a:pt x="1833" y="908"/>
                    </a:lnTo>
                    <a:lnTo>
                      <a:pt x="1878" y="893"/>
                    </a:lnTo>
                    <a:lnTo>
                      <a:pt x="1923" y="878"/>
                    </a:lnTo>
                    <a:lnTo>
                      <a:pt x="1966" y="864"/>
                    </a:lnTo>
                    <a:lnTo>
                      <a:pt x="2006" y="846"/>
                    </a:lnTo>
                    <a:lnTo>
                      <a:pt x="2046" y="829"/>
                    </a:lnTo>
                    <a:lnTo>
                      <a:pt x="2082" y="811"/>
                    </a:lnTo>
                    <a:lnTo>
                      <a:pt x="2118" y="793"/>
                    </a:lnTo>
                    <a:lnTo>
                      <a:pt x="2151" y="773"/>
                    </a:lnTo>
                    <a:lnTo>
                      <a:pt x="2181" y="753"/>
                    </a:lnTo>
                    <a:lnTo>
                      <a:pt x="2209" y="733"/>
                    </a:lnTo>
                    <a:lnTo>
                      <a:pt x="2235" y="711"/>
                    </a:lnTo>
                    <a:lnTo>
                      <a:pt x="2258" y="689"/>
                    </a:lnTo>
                    <a:lnTo>
                      <a:pt x="2280" y="667"/>
                    </a:lnTo>
                    <a:lnTo>
                      <a:pt x="2298" y="643"/>
                    </a:lnTo>
                    <a:lnTo>
                      <a:pt x="2314" y="620"/>
                    </a:lnTo>
                    <a:lnTo>
                      <a:pt x="2327" y="596"/>
                    </a:lnTo>
                    <a:lnTo>
                      <a:pt x="2338" y="572"/>
                    </a:lnTo>
                    <a:lnTo>
                      <a:pt x="2345" y="547"/>
                    </a:lnTo>
                    <a:lnTo>
                      <a:pt x="2350" y="522"/>
                    </a:lnTo>
                    <a:lnTo>
                      <a:pt x="2351" y="497"/>
                    </a:lnTo>
                    <a:lnTo>
                      <a:pt x="2350" y="471"/>
                    </a:lnTo>
                    <a:lnTo>
                      <a:pt x="2345" y="446"/>
                    </a:lnTo>
                    <a:lnTo>
                      <a:pt x="2338" y="421"/>
                    </a:lnTo>
                    <a:lnTo>
                      <a:pt x="2327" y="396"/>
                    </a:lnTo>
                    <a:lnTo>
                      <a:pt x="2314" y="373"/>
                    </a:lnTo>
                    <a:lnTo>
                      <a:pt x="2298" y="349"/>
                    </a:lnTo>
                    <a:lnTo>
                      <a:pt x="2280" y="325"/>
                    </a:lnTo>
                    <a:lnTo>
                      <a:pt x="2258" y="303"/>
                    </a:lnTo>
                    <a:lnTo>
                      <a:pt x="2235" y="281"/>
                    </a:lnTo>
                    <a:lnTo>
                      <a:pt x="2209" y="261"/>
                    </a:lnTo>
                    <a:lnTo>
                      <a:pt x="2181" y="240"/>
                    </a:lnTo>
                    <a:lnTo>
                      <a:pt x="2151" y="219"/>
                    </a:lnTo>
                    <a:lnTo>
                      <a:pt x="2118" y="199"/>
                    </a:lnTo>
                    <a:lnTo>
                      <a:pt x="2082" y="181"/>
                    </a:lnTo>
                    <a:lnTo>
                      <a:pt x="2046" y="163"/>
                    </a:lnTo>
                    <a:lnTo>
                      <a:pt x="2006" y="146"/>
                    </a:lnTo>
                    <a:lnTo>
                      <a:pt x="1966" y="130"/>
                    </a:lnTo>
                    <a:lnTo>
                      <a:pt x="1923" y="114"/>
                    </a:lnTo>
                    <a:lnTo>
                      <a:pt x="1878" y="99"/>
                    </a:lnTo>
                    <a:lnTo>
                      <a:pt x="1833" y="84"/>
                    </a:lnTo>
                    <a:lnTo>
                      <a:pt x="1785" y="72"/>
                    </a:lnTo>
                    <a:lnTo>
                      <a:pt x="1735" y="60"/>
                    </a:lnTo>
                    <a:lnTo>
                      <a:pt x="1685" y="49"/>
                    </a:lnTo>
                    <a:lnTo>
                      <a:pt x="1633" y="39"/>
                    </a:lnTo>
                    <a:lnTo>
                      <a:pt x="1580" y="31"/>
                    </a:lnTo>
                    <a:lnTo>
                      <a:pt x="1525" y="22"/>
                    </a:lnTo>
                    <a:lnTo>
                      <a:pt x="1469" y="16"/>
                    </a:lnTo>
                    <a:lnTo>
                      <a:pt x="1413" y="10"/>
                    </a:lnTo>
                    <a:lnTo>
                      <a:pt x="1354" y="6"/>
                    </a:lnTo>
                    <a:lnTo>
                      <a:pt x="1295" y="2"/>
                    </a:lnTo>
                    <a:lnTo>
                      <a:pt x="1235" y="1"/>
                    </a:lnTo>
                    <a:lnTo>
                      <a:pt x="1176" y="0"/>
                    </a:lnTo>
                    <a:lnTo>
                      <a:pt x="1116" y="1"/>
                    </a:lnTo>
                    <a:lnTo>
                      <a:pt x="1056" y="2"/>
                    </a:lnTo>
                    <a:lnTo>
                      <a:pt x="997" y="6"/>
                    </a:lnTo>
                    <a:lnTo>
                      <a:pt x="938" y="10"/>
                    </a:lnTo>
                    <a:lnTo>
                      <a:pt x="882" y="16"/>
                    </a:lnTo>
                    <a:lnTo>
                      <a:pt x="826" y="22"/>
                    </a:lnTo>
                    <a:lnTo>
                      <a:pt x="771" y="31"/>
                    </a:lnTo>
                    <a:lnTo>
                      <a:pt x="719" y="39"/>
                    </a:lnTo>
                    <a:lnTo>
                      <a:pt x="666" y="49"/>
                    </a:lnTo>
                    <a:lnTo>
                      <a:pt x="616" y="60"/>
                    </a:lnTo>
                    <a:lnTo>
                      <a:pt x="566" y="72"/>
                    </a:lnTo>
                    <a:lnTo>
                      <a:pt x="518" y="84"/>
                    </a:lnTo>
                    <a:lnTo>
                      <a:pt x="473" y="99"/>
                    </a:lnTo>
                    <a:lnTo>
                      <a:pt x="428" y="114"/>
                    </a:lnTo>
                    <a:lnTo>
                      <a:pt x="385" y="130"/>
                    </a:lnTo>
                    <a:lnTo>
                      <a:pt x="345" y="146"/>
                    </a:lnTo>
                    <a:lnTo>
                      <a:pt x="306" y="163"/>
                    </a:lnTo>
                    <a:lnTo>
                      <a:pt x="269" y="181"/>
                    </a:lnTo>
                    <a:lnTo>
                      <a:pt x="233" y="199"/>
                    </a:lnTo>
                    <a:lnTo>
                      <a:pt x="200" y="219"/>
                    </a:lnTo>
                    <a:lnTo>
                      <a:pt x="170" y="240"/>
                    </a:lnTo>
                    <a:lnTo>
                      <a:pt x="142" y="261"/>
                    </a:lnTo>
                    <a:lnTo>
                      <a:pt x="116" y="281"/>
                    </a:lnTo>
                    <a:lnTo>
                      <a:pt x="93" y="303"/>
                    </a:lnTo>
                    <a:lnTo>
                      <a:pt x="71" y="325"/>
                    </a:lnTo>
                    <a:lnTo>
                      <a:pt x="53" y="349"/>
                    </a:lnTo>
                    <a:lnTo>
                      <a:pt x="37" y="373"/>
                    </a:lnTo>
                    <a:lnTo>
                      <a:pt x="25" y="396"/>
                    </a:lnTo>
                    <a:lnTo>
                      <a:pt x="14" y="421"/>
                    </a:lnTo>
                    <a:lnTo>
                      <a:pt x="6" y="446"/>
                    </a:lnTo>
                    <a:lnTo>
                      <a:pt x="1" y="471"/>
                    </a:lnTo>
                    <a:lnTo>
                      <a:pt x="0" y="497"/>
                    </a:lnTo>
                    <a:lnTo>
                      <a:pt x="1" y="522"/>
                    </a:lnTo>
                    <a:lnTo>
                      <a:pt x="6" y="547"/>
                    </a:lnTo>
                    <a:lnTo>
                      <a:pt x="14" y="572"/>
                    </a:lnTo>
                    <a:lnTo>
                      <a:pt x="25" y="596"/>
                    </a:lnTo>
                    <a:lnTo>
                      <a:pt x="37" y="620"/>
                    </a:lnTo>
                    <a:lnTo>
                      <a:pt x="53" y="643"/>
                    </a:lnTo>
                    <a:lnTo>
                      <a:pt x="71" y="667"/>
                    </a:lnTo>
                    <a:lnTo>
                      <a:pt x="93" y="689"/>
                    </a:lnTo>
                    <a:lnTo>
                      <a:pt x="116" y="711"/>
                    </a:lnTo>
                    <a:lnTo>
                      <a:pt x="142" y="733"/>
                    </a:lnTo>
                    <a:lnTo>
                      <a:pt x="170" y="753"/>
                    </a:lnTo>
                    <a:lnTo>
                      <a:pt x="200" y="773"/>
                    </a:lnTo>
                    <a:lnTo>
                      <a:pt x="233" y="793"/>
                    </a:lnTo>
                    <a:lnTo>
                      <a:pt x="269" y="811"/>
                    </a:lnTo>
                    <a:lnTo>
                      <a:pt x="306" y="829"/>
                    </a:lnTo>
                    <a:lnTo>
                      <a:pt x="345" y="846"/>
                    </a:lnTo>
                    <a:lnTo>
                      <a:pt x="385" y="864"/>
                    </a:lnTo>
                    <a:lnTo>
                      <a:pt x="428" y="878"/>
                    </a:lnTo>
                    <a:lnTo>
                      <a:pt x="473" y="893"/>
                    </a:lnTo>
                    <a:lnTo>
                      <a:pt x="518" y="908"/>
                    </a:lnTo>
                    <a:lnTo>
                      <a:pt x="566" y="920"/>
                    </a:lnTo>
                    <a:lnTo>
                      <a:pt x="616" y="932"/>
                    </a:lnTo>
                    <a:lnTo>
                      <a:pt x="666" y="943"/>
                    </a:lnTo>
                    <a:lnTo>
                      <a:pt x="719" y="953"/>
                    </a:lnTo>
                    <a:lnTo>
                      <a:pt x="771" y="961"/>
                    </a:lnTo>
                    <a:lnTo>
                      <a:pt x="826" y="970"/>
                    </a:lnTo>
                    <a:lnTo>
                      <a:pt x="882" y="976"/>
                    </a:lnTo>
                    <a:lnTo>
                      <a:pt x="938" y="982"/>
                    </a:lnTo>
                    <a:lnTo>
                      <a:pt x="997" y="986"/>
                    </a:lnTo>
                    <a:lnTo>
                      <a:pt x="1056" y="990"/>
                    </a:lnTo>
                    <a:lnTo>
                      <a:pt x="1116" y="991"/>
                    </a:lnTo>
                    <a:lnTo>
                      <a:pt x="1176" y="99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67" name="Freeform 589"/>
              <p:cNvSpPr>
                <a:spLocks/>
              </p:cNvSpPr>
              <p:nvPr/>
            </p:nvSpPr>
            <p:spPr bwMode="auto">
              <a:xfrm>
                <a:off x="1722" y="1280"/>
                <a:ext cx="225" cy="389"/>
              </a:xfrm>
              <a:custGeom>
                <a:avLst/>
                <a:gdLst>
                  <a:gd name="T0" fmla="*/ 237 w 674"/>
                  <a:gd name="T1" fmla="*/ 1162 h 1167"/>
                  <a:gd name="T2" fmla="*/ 208 w 674"/>
                  <a:gd name="T3" fmla="*/ 1131 h 1167"/>
                  <a:gd name="T4" fmla="*/ 165 w 674"/>
                  <a:gd name="T5" fmla="*/ 1087 h 1167"/>
                  <a:gd name="T6" fmla="*/ 126 w 674"/>
                  <a:gd name="T7" fmla="*/ 1046 h 1167"/>
                  <a:gd name="T8" fmla="*/ 103 w 674"/>
                  <a:gd name="T9" fmla="*/ 1018 h 1167"/>
                  <a:gd name="T10" fmla="*/ 71 w 674"/>
                  <a:gd name="T11" fmla="*/ 970 h 1167"/>
                  <a:gd name="T12" fmla="*/ 37 w 674"/>
                  <a:gd name="T13" fmla="*/ 917 h 1167"/>
                  <a:gd name="T14" fmla="*/ 14 w 674"/>
                  <a:gd name="T15" fmla="*/ 881 h 1167"/>
                  <a:gd name="T16" fmla="*/ 0 w 674"/>
                  <a:gd name="T17" fmla="*/ 832 h 1167"/>
                  <a:gd name="T18" fmla="*/ 13 w 674"/>
                  <a:gd name="T19" fmla="*/ 791 h 1167"/>
                  <a:gd name="T20" fmla="*/ 41 w 674"/>
                  <a:gd name="T21" fmla="*/ 697 h 1167"/>
                  <a:gd name="T22" fmla="*/ 79 w 674"/>
                  <a:gd name="T23" fmla="*/ 590 h 1167"/>
                  <a:gd name="T24" fmla="*/ 114 w 674"/>
                  <a:gd name="T25" fmla="*/ 511 h 1167"/>
                  <a:gd name="T26" fmla="*/ 154 w 674"/>
                  <a:gd name="T27" fmla="*/ 461 h 1167"/>
                  <a:gd name="T28" fmla="*/ 201 w 674"/>
                  <a:gd name="T29" fmla="*/ 417 h 1167"/>
                  <a:gd name="T30" fmla="*/ 237 w 674"/>
                  <a:gd name="T31" fmla="*/ 387 h 1167"/>
                  <a:gd name="T32" fmla="*/ 253 w 674"/>
                  <a:gd name="T33" fmla="*/ 374 h 1167"/>
                  <a:gd name="T34" fmla="*/ 248 w 674"/>
                  <a:gd name="T35" fmla="*/ 349 h 1167"/>
                  <a:gd name="T36" fmla="*/ 244 w 674"/>
                  <a:gd name="T37" fmla="*/ 312 h 1167"/>
                  <a:gd name="T38" fmla="*/ 251 w 674"/>
                  <a:gd name="T39" fmla="*/ 295 h 1167"/>
                  <a:gd name="T40" fmla="*/ 267 w 674"/>
                  <a:gd name="T41" fmla="*/ 273 h 1167"/>
                  <a:gd name="T42" fmla="*/ 283 w 674"/>
                  <a:gd name="T43" fmla="*/ 254 h 1167"/>
                  <a:gd name="T44" fmla="*/ 290 w 674"/>
                  <a:gd name="T45" fmla="*/ 246 h 1167"/>
                  <a:gd name="T46" fmla="*/ 318 w 674"/>
                  <a:gd name="T47" fmla="*/ 168 h 1167"/>
                  <a:gd name="T48" fmla="*/ 311 w 674"/>
                  <a:gd name="T49" fmla="*/ 133 h 1167"/>
                  <a:gd name="T50" fmla="*/ 321 w 674"/>
                  <a:gd name="T51" fmla="*/ 108 h 1167"/>
                  <a:gd name="T52" fmla="*/ 345 w 674"/>
                  <a:gd name="T53" fmla="*/ 84 h 1167"/>
                  <a:gd name="T54" fmla="*/ 371 w 674"/>
                  <a:gd name="T55" fmla="*/ 67 h 1167"/>
                  <a:gd name="T56" fmla="*/ 394 w 674"/>
                  <a:gd name="T57" fmla="*/ 50 h 1167"/>
                  <a:gd name="T58" fmla="*/ 410 w 674"/>
                  <a:gd name="T59" fmla="*/ 39 h 1167"/>
                  <a:gd name="T60" fmla="*/ 413 w 674"/>
                  <a:gd name="T61" fmla="*/ 27 h 1167"/>
                  <a:gd name="T62" fmla="*/ 429 w 674"/>
                  <a:gd name="T63" fmla="*/ 22 h 1167"/>
                  <a:gd name="T64" fmla="*/ 470 w 674"/>
                  <a:gd name="T65" fmla="*/ 12 h 1167"/>
                  <a:gd name="T66" fmla="*/ 516 w 674"/>
                  <a:gd name="T67" fmla="*/ 2 h 1167"/>
                  <a:gd name="T68" fmla="*/ 558 w 674"/>
                  <a:gd name="T69" fmla="*/ 1 h 1167"/>
                  <a:gd name="T70" fmla="*/ 589 w 674"/>
                  <a:gd name="T71" fmla="*/ 12 h 1167"/>
                  <a:gd name="T72" fmla="*/ 619 w 674"/>
                  <a:gd name="T73" fmla="*/ 32 h 1167"/>
                  <a:gd name="T74" fmla="*/ 641 w 674"/>
                  <a:gd name="T75" fmla="*/ 55 h 1167"/>
                  <a:gd name="T76" fmla="*/ 652 w 674"/>
                  <a:gd name="T77" fmla="*/ 76 h 1167"/>
                  <a:gd name="T78" fmla="*/ 655 w 674"/>
                  <a:gd name="T79" fmla="*/ 114 h 1167"/>
                  <a:gd name="T80" fmla="*/ 654 w 674"/>
                  <a:gd name="T81" fmla="*/ 133 h 1167"/>
                  <a:gd name="T82" fmla="*/ 663 w 674"/>
                  <a:gd name="T83" fmla="*/ 182 h 1167"/>
                  <a:gd name="T84" fmla="*/ 652 w 674"/>
                  <a:gd name="T85" fmla="*/ 236 h 1167"/>
                  <a:gd name="T86" fmla="*/ 588 w 674"/>
                  <a:gd name="T87" fmla="*/ 300 h 1167"/>
                  <a:gd name="T88" fmla="*/ 548 w 674"/>
                  <a:gd name="T89" fmla="*/ 431 h 1167"/>
                  <a:gd name="T90" fmla="*/ 525 w 674"/>
                  <a:gd name="T91" fmla="*/ 470 h 1167"/>
                  <a:gd name="T92" fmla="*/ 483 w 674"/>
                  <a:gd name="T93" fmla="*/ 536 h 1167"/>
                  <a:gd name="T94" fmla="*/ 430 w 674"/>
                  <a:gd name="T95" fmla="*/ 620 h 1167"/>
                  <a:gd name="T96" fmla="*/ 374 w 674"/>
                  <a:gd name="T97" fmla="*/ 709 h 1167"/>
                  <a:gd name="T98" fmla="*/ 322 w 674"/>
                  <a:gd name="T99" fmla="*/ 793 h 1167"/>
                  <a:gd name="T100" fmla="*/ 278 w 674"/>
                  <a:gd name="T101" fmla="*/ 861 h 1167"/>
                  <a:gd name="T102" fmla="*/ 251 w 674"/>
                  <a:gd name="T103" fmla="*/ 901 h 1167"/>
                  <a:gd name="T104" fmla="*/ 237 w 674"/>
                  <a:gd name="T105" fmla="*/ 921 h 1167"/>
                  <a:gd name="T106" fmla="*/ 218 w 674"/>
                  <a:gd name="T107" fmla="*/ 970 h 1167"/>
                  <a:gd name="T108" fmla="*/ 242 w 674"/>
                  <a:gd name="T109" fmla="*/ 1167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4" h="1167">
                    <a:moveTo>
                      <a:pt x="242" y="1167"/>
                    </a:moveTo>
                    <a:lnTo>
                      <a:pt x="237" y="1162"/>
                    </a:lnTo>
                    <a:lnTo>
                      <a:pt x="225" y="1150"/>
                    </a:lnTo>
                    <a:lnTo>
                      <a:pt x="208" y="1131"/>
                    </a:lnTo>
                    <a:lnTo>
                      <a:pt x="187" y="1111"/>
                    </a:lnTo>
                    <a:lnTo>
                      <a:pt x="165" y="1087"/>
                    </a:lnTo>
                    <a:lnTo>
                      <a:pt x="145" y="1065"/>
                    </a:lnTo>
                    <a:lnTo>
                      <a:pt x="126" y="1046"/>
                    </a:lnTo>
                    <a:lnTo>
                      <a:pt x="114" y="1032"/>
                    </a:lnTo>
                    <a:lnTo>
                      <a:pt x="103" y="1018"/>
                    </a:lnTo>
                    <a:lnTo>
                      <a:pt x="88" y="996"/>
                    </a:lnTo>
                    <a:lnTo>
                      <a:pt x="71" y="970"/>
                    </a:lnTo>
                    <a:lnTo>
                      <a:pt x="53" y="943"/>
                    </a:lnTo>
                    <a:lnTo>
                      <a:pt x="37" y="917"/>
                    </a:lnTo>
                    <a:lnTo>
                      <a:pt x="24" y="895"/>
                    </a:lnTo>
                    <a:lnTo>
                      <a:pt x="14" y="881"/>
                    </a:lnTo>
                    <a:lnTo>
                      <a:pt x="10" y="875"/>
                    </a:lnTo>
                    <a:lnTo>
                      <a:pt x="0" y="832"/>
                    </a:lnTo>
                    <a:lnTo>
                      <a:pt x="4" y="821"/>
                    </a:lnTo>
                    <a:lnTo>
                      <a:pt x="13" y="791"/>
                    </a:lnTo>
                    <a:lnTo>
                      <a:pt x="25" y="749"/>
                    </a:lnTo>
                    <a:lnTo>
                      <a:pt x="41" y="697"/>
                    </a:lnTo>
                    <a:lnTo>
                      <a:pt x="59" y="642"/>
                    </a:lnTo>
                    <a:lnTo>
                      <a:pt x="79" y="590"/>
                    </a:lnTo>
                    <a:lnTo>
                      <a:pt x="97" y="544"/>
                    </a:lnTo>
                    <a:lnTo>
                      <a:pt x="114" y="511"/>
                    </a:lnTo>
                    <a:lnTo>
                      <a:pt x="132" y="486"/>
                    </a:lnTo>
                    <a:lnTo>
                      <a:pt x="154" y="461"/>
                    </a:lnTo>
                    <a:lnTo>
                      <a:pt x="178" y="438"/>
                    </a:lnTo>
                    <a:lnTo>
                      <a:pt x="201" y="417"/>
                    </a:lnTo>
                    <a:lnTo>
                      <a:pt x="220" y="400"/>
                    </a:lnTo>
                    <a:lnTo>
                      <a:pt x="237" y="387"/>
                    </a:lnTo>
                    <a:lnTo>
                      <a:pt x="250" y="378"/>
                    </a:lnTo>
                    <a:lnTo>
                      <a:pt x="253" y="374"/>
                    </a:lnTo>
                    <a:lnTo>
                      <a:pt x="252" y="367"/>
                    </a:lnTo>
                    <a:lnTo>
                      <a:pt x="248" y="349"/>
                    </a:lnTo>
                    <a:lnTo>
                      <a:pt x="245" y="328"/>
                    </a:lnTo>
                    <a:lnTo>
                      <a:pt x="244" y="312"/>
                    </a:lnTo>
                    <a:lnTo>
                      <a:pt x="246" y="305"/>
                    </a:lnTo>
                    <a:lnTo>
                      <a:pt x="251" y="295"/>
                    </a:lnTo>
                    <a:lnTo>
                      <a:pt x="258" y="285"/>
                    </a:lnTo>
                    <a:lnTo>
                      <a:pt x="267" y="273"/>
                    </a:lnTo>
                    <a:lnTo>
                      <a:pt x="275" y="263"/>
                    </a:lnTo>
                    <a:lnTo>
                      <a:pt x="283" y="254"/>
                    </a:lnTo>
                    <a:lnTo>
                      <a:pt x="288" y="248"/>
                    </a:lnTo>
                    <a:lnTo>
                      <a:pt x="290" y="246"/>
                    </a:lnTo>
                    <a:lnTo>
                      <a:pt x="299" y="190"/>
                    </a:lnTo>
                    <a:lnTo>
                      <a:pt x="318" y="168"/>
                    </a:lnTo>
                    <a:lnTo>
                      <a:pt x="311" y="138"/>
                    </a:lnTo>
                    <a:lnTo>
                      <a:pt x="311" y="133"/>
                    </a:lnTo>
                    <a:lnTo>
                      <a:pt x="314" y="122"/>
                    </a:lnTo>
                    <a:lnTo>
                      <a:pt x="321" y="108"/>
                    </a:lnTo>
                    <a:lnTo>
                      <a:pt x="335" y="93"/>
                    </a:lnTo>
                    <a:lnTo>
                      <a:pt x="345" y="84"/>
                    </a:lnTo>
                    <a:lnTo>
                      <a:pt x="357" y="76"/>
                    </a:lnTo>
                    <a:lnTo>
                      <a:pt x="371" y="67"/>
                    </a:lnTo>
                    <a:lnTo>
                      <a:pt x="383" y="58"/>
                    </a:lnTo>
                    <a:lnTo>
                      <a:pt x="394" y="50"/>
                    </a:lnTo>
                    <a:lnTo>
                      <a:pt x="404" y="44"/>
                    </a:lnTo>
                    <a:lnTo>
                      <a:pt x="410" y="39"/>
                    </a:lnTo>
                    <a:lnTo>
                      <a:pt x="412" y="38"/>
                    </a:lnTo>
                    <a:lnTo>
                      <a:pt x="413" y="27"/>
                    </a:lnTo>
                    <a:lnTo>
                      <a:pt x="418" y="26"/>
                    </a:lnTo>
                    <a:lnTo>
                      <a:pt x="429" y="22"/>
                    </a:lnTo>
                    <a:lnTo>
                      <a:pt x="448" y="17"/>
                    </a:lnTo>
                    <a:lnTo>
                      <a:pt x="470" y="12"/>
                    </a:lnTo>
                    <a:lnTo>
                      <a:pt x="493" y="6"/>
                    </a:lnTo>
                    <a:lnTo>
                      <a:pt x="516" y="2"/>
                    </a:lnTo>
                    <a:lnTo>
                      <a:pt x="539" y="0"/>
                    </a:lnTo>
                    <a:lnTo>
                      <a:pt x="558" y="1"/>
                    </a:lnTo>
                    <a:lnTo>
                      <a:pt x="573" y="5"/>
                    </a:lnTo>
                    <a:lnTo>
                      <a:pt x="589" y="12"/>
                    </a:lnTo>
                    <a:lnTo>
                      <a:pt x="605" y="21"/>
                    </a:lnTo>
                    <a:lnTo>
                      <a:pt x="619" y="32"/>
                    </a:lnTo>
                    <a:lnTo>
                      <a:pt x="631" y="43"/>
                    </a:lnTo>
                    <a:lnTo>
                      <a:pt x="641" y="55"/>
                    </a:lnTo>
                    <a:lnTo>
                      <a:pt x="648" y="66"/>
                    </a:lnTo>
                    <a:lnTo>
                      <a:pt x="652" y="76"/>
                    </a:lnTo>
                    <a:lnTo>
                      <a:pt x="654" y="95"/>
                    </a:lnTo>
                    <a:lnTo>
                      <a:pt x="655" y="114"/>
                    </a:lnTo>
                    <a:lnTo>
                      <a:pt x="654" y="127"/>
                    </a:lnTo>
                    <a:lnTo>
                      <a:pt x="654" y="133"/>
                    </a:lnTo>
                    <a:lnTo>
                      <a:pt x="674" y="163"/>
                    </a:lnTo>
                    <a:lnTo>
                      <a:pt x="663" y="182"/>
                    </a:lnTo>
                    <a:lnTo>
                      <a:pt x="664" y="212"/>
                    </a:lnTo>
                    <a:lnTo>
                      <a:pt x="652" y="236"/>
                    </a:lnTo>
                    <a:lnTo>
                      <a:pt x="617" y="253"/>
                    </a:lnTo>
                    <a:lnTo>
                      <a:pt x="588" y="300"/>
                    </a:lnTo>
                    <a:lnTo>
                      <a:pt x="551" y="426"/>
                    </a:lnTo>
                    <a:lnTo>
                      <a:pt x="548" y="431"/>
                    </a:lnTo>
                    <a:lnTo>
                      <a:pt x="539" y="446"/>
                    </a:lnTo>
                    <a:lnTo>
                      <a:pt x="525" y="470"/>
                    </a:lnTo>
                    <a:lnTo>
                      <a:pt x="505" y="500"/>
                    </a:lnTo>
                    <a:lnTo>
                      <a:pt x="483" y="536"/>
                    </a:lnTo>
                    <a:lnTo>
                      <a:pt x="457" y="576"/>
                    </a:lnTo>
                    <a:lnTo>
                      <a:pt x="430" y="620"/>
                    </a:lnTo>
                    <a:lnTo>
                      <a:pt x="402" y="664"/>
                    </a:lnTo>
                    <a:lnTo>
                      <a:pt x="374" y="709"/>
                    </a:lnTo>
                    <a:lnTo>
                      <a:pt x="347" y="752"/>
                    </a:lnTo>
                    <a:lnTo>
                      <a:pt x="322" y="793"/>
                    </a:lnTo>
                    <a:lnTo>
                      <a:pt x="297" y="829"/>
                    </a:lnTo>
                    <a:lnTo>
                      <a:pt x="278" y="861"/>
                    </a:lnTo>
                    <a:lnTo>
                      <a:pt x="262" y="886"/>
                    </a:lnTo>
                    <a:lnTo>
                      <a:pt x="251" y="901"/>
                    </a:lnTo>
                    <a:lnTo>
                      <a:pt x="246" y="908"/>
                    </a:lnTo>
                    <a:lnTo>
                      <a:pt x="237" y="921"/>
                    </a:lnTo>
                    <a:lnTo>
                      <a:pt x="226" y="947"/>
                    </a:lnTo>
                    <a:lnTo>
                      <a:pt x="218" y="970"/>
                    </a:lnTo>
                    <a:lnTo>
                      <a:pt x="214" y="981"/>
                    </a:lnTo>
                    <a:lnTo>
                      <a:pt x="242" y="11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68" name="Freeform 590"/>
              <p:cNvSpPr>
                <a:spLocks/>
              </p:cNvSpPr>
              <p:nvPr/>
            </p:nvSpPr>
            <p:spPr bwMode="auto">
              <a:xfrm>
                <a:off x="1824" y="1290"/>
                <a:ext cx="103" cy="63"/>
              </a:xfrm>
              <a:custGeom>
                <a:avLst/>
                <a:gdLst>
                  <a:gd name="T0" fmla="*/ 136 w 307"/>
                  <a:gd name="T1" fmla="*/ 9 h 189"/>
                  <a:gd name="T2" fmla="*/ 178 w 307"/>
                  <a:gd name="T3" fmla="*/ 2 h 189"/>
                  <a:gd name="T4" fmla="*/ 230 w 307"/>
                  <a:gd name="T5" fmla="*/ 2 h 189"/>
                  <a:gd name="T6" fmla="*/ 270 w 307"/>
                  <a:gd name="T7" fmla="*/ 14 h 189"/>
                  <a:gd name="T8" fmla="*/ 296 w 307"/>
                  <a:gd name="T9" fmla="*/ 30 h 189"/>
                  <a:gd name="T10" fmla="*/ 301 w 307"/>
                  <a:gd name="T11" fmla="*/ 38 h 189"/>
                  <a:gd name="T12" fmla="*/ 274 w 307"/>
                  <a:gd name="T13" fmla="*/ 42 h 189"/>
                  <a:gd name="T14" fmla="*/ 252 w 307"/>
                  <a:gd name="T15" fmla="*/ 58 h 189"/>
                  <a:gd name="T16" fmla="*/ 271 w 307"/>
                  <a:gd name="T17" fmla="*/ 57 h 189"/>
                  <a:gd name="T18" fmla="*/ 293 w 307"/>
                  <a:gd name="T19" fmla="*/ 54 h 189"/>
                  <a:gd name="T20" fmla="*/ 307 w 307"/>
                  <a:gd name="T21" fmla="*/ 54 h 189"/>
                  <a:gd name="T22" fmla="*/ 288 w 307"/>
                  <a:gd name="T23" fmla="*/ 60 h 189"/>
                  <a:gd name="T24" fmla="*/ 253 w 307"/>
                  <a:gd name="T25" fmla="*/ 71 h 189"/>
                  <a:gd name="T26" fmla="*/ 233 w 307"/>
                  <a:gd name="T27" fmla="*/ 81 h 189"/>
                  <a:gd name="T28" fmla="*/ 220 w 307"/>
                  <a:gd name="T29" fmla="*/ 92 h 189"/>
                  <a:gd name="T30" fmla="*/ 236 w 307"/>
                  <a:gd name="T31" fmla="*/ 91 h 189"/>
                  <a:gd name="T32" fmla="*/ 252 w 307"/>
                  <a:gd name="T33" fmla="*/ 91 h 189"/>
                  <a:gd name="T34" fmla="*/ 203 w 307"/>
                  <a:gd name="T35" fmla="*/ 104 h 189"/>
                  <a:gd name="T36" fmla="*/ 193 w 307"/>
                  <a:gd name="T37" fmla="*/ 104 h 189"/>
                  <a:gd name="T38" fmla="*/ 172 w 307"/>
                  <a:gd name="T39" fmla="*/ 103 h 189"/>
                  <a:gd name="T40" fmla="*/ 150 w 307"/>
                  <a:gd name="T41" fmla="*/ 99 h 189"/>
                  <a:gd name="T42" fmla="*/ 127 w 307"/>
                  <a:gd name="T43" fmla="*/ 98 h 189"/>
                  <a:gd name="T44" fmla="*/ 105 w 307"/>
                  <a:gd name="T45" fmla="*/ 102 h 189"/>
                  <a:gd name="T46" fmla="*/ 83 w 307"/>
                  <a:gd name="T47" fmla="*/ 112 h 189"/>
                  <a:gd name="T48" fmla="*/ 68 w 307"/>
                  <a:gd name="T49" fmla="*/ 126 h 189"/>
                  <a:gd name="T50" fmla="*/ 73 w 307"/>
                  <a:gd name="T51" fmla="*/ 131 h 189"/>
                  <a:gd name="T52" fmla="*/ 67 w 307"/>
                  <a:gd name="T53" fmla="*/ 142 h 189"/>
                  <a:gd name="T54" fmla="*/ 39 w 307"/>
                  <a:gd name="T55" fmla="*/ 162 h 189"/>
                  <a:gd name="T56" fmla="*/ 15 w 307"/>
                  <a:gd name="T57" fmla="*/ 189 h 189"/>
                  <a:gd name="T58" fmla="*/ 32 w 307"/>
                  <a:gd name="T59" fmla="*/ 124 h 189"/>
                  <a:gd name="T60" fmla="*/ 38 w 307"/>
                  <a:gd name="T61" fmla="*/ 80 h 189"/>
                  <a:gd name="T62" fmla="*/ 60 w 307"/>
                  <a:gd name="T63" fmla="*/ 71 h 189"/>
                  <a:gd name="T64" fmla="*/ 86 w 307"/>
                  <a:gd name="T65" fmla="*/ 70 h 189"/>
                  <a:gd name="T66" fmla="*/ 103 w 307"/>
                  <a:gd name="T67" fmla="*/ 64 h 189"/>
                  <a:gd name="T68" fmla="*/ 100 w 307"/>
                  <a:gd name="T69" fmla="*/ 59 h 189"/>
                  <a:gd name="T70" fmla="*/ 84 w 307"/>
                  <a:gd name="T71" fmla="*/ 59 h 189"/>
                  <a:gd name="T72" fmla="*/ 72 w 307"/>
                  <a:gd name="T73" fmla="*/ 55 h 189"/>
                  <a:gd name="T74" fmla="*/ 92 w 307"/>
                  <a:gd name="T75" fmla="*/ 43 h 189"/>
                  <a:gd name="T76" fmla="*/ 138 w 307"/>
                  <a:gd name="T77" fmla="*/ 41 h 189"/>
                  <a:gd name="T78" fmla="*/ 180 w 307"/>
                  <a:gd name="T79" fmla="*/ 40 h 189"/>
                  <a:gd name="T80" fmla="*/ 192 w 307"/>
                  <a:gd name="T81" fmla="*/ 21 h 189"/>
                  <a:gd name="T82" fmla="*/ 166 w 307"/>
                  <a:gd name="T83" fmla="*/ 20 h 189"/>
                  <a:gd name="T84" fmla="*/ 128 w 307"/>
                  <a:gd name="T85" fmla="*/ 1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7" h="189">
                    <a:moveTo>
                      <a:pt x="125" y="11"/>
                    </a:moveTo>
                    <a:lnTo>
                      <a:pt x="127" y="10"/>
                    </a:lnTo>
                    <a:lnTo>
                      <a:pt x="136" y="9"/>
                    </a:lnTo>
                    <a:lnTo>
                      <a:pt x="148" y="6"/>
                    </a:lnTo>
                    <a:lnTo>
                      <a:pt x="163" y="4"/>
                    </a:lnTo>
                    <a:lnTo>
                      <a:pt x="178" y="2"/>
                    </a:lnTo>
                    <a:lnTo>
                      <a:pt x="197" y="0"/>
                    </a:lnTo>
                    <a:lnTo>
                      <a:pt x="214" y="0"/>
                    </a:lnTo>
                    <a:lnTo>
                      <a:pt x="230" y="2"/>
                    </a:lnTo>
                    <a:lnTo>
                      <a:pt x="244" y="5"/>
                    </a:lnTo>
                    <a:lnTo>
                      <a:pt x="258" y="9"/>
                    </a:lnTo>
                    <a:lnTo>
                      <a:pt x="270" y="14"/>
                    </a:lnTo>
                    <a:lnTo>
                      <a:pt x="280" y="20"/>
                    </a:lnTo>
                    <a:lnTo>
                      <a:pt x="288" y="25"/>
                    </a:lnTo>
                    <a:lnTo>
                      <a:pt x="296" y="30"/>
                    </a:lnTo>
                    <a:lnTo>
                      <a:pt x="299" y="33"/>
                    </a:lnTo>
                    <a:lnTo>
                      <a:pt x="302" y="36"/>
                    </a:lnTo>
                    <a:lnTo>
                      <a:pt x="301" y="38"/>
                    </a:lnTo>
                    <a:lnTo>
                      <a:pt x="293" y="41"/>
                    </a:lnTo>
                    <a:lnTo>
                      <a:pt x="285" y="41"/>
                    </a:lnTo>
                    <a:lnTo>
                      <a:pt x="274" y="42"/>
                    </a:lnTo>
                    <a:lnTo>
                      <a:pt x="263" y="46"/>
                    </a:lnTo>
                    <a:lnTo>
                      <a:pt x="255" y="52"/>
                    </a:lnTo>
                    <a:lnTo>
                      <a:pt x="252" y="58"/>
                    </a:lnTo>
                    <a:lnTo>
                      <a:pt x="258" y="59"/>
                    </a:lnTo>
                    <a:lnTo>
                      <a:pt x="264" y="58"/>
                    </a:lnTo>
                    <a:lnTo>
                      <a:pt x="271" y="57"/>
                    </a:lnTo>
                    <a:lnTo>
                      <a:pt x="279" y="55"/>
                    </a:lnTo>
                    <a:lnTo>
                      <a:pt x="286" y="55"/>
                    </a:lnTo>
                    <a:lnTo>
                      <a:pt x="293" y="54"/>
                    </a:lnTo>
                    <a:lnTo>
                      <a:pt x="299" y="54"/>
                    </a:lnTo>
                    <a:lnTo>
                      <a:pt x="304" y="54"/>
                    </a:lnTo>
                    <a:lnTo>
                      <a:pt x="307" y="54"/>
                    </a:lnTo>
                    <a:lnTo>
                      <a:pt x="306" y="55"/>
                    </a:lnTo>
                    <a:lnTo>
                      <a:pt x="299" y="58"/>
                    </a:lnTo>
                    <a:lnTo>
                      <a:pt x="288" y="60"/>
                    </a:lnTo>
                    <a:lnTo>
                      <a:pt x="277" y="64"/>
                    </a:lnTo>
                    <a:lnTo>
                      <a:pt x="264" y="68"/>
                    </a:lnTo>
                    <a:lnTo>
                      <a:pt x="253" y="71"/>
                    </a:lnTo>
                    <a:lnTo>
                      <a:pt x="244" y="75"/>
                    </a:lnTo>
                    <a:lnTo>
                      <a:pt x="240" y="76"/>
                    </a:lnTo>
                    <a:lnTo>
                      <a:pt x="233" y="81"/>
                    </a:lnTo>
                    <a:lnTo>
                      <a:pt x="225" y="86"/>
                    </a:lnTo>
                    <a:lnTo>
                      <a:pt x="219" y="91"/>
                    </a:lnTo>
                    <a:lnTo>
                      <a:pt x="220" y="92"/>
                    </a:lnTo>
                    <a:lnTo>
                      <a:pt x="225" y="92"/>
                    </a:lnTo>
                    <a:lnTo>
                      <a:pt x="230" y="91"/>
                    </a:lnTo>
                    <a:lnTo>
                      <a:pt x="236" y="91"/>
                    </a:lnTo>
                    <a:lnTo>
                      <a:pt x="242" y="91"/>
                    </a:lnTo>
                    <a:lnTo>
                      <a:pt x="248" y="91"/>
                    </a:lnTo>
                    <a:lnTo>
                      <a:pt x="252" y="91"/>
                    </a:lnTo>
                    <a:lnTo>
                      <a:pt x="255" y="91"/>
                    </a:lnTo>
                    <a:lnTo>
                      <a:pt x="257" y="91"/>
                    </a:lnTo>
                    <a:lnTo>
                      <a:pt x="203" y="104"/>
                    </a:lnTo>
                    <a:lnTo>
                      <a:pt x="202" y="104"/>
                    </a:lnTo>
                    <a:lnTo>
                      <a:pt x="198" y="104"/>
                    </a:lnTo>
                    <a:lnTo>
                      <a:pt x="193" y="104"/>
                    </a:lnTo>
                    <a:lnTo>
                      <a:pt x="187" y="104"/>
                    </a:lnTo>
                    <a:lnTo>
                      <a:pt x="180" y="103"/>
                    </a:lnTo>
                    <a:lnTo>
                      <a:pt x="172" y="103"/>
                    </a:lnTo>
                    <a:lnTo>
                      <a:pt x="165" y="102"/>
                    </a:lnTo>
                    <a:lnTo>
                      <a:pt x="158" y="101"/>
                    </a:lnTo>
                    <a:lnTo>
                      <a:pt x="150" y="99"/>
                    </a:lnTo>
                    <a:lnTo>
                      <a:pt x="143" y="98"/>
                    </a:lnTo>
                    <a:lnTo>
                      <a:pt x="136" y="98"/>
                    </a:lnTo>
                    <a:lnTo>
                      <a:pt x="127" y="98"/>
                    </a:lnTo>
                    <a:lnTo>
                      <a:pt x="120" y="99"/>
                    </a:lnTo>
                    <a:lnTo>
                      <a:pt x="111" y="101"/>
                    </a:lnTo>
                    <a:lnTo>
                      <a:pt x="105" y="102"/>
                    </a:lnTo>
                    <a:lnTo>
                      <a:pt x="98" y="104"/>
                    </a:lnTo>
                    <a:lnTo>
                      <a:pt x="90" y="108"/>
                    </a:lnTo>
                    <a:lnTo>
                      <a:pt x="83" y="112"/>
                    </a:lnTo>
                    <a:lnTo>
                      <a:pt x="77" y="117"/>
                    </a:lnTo>
                    <a:lnTo>
                      <a:pt x="72" y="121"/>
                    </a:lnTo>
                    <a:lnTo>
                      <a:pt x="68" y="126"/>
                    </a:lnTo>
                    <a:lnTo>
                      <a:pt x="67" y="130"/>
                    </a:lnTo>
                    <a:lnTo>
                      <a:pt x="68" y="131"/>
                    </a:lnTo>
                    <a:lnTo>
                      <a:pt x="73" y="131"/>
                    </a:lnTo>
                    <a:lnTo>
                      <a:pt x="79" y="132"/>
                    </a:lnTo>
                    <a:lnTo>
                      <a:pt x="76" y="136"/>
                    </a:lnTo>
                    <a:lnTo>
                      <a:pt x="67" y="142"/>
                    </a:lnTo>
                    <a:lnTo>
                      <a:pt x="58" y="150"/>
                    </a:lnTo>
                    <a:lnTo>
                      <a:pt x="48" y="156"/>
                    </a:lnTo>
                    <a:lnTo>
                      <a:pt x="39" y="162"/>
                    </a:lnTo>
                    <a:lnTo>
                      <a:pt x="33" y="167"/>
                    </a:lnTo>
                    <a:lnTo>
                      <a:pt x="31" y="169"/>
                    </a:lnTo>
                    <a:lnTo>
                      <a:pt x="15" y="189"/>
                    </a:lnTo>
                    <a:lnTo>
                      <a:pt x="0" y="161"/>
                    </a:lnTo>
                    <a:lnTo>
                      <a:pt x="33" y="130"/>
                    </a:lnTo>
                    <a:lnTo>
                      <a:pt x="32" y="124"/>
                    </a:lnTo>
                    <a:lnTo>
                      <a:pt x="29" y="109"/>
                    </a:lnTo>
                    <a:lnTo>
                      <a:pt x="29" y="93"/>
                    </a:lnTo>
                    <a:lnTo>
                      <a:pt x="38" y="80"/>
                    </a:lnTo>
                    <a:lnTo>
                      <a:pt x="44" y="76"/>
                    </a:lnTo>
                    <a:lnTo>
                      <a:pt x="51" y="73"/>
                    </a:lnTo>
                    <a:lnTo>
                      <a:pt x="60" y="71"/>
                    </a:lnTo>
                    <a:lnTo>
                      <a:pt x="68" y="71"/>
                    </a:lnTo>
                    <a:lnTo>
                      <a:pt x="77" y="70"/>
                    </a:lnTo>
                    <a:lnTo>
                      <a:pt x="86" y="70"/>
                    </a:lnTo>
                    <a:lnTo>
                      <a:pt x="93" y="69"/>
                    </a:lnTo>
                    <a:lnTo>
                      <a:pt x="99" y="66"/>
                    </a:lnTo>
                    <a:lnTo>
                      <a:pt x="103" y="64"/>
                    </a:lnTo>
                    <a:lnTo>
                      <a:pt x="105" y="62"/>
                    </a:lnTo>
                    <a:lnTo>
                      <a:pt x="103" y="60"/>
                    </a:lnTo>
                    <a:lnTo>
                      <a:pt x="100" y="59"/>
                    </a:lnTo>
                    <a:lnTo>
                      <a:pt x="95" y="58"/>
                    </a:lnTo>
                    <a:lnTo>
                      <a:pt x="90" y="58"/>
                    </a:lnTo>
                    <a:lnTo>
                      <a:pt x="84" y="59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2" y="55"/>
                    </a:lnTo>
                    <a:lnTo>
                      <a:pt x="77" y="48"/>
                    </a:lnTo>
                    <a:lnTo>
                      <a:pt x="84" y="44"/>
                    </a:lnTo>
                    <a:lnTo>
                      <a:pt x="92" y="43"/>
                    </a:lnTo>
                    <a:lnTo>
                      <a:pt x="104" y="43"/>
                    </a:lnTo>
                    <a:lnTo>
                      <a:pt x="120" y="42"/>
                    </a:lnTo>
                    <a:lnTo>
                      <a:pt x="138" y="41"/>
                    </a:lnTo>
                    <a:lnTo>
                      <a:pt x="154" y="41"/>
                    </a:lnTo>
                    <a:lnTo>
                      <a:pt x="169" y="40"/>
                    </a:lnTo>
                    <a:lnTo>
                      <a:pt x="180" y="40"/>
                    </a:lnTo>
                    <a:lnTo>
                      <a:pt x="183" y="40"/>
                    </a:lnTo>
                    <a:lnTo>
                      <a:pt x="115" y="30"/>
                    </a:lnTo>
                    <a:lnTo>
                      <a:pt x="192" y="21"/>
                    </a:lnTo>
                    <a:lnTo>
                      <a:pt x="188" y="21"/>
                    </a:lnTo>
                    <a:lnTo>
                      <a:pt x="180" y="20"/>
                    </a:lnTo>
                    <a:lnTo>
                      <a:pt x="166" y="20"/>
                    </a:lnTo>
                    <a:lnTo>
                      <a:pt x="153" y="19"/>
                    </a:lnTo>
                    <a:lnTo>
                      <a:pt x="139" y="18"/>
                    </a:lnTo>
                    <a:lnTo>
                      <a:pt x="128" y="15"/>
                    </a:lnTo>
                    <a:lnTo>
                      <a:pt x="123" y="14"/>
                    </a:lnTo>
                    <a:lnTo>
                      <a:pt x="125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69" name="Freeform 591"/>
              <p:cNvSpPr>
                <a:spLocks/>
              </p:cNvSpPr>
              <p:nvPr/>
            </p:nvSpPr>
            <p:spPr bwMode="auto">
              <a:xfrm>
                <a:off x="1848" y="1341"/>
                <a:ext cx="34" cy="70"/>
              </a:xfrm>
              <a:custGeom>
                <a:avLst/>
                <a:gdLst>
                  <a:gd name="T0" fmla="*/ 102 w 102"/>
                  <a:gd name="T1" fmla="*/ 8 h 211"/>
                  <a:gd name="T2" fmla="*/ 99 w 102"/>
                  <a:gd name="T3" fmla="*/ 16 h 211"/>
                  <a:gd name="T4" fmla="*/ 94 w 102"/>
                  <a:gd name="T5" fmla="*/ 35 h 211"/>
                  <a:gd name="T6" fmla="*/ 86 w 102"/>
                  <a:gd name="T7" fmla="*/ 54 h 211"/>
                  <a:gd name="T8" fmla="*/ 78 w 102"/>
                  <a:gd name="T9" fmla="*/ 65 h 211"/>
                  <a:gd name="T10" fmla="*/ 71 w 102"/>
                  <a:gd name="T11" fmla="*/ 74 h 211"/>
                  <a:gd name="T12" fmla="*/ 64 w 102"/>
                  <a:gd name="T13" fmla="*/ 87 h 211"/>
                  <a:gd name="T14" fmla="*/ 59 w 102"/>
                  <a:gd name="T15" fmla="*/ 102 h 211"/>
                  <a:gd name="T16" fmla="*/ 56 w 102"/>
                  <a:gd name="T17" fmla="*/ 115 h 211"/>
                  <a:gd name="T18" fmla="*/ 58 w 102"/>
                  <a:gd name="T19" fmla="*/ 137 h 211"/>
                  <a:gd name="T20" fmla="*/ 58 w 102"/>
                  <a:gd name="T21" fmla="*/ 171 h 211"/>
                  <a:gd name="T22" fmla="*/ 56 w 102"/>
                  <a:gd name="T23" fmla="*/ 200 h 211"/>
                  <a:gd name="T24" fmla="*/ 50 w 102"/>
                  <a:gd name="T25" fmla="*/ 211 h 211"/>
                  <a:gd name="T26" fmla="*/ 45 w 102"/>
                  <a:gd name="T27" fmla="*/ 210 h 211"/>
                  <a:gd name="T28" fmla="*/ 40 w 102"/>
                  <a:gd name="T29" fmla="*/ 206 h 211"/>
                  <a:gd name="T30" fmla="*/ 36 w 102"/>
                  <a:gd name="T31" fmla="*/ 202 h 211"/>
                  <a:gd name="T32" fmla="*/ 31 w 102"/>
                  <a:gd name="T33" fmla="*/ 199 h 211"/>
                  <a:gd name="T34" fmla="*/ 26 w 102"/>
                  <a:gd name="T35" fmla="*/ 194 h 211"/>
                  <a:gd name="T36" fmla="*/ 21 w 102"/>
                  <a:gd name="T37" fmla="*/ 188 h 211"/>
                  <a:gd name="T38" fmla="*/ 17 w 102"/>
                  <a:gd name="T39" fmla="*/ 182 h 211"/>
                  <a:gd name="T40" fmla="*/ 14 w 102"/>
                  <a:gd name="T41" fmla="*/ 175 h 211"/>
                  <a:gd name="T42" fmla="*/ 7 w 102"/>
                  <a:gd name="T43" fmla="*/ 161 h 211"/>
                  <a:gd name="T44" fmla="*/ 3 w 102"/>
                  <a:gd name="T45" fmla="*/ 145 h 211"/>
                  <a:gd name="T46" fmla="*/ 0 w 102"/>
                  <a:gd name="T47" fmla="*/ 129 h 211"/>
                  <a:gd name="T48" fmla="*/ 3 w 102"/>
                  <a:gd name="T49" fmla="*/ 118 h 211"/>
                  <a:gd name="T50" fmla="*/ 10 w 102"/>
                  <a:gd name="T51" fmla="*/ 107 h 211"/>
                  <a:gd name="T52" fmla="*/ 18 w 102"/>
                  <a:gd name="T53" fmla="*/ 95 h 211"/>
                  <a:gd name="T54" fmla="*/ 27 w 102"/>
                  <a:gd name="T55" fmla="*/ 81 h 211"/>
                  <a:gd name="T56" fmla="*/ 36 w 102"/>
                  <a:gd name="T57" fmla="*/ 70 h 211"/>
                  <a:gd name="T58" fmla="*/ 40 w 102"/>
                  <a:gd name="T59" fmla="*/ 59 h 211"/>
                  <a:gd name="T60" fmla="*/ 42 w 102"/>
                  <a:gd name="T61" fmla="*/ 48 h 211"/>
                  <a:gd name="T62" fmla="*/ 42 w 102"/>
                  <a:gd name="T63" fmla="*/ 38 h 211"/>
                  <a:gd name="T64" fmla="*/ 42 w 102"/>
                  <a:gd name="T65" fmla="*/ 31 h 211"/>
                  <a:gd name="T66" fmla="*/ 44 w 102"/>
                  <a:gd name="T67" fmla="*/ 23 h 211"/>
                  <a:gd name="T68" fmla="*/ 50 w 102"/>
                  <a:gd name="T69" fmla="*/ 13 h 211"/>
                  <a:gd name="T70" fmla="*/ 59 w 102"/>
                  <a:gd name="T71" fmla="*/ 4 h 211"/>
                  <a:gd name="T72" fmla="*/ 67 w 102"/>
                  <a:gd name="T73" fmla="*/ 0 h 211"/>
                  <a:gd name="T74" fmla="*/ 77 w 102"/>
                  <a:gd name="T75" fmla="*/ 0 h 211"/>
                  <a:gd name="T76" fmla="*/ 88 w 102"/>
                  <a:gd name="T77" fmla="*/ 3 h 211"/>
                  <a:gd name="T78" fmla="*/ 98 w 102"/>
                  <a:gd name="T79" fmla="*/ 7 h 211"/>
                  <a:gd name="T80" fmla="*/ 102 w 102"/>
                  <a:gd name="T81" fmla="*/ 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11">
                    <a:moveTo>
                      <a:pt x="102" y="8"/>
                    </a:moveTo>
                    <a:lnTo>
                      <a:pt x="99" y="16"/>
                    </a:lnTo>
                    <a:lnTo>
                      <a:pt x="94" y="35"/>
                    </a:lnTo>
                    <a:lnTo>
                      <a:pt x="86" y="54"/>
                    </a:lnTo>
                    <a:lnTo>
                      <a:pt x="78" y="65"/>
                    </a:lnTo>
                    <a:lnTo>
                      <a:pt x="71" y="74"/>
                    </a:lnTo>
                    <a:lnTo>
                      <a:pt x="64" y="87"/>
                    </a:lnTo>
                    <a:lnTo>
                      <a:pt x="59" y="102"/>
                    </a:lnTo>
                    <a:lnTo>
                      <a:pt x="56" y="115"/>
                    </a:lnTo>
                    <a:lnTo>
                      <a:pt x="58" y="137"/>
                    </a:lnTo>
                    <a:lnTo>
                      <a:pt x="58" y="171"/>
                    </a:lnTo>
                    <a:lnTo>
                      <a:pt x="56" y="200"/>
                    </a:lnTo>
                    <a:lnTo>
                      <a:pt x="50" y="211"/>
                    </a:lnTo>
                    <a:lnTo>
                      <a:pt x="45" y="210"/>
                    </a:lnTo>
                    <a:lnTo>
                      <a:pt x="40" y="206"/>
                    </a:lnTo>
                    <a:lnTo>
                      <a:pt x="36" y="202"/>
                    </a:lnTo>
                    <a:lnTo>
                      <a:pt x="31" y="199"/>
                    </a:lnTo>
                    <a:lnTo>
                      <a:pt x="26" y="194"/>
                    </a:lnTo>
                    <a:lnTo>
                      <a:pt x="21" y="188"/>
                    </a:lnTo>
                    <a:lnTo>
                      <a:pt x="17" y="182"/>
                    </a:lnTo>
                    <a:lnTo>
                      <a:pt x="14" y="175"/>
                    </a:lnTo>
                    <a:lnTo>
                      <a:pt x="7" y="161"/>
                    </a:lnTo>
                    <a:lnTo>
                      <a:pt x="3" y="145"/>
                    </a:lnTo>
                    <a:lnTo>
                      <a:pt x="0" y="129"/>
                    </a:lnTo>
                    <a:lnTo>
                      <a:pt x="3" y="118"/>
                    </a:lnTo>
                    <a:lnTo>
                      <a:pt x="10" y="107"/>
                    </a:lnTo>
                    <a:lnTo>
                      <a:pt x="18" y="95"/>
                    </a:lnTo>
                    <a:lnTo>
                      <a:pt x="27" y="81"/>
                    </a:lnTo>
                    <a:lnTo>
                      <a:pt x="36" y="70"/>
                    </a:lnTo>
                    <a:lnTo>
                      <a:pt x="40" y="59"/>
                    </a:lnTo>
                    <a:lnTo>
                      <a:pt x="42" y="48"/>
                    </a:lnTo>
                    <a:lnTo>
                      <a:pt x="42" y="38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50" y="13"/>
                    </a:lnTo>
                    <a:lnTo>
                      <a:pt x="59" y="4"/>
                    </a:lnTo>
                    <a:lnTo>
                      <a:pt x="67" y="0"/>
                    </a:lnTo>
                    <a:lnTo>
                      <a:pt x="77" y="0"/>
                    </a:lnTo>
                    <a:lnTo>
                      <a:pt x="88" y="3"/>
                    </a:lnTo>
                    <a:lnTo>
                      <a:pt x="98" y="7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0" name="Freeform 592"/>
              <p:cNvSpPr>
                <a:spLocks/>
              </p:cNvSpPr>
              <p:nvPr/>
            </p:nvSpPr>
            <p:spPr bwMode="auto">
              <a:xfrm>
                <a:off x="1890" y="1384"/>
                <a:ext cx="6" cy="15"/>
              </a:xfrm>
              <a:custGeom>
                <a:avLst/>
                <a:gdLst>
                  <a:gd name="T0" fmla="*/ 16 w 17"/>
                  <a:gd name="T1" fmla="*/ 0 h 45"/>
                  <a:gd name="T2" fmla="*/ 0 w 17"/>
                  <a:gd name="T3" fmla="*/ 45 h 45"/>
                  <a:gd name="T4" fmla="*/ 17 w 17"/>
                  <a:gd name="T5" fmla="*/ 45 h 45"/>
                  <a:gd name="T6" fmla="*/ 16 w 17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5">
                    <a:moveTo>
                      <a:pt x="16" y="0"/>
                    </a:moveTo>
                    <a:lnTo>
                      <a:pt x="0" y="45"/>
                    </a:lnTo>
                    <a:lnTo>
                      <a:pt x="17" y="4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1" name="Freeform 593"/>
              <p:cNvSpPr>
                <a:spLocks/>
              </p:cNvSpPr>
              <p:nvPr/>
            </p:nvSpPr>
            <p:spPr bwMode="auto">
              <a:xfrm>
                <a:off x="1844" y="1396"/>
                <a:ext cx="15" cy="29"/>
              </a:xfrm>
              <a:custGeom>
                <a:avLst/>
                <a:gdLst>
                  <a:gd name="T0" fmla="*/ 0 w 44"/>
                  <a:gd name="T1" fmla="*/ 9 h 85"/>
                  <a:gd name="T2" fmla="*/ 9 w 44"/>
                  <a:gd name="T3" fmla="*/ 79 h 85"/>
                  <a:gd name="T4" fmla="*/ 44 w 44"/>
                  <a:gd name="T5" fmla="*/ 85 h 85"/>
                  <a:gd name="T6" fmla="*/ 44 w 44"/>
                  <a:gd name="T7" fmla="*/ 53 h 85"/>
                  <a:gd name="T8" fmla="*/ 11 w 44"/>
                  <a:gd name="T9" fmla="*/ 0 h 85"/>
                  <a:gd name="T10" fmla="*/ 0 w 44"/>
                  <a:gd name="T11" fmla="*/ 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85">
                    <a:moveTo>
                      <a:pt x="0" y="9"/>
                    </a:moveTo>
                    <a:lnTo>
                      <a:pt x="9" y="79"/>
                    </a:lnTo>
                    <a:lnTo>
                      <a:pt x="44" y="85"/>
                    </a:lnTo>
                    <a:lnTo>
                      <a:pt x="44" y="53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2" name="Freeform 594"/>
              <p:cNvSpPr>
                <a:spLocks/>
              </p:cNvSpPr>
              <p:nvPr/>
            </p:nvSpPr>
            <p:spPr bwMode="auto">
              <a:xfrm>
                <a:off x="2114" y="1273"/>
                <a:ext cx="116" cy="182"/>
              </a:xfrm>
              <a:custGeom>
                <a:avLst/>
                <a:gdLst>
                  <a:gd name="T0" fmla="*/ 83 w 347"/>
                  <a:gd name="T1" fmla="*/ 389 h 547"/>
                  <a:gd name="T2" fmla="*/ 70 w 347"/>
                  <a:gd name="T3" fmla="*/ 364 h 547"/>
                  <a:gd name="T4" fmla="*/ 51 w 347"/>
                  <a:gd name="T5" fmla="*/ 327 h 547"/>
                  <a:gd name="T6" fmla="*/ 38 w 347"/>
                  <a:gd name="T7" fmla="*/ 297 h 547"/>
                  <a:gd name="T8" fmla="*/ 38 w 347"/>
                  <a:gd name="T9" fmla="*/ 283 h 547"/>
                  <a:gd name="T10" fmla="*/ 37 w 347"/>
                  <a:gd name="T11" fmla="*/ 271 h 547"/>
                  <a:gd name="T12" fmla="*/ 33 w 347"/>
                  <a:gd name="T13" fmla="*/ 266 h 547"/>
                  <a:gd name="T14" fmla="*/ 17 w 347"/>
                  <a:gd name="T15" fmla="*/ 255 h 547"/>
                  <a:gd name="T16" fmla="*/ 14 w 347"/>
                  <a:gd name="T17" fmla="*/ 230 h 547"/>
                  <a:gd name="T18" fmla="*/ 15 w 347"/>
                  <a:gd name="T19" fmla="*/ 162 h 547"/>
                  <a:gd name="T20" fmla="*/ 18 w 347"/>
                  <a:gd name="T21" fmla="*/ 134 h 547"/>
                  <a:gd name="T22" fmla="*/ 18 w 347"/>
                  <a:gd name="T23" fmla="*/ 116 h 547"/>
                  <a:gd name="T24" fmla="*/ 0 w 347"/>
                  <a:gd name="T25" fmla="*/ 85 h 547"/>
                  <a:gd name="T26" fmla="*/ 23 w 347"/>
                  <a:gd name="T27" fmla="*/ 87 h 547"/>
                  <a:gd name="T28" fmla="*/ 37 w 347"/>
                  <a:gd name="T29" fmla="*/ 69 h 547"/>
                  <a:gd name="T30" fmla="*/ 61 w 347"/>
                  <a:gd name="T31" fmla="*/ 43 h 547"/>
                  <a:gd name="T32" fmla="*/ 95 w 347"/>
                  <a:gd name="T33" fmla="*/ 19 h 547"/>
                  <a:gd name="T34" fmla="*/ 137 w 347"/>
                  <a:gd name="T35" fmla="*/ 5 h 547"/>
                  <a:gd name="T36" fmla="*/ 172 w 347"/>
                  <a:gd name="T37" fmla="*/ 0 h 547"/>
                  <a:gd name="T38" fmla="*/ 199 w 347"/>
                  <a:gd name="T39" fmla="*/ 1 h 547"/>
                  <a:gd name="T40" fmla="*/ 213 w 347"/>
                  <a:gd name="T41" fmla="*/ 4 h 547"/>
                  <a:gd name="T42" fmla="*/ 258 w 347"/>
                  <a:gd name="T43" fmla="*/ 21 h 547"/>
                  <a:gd name="T44" fmla="*/ 268 w 347"/>
                  <a:gd name="T45" fmla="*/ 25 h 547"/>
                  <a:gd name="T46" fmla="*/ 290 w 347"/>
                  <a:gd name="T47" fmla="*/ 37 h 547"/>
                  <a:gd name="T48" fmla="*/ 312 w 347"/>
                  <a:gd name="T49" fmla="*/ 60 h 547"/>
                  <a:gd name="T50" fmla="*/ 324 w 347"/>
                  <a:gd name="T51" fmla="*/ 98 h 547"/>
                  <a:gd name="T52" fmla="*/ 330 w 347"/>
                  <a:gd name="T53" fmla="*/ 154 h 547"/>
                  <a:gd name="T54" fmla="*/ 332 w 347"/>
                  <a:gd name="T55" fmla="*/ 168 h 547"/>
                  <a:gd name="T56" fmla="*/ 340 w 347"/>
                  <a:gd name="T57" fmla="*/ 170 h 547"/>
                  <a:gd name="T58" fmla="*/ 347 w 347"/>
                  <a:gd name="T59" fmla="*/ 184 h 547"/>
                  <a:gd name="T60" fmla="*/ 341 w 347"/>
                  <a:gd name="T61" fmla="*/ 216 h 547"/>
                  <a:gd name="T62" fmla="*/ 334 w 347"/>
                  <a:gd name="T63" fmla="*/ 238 h 547"/>
                  <a:gd name="T64" fmla="*/ 277 w 347"/>
                  <a:gd name="T65" fmla="*/ 507 h 547"/>
                  <a:gd name="T66" fmla="*/ 86 w 347"/>
                  <a:gd name="T67" fmla="*/ 393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7" h="547">
                    <a:moveTo>
                      <a:pt x="86" y="393"/>
                    </a:moveTo>
                    <a:lnTo>
                      <a:pt x="83" y="389"/>
                    </a:lnTo>
                    <a:lnTo>
                      <a:pt x="77" y="378"/>
                    </a:lnTo>
                    <a:lnTo>
                      <a:pt x="70" y="364"/>
                    </a:lnTo>
                    <a:lnTo>
                      <a:pt x="60" y="345"/>
                    </a:lnTo>
                    <a:lnTo>
                      <a:pt x="51" y="327"/>
                    </a:lnTo>
                    <a:lnTo>
                      <a:pt x="43" y="310"/>
                    </a:lnTo>
                    <a:lnTo>
                      <a:pt x="38" y="297"/>
                    </a:lnTo>
                    <a:lnTo>
                      <a:pt x="37" y="290"/>
                    </a:lnTo>
                    <a:lnTo>
                      <a:pt x="38" y="283"/>
                    </a:lnTo>
                    <a:lnTo>
                      <a:pt x="38" y="275"/>
                    </a:lnTo>
                    <a:lnTo>
                      <a:pt x="37" y="271"/>
                    </a:lnTo>
                    <a:lnTo>
                      <a:pt x="37" y="268"/>
                    </a:lnTo>
                    <a:lnTo>
                      <a:pt x="33" y="266"/>
                    </a:lnTo>
                    <a:lnTo>
                      <a:pt x="26" y="261"/>
                    </a:lnTo>
                    <a:lnTo>
                      <a:pt x="17" y="255"/>
                    </a:lnTo>
                    <a:lnTo>
                      <a:pt x="14" y="249"/>
                    </a:lnTo>
                    <a:lnTo>
                      <a:pt x="14" y="230"/>
                    </a:lnTo>
                    <a:lnTo>
                      <a:pt x="14" y="197"/>
                    </a:lnTo>
                    <a:lnTo>
                      <a:pt x="15" y="162"/>
                    </a:lnTo>
                    <a:lnTo>
                      <a:pt x="17" y="142"/>
                    </a:lnTo>
                    <a:lnTo>
                      <a:pt x="18" y="134"/>
                    </a:lnTo>
                    <a:lnTo>
                      <a:pt x="20" y="124"/>
                    </a:lnTo>
                    <a:lnTo>
                      <a:pt x="18" y="116"/>
                    </a:lnTo>
                    <a:lnTo>
                      <a:pt x="18" y="114"/>
                    </a:lnTo>
                    <a:lnTo>
                      <a:pt x="0" y="85"/>
                    </a:lnTo>
                    <a:lnTo>
                      <a:pt x="22" y="90"/>
                    </a:lnTo>
                    <a:lnTo>
                      <a:pt x="23" y="87"/>
                    </a:lnTo>
                    <a:lnTo>
                      <a:pt x="28" y="80"/>
                    </a:lnTo>
                    <a:lnTo>
                      <a:pt x="37" y="69"/>
                    </a:lnTo>
                    <a:lnTo>
                      <a:pt x="48" y="56"/>
                    </a:lnTo>
                    <a:lnTo>
                      <a:pt x="61" y="43"/>
                    </a:lnTo>
                    <a:lnTo>
                      <a:pt x="77" y="30"/>
                    </a:lnTo>
                    <a:lnTo>
                      <a:pt x="95" y="19"/>
                    </a:lnTo>
                    <a:lnTo>
                      <a:pt x="116" y="10"/>
                    </a:lnTo>
                    <a:lnTo>
                      <a:pt x="137" y="5"/>
                    </a:lnTo>
                    <a:lnTo>
                      <a:pt x="155" y="1"/>
                    </a:lnTo>
                    <a:lnTo>
                      <a:pt x="172" y="0"/>
                    </a:lnTo>
                    <a:lnTo>
                      <a:pt x="187" y="0"/>
                    </a:lnTo>
                    <a:lnTo>
                      <a:pt x="199" y="1"/>
                    </a:lnTo>
                    <a:lnTo>
                      <a:pt x="208" y="3"/>
                    </a:lnTo>
                    <a:lnTo>
                      <a:pt x="213" y="4"/>
                    </a:lnTo>
                    <a:lnTo>
                      <a:pt x="215" y="4"/>
                    </a:lnTo>
                    <a:lnTo>
                      <a:pt x="258" y="21"/>
                    </a:lnTo>
                    <a:lnTo>
                      <a:pt x="260" y="22"/>
                    </a:lnTo>
                    <a:lnTo>
                      <a:pt x="268" y="25"/>
                    </a:lnTo>
                    <a:lnTo>
                      <a:pt x="277" y="30"/>
                    </a:lnTo>
                    <a:lnTo>
                      <a:pt x="290" y="37"/>
                    </a:lnTo>
                    <a:lnTo>
                      <a:pt x="301" y="48"/>
                    </a:lnTo>
                    <a:lnTo>
                      <a:pt x="312" y="60"/>
                    </a:lnTo>
                    <a:lnTo>
                      <a:pt x="320" y="77"/>
                    </a:lnTo>
                    <a:lnTo>
                      <a:pt x="324" y="98"/>
                    </a:lnTo>
                    <a:lnTo>
                      <a:pt x="328" y="134"/>
                    </a:lnTo>
                    <a:lnTo>
                      <a:pt x="330" y="154"/>
                    </a:lnTo>
                    <a:lnTo>
                      <a:pt x="331" y="165"/>
                    </a:lnTo>
                    <a:lnTo>
                      <a:pt x="332" y="168"/>
                    </a:lnTo>
                    <a:lnTo>
                      <a:pt x="335" y="168"/>
                    </a:lnTo>
                    <a:lnTo>
                      <a:pt x="340" y="170"/>
                    </a:lnTo>
                    <a:lnTo>
                      <a:pt x="345" y="175"/>
                    </a:lnTo>
                    <a:lnTo>
                      <a:pt x="347" y="184"/>
                    </a:lnTo>
                    <a:lnTo>
                      <a:pt x="345" y="198"/>
                    </a:lnTo>
                    <a:lnTo>
                      <a:pt x="341" y="216"/>
                    </a:lnTo>
                    <a:lnTo>
                      <a:pt x="336" y="231"/>
                    </a:lnTo>
                    <a:lnTo>
                      <a:pt x="334" y="238"/>
                    </a:lnTo>
                    <a:lnTo>
                      <a:pt x="340" y="312"/>
                    </a:lnTo>
                    <a:lnTo>
                      <a:pt x="277" y="507"/>
                    </a:lnTo>
                    <a:lnTo>
                      <a:pt x="202" y="547"/>
                    </a:lnTo>
                    <a:lnTo>
                      <a:pt x="86" y="39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3" name="Freeform 595"/>
              <p:cNvSpPr>
                <a:spLocks/>
              </p:cNvSpPr>
              <p:nvPr/>
            </p:nvSpPr>
            <p:spPr bwMode="auto">
              <a:xfrm>
                <a:off x="2119" y="1308"/>
                <a:ext cx="65" cy="115"/>
              </a:xfrm>
              <a:custGeom>
                <a:avLst/>
                <a:gdLst>
                  <a:gd name="T0" fmla="*/ 4 w 196"/>
                  <a:gd name="T1" fmla="*/ 9 h 345"/>
                  <a:gd name="T2" fmla="*/ 28 w 196"/>
                  <a:gd name="T3" fmla="*/ 0 h 345"/>
                  <a:gd name="T4" fmla="*/ 31 w 196"/>
                  <a:gd name="T5" fmla="*/ 2 h 345"/>
                  <a:gd name="T6" fmla="*/ 40 w 196"/>
                  <a:gd name="T7" fmla="*/ 4 h 345"/>
                  <a:gd name="T8" fmla="*/ 53 w 196"/>
                  <a:gd name="T9" fmla="*/ 9 h 345"/>
                  <a:gd name="T10" fmla="*/ 69 w 196"/>
                  <a:gd name="T11" fmla="*/ 13 h 345"/>
                  <a:gd name="T12" fmla="*/ 85 w 196"/>
                  <a:gd name="T13" fmla="*/ 18 h 345"/>
                  <a:gd name="T14" fmla="*/ 100 w 196"/>
                  <a:gd name="T15" fmla="*/ 22 h 345"/>
                  <a:gd name="T16" fmla="*/ 112 w 196"/>
                  <a:gd name="T17" fmla="*/ 25 h 345"/>
                  <a:gd name="T18" fmla="*/ 119 w 196"/>
                  <a:gd name="T19" fmla="*/ 26 h 345"/>
                  <a:gd name="T20" fmla="*/ 124 w 196"/>
                  <a:gd name="T21" fmla="*/ 24 h 345"/>
                  <a:gd name="T22" fmla="*/ 127 w 196"/>
                  <a:gd name="T23" fmla="*/ 20 h 345"/>
                  <a:gd name="T24" fmla="*/ 127 w 196"/>
                  <a:gd name="T25" fmla="*/ 15 h 345"/>
                  <a:gd name="T26" fmla="*/ 127 w 196"/>
                  <a:gd name="T27" fmla="*/ 14 h 345"/>
                  <a:gd name="T28" fmla="*/ 129 w 196"/>
                  <a:gd name="T29" fmla="*/ 14 h 345"/>
                  <a:gd name="T30" fmla="*/ 134 w 196"/>
                  <a:gd name="T31" fmla="*/ 15 h 345"/>
                  <a:gd name="T32" fmla="*/ 140 w 196"/>
                  <a:gd name="T33" fmla="*/ 16 h 345"/>
                  <a:gd name="T34" fmla="*/ 145 w 196"/>
                  <a:gd name="T35" fmla="*/ 16 h 345"/>
                  <a:gd name="T36" fmla="*/ 144 w 196"/>
                  <a:gd name="T37" fmla="*/ 30 h 345"/>
                  <a:gd name="T38" fmla="*/ 142 w 196"/>
                  <a:gd name="T39" fmla="*/ 63 h 345"/>
                  <a:gd name="T40" fmla="*/ 141 w 196"/>
                  <a:gd name="T41" fmla="*/ 99 h 345"/>
                  <a:gd name="T42" fmla="*/ 140 w 196"/>
                  <a:gd name="T43" fmla="*/ 128 h 345"/>
                  <a:gd name="T44" fmla="*/ 138 w 196"/>
                  <a:gd name="T45" fmla="*/ 142 h 345"/>
                  <a:gd name="T46" fmla="*/ 133 w 196"/>
                  <a:gd name="T47" fmla="*/ 150 h 345"/>
                  <a:gd name="T48" fmla="*/ 128 w 196"/>
                  <a:gd name="T49" fmla="*/ 153 h 345"/>
                  <a:gd name="T50" fmla="*/ 125 w 196"/>
                  <a:gd name="T51" fmla="*/ 153 h 345"/>
                  <a:gd name="T52" fmla="*/ 140 w 196"/>
                  <a:gd name="T53" fmla="*/ 169 h 345"/>
                  <a:gd name="T54" fmla="*/ 168 w 196"/>
                  <a:gd name="T55" fmla="*/ 177 h 345"/>
                  <a:gd name="T56" fmla="*/ 173 w 196"/>
                  <a:gd name="T57" fmla="*/ 184 h 345"/>
                  <a:gd name="T58" fmla="*/ 183 w 196"/>
                  <a:gd name="T59" fmla="*/ 202 h 345"/>
                  <a:gd name="T60" fmla="*/ 193 w 196"/>
                  <a:gd name="T61" fmla="*/ 229 h 345"/>
                  <a:gd name="T62" fmla="*/ 196 w 196"/>
                  <a:gd name="T63" fmla="*/ 257 h 345"/>
                  <a:gd name="T64" fmla="*/ 195 w 196"/>
                  <a:gd name="T65" fmla="*/ 284 h 345"/>
                  <a:gd name="T66" fmla="*/ 193 w 196"/>
                  <a:gd name="T67" fmla="*/ 306 h 345"/>
                  <a:gd name="T68" fmla="*/ 190 w 196"/>
                  <a:gd name="T69" fmla="*/ 321 h 345"/>
                  <a:gd name="T70" fmla="*/ 189 w 196"/>
                  <a:gd name="T71" fmla="*/ 326 h 345"/>
                  <a:gd name="T72" fmla="*/ 188 w 196"/>
                  <a:gd name="T73" fmla="*/ 327 h 345"/>
                  <a:gd name="T74" fmla="*/ 184 w 196"/>
                  <a:gd name="T75" fmla="*/ 329 h 345"/>
                  <a:gd name="T76" fmla="*/ 179 w 196"/>
                  <a:gd name="T77" fmla="*/ 334 h 345"/>
                  <a:gd name="T78" fmla="*/ 172 w 196"/>
                  <a:gd name="T79" fmla="*/ 338 h 345"/>
                  <a:gd name="T80" fmla="*/ 163 w 196"/>
                  <a:gd name="T81" fmla="*/ 342 h 345"/>
                  <a:gd name="T82" fmla="*/ 153 w 196"/>
                  <a:gd name="T83" fmla="*/ 345 h 345"/>
                  <a:gd name="T84" fmla="*/ 144 w 196"/>
                  <a:gd name="T85" fmla="*/ 345 h 345"/>
                  <a:gd name="T86" fmla="*/ 134 w 196"/>
                  <a:gd name="T87" fmla="*/ 344 h 345"/>
                  <a:gd name="T88" fmla="*/ 124 w 196"/>
                  <a:gd name="T89" fmla="*/ 339 h 345"/>
                  <a:gd name="T90" fmla="*/ 114 w 196"/>
                  <a:gd name="T91" fmla="*/ 333 h 345"/>
                  <a:gd name="T92" fmla="*/ 106 w 196"/>
                  <a:gd name="T93" fmla="*/ 327 h 345"/>
                  <a:gd name="T94" fmla="*/ 97 w 196"/>
                  <a:gd name="T95" fmla="*/ 318 h 345"/>
                  <a:gd name="T96" fmla="*/ 90 w 196"/>
                  <a:gd name="T97" fmla="*/ 312 h 345"/>
                  <a:gd name="T98" fmla="*/ 85 w 196"/>
                  <a:gd name="T99" fmla="*/ 306 h 345"/>
                  <a:gd name="T100" fmla="*/ 81 w 196"/>
                  <a:gd name="T101" fmla="*/ 301 h 345"/>
                  <a:gd name="T102" fmla="*/ 80 w 196"/>
                  <a:gd name="T103" fmla="*/ 300 h 345"/>
                  <a:gd name="T104" fmla="*/ 28 w 196"/>
                  <a:gd name="T105" fmla="*/ 202 h 345"/>
                  <a:gd name="T106" fmla="*/ 29 w 196"/>
                  <a:gd name="T107" fmla="*/ 167 h 345"/>
                  <a:gd name="T108" fmla="*/ 0 w 196"/>
                  <a:gd name="T109" fmla="*/ 144 h 345"/>
                  <a:gd name="T110" fmla="*/ 0 w 196"/>
                  <a:gd name="T111" fmla="*/ 85 h 345"/>
                  <a:gd name="T112" fmla="*/ 4 w 196"/>
                  <a:gd name="T113" fmla="*/ 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" h="345">
                    <a:moveTo>
                      <a:pt x="4" y="9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40" y="4"/>
                    </a:lnTo>
                    <a:lnTo>
                      <a:pt x="53" y="9"/>
                    </a:lnTo>
                    <a:lnTo>
                      <a:pt x="69" y="13"/>
                    </a:lnTo>
                    <a:lnTo>
                      <a:pt x="85" y="18"/>
                    </a:lnTo>
                    <a:lnTo>
                      <a:pt x="100" y="22"/>
                    </a:lnTo>
                    <a:lnTo>
                      <a:pt x="112" y="25"/>
                    </a:lnTo>
                    <a:lnTo>
                      <a:pt x="119" y="26"/>
                    </a:lnTo>
                    <a:lnTo>
                      <a:pt x="124" y="24"/>
                    </a:lnTo>
                    <a:lnTo>
                      <a:pt x="127" y="20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4" y="15"/>
                    </a:lnTo>
                    <a:lnTo>
                      <a:pt x="140" y="16"/>
                    </a:lnTo>
                    <a:lnTo>
                      <a:pt x="145" y="16"/>
                    </a:lnTo>
                    <a:lnTo>
                      <a:pt x="144" y="30"/>
                    </a:lnTo>
                    <a:lnTo>
                      <a:pt x="142" y="63"/>
                    </a:lnTo>
                    <a:lnTo>
                      <a:pt x="141" y="99"/>
                    </a:lnTo>
                    <a:lnTo>
                      <a:pt x="140" y="128"/>
                    </a:lnTo>
                    <a:lnTo>
                      <a:pt x="138" y="142"/>
                    </a:lnTo>
                    <a:lnTo>
                      <a:pt x="133" y="150"/>
                    </a:lnTo>
                    <a:lnTo>
                      <a:pt x="128" y="153"/>
                    </a:lnTo>
                    <a:lnTo>
                      <a:pt x="125" y="153"/>
                    </a:lnTo>
                    <a:lnTo>
                      <a:pt x="140" y="169"/>
                    </a:lnTo>
                    <a:lnTo>
                      <a:pt x="168" y="177"/>
                    </a:lnTo>
                    <a:lnTo>
                      <a:pt x="173" y="184"/>
                    </a:lnTo>
                    <a:lnTo>
                      <a:pt x="183" y="202"/>
                    </a:lnTo>
                    <a:lnTo>
                      <a:pt x="193" y="229"/>
                    </a:lnTo>
                    <a:lnTo>
                      <a:pt x="196" y="257"/>
                    </a:lnTo>
                    <a:lnTo>
                      <a:pt x="195" y="284"/>
                    </a:lnTo>
                    <a:lnTo>
                      <a:pt x="193" y="306"/>
                    </a:lnTo>
                    <a:lnTo>
                      <a:pt x="190" y="321"/>
                    </a:lnTo>
                    <a:lnTo>
                      <a:pt x="189" y="326"/>
                    </a:lnTo>
                    <a:lnTo>
                      <a:pt x="188" y="327"/>
                    </a:lnTo>
                    <a:lnTo>
                      <a:pt x="184" y="329"/>
                    </a:lnTo>
                    <a:lnTo>
                      <a:pt x="179" y="334"/>
                    </a:lnTo>
                    <a:lnTo>
                      <a:pt x="172" y="338"/>
                    </a:lnTo>
                    <a:lnTo>
                      <a:pt x="163" y="342"/>
                    </a:lnTo>
                    <a:lnTo>
                      <a:pt x="153" y="345"/>
                    </a:lnTo>
                    <a:lnTo>
                      <a:pt x="144" y="345"/>
                    </a:lnTo>
                    <a:lnTo>
                      <a:pt x="134" y="344"/>
                    </a:lnTo>
                    <a:lnTo>
                      <a:pt x="124" y="339"/>
                    </a:lnTo>
                    <a:lnTo>
                      <a:pt x="114" y="333"/>
                    </a:lnTo>
                    <a:lnTo>
                      <a:pt x="106" y="327"/>
                    </a:lnTo>
                    <a:lnTo>
                      <a:pt x="97" y="318"/>
                    </a:lnTo>
                    <a:lnTo>
                      <a:pt x="90" y="312"/>
                    </a:lnTo>
                    <a:lnTo>
                      <a:pt x="85" y="306"/>
                    </a:lnTo>
                    <a:lnTo>
                      <a:pt x="81" y="301"/>
                    </a:lnTo>
                    <a:lnTo>
                      <a:pt x="80" y="300"/>
                    </a:lnTo>
                    <a:lnTo>
                      <a:pt x="28" y="202"/>
                    </a:lnTo>
                    <a:lnTo>
                      <a:pt x="29" y="167"/>
                    </a:lnTo>
                    <a:lnTo>
                      <a:pt x="0" y="144"/>
                    </a:lnTo>
                    <a:lnTo>
                      <a:pt x="0" y="85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4" name="Freeform 596"/>
              <p:cNvSpPr>
                <a:spLocks/>
              </p:cNvSpPr>
              <p:nvPr/>
            </p:nvSpPr>
            <p:spPr bwMode="auto">
              <a:xfrm>
                <a:off x="2118" y="1269"/>
                <a:ext cx="74" cy="36"/>
              </a:xfrm>
              <a:custGeom>
                <a:avLst/>
                <a:gdLst>
                  <a:gd name="T0" fmla="*/ 215 w 220"/>
                  <a:gd name="T1" fmla="*/ 20 h 109"/>
                  <a:gd name="T2" fmla="*/ 217 w 220"/>
                  <a:gd name="T3" fmla="*/ 20 h 109"/>
                  <a:gd name="T4" fmla="*/ 218 w 220"/>
                  <a:gd name="T5" fmla="*/ 21 h 109"/>
                  <a:gd name="T6" fmla="*/ 219 w 220"/>
                  <a:gd name="T7" fmla="*/ 21 h 109"/>
                  <a:gd name="T8" fmla="*/ 220 w 220"/>
                  <a:gd name="T9" fmla="*/ 22 h 109"/>
                  <a:gd name="T10" fmla="*/ 220 w 220"/>
                  <a:gd name="T11" fmla="*/ 23 h 109"/>
                  <a:gd name="T12" fmla="*/ 210 w 220"/>
                  <a:gd name="T13" fmla="*/ 26 h 109"/>
                  <a:gd name="T14" fmla="*/ 202 w 220"/>
                  <a:gd name="T15" fmla="*/ 26 h 109"/>
                  <a:gd name="T16" fmla="*/ 193 w 220"/>
                  <a:gd name="T17" fmla="*/ 23 h 109"/>
                  <a:gd name="T18" fmla="*/ 186 w 220"/>
                  <a:gd name="T19" fmla="*/ 21 h 109"/>
                  <a:gd name="T20" fmla="*/ 177 w 220"/>
                  <a:gd name="T21" fmla="*/ 17 h 109"/>
                  <a:gd name="T22" fmla="*/ 169 w 220"/>
                  <a:gd name="T23" fmla="*/ 15 h 109"/>
                  <a:gd name="T24" fmla="*/ 160 w 220"/>
                  <a:gd name="T25" fmla="*/ 13 h 109"/>
                  <a:gd name="T26" fmla="*/ 152 w 220"/>
                  <a:gd name="T27" fmla="*/ 15 h 109"/>
                  <a:gd name="T28" fmla="*/ 137 w 220"/>
                  <a:gd name="T29" fmla="*/ 18 h 109"/>
                  <a:gd name="T30" fmla="*/ 124 w 220"/>
                  <a:gd name="T31" fmla="*/ 22 h 109"/>
                  <a:gd name="T32" fmla="*/ 109 w 220"/>
                  <a:gd name="T33" fmla="*/ 28 h 109"/>
                  <a:gd name="T34" fmla="*/ 96 w 220"/>
                  <a:gd name="T35" fmla="*/ 34 h 109"/>
                  <a:gd name="T36" fmla="*/ 82 w 220"/>
                  <a:gd name="T37" fmla="*/ 42 h 109"/>
                  <a:gd name="T38" fmla="*/ 70 w 220"/>
                  <a:gd name="T39" fmla="*/ 50 h 109"/>
                  <a:gd name="T40" fmla="*/ 58 w 220"/>
                  <a:gd name="T41" fmla="*/ 59 h 109"/>
                  <a:gd name="T42" fmla="*/ 47 w 220"/>
                  <a:gd name="T43" fmla="*/ 70 h 109"/>
                  <a:gd name="T44" fmla="*/ 38 w 220"/>
                  <a:gd name="T45" fmla="*/ 80 h 109"/>
                  <a:gd name="T46" fmla="*/ 30 w 220"/>
                  <a:gd name="T47" fmla="*/ 89 h 109"/>
                  <a:gd name="T48" fmla="*/ 21 w 220"/>
                  <a:gd name="T49" fmla="*/ 98 h 109"/>
                  <a:gd name="T50" fmla="*/ 15 w 220"/>
                  <a:gd name="T51" fmla="*/ 109 h 109"/>
                  <a:gd name="T52" fmla="*/ 9 w 220"/>
                  <a:gd name="T53" fmla="*/ 103 h 109"/>
                  <a:gd name="T54" fmla="*/ 4 w 220"/>
                  <a:gd name="T55" fmla="*/ 94 h 109"/>
                  <a:gd name="T56" fmla="*/ 0 w 220"/>
                  <a:gd name="T57" fmla="*/ 86 h 109"/>
                  <a:gd name="T58" fmla="*/ 3 w 220"/>
                  <a:gd name="T59" fmla="*/ 76 h 109"/>
                  <a:gd name="T60" fmla="*/ 5 w 220"/>
                  <a:gd name="T61" fmla="*/ 76 h 109"/>
                  <a:gd name="T62" fmla="*/ 8 w 220"/>
                  <a:gd name="T63" fmla="*/ 78 h 109"/>
                  <a:gd name="T64" fmla="*/ 9 w 220"/>
                  <a:gd name="T65" fmla="*/ 81 h 109"/>
                  <a:gd name="T66" fmla="*/ 11 w 220"/>
                  <a:gd name="T67" fmla="*/ 83 h 109"/>
                  <a:gd name="T68" fmla="*/ 26 w 220"/>
                  <a:gd name="T69" fmla="*/ 68 h 109"/>
                  <a:gd name="T70" fmla="*/ 42 w 220"/>
                  <a:gd name="T71" fmla="*/ 54 h 109"/>
                  <a:gd name="T72" fmla="*/ 58 w 220"/>
                  <a:gd name="T73" fmla="*/ 40 h 109"/>
                  <a:gd name="T74" fmla="*/ 75 w 220"/>
                  <a:gd name="T75" fmla="*/ 28 h 109"/>
                  <a:gd name="T76" fmla="*/ 93 w 220"/>
                  <a:gd name="T77" fmla="*/ 18 h 109"/>
                  <a:gd name="T78" fmla="*/ 113 w 220"/>
                  <a:gd name="T79" fmla="*/ 10 h 109"/>
                  <a:gd name="T80" fmla="*/ 132 w 220"/>
                  <a:gd name="T81" fmla="*/ 4 h 109"/>
                  <a:gd name="T82" fmla="*/ 153 w 220"/>
                  <a:gd name="T83" fmla="*/ 0 h 109"/>
                  <a:gd name="T84" fmla="*/ 162 w 220"/>
                  <a:gd name="T85" fmla="*/ 0 h 109"/>
                  <a:gd name="T86" fmla="*/ 170 w 220"/>
                  <a:gd name="T87" fmla="*/ 1 h 109"/>
                  <a:gd name="T88" fmla="*/ 179 w 220"/>
                  <a:gd name="T89" fmla="*/ 2 h 109"/>
                  <a:gd name="T90" fmla="*/ 186 w 220"/>
                  <a:gd name="T91" fmla="*/ 5 h 109"/>
                  <a:gd name="T92" fmla="*/ 193 w 220"/>
                  <a:gd name="T93" fmla="*/ 7 h 109"/>
                  <a:gd name="T94" fmla="*/ 201 w 220"/>
                  <a:gd name="T95" fmla="*/ 11 h 109"/>
                  <a:gd name="T96" fmla="*/ 208 w 220"/>
                  <a:gd name="T97" fmla="*/ 15 h 109"/>
                  <a:gd name="T98" fmla="*/ 215 w 220"/>
                  <a:gd name="T99" fmla="*/ 2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0" h="109">
                    <a:moveTo>
                      <a:pt x="215" y="20"/>
                    </a:moveTo>
                    <a:lnTo>
                      <a:pt x="217" y="20"/>
                    </a:lnTo>
                    <a:lnTo>
                      <a:pt x="218" y="21"/>
                    </a:lnTo>
                    <a:lnTo>
                      <a:pt x="219" y="21"/>
                    </a:lnTo>
                    <a:lnTo>
                      <a:pt x="220" y="22"/>
                    </a:lnTo>
                    <a:lnTo>
                      <a:pt x="220" y="23"/>
                    </a:lnTo>
                    <a:lnTo>
                      <a:pt x="210" y="26"/>
                    </a:lnTo>
                    <a:lnTo>
                      <a:pt x="202" y="26"/>
                    </a:lnTo>
                    <a:lnTo>
                      <a:pt x="193" y="23"/>
                    </a:lnTo>
                    <a:lnTo>
                      <a:pt x="186" y="21"/>
                    </a:lnTo>
                    <a:lnTo>
                      <a:pt x="177" y="17"/>
                    </a:lnTo>
                    <a:lnTo>
                      <a:pt x="169" y="15"/>
                    </a:lnTo>
                    <a:lnTo>
                      <a:pt x="160" y="13"/>
                    </a:lnTo>
                    <a:lnTo>
                      <a:pt x="152" y="15"/>
                    </a:lnTo>
                    <a:lnTo>
                      <a:pt x="137" y="18"/>
                    </a:lnTo>
                    <a:lnTo>
                      <a:pt x="124" y="22"/>
                    </a:lnTo>
                    <a:lnTo>
                      <a:pt x="109" y="28"/>
                    </a:lnTo>
                    <a:lnTo>
                      <a:pt x="96" y="34"/>
                    </a:lnTo>
                    <a:lnTo>
                      <a:pt x="82" y="42"/>
                    </a:lnTo>
                    <a:lnTo>
                      <a:pt x="70" y="50"/>
                    </a:lnTo>
                    <a:lnTo>
                      <a:pt x="58" y="59"/>
                    </a:lnTo>
                    <a:lnTo>
                      <a:pt x="47" y="70"/>
                    </a:lnTo>
                    <a:lnTo>
                      <a:pt x="38" y="80"/>
                    </a:lnTo>
                    <a:lnTo>
                      <a:pt x="30" y="89"/>
                    </a:lnTo>
                    <a:lnTo>
                      <a:pt x="21" y="98"/>
                    </a:lnTo>
                    <a:lnTo>
                      <a:pt x="15" y="109"/>
                    </a:lnTo>
                    <a:lnTo>
                      <a:pt x="9" y="103"/>
                    </a:lnTo>
                    <a:lnTo>
                      <a:pt x="4" y="94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8" y="78"/>
                    </a:lnTo>
                    <a:lnTo>
                      <a:pt x="9" y="81"/>
                    </a:lnTo>
                    <a:lnTo>
                      <a:pt x="11" y="83"/>
                    </a:lnTo>
                    <a:lnTo>
                      <a:pt x="26" y="68"/>
                    </a:lnTo>
                    <a:lnTo>
                      <a:pt x="42" y="54"/>
                    </a:lnTo>
                    <a:lnTo>
                      <a:pt x="58" y="40"/>
                    </a:lnTo>
                    <a:lnTo>
                      <a:pt x="75" y="28"/>
                    </a:lnTo>
                    <a:lnTo>
                      <a:pt x="93" y="18"/>
                    </a:lnTo>
                    <a:lnTo>
                      <a:pt x="113" y="10"/>
                    </a:lnTo>
                    <a:lnTo>
                      <a:pt x="132" y="4"/>
                    </a:lnTo>
                    <a:lnTo>
                      <a:pt x="153" y="0"/>
                    </a:lnTo>
                    <a:lnTo>
                      <a:pt x="162" y="0"/>
                    </a:lnTo>
                    <a:lnTo>
                      <a:pt x="170" y="1"/>
                    </a:lnTo>
                    <a:lnTo>
                      <a:pt x="179" y="2"/>
                    </a:lnTo>
                    <a:lnTo>
                      <a:pt x="186" y="5"/>
                    </a:lnTo>
                    <a:lnTo>
                      <a:pt x="193" y="7"/>
                    </a:lnTo>
                    <a:lnTo>
                      <a:pt x="201" y="11"/>
                    </a:lnTo>
                    <a:lnTo>
                      <a:pt x="208" y="15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5" name="Freeform 597"/>
              <p:cNvSpPr>
                <a:spLocks/>
              </p:cNvSpPr>
              <p:nvPr/>
            </p:nvSpPr>
            <p:spPr bwMode="auto">
              <a:xfrm>
                <a:off x="1697" y="1278"/>
                <a:ext cx="755" cy="451"/>
              </a:xfrm>
              <a:custGeom>
                <a:avLst/>
                <a:gdLst>
                  <a:gd name="T0" fmla="*/ 1468 w 2266"/>
                  <a:gd name="T1" fmla="*/ 371 h 1353"/>
                  <a:gd name="T2" fmla="*/ 1339 w 2266"/>
                  <a:gd name="T3" fmla="*/ 361 h 1353"/>
                  <a:gd name="T4" fmla="*/ 1279 w 2266"/>
                  <a:gd name="T5" fmla="*/ 235 h 1353"/>
                  <a:gd name="T6" fmla="*/ 1303 w 2266"/>
                  <a:gd name="T7" fmla="*/ 333 h 1353"/>
                  <a:gd name="T8" fmla="*/ 1235 w 2266"/>
                  <a:gd name="T9" fmla="*/ 682 h 1353"/>
                  <a:gd name="T10" fmla="*/ 1134 w 2266"/>
                  <a:gd name="T11" fmla="*/ 616 h 1353"/>
                  <a:gd name="T12" fmla="*/ 1050 w 2266"/>
                  <a:gd name="T13" fmla="*/ 293 h 1353"/>
                  <a:gd name="T14" fmla="*/ 677 w 2266"/>
                  <a:gd name="T15" fmla="*/ 341 h 1353"/>
                  <a:gd name="T16" fmla="*/ 666 w 2266"/>
                  <a:gd name="T17" fmla="*/ 268 h 1353"/>
                  <a:gd name="T18" fmla="*/ 642 w 2266"/>
                  <a:gd name="T19" fmla="*/ 351 h 1353"/>
                  <a:gd name="T20" fmla="*/ 459 w 2266"/>
                  <a:gd name="T21" fmla="*/ 344 h 1353"/>
                  <a:gd name="T22" fmla="*/ 509 w 2266"/>
                  <a:gd name="T23" fmla="*/ 481 h 1353"/>
                  <a:gd name="T24" fmla="*/ 437 w 2266"/>
                  <a:gd name="T25" fmla="*/ 344 h 1353"/>
                  <a:gd name="T26" fmla="*/ 466 w 2266"/>
                  <a:gd name="T27" fmla="*/ 256 h 1353"/>
                  <a:gd name="T28" fmla="*/ 425 w 2266"/>
                  <a:gd name="T29" fmla="*/ 229 h 1353"/>
                  <a:gd name="T30" fmla="*/ 442 w 2266"/>
                  <a:gd name="T31" fmla="*/ 253 h 1353"/>
                  <a:gd name="T32" fmla="*/ 364 w 2266"/>
                  <a:gd name="T33" fmla="*/ 302 h 1353"/>
                  <a:gd name="T34" fmla="*/ 327 w 2266"/>
                  <a:gd name="T35" fmla="*/ 322 h 1353"/>
                  <a:gd name="T36" fmla="*/ 399 w 2266"/>
                  <a:gd name="T37" fmla="*/ 150 h 1353"/>
                  <a:gd name="T38" fmla="*/ 431 w 2266"/>
                  <a:gd name="T39" fmla="*/ 76 h 1353"/>
                  <a:gd name="T40" fmla="*/ 363 w 2266"/>
                  <a:gd name="T41" fmla="*/ 226 h 1353"/>
                  <a:gd name="T42" fmla="*/ 232 w 2266"/>
                  <a:gd name="T43" fmla="*/ 449 h 1353"/>
                  <a:gd name="T44" fmla="*/ 78 w 2266"/>
                  <a:gd name="T45" fmla="*/ 862 h 1353"/>
                  <a:gd name="T46" fmla="*/ 389 w 2266"/>
                  <a:gd name="T47" fmla="*/ 386 h 1353"/>
                  <a:gd name="T48" fmla="*/ 413 w 2266"/>
                  <a:gd name="T49" fmla="*/ 627 h 1353"/>
                  <a:gd name="T50" fmla="*/ 266 w 2266"/>
                  <a:gd name="T51" fmla="*/ 600 h 1353"/>
                  <a:gd name="T52" fmla="*/ 287 w 2266"/>
                  <a:gd name="T53" fmla="*/ 691 h 1353"/>
                  <a:gd name="T54" fmla="*/ 167 w 2266"/>
                  <a:gd name="T55" fmla="*/ 826 h 1353"/>
                  <a:gd name="T56" fmla="*/ 156 w 2266"/>
                  <a:gd name="T57" fmla="*/ 884 h 1353"/>
                  <a:gd name="T58" fmla="*/ 229 w 2266"/>
                  <a:gd name="T59" fmla="*/ 928 h 1353"/>
                  <a:gd name="T60" fmla="*/ 125 w 2266"/>
                  <a:gd name="T61" fmla="*/ 931 h 1353"/>
                  <a:gd name="T62" fmla="*/ 25 w 2266"/>
                  <a:gd name="T63" fmla="*/ 1290 h 1353"/>
                  <a:gd name="T64" fmla="*/ 234 w 2266"/>
                  <a:gd name="T65" fmla="*/ 1102 h 1353"/>
                  <a:gd name="T66" fmla="*/ 407 w 2266"/>
                  <a:gd name="T67" fmla="*/ 1248 h 1353"/>
                  <a:gd name="T68" fmla="*/ 568 w 2266"/>
                  <a:gd name="T69" fmla="*/ 1298 h 1353"/>
                  <a:gd name="T70" fmla="*/ 573 w 2266"/>
                  <a:gd name="T71" fmla="*/ 1227 h 1353"/>
                  <a:gd name="T72" fmla="*/ 356 w 2266"/>
                  <a:gd name="T73" fmla="*/ 992 h 1353"/>
                  <a:gd name="T74" fmla="*/ 667 w 2266"/>
                  <a:gd name="T75" fmla="*/ 1118 h 1353"/>
                  <a:gd name="T76" fmla="*/ 890 w 2266"/>
                  <a:gd name="T77" fmla="*/ 1093 h 1353"/>
                  <a:gd name="T78" fmla="*/ 873 w 2266"/>
                  <a:gd name="T79" fmla="*/ 1217 h 1353"/>
                  <a:gd name="T80" fmla="*/ 1054 w 2266"/>
                  <a:gd name="T81" fmla="*/ 1111 h 1353"/>
                  <a:gd name="T82" fmla="*/ 1303 w 2266"/>
                  <a:gd name="T83" fmla="*/ 1077 h 1353"/>
                  <a:gd name="T84" fmla="*/ 1479 w 2266"/>
                  <a:gd name="T85" fmla="*/ 1004 h 1353"/>
                  <a:gd name="T86" fmla="*/ 1898 w 2266"/>
                  <a:gd name="T87" fmla="*/ 1274 h 1353"/>
                  <a:gd name="T88" fmla="*/ 1725 w 2266"/>
                  <a:gd name="T89" fmla="*/ 923 h 1353"/>
                  <a:gd name="T90" fmla="*/ 1906 w 2266"/>
                  <a:gd name="T91" fmla="*/ 1213 h 1353"/>
                  <a:gd name="T92" fmla="*/ 2005 w 2266"/>
                  <a:gd name="T93" fmla="*/ 1227 h 1353"/>
                  <a:gd name="T94" fmla="*/ 2072 w 2266"/>
                  <a:gd name="T95" fmla="*/ 1294 h 1353"/>
                  <a:gd name="T96" fmla="*/ 2072 w 2266"/>
                  <a:gd name="T97" fmla="*/ 1217 h 1353"/>
                  <a:gd name="T98" fmla="*/ 2106 w 2266"/>
                  <a:gd name="T99" fmla="*/ 1228 h 1353"/>
                  <a:gd name="T100" fmla="*/ 2146 w 2266"/>
                  <a:gd name="T101" fmla="*/ 856 h 1353"/>
                  <a:gd name="T102" fmla="*/ 2266 w 2266"/>
                  <a:gd name="T103" fmla="*/ 547 h 1353"/>
                  <a:gd name="T104" fmla="*/ 2175 w 2266"/>
                  <a:gd name="T105" fmla="*/ 361 h 1353"/>
                  <a:gd name="T106" fmla="*/ 1953 w 2266"/>
                  <a:gd name="T107" fmla="*/ 240 h 1353"/>
                  <a:gd name="T108" fmla="*/ 1610 w 2266"/>
                  <a:gd name="T109" fmla="*/ 221 h 1353"/>
                  <a:gd name="T110" fmla="*/ 1485 w 2266"/>
                  <a:gd name="T111" fmla="*/ 1 h 1353"/>
                  <a:gd name="T112" fmla="*/ 1565 w 2266"/>
                  <a:gd name="T113" fmla="*/ 141 h 1353"/>
                  <a:gd name="T114" fmla="*/ 1462 w 2266"/>
                  <a:gd name="T115" fmla="*/ 61 h 1353"/>
                  <a:gd name="T116" fmla="*/ 1485 w 2266"/>
                  <a:gd name="T117" fmla="*/ 99 h 1353"/>
                  <a:gd name="T118" fmla="*/ 1586 w 2266"/>
                  <a:gd name="T119" fmla="*/ 203 h 1353"/>
                  <a:gd name="T120" fmla="*/ 1517 w 2266"/>
                  <a:gd name="T121" fmla="*/ 477 h 1353"/>
                  <a:gd name="T122" fmla="*/ 1467 w 2266"/>
                  <a:gd name="T123" fmla="*/ 421 h 1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66" h="1353">
                    <a:moveTo>
                      <a:pt x="1467" y="421"/>
                    </a:moveTo>
                    <a:lnTo>
                      <a:pt x="1467" y="421"/>
                    </a:lnTo>
                    <a:lnTo>
                      <a:pt x="1468" y="419"/>
                    </a:lnTo>
                    <a:lnTo>
                      <a:pt x="1468" y="419"/>
                    </a:lnTo>
                    <a:lnTo>
                      <a:pt x="1470" y="419"/>
                    </a:lnTo>
                    <a:lnTo>
                      <a:pt x="1483" y="434"/>
                    </a:lnTo>
                    <a:lnTo>
                      <a:pt x="1485" y="435"/>
                    </a:lnTo>
                    <a:lnTo>
                      <a:pt x="1488" y="435"/>
                    </a:lnTo>
                    <a:lnTo>
                      <a:pt x="1490" y="433"/>
                    </a:lnTo>
                    <a:lnTo>
                      <a:pt x="1492" y="430"/>
                    </a:lnTo>
                    <a:lnTo>
                      <a:pt x="1478" y="412"/>
                    </a:lnTo>
                    <a:lnTo>
                      <a:pt x="1510" y="384"/>
                    </a:lnTo>
                    <a:lnTo>
                      <a:pt x="1510" y="382"/>
                    </a:lnTo>
                    <a:lnTo>
                      <a:pt x="1511" y="379"/>
                    </a:lnTo>
                    <a:lnTo>
                      <a:pt x="1512" y="378"/>
                    </a:lnTo>
                    <a:lnTo>
                      <a:pt x="1511" y="375"/>
                    </a:lnTo>
                    <a:lnTo>
                      <a:pt x="1505" y="380"/>
                    </a:lnTo>
                    <a:lnTo>
                      <a:pt x="1499" y="384"/>
                    </a:lnTo>
                    <a:lnTo>
                      <a:pt x="1493" y="389"/>
                    </a:lnTo>
                    <a:lnTo>
                      <a:pt x="1487" y="393"/>
                    </a:lnTo>
                    <a:lnTo>
                      <a:pt x="1481" y="396"/>
                    </a:lnTo>
                    <a:lnTo>
                      <a:pt x="1474" y="400"/>
                    </a:lnTo>
                    <a:lnTo>
                      <a:pt x="1468" y="404"/>
                    </a:lnTo>
                    <a:lnTo>
                      <a:pt x="1462" y="406"/>
                    </a:lnTo>
                    <a:lnTo>
                      <a:pt x="1467" y="388"/>
                    </a:lnTo>
                    <a:lnTo>
                      <a:pt x="1468" y="371"/>
                    </a:lnTo>
                    <a:lnTo>
                      <a:pt x="1467" y="352"/>
                    </a:lnTo>
                    <a:lnTo>
                      <a:pt x="1465" y="333"/>
                    </a:lnTo>
                    <a:lnTo>
                      <a:pt x="1460" y="314"/>
                    </a:lnTo>
                    <a:lnTo>
                      <a:pt x="1454" y="297"/>
                    </a:lnTo>
                    <a:lnTo>
                      <a:pt x="1448" y="280"/>
                    </a:lnTo>
                    <a:lnTo>
                      <a:pt x="1438" y="264"/>
                    </a:lnTo>
                    <a:lnTo>
                      <a:pt x="1437" y="264"/>
                    </a:lnTo>
                    <a:lnTo>
                      <a:pt x="1435" y="264"/>
                    </a:lnTo>
                    <a:lnTo>
                      <a:pt x="1434" y="265"/>
                    </a:lnTo>
                    <a:lnTo>
                      <a:pt x="1434" y="267"/>
                    </a:lnTo>
                    <a:lnTo>
                      <a:pt x="1445" y="302"/>
                    </a:lnTo>
                    <a:lnTo>
                      <a:pt x="1452" y="339"/>
                    </a:lnTo>
                    <a:lnTo>
                      <a:pt x="1455" y="377"/>
                    </a:lnTo>
                    <a:lnTo>
                      <a:pt x="1450" y="415"/>
                    </a:lnTo>
                    <a:lnTo>
                      <a:pt x="1443" y="419"/>
                    </a:lnTo>
                    <a:lnTo>
                      <a:pt x="1434" y="422"/>
                    </a:lnTo>
                    <a:lnTo>
                      <a:pt x="1426" y="424"/>
                    </a:lnTo>
                    <a:lnTo>
                      <a:pt x="1416" y="424"/>
                    </a:lnTo>
                    <a:lnTo>
                      <a:pt x="1407" y="424"/>
                    </a:lnTo>
                    <a:lnTo>
                      <a:pt x="1399" y="423"/>
                    </a:lnTo>
                    <a:lnTo>
                      <a:pt x="1390" y="422"/>
                    </a:lnTo>
                    <a:lnTo>
                      <a:pt x="1382" y="419"/>
                    </a:lnTo>
                    <a:lnTo>
                      <a:pt x="1368" y="406"/>
                    </a:lnTo>
                    <a:lnTo>
                      <a:pt x="1357" y="393"/>
                    </a:lnTo>
                    <a:lnTo>
                      <a:pt x="1347" y="377"/>
                    </a:lnTo>
                    <a:lnTo>
                      <a:pt x="1339" y="361"/>
                    </a:lnTo>
                    <a:lnTo>
                      <a:pt x="1330" y="345"/>
                    </a:lnTo>
                    <a:lnTo>
                      <a:pt x="1323" y="329"/>
                    </a:lnTo>
                    <a:lnTo>
                      <a:pt x="1314" y="313"/>
                    </a:lnTo>
                    <a:lnTo>
                      <a:pt x="1305" y="297"/>
                    </a:lnTo>
                    <a:lnTo>
                      <a:pt x="1303" y="291"/>
                    </a:lnTo>
                    <a:lnTo>
                      <a:pt x="1302" y="284"/>
                    </a:lnTo>
                    <a:lnTo>
                      <a:pt x="1302" y="278"/>
                    </a:lnTo>
                    <a:lnTo>
                      <a:pt x="1306" y="274"/>
                    </a:lnTo>
                    <a:lnTo>
                      <a:pt x="1306" y="270"/>
                    </a:lnTo>
                    <a:lnTo>
                      <a:pt x="1305" y="267"/>
                    </a:lnTo>
                    <a:lnTo>
                      <a:pt x="1301" y="264"/>
                    </a:lnTo>
                    <a:lnTo>
                      <a:pt x="1300" y="260"/>
                    </a:lnTo>
                    <a:lnTo>
                      <a:pt x="1303" y="260"/>
                    </a:lnTo>
                    <a:lnTo>
                      <a:pt x="1308" y="259"/>
                    </a:lnTo>
                    <a:lnTo>
                      <a:pt x="1312" y="258"/>
                    </a:lnTo>
                    <a:lnTo>
                      <a:pt x="1316" y="256"/>
                    </a:lnTo>
                    <a:lnTo>
                      <a:pt x="1316" y="254"/>
                    </a:lnTo>
                    <a:lnTo>
                      <a:pt x="1314" y="253"/>
                    </a:lnTo>
                    <a:lnTo>
                      <a:pt x="1313" y="253"/>
                    </a:lnTo>
                    <a:lnTo>
                      <a:pt x="1313" y="252"/>
                    </a:lnTo>
                    <a:lnTo>
                      <a:pt x="1307" y="251"/>
                    </a:lnTo>
                    <a:lnTo>
                      <a:pt x="1301" y="248"/>
                    </a:lnTo>
                    <a:lnTo>
                      <a:pt x="1295" y="246"/>
                    </a:lnTo>
                    <a:lnTo>
                      <a:pt x="1289" y="242"/>
                    </a:lnTo>
                    <a:lnTo>
                      <a:pt x="1284" y="238"/>
                    </a:lnTo>
                    <a:lnTo>
                      <a:pt x="1279" y="235"/>
                    </a:lnTo>
                    <a:lnTo>
                      <a:pt x="1275" y="230"/>
                    </a:lnTo>
                    <a:lnTo>
                      <a:pt x="1272" y="225"/>
                    </a:lnTo>
                    <a:lnTo>
                      <a:pt x="1273" y="202"/>
                    </a:lnTo>
                    <a:lnTo>
                      <a:pt x="1273" y="178"/>
                    </a:lnTo>
                    <a:lnTo>
                      <a:pt x="1272" y="154"/>
                    </a:lnTo>
                    <a:lnTo>
                      <a:pt x="1273" y="131"/>
                    </a:lnTo>
                    <a:lnTo>
                      <a:pt x="1273" y="130"/>
                    </a:lnTo>
                    <a:lnTo>
                      <a:pt x="1272" y="128"/>
                    </a:lnTo>
                    <a:lnTo>
                      <a:pt x="1270" y="128"/>
                    </a:lnTo>
                    <a:lnTo>
                      <a:pt x="1269" y="127"/>
                    </a:lnTo>
                    <a:lnTo>
                      <a:pt x="1263" y="155"/>
                    </a:lnTo>
                    <a:lnTo>
                      <a:pt x="1258" y="183"/>
                    </a:lnTo>
                    <a:lnTo>
                      <a:pt x="1257" y="213"/>
                    </a:lnTo>
                    <a:lnTo>
                      <a:pt x="1261" y="241"/>
                    </a:lnTo>
                    <a:lnTo>
                      <a:pt x="1266" y="247"/>
                    </a:lnTo>
                    <a:lnTo>
                      <a:pt x="1270" y="249"/>
                    </a:lnTo>
                    <a:lnTo>
                      <a:pt x="1275" y="252"/>
                    </a:lnTo>
                    <a:lnTo>
                      <a:pt x="1281" y="256"/>
                    </a:lnTo>
                    <a:lnTo>
                      <a:pt x="1283" y="264"/>
                    </a:lnTo>
                    <a:lnTo>
                      <a:pt x="1283" y="273"/>
                    </a:lnTo>
                    <a:lnTo>
                      <a:pt x="1283" y="281"/>
                    </a:lnTo>
                    <a:lnTo>
                      <a:pt x="1286" y="290"/>
                    </a:lnTo>
                    <a:lnTo>
                      <a:pt x="1290" y="301"/>
                    </a:lnTo>
                    <a:lnTo>
                      <a:pt x="1294" y="312"/>
                    </a:lnTo>
                    <a:lnTo>
                      <a:pt x="1298" y="322"/>
                    </a:lnTo>
                    <a:lnTo>
                      <a:pt x="1303" y="333"/>
                    </a:lnTo>
                    <a:lnTo>
                      <a:pt x="1308" y="342"/>
                    </a:lnTo>
                    <a:lnTo>
                      <a:pt x="1313" y="352"/>
                    </a:lnTo>
                    <a:lnTo>
                      <a:pt x="1319" y="363"/>
                    </a:lnTo>
                    <a:lnTo>
                      <a:pt x="1324" y="373"/>
                    </a:lnTo>
                    <a:lnTo>
                      <a:pt x="1319" y="382"/>
                    </a:lnTo>
                    <a:lnTo>
                      <a:pt x="1314" y="389"/>
                    </a:lnTo>
                    <a:lnTo>
                      <a:pt x="1308" y="396"/>
                    </a:lnTo>
                    <a:lnTo>
                      <a:pt x="1302" y="404"/>
                    </a:lnTo>
                    <a:lnTo>
                      <a:pt x="1296" y="411"/>
                    </a:lnTo>
                    <a:lnTo>
                      <a:pt x="1290" y="419"/>
                    </a:lnTo>
                    <a:lnTo>
                      <a:pt x="1284" y="427"/>
                    </a:lnTo>
                    <a:lnTo>
                      <a:pt x="1279" y="434"/>
                    </a:lnTo>
                    <a:lnTo>
                      <a:pt x="1273" y="456"/>
                    </a:lnTo>
                    <a:lnTo>
                      <a:pt x="1272" y="479"/>
                    </a:lnTo>
                    <a:lnTo>
                      <a:pt x="1273" y="504"/>
                    </a:lnTo>
                    <a:lnTo>
                      <a:pt x="1273" y="527"/>
                    </a:lnTo>
                    <a:lnTo>
                      <a:pt x="1273" y="548"/>
                    </a:lnTo>
                    <a:lnTo>
                      <a:pt x="1269" y="567"/>
                    </a:lnTo>
                    <a:lnTo>
                      <a:pt x="1266" y="588"/>
                    </a:lnTo>
                    <a:lnTo>
                      <a:pt x="1263" y="609"/>
                    </a:lnTo>
                    <a:lnTo>
                      <a:pt x="1263" y="624"/>
                    </a:lnTo>
                    <a:lnTo>
                      <a:pt x="1261" y="637"/>
                    </a:lnTo>
                    <a:lnTo>
                      <a:pt x="1256" y="651"/>
                    </a:lnTo>
                    <a:lnTo>
                      <a:pt x="1251" y="664"/>
                    </a:lnTo>
                    <a:lnTo>
                      <a:pt x="1241" y="673"/>
                    </a:lnTo>
                    <a:lnTo>
                      <a:pt x="1235" y="682"/>
                    </a:lnTo>
                    <a:lnTo>
                      <a:pt x="1229" y="693"/>
                    </a:lnTo>
                    <a:lnTo>
                      <a:pt x="1225" y="704"/>
                    </a:lnTo>
                    <a:lnTo>
                      <a:pt x="1212" y="715"/>
                    </a:lnTo>
                    <a:lnTo>
                      <a:pt x="1202" y="729"/>
                    </a:lnTo>
                    <a:lnTo>
                      <a:pt x="1195" y="745"/>
                    </a:lnTo>
                    <a:lnTo>
                      <a:pt x="1193" y="762"/>
                    </a:lnTo>
                    <a:lnTo>
                      <a:pt x="1185" y="753"/>
                    </a:lnTo>
                    <a:lnTo>
                      <a:pt x="1178" y="744"/>
                    </a:lnTo>
                    <a:lnTo>
                      <a:pt x="1170" y="734"/>
                    </a:lnTo>
                    <a:lnTo>
                      <a:pt x="1164" y="724"/>
                    </a:lnTo>
                    <a:lnTo>
                      <a:pt x="1156" y="712"/>
                    </a:lnTo>
                    <a:lnTo>
                      <a:pt x="1149" y="700"/>
                    </a:lnTo>
                    <a:lnTo>
                      <a:pt x="1145" y="686"/>
                    </a:lnTo>
                    <a:lnTo>
                      <a:pt x="1137" y="674"/>
                    </a:lnTo>
                    <a:lnTo>
                      <a:pt x="1134" y="669"/>
                    </a:lnTo>
                    <a:lnTo>
                      <a:pt x="1130" y="665"/>
                    </a:lnTo>
                    <a:lnTo>
                      <a:pt x="1125" y="662"/>
                    </a:lnTo>
                    <a:lnTo>
                      <a:pt x="1120" y="658"/>
                    </a:lnTo>
                    <a:lnTo>
                      <a:pt x="1115" y="656"/>
                    </a:lnTo>
                    <a:lnTo>
                      <a:pt x="1110" y="653"/>
                    </a:lnTo>
                    <a:lnTo>
                      <a:pt x="1104" y="652"/>
                    </a:lnTo>
                    <a:lnTo>
                      <a:pt x="1098" y="651"/>
                    </a:lnTo>
                    <a:lnTo>
                      <a:pt x="1104" y="640"/>
                    </a:lnTo>
                    <a:lnTo>
                      <a:pt x="1114" y="631"/>
                    </a:lnTo>
                    <a:lnTo>
                      <a:pt x="1124" y="624"/>
                    </a:lnTo>
                    <a:lnTo>
                      <a:pt x="1134" y="616"/>
                    </a:lnTo>
                    <a:lnTo>
                      <a:pt x="1140" y="600"/>
                    </a:lnTo>
                    <a:lnTo>
                      <a:pt x="1142" y="585"/>
                    </a:lnTo>
                    <a:lnTo>
                      <a:pt x="1141" y="569"/>
                    </a:lnTo>
                    <a:lnTo>
                      <a:pt x="1140" y="553"/>
                    </a:lnTo>
                    <a:lnTo>
                      <a:pt x="1140" y="542"/>
                    </a:lnTo>
                    <a:lnTo>
                      <a:pt x="1143" y="531"/>
                    </a:lnTo>
                    <a:lnTo>
                      <a:pt x="1146" y="520"/>
                    </a:lnTo>
                    <a:lnTo>
                      <a:pt x="1149" y="508"/>
                    </a:lnTo>
                    <a:lnTo>
                      <a:pt x="1154" y="498"/>
                    </a:lnTo>
                    <a:lnTo>
                      <a:pt x="1157" y="488"/>
                    </a:lnTo>
                    <a:lnTo>
                      <a:pt x="1158" y="477"/>
                    </a:lnTo>
                    <a:lnTo>
                      <a:pt x="1159" y="466"/>
                    </a:lnTo>
                    <a:lnTo>
                      <a:pt x="1160" y="451"/>
                    </a:lnTo>
                    <a:lnTo>
                      <a:pt x="1159" y="437"/>
                    </a:lnTo>
                    <a:lnTo>
                      <a:pt x="1154" y="423"/>
                    </a:lnTo>
                    <a:lnTo>
                      <a:pt x="1148" y="411"/>
                    </a:lnTo>
                    <a:lnTo>
                      <a:pt x="1140" y="399"/>
                    </a:lnTo>
                    <a:lnTo>
                      <a:pt x="1130" y="389"/>
                    </a:lnTo>
                    <a:lnTo>
                      <a:pt x="1119" y="379"/>
                    </a:lnTo>
                    <a:lnTo>
                      <a:pt x="1108" y="371"/>
                    </a:lnTo>
                    <a:lnTo>
                      <a:pt x="1101" y="355"/>
                    </a:lnTo>
                    <a:lnTo>
                      <a:pt x="1093" y="339"/>
                    </a:lnTo>
                    <a:lnTo>
                      <a:pt x="1085" y="324"/>
                    </a:lnTo>
                    <a:lnTo>
                      <a:pt x="1072" y="311"/>
                    </a:lnTo>
                    <a:lnTo>
                      <a:pt x="1063" y="301"/>
                    </a:lnTo>
                    <a:lnTo>
                      <a:pt x="1050" y="293"/>
                    </a:lnTo>
                    <a:lnTo>
                      <a:pt x="1039" y="287"/>
                    </a:lnTo>
                    <a:lnTo>
                      <a:pt x="1026" y="281"/>
                    </a:lnTo>
                    <a:lnTo>
                      <a:pt x="1013" y="278"/>
                    </a:lnTo>
                    <a:lnTo>
                      <a:pt x="1000" y="274"/>
                    </a:lnTo>
                    <a:lnTo>
                      <a:pt x="987" y="271"/>
                    </a:lnTo>
                    <a:lnTo>
                      <a:pt x="973" y="270"/>
                    </a:lnTo>
                    <a:lnTo>
                      <a:pt x="948" y="270"/>
                    </a:lnTo>
                    <a:lnTo>
                      <a:pt x="922" y="273"/>
                    </a:lnTo>
                    <a:lnTo>
                      <a:pt x="898" y="279"/>
                    </a:lnTo>
                    <a:lnTo>
                      <a:pt x="873" y="289"/>
                    </a:lnTo>
                    <a:lnTo>
                      <a:pt x="851" y="300"/>
                    </a:lnTo>
                    <a:lnTo>
                      <a:pt x="829" y="314"/>
                    </a:lnTo>
                    <a:lnTo>
                      <a:pt x="810" y="330"/>
                    </a:lnTo>
                    <a:lnTo>
                      <a:pt x="791" y="347"/>
                    </a:lnTo>
                    <a:lnTo>
                      <a:pt x="785" y="358"/>
                    </a:lnTo>
                    <a:lnTo>
                      <a:pt x="782" y="371"/>
                    </a:lnTo>
                    <a:lnTo>
                      <a:pt x="778" y="383"/>
                    </a:lnTo>
                    <a:lnTo>
                      <a:pt x="774" y="395"/>
                    </a:lnTo>
                    <a:lnTo>
                      <a:pt x="752" y="374"/>
                    </a:lnTo>
                    <a:lnTo>
                      <a:pt x="744" y="364"/>
                    </a:lnTo>
                    <a:lnTo>
                      <a:pt x="735" y="357"/>
                    </a:lnTo>
                    <a:lnTo>
                      <a:pt x="724" y="351"/>
                    </a:lnTo>
                    <a:lnTo>
                      <a:pt x="713" y="347"/>
                    </a:lnTo>
                    <a:lnTo>
                      <a:pt x="701" y="345"/>
                    </a:lnTo>
                    <a:lnTo>
                      <a:pt x="689" y="342"/>
                    </a:lnTo>
                    <a:lnTo>
                      <a:pt x="677" y="341"/>
                    </a:lnTo>
                    <a:lnTo>
                      <a:pt x="666" y="339"/>
                    </a:lnTo>
                    <a:lnTo>
                      <a:pt x="670" y="323"/>
                    </a:lnTo>
                    <a:lnTo>
                      <a:pt x="672" y="317"/>
                    </a:lnTo>
                    <a:lnTo>
                      <a:pt x="672" y="311"/>
                    </a:lnTo>
                    <a:lnTo>
                      <a:pt x="673" y="304"/>
                    </a:lnTo>
                    <a:lnTo>
                      <a:pt x="678" y="300"/>
                    </a:lnTo>
                    <a:lnTo>
                      <a:pt x="686" y="287"/>
                    </a:lnTo>
                    <a:lnTo>
                      <a:pt x="690" y="273"/>
                    </a:lnTo>
                    <a:lnTo>
                      <a:pt x="691" y="258"/>
                    </a:lnTo>
                    <a:lnTo>
                      <a:pt x="694" y="243"/>
                    </a:lnTo>
                    <a:lnTo>
                      <a:pt x="695" y="240"/>
                    </a:lnTo>
                    <a:lnTo>
                      <a:pt x="695" y="235"/>
                    </a:lnTo>
                    <a:lnTo>
                      <a:pt x="695" y="231"/>
                    </a:lnTo>
                    <a:lnTo>
                      <a:pt x="699" y="227"/>
                    </a:lnTo>
                    <a:lnTo>
                      <a:pt x="699" y="223"/>
                    </a:lnTo>
                    <a:lnTo>
                      <a:pt x="700" y="218"/>
                    </a:lnTo>
                    <a:lnTo>
                      <a:pt x="701" y="212"/>
                    </a:lnTo>
                    <a:lnTo>
                      <a:pt x="697" y="208"/>
                    </a:lnTo>
                    <a:lnTo>
                      <a:pt x="691" y="214"/>
                    </a:lnTo>
                    <a:lnTo>
                      <a:pt x="688" y="220"/>
                    </a:lnTo>
                    <a:lnTo>
                      <a:pt x="685" y="227"/>
                    </a:lnTo>
                    <a:lnTo>
                      <a:pt x="681" y="235"/>
                    </a:lnTo>
                    <a:lnTo>
                      <a:pt x="679" y="243"/>
                    </a:lnTo>
                    <a:lnTo>
                      <a:pt x="678" y="253"/>
                    </a:lnTo>
                    <a:lnTo>
                      <a:pt x="674" y="262"/>
                    </a:lnTo>
                    <a:lnTo>
                      <a:pt x="666" y="268"/>
                    </a:lnTo>
                    <a:lnTo>
                      <a:pt x="661" y="270"/>
                    </a:lnTo>
                    <a:lnTo>
                      <a:pt x="656" y="273"/>
                    </a:lnTo>
                    <a:lnTo>
                      <a:pt x="651" y="275"/>
                    </a:lnTo>
                    <a:lnTo>
                      <a:pt x="647" y="279"/>
                    </a:lnTo>
                    <a:lnTo>
                      <a:pt x="648" y="282"/>
                    </a:lnTo>
                    <a:lnTo>
                      <a:pt x="652" y="282"/>
                    </a:lnTo>
                    <a:lnTo>
                      <a:pt x="656" y="282"/>
                    </a:lnTo>
                    <a:lnTo>
                      <a:pt x="659" y="282"/>
                    </a:lnTo>
                    <a:lnTo>
                      <a:pt x="663" y="282"/>
                    </a:lnTo>
                    <a:lnTo>
                      <a:pt x="667" y="281"/>
                    </a:lnTo>
                    <a:lnTo>
                      <a:pt x="670" y="280"/>
                    </a:lnTo>
                    <a:lnTo>
                      <a:pt x="673" y="281"/>
                    </a:lnTo>
                    <a:lnTo>
                      <a:pt x="667" y="289"/>
                    </a:lnTo>
                    <a:lnTo>
                      <a:pt x="658" y="292"/>
                    </a:lnTo>
                    <a:lnTo>
                      <a:pt x="650" y="297"/>
                    </a:lnTo>
                    <a:lnTo>
                      <a:pt x="642" y="303"/>
                    </a:lnTo>
                    <a:lnTo>
                      <a:pt x="645" y="307"/>
                    </a:lnTo>
                    <a:lnTo>
                      <a:pt x="648" y="308"/>
                    </a:lnTo>
                    <a:lnTo>
                      <a:pt x="653" y="309"/>
                    </a:lnTo>
                    <a:lnTo>
                      <a:pt x="658" y="311"/>
                    </a:lnTo>
                    <a:lnTo>
                      <a:pt x="659" y="313"/>
                    </a:lnTo>
                    <a:lnTo>
                      <a:pt x="659" y="315"/>
                    </a:lnTo>
                    <a:lnTo>
                      <a:pt x="659" y="318"/>
                    </a:lnTo>
                    <a:lnTo>
                      <a:pt x="658" y="320"/>
                    </a:lnTo>
                    <a:lnTo>
                      <a:pt x="650" y="336"/>
                    </a:lnTo>
                    <a:lnTo>
                      <a:pt x="642" y="351"/>
                    </a:lnTo>
                    <a:lnTo>
                      <a:pt x="635" y="367"/>
                    </a:lnTo>
                    <a:lnTo>
                      <a:pt x="626" y="382"/>
                    </a:lnTo>
                    <a:lnTo>
                      <a:pt x="617" y="396"/>
                    </a:lnTo>
                    <a:lnTo>
                      <a:pt x="606" y="410"/>
                    </a:lnTo>
                    <a:lnTo>
                      <a:pt x="593" y="422"/>
                    </a:lnTo>
                    <a:lnTo>
                      <a:pt x="579" y="433"/>
                    </a:lnTo>
                    <a:lnTo>
                      <a:pt x="570" y="435"/>
                    </a:lnTo>
                    <a:lnTo>
                      <a:pt x="562" y="435"/>
                    </a:lnTo>
                    <a:lnTo>
                      <a:pt x="553" y="434"/>
                    </a:lnTo>
                    <a:lnTo>
                      <a:pt x="546" y="430"/>
                    </a:lnTo>
                    <a:lnTo>
                      <a:pt x="537" y="426"/>
                    </a:lnTo>
                    <a:lnTo>
                      <a:pt x="530" y="419"/>
                    </a:lnTo>
                    <a:lnTo>
                      <a:pt x="523" y="415"/>
                    </a:lnTo>
                    <a:lnTo>
                      <a:pt x="515" y="410"/>
                    </a:lnTo>
                    <a:lnTo>
                      <a:pt x="507" y="404"/>
                    </a:lnTo>
                    <a:lnTo>
                      <a:pt x="498" y="397"/>
                    </a:lnTo>
                    <a:lnTo>
                      <a:pt x="491" y="390"/>
                    </a:lnTo>
                    <a:lnTo>
                      <a:pt x="485" y="382"/>
                    </a:lnTo>
                    <a:lnTo>
                      <a:pt x="479" y="372"/>
                    </a:lnTo>
                    <a:lnTo>
                      <a:pt x="474" y="363"/>
                    </a:lnTo>
                    <a:lnTo>
                      <a:pt x="469" y="353"/>
                    </a:lnTo>
                    <a:lnTo>
                      <a:pt x="466" y="344"/>
                    </a:lnTo>
                    <a:lnTo>
                      <a:pt x="465" y="341"/>
                    </a:lnTo>
                    <a:lnTo>
                      <a:pt x="464" y="341"/>
                    </a:lnTo>
                    <a:lnTo>
                      <a:pt x="461" y="342"/>
                    </a:lnTo>
                    <a:lnTo>
                      <a:pt x="459" y="344"/>
                    </a:lnTo>
                    <a:lnTo>
                      <a:pt x="460" y="356"/>
                    </a:lnTo>
                    <a:lnTo>
                      <a:pt x="463" y="367"/>
                    </a:lnTo>
                    <a:lnTo>
                      <a:pt x="466" y="377"/>
                    </a:lnTo>
                    <a:lnTo>
                      <a:pt x="472" y="386"/>
                    </a:lnTo>
                    <a:lnTo>
                      <a:pt x="479" y="396"/>
                    </a:lnTo>
                    <a:lnTo>
                      <a:pt x="486" y="406"/>
                    </a:lnTo>
                    <a:lnTo>
                      <a:pt x="494" y="415"/>
                    </a:lnTo>
                    <a:lnTo>
                      <a:pt x="502" y="423"/>
                    </a:lnTo>
                    <a:lnTo>
                      <a:pt x="505" y="429"/>
                    </a:lnTo>
                    <a:lnTo>
                      <a:pt x="512" y="434"/>
                    </a:lnTo>
                    <a:lnTo>
                      <a:pt x="518" y="438"/>
                    </a:lnTo>
                    <a:lnTo>
                      <a:pt x="521" y="444"/>
                    </a:lnTo>
                    <a:lnTo>
                      <a:pt x="513" y="451"/>
                    </a:lnTo>
                    <a:lnTo>
                      <a:pt x="504" y="459"/>
                    </a:lnTo>
                    <a:lnTo>
                      <a:pt x="497" y="466"/>
                    </a:lnTo>
                    <a:lnTo>
                      <a:pt x="490" y="474"/>
                    </a:lnTo>
                    <a:lnTo>
                      <a:pt x="488" y="474"/>
                    </a:lnTo>
                    <a:lnTo>
                      <a:pt x="488" y="481"/>
                    </a:lnTo>
                    <a:lnTo>
                      <a:pt x="488" y="487"/>
                    </a:lnTo>
                    <a:lnTo>
                      <a:pt x="488" y="493"/>
                    </a:lnTo>
                    <a:lnTo>
                      <a:pt x="492" y="498"/>
                    </a:lnTo>
                    <a:lnTo>
                      <a:pt x="494" y="498"/>
                    </a:lnTo>
                    <a:lnTo>
                      <a:pt x="498" y="497"/>
                    </a:lnTo>
                    <a:lnTo>
                      <a:pt x="502" y="495"/>
                    </a:lnTo>
                    <a:lnTo>
                      <a:pt x="504" y="493"/>
                    </a:lnTo>
                    <a:lnTo>
                      <a:pt x="509" y="481"/>
                    </a:lnTo>
                    <a:lnTo>
                      <a:pt x="519" y="471"/>
                    </a:lnTo>
                    <a:lnTo>
                      <a:pt x="529" y="462"/>
                    </a:lnTo>
                    <a:lnTo>
                      <a:pt x="538" y="452"/>
                    </a:lnTo>
                    <a:lnTo>
                      <a:pt x="545" y="455"/>
                    </a:lnTo>
                    <a:lnTo>
                      <a:pt x="549" y="456"/>
                    </a:lnTo>
                    <a:lnTo>
                      <a:pt x="556" y="459"/>
                    </a:lnTo>
                    <a:lnTo>
                      <a:pt x="562" y="460"/>
                    </a:lnTo>
                    <a:lnTo>
                      <a:pt x="559" y="481"/>
                    </a:lnTo>
                    <a:lnTo>
                      <a:pt x="558" y="500"/>
                    </a:lnTo>
                    <a:lnTo>
                      <a:pt x="556" y="520"/>
                    </a:lnTo>
                    <a:lnTo>
                      <a:pt x="554" y="539"/>
                    </a:lnTo>
                    <a:lnTo>
                      <a:pt x="542" y="544"/>
                    </a:lnTo>
                    <a:lnTo>
                      <a:pt x="530" y="548"/>
                    </a:lnTo>
                    <a:lnTo>
                      <a:pt x="518" y="553"/>
                    </a:lnTo>
                    <a:lnTo>
                      <a:pt x="505" y="556"/>
                    </a:lnTo>
                    <a:lnTo>
                      <a:pt x="492" y="560"/>
                    </a:lnTo>
                    <a:lnTo>
                      <a:pt x="480" y="563"/>
                    </a:lnTo>
                    <a:lnTo>
                      <a:pt x="466" y="565"/>
                    </a:lnTo>
                    <a:lnTo>
                      <a:pt x="454" y="566"/>
                    </a:lnTo>
                    <a:lnTo>
                      <a:pt x="443" y="505"/>
                    </a:lnTo>
                    <a:lnTo>
                      <a:pt x="436" y="471"/>
                    </a:lnTo>
                    <a:lnTo>
                      <a:pt x="427" y="435"/>
                    </a:lnTo>
                    <a:lnTo>
                      <a:pt x="422" y="400"/>
                    </a:lnTo>
                    <a:lnTo>
                      <a:pt x="422" y="363"/>
                    </a:lnTo>
                    <a:lnTo>
                      <a:pt x="430" y="353"/>
                    </a:lnTo>
                    <a:lnTo>
                      <a:pt x="437" y="344"/>
                    </a:lnTo>
                    <a:lnTo>
                      <a:pt x="443" y="333"/>
                    </a:lnTo>
                    <a:lnTo>
                      <a:pt x="443" y="320"/>
                    </a:lnTo>
                    <a:lnTo>
                      <a:pt x="444" y="314"/>
                    </a:lnTo>
                    <a:lnTo>
                      <a:pt x="449" y="313"/>
                    </a:lnTo>
                    <a:lnTo>
                      <a:pt x="454" y="311"/>
                    </a:lnTo>
                    <a:lnTo>
                      <a:pt x="457" y="307"/>
                    </a:lnTo>
                    <a:lnTo>
                      <a:pt x="455" y="306"/>
                    </a:lnTo>
                    <a:lnTo>
                      <a:pt x="455" y="302"/>
                    </a:lnTo>
                    <a:lnTo>
                      <a:pt x="455" y="300"/>
                    </a:lnTo>
                    <a:lnTo>
                      <a:pt x="454" y="297"/>
                    </a:lnTo>
                    <a:lnTo>
                      <a:pt x="450" y="298"/>
                    </a:lnTo>
                    <a:lnTo>
                      <a:pt x="447" y="301"/>
                    </a:lnTo>
                    <a:lnTo>
                      <a:pt x="443" y="304"/>
                    </a:lnTo>
                    <a:lnTo>
                      <a:pt x="440" y="307"/>
                    </a:lnTo>
                    <a:lnTo>
                      <a:pt x="432" y="301"/>
                    </a:lnTo>
                    <a:lnTo>
                      <a:pt x="430" y="291"/>
                    </a:lnTo>
                    <a:lnTo>
                      <a:pt x="430" y="280"/>
                    </a:lnTo>
                    <a:lnTo>
                      <a:pt x="426" y="270"/>
                    </a:lnTo>
                    <a:lnTo>
                      <a:pt x="433" y="269"/>
                    </a:lnTo>
                    <a:lnTo>
                      <a:pt x="442" y="268"/>
                    </a:lnTo>
                    <a:lnTo>
                      <a:pt x="450" y="267"/>
                    </a:lnTo>
                    <a:lnTo>
                      <a:pt x="458" y="264"/>
                    </a:lnTo>
                    <a:lnTo>
                      <a:pt x="461" y="263"/>
                    </a:lnTo>
                    <a:lnTo>
                      <a:pt x="464" y="260"/>
                    </a:lnTo>
                    <a:lnTo>
                      <a:pt x="466" y="258"/>
                    </a:lnTo>
                    <a:lnTo>
                      <a:pt x="466" y="256"/>
                    </a:lnTo>
                    <a:lnTo>
                      <a:pt x="475" y="254"/>
                    </a:lnTo>
                    <a:lnTo>
                      <a:pt x="483" y="253"/>
                    </a:lnTo>
                    <a:lnTo>
                      <a:pt x="491" y="251"/>
                    </a:lnTo>
                    <a:lnTo>
                      <a:pt x="498" y="246"/>
                    </a:lnTo>
                    <a:lnTo>
                      <a:pt x="498" y="242"/>
                    </a:lnTo>
                    <a:lnTo>
                      <a:pt x="494" y="240"/>
                    </a:lnTo>
                    <a:lnTo>
                      <a:pt x="490" y="240"/>
                    </a:lnTo>
                    <a:lnTo>
                      <a:pt x="486" y="238"/>
                    </a:lnTo>
                    <a:lnTo>
                      <a:pt x="505" y="231"/>
                    </a:lnTo>
                    <a:lnTo>
                      <a:pt x="505" y="230"/>
                    </a:lnTo>
                    <a:lnTo>
                      <a:pt x="504" y="227"/>
                    </a:lnTo>
                    <a:lnTo>
                      <a:pt x="503" y="226"/>
                    </a:lnTo>
                    <a:lnTo>
                      <a:pt x="502" y="225"/>
                    </a:lnTo>
                    <a:lnTo>
                      <a:pt x="499" y="225"/>
                    </a:lnTo>
                    <a:lnTo>
                      <a:pt x="498" y="226"/>
                    </a:lnTo>
                    <a:lnTo>
                      <a:pt x="497" y="227"/>
                    </a:lnTo>
                    <a:lnTo>
                      <a:pt x="496" y="227"/>
                    </a:lnTo>
                    <a:lnTo>
                      <a:pt x="487" y="230"/>
                    </a:lnTo>
                    <a:lnTo>
                      <a:pt x="480" y="231"/>
                    </a:lnTo>
                    <a:lnTo>
                      <a:pt x="471" y="230"/>
                    </a:lnTo>
                    <a:lnTo>
                      <a:pt x="463" y="229"/>
                    </a:lnTo>
                    <a:lnTo>
                      <a:pt x="454" y="227"/>
                    </a:lnTo>
                    <a:lnTo>
                      <a:pt x="447" y="226"/>
                    </a:lnTo>
                    <a:lnTo>
                      <a:pt x="438" y="226"/>
                    </a:lnTo>
                    <a:lnTo>
                      <a:pt x="431" y="226"/>
                    </a:lnTo>
                    <a:lnTo>
                      <a:pt x="425" y="229"/>
                    </a:lnTo>
                    <a:lnTo>
                      <a:pt x="420" y="230"/>
                    </a:lnTo>
                    <a:lnTo>
                      <a:pt x="414" y="232"/>
                    </a:lnTo>
                    <a:lnTo>
                      <a:pt x="409" y="235"/>
                    </a:lnTo>
                    <a:lnTo>
                      <a:pt x="403" y="237"/>
                    </a:lnTo>
                    <a:lnTo>
                      <a:pt x="398" y="240"/>
                    </a:lnTo>
                    <a:lnTo>
                      <a:pt x="393" y="242"/>
                    </a:lnTo>
                    <a:lnTo>
                      <a:pt x="388" y="246"/>
                    </a:lnTo>
                    <a:lnTo>
                      <a:pt x="388" y="246"/>
                    </a:lnTo>
                    <a:lnTo>
                      <a:pt x="388" y="247"/>
                    </a:lnTo>
                    <a:lnTo>
                      <a:pt x="388" y="247"/>
                    </a:lnTo>
                    <a:lnTo>
                      <a:pt x="389" y="248"/>
                    </a:lnTo>
                    <a:lnTo>
                      <a:pt x="394" y="248"/>
                    </a:lnTo>
                    <a:lnTo>
                      <a:pt x="399" y="247"/>
                    </a:lnTo>
                    <a:lnTo>
                      <a:pt x="404" y="247"/>
                    </a:lnTo>
                    <a:lnTo>
                      <a:pt x="409" y="245"/>
                    </a:lnTo>
                    <a:lnTo>
                      <a:pt x="414" y="243"/>
                    </a:lnTo>
                    <a:lnTo>
                      <a:pt x="419" y="242"/>
                    </a:lnTo>
                    <a:lnTo>
                      <a:pt x="424" y="240"/>
                    </a:lnTo>
                    <a:lnTo>
                      <a:pt x="429" y="238"/>
                    </a:lnTo>
                    <a:lnTo>
                      <a:pt x="436" y="238"/>
                    </a:lnTo>
                    <a:lnTo>
                      <a:pt x="446" y="238"/>
                    </a:lnTo>
                    <a:lnTo>
                      <a:pt x="454" y="238"/>
                    </a:lnTo>
                    <a:lnTo>
                      <a:pt x="461" y="241"/>
                    </a:lnTo>
                    <a:lnTo>
                      <a:pt x="446" y="247"/>
                    </a:lnTo>
                    <a:lnTo>
                      <a:pt x="446" y="252"/>
                    </a:lnTo>
                    <a:lnTo>
                      <a:pt x="442" y="253"/>
                    </a:lnTo>
                    <a:lnTo>
                      <a:pt x="436" y="253"/>
                    </a:lnTo>
                    <a:lnTo>
                      <a:pt x="431" y="253"/>
                    </a:lnTo>
                    <a:lnTo>
                      <a:pt x="426" y="254"/>
                    </a:lnTo>
                    <a:lnTo>
                      <a:pt x="420" y="256"/>
                    </a:lnTo>
                    <a:lnTo>
                      <a:pt x="415" y="257"/>
                    </a:lnTo>
                    <a:lnTo>
                      <a:pt x="409" y="258"/>
                    </a:lnTo>
                    <a:lnTo>
                      <a:pt x="403" y="259"/>
                    </a:lnTo>
                    <a:lnTo>
                      <a:pt x="398" y="262"/>
                    </a:lnTo>
                    <a:lnTo>
                      <a:pt x="393" y="264"/>
                    </a:lnTo>
                    <a:lnTo>
                      <a:pt x="389" y="268"/>
                    </a:lnTo>
                    <a:lnTo>
                      <a:pt x="391" y="270"/>
                    </a:lnTo>
                    <a:lnTo>
                      <a:pt x="414" y="273"/>
                    </a:lnTo>
                    <a:lnTo>
                      <a:pt x="414" y="274"/>
                    </a:lnTo>
                    <a:lnTo>
                      <a:pt x="414" y="274"/>
                    </a:lnTo>
                    <a:lnTo>
                      <a:pt x="414" y="275"/>
                    </a:lnTo>
                    <a:lnTo>
                      <a:pt x="413" y="276"/>
                    </a:lnTo>
                    <a:lnTo>
                      <a:pt x="371" y="287"/>
                    </a:lnTo>
                    <a:lnTo>
                      <a:pt x="366" y="289"/>
                    </a:lnTo>
                    <a:lnTo>
                      <a:pt x="360" y="291"/>
                    </a:lnTo>
                    <a:lnTo>
                      <a:pt x="356" y="295"/>
                    </a:lnTo>
                    <a:lnTo>
                      <a:pt x="353" y="300"/>
                    </a:lnTo>
                    <a:lnTo>
                      <a:pt x="353" y="301"/>
                    </a:lnTo>
                    <a:lnTo>
                      <a:pt x="354" y="302"/>
                    </a:lnTo>
                    <a:lnTo>
                      <a:pt x="356" y="303"/>
                    </a:lnTo>
                    <a:lnTo>
                      <a:pt x="358" y="303"/>
                    </a:lnTo>
                    <a:lnTo>
                      <a:pt x="364" y="302"/>
                    </a:lnTo>
                    <a:lnTo>
                      <a:pt x="369" y="300"/>
                    </a:lnTo>
                    <a:lnTo>
                      <a:pt x="375" y="298"/>
                    </a:lnTo>
                    <a:lnTo>
                      <a:pt x="380" y="300"/>
                    </a:lnTo>
                    <a:lnTo>
                      <a:pt x="371" y="306"/>
                    </a:lnTo>
                    <a:lnTo>
                      <a:pt x="369" y="309"/>
                    </a:lnTo>
                    <a:lnTo>
                      <a:pt x="364" y="313"/>
                    </a:lnTo>
                    <a:lnTo>
                      <a:pt x="359" y="318"/>
                    </a:lnTo>
                    <a:lnTo>
                      <a:pt x="356" y="323"/>
                    </a:lnTo>
                    <a:lnTo>
                      <a:pt x="364" y="323"/>
                    </a:lnTo>
                    <a:lnTo>
                      <a:pt x="370" y="320"/>
                    </a:lnTo>
                    <a:lnTo>
                      <a:pt x="376" y="317"/>
                    </a:lnTo>
                    <a:lnTo>
                      <a:pt x="382" y="315"/>
                    </a:lnTo>
                    <a:lnTo>
                      <a:pt x="376" y="324"/>
                    </a:lnTo>
                    <a:lnTo>
                      <a:pt x="371" y="334"/>
                    </a:lnTo>
                    <a:lnTo>
                      <a:pt x="366" y="344"/>
                    </a:lnTo>
                    <a:lnTo>
                      <a:pt x="363" y="353"/>
                    </a:lnTo>
                    <a:lnTo>
                      <a:pt x="355" y="358"/>
                    </a:lnTo>
                    <a:lnTo>
                      <a:pt x="347" y="363"/>
                    </a:lnTo>
                    <a:lnTo>
                      <a:pt x="338" y="368"/>
                    </a:lnTo>
                    <a:lnTo>
                      <a:pt x="330" y="372"/>
                    </a:lnTo>
                    <a:lnTo>
                      <a:pt x="331" y="363"/>
                    </a:lnTo>
                    <a:lnTo>
                      <a:pt x="332" y="355"/>
                    </a:lnTo>
                    <a:lnTo>
                      <a:pt x="333" y="346"/>
                    </a:lnTo>
                    <a:lnTo>
                      <a:pt x="332" y="337"/>
                    </a:lnTo>
                    <a:lnTo>
                      <a:pt x="328" y="330"/>
                    </a:lnTo>
                    <a:lnTo>
                      <a:pt x="327" y="322"/>
                    </a:lnTo>
                    <a:lnTo>
                      <a:pt x="326" y="314"/>
                    </a:lnTo>
                    <a:lnTo>
                      <a:pt x="323" y="306"/>
                    </a:lnTo>
                    <a:lnTo>
                      <a:pt x="326" y="298"/>
                    </a:lnTo>
                    <a:lnTo>
                      <a:pt x="330" y="292"/>
                    </a:lnTo>
                    <a:lnTo>
                      <a:pt x="334" y="286"/>
                    </a:lnTo>
                    <a:lnTo>
                      <a:pt x="339" y="280"/>
                    </a:lnTo>
                    <a:lnTo>
                      <a:pt x="345" y="275"/>
                    </a:lnTo>
                    <a:lnTo>
                      <a:pt x="352" y="270"/>
                    </a:lnTo>
                    <a:lnTo>
                      <a:pt x="358" y="264"/>
                    </a:lnTo>
                    <a:lnTo>
                      <a:pt x="363" y="258"/>
                    </a:lnTo>
                    <a:lnTo>
                      <a:pt x="366" y="262"/>
                    </a:lnTo>
                    <a:lnTo>
                      <a:pt x="369" y="267"/>
                    </a:lnTo>
                    <a:lnTo>
                      <a:pt x="370" y="270"/>
                    </a:lnTo>
                    <a:lnTo>
                      <a:pt x="374" y="273"/>
                    </a:lnTo>
                    <a:lnTo>
                      <a:pt x="374" y="238"/>
                    </a:lnTo>
                    <a:lnTo>
                      <a:pt x="374" y="229"/>
                    </a:lnTo>
                    <a:lnTo>
                      <a:pt x="374" y="218"/>
                    </a:lnTo>
                    <a:lnTo>
                      <a:pt x="375" y="207"/>
                    </a:lnTo>
                    <a:lnTo>
                      <a:pt x="374" y="196"/>
                    </a:lnTo>
                    <a:lnTo>
                      <a:pt x="370" y="196"/>
                    </a:lnTo>
                    <a:lnTo>
                      <a:pt x="375" y="191"/>
                    </a:lnTo>
                    <a:lnTo>
                      <a:pt x="381" y="185"/>
                    </a:lnTo>
                    <a:lnTo>
                      <a:pt x="387" y="180"/>
                    </a:lnTo>
                    <a:lnTo>
                      <a:pt x="393" y="174"/>
                    </a:lnTo>
                    <a:lnTo>
                      <a:pt x="402" y="153"/>
                    </a:lnTo>
                    <a:lnTo>
                      <a:pt x="399" y="150"/>
                    </a:lnTo>
                    <a:lnTo>
                      <a:pt x="398" y="148"/>
                    </a:lnTo>
                    <a:lnTo>
                      <a:pt x="397" y="145"/>
                    </a:lnTo>
                    <a:lnTo>
                      <a:pt x="394" y="143"/>
                    </a:lnTo>
                    <a:lnTo>
                      <a:pt x="397" y="134"/>
                    </a:lnTo>
                    <a:lnTo>
                      <a:pt x="400" y="126"/>
                    </a:lnTo>
                    <a:lnTo>
                      <a:pt x="405" y="117"/>
                    </a:lnTo>
                    <a:lnTo>
                      <a:pt x="410" y="110"/>
                    </a:lnTo>
                    <a:lnTo>
                      <a:pt x="419" y="101"/>
                    </a:lnTo>
                    <a:lnTo>
                      <a:pt x="426" y="94"/>
                    </a:lnTo>
                    <a:lnTo>
                      <a:pt x="435" y="86"/>
                    </a:lnTo>
                    <a:lnTo>
                      <a:pt x="444" y="78"/>
                    </a:lnTo>
                    <a:lnTo>
                      <a:pt x="454" y="72"/>
                    </a:lnTo>
                    <a:lnTo>
                      <a:pt x="464" y="66"/>
                    </a:lnTo>
                    <a:lnTo>
                      <a:pt x="474" y="61"/>
                    </a:lnTo>
                    <a:lnTo>
                      <a:pt x="485" y="57"/>
                    </a:lnTo>
                    <a:lnTo>
                      <a:pt x="486" y="51"/>
                    </a:lnTo>
                    <a:lnTo>
                      <a:pt x="481" y="51"/>
                    </a:lnTo>
                    <a:lnTo>
                      <a:pt x="475" y="53"/>
                    </a:lnTo>
                    <a:lnTo>
                      <a:pt x="470" y="54"/>
                    </a:lnTo>
                    <a:lnTo>
                      <a:pt x="465" y="55"/>
                    </a:lnTo>
                    <a:lnTo>
                      <a:pt x="461" y="57"/>
                    </a:lnTo>
                    <a:lnTo>
                      <a:pt x="457" y="60"/>
                    </a:lnTo>
                    <a:lnTo>
                      <a:pt x="452" y="61"/>
                    </a:lnTo>
                    <a:lnTo>
                      <a:pt x="448" y="64"/>
                    </a:lnTo>
                    <a:lnTo>
                      <a:pt x="440" y="70"/>
                    </a:lnTo>
                    <a:lnTo>
                      <a:pt x="431" y="76"/>
                    </a:lnTo>
                    <a:lnTo>
                      <a:pt x="422" y="82"/>
                    </a:lnTo>
                    <a:lnTo>
                      <a:pt x="415" y="88"/>
                    </a:lnTo>
                    <a:lnTo>
                      <a:pt x="407" y="95"/>
                    </a:lnTo>
                    <a:lnTo>
                      <a:pt x="399" y="104"/>
                    </a:lnTo>
                    <a:lnTo>
                      <a:pt x="393" y="111"/>
                    </a:lnTo>
                    <a:lnTo>
                      <a:pt x="388" y="121"/>
                    </a:lnTo>
                    <a:lnTo>
                      <a:pt x="383" y="131"/>
                    </a:lnTo>
                    <a:lnTo>
                      <a:pt x="380" y="142"/>
                    </a:lnTo>
                    <a:lnTo>
                      <a:pt x="375" y="152"/>
                    </a:lnTo>
                    <a:lnTo>
                      <a:pt x="374" y="163"/>
                    </a:lnTo>
                    <a:lnTo>
                      <a:pt x="382" y="163"/>
                    </a:lnTo>
                    <a:lnTo>
                      <a:pt x="382" y="164"/>
                    </a:lnTo>
                    <a:lnTo>
                      <a:pt x="381" y="164"/>
                    </a:lnTo>
                    <a:lnTo>
                      <a:pt x="381" y="165"/>
                    </a:lnTo>
                    <a:lnTo>
                      <a:pt x="380" y="166"/>
                    </a:lnTo>
                    <a:lnTo>
                      <a:pt x="375" y="172"/>
                    </a:lnTo>
                    <a:lnTo>
                      <a:pt x="371" y="180"/>
                    </a:lnTo>
                    <a:lnTo>
                      <a:pt x="367" y="187"/>
                    </a:lnTo>
                    <a:lnTo>
                      <a:pt x="366" y="193"/>
                    </a:lnTo>
                    <a:lnTo>
                      <a:pt x="367" y="193"/>
                    </a:lnTo>
                    <a:lnTo>
                      <a:pt x="369" y="194"/>
                    </a:lnTo>
                    <a:lnTo>
                      <a:pt x="369" y="197"/>
                    </a:lnTo>
                    <a:lnTo>
                      <a:pt x="371" y="197"/>
                    </a:lnTo>
                    <a:lnTo>
                      <a:pt x="366" y="205"/>
                    </a:lnTo>
                    <a:lnTo>
                      <a:pt x="364" y="215"/>
                    </a:lnTo>
                    <a:lnTo>
                      <a:pt x="363" y="226"/>
                    </a:lnTo>
                    <a:lnTo>
                      <a:pt x="361" y="236"/>
                    </a:lnTo>
                    <a:lnTo>
                      <a:pt x="355" y="243"/>
                    </a:lnTo>
                    <a:lnTo>
                      <a:pt x="350" y="249"/>
                    </a:lnTo>
                    <a:lnTo>
                      <a:pt x="344" y="257"/>
                    </a:lnTo>
                    <a:lnTo>
                      <a:pt x="338" y="263"/>
                    </a:lnTo>
                    <a:lnTo>
                      <a:pt x="332" y="270"/>
                    </a:lnTo>
                    <a:lnTo>
                      <a:pt x="326" y="276"/>
                    </a:lnTo>
                    <a:lnTo>
                      <a:pt x="320" y="284"/>
                    </a:lnTo>
                    <a:lnTo>
                      <a:pt x="315" y="291"/>
                    </a:lnTo>
                    <a:lnTo>
                      <a:pt x="311" y="303"/>
                    </a:lnTo>
                    <a:lnTo>
                      <a:pt x="310" y="315"/>
                    </a:lnTo>
                    <a:lnTo>
                      <a:pt x="310" y="329"/>
                    </a:lnTo>
                    <a:lnTo>
                      <a:pt x="314" y="341"/>
                    </a:lnTo>
                    <a:lnTo>
                      <a:pt x="317" y="350"/>
                    </a:lnTo>
                    <a:lnTo>
                      <a:pt x="319" y="358"/>
                    </a:lnTo>
                    <a:lnTo>
                      <a:pt x="319" y="368"/>
                    </a:lnTo>
                    <a:lnTo>
                      <a:pt x="322" y="377"/>
                    </a:lnTo>
                    <a:lnTo>
                      <a:pt x="316" y="382"/>
                    </a:lnTo>
                    <a:lnTo>
                      <a:pt x="309" y="385"/>
                    </a:lnTo>
                    <a:lnTo>
                      <a:pt x="301" y="390"/>
                    </a:lnTo>
                    <a:lnTo>
                      <a:pt x="295" y="395"/>
                    </a:lnTo>
                    <a:lnTo>
                      <a:pt x="283" y="406"/>
                    </a:lnTo>
                    <a:lnTo>
                      <a:pt x="271" y="417"/>
                    </a:lnTo>
                    <a:lnTo>
                      <a:pt x="257" y="427"/>
                    </a:lnTo>
                    <a:lnTo>
                      <a:pt x="244" y="438"/>
                    </a:lnTo>
                    <a:lnTo>
                      <a:pt x="232" y="449"/>
                    </a:lnTo>
                    <a:lnTo>
                      <a:pt x="220" y="461"/>
                    </a:lnTo>
                    <a:lnTo>
                      <a:pt x="207" y="472"/>
                    </a:lnTo>
                    <a:lnTo>
                      <a:pt x="196" y="485"/>
                    </a:lnTo>
                    <a:lnTo>
                      <a:pt x="195" y="489"/>
                    </a:lnTo>
                    <a:lnTo>
                      <a:pt x="193" y="492"/>
                    </a:lnTo>
                    <a:lnTo>
                      <a:pt x="190" y="494"/>
                    </a:lnTo>
                    <a:lnTo>
                      <a:pt x="189" y="498"/>
                    </a:lnTo>
                    <a:lnTo>
                      <a:pt x="177" y="516"/>
                    </a:lnTo>
                    <a:lnTo>
                      <a:pt x="167" y="536"/>
                    </a:lnTo>
                    <a:lnTo>
                      <a:pt x="158" y="555"/>
                    </a:lnTo>
                    <a:lnTo>
                      <a:pt x="151" y="576"/>
                    </a:lnTo>
                    <a:lnTo>
                      <a:pt x="144" y="597"/>
                    </a:lnTo>
                    <a:lnTo>
                      <a:pt x="136" y="618"/>
                    </a:lnTo>
                    <a:lnTo>
                      <a:pt x="129" y="638"/>
                    </a:lnTo>
                    <a:lnTo>
                      <a:pt x="121" y="658"/>
                    </a:lnTo>
                    <a:lnTo>
                      <a:pt x="112" y="682"/>
                    </a:lnTo>
                    <a:lnTo>
                      <a:pt x="103" y="708"/>
                    </a:lnTo>
                    <a:lnTo>
                      <a:pt x="95" y="733"/>
                    </a:lnTo>
                    <a:lnTo>
                      <a:pt x="86" y="758"/>
                    </a:lnTo>
                    <a:lnTo>
                      <a:pt x="80" y="783"/>
                    </a:lnTo>
                    <a:lnTo>
                      <a:pt x="74" y="808"/>
                    </a:lnTo>
                    <a:lnTo>
                      <a:pt x="72" y="834"/>
                    </a:lnTo>
                    <a:lnTo>
                      <a:pt x="72" y="860"/>
                    </a:lnTo>
                    <a:lnTo>
                      <a:pt x="73" y="861"/>
                    </a:lnTo>
                    <a:lnTo>
                      <a:pt x="75" y="862"/>
                    </a:lnTo>
                    <a:lnTo>
                      <a:pt x="78" y="862"/>
                    </a:lnTo>
                    <a:lnTo>
                      <a:pt x="80" y="861"/>
                    </a:lnTo>
                    <a:lnTo>
                      <a:pt x="84" y="848"/>
                    </a:lnTo>
                    <a:lnTo>
                      <a:pt x="89" y="834"/>
                    </a:lnTo>
                    <a:lnTo>
                      <a:pt x="94" y="821"/>
                    </a:lnTo>
                    <a:lnTo>
                      <a:pt x="97" y="806"/>
                    </a:lnTo>
                    <a:lnTo>
                      <a:pt x="106" y="768"/>
                    </a:lnTo>
                    <a:lnTo>
                      <a:pt x="116" y="730"/>
                    </a:lnTo>
                    <a:lnTo>
                      <a:pt x="127" y="693"/>
                    </a:lnTo>
                    <a:lnTo>
                      <a:pt x="139" y="656"/>
                    </a:lnTo>
                    <a:lnTo>
                      <a:pt x="152" y="619"/>
                    </a:lnTo>
                    <a:lnTo>
                      <a:pt x="167" y="583"/>
                    </a:lnTo>
                    <a:lnTo>
                      <a:pt x="183" y="548"/>
                    </a:lnTo>
                    <a:lnTo>
                      <a:pt x="200" y="512"/>
                    </a:lnTo>
                    <a:lnTo>
                      <a:pt x="218" y="490"/>
                    </a:lnTo>
                    <a:lnTo>
                      <a:pt x="239" y="470"/>
                    </a:lnTo>
                    <a:lnTo>
                      <a:pt x="260" y="449"/>
                    </a:lnTo>
                    <a:lnTo>
                      <a:pt x="281" y="429"/>
                    </a:lnTo>
                    <a:lnTo>
                      <a:pt x="304" y="411"/>
                    </a:lnTo>
                    <a:lnTo>
                      <a:pt x="327" y="395"/>
                    </a:lnTo>
                    <a:lnTo>
                      <a:pt x="352" y="380"/>
                    </a:lnTo>
                    <a:lnTo>
                      <a:pt x="376" y="367"/>
                    </a:lnTo>
                    <a:lnTo>
                      <a:pt x="380" y="372"/>
                    </a:lnTo>
                    <a:lnTo>
                      <a:pt x="383" y="377"/>
                    </a:lnTo>
                    <a:lnTo>
                      <a:pt x="387" y="382"/>
                    </a:lnTo>
                    <a:lnTo>
                      <a:pt x="388" y="386"/>
                    </a:lnTo>
                    <a:lnTo>
                      <a:pt x="389" y="386"/>
                    </a:lnTo>
                    <a:lnTo>
                      <a:pt x="391" y="389"/>
                    </a:lnTo>
                    <a:lnTo>
                      <a:pt x="391" y="390"/>
                    </a:lnTo>
                    <a:lnTo>
                      <a:pt x="392" y="391"/>
                    </a:lnTo>
                    <a:lnTo>
                      <a:pt x="388" y="419"/>
                    </a:lnTo>
                    <a:lnTo>
                      <a:pt x="389" y="448"/>
                    </a:lnTo>
                    <a:lnTo>
                      <a:pt x="391" y="477"/>
                    </a:lnTo>
                    <a:lnTo>
                      <a:pt x="393" y="505"/>
                    </a:lnTo>
                    <a:lnTo>
                      <a:pt x="398" y="528"/>
                    </a:lnTo>
                    <a:lnTo>
                      <a:pt x="403" y="550"/>
                    </a:lnTo>
                    <a:lnTo>
                      <a:pt x="408" y="574"/>
                    </a:lnTo>
                    <a:lnTo>
                      <a:pt x="414" y="596"/>
                    </a:lnTo>
                    <a:lnTo>
                      <a:pt x="420" y="619"/>
                    </a:lnTo>
                    <a:lnTo>
                      <a:pt x="425" y="641"/>
                    </a:lnTo>
                    <a:lnTo>
                      <a:pt x="431" y="663"/>
                    </a:lnTo>
                    <a:lnTo>
                      <a:pt x="437" y="685"/>
                    </a:lnTo>
                    <a:lnTo>
                      <a:pt x="438" y="689"/>
                    </a:lnTo>
                    <a:lnTo>
                      <a:pt x="440" y="692"/>
                    </a:lnTo>
                    <a:lnTo>
                      <a:pt x="440" y="696"/>
                    </a:lnTo>
                    <a:lnTo>
                      <a:pt x="438" y="700"/>
                    </a:lnTo>
                    <a:lnTo>
                      <a:pt x="437" y="696"/>
                    </a:lnTo>
                    <a:lnTo>
                      <a:pt x="435" y="692"/>
                    </a:lnTo>
                    <a:lnTo>
                      <a:pt x="433" y="689"/>
                    </a:lnTo>
                    <a:lnTo>
                      <a:pt x="432" y="684"/>
                    </a:lnTo>
                    <a:lnTo>
                      <a:pt x="426" y="665"/>
                    </a:lnTo>
                    <a:lnTo>
                      <a:pt x="419" y="646"/>
                    </a:lnTo>
                    <a:lnTo>
                      <a:pt x="413" y="627"/>
                    </a:lnTo>
                    <a:lnTo>
                      <a:pt x="405" y="608"/>
                    </a:lnTo>
                    <a:lnTo>
                      <a:pt x="398" y="589"/>
                    </a:lnTo>
                    <a:lnTo>
                      <a:pt x="389" y="571"/>
                    </a:lnTo>
                    <a:lnTo>
                      <a:pt x="381" y="553"/>
                    </a:lnTo>
                    <a:lnTo>
                      <a:pt x="372" y="534"/>
                    </a:lnTo>
                    <a:lnTo>
                      <a:pt x="366" y="527"/>
                    </a:lnTo>
                    <a:lnTo>
                      <a:pt x="360" y="519"/>
                    </a:lnTo>
                    <a:lnTo>
                      <a:pt x="352" y="512"/>
                    </a:lnTo>
                    <a:lnTo>
                      <a:pt x="342" y="511"/>
                    </a:lnTo>
                    <a:lnTo>
                      <a:pt x="332" y="515"/>
                    </a:lnTo>
                    <a:lnTo>
                      <a:pt x="323" y="520"/>
                    </a:lnTo>
                    <a:lnTo>
                      <a:pt x="314" y="523"/>
                    </a:lnTo>
                    <a:lnTo>
                      <a:pt x="305" y="528"/>
                    </a:lnTo>
                    <a:lnTo>
                      <a:pt x="297" y="533"/>
                    </a:lnTo>
                    <a:lnTo>
                      <a:pt x="288" y="538"/>
                    </a:lnTo>
                    <a:lnTo>
                      <a:pt x="281" y="545"/>
                    </a:lnTo>
                    <a:lnTo>
                      <a:pt x="273" y="553"/>
                    </a:lnTo>
                    <a:lnTo>
                      <a:pt x="273" y="559"/>
                    </a:lnTo>
                    <a:lnTo>
                      <a:pt x="275" y="564"/>
                    </a:lnTo>
                    <a:lnTo>
                      <a:pt x="277" y="569"/>
                    </a:lnTo>
                    <a:lnTo>
                      <a:pt x="279" y="574"/>
                    </a:lnTo>
                    <a:lnTo>
                      <a:pt x="278" y="580"/>
                    </a:lnTo>
                    <a:lnTo>
                      <a:pt x="278" y="585"/>
                    </a:lnTo>
                    <a:lnTo>
                      <a:pt x="277" y="589"/>
                    </a:lnTo>
                    <a:lnTo>
                      <a:pt x="273" y="594"/>
                    </a:lnTo>
                    <a:lnTo>
                      <a:pt x="266" y="600"/>
                    </a:lnTo>
                    <a:lnTo>
                      <a:pt x="259" y="608"/>
                    </a:lnTo>
                    <a:lnTo>
                      <a:pt x="250" y="615"/>
                    </a:lnTo>
                    <a:lnTo>
                      <a:pt x="243" y="622"/>
                    </a:lnTo>
                    <a:lnTo>
                      <a:pt x="235" y="630"/>
                    </a:lnTo>
                    <a:lnTo>
                      <a:pt x="228" y="637"/>
                    </a:lnTo>
                    <a:lnTo>
                      <a:pt x="221" y="645"/>
                    </a:lnTo>
                    <a:lnTo>
                      <a:pt x="215" y="652"/>
                    </a:lnTo>
                    <a:lnTo>
                      <a:pt x="211" y="659"/>
                    </a:lnTo>
                    <a:lnTo>
                      <a:pt x="210" y="668"/>
                    </a:lnTo>
                    <a:lnTo>
                      <a:pt x="209" y="675"/>
                    </a:lnTo>
                    <a:lnTo>
                      <a:pt x="206" y="684"/>
                    </a:lnTo>
                    <a:lnTo>
                      <a:pt x="207" y="696"/>
                    </a:lnTo>
                    <a:lnTo>
                      <a:pt x="207" y="708"/>
                    </a:lnTo>
                    <a:lnTo>
                      <a:pt x="211" y="719"/>
                    </a:lnTo>
                    <a:lnTo>
                      <a:pt x="221" y="725"/>
                    </a:lnTo>
                    <a:lnTo>
                      <a:pt x="228" y="723"/>
                    </a:lnTo>
                    <a:lnTo>
                      <a:pt x="234" y="720"/>
                    </a:lnTo>
                    <a:lnTo>
                      <a:pt x="240" y="718"/>
                    </a:lnTo>
                    <a:lnTo>
                      <a:pt x="245" y="713"/>
                    </a:lnTo>
                    <a:lnTo>
                      <a:pt x="251" y="711"/>
                    </a:lnTo>
                    <a:lnTo>
                      <a:pt x="257" y="707"/>
                    </a:lnTo>
                    <a:lnTo>
                      <a:pt x="264" y="703"/>
                    </a:lnTo>
                    <a:lnTo>
                      <a:pt x="268" y="698"/>
                    </a:lnTo>
                    <a:lnTo>
                      <a:pt x="275" y="695"/>
                    </a:lnTo>
                    <a:lnTo>
                      <a:pt x="281" y="692"/>
                    </a:lnTo>
                    <a:lnTo>
                      <a:pt x="287" y="691"/>
                    </a:lnTo>
                    <a:lnTo>
                      <a:pt x="294" y="691"/>
                    </a:lnTo>
                    <a:lnTo>
                      <a:pt x="290" y="697"/>
                    </a:lnTo>
                    <a:lnTo>
                      <a:pt x="286" y="702"/>
                    </a:lnTo>
                    <a:lnTo>
                      <a:pt x="278" y="707"/>
                    </a:lnTo>
                    <a:lnTo>
                      <a:pt x="273" y="712"/>
                    </a:lnTo>
                    <a:lnTo>
                      <a:pt x="270" y="718"/>
                    </a:lnTo>
                    <a:lnTo>
                      <a:pt x="264" y="724"/>
                    </a:lnTo>
                    <a:lnTo>
                      <a:pt x="257" y="729"/>
                    </a:lnTo>
                    <a:lnTo>
                      <a:pt x="254" y="736"/>
                    </a:lnTo>
                    <a:lnTo>
                      <a:pt x="253" y="741"/>
                    </a:lnTo>
                    <a:lnTo>
                      <a:pt x="253" y="747"/>
                    </a:lnTo>
                    <a:lnTo>
                      <a:pt x="253" y="755"/>
                    </a:lnTo>
                    <a:lnTo>
                      <a:pt x="250" y="759"/>
                    </a:lnTo>
                    <a:lnTo>
                      <a:pt x="245" y="764"/>
                    </a:lnTo>
                    <a:lnTo>
                      <a:pt x="239" y="769"/>
                    </a:lnTo>
                    <a:lnTo>
                      <a:pt x="233" y="774"/>
                    </a:lnTo>
                    <a:lnTo>
                      <a:pt x="227" y="778"/>
                    </a:lnTo>
                    <a:lnTo>
                      <a:pt x="221" y="781"/>
                    </a:lnTo>
                    <a:lnTo>
                      <a:pt x="213" y="785"/>
                    </a:lnTo>
                    <a:lnTo>
                      <a:pt x="207" y="788"/>
                    </a:lnTo>
                    <a:lnTo>
                      <a:pt x="200" y="791"/>
                    </a:lnTo>
                    <a:lnTo>
                      <a:pt x="190" y="799"/>
                    </a:lnTo>
                    <a:lnTo>
                      <a:pt x="182" y="806"/>
                    </a:lnTo>
                    <a:lnTo>
                      <a:pt x="173" y="815"/>
                    </a:lnTo>
                    <a:lnTo>
                      <a:pt x="167" y="824"/>
                    </a:lnTo>
                    <a:lnTo>
                      <a:pt x="167" y="826"/>
                    </a:lnTo>
                    <a:lnTo>
                      <a:pt x="167" y="826"/>
                    </a:lnTo>
                    <a:lnTo>
                      <a:pt x="168" y="827"/>
                    </a:lnTo>
                    <a:lnTo>
                      <a:pt x="169" y="828"/>
                    </a:lnTo>
                    <a:lnTo>
                      <a:pt x="177" y="826"/>
                    </a:lnTo>
                    <a:lnTo>
                      <a:pt x="184" y="822"/>
                    </a:lnTo>
                    <a:lnTo>
                      <a:pt x="191" y="818"/>
                    </a:lnTo>
                    <a:lnTo>
                      <a:pt x="199" y="813"/>
                    </a:lnTo>
                    <a:lnTo>
                      <a:pt x="205" y="808"/>
                    </a:lnTo>
                    <a:lnTo>
                      <a:pt x="212" y="805"/>
                    </a:lnTo>
                    <a:lnTo>
                      <a:pt x="220" y="801"/>
                    </a:lnTo>
                    <a:lnTo>
                      <a:pt x="227" y="799"/>
                    </a:lnTo>
                    <a:lnTo>
                      <a:pt x="227" y="800"/>
                    </a:lnTo>
                    <a:lnTo>
                      <a:pt x="221" y="807"/>
                    </a:lnTo>
                    <a:lnTo>
                      <a:pt x="215" y="815"/>
                    </a:lnTo>
                    <a:lnTo>
                      <a:pt x="207" y="822"/>
                    </a:lnTo>
                    <a:lnTo>
                      <a:pt x="199" y="829"/>
                    </a:lnTo>
                    <a:lnTo>
                      <a:pt x="191" y="834"/>
                    </a:lnTo>
                    <a:lnTo>
                      <a:pt x="183" y="839"/>
                    </a:lnTo>
                    <a:lnTo>
                      <a:pt x="176" y="844"/>
                    </a:lnTo>
                    <a:lnTo>
                      <a:pt x="168" y="849"/>
                    </a:lnTo>
                    <a:lnTo>
                      <a:pt x="162" y="855"/>
                    </a:lnTo>
                    <a:lnTo>
                      <a:pt x="157" y="862"/>
                    </a:lnTo>
                    <a:lnTo>
                      <a:pt x="154" y="870"/>
                    </a:lnTo>
                    <a:lnTo>
                      <a:pt x="151" y="878"/>
                    </a:lnTo>
                    <a:lnTo>
                      <a:pt x="152" y="882"/>
                    </a:lnTo>
                    <a:lnTo>
                      <a:pt x="156" y="884"/>
                    </a:lnTo>
                    <a:lnTo>
                      <a:pt x="158" y="887"/>
                    </a:lnTo>
                    <a:lnTo>
                      <a:pt x="163" y="887"/>
                    </a:lnTo>
                    <a:lnTo>
                      <a:pt x="171" y="884"/>
                    </a:lnTo>
                    <a:lnTo>
                      <a:pt x="177" y="881"/>
                    </a:lnTo>
                    <a:lnTo>
                      <a:pt x="183" y="876"/>
                    </a:lnTo>
                    <a:lnTo>
                      <a:pt x="189" y="871"/>
                    </a:lnTo>
                    <a:lnTo>
                      <a:pt x="194" y="866"/>
                    </a:lnTo>
                    <a:lnTo>
                      <a:pt x="199" y="861"/>
                    </a:lnTo>
                    <a:lnTo>
                      <a:pt x="204" y="856"/>
                    </a:lnTo>
                    <a:lnTo>
                      <a:pt x="210" y="852"/>
                    </a:lnTo>
                    <a:lnTo>
                      <a:pt x="211" y="856"/>
                    </a:lnTo>
                    <a:lnTo>
                      <a:pt x="211" y="860"/>
                    </a:lnTo>
                    <a:lnTo>
                      <a:pt x="210" y="863"/>
                    </a:lnTo>
                    <a:lnTo>
                      <a:pt x="209" y="867"/>
                    </a:lnTo>
                    <a:lnTo>
                      <a:pt x="209" y="873"/>
                    </a:lnTo>
                    <a:lnTo>
                      <a:pt x="206" y="878"/>
                    </a:lnTo>
                    <a:lnTo>
                      <a:pt x="204" y="884"/>
                    </a:lnTo>
                    <a:lnTo>
                      <a:pt x="204" y="890"/>
                    </a:lnTo>
                    <a:lnTo>
                      <a:pt x="207" y="890"/>
                    </a:lnTo>
                    <a:lnTo>
                      <a:pt x="212" y="888"/>
                    </a:lnTo>
                    <a:lnTo>
                      <a:pt x="216" y="887"/>
                    </a:lnTo>
                    <a:lnTo>
                      <a:pt x="220" y="885"/>
                    </a:lnTo>
                    <a:lnTo>
                      <a:pt x="223" y="895"/>
                    </a:lnTo>
                    <a:lnTo>
                      <a:pt x="227" y="906"/>
                    </a:lnTo>
                    <a:lnTo>
                      <a:pt x="229" y="917"/>
                    </a:lnTo>
                    <a:lnTo>
                      <a:pt x="229" y="928"/>
                    </a:lnTo>
                    <a:lnTo>
                      <a:pt x="226" y="933"/>
                    </a:lnTo>
                    <a:lnTo>
                      <a:pt x="220" y="934"/>
                    </a:lnTo>
                    <a:lnTo>
                      <a:pt x="213" y="937"/>
                    </a:lnTo>
                    <a:lnTo>
                      <a:pt x="207" y="940"/>
                    </a:lnTo>
                    <a:lnTo>
                      <a:pt x="211" y="971"/>
                    </a:lnTo>
                    <a:lnTo>
                      <a:pt x="222" y="999"/>
                    </a:lnTo>
                    <a:lnTo>
                      <a:pt x="235" y="1026"/>
                    </a:lnTo>
                    <a:lnTo>
                      <a:pt x="254" y="1052"/>
                    </a:lnTo>
                    <a:lnTo>
                      <a:pt x="272" y="1077"/>
                    </a:lnTo>
                    <a:lnTo>
                      <a:pt x="290" y="1103"/>
                    </a:lnTo>
                    <a:lnTo>
                      <a:pt x="306" y="1130"/>
                    </a:lnTo>
                    <a:lnTo>
                      <a:pt x="319" y="1158"/>
                    </a:lnTo>
                    <a:lnTo>
                      <a:pt x="312" y="1159"/>
                    </a:lnTo>
                    <a:lnTo>
                      <a:pt x="297" y="1142"/>
                    </a:lnTo>
                    <a:lnTo>
                      <a:pt x="281" y="1126"/>
                    </a:lnTo>
                    <a:lnTo>
                      <a:pt x="265" y="1109"/>
                    </a:lnTo>
                    <a:lnTo>
                      <a:pt x="249" y="1092"/>
                    </a:lnTo>
                    <a:lnTo>
                      <a:pt x="234" y="1075"/>
                    </a:lnTo>
                    <a:lnTo>
                      <a:pt x="220" y="1057"/>
                    </a:lnTo>
                    <a:lnTo>
                      <a:pt x="206" y="1040"/>
                    </a:lnTo>
                    <a:lnTo>
                      <a:pt x="191" y="1021"/>
                    </a:lnTo>
                    <a:lnTo>
                      <a:pt x="178" y="1004"/>
                    </a:lnTo>
                    <a:lnTo>
                      <a:pt x="165" y="986"/>
                    </a:lnTo>
                    <a:lnTo>
                      <a:pt x="151" y="967"/>
                    </a:lnTo>
                    <a:lnTo>
                      <a:pt x="138" y="949"/>
                    </a:lnTo>
                    <a:lnTo>
                      <a:pt x="125" y="931"/>
                    </a:lnTo>
                    <a:lnTo>
                      <a:pt x="112" y="911"/>
                    </a:lnTo>
                    <a:lnTo>
                      <a:pt x="100" y="893"/>
                    </a:lnTo>
                    <a:lnTo>
                      <a:pt x="88" y="873"/>
                    </a:lnTo>
                    <a:lnTo>
                      <a:pt x="85" y="873"/>
                    </a:lnTo>
                    <a:lnTo>
                      <a:pt x="83" y="873"/>
                    </a:lnTo>
                    <a:lnTo>
                      <a:pt x="81" y="874"/>
                    </a:lnTo>
                    <a:lnTo>
                      <a:pt x="79" y="876"/>
                    </a:lnTo>
                    <a:lnTo>
                      <a:pt x="80" y="883"/>
                    </a:lnTo>
                    <a:lnTo>
                      <a:pt x="83" y="890"/>
                    </a:lnTo>
                    <a:lnTo>
                      <a:pt x="85" y="898"/>
                    </a:lnTo>
                    <a:lnTo>
                      <a:pt x="88" y="905"/>
                    </a:lnTo>
                    <a:lnTo>
                      <a:pt x="97" y="922"/>
                    </a:lnTo>
                    <a:lnTo>
                      <a:pt x="107" y="938"/>
                    </a:lnTo>
                    <a:lnTo>
                      <a:pt x="118" y="954"/>
                    </a:lnTo>
                    <a:lnTo>
                      <a:pt x="129" y="969"/>
                    </a:lnTo>
                    <a:lnTo>
                      <a:pt x="141" y="985"/>
                    </a:lnTo>
                    <a:lnTo>
                      <a:pt x="154" y="999"/>
                    </a:lnTo>
                    <a:lnTo>
                      <a:pt x="165" y="1015"/>
                    </a:lnTo>
                    <a:lnTo>
                      <a:pt x="177" y="1031"/>
                    </a:lnTo>
                    <a:lnTo>
                      <a:pt x="155" y="1068"/>
                    </a:lnTo>
                    <a:lnTo>
                      <a:pt x="133" y="1106"/>
                    </a:lnTo>
                    <a:lnTo>
                      <a:pt x="112" y="1142"/>
                    </a:lnTo>
                    <a:lnTo>
                      <a:pt x="91" y="1180"/>
                    </a:lnTo>
                    <a:lnTo>
                      <a:pt x="69" y="1217"/>
                    </a:lnTo>
                    <a:lnTo>
                      <a:pt x="47" y="1254"/>
                    </a:lnTo>
                    <a:lnTo>
                      <a:pt x="25" y="1290"/>
                    </a:lnTo>
                    <a:lnTo>
                      <a:pt x="2" y="1326"/>
                    </a:lnTo>
                    <a:lnTo>
                      <a:pt x="0" y="1328"/>
                    </a:lnTo>
                    <a:lnTo>
                      <a:pt x="0" y="1329"/>
                    </a:lnTo>
                    <a:lnTo>
                      <a:pt x="0" y="1332"/>
                    </a:lnTo>
                    <a:lnTo>
                      <a:pt x="2" y="1334"/>
                    </a:lnTo>
                    <a:lnTo>
                      <a:pt x="3" y="1334"/>
                    </a:lnTo>
                    <a:lnTo>
                      <a:pt x="6" y="1334"/>
                    </a:lnTo>
                    <a:lnTo>
                      <a:pt x="7" y="1334"/>
                    </a:lnTo>
                    <a:lnTo>
                      <a:pt x="8" y="1333"/>
                    </a:lnTo>
                    <a:lnTo>
                      <a:pt x="33" y="1299"/>
                    </a:lnTo>
                    <a:lnTo>
                      <a:pt x="56" y="1263"/>
                    </a:lnTo>
                    <a:lnTo>
                      <a:pt x="78" y="1228"/>
                    </a:lnTo>
                    <a:lnTo>
                      <a:pt x="100" y="1191"/>
                    </a:lnTo>
                    <a:lnTo>
                      <a:pt x="122" y="1155"/>
                    </a:lnTo>
                    <a:lnTo>
                      <a:pt x="144" y="1118"/>
                    </a:lnTo>
                    <a:lnTo>
                      <a:pt x="166" y="1082"/>
                    </a:lnTo>
                    <a:lnTo>
                      <a:pt x="189" y="1046"/>
                    </a:lnTo>
                    <a:lnTo>
                      <a:pt x="194" y="1052"/>
                    </a:lnTo>
                    <a:lnTo>
                      <a:pt x="199" y="1057"/>
                    </a:lnTo>
                    <a:lnTo>
                      <a:pt x="204" y="1063"/>
                    </a:lnTo>
                    <a:lnTo>
                      <a:pt x="209" y="1069"/>
                    </a:lnTo>
                    <a:lnTo>
                      <a:pt x="212" y="1075"/>
                    </a:lnTo>
                    <a:lnTo>
                      <a:pt x="217" y="1081"/>
                    </a:lnTo>
                    <a:lnTo>
                      <a:pt x="222" y="1087"/>
                    </a:lnTo>
                    <a:lnTo>
                      <a:pt x="227" y="1092"/>
                    </a:lnTo>
                    <a:lnTo>
                      <a:pt x="234" y="1102"/>
                    </a:lnTo>
                    <a:lnTo>
                      <a:pt x="243" y="1111"/>
                    </a:lnTo>
                    <a:lnTo>
                      <a:pt x="250" y="1119"/>
                    </a:lnTo>
                    <a:lnTo>
                      <a:pt x="259" y="1128"/>
                    </a:lnTo>
                    <a:lnTo>
                      <a:pt x="267" y="1136"/>
                    </a:lnTo>
                    <a:lnTo>
                      <a:pt x="275" y="1145"/>
                    </a:lnTo>
                    <a:lnTo>
                      <a:pt x="283" y="1155"/>
                    </a:lnTo>
                    <a:lnTo>
                      <a:pt x="292" y="1163"/>
                    </a:lnTo>
                    <a:lnTo>
                      <a:pt x="295" y="1166"/>
                    </a:lnTo>
                    <a:lnTo>
                      <a:pt x="298" y="1169"/>
                    </a:lnTo>
                    <a:lnTo>
                      <a:pt x="299" y="1172"/>
                    </a:lnTo>
                    <a:lnTo>
                      <a:pt x="303" y="1173"/>
                    </a:lnTo>
                    <a:lnTo>
                      <a:pt x="309" y="1179"/>
                    </a:lnTo>
                    <a:lnTo>
                      <a:pt x="315" y="1186"/>
                    </a:lnTo>
                    <a:lnTo>
                      <a:pt x="321" y="1194"/>
                    </a:lnTo>
                    <a:lnTo>
                      <a:pt x="327" y="1200"/>
                    </a:lnTo>
                    <a:lnTo>
                      <a:pt x="334" y="1207"/>
                    </a:lnTo>
                    <a:lnTo>
                      <a:pt x="342" y="1212"/>
                    </a:lnTo>
                    <a:lnTo>
                      <a:pt x="349" y="1214"/>
                    </a:lnTo>
                    <a:lnTo>
                      <a:pt x="359" y="1216"/>
                    </a:lnTo>
                    <a:lnTo>
                      <a:pt x="370" y="1212"/>
                    </a:lnTo>
                    <a:lnTo>
                      <a:pt x="378" y="1214"/>
                    </a:lnTo>
                    <a:lnTo>
                      <a:pt x="386" y="1221"/>
                    </a:lnTo>
                    <a:lnTo>
                      <a:pt x="391" y="1230"/>
                    </a:lnTo>
                    <a:lnTo>
                      <a:pt x="396" y="1236"/>
                    </a:lnTo>
                    <a:lnTo>
                      <a:pt x="400" y="1243"/>
                    </a:lnTo>
                    <a:lnTo>
                      <a:pt x="407" y="1248"/>
                    </a:lnTo>
                    <a:lnTo>
                      <a:pt x="413" y="1252"/>
                    </a:lnTo>
                    <a:lnTo>
                      <a:pt x="420" y="1257"/>
                    </a:lnTo>
                    <a:lnTo>
                      <a:pt x="426" y="1261"/>
                    </a:lnTo>
                    <a:lnTo>
                      <a:pt x="432" y="1266"/>
                    </a:lnTo>
                    <a:lnTo>
                      <a:pt x="438" y="1270"/>
                    </a:lnTo>
                    <a:lnTo>
                      <a:pt x="447" y="1273"/>
                    </a:lnTo>
                    <a:lnTo>
                      <a:pt x="455" y="1279"/>
                    </a:lnTo>
                    <a:lnTo>
                      <a:pt x="461" y="1287"/>
                    </a:lnTo>
                    <a:lnTo>
                      <a:pt x="468" y="1294"/>
                    </a:lnTo>
                    <a:lnTo>
                      <a:pt x="475" y="1301"/>
                    </a:lnTo>
                    <a:lnTo>
                      <a:pt x="482" y="1309"/>
                    </a:lnTo>
                    <a:lnTo>
                      <a:pt x="491" y="1312"/>
                    </a:lnTo>
                    <a:lnTo>
                      <a:pt x="501" y="1315"/>
                    </a:lnTo>
                    <a:lnTo>
                      <a:pt x="507" y="1316"/>
                    </a:lnTo>
                    <a:lnTo>
                      <a:pt x="514" y="1316"/>
                    </a:lnTo>
                    <a:lnTo>
                      <a:pt x="520" y="1314"/>
                    </a:lnTo>
                    <a:lnTo>
                      <a:pt x="524" y="1307"/>
                    </a:lnTo>
                    <a:lnTo>
                      <a:pt x="527" y="1307"/>
                    </a:lnTo>
                    <a:lnTo>
                      <a:pt x="532" y="1307"/>
                    </a:lnTo>
                    <a:lnTo>
                      <a:pt x="536" y="1305"/>
                    </a:lnTo>
                    <a:lnTo>
                      <a:pt x="540" y="1303"/>
                    </a:lnTo>
                    <a:lnTo>
                      <a:pt x="546" y="1305"/>
                    </a:lnTo>
                    <a:lnTo>
                      <a:pt x="551" y="1303"/>
                    </a:lnTo>
                    <a:lnTo>
                      <a:pt x="556" y="1296"/>
                    </a:lnTo>
                    <a:lnTo>
                      <a:pt x="562" y="1293"/>
                    </a:lnTo>
                    <a:lnTo>
                      <a:pt x="568" y="1298"/>
                    </a:lnTo>
                    <a:lnTo>
                      <a:pt x="574" y="1304"/>
                    </a:lnTo>
                    <a:lnTo>
                      <a:pt x="581" y="1309"/>
                    </a:lnTo>
                    <a:lnTo>
                      <a:pt x="587" y="1314"/>
                    </a:lnTo>
                    <a:lnTo>
                      <a:pt x="593" y="1317"/>
                    </a:lnTo>
                    <a:lnTo>
                      <a:pt x="601" y="1321"/>
                    </a:lnTo>
                    <a:lnTo>
                      <a:pt x="608" y="1323"/>
                    </a:lnTo>
                    <a:lnTo>
                      <a:pt x="615" y="1326"/>
                    </a:lnTo>
                    <a:lnTo>
                      <a:pt x="620" y="1327"/>
                    </a:lnTo>
                    <a:lnTo>
                      <a:pt x="626" y="1328"/>
                    </a:lnTo>
                    <a:lnTo>
                      <a:pt x="631" y="1331"/>
                    </a:lnTo>
                    <a:lnTo>
                      <a:pt x="636" y="1328"/>
                    </a:lnTo>
                    <a:lnTo>
                      <a:pt x="637" y="1326"/>
                    </a:lnTo>
                    <a:lnTo>
                      <a:pt x="639" y="1323"/>
                    </a:lnTo>
                    <a:lnTo>
                      <a:pt x="639" y="1320"/>
                    </a:lnTo>
                    <a:lnTo>
                      <a:pt x="637" y="1316"/>
                    </a:lnTo>
                    <a:lnTo>
                      <a:pt x="633" y="1307"/>
                    </a:lnTo>
                    <a:lnTo>
                      <a:pt x="628" y="1299"/>
                    </a:lnTo>
                    <a:lnTo>
                      <a:pt x="622" y="1292"/>
                    </a:lnTo>
                    <a:lnTo>
                      <a:pt x="617" y="1283"/>
                    </a:lnTo>
                    <a:lnTo>
                      <a:pt x="611" y="1276"/>
                    </a:lnTo>
                    <a:lnTo>
                      <a:pt x="604" y="1267"/>
                    </a:lnTo>
                    <a:lnTo>
                      <a:pt x="598" y="1260"/>
                    </a:lnTo>
                    <a:lnTo>
                      <a:pt x="592" y="1251"/>
                    </a:lnTo>
                    <a:lnTo>
                      <a:pt x="586" y="1244"/>
                    </a:lnTo>
                    <a:lnTo>
                      <a:pt x="580" y="1235"/>
                    </a:lnTo>
                    <a:lnTo>
                      <a:pt x="573" y="1227"/>
                    </a:lnTo>
                    <a:lnTo>
                      <a:pt x="567" y="1219"/>
                    </a:lnTo>
                    <a:lnTo>
                      <a:pt x="559" y="1212"/>
                    </a:lnTo>
                    <a:lnTo>
                      <a:pt x="553" y="1206"/>
                    </a:lnTo>
                    <a:lnTo>
                      <a:pt x="546" y="1200"/>
                    </a:lnTo>
                    <a:lnTo>
                      <a:pt x="537" y="1195"/>
                    </a:lnTo>
                    <a:lnTo>
                      <a:pt x="525" y="1191"/>
                    </a:lnTo>
                    <a:lnTo>
                      <a:pt x="512" y="1185"/>
                    </a:lnTo>
                    <a:lnTo>
                      <a:pt x="499" y="1180"/>
                    </a:lnTo>
                    <a:lnTo>
                      <a:pt x="487" y="1174"/>
                    </a:lnTo>
                    <a:lnTo>
                      <a:pt x="474" y="1169"/>
                    </a:lnTo>
                    <a:lnTo>
                      <a:pt x="461" y="1164"/>
                    </a:lnTo>
                    <a:lnTo>
                      <a:pt x="448" y="1161"/>
                    </a:lnTo>
                    <a:lnTo>
                      <a:pt x="435" y="1159"/>
                    </a:lnTo>
                    <a:lnTo>
                      <a:pt x="436" y="1157"/>
                    </a:lnTo>
                    <a:lnTo>
                      <a:pt x="419" y="1137"/>
                    </a:lnTo>
                    <a:lnTo>
                      <a:pt x="403" y="1118"/>
                    </a:lnTo>
                    <a:lnTo>
                      <a:pt x="388" y="1097"/>
                    </a:lnTo>
                    <a:lnTo>
                      <a:pt x="374" y="1076"/>
                    </a:lnTo>
                    <a:lnTo>
                      <a:pt x="360" y="1055"/>
                    </a:lnTo>
                    <a:lnTo>
                      <a:pt x="345" y="1035"/>
                    </a:lnTo>
                    <a:lnTo>
                      <a:pt x="332" y="1014"/>
                    </a:lnTo>
                    <a:lnTo>
                      <a:pt x="317" y="993"/>
                    </a:lnTo>
                    <a:lnTo>
                      <a:pt x="326" y="992"/>
                    </a:lnTo>
                    <a:lnTo>
                      <a:pt x="336" y="992"/>
                    </a:lnTo>
                    <a:lnTo>
                      <a:pt x="347" y="992"/>
                    </a:lnTo>
                    <a:lnTo>
                      <a:pt x="356" y="992"/>
                    </a:lnTo>
                    <a:lnTo>
                      <a:pt x="367" y="993"/>
                    </a:lnTo>
                    <a:lnTo>
                      <a:pt x="378" y="994"/>
                    </a:lnTo>
                    <a:lnTo>
                      <a:pt x="388" y="994"/>
                    </a:lnTo>
                    <a:lnTo>
                      <a:pt x="398" y="996"/>
                    </a:lnTo>
                    <a:lnTo>
                      <a:pt x="393" y="1015"/>
                    </a:lnTo>
                    <a:lnTo>
                      <a:pt x="389" y="1035"/>
                    </a:lnTo>
                    <a:lnTo>
                      <a:pt x="387" y="1054"/>
                    </a:lnTo>
                    <a:lnTo>
                      <a:pt x="387" y="1073"/>
                    </a:lnTo>
                    <a:lnTo>
                      <a:pt x="392" y="1077"/>
                    </a:lnTo>
                    <a:lnTo>
                      <a:pt x="397" y="1082"/>
                    </a:lnTo>
                    <a:lnTo>
                      <a:pt x="403" y="1085"/>
                    </a:lnTo>
                    <a:lnTo>
                      <a:pt x="409" y="1088"/>
                    </a:lnTo>
                    <a:lnTo>
                      <a:pt x="415" y="1090"/>
                    </a:lnTo>
                    <a:lnTo>
                      <a:pt x="421" y="1092"/>
                    </a:lnTo>
                    <a:lnTo>
                      <a:pt x="427" y="1095"/>
                    </a:lnTo>
                    <a:lnTo>
                      <a:pt x="433" y="1097"/>
                    </a:lnTo>
                    <a:lnTo>
                      <a:pt x="457" y="1102"/>
                    </a:lnTo>
                    <a:lnTo>
                      <a:pt x="480" y="1107"/>
                    </a:lnTo>
                    <a:lnTo>
                      <a:pt x="503" y="1112"/>
                    </a:lnTo>
                    <a:lnTo>
                      <a:pt x="526" y="1115"/>
                    </a:lnTo>
                    <a:lnTo>
                      <a:pt x="549" y="1118"/>
                    </a:lnTo>
                    <a:lnTo>
                      <a:pt x="573" y="1120"/>
                    </a:lnTo>
                    <a:lnTo>
                      <a:pt x="597" y="1120"/>
                    </a:lnTo>
                    <a:lnTo>
                      <a:pt x="620" y="1120"/>
                    </a:lnTo>
                    <a:lnTo>
                      <a:pt x="644" y="1120"/>
                    </a:lnTo>
                    <a:lnTo>
                      <a:pt x="667" y="1118"/>
                    </a:lnTo>
                    <a:lnTo>
                      <a:pt x="690" y="1114"/>
                    </a:lnTo>
                    <a:lnTo>
                      <a:pt x="713" y="1109"/>
                    </a:lnTo>
                    <a:lnTo>
                      <a:pt x="735" y="1103"/>
                    </a:lnTo>
                    <a:lnTo>
                      <a:pt x="757" y="1096"/>
                    </a:lnTo>
                    <a:lnTo>
                      <a:pt x="779" y="1086"/>
                    </a:lnTo>
                    <a:lnTo>
                      <a:pt x="801" y="1075"/>
                    </a:lnTo>
                    <a:lnTo>
                      <a:pt x="806" y="1077"/>
                    </a:lnTo>
                    <a:lnTo>
                      <a:pt x="812" y="1077"/>
                    </a:lnTo>
                    <a:lnTo>
                      <a:pt x="817" y="1076"/>
                    </a:lnTo>
                    <a:lnTo>
                      <a:pt x="823" y="1077"/>
                    </a:lnTo>
                    <a:lnTo>
                      <a:pt x="828" y="1076"/>
                    </a:lnTo>
                    <a:lnTo>
                      <a:pt x="833" y="1077"/>
                    </a:lnTo>
                    <a:lnTo>
                      <a:pt x="838" y="1077"/>
                    </a:lnTo>
                    <a:lnTo>
                      <a:pt x="843" y="1077"/>
                    </a:lnTo>
                    <a:lnTo>
                      <a:pt x="845" y="1088"/>
                    </a:lnTo>
                    <a:lnTo>
                      <a:pt x="851" y="1087"/>
                    </a:lnTo>
                    <a:lnTo>
                      <a:pt x="857" y="1085"/>
                    </a:lnTo>
                    <a:lnTo>
                      <a:pt x="862" y="1084"/>
                    </a:lnTo>
                    <a:lnTo>
                      <a:pt x="868" y="1086"/>
                    </a:lnTo>
                    <a:lnTo>
                      <a:pt x="864" y="1097"/>
                    </a:lnTo>
                    <a:lnTo>
                      <a:pt x="868" y="1101"/>
                    </a:lnTo>
                    <a:lnTo>
                      <a:pt x="873" y="1101"/>
                    </a:lnTo>
                    <a:lnTo>
                      <a:pt x="877" y="1100"/>
                    </a:lnTo>
                    <a:lnTo>
                      <a:pt x="882" y="1097"/>
                    </a:lnTo>
                    <a:lnTo>
                      <a:pt x="887" y="1095"/>
                    </a:lnTo>
                    <a:lnTo>
                      <a:pt x="890" y="1093"/>
                    </a:lnTo>
                    <a:lnTo>
                      <a:pt x="895" y="1093"/>
                    </a:lnTo>
                    <a:lnTo>
                      <a:pt x="900" y="1096"/>
                    </a:lnTo>
                    <a:lnTo>
                      <a:pt x="899" y="1098"/>
                    </a:lnTo>
                    <a:lnTo>
                      <a:pt x="898" y="1102"/>
                    </a:lnTo>
                    <a:lnTo>
                      <a:pt x="896" y="1104"/>
                    </a:lnTo>
                    <a:lnTo>
                      <a:pt x="895" y="1107"/>
                    </a:lnTo>
                    <a:lnTo>
                      <a:pt x="894" y="1119"/>
                    </a:lnTo>
                    <a:lnTo>
                      <a:pt x="892" y="1131"/>
                    </a:lnTo>
                    <a:lnTo>
                      <a:pt x="890" y="1144"/>
                    </a:lnTo>
                    <a:lnTo>
                      <a:pt x="893" y="1156"/>
                    </a:lnTo>
                    <a:lnTo>
                      <a:pt x="884" y="1166"/>
                    </a:lnTo>
                    <a:lnTo>
                      <a:pt x="876" y="1175"/>
                    </a:lnTo>
                    <a:lnTo>
                      <a:pt x="866" y="1185"/>
                    </a:lnTo>
                    <a:lnTo>
                      <a:pt x="857" y="1195"/>
                    </a:lnTo>
                    <a:lnTo>
                      <a:pt x="848" y="1205"/>
                    </a:lnTo>
                    <a:lnTo>
                      <a:pt x="840" y="1214"/>
                    </a:lnTo>
                    <a:lnTo>
                      <a:pt x="832" y="1225"/>
                    </a:lnTo>
                    <a:lnTo>
                      <a:pt x="826" y="1236"/>
                    </a:lnTo>
                    <a:lnTo>
                      <a:pt x="824" y="1239"/>
                    </a:lnTo>
                    <a:lnTo>
                      <a:pt x="826" y="1243"/>
                    </a:lnTo>
                    <a:lnTo>
                      <a:pt x="826" y="1245"/>
                    </a:lnTo>
                    <a:lnTo>
                      <a:pt x="828" y="1248"/>
                    </a:lnTo>
                    <a:lnTo>
                      <a:pt x="842" y="1243"/>
                    </a:lnTo>
                    <a:lnTo>
                      <a:pt x="853" y="1235"/>
                    </a:lnTo>
                    <a:lnTo>
                      <a:pt x="864" y="1227"/>
                    </a:lnTo>
                    <a:lnTo>
                      <a:pt x="873" y="1217"/>
                    </a:lnTo>
                    <a:lnTo>
                      <a:pt x="882" y="1207"/>
                    </a:lnTo>
                    <a:lnTo>
                      <a:pt x="892" y="1196"/>
                    </a:lnTo>
                    <a:lnTo>
                      <a:pt x="900" y="1185"/>
                    </a:lnTo>
                    <a:lnTo>
                      <a:pt x="910" y="1175"/>
                    </a:lnTo>
                    <a:lnTo>
                      <a:pt x="914" y="1175"/>
                    </a:lnTo>
                    <a:lnTo>
                      <a:pt x="916" y="1175"/>
                    </a:lnTo>
                    <a:lnTo>
                      <a:pt x="920" y="1175"/>
                    </a:lnTo>
                    <a:lnTo>
                      <a:pt x="922" y="1175"/>
                    </a:lnTo>
                    <a:lnTo>
                      <a:pt x="929" y="1174"/>
                    </a:lnTo>
                    <a:lnTo>
                      <a:pt x="937" y="1175"/>
                    </a:lnTo>
                    <a:lnTo>
                      <a:pt x="943" y="1175"/>
                    </a:lnTo>
                    <a:lnTo>
                      <a:pt x="949" y="1173"/>
                    </a:lnTo>
                    <a:lnTo>
                      <a:pt x="960" y="1170"/>
                    </a:lnTo>
                    <a:lnTo>
                      <a:pt x="972" y="1167"/>
                    </a:lnTo>
                    <a:lnTo>
                      <a:pt x="983" y="1163"/>
                    </a:lnTo>
                    <a:lnTo>
                      <a:pt x="994" y="1158"/>
                    </a:lnTo>
                    <a:lnTo>
                      <a:pt x="1005" y="1155"/>
                    </a:lnTo>
                    <a:lnTo>
                      <a:pt x="1016" y="1150"/>
                    </a:lnTo>
                    <a:lnTo>
                      <a:pt x="1027" y="1145"/>
                    </a:lnTo>
                    <a:lnTo>
                      <a:pt x="1038" y="1141"/>
                    </a:lnTo>
                    <a:lnTo>
                      <a:pt x="1044" y="1135"/>
                    </a:lnTo>
                    <a:lnTo>
                      <a:pt x="1050" y="1129"/>
                    </a:lnTo>
                    <a:lnTo>
                      <a:pt x="1055" y="1123"/>
                    </a:lnTo>
                    <a:lnTo>
                      <a:pt x="1058" y="1115"/>
                    </a:lnTo>
                    <a:lnTo>
                      <a:pt x="1057" y="1112"/>
                    </a:lnTo>
                    <a:lnTo>
                      <a:pt x="1054" y="1111"/>
                    </a:lnTo>
                    <a:lnTo>
                      <a:pt x="1050" y="1108"/>
                    </a:lnTo>
                    <a:lnTo>
                      <a:pt x="1048" y="1107"/>
                    </a:lnTo>
                    <a:lnTo>
                      <a:pt x="1050" y="1104"/>
                    </a:lnTo>
                    <a:lnTo>
                      <a:pt x="1054" y="1102"/>
                    </a:lnTo>
                    <a:lnTo>
                      <a:pt x="1057" y="1100"/>
                    </a:lnTo>
                    <a:lnTo>
                      <a:pt x="1059" y="1097"/>
                    </a:lnTo>
                    <a:lnTo>
                      <a:pt x="1064" y="1093"/>
                    </a:lnTo>
                    <a:lnTo>
                      <a:pt x="1068" y="1087"/>
                    </a:lnTo>
                    <a:lnTo>
                      <a:pt x="1071" y="1085"/>
                    </a:lnTo>
                    <a:lnTo>
                      <a:pt x="1077" y="1087"/>
                    </a:lnTo>
                    <a:lnTo>
                      <a:pt x="1091" y="1087"/>
                    </a:lnTo>
                    <a:lnTo>
                      <a:pt x="1105" y="1088"/>
                    </a:lnTo>
                    <a:lnTo>
                      <a:pt x="1119" y="1088"/>
                    </a:lnTo>
                    <a:lnTo>
                      <a:pt x="1134" y="1090"/>
                    </a:lnTo>
                    <a:lnTo>
                      <a:pt x="1147" y="1090"/>
                    </a:lnTo>
                    <a:lnTo>
                      <a:pt x="1162" y="1091"/>
                    </a:lnTo>
                    <a:lnTo>
                      <a:pt x="1176" y="1091"/>
                    </a:lnTo>
                    <a:lnTo>
                      <a:pt x="1190" y="1091"/>
                    </a:lnTo>
                    <a:lnTo>
                      <a:pt x="1204" y="1091"/>
                    </a:lnTo>
                    <a:lnTo>
                      <a:pt x="1218" y="1091"/>
                    </a:lnTo>
                    <a:lnTo>
                      <a:pt x="1233" y="1090"/>
                    </a:lnTo>
                    <a:lnTo>
                      <a:pt x="1247" y="1088"/>
                    </a:lnTo>
                    <a:lnTo>
                      <a:pt x="1261" y="1087"/>
                    </a:lnTo>
                    <a:lnTo>
                      <a:pt x="1275" y="1085"/>
                    </a:lnTo>
                    <a:lnTo>
                      <a:pt x="1289" y="1081"/>
                    </a:lnTo>
                    <a:lnTo>
                      <a:pt x="1303" y="1077"/>
                    </a:lnTo>
                    <a:lnTo>
                      <a:pt x="1313" y="1073"/>
                    </a:lnTo>
                    <a:lnTo>
                      <a:pt x="1323" y="1069"/>
                    </a:lnTo>
                    <a:lnTo>
                      <a:pt x="1334" y="1066"/>
                    </a:lnTo>
                    <a:lnTo>
                      <a:pt x="1345" y="1064"/>
                    </a:lnTo>
                    <a:lnTo>
                      <a:pt x="1357" y="1064"/>
                    </a:lnTo>
                    <a:lnTo>
                      <a:pt x="1368" y="1063"/>
                    </a:lnTo>
                    <a:lnTo>
                      <a:pt x="1379" y="1062"/>
                    </a:lnTo>
                    <a:lnTo>
                      <a:pt x="1390" y="1059"/>
                    </a:lnTo>
                    <a:lnTo>
                      <a:pt x="1393" y="1057"/>
                    </a:lnTo>
                    <a:lnTo>
                      <a:pt x="1395" y="1055"/>
                    </a:lnTo>
                    <a:lnTo>
                      <a:pt x="1396" y="1054"/>
                    </a:lnTo>
                    <a:lnTo>
                      <a:pt x="1394" y="1052"/>
                    </a:lnTo>
                    <a:lnTo>
                      <a:pt x="1388" y="1049"/>
                    </a:lnTo>
                    <a:lnTo>
                      <a:pt x="1380" y="1046"/>
                    </a:lnTo>
                    <a:lnTo>
                      <a:pt x="1373" y="1043"/>
                    </a:lnTo>
                    <a:lnTo>
                      <a:pt x="1366" y="1042"/>
                    </a:lnTo>
                    <a:lnTo>
                      <a:pt x="1373" y="1033"/>
                    </a:lnTo>
                    <a:lnTo>
                      <a:pt x="1378" y="1027"/>
                    </a:lnTo>
                    <a:lnTo>
                      <a:pt x="1380" y="1021"/>
                    </a:lnTo>
                    <a:lnTo>
                      <a:pt x="1382" y="1013"/>
                    </a:lnTo>
                    <a:lnTo>
                      <a:pt x="1380" y="1005"/>
                    </a:lnTo>
                    <a:lnTo>
                      <a:pt x="1400" y="1004"/>
                    </a:lnTo>
                    <a:lnTo>
                      <a:pt x="1419" y="1004"/>
                    </a:lnTo>
                    <a:lnTo>
                      <a:pt x="1439" y="1004"/>
                    </a:lnTo>
                    <a:lnTo>
                      <a:pt x="1460" y="1004"/>
                    </a:lnTo>
                    <a:lnTo>
                      <a:pt x="1479" y="1004"/>
                    </a:lnTo>
                    <a:lnTo>
                      <a:pt x="1499" y="1004"/>
                    </a:lnTo>
                    <a:lnTo>
                      <a:pt x="1518" y="1005"/>
                    </a:lnTo>
                    <a:lnTo>
                      <a:pt x="1538" y="1005"/>
                    </a:lnTo>
                    <a:lnTo>
                      <a:pt x="1558" y="1007"/>
                    </a:lnTo>
                    <a:lnTo>
                      <a:pt x="1577" y="1007"/>
                    </a:lnTo>
                    <a:lnTo>
                      <a:pt x="1598" y="1007"/>
                    </a:lnTo>
                    <a:lnTo>
                      <a:pt x="1617" y="1007"/>
                    </a:lnTo>
                    <a:lnTo>
                      <a:pt x="1637" y="1005"/>
                    </a:lnTo>
                    <a:lnTo>
                      <a:pt x="1657" y="1004"/>
                    </a:lnTo>
                    <a:lnTo>
                      <a:pt x="1677" y="1002"/>
                    </a:lnTo>
                    <a:lnTo>
                      <a:pt x="1697" y="999"/>
                    </a:lnTo>
                    <a:lnTo>
                      <a:pt x="1715" y="1025"/>
                    </a:lnTo>
                    <a:lnTo>
                      <a:pt x="1733" y="1051"/>
                    </a:lnTo>
                    <a:lnTo>
                      <a:pt x="1751" y="1076"/>
                    </a:lnTo>
                    <a:lnTo>
                      <a:pt x="1769" y="1103"/>
                    </a:lnTo>
                    <a:lnTo>
                      <a:pt x="1787" y="1129"/>
                    </a:lnTo>
                    <a:lnTo>
                      <a:pt x="1804" y="1156"/>
                    </a:lnTo>
                    <a:lnTo>
                      <a:pt x="1823" y="1180"/>
                    </a:lnTo>
                    <a:lnTo>
                      <a:pt x="1841" y="1206"/>
                    </a:lnTo>
                    <a:lnTo>
                      <a:pt x="1850" y="1216"/>
                    </a:lnTo>
                    <a:lnTo>
                      <a:pt x="1857" y="1225"/>
                    </a:lnTo>
                    <a:lnTo>
                      <a:pt x="1864" y="1235"/>
                    </a:lnTo>
                    <a:lnTo>
                      <a:pt x="1873" y="1246"/>
                    </a:lnTo>
                    <a:lnTo>
                      <a:pt x="1880" y="1256"/>
                    </a:lnTo>
                    <a:lnTo>
                      <a:pt x="1889" y="1266"/>
                    </a:lnTo>
                    <a:lnTo>
                      <a:pt x="1898" y="1274"/>
                    </a:lnTo>
                    <a:lnTo>
                      <a:pt x="1908" y="1283"/>
                    </a:lnTo>
                    <a:lnTo>
                      <a:pt x="1911" y="1283"/>
                    </a:lnTo>
                    <a:lnTo>
                      <a:pt x="1912" y="1282"/>
                    </a:lnTo>
                    <a:lnTo>
                      <a:pt x="1912" y="1279"/>
                    </a:lnTo>
                    <a:lnTo>
                      <a:pt x="1913" y="1277"/>
                    </a:lnTo>
                    <a:lnTo>
                      <a:pt x="1898" y="1254"/>
                    </a:lnTo>
                    <a:lnTo>
                      <a:pt x="1884" y="1230"/>
                    </a:lnTo>
                    <a:lnTo>
                      <a:pt x="1868" y="1208"/>
                    </a:lnTo>
                    <a:lnTo>
                      <a:pt x="1852" y="1186"/>
                    </a:lnTo>
                    <a:lnTo>
                      <a:pt x="1836" y="1163"/>
                    </a:lnTo>
                    <a:lnTo>
                      <a:pt x="1819" y="1141"/>
                    </a:lnTo>
                    <a:lnTo>
                      <a:pt x="1803" y="1119"/>
                    </a:lnTo>
                    <a:lnTo>
                      <a:pt x="1787" y="1097"/>
                    </a:lnTo>
                    <a:lnTo>
                      <a:pt x="1771" y="1074"/>
                    </a:lnTo>
                    <a:lnTo>
                      <a:pt x="1755" y="1052"/>
                    </a:lnTo>
                    <a:lnTo>
                      <a:pt x="1740" y="1030"/>
                    </a:lnTo>
                    <a:lnTo>
                      <a:pt x="1726" y="1008"/>
                    </a:lnTo>
                    <a:lnTo>
                      <a:pt x="1713" y="986"/>
                    </a:lnTo>
                    <a:lnTo>
                      <a:pt x="1701" y="963"/>
                    </a:lnTo>
                    <a:lnTo>
                      <a:pt x="1690" y="940"/>
                    </a:lnTo>
                    <a:lnTo>
                      <a:pt x="1680" y="917"/>
                    </a:lnTo>
                    <a:lnTo>
                      <a:pt x="1686" y="914"/>
                    </a:lnTo>
                    <a:lnTo>
                      <a:pt x="1692" y="910"/>
                    </a:lnTo>
                    <a:lnTo>
                      <a:pt x="1699" y="909"/>
                    </a:lnTo>
                    <a:lnTo>
                      <a:pt x="1707" y="909"/>
                    </a:lnTo>
                    <a:lnTo>
                      <a:pt x="1725" y="923"/>
                    </a:lnTo>
                    <a:lnTo>
                      <a:pt x="1743" y="939"/>
                    </a:lnTo>
                    <a:lnTo>
                      <a:pt x="1760" y="954"/>
                    </a:lnTo>
                    <a:lnTo>
                      <a:pt x="1779" y="970"/>
                    </a:lnTo>
                    <a:lnTo>
                      <a:pt x="1796" y="987"/>
                    </a:lnTo>
                    <a:lnTo>
                      <a:pt x="1813" y="1003"/>
                    </a:lnTo>
                    <a:lnTo>
                      <a:pt x="1830" y="1020"/>
                    </a:lnTo>
                    <a:lnTo>
                      <a:pt x="1846" y="1037"/>
                    </a:lnTo>
                    <a:lnTo>
                      <a:pt x="1863" y="1054"/>
                    </a:lnTo>
                    <a:lnTo>
                      <a:pt x="1879" y="1073"/>
                    </a:lnTo>
                    <a:lnTo>
                      <a:pt x="1895" y="1090"/>
                    </a:lnTo>
                    <a:lnTo>
                      <a:pt x="1911" y="1108"/>
                    </a:lnTo>
                    <a:lnTo>
                      <a:pt x="1925" y="1126"/>
                    </a:lnTo>
                    <a:lnTo>
                      <a:pt x="1940" y="1145"/>
                    </a:lnTo>
                    <a:lnTo>
                      <a:pt x="1955" y="1164"/>
                    </a:lnTo>
                    <a:lnTo>
                      <a:pt x="1969" y="1183"/>
                    </a:lnTo>
                    <a:lnTo>
                      <a:pt x="1964" y="1183"/>
                    </a:lnTo>
                    <a:lnTo>
                      <a:pt x="1960" y="1183"/>
                    </a:lnTo>
                    <a:lnTo>
                      <a:pt x="1955" y="1183"/>
                    </a:lnTo>
                    <a:lnTo>
                      <a:pt x="1951" y="1184"/>
                    </a:lnTo>
                    <a:lnTo>
                      <a:pt x="1946" y="1184"/>
                    </a:lnTo>
                    <a:lnTo>
                      <a:pt x="1941" y="1185"/>
                    </a:lnTo>
                    <a:lnTo>
                      <a:pt x="1936" y="1185"/>
                    </a:lnTo>
                    <a:lnTo>
                      <a:pt x="1931" y="1186"/>
                    </a:lnTo>
                    <a:lnTo>
                      <a:pt x="1920" y="1192"/>
                    </a:lnTo>
                    <a:lnTo>
                      <a:pt x="1912" y="1202"/>
                    </a:lnTo>
                    <a:lnTo>
                      <a:pt x="1906" y="1213"/>
                    </a:lnTo>
                    <a:lnTo>
                      <a:pt x="1902" y="1224"/>
                    </a:lnTo>
                    <a:lnTo>
                      <a:pt x="1901" y="1236"/>
                    </a:lnTo>
                    <a:lnTo>
                      <a:pt x="1901" y="1246"/>
                    </a:lnTo>
                    <a:lnTo>
                      <a:pt x="1905" y="1257"/>
                    </a:lnTo>
                    <a:lnTo>
                      <a:pt x="1911" y="1266"/>
                    </a:lnTo>
                    <a:lnTo>
                      <a:pt x="1909" y="1257"/>
                    </a:lnTo>
                    <a:lnTo>
                      <a:pt x="1909" y="1250"/>
                    </a:lnTo>
                    <a:lnTo>
                      <a:pt x="1908" y="1243"/>
                    </a:lnTo>
                    <a:lnTo>
                      <a:pt x="1911" y="1234"/>
                    </a:lnTo>
                    <a:lnTo>
                      <a:pt x="1913" y="1228"/>
                    </a:lnTo>
                    <a:lnTo>
                      <a:pt x="1917" y="1222"/>
                    </a:lnTo>
                    <a:lnTo>
                      <a:pt x="1922" y="1216"/>
                    </a:lnTo>
                    <a:lnTo>
                      <a:pt x="1927" y="1211"/>
                    </a:lnTo>
                    <a:lnTo>
                      <a:pt x="1931" y="1207"/>
                    </a:lnTo>
                    <a:lnTo>
                      <a:pt x="1939" y="1205"/>
                    </a:lnTo>
                    <a:lnTo>
                      <a:pt x="1945" y="1201"/>
                    </a:lnTo>
                    <a:lnTo>
                      <a:pt x="1951" y="1200"/>
                    </a:lnTo>
                    <a:lnTo>
                      <a:pt x="1957" y="1200"/>
                    </a:lnTo>
                    <a:lnTo>
                      <a:pt x="1963" y="1200"/>
                    </a:lnTo>
                    <a:lnTo>
                      <a:pt x="1968" y="1200"/>
                    </a:lnTo>
                    <a:lnTo>
                      <a:pt x="1974" y="1201"/>
                    </a:lnTo>
                    <a:lnTo>
                      <a:pt x="1979" y="1203"/>
                    </a:lnTo>
                    <a:lnTo>
                      <a:pt x="1984" y="1206"/>
                    </a:lnTo>
                    <a:lnTo>
                      <a:pt x="1988" y="1210"/>
                    </a:lnTo>
                    <a:lnTo>
                      <a:pt x="1993" y="1213"/>
                    </a:lnTo>
                    <a:lnTo>
                      <a:pt x="2005" y="1227"/>
                    </a:lnTo>
                    <a:lnTo>
                      <a:pt x="2013" y="1243"/>
                    </a:lnTo>
                    <a:lnTo>
                      <a:pt x="2018" y="1260"/>
                    </a:lnTo>
                    <a:lnTo>
                      <a:pt x="2017" y="1279"/>
                    </a:lnTo>
                    <a:lnTo>
                      <a:pt x="2016" y="1290"/>
                    </a:lnTo>
                    <a:lnTo>
                      <a:pt x="2012" y="1301"/>
                    </a:lnTo>
                    <a:lnTo>
                      <a:pt x="2007" y="1312"/>
                    </a:lnTo>
                    <a:lnTo>
                      <a:pt x="2001" y="1322"/>
                    </a:lnTo>
                    <a:lnTo>
                      <a:pt x="1995" y="1332"/>
                    </a:lnTo>
                    <a:lnTo>
                      <a:pt x="1986" y="1339"/>
                    </a:lnTo>
                    <a:lnTo>
                      <a:pt x="1977" y="1347"/>
                    </a:lnTo>
                    <a:lnTo>
                      <a:pt x="1967" y="1351"/>
                    </a:lnTo>
                    <a:lnTo>
                      <a:pt x="1975" y="1353"/>
                    </a:lnTo>
                    <a:lnTo>
                      <a:pt x="1984" y="1351"/>
                    </a:lnTo>
                    <a:lnTo>
                      <a:pt x="1994" y="1348"/>
                    </a:lnTo>
                    <a:lnTo>
                      <a:pt x="2002" y="1343"/>
                    </a:lnTo>
                    <a:lnTo>
                      <a:pt x="2011" y="1337"/>
                    </a:lnTo>
                    <a:lnTo>
                      <a:pt x="2019" y="1331"/>
                    </a:lnTo>
                    <a:lnTo>
                      <a:pt x="2028" y="1323"/>
                    </a:lnTo>
                    <a:lnTo>
                      <a:pt x="2035" y="1317"/>
                    </a:lnTo>
                    <a:lnTo>
                      <a:pt x="2041" y="1315"/>
                    </a:lnTo>
                    <a:lnTo>
                      <a:pt x="2048" y="1312"/>
                    </a:lnTo>
                    <a:lnTo>
                      <a:pt x="2052" y="1310"/>
                    </a:lnTo>
                    <a:lnTo>
                      <a:pt x="2059" y="1306"/>
                    </a:lnTo>
                    <a:lnTo>
                      <a:pt x="2063" y="1303"/>
                    </a:lnTo>
                    <a:lnTo>
                      <a:pt x="2068" y="1299"/>
                    </a:lnTo>
                    <a:lnTo>
                      <a:pt x="2072" y="1294"/>
                    </a:lnTo>
                    <a:lnTo>
                      <a:pt x="2074" y="1288"/>
                    </a:lnTo>
                    <a:lnTo>
                      <a:pt x="2071" y="1282"/>
                    </a:lnTo>
                    <a:lnTo>
                      <a:pt x="2066" y="1276"/>
                    </a:lnTo>
                    <a:lnTo>
                      <a:pt x="2061" y="1271"/>
                    </a:lnTo>
                    <a:lnTo>
                      <a:pt x="2055" y="1266"/>
                    </a:lnTo>
                    <a:lnTo>
                      <a:pt x="2050" y="1262"/>
                    </a:lnTo>
                    <a:lnTo>
                      <a:pt x="2044" y="1259"/>
                    </a:lnTo>
                    <a:lnTo>
                      <a:pt x="2038" y="1254"/>
                    </a:lnTo>
                    <a:lnTo>
                      <a:pt x="2032" y="1250"/>
                    </a:lnTo>
                    <a:lnTo>
                      <a:pt x="2027" y="1233"/>
                    </a:lnTo>
                    <a:lnTo>
                      <a:pt x="2019" y="1218"/>
                    </a:lnTo>
                    <a:lnTo>
                      <a:pt x="2011" y="1202"/>
                    </a:lnTo>
                    <a:lnTo>
                      <a:pt x="2001" y="1188"/>
                    </a:lnTo>
                    <a:lnTo>
                      <a:pt x="1991" y="1174"/>
                    </a:lnTo>
                    <a:lnTo>
                      <a:pt x="1980" y="1159"/>
                    </a:lnTo>
                    <a:lnTo>
                      <a:pt x="1971" y="1146"/>
                    </a:lnTo>
                    <a:lnTo>
                      <a:pt x="1961" y="1131"/>
                    </a:lnTo>
                    <a:lnTo>
                      <a:pt x="1966" y="1134"/>
                    </a:lnTo>
                    <a:lnTo>
                      <a:pt x="1969" y="1136"/>
                    </a:lnTo>
                    <a:lnTo>
                      <a:pt x="1974" y="1140"/>
                    </a:lnTo>
                    <a:lnTo>
                      <a:pt x="1978" y="1144"/>
                    </a:lnTo>
                    <a:lnTo>
                      <a:pt x="1997" y="1157"/>
                    </a:lnTo>
                    <a:lnTo>
                      <a:pt x="2017" y="1172"/>
                    </a:lnTo>
                    <a:lnTo>
                      <a:pt x="2035" y="1186"/>
                    </a:lnTo>
                    <a:lnTo>
                      <a:pt x="2054" y="1201"/>
                    </a:lnTo>
                    <a:lnTo>
                      <a:pt x="2072" y="1217"/>
                    </a:lnTo>
                    <a:lnTo>
                      <a:pt x="2092" y="1232"/>
                    </a:lnTo>
                    <a:lnTo>
                      <a:pt x="2110" y="1248"/>
                    </a:lnTo>
                    <a:lnTo>
                      <a:pt x="2129" y="1262"/>
                    </a:lnTo>
                    <a:lnTo>
                      <a:pt x="2140" y="1270"/>
                    </a:lnTo>
                    <a:lnTo>
                      <a:pt x="2150" y="1277"/>
                    </a:lnTo>
                    <a:lnTo>
                      <a:pt x="2160" y="1285"/>
                    </a:lnTo>
                    <a:lnTo>
                      <a:pt x="2171" y="1294"/>
                    </a:lnTo>
                    <a:lnTo>
                      <a:pt x="2181" y="1303"/>
                    </a:lnTo>
                    <a:lnTo>
                      <a:pt x="2192" y="1310"/>
                    </a:lnTo>
                    <a:lnTo>
                      <a:pt x="2203" y="1316"/>
                    </a:lnTo>
                    <a:lnTo>
                      <a:pt x="2214" y="1322"/>
                    </a:lnTo>
                    <a:lnTo>
                      <a:pt x="2214" y="1318"/>
                    </a:lnTo>
                    <a:lnTo>
                      <a:pt x="2209" y="1312"/>
                    </a:lnTo>
                    <a:lnTo>
                      <a:pt x="2203" y="1306"/>
                    </a:lnTo>
                    <a:lnTo>
                      <a:pt x="2198" y="1300"/>
                    </a:lnTo>
                    <a:lnTo>
                      <a:pt x="2192" y="1294"/>
                    </a:lnTo>
                    <a:lnTo>
                      <a:pt x="2186" y="1288"/>
                    </a:lnTo>
                    <a:lnTo>
                      <a:pt x="2179" y="1283"/>
                    </a:lnTo>
                    <a:lnTo>
                      <a:pt x="2173" y="1278"/>
                    </a:lnTo>
                    <a:lnTo>
                      <a:pt x="2167" y="1273"/>
                    </a:lnTo>
                    <a:lnTo>
                      <a:pt x="2157" y="1265"/>
                    </a:lnTo>
                    <a:lnTo>
                      <a:pt x="2148" y="1257"/>
                    </a:lnTo>
                    <a:lnTo>
                      <a:pt x="2137" y="1250"/>
                    </a:lnTo>
                    <a:lnTo>
                      <a:pt x="2127" y="1243"/>
                    </a:lnTo>
                    <a:lnTo>
                      <a:pt x="2116" y="1235"/>
                    </a:lnTo>
                    <a:lnTo>
                      <a:pt x="2106" y="1228"/>
                    </a:lnTo>
                    <a:lnTo>
                      <a:pt x="2098" y="1219"/>
                    </a:lnTo>
                    <a:lnTo>
                      <a:pt x="2089" y="1211"/>
                    </a:lnTo>
                    <a:lnTo>
                      <a:pt x="2090" y="1197"/>
                    </a:lnTo>
                    <a:lnTo>
                      <a:pt x="2090" y="1185"/>
                    </a:lnTo>
                    <a:lnTo>
                      <a:pt x="2090" y="1172"/>
                    </a:lnTo>
                    <a:lnTo>
                      <a:pt x="2089" y="1159"/>
                    </a:lnTo>
                    <a:lnTo>
                      <a:pt x="2088" y="1153"/>
                    </a:lnTo>
                    <a:lnTo>
                      <a:pt x="2087" y="1147"/>
                    </a:lnTo>
                    <a:lnTo>
                      <a:pt x="2085" y="1141"/>
                    </a:lnTo>
                    <a:lnTo>
                      <a:pt x="2084" y="1135"/>
                    </a:lnTo>
                    <a:lnTo>
                      <a:pt x="2088" y="1126"/>
                    </a:lnTo>
                    <a:lnTo>
                      <a:pt x="2090" y="1119"/>
                    </a:lnTo>
                    <a:lnTo>
                      <a:pt x="2094" y="1112"/>
                    </a:lnTo>
                    <a:lnTo>
                      <a:pt x="2098" y="1104"/>
                    </a:lnTo>
                    <a:lnTo>
                      <a:pt x="2110" y="1071"/>
                    </a:lnTo>
                    <a:lnTo>
                      <a:pt x="2111" y="1036"/>
                    </a:lnTo>
                    <a:lnTo>
                      <a:pt x="2105" y="999"/>
                    </a:lnTo>
                    <a:lnTo>
                      <a:pt x="2098" y="965"/>
                    </a:lnTo>
                    <a:lnTo>
                      <a:pt x="2101" y="947"/>
                    </a:lnTo>
                    <a:lnTo>
                      <a:pt x="2109" y="929"/>
                    </a:lnTo>
                    <a:lnTo>
                      <a:pt x="2117" y="914"/>
                    </a:lnTo>
                    <a:lnTo>
                      <a:pt x="2126" y="896"/>
                    </a:lnTo>
                    <a:lnTo>
                      <a:pt x="2131" y="887"/>
                    </a:lnTo>
                    <a:lnTo>
                      <a:pt x="2137" y="876"/>
                    </a:lnTo>
                    <a:lnTo>
                      <a:pt x="2142" y="866"/>
                    </a:lnTo>
                    <a:lnTo>
                      <a:pt x="2146" y="856"/>
                    </a:lnTo>
                    <a:lnTo>
                      <a:pt x="2153" y="846"/>
                    </a:lnTo>
                    <a:lnTo>
                      <a:pt x="2157" y="835"/>
                    </a:lnTo>
                    <a:lnTo>
                      <a:pt x="2162" y="826"/>
                    </a:lnTo>
                    <a:lnTo>
                      <a:pt x="2167" y="816"/>
                    </a:lnTo>
                    <a:lnTo>
                      <a:pt x="2172" y="806"/>
                    </a:lnTo>
                    <a:lnTo>
                      <a:pt x="2177" y="796"/>
                    </a:lnTo>
                    <a:lnTo>
                      <a:pt x="2182" y="786"/>
                    </a:lnTo>
                    <a:lnTo>
                      <a:pt x="2187" y="778"/>
                    </a:lnTo>
                    <a:lnTo>
                      <a:pt x="2193" y="768"/>
                    </a:lnTo>
                    <a:lnTo>
                      <a:pt x="2198" y="758"/>
                    </a:lnTo>
                    <a:lnTo>
                      <a:pt x="2203" y="750"/>
                    </a:lnTo>
                    <a:lnTo>
                      <a:pt x="2208" y="740"/>
                    </a:lnTo>
                    <a:lnTo>
                      <a:pt x="2208" y="737"/>
                    </a:lnTo>
                    <a:lnTo>
                      <a:pt x="2212" y="730"/>
                    </a:lnTo>
                    <a:lnTo>
                      <a:pt x="2217" y="720"/>
                    </a:lnTo>
                    <a:lnTo>
                      <a:pt x="2221" y="712"/>
                    </a:lnTo>
                    <a:lnTo>
                      <a:pt x="2226" y="703"/>
                    </a:lnTo>
                    <a:lnTo>
                      <a:pt x="2228" y="700"/>
                    </a:lnTo>
                    <a:lnTo>
                      <a:pt x="2230" y="696"/>
                    </a:lnTo>
                    <a:lnTo>
                      <a:pt x="2232" y="692"/>
                    </a:lnTo>
                    <a:lnTo>
                      <a:pt x="2232" y="689"/>
                    </a:lnTo>
                    <a:lnTo>
                      <a:pt x="2244" y="656"/>
                    </a:lnTo>
                    <a:lnTo>
                      <a:pt x="2255" y="621"/>
                    </a:lnTo>
                    <a:lnTo>
                      <a:pt x="2261" y="587"/>
                    </a:lnTo>
                    <a:lnTo>
                      <a:pt x="2266" y="552"/>
                    </a:lnTo>
                    <a:lnTo>
                      <a:pt x="2266" y="547"/>
                    </a:lnTo>
                    <a:lnTo>
                      <a:pt x="2265" y="543"/>
                    </a:lnTo>
                    <a:lnTo>
                      <a:pt x="2263" y="538"/>
                    </a:lnTo>
                    <a:lnTo>
                      <a:pt x="2260" y="534"/>
                    </a:lnTo>
                    <a:lnTo>
                      <a:pt x="2254" y="528"/>
                    </a:lnTo>
                    <a:lnTo>
                      <a:pt x="2247" y="522"/>
                    </a:lnTo>
                    <a:lnTo>
                      <a:pt x="2242" y="516"/>
                    </a:lnTo>
                    <a:lnTo>
                      <a:pt x="2247" y="508"/>
                    </a:lnTo>
                    <a:lnTo>
                      <a:pt x="2247" y="503"/>
                    </a:lnTo>
                    <a:lnTo>
                      <a:pt x="2248" y="498"/>
                    </a:lnTo>
                    <a:lnTo>
                      <a:pt x="2249" y="494"/>
                    </a:lnTo>
                    <a:lnTo>
                      <a:pt x="2249" y="489"/>
                    </a:lnTo>
                    <a:lnTo>
                      <a:pt x="2253" y="474"/>
                    </a:lnTo>
                    <a:lnTo>
                      <a:pt x="2250" y="459"/>
                    </a:lnTo>
                    <a:lnTo>
                      <a:pt x="2245" y="444"/>
                    </a:lnTo>
                    <a:lnTo>
                      <a:pt x="2236" y="430"/>
                    </a:lnTo>
                    <a:lnTo>
                      <a:pt x="2231" y="423"/>
                    </a:lnTo>
                    <a:lnTo>
                      <a:pt x="2226" y="416"/>
                    </a:lnTo>
                    <a:lnTo>
                      <a:pt x="2221" y="410"/>
                    </a:lnTo>
                    <a:lnTo>
                      <a:pt x="2216" y="402"/>
                    </a:lnTo>
                    <a:lnTo>
                      <a:pt x="2211" y="395"/>
                    </a:lnTo>
                    <a:lnTo>
                      <a:pt x="2206" y="388"/>
                    </a:lnTo>
                    <a:lnTo>
                      <a:pt x="2200" y="380"/>
                    </a:lnTo>
                    <a:lnTo>
                      <a:pt x="2194" y="374"/>
                    </a:lnTo>
                    <a:lnTo>
                      <a:pt x="2188" y="369"/>
                    </a:lnTo>
                    <a:lnTo>
                      <a:pt x="2181" y="366"/>
                    </a:lnTo>
                    <a:lnTo>
                      <a:pt x="2175" y="361"/>
                    </a:lnTo>
                    <a:lnTo>
                      <a:pt x="2168" y="357"/>
                    </a:lnTo>
                    <a:lnTo>
                      <a:pt x="2161" y="351"/>
                    </a:lnTo>
                    <a:lnTo>
                      <a:pt x="2154" y="346"/>
                    </a:lnTo>
                    <a:lnTo>
                      <a:pt x="2148" y="341"/>
                    </a:lnTo>
                    <a:lnTo>
                      <a:pt x="2140" y="336"/>
                    </a:lnTo>
                    <a:lnTo>
                      <a:pt x="2133" y="331"/>
                    </a:lnTo>
                    <a:lnTo>
                      <a:pt x="2126" y="326"/>
                    </a:lnTo>
                    <a:lnTo>
                      <a:pt x="2118" y="320"/>
                    </a:lnTo>
                    <a:lnTo>
                      <a:pt x="2112" y="314"/>
                    </a:lnTo>
                    <a:lnTo>
                      <a:pt x="2106" y="309"/>
                    </a:lnTo>
                    <a:lnTo>
                      <a:pt x="2100" y="306"/>
                    </a:lnTo>
                    <a:lnTo>
                      <a:pt x="2093" y="303"/>
                    </a:lnTo>
                    <a:lnTo>
                      <a:pt x="2087" y="301"/>
                    </a:lnTo>
                    <a:lnTo>
                      <a:pt x="2079" y="300"/>
                    </a:lnTo>
                    <a:lnTo>
                      <a:pt x="2072" y="298"/>
                    </a:lnTo>
                    <a:lnTo>
                      <a:pt x="2065" y="297"/>
                    </a:lnTo>
                    <a:lnTo>
                      <a:pt x="2059" y="296"/>
                    </a:lnTo>
                    <a:lnTo>
                      <a:pt x="2051" y="292"/>
                    </a:lnTo>
                    <a:lnTo>
                      <a:pt x="2044" y="287"/>
                    </a:lnTo>
                    <a:lnTo>
                      <a:pt x="2037" y="284"/>
                    </a:lnTo>
                    <a:lnTo>
                      <a:pt x="2030" y="278"/>
                    </a:lnTo>
                    <a:lnTo>
                      <a:pt x="2016" y="268"/>
                    </a:lnTo>
                    <a:lnTo>
                      <a:pt x="2000" y="259"/>
                    </a:lnTo>
                    <a:lnTo>
                      <a:pt x="1985" y="252"/>
                    </a:lnTo>
                    <a:lnTo>
                      <a:pt x="1969" y="246"/>
                    </a:lnTo>
                    <a:lnTo>
                      <a:pt x="1953" y="240"/>
                    </a:lnTo>
                    <a:lnTo>
                      <a:pt x="1938" y="234"/>
                    </a:lnTo>
                    <a:lnTo>
                      <a:pt x="1922" y="227"/>
                    </a:lnTo>
                    <a:lnTo>
                      <a:pt x="1906" y="223"/>
                    </a:lnTo>
                    <a:lnTo>
                      <a:pt x="1905" y="224"/>
                    </a:lnTo>
                    <a:lnTo>
                      <a:pt x="1900" y="221"/>
                    </a:lnTo>
                    <a:lnTo>
                      <a:pt x="1896" y="220"/>
                    </a:lnTo>
                    <a:lnTo>
                      <a:pt x="1892" y="219"/>
                    </a:lnTo>
                    <a:lnTo>
                      <a:pt x="1887" y="218"/>
                    </a:lnTo>
                    <a:lnTo>
                      <a:pt x="1878" y="215"/>
                    </a:lnTo>
                    <a:lnTo>
                      <a:pt x="1867" y="213"/>
                    </a:lnTo>
                    <a:lnTo>
                      <a:pt x="1857" y="210"/>
                    </a:lnTo>
                    <a:lnTo>
                      <a:pt x="1847" y="208"/>
                    </a:lnTo>
                    <a:lnTo>
                      <a:pt x="1836" y="205"/>
                    </a:lnTo>
                    <a:lnTo>
                      <a:pt x="1825" y="204"/>
                    </a:lnTo>
                    <a:lnTo>
                      <a:pt x="1814" y="204"/>
                    </a:lnTo>
                    <a:lnTo>
                      <a:pt x="1803" y="205"/>
                    </a:lnTo>
                    <a:lnTo>
                      <a:pt x="1780" y="204"/>
                    </a:lnTo>
                    <a:lnTo>
                      <a:pt x="1757" y="207"/>
                    </a:lnTo>
                    <a:lnTo>
                      <a:pt x="1735" y="210"/>
                    </a:lnTo>
                    <a:lnTo>
                      <a:pt x="1713" y="215"/>
                    </a:lnTo>
                    <a:lnTo>
                      <a:pt x="1691" y="220"/>
                    </a:lnTo>
                    <a:lnTo>
                      <a:pt x="1669" y="226"/>
                    </a:lnTo>
                    <a:lnTo>
                      <a:pt x="1647" y="230"/>
                    </a:lnTo>
                    <a:lnTo>
                      <a:pt x="1624" y="234"/>
                    </a:lnTo>
                    <a:lnTo>
                      <a:pt x="1616" y="227"/>
                    </a:lnTo>
                    <a:lnTo>
                      <a:pt x="1610" y="221"/>
                    </a:lnTo>
                    <a:lnTo>
                      <a:pt x="1604" y="214"/>
                    </a:lnTo>
                    <a:lnTo>
                      <a:pt x="1598" y="207"/>
                    </a:lnTo>
                    <a:lnTo>
                      <a:pt x="1600" y="202"/>
                    </a:lnTo>
                    <a:lnTo>
                      <a:pt x="1602" y="196"/>
                    </a:lnTo>
                    <a:lnTo>
                      <a:pt x="1603" y="191"/>
                    </a:lnTo>
                    <a:lnTo>
                      <a:pt x="1604" y="185"/>
                    </a:lnTo>
                    <a:lnTo>
                      <a:pt x="1604" y="174"/>
                    </a:lnTo>
                    <a:lnTo>
                      <a:pt x="1600" y="165"/>
                    </a:lnTo>
                    <a:lnTo>
                      <a:pt x="1595" y="156"/>
                    </a:lnTo>
                    <a:lnTo>
                      <a:pt x="1588" y="150"/>
                    </a:lnTo>
                    <a:lnTo>
                      <a:pt x="1587" y="127"/>
                    </a:lnTo>
                    <a:lnTo>
                      <a:pt x="1587" y="105"/>
                    </a:lnTo>
                    <a:lnTo>
                      <a:pt x="1584" y="83"/>
                    </a:lnTo>
                    <a:lnTo>
                      <a:pt x="1578" y="61"/>
                    </a:lnTo>
                    <a:lnTo>
                      <a:pt x="1575" y="53"/>
                    </a:lnTo>
                    <a:lnTo>
                      <a:pt x="1570" y="44"/>
                    </a:lnTo>
                    <a:lnTo>
                      <a:pt x="1566" y="35"/>
                    </a:lnTo>
                    <a:lnTo>
                      <a:pt x="1560" y="28"/>
                    </a:lnTo>
                    <a:lnTo>
                      <a:pt x="1554" y="19"/>
                    </a:lnTo>
                    <a:lnTo>
                      <a:pt x="1545" y="13"/>
                    </a:lnTo>
                    <a:lnTo>
                      <a:pt x="1537" y="8"/>
                    </a:lnTo>
                    <a:lnTo>
                      <a:pt x="1528" y="4"/>
                    </a:lnTo>
                    <a:lnTo>
                      <a:pt x="1517" y="1"/>
                    </a:lnTo>
                    <a:lnTo>
                      <a:pt x="1507" y="0"/>
                    </a:lnTo>
                    <a:lnTo>
                      <a:pt x="1496" y="0"/>
                    </a:lnTo>
                    <a:lnTo>
                      <a:pt x="1485" y="1"/>
                    </a:lnTo>
                    <a:lnTo>
                      <a:pt x="1485" y="2"/>
                    </a:lnTo>
                    <a:lnTo>
                      <a:pt x="1484" y="5"/>
                    </a:lnTo>
                    <a:lnTo>
                      <a:pt x="1484" y="6"/>
                    </a:lnTo>
                    <a:lnTo>
                      <a:pt x="1485" y="8"/>
                    </a:lnTo>
                    <a:lnTo>
                      <a:pt x="1494" y="10"/>
                    </a:lnTo>
                    <a:lnTo>
                      <a:pt x="1503" y="11"/>
                    </a:lnTo>
                    <a:lnTo>
                      <a:pt x="1511" y="13"/>
                    </a:lnTo>
                    <a:lnTo>
                      <a:pt x="1518" y="16"/>
                    </a:lnTo>
                    <a:lnTo>
                      <a:pt x="1527" y="19"/>
                    </a:lnTo>
                    <a:lnTo>
                      <a:pt x="1534" y="24"/>
                    </a:lnTo>
                    <a:lnTo>
                      <a:pt x="1542" y="29"/>
                    </a:lnTo>
                    <a:lnTo>
                      <a:pt x="1548" y="35"/>
                    </a:lnTo>
                    <a:lnTo>
                      <a:pt x="1553" y="44"/>
                    </a:lnTo>
                    <a:lnTo>
                      <a:pt x="1558" y="53"/>
                    </a:lnTo>
                    <a:lnTo>
                      <a:pt x="1562" y="61"/>
                    </a:lnTo>
                    <a:lnTo>
                      <a:pt x="1564" y="71"/>
                    </a:lnTo>
                    <a:lnTo>
                      <a:pt x="1567" y="90"/>
                    </a:lnTo>
                    <a:lnTo>
                      <a:pt x="1570" y="110"/>
                    </a:lnTo>
                    <a:lnTo>
                      <a:pt x="1572" y="130"/>
                    </a:lnTo>
                    <a:lnTo>
                      <a:pt x="1576" y="149"/>
                    </a:lnTo>
                    <a:lnTo>
                      <a:pt x="1572" y="150"/>
                    </a:lnTo>
                    <a:lnTo>
                      <a:pt x="1570" y="152"/>
                    </a:lnTo>
                    <a:lnTo>
                      <a:pt x="1566" y="152"/>
                    </a:lnTo>
                    <a:lnTo>
                      <a:pt x="1562" y="153"/>
                    </a:lnTo>
                    <a:lnTo>
                      <a:pt x="1564" y="147"/>
                    </a:lnTo>
                    <a:lnTo>
                      <a:pt x="1565" y="141"/>
                    </a:lnTo>
                    <a:lnTo>
                      <a:pt x="1565" y="136"/>
                    </a:lnTo>
                    <a:lnTo>
                      <a:pt x="1564" y="130"/>
                    </a:lnTo>
                    <a:lnTo>
                      <a:pt x="1564" y="130"/>
                    </a:lnTo>
                    <a:lnTo>
                      <a:pt x="1558" y="123"/>
                    </a:lnTo>
                    <a:lnTo>
                      <a:pt x="1549" y="123"/>
                    </a:lnTo>
                    <a:lnTo>
                      <a:pt x="1540" y="128"/>
                    </a:lnTo>
                    <a:lnTo>
                      <a:pt x="1533" y="130"/>
                    </a:lnTo>
                    <a:lnTo>
                      <a:pt x="1536" y="117"/>
                    </a:lnTo>
                    <a:lnTo>
                      <a:pt x="1542" y="106"/>
                    </a:lnTo>
                    <a:lnTo>
                      <a:pt x="1547" y="95"/>
                    </a:lnTo>
                    <a:lnTo>
                      <a:pt x="1548" y="83"/>
                    </a:lnTo>
                    <a:lnTo>
                      <a:pt x="1539" y="77"/>
                    </a:lnTo>
                    <a:lnTo>
                      <a:pt x="1529" y="81"/>
                    </a:lnTo>
                    <a:lnTo>
                      <a:pt x="1521" y="87"/>
                    </a:lnTo>
                    <a:lnTo>
                      <a:pt x="1512" y="90"/>
                    </a:lnTo>
                    <a:lnTo>
                      <a:pt x="1514" y="83"/>
                    </a:lnTo>
                    <a:lnTo>
                      <a:pt x="1515" y="75"/>
                    </a:lnTo>
                    <a:lnTo>
                      <a:pt x="1516" y="67"/>
                    </a:lnTo>
                    <a:lnTo>
                      <a:pt x="1514" y="60"/>
                    </a:lnTo>
                    <a:lnTo>
                      <a:pt x="1507" y="55"/>
                    </a:lnTo>
                    <a:lnTo>
                      <a:pt x="1500" y="53"/>
                    </a:lnTo>
                    <a:lnTo>
                      <a:pt x="1492" y="51"/>
                    </a:lnTo>
                    <a:lnTo>
                      <a:pt x="1483" y="53"/>
                    </a:lnTo>
                    <a:lnTo>
                      <a:pt x="1476" y="55"/>
                    </a:lnTo>
                    <a:lnTo>
                      <a:pt x="1470" y="59"/>
                    </a:lnTo>
                    <a:lnTo>
                      <a:pt x="1462" y="61"/>
                    </a:lnTo>
                    <a:lnTo>
                      <a:pt x="1456" y="65"/>
                    </a:lnTo>
                    <a:lnTo>
                      <a:pt x="1449" y="67"/>
                    </a:lnTo>
                    <a:lnTo>
                      <a:pt x="1441" y="70"/>
                    </a:lnTo>
                    <a:lnTo>
                      <a:pt x="1435" y="72"/>
                    </a:lnTo>
                    <a:lnTo>
                      <a:pt x="1428" y="73"/>
                    </a:lnTo>
                    <a:lnTo>
                      <a:pt x="1423" y="75"/>
                    </a:lnTo>
                    <a:lnTo>
                      <a:pt x="1418" y="76"/>
                    </a:lnTo>
                    <a:lnTo>
                      <a:pt x="1413" y="77"/>
                    </a:lnTo>
                    <a:lnTo>
                      <a:pt x="1410" y="79"/>
                    </a:lnTo>
                    <a:lnTo>
                      <a:pt x="1411" y="81"/>
                    </a:lnTo>
                    <a:lnTo>
                      <a:pt x="1412" y="81"/>
                    </a:lnTo>
                    <a:lnTo>
                      <a:pt x="1413" y="82"/>
                    </a:lnTo>
                    <a:lnTo>
                      <a:pt x="1415" y="83"/>
                    </a:lnTo>
                    <a:lnTo>
                      <a:pt x="1422" y="83"/>
                    </a:lnTo>
                    <a:lnTo>
                      <a:pt x="1430" y="83"/>
                    </a:lnTo>
                    <a:lnTo>
                      <a:pt x="1438" y="83"/>
                    </a:lnTo>
                    <a:lnTo>
                      <a:pt x="1446" y="83"/>
                    </a:lnTo>
                    <a:lnTo>
                      <a:pt x="1455" y="84"/>
                    </a:lnTo>
                    <a:lnTo>
                      <a:pt x="1463" y="84"/>
                    </a:lnTo>
                    <a:lnTo>
                      <a:pt x="1472" y="84"/>
                    </a:lnTo>
                    <a:lnTo>
                      <a:pt x="1481" y="84"/>
                    </a:lnTo>
                    <a:lnTo>
                      <a:pt x="1479" y="86"/>
                    </a:lnTo>
                    <a:lnTo>
                      <a:pt x="1477" y="88"/>
                    </a:lnTo>
                    <a:lnTo>
                      <a:pt x="1476" y="89"/>
                    </a:lnTo>
                    <a:lnTo>
                      <a:pt x="1476" y="92"/>
                    </a:lnTo>
                    <a:lnTo>
                      <a:pt x="1485" y="99"/>
                    </a:lnTo>
                    <a:lnTo>
                      <a:pt x="1495" y="108"/>
                    </a:lnTo>
                    <a:lnTo>
                      <a:pt x="1504" y="117"/>
                    </a:lnTo>
                    <a:lnTo>
                      <a:pt x="1510" y="127"/>
                    </a:lnTo>
                    <a:lnTo>
                      <a:pt x="1515" y="138"/>
                    </a:lnTo>
                    <a:lnTo>
                      <a:pt x="1515" y="148"/>
                    </a:lnTo>
                    <a:lnTo>
                      <a:pt x="1514" y="159"/>
                    </a:lnTo>
                    <a:lnTo>
                      <a:pt x="1515" y="170"/>
                    </a:lnTo>
                    <a:lnTo>
                      <a:pt x="1528" y="192"/>
                    </a:lnTo>
                    <a:lnTo>
                      <a:pt x="1531" y="193"/>
                    </a:lnTo>
                    <a:lnTo>
                      <a:pt x="1533" y="194"/>
                    </a:lnTo>
                    <a:lnTo>
                      <a:pt x="1536" y="196"/>
                    </a:lnTo>
                    <a:lnTo>
                      <a:pt x="1538" y="198"/>
                    </a:lnTo>
                    <a:lnTo>
                      <a:pt x="1545" y="193"/>
                    </a:lnTo>
                    <a:lnTo>
                      <a:pt x="1551" y="187"/>
                    </a:lnTo>
                    <a:lnTo>
                      <a:pt x="1556" y="180"/>
                    </a:lnTo>
                    <a:lnTo>
                      <a:pt x="1561" y="172"/>
                    </a:lnTo>
                    <a:lnTo>
                      <a:pt x="1567" y="170"/>
                    </a:lnTo>
                    <a:lnTo>
                      <a:pt x="1573" y="166"/>
                    </a:lnTo>
                    <a:lnTo>
                      <a:pt x="1578" y="164"/>
                    </a:lnTo>
                    <a:lnTo>
                      <a:pt x="1586" y="166"/>
                    </a:lnTo>
                    <a:lnTo>
                      <a:pt x="1587" y="169"/>
                    </a:lnTo>
                    <a:lnTo>
                      <a:pt x="1589" y="172"/>
                    </a:lnTo>
                    <a:lnTo>
                      <a:pt x="1591" y="176"/>
                    </a:lnTo>
                    <a:lnTo>
                      <a:pt x="1591" y="181"/>
                    </a:lnTo>
                    <a:lnTo>
                      <a:pt x="1589" y="192"/>
                    </a:lnTo>
                    <a:lnTo>
                      <a:pt x="1586" y="203"/>
                    </a:lnTo>
                    <a:lnTo>
                      <a:pt x="1582" y="214"/>
                    </a:lnTo>
                    <a:lnTo>
                      <a:pt x="1577" y="224"/>
                    </a:lnTo>
                    <a:lnTo>
                      <a:pt x="1571" y="234"/>
                    </a:lnTo>
                    <a:lnTo>
                      <a:pt x="1565" y="243"/>
                    </a:lnTo>
                    <a:lnTo>
                      <a:pt x="1559" y="253"/>
                    </a:lnTo>
                    <a:lnTo>
                      <a:pt x="1553" y="263"/>
                    </a:lnTo>
                    <a:lnTo>
                      <a:pt x="1555" y="264"/>
                    </a:lnTo>
                    <a:lnTo>
                      <a:pt x="1559" y="263"/>
                    </a:lnTo>
                    <a:lnTo>
                      <a:pt x="1564" y="262"/>
                    </a:lnTo>
                    <a:lnTo>
                      <a:pt x="1567" y="262"/>
                    </a:lnTo>
                    <a:lnTo>
                      <a:pt x="1564" y="290"/>
                    </a:lnTo>
                    <a:lnTo>
                      <a:pt x="1556" y="317"/>
                    </a:lnTo>
                    <a:lnTo>
                      <a:pt x="1545" y="344"/>
                    </a:lnTo>
                    <a:lnTo>
                      <a:pt x="1534" y="369"/>
                    </a:lnTo>
                    <a:lnTo>
                      <a:pt x="1526" y="385"/>
                    </a:lnTo>
                    <a:lnTo>
                      <a:pt x="1515" y="400"/>
                    </a:lnTo>
                    <a:lnTo>
                      <a:pt x="1506" y="415"/>
                    </a:lnTo>
                    <a:lnTo>
                      <a:pt x="1500" y="432"/>
                    </a:lnTo>
                    <a:lnTo>
                      <a:pt x="1504" y="432"/>
                    </a:lnTo>
                    <a:lnTo>
                      <a:pt x="1509" y="430"/>
                    </a:lnTo>
                    <a:lnTo>
                      <a:pt x="1514" y="429"/>
                    </a:lnTo>
                    <a:lnTo>
                      <a:pt x="1517" y="430"/>
                    </a:lnTo>
                    <a:lnTo>
                      <a:pt x="1521" y="441"/>
                    </a:lnTo>
                    <a:lnTo>
                      <a:pt x="1522" y="455"/>
                    </a:lnTo>
                    <a:lnTo>
                      <a:pt x="1521" y="467"/>
                    </a:lnTo>
                    <a:lnTo>
                      <a:pt x="1517" y="477"/>
                    </a:lnTo>
                    <a:lnTo>
                      <a:pt x="1517" y="477"/>
                    </a:lnTo>
                    <a:lnTo>
                      <a:pt x="1517" y="474"/>
                    </a:lnTo>
                    <a:lnTo>
                      <a:pt x="1517" y="472"/>
                    </a:lnTo>
                    <a:lnTo>
                      <a:pt x="1517" y="471"/>
                    </a:lnTo>
                    <a:lnTo>
                      <a:pt x="1517" y="468"/>
                    </a:lnTo>
                    <a:lnTo>
                      <a:pt x="1516" y="461"/>
                    </a:lnTo>
                    <a:lnTo>
                      <a:pt x="1515" y="454"/>
                    </a:lnTo>
                    <a:lnTo>
                      <a:pt x="1512" y="446"/>
                    </a:lnTo>
                    <a:lnTo>
                      <a:pt x="1507" y="440"/>
                    </a:lnTo>
                    <a:lnTo>
                      <a:pt x="1501" y="439"/>
                    </a:lnTo>
                    <a:lnTo>
                      <a:pt x="1499" y="441"/>
                    </a:lnTo>
                    <a:lnTo>
                      <a:pt x="1496" y="446"/>
                    </a:lnTo>
                    <a:lnTo>
                      <a:pt x="1494" y="450"/>
                    </a:lnTo>
                    <a:lnTo>
                      <a:pt x="1494" y="452"/>
                    </a:lnTo>
                    <a:lnTo>
                      <a:pt x="1494" y="455"/>
                    </a:lnTo>
                    <a:lnTo>
                      <a:pt x="1494" y="457"/>
                    </a:lnTo>
                    <a:lnTo>
                      <a:pt x="1493" y="460"/>
                    </a:lnTo>
                    <a:lnTo>
                      <a:pt x="1490" y="455"/>
                    </a:lnTo>
                    <a:lnTo>
                      <a:pt x="1489" y="448"/>
                    </a:lnTo>
                    <a:lnTo>
                      <a:pt x="1487" y="443"/>
                    </a:lnTo>
                    <a:lnTo>
                      <a:pt x="1482" y="439"/>
                    </a:lnTo>
                    <a:lnTo>
                      <a:pt x="1481" y="440"/>
                    </a:lnTo>
                    <a:lnTo>
                      <a:pt x="1481" y="440"/>
                    </a:lnTo>
                    <a:lnTo>
                      <a:pt x="1479" y="441"/>
                    </a:lnTo>
                    <a:lnTo>
                      <a:pt x="1478" y="443"/>
                    </a:lnTo>
                    <a:lnTo>
                      <a:pt x="1467" y="4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6" name="Freeform 598"/>
              <p:cNvSpPr>
                <a:spLocks/>
              </p:cNvSpPr>
              <p:nvPr/>
            </p:nvSpPr>
            <p:spPr bwMode="auto">
              <a:xfrm>
                <a:off x="2174" y="1418"/>
                <a:ext cx="16" cy="25"/>
              </a:xfrm>
              <a:custGeom>
                <a:avLst/>
                <a:gdLst>
                  <a:gd name="T0" fmla="*/ 37 w 48"/>
                  <a:gd name="T1" fmla="*/ 0 h 74"/>
                  <a:gd name="T2" fmla="*/ 33 w 48"/>
                  <a:gd name="T3" fmla="*/ 2 h 74"/>
                  <a:gd name="T4" fmla="*/ 29 w 48"/>
                  <a:gd name="T5" fmla="*/ 6 h 74"/>
                  <a:gd name="T6" fmla="*/ 24 w 48"/>
                  <a:gd name="T7" fmla="*/ 8 h 74"/>
                  <a:gd name="T8" fmla="*/ 20 w 48"/>
                  <a:gd name="T9" fmla="*/ 11 h 74"/>
                  <a:gd name="T10" fmla="*/ 15 w 48"/>
                  <a:gd name="T11" fmla="*/ 13 h 74"/>
                  <a:gd name="T12" fmla="*/ 10 w 48"/>
                  <a:gd name="T13" fmla="*/ 14 h 74"/>
                  <a:gd name="T14" fmla="*/ 5 w 48"/>
                  <a:gd name="T15" fmla="*/ 16 h 74"/>
                  <a:gd name="T16" fmla="*/ 0 w 48"/>
                  <a:gd name="T17" fmla="*/ 17 h 74"/>
                  <a:gd name="T18" fmla="*/ 4 w 48"/>
                  <a:gd name="T19" fmla="*/ 27 h 74"/>
                  <a:gd name="T20" fmla="*/ 9 w 48"/>
                  <a:gd name="T21" fmla="*/ 38 h 74"/>
                  <a:gd name="T22" fmla="*/ 14 w 48"/>
                  <a:gd name="T23" fmla="*/ 47 h 74"/>
                  <a:gd name="T24" fmla="*/ 18 w 48"/>
                  <a:gd name="T25" fmla="*/ 58 h 74"/>
                  <a:gd name="T26" fmla="*/ 20 w 48"/>
                  <a:gd name="T27" fmla="*/ 62 h 74"/>
                  <a:gd name="T28" fmla="*/ 22 w 48"/>
                  <a:gd name="T29" fmla="*/ 66 h 74"/>
                  <a:gd name="T30" fmla="*/ 24 w 48"/>
                  <a:gd name="T31" fmla="*/ 71 h 74"/>
                  <a:gd name="T32" fmla="*/ 27 w 48"/>
                  <a:gd name="T33" fmla="*/ 74 h 74"/>
                  <a:gd name="T34" fmla="*/ 30 w 48"/>
                  <a:gd name="T35" fmla="*/ 61 h 74"/>
                  <a:gd name="T36" fmla="*/ 33 w 48"/>
                  <a:gd name="T37" fmla="*/ 46 h 74"/>
                  <a:gd name="T38" fmla="*/ 40 w 48"/>
                  <a:gd name="T39" fmla="*/ 34 h 74"/>
                  <a:gd name="T40" fmla="*/ 48 w 48"/>
                  <a:gd name="T41" fmla="*/ 22 h 74"/>
                  <a:gd name="T42" fmla="*/ 37 w 48"/>
                  <a:gd name="T4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74">
                    <a:moveTo>
                      <a:pt x="37" y="0"/>
                    </a:moveTo>
                    <a:lnTo>
                      <a:pt x="33" y="2"/>
                    </a:lnTo>
                    <a:lnTo>
                      <a:pt x="29" y="6"/>
                    </a:lnTo>
                    <a:lnTo>
                      <a:pt x="24" y="8"/>
                    </a:lnTo>
                    <a:lnTo>
                      <a:pt x="20" y="11"/>
                    </a:lnTo>
                    <a:lnTo>
                      <a:pt x="15" y="13"/>
                    </a:lnTo>
                    <a:lnTo>
                      <a:pt x="10" y="14"/>
                    </a:lnTo>
                    <a:lnTo>
                      <a:pt x="5" y="16"/>
                    </a:lnTo>
                    <a:lnTo>
                      <a:pt x="0" y="17"/>
                    </a:lnTo>
                    <a:lnTo>
                      <a:pt x="4" y="27"/>
                    </a:lnTo>
                    <a:lnTo>
                      <a:pt x="9" y="38"/>
                    </a:lnTo>
                    <a:lnTo>
                      <a:pt x="14" y="47"/>
                    </a:lnTo>
                    <a:lnTo>
                      <a:pt x="18" y="58"/>
                    </a:lnTo>
                    <a:lnTo>
                      <a:pt x="20" y="62"/>
                    </a:lnTo>
                    <a:lnTo>
                      <a:pt x="22" y="66"/>
                    </a:lnTo>
                    <a:lnTo>
                      <a:pt x="24" y="71"/>
                    </a:lnTo>
                    <a:lnTo>
                      <a:pt x="27" y="74"/>
                    </a:lnTo>
                    <a:lnTo>
                      <a:pt x="30" y="61"/>
                    </a:lnTo>
                    <a:lnTo>
                      <a:pt x="33" y="46"/>
                    </a:lnTo>
                    <a:lnTo>
                      <a:pt x="40" y="34"/>
                    </a:lnTo>
                    <a:lnTo>
                      <a:pt x="48" y="2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7" name="Freeform 599"/>
              <p:cNvSpPr>
                <a:spLocks/>
              </p:cNvSpPr>
              <p:nvPr/>
            </p:nvSpPr>
            <p:spPr bwMode="auto">
              <a:xfrm>
                <a:off x="1859" y="1280"/>
                <a:ext cx="84" cy="44"/>
              </a:xfrm>
              <a:custGeom>
                <a:avLst/>
                <a:gdLst>
                  <a:gd name="T0" fmla="*/ 146 w 251"/>
                  <a:gd name="T1" fmla="*/ 1 h 133"/>
                  <a:gd name="T2" fmla="*/ 155 w 251"/>
                  <a:gd name="T3" fmla="*/ 4 h 133"/>
                  <a:gd name="T4" fmla="*/ 166 w 251"/>
                  <a:gd name="T5" fmla="*/ 7 h 133"/>
                  <a:gd name="T6" fmla="*/ 176 w 251"/>
                  <a:gd name="T7" fmla="*/ 12 h 133"/>
                  <a:gd name="T8" fmla="*/ 185 w 251"/>
                  <a:gd name="T9" fmla="*/ 17 h 133"/>
                  <a:gd name="T10" fmla="*/ 194 w 251"/>
                  <a:gd name="T11" fmla="*/ 22 h 133"/>
                  <a:gd name="T12" fmla="*/ 203 w 251"/>
                  <a:gd name="T13" fmla="*/ 28 h 133"/>
                  <a:gd name="T14" fmla="*/ 212 w 251"/>
                  <a:gd name="T15" fmla="*/ 34 h 133"/>
                  <a:gd name="T16" fmla="*/ 220 w 251"/>
                  <a:gd name="T17" fmla="*/ 42 h 133"/>
                  <a:gd name="T18" fmla="*/ 235 w 251"/>
                  <a:gd name="T19" fmla="*/ 59 h 133"/>
                  <a:gd name="T20" fmla="*/ 245 w 251"/>
                  <a:gd name="T21" fmla="*/ 77 h 133"/>
                  <a:gd name="T22" fmla="*/ 251 w 251"/>
                  <a:gd name="T23" fmla="*/ 98 h 133"/>
                  <a:gd name="T24" fmla="*/ 249 w 251"/>
                  <a:gd name="T25" fmla="*/ 120 h 133"/>
                  <a:gd name="T26" fmla="*/ 246 w 251"/>
                  <a:gd name="T27" fmla="*/ 124 h 133"/>
                  <a:gd name="T28" fmla="*/ 243 w 251"/>
                  <a:gd name="T29" fmla="*/ 127 h 133"/>
                  <a:gd name="T30" fmla="*/ 241 w 251"/>
                  <a:gd name="T31" fmla="*/ 131 h 133"/>
                  <a:gd name="T32" fmla="*/ 236 w 251"/>
                  <a:gd name="T33" fmla="*/ 133 h 133"/>
                  <a:gd name="T34" fmla="*/ 235 w 251"/>
                  <a:gd name="T35" fmla="*/ 127 h 133"/>
                  <a:gd name="T36" fmla="*/ 236 w 251"/>
                  <a:gd name="T37" fmla="*/ 122 h 133"/>
                  <a:gd name="T38" fmla="*/ 238 w 251"/>
                  <a:gd name="T39" fmla="*/ 116 h 133"/>
                  <a:gd name="T40" fmla="*/ 236 w 251"/>
                  <a:gd name="T41" fmla="*/ 110 h 133"/>
                  <a:gd name="T42" fmla="*/ 232 w 251"/>
                  <a:gd name="T43" fmla="*/ 95 h 133"/>
                  <a:gd name="T44" fmla="*/ 227 w 251"/>
                  <a:gd name="T45" fmla="*/ 81 h 133"/>
                  <a:gd name="T46" fmla="*/ 219 w 251"/>
                  <a:gd name="T47" fmla="*/ 67 h 133"/>
                  <a:gd name="T48" fmla="*/ 209 w 251"/>
                  <a:gd name="T49" fmla="*/ 55 h 133"/>
                  <a:gd name="T50" fmla="*/ 197 w 251"/>
                  <a:gd name="T51" fmla="*/ 44 h 133"/>
                  <a:gd name="T52" fmla="*/ 185 w 251"/>
                  <a:gd name="T53" fmla="*/ 35 h 133"/>
                  <a:gd name="T54" fmla="*/ 170 w 251"/>
                  <a:gd name="T55" fmla="*/ 28 h 133"/>
                  <a:gd name="T56" fmla="*/ 155 w 251"/>
                  <a:gd name="T57" fmla="*/ 23 h 133"/>
                  <a:gd name="T58" fmla="*/ 137 w 251"/>
                  <a:gd name="T59" fmla="*/ 20 h 133"/>
                  <a:gd name="T60" fmla="*/ 117 w 251"/>
                  <a:gd name="T61" fmla="*/ 17 h 133"/>
                  <a:gd name="T62" fmla="*/ 99 w 251"/>
                  <a:gd name="T63" fmla="*/ 18 h 133"/>
                  <a:gd name="T64" fmla="*/ 81 w 251"/>
                  <a:gd name="T65" fmla="*/ 20 h 133"/>
                  <a:gd name="T66" fmla="*/ 61 w 251"/>
                  <a:gd name="T67" fmla="*/ 22 h 133"/>
                  <a:gd name="T68" fmla="*/ 43 w 251"/>
                  <a:gd name="T69" fmla="*/ 26 h 133"/>
                  <a:gd name="T70" fmla="*/ 23 w 251"/>
                  <a:gd name="T71" fmla="*/ 29 h 133"/>
                  <a:gd name="T72" fmla="*/ 5 w 251"/>
                  <a:gd name="T73" fmla="*/ 33 h 133"/>
                  <a:gd name="T74" fmla="*/ 0 w 251"/>
                  <a:gd name="T75" fmla="*/ 38 h 133"/>
                  <a:gd name="T76" fmla="*/ 1 w 251"/>
                  <a:gd name="T77" fmla="*/ 31 h 133"/>
                  <a:gd name="T78" fmla="*/ 7 w 251"/>
                  <a:gd name="T79" fmla="*/ 27 h 133"/>
                  <a:gd name="T80" fmla="*/ 16 w 251"/>
                  <a:gd name="T81" fmla="*/ 24 h 133"/>
                  <a:gd name="T82" fmla="*/ 22 w 251"/>
                  <a:gd name="T83" fmla="*/ 20 h 133"/>
                  <a:gd name="T84" fmla="*/ 37 w 251"/>
                  <a:gd name="T85" fmla="*/ 13 h 133"/>
                  <a:gd name="T86" fmla="*/ 51 w 251"/>
                  <a:gd name="T87" fmla="*/ 9 h 133"/>
                  <a:gd name="T88" fmla="*/ 67 w 251"/>
                  <a:gd name="T89" fmla="*/ 5 h 133"/>
                  <a:gd name="T90" fmla="*/ 82 w 251"/>
                  <a:gd name="T91" fmla="*/ 2 h 133"/>
                  <a:gd name="T92" fmla="*/ 98 w 251"/>
                  <a:gd name="T93" fmla="*/ 1 h 133"/>
                  <a:gd name="T94" fmla="*/ 114 w 251"/>
                  <a:gd name="T95" fmla="*/ 0 h 133"/>
                  <a:gd name="T96" fmla="*/ 130 w 251"/>
                  <a:gd name="T97" fmla="*/ 0 h 133"/>
                  <a:gd name="T98" fmla="*/ 146 w 251"/>
                  <a:gd name="T99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1" h="133">
                    <a:moveTo>
                      <a:pt x="146" y="1"/>
                    </a:moveTo>
                    <a:lnTo>
                      <a:pt x="155" y="4"/>
                    </a:lnTo>
                    <a:lnTo>
                      <a:pt x="166" y="7"/>
                    </a:lnTo>
                    <a:lnTo>
                      <a:pt x="176" y="12"/>
                    </a:lnTo>
                    <a:lnTo>
                      <a:pt x="185" y="17"/>
                    </a:lnTo>
                    <a:lnTo>
                      <a:pt x="194" y="22"/>
                    </a:lnTo>
                    <a:lnTo>
                      <a:pt x="203" y="28"/>
                    </a:lnTo>
                    <a:lnTo>
                      <a:pt x="212" y="34"/>
                    </a:lnTo>
                    <a:lnTo>
                      <a:pt x="220" y="42"/>
                    </a:lnTo>
                    <a:lnTo>
                      <a:pt x="235" y="59"/>
                    </a:lnTo>
                    <a:lnTo>
                      <a:pt x="245" y="77"/>
                    </a:lnTo>
                    <a:lnTo>
                      <a:pt x="251" y="98"/>
                    </a:lnTo>
                    <a:lnTo>
                      <a:pt x="249" y="120"/>
                    </a:lnTo>
                    <a:lnTo>
                      <a:pt x="246" y="124"/>
                    </a:lnTo>
                    <a:lnTo>
                      <a:pt x="243" y="127"/>
                    </a:lnTo>
                    <a:lnTo>
                      <a:pt x="241" y="131"/>
                    </a:lnTo>
                    <a:lnTo>
                      <a:pt x="236" y="133"/>
                    </a:lnTo>
                    <a:lnTo>
                      <a:pt x="235" y="127"/>
                    </a:lnTo>
                    <a:lnTo>
                      <a:pt x="236" y="122"/>
                    </a:lnTo>
                    <a:lnTo>
                      <a:pt x="238" y="116"/>
                    </a:lnTo>
                    <a:lnTo>
                      <a:pt x="236" y="110"/>
                    </a:lnTo>
                    <a:lnTo>
                      <a:pt x="232" y="95"/>
                    </a:lnTo>
                    <a:lnTo>
                      <a:pt x="227" y="81"/>
                    </a:lnTo>
                    <a:lnTo>
                      <a:pt x="219" y="67"/>
                    </a:lnTo>
                    <a:lnTo>
                      <a:pt x="209" y="55"/>
                    </a:lnTo>
                    <a:lnTo>
                      <a:pt x="197" y="44"/>
                    </a:lnTo>
                    <a:lnTo>
                      <a:pt x="185" y="35"/>
                    </a:lnTo>
                    <a:lnTo>
                      <a:pt x="170" y="28"/>
                    </a:lnTo>
                    <a:lnTo>
                      <a:pt x="155" y="23"/>
                    </a:lnTo>
                    <a:lnTo>
                      <a:pt x="137" y="20"/>
                    </a:lnTo>
                    <a:lnTo>
                      <a:pt x="117" y="17"/>
                    </a:lnTo>
                    <a:lnTo>
                      <a:pt x="99" y="18"/>
                    </a:lnTo>
                    <a:lnTo>
                      <a:pt x="81" y="20"/>
                    </a:lnTo>
                    <a:lnTo>
                      <a:pt x="61" y="22"/>
                    </a:lnTo>
                    <a:lnTo>
                      <a:pt x="43" y="26"/>
                    </a:lnTo>
                    <a:lnTo>
                      <a:pt x="23" y="29"/>
                    </a:lnTo>
                    <a:lnTo>
                      <a:pt x="5" y="33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7" y="27"/>
                    </a:lnTo>
                    <a:lnTo>
                      <a:pt x="16" y="24"/>
                    </a:lnTo>
                    <a:lnTo>
                      <a:pt x="22" y="20"/>
                    </a:lnTo>
                    <a:lnTo>
                      <a:pt x="37" y="13"/>
                    </a:lnTo>
                    <a:lnTo>
                      <a:pt x="51" y="9"/>
                    </a:lnTo>
                    <a:lnTo>
                      <a:pt x="67" y="5"/>
                    </a:lnTo>
                    <a:lnTo>
                      <a:pt x="82" y="2"/>
                    </a:lnTo>
                    <a:lnTo>
                      <a:pt x="98" y="1"/>
                    </a:lnTo>
                    <a:lnTo>
                      <a:pt x="114" y="0"/>
                    </a:lnTo>
                    <a:lnTo>
                      <a:pt x="130" y="0"/>
                    </a:lnTo>
                    <a:lnTo>
                      <a:pt x="14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8" name="Freeform 600"/>
              <p:cNvSpPr>
                <a:spLocks/>
              </p:cNvSpPr>
              <p:nvPr/>
            </p:nvSpPr>
            <p:spPr bwMode="auto">
              <a:xfrm>
                <a:off x="2112" y="1299"/>
                <a:ext cx="12" cy="15"/>
              </a:xfrm>
              <a:custGeom>
                <a:avLst/>
                <a:gdLst>
                  <a:gd name="T0" fmla="*/ 34 w 34"/>
                  <a:gd name="T1" fmla="*/ 37 h 44"/>
                  <a:gd name="T2" fmla="*/ 33 w 34"/>
                  <a:gd name="T3" fmla="*/ 39 h 44"/>
                  <a:gd name="T4" fmla="*/ 31 w 34"/>
                  <a:gd name="T5" fmla="*/ 41 h 44"/>
                  <a:gd name="T6" fmla="*/ 29 w 34"/>
                  <a:gd name="T7" fmla="*/ 42 h 44"/>
                  <a:gd name="T8" fmla="*/ 27 w 34"/>
                  <a:gd name="T9" fmla="*/ 44 h 44"/>
                  <a:gd name="T10" fmla="*/ 24 w 34"/>
                  <a:gd name="T11" fmla="*/ 44 h 44"/>
                  <a:gd name="T12" fmla="*/ 18 w 34"/>
                  <a:gd name="T13" fmla="*/ 35 h 44"/>
                  <a:gd name="T14" fmla="*/ 11 w 34"/>
                  <a:gd name="T15" fmla="*/ 26 h 44"/>
                  <a:gd name="T16" fmla="*/ 5 w 34"/>
                  <a:gd name="T17" fmla="*/ 17 h 44"/>
                  <a:gd name="T18" fmla="*/ 0 w 34"/>
                  <a:gd name="T19" fmla="*/ 7 h 44"/>
                  <a:gd name="T20" fmla="*/ 0 w 34"/>
                  <a:gd name="T21" fmla="*/ 4 h 44"/>
                  <a:gd name="T22" fmla="*/ 1 w 34"/>
                  <a:gd name="T23" fmla="*/ 3 h 44"/>
                  <a:gd name="T24" fmla="*/ 2 w 34"/>
                  <a:gd name="T25" fmla="*/ 1 h 44"/>
                  <a:gd name="T26" fmla="*/ 4 w 34"/>
                  <a:gd name="T27" fmla="*/ 0 h 44"/>
                  <a:gd name="T28" fmla="*/ 15 w 34"/>
                  <a:gd name="T29" fmla="*/ 4 h 44"/>
                  <a:gd name="T30" fmla="*/ 22 w 34"/>
                  <a:gd name="T31" fmla="*/ 14 h 44"/>
                  <a:gd name="T32" fmla="*/ 27 w 34"/>
                  <a:gd name="T33" fmla="*/ 26 h 44"/>
                  <a:gd name="T34" fmla="*/ 34 w 34"/>
                  <a:gd name="T35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44">
                    <a:moveTo>
                      <a:pt x="34" y="37"/>
                    </a:moveTo>
                    <a:lnTo>
                      <a:pt x="33" y="39"/>
                    </a:lnTo>
                    <a:lnTo>
                      <a:pt x="31" y="41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4" y="44"/>
                    </a:lnTo>
                    <a:lnTo>
                      <a:pt x="18" y="35"/>
                    </a:lnTo>
                    <a:lnTo>
                      <a:pt x="11" y="26"/>
                    </a:lnTo>
                    <a:lnTo>
                      <a:pt x="5" y="1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4"/>
                    </a:lnTo>
                    <a:lnTo>
                      <a:pt x="22" y="14"/>
                    </a:lnTo>
                    <a:lnTo>
                      <a:pt x="27" y="26"/>
                    </a:lnTo>
                    <a:lnTo>
                      <a:pt x="3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9" name="Freeform 601"/>
              <p:cNvSpPr>
                <a:spLocks/>
              </p:cNvSpPr>
              <p:nvPr/>
            </p:nvSpPr>
            <p:spPr bwMode="auto">
              <a:xfrm>
                <a:off x="2151" y="1307"/>
                <a:ext cx="25" cy="8"/>
              </a:xfrm>
              <a:custGeom>
                <a:avLst/>
                <a:gdLst>
                  <a:gd name="T0" fmla="*/ 72 w 76"/>
                  <a:gd name="T1" fmla="*/ 8 h 23"/>
                  <a:gd name="T2" fmla="*/ 75 w 76"/>
                  <a:gd name="T3" fmla="*/ 11 h 23"/>
                  <a:gd name="T4" fmla="*/ 76 w 76"/>
                  <a:gd name="T5" fmla="*/ 13 h 23"/>
                  <a:gd name="T6" fmla="*/ 76 w 76"/>
                  <a:gd name="T7" fmla="*/ 17 h 23"/>
                  <a:gd name="T8" fmla="*/ 76 w 76"/>
                  <a:gd name="T9" fmla="*/ 19 h 23"/>
                  <a:gd name="T10" fmla="*/ 66 w 76"/>
                  <a:gd name="T11" fmla="*/ 22 h 23"/>
                  <a:gd name="T12" fmla="*/ 57 w 76"/>
                  <a:gd name="T13" fmla="*/ 23 h 23"/>
                  <a:gd name="T14" fmla="*/ 48 w 76"/>
                  <a:gd name="T15" fmla="*/ 22 h 23"/>
                  <a:gd name="T16" fmla="*/ 39 w 76"/>
                  <a:gd name="T17" fmla="*/ 19 h 23"/>
                  <a:gd name="T18" fmla="*/ 29 w 76"/>
                  <a:gd name="T19" fmla="*/ 17 h 23"/>
                  <a:gd name="T20" fmla="*/ 21 w 76"/>
                  <a:gd name="T21" fmla="*/ 14 h 23"/>
                  <a:gd name="T22" fmla="*/ 12 w 76"/>
                  <a:gd name="T23" fmla="*/ 12 h 23"/>
                  <a:gd name="T24" fmla="*/ 4 w 76"/>
                  <a:gd name="T25" fmla="*/ 10 h 23"/>
                  <a:gd name="T26" fmla="*/ 2 w 76"/>
                  <a:gd name="T27" fmla="*/ 7 h 23"/>
                  <a:gd name="T28" fmla="*/ 1 w 76"/>
                  <a:gd name="T29" fmla="*/ 6 h 23"/>
                  <a:gd name="T30" fmla="*/ 0 w 76"/>
                  <a:gd name="T31" fmla="*/ 3 h 23"/>
                  <a:gd name="T32" fmla="*/ 2 w 76"/>
                  <a:gd name="T33" fmla="*/ 1 h 23"/>
                  <a:gd name="T34" fmla="*/ 7 w 76"/>
                  <a:gd name="T35" fmla="*/ 0 h 23"/>
                  <a:gd name="T36" fmla="*/ 16 w 76"/>
                  <a:gd name="T37" fmla="*/ 1 h 23"/>
                  <a:gd name="T38" fmla="*/ 23 w 76"/>
                  <a:gd name="T39" fmla="*/ 2 h 23"/>
                  <a:gd name="T40" fmla="*/ 32 w 76"/>
                  <a:gd name="T41" fmla="*/ 3 h 23"/>
                  <a:gd name="T42" fmla="*/ 40 w 76"/>
                  <a:gd name="T43" fmla="*/ 5 h 23"/>
                  <a:gd name="T44" fmla="*/ 48 w 76"/>
                  <a:gd name="T45" fmla="*/ 6 h 23"/>
                  <a:gd name="T46" fmla="*/ 56 w 76"/>
                  <a:gd name="T47" fmla="*/ 7 h 23"/>
                  <a:gd name="T48" fmla="*/ 64 w 76"/>
                  <a:gd name="T49" fmla="*/ 7 h 23"/>
                  <a:gd name="T50" fmla="*/ 72 w 76"/>
                  <a:gd name="T5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23">
                    <a:moveTo>
                      <a:pt x="72" y="8"/>
                    </a:moveTo>
                    <a:lnTo>
                      <a:pt x="75" y="11"/>
                    </a:lnTo>
                    <a:lnTo>
                      <a:pt x="76" y="13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66" y="22"/>
                    </a:lnTo>
                    <a:lnTo>
                      <a:pt x="57" y="23"/>
                    </a:lnTo>
                    <a:lnTo>
                      <a:pt x="48" y="22"/>
                    </a:lnTo>
                    <a:lnTo>
                      <a:pt x="39" y="19"/>
                    </a:lnTo>
                    <a:lnTo>
                      <a:pt x="29" y="17"/>
                    </a:lnTo>
                    <a:lnTo>
                      <a:pt x="21" y="14"/>
                    </a:lnTo>
                    <a:lnTo>
                      <a:pt x="12" y="12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3" y="2"/>
                    </a:lnTo>
                    <a:lnTo>
                      <a:pt x="32" y="3"/>
                    </a:lnTo>
                    <a:lnTo>
                      <a:pt x="40" y="5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4" y="7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0" name="Freeform 602"/>
              <p:cNvSpPr>
                <a:spLocks/>
              </p:cNvSpPr>
              <p:nvPr/>
            </p:nvSpPr>
            <p:spPr bwMode="auto">
              <a:xfrm>
                <a:off x="2127" y="1308"/>
                <a:ext cx="35" cy="12"/>
              </a:xfrm>
              <a:custGeom>
                <a:avLst/>
                <a:gdLst>
                  <a:gd name="T0" fmla="*/ 91 w 104"/>
                  <a:gd name="T1" fmla="*/ 20 h 35"/>
                  <a:gd name="T2" fmla="*/ 94 w 104"/>
                  <a:gd name="T3" fmla="*/ 22 h 35"/>
                  <a:gd name="T4" fmla="*/ 99 w 104"/>
                  <a:gd name="T5" fmla="*/ 24 h 35"/>
                  <a:gd name="T6" fmla="*/ 103 w 104"/>
                  <a:gd name="T7" fmla="*/ 26 h 35"/>
                  <a:gd name="T8" fmla="*/ 104 w 104"/>
                  <a:gd name="T9" fmla="*/ 31 h 35"/>
                  <a:gd name="T10" fmla="*/ 98 w 104"/>
                  <a:gd name="T11" fmla="*/ 33 h 35"/>
                  <a:gd name="T12" fmla="*/ 92 w 104"/>
                  <a:gd name="T13" fmla="*/ 35 h 35"/>
                  <a:gd name="T14" fmla="*/ 84 w 104"/>
                  <a:gd name="T15" fmla="*/ 35 h 35"/>
                  <a:gd name="T16" fmla="*/ 78 w 104"/>
                  <a:gd name="T17" fmla="*/ 33 h 35"/>
                  <a:gd name="T18" fmla="*/ 72 w 104"/>
                  <a:gd name="T19" fmla="*/ 33 h 35"/>
                  <a:gd name="T20" fmla="*/ 65 w 104"/>
                  <a:gd name="T21" fmla="*/ 32 h 35"/>
                  <a:gd name="T22" fmla="*/ 59 w 104"/>
                  <a:gd name="T23" fmla="*/ 31 h 35"/>
                  <a:gd name="T24" fmla="*/ 53 w 104"/>
                  <a:gd name="T25" fmla="*/ 31 h 35"/>
                  <a:gd name="T26" fmla="*/ 47 w 104"/>
                  <a:gd name="T27" fmla="*/ 29 h 35"/>
                  <a:gd name="T28" fmla="*/ 39 w 104"/>
                  <a:gd name="T29" fmla="*/ 27 h 35"/>
                  <a:gd name="T30" fmla="*/ 32 w 104"/>
                  <a:gd name="T31" fmla="*/ 25 h 35"/>
                  <a:gd name="T32" fmla="*/ 26 w 104"/>
                  <a:gd name="T33" fmla="*/ 22 h 35"/>
                  <a:gd name="T34" fmla="*/ 18 w 104"/>
                  <a:gd name="T35" fmla="*/ 19 h 35"/>
                  <a:gd name="T36" fmla="*/ 12 w 104"/>
                  <a:gd name="T37" fmla="*/ 15 h 35"/>
                  <a:gd name="T38" fmla="*/ 6 w 104"/>
                  <a:gd name="T39" fmla="*/ 11 h 35"/>
                  <a:gd name="T40" fmla="*/ 1 w 104"/>
                  <a:gd name="T41" fmla="*/ 7 h 35"/>
                  <a:gd name="T42" fmla="*/ 1 w 104"/>
                  <a:gd name="T43" fmla="*/ 5 h 35"/>
                  <a:gd name="T44" fmla="*/ 0 w 104"/>
                  <a:gd name="T45" fmla="*/ 3 h 35"/>
                  <a:gd name="T46" fmla="*/ 1 w 104"/>
                  <a:gd name="T47" fmla="*/ 2 h 35"/>
                  <a:gd name="T48" fmla="*/ 3 w 104"/>
                  <a:gd name="T49" fmla="*/ 0 h 35"/>
                  <a:gd name="T50" fmla="*/ 14 w 104"/>
                  <a:gd name="T51" fmla="*/ 2 h 35"/>
                  <a:gd name="T52" fmla="*/ 25 w 104"/>
                  <a:gd name="T53" fmla="*/ 4 h 35"/>
                  <a:gd name="T54" fmla="*/ 36 w 104"/>
                  <a:gd name="T55" fmla="*/ 8 h 35"/>
                  <a:gd name="T56" fmla="*/ 47 w 104"/>
                  <a:gd name="T57" fmla="*/ 11 h 35"/>
                  <a:gd name="T58" fmla="*/ 56 w 104"/>
                  <a:gd name="T59" fmla="*/ 14 h 35"/>
                  <a:gd name="T60" fmla="*/ 67 w 104"/>
                  <a:gd name="T61" fmla="*/ 18 h 35"/>
                  <a:gd name="T62" fmla="*/ 78 w 104"/>
                  <a:gd name="T63" fmla="*/ 19 h 35"/>
                  <a:gd name="T64" fmla="*/ 91 w 104"/>
                  <a:gd name="T65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35">
                    <a:moveTo>
                      <a:pt x="91" y="20"/>
                    </a:moveTo>
                    <a:lnTo>
                      <a:pt x="94" y="22"/>
                    </a:lnTo>
                    <a:lnTo>
                      <a:pt x="99" y="24"/>
                    </a:lnTo>
                    <a:lnTo>
                      <a:pt x="103" y="26"/>
                    </a:lnTo>
                    <a:lnTo>
                      <a:pt x="104" y="31"/>
                    </a:lnTo>
                    <a:lnTo>
                      <a:pt x="98" y="33"/>
                    </a:lnTo>
                    <a:lnTo>
                      <a:pt x="92" y="35"/>
                    </a:lnTo>
                    <a:lnTo>
                      <a:pt x="84" y="35"/>
                    </a:lnTo>
                    <a:lnTo>
                      <a:pt x="78" y="33"/>
                    </a:lnTo>
                    <a:lnTo>
                      <a:pt x="72" y="33"/>
                    </a:lnTo>
                    <a:lnTo>
                      <a:pt x="65" y="32"/>
                    </a:lnTo>
                    <a:lnTo>
                      <a:pt x="59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39" y="27"/>
                    </a:lnTo>
                    <a:lnTo>
                      <a:pt x="32" y="25"/>
                    </a:lnTo>
                    <a:lnTo>
                      <a:pt x="26" y="22"/>
                    </a:lnTo>
                    <a:lnTo>
                      <a:pt x="18" y="19"/>
                    </a:lnTo>
                    <a:lnTo>
                      <a:pt x="12" y="15"/>
                    </a:lnTo>
                    <a:lnTo>
                      <a:pt x="6" y="11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25" y="4"/>
                    </a:lnTo>
                    <a:lnTo>
                      <a:pt x="36" y="8"/>
                    </a:lnTo>
                    <a:lnTo>
                      <a:pt x="47" y="11"/>
                    </a:lnTo>
                    <a:lnTo>
                      <a:pt x="56" y="14"/>
                    </a:lnTo>
                    <a:lnTo>
                      <a:pt x="67" y="18"/>
                    </a:lnTo>
                    <a:lnTo>
                      <a:pt x="78" y="19"/>
                    </a:lnTo>
                    <a:lnTo>
                      <a:pt x="9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1" name="Freeform 603"/>
              <p:cNvSpPr>
                <a:spLocks/>
              </p:cNvSpPr>
              <p:nvPr/>
            </p:nvSpPr>
            <p:spPr bwMode="auto">
              <a:xfrm>
                <a:off x="2178" y="1309"/>
                <a:ext cx="26" cy="44"/>
              </a:xfrm>
              <a:custGeom>
                <a:avLst/>
                <a:gdLst>
                  <a:gd name="T0" fmla="*/ 56 w 78"/>
                  <a:gd name="T1" fmla="*/ 41 h 132"/>
                  <a:gd name="T2" fmla="*/ 57 w 78"/>
                  <a:gd name="T3" fmla="*/ 55 h 132"/>
                  <a:gd name="T4" fmla="*/ 56 w 78"/>
                  <a:gd name="T5" fmla="*/ 70 h 132"/>
                  <a:gd name="T6" fmla="*/ 56 w 78"/>
                  <a:gd name="T7" fmla="*/ 83 h 132"/>
                  <a:gd name="T8" fmla="*/ 62 w 78"/>
                  <a:gd name="T9" fmla="*/ 95 h 132"/>
                  <a:gd name="T10" fmla="*/ 66 w 78"/>
                  <a:gd name="T11" fmla="*/ 103 h 132"/>
                  <a:gd name="T12" fmla="*/ 71 w 78"/>
                  <a:gd name="T13" fmla="*/ 110 h 132"/>
                  <a:gd name="T14" fmla="*/ 75 w 78"/>
                  <a:gd name="T15" fmla="*/ 117 h 132"/>
                  <a:gd name="T16" fmla="*/ 78 w 78"/>
                  <a:gd name="T17" fmla="*/ 126 h 132"/>
                  <a:gd name="T18" fmla="*/ 78 w 78"/>
                  <a:gd name="T19" fmla="*/ 127 h 132"/>
                  <a:gd name="T20" fmla="*/ 78 w 78"/>
                  <a:gd name="T21" fmla="*/ 130 h 132"/>
                  <a:gd name="T22" fmla="*/ 77 w 78"/>
                  <a:gd name="T23" fmla="*/ 131 h 132"/>
                  <a:gd name="T24" fmla="*/ 75 w 78"/>
                  <a:gd name="T25" fmla="*/ 132 h 132"/>
                  <a:gd name="T26" fmla="*/ 71 w 78"/>
                  <a:gd name="T27" fmla="*/ 127 h 132"/>
                  <a:gd name="T28" fmla="*/ 66 w 78"/>
                  <a:gd name="T29" fmla="*/ 123 h 132"/>
                  <a:gd name="T30" fmla="*/ 61 w 78"/>
                  <a:gd name="T31" fmla="*/ 119 h 132"/>
                  <a:gd name="T32" fmla="*/ 56 w 78"/>
                  <a:gd name="T33" fmla="*/ 112 h 132"/>
                  <a:gd name="T34" fmla="*/ 52 w 78"/>
                  <a:gd name="T35" fmla="*/ 108 h 132"/>
                  <a:gd name="T36" fmla="*/ 47 w 78"/>
                  <a:gd name="T37" fmla="*/ 103 h 132"/>
                  <a:gd name="T38" fmla="*/ 42 w 78"/>
                  <a:gd name="T39" fmla="*/ 96 h 132"/>
                  <a:gd name="T40" fmla="*/ 39 w 78"/>
                  <a:gd name="T41" fmla="*/ 90 h 132"/>
                  <a:gd name="T42" fmla="*/ 34 w 78"/>
                  <a:gd name="T43" fmla="*/ 74 h 132"/>
                  <a:gd name="T44" fmla="*/ 36 w 78"/>
                  <a:gd name="T45" fmla="*/ 57 h 132"/>
                  <a:gd name="T46" fmla="*/ 39 w 78"/>
                  <a:gd name="T47" fmla="*/ 41 h 132"/>
                  <a:gd name="T48" fmla="*/ 34 w 78"/>
                  <a:gd name="T49" fmla="*/ 24 h 132"/>
                  <a:gd name="T50" fmla="*/ 28 w 78"/>
                  <a:gd name="T51" fmla="*/ 17 h 132"/>
                  <a:gd name="T52" fmla="*/ 19 w 78"/>
                  <a:gd name="T53" fmla="*/ 11 h 132"/>
                  <a:gd name="T54" fmla="*/ 11 w 78"/>
                  <a:gd name="T55" fmla="*/ 7 h 132"/>
                  <a:gd name="T56" fmla="*/ 1 w 78"/>
                  <a:gd name="T57" fmla="*/ 4 h 132"/>
                  <a:gd name="T58" fmla="*/ 0 w 78"/>
                  <a:gd name="T59" fmla="*/ 2 h 132"/>
                  <a:gd name="T60" fmla="*/ 0 w 78"/>
                  <a:gd name="T61" fmla="*/ 2 h 132"/>
                  <a:gd name="T62" fmla="*/ 1 w 78"/>
                  <a:gd name="T63" fmla="*/ 1 h 132"/>
                  <a:gd name="T64" fmla="*/ 1 w 78"/>
                  <a:gd name="T65" fmla="*/ 0 h 132"/>
                  <a:gd name="T66" fmla="*/ 11 w 78"/>
                  <a:gd name="T67" fmla="*/ 1 h 132"/>
                  <a:gd name="T68" fmla="*/ 19 w 78"/>
                  <a:gd name="T69" fmla="*/ 4 h 132"/>
                  <a:gd name="T70" fmla="*/ 27 w 78"/>
                  <a:gd name="T71" fmla="*/ 7 h 132"/>
                  <a:gd name="T72" fmla="*/ 34 w 78"/>
                  <a:gd name="T73" fmla="*/ 13 h 132"/>
                  <a:gd name="T74" fmla="*/ 40 w 78"/>
                  <a:gd name="T75" fmla="*/ 19 h 132"/>
                  <a:gd name="T76" fmla="*/ 46 w 78"/>
                  <a:gd name="T77" fmla="*/ 27 h 132"/>
                  <a:gd name="T78" fmla="*/ 51 w 78"/>
                  <a:gd name="T79" fmla="*/ 34 h 132"/>
                  <a:gd name="T80" fmla="*/ 56 w 78"/>
                  <a:gd name="T81" fmla="*/ 4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32">
                    <a:moveTo>
                      <a:pt x="56" y="41"/>
                    </a:moveTo>
                    <a:lnTo>
                      <a:pt x="57" y="55"/>
                    </a:lnTo>
                    <a:lnTo>
                      <a:pt x="56" y="70"/>
                    </a:lnTo>
                    <a:lnTo>
                      <a:pt x="56" y="83"/>
                    </a:lnTo>
                    <a:lnTo>
                      <a:pt x="62" y="95"/>
                    </a:lnTo>
                    <a:lnTo>
                      <a:pt x="66" y="103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8" y="126"/>
                    </a:lnTo>
                    <a:lnTo>
                      <a:pt x="78" y="127"/>
                    </a:lnTo>
                    <a:lnTo>
                      <a:pt x="78" y="130"/>
                    </a:lnTo>
                    <a:lnTo>
                      <a:pt x="77" y="131"/>
                    </a:lnTo>
                    <a:lnTo>
                      <a:pt x="75" y="132"/>
                    </a:lnTo>
                    <a:lnTo>
                      <a:pt x="71" y="127"/>
                    </a:lnTo>
                    <a:lnTo>
                      <a:pt x="66" y="123"/>
                    </a:lnTo>
                    <a:lnTo>
                      <a:pt x="61" y="119"/>
                    </a:lnTo>
                    <a:lnTo>
                      <a:pt x="56" y="112"/>
                    </a:lnTo>
                    <a:lnTo>
                      <a:pt x="52" y="108"/>
                    </a:lnTo>
                    <a:lnTo>
                      <a:pt x="47" y="103"/>
                    </a:lnTo>
                    <a:lnTo>
                      <a:pt x="42" y="96"/>
                    </a:lnTo>
                    <a:lnTo>
                      <a:pt x="39" y="90"/>
                    </a:lnTo>
                    <a:lnTo>
                      <a:pt x="34" y="74"/>
                    </a:lnTo>
                    <a:lnTo>
                      <a:pt x="36" y="57"/>
                    </a:lnTo>
                    <a:lnTo>
                      <a:pt x="39" y="41"/>
                    </a:lnTo>
                    <a:lnTo>
                      <a:pt x="34" y="24"/>
                    </a:lnTo>
                    <a:lnTo>
                      <a:pt x="28" y="17"/>
                    </a:lnTo>
                    <a:lnTo>
                      <a:pt x="19" y="11"/>
                    </a:lnTo>
                    <a:lnTo>
                      <a:pt x="11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1" y="1"/>
                    </a:lnTo>
                    <a:lnTo>
                      <a:pt x="19" y="4"/>
                    </a:lnTo>
                    <a:lnTo>
                      <a:pt x="27" y="7"/>
                    </a:lnTo>
                    <a:lnTo>
                      <a:pt x="34" y="13"/>
                    </a:lnTo>
                    <a:lnTo>
                      <a:pt x="40" y="19"/>
                    </a:lnTo>
                    <a:lnTo>
                      <a:pt x="46" y="27"/>
                    </a:lnTo>
                    <a:lnTo>
                      <a:pt x="51" y="34"/>
                    </a:lnTo>
                    <a:lnTo>
                      <a:pt x="56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2" name="Freeform 604"/>
              <p:cNvSpPr>
                <a:spLocks/>
              </p:cNvSpPr>
              <p:nvPr/>
            </p:nvSpPr>
            <p:spPr bwMode="auto">
              <a:xfrm>
                <a:off x="1890" y="1318"/>
                <a:ext cx="45" cy="39"/>
              </a:xfrm>
              <a:custGeom>
                <a:avLst/>
                <a:gdLst>
                  <a:gd name="T0" fmla="*/ 130 w 134"/>
                  <a:gd name="T1" fmla="*/ 23 h 119"/>
                  <a:gd name="T2" fmla="*/ 121 w 134"/>
                  <a:gd name="T3" fmla="*/ 37 h 119"/>
                  <a:gd name="T4" fmla="*/ 126 w 134"/>
                  <a:gd name="T5" fmla="*/ 44 h 119"/>
                  <a:gd name="T6" fmla="*/ 130 w 134"/>
                  <a:gd name="T7" fmla="*/ 40 h 119"/>
                  <a:gd name="T8" fmla="*/ 134 w 134"/>
                  <a:gd name="T9" fmla="*/ 51 h 119"/>
                  <a:gd name="T10" fmla="*/ 128 w 134"/>
                  <a:gd name="T11" fmla="*/ 70 h 119"/>
                  <a:gd name="T12" fmla="*/ 119 w 134"/>
                  <a:gd name="T13" fmla="*/ 85 h 119"/>
                  <a:gd name="T14" fmla="*/ 105 w 134"/>
                  <a:gd name="T15" fmla="*/ 97 h 119"/>
                  <a:gd name="T16" fmla="*/ 92 w 134"/>
                  <a:gd name="T17" fmla="*/ 108 h 119"/>
                  <a:gd name="T18" fmla="*/ 77 w 134"/>
                  <a:gd name="T19" fmla="*/ 117 h 119"/>
                  <a:gd name="T20" fmla="*/ 66 w 134"/>
                  <a:gd name="T21" fmla="*/ 118 h 119"/>
                  <a:gd name="T22" fmla="*/ 68 w 134"/>
                  <a:gd name="T23" fmla="*/ 113 h 119"/>
                  <a:gd name="T24" fmla="*/ 72 w 134"/>
                  <a:gd name="T25" fmla="*/ 107 h 119"/>
                  <a:gd name="T26" fmla="*/ 83 w 134"/>
                  <a:gd name="T27" fmla="*/ 100 h 119"/>
                  <a:gd name="T28" fmla="*/ 94 w 134"/>
                  <a:gd name="T29" fmla="*/ 93 h 119"/>
                  <a:gd name="T30" fmla="*/ 104 w 134"/>
                  <a:gd name="T31" fmla="*/ 84 h 119"/>
                  <a:gd name="T32" fmla="*/ 100 w 134"/>
                  <a:gd name="T33" fmla="*/ 82 h 119"/>
                  <a:gd name="T34" fmla="*/ 83 w 134"/>
                  <a:gd name="T35" fmla="*/ 90 h 119"/>
                  <a:gd name="T36" fmla="*/ 67 w 134"/>
                  <a:gd name="T37" fmla="*/ 97 h 119"/>
                  <a:gd name="T38" fmla="*/ 50 w 134"/>
                  <a:gd name="T39" fmla="*/ 105 h 119"/>
                  <a:gd name="T40" fmla="*/ 7 w 134"/>
                  <a:gd name="T41" fmla="*/ 108 h 119"/>
                  <a:gd name="T42" fmla="*/ 2 w 134"/>
                  <a:gd name="T43" fmla="*/ 106 h 119"/>
                  <a:gd name="T44" fmla="*/ 1 w 134"/>
                  <a:gd name="T45" fmla="*/ 102 h 119"/>
                  <a:gd name="T46" fmla="*/ 16 w 134"/>
                  <a:gd name="T47" fmla="*/ 86 h 119"/>
                  <a:gd name="T48" fmla="*/ 10 w 134"/>
                  <a:gd name="T49" fmla="*/ 88 h 119"/>
                  <a:gd name="T50" fmla="*/ 13 w 134"/>
                  <a:gd name="T51" fmla="*/ 82 h 119"/>
                  <a:gd name="T52" fmla="*/ 26 w 134"/>
                  <a:gd name="T53" fmla="*/ 77 h 119"/>
                  <a:gd name="T54" fmla="*/ 39 w 134"/>
                  <a:gd name="T55" fmla="*/ 70 h 119"/>
                  <a:gd name="T56" fmla="*/ 51 w 134"/>
                  <a:gd name="T57" fmla="*/ 64 h 119"/>
                  <a:gd name="T58" fmla="*/ 61 w 134"/>
                  <a:gd name="T59" fmla="*/ 58 h 119"/>
                  <a:gd name="T60" fmla="*/ 68 w 134"/>
                  <a:gd name="T61" fmla="*/ 53 h 119"/>
                  <a:gd name="T62" fmla="*/ 71 w 134"/>
                  <a:gd name="T63" fmla="*/ 58 h 119"/>
                  <a:gd name="T64" fmla="*/ 64 w 134"/>
                  <a:gd name="T65" fmla="*/ 68 h 119"/>
                  <a:gd name="T66" fmla="*/ 54 w 134"/>
                  <a:gd name="T67" fmla="*/ 79 h 119"/>
                  <a:gd name="T68" fmla="*/ 39 w 134"/>
                  <a:gd name="T69" fmla="*/ 90 h 119"/>
                  <a:gd name="T70" fmla="*/ 37 w 134"/>
                  <a:gd name="T71" fmla="*/ 94 h 119"/>
                  <a:gd name="T72" fmla="*/ 49 w 134"/>
                  <a:gd name="T73" fmla="*/ 91 h 119"/>
                  <a:gd name="T74" fmla="*/ 60 w 134"/>
                  <a:gd name="T75" fmla="*/ 88 h 119"/>
                  <a:gd name="T76" fmla="*/ 71 w 134"/>
                  <a:gd name="T77" fmla="*/ 82 h 119"/>
                  <a:gd name="T78" fmla="*/ 86 w 134"/>
                  <a:gd name="T79" fmla="*/ 74 h 119"/>
                  <a:gd name="T80" fmla="*/ 103 w 134"/>
                  <a:gd name="T81" fmla="*/ 63 h 119"/>
                  <a:gd name="T82" fmla="*/ 111 w 134"/>
                  <a:gd name="T83" fmla="*/ 52 h 119"/>
                  <a:gd name="T84" fmla="*/ 106 w 134"/>
                  <a:gd name="T85" fmla="*/ 56 h 119"/>
                  <a:gd name="T86" fmla="*/ 100 w 134"/>
                  <a:gd name="T87" fmla="*/ 59 h 119"/>
                  <a:gd name="T88" fmla="*/ 89 w 134"/>
                  <a:gd name="T89" fmla="*/ 66 h 119"/>
                  <a:gd name="T90" fmla="*/ 78 w 134"/>
                  <a:gd name="T91" fmla="*/ 68 h 119"/>
                  <a:gd name="T92" fmla="*/ 89 w 134"/>
                  <a:gd name="T93" fmla="*/ 53 h 119"/>
                  <a:gd name="T94" fmla="*/ 103 w 134"/>
                  <a:gd name="T95" fmla="*/ 39 h 119"/>
                  <a:gd name="T96" fmla="*/ 132 w 134"/>
                  <a:gd name="T97" fmla="*/ 2 h 119"/>
                  <a:gd name="T98" fmla="*/ 133 w 134"/>
                  <a:gd name="T99" fmla="*/ 1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" h="119">
                    <a:moveTo>
                      <a:pt x="133" y="14"/>
                    </a:moveTo>
                    <a:lnTo>
                      <a:pt x="130" y="23"/>
                    </a:lnTo>
                    <a:lnTo>
                      <a:pt x="125" y="30"/>
                    </a:lnTo>
                    <a:lnTo>
                      <a:pt x="121" y="37"/>
                    </a:lnTo>
                    <a:lnTo>
                      <a:pt x="123" y="45"/>
                    </a:lnTo>
                    <a:lnTo>
                      <a:pt x="126" y="44"/>
                    </a:lnTo>
                    <a:lnTo>
                      <a:pt x="127" y="41"/>
                    </a:lnTo>
                    <a:lnTo>
                      <a:pt x="130" y="40"/>
                    </a:lnTo>
                    <a:lnTo>
                      <a:pt x="133" y="41"/>
                    </a:lnTo>
                    <a:lnTo>
                      <a:pt x="134" y="51"/>
                    </a:lnTo>
                    <a:lnTo>
                      <a:pt x="133" y="61"/>
                    </a:lnTo>
                    <a:lnTo>
                      <a:pt x="128" y="70"/>
                    </a:lnTo>
                    <a:lnTo>
                      <a:pt x="125" y="79"/>
                    </a:lnTo>
                    <a:lnTo>
                      <a:pt x="119" y="85"/>
                    </a:lnTo>
                    <a:lnTo>
                      <a:pt x="111" y="91"/>
                    </a:lnTo>
                    <a:lnTo>
                      <a:pt x="105" y="97"/>
                    </a:lnTo>
                    <a:lnTo>
                      <a:pt x="99" y="102"/>
                    </a:lnTo>
                    <a:lnTo>
                      <a:pt x="92" y="108"/>
                    </a:lnTo>
                    <a:lnTo>
                      <a:pt x="84" y="113"/>
                    </a:lnTo>
                    <a:lnTo>
                      <a:pt x="77" y="117"/>
                    </a:lnTo>
                    <a:lnTo>
                      <a:pt x="68" y="119"/>
                    </a:lnTo>
                    <a:lnTo>
                      <a:pt x="66" y="118"/>
                    </a:lnTo>
                    <a:lnTo>
                      <a:pt x="67" y="116"/>
                    </a:lnTo>
                    <a:lnTo>
                      <a:pt x="68" y="113"/>
                    </a:lnTo>
                    <a:lnTo>
                      <a:pt x="67" y="111"/>
                    </a:lnTo>
                    <a:lnTo>
                      <a:pt x="72" y="107"/>
                    </a:lnTo>
                    <a:lnTo>
                      <a:pt x="77" y="104"/>
                    </a:lnTo>
                    <a:lnTo>
                      <a:pt x="83" y="100"/>
                    </a:lnTo>
                    <a:lnTo>
                      <a:pt x="88" y="96"/>
                    </a:lnTo>
                    <a:lnTo>
                      <a:pt x="94" y="93"/>
                    </a:lnTo>
                    <a:lnTo>
                      <a:pt x="99" y="88"/>
                    </a:lnTo>
                    <a:lnTo>
                      <a:pt x="104" y="84"/>
                    </a:lnTo>
                    <a:lnTo>
                      <a:pt x="108" y="78"/>
                    </a:lnTo>
                    <a:lnTo>
                      <a:pt x="100" y="82"/>
                    </a:lnTo>
                    <a:lnTo>
                      <a:pt x="92" y="85"/>
                    </a:lnTo>
                    <a:lnTo>
                      <a:pt x="83" y="90"/>
                    </a:lnTo>
                    <a:lnTo>
                      <a:pt x="76" y="94"/>
                    </a:lnTo>
                    <a:lnTo>
                      <a:pt x="67" y="97"/>
                    </a:lnTo>
                    <a:lnTo>
                      <a:pt x="59" y="101"/>
                    </a:lnTo>
                    <a:lnTo>
                      <a:pt x="50" y="105"/>
                    </a:lnTo>
                    <a:lnTo>
                      <a:pt x="42" y="107"/>
                    </a:lnTo>
                    <a:lnTo>
                      <a:pt x="7" y="108"/>
                    </a:lnTo>
                    <a:lnTo>
                      <a:pt x="5" y="107"/>
                    </a:lnTo>
                    <a:lnTo>
                      <a:pt x="2" y="106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8"/>
                    </a:lnTo>
                    <a:lnTo>
                      <a:pt x="10" y="88"/>
                    </a:lnTo>
                    <a:lnTo>
                      <a:pt x="7" y="84"/>
                    </a:lnTo>
                    <a:lnTo>
                      <a:pt x="13" y="82"/>
                    </a:lnTo>
                    <a:lnTo>
                      <a:pt x="20" y="79"/>
                    </a:lnTo>
                    <a:lnTo>
                      <a:pt x="26" y="77"/>
                    </a:lnTo>
                    <a:lnTo>
                      <a:pt x="33" y="74"/>
                    </a:lnTo>
                    <a:lnTo>
                      <a:pt x="39" y="70"/>
                    </a:lnTo>
                    <a:lnTo>
                      <a:pt x="45" y="67"/>
                    </a:lnTo>
                    <a:lnTo>
                      <a:pt x="51" y="64"/>
                    </a:lnTo>
                    <a:lnTo>
                      <a:pt x="57" y="61"/>
                    </a:lnTo>
                    <a:lnTo>
                      <a:pt x="61" y="58"/>
                    </a:lnTo>
                    <a:lnTo>
                      <a:pt x="65" y="55"/>
                    </a:lnTo>
                    <a:lnTo>
                      <a:pt x="68" y="53"/>
                    </a:lnTo>
                    <a:lnTo>
                      <a:pt x="73" y="53"/>
                    </a:lnTo>
                    <a:lnTo>
                      <a:pt x="71" y="58"/>
                    </a:lnTo>
                    <a:lnTo>
                      <a:pt x="68" y="63"/>
                    </a:lnTo>
                    <a:lnTo>
                      <a:pt x="64" y="68"/>
                    </a:lnTo>
                    <a:lnTo>
                      <a:pt x="60" y="73"/>
                    </a:lnTo>
                    <a:lnTo>
                      <a:pt x="54" y="79"/>
                    </a:lnTo>
                    <a:lnTo>
                      <a:pt x="46" y="85"/>
                    </a:lnTo>
                    <a:lnTo>
                      <a:pt x="39" y="90"/>
                    </a:lnTo>
                    <a:lnTo>
                      <a:pt x="31" y="94"/>
                    </a:lnTo>
                    <a:lnTo>
                      <a:pt x="37" y="94"/>
                    </a:lnTo>
                    <a:lnTo>
                      <a:pt x="43" y="93"/>
                    </a:lnTo>
                    <a:lnTo>
                      <a:pt x="49" y="91"/>
                    </a:lnTo>
                    <a:lnTo>
                      <a:pt x="55" y="90"/>
                    </a:lnTo>
                    <a:lnTo>
                      <a:pt x="60" y="88"/>
                    </a:lnTo>
                    <a:lnTo>
                      <a:pt x="66" y="85"/>
                    </a:lnTo>
                    <a:lnTo>
                      <a:pt x="71" y="82"/>
                    </a:lnTo>
                    <a:lnTo>
                      <a:pt x="77" y="79"/>
                    </a:lnTo>
                    <a:lnTo>
                      <a:pt x="86" y="74"/>
                    </a:lnTo>
                    <a:lnTo>
                      <a:pt x="94" y="69"/>
                    </a:lnTo>
                    <a:lnTo>
                      <a:pt x="103" y="63"/>
                    </a:lnTo>
                    <a:lnTo>
                      <a:pt x="110" y="56"/>
                    </a:lnTo>
                    <a:lnTo>
                      <a:pt x="111" y="52"/>
                    </a:lnTo>
                    <a:lnTo>
                      <a:pt x="109" y="53"/>
                    </a:lnTo>
                    <a:lnTo>
                      <a:pt x="106" y="56"/>
                    </a:lnTo>
                    <a:lnTo>
                      <a:pt x="104" y="57"/>
                    </a:lnTo>
                    <a:lnTo>
                      <a:pt x="100" y="59"/>
                    </a:lnTo>
                    <a:lnTo>
                      <a:pt x="95" y="62"/>
                    </a:lnTo>
                    <a:lnTo>
                      <a:pt x="89" y="66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83" y="59"/>
                    </a:lnTo>
                    <a:lnTo>
                      <a:pt x="89" y="53"/>
                    </a:lnTo>
                    <a:lnTo>
                      <a:pt x="97" y="47"/>
                    </a:lnTo>
                    <a:lnTo>
                      <a:pt x="103" y="39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33" y="6"/>
                    </a:lnTo>
                    <a:lnTo>
                      <a:pt x="133" y="11"/>
                    </a:lnTo>
                    <a:lnTo>
                      <a:pt x="13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3" name="Freeform 605"/>
              <p:cNvSpPr>
                <a:spLocks/>
              </p:cNvSpPr>
              <p:nvPr/>
            </p:nvSpPr>
            <p:spPr bwMode="auto">
              <a:xfrm>
                <a:off x="2155" y="1320"/>
                <a:ext cx="23" cy="48"/>
              </a:xfrm>
              <a:custGeom>
                <a:avLst/>
                <a:gdLst>
                  <a:gd name="T0" fmla="*/ 42 w 70"/>
                  <a:gd name="T1" fmla="*/ 7 h 146"/>
                  <a:gd name="T2" fmla="*/ 39 w 70"/>
                  <a:gd name="T3" fmla="*/ 31 h 146"/>
                  <a:gd name="T4" fmla="*/ 37 w 70"/>
                  <a:gd name="T5" fmla="*/ 56 h 146"/>
                  <a:gd name="T6" fmla="*/ 37 w 70"/>
                  <a:gd name="T7" fmla="*/ 80 h 146"/>
                  <a:gd name="T8" fmla="*/ 41 w 70"/>
                  <a:gd name="T9" fmla="*/ 105 h 146"/>
                  <a:gd name="T10" fmla="*/ 47 w 70"/>
                  <a:gd name="T11" fmla="*/ 110 h 146"/>
                  <a:gd name="T12" fmla="*/ 55 w 70"/>
                  <a:gd name="T13" fmla="*/ 115 h 146"/>
                  <a:gd name="T14" fmla="*/ 64 w 70"/>
                  <a:gd name="T15" fmla="*/ 120 h 146"/>
                  <a:gd name="T16" fmla="*/ 70 w 70"/>
                  <a:gd name="T17" fmla="*/ 126 h 146"/>
                  <a:gd name="T18" fmla="*/ 66 w 70"/>
                  <a:gd name="T19" fmla="*/ 129 h 146"/>
                  <a:gd name="T20" fmla="*/ 63 w 70"/>
                  <a:gd name="T21" fmla="*/ 131 h 146"/>
                  <a:gd name="T22" fmla="*/ 58 w 70"/>
                  <a:gd name="T23" fmla="*/ 129 h 146"/>
                  <a:gd name="T24" fmla="*/ 53 w 70"/>
                  <a:gd name="T25" fmla="*/ 128 h 146"/>
                  <a:gd name="T26" fmla="*/ 47 w 70"/>
                  <a:gd name="T27" fmla="*/ 126 h 146"/>
                  <a:gd name="T28" fmla="*/ 42 w 70"/>
                  <a:gd name="T29" fmla="*/ 127 h 146"/>
                  <a:gd name="T30" fmla="*/ 36 w 70"/>
                  <a:gd name="T31" fmla="*/ 127 h 146"/>
                  <a:gd name="T32" fmla="*/ 30 w 70"/>
                  <a:gd name="T33" fmla="*/ 126 h 146"/>
                  <a:gd name="T34" fmla="*/ 28 w 70"/>
                  <a:gd name="T35" fmla="*/ 127 h 146"/>
                  <a:gd name="T36" fmla="*/ 34 w 70"/>
                  <a:gd name="T37" fmla="*/ 131 h 146"/>
                  <a:gd name="T38" fmla="*/ 41 w 70"/>
                  <a:gd name="T39" fmla="*/ 133 h 146"/>
                  <a:gd name="T40" fmla="*/ 47 w 70"/>
                  <a:gd name="T41" fmla="*/ 135 h 146"/>
                  <a:gd name="T42" fmla="*/ 53 w 70"/>
                  <a:gd name="T43" fmla="*/ 140 h 146"/>
                  <a:gd name="T44" fmla="*/ 53 w 70"/>
                  <a:gd name="T45" fmla="*/ 142 h 146"/>
                  <a:gd name="T46" fmla="*/ 50 w 70"/>
                  <a:gd name="T47" fmla="*/ 144 h 146"/>
                  <a:gd name="T48" fmla="*/ 49 w 70"/>
                  <a:gd name="T49" fmla="*/ 145 h 146"/>
                  <a:gd name="T50" fmla="*/ 47 w 70"/>
                  <a:gd name="T51" fmla="*/ 146 h 146"/>
                  <a:gd name="T52" fmla="*/ 37 w 70"/>
                  <a:gd name="T53" fmla="*/ 145 h 146"/>
                  <a:gd name="T54" fmla="*/ 28 w 70"/>
                  <a:gd name="T55" fmla="*/ 143 h 146"/>
                  <a:gd name="T56" fmla="*/ 20 w 70"/>
                  <a:gd name="T57" fmla="*/ 138 h 146"/>
                  <a:gd name="T58" fmla="*/ 12 w 70"/>
                  <a:gd name="T59" fmla="*/ 131 h 146"/>
                  <a:gd name="T60" fmla="*/ 11 w 70"/>
                  <a:gd name="T61" fmla="*/ 126 h 146"/>
                  <a:gd name="T62" fmla="*/ 8 w 70"/>
                  <a:gd name="T63" fmla="*/ 124 h 146"/>
                  <a:gd name="T64" fmla="*/ 4 w 70"/>
                  <a:gd name="T65" fmla="*/ 123 h 146"/>
                  <a:gd name="T66" fmla="*/ 3 w 70"/>
                  <a:gd name="T67" fmla="*/ 118 h 146"/>
                  <a:gd name="T68" fmla="*/ 0 w 70"/>
                  <a:gd name="T69" fmla="*/ 113 h 146"/>
                  <a:gd name="T70" fmla="*/ 4 w 70"/>
                  <a:gd name="T71" fmla="*/ 110 h 146"/>
                  <a:gd name="T72" fmla="*/ 9 w 70"/>
                  <a:gd name="T73" fmla="*/ 107 h 146"/>
                  <a:gd name="T74" fmla="*/ 14 w 70"/>
                  <a:gd name="T75" fmla="*/ 105 h 146"/>
                  <a:gd name="T76" fmla="*/ 17 w 70"/>
                  <a:gd name="T77" fmla="*/ 102 h 146"/>
                  <a:gd name="T78" fmla="*/ 25 w 70"/>
                  <a:gd name="T79" fmla="*/ 101 h 146"/>
                  <a:gd name="T80" fmla="*/ 27 w 70"/>
                  <a:gd name="T81" fmla="*/ 76 h 146"/>
                  <a:gd name="T82" fmla="*/ 30 w 70"/>
                  <a:gd name="T83" fmla="*/ 50 h 146"/>
                  <a:gd name="T84" fmla="*/ 32 w 70"/>
                  <a:gd name="T85" fmla="*/ 24 h 146"/>
                  <a:gd name="T86" fmla="*/ 38 w 70"/>
                  <a:gd name="T87" fmla="*/ 0 h 146"/>
                  <a:gd name="T88" fmla="*/ 39 w 70"/>
                  <a:gd name="T89" fmla="*/ 1 h 146"/>
                  <a:gd name="T90" fmla="*/ 41 w 70"/>
                  <a:gd name="T91" fmla="*/ 3 h 146"/>
                  <a:gd name="T92" fmla="*/ 41 w 70"/>
                  <a:gd name="T93" fmla="*/ 6 h 146"/>
                  <a:gd name="T94" fmla="*/ 42 w 70"/>
                  <a:gd name="T95" fmla="*/ 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146">
                    <a:moveTo>
                      <a:pt x="42" y="7"/>
                    </a:moveTo>
                    <a:lnTo>
                      <a:pt x="39" y="31"/>
                    </a:lnTo>
                    <a:lnTo>
                      <a:pt x="37" y="56"/>
                    </a:lnTo>
                    <a:lnTo>
                      <a:pt x="37" y="80"/>
                    </a:lnTo>
                    <a:lnTo>
                      <a:pt x="41" y="105"/>
                    </a:lnTo>
                    <a:lnTo>
                      <a:pt x="47" y="110"/>
                    </a:lnTo>
                    <a:lnTo>
                      <a:pt x="55" y="115"/>
                    </a:lnTo>
                    <a:lnTo>
                      <a:pt x="64" y="120"/>
                    </a:lnTo>
                    <a:lnTo>
                      <a:pt x="70" y="126"/>
                    </a:lnTo>
                    <a:lnTo>
                      <a:pt x="66" y="129"/>
                    </a:lnTo>
                    <a:lnTo>
                      <a:pt x="63" y="131"/>
                    </a:lnTo>
                    <a:lnTo>
                      <a:pt x="58" y="129"/>
                    </a:lnTo>
                    <a:lnTo>
                      <a:pt x="53" y="128"/>
                    </a:lnTo>
                    <a:lnTo>
                      <a:pt x="47" y="126"/>
                    </a:lnTo>
                    <a:lnTo>
                      <a:pt x="42" y="127"/>
                    </a:lnTo>
                    <a:lnTo>
                      <a:pt x="36" y="127"/>
                    </a:lnTo>
                    <a:lnTo>
                      <a:pt x="30" y="126"/>
                    </a:lnTo>
                    <a:lnTo>
                      <a:pt x="28" y="127"/>
                    </a:lnTo>
                    <a:lnTo>
                      <a:pt x="34" y="131"/>
                    </a:lnTo>
                    <a:lnTo>
                      <a:pt x="41" y="133"/>
                    </a:lnTo>
                    <a:lnTo>
                      <a:pt x="47" y="135"/>
                    </a:lnTo>
                    <a:lnTo>
                      <a:pt x="53" y="140"/>
                    </a:lnTo>
                    <a:lnTo>
                      <a:pt x="53" y="142"/>
                    </a:lnTo>
                    <a:lnTo>
                      <a:pt x="50" y="144"/>
                    </a:lnTo>
                    <a:lnTo>
                      <a:pt x="49" y="145"/>
                    </a:lnTo>
                    <a:lnTo>
                      <a:pt x="47" y="146"/>
                    </a:lnTo>
                    <a:lnTo>
                      <a:pt x="37" y="145"/>
                    </a:lnTo>
                    <a:lnTo>
                      <a:pt x="28" y="143"/>
                    </a:lnTo>
                    <a:lnTo>
                      <a:pt x="20" y="138"/>
                    </a:lnTo>
                    <a:lnTo>
                      <a:pt x="12" y="131"/>
                    </a:lnTo>
                    <a:lnTo>
                      <a:pt x="11" y="126"/>
                    </a:lnTo>
                    <a:lnTo>
                      <a:pt x="8" y="124"/>
                    </a:lnTo>
                    <a:lnTo>
                      <a:pt x="4" y="123"/>
                    </a:lnTo>
                    <a:lnTo>
                      <a:pt x="3" y="118"/>
                    </a:lnTo>
                    <a:lnTo>
                      <a:pt x="0" y="113"/>
                    </a:lnTo>
                    <a:lnTo>
                      <a:pt x="4" y="110"/>
                    </a:lnTo>
                    <a:lnTo>
                      <a:pt x="9" y="107"/>
                    </a:lnTo>
                    <a:lnTo>
                      <a:pt x="14" y="105"/>
                    </a:lnTo>
                    <a:lnTo>
                      <a:pt x="17" y="102"/>
                    </a:lnTo>
                    <a:lnTo>
                      <a:pt x="25" y="101"/>
                    </a:lnTo>
                    <a:lnTo>
                      <a:pt x="27" y="76"/>
                    </a:lnTo>
                    <a:lnTo>
                      <a:pt x="30" y="50"/>
                    </a:lnTo>
                    <a:lnTo>
                      <a:pt x="32" y="24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41" y="3"/>
                    </a:lnTo>
                    <a:lnTo>
                      <a:pt x="41" y="6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4" name="Freeform 606"/>
              <p:cNvSpPr>
                <a:spLocks/>
              </p:cNvSpPr>
              <p:nvPr/>
            </p:nvSpPr>
            <p:spPr bwMode="auto">
              <a:xfrm>
                <a:off x="1881" y="1322"/>
                <a:ext cx="40" cy="15"/>
              </a:xfrm>
              <a:custGeom>
                <a:avLst/>
                <a:gdLst>
                  <a:gd name="T0" fmla="*/ 120 w 120"/>
                  <a:gd name="T1" fmla="*/ 1 h 45"/>
                  <a:gd name="T2" fmla="*/ 114 w 120"/>
                  <a:gd name="T3" fmla="*/ 9 h 45"/>
                  <a:gd name="T4" fmla="*/ 107 w 120"/>
                  <a:gd name="T5" fmla="*/ 16 h 45"/>
                  <a:gd name="T6" fmla="*/ 99 w 120"/>
                  <a:gd name="T7" fmla="*/ 23 h 45"/>
                  <a:gd name="T8" fmla="*/ 92 w 120"/>
                  <a:gd name="T9" fmla="*/ 28 h 45"/>
                  <a:gd name="T10" fmla="*/ 83 w 120"/>
                  <a:gd name="T11" fmla="*/ 33 h 45"/>
                  <a:gd name="T12" fmla="*/ 73 w 120"/>
                  <a:gd name="T13" fmla="*/ 38 h 45"/>
                  <a:gd name="T14" fmla="*/ 65 w 120"/>
                  <a:gd name="T15" fmla="*/ 42 h 45"/>
                  <a:gd name="T16" fmla="*/ 55 w 120"/>
                  <a:gd name="T17" fmla="*/ 44 h 45"/>
                  <a:gd name="T18" fmla="*/ 49 w 120"/>
                  <a:gd name="T19" fmla="*/ 45 h 45"/>
                  <a:gd name="T20" fmla="*/ 41 w 120"/>
                  <a:gd name="T21" fmla="*/ 45 h 45"/>
                  <a:gd name="T22" fmla="*/ 35 w 120"/>
                  <a:gd name="T23" fmla="*/ 44 h 45"/>
                  <a:gd name="T24" fmla="*/ 28 w 120"/>
                  <a:gd name="T25" fmla="*/ 44 h 45"/>
                  <a:gd name="T26" fmla="*/ 22 w 120"/>
                  <a:gd name="T27" fmla="*/ 43 h 45"/>
                  <a:gd name="T28" fmla="*/ 15 w 120"/>
                  <a:gd name="T29" fmla="*/ 42 h 45"/>
                  <a:gd name="T30" fmla="*/ 8 w 120"/>
                  <a:gd name="T31" fmla="*/ 39 h 45"/>
                  <a:gd name="T32" fmla="*/ 2 w 120"/>
                  <a:gd name="T33" fmla="*/ 38 h 45"/>
                  <a:gd name="T34" fmla="*/ 1 w 120"/>
                  <a:gd name="T35" fmla="*/ 38 h 45"/>
                  <a:gd name="T36" fmla="*/ 0 w 120"/>
                  <a:gd name="T37" fmla="*/ 37 h 45"/>
                  <a:gd name="T38" fmla="*/ 0 w 120"/>
                  <a:gd name="T39" fmla="*/ 36 h 45"/>
                  <a:gd name="T40" fmla="*/ 1 w 120"/>
                  <a:gd name="T41" fmla="*/ 34 h 45"/>
                  <a:gd name="T42" fmla="*/ 17 w 120"/>
                  <a:gd name="T43" fmla="*/ 36 h 45"/>
                  <a:gd name="T44" fmla="*/ 33 w 120"/>
                  <a:gd name="T45" fmla="*/ 34 h 45"/>
                  <a:gd name="T46" fmla="*/ 49 w 120"/>
                  <a:gd name="T47" fmla="*/ 32 h 45"/>
                  <a:gd name="T48" fmla="*/ 63 w 120"/>
                  <a:gd name="T49" fmla="*/ 28 h 45"/>
                  <a:gd name="T50" fmla="*/ 77 w 120"/>
                  <a:gd name="T51" fmla="*/ 23 h 45"/>
                  <a:gd name="T52" fmla="*/ 90 w 120"/>
                  <a:gd name="T53" fmla="*/ 16 h 45"/>
                  <a:gd name="T54" fmla="*/ 104 w 120"/>
                  <a:gd name="T55" fmla="*/ 9 h 45"/>
                  <a:gd name="T56" fmla="*/ 116 w 120"/>
                  <a:gd name="T57" fmla="*/ 0 h 45"/>
                  <a:gd name="T58" fmla="*/ 117 w 120"/>
                  <a:gd name="T59" fmla="*/ 0 h 45"/>
                  <a:gd name="T60" fmla="*/ 118 w 120"/>
                  <a:gd name="T61" fmla="*/ 0 h 45"/>
                  <a:gd name="T62" fmla="*/ 118 w 120"/>
                  <a:gd name="T63" fmla="*/ 0 h 45"/>
                  <a:gd name="T64" fmla="*/ 120 w 120"/>
                  <a:gd name="T6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0" h="45">
                    <a:moveTo>
                      <a:pt x="120" y="1"/>
                    </a:moveTo>
                    <a:lnTo>
                      <a:pt x="114" y="9"/>
                    </a:lnTo>
                    <a:lnTo>
                      <a:pt x="107" y="16"/>
                    </a:lnTo>
                    <a:lnTo>
                      <a:pt x="99" y="23"/>
                    </a:lnTo>
                    <a:lnTo>
                      <a:pt x="92" y="28"/>
                    </a:lnTo>
                    <a:lnTo>
                      <a:pt x="83" y="33"/>
                    </a:lnTo>
                    <a:lnTo>
                      <a:pt x="73" y="38"/>
                    </a:lnTo>
                    <a:lnTo>
                      <a:pt x="65" y="42"/>
                    </a:lnTo>
                    <a:lnTo>
                      <a:pt x="55" y="44"/>
                    </a:lnTo>
                    <a:lnTo>
                      <a:pt x="49" y="45"/>
                    </a:lnTo>
                    <a:lnTo>
                      <a:pt x="41" y="45"/>
                    </a:lnTo>
                    <a:lnTo>
                      <a:pt x="35" y="44"/>
                    </a:lnTo>
                    <a:lnTo>
                      <a:pt x="28" y="44"/>
                    </a:lnTo>
                    <a:lnTo>
                      <a:pt x="22" y="43"/>
                    </a:lnTo>
                    <a:lnTo>
                      <a:pt x="15" y="42"/>
                    </a:lnTo>
                    <a:lnTo>
                      <a:pt x="8" y="39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17" y="36"/>
                    </a:lnTo>
                    <a:lnTo>
                      <a:pt x="33" y="34"/>
                    </a:lnTo>
                    <a:lnTo>
                      <a:pt x="49" y="32"/>
                    </a:lnTo>
                    <a:lnTo>
                      <a:pt x="63" y="28"/>
                    </a:lnTo>
                    <a:lnTo>
                      <a:pt x="77" y="23"/>
                    </a:lnTo>
                    <a:lnTo>
                      <a:pt x="90" y="16"/>
                    </a:lnTo>
                    <a:lnTo>
                      <a:pt x="104" y="9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5" name="Freeform 607"/>
              <p:cNvSpPr>
                <a:spLocks/>
              </p:cNvSpPr>
              <p:nvPr/>
            </p:nvSpPr>
            <p:spPr bwMode="auto">
              <a:xfrm>
                <a:off x="1929" y="1325"/>
                <a:ext cx="20" cy="42"/>
              </a:xfrm>
              <a:custGeom>
                <a:avLst/>
                <a:gdLst>
                  <a:gd name="T0" fmla="*/ 52 w 61"/>
                  <a:gd name="T1" fmla="*/ 14 h 126"/>
                  <a:gd name="T2" fmla="*/ 56 w 61"/>
                  <a:gd name="T3" fmla="*/ 24 h 126"/>
                  <a:gd name="T4" fmla="*/ 60 w 61"/>
                  <a:gd name="T5" fmla="*/ 35 h 126"/>
                  <a:gd name="T6" fmla="*/ 61 w 61"/>
                  <a:gd name="T7" fmla="*/ 45 h 126"/>
                  <a:gd name="T8" fmla="*/ 57 w 61"/>
                  <a:gd name="T9" fmla="*/ 56 h 126"/>
                  <a:gd name="T10" fmla="*/ 52 w 61"/>
                  <a:gd name="T11" fmla="*/ 65 h 126"/>
                  <a:gd name="T12" fmla="*/ 46 w 61"/>
                  <a:gd name="T13" fmla="*/ 72 h 126"/>
                  <a:gd name="T14" fmla="*/ 41 w 61"/>
                  <a:gd name="T15" fmla="*/ 79 h 126"/>
                  <a:gd name="T16" fmla="*/ 39 w 61"/>
                  <a:gd name="T17" fmla="*/ 88 h 126"/>
                  <a:gd name="T18" fmla="*/ 38 w 61"/>
                  <a:gd name="T19" fmla="*/ 98 h 126"/>
                  <a:gd name="T20" fmla="*/ 34 w 61"/>
                  <a:gd name="T21" fmla="*/ 106 h 126"/>
                  <a:gd name="T22" fmla="*/ 27 w 61"/>
                  <a:gd name="T23" fmla="*/ 114 h 126"/>
                  <a:gd name="T24" fmla="*/ 18 w 61"/>
                  <a:gd name="T25" fmla="*/ 120 h 126"/>
                  <a:gd name="T26" fmla="*/ 13 w 61"/>
                  <a:gd name="T27" fmla="*/ 122 h 126"/>
                  <a:gd name="T28" fmla="*/ 8 w 61"/>
                  <a:gd name="T29" fmla="*/ 125 h 126"/>
                  <a:gd name="T30" fmla="*/ 4 w 61"/>
                  <a:gd name="T31" fmla="*/ 126 h 126"/>
                  <a:gd name="T32" fmla="*/ 0 w 61"/>
                  <a:gd name="T33" fmla="*/ 125 h 126"/>
                  <a:gd name="T34" fmla="*/ 7 w 61"/>
                  <a:gd name="T35" fmla="*/ 112 h 126"/>
                  <a:gd name="T36" fmla="*/ 16 w 61"/>
                  <a:gd name="T37" fmla="*/ 100 h 126"/>
                  <a:gd name="T38" fmla="*/ 22 w 61"/>
                  <a:gd name="T39" fmla="*/ 88 h 126"/>
                  <a:gd name="T40" fmla="*/ 23 w 61"/>
                  <a:gd name="T41" fmla="*/ 73 h 126"/>
                  <a:gd name="T42" fmla="*/ 28 w 61"/>
                  <a:gd name="T43" fmla="*/ 66 h 126"/>
                  <a:gd name="T44" fmla="*/ 33 w 61"/>
                  <a:gd name="T45" fmla="*/ 60 h 126"/>
                  <a:gd name="T46" fmla="*/ 38 w 61"/>
                  <a:gd name="T47" fmla="*/ 54 h 126"/>
                  <a:gd name="T48" fmla="*/ 43 w 61"/>
                  <a:gd name="T49" fmla="*/ 46 h 126"/>
                  <a:gd name="T50" fmla="*/ 40 w 61"/>
                  <a:gd name="T51" fmla="*/ 35 h 126"/>
                  <a:gd name="T52" fmla="*/ 35 w 61"/>
                  <a:gd name="T53" fmla="*/ 24 h 126"/>
                  <a:gd name="T54" fmla="*/ 30 w 61"/>
                  <a:gd name="T55" fmla="*/ 14 h 126"/>
                  <a:gd name="T56" fmla="*/ 34 w 61"/>
                  <a:gd name="T57" fmla="*/ 3 h 126"/>
                  <a:gd name="T58" fmla="*/ 35 w 61"/>
                  <a:gd name="T59" fmla="*/ 2 h 126"/>
                  <a:gd name="T60" fmla="*/ 37 w 61"/>
                  <a:gd name="T61" fmla="*/ 1 h 126"/>
                  <a:gd name="T62" fmla="*/ 39 w 61"/>
                  <a:gd name="T63" fmla="*/ 0 h 126"/>
                  <a:gd name="T64" fmla="*/ 40 w 61"/>
                  <a:gd name="T65" fmla="*/ 0 h 126"/>
                  <a:gd name="T66" fmla="*/ 43 w 61"/>
                  <a:gd name="T67" fmla="*/ 3 h 126"/>
                  <a:gd name="T68" fmla="*/ 46 w 61"/>
                  <a:gd name="T69" fmla="*/ 7 h 126"/>
                  <a:gd name="T70" fmla="*/ 49 w 61"/>
                  <a:gd name="T71" fmla="*/ 11 h 126"/>
                  <a:gd name="T72" fmla="*/ 52 w 61"/>
                  <a:gd name="T73" fmla="*/ 1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126">
                    <a:moveTo>
                      <a:pt x="52" y="14"/>
                    </a:moveTo>
                    <a:lnTo>
                      <a:pt x="56" y="24"/>
                    </a:lnTo>
                    <a:lnTo>
                      <a:pt x="60" y="35"/>
                    </a:lnTo>
                    <a:lnTo>
                      <a:pt x="61" y="45"/>
                    </a:lnTo>
                    <a:lnTo>
                      <a:pt x="57" y="56"/>
                    </a:lnTo>
                    <a:lnTo>
                      <a:pt x="52" y="65"/>
                    </a:lnTo>
                    <a:lnTo>
                      <a:pt x="46" y="72"/>
                    </a:lnTo>
                    <a:lnTo>
                      <a:pt x="41" y="79"/>
                    </a:lnTo>
                    <a:lnTo>
                      <a:pt x="39" y="88"/>
                    </a:lnTo>
                    <a:lnTo>
                      <a:pt x="38" y="98"/>
                    </a:lnTo>
                    <a:lnTo>
                      <a:pt x="34" y="106"/>
                    </a:lnTo>
                    <a:lnTo>
                      <a:pt x="27" y="114"/>
                    </a:lnTo>
                    <a:lnTo>
                      <a:pt x="18" y="120"/>
                    </a:lnTo>
                    <a:lnTo>
                      <a:pt x="13" y="122"/>
                    </a:lnTo>
                    <a:lnTo>
                      <a:pt x="8" y="125"/>
                    </a:lnTo>
                    <a:lnTo>
                      <a:pt x="4" y="126"/>
                    </a:lnTo>
                    <a:lnTo>
                      <a:pt x="0" y="125"/>
                    </a:lnTo>
                    <a:lnTo>
                      <a:pt x="7" y="112"/>
                    </a:lnTo>
                    <a:lnTo>
                      <a:pt x="16" y="100"/>
                    </a:lnTo>
                    <a:lnTo>
                      <a:pt x="22" y="88"/>
                    </a:lnTo>
                    <a:lnTo>
                      <a:pt x="23" y="73"/>
                    </a:lnTo>
                    <a:lnTo>
                      <a:pt x="28" y="66"/>
                    </a:lnTo>
                    <a:lnTo>
                      <a:pt x="33" y="60"/>
                    </a:lnTo>
                    <a:lnTo>
                      <a:pt x="38" y="54"/>
                    </a:lnTo>
                    <a:lnTo>
                      <a:pt x="43" y="46"/>
                    </a:lnTo>
                    <a:lnTo>
                      <a:pt x="40" y="35"/>
                    </a:lnTo>
                    <a:lnTo>
                      <a:pt x="35" y="24"/>
                    </a:lnTo>
                    <a:lnTo>
                      <a:pt x="30" y="1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6" y="7"/>
                    </a:lnTo>
                    <a:lnTo>
                      <a:pt x="49" y="11"/>
                    </a:lnTo>
                    <a:lnTo>
                      <a:pt x="5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6" name="Freeform 608"/>
              <p:cNvSpPr>
                <a:spLocks/>
              </p:cNvSpPr>
              <p:nvPr/>
            </p:nvSpPr>
            <p:spPr bwMode="auto">
              <a:xfrm>
                <a:off x="1859" y="1326"/>
                <a:ext cx="25" cy="4"/>
              </a:xfrm>
              <a:custGeom>
                <a:avLst/>
                <a:gdLst>
                  <a:gd name="T0" fmla="*/ 75 w 75"/>
                  <a:gd name="T1" fmla="*/ 8 h 11"/>
                  <a:gd name="T2" fmla="*/ 72 w 75"/>
                  <a:gd name="T3" fmla="*/ 11 h 11"/>
                  <a:gd name="T4" fmla="*/ 64 w 75"/>
                  <a:gd name="T5" fmla="*/ 11 h 11"/>
                  <a:gd name="T6" fmla="*/ 54 w 75"/>
                  <a:gd name="T7" fmla="*/ 11 h 11"/>
                  <a:gd name="T8" fmla="*/ 45 w 75"/>
                  <a:gd name="T9" fmla="*/ 11 h 11"/>
                  <a:gd name="T10" fmla="*/ 37 w 75"/>
                  <a:gd name="T11" fmla="*/ 11 h 11"/>
                  <a:gd name="T12" fmla="*/ 27 w 75"/>
                  <a:gd name="T13" fmla="*/ 11 h 11"/>
                  <a:gd name="T14" fmla="*/ 18 w 75"/>
                  <a:gd name="T15" fmla="*/ 10 h 11"/>
                  <a:gd name="T16" fmla="*/ 11 w 75"/>
                  <a:gd name="T17" fmla="*/ 9 h 11"/>
                  <a:gd name="T18" fmla="*/ 3 w 75"/>
                  <a:gd name="T19" fmla="*/ 7 h 11"/>
                  <a:gd name="T20" fmla="*/ 0 w 75"/>
                  <a:gd name="T21" fmla="*/ 4 h 11"/>
                  <a:gd name="T22" fmla="*/ 5 w 75"/>
                  <a:gd name="T23" fmla="*/ 2 h 11"/>
                  <a:gd name="T24" fmla="*/ 11 w 75"/>
                  <a:gd name="T25" fmla="*/ 0 h 11"/>
                  <a:gd name="T26" fmla="*/ 17 w 75"/>
                  <a:gd name="T27" fmla="*/ 0 h 11"/>
                  <a:gd name="T28" fmla="*/ 22 w 75"/>
                  <a:gd name="T29" fmla="*/ 0 h 11"/>
                  <a:gd name="T30" fmla="*/ 29 w 75"/>
                  <a:gd name="T31" fmla="*/ 0 h 11"/>
                  <a:gd name="T32" fmla="*/ 36 w 75"/>
                  <a:gd name="T33" fmla="*/ 2 h 11"/>
                  <a:gd name="T34" fmla="*/ 43 w 75"/>
                  <a:gd name="T35" fmla="*/ 3 h 11"/>
                  <a:gd name="T36" fmla="*/ 49 w 75"/>
                  <a:gd name="T37" fmla="*/ 4 h 11"/>
                  <a:gd name="T38" fmla="*/ 56 w 75"/>
                  <a:gd name="T39" fmla="*/ 4 h 11"/>
                  <a:gd name="T40" fmla="*/ 62 w 75"/>
                  <a:gd name="T41" fmla="*/ 5 h 11"/>
                  <a:gd name="T42" fmla="*/ 69 w 75"/>
                  <a:gd name="T43" fmla="*/ 7 h 11"/>
                  <a:gd name="T44" fmla="*/ 75 w 75"/>
                  <a:gd name="T4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5" h="11">
                    <a:moveTo>
                      <a:pt x="75" y="8"/>
                    </a:moveTo>
                    <a:lnTo>
                      <a:pt x="72" y="11"/>
                    </a:lnTo>
                    <a:lnTo>
                      <a:pt x="64" y="11"/>
                    </a:lnTo>
                    <a:lnTo>
                      <a:pt x="54" y="11"/>
                    </a:lnTo>
                    <a:lnTo>
                      <a:pt x="45" y="11"/>
                    </a:lnTo>
                    <a:lnTo>
                      <a:pt x="37" y="11"/>
                    </a:lnTo>
                    <a:lnTo>
                      <a:pt x="27" y="11"/>
                    </a:lnTo>
                    <a:lnTo>
                      <a:pt x="18" y="10"/>
                    </a:lnTo>
                    <a:lnTo>
                      <a:pt x="11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43" y="3"/>
                    </a:lnTo>
                    <a:lnTo>
                      <a:pt x="49" y="4"/>
                    </a:lnTo>
                    <a:lnTo>
                      <a:pt x="56" y="4"/>
                    </a:lnTo>
                    <a:lnTo>
                      <a:pt x="62" y="5"/>
                    </a:lnTo>
                    <a:lnTo>
                      <a:pt x="69" y="7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7" name="Freeform 609"/>
              <p:cNvSpPr>
                <a:spLocks/>
              </p:cNvSpPr>
              <p:nvPr/>
            </p:nvSpPr>
            <p:spPr bwMode="auto">
              <a:xfrm>
                <a:off x="1845" y="1334"/>
                <a:ext cx="45" cy="13"/>
              </a:xfrm>
              <a:custGeom>
                <a:avLst/>
                <a:gdLst>
                  <a:gd name="T0" fmla="*/ 125 w 136"/>
                  <a:gd name="T1" fmla="*/ 25 h 40"/>
                  <a:gd name="T2" fmla="*/ 132 w 136"/>
                  <a:gd name="T3" fmla="*/ 26 h 40"/>
                  <a:gd name="T4" fmla="*/ 133 w 136"/>
                  <a:gd name="T5" fmla="*/ 30 h 40"/>
                  <a:gd name="T6" fmla="*/ 124 w 136"/>
                  <a:gd name="T7" fmla="*/ 30 h 40"/>
                  <a:gd name="T8" fmla="*/ 113 w 136"/>
                  <a:gd name="T9" fmla="*/ 30 h 40"/>
                  <a:gd name="T10" fmla="*/ 99 w 136"/>
                  <a:gd name="T11" fmla="*/ 27 h 40"/>
                  <a:gd name="T12" fmla="*/ 87 w 136"/>
                  <a:gd name="T13" fmla="*/ 25 h 40"/>
                  <a:gd name="T14" fmla="*/ 73 w 136"/>
                  <a:gd name="T15" fmla="*/ 25 h 40"/>
                  <a:gd name="T16" fmla="*/ 60 w 136"/>
                  <a:gd name="T17" fmla="*/ 29 h 40"/>
                  <a:gd name="T18" fmla="*/ 47 w 136"/>
                  <a:gd name="T19" fmla="*/ 32 h 40"/>
                  <a:gd name="T20" fmla="*/ 33 w 136"/>
                  <a:gd name="T21" fmla="*/ 35 h 40"/>
                  <a:gd name="T22" fmla="*/ 20 w 136"/>
                  <a:gd name="T23" fmla="*/ 36 h 40"/>
                  <a:gd name="T24" fmla="*/ 10 w 136"/>
                  <a:gd name="T25" fmla="*/ 40 h 40"/>
                  <a:gd name="T26" fmla="*/ 4 w 136"/>
                  <a:gd name="T27" fmla="*/ 37 h 40"/>
                  <a:gd name="T28" fmla="*/ 0 w 136"/>
                  <a:gd name="T29" fmla="*/ 32 h 40"/>
                  <a:gd name="T30" fmla="*/ 6 w 136"/>
                  <a:gd name="T31" fmla="*/ 32 h 40"/>
                  <a:gd name="T32" fmla="*/ 15 w 136"/>
                  <a:gd name="T33" fmla="*/ 29 h 40"/>
                  <a:gd name="T34" fmla="*/ 27 w 136"/>
                  <a:gd name="T35" fmla="*/ 25 h 40"/>
                  <a:gd name="T36" fmla="*/ 40 w 136"/>
                  <a:gd name="T37" fmla="*/ 21 h 40"/>
                  <a:gd name="T38" fmla="*/ 54 w 136"/>
                  <a:gd name="T39" fmla="*/ 19 h 40"/>
                  <a:gd name="T40" fmla="*/ 55 w 136"/>
                  <a:gd name="T41" fmla="*/ 15 h 40"/>
                  <a:gd name="T42" fmla="*/ 44 w 136"/>
                  <a:gd name="T43" fmla="*/ 13 h 40"/>
                  <a:gd name="T44" fmla="*/ 32 w 136"/>
                  <a:gd name="T45" fmla="*/ 13 h 40"/>
                  <a:gd name="T46" fmla="*/ 21 w 136"/>
                  <a:gd name="T47" fmla="*/ 13 h 40"/>
                  <a:gd name="T48" fmla="*/ 15 w 136"/>
                  <a:gd name="T49" fmla="*/ 11 h 40"/>
                  <a:gd name="T50" fmla="*/ 14 w 136"/>
                  <a:gd name="T51" fmla="*/ 9 h 40"/>
                  <a:gd name="T52" fmla="*/ 20 w 136"/>
                  <a:gd name="T53" fmla="*/ 8 h 40"/>
                  <a:gd name="T54" fmla="*/ 27 w 136"/>
                  <a:gd name="T55" fmla="*/ 3 h 40"/>
                  <a:gd name="T56" fmla="*/ 44 w 136"/>
                  <a:gd name="T57" fmla="*/ 0 h 40"/>
                  <a:gd name="T58" fmla="*/ 67 w 136"/>
                  <a:gd name="T59" fmla="*/ 3 h 40"/>
                  <a:gd name="T60" fmla="*/ 89 w 136"/>
                  <a:gd name="T61" fmla="*/ 10 h 40"/>
                  <a:gd name="T62" fmla="*/ 110 w 136"/>
                  <a:gd name="T63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40">
                    <a:moveTo>
                      <a:pt x="121" y="24"/>
                    </a:moveTo>
                    <a:lnTo>
                      <a:pt x="125" y="25"/>
                    </a:lnTo>
                    <a:lnTo>
                      <a:pt x="128" y="25"/>
                    </a:lnTo>
                    <a:lnTo>
                      <a:pt x="132" y="26"/>
                    </a:lnTo>
                    <a:lnTo>
                      <a:pt x="136" y="27"/>
                    </a:lnTo>
                    <a:lnTo>
                      <a:pt x="133" y="30"/>
                    </a:lnTo>
                    <a:lnTo>
                      <a:pt x="128" y="30"/>
                    </a:lnTo>
                    <a:lnTo>
                      <a:pt x="124" y="30"/>
                    </a:lnTo>
                    <a:lnTo>
                      <a:pt x="119" y="30"/>
                    </a:lnTo>
                    <a:lnTo>
                      <a:pt x="113" y="30"/>
                    </a:lnTo>
                    <a:lnTo>
                      <a:pt x="105" y="29"/>
                    </a:lnTo>
                    <a:lnTo>
                      <a:pt x="99" y="27"/>
                    </a:lnTo>
                    <a:lnTo>
                      <a:pt x="93" y="26"/>
                    </a:lnTo>
                    <a:lnTo>
                      <a:pt x="87" y="25"/>
                    </a:lnTo>
                    <a:lnTo>
                      <a:pt x="80" y="24"/>
                    </a:lnTo>
                    <a:lnTo>
                      <a:pt x="73" y="25"/>
                    </a:lnTo>
                    <a:lnTo>
                      <a:pt x="66" y="26"/>
                    </a:lnTo>
                    <a:lnTo>
                      <a:pt x="60" y="29"/>
                    </a:lnTo>
                    <a:lnTo>
                      <a:pt x="54" y="31"/>
                    </a:lnTo>
                    <a:lnTo>
                      <a:pt x="47" y="32"/>
                    </a:lnTo>
                    <a:lnTo>
                      <a:pt x="40" y="34"/>
                    </a:lnTo>
                    <a:lnTo>
                      <a:pt x="33" y="35"/>
                    </a:lnTo>
                    <a:lnTo>
                      <a:pt x="26" y="35"/>
                    </a:lnTo>
                    <a:lnTo>
                      <a:pt x="20" y="36"/>
                    </a:lnTo>
                    <a:lnTo>
                      <a:pt x="12" y="36"/>
                    </a:lnTo>
                    <a:lnTo>
                      <a:pt x="10" y="40"/>
                    </a:lnTo>
                    <a:lnTo>
                      <a:pt x="7" y="38"/>
                    </a:lnTo>
                    <a:lnTo>
                      <a:pt x="4" y="37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6" y="32"/>
                    </a:lnTo>
                    <a:lnTo>
                      <a:pt x="9" y="31"/>
                    </a:lnTo>
                    <a:lnTo>
                      <a:pt x="15" y="29"/>
                    </a:lnTo>
                    <a:lnTo>
                      <a:pt x="21" y="26"/>
                    </a:lnTo>
                    <a:lnTo>
                      <a:pt x="27" y="25"/>
                    </a:lnTo>
                    <a:lnTo>
                      <a:pt x="34" y="22"/>
                    </a:lnTo>
                    <a:lnTo>
                      <a:pt x="40" y="21"/>
                    </a:lnTo>
                    <a:lnTo>
                      <a:pt x="47" y="20"/>
                    </a:lnTo>
                    <a:lnTo>
                      <a:pt x="54" y="19"/>
                    </a:lnTo>
                    <a:lnTo>
                      <a:pt x="60" y="18"/>
                    </a:lnTo>
                    <a:lnTo>
                      <a:pt x="55" y="15"/>
                    </a:lnTo>
                    <a:lnTo>
                      <a:pt x="49" y="14"/>
                    </a:lnTo>
                    <a:lnTo>
                      <a:pt x="44" y="13"/>
                    </a:lnTo>
                    <a:lnTo>
                      <a:pt x="38" y="13"/>
                    </a:lnTo>
                    <a:lnTo>
                      <a:pt x="32" y="13"/>
                    </a:lnTo>
                    <a:lnTo>
                      <a:pt x="27" y="13"/>
                    </a:lnTo>
                    <a:lnTo>
                      <a:pt x="21" y="13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3" y="5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7" y="3"/>
                    </a:lnTo>
                    <a:lnTo>
                      <a:pt x="78" y="5"/>
                    </a:lnTo>
                    <a:lnTo>
                      <a:pt x="89" y="10"/>
                    </a:lnTo>
                    <a:lnTo>
                      <a:pt x="100" y="15"/>
                    </a:lnTo>
                    <a:lnTo>
                      <a:pt x="110" y="19"/>
                    </a:lnTo>
                    <a:lnTo>
                      <a:pt x="12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8" name="Freeform 610"/>
              <p:cNvSpPr>
                <a:spLocks/>
              </p:cNvSpPr>
              <p:nvPr/>
            </p:nvSpPr>
            <p:spPr bwMode="auto">
              <a:xfrm>
                <a:off x="1841" y="1346"/>
                <a:ext cx="28" cy="6"/>
              </a:xfrm>
              <a:custGeom>
                <a:avLst/>
                <a:gdLst>
                  <a:gd name="T0" fmla="*/ 85 w 85"/>
                  <a:gd name="T1" fmla="*/ 1 h 19"/>
                  <a:gd name="T2" fmla="*/ 85 w 85"/>
                  <a:gd name="T3" fmla="*/ 4 h 19"/>
                  <a:gd name="T4" fmla="*/ 84 w 85"/>
                  <a:gd name="T5" fmla="*/ 5 h 19"/>
                  <a:gd name="T6" fmla="*/ 82 w 85"/>
                  <a:gd name="T7" fmla="*/ 6 h 19"/>
                  <a:gd name="T8" fmla="*/ 81 w 85"/>
                  <a:gd name="T9" fmla="*/ 9 h 19"/>
                  <a:gd name="T10" fmla="*/ 76 w 85"/>
                  <a:gd name="T11" fmla="*/ 11 h 19"/>
                  <a:gd name="T12" fmla="*/ 70 w 85"/>
                  <a:gd name="T13" fmla="*/ 12 h 19"/>
                  <a:gd name="T14" fmla="*/ 65 w 85"/>
                  <a:gd name="T15" fmla="*/ 14 h 19"/>
                  <a:gd name="T16" fmla="*/ 59 w 85"/>
                  <a:gd name="T17" fmla="*/ 16 h 19"/>
                  <a:gd name="T18" fmla="*/ 51 w 85"/>
                  <a:gd name="T19" fmla="*/ 19 h 19"/>
                  <a:gd name="T20" fmla="*/ 45 w 85"/>
                  <a:gd name="T21" fmla="*/ 19 h 19"/>
                  <a:gd name="T22" fmla="*/ 38 w 85"/>
                  <a:gd name="T23" fmla="*/ 19 h 19"/>
                  <a:gd name="T24" fmla="*/ 32 w 85"/>
                  <a:gd name="T25" fmla="*/ 19 h 19"/>
                  <a:gd name="T26" fmla="*/ 24 w 85"/>
                  <a:gd name="T27" fmla="*/ 17 h 19"/>
                  <a:gd name="T28" fmla="*/ 18 w 85"/>
                  <a:gd name="T29" fmla="*/ 16 h 19"/>
                  <a:gd name="T30" fmla="*/ 11 w 85"/>
                  <a:gd name="T31" fmla="*/ 16 h 19"/>
                  <a:gd name="T32" fmla="*/ 4 w 85"/>
                  <a:gd name="T33" fmla="*/ 16 h 19"/>
                  <a:gd name="T34" fmla="*/ 0 w 85"/>
                  <a:gd name="T35" fmla="*/ 11 h 19"/>
                  <a:gd name="T36" fmla="*/ 7 w 85"/>
                  <a:gd name="T37" fmla="*/ 8 h 19"/>
                  <a:gd name="T38" fmla="*/ 16 w 85"/>
                  <a:gd name="T39" fmla="*/ 6 h 19"/>
                  <a:gd name="T40" fmla="*/ 24 w 85"/>
                  <a:gd name="T41" fmla="*/ 6 h 19"/>
                  <a:gd name="T42" fmla="*/ 32 w 85"/>
                  <a:gd name="T43" fmla="*/ 5 h 19"/>
                  <a:gd name="T44" fmla="*/ 39 w 85"/>
                  <a:gd name="T45" fmla="*/ 5 h 19"/>
                  <a:gd name="T46" fmla="*/ 45 w 85"/>
                  <a:gd name="T47" fmla="*/ 4 h 19"/>
                  <a:gd name="T48" fmla="*/ 52 w 85"/>
                  <a:gd name="T49" fmla="*/ 3 h 19"/>
                  <a:gd name="T50" fmla="*/ 59 w 85"/>
                  <a:gd name="T51" fmla="*/ 1 h 19"/>
                  <a:gd name="T52" fmla="*/ 66 w 85"/>
                  <a:gd name="T53" fmla="*/ 1 h 19"/>
                  <a:gd name="T54" fmla="*/ 72 w 85"/>
                  <a:gd name="T55" fmla="*/ 0 h 19"/>
                  <a:gd name="T56" fmla="*/ 79 w 85"/>
                  <a:gd name="T57" fmla="*/ 0 h 19"/>
                  <a:gd name="T58" fmla="*/ 85 w 85"/>
                  <a:gd name="T5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19">
                    <a:moveTo>
                      <a:pt x="85" y="1"/>
                    </a:moveTo>
                    <a:lnTo>
                      <a:pt x="85" y="4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9"/>
                    </a:lnTo>
                    <a:lnTo>
                      <a:pt x="76" y="11"/>
                    </a:lnTo>
                    <a:lnTo>
                      <a:pt x="70" y="12"/>
                    </a:lnTo>
                    <a:lnTo>
                      <a:pt x="65" y="14"/>
                    </a:lnTo>
                    <a:lnTo>
                      <a:pt x="59" y="16"/>
                    </a:lnTo>
                    <a:lnTo>
                      <a:pt x="51" y="19"/>
                    </a:lnTo>
                    <a:lnTo>
                      <a:pt x="45" y="19"/>
                    </a:lnTo>
                    <a:lnTo>
                      <a:pt x="38" y="19"/>
                    </a:lnTo>
                    <a:lnTo>
                      <a:pt x="32" y="19"/>
                    </a:lnTo>
                    <a:lnTo>
                      <a:pt x="24" y="17"/>
                    </a:lnTo>
                    <a:lnTo>
                      <a:pt x="18" y="16"/>
                    </a:lnTo>
                    <a:lnTo>
                      <a:pt x="11" y="16"/>
                    </a:lnTo>
                    <a:lnTo>
                      <a:pt x="4" y="16"/>
                    </a:lnTo>
                    <a:lnTo>
                      <a:pt x="0" y="11"/>
                    </a:lnTo>
                    <a:lnTo>
                      <a:pt x="7" y="8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5"/>
                    </a:lnTo>
                    <a:lnTo>
                      <a:pt x="39" y="5"/>
                    </a:lnTo>
                    <a:lnTo>
                      <a:pt x="45" y="4"/>
                    </a:lnTo>
                    <a:lnTo>
                      <a:pt x="52" y="3"/>
                    </a:lnTo>
                    <a:lnTo>
                      <a:pt x="59" y="1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79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9" name="Freeform 611"/>
              <p:cNvSpPr>
                <a:spLocks/>
              </p:cNvSpPr>
              <p:nvPr/>
            </p:nvSpPr>
            <p:spPr bwMode="auto">
              <a:xfrm>
                <a:off x="1874" y="1349"/>
                <a:ext cx="24" cy="15"/>
              </a:xfrm>
              <a:custGeom>
                <a:avLst/>
                <a:gdLst>
                  <a:gd name="T0" fmla="*/ 24 w 71"/>
                  <a:gd name="T1" fmla="*/ 30 h 45"/>
                  <a:gd name="T2" fmla="*/ 28 w 71"/>
                  <a:gd name="T3" fmla="*/ 30 h 45"/>
                  <a:gd name="T4" fmla="*/ 35 w 71"/>
                  <a:gd name="T5" fmla="*/ 30 h 45"/>
                  <a:gd name="T6" fmla="*/ 39 w 71"/>
                  <a:gd name="T7" fmla="*/ 30 h 45"/>
                  <a:gd name="T8" fmla="*/ 46 w 71"/>
                  <a:gd name="T9" fmla="*/ 31 h 45"/>
                  <a:gd name="T10" fmla="*/ 50 w 71"/>
                  <a:gd name="T11" fmla="*/ 33 h 45"/>
                  <a:gd name="T12" fmla="*/ 57 w 71"/>
                  <a:gd name="T13" fmla="*/ 34 h 45"/>
                  <a:gd name="T14" fmla="*/ 61 w 71"/>
                  <a:gd name="T15" fmla="*/ 35 h 45"/>
                  <a:gd name="T16" fmla="*/ 66 w 71"/>
                  <a:gd name="T17" fmla="*/ 36 h 45"/>
                  <a:gd name="T18" fmla="*/ 66 w 71"/>
                  <a:gd name="T19" fmla="*/ 39 h 45"/>
                  <a:gd name="T20" fmla="*/ 69 w 71"/>
                  <a:gd name="T21" fmla="*/ 40 h 45"/>
                  <a:gd name="T22" fmla="*/ 70 w 71"/>
                  <a:gd name="T23" fmla="*/ 42 h 45"/>
                  <a:gd name="T24" fmla="*/ 71 w 71"/>
                  <a:gd name="T25" fmla="*/ 44 h 45"/>
                  <a:gd name="T26" fmla="*/ 66 w 71"/>
                  <a:gd name="T27" fmla="*/ 45 h 45"/>
                  <a:gd name="T28" fmla="*/ 60 w 71"/>
                  <a:gd name="T29" fmla="*/ 45 h 45"/>
                  <a:gd name="T30" fmla="*/ 55 w 71"/>
                  <a:gd name="T31" fmla="*/ 45 h 45"/>
                  <a:gd name="T32" fmla="*/ 49 w 71"/>
                  <a:gd name="T33" fmla="*/ 44 h 45"/>
                  <a:gd name="T34" fmla="*/ 44 w 71"/>
                  <a:gd name="T35" fmla="*/ 44 h 45"/>
                  <a:gd name="T36" fmla="*/ 38 w 71"/>
                  <a:gd name="T37" fmla="*/ 42 h 45"/>
                  <a:gd name="T38" fmla="*/ 33 w 71"/>
                  <a:gd name="T39" fmla="*/ 41 h 45"/>
                  <a:gd name="T40" fmla="*/ 27 w 71"/>
                  <a:gd name="T41" fmla="*/ 41 h 45"/>
                  <a:gd name="T42" fmla="*/ 21 w 71"/>
                  <a:gd name="T43" fmla="*/ 42 h 45"/>
                  <a:gd name="T44" fmla="*/ 14 w 71"/>
                  <a:gd name="T45" fmla="*/ 44 h 45"/>
                  <a:gd name="T46" fmla="*/ 6 w 71"/>
                  <a:gd name="T47" fmla="*/ 44 h 45"/>
                  <a:gd name="T48" fmla="*/ 0 w 71"/>
                  <a:gd name="T49" fmla="*/ 42 h 45"/>
                  <a:gd name="T50" fmla="*/ 0 w 71"/>
                  <a:gd name="T51" fmla="*/ 40 h 45"/>
                  <a:gd name="T52" fmla="*/ 3 w 71"/>
                  <a:gd name="T53" fmla="*/ 37 h 45"/>
                  <a:gd name="T54" fmla="*/ 5 w 71"/>
                  <a:gd name="T55" fmla="*/ 36 h 45"/>
                  <a:gd name="T56" fmla="*/ 8 w 71"/>
                  <a:gd name="T57" fmla="*/ 34 h 45"/>
                  <a:gd name="T58" fmla="*/ 13 w 71"/>
                  <a:gd name="T59" fmla="*/ 26 h 45"/>
                  <a:gd name="T60" fmla="*/ 16 w 71"/>
                  <a:gd name="T61" fmla="*/ 18 h 45"/>
                  <a:gd name="T62" fmla="*/ 19 w 71"/>
                  <a:gd name="T63" fmla="*/ 9 h 45"/>
                  <a:gd name="T64" fmla="*/ 20 w 71"/>
                  <a:gd name="T65" fmla="*/ 1 h 45"/>
                  <a:gd name="T66" fmla="*/ 24 w 71"/>
                  <a:gd name="T67" fmla="*/ 0 h 45"/>
                  <a:gd name="T68" fmla="*/ 26 w 71"/>
                  <a:gd name="T69" fmla="*/ 7 h 45"/>
                  <a:gd name="T70" fmla="*/ 26 w 71"/>
                  <a:gd name="T71" fmla="*/ 14 h 45"/>
                  <a:gd name="T72" fmla="*/ 24 w 71"/>
                  <a:gd name="T73" fmla="*/ 23 h 45"/>
                  <a:gd name="T74" fmla="*/ 24 w 71"/>
                  <a:gd name="T75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45">
                    <a:moveTo>
                      <a:pt x="24" y="30"/>
                    </a:moveTo>
                    <a:lnTo>
                      <a:pt x="28" y="30"/>
                    </a:lnTo>
                    <a:lnTo>
                      <a:pt x="35" y="30"/>
                    </a:lnTo>
                    <a:lnTo>
                      <a:pt x="39" y="30"/>
                    </a:lnTo>
                    <a:lnTo>
                      <a:pt x="46" y="31"/>
                    </a:lnTo>
                    <a:lnTo>
                      <a:pt x="50" y="33"/>
                    </a:lnTo>
                    <a:lnTo>
                      <a:pt x="57" y="34"/>
                    </a:lnTo>
                    <a:lnTo>
                      <a:pt x="61" y="35"/>
                    </a:lnTo>
                    <a:lnTo>
                      <a:pt x="66" y="36"/>
                    </a:lnTo>
                    <a:lnTo>
                      <a:pt x="66" y="39"/>
                    </a:lnTo>
                    <a:lnTo>
                      <a:pt x="69" y="40"/>
                    </a:lnTo>
                    <a:lnTo>
                      <a:pt x="70" y="42"/>
                    </a:lnTo>
                    <a:lnTo>
                      <a:pt x="71" y="44"/>
                    </a:lnTo>
                    <a:lnTo>
                      <a:pt x="66" y="45"/>
                    </a:lnTo>
                    <a:lnTo>
                      <a:pt x="60" y="45"/>
                    </a:lnTo>
                    <a:lnTo>
                      <a:pt x="55" y="45"/>
                    </a:lnTo>
                    <a:lnTo>
                      <a:pt x="49" y="44"/>
                    </a:lnTo>
                    <a:lnTo>
                      <a:pt x="44" y="44"/>
                    </a:lnTo>
                    <a:lnTo>
                      <a:pt x="38" y="42"/>
                    </a:lnTo>
                    <a:lnTo>
                      <a:pt x="33" y="41"/>
                    </a:lnTo>
                    <a:lnTo>
                      <a:pt x="27" y="41"/>
                    </a:lnTo>
                    <a:lnTo>
                      <a:pt x="21" y="42"/>
                    </a:lnTo>
                    <a:lnTo>
                      <a:pt x="14" y="44"/>
                    </a:lnTo>
                    <a:lnTo>
                      <a:pt x="6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8" y="34"/>
                    </a:lnTo>
                    <a:lnTo>
                      <a:pt x="13" y="26"/>
                    </a:lnTo>
                    <a:lnTo>
                      <a:pt x="16" y="18"/>
                    </a:lnTo>
                    <a:lnTo>
                      <a:pt x="19" y="9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26" y="7"/>
                    </a:lnTo>
                    <a:lnTo>
                      <a:pt x="26" y="14"/>
                    </a:lnTo>
                    <a:lnTo>
                      <a:pt x="24" y="23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0" name="Freeform 612"/>
              <p:cNvSpPr>
                <a:spLocks/>
              </p:cNvSpPr>
              <p:nvPr/>
            </p:nvSpPr>
            <p:spPr bwMode="auto">
              <a:xfrm>
                <a:off x="2204" y="1354"/>
                <a:ext cx="238" cy="251"/>
              </a:xfrm>
              <a:custGeom>
                <a:avLst/>
                <a:gdLst>
                  <a:gd name="T0" fmla="*/ 86 w 716"/>
                  <a:gd name="T1" fmla="*/ 151 h 755"/>
                  <a:gd name="T2" fmla="*/ 69 w 716"/>
                  <a:gd name="T3" fmla="*/ 249 h 755"/>
                  <a:gd name="T4" fmla="*/ 107 w 716"/>
                  <a:gd name="T5" fmla="*/ 118 h 755"/>
                  <a:gd name="T6" fmla="*/ 128 w 716"/>
                  <a:gd name="T7" fmla="*/ 19 h 755"/>
                  <a:gd name="T8" fmla="*/ 234 w 716"/>
                  <a:gd name="T9" fmla="*/ 3 h 755"/>
                  <a:gd name="T10" fmla="*/ 365 w 716"/>
                  <a:gd name="T11" fmla="*/ 15 h 755"/>
                  <a:gd name="T12" fmla="*/ 490 w 716"/>
                  <a:gd name="T13" fmla="*/ 62 h 755"/>
                  <a:gd name="T14" fmla="*/ 554 w 716"/>
                  <a:gd name="T15" fmla="*/ 92 h 755"/>
                  <a:gd name="T16" fmla="*/ 609 w 716"/>
                  <a:gd name="T17" fmla="*/ 123 h 755"/>
                  <a:gd name="T18" fmla="*/ 653 w 716"/>
                  <a:gd name="T19" fmla="*/ 159 h 755"/>
                  <a:gd name="T20" fmla="*/ 684 w 716"/>
                  <a:gd name="T21" fmla="*/ 192 h 755"/>
                  <a:gd name="T22" fmla="*/ 713 w 716"/>
                  <a:gd name="T23" fmla="*/ 236 h 755"/>
                  <a:gd name="T24" fmla="*/ 691 w 716"/>
                  <a:gd name="T25" fmla="*/ 307 h 755"/>
                  <a:gd name="T26" fmla="*/ 644 w 716"/>
                  <a:gd name="T27" fmla="*/ 353 h 755"/>
                  <a:gd name="T28" fmla="*/ 598 w 716"/>
                  <a:gd name="T29" fmla="*/ 350 h 755"/>
                  <a:gd name="T30" fmla="*/ 557 w 716"/>
                  <a:gd name="T31" fmla="*/ 301 h 755"/>
                  <a:gd name="T32" fmla="*/ 569 w 716"/>
                  <a:gd name="T33" fmla="*/ 307 h 755"/>
                  <a:gd name="T34" fmla="*/ 591 w 716"/>
                  <a:gd name="T35" fmla="*/ 284 h 755"/>
                  <a:gd name="T36" fmla="*/ 578 w 716"/>
                  <a:gd name="T37" fmla="*/ 273 h 755"/>
                  <a:gd name="T38" fmla="*/ 530 w 716"/>
                  <a:gd name="T39" fmla="*/ 271 h 755"/>
                  <a:gd name="T40" fmla="*/ 482 w 716"/>
                  <a:gd name="T41" fmla="*/ 252 h 755"/>
                  <a:gd name="T42" fmla="*/ 389 w 716"/>
                  <a:gd name="T43" fmla="*/ 250 h 755"/>
                  <a:gd name="T44" fmla="*/ 344 w 716"/>
                  <a:gd name="T45" fmla="*/ 263 h 755"/>
                  <a:gd name="T46" fmla="*/ 320 w 716"/>
                  <a:gd name="T47" fmla="*/ 312 h 755"/>
                  <a:gd name="T48" fmla="*/ 358 w 716"/>
                  <a:gd name="T49" fmla="*/ 294 h 755"/>
                  <a:gd name="T50" fmla="*/ 381 w 716"/>
                  <a:gd name="T51" fmla="*/ 285 h 755"/>
                  <a:gd name="T52" fmla="*/ 385 w 716"/>
                  <a:gd name="T53" fmla="*/ 317 h 755"/>
                  <a:gd name="T54" fmla="*/ 413 w 716"/>
                  <a:gd name="T55" fmla="*/ 307 h 755"/>
                  <a:gd name="T56" fmla="*/ 427 w 716"/>
                  <a:gd name="T57" fmla="*/ 344 h 755"/>
                  <a:gd name="T58" fmla="*/ 400 w 716"/>
                  <a:gd name="T59" fmla="*/ 502 h 755"/>
                  <a:gd name="T60" fmla="*/ 426 w 716"/>
                  <a:gd name="T61" fmla="*/ 442 h 755"/>
                  <a:gd name="T62" fmla="*/ 432 w 716"/>
                  <a:gd name="T63" fmla="*/ 492 h 755"/>
                  <a:gd name="T64" fmla="*/ 449 w 716"/>
                  <a:gd name="T65" fmla="*/ 546 h 755"/>
                  <a:gd name="T66" fmla="*/ 481 w 716"/>
                  <a:gd name="T67" fmla="*/ 607 h 755"/>
                  <a:gd name="T68" fmla="*/ 477 w 716"/>
                  <a:gd name="T69" fmla="*/ 687 h 755"/>
                  <a:gd name="T70" fmla="*/ 433 w 716"/>
                  <a:gd name="T71" fmla="*/ 725 h 755"/>
                  <a:gd name="T72" fmla="*/ 369 w 716"/>
                  <a:gd name="T73" fmla="*/ 748 h 755"/>
                  <a:gd name="T74" fmla="*/ 320 w 716"/>
                  <a:gd name="T75" fmla="*/ 754 h 755"/>
                  <a:gd name="T76" fmla="*/ 264 w 716"/>
                  <a:gd name="T77" fmla="*/ 723 h 755"/>
                  <a:gd name="T78" fmla="*/ 198 w 716"/>
                  <a:gd name="T79" fmla="*/ 673 h 755"/>
                  <a:gd name="T80" fmla="*/ 148 w 716"/>
                  <a:gd name="T81" fmla="*/ 685 h 755"/>
                  <a:gd name="T82" fmla="*/ 141 w 716"/>
                  <a:gd name="T83" fmla="*/ 718 h 755"/>
                  <a:gd name="T84" fmla="*/ 113 w 716"/>
                  <a:gd name="T85" fmla="*/ 706 h 755"/>
                  <a:gd name="T86" fmla="*/ 86 w 716"/>
                  <a:gd name="T87" fmla="*/ 655 h 755"/>
                  <a:gd name="T88" fmla="*/ 82 w 716"/>
                  <a:gd name="T89" fmla="*/ 616 h 755"/>
                  <a:gd name="T90" fmla="*/ 85 w 716"/>
                  <a:gd name="T91" fmla="*/ 610 h 755"/>
                  <a:gd name="T92" fmla="*/ 127 w 716"/>
                  <a:gd name="T93" fmla="*/ 636 h 755"/>
                  <a:gd name="T94" fmla="*/ 127 w 716"/>
                  <a:gd name="T95" fmla="*/ 619 h 755"/>
                  <a:gd name="T96" fmla="*/ 78 w 716"/>
                  <a:gd name="T97" fmla="*/ 574 h 755"/>
                  <a:gd name="T98" fmla="*/ 52 w 716"/>
                  <a:gd name="T99" fmla="*/ 436 h 755"/>
                  <a:gd name="T100" fmla="*/ 18 w 716"/>
                  <a:gd name="T101" fmla="*/ 274 h 755"/>
                  <a:gd name="T102" fmla="*/ 13 w 716"/>
                  <a:gd name="T103" fmla="*/ 218 h 755"/>
                  <a:gd name="T104" fmla="*/ 41 w 716"/>
                  <a:gd name="T105" fmla="*/ 239 h 755"/>
                  <a:gd name="T106" fmla="*/ 60 w 716"/>
                  <a:gd name="T107" fmla="*/ 243 h 755"/>
                  <a:gd name="T108" fmla="*/ 36 w 716"/>
                  <a:gd name="T109" fmla="*/ 206 h 755"/>
                  <a:gd name="T110" fmla="*/ 5 w 716"/>
                  <a:gd name="T111" fmla="*/ 185 h 755"/>
                  <a:gd name="T112" fmla="*/ 36 w 716"/>
                  <a:gd name="T113" fmla="*/ 126 h 755"/>
                  <a:gd name="T114" fmla="*/ 58 w 716"/>
                  <a:gd name="T115" fmla="*/ 21 h 755"/>
                  <a:gd name="T116" fmla="*/ 89 w 716"/>
                  <a:gd name="T117" fmla="*/ 26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6" h="755">
                    <a:moveTo>
                      <a:pt x="91" y="36"/>
                    </a:moveTo>
                    <a:lnTo>
                      <a:pt x="94" y="57"/>
                    </a:lnTo>
                    <a:lnTo>
                      <a:pt x="94" y="77"/>
                    </a:lnTo>
                    <a:lnTo>
                      <a:pt x="93" y="98"/>
                    </a:lnTo>
                    <a:lnTo>
                      <a:pt x="91" y="119"/>
                    </a:lnTo>
                    <a:lnTo>
                      <a:pt x="86" y="151"/>
                    </a:lnTo>
                    <a:lnTo>
                      <a:pt x="80" y="183"/>
                    </a:lnTo>
                    <a:lnTo>
                      <a:pt x="73" y="213"/>
                    </a:lnTo>
                    <a:lnTo>
                      <a:pt x="64" y="244"/>
                    </a:lnTo>
                    <a:lnTo>
                      <a:pt x="67" y="245"/>
                    </a:lnTo>
                    <a:lnTo>
                      <a:pt x="68" y="247"/>
                    </a:lnTo>
                    <a:lnTo>
                      <a:pt x="69" y="249"/>
                    </a:lnTo>
                    <a:lnTo>
                      <a:pt x="72" y="249"/>
                    </a:lnTo>
                    <a:lnTo>
                      <a:pt x="83" y="224"/>
                    </a:lnTo>
                    <a:lnTo>
                      <a:pt x="91" y="199"/>
                    </a:lnTo>
                    <a:lnTo>
                      <a:pt x="99" y="172"/>
                    </a:lnTo>
                    <a:lnTo>
                      <a:pt x="104" y="145"/>
                    </a:lnTo>
                    <a:lnTo>
                      <a:pt x="107" y="118"/>
                    </a:lnTo>
                    <a:lnTo>
                      <a:pt x="108" y="90"/>
                    </a:lnTo>
                    <a:lnTo>
                      <a:pt x="108" y="63"/>
                    </a:lnTo>
                    <a:lnTo>
                      <a:pt x="106" y="36"/>
                    </a:lnTo>
                    <a:lnTo>
                      <a:pt x="110" y="26"/>
                    </a:lnTo>
                    <a:lnTo>
                      <a:pt x="118" y="21"/>
                    </a:lnTo>
                    <a:lnTo>
                      <a:pt x="128" y="19"/>
                    </a:lnTo>
                    <a:lnTo>
                      <a:pt x="138" y="16"/>
                    </a:lnTo>
                    <a:lnTo>
                      <a:pt x="157" y="15"/>
                    </a:lnTo>
                    <a:lnTo>
                      <a:pt x="177" y="13"/>
                    </a:lnTo>
                    <a:lnTo>
                      <a:pt x="196" y="9"/>
                    </a:lnTo>
                    <a:lnTo>
                      <a:pt x="216" y="5"/>
                    </a:lnTo>
                    <a:lnTo>
                      <a:pt x="234" y="3"/>
                    </a:lnTo>
                    <a:lnTo>
                      <a:pt x="254" y="0"/>
                    </a:lnTo>
                    <a:lnTo>
                      <a:pt x="273" y="0"/>
                    </a:lnTo>
                    <a:lnTo>
                      <a:pt x="293" y="2"/>
                    </a:lnTo>
                    <a:lnTo>
                      <a:pt x="317" y="5"/>
                    </a:lnTo>
                    <a:lnTo>
                      <a:pt x="342" y="10"/>
                    </a:lnTo>
                    <a:lnTo>
                      <a:pt x="365" y="15"/>
                    </a:lnTo>
                    <a:lnTo>
                      <a:pt x="388" y="21"/>
                    </a:lnTo>
                    <a:lnTo>
                      <a:pt x="411" y="29"/>
                    </a:lnTo>
                    <a:lnTo>
                      <a:pt x="435" y="36"/>
                    </a:lnTo>
                    <a:lnTo>
                      <a:pt x="457" y="46"/>
                    </a:lnTo>
                    <a:lnTo>
                      <a:pt x="479" y="55"/>
                    </a:lnTo>
                    <a:lnTo>
                      <a:pt x="490" y="62"/>
                    </a:lnTo>
                    <a:lnTo>
                      <a:pt x="499" y="68"/>
                    </a:lnTo>
                    <a:lnTo>
                      <a:pt x="510" y="74"/>
                    </a:lnTo>
                    <a:lnTo>
                      <a:pt x="520" y="80"/>
                    </a:lnTo>
                    <a:lnTo>
                      <a:pt x="531" y="85"/>
                    </a:lnTo>
                    <a:lnTo>
                      <a:pt x="543" y="88"/>
                    </a:lnTo>
                    <a:lnTo>
                      <a:pt x="554" y="92"/>
                    </a:lnTo>
                    <a:lnTo>
                      <a:pt x="568" y="93"/>
                    </a:lnTo>
                    <a:lnTo>
                      <a:pt x="578" y="96"/>
                    </a:lnTo>
                    <a:lnTo>
                      <a:pt x="586" y="101"/>
                    </a:lnTo>
                    <a:lnTo>
                      <a:pt x="595" y="108"/>
                    </a:lnTo>
                    <a:lnTo>
                      <a:pt x="602" y="114"/>
                    </a:lnTo>
                    <a:lnTo>
                      <a:pt x="609" y="123"/>
                    </a:lnTo>
                    <a:lnTo>
                      <a:pt x="617" y="130"/>
                    </a:lnTo>
                    <a:lnTo>
                      <a:pt x="625" y="136"/>
                    </a:lnTo>
                    <a:lnTo>
                      <a:pt x="635" y="142"/>
                    </a:lnTo>
                    <a:lnTo>
                      <a:pt x="642" y="146"/>
                    </a:lnTo>
                    <a:lnTo>
                      <a:pt x="648" y="152"/>
                    </a:lnTo>
                    <a:lnTo>
                      <a:pt x="653" y="159"/>
                    </a:lnTo>
                    <a:lnTo>
                      <a:pt x="662" y="163"/>
                    </a:lnTo>
                    <a:lnTo>
                      <a:pt x="664" y="170"/>
                    </a:lnTo>
                    <a:lnTo>
                      <a:pt x="668" y="177"/>
                    </a:lnTo>
                    <a:lnTo>
                      <a:pt x="673" y="181"/>
                    </a:lnTo>
                    <a:lnTo>
                      <a:pt x="678" y="186"/>
                    </a:lnTo>
                    <a:lnTo>
                      <a:pt x="684" y="192"/>
                    </a:lnTo>
                    <a:lnTo>
                      <a:pt x="690" y="199"/>
                    </a:lnTo>
                    <a:lnTo>
                      <a:pt x="696" y="206"/>
                    </a:lnTo>
                    <a:lnTo>
                      <a:pt x="701" y="213"/>
                    </a:lnTo>
                    <a:lnTo>
                      <a:pt x="706" y="221"/>
                    </a:lnTo>
                    <a:lnTo>
                      <a:pt x="710" y="229"/>
                    </a:lnTo>
                    <a:lnTo>
                      <a:pt x="713" y="236"/>
                    </a:lnTo>
                    <a:lnTo>
                      <a:pt x="716" y="245"/>
                    </a:lnTo>
                    <a:lnTo>
                      <a:pt x="713" y="258"/>
                    </a:lnTo>
                    <a:lnTo>
                      <a:pt x="710" y="271"/>
                    </a:lnTo>
                    <a:lnTo>
                      <a:pt x="705" y="284"/>
                    </a:lnTo>
                    <a:lnTo>
                      <a:pt x="699" y="295"/>
                    </a:lnTo>
                    <a:lnTo>
                      <a:pt x="691" y="307"/>
                    </a:lnTo>
                    <a:lnTo>
                      <a:pt x="683" y="318"/>
                    </a:lnTo>
                    <a:lnTo>
                      <a:pt x="673" y="328"/>
                    </a:lnTo>
                    <a:lnTo>
                      <a:pt x="663" y="338"/>
                    </a:lnTo>
                    <a:lnTo>
                      <a:pt x="657" y="344"/>
                    </a:lnTo>
                    <a:lnTo>
                      <a:pt x="651" y="349"/>
                    </a:lnTo>
                    <a:lnTo>
                      <a:pt x="644" y="353"/>
                    </a:lnTo>
                    <a:lnTo>
                      <a:pt x="636" y="356"/>
                    </a:lnTo>
                    <a:lnTo>
                      <a:pt x="628" y="359"/>
                    </a:lnTo>
                    <a:lnTo>
                      <a:pt x="620" y="360"/>
                    </a:lnTo>
                    <a:lnTo>
                      <a:pt x="612" y="360"/>
                    </a:lnTo>
                    <a:lnTo>
                      <a:pt x="604" y="359"/>
                    </a:lnTo>
                    <a:lnTo>
                      <a:pt x="598" y="350"/>
                    </a:lnTo>
                    <a:lnTo>
                      <a:pt x="591" y="342"/>
                    </a:lnTo>
                    <a:lnTo>
                      <a:pt x="583" y="336"/>
                    </a:lnTo>
                    <a:lnTo>
                      <a:pt x="574" y="331"/>
                    </a:lnTo>
                    <a:lnTo>
                      <a:pt x="565" y="323"/>
                    </a:lnTo>
                    <a:lnTo>
                      <a:pt x="559" y="312"/>
                    </a:lnTo>
                    <a:lnTo>
                      <a:pt x="557" y="301"/>
                    </a:lnTo>
                    <a:lnTo>
                      <a:pt x="554" y="290"/>
                    </a:lnTo>
                    <a:lnTo>
                      <a:pt x="561" y="290"/>
                    </a:lnTo>
                    <a:lnTo>
                      <a:pt x="563" y="294"/>
                    </a:lnTo>
                    <a:lnTo>
                      <a:pt x="564" y="301"/>
                    </a:lnTo>
                    <a:lnTo>
                      <a:pt x="567" y="306"/>
                    </a:lnTo>
                    <a:lnTo>
                      <a:pt x="569" y="307"/>
                    </a:lnTo>
                    <a:lnTo>
                      <a:pt x="572" y="309"/>
                    </a:lnTo>
                    <a:lnTo>
                      <a:pt x="574" y="309"/>
                    </a:lnTo>
                    <a:lnTo>
                      <a:pt x="578" y="309"/>
                    </a:lnTo>
                    <a:lnTo>
                      <a:pt x="583" y="301"/>
                    </a:lnTo>
                    <a:lnTo>
                      <a:pt x="587" y="293"/>
                    </a:lnTo>
                    <a:lnTo>
                      <a:pt x="591" y="284"/>
                    </a:lnTo>
                    <a:lnTo>
                      <a:pt x="595" y="276"/>
                    </a:lnTo>
                    <a:lnTo>
                      <a:pt x="592" y="273"/>
                    </a:lnTo>
                    <a:lnTo>
                      <a:pt x="590" y="273"/>
                    </a:lnTo>
                    <a:lnTo>
                      <a:pt x="587" y="272"/>
                    </a:lnTo>
                    <a:lnTo>
                      <a:pt x="585" y="272"/>
                    </a:lnTo>
                    <a:lnTo>
                      <a:pt x="578" y="273"/>
                    </a:lnTo>
                    <a:lnTo>
                      <a:pt x="570" y="273"/>
                    </a:lnTo>
                    <a:lnTo>
                      <a:pt x="562" y="273"/>
                    </a:lnTo>
                    <a:lnTo>
                      <a:pt x="554" y="272"/>
                    </a:lnTo>
                    <a:lnTo>
                      <a:pt x="546" y="272"/>
                    </a:lnTo>
                    <a:lnTo>
                      <a:pt x="537" y="271"/>
                    </a:lnTo>
                    <a:lnTo>
                      <a:pt x="530" y="271"/>
                    </a:lnTo>
                    <a:lnTo>
                      <a:pt x="523" y="271"/>
                    </a:lnTo>
                    <a:lnTo>
                      <a:pt x="514" y="268"/>
                    </a:lnTo>
                    <a:lnTo>
                      <a:pt x="506" y="265"/>
                    </a:lnTo>
                    <a:lnTo>
                      <a:pt x="498" y="260"/>
                    </a:lnTo>
                    <a:lnTo>
                      <a:pt x="490" y="256"/>
                    </a:lnTo>
                    <a:lnTo>
                      <a:pt x="482" y="252"/>
                    </a:lnTo>
                    <a:lnTo>
                      <a:pt x="474" y="249"/>
                    </a:lnTo>
                    <a:lnTo>
                      <a:pt x="465" y="246"/>
                    </a:lnTo>
                    <a:lnTo>
                      <a:pt x="455" y="245"/>
                    </a:lnTo>
                    <a:lnTo>
                      <a:pt x="405" y="254"/>
                    </a:lnTo>
                    <a:lnTo>
                      <a:pt x="397" y="252"/>
                    </a:lnTo>
                    <a:lnTo>
                      <a:pt x="389" y="250"/>
                    </a:lnTo>
                    <a:lnTo>
                      <a:pt x="381" y="249"/>
                    </a:lnTo>
                    <a:lnTo>
                      <a:pt x="372" y="249"/>
                    </a:lnTo>
                    <a:lnTo>
                      <a:pt x="365" y="250"/>
                    </a:lnTo>
                    <a:lnTo>
                      <a:pt x="356" y="252"/>
                    </a:lnTo>
                    <a:lnTo>
                      <a:pt x="350" y="256"/>
                    </a:lnTo>
                    <a:lnTo>
                      <a:pt x="344" y="263"/>
                    </a:lnTo>
                    <a:lnTo>
                      <a:pt x="337" y="274"/>
                    </a:lnTo>
                    <a:lnTo>
                      <a:pt x="328" y="284"/>
                    </a:lnTo>
                    <a:lnTo>
                      <a:pt x="321" y="295"/>
                    </a:lnTo>
                    <a:lnTo>
                      <a:pt x="312" y="306"/>
                    </a:lnTo>
                    <a:lnTo>
                      <a:pt x="312" y="314"/>
                    </a:lnTo>
                    <a:lnTo>
                      <a:pt x="320" y="312"/>
                    </a:lnTo>
                    <a:lnTo>
                      <a:pt x="326" y="310"/>
                    </a:lnTo>
                    <a:lnTo>
                      <a:pt x="332" y="307"/>
                    </a:lnTo>
                    <a:lnTo>
                      <a:pt x="339" y="304"/>
                    </a:lnTo>
                    <a:lnTo>
                      <a:pt x="345" y="301"/>
                    </a:lnTo>
                    <a:lnTo>
                      <a:pt x="352" y="298"/>
                    </a:lnTo>
                    <a:lnTo>
                      <a:pt x="358" y="294"/>
                    </a:lnTo>
                    <a:lnTo>
                      <a:pt x="365" y="292"/>
                    </a:lnTo>
                    <a:lnTo>
                      <a:pt x="369" y="292"/>
                    </a:lnTo>
                    <a:lnTo>
                      <a:pt x="371" y="290"/>
                    </a:lnTo>
                    <a:lnTo>
                      <a:pt x="374" y="288"/>
                    </a:lnTo>
                    <a:lnTo>
                      <a:pt x="376" y="287"/>
                    </a:lnTo>
                    <a:lnTo>
                      <a:pt x="381" y="285"/>
                    </a:lnTo>
                    <a:lnTo>
                      <a:pt x="387" y="283"/>
                    </a:lnTo>
                    <a:lnTo>
                      <a:pt x="392" y="282"/>
                    </a:lnTo>
                    <a:lnTo>
                      <a:pt x="396" y="285"/>
                    </a:lnTo>
                    <a:lnTo>
                      <a:pt x="392" y="295"/>
                    </a:lnTo>
                    <a:lnTo>
                      <a:pt x="387" y="306"/>
                    </a:lnTo>
                    <a:lnTo>
                      <a:pt x="385" y="317"/>
                    </a:lnTo>
                    <a:lnTo>
                      <a:pt x="382" y="328"/>
                    </a:lnTo>
                    <a:lnTo>
                      <a:pt x="389" y="327"/>
                    </a:lnTo>
                    <a:lnTo>
                      <a:pt x="396" y="323"/>
                    </a:lnTo>
                    <a:lnTo>
                      <a:pt x="402" y="318"/>
                    </a:lnTo>
                    <a:lnTo>
                      <a:pt x="407" y="314"/>
                    </a:lnTo>
                    <a:lnTo>
                      <a:pt x="413" y="307"/>
                    </a:lnTo>
                    <a:lnTo>
                      <a:pt x="418" y="303"/>
                    </a:lnTo>
                    <a:lnTo>
                      <a:pt x="424" y="298"/>
                    </a:lnTo>
                    <a:lnTo>
                      <a:pt x="431" y="295"/>
                    </a:lnTo>
                    <a:lnTo>
                      <a:pt x="435" y="311"/>
                    </a:lnTo>
                    <a:lnTo>
                      <a:pt x="432" y="327"/>
                    </a:lnTo>
                    <a:lnTo>
                      <a:pt x="427" y="344"/>
                    </a:lnTo>
                    <a:lnTo>
                      <a:pt x="425" y="361"/>
                    </a:lnTo>
                    <a:lnTo>
                      <a:pt x="419" y="394"/>
                    </a:lnTo>
                    <a:lnTo>
                      <a:pt x="410" y="429"/>
                    </a:lnTo>
                    <a:lnTo>
                      <a:pt x="404" y="462"/>
                    </a:lnTo>
                    <a:lnTo>
                      <a:pt x="399" y="497"/>
                    </a:lnTo>
                    <a:lnTo>
                      <a:pt x="400" y="502"/>
                    </a:lnTo>
                    <a:lnTo>
                      <a:pt x="400" y="507"/>
                    </a:lnTo>
                    <a:lnTo>
                      <a:pt x="400" y="510"/>
                    </a:lnTo>
                    <a:lnTo>
                      <a:pt x="404" y="513"/>
                    </a:lnTo>
                    <a:lnTo>
                      <a:pt x="413" y="490"/>
                    </a:lnTo>
                    <a:lnTo>
                      <a:pt x="420" y="466"/>
                    </a:lnTo>
                    <a:lnTo>
                      <a:pt x="426" y="442"/>
                    </a:lnTo>
                    <a:lnTo>
                      <a:pt x="433" y="418"/>
                    </a:lnTo>
                    <a:lnTo>
                      <a:pt x="431" y="435"/>
                    </a:lnTo>
                    <a:lnTo>
                      <a:pt x="431" y="451"/>
                    </a:lnTo>
                    <a:lnTo>
                      <a:pt x="431" y="468"/>
                    </a:lnTo>
                    <a:lnTo>
                      <a:pt x="430" y="484"/>
                    </a:lnTo>
                    <a:lnTo>
                      <a:pt x="432" y="492"/>
                    </a:lnTo>
                    <a:lnTo>
                      <a:pt x="432" y="502"/>
                    </a:lnTo>
                    <a:lnTo>
                      <a:pt x="433" y="510"/>
                    </a:lnTo>
                    <a:lnTo>
                      <a:pt x="435" y="520"/>
                    </a:lnTo>
                    <a:lnTo>
                      <a:pt x="440" y="529"/>
                    </a:lnTo>
                    <a:lnTo>
                      <a:pt x="444" y="537"/>
                    </a:lnTo>
                    <a:lnTo>
                      <a:pt x="449" y="546"/>
                    </a:lnTo>
                    <a:lnTo>
                      <a:pt x="455" y="554"/>
                    </a:lnTo>
                    <a:lnTo>
                      <a:pt x="460" y="563"/>
                    </a:lnTo>
                    <a:lnTo>
                      <a:pt x="465" y="572"/>
                    </a:lnTo>
                    <a:lnTo>
                      <a:pt x="469" y="581"/>
                    </a:lnTo>
                    <a:lnTo>
                      <a:pt x="473" y="590"/>
                    </a:lnTo>
                    <a:lnTo>
                      <a:pt x="481" y="607"/>
                    </a:lnTo>
                    <a:lnTo>
                      <a:pt x="487" y="624"/>
                    </a:lnTo>
                    <a:lnTo>
                      <a:pt x="490" y="643"/>
                    </a:lnTo>
                    <a:lnTo>
                      <a:pt x="488" y="661"/>
                    </a:lnTo>
                    <a:lnTo>
                      <a:pt x="486" y="669"/>
                    </a:lnTo>
                    <a:lnTo>
                      <a:pt x="482" y="678"/>
                    </a:lnTo>
                    <a:lnTo>
                      <a:pt x="477" y="687"/>
                    </a:lnTo>
                    <a:lnTo>
                      <a:pt x="471" y="694"/>
                    </a:lnTo>
                    <a:lnTo>
                      <a:pt x="465" y="701"/>
                    </a:lnTo>
                    <a:lnTo>
                      <a:pt x="458" y="707"/>
                    </a:lnTo>
                    <a:lnTo>
                      <a:pt x="451" y="713"/>
                    </a:lnTo>
                    <a:lnTo>
                      <a:pt x="443" y="718"/>
                    </a:lnTo>
                    <a:lnTo>
                      <a:pt x="433" y="725"/>
                    </a:lnTo>
                    <a:lnTo>
                      <a:pt x="424" y="731"/>
                    </a:lnTo>
                    <a:lnTo>
                      <a:pt x="413" y="736"/>
                    </a:lnTo>
                    <a:lnTo>
                      <a:pt x="403" y="739"/>
                    </a:lnTo>
                    <a:lnTo>
                      <a:pt x="392" y="743"/>
                    </a:lnTo>
                    <a:lnTo>
                      <a:pt x="381" y="745"/>
                    </a:lnTo>
                    <a:lnTo>
                      <a:pt x="369" y="748"/>
                    </a:lnTo>
                    <a:lnTo>
                      <a:pt x="358" y="749"/>
                    </a:lnTo>
                    <a:lnTo>
                      <a:pt x="350" y="750"/>
                    </a:lnTo>
                    <a:lnTo>
                      <a:pt x="343" y="751"/>
                    </a:lnTo>
                    <a:lnTo>
                      <a:pt x="336" y="753"/>
                    </a:lnTo>
                    <a:lnTo>
                      <a:pt x="327" y="754"/>
                    </a:lnTo>
                    <a:lnTo>
                      <a:pt x="320" y="754"/>
                    </a:lnTo>
                    <a:lnTo>
                      <a:pt x="312" y="755"/>
                    </a:lnTo>
                    <a:lnTo>
                      <a:pt x="304" y="755"/>
                    </a:lnTo>
                    <a:lnTo>
                      <a:pt x="297" y="755"/>
                    </a:lnTo>
                    <a:lnTo>
                      <a:pt x="286" y="744"/>
                    </a:lnTo>
                    <a:lnTo>
                      <a:pt x="275" y="734"/>
                    </a:lnTo>
                    <a:lnTo>
                      <a:pt x="264" y="723"/>
                    </a:lnTo>
                    <a:lnTo>
                      <a:pt x="253" y="713"/>
                    </a:lnTo>
                    <a:lnTo>
                      <a:pt x="242" y="702"/>
                    </a:lnTo>
                    <a:lnTo>
                      <a:pt x="229" y="694"/>
                    </a:lnTo>
                    <a:lnTo>
                      <a:pt x="217" y="684"/>
                    </a:lnTo>
                    <a:lnTo>
                      <a:pt x="205" y="676"/>
                    </a:lnTo>
                    <a:lnTo>
                      <a:pt x="198" y="673"/>
                    </a:lnTo>
                    <a:lnTo>
                      <a:pt x="190" y="669"/>
                    </a:lnTo>
                    <a:lnTo>
                      <a:pt x="182" y="667"/>
                    </a:lnTo>
                    <a:lnTo>
                      <a:pt x="174" y="668"/>
                    </a:lnTo>
                    <a:lnTo>
                      <a:pt x="163" y="669"/>
                    </a:lnTo>
                    <a:lnTo>
                      <a:pt x="155" y="676"/>
                    </a:lnTo>
                    <a:lnTo>
                      <a:pt x="148" y="685"/>
                    </a:lnTo>
                    <a:lnTo>
                      <a:pt x="143" y="695"/>
                    </a:lnTo>
                    <a:lnTo>
                      <a:pt x="141" y="700"/>
                    </a:lnTo>
                    <a:lnTo>
                      <a:pt x="140" y="706"/>
                    </a:lnTo>
                    <a:lnTo>
                      <a:pt x="140" y="711"/>
                    </a:lnTo>
                    <a:lnTo>
                      <a:pt x="141" y="717"/>
                    </a:lnTo>
                    <a:lnTo>
                      <a:pt x="141" y="718"/>
                    </a:lnTo>
                    <a:lnTo>
                      <a:pt x="140" y="720"/>
                    </a:lnTo>
                    <a:lnTo>
                      <a:pt x="139" y="720"/>
                    </a:lnTo>
                    <a:lnTo>
                      <a:pt x="138" y="720"/>
                    </a:lnTo>
                    <a:lnTo>
                      <a:pt x="129" y="716"/>
                    </a:lnTo>
                    <a:lnTo>
                      <a:pt x="121" y="711"/>
                    </a:lnTo>
                    <a:lnTo>
                      <a:pt x="113" y="706"/>
                    </a:lnTo>
                    <a:lnTo>
                      <a:pt x="107" y="700"/>
                    </a:lnTo>
                    <a:lnTo>
                      <a:pt x="100" y="693"/>
                    </a:lnTo>
                    <a:lnTo>
                      <a:pt x="95" y="685"/>
                    </a:lnTo>
                    <a:lnTo>
                      <a:pt x="90" y="678"/>
                    </a:lnTo>
                    <a:lnTo>
                      <a:pt x="86" y="668"/>
                    </a:lnTo>
                    <a:lnTo>
                      <a:pt x="86" y="655"/>
                    </a:lnTo>
                    <a:lnTo>
                      <a:pt x="84" y="641"/>
                    </a:lnTo>
                    <a:lnTo>
                      <a:pt x="82" y="629"/>
                    </a:lnTo>
                    <a:lnTo>
                      <a:pt x="80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0" y="613"/>
                    </a:lnTo>
                    <a:lnTo>
                      <a:pt x="80" y="611"/>
                    </a:lnTo>
                    <a:lnTo>
                      <a:pt x="79" y="607"/>
                    </a:lnTo>
                    <a:lnTo>
                      <a:pt x="79" y="605"/>
                    </a:lnTo>
                    <a:lnTo>
                      <a:pt x="85" y="610"/>
                    </a:lnTo>
                    <a:lnTo>
                      <a:pt x="93" y="614"/>
                    </a:lnTo>
                    <a:lnTo>
                      <a:pt x="99" y="619"/>
                    </a:lnTo>
                    <a:lnTo>
                      <a:pt x="105" y="624"/>
                    </a:lnTo>
                    <a:lnTo>
                      <a:pt x="112" y="629"/>
                    </a:lnTo>
                    <a:lnTo>
                      <a:pt x="119" y="633"/>
                    </a:lnTo>
                    <a:lnTo>
                      <a:pt x="127" y="636"/>
                    </a:lnTo>
                    <a:lnTo>
                      <a:pt x="134" y="640"/>
                    </a:lnTo>
                    <a:lnTo>
                      <a:pt x="137" y="638"/>
                    </a:lnTo>
                    <a:lnTo>
                      <a:pt x="137" y="634"/>
                    </a:lnTo>
                    <a:lnTo>
                      <a:pt x="135" y="632"/>
                    </a:lnTo>
                    <a:lnTo>
                      <a:pt x="134" y="628"/>
                    </a:lnTo>
                    <a:lnTo>
                      <a:pt x="127" y="619"/>
                    </a:lnTo>
                    <a:lnTo>
                      <a:pt x="119" y="611"/>
                    </a:lnTo>
                    <a:lnTo>
                      <a:pt x="111" y="603"/>
                    </a:lnTo>
                    <a:lnTo>
                      <a:pt x="102" y="596"/>
                    </a:lnTo>
                    <a:lnTo>
                      <a:pt x="94" y="589"/>
                    </a:lnTo>
                    <a:lnTo>
                      <a:pt x="85" y="581"/>
                    </a:lnTo>
                    <a:lnTo>
                      <a:pt x="78" y="574"/>
                    </a:lnTo>
                    <a:lnTo>
                      <a:pt x="71" y="565"/>
                    </a:lnTo>
                    <a:lnTo>
                      <a:pt x="64" y="542"/>
                    </a:lnTo>
                    <a:lnTo>
                      <a:pt x="61" y="519"/>
                    </a:lnTo>
                    <a:lnTo>
                      <a:pt x="58" y="496"/>
                    </a:lnTo>
                    <a:lnTo>
                      <a:pt x="56" y="471"/>
                    </a:lnTo>
                    <a:lnTo>
                      <a:pt x="52" y="436"/>
                    </a:lnTo>
                    <a:lnTo>
                      <a:pt x="50" y="400"/>
                    </a:lnTo>
                    <a:lnTo>
                      <a:pt x="45" y="365"/>
                    </a:lnTo>
                    <a:lnTo>
                      <a:pt x="39" y="331"/>
                    </a:lnTo>
                    <a:lnTo>
                      <a:pt x="34" y="311"/>
                    </a:lnTo>
                    <a:lnTo>
                      <a:pt x="27" y="293"/>
                    </a:lnTo>
                    <a:lnTo>
                      <a:pt x="18" y="274"/>
                    </a:lnTo>
                    <a:lnTo>
                      <a:pt x="8" y="256"/>
                    </a:lnTo>
                    <a:lnTo>
                      <a:pt x="9" y="247"/>
                    </a:lnTo>
                    <a:lnTo>
                      <a:pt x="11" y="239"/>
                    </a:lnTo>
                    <a:lnTo>
                      <a:pt x="11" y="229"/>
                    </a:lnTo>
                    <a:lnTo>
                      <a:pt x="11" y="219"/>
                    </a:lnTo>
                    <a:lnTo>
                      <a:pt x="13" y="218"/>
                    </a:lnTo>
                    <a:lnTo>
                      <a:pt x="16" y="218"/>
                    </a:lnTo>
                    <a:lnTo>
                      <a:pt x="18" y="217"/>
                    </a:lnTo>
                    <a:lnTo>
                      <a:pt x="20" y="214"/>
                    </a:lnTo>
                    <a:lnTo>
                      <a:pt x="29" y="222"/>
                    </a:lnTo>
                    <a:lnTo>
                      <a:pt x="35" y="230"/>
                    </a:lnTo>
                    <a:lnTo>
                      <a:pt x="41" y="239"/>
                    </a:lnTo>
                    <a:lnTo>
                      <a:pt x="49" y="247"/>
                    </a:lnTo>
                    <a:lnTo>
                      <a:pt x="51" y="249"/>
                    </a:lnTo>
                    <a:lnTo>
                      <a:pt x="53" y="250"/>
                    </a:lnTo>
                    <a:lnTo>
                      <a:pt x="56" y="251"/>
                    </a:lnTo>
                    <a:lnTo>
                      <a:pt x="58" y="250"/>
                    </a:lnTo>
                    <a:lnTo>
                      <a:pt x="60" y="243"/>
                    </a:lnTo>
                    <a:lnTo>
                      <a:pt x="61" y="235"/>
                    </a:lnTo>
                    <a:lnTo>
                      <a:pt x="60" y="228"/>
                    </a:lnTo>
                    <a:lnTo>
                      <a:pt x="55" y="222"/>
                    </a:lnTo>
                    <a:lnTo>
                      <a:pt x="49" y="217"/>
                    </a:lnTo>
                    <a:lnTo>
                      <a:pt x="42" y="211"/>
                    </a:lnTo>
                    <a:lnTo>
                      <a:pt x="36" y="206"/>
                    </a:lnTo>
                    <a:lnTo>
                      <a:pt x="30" y="201"/>
                    </a:lnTo>
                    <a:lnTo>
                      <a:pt x="23" y="197"/>
                    </a:lnTo>
                    <a:lnTo>
                      <a:pt x="16" y="195"/>
                    </a:lnTo>
                    <a:lnTo>
                      <a:pt x="8" y="194"/>
                    </a:lnTo>
                    <a:lnTo>
                      <a:pt x="0" y="195"/>
                    </a:lnTo>
                    <a:lnTo>
                      <a:pt x="5" y="185"/>
                    </a:lnTo>
                    <a:lnTo>
                      <a:pt x="11" y="175"/>
                    </a:lnTo>
                    <a:lnTo>
                      <a:pt x="16" y="166"/>
                    </a:lnTo>
                    <a:lnTo>
                      <a:pt x="22" y="156"/>
                    </a:lnTo>
                    <a:lnTo>
                      <a:pt x="27" y="146"/>
                    </a:lnTo>
                    <a:lnTo>
                      <a:pt x="31" y="136"/>
                    </a:lnTo>
                    <a:lnTo>
                      <a:pt x="36" y="126"/>
                    </a:lnTo>
                    <a:lnTo>
                      <a:pt x="40" y="115"/>
                    </a:lnTo>
                    <a:lnTo>
                      <a:pt x="46" y="95"/>
                    </a:lnTo>
                    <a:lnTo>
                      <a:pt x="51" y="73"/>
                    </a:lnTo>
                    <a:lnTo>
                      <a:pt x="53" y="49"/>
                    </a:lnTo>
                    <a:lnTo>
                      <a:pt x="53" y="27"/>
                    </a:lnTo>
                    <a:lnTo>
                      <a:pt x="58" y="21"/>
                    </a:lnTo>
                    <a:lnTo>
                      <a:pt x="62" y="14"/>
                    </a:lnTo>
                    <a:lnTo>
                      <a:pt x="64" y="7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4" y="16"/>
                    </a:lnTo>
                    <a:lnTo>
                      <a:pt x="89" y="26"/>
                    </a:lnTo>
                    <a:lnTo>
                      <a:pt x="91" y="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1" name="Freeform 613"/>
              <p:cNvSpPr>
                <a:spLocks/>
              </p:cNvSpPr>
              <p:nvPr/>
            </p:nvSpPr>
            <p:spPr bwMode="auto">
              <a:xfrm>
                <a:off x="1850" y="1365"/>
                <a:ext cx="9" cy="6"/>
              </a:xfrm>
              <a:custGeom>
                <a:avLst/>
                <a:gdLst>
                  <a:gd name="T0" fmla="*/ 26 w 26"/>
                  <a:gd name="T1" fmla="*/ 10 h 18"/>
                  <a:gd name="T2" fmla="*/ 22 w 26"/>
                  <a:gd name="T3" fmla="*/ 13 h 18"/>
                  <a:gd name="T4" fmla="*/ 19 w 26"/>
                  <a:gd name="T5" fmla="*/ 15 h 18"/>
                  <a:gd name="T6" fmla="*/ 15 w 26"/>
                  <a:gd name="T7" fmla="*/ 16 h 18"/>
                  <a:gd name="T8" fmla="*/ 11 w 26"/>
                  <a:gd name="T9" fmla="*/ 18 h 18"/>
                  <a:gd name="T10" fmla="*/ 9 w 26"/>
                  <a:gd name="T11" fmla="*/ 14 h 18"/>
                  <a:gd name="T12" fmla="*/ 5 w 26"/>
                  <a:gd name="T13" fmla="*/ 15 h 18"/>
                  <a:gd name="T14" fmla="*/ 1 w 26"/>
                  <a:gd name="T15" fmla="*/ 15 h 18"/>
                  <a:gd name="T16" fmla="*/ 0 w 26"/>
                  <a:gd name="T17" fmla="*/ 11 h 18"/>
                  <a:gd name="T18" fmla="*/ 4 w 26"/>
                  <a:gd name="T19" fmla="*/ 7 h 18"/>
                  <a:gd name="T20" fmla="*/ 10 w 26"/>
                  <a:gd name="T21" fmla="*/ 4 h 18"/>
                  <a:gd name="T22" fmla="*/ 16 w 26"/>
                  <a:gd name="T23" fmla="*/ 2 h 18"/>
                  <a:gd name="T24" fmla="*/ 22 w 26"/>
                  <a:gd name="T25" fmla="*/ 0 h 18"/>
                  <a:gd name="T26" fmla="*/ 23 w 26"/>
                  <a:gd name="T27" fmla="*/ 3 h 18"/>
                  <a:gd name="T28" fmla="*/ 25 w 26"/>
                  <a:gd name="T29" fmla="*/ 4 h 18"/>
                  <a:gd name="T30" fmla="*/ 26 w 26"/>
                  <a:gd name="T31" fmla="*/ 7 h 18"/>
                  <a:gd name="T32" fmla="*/ 26 w 26"/>
                  <a:gd name="T3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8">
                    <a:moveTo>
                      <a:pt x="26" y="10"/>
                    </a:moveTo>
                    <a:lnTo>
                      <a:pt x="22" y="13"/>
                    </a:lnTo>
                    <a:lnTo>
                      <a:pt x="19" y="15"/>
                    </a:lnTo>
                    <a:lnTo>
                      <a:pt x="15" y="16"/>
                    </a:lnTo>
                    <a:lnTo>
                      <a:pt x="11" y="18"/>
                    </a:lnTo>
                    <a:lnTo>
                      <a:pt x="9" y="14"/>
                    </a:lnTo>
                    <a:lnTo>
                      <a:pt x="5" y="15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2" name="Freeform 614"/>
              <p:cNvSpPr>
                <a:spLocks/>
              </p:cNvSpPr>
              <p:nvPr/>
            </p:nvSpPr>
            <p:spPr bwMode="auto">
              <a:xfrm>
                <a:off x="1877" y="1371"/>
                <a:ext cx="14" cy="5"/>
              </a:xfrm>
              <a:custGeom>
                <a:avLst/>
                <a:gdLst>
                  <a:gd name="T0" fmla="*/ 41 w 41"/>
                  <a:gd name="T1" fmla="*/ 11 h 15"/>
                  <a:gd name="T2" fmla="*/ 41 w 41"/>
                  <a:gd name="T3" fmla="*/ 12 h 15"/>
                  <a:gd name="T4" fmla="*/ 40 w 41"/>
                  <a:gd name="T5" fmla="*/ 13 h 15"/>
                  <a:gd name="T6" fmla="*/ 38 w 41"/>
                  <a:gd name="T7" fmla="*/ 15 h 15"/>
                  <a:gd name="T8" fmla="*/ 36 w 41"/>
                  <a:gd name="T9" fmla="*/ 15 h 15"/>
                  <a:gd name="T10" fmla="*/ 31 w 41"/>
                  <a:gd name="T11" fmla="*/ 15 h 15"/>
                  <a:gd name="T12" fmla="*/ 27 w 41"/>
                  <a:gd name="T13" fmla="*/ 13 h 15"/>
                  <a:gd name="T14" fmla="*/ 22 w 41"/>
                  <a:gd name="T15" fmla="*/ 13 h 15"/>
                  <a:gd name="T16" fmla="*/ 17 w 41"/>
                  <a:gd name="T17" fmla="*/ 12 h 15"/>
                  <a:gd name="T18" fmla="*/ 12 w 41"/>
                  <a:gd name="T19" fmla="*/ 11 h 15"/>
                  <a:gd name="T20" fmla="*/ 8 w 41"/>
                  <a:gd name="T21" fmla="*/ 10 h 15"/>
                  <a:gd name="T22" fmla="*/ 3 w 41"/>
                  <a:gd name="T23" fmla="*/ 7 h 15"/>
                  <a:gd name="T24" fmla="*/ 0 w 41"/>
                  <a:gd name="T25" fmla="*/ 4 h 15"/>
                  <a:gd name="T26" fmla="*/ 5 w 41"/>
                  <a:gd name="T27" fmla="*/ 1 h 15"/>
                  <a:gd name="T28" fmla="*/ 9 w 41"/>
                  <a:gd name="T29" fmla="*/ 0 h 15"/>
                  <a:gd name="T30" fmla="*/ 16 w 41"/>
                  <a:gd name="T31" fmla="*/ 0 h 15"/>
                  <a:gd name="T32" fmla="*/ 22 w 41"/>
                  <a:gd name="T33" fmla="*/ 0 h 15"/>
                  <a:gd name="T34" fmla="*/ 27 w 41"/>
                  <a:gd name="T35" fmla="*/ 2 h 15"/>
                  <a:gd name="T36" fmla="*/ 33 w 41"/>
                  <a:gd name="T37" fmla="*/ 5 h 15"/>
                  <a:gd name="T38" fmla="*/ 38 w 41"/>
                  <a:gd name="T39" fmla="*/ 7 h 15"/>
                  <a:gd name="T40" fmla="*/ 41 w 41"/>
                  <a:gd name="T4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15">
                    <a:moveTo>
                      <a:pt x="41" y="11"/>
                    </a:moveTo>
                    <a:lnTo>
                      <a:pt x="41" y="12"/>
                    </a:lnTo>
                    <a:lnTo>
                      <a:pt x="40" y="13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1" y="15"/>
                    </a:lnTo>
                    <a:lnTo>
                      <a:pt x="27" y="13"/>
                    </a:lnTo>
                    <a:lnTo>
                      <a:pt x="22" y="13"/>
                    </a:lnTo>
                    <a:lnTo>
                      <a:pt x="17" y="12"/>
                    </a:lnTo>
                    <a:lnTo>
                      <a:pt x="12" y="11"/>
                    </a:lnTo>
                    <a:lnTo>
                      <a:pt x="8" y="10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3" y="5"/>
                    </a:lnTo>
                    <a:lnTo>
                      <a:pt x="38" y="7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3" name="Freeform 615"/>
              <p:cNvSpPr>
                <a:spLocks/>
              </p:cNvSpPr>
              <p:nvPr/>
            </p:nvSpPr>
            <p:spPr bwMode="auto">
              <a:xfrm>
                <a:off x="1863" y="1371"/>
                <a:ext cx="7" cy="31"/>
              </a:xfrm>
              <a:custGeom>
                <a:avLst/>
                <a:gdLst>
                  <a:gd name="T0" fmla="*/ 6 w 21"/>
                  <a:gd name="T1" fmla="*/ 91 h 92"/>
                  <a:gd name="T2" fmla="*/ 4 w 21"/>
                  <a:gd name="T3" fmla="*/ 92 h 92"/>
                  <a:gd name="T4" fmla="*/ 1 w 21"/>
                  <a:gd name="T5" fmla="*/ 81 h 92"/>
                  <a:gd name="T6" fmla="*/ 0 w 21"/>
                  <a:gd name="T7" fmla="*/ 69 h 92"/>
                  <a:gd name="T8" fmla="*/ 1 w 21"/>
                  <a:gd name="T9" fmla="*/ 57 h 92"/>
                  <a:gd name="T10" fmla="*/ 5 w 21"/>
                  <a:gd name="T11" fmla="*/ 46 h 92"/>
                  <a:gd name="T12" fmla="*/ 7 w 21"/>
                  <a:gd name="T13" fmla="*/ 34 h 92"/>
                  <a:gd name="T14" fmla="*/ 11 w 21"/>
                  <a:gd name="T15" fmla="*/ 23 h 92"/>
                  <a:gd name="T16" fmla="*/ 16 w 21"/>
                  <a:gd name="T17" fmla="*/ 12 h 92"/>
                  <a:gd name="T18" fmla="*/ 21 w 21"/>
                  <a:gd name="T19" fmla="*/ 0 h 92"/>
                  <a:gd name="T20" fmla="*/ 17 w 21"/>
                  <a:gd name="T21" fmla="*/ 23 h 92"/>
                  <a:gd name="T22" fmla="*/ 16 w 21"/>
                  <a:gd name="T23" fmla="*/ 46 h 92"/>
                  <a:gd name="T24" fmla="*/ 12 w 21"/>
                  <a:gd name="T25" fmla="*/ 70 h 92"/>
                  <a:gd name="T26" fmla="*/ 6 w 21"/>
                  <a:gd name="T27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92">
                    <a:moveTo>
                      <a:pt x="6" y="91"/>
                    </a:moveTo>
                    <a:lnTo>
                      <a:pt x="4" y="92"/>
                    </a:lnTo>
                    <a:lnTo>
                      <a:pt x="1" y="81"/>
                    </a:lnTo>
                    <a:lnTo>
                      <a:pt x="0" y="69"/>
                    </a:lnTo>
                    <a:lnTo>
                      <a:pt x="1" y="57"/>
                    </a:lnTo>
                    <a:lnTo>
                      <a:pt x="5" y="46"/>
                    </a:lnTo>
                    <a:lnTo>
                      <a:pt x="7" y="34"/>
                    </a:lnTo>
                    <a:lnTo>
                      <a:pt x="11" y="23"/>
                    </a:lnTo>
                    <a:lnTo>
                      <a:pt x="16" y="12"/>
                    </a:lnTo>
                    <a:lnTo>
                      <a:pt x="21" y="0"/>
                    </a:lnTo>
                    <a:lnTo>
                      <a:pt x="17" y="23"/>
                    </a:lnTo>
                    <a:lnTo>
                      <a:pt x="16" y="46"/>
                    </a:lnTo>
                    <a:lnTo>
                      <a:pt x="12" y="70"/>
                    </a:lnTo>
                    <a:lnTo>
                      <a:pt x="6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4" name="Freeform 616"/>
              <p:cNvSpPr>
                <a:spLocks/>
              </p:cNvSpPr>
              <p:nvPr/>
            </p:nvSpPr>
            <p:spPr bwMode="auto">
              <a:xfrm>
                <a:off x="2194" y="1379"/>
                <a:ext cx="15" cy="22"/>
              </a:xfrm>
              <a:custGeom>
                <a:avLst/>
                <a:gdLst>
                  <a:gd name="T0" fmla="*/ 45 w 45"/>
                  <a:gd name="T1" fmla="*/ 0 h 67"/>
                  <a:gd name="T2" fmla="*/ 45 w 45"/>
                  <a:gd name="T3" fmla="*/ 7 h 67"/>
                  <a:gd name="T4" fmla="*/ 44 w 45"/>
                  <a:gd name="T5" fmla="*/ 12 h 67"/>
                  <a:gd name="T6" fmla="*/ 40 w 45"/>
                  <a:gd name="T7" fmla="*/ 18 h 67"/>
                  <a:gd name="T8" fmla="*/ 37 w 45"/>
                  <a:gd name="T9" fmla="*/ 24 h 67"/>
                  <a:gd name="T10" fmla="*/ 39 w 45"/>
                  <a:gd name="T11" fmla="*/ 27 h 67"/>
                  <a:gd name="T12" fmla="*/ 34 w 45"/>
                  <a:gd name="T13" fmla="*/ 33 h 67"/>
                  <a:gd name="T14" fmla="*/ 30 w 45"/>
                  <a:gd name="T15" fmla="*/ 39 h 67"/>
                  <a:gd name="T16" fmla="*/ 26 w 45"/>
                  <a:gd name="T17" fmla="*/ 45 h 67"/>
                  <a:gd name="T18" fmla="*/ 23 w 45"/>
                  <a:gd name="T19" fmla="*/ 51 h 67"/>
                  <a:gd name="T20" fmla="*/ 18 w 45"/>
                  <a:gd name="T21" fmla="*/ 56 h 67"/>
                  <a:gd name="T22" fmla="*/ 13 w 45"/>
                  <a:gd name="T23" fmla="*/ 61 h 67"/>
                  <a:gd name="T24" fmla="*/ 7 w 45"/>
                  <a:gd name="T25" fmla="*/ 65 h 67"/>
                  <a:gd name="T26" fmla="*/ 0 w 45"/>
                  <a:gd name="T27" fmla="*/ 67 h 67"/>
                  <a:gd name="T28" fmla="*/ 0 w 45"/>
                  <a:gd name="T29" fmla="*/ 62 h 67"/>
                  <a:gd name="T30" fmla="*/ 6 w 45"/>
                  <a:gd name="T31" fmla="*/ 55 h 67"/>
                  <a:gd name="T32" fmla="*/ 12 w 45"/>
                  <a:gd name="T33" fmla="*/ 48 h 67"/>
                  <a:gd name="T34" fmla="*/ 17 w 45"/>
                  <a:gd name="T35" fmla="*/ 40 h 67"/>
                  <a:gd name="T36" fmla="*/ 22 w 45"/>
                  <a:gd name="T37" fmla="*/ 32 h 67"/>
                  <a:gd name="T38" fmla="*/ 26 w 45"/>
                  <a:gd name="T39" fmla="*/ 23 h 67"/>
                  <a:gd name="T40" fmla="*/ 31 w 45"/>
                  <a:gd name="T41" fmla="*/ 16 h 67"/>
                  <a:gd name="T42" fmla="*/ 36 w 45"/>
                  <a:gd name="T43" fmla="*/ 7 h 67"/>
                  <a:gd name="T44" fmla="*/ 42 w 45"/>
                  <a:gd name="T45" fmla="*/ 0 h 67"/>
                  <a:gd name="T46" fmla="*/ 45 w 45"/>
                  <a:gd name="T4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67">
                    <a:moveTo>
                      <a:pt x="45" y="0"/>
                    </a:moveTo>
                    <a:lnTo>
                      <a:pt x="45" y="7"/>
                    </a:lnTo>
                    <a:lnTo>
                      <a:pt x="44" y="12"/>
                    </a:lnTo>
                    <a:lnTo>
                      <a:pt x="40" y="18"/>
                    </a:lnTo>
                    <a:lnTo>
                      <a:pt x="37" y="24"/>
                    </a:lnTo>
                    <a:lnTo>
                      <a:pt x="39" y="27"/>
                    </a:lnTo>
                    <a:lnTo>
                      <a:pt x="34" y="33"/>
                    </a:lnTo>
                    <a:lnTo>
                      <a:pt x="30" y="39"/>
                    </a:lnTo>
                    <a:lnTo>
                      <a:pt x="26" y="45"/>
                    </a:lnTo>
                    <a:lnTo>
                      <a:pt x="23" y="51"/>
                    </a:lnTo>
                    <a:lnTo>
                      <a:pt x="18" y="56"/>
                    </a:lnTo>
                    <a:lnTo>
                      <a:pt x="13" y="61"/>
                    </a:lnTo>
                    <a:lnTo>
                      <a:pt x="7" y="65"/>
                    </a:lnTo>
                    <a:lnTo>
                      <a:pt x="0" y="67"/>
                    </a:lnTo>
                    <a:lnTo>
                      <a:pt x="0" y="62"/>
                    </a:lnTo>
                    <a:lnTo>
                      <a:pt x="6" y="55"/>
                    </a:lnTo>
                    <a:lnTo>
                      <a:pt x="12" y="48"/>
                    </a:lnTo>
                    <a:lnTo>
                      <a:pt x="17" y="40"/>
                    </a:lnTo>
                    <a:lnTo>
                      <a:pt x="22" y="32"/>
                    </a:lnTo>
                    <a:lnTo>
                      <a:pt x="26" y="23"/>
                    </a:lnTo>
                    <a:lnTo>
                      <a:pt x="31" y="16"/>
                    </a:lnTo>
                    <a:lnTo>
                      <a:pt x="36" y="7"/>
                    </a:lnTo>
                    <a:lnTo>
                      <a:pt x="42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5" name="Freeform 617"/>
              <p:cNvSpPr>
                <a:spLocks/>
              </p:cNvSpPr>
              <p:nvPr/>
            </p:nvSpPr>
            <p:spPr bwMode="auto">
              <a:xfrm>
                <a:off x="1841" y="1383"/>
                <a:ext cx="2" cy="6"/>
              </a:xfrm>
              <a:custGeom>
                <a:avLst/>
                <a:gdLst>
                  <a:gd name="T0" fmla="*/ 4 w 6"/>
                  <a:gd name="T1" fmla="*/ 19 h 19"/>
                  <a:gd name="T2" fmla="*/ 1 w 6"/>
                  <a:gd name="T3" fmla="*/ 15 h 19"/>
                  <a:gd name="T4" fmla="*/ 0 w 6"/>
                  <a:gd name="T5" fmla="*/ 10 h 19"/>
                  <a:gd name="T6" fmla="*/ 1 w 6"/>
                  <a:gd name="T7" fmla="*/ 5 h 19"/>
                  <a:gd name="T8" fmla="*/ 3 w 6"/>
                  <a:gd name="T9" fmla="*/ 1 h 19"/>
                  <a:gd name="T10" fmla="*/ 3 w 6"/>
                  <a:gd name="T11" fmla="*/ 0 h 19"/>
                  <a:gd name="T12" fmla="*/ 5 w 6"/>
                  <a:gd name="T13" fmla="*/ 4 h 19"/>
                  <a:gd name="T14" fmla="*/ 6 w 6"/>
                  <a:gd name="T15" fmla="*/ 9 h 19"/>
                  <a:gd name="T16" fmla="*/ 5 w 6"/>
                  <a:gd name="T17" fmla="*/ 14 h 19"/>
                  <a:gd name="T18" fmla="*/ 4 w 6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9">
                    <a:moveTo>
                      <a:pt x="4" y="19"/>
                    </a:moveTo>
                    <a:lnTo>
                      <a:pt x="1" y="15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4"/>
                    </a:lnTo>
                    <a:lnTo>
                      <a:pt x="6" y="9"/>
                    </a:lnTo>
                    <a:lnTo>
                      <a:pt x="5" y="14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6" name="Freeform 618"/>
              <p:cNvSpPr>
                <a:spLocks/>
              </p:cNvSpPr>
              <p:nvPr/>
            </p:nvSpPr>
            <p:spPr bwMode="auto">
              <a:xfrm>
                <a:off x="2033" y="1383"/>
                <a:ext cx="27" cy="34"/>
              </a:xfrm>
              <a:custGeom>
                <a:avLst/>
                <a:gdLst>
                  <a:gd name="T0" fmla="*/ 49 w 80"/>
                  <a:gd name="T1" fmla="*/ 43 h 103"/>
                  <a:gd name="T2" fmla="*/ 57 w 80"/>
                  <a:gd name="T3" fmla="*/ 57 h 103"/>
                  <a:gd name="T4" fmla="*/ 58 w 80"/>
                  <a:gd name="T5" fmla="*/ 52 h 103"/>
                  <a:gd name="T6" fmla="*/ 45 w 80"/>
                  <a:gd name="T7" fmla="*/ 28 h 103"/>
                  <a:gd name="T8" fmla="*/ 38 w 80"/>
                  <a:gd name="T9" fmla="*/ 12 h 103"/>
                  <a:gd name="T10" fmla="*/ 52 w 80"/>
                  <a:gd name="T11" fmla="*/ 22 h 103"/>
                  <a:gd name="T12" fmla="*/ 63 w 80"/>
                  <a:gd name="T13" fmla="*/ 36 h 103"/>
                  <a:gd name="T14" fmla="*/ 72 w 80"/>
                  <a:gd name="T15" fmla="*/ 52 h 103"/>
                  <a:gd name="T16" fmla="*/ 80 w 80"/>
                  <a:gd name="T17" fmla="*/ 68 h 103"/>
                  <a:gd name="T18" fmla="*/ 79 w 80"/>
                  <a:gd name="T19" fmla="*/ 82 h 103"/>
                  <a:gd name="T20" fmla="*/ 75 w 80"/>
                  <a:gd name="T21" fmla="*/ 94 h 103"/>
                  <a:gd name="T22" fmla="*/ 72 w 80"/>
                  <a:gd name="T23" fmla="*/ 87 h 103"/>
                  <a:gd name="T24" fmla="*/ 66 w 80"/>
                  <a:gd name="T25" fmla="*/ 81 h 103"/>
                  <a:gd name="T26" fmla="*/ 63 w 80"/>
                  <a:gd name="T27" fmla="*/ 94 h 103"/>
                  <a:gd name="T28" fmla="*/ 53 w 80"/>
                  <a:gd name="T29" fmla="*/ 103 h 103"/>
                  <a:gd name="T30" fmla="*/ 52 w 80"/>
                  <a:gd name="T31" fmla="*/ 102 h 103"/>
                  <a:gd name="T32" fmla="*/ 52 w 80"/>
                  <a:gd name="T33" fmla="*/ 101 h 103"/>
                  <a:gd name="T34" fmla="*/ 51 w 80"/>
                  <a:gd name="T35" fmla="*/ 93 h 103"/>
                  <a:gd name="T36" fmla="*/ 46 w 80"/>
                  <a:gd name="T37" fmla="*/ 86 h 103"/>
                  <a:gd name="T38" fmla="*/ 35 w 80"/>
                  <a:gd name="T39" fmla="*/ 87 h 103"/>
                  <a:gd name="T40" fmla="*/ 27 w 80"/>
                  <a:gd name="T41" fmla="*/ 75 h 103"/>
                  <a:gd name="T42" fmla="*/ 24 w 80"/>
                  <a:gd name="T43" fmla="*/ 61 h 103"/>
                  <a:gd name="T44" fmla="*/ 14 w 80"/>
                  <a:gd name="T45" fmla="*/ 44 h 103"/>
                  <a:gd name="T46" fmla="*/ 16 w 80"/>
                  <a:gd name="T47" fmla="*/ 38 h 103"/>
                  <a:gd name="T48" fmla="*/ 27 w 80"/>
                  <a:gd name="T49" fmla="*/ 49 h 103"/>
                  <a:gd name="T50" fmla="*/ 29 w 80"/>
                  <a:gd name="T51" fmla="*/ 41 h 103"/>
                  <a:gd name="T52" fmla="*/ 14 w 80"/>
                  <a:gd name="T53" fmla="*/ 16 h 103"/>
                  <a:gd name="T54" fmla="*/ 2 w 80"/>
                  <a:gd name="T55" fmla="*/ 6 h 103"/>
                  <a:gd name="T56" fmla="*/ 0 w 80"/>
                  <a:gd name="T57" fmla="*/ 3 h 103"/>
                  <a:gd name="T58" fmla="*/ 7 w 80"/>
                  <a:gd name="T59" fmla="*/ 3 h 103"/>
                  <a:gd name="T60" fmla="*/ 19 w 80"/>
                  <a:gd name="T61" fmla="*/ 10 h 103"/>
                  <a:gd name="T62" fmla="*/ 30 w 80"/>
                  <a:gd name="T63" fmla="*/ 19 h 103"/>
                  <a:gd name="T64" fmla="*/ 40 w 80"/>
                  <a:gd name="T65" fmla="*/ 3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" h="103">
                    <a:moveTo>
                      <a:pt x="44" y="37"/>
                    </a:moveTo>
                    <a:lnTo>
                      <a:pt x="49" y="43"/>
                    </a:lnTo>
                    <a:lnTo>
                      <a:pt x="53" y="50"/>
                    </a:lnTo>
                    <a:lnTo>
                      <a:pt x="57" y="57"/>
                    </a:lnTo>
                    <a:lnTo>
                      <a:pt x="61" y="64"/>
                    </a:lnTo>
                    <a:lnTo>
                      <a:pt x="58" y="52"/>
                    </a:lnTo>
                    <a:lnTo>
                      <a:pt x="52" y="39"/>
                    </a:lnTo>
                    <a:lnTo>
                      <a:pt x="45" y="2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46" y="17"/>
                    </a:lnTo>
                    <a:lnTo>
                      <a:pt x="52" y="22"/>
                    </a:lnTo>
                    <a:lnTo>
                      <a:pt x="58" y="28"/>
                    </a:lnTo>
                    <a:lnTo>
                      <a:pt x="63" y="36"/>
                    </a:lnTo>
                    <a:lnTo>
                      <a:pt x="68" y="43"/>
                    </a:lnTo>
                    <a:lnTo>
                      <a:pt x="72" y="52"/>
                    </a:lnTo>
                    <a:lnTo>
                      <a:pt x="77" y="60"/>
                    </a:lnTo>
                    <a:lnTo>
                      <a:pt x="80" y="68"/>
                    </a:lnTo>
                    <a:lnTo>
                      <a:pt x="80" y="75"/>
                    </a:lnTo>
                    <a:lnTo>
                      <a:pt x="79" y="82"/>
                    </a:lnTo>
                    <a:lnTo>
                      <a:pt x="78" y="88"/>
                    </a:lnTo>
                    <a:lnTo>
                      <a:pt x="75" y="94"/>
                    </a:lnTo>
                    <a:lnTo>
                      <a:pt x="73" y="91"/>
                    </a:lnTo>
                    <a:lnTo>
                      <a:pt x="72" y="87"/>
                    </a:lnTo>
                    <a:lnTo>
                      <a:pt x="69" y="83"/>
                    </a:lnTo>
                    <a:lnTo>
                      <a:pt x="66" y="81"/>
                    </a:lnTo>
                    <a:lnTo>
                      <a:pt x="64" y="87"/>
                    </a:lnTo>
                    <a:lnTo>
                      <a:pt x="63" y="94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2" y="103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1"/>
                    </a:lnTo>
                    <a:lnTo>
                      <a:pt x="53" y="97"/>
                    </a:lnTo>
                    <a:lnTo>
                      <a:pt x="51" y="93"/>
                    </a:lnTo>
                    <a:lnTo>
                      <a:pt x="49" y="90"/>
                    </a:lnTo>
                    <a:lnTo>
                      <a:pt x="46" y="86"/>
                    </a:lnTo>
                    <a:lnTo>
                      <a:pt x="41" y="91"/>
                    </a:lnTo>
                    <a:lnTo>
                      <a:pt x="35" y="87"/>
                    </a:lnTo>
                    <a:lnTo>
                      <a:pt x="30" y="82"/>
                    </a:lnTo>
                    <a:lnTo>
                      <a:pt x="27" y="75"/>
                    </a:lnTo>
                    <a:lnTo>
                      <a:pt x="23" y="70"/>
                    </a:lnTo>
                    <a:lnTo>
                      <a:pt x="24" y="61"/>
                    </a:lnTo>
                    <a:lnTo>
                      <a:pt x="20" y="53"/>
                    </a:lnTo>
                    <a:lnTo>
                      <a:pt x="14" y="44"/>
                    </a:lnTo>
                    <a:lnTo>
                      <a:pt x="9" y="36"/>
                    </a:lnTo>
                    <a:lnTo>
                      <a:pt x="16" y="38"/>
                    </a:lnTo>
                    <a:lnTo>
                      <a:pt x="22" y="43"/>
                    </a:lnTo>
                    <a:lnTo>
                      <a:pt x="27" y="49"/>
                    </a:lnTo>
                    <a:lnTo>
                      <a:pt x="31" y="54"/>
                    </a:lnTo>
                    <a:lnTo>
                      <a:pt x="29" y="41"/>
                    </a:lnTo>
                    <a:lnTo>
                      <a:pt x="23" y="27"/>
                    </a:lnTo>
                    <a:lnTo>
                      <a:pt x="14" y="16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13" y="5"/>
                    </a:lnTo>
                    <a:lnTo>
                      <a:pt x="19" y="10"/>
                    </a:lnTo>
                    <a:lnTo>
                      <a:pt x="25" y="14"/>
                    </a:lnTo>
                    <a:lnTo>
                      <a:pt x="30" y="19"/>
                    </a:lnTo>
                    <a:lnTo>
                      <a:pt x="36" y="25"/>
                    </a:lnTo>
                    <a:lnTo>
                      <a:pt x="40" y="31"/>
                    </a:lnTo>
                    <a:lnTo>
                      <a:pt x="4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7" name="Freeform 619"/>
              <p:cNvSpPr>
                <a:spLocks/>
              </p:cNvSpPr>
              <p:nvPr/>
            </p:nvSpPr>
            <p:spPr bwMode="auto">
              <a:xfrm>
                <a:off x="2317" y="1385"/>
                <a:ext cx="19" cy="31"/>
              </a:xfrm>
              <a:custGeom>
                <a:avLst/>
                <a:gdLst>
                  <a:gd name="T0" fmla="*/ 2 w 56"/>
                  <a:gd name="T1" fmla="*/ 0 h 91"/>
                  <a:gd name="T2" fmla="*/ 4 w 56"/>
                  <a:gd name="T3" fmla="*/ 12 h 91"/>
                  <a:gd name="T4" fmla="*/ 8 w 56"/>
                  <a:gd name="T5" fmla="*/ 24 h 91"/>
                  <a:gd name="T6" fmla="*/ 13 w 56"/>
                  <a:gd name="T7" fmla="*/ 36 h 91"/>
                  <a:gd name="T8" fmla="*/ 19 w 56"/>
                  <a:gd name="T9" fmla="*/ 47 h 91"/>
                  <a:gd name="T10" fmla="*/ 26 w 56"/>
                  <a:gd name="T11" fmla="*/ 58 h 91"/>
                  <a:gd name="T12" fmla="*/ 35 w 56"/>
                  <a:gd name="T13" fmla="*/ 68 h 91"/>
                  <a:gd name="T14" fmla="*/ 45 w 56"/>
                  <a:gd name="T15" fmla="*/ 78 h 91"/>
                  <a:gd name="T16" fmla="*/ 56 w 56"/>
                  <a:gd name="T17" fmla="*/ 85 h 91"/>
                  <a:gd name="T18" fmla="*/ 56 w 56"/>
                  <a:gd name="T19" fmla="*/ 86 h 91"/>
                  <a:gd name="T20" fmla="*/ 56 w 56"/>
                  <a:gd name="T21" fmla="*/ 89 h 91"/>
                  <a:gd name="T22" fmla="*/ 55 w 56"/>
                  <a:gd name="T23" fmla="*/ 90 h 91"/>
                  <a:gd name="T24" fmla="*/ 53 w 56"/>
                  <a:gd name="T25" fmla="*/ 91 h 91"/>
                  <a:gd name="T26" fmla="*/ 42 w 56"/>
                  <a:gd name="T27" fmla="*/ 90 h 91"/>
                  <a:gd name="T28" fmla="*/ 33 w 56"/>
                  <a:gd name="T29" fmla="*/ 86 h 91"/>
                  <a:gd name="T30" fmla="*/ 24 w 56"/>
                  <a:gd name="T31" fmla="*/ 79 h 91"/>
                  <a:gd name="T32" fmla="*/ 18 w 56"/>
                  <a:gd name="T33" fmla="*/ 71 h 91"/>
                  <a:gd name="T34" fmla="*/ 11 w 56"/>
                  <a:gd name="T35" fmla="*/ 53 h 91"/>
                  <a:gd name="T36" fmla="*/ 4 w 56"/>
                  <a:gd name="T37" fmla="*/ 38 h 91"/>
                  <a:gd name="T38" fmla="*/ 0 w 56"/>
                  <a:gd name="T39" fmla="*/ 19 h 91"/>
                  <a:gd name="T40" fmla="*/ 0 w 56"/>
                  <a:gd name="T41" fmla="*/ 1 h 91"/>
                  <a:gd name="T42" fmla="*/ 0 w 56"/>
                  <a:gd name="T43" fmla="*/ 1 h 91"/>
                  <a:gd name="T44" fmla="*/ 1 w 56"/>
                  <a:gd name="T45" fmla="*/ 0 h 91"/>
                  <a:gd name="T46" fmla="*/ 1 w 56"/>
                  <a:gd name="T47" fmla="*/ 0 h 91"/>
                  <a:gd name="T48" fmla="*/ 2 w 56"/>
                  <a:gd name="T4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91">
                    <a:moveTo>
                      <a:pt x="2" y="0"/>
                    </a:moveTo>
                    <a:lnTo>
                      <a:pt x="4" y="12"/>
                    </a:lnTo>
                    <a:lnTo>
                      <a:pt x="8" y="24"/>
                    </a:lnTo>
                    <a:lnTo>
                      <a:pt x="13" y="36"/>
                    </a:lnTo>
                    <a:lnTo>
                      <a:pt x="19" y="47"/>
                    </a:lnTo>
                    <a:lnTo>
                      <a:pt x="26" y="58"/>
                    </a:lnTo>
                    <a:lnTo>
                      <a:pt x="35" y="68"/>
                    </a:lnTo>
                    <a:lnTo>
                      <a:pt x="45" y="78"/>
                    </a:lnTo>
                    <a:lnTo>
                      <a:pt x="56" y="85"/>
                    </a:lnTo>
                    <a:lnTo>
                      <a:pt x="56" y="86"/>
                    </a:lnTo>
                    <a:lnTo>
                      <a:pt x="56" y="89"/>
                    </a:lnTo>
                    <a:lnTo>
                      <a:pt x="55" y="90"/>
                    </a:lnTo>
                    <a:lnTo>
                      <a:pt x="53" y="91"/>
                    </a:lnTo>
                    <a:lnTo>
                      <a:pt x="42" y="90"/>
                    </a:lnTo>
                    <a:lnTo>
                      <a:pt x="33" y="86"/>
                    </a:lnTo>
                    <a:lnTo>
                      <a:pt x="24" y="79"/>
                    </a:lnTo>
                    <a:lnTo>
                      <a:pt x="18" y="71"/>
                    </a:lnTo>
                    <a:lnTo>
                      <a:pt x="11" y="53"/>
                    </a:lnTo>
                    <a:lnTo>
                      <a:pt x="4" y="38"/>
                    </a:lnTo>
                    <a:lnTo>
                      <a:pt x="0" y="19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8" name="Freeform 620"/>
              <p:cNvSpPr>
                <a:spLocks/>
              </p:cNvSpPr>
              <p:nvPr/>
            </p:nvSpPr>
            <p:spPr bwMode="auto">
              <a:xfrm>
                <a:off x="2172" y="1390"/>
                <a:ext cx="5" cy="16"/>
              </a:xfrm>
              <a:custGeom>
                <a:avLst/>
                <a:gdLst>
                  <a:gd name="T0" fmla="*/ 15 w 15"/>
                  <a:gd name="T1" fmla="*/ 25 h 47"/>
                  <a:gd name="T2" fmla="*/ 14 w 15"/>
                  <a:gd name="T3" fmla="*/ 31 h 47"/>
                  <a:gd name="T4" fmla="*/ 14 w 15"/>
                  <a:gd name="T5" fmla="*/ 37 h 47"/>
                  <a:gd name="T6" fmla="*/ 12 w 15"/>
                  <a:gd name="T7" fmla="*/ 43 h 47"/>
                  <a:gd name="T8" fmla="*/ 8 w 15"/>
                  <a:gd name="T9" fmla="*/ 47 h 47"/>
                  <a:gd name="T10" fmla="*/ 6 w 15"/>
                  <a:gd name="T11" fmla="*/ 17 h 47"/>
                  <a:gd name="T12" fmla="*/ 4 w 15"/>
                  <a:gd name="T13" fmla="*/ 13 h 47"/>
                  <a:gd name="T14" fmla="*/ 2 w 15"/>
                  <a:gd name="T15" fmla="*/ 9 h 47"/>
                  <a:gd name="T16" fmla="*/ 0 w 15"/>
                  <a:gd name="T17" fmla="*/ 5 h 47"/>
                  <a:gd name="T18" fmla="*/ 2 w 15"/>
                  <a:gd name="T19" fmla="*/ 0 h 47"/>
                  <a:gd name="T20" fmla="*/ 7 w 15"/>
                  <a:gd name="T21" fmla="*/ 5 h 47"/>
                  <a:gd name="T22" fmla="*/ 12 w 15"/>
                  <a:gd name="T23" fmla="*/ 10 h 47"/>
                  <a:gd name="T24" fmla="*/ 14 w 15"/>
                  <a:gd name="T25" fmla="*/ 17 h 47"/>
                  <a:gd name="T26" fmla="*/ 15 w 15"/>
                  <a:gd name="T27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47">
                    <a:moveTo>
                      <a:pt x="15" y="25"/>
                    </a:moveTo>
                    <a:lnTo>
                      <a:pt x="14" y="31"/>
                    </a:lnTo>
                    <a:lnTo>
                      <a:pt x="14" y="37"/>
                    </a:lnTo>
                    <a:lnTo>
                      <a:pt x="12" y="43"/>
                    </a:lnTo>
                    <a:lnTo>
                      <a:pt x="8" y="47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12" y="10"/>
                    </a:lnTo>
                    <a:lnTo>
                      <a:pt x="14" y="17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9" name="Freeform 621"/>
              <p:cNvSpPr>
                <a:spLocks/>
              </p:cNvSpPr>
              <p:nvPr/>
            </p:nvSpPr>
            <p:spPr bwMode="auto">
              <a:xfrm>
                <a:off x="2153" y="1396"/>
                <a:ext cx="20" cy="9"/>
              </a:xfrm>
              <a:custGeom>
                <a:avLst/>
                <a:gdLst>
                  <a:gd name="T0" fmla="*/ 60 w 60"/>
                  <a:gd name="T1" fmla="*/ 6 h 27"/>
                  <a:gd name="T2" fmla="*/ 60 w 60"/>
                  <a:gd name="T3" fmla="*/ 12 h 27"/>
                  <a:gd name="T4" fmla="*/ 60 w 60"/>
                  <a:gd name="T5" fmla="*/ 17 h 27"/>
                  <a:gd name="T6" fmla="*/ 56 w 60"/>
                  <a:gd name="T7" fmla="*/ 22 h 27"/>
                  <a:gd name="T8" fmla="*/ 51 w 60"/>
                  <a:gd name="T9" fmla="*/ 24 h 27"/>
                  <a:gd name="T10" fmla="*/ 45 w 60"/>
                  <a:gd name="T11" fmla="*/ 25 h 27"/>
                  <a:gd name="T12" fmla="*/ 40 w 60"/>
                  <a:gd name="T13" fmla="*/ 27 h 27"/>
                  <a:gd name="T14" fmla="*/ 34 w 60"/>
                  <a:gd name="T15" fmla="*/ 27 h 27"/>
                  <a:gd name="T16" fmla="*/ 28 w 60"/>
                  <a:gd name="T17" fmla="*/ 25 h 27"/>
                  <a:gd name="T18" fmla="*/ 23 w 60"/>
                  <a:gd name="T19" fmla="*/ 24 h 27"/>
                  <a:gd name="T20" fmla="*/ 17 w 60"/>
                  <a:gd name="T21" fmla="*/ 23 h 27"/>
                  <a:gd name="T22" fmla="*/ 11 w 60"/>
                  <a:gd name="T23" fmla="*/ 22 h 27"/>
                  <a:gd name="T24" fmla="*/ 5 w 60"/>
                  <a:gd name="T25" fmla="*/ 20 h 27"/>
                  <a:gd name="T26" fmla="*/ 4 w 60"/>
                  <a:gd name="T27" fmla="*/ 17 h 27"/>
                  <a:gd name="T28" fmla="*/ 1 w 60"/>
                  <a:gd name="T29" fmla="*/ 14 h 27"/>
                  <a:gd name="T30" fmla="*/ 0 w 60"/>
                  <a:gd name="T31" fmla="*/ 12 h 27"/>
                  <a:gd name="T32" fmla="*/ 0 w 60"/>
                  <a:gd name="T33" fmla="*/ 9 h 27"/>
                  <a:gd name="T34" fmla="*/ 7 w 60"/>
                  <a:gd name="T35" fmla="*/ 9 h 27"/>
                  <a:gd name="T36" fmla="*/ 15 w 60"/>
                  <a:gd name="T37" fmla="*/ 8 h 27"/>
                  <a:gd name="T38" fmla="*/ 21 w 60"/>
                  <a:gd name="T39" fmla="*/ 7 h 27"/>
                  <a:gd name="T40" fmla="*/ 28 w 60"/>
                  <a:gd name="T41" fmla="*/ 5 h 27"/>
                  <a:gd name="T42" fmla="*/ 34 w 60"/>
                  <a:gd name="T43" fmla="*/ 2 h 27"/>
                  <a:gd name="T44" fmla="*/ 41 w 60"/>
                  <a:gd name="T45" fmla="*/ 1 h 27"/>
                  <a:gd name="T46" fmla="*/ 49 w 60"/>
                  <a:gd name="T47" fmla="*/ 0 h 27"/>
                  <a:gd name="T48" fmla="*/ 57 w 60"/>
                  <a:gd name="T49" fmla="*/ 1 h 27"/>
                  <a:gd name="T50" fmla="*/ 60 w 60"/>
                  <a:gd name="T51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27">
                    <a:moveTo>
                      <a:pt x="60" y="6"/>
                    </a:moveTo>
                    <a:lnTo>
                      <a:pt x="60" y="12"/>
                    </a:lnTo>
                    <a:lnTo>
                      <a:pt x="60" y="17"/>
                    </a:lnTo>
                    <a:lnTo>
                      <a:pt x="56" y="22"/>
                    </a:lnTo>
                    <a:lnTo>
                      <a:pt x="51" y="24"/>
                    </a:lnTo>
                    <a:lnTo>
                      <a:pt x="45" y="25"/>
                    </a:lnTo>
                    <a:lnTo>
                      <a:pt x="40" y="27"/>
                    </a:lnTo>
                    <a:lnTo>
                      <a:pt x="34" y="27"/>
                    </a:lnTo>
                    <a:lnTo>
                      <a:pt x="28" y="25"/>
                    </a:lnTo>
                    <a:lnTo>
                      <a:pt x="23" y="24"/>
                    </a:lnTo>
                    <a:lnTo>
                      <a:pt x="17" y="23"/>
                    </a:lnTo>
                    <a:lnTo>
                      <a:pt x="11" y="22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15" y="8"/>
                    </a:lnTo>
                    <a:lnTo>
                      <a:pt x="21" y="7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7" y="1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0" name="Freeform 622"/>
              <p:cNvSpPr>
                <a:spLocks/>
              </p:cNvSpPr>
              <p:nvPr/>
            </p:nvSpPr>
            <p:spPr bwMode="auto">
              <a:xfrm>
                <a:off x="1890" y="1398"/>
                <a:ext cx="10" cy="6"/>
              </a:xfrm>
              <a:custGeom>
                <a:avLst/>
                <a:gdLst>
                  <a:gd name="T0" fmla="*/ 29 w 29"/>
                  <a:gd name="T1" fmla="*/ 5 h 16"/>
                  <a:gd name="T2" fmla="*/ 27 w 29"/>
                  <a:gd name="T3" fmla="*/ 8 h 16"/>
                  <a:gd name="T4" fmla="*/ 23 w 29"/>
                  <a:gd name="T5" fmla="*/ 11 h 16"/>
                  <a:gd name="T6" fmla="*/ 18 w 29"/>
                  <a:gd name="T7" fmla="*/ 13 h 16"/>
                  <a:gd name="T8" fmla="*/ 15 w 29"/>
                  <a:gd name="T9" fmla="*/ 16 h 16"/>
                  <a:gd name="T10" fmla="*/ 11 w 29"/>
                  <a:gd name="T11" fmla="*/ 16 h 16"/>
                  <a:gd name="T12" fmla="*/ 9 w 29"/>
                  <a:gd name="T13" fmla="*/ 14 h 16"/>
                  <a:gd name="T14" fmla="*/ 6 w 29"/>
                  <a:gd name="T15" fmla="*/ 12 h 16"/>
                  <a:gd name="T16" fmla="*/ 4 w 29"/>
                  <a:gd name="T17" fmla="*/ 8 h 16"/>
                  <a:gd name="T18" fmla="*/ 4 w 29"/>
                  <a:gd name="T19" fmla="*/ 7 h 16"/>
                  <a:gd name="T20" fmla="*/ 2 w 29"/>
                  <a:gd name="T21" fmla="*/ 5 h 16"/>
                  <a:gd name="T22" fmla="*/ 1 w 29"/>
                  <a:gd name="T23" fmla="*/ 3 h 16"/>
                  <a:gd name="T24" fmla="*/ 0 w 29"/>
                  <a:gd name="T25" fmla="*/ 2 h 16"/>
                  <a:gd name="T26" fmla="*/ 7 w 29"/>
                  <a:gd name="T27" fmla="*/ 0 h 16"/>
                  <a:gd name="T28" fmla="*/ 15 w 29"/>
                  <a:gd name="T29" fmla="*/ 1 h 16"/>
                  <a:gd name="T30" fmla="*/ 22 w 29"/>
                  <a:gd name="T31" fmla="*/ 3 h 16"/>
                  <a:gd name="T32" fmla="*/ 29 w 29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6">
                    <a:moveTo>
                      <a:pt x="29" y="5"/>
                    </a:moveTo>
                    <a:lnTo>
                      <a:pt x="27" y="8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5" y="16"/>
                    </a:lnTo>
                    <a:lnTo>
                      <a:pt x="11" y="16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1" name="Freeform 623"/>
              <p:cNvSpPr>
                <a:spLocks/>
              </p:cNvSpPr>
              <p:nvPr/>
            </p:nvSpPr>
            <p:spPr bwMode="auto">
              <a:xfrm>
                <a:off x="2158" y="1399"/>
                <a:ext cx="8" cy="4"/>
              </a:xfrm>
              <a:custGeom>
                <a:avLst/>
                <a:gdLst>
                  <a:gd name="T0" fmla="*/ 23 w 23"/>
                  <a:gd name="T1" fmla="*/ 0 h 10"/>
                  <a:gd name="T2" fmla="*/ 21 w 23"/>
                  <a:gd name="T3" fmla="*/ 3 h 10"/>
                  <a:gd name="T4" fmla="*/ 20 w 23"/>
                  <a:gd name="T5" fmla="*/ 5 h 10"/>
                  <a:gd name="T6" fmla="*/ 18 w 23"/>
                  <a:gd name="T7" fmla="*/ 8 h 10"/>
                  <a:gd name="T8" fmla="*/ 16 w 23"/>
                  <a:gd name="T9" fmla="*/ 9 h 10"/>
                  <a:gd name="T10" fmla="*/ 11 w 23"/>
                  <a:gd name="T11" fmla="*/ 10 h 10"/>
                  <a:gd name="T12" fmla="*/ 7 w 23"/>
                  <a:gd name="T13" fmla="*/ 9 h 10"/>
                  <a:gd name="T14" fmla="*/ 4 w 23"/>
                  <a:gd name="T15" fmla="*/ 8 h 10"/>
                  <a:gd name="T16" fmla="*/ 0 w 23"/>
                  <a:gd name="T17" fmla="*/ 7 h 10"/>
                  <a:gd name="T18" fmla="*/ 6 w 23"/>
                  <a:gd name="T19" fmla="*/ 5 h 10"/>
                  <a:gd name="T20" fmla="*/ 11 w 23"/>
                  <a:gd name="T21" fmla="*/ 4 h 10"/>
                  <a:gd name="T22" fmla="*/ 17 w 23"/>
                  <a:gd name="T23" fmla="*/ 3 h 10"/>
                  <a:gd name="T24" fmla="*/ 23 w 23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0">
                    <a:moveTo>
                      <a:pt x="23" y="0"/>
                    </a:moveTo>
                    <a:lnTo>
                      <a:pt x="21" y="3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1" y="10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7"/>
                    </a:lnTo>
                    <a:lnTo>
                      <a:pt x="6" y="5"/>
                    </a:lnTo>
                    <a:lnTo>
                      <a:pt x="11" y="4"/>
                    </a:lnTo>
                    <a:lnTo>
                      <a:pt x="17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2" name="Freeform 624"/>
              <p:cNvSpPr>
                <a:spLocks/>
              </p:cNvSpPr>
              <p:nvPr/>
            </p:nvSpPr>
            <p:spPr bwMode="auto">
              <a:xfrm>
                <a:off x="1878" y="1405"/>
                <a:ext cx="18" cy="8"/>
              </a:xfrm>
              <a:custGeom>
                <a:avLst/>
                <a:gdLst>
                  <a:gd name="T0" fmla="*/ 54 w 54"/>
                  <a:gd name="T1" fmla="*/ 11 h 24"/>
                  <a:gd name="T2" fmla="*/ 47 w 54"/>
                  <a:gd name="T3" fmla="*/ 15 h 24"/>
                  <a:gd name="T4" fmla="*/ 41 w 54"/>
                  <a:gd name="T5" fmla="*/ 20 h 24"/>
                  <a:gd name="T6" fmla="*/ 33 w 54"/>
                  <a:gd name="T7" fmla="*/ 24 h 24"/>
                  <a:gd name="T8" fmla="*/ 26 w 54"/>
                  <a:gd name="T9" fmla="*/ 22 h 24"/>
                  <a:gd name="T10" fmla="*/ 20 w 54"/>
                  <a:gd name="T11" fmla="*/ 16 h 24"/>
                  <a:gd name="T12" fmla="*/ 13 w 54"/>
                  <a:gd name="T13" fmla="*/ 11 h 24"/>
                  <a:gd name="T14" fmla="*/ 6 w 54"/>
                  <a:gd name="T15" fmla="*/ 6 h 24"/>
                  <a:gd name="T16" fmla="*/ 0 w 54"/>
                  <a:gd name="T17" fmla="*/ 0 h 24"/>
                  <a:gd name="T18" fmla="*/ 6 w 54"/>
                  <a:gd name="T19" fmla="*/ 3 h 24"/>
                  <a:gd name="T20" fmla="*/ 14 w 54"/>
                  <a:gd name="T21" fmla="*/ 5 h 24"/>
                  <a:gd name="T22" fmla="*/ 20 w 54"/>
                  <a:gd name="T23" fmla="*/ 6 h 24"/>
                  <a:gd name="T24" fmla="*/ 26 w 54"/>
                  <a:gd name="T25" fmla="*/ 9 h 24"/>
                  <a:gd name="T26" fmla="*/ 33 w 54"/>
                  <a:gd name="T27" fmla="*/ 10 h 24"/>
                  <a:gd name="T28" fmla="*/ 39 w 54"/>
                  <a:gd name="T29" fmla="*/ 11 h 24"/>
                  <a:gd name="T30" fmla="*/ 47 w 54"/>
                  <a:gd name="T31" fmla="*/ 11 h 24"/>
                  <a:gd name="T32" fmla="*/ 54 w 54"/>
                  <a:gd name="T3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24">
                    <a:moveTo>
                      <a:pt x="54" y="11"/>
                    </a:moveTo>
                    <a:lnTo>
                      <a:pt x="47" y="15"/>
                    </a:lnTo>
                    <a:lnTo>
                      <a:pt x="41" y="20"/>
                    </a:lnTo>
                    <a:lnTo>
                      <a:pt x="33" y="24"/>
                    </a:lnTo>
                    <a:lnTo>
                      <a:pt x="26" y="22"/>
                    </a:lnTo>
                    <a:lnTo>
                      <a:pt x="20" y="16"/>
                    </a:lnTo>
                    <a:lnTo>
                      <a:pt x="13" y="11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4" y="5"/>
                    </a:lnTo>
                    <a:lnTo>
                      <a:pt x="20" y="6"/>
                    </a:lnTo>
                    <a:lnTo>
                      <a:pt x="26" y="9"/>
                    </a:lnTo>
                    <a:lnTo>
                      <a:pt x="33" y="10"/>
                    </a:lnTo>
                    <a:lnTo>
                      <a:pt x="39" y="11"/>
                    </a:lnTo>
                    <a:lnTo>
                      <a:pt x="47" y="11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3" name="Freeform 625"/>
              <p:cNvSpPr>
                <a:spLocks/>
              </p:cNvSpPr>
              <p:nvPr/>
            </p:nvSpPr>
            <p:spPr bwMode="auto">
              <a:xfrm>
                <a:off x="2157" y="1407"/>
                <a:ext cx="9" cy="5"/>
              </a:xfrm>
              <a:custGeom>
                <a:avLst/>
                <a:gdLst>
                  <a:gd name="T0" fmla="*/ 28 w 28"/>
                  <a:gd name="T1" fmla="*/ 13 h 16"/>
                  <a:gd name="T2" fmla="*/ 27 w 28"/>
                  <a:gd name="T3" fmla="*/ 15 h 16"/>
                  <a:gd name="T4" fmla="*/ 25 w 28"/>
                  <a:gd name="T5" fmla="*/ 16 h 16"/>
                  <a:gd name="T6" fmla="*/ 22 w 28"/>
                  <a:gd name="T7" fmla="*/ 16 h 16"/>
                  <a:gd name="T8" fmla="*/ 20 w 28"/>
                  <a:gd name="T9" fmla="*/ 15 h 16"/>
                  <a:gd name="T10" fmla="*/ 15 w 28"/>
                  <a:gd name="T11" fmla="*/ 13 h 16"/>
                  <a:gd name="T12" fmla="*/ 10 w 28"/>
                  <a:gd name="T13" fmla="*/ 10 h 16"/>
                  <a:gd name="T14" fmla="*/ 5 w 28"/>
                  <a:gd name="T15" fmla="*/ 8 h 16"/>
                  <a:gd name="T16" fmla="*/ 0 w 28"/>
                  <a:gd name="T17" fmla="*/ 5 h 16"/>
                  <a:gd name="T18" fmla="*/ 1 w 28"/>
                  <a:gd name="T19" fmla="*/ 3 h 16"/>
                  <a:gd name="T20" fmla="*/ 3 w 28"/>
                  <a:gd name="T21" fmla="*/ 2 h 16"/>
                  <a:gd name="T22" fmla="*/ 5 w 28"/>
                  <a:gd name="T23" fmla="*/ 2 h 16"/>
                  <a:gd name="T24" fmla="*/ 6 w 28"/>
                  <a:gd name="T25" fmla="*/ 0 h 16"/>
                  <a:gd name="T26" fmla="*/ 12 w 28"/>
                  <a:gd name="T27" fmla="*/ 2 h 16"/>
                  <a:gd name="T28" fmla="*/ 18 w 28"/>
                  <a:gd name="T29" fmla="*/ 4 h 16"/>
                  <a:gd name="T30" fmla="*/ 23 w 28"/>
                  <a:gd name="T31" fmla="*/ 9 h 16"/>
                  <a:gd name="T32" fmla="*/ 28 w 28"/>
                  <a:gd name="T3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6">
                    <a:moveTo>
                      <a:pt x="28" y="13"/>
                    </a:moveTo>
                    <a:lnTo>
                      <a:pt x="27" y="15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0" y="15"/>
                    </a:lnTo>
                    <a:lnTo>
                      <a:pt x="15" y="13"/>
                    </a:lnTo>
                    <a:lnTo>
                      <a:pt x="10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3" y="9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4" name="Freeform 626"/>
              <p:cNvSpPr>
                <a:spLocks/>
              </p:cNvSpPr>
              <p:nvPr/>
            </p:nvSpPr>
            <p:spPr bwMode="auto">
              <a:xfrm>
                <a:off x="2411" y="1409"/>
                <a:ext cx="12" cy="37"/>
              </a:xfrm>
              <a:custGeom>
                <a:avLst/>
                <a:gdLst>
                  <a:gd name="T0" fmla="*/ 33 w 34"/>
                  <a:gd name="T1" fmla="*/ 5 h 111"/>
                  <a:gd name="T2" fmla="*/ 34 w 34"/>
                  <a:gd name="T3" fmla="*/ 22 h 111"/>
                  <a:gd name="T4" fmla="*/ 33 w 34"/>
                  <a:gd name="T5" fmla="*/ 38 h 111"/>
                  <a:gd name="T6" fmla="*/ 29 w 34"/>
                  <a:gd name="T7" fmla="*/ 52 h 111"/>
                  <a:gd name="T8" fmla="*/ 24 w 34"/>
                  <a:gd name="T9" fmla="*/ 68 h 111"/>
                  <a:gd name="T10" fmla="*/ 22 w 34"/>
                  <a:gd name="T11" fmla="*/ 79 h 111"/>
                  <a:gd name="T12" fmla="*/ 18 w 34"/>
                  <a:gd name="T13" fmla="*/ 90 h 111"/>
                  <a:gd name="T14" fmla="*/ 13 w 34"/>
                  <a:gd name="T15" fmla="*/ 100 h 111"/>
                  <a:gd name="T16" fmla="*/ 6 w 34"/>
                  <a:gd name="T17" fmla="*/ 110 h 111"/>
                  <a:gd name="T18" fmla="*/ 5 w 34"/>
                  <a:gd name="T19" fmla="*/ 110 h 111"/>
                  <a:gd name="T20" fmla="*/ 2 w 34"/>
                  <a:gd name="T21" fmla="*/ 111 h 111"/>
                  <a:gd name="T22" fmla="*/ 1 w 34"/>
                  <a:gd name="T23" fmla="*/ 111 h 111"/>
                  <a:gd name="T24" fmla="*/ 0 w 34"/>
                  <a:gd name="T25" fmla="*/ 109 h 111"/>
                  <a:gd name="T26" fmla="*/ 8 w 34"/>
                  <a:gd name="T27" fmla="*/ 83 h 111"/>
                  <a:gd name="T28" fmla="*/ 16 w 34"/>
                  <a:gd name="T29" fmla="*/ 57 h 111"/>
                  <a:gd name="T30" fmla="*/ 22 w 34"/>
                  <a:gd name="T31" fmla="*/ 32 h 111"/>
                  <a:gd name="T32" fmla="*/ 22 w 34"/>
                  <a:gd name="T33" fmla="*/ 3 h 111"/>
                  <a:gd name="T34" fmla="*/ 23 w 34"/>
                  <a:gd name="T35" fmla="*/ 2 h 111"/>
                  <a:gd name="T36" fmla="*/ 24 w 34"/>
                  <a:gd name="T37" fmla="*/ 1 h 111"/>
                  <a:gd name="T38" fmla="*/ 27 w 34"/>
                  <a:gd name="T39" fmla="*/ 1 h 111"/>
                  <a:gd name="T40" fmla="*/ 27 w 34"/>
                  <a:gd name="T41" fmla="*/ 0 h 111"/>
                  <a:gd name="T42" fmla="*/ 33 w 34"/>
                  <a:gd name="T43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111">
                    <a:moveTo>
                      <a:pt x="33" y="5"/>
                    </a:moveTo>
                    <a:lnTo>
                      <a:pt x="34" y="22"/>
                    </a:lnTo>
                    <a:lnTo>
                      <a:pt x="33" y="38"/>
                    </a:lnTo>
                    <a:lnTo>
                      <a:pt x="29" y="52"/>
                    </a:lnTo>
                    <a:lnTo>
                      <a:pt x="24" y="68"/>
                    </a:lnTo>
                    <a:lnTo>
                      <a:pt x="22" y="79"/>
                    </a:lnTo>
                    <a:lnTo>
                      <a:pt x="18" y="90"/>
                    </a:lnTo>
                    <a:lnTo>
                      <a:pt x="13" y="100"/>
                    </a:lnTo>
                    <a:lnTo>
                      <a:pt x="6" y="110"/>
                    </a:lnTo>
                    <a:lnTo>
                      <a:pt x="5" y="110"/>
                    </a:lnTo>
                    <a:lnTo>
                      <a:pt x="2" y="111"/>
                    </a:lnTo>
                    <a:lnTo>
                      <a:pt x="1" y="111"/>
                    </a:lnTo>
                    <a:lnTo>
                      <a:pt x="0" y="109"/>
                    </a:lnTo>
                    <a:lnTo>
                      <a:pt x="8" y="83"/>
                    </a:lnTo>
                    <a:lnTo>
                      <a:pt x="16" y="57"/>
                    </a:lnTo>
                    <a:lnTo>
                      <a:pt x="22" y="32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5" name="Freeform 627"/>
              <p:cNvSpPr>
                <a:spLocks/>
              </p:cNvSpPr>
              <p:nvPr/>
            </p:nvSpPr>
            <p:spPr bwMode="auto">
              <a:xfrm>
                <a:off x="2101" y="1501"/>
                <a:ext cx="61" cy="44"/>
              </a:xfrm>
              <a:custGeom>
                <a:avLst/>
                <a:gdLst>
                  <a:gd name="T0" fmla="*/ 147 w 181"/>
                  <a:gd name="T1" fmla="*/ 131 h 131"/>
                  <a:gd name="T2" fmla="*/ 139 w 181"/>
                  <a:gd name="T3" fmla="*/ 122 h 131"/>
                  <a:gd name="T4" fmla="*/ 132 w 181"/>
                  <a:gd name="T5" fmla="*/ 114 h 131"/>
                  <a:gd name="T6" fmla="*/ 125 w 181"/>
                  <a:gd name="T7" fmla="*/ 107 h 131"/>
                  <a:gd name="T8" fmla="*/ 116 w 181"/>
                  <a:gd name="T9" fmla="*/ 100 h 131"/>
                  <a:gd name="T10" fmla="*/ 106 w 181"/>
                  <a:gd name="T11" fmla="*/ 94 h 131"/>
                  <a:gd name="T12" fmla="*/ 96 w 181"/>
                  <a:gd name="T13" fmla="*/ 89 h 131"/>
                  <a:gd name="T14" fmla="*/ 87 w 181"/>
                  <a:gd name="T15" fmla="*/ 86 h 131"/>
                  <a:gd name="T16" fmla="*/ 77 w 181"/>
                  <a:gd name="T17" fmla="*/ 82 h 131"/>
                  <a:gd name="T18" fmla="*/ 68 w 181"/>
                  <a:gd name="T19" fmla="*/ 78 h 131"/>
                  <a:gd name="T20" fmla="*/ 60 w 181"/>
                  <a:gd name="T21" fmla="*/ 76 h 131"/>
                  <a:gd name="T22" fmla="*/ 50 w 181"/>
                  <a:gd name="T23" fmla="*/ 74 h 131"/>
                  <a:gd name="T24" fmla="*/ 40 w 181"/>
                  <a:gd name="T25" fmla="*/ 72 h 131"/>
                  <a:gd name="T26" fmla="*/ 31 w 181"/>
                  <a:gd name="T27" fmla="*/ 71 h 131"/>
                  <a:gd name="T28" fmla="*/ 21 w 181"/>
                  <a:gd name="T29" fmla="*/ 72 h 131"/>
                  <a:gd name="T30" fmla="*/ 12 w 181"/>
                  <a:gd name="T31" fmla="*/ 74 h 131"/>
                  <a:gd name="T32" fmla="*/ 4 w 181"/>
                  <a:gd name="T33" fmla="*/ 77 h 131"/>
                  <a:gd name="T34" fmla="*/ 1 w 181"/>
                  <a:gd name="T35" fmla="*/ 76 h 131"/>
                  <a:gd name="T36" fmla="*/ 0 w 181"/>
                  <a:gd name="T37" fmla="*/ 72 h 131"/>
                  <a:gd name="T38" fmla="*/ 0 w 181"/>
                  <a:gd name="T39" fmla="*/ 70 h 131"/>
                  <a:gd name="T40" fmla="*/ 2 w 181"/>
                  <a:gd name="T41" fmla="*/ 67 h 131"/>
                  <a:gd name="T42" fmla="*/ 11 w 181"/>
                  <a:gd name="T43" fmla="*/ 61 h 131"/>
                  <a:gd name="T44" fmla="*/ 17 w 181"/>
                  <a:gd name="T45" fmla="*/ 54 h 131"/>
                  <a:gd name="T46" fmla="*/ 21 w 181"/>
                  <a:gd name="T47" fmla="*/ 47 h 131"/>
                  <a:gd name="T48" fmla="*/ 24 w 181"/>
                  <a:gd name="T49" fmla="*/ 38 h 131"/>
                  <a:gd name="T50" fmla="*/ 28 w 181"/>
                  <a:gd name="T51" fmla="*/ 30 h 131"/>
                  <a:gd name="T52" fmla="*/ 32 w 181"/>
                  <a:gd name="T53" fmla="*/ 21 h 131"/>
                  <a:gd name="T54" fmla="*/ 38 w 181"/>
                  <a:gd name="T55" fmla="*/ 14 h 131"/>
                  <a:gd name="T56" fmla="*/ 45 w 181"/>
                  <a:gd name="T57" fmla="*/ 8 h 131"/>
                  <a:gd name="T58" fmla="*/ 50 w 181"/>
                  <a:gd name="T59" fmla="*/ 5 h 131"/>
                  <a:gd name="T60" fmla="*/ 55 w 181"/>
                  <a:gd name="T61" fmla="*/ 4 h 131"/>
                  <a:gd name="T62" fmla="*/ 60 w 181"/>
                  <a:gd name="T63" fmla="*/ 1 h 131"/>
                  <a:gd name="T64" fmla="*/ 65 w 181"/>
                  <a:gd name="T65" fmla="*/ 1 h 131"/>
                  <a:gd name="T66" fmla="*/ 68 w 181"/>
                  <a:gd name="T67" fmla="*/ 0 h 131"/>
                  <a:gd name="T68" fmla="*/ 73 w 181"/>
                  <a:gd name="T69" fmla="*/ 1 h 131"/>
                  <a:gd name="T70" fmla="*/ 78 w 181"/>
                  <a:gd name="T71" fmla="*/ 4 h 131"/>
                  <a:gd name="T72" fmla="*/ 83 w 181"/>
                  <a:gd name="T73" fmla="*/ 6 h 131"/>
                  <a:gd name="T74" fmla="*/ 92 w 181"/>
                  <a:gd name="T75" fmla="*/ 11 h 131"/>
                  <a:gd name="T76" fmla="*/ 99 w 181"/>
                  <a:gd name="T77" fmla="*/ 16 h 131"/>
                  <a:gd name="T78" fmla="*/ 106 w 181"/>
                  <a:gd name="T79" fmla="*/ 21 h 131"/>
                  <a:gd name="T80" fmla="*/ 114 w 181"/>
                  <a:gd name="T81" fmla="*/ 26 h 131"/>
                  <a:gd name="T82" fmla="*/ 121 w 181"/>
                  <a:gd name="T83" fmla="*/ 31 h 131"/>
                  <a:gd name="T84" fmla="*/ 129 w 181"/>
                  <a:gd name="T85" fmla="*/ 36 h 131"/>
                  <a:gd name="T86" fmla="*/ 137 w 181"/>
                  <a:gd name="T87" fmla="*/ 41 h 131"/>
                  <a:gd name="T88" fmla="*/ 145 w 181"/>
                  <a:gd name="T89" fmla="*/ 44 h 131"/>
                  <a:gd name="T90" fmla="*/ 156 w 181"/>
                  <a:gd name="T91" fmla="*/ 45 h 131"/>
                  <a:gd name="T92" fmla="*/ 165 w 181"/>
                  <a:gd name="T93" fmla="*/ 47 h 131"/>
                  <a:gd name="T94" fmla="*/ 172 w 181"/>
                  <a:gd name="T95" fmla="*/ 50 h 131"/>
                  <a:gd name="T96" fmla="*/ 177 w 181"/>
                  <a:gd name="T97" fmla="*/ 54 h 131"/>
                  <a:gd name="T98" fmla="*/ 180 w 181"/>
                  <a:gd name="T99" fmla="*/ 59 h 131"/>
                  <a:gd name="T100" fmla="*/ 180 w 181"/>
                  <a:gd name="T101" fmla="*/ 65 h 131"/>
                  <a:gd name="T102" fmla="*/ 177 w 181"/>
                  <a:gd name="T103" fmla="*/ 71 h 131"/>
                  <a:gd name="T104" fmla="*/ 172 w 181"/>
                  <a:gd name="T105" fmla="*/ 77 h 131"/>
                  <a:gd name="T106" fmla="*/ 167 w 181"/>
                  <a:gd name="T107" fmla="*/ 89 h 131"/>
                  <a:gd name="T108" fmla="*/ 173 w 181"/>
                  <a:gd name="T109" fmla="*/ 99 h 131"/>
                  <a:gd name="T110" fmla="*/ 181 w 181"/>
                  <a:gd name="T111" fmla="*/ 109 h 131"/>
                  <a:gd name="T112" fmla="*/ 181 w 181"/>
                  <a:gd name="T113" fmla="*/ 118 h 131"/>
                  <a:gd name="T114" fmla="*/ 171 w 181"/>
                  <a:gd name="T115" fmla="*/ 125 h 131"/>
                  <a:gd name="T116" fmla="*/ 160 w 181"/>
                  <a:gd name="T117" fmla="*/ 129 h 131"/>
                  <a:gd name="T118" fmla="*/ 150 w 181"/>
                  <a:gd name="T119" fmla="*/ 131 h 131"/>
                  <a:gd name="T120" fmla="*/ 147 w 181"/>
                  <a:gd name="T12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1" h="131">
                    <a:moveTo>
                      <a:pt x="147" y="131"/>
                    </a:moveTo>
                    <a:lnTo>
                      <a:pt x="139" y="122"/>
                    </a:lnTo>
                    <a:lnTo>
                      <a:pt x="132" y="114"/>
                    </a:lnTo>
                    <a:lnTo>
                      <a:pt x="125" y="107"/>
                    </a:lnTo>
                    <a:lnTo>
                      <a:pt x="116" y="100"/>
                    </a:lnTo>
                    <a:lnTo>
                      <a:pt x="106" y="94"/>
                    </a:lnTo>
                    <a:lnTo>
                      <a:pt x="96" y="89"/>
                    </a:lnTo>
                    <a:lnTo>
                      <a:pt x="87" y="86"/>
                    </a:lnTo>
                    <a:lnTo>
                      <a:pt x="77" y="82"/>
                    </a:lnTo>
                    <a:lnTo>
                      <a:pt x="68" y="78"/>
                    </a:lnTo>
                    <a:lnTo>
                      <a:pt x="60" y="76"/>
                    </a:lnTo>
                    <a:lnTo>
                      <a:pt x="50" y="74"/>
                    </a:lnTo>
                    <a:lnTo>
                      <a:pt x="40" y="72"/>
                    </a:lnTo>
                    <a:lnTo>
                      <a:pt x="31" y="71"/>
                    </a:lnTo>
                    <a:lnTo>
                      <a:pt x="21" y="72"/>
                    </a:lnTo>
                    <a:lnTo>
                      <a:pt x="12" y="74"/>
                    </a:lnTo>
                    <a:lnTo>
                      <a:pt x="4" y="77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11" y="61"/>
                    </a:lnTo>
                    <a:lnTo>
                      <a:pt x="17" y="54"/>
                    </a:lnTo>
                    <a:lnTo>
                      <a:pt x="21" y="47"/>
                    </a:lnTo>
                    <a:lnTo>
                      <a:pt x="24" y="38"/>
                    </a:lnTo>
                    <a:lnTo>
                      <a:pt x="28" y="30"/>
                    </a:lnTo>
                    <a:lnTo>
                      <a:pt x="32" y="21"/>
                    </a:lnTo>
                    <a:lnTo>
                      <a:pt x="38" y="14"/>
                    </a:lnTo>
                    <a:lnTo>
                      <a:pt x="45" y="8"/>
                    </a:lnTo>
                    <a:lnTo>
                      <a:pt x="50" y="5"/>
                    </a:lnTo>
                    <a:lnTo>
                      <a:pt x="55" y="4"/>
                    </a:lnTo>
                    <a:lnTo>
                      <a:pt x="60" y="1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78" y="4"/>
                    </a:lnTo>
                    <a:lnTo>
                      <a:pt x="83" y="6"/>
                    </a:lnTo>
                    <a:lnTo>
                      <a:pt x="92" y="11"/>
                    </a:lnTo>
                    <a:lnTo>
                      <a:pt x="99" y="16"/>
                    </a:lnTo>
                    <a:lnTo>
                      <a:pt x="106" y="21"/>
                    </a:lnTo>
                    <a:lnTo>
                      <a:pt x="114" y="26"/>
                    </a:lnTo>
                    <a:lnTo>
                      <a:pt x="121" y="31"/>
                    </a:lnTo>
                    <a:lnTo>
                      <a:pt x="129" y="36"/>
                    </a:lnTo>
                    <a:lnTo>
                      <a:pt x="137" y="41"/>
                    </a:lnTo>
                    <a:lnTo>
                      <a:pt x="145" y="44"/>
                    </a:lnTo>
                    <a:lnTo>
                      <a:pt x="156" y="45"/>
                    </a:lnTo>
                    <a:lnTo>
                      <a:pt x="165" y="47"/>
                    </a:lnTo>
                    <a:lnTo>
                      <a:pt x="172" y="50"/>
                    </a:lnTo>
                    <a:lnTo>
                      <a:pt x="177" y="54"/>
                    </a:lnTo>
                    <a:lnTo>
                      <a:pt x="180" y="59"/>
                    </a:lnTo>
                    <a:lnTo>
                      <a:pt x="180" y="65"/>
                    </a:lnTo>
                    <a:lnTo>
                      <a:pt x="177" y="71"/>
                    </a:lnTo>
                    <a:lnTo>
                      <a:pt x="172" y="77"/>
                    </a:lnTo>
                    <a:lnTo>
                      <a:pt x="167" y="89"/>
                    </a:lnTo>
                    <a:lnTo>
                      <a:pt x="173" y="99"/>
                    </a:lnTo>
                    <a:lnTo>
                      <a:pt x="181" y="109"/>
                    </a:lnTo>
                    <a:lnTo>
                      <a:pt x="181" y="118"/>
                    </a:lnTo>
                    <a:lnTo>
                      <a:pt x="171" y="125"/>
                    </a:lnTo>
                    <a:lnTo>
                      <a:pt x="160" y="129"/>
                    </a:lnTo>
                    <a:lnTo>
                      <a:pt x="150" y="131"/>
                    </a:lnTo>
                    <a:lnTo>
                      <a:pt x="147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6" name="Freeform 628"/>
              <p:cNvSpPr>
                <a:spLocks/>
              </p:cNvSpPr>
              <p:nvPr/>
            </p:nvSpPr>
            <p:spPr bwMode="auto">
              <a:xfrm>
                <a:off x="2143" y="1433"/>
                <a:ext cx="53" cy="125"/>
              </a:xfrm>
              <a:custGeom>
                <a:avLst/>
                <a:gdLst>
                  <a:gd name="T0" fmla="*/ 19 w 160"/>
                  <a:gd name="T1" fmla="*/ 249 h 374"/>
                  <a:gd name="T2" fmla="*/ 22 w 160"/>
                  <a:gd name="T3" fmla="*/ 247 h 374"/>
                  <a:gd name="T4" fmla="*/ 36 w 160"/>
                  <a:gd name="T5" fmla="*/ 248 h 374"/>
                  <a:gd name="T6" fmla="*/ 33 w 160"/>
                  <a:gd name="T7" fmla="*/ 242 h 374"/>
                  <a:gd name="T8" fmla="*/ 23 w 160"/>
                  <a:gd name="T9" fmla="*/ 234 h 374"/>
                  <a:gd name="T10" fmla="*/ 3 w 160"/>
                  <a:gd name="T11" fmla="*/ 84 h 374"/>
                  <a:gd name="T12" fmla="*/ 133 w 160"/>
                  <a:gd name="T13" fmla="*/ 60 h 374"/>
                  <a:gd name="T14" fmla="*/ 135 w 160"/>
                  <a:gd name="T15" fmla="*/ 19 h 374"/>
                  <a:gd name="T16" fmla="*/ 144 w 160"/>
                  <a:gd name="T17" fmla="*/ 2 h 374"/>
                  <a:gd name="T18" fmla="*/ 147 w 160"/>
                  <a:gd name="T19" fmla="*/ 11 h 374"/>
                  <a:gd name="T20" fmla="*/ 150 w 160"/>
                  <a:gd name="T21" fmla="*/ 120 h 374"/>
                  <a:gd name="T22" fmla="*/ 135 w 160"/>
                  <a:gd name="T23" fmla="*/ 185 h 374"/>
                  <a:gd name="T24" fmla="*/ 102 w 160"/>
                  <a:gd name="T25" fmla="*/ 149 h 374"/>
                  <a:gd name="T26" fmla="*/ 72 w 160"/>
                  <a:gd name="T27" fmla="*/ 110 h 374"/>
                  <a:gd name="T28" fmla="*/ 47 w 160"/>
                  <a:gd name="T29" fmla="*/ 79 h 374"/>
                  <a:gd name="T30" fmla="*/ 45 w 160"/>
                  <a:gd name="T31" fmla="*/ 82 h 374"/>
                  <a:gd name="T32" fmla="*/ 56 w 160"/>
                  <a:gd name="T33" fmla="*/ 110 h 374"/>
                  <a:gd name="T34" fmla="*/ 70 w 160"/>
                  <a:gd name="T35" fmla="*/ 138 h 374"/>
                  <a:gd name="T36" fmla="*/ 75 w 160"/>
                  <a:gd name="T37" fmla="*/ 165 h 374"/>
                  <a:gd name="T38" fmla="*/ 62 w 160"/>
                  <a:gd name="T39" fmla="*/ 193 h 374"/>
                  <a:gd name="T40" fmla="*/ 74 w 160"/>
                  <a:gd name="T41" fmla="*/ 207 h 374"/>
                  <a:gd name="T42" fmla="*/ 67 w 160"/>
                  <a:gd name="T43" fmla="*/ 225 h 374"/>
                  <a:gd name="T44" fmla="*/ 57 w 160"/>
                  <a:gd name="T45" fmla="*/ 241 h 374"/>
                  <a:gd name="T46" fmla="*/ 51 w 160"/>
                  <a:gd name="T47" fmla="*/ 254 h 374"/>
                  <a:gd name="T48" fmla="*/ 53 w 160"/>
                  <a:gd name="T49" fmla="*/ 256 h 374"/>
                  <a:gd name="T50" fmla="*/ 58 w 160"/>
                  <a:gd name="T51" fmla="*/ 253 h 374"/>
                  <a:gd name="T52" fmla="*/ 73 w 160"/>
                  <a:gd name="T53" fmla="*/ 242 h 374"/>
                  <a:gd name="T54" fmla="*/ 90 w 160"/>
                  <a:gd name="T55" fmla="*/ 204 h 374"/>
                  <a:gd name="T56" fmla="*/ 97 w 160"/>
                  <a:gd name="T57" fmla="*/ 193 h 374"/>
                  <a:gd name="T58" fmla="*/ 111 w 160"/>
                  <a:gd name="T59" fmla="*/ 194 h 374"/>
                  <a:gd name="T60" fmla="*/ 117 w 160"/>
                  <a:gd name="T61" fmla="*/ 201 h 374"/>
                  <a:gd name="T62" fmla="*/ 103 w 160"/>
                  <a:gd name="T63" fmla="*/ 227 h 374"/>
                  <a:gd name="T64" fmla="*/ 105 w 160"/>
                  <a:gd name="T65" fmla="*/ 263 h 374"/>
                  <a:gd name="T66" fmla="*/ 92 w 160"/>
                  <a:gd name="T67" fmla="*/ 287 h 374"/>
                  <a:gd name="T68" fmla="*/ 88 w 160"/>
                  <a:gd name="T69" fmla="*/ 289 h 374"/>
                  <a:gd name="T70" fmla="*/ 66 w 160"/>
                  <a:gd name="T71" fmla="*/ 330 h 374"/>
                  <a:gd name="T72" fmla="*/ 51 w 160"/>
                  <a:gd name="T73" fmla="*/ 360 h 374"/>
                  <a:gd name="T74" fmla="*/ 35 w 160"/>
                  <a:gd name="T75" fmla="*/ 363 h 374"/>
                  <a:gd name="T76" fmla="*/ 22 w 160"/>
                  <a:gd name="T77" fmla="*/ 335 h 374"/>
                  <a:gd name="T78" fmla="*/ 44 w 160"/>
                  <a:gd name="T79" fmla="*/ 320 h 374"/>
                  <a:gd name="T80" fmla="*/ 48 w 160"/>
                  <a:gd name="T81" fmla="*/ 311 h 374"/>
                  <a:gd name="T82" fmla="*/ 26 w 160"/>
                  <a:gd name="T83" fmla="*/ 298 h 374"/>
                  <a:gd name="T84" fmla="*/ 4 w 160"/>
                  <a:gd name="T85" fmla="*/ 280 h 374"/>
                  <a:gd name="T86" fmla="*/ 2 w 160"/>
                  <a:gd name="T87" fmla="*/ 265 h 374"/>
                  <a:gd name="T88" fmla="*/ 22 w 160"/>
                  <a:gd name="T89" fmla="*/ 263 h 374"/>
                  <a:gd name="T90" fmla="*/ 37 w 160"/>
                  <a:gd name="T91" fmla="*/ 262 h 374"/>
                  <a:gd name="T92" fmla="*/ 22 w 160"/>
                  <a:gd name="T93" fmla="*/ 25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0" h="374">
                    <a:moveTo>
                      <a:pt x="22" y="254"/>
                    </a:moveTo>
                    <a:lnTo>
                      <a:pt x="22" y="253"/>
                    </a:lnTo>
                    <a:lnTo>
                      <a:pt x="19" y="249"/>
                    </a:lnTo>
                    <a:lnTo>
                      <a:pt x="17" y="247"/>
                    </a:lnTo>
                    <a:lnTo>
                      <a:pt x="17" y="246"/>
                    </a:lnTo>
                    <a:lnTo>
                      <a:pt x="22" y="247"/>
                    </a:lnTo>
                    <a:lnTo>
                      <a:pt x="26" y="247"/>
                    </a:lnTo>
                    <a:lnTo>
                      <a:pt x="31" y="247"/>
                    </a:lnTo>
                    <a:lnTo>
                      <a:pt x="36" y="248"/>
                    </a:lnTo>
                    <a:lnTo>
                      <a:pt x="36" y="245"/>
                    </a:lnTo>
                    <a:lnTo>
                      <a:pt x="35" y="243"/>
                    </a:lnTo>
                    <a:lnTo>
                      <a:pt x="33" y="242"/>
                    </a:lnTo>
                    <a:lnTo>
                      <a:pt x="30" y="241"/>
                    </a:lnTo>
                    <a:lnTo>
                      <a:pt x="26" y="237"/>
                    </a:lnTo>
                    <a:lnTo>
                      <a:pt x="23" y="234"/>
                    </a:lnTo>
                    <a:lnTo>
                      <a:pt x="18" y="230"/>
                    </a:lnTo>
                    <a:lnTo>
                      <a:pt x="14" y="226"/>
                    </a:lnTo>
                    <a:lnTo>
                      <a:pt x="3" y="84"/>
                    </a:lnTo>
                    <a:lnTo>
                      <a:pt x="7" y="12"/>
                    </a:lnTo>
                    <a:lnTo>
                      <a:pt x="106" y="84"/>
                    </a:lnTo>
                    <a:lnTo>
                      <a:pt x="133" y="60"/>
                    </a:lnTo>
                    <a:lnTo>
                      <a:pt x="128" y="39"/>
                    </a:lnTo>
                    <a:lnTo>
                      <a:pt x="132" y="29"/>
                    </a:lnTo>
                    <a:lnTo>
                      <a:pt x="135" y="19"/>
                    </a:lnTo>
                    <a:lnTo>
                      <a:pt x="139" y="10"/>
                    </a:lnTo>
                    <a:lnTo>
                      <a:pt x="141" y="0"/>
                    </a:lnTo>
                    <a:lnTo>
                      <a:pt x="144" y="2"/>
                    </a:lnTo>
                    <a:lnTo>
                      <a:pt x="145" y="5"/>
                    </a:lnTo>
                    <a:lnTo>
                      <a:pt x="145" y="8"/>
                    </a:lnTo>
                    <a:lnTo>
                      <a:pt x="147" y="11"/>
                    </a:lnTo>
                    <a:lnTo>
                      <a:pt x="160" y="43"/>
                    </a:lnTo>
                    <a:lnTo>
                      <a:pt x="155" y="82"/>
                    </a:lnTo>
                    <a:lnTo>
                      <a:pt x="150" y="120"/>
                    </a:lnTo>
                    <a:lnTo>
                      <a:pt x="147" y="158"/>
                    </a:lnTo>
                    <a:lnTo>
                      <a:pt x="147" y="196"/>
                    </a:lnTo>
                    <a:lnTo>
                      <a:pt x="135" y="185"/>
                    </a:lnTo>
                    <a:lnTo>
                      <a:pt x="124" y="174"/>
                    </a:lnTo>
                    <a:lnTo>
                      <a:pt x="113" y="161"/>
                    </a:lnTo>
                    <a:lnTo>
                      <a:pt x="102" y="149"/>
                    </a:lnTo>
                    <a:lnTo>
                      <a:pt x="91" y="137"/>
                    </a:lnTo>
                    <a:lnTo>
                      <a:pt x="81" y="123"/>
                    </a:lnTo>
                    <a:lnTo>
                      <a:pt x="72" y="110"/>
                    </a:lnTo>
                    <a:lnTo>
                      <a:pt x="62" y="97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5" y="82"/>
                    </a:lnTo>
                    <a:lnTo>
                      <a:pt x="48" y="92"/>
                    </a:lnTo>
                    <a:lnTo>
                      <a:pt x="52" y="101"/>
                    </a:lnTo>
                    <a:lnTo>
                      <a:pt x="56" y="110"/>
                    </a:lnTo>
                    <a:lnTo>
                      <a:pt x="61" y="120"/>
                    </a:lnTo>
                    <a:lnTo>
                      <a:pt x="66" y="128"/>
                    </a:lnTo>
                    <a:lnTo>
                      <a:pt x="70" y="138"/>
                    </a:lnTo>
                    <a:lnTo>
                      <a:pt x="75" y="147"/>
                    </a:lnTo>
                    <a:lnTo>
                      <a:pt x="81" y="155"/>
                    </a:lnTo>
                    <a:lnTo>
                      <a:pt x="75" y="165"/>
                    </a:lnTo>
                    <a:lnTo>
                      <a:pt x="67" y="174"/>
                    </a:lnTo>
                    <a:lnTo>
                      <a:pt x="61" y="182"/>
                    </a:lnTo>
                    <a:lnTo>
                      <a:pt x="62" y="193"/>
                    </a:lnTo>
                    <a:lnTo>
                      <a:pt x="67" y="198"/>
                    </a:lnTo>
                    <a:lnTo>
                      <a:pt x="72" y="202"/>
                    </a:lnTo>
                    <a:lnTo>
                      <a:pt x="74" y="207"/>
                    </a:lnTo>
                    <a:lnTo>
                      <a:pt x="72" y="213"/>
                    </a:lnTo>
                    <a:lnTo>
                      <a:pt x="69" y="219"/>
                    </a:lnTo>
                    <a:lnTo>
                      <a:pt x="67" y="225"/>
                    </a:lnTo>
                    <a:lnTo>
                      <a:pt x="64" y="230"/>
                    </a:lnTo>
                    <a:lnTo>
                      <a:pt x="59" y="236"/>
                    </a:lnTo>
                    <a:lnTo>
                      <a:pt x="57" y="241"/>
                    </a:lnTo>
                    <a:lnTo>
                      <a:pt x="56" y="245"/>
                    </a:lnTo>
                    <a:lnTo>
                      <a:pt x="53" y="249"/>
                    </a:lnTo>
                    <a:lnTo>
                      <a:pt x="51" y="254"/>
                    </a:lnTo>
                    <a:lnTo>
                      <a:pt x="52" y="256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56"/>
                    </a:lnTo>
                    <a:lnTo>
                      <a:pt x="56" y="254"/>
                    </a:lnTo>
                    <a:lnTo>
                      <a:pt x="58" y="253"/>
                    </a:lnTo>
                    <a:lnTo>
                      <a:pt x="61" y="253"/>
                    </a:lnTo>
                    <a:lnTo>
                      <a:pt x="63" y="252"/>
                    </a:lnTo>
                    <a:lnTo>
                      <a:pt x="73" y="242"/>
                    </a:lnTo>
                    <a:lnTo>
                      <a:pt x="83" y="230"/>
                    </a:lnTo>
                    <a:lnTo>
                      <a:pt x="90" y="218"/>
                    </a:lnTo>
                    <a:lnTo>
                      <a:pt x="90" y="204"/>
                    </a:lnTo>
                    <a:lnTo>
                      <a:pt x="86" y="196"/>
                    </a:lnTo>
                    <a:lnTo>
                      <a:pt x="92" y="193"/>
                    </a:lnTo>
                    <a:lnTo>
                      <a:pt x="97" y="193"/>
                    </a:lnTo>
                    <a:lnTo>
                      <a:pt x="103" y="193"/>
                    </a:lnTo>
                    <a:lnTo>
                      <a:pt x="110" y="193"/>
                    </a:lnTo>
                    <a:lnTo>
                      <a:pt x="111" y="194"/>
                    </a:lnTo>
                    <a:lnTo>
                      <a:pt x="113" y="197"/>
                    </a:lnTo>
                    <a:lnTo>
                      <a:pt x="114" y="198"/>
                    </a:lnTo>
                    <a:lnTo>
                      <a:pt x="117" y="201"/>
                    </a:lnTo>
                    <a:lnTo>
                      <a:pt x="113" y="209"/>
                    </a:lnTo>
                    <a:lnTo>
                      <a:pt x="108" y="219"/>
                    </a:lnTo>
                    <a:lnTo>
                      <a:pt x="103" y="227"/>
                    </a:lnTo>
                    <a:lnTo>
                      <a:pt x="100" y="236"/>
                    </a:lnTo>
                    <a:lnTo>
                      <a:pt x="102" y="249"/>
                    </a:lnTo>
                    <a:lnTo>
                      <a:pt x="105" y="263"/>
                    </a:lnTo>
                    <a:lnTo>
                      <a:pt x="102" y="275"/>
                    </a:lnTo>
                    <a:lnTo>
                      <a:pt x="94" y="286"/>
                    </a:lnTo>
                    <a:lnTo>
                      <a:pt x="92" y="287"/>
                    </a:lnTo>
                    <a:lnTo>
                      <a:pt x="91" y="289"/>
                    </a:lnTo>
                    <a:lnTo>
                      <a:pt x="89" y="289"/>
                    </a:lnTo>
                    <a:lnTo>
                      <a:pt x="88" y="289"/>
                    </a:lnTo>
                    <a:lnTo>
                      <a:pt x="78" y="301"/>
                    </a:lnTo>
                    <a:lnTo>
                      <a:pt x="72" y="314"/>
                    </a:lnTo>
                    <a:lnTo>
                      <a:pt x="66" y="330"/>
                    </a:lnTo>
                    <a:lnTo>
                      <a:pt x="58" y="344"/>
                    </a:lnTo>
                    <a:lnTo>
                      <a:pt x="55" y="352"/>
                    </a:lnTo>
                    <a:lnTo>
                      <a:pt x="51" y="360"/>
                    </a:lnTo>
                    <a:lnTo>
                      <a:pt x="45" y="367"/>
                    </a:lnTo>
                    <a:lnTo>
                      <a:pt x="39" y="374"/>
                    </a:lnTo>
                    <a:lnTo>
                      <a:pt x="35" y="363"/>
                    </a:lnTo>
                    <a:lnTo>
                      <a:pt x="31" y="353"/>
                    </a:lnTo>
                    <a:lnTo>
                      <a:pt x="26" y="344"/>
                    </a:lnTo>
                    <a:lnTo>
                      <a:pt x="22" y="335"/>
                    </a:lnTo>
                    <a:lnTo>
                      <a:pt x="30" y="329"/>
                    </a:lnTo>
                    <a:lnTo>
                      <a:pt x="37" y="324"/>
                    </a:lnTo>
                    <a:lnTo>
                      <a:pt x="44" y="320"/>
                    </a:lnTo>
                    <a:lnTo>
                      <a:pt x="47" y="317"/>
                    </a:lnTo>
                    <a:lnTo>
                      <a:pt x="50" y="314"/>
                    </a:lnTo>
                    <a:lnTo>
                      <a:pt x="48" y="311"/>
                    </a:lnTo>
                    <a:lnTo>
                      <a:pt x="44" y="307"/>
                    </a:lnTo>
                    <a:lnTo>
                      <a:pt x="36" y="303"/>
                    </a:lnTo>
                    <a:lnTo>
                      <a:pt x="26" y="298"/>
                    </a:lnTo>
                    <a:lnTo>
                      <a:pt x="18" y="292"/>
                    </a:lnTo>
                    <a:lnTo>
                      <a:pt x="11" y="286"/>
                    </a:lnTo>
                    <a:lnTo>
                      <a:pt x="4" y="280"/>
                    </a:lnTo>
                    <a:lnTo>
                      <a:pt x="1" y="274"/>
                    </a:lnTo>
                    <a:lnTo>
                      <a:pt x="0" y="269"/>
                    </a:lnTo>
                    <a:lnTo>
                      <a:pt x="2" y="265"/>
                    </a:lnTo>
                    <a:lnTo>
                      <a:pt x="7" y="264"/>
                    </a:lnTo>
                    <a:lnTo>
                      <a:pt x="14" y="263"/>
                    </a:lnTo>
                    <a:lnTo>
                      <a:pt x="22" y="263"/>
                    </a:lnTo>
                    <a:lnTo>
                      <a:pt x="29" y="263"/>
                    </a:lnTo>
                    <a:lnTo>
                      <a:pt x="35" y="262"/>
                    </a:lnTo>
                    <a:lnTo>
                      <a:pt x="37" y="262"/>
                    </a:lnTo>
                    <a:lnTo>
                      <a:pt x="36" y="259"/>
                    </a:lnTo>
                    <a:lnTo>
                      <a:pt x="31" y="258"/>
                    </a:lnTo>
                    <a:lnTo>
                      <a:pt x="22" y="25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7" name="Freeform 629"/>
              <p:cNvSpPr>
                <a:spLocks/>
              </p:cNvSpPr>
              <p:nvPr/>
            </p:nvSpPr>
            <p:spPr bwMode="auto">
              <a:xfrm>
                <a:off x="2121" y="1410"/>
                <a:ext cx="72" cy="99"/>
              </a:xfrm>
              <a:custGeom>
                <a:avLst/>
                <a:gdLst>
                  <a:gd name="T0" fmla="*/ 74 w 215"/>
                  <a:gd name="T1" fmla="*/ 293 h 296"/>
                  <a:gd name="T2" fmla="*/ 63 w 215"/>
                  <a:gd name="T3" fmla="*/ 284 h 296"/>
                  <a:gd name="T4" fmla="*/ 57 w 215"/>
                  <a:gd name="T5" fmla="*/ 277 h 296"/>
                  <a:gd name="T6" fmla="*/ 44 w 215"/>
                  <a:gd name="T7" fmla="*/ 268 h 296"/>
                  <a:gd name="T8" fmla="*/ 30 w 215"/>
                  <a:gd name="T9" fmla="*/ 260 h 296"/>
                  <a:gd name="T10" fmla="*/ 16 w 215"/>
                  <a:gd name="T11" fmla="*/ 256 h 296"/>
                  <a:gd name="T12" fmla="*/ 0 w 215"/>
                  <a:gd name="T13" fmla="*/ 260 h 296"/>
                  <a:gd name="T14" fmla="*/ 1 w 215"/>
                  <a:gd name="T15" fmla="*/ 237 h 296"/>
                  <a:gd name="T16" fmla="*/ 1 w 215"/>
                  <a:gd name="T17" fmla="*/ 215 h 296"/>
                  <a:gd name="T18" fmla="*/ 11 w 215"/>
                  <a:gd name="T19" fmla="*/ 181 h 296"/>
                  <a:gd name="T20" fmla="*/ 19 w 215"/>
                  <a:gd name="T21" fmla="*/ 145 h 296"/>
                  <a:gd name="T22" fmla="*/ 19 w 215"/>
                  <a:gd name="T23" fmla="*/ 88 h 296"/>
                  <a:gd name="T24" fmla="*/ 38 w 215"/>
                  <a:gd name="T25" fmla="*/ 38 h 296"/>
                  <a:gd name="T26" fmla="*/ 72 w 215"/>
                  <a:gd name="T27" fmla="*/ 10 h 296"/>
                  <a:gd name="T28" fmla="*/ 87 w 215"/>
                  <a:gd name="T29" fmla="*/ 27 h 296"/>
                  <a:gd name="T30" fmla="*/ 107 w 215"/>
                  <a:gd name="T31" fmla="*/ 38 h 296"/>
                  <a:gd name="T32" fmla="*/ 129 w 215"/>
                  <a:gd name="T33" fmla="*/ 44 h 296"/>
                  <a:gd name="T34" fmla="*/ 145 w 215"/>
                  <a:gd name="T35" fmla="*/ 55 h 296"/>
                  <a:gd name="T36" fmla="*/ 154 w 215"/>
                  <a:gd name="T37" fmla="*/ 77 h 296"/>
                  <a:gd name="T38" fmla="*/ 162 w 215"/>
                  <a:gd name="T39" fmla="*/ 98 h 296"/>
                  <a:gd name="T40" fmla="*/ 173 w 215"/>
                  <a:gd name="T41" fmla="*/ 119 h 296"/>
                  <a:gd name="T42" fmla="*/ 183 w 215"/>
                  <a:gd name="T43" fmla="*/ 127 h 296"/>
                  <a:gd name="T44" fmla="*/ 189 w 215"/>
                  <a:gd name="T45" fmla="*/ 120 h 296"/>
                  <a:gd name="T46" fmla="*/ 192 w 215"/>
                  <a:gd name="T47" fmla="*/ 114 h 296"/>
                  <a:gd name="T48" fmla="*/ 192 w 215"/>
                  <a:gd name="T49" fmla="*/ 110 h 296"/>
                  <a:gd name="T50" fmla="*/ 205 w 215"/>
                  <a:gd name="T51" fmla="*/ 115 h 296"/>
                  <a:gd name="T52" fmla="*/ 215 w 215"/>
                  <a:gd name="T53" fmla="*/ 135 h 296"/>
                  <a:gd name="T54" fmla="*/ 211 w 215"/>
                  <a:gd name="T55" fmla="*/ 173 h 296"/>
                  <a:gd name="T56" fmla="*/ 208 w 215"/>
                  <a:gd name="T57" fmla="*/ 228 h 296"/>
                  <a:gd name="T58" fmla="*/ 104 w 215"/>
                  <a:gd name="T59" fmla="*/ 124 h 296"/>
                  <a:gd name="T60" fmla="*/ 99 w 215"/>
                  <a:gd name="T61" fmla="*/ 135 h 296"/>
                  <a:gd name="T62" fmla="*/ 96 w 215"/>
                  <a:gd name="T63" fmla="*/ 163 h 296"/>
                  <a:gd name="T64" fmla="*/ 112 w 215"/>
                  <a:gd name="T65" fmla="*/ 204 h 296"/>
                  <a:gd name="T66" fmla="*/ 116 w 215"/>
                  <a:gd name="T67" fmla="*/ 236 h 296"/>
                  <a:gd name="T68" fmla="*/ 113 w 215"/>
                  <a:gd name="T69" fmla="*/ 245 h 296"/>
                  <a:gd name="T70" fmla="*/ 118 w 215"/>
                  <a:gd name="T71" fmla="*/ 257 h 296"/>
                  <a:gd name="T72" fmla="*/ 121 w 215"/>
                  <a:gd name="T73" fmla="*/ 271 h 296"/>
                  <a:gd name="T74" fmla="*/ 109 w 215"/>
                  <a:gd name="T75" fmla="*/ 283 h 296"/>
                  <a:gd name="T76" fmla="*/ 83 w 215"/>
                  <a:gd name="T77" fmla="*/ 295 h 296"/>
                  <a:gd name="T78" fmla="*/ 79 w 215"/>
                  <a:gd name="T7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5" h="296">
                    <a:moveTo>
                      <a:pt x="79" y="296"/>
                    </a:moveTo>
                    <a:lnTo>
                      <a:pt x="74" y="293"/>
                    </a:lnTo>
                    <a:lnTo>
                      <a:pt x="68" y="288"/>
                    </a:lnTo>
                    <a:lnTo>
                      <a:pt x="63" y="284"/>
                    </a:lnTo>
                    <a:lnTo>
                      <a:pt x="58" y="280"/>
                    </a:lnTo>
                    <a:lnTo>
                      <a:pt x="57" y="277"/>
                    </a:lnTo>
                    <a:lnTo>
                      <a:pt x="51" y="273"/>
                    </a:lnTo>
                    <a:lnTo>
                      <a:pt x="44" y="268"/>
                    </a:lnTo>
                    <a:lnTo>
                      <a:pt x="38" y="263"/>
                    </a:lnTo>
                    <a:lnTo>
                      <a:pt x="30" y="260"/>
                    </a:lnTo>
                    <a:lnTo>
                      <a:pt x="23" y="257"/>
                    </a:lnTo>
                    <a:lnTo>
                      <a:pt x="16" y="256"/>
                    </a:lnTo>
                    <a:lnTo>
                      <a:pt x="8" y="256"/>
                    </a:lnTo>
                    <a:lnTo>
                      <a:pt x="0" y="260"/>
                    </a:lnTo>
                    <a:lnTo>
                      <a:pt x="0" y="249"/>
                    </a:lnTo>
                    <a:lnTo>
                      <a:pt x="1" y="237"/>
                    </a:lnTo>
                    <a:lnTo>
                      <a:pt x="2" y="226"/>
                    </a:lnTo>
                    <a:lnTo>
                      <a:pt x="1" y="215"/>
                    </a:lnTo>
                    <a:lnTo>
                      <a:pt x="6" y="198"/>
                    </a:lnTo>
                    <a:lnTo>
                      <a:pt x="11" y="181"/>
                    </a:lnTo>
                    <a:lnTo>
                      <a:pt x="16" y="163"/>
                    </a:lnTo>
                    <a:lnTo>
                      <a:pt x="19" y="145"/>
                    </a:lnTo>
                    <a:lnTo>
                      <a:pt x="19" y="116"/>
                    </a:lnTo>
                    <a:lnTo>
                      <a:pt x="19" y="88"/>
                    </a:lnTo>
                    <a:lnTo>
                      <a:pt x="24" y="61"/>
                    </a:lnTo>
                    <a:lnTo>
                      <a:pt x="38" y="38"/>
                    </a:lnTo>
                    <a:lnTo>
                      <a:pt x="67" y="0"/>
                    </a:lnTo>
                    <a:lnTo>
                      <a:pt x="72" y="10"/>
                    </a:lnTo>
                    <a:lnTo>
                      <a:pt x="79" y="20"/>
                    </a:lnTo>
                    <a:lnTo>
                      <a:pt x="87" y="27"/>
                    </a:lnTo>
                    <a:lnTo>
                      <a:pt x="96" y="33"/>
                    </a:lnTo>
                    <a:lnTo>
                      <a:pt x="107" y="38"/>
                    </a:lnTo>
                    <a:lnTo>
                      <a:pt x="118" y="42"/>
                    </a:lnTo>
                    <a:lnTo>
                      <a:pt x="129" y="44"/>
                    </a:lnTo>
                    <a:lnTo>
                      <a:pt x="142" y="44"/>
                    </a:lnTo>
                    <a:lnTo>
                      <a:pt x="145" y="55"/>
                    </a:lnTo>
                    <a:lnTo>
                      <a:pt x="149" y="66"/>
                    </a:lnTo>
                    <a:lnTo>
                      <a:pt x="154" y="77"/>
                    </a:lnTo>
                    <a:lnTo>
                      <a:pt x="157" y="87"/>
                    </a:lnTo>
                    <a:lnTo>
                      <a:pt x="162" y="98"/>
                    </a:lnTo>
                    <a:lnTo>
                      <a:pt x="167" y="108"/>
                    </a:lnTo>
                    <a:lnTo>
                      <a:pt x="173" y="119"/>
                    </a:lnTo>
                    <a:lnTo>
                      <a:pt x="179" y="129"/>
                    </a:lnTo>
                    <a:lnTo>
                      <a:pt x="183" y="127"/>
                    </a:lnTo>
                    <a:lnTo>
                      <a:pt x="187" y="125"/>
                    </a:lnTo>
                    <a:lnTo>
                      <a:pt x="189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92" y="113"/>
                    </a:lnTo>
                    <a:lnTo>
                      <a:pt x="192" y="110"/>
                    </a:lnTo>
                    <a:lnTo>
                      <a:pt x="193" y="109"/>
                    </a:lnTo>
                    <a:lnTo>
                      <a:pt x="205" y="115"/>
                    </a:lnTo>
                    <a:lnTo>
                      <a:pt x="212" y="124"/>
                    </a:lnTo>
                    <a:lnTo>
                      <a:pt x="215" y="135"/>
                    </a:lnTo>
                    <a:lnTo>
                      <a:pt x="214" y="149"/>
                    </a:lnTo>
                    <a:lnTo>
                      <a:pt x="211" y="173"/>
                    </a:lnTo>
                    <a:lnTo>
                      <a:pt x="209" y="203"/>
                    </a:lnTo>
                    <a:lnTo>
                      <a:pt x="208" y="228"/>
                    </a:lnTo>
                    <a:lnTo>
                      <a:pt x="206" y="239"/>
                    </a:lnTo>
                    <a:lnTo>
                      <a:pt x="104" y="124"/>
                    </a:lnTo>
                    <a:lnTo>
                      <a:pt x="102" y="126"/>
                    </a:lnTo>
                    <a:lnTo>
                      <a:pt x="99" y="135"/>
                    </a:lnTo>
                    <a:lnTo>
                      <a:pt x="96" y="147"/>
                    </a:lnTo>
                    <a:lnTo>
                      <a:pt x="96" y="163"/>
                    </a:lnTo>
                    <a:lnTo>
                      <a:pt x="102" y="182"/>
                    </a:lnTo>
                    <a:lnTo>
                      <a:pt x="112" y="204"/>
                    </a:lnTo>
                    <a:lnTo>
                      <a:pt x="118" y="224"/>
                    </a:lnTo>
                    <a:lnTo>
                      <a:pt x="116" y="236"/>
                    </a:lnTo>
                    <a:lnTo>
                      <a:pt x="112" y="240"/>
                    </a:lnTo>
                    <a:lnTo>
                      <a:pt x="113" y="245"/>
                    </a:lnTo>
                    <a:lnTo>
                      <a:pt x="115" y="251"/>
                    </a:lnTo>
                    <a:lnTo>
                      <a:pt x="118" y="257"/>
                    </a:lnTo>
                    <a:lnTo>
                      <a:pt x="121" y="264"/>
                    </a:lnTo>
                    <a:lnTo>
                      <a:pt x="121" y="271"/>
                    </a:lnTo>
                    <a:lnTo>
                      <a:pt x="117" y="277"/>
                    </a:lnTo>
                    <a:lnTo>
                      <a:pt x="109" y="283"/>
                    </a:lnTo>
                    <a:lnTo>
                      <a:pt x="91" y="290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9" y="2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8" name="Freeform 630"/>
              <p:cNvSpPr>
                <a:spLocks/>
              </p:cNvSpPr>
              <p:nvPr/>
            </p:nvSpPr>
            <p:spPr bwMode="auto">
              <a:xfrm>
                <a:off x="1944" y="1373"/>
                <a:ext cx="134" cy="149"/>
              </a:xfrm>
              <a:custGeom>
                <a:avLst/>
                <a:gdLst>
                  <a:gd name="T0" fmla="*/ 164 w 403"/>
                  <a:gd name="T1" fmla="*/ 258 h 446"/>
                  <a:gd name="T2" fmla="*/ 192 w 403"/>
                  <a:gd name="T3" fmla="*/ 259 h 446"/>
                  <a:gd name="T4" fmla="*/ 181 w 403"/>
                  <a:gd name="T5" fmla="*/ 247 h 446"/>
                  <a:gd name="T6" fmla="*/ 219 w 403"/>
                  <a:gd name="T7" fmla="*/ 229 h 446"/>
                  <a:gd name="T8" fmla="*/ 273 w 403"/>
                  <a:gd name="T9" fmla="*/ 196 h 446"/>
                  <a:gd name="T10" fmla="*/ 233 w 403"/>
                  <a:gd name="T11" fmla="*/ 237 h 446"/>
                  <a:gd name="T12" fmla="*/ 264 w 403"/>
                  <a:gd name="T13" fmla="*/ 237 h 446"/>
                  <a:gd name="T14" fmla="*/ 284 w 403"/>
                  <a:gd name="T15" fmla="*/ 231 h 446"/>
                  <a:gd name="T16" fmla="*/ 269 w 403"/>
                  <a:gd name="T17" fmla="*/ 252 h 446"/>
                  <a:gd name="T18" fmla="*/ 306 w 403"/>
                  <a:gd name="T19" fmla="*/ 214 h 446"/>
                  <a:gd name="T20" fmla="*/ 321 w 403"/>
                  <a:gd name="T21" fmla="*/ 152 h 446"/>
                  <a:gd name="T22" fmla="*/ 315 w 403"/>
                  <a:gd name="T23" fmla="*/ 144 h 446"/>
                  <a:gd name="T24" fmla="*/ 301 w 403"/>
                  <a:gd name="T25" fmla="*/ 161 h 446"/>
                  <a:gd name="T26" fmla="*/ 293 w 403"/>
                  <a:gd name="T27" fmla="*/ 149 h 446"/>
                  <a:gd name="T28" fmla="*/ 295 w 403"/>
                  <a:gd name="T29" fmla="*/ 114 h 446"/>
                  <a:gd name="T30" fmla="*/ 244 w 403"/>
                  <a:gd name="T31" fmla="*/ 177 h 446"/>
                  <a:gd name="T32" fmla="*/ 176 w 403"/>
                  <a:gd name="T33" fmla="*/ 205 h 446"/>
                  <a:gd name="T34" fmla="*/ 128 w 403"/>
                  <a:gd name="T35" fmla="*/ 218 h 446"/>
                  <a:gd name="T36" fmla="*/ 132 w 403"/>
                  <a:gd name="T37" fmla="*/ 203 h 446"/>
                  <a:gd name="T38" fmla="*/ 194 w 403"/>
                  <a:gd name="T39" fmla="*/ 180 h 446"/>
                  <a:gd name="T40" fmla="*/ 209 w 403"/>
                  <a:gd name="T41" fmla="*/ 177 h 446"/>
                  <a:gd name="T42" fmla="*/ 191 w 403"/>
                  <a:gd name="T43" fmla="*/ 197 h 446"/>
                  <a:gd name="T44" fmla="*/ 268 w 403"/>
                  <a:gd name="T45" fmla="*/ 144 h 446"/>
                  <a:gd name="T46" fmla="*/ 276 w 403"/>
                  <a:gd name="T47" fmla="*/ 109 h 446"/>
                  <a:gd name="T48" fmla="*/ 255 w 403"/>
                  <a:gd name="T49" fmla="*/ 105 h 446"/>
                  <a:gd name="T50" fmla="*/ 247 w 403"/>
                  <a:gd name="T51" fmla="*/ 89 h 446"/>
                  <a:gd name="T52" fmla="*/ 218 w 403"/>
                  <a:gd name="T53" fmla="*/ 92 h 446"/>
                  <a:gd name="T54" fmla="*/ 182 w 403"/>
                  <a:gd name="T55" fmla="*/ 106 h 446"/>
                  <a:gd name="T56" fmla="*/ 205 w 403"/>
                  <a:gd name="T57" fmla="*/ 106 h 446"/>
                  <a:gd name="T58" fmla="*/ 202 w 403"/>
                  <a:gd name="T59" fmla="*/ 119 h 446"/>
                  <a:gd name="T60" fmla="*/ 144 w 403"/>
                  <a:gd name="T61" fmla="*/ 137 h 446"/>
                  <a:gd name="T62" fmla="*/ 119 w 403"/>
                  <a:gd name="T63" fmla="*/ 158 h 446"/>
                  <a:gd name="T64" fmla="*/ 177 w 403"/>
                  <a:gd name="T65" fmla="*/ 143 h 446"/>
                  <a:gd name="T66" fmla="*/ 166 w 403"/>
                  <a:gd name="T67" fmla="*/ 158 h 446"/>
                  <a:gd name="T68" fmla="*/ 187 w 403"/>
                  <a:gd name="T69" fmla="*/ 161 h 446"/>
                  <a:gd name="T70" fmla="*/ 180 w 403"/>
                  <a:gd name="T71" fmla="*/ 172 h 446"/>
                  <a:gd name="T72" fmla="*/ 147 w 403"/>
                  <a:gd name="T73" fmla="*/ 187 h 446"/>
                  <a:gd name="T74" fmla="*/ 117 w 403"/>
                  <a:gd name="T75" fmla="*/ 192 h 446"/>
                  <a:gd name="T76" fmla="*/ 104 w 403"/>
                  <a:gd name="T77" fmla="*/ 182 h 446"/>
                  <a:gd name="T78" fmla="*/ 53 w 403"/>
                  <a:gd name="T79" fmla="*/ 236 h 446"/>
                  <a:gd name="T80" fmla="*/ 22 w 403"/>
                  <a:gd name="T81" fmla="*/ 269 h 446"/>
                  <a:gd name="T82" fmla="*/ 3 w 403"/>
                  <a:gd name="T83" fmla="*/ 306 h 446"/>
                  <a:gd name="T84" fmla="*/ 10 w 403"/>
                  <a:gd name="T85" fmla="*/ 253 h 446"/>
                  <a:gd name="T86" fmla="*/ 26 w 403"/>
                  <a:gd name="T87" fmla="*/ 172 h 446"/>
                  <a:gd name="T88" fmla="*/ 65 w 403"/>
                  <a:gd name="T89" fmla="*/ 82 h 446"/>
                  <a:gd name="T90" fmla="*/ 191 w 403"/>
                  <a:gd name="T91" fmla="*/ 5 h 446"/>
                  <a:gd name="T92" fmla="*/ 324 w 403"/>
                  <a:gd name="T93" fmla="*/ 45 h 446"/>
                  <a:gd name="T94" fmla="*/ 363 w 403"/>
                  <a:gd name="T95" fmla="*/ 109 h 446"/>
                  <a:gd name="T96" fmla="*/ 374 w 403"/>
                  <a:gd name="T97" fmla="*/ 100 h 446"/>
                  <a:gd name="T98" fmla="*/ 403 w 403"/>
                  <a:gd name="T99" fmla="*/ 166 h 446"/>
                  <a:gd name="T100" fmla="*/ 379 w 403"/>
                  <a:gd name="T101" fmla="*/ 238 h 446"/>
                  <a:gd name="T102" fmla="*/ 389 w 403"/>
                  <a:gd name="T103" fmla="*/ 156 h 446"/>
                  <a:gd name="T104" fmla="*/ 363 w 403"/>
                  <a:gd name="T105" fmla="*/ 121 h 446"/>
                  <a:gd name="T106" fmla="*/ 351 w 403"/>
                  <a:gd name="T107" fmla="*/ 142 h 446"/>
                  <a:gd name="T108" fmla="*/ 331 w 403"/>
                  <a:gd name="T109" fmla="*/ 141 h 446"/>
                  <a:gd name="T110" fmla="*/ 325 w 403"/>
                  <a:gd name="T111" fmla="*/ 188 h 446"/>
                  <a:gd name="T112" fmla="*/ 317 w 403"/>
                  <a:gd name="T113" fmla="*/ 243 h 446"/>
                  <a:gd name="T114" fmla="*/ 270 w 403"/>
                  <a:gd name="T115" fmla="*/ 360 h 446"/>
                  <a:gd name="T116" fmla="*/ 216 w 403"/>
                  <a:gd name="T117" fmla="*/ 428 h 446"/>
                  <a:gd name="T118" fmla="*/ 170 w 403"/>
                  <a:gd name="T119" fmla="*/ 446 h 446"/>
                  <a:gd name="T120" fmla="*/ 142 w 403"/>
                  <a:gd name="T121" fmla="*/ 439 h 446"/>
                  <a:gd name="T122" fmla="*/ 109 w 403"/>
                  <a:gd name="T123" fmla="*/ 334 h 446"/>
                  <a:gd name="T124" fmla="*/ 122 w 403"/>
                  <a:gd name="T125" fmla="*/ 26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3" h="446">
                    <a:moveTo>
                      <a:pt x="125" y="260"/>
                    </a:moveTo>
                    <a:lnTo>
                      <a:pt x="133" y="259"/>
                    </a:lnTo>
                    <a:lnTo>
                      <a:pt x="141" y="259"/>
                    </a:lnTo>
                    <a:lnTo>
                      <a:pt x="149" y="258"/>
                    </a:lnTo>
                    <a:lnTo>
                      <a:pt x="156" y="258"/>
                    </a:lnTo>
                    <a:lnTo>
                      <a:pt x="164" y="258"/>
                    </a:lnTo>
                    <a:lnTo>
                      <a:pt x="171" y="258"/>
                    </a:lnTo>
                    <a:lnTo>
                      <a:pt x="180" y="259"/>
                    </a:lnTo>
                    <a:lnTo>
                      <a:pt x="187" y="262"/>
                    </a:lnTo>
                    <a:lnTo>
                      <a:pt x="189" y="262"/>
                    </a:lnTo>
                    <a:lnTo>
                      <a:pt x="191" y="262"/>
                    </a:lnTo>
                    <a:lnTo>
                      <a:pt x="192" y="259"/>
                    </a:lnTo>
                    <a:lnTo>
                      <a:pt x="192" y="258"/>
                    </a:lnTo>
                    <a:lnTo>
                      <a:pt x="191" y="254"/>
                    </a:lnTo>
                    <a:lnTo>
                      <a:pt x="187" y="252"/>
                    </a:lnTo>
                    <a:lnTo>
                      <a:pt x="185" y="249"/>
                    </a:lnTo>
                    <a:lnTo>
                      <a:pt x="181" y="248"/>
                    </a:lnTo>
                    <a:lnTo>
                      <a:pt x="181" y="247"/>
                    </a:lnTo>
                    <a:lnTo>
                      <a:pt x="181" y="246"/>
                    </a:lnTo>
                    <a:lnTo>
                      <a:pt x="181" y="245"/>
                    </a:lnTo>
                    <a:lnTo>
                      <a:pt x="180" y="245"/>
                    </a:lnTo>
                    <a:lnTo>
                      <a:pt x="193" y="241"/>
                    </a:lnTo>
                    <a:lnTo>
                      <a:pt x="205" y="235"/>
                    </a:lnTo>
                    <a:lnTo>
                      <a:pt x="219" y="229"/>
                    </a:lnTo>
                    <a:lnTo>
                      <a:pt x="231" y="221"/>
                    </a:lnTo>
                    <a:lnTo>
                      <a:pt x="243" y="214"/>
                    </a:lnTo>
                    <a:lnTo>
                      <a:pt x="254" y="205"/>
                    </a:lnTo>
                    <a:lnTo>
                      <a:pt x="266" y="197"/>
                    </a:lnTo>
                    <a:lnTo>
                      <a:pt x="277" y="187"/>
                    </a:lnTo>
                    <a:lnTo>
                      <a:pt x="273" y="196"/>
                    </a:lnTo>
                    <a:lnTo>
                      <a:pt x="266" y="203"/>
                    </a:lnTo>
                    <a:lnTo>
                      <a:pt x="260" y="210"/>
                    </a:lnTo>
                    <a:lnTo>
                      <a:pt x="254" y="216"/>
                    </a:lnTo>
                    <a:lnTo>
                      <a:pt x="247" y="224"/>
                    </a:lnTo>
                    <a:lnTo>
                      <a:pt x="240" y="230"/>
                    </a:lnTo>
                    <a:lnTo>
                      <a:pt x="233" y="237"/>
                    </a:lnTo>
                    <a:lnTo>
                      <a:pt x="227" y="245"/>
                    </a:lnTo>
                    <a:lnTo>
                      <a:pt x="227" y="249"/>
                    </a:lnTo>
                    <a:lnTo>
                      <a:pt x="237" y="248"/>
                    </a:lnTo>
                    <a:lnTo>
                      <a:pt x="247" y="246"/>
                    </a:lnTo>
                    <a:lnTo>
                      <a:pt x="255" y="242"/>
                    </a:lnTo>
                    <a:lnTo>
                      <a:pt x="264" y="237"/>
                    </a:lnTo>
                    <a:lnTo>
                      <a:pt x="271" y="231"/>
                    </a:lnTo>
                    <a:lnTo>
                      <a:pt x="280" y="225"/>
                    </a:lnTo>
                    <a:lnTo>
                      <a:pt x="287" y="219"/>
                    </a:lnTo>
                    <a:lnTo>
                      <a:pt x="296" y="213"/>
                    </a:lnTo>
                    <a:lnTo>
                      <a:pt x="291" y="223"/>
                    </a:lnTo>
                    <a:lnTo>
                      <a:pt x="284" y="231"/>
                    </a:lnTo>
                    <a:lnTo>
                      <a:pt x="276" y="240"/>
                    </a:lnTo>
                    <a:lnTo>
                      <a:pt x="268" y="248"/>
                    </a:lnTo>
                    <a:lnTo>
                      <a:pt x="268" y="249"/>
                    </a:lnTo>
                    <a:lnTo>
                      <a:pt x="268" y="249"/>
                    </a:lnTo>
                    <a:lnTo>
                      <a:pt x="268" y="251"/>
                    </a:lnTo>
                    <a:lnTo>
                      <a:pt x="269" y="252"/>
                    </a:lnTo>
                    <a:lnTo>
                      <a:pt x="277" y="248"/>
                    </a:lnTo>
                    <a:lnTo>
                      <a:pt x="285" y="243"/>
                    </a:lnTo>
                    <a:lnTo>
                      <a:pt x="291" y="237"/>
                    </a:lnTo>
                    <a:lnTo>
                      <a:pt x="297" y="230"/>
                    </a:lnTo>
                    <a:lnTo>
                      <a:pt x="301" y="223"/>
                    </a:lnTo>
                    <a:lnTo>
                      <a:pt x="306" y="214"/>
                    </a:lnTo>
                    <a:lnTo>
                      <a:pt x="309" y="207"/>
                    </a:lnTo>
                    <a:lnTo>
                      <a:pt x="313" y="198"/>
                    </a:lnTo>
                    <a:lnTo>
                      <a:pt x="317" y="186"/>
                    </a:lnTo>
                    <a:lnTo>
                      <a:pt x="321" y="175"/>
                    </a:lnTo>
                    <a:lnTo>
                      <a:pt x="324" y="164"/>
                    </a:lnTo>
                    <a:lnTo>
                      <a:pt x="321" y="152"/>
                    </a:lnTo>
                    <a:lnTo>
                      <a:pt x="321" y="148"/>
                    </a:lnTo>
                    <a:lnTo>
                      <a:pt x="323" y="147"/>
                    </a:lnTo>
                    <a:lnTo>
                      <a:pt x="323" y="144"/>
                    </a:lnTo>
                    <a:lnTo>
                      <a:pt x="321" y="142"/>
                    </a:lnTo>
                    <a:lnTo>
                      <a:pt x="318" y="142"/>
                    </a:lnTo>
                    <a:lnTo>
                      <a:pt x="315" y="144"/>
                    </a:lnTo>
                    <a:lnTo>
                      <a:pt x="314" y="148"/>
                    </a:lnTo>
                    <a:lnTo>
                      <a:pt x="310" y="149"/>
                    </a:lnTo>
                    <a:lnTo>
                      <a:pt x="309" y="153"/>
                    </a:lnTo>
                    <a:lnTo>
                      <a:pt x="307" y="156"/>
                    </a:lnTo>
                    <a:lnTo>
                      <a:pt x="304" y="159"/>
                    </a:lnTo>
                    <a:lnTo>
                      <a:pt x="301" y="161"/>
                    </a:lnTo>
                    <a:lnTo>
                      <a:pt x="301" y="160"/>
                    </a:lnTo>
                    <a:lnTo>
                      <a:pt x="299" y="158"/>
                    </a:lnTo>
                    <a:lnTo>
                      <a:pt x="299" y="156"/>
                    </a:lnTo>
                    <a:lnTo>
                      <a:pt x="298" y="155"/>
                    </a:lnTo>
                    <a:lnTo>
                      <a:pt x="292" y="160"/>
                    </a:lnTo>
                    <a:lnTo>
                      <a:pt x="293" y="149"/>
                    </a:lnTo>
                    <a:lnTo>
                      <a:pt x="295" y="139"/>
                    </a:lnTo>
                    <a:lnTo>
                      <a:pt x="297" y="130"/>
                    </a:lnTo>
                    <a:lnTo>
                      <a:pt x="297" y="119"/>
                    </a:lnTo>
                    <a:lnTo>
                      <a:pt x="296" y="117"/>
                    </a:lnTo>
                    <a:lnTo>
                      <a:pt x="296" y="115"/>
                    </a:lnTo>
                    <a:lnTo>
                      <a:pt x="295" y="114"/>
                    </a:lnTo>
                    <a:lnTo>
                      <a:pt x="292" y="114"/>
                    </a:lnTo>
                    <a:lnTo>
                      <a:pt x="287" y="128"/>
                    </a:lnTo>
                    <a:lnTo>
                      <a:pt x="280" y="142"/>
                    </a:lnTo>
                    <a:lnTo>
                      <a:pt x="270" y="155"/>
                    </a:lnTo>
                    <a:lnTo>
                      <a:pt x="258" y="167"/>
                    </a:lnTo>
                    <a:lnTo>
                      <a:pt x="244" y="177"/>
                    </a:lnTo>
                    <a:lnTo>
                      <a:pt x="231" y="186"/>
                    </a:lnTo>
                    <a:lnTo>
                      <a:pt x="216" y="193"/>
                    </a:lnTo>
                    <a:lnTo>
                      <a:pt x="202" y="199"/>
                    </a:lnTo>
                    <a:lnTo>
                      <a:pt x="193" y="202"/>
                    </a:lnTo>
                    <a:lnTo>
                      <a:pt x="185" y="203"/>
                    </a:lnTo>
                    <a:lnTo>
                      <a:pt x="176" y="205"/>
                    </a:lnTo>
                    <a:lnTo>
                      <a:pt x="167" y="207"/>
                    </a:lnTo>
                    <a:lnTo>
                      <a:pt x="158" y="209"/>
                    </a:lnTo>
                    <a:lnTo>
                      <a:pt x="149" y="212"/>
                    </a:lnTo>
                    <a:lnTo>
                      <a:pt x="141" y="214"/>
                    </a:lnTo>
                    <a:lnTo>
                      <a:pt x="132" y="216"/>
                    </a:lnTo>
                    <a:lnTo>
                      <a:pt x="128" y="218"/>
                    </a:lnTo>
                    <a:lnTo>
                      <a:pt x="125" y="218"/>
                    </a:lnTo>
                    <a:lnTo>
                      <a:pt x="122" y="218"/>
                    </a:lnTo>
                    <a:lnTo>
                      <a:pt x="121" y="216"/>
                    </a:lnTo>
                    <a:lnTo>
                      <a:pt x="125" y="212"/>
                    </a:lnTo>
                    <a:lnTo>
                      <a:pt x="128" y="205"/>
                    </a:lnTo>
                    <a:lnTo>
                      <a:pt x="132" y="203"/>
                    </a:lnTo>
                    <a:lnTo>
                      <a:pt x="138" y="203"/>
                    </a:lnTo>
                    <a:lnTo>
                      <a:pt x="150" y="200"/>
                    </a:lnTo>
                    <a:lnTo>
                      <a:pt x="161" y="196"/>
                    </a:lnTo>
                    <a:lnTo>
                      <a:pt x="172" y="191"/>
                    </a:lnTo>
                    <a:lnTo>
                      <a:pt x="183" y="186"/>
                    </a:lnTo>
                    <a:lnTo>
                      <a:pt x="194" y="180"/>
                    </a:lnTo>
                    <a:lnTo>
                      <a:pt x="205" y="174"/>
                    </a:lnTo>
                    <a:lnTo>
                      <a:pt x="215" y="167"/>
                    </a:lnTo>
                    <a:lnTo>
                      <a:pt x="226" y="161"/>
                    </a:lnTo>
                    <a:lnTo>
                      <a:pt x="221" y="166"/>
                    </a:lnTo>
                    <a:lnTo>
                      <a:pt x="215" y="171"/>
                    </a:lnTo>
                    <a:lnTo>
                      <a:pt x="209" y="177"/>
                    </a:lnTo>
                    <a:lnTo>
                      <a:pt x="204" y="182"/>
                    </a:lnTo>
                    <a:lnTo>
                      <a:pt x="199" y="185"/>
                    </a:lnTo>
                    <a:lnTo>
                      <a:pt x="196" y="187"/>
                    </a:lnTo>
                    <a:lnTo>
                      <a:pt x="191" y="191"/>
                    </a:lnTo>
                    <a:lnTo>
                      <a:pt x="189" y="196"/>
                    </a:lnTo>
                    <a:lnTo>
                      <a:pt x="191" y="197"/>
                    </a:lnTo>
                    <a:lnTo>
                      <a:pt x="205" y="191"/>
                    </a:lnTo>
                    <a:lnTo>
                      <a:pt x="219" y="185"/>
                    </a:lnTo>
                    <a:lnTo>
                      <a:pt x="232" y="176"/>
                    </a:lnTo>
                    <a:lnTo>
                      <a:pt x="246" y="166"/>
                    </a:lnTo>
                    <a:lnTo>
                      <a:pt x="257" y="155"/>
                    </a:lnTo>
                    <a:lnTo>
                      <a:pt x="268" y="144"/>
                    </a:lnTo>
                    <a:lnTo>
                      <a:pt x="276" y="131"/>
                    </a:lnTo>
                    <a:lnTo>
                      <a:pt x="284" y="116"/>
                    </a:lnTo>
                    <a:lnTo>
                      <a:pt x="284" y="114"/>
                    </a:lnTo>
                    <a:lnTo>
                      <a:pt x="282" y="111"/>
                    </a:lnTo>
                    <a:lnTo>
                      <a:pt x="279" y="110"/>
                    </a:lnTo>
                    <a:lnTo>
                      <a:pt x="276" y="109"/>
                    </a:lnTo>
                    <a:lnTo>
                      <a:pt x="274" y="110"/>
                    </a:lnTo>
                    <a:lnTo>
                      <a:pt x="271" y="110"/>
                    </a:lnTo>
                    <a:lnTo>
                      <a:pt x="270" y="110"/>
                    </a:lnTo>
                    <a:lnTo>
                      <a:pt x="270" y="108"/>
                    </a:lnTo>
                    <a:lnTo>
                      <a:pt x="263" y="108"/>
                    </a:lnTo>
                    <a:lnTo>
                      <a:pt x="255" y="105"/>
                    </a:lnTo>
                    <a:lnTo>
                      <a:pt x="248" y="104"/>
                    </a:lnTo>
                    <a:lnTo>
                      <a:pt x="241" y="105"/>
                    </a:lnTo>
                    <a:lnTo>
                      <a:pt x="242" y="101"/>
                    </a:lnTo>
                    <a:lnTo>
                      <a:pt x="246" y="97"/>
                    </a:lnTo>
                    <a:lnTo>
                      <a:pt x="247" y="93"/>
                    </a:lnTo>
                    <a:lnTo>
                      <a:pt x="247" y="89"/>
                    </a:lnTo>
                    <a:lnTo>
                      <a:pt x="243" y="87"/>
                    </a:lnTo>
                    <a:lnTo>
                      <a:pt x="238" y="86"/>
                    </a:lnTo>
                    <a:lnTo>
                      <a:pt x="233" y="86"/>
                    </a:lnTo>
                    <a:lnTo>
                      <a:pt x="230" y="87"/>
                    </a:lnTo>
                    <a:lnTo>
                      <a:pt x="224" y="89"/>
                    </a:lnTo>
                    <a:lnTo>
                      <a:pt x="218" y="92"/>
                    </a:lnTo>
                    <a:lnTo>
                      <a:pt x="211" y="93"/>
                    </a:lnTo>
                    <a:lnTo>
                      <a:pt x="205" y="94"/>
                    </a:lnTo>
                    <a:lnTo>
                      <a:pt x="199" y="97"/>
                    </a:lnTo>
                    <a:lnTo>
                      <a:pt x="193" y="99"/>
                    </a:lnTo>
                    <a:lnTo>
                      <a:pt x="187" y="103"/>
                    </a:lnTo>
                    <a:lnTo>
                      <a:pt x="182" y="106"/>
                    </a:lnTo>
                    <a:lnTo>
                      <a:pt x="186" y="109"/>
                    </a:lnTo>
                    <a:lnTo>
                      <a:pt x="191" y="109"/>
                    </a:lnTo>
                    <a:lnTo>
                      <a:pt x="196" y="108"/>
                    </a:lnTo>
                    <a:lnTo>
                      <a:pt x="200" y="108"/>
                    </a:lnTo>
                    <a:lnTo>
                      <a:pt x="203" y="106"/>
                    </a:lnTo>
                    <a:lnTo>
                      <a:pt x="205" y="106"/>
                    </a:lnTo>
                    <a:lnTo>
                      <a:pt x="208" y="106"/>
                    </a:lnTo>
                    <a:lnTo>
                      <a:pt x="210" y="106"/>
                    </a:lnTo>
                    <a:lnTo>
                      <a:pt x="210" y="110"/>
                    </a:lnTo>
                    <a:lnTo>
                      <a:pt x="208" y="114"/>
                    </a:lnTo>
                    <a:lnTo>
                      <a:pt x="205" y="116"/>
                    </a:lnTo>
                    <a:lnTo>
                      <a:pt x="202" y="119"/>
                    </a:lnTo>
                    <a:lnTo>
                      <a:pt x="192" y="121"/>
                    </a:lnTo>
                    <a:lnTo>
                      <a:pt x="182" y="123"/>
                    </a:lnTo>
                    <a:lnTo>
                      <a:pt x="172" y="126"/>
                    </a:lnTo>
                    <a:lnTo>
                      <a:pt x="163" y="130"/>
                    </a:lnTo>
                    <a:lnTo>
                      <a:pt x="153" y="133"/>
                    </a:lnTo>
                    <a:lnTo>
                      <a:pt x="144" y="137"/>
                    </a:lnTo>
                    <a:lnTo>
                      <a:pt x="134" y="141"/>
                    </a:lnTo>
                    <a:lnTo>
                      <a:pt x="126" y="145"/>
                    </a:lnTo>
                    <a:lnTo>
                      <a:pt x="124" y="149"/>
                    </a:lnTo>
                    <a:lnTo>
                      <a:pt x="119" y="152"/>
                    </a:lnTo>
                    <a:lnTo>
                      <a:pt x="116" y="154"/>
                    </a:lnTo>
                    <a:lnTo>
                      <a:pt x="119" y="158"/>
                    </a:lnTo>
                    <a:lnTo>
                      <a:pt x="128" y="155"/>
                    </a:lnTo>
                    <a:lnTo>
                      <a:pt x="138" y="153"/>
                    </a:lnTo>
                    <a:lnTo>
                      <a:pt x="148" y="150"/>
                    </a:lnTo>
                    <a:lnTo>
                      <a:pt x="158" y="148"/>
                    </a:lnTo>
                    <a:lnTo>
                      <a:pt x="167" y="145"/>
                    </a:lnTo>
                    <a:lnTo>
                      <a:pt x="177" y="143"/>
                    </a:lnTo>
                    <a:lnTo>
                      <a:pt x="187" y="141"/>
                    </a:lnTo>
                    <a:lnTo>
                      <a:pt x="197" y="139"/>
                    </a:lnTo>
                    <a:lnTo>
                      <a:pt x="189" y="143"/>
                    </a:lnTo>
                    <a:lnTo>
                      <a:pt x="181" y="147"/>
                    </a:lnTo>
                    <a:lnTo>
                      <a:pt x="172" y="152"/>
                    </a:lnTo>
                    <a:lnTo>
                      <a:pt x="166" y="158"/>
                    </a:lnTo>
                    <a:lnTo>
                      <a:pt x="167" y="159"/>
                    </a:lnTo>
                    <a:lnTo>
                      <a:pt x="169" y="160"/>
                    </a:lnTo>
                    <a:lnTo>
                      <a:pt x="170" y="161"/>
                    </a:lnTo>
                    <a:lnTo>
                      <a:pt x="172" y="161"/>
                    </a:lnTo>
                    <a:lnTo>
                      <a:pt x="180" y="161"/>
                    </a:lnTo>
                    <a:lnTo>
                      <a:pt x="187" y="161"/>
                    </a:lnTo>
                    <a:lnTo>
                      <a:pt x="193" y="161"/>
                    </a:lnTo>
                    <a:lnTo>
                      <a:pt x="200" y="159"/>
                    </a:lnTo>
                    <a:lnTo>
                      <a:pt x="196" y="163"/>
                    </a:lnTo>
                    <a:lnTo>
                      <a:pt x="191" y="166"/>
                    </a:lnTo>
                    <a:lnTo>
                      <a:pt x="186" y="170"/>
                    </a:lnTo>
                    <a:lnTo>
                      <a:pt x="180" y="172"/>
                    </a:lnTo>
                    <a:lnTo>
                      <a:pt x="174" y="176"/>
                    </a:lnTo>
                    <a:lnTo>
                      <a:pt x="167" y="178"/>
                    </a:lnTo>
                    <a:lnTo>
                      <a:pt x="161" y="181"/>
                    </a:lnTo>
                    <a:lnTo>
                      <a:pt x="155" y="183"/>
                    </a:lnTo>
                    <a:lnTo>
                      <a:pt x="150" y="186"/>
                    </a:lnTo>
                    <a:lnTo>
                      <a:pt x="147" y="187"/>
                    </a:lnTo>
                    <a:lnTo>
                      <a:pt x="142" y="188"/>
                    </a:lnTo>
                    <a:lnTo>
                      <a:pt x="137" y="189"/>
                    </a:lnTo>
                    <a:lnTo>
                      <a:pt x="132" y="189"/>
                    </a:lnTo>
                    <a:lnTo>
                      <a:pt x="127" y="191"/>
                    </a:lnTo>
                    <a:lnTo>
                      <a:pt x="122" y="191"/>
                    </a:lnTo>
                    <a:lnTo>
                      <a:pt x="117" y="192"/>
                    </a:lnTo>
                    <a:lnTo>
                      <a:pt x="119" y="187"/>
                    </a:lnTo>
                    <a:lnTo>
                      <a:pt x="122" y="183"/>
                    </a:lnTo>
                    <a:lnTo>
                      <a:pt x="126" y="178"/>
                    </a:lnTo>
                    <a:lnTo>
                      <a:pt x="124" y="175"/>
                    </a:lnTo>
                    <a:lnTo>
                      <a:pt x="114" y="175"/>
                    </a:lnTo>
                    <a:lnTo>
                      <a:pt x="104" y="182"/>
                    </a:lnTo>
                    <a:lnTo>
                      <a:pt x="94" y="191"/>
                    </a:lnTo>
                    <a:lnTo>
                      <a:pt x="86" y="198"/>
                    </a:lnTo>
                    <a:lnTo>
                      <a:pt x="76" y="207"/>
                    </a:lnTo>
                    <a:lnTo>
                      <a:pt x="67" y="216"/>
                    </a:lnTo>
                    <a:lnTo>
                      <a:pt x="60" y="225"/>
                    </a:lnTo>
                    <a:lnTo>
                      <a:pt x="53" y="236"/>
                    </a:lnTo>
                    <a:lnTo>
                      <a:pt x="45" y="246"/>
                    </a:lnTo>
                    <a:lnTo>
                      <a:pt x="40" y="247"/>
                    </a:lnTo>
                    <a:lnTo>
                      <a:pt x="37" y="251"/>
                    </a:lnTo>
                    <a:lnTo>
                      <a:pt x="33" y="254"/>
                    </a:lnTo>
                    <a:lnTo>
                      <a:pt x="31" y="259"/>
                    </a:lnTo>
                    <a:lnTo>
                      <a:pt x="22" y="269"/>
                    </a:lnTo>
                    <a:lnTo>
                      <a:pt x="16" y="280"/>
                    </a:lnTo>
                    <a:lnTo>
                      <a:pt x="11" y="292"/>
                    </a:lnTo>
                    <a:lnTo>
                      <a:pt x="9" y="304"/>
                    </a:lnTo>
                    <a:lnTo>
                      <a:pt x="6" y="303"/>
                    </a:lnTo>
                    <a:lnTo>
                      <a:pt x="5" y="304"/>
                    </a:lnTo>
                    <a:lnTo>
                      <a:pt x="3" y="306"/>
                    </a:lnTo>
                    <a:lnTo>
                      <a:pt x="0" y="307"/>
                    </a:lnTo>
                    <a:lnTo>
                      <a:pt x="3" y="295"/>
                    </a:lnTo>
                    <a:lnTo>
                      <a:pt x="7" y="284"/>
                    </a:lnTo>
                    <a:lnTo>
                      <a:pt x="11" y="273"/>
                    </a:lnTo>
                    <a:lnTo>
                      <a:pt x="11" y="260"/>
                    </a:lnTo>
                    <a:lnTo>
                      <a:pt x="10" y="253"/>
                    </a:lnTo>
                    <a:lnTo>
                      <a:pt x="9" y="247"/>
                    </a:lnTo>
                    <a:lnTo>
                      <a:pt x="7" y="241"/>
                    </a:lnTo>
                    <a:lnTo>
                      <a:pt x="7" y="234"/>
                    </a:lnTo>
                    <a:lnTo>
                      <a:pt x="15" y="213"/>
                    </a:lnTo>
                    <a:lnTo>
                      <a:pt x="21" y="193"/>
                    </a:lnTo>
                    <a:lnTo>
                      <a:pt x="26" y="172"/>
                    </a:lnTo>
                    <a:lnTo>
                      <a:pt x="34" y="153"/>
                    </a:lnTo>
                    <a:lnTo>
                      <a:pt x="40" y="142"/>
                    </a:lnTo>
                    <a:lnTo>
                      <a:pt x="49" y="131"/>
                    </a:lnTo>
                    <a:lnTo>
                      <a:pt x="54" y="119"/>
                    </a:lnTo>
                    <a:lnTo>
                      <a:pt x="55" y="105"/>
                    </a:lnTo>
                    <a:lnTo>
                      <a:pt x="65" y="82"/>
                    </a:lnTo>
                    <a:lnTo>
                      <a:pt x="80" y="61"/>
                    </a:lnTo>
                    <a:lnTo>
                      <a:pt x="98" y="45"/>
                    </a:lnTo>
                    <a:lnTo>
                      <a:pt x="119" y="32"/>
                    </a:lnTo>
                    <a:lnTo>
                      <a:pt x="142" y="21"/>
                    </a:lnTo>
                    <a:lnTo>
                      <a:pt x="166" y="12"/>
                    </a:lnTo>
                    <a:lnTo>
                      <a:pt x="191" y="5"/>
                    </a:lnTo>
                    <a:lnTo>
                      <a:pt x="215" y="0"/>
                    </a:lnTo>
                    <a:lnTo>
                      <a:pt x="240" y="2"/>
                    </a:lnTo>
                    <a:lnTo>
                      <a:pt x="263" y="7"/>
                    </a:lnTo>
                    <a:lnTo>
                      <a:pt x="285" y="17"/>
                    </a:lnTo>
                    <a:lnTo>
                      <a:pt x="306" y="29"/>
                    </a:lnTo>
                    <a:lnTo>
                      <a:pt x="324" y="45"/>
                    </a:lnTo>
                    <a:lnTo>
                      <a:pt x="340" y="64"/>
                    </a:lnTo>
                    <a:lnTo>
                      <a:pt x="352" y="84"/>
                    </a:lnTo>
                    <a:lnTo>
                      <a:pt x="359" y="108"/>
                    </a:lnTo>
                    <a:lnTo>
                      <a:pt x="361" y="109"/>
                    </a:lnTo>
                    <a:lnTo>
                      <a:pt x="362" y="109"/>
                    </a:lnTo>
                    <a:lnTo>
                      <a:pt x="363" y="109"/>
                    </a:lnTo>
                    <a:lnTo>
                      <a:pt x="364" y="109"/>
                    </a:lnTo>
                    <a:lnTo>
                      <a:pt x="367" y="105"/>
                    </a:lnTo>
                    <a:lnTo>
                      <a:pt x="367" y="101"/>
                    </a:lnTo>
                    <a:lnTo>
                      <a:pt x="365" y="97"/>
                    </a:lnTo>
                    <a:lnTo>
                      <a:pt x="365" y="93"/>
                    </a:lnTo>
                    <a:lnTo>
                      <a:pt x="374" y="100"/>
                    </a:lnTo>
                    <a:lnTo>
                      <a:pt x="383" y="109"/>
                    </a:lnTo>
                    <a:lnTo>
                      <a:pt x="390" y="120"/>
                    </a:lnTo>
                    <a:lnTo>
                      <a:pt x="396" y="130"/>
                    </a:lnTo>
                    <a:lnTo>
                      <a:pt x="400" y="142"/>
                    </a:lnTo>
                    <a:lnTo>
                      <a:pt x="402" y="154"/>
                    </a:lnTo>
                    <a:lnTo>
                      <a:pt x="403" y="166"/>
                    </a:lnTo>
                    <a:lnTo>
                      <a:pt x="401" y="178"/>
                    </a:lnTo>
                    <a:lnTo>
                      <a:pt x="395" y="194"/>
                    </a:lnTo>
                    <a:lnTo>
                      <a:pt x="390" y="210"/>
                    </a:lnTo>
                    <a:lnTo>
                      <a:pt x="385" y="227"/>
                    </a:lnTo>
                    <a:lnTo>
                      <a:pt x="385" y="246"/>
                    </a:lnTo>
                    <a:lnTo>
                      <a:pt x="379" y="238"/>
                    </a:lnTo>
                    <a:lnTo>
                      <a:pt x="379" y="230"/>
                    </a:lnTo>
                    <a:lnTo>
                      <a:pt x="381" y="221"/>
                    </a:lnTo>
                    <a:lnTo>
                      <a:pt x="383" y="213"/>
                    </a:lnTo>
                    <a:lnTo>
                      <a:pt x="387" y="194"/>
                    </a:lnTo>
                    <a:lnTo>
                      <a:pt x="390" y="176"/>
                    </a:lnTo>
                    <a:lnTo>
                      <a:pt x="389" y="156"/>
                    </a:lnTo>
                    <a:lnTo>
                      <a:pt x="385" y="139"/>
                    </a:lnTo>
                    <a:lnTo>
                      <a:pt x="381" y="132"/>
                    </a:lnTo>
                    <a:lnTo>
                      <a:pt x="376" y="126"/>
                    </a:lnTo>
                    <a:lnTo>
                      <a:pt x="372" y="120"/>
                    </a:lnTo>
                    <a:lnTo>
                      <a:pt x="367" y="114"/>
                    </a:lnTo>
                    <a:lnTo>
                      <a:pt x="363" y="121"/>
                    </a:lnTo>
                    <a:lnTo>
                      <a:pt x="361" y="127"/>
                    </a:lnTo>
                    <a:lnTo>
                      <a:pt x="359" y="134"/>
                    </a:lnTo>
                    <a:lnTo>
                      <a:pt x="357" y="142"/>
                    </a:lnTo>
                    <a:lnTo>
                      <a:pt x="354" y="142"/>
                    </a:lnTo>
                    <a:lnTo>
                      <a:pt x="352" y="142"/>
                    </a:lnTo>
                    <a:lnTo>
                      <a:pt x="351" y="142"/>
                    </a:lnTo>
                    <a:lnTo>
                      <a:pt x="351" y="139"/>
                    </a:lnTo>
                    <a:lnTo>
                      <a:pt x="340" y="128"/>
                    </a:lnTo>
                    <a:lnTo>
                      <a:pt x="336" y="130"/>
                    </a:lnTo>
                    <a:lnTo>
                      <a:pt x="334" y="133"/>
                    </a:lnTo>
                    <a:lnTo>
                      <a:pt x="332" y="137"/>
                    </a:lnTo>
                    <a:lnTo>
                      <a:pt x="331" y="141"/>
                    </a:lnTo>
                    <a:lnTo>
                      <a:pt x="332" y="153"/>
                    </a:lnTo>
                    <a:lnTo>
                      <a:pt x="331" y="165"/>
                    </a:lnTo>
                    <a:lnTo>
                      <a:pt x="330" y="178"/>
                    </a:lnTo>
                    <a:lnTo>
                      <a:pt x="328" y="189"/>
                    </a:lnTo>
                    <a:lnTo>
                      <a:pt x="326" y="188"/>
                    </a:lnTo>
                    <a:lnTo>
                      <a:pt x="325" y="188"/>
                    </a:lnTo>
                    <a:lnTo>
                      <a:pt x="324" y="187"/>
                    </a:lnTo>
                    <a:lnTo>
                      <a:pt x="323" y="187"/>
                    </a:lnTo>
                    <a:lnTo>
                      <a:pt x="318" y="194"/>
                    </a:lnTo>
                    <a:lnTo>
                      <a:pt x="318" y="210"/>
                    </a:lnTo>
                    <a:lnTo>
                      <a:pt x="318" y="226"/>
                    </a:lnTo>
                    <a:lnTo>
                      <a:pt x="317" y="243"/>
                    </a:lnTo>
                    <a:lnTo>
                      <a:pt x="313" y="259"/>
                    </a:lnTo>
                    <a:lnTo>
                      <a:pt x="308" y="284"/>
                    </a:lnTo>
                    <a:lnTo>
                      <a:pt x="298" y="304"/>
                    </a:lnTo>
                    <a:lnTo>
                      <a:pt x="287" y="326"/>
                    </a:lnTo>
                    <a:lnTo>
                      <a:pt x="280" y="348"/>
                    </a:lnTo>
                    <a:lnTo>
                      <a:pt x="270" y="360"/>
                    </a:lnTo>
                    <a:lnTo>
                      <a:pt x="262" y="372"/>
                    </a:lnTo>
                    <a:lnTo>
                      <a:pt x="254" y="384"/>
                    </a:lnTo>
                    <a:lnTo>
                      <a:pt x="246" y="396"/>
                    </a:lnTo>
                    <a:lnTo>
                      <a:pt x="236" y="407"/>
                    </a:lnTo>
                    <a:lnTo>
                      <a:pt x="227" y="418"/>
                    </a:lnTo>
                    <a:lnTo>
                      <a:pt x="216" y="428"/>
                    </a:lnTo>
                    <a:lnTo>
                      <a:pt x="204" y="435"/>
                    </a:lnTo>
                    <a:lnTo>
                      <a:pt x="198" y="439"/>
                    </a:lnTo>
                    <a:lnTo>
                      <a:pt x="192" y="441"/>
                    </a:lnTo>
                    <a:lnTo>
                      <a:pt x="185" y="444"/>
                    </a:lnTo>
                    <a:lnTo>
                      <a:pt x="178" y="445"/>
                    </a:lnTo>
                    <a:lnTo>
                      <a:pt x="170" y="446"/>
                    </a:lnTo>
                    <a:lnTo>
                      <a:pt x="163" y="446"/>
                    </a:lnTo>
                    <a:lnTo>
                      <a:pt x="155" y="445"/>
                    </a:lnTo>
                    <a:lnTo>
                      <a:pt x="148" y="444"/>
                    </a:lnTo>
                    <a:lnTo>
                      <a:pt x="145" y="443"/>
                    </a:lnTo>
                    <a:lnTo>
                      <a:pt x="144" y="441"/>
                    </a:lnTo>
                    <a:lnTo>
                      <a:pt x="142" y="439"/>
                    </a:lnTo>
                    <a:lnTo>
                      <a:pt x="139" y="438"/>
                    </a:lnTo>
                    <a:lnTo>
                      <a:pt x="132" y="419"/>
                    </a:lnTo>
                    <a:lnTo>
                      <a:pt x="125" y="399"/>
                    </a:lnTo>
                    <a:lnTo>
                      <a:pt x="119" y="377"/>
                    </a:lnTo>
                    <a:lnTo>
                      <a:pt x="113" y="355"/>
                    </a:lnTo>
                    <a:lnTo>
                      <a:pt x="109" y="334"/>
                    </a:lnTo>
                    <a:lnTo>
                      <a:pt x="105" y="317"/>
                    </a:lnTo>
                    <a:lnTo>
                      <a:pt x="104" y="303"/>
                    </a:lnTo>
                    <a:lnTo>
                      <a:pt x="104" y="297"/>
                    </a:lnTo>
                    <a:lnTo>
                      <a:pt x="109" y="287"/>
                    </a:lnTo>
                    <a:lnTo>
                      <a:pt x="116" y="275"/>
                    </a:lnTo>
                    <a:lnTo>
                      <a:pt x="122" y="265"/>
                    </a:lnTo>
                    <a:lnTo>
                      <a:pt x="125" y="2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9" name="Freeform 631"/>
              <p:cNvSpPr>
                <a:spLocks/>
              </p:cNvSpPr>
              <p:nvPr/>
            </p:nvSpPr>
            <p:spPr bwMode="auto">
              <a:xfrm>
                <a:off x="1973" y="1447"/>
                <a:ext cx="17" cy="72"/>
              </a:xfrm>
              <a:custGeom>
                <a:avLst/>
                <a:gdLst>
                  <a:gd name="T0" fmla="*/ 29 w 51"/>
                  <a:gd name="T1" fmla="*/ 0 h 215"/>
                  <a:gd name="T2" fmla="*/ 27 w 51"/>
                  <a:gd name="T3" fmla="*/ 11 h 215"/>
                  <a:gd name="T4" fmla="*/ 22 w 51"/>
                  <a:gd name="T5" fmla="*/ 20 h 215"/>
                  <a:gd name="T6" fmla="*/ 15 w 51"/>
                  <a:gd name="T7" fmla="*/ 30 h 215"/>
                  <a:gd name="T8" fmla="*/ 9 w 51"/>
                  <a:gd name="T9" fmla="*/ 40 h 215"/>
                  <a:gd name="T10" fmla="*/ 1 w 51"/>
                  <a:gd name="T11" fmla="*/ 64 h 215"/>
                  <a:gd name="T12" fmla="*/ 0 w 51"/>
                  <a:gd name="T13" fmla="*/ 89 h 215"/>
                  <a:gd name="T14" fmla="*/ 4 w 51"/>
                  <a:gd name="T15" fmla="*/ 114 h 215"/>
                  <a:gd name="T16" fmla="*/ 11 w 51"/>
                  <a:gd name="T17" fmla="*/ 139 h 215"/>
                  <a:gd name="T18" fmla="*/ 16 w 51"/>
                  <a:gd name="T19" fmla="*/ 149 h 215"/>
                  <a:gd name="T20" fmla="*/ 20 w 51"/>
                  <a:gd name="T21" fmla="*/ 159 h 215"/>
                  <a:gd name="T22" fmla="*/ 23 w 51"/>
                  <a:gd name="T23" fmla="*/ 170 h 215"/>
                  <a:gd name="T24" fmla="*/ 28 w 51"/>
                  <a:gd name="T25" fmla="*/ 179 h 215"/>
                  <a:gd name="T26" fmla="*/ 32 w 51"/>
                  <a:gd name="T27" fmla="*/ 189 h 215"/>
                  <a:gd name="T28" fmla="*/ 38 w 51"/>
                  <a:gd name="T29" fmla="*/ 199 h 215"/>
                  <a:gd name="T30" fmla="*/ 44 w 51"/>
                  <a:gd name="T31" fmla="*/ 207 h 215"/>
                  <a:gd name="T32" fmla="*/ 51 w 51"/>
                  <a:gd name="T33" fmla="*/ 215 h 215"/>
                  <a:gd name="T34" fmla="*/ 43 w 51"/>
                  <a:gd name="T35" fmla="*/ 195 h 215"/>
                  <a:gd name="T36" fmla="*/ 36 w 51"/>
                  <a:gd name="T37" fmla="*/ 161 h 215"/>
                  <a:gd name="T38" fmla="*/ 29 w 51"/>
                  <a:gd name="T39" fmla="*/ 127 h 215"/>
                  <a:gd name="T40" fmla="*/ 27 w 51"/>
                  <a:gd name="T41" fmla="*/ 107 h 215"/>
                  <a:gd name="T42" fmla="*/ 27 w 51"/>
                  <a:gd name="T43" fmla="*/ 97 h 215"/>
                  <a:gd name="T44" fmla="*/ 26 w 51"/>
                  <a:gd name="T45" fmla="*/ 86 h 215"/>
                  <a:gd name="T46" fmla="*/ 26 w 51"/>
                  <a:gd name="T47" fmla="*/ 75 h 215"/>
                  <a:gd name="T48" fmla="*/ 23 w 51"/>
                  <a:gd name="T49" fmla="*/ 69 h 215"/>
                  <a:gd name="T50" fmla="*/ 22 w 51"/>
                  <a:gd name="T51" fmla="*/ 64 h 215"/>
                  <a:gd name="T52" fmla="*/ 25 w 51"/>
                  <a:gd name="T53" fmla="*/ 57 h 215"/>
                  <a:gd name="T54" fmla="*/ 29 w 51"/>
                  <a:gd name="T55" fmla="*/ 48 h 215"/>
                  <a:gd name="T56" fmla="*/ 37 w 51"/>
                  <a:gd name="T57" fmla="*/ 37 h 215"/>
                  <a:gd name="T58" fmla="*/ 34 w 51"/>
                  <a:gd name="T59" fmla="*/ 37 h 215"/>
                  <a:gd name="T60" fmla="*/ 33 w 51"/>
                  <a:gd name="T61" fmla="*/ 37 h 215"/>
                  <a:gd name="T62" fmla="*/ 32 w 51"/>
                  <a:gd name="T63" fmla="*/ 36 h 215"/>
                  <a:gd name="T64" fmla="*/ 32 w 51"/>
                  <a:gd name="T65" fmla="*/ 35 h 215"/>
                  <a:gd name="T66" fmla="*/ 36 w 51"/>
                  <a:gd name="T67" fmla="*/ 29 h 215"/>
                  <a:gd name="T68" fmla="*/ 38 w 51"/>
                  <a:gd name="T69" fmla="*/ 22 h 215"/>
                  <a:gd name="T70" fmla="*/ 38 w 51"/>
                  <a:gd name="T71" fmla="*/ 15 h 215"/>
                  <a:gd name="T72" fmla="*/ 40 w 51"/>
                  <a:gd name="T73" fmla="*/ 9 h 215"/>
                  <a:gd name="T74" fmla="*/ 40 w 51"/>
                  <a:gd name="T75" fmla="*/ 7 h 215"/>
                  <a:gd name="T76" fmla="*/ 40 w 51"/>
                  <a:gd name="T77" fmla="*/ 6 h 215"/>
                  <a:gd name="T78" fmla="*/ 39 w 51"/>
                  <a:gd name="T79" fmla="*/ 3 h 215"/>
                  <a:gd name="T80" fmla="*/ 38 w 51"/>
                  <a:gd name="T81" fmla="*/ 2 h 215"/>
                  <a:gd name="T82" fmla="*/ 29 w 51"/>
                  <a:gd name="T8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" h="215">
                    <a:moveTo>
                      <a:pt x="29" y="0"/>
                    </a:moveTo>
                    <a:lnTo>
                      <a:pt x="27" y="11"/>
                    </a:lnTo>
                    <a:lnTo>
                      <a:pt x="22" y="20"/>
                    </a:lnTo>
                    <a:lnTo>
                      <a:pt x="15" y="30"/>
                    </a:lnTo>
                    <a:lnTo>
                      <a:pt x="9" y="40"/>
                    </a:lnTo>
                    <a:lnTo>
                      <a:pt x="1" y="64"/>
                    </a:lnTo>
                    <a:lnTo>
                      <a:pt x="0" y="89"/>
                    </a:lnTo>
                    <a:lnTo>
                      <a:pt x="4" y="114"/>
                    </a:lnTo>
                    <a:lnTo>
                      <a:pt x="11" y="139"/>
                    </a:lnTo>
                    <a:lnTo>
                      <a:pt x="16" y="149"/>
                    </a:lnTo>
                    <a:lnTo>
                      <a:pt x="20" y="159"/>
                    </a:lnTo>
                    <a:lnTo>
                      <a:pt x="23" y="170"/>
                    </a:lnTo>
                    <a:lnTo>
                      <a:pt x="28" y="179"/>
                    </a:lnTo>
                    <a:lnTo>
                      <a:pt x="32" y="189"/>
                    </a:lnTo>
                    <a:lnTo>
                      <a:pt x="38" y="199"/>
                    </a:lnTo>
                    <a:lnTo>
                      <a:pt x="44" y="207"/>
                    </a:lnTo>
                    <a:lnTo>
                      <a:pt x="51" y="215"/>
                    </a:lnTo>
                    <a:lnTo>
                      <a:pt x="43" y="195"/>
                    </a:lnTo>
                    <a:lnTo>
                      <a:pt x="36" y="161"/>
                    </a:lnTo>
                    <a:lnTo>
                      <a:pt x="29" y="127"/>
                    </a:lnTo>
                    <a:lnTo>
                      <a:pt x="27" y="107"/>
                    </a:lnTo>
                    <a:lnTo>
                      <a:pt x="27" y="97"/>
                    </a:lnTo>
                    <a:lnTo>
                      <a:pt x="26" y="86"/>
                    </a:lnTo>
                    <a:lnTo>
                      <a:pt x="26" y="75"/>
                    </a:lnTo>
                    <a:lnTo>
                      <a:pt x="23" y="69"/>
                    </a:lnTo>
                    <a:lnTo>
                      <a:pt x="22" y="64"/>
                    </a:lnTo>
                    <a:lnTo>
                      <a:pt x="25" y="57"/>
                    </a:lnTo>
                    <a:lnTo>
                      <a:pt x="29" y="48"/>
                    </a:lnTo>
                    <a:lnTo>
                      <a:pt x="37" y="37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6" y="29"/>
                    </a:lnTo>
                    <a:lnTo>
                      <a:pt x="38" y="22"/>
                    </a:lnTo>
                    <a:lnTo>
                      <a:pt x="38" y="15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0" name="Freeform 632"/>
              <p:cNvSpPr>
                <a:spLocks/>
              </p:cNvSpPr>
              <p:nvPr/>
            </p:nvSpPr>
            <p:spPr bwMode="auto">
              <a:xfrm>
                <a:off x="2377" y="1412"/>
                <a:ext cx="34" cy="20"/>
              </a:xfrm>
              <a:custGeom>
                <a:avLst/>
                <a:gdLst>
                  <a:gd name="T0" fmla="*/ 101 w 101"/>
                  <a:gd name="T1" fmla="*/ 0 h 60"/>
                  <a:gd name="T2" fmla="*/ 101 w 101"/>
                  <a:gd name="T3" fmla="*/ 5 h 60"/>
                  <a:gd name="T4" fmla="*/ 98 w 101"/>
                  <a:gd name="T5" fmla="*/ 10 h 60"/>
                  <a:gd name="T6" fmla="*/ 94 w 101"/>
                  <a:gd name="T7" fmla="*/ 15 h 60"/>
                  <a:gd name="T8" fmla="*/ 91 w 101"/>
                  <a:gd name="T9" fmla="*/ 18 h 60"/>
                  <a:gd name="T10" fmla="*/ 83 w 101"/>
                  <a:gd name="T11" fmla="*/ 27 h 60"/>
                  <a:gd name="T12" fmla="*/ 75 w 101"/>
                  <a:gd name="T13" fmla="*/ 33 h 60"/>
                  <a:gd name="T14" fmla="*/ 66 w 101"/>
                  <a:gd name="T15" fmla="*/ 39 h 60"/>
                  <a:gd name="T16" fmla="*/ 57 w 101"/>
                  <a:gd name="T17" fmla="*/ 45 h 60"/>
                  <a:gd name="T18" fmla="*/ 48 w 101"/>
                  <a:gd name="T19" fmla="*/ 49 h 60"/>
                  <a:gd name="T20" fmla="*/ 38 w 101"/>
                  <a:gd name="T21" fmla="*/ 53 h 60"/>
                  <a:gd name="T22" fmla="*/ 29 w 101"/>
                  <a:gd name="T23" fmla="*/ 56 h 60"/>
                  <a:gd name="T24" fmla="*/ 19 w 101"/>
                  <a:gd name="T25" fmla="*/ 59 h 60"/>
                  <a:gd name="T26" fmla="*/ 14 w 101"/>
                  <a:gd name="T27" fmla="*/ 59 h 60"/>
                  <a:gd name="T28" fmla="*/ 9 w 101"/>
                  <a:gd name="T29" fmla="*/ 60 h 60"/>
                  <a:gd name="T30" fmla="*/ 4 w 101"/>
                  <a:gd name="T31" fmla="*/ 59 h 60"/>
                  <a:gd name="T32" fmla="*/ 0 w 101"/>
                  <a:gd name="T33" fmla="*/ 58 h 60"/>
                  <a:gd name="T34" fmla="*/ 3 w 101"/>
                  <a:gd name="T35" fmla="*/ 53 h 60"/>
                  <a:gd name="T36" fmla="*/ 8 w 101"/>
                  <a:gd name="T37" fmla="*/ 50 h 60"/>
                  <a:gd name="T38" fmla="*/ 14 w 101"/>
                  <a:gd name="T39" fmla="*/ 48 h 60"/>
                  <a:gd name="T40" fmla="*/ 19 w 101"/>
                  <a:gd name="T41" fmla="*/ 44 h 60"/>
                  <a:gd name="T42" fmla="*/ 26 w 101"/>
                  <a:gd name="T43" fmla="*/ 42 h 60"/>
                  <a:gd name="T44" fmla="*/ 33 w 101"/>
                  <a:gd name="T45" fmla="*/ 39 h 60"/>
                  <a:gd name="T46" fmla="*/ 42 w 101"/>
                  <a:gd name="T47" fmla="*/ 37 h 60"/>
                  <a:gd name="T48" fmla="*/ 49 w 101"/>
                  <a:gd name="T49" fmla="*/ 33 h 60"/>
                  <a:gd name="T50" fmla="*/ 57 w 101"/>
                  <a:gd name="T51" fmla="*/ 28 h 60"/>
                  <a:gd name="T52" fmla="*/ 64 w 101"/>
                  <a:gd name="T53" fmla="*/ 25 h 60"/>
                  <a:gd name="T54" fmla="*/ 70 w 101"/>
                  <a:gd name="T55" fmla="*/ 18 h 60"/>
                  <a:gd name="T56" fmla="*/ 76 w 101"/>
                  <a:gd name="T57" fmla="*/ 12 h 60"/>
                  <a:gd name="T58" fmla="*/ 81 w 101"/>
                  <a:gd name="T59" fmla="*/ 7 h 60"/>
                  <a:gd name="T60" fmla="*/ 87 w 101"/>
                  <a:gd name="T61" fmla="*/ 4 h 60"/>
                  <a:gd name="T62" fmla="*/ 93 w 101"/>
                  <a:gd name="T63" fmla="*/ 1 h 60"/>
                  <a:gd name="T64" fmla="*/ 101 w 101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60">
                    <a:moveTo>
                      <a:pt x="101" y="0"/>
                    </a:moveTo>
                    <a:lnTo>
                      <a:pt x="101" y="5"/>
                    </a:lnTo>
                    <a:lnTo>
                      <a:pt x="98" y="10"/>
                    </a:lnTo>
                    <a:lnTo>
                      <a:pt x="94" y="15"/>
                    </a:lnTo>
                    <a:lnTo>
                      <a:pt x="91" y="18"/>
                    </a:lnTo>
                    <a:lnTo>
                      <a:pt x="83" y="27"/>
                    </a:lnTo>
                    <a:lnTo>
                      <a:pt x="75" y="33"/>
                    </a:lnTo>
                    <a:lnTo>
                      <a:pt x="66" y="39"/>
                    </a:lnTo>
                    <a:lnTo>
                      <a:pt x="57" y="45"/>
                    </a:lnTo>
                    <a:lnTo>
                      <a:pt x="48" y="49"/>
                    </a:lnTo>
                    <a:lnTo>
                      <a:pt x="38" y="53"/>
                    </a:lnTo>
                    <a:lnTo>
                      <a:pt x="29" y="56"/>
                    </a:lnTo>
                    <a:lnTo>
                      <a:pt x="19" y="59"/>
                    </a:lnTo>
                    <a:lnTo>
                      <a:pt x="14" y="59"/>
                    </a:lnTo>
                    <a:lnTo>
                      <a:pt x="9" y="60"/>
                    </a:lnTo>
                    <a:lnTo>
                      <a:pt x="4" y="59"/>
                    </a:lnTo>
                    <a:lnTo>
                      <a:pt x="0" y="58"/>
                    </a:lnTo>
                    <a:lnTo>
                      <a:pt x="3" y="53"/>
                    </a:lnTo>
                    <a:lnTo>
                      <a:pt x="8" y="50"/>
                    </a:lnTo>
                    <a:lnTo>
                      <a:pt x="14" y="48"/>
                    </a:lnTo>
                    <a:lnTo>
                      <a:pt x="19" y="44"/>
                    </a:lnTo>
                    <a:lnTo>
                      <a:pt x="26" y="42"/>
                    </a:lnTo>
                    <a:lnTo>
                      <a:pt x="33" y="39"/>
                    </a:lnTo>
                    <a:lnTo>
                      <a:pt x="42" y="37"/>
                    </a:lnTo>
                    <a:lnTo>
                      <a:pt x="49" y="33"/>
                    </a:lnTo>
                    <a:lnTo>
                      <a:pt x="57" y="28"/>
                    </a:lnTo>
                    <a:lnTo>
                      <a:pt x="64" y="25"/>
                    </a:lnTo>
                    <a:lnTo>
                      <a:pt x="70" y="18"/>
                    </a:lnTo>
                    <a:lnTo>
                      <a:pt x="76" y="12"/>
                    </a:lnTo>
                    <a:lnTo>
                      <a:pt x="81" y="7"/>
                    </a:lnTo>
                    <a:lnTo>
                      <a:pt x="87" y="4"/>
                    </a:lnTo>
                    <a:lnTo>
                      <a:pt x="93" y="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1" name="Freeform 633"/>
              <p:cNvSpPr>
                <a:spLocks/>
              </p:cNvSpPr>
              <p:nvPr/>
            </p:nvSpPr>
            <p:spPr bwMode="auto">
              <a:xfrm>
                <a:off x="1888" y="1421"/>
                <a:ext cx="13" cy="72"/>
              </a:xfrm>
              <a:custGeom>
                <a:avLst/>
                <a:gdLst>
                  <a:gd name="T0" fmla="*/ 19 w 38"/>
                  <a:gd name="T1" fmla="*/ 119 h 216"/>
                  <a:gd name="T2" fmla="*/ 13 w 38"/>
                  <a:gd name="T3" fmla="*/ 143 h 216"/>
                  <a:gd name="T4" fmla="*/ 8 w 38"/>
                  <a:gd name="T5" fmla="*/ 167 h 216"/>
                  <a:gd name="T6" fmla="*/ 4 w 38"/>
                  <a:gd name="T7" fmla="*/ 191 h 216"/>
                  <a:gd name="T8" fmla="*/ 0 w 38"/>
                  <a:gd name="T9" fmla="*/ 216 h 216"/>
                  <a:gd name="T10" fmla="*/ 0 w 38"/>
                  <a:gd name="T11" fmla="*/ 201 h 216"/>
                  <a:gd name="T12" fmla="*/ 2 w 38"/>
                  <a:gd name="T13" fmla="*/ 186 h 216"/>
                  <a:gd name="T14" fmla="*/ 5 w 38"/>
                  <a:gd name="T15" fmla="*/ 171 h 216"/>
                  <a:gd name="T16" fmla="*/ 6 w 38"/>
                  <a:gd name="T17" fmla="*/ 157 h 216"/>
                  <a:gd name="T18" fmla="*/ 8 w 38"/>
                  <a:gd name="T19" fmla="*/ 130 h 216"/>
                  <a:gd name="T20" fmla="*/ 15 w 38"/>
                  <a:gd name="T21" fmla="*/ 104 h 216"/>
                  <a:gd name="T22" fmla="*/ 22 w 38"/>
                  <a:gd name="T23" fmla="*/ 80 h 216"/>
                  <a:gd name="T24" fmla="*/ 26 w 38"/>
                  <a:gd name="T25" fmla="*/ 53 h 216"/>
                  <a:gd name="T26" fmla="*/ 27 w 38"/>
                  <a:gd name="T27" fmla="*/ 42 h 216"/>
                  <a:gd name="T28" fmla="*/ 29 w 38"/>
                  <a:gd name="T29" fmla="*/ 31 h 216"/>
                  <a:gd name="T30" fmla="*/ 30 w 38"/>
                  <a:gd name="T31" fmla="*/ 20 h 216"/>
                  <a:gd name="T32" fmla="*/ 29 w 38"/>
                  <a:gd name="T33" fmla="*/ 8 h 216"/>
                  <a:gd name="T34" fmla="*/ 35 w 38"/>
                  <a:gd name="T35" fmla="*/ 0 h 216"/>
                  <a:gd name="T36" fmla="*/ 38 w 38"/>
                  <a:gd name="T37" fmla="*/ 31 h 216"/>
                  <a:gd name="T38" fmla="*/ 34 w 38"/>
                  <a:gd name="T39" fmla="*/ 61 h 216"/>
                  <a:gd name="T40" fmla="*/ 27 w 38"/>
                  <a:gd name="T41" fmla="*/ 90 h 216"/>
                  <a:gd name="T42" fmla="*/ 19 w 38"/>
                  <a:gd name="T43" fmla="*/ 11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216">
                    <a:moveTo>
                      <a:pt x="19" y="119"/>
                    </a:moveTo>
                    <a:lnTo>
                      <a:pt x="13" y="143"/>
                    </a:lnTo>
                    <a:lnTo>
                      <a:pt x="8" y="167"/>
                    </a:lnTo>
                    <a:lnTo>
                      <a:pt x="4" y="191"/>
                    </a:lnTo>
                    <a:lnTo>
                      <a:pt x="0" y="216"/>
                    </a:lnTo>
                    <a:lnTo>
                      <a:pt x="0" y="201"/>
                    </a:lnTo>
                    <a:lnTo>
                      <a:pt x="2" y="186"/>
                    </a:lnTo>
                    <a:lnTo>
                      <a:pt x="5" y="171"/>
                    </a:lnTo>
                    <a:lnTo>
                      <a:pt x="6" y="157"/>
                    </a:lnTo>
                    <a:lnTo>
                      <a:pt x="8" y="130"/>
                    </a:lnTo>
                    <a:lnTo>
                      <a:pt x="15" y="104"/>
                    </a:lnTo>
                    <a:lnTo>
                      <a:pt x="22" y="80"/>
                    </a:lnTo>
                    <a:lnTo>
                      <a:pt x="26" y="53"/>
                    </a:lnTo>
                    <a:lnTo>
                      <a:pt x="27" y="42"/>
                    </a:lnTo>
                    <a:lnTo>
                      <a:pt x="29" y="31"/>
                    </a:lnTo>
                    <a:lnTo>
                      <a:pt x="30" y="20"/>
                    </a:lnTo>
                    <a:lnTo>
                      <a:pt x="29" y="8"/>
                    </a:lnTo>
                    <a:lnTo>
                      <a:pt x="35" y="0"/>
                    </a:lnTo>
                    <a:lnTo>
                      <a:pt x="38" y="31"/>
                    </a:lnTo>
                    <a:lnTo>
                      <a:pt x="34" y="61"/>
                    </a:lnTo>
                    <a:lnTo>
                      <a:pt x="27" y="90"/>
                    </a:lnTo>
                    <a:lnTo>
                      <a:pt x="19" y="11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2" name="Freeform 634"/>
              <p:cNvSpPr>
                <a:spLocks/>
              </p:cNvSpPr>
              <p:nvPr/>
            </p:nvSpPr>
            <p:spPr bwMode="auto">
              <a:xfrm>
                <a:off x="2307" y="1421"/>
                <a:ext cx="52" cy="9"/>
              </a:xfrm>
              <a:custGeom>
                <a:avLst/>
                <a:gdLst>
                  <a:gd name="T0" fmla="*/ 154 w 154"/>
                  <a:gd name="T1" fmla="*/ 8 h 26"/>
                  <a:gd name="T2" fmla="*/ 151 w 154"/>
                  <a:gd name="T3" fmla="*/ 9 h 26"/>
                  <a:gd name="T4" fmla="*/ 146 w 154"/>
                  <a:gd name="T5" fmla="*/ 10 h 26"/>
                  <a:gd name="T6" fmla="*/ 141 w 154"/>
                  <a:gd name="T7" fmla="*/ 11 h 26"/>
                  <a:gd name="T8" fmla="*/ 136 w 154"/>
                  <a:gd name="T9" fmla="*/ 13 h 26"/>
                  <a:gd name="T10" fmla="*/ 131 w 154"/>
                  <a:gd name="T11" fmla="*/ 14 h 26"/>
                  <a:gd name="T12" fmla="*/ 126 w 154"/>
                  <a:gd name="T13" fmla="*/ 14 h 26"/>
                  <a:gd name="T14" fmla="*/ 120 w 154"/>
                  <a:gd name="T15" fmla="*/ 15 h 26"/>
                  <a:gd name="T16" fmla="*/ 115 w 154"/>
                  <a:gd name="T17" fmla="*/ 15 h 26"/>
                  <a:gd name="T18" fmla="*/ 102 w 154"/>
                  <a:gd name="T19" fmla="*/ 16 h 26"/>
                  <a:gd name="T20" fmla="*/ 87 w 154"/>
                  <a:gd name="T21" fmla="*/ 18 h 26"/>
                  <a:gd name="T22" fmla="*/ 74 w 154"/>
                  <a:gd name="T23" fmla="*/ 20 h 26"/>
                  <a:gd name="T24" fmla="*/ 60 w 154"/>
                  <a:gd name="T25" fmla="*/ 22 h 26"/>
                  <a:gd name="T26" fmla="*/ 47 w 154"/>
                  <a:gd name="T27" fmla="*/ 25 h 26"/>
                  <a:gd name="T28" fmla="*/ 32 w 154"/>
                  <a:gd name="T29" fmla="*/ 26 h 26"/>
                  <a:gd name="T30" fmla="*/ 17 w 154"/>
                  <a:gd name="T31" fmla="*/ 26 h 26"/>
                  <a:gd name="T32" fmla="*/ 3 w 154"/>
                  <a:gd name="T33" fmla="*/ 25 h 26"/>
                  <a:gd name="T34" fmla="*/ 0 w 154"/>
                  <a:gd name="T35" fmla="*/ 24 h 26"/>
                  <a:gd name="T36" fmla="*/ 8 w 154"/>
                  <a:gd name="T37" fmla="*/ 18 h 26"/>
                  <a:gd name="T38" fmla="*/ 16 w 154"/>
                  <a:gd name="T39" fmla="*/ 13 h 26"/>
                  <a:gd name="T40" fmla="*/ 26 w 154"/>
                  <a:gd name="T41" fmla="*/ 9 h 26"/>
                  <a:gd name="T42" fmla="*/ 36 w 154"/>
                  <a:gd name="T43" fmla="*/ 7 h 26"/>
                  <a:gd name="T44" fmla="*/ 45 w 154"/>
                  <a:gd name="T45" fmla="*/ 5 h 26"/>
                  <a:gd name="T46" fmla="*/ 55 w 154"/>
                  <a:gd name="T47" fmla="*/ 4 h 26"/>
                  <a:gd name="T48" fmla="*/ 65 w 154"/>
                  <a:gd name="T49" fmla="*/ 3 h 26"/>
                  <a:gd name="T50" fmla="*/ 75 w 154"/>
                  <a:gd name="T51" fmla="*/ 2 h 26"/>
                  <a:gd name="T52" fmla="*/ 85 w 154"/>
                  <a:gd name="T53" fmla="*/ 2 h 26"/>
                  <a:gd name="T54" fmla="*/ 94 w 154"/>
                  <a:gd name="T55" fmla="*/ 0 h 26"/>
                  <a:gd name="T56" fmla="*/ 104 w 154"/>
                  <a:gd name="T57" fmla="*/ 0 h 26"/>
                  <a:gd name="T58" fmla="*/ 115 w 154"/>
                  <a:gd name="T59" fmla="*/ 0 h 26"/>
                  <a:gd name="T60" fmla="*/ 125 w 154"/>
                  <a:gd name="T61" fmla="*/ 2 h 26"/>
                  <a:gd name="T62" fmla="*/ 135 w 154"/>
                  <a:gd name="T63" fmla="*/ 3 h 26"/>
                  <a:gd name="T64" fmla="*/ 144 w 154"/>
                  <a:gd name="T65" fmla="*/ 4 h 26"/>
                  <a:gd name="T66" fmla="*/ 153 w 154"/>
                  <a:gd name="T67" fmla="*/ 7 h 26"/>
                  <a:gd name="T68" fmla="*/ 154 w 154"/>
                  <a:gd name="T6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26">
                    <a:moveTo>
                      <a:pt x="154" y="8"/>
                    </a:moveTo>
                    <a:lnTo>
                      <a:pt x="151" y="9"/>
                    </a:lnTo>
                    <a:lnTo>
                      <a:pt x="146" y="10"/>
                    </a:lnTo>
                    <a:lnTo>
                      <a:pt x="141" y="11"/>
                    </a:lnTo>
                    <a:lnTo>
                      <a:pt x="136" y="13"/>
                    </a:lnTo>
                    <a:lnTo>
                      <a:pt x="131" y="14"/>
                    </a:lnTo>
                    <a:lnTo>
                      <a:pt x="126" y="14"/>
                    </a:lnTo>
                    <a:lnTo>
                      <a:pt x="120" y="15"/>
                    </a:lnTo>
                    <a:lnTo>
                      <a:pt x="115" y="15"/>
                    </a:lnTo>
                    <a:lnTo>
                      <a:pt x="102" y="16"/>
                    </a:lnTo>
                    <a:lnTo>
                      <a:pt x="87" y="18"/>
                    </a:lnTo>
                    <a:lnTo>
                      <a:pt x="74" y="20"/>
                    </a:lnTo>
                    <a:lnTo>
                      <a:pt x="60" y="22"/>
                    </a:lnTo>
                    <a:lnTo>
                      <a:pt x="47" y="25"/>
                    </a:lnTo>
                    <a:lnTo>
                      <a:pt x="32" y="26"/>
                    </a:lnTo>
                    <a:lnTo>
                      <a:pt x="17" y="26"/>
                    </a:lnTo>
                    <a:lnTo>
                      <a:pt x="3" y="25"/>
                    </a:lnTo>
                    <a:lnTo>
                      <a:pt x="0" y="24"/>
                    </a:lnTo>
                    <a:lnTo>
                      <a:pt x="8" y="18"/>
                    </a:lnTo>
                    <a:lnTo>
                      <a:pt x="16" y="13"/>
                    </a:lnTo>
                    <a:lnTo>
                      <a:pt x="26" y="9"/>
                    </a:lnTo>
                    <a:lnTo>
                      <a:pt x="36" y="7"/>
                    </a:lnTo>
                    <a:lnTo>
                      <a:pt x="45" y="5"/>
                    </a:lnTo>
                    <a:lnTo>
                      <a:pt x="55" y="4"/>
                    </a:lnTo>
                    <a:lnTo>
                      <a:pt x="65" y="3"/>
                    </a:lnTo>
                    <a:lnTo>
                      <a:pt x="75" y="2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5" y="2"/>
                    </a:lnTo>
                    <a:lnTo>
                      <a:pt x="135" y="3"/>
                    </a:lnTo>
                    <a:lnTo>
                      <a:pt x="144" y="4"/>
                    </a:lnTo>
                    <a:lnTo>
                      <a:pt x="153" y="7"/>
                    </a:lnTo>
                    <a:lnTo>
                      <a:pt x="15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3" name="Freeform 635"/>
              <p:cNvSpPr>
                <a:spLocks/>
              </p:cNvSpPr>
              <p:nvPr/>
            </p:nvSpPr>
            <p:spPr bwMode="auto">
              <a:xfrm>
                <a:off x="1952" y="1428"/>
                <a:ext cx="26" cy="26"/>
              </a:xfrm>
              <a:custGeom>
                <a:avLst/>
                <a:gdLst>
                  <a:gd name="T0" fmla="*/ 76 w 76"/>
                  <a:gd name="T1" fmla="*/ 4 h 78"/>
                  <a:gd name="T2" fmla="*/ 66 w 76"/>
                  <a:gd name="T3" fmla="*/ 12 h 78"/>
                  <a:gd name="T4" fmla="*/ 57 w 76"/>
                  <a:gd name="T5" fmla="*/ 21 h 78"/>
                  <a:gd name="T6" fmla="*/ 50 w 76"/>
                  <a:gd name="T7" fmla="*/ 31 h 78"/>
                  <a:gd name="T8" fmla="*/ 41 w 76"/>
                  <a:gd name="T9" fmla="*/ 40 h 78"/>
                  <a:gd name="T10" fmla="*/ 33 w 76"/>
                  <a:gd name="T11" fmla="*/ 50 h 78"/>
                  <a:gd name="T12" fmla="*/ 24 w 76"/>
                  <a:gd name="T13" fmla="*/ 59 h 78"/>
                  <a:gd name="T14" fmla="*/ 16 w 76"/>
                  <a:gd name="T15" fmla="*/ 69 h 78"/>
                  <a:gd name="T16" fmla="*/ 6 w 76"/>
                  <a:gd name="T17" fmla="*/ 76 h 78"/>
                  <a:gd name="T18" fmla="*/ 5 w 76"/>
                  <a:gd name="T19" fmla="*/ 77 h 78"/>
                  <a:gd name="T20" fmla="*/ 3 w 76"/>
                  <a:gd name="T21" fmla="*/ 78 h 78"/>
                  <a:gd name="T22" fmla="*/ 1 w 76"/>
                  <a:gd name="T23" fmla="*/ 78 h 78"/>
                  <a:gd name="T24" fmla="*/ 0 w 76"/>
                  <a:gd name="T25" fmla="*/ 78 h 78"/>
                  <a:gd name="T26" fmla="*/ 5 w 76"/>
                  <a:gd name="T27" fmla="*/ 67 h 78"/>
                  <a:gd name="T28" fmla="*/ 11 w 76"/>
                  <a:gd name="T29" fmla="*/ 56 h 78"/>
                  <a:gd name="T30" fmla="*/ 17 w 76"/>
                  <a:gd name="T31" fmla="*/ 47 h 78"/>
                  <a:gd name="T32" fmla="*/ 25 w 76"/>
                  <a:gd name="T33" fmla="*/ 37 h 78"/>
                  <a:gd name="T34" fmla="*/ 33 w 76"/>
                  <a:gd name="T35" fmla="*/ 27 h 78"/>
                  <a:gd name="T36" fmla="*/ 41 w 76"/>
                  <a:gd name="T37" fmla="*/ 18 h 78"/>
                  <a:gd name="T38" fmla="*/ 51 w 76"/>
                  <a:gd name="T39" fmla="*/ 10 h 78"/>
                  <a:gd name="T40" fmla="*/ 61 w 76"/>
                  <a:gd name="T41" fmla="*/ 2 h 78"/>
                  <a:gd name="T42" fmla="*/ 65 w 76"/>
                  <a:gd name="T43" fmla="*/ 1 h 78"/>
                  <a:gd name="T44" fmla="*/ 68 w 76"/>
                  <a:gd name="T45" fmla="*/ 0 h 78"/>
                  <a:gd name="T46" fmla="*/ 72 w 76"/>
                  <a:gd name="T47" fmla="*/ 0 h 78"/>
                  <a:gd name="T48" fmla="*/ 76 w 76"/>
                  <a:gd name="T4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78">
                    <a:moveTo>
                      <a:pt x="76" y="4"/>
                    </a:moveTo>
                    <a:lnTo>
                      <a:pt x="66" y="12"/>
                    </a:lnTo>
                    <a:lnTo>
                      <a:pt x="57" y="21"/>
                    </a:lnTo>
                    <a:lnTo>
                      <a:pt x="50" y="31"/>
                    </a:lnTo>
                    <a:lnTo>
                      <a:pt x="41" y="40"/>
                    </a:lnTo>
                    <a:lnTo>
                      <a:pt x="33" y="50"/>
                    </a:lnTo>
                    <a:lnTo>
                      <a:pt x="24" y="59"/>
                    </a:lnTo>
                    <a:lnTo>
                      <a:pt x="16" y="69"/>
                    </a:lnTo>
                    <a:lnTo>
                      <a:pt x="6" y="76"/>
                    </a:lnTo>
                    <a:lnTo>
                      <a:pt x="5" y="77"/>
                    </a:lnTo>
                    <a:lnTo>
                      <a:pt x="3" y="78"/>
                    </a:lnTo>
                    <a:lnTo>
                      <a:pt x="1" y="78"/>
                    </a:lnTo>
                    <a:lnTo>
                      <a:pt x="0" y="78"/>
                    </a:lnTo>
                    <a:lnTo>
                      <a:pt x="5" y="67"/>
                    </a:lnTo>
                    <a:lnTo>
                      <a:pt x="11" y="56"/>
                    </a:lnTo>
                    <a:lnTo>
                      <a:pt x="17" y="47"/>
                    </a:lnTo>
                    <a:lnTo>
                      <a:pt x="25" y="37"/>
                    </a:lnTo>
                    <a:lnTo>
                      <a:pt x="33" y="27"/>
                    </a:lnTo>
                    <a:lnTo>
                      <a:pt x="41" y="18"/>
                    </a:lnTo>
                    <a:lnTo>
                      <a:pt x="51" y="10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4" name="Freeform 636"/>
              <p:cNvSpPr>
                <a:spLocks/>
              </p:cNvSpPr>
              <p:nvPr/>
            </p:nvSpPr>
            <p:spPr bwMode="auto">
              <a:xfrm>
                <a:off x="2197" y="1443"/>
                <a:ext cx="29" cy="146"/>
              </a:xfrm>
              <a:custGeom>
                <a:avLst/>
                <a:gdLst>
                  <a:gd name="T0" fmla="*/ 70 w 87"/>
                  <a:gd name="T1" fmla="*/ 276 h 440"/>
                  <a:gd name="T2" fmla="*/ 77 w 87"/>
                  <a:gd name="T3" fmla="*/ 313 h 440"/>
                  <a:gd name="T4" fmla="*/ 87 w 87"/>
                  <a:gd name="T5" fmla="*/ 349 h 440"/>
                  <a:gd name="T6" fmla="*/ 83 w 87"/>
                  <a:gd name="T7" fmla="*/ 385 h 440"/>
                  <a:gd name="T8" fmla="*/ 76 w 87"/>
                  <a:gd name="T9" fmla="*/ 413 h 440"/>
                  <a:gd name="T10" fmla="*/ 68 w 87"/>
                  <a:gd name="T11" fmla="*/ 432 h 440"/>
                  <a:gd name="T12" fmla="*/ 70 w 87"/>
                  <a:gd name="T13" fmla="*/ 418 h 440"/>
                  <a:gd name="T14" fmla="*/ 82 w 87"/>
                  <a:gd name="T15" fmla="*/ 371 h 440"/>
                  <a:gd name="T16" fmla="*/ 75 w 87"/>
                  <a:gd name="T17" fmla="*/ 334 h 440"/>
                  <a:gd name="T18" fmla="*/ 68 w 87"/>
                  <a:gd name="T19" fmla="*/ 311 h 440"/>
                  <a:gd name="T20" fmla="*/ 60 w 87"/>
                  <a:gd name="T21" fmla="*/ 298 h 440"/>
                  <a:gd name="T22" fmla="*/ 54 w 87"/>
                  <a:gd name="T23" fmla="*/ 297 h 440"/>
                  <a:gd name="T24" fmla="*/ 53 w 87"/>
                  <a:gd name="T25" fmla="*/ 290 h 440"/>
                  <a:gd name="T26" fmla="*/ 55 w 87"/>
                  <a:gd name="T27" fmla="*/ 276 h 440"/>
                  <a:gd name="T28" fmla="*/ 52 w 87"/>
                  <a:gd name="T29" fmla="*/ 267 h 440"/>
                  <a:gd name="T30" fmla="*/ 47 w 87"/>
                  <a:gd name="T31" fmla="*/ 263 h 440"/>
                  <a:gd name="T32" fmla="*/ 44 w 87"/>
                  <a:gd name="T33" fmla="*/ 253 h 440"/>
                  <a:gd name="T34" fmla="*/ 49 w 87"/>
                  <a:gd name="T35" fmla="*/ 235 h 440"/>
                  <a:gd name="T36" fmla="*/ 52 w 87"/>
                  <a:gd name="T37" fmla="*/ 224 h 440"/>
                  <a:gd name="T38" fmla="*/ 50 w 87"/>
                  <a:gd name="T39" fmla="*/ 220 h 440"/>
                  <a:gd name="T40" fmla="*/ 46 w 87"/>
                  <a:gd name="T41" fmla="*/ 219 h 440"/>
                  <a:gd name="T42" fmla="*/ 41 w 87"/>
                  <a:gd name="T43" fmla="*/ 223 h 440"/>
                  <a:gd name="T44" fmla="*/ 41 w 87"/>
                  <a:gd name="T45" fmla="*/ 212 h 440"/>
                  <a:gd name="T46" fmla="*/ 50 w 87"/>
                  <a:gd name="T47" fmla="*/ 191 h 440"/>
                  <a:gd name="T48" fmla="*/ 47 w 87"/>
                  <a:gd name="T49" fmla="*/ 177 h 440"/>
                  <a:gd name="T50" fmla="*/ 41 w 87"/>
                  <a:gd name="T51" fmla="*/ 181 h 440"/>
                  <a:gd name="T52" fmla="*/ 37 w 87"/>
                  <a:gd name="T53" fmla="*/ 188 h 440"/>
                  <a:gd name="T54" fmla="*/ 42 w 87"/>
                  <a:gd name="T55" fmla="*/ 166 h 440"/>
                  <a:gd name="T56" fmla="*/ 47 w 87"/>
                  <a:gd name="T57" fmla="*/ 143 h 440"/>
                  <a:gd name="T58" fmla="*/ 43 w 87"/>
                  <a:gd name="T59" fmla="*/ 141 h 440"/>
                  <a:gd name="T60" fmla="*/ 39 w 87"/>
                  <a:gd name="T61" fmla="*/ 142 h 440"/>
                  <a:gd name="T62" fmla="*/ 39 w 87"/>
                  <a:gd name="T63" fmla="*/ 127 h 440"/>
                  <a:gd name="T64" fmla="*/ 42 w 87"/>
                  <a:gd name="T65" fmla="*/ 84 h 440"/>
                  <a:gd name="T66" fmla="*/ 38 w 87"/>
                  <a:gd name="T67" fmla="*/ 62 h 440"/>
                  <a:gd name="T68" fmla="*/ 36 w 87"/>
                  <a:gd name="T69" fmla="*/ 61 h 440"/>
                  <a:gd name="T70" fmla="*/ 32 w 87"/>
                  <a:gd name="T71" fmla="*/ 71 h 440"/>
                  <a:gd name="T72" fmla="*/ 30 w 87"/>
                  <a:gd name="T73" fmla="*/ 91 h 440"/>
                  <a:gd name="T74" fmla="*/ 27 w 87"/>
                  <a:gd name="T75" fmla="*/ 80 h 440"/>
                  <a:gd name="T76" fmla="*/ 22 w 87"/>
                  <a:gd name="T77" fmla="*/ 39 h 440"/>
                  <a:gd name="T78" fmla="*/ 17 w 87"/>
                  <a:gd name="T79" fmla="*/ 17 h 440"/>
                  <a:gd name="T80" fmla="*/ 15 w 87"/>
                  <a:gd name="T81" fmla="*/ 17 h 440"/>
                  <a:gd name="T82" fmla="*/ 9 w 87"/>
                  <a:gd name="T83" fmla="*/ 25 h 440"/>
                  <a:gd name="T84" fmla="*/ 6 w 87"/>
                  <a:gd name="T85" fmla="*/ 69 h 440"/>
                  <a:gd name="T86" fmla="*/ 10 w 87"/>
                  <a:gd name="T87" fmla="*/ 113 h 440"/>
                  <a:gd name="T88" fmla="*/ 10 w 87"/>
                  <a:gd name="T89" fmla="*/ 148 h 440"/>
                  <a:gd name="T90" fmla="*/ 10 w 87"/>
                  <a:gd name="T91" fmla="*/ 210 h 440"/>
                  <a:gd name="T92" fmla="*/ 2 w 87"/>
                  <a:gd name="T93" fmla="*/ 202 h 440"/>
                  <a:gd name="T94" fmla="*/ 2 w 87"/>
                  <a:gd name="T95" fmla="*/ 116 h 440"/>
                  <a:gd name="T96" fmla="*/ 4 w 87"/>
                  <a:gd name="T97" fmla="*/ 58 h 440"/>
                  <a:gd name="T98" fmla="*/ 8 w 87"/>
                  <a:gd name="T99" fmla="*/ 26 h 440"/>
                  <a:gd name="T100" fmla="*/ 13 w 87"/>
                  <a:gd name="T101" fmla="*/ 7 h 440"/>
                  <a:gd name="T102" fmla="*/ 19 w 87"/>
                  <a:gd name="T103" fmla="*/ 4 h 440"/>
                  <a:gd name="T104" fmla="*/ 36 w 87"/>
                  <a:gd name="T105" fmla="*/ 28 h 440"/>
                  <a:gd name="T106" fmla="*/ 50 w 87"/>
                  <a:gd name="T107" fmla="*/ 92 h 440"/>
                  <a:gd name="T108" fmla="*/ 54 w 87"/>
                  <a:gd name="T109" fmla="*/ 158 h 440"/>
                  <a:gd name="T110" fmla="*/ 59 w 87"/>
                  <a:gd name="T111" fmla="*/ 22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7" h="440">
                    <a:moveTo>
                      <a:pt x="65" y="258"/>
                    </a:moveTo>
                    <a:lnTo>
                      <a:pt x="70" y="276"/>
                    </a:lnTo>
                    <a:lnTo>
                      <a:pt x="74" y="295"/>
                    </a:lnTo>
                    <a:lnTo>
                      <a:pt x="77" y="313"/>
                    </a:lnTo>
                    <a:lnTo>
                      <a:pt x="81" y="332"/>
                    </a:lnTo>
                    <a:lnTo>
                      <a:pt x="87" y="349"/>
                    </a:lnTo>
                    <a:lnTo>
                      <a:pt x="86" y="367"/>
                    </a:lnTo>
                    <a:lnTo>
                      <a:pt x="83" y="385"/>
                    </a:lnTo>
                    <a:lnTo>
                      <a:pt x="80" y="404"/>
                    </a:lnTo>
                    <a:lnTo>
                      <a:pt x="76" y="413"/>
                    </a:lnTo>
                    <a:lnTo>
                      <a:pt x="72" y="423"/>
                    </a:lnTo>
                    <a:lnTo>
                      <a:pt x="68" y="432"/>
                    </a:lnTo>
                    <a:lnTo>
                      <a:pt x="63" y="440"/>
                    </a:lnTo>
                    <a:lnTo>
                      <a:pt x="70" y="418"/>
                    </a:lnTo>
                    <a:lnTo>
                      <a:pt x="79" y="395"/>
                    </a:lnTo>
                    <a:lnTo>
                      <a:pt x="82" y="371"/>
                    </a:lnTo>
                    <a:lnTo>
                      <a:pt x="79" y="346"/>
                    </a:lnTo>
                    <a:lnTo>
                      <a:pt x="75" y="334"/>
                    </a:lnTo>
                    <a:lnTo>
                      <a:pt x="71" y="323"/>
                    </a:lnTo>
                    <a:lnTo>
                      <a:pt x="68" y="311"/>
                    </a:lnTo>
                    <a:lnTo>
                      <a:pt x="63" y="300"/>
                    </a:lnTo>
                    <a:lnTo>
                      <a:pt x="60" y="298"/>
                    </a:lnTo>
                    <a:lnTo>
                      <a:pt x="57" y="297"/>
                    </a:lnTo>
                    <a:lnTo>
                      <a:pt x="54" y="297"/>
                    </a:lnTo>
                    <a:lnTo>
                      <a:pt x="50" y="297"/>
                    </a:lnTo>
                    <a:lnTo>
                      <a:pt x="53" y="290"/>
                    </a:lnTo>
                    <a:lnTo>
                      <a:pt x="54" y="283"/>
                    </a:lnTo>
                    <a:lnTo>
                      <a:pt x="55" y="276"/>
                    </a:lnTo>
                    <a:lnTo>
                      <a:pt x="54" y="269"/>
                    </a:lnTo>
                    <a:lnTo>
                      <a:pt x="52" y="267"/>
                    </a:lnTo>
                    <a:lnTo>
                      <a:pt x="49" y="264"/>
                    </a:lnTo>
                    <a:lnTo>
                      <a:pt x="47" y="263"/>
                    </a:lnTo>
                    <a:lnTo>
                      <a:pt x="43" y="263"/>
                    </a:lnTo>
                    <a:lnTo>
                      <a:pt x="44" y="253"/>
                    </a:lnTo>
                    <a:lnTo>
                      <a:pt x="47" y="245"/>
                    </a:lnTo>
                    <a:lnTo>
                      <a:pt x="49" y="235"/>
                    </a:lnTo>
                    <a:lnTo>
                      <a:pt x="52" y="226"/>
                    </a:lnTo>
                    <a:lnTo>
                      <a:pt x="52" y="224"/>
                    </a:lnTo>
                    <a:lnTo>
                      <a:pt x="52" y="221"/>
                    </a:lnTo>
                    <a:lnTo>
                      <a:pt x="50" y="220"/>
                    </a:lnTo>
                    <a:lnTo>
                      <a:pt x="48" y="219"/>
                    </a:lnTo>
                    <a:lnTo>
                      <a:pt x="46" y="219"/>
                    </a:lnTo>
                    <a:lnTo>
                      <a:pt x="43" y="220"/>
                    </a:lnTo>
                    <a:lnTo>
                      <a:pt x="41" y="223"/>
                    </a:lnTo>
                    <a:lnTo>
                      <a:pt x="38" y="223"/>
                    </a:lnTo>
                    <a:lnTo>
                      <a:pt x="41" y="212"/>
                    </a:lnTo>
                    <a:lnTo>
                      <a:pt x="47" y="202"/>
                    </a:lnTo>
                    <a:lnTo>
                      <a:pt x="50" y="191"/>
                    </a:lnTo>
                    <a:lnTo>
                      <a:pt x="50" y="179"/>
                    </a:lnTo>
                    <a:lnTo>
                      <a:pt x="47" y="177"/>
                    </a:lnTo>
                    <a:lnTo>
                      <a:pt x="43" y="177"/>
                    </a:lnTo>
                    <a:lnTo>
                      <a:pt x="41" y="181"/>
                    </a:lnTo>
                    <a:lnTo>
                      <a:pt x="39" y="185"/>
                    </a:lnTo>
                    <a:lnTo>
                      <a:pt x="37" y="188"/>
                    </a:lnTo>
                    <a:lnTo>
                      <a:pt x="38" y="177"/>
                    </a:lnTo>
                    <a:lnTo>
                      <a:pt x="42" y="166"/>
                    </a:lnTo>
                    <a:lnTo>
                      <a:pt x="46" y="155"/>
                    </a:lnTo>
                    <a:lnTo>
                      <a:pt x="47" y="143"/>
                    </a:lnTo>
                    <a:lnTo>
                      <a:pt x="46" y="142"/>
                    </a:lnTo>
                    <a:lnTo>
                      <a:pt x="43" y="141"/>
                    </a:lnTo>
                    <a:lnTo>
                      <a:pt x="42" y="141"/>
                    </a:lnTo>
                    <a:lnTo>
                      <a:pt x="39" y="142"/>
                    </a:lnTo>
                    <a:lnTo>
                      <a:pt x="36" y="148"/>
                    </a:lnTo>
                    <a:lnTo>
                      <a:pt x="39" y="127"/>
                    </a:lnTo>
                    <a:lnTo>
                      <a:pt x="42" y="105"/>
                    </a:lnTo>
                    <a:lnTo>
                      <a:pt x="42" y="84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5" y="61"/>
                    </a:lnTo>
                    <a:lnTo>
                      <a:pt x="32" y="71"/>
                    </a:lnTo>
                    <a:lnTo>
                      <a:pt x="31" y="81"/>
                    </a:lnTo>
                    <a:lnTo>
                      <a:pt x="30" y="91"/>
                    </a:lnTo>
                    <a:lnTo>
                      <a:pt x="28" y="100"/>
                    </a:lnTo>
                    <a:lnTo>
                      <a:pt x="27" y="80"/>
                    </a:lnTo>
                    <a:lnTo>
                      <a:pt x="26" y="59"/>
                    </a:lnTo>
                    <a:lnTo>
                      <a:pt x="22" y="39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9" y="25"/>
                    </a:lnTo>
                    <a:lnTo>
                      <a:pt x="8" y="47"/>
                    </a:lnTo>
                    <a:lnTo>
                      <a:pt x="6" y="69"/>
                    </a:lnTo>
                    <a:lnTo>
                      <a:pt x="6" y="91"/>
                    </a:lnTo>
                    <a:lnTo>
                      <a:pt x="10" y="113"/>
                    </a:lnTo>
                    <a:lnTo>
                      <a:pt x="13" y="117"/>
                    </a:lnTo>
                    <a:lnTo>
                      <a:pt x="10" y="148"/>
                    </a:lnTo>
                    <a:lnTo>
                      <a:pt x="9" y="179"/>
                    </a:lnTo>
                    <a:lnTo>
                      <a:pt x="10" y="210"/>
                    </a:lnTo>
                    <a:lnTo>
                      <a:pt x="11" y="241"/>
                    </a:lnTo>
                    <a:lnTo>
                      <a:pt x="2" y="202"/>
                    </a:lnTo>
                    <a:lnTo>
                      <a:pt x="0" y="159"/>
                    </a:lnTo>
                    <a:lnTo>
                      <a:pt x="2" y="116"/>
                    </a:lnTo>
                    <a:lnTo>
                      <a:pt x="2" y="73"/>
                    </a:lnTo>
                    <a:lnTo>
                      <a:pt x="4" y="58"/>
                    </a:lnTo>
                    <a:lnTo>
                      <a:pt x="5" y="42"/>
                    </a:lnTo>
                    <a:lnTo>
                      <a:pt x="8" y="26"/>
                    </a:lnTo>
                    <a:lnTo>
                      <a:pt x="9" y="10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1" y="0"/>
                    </a:lnTo>
                    <a:lnTo>
                      <a:pt x="36" y="28"/>
                    </a:lnTo>
                    <a:lnTo>
                      <a:pt x="44" y="59"/>
                    </a:lnTo>
                    <a:lnTo>
                      <a:pt x="50" y="92"/>
                    </a:lnTo>
                    <a:lnTo>
                      <a:pt x="53" y="125"/>
                    </a:lnTo>
                    <a:lnTo>
                      <a:pt x="54" y="158"/>
                    </a:lnTo>
                    <a:lnTo>
                      <a:pt x="57" y="192"/>
                    </a:lnTo>
                    <a:lnTo>
                      <a:pt x="59" y="225"/>
                    </a:lnTo>
                    <a:lnTo>
                      <a:pt x="65" y="25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5" name="Freeform 637"/>
              <p:cNvSpPr>
                <a:spLocks/>
              </p:cNvSpPr>
              <p:nvPr/>
            </p:nvSpPr>
            <p:spPr bwMode="auto">
              <a:xfrm>
                <a:off x="2406" y="1443"/>
                <a:ext cx="20" cy="22"/>
              </a:xfrm>
              <a:custGeom>
                <a:avLst/>
                <a:gdLst>
                  <a:gd name="T0" fmla="*/ 60 w 60"/>
                  <a:gd name="T1" fmla="*/ 1 h 67"/>
                  <a:gd name="T2" fmla="*/ 58 w 60"/>
                  <a:gd name="T3" fmla="*/ 10 h 67"/>
                  <a:gd name="T4" fmla="*/ 54 w 60"/>
                  <a:gd name="T5" fmla="*/ 17 h 67"/>
                  <a:gd name="T6" fmla="*/ 49 w 60"/>
                  <a:gd name="T7" fmla="*/ 25 h 67"/>
                  <a:gd name="T8" fmla="*/ 45 w 60"/>
                  <a:gd name="T9" fmla="*/ 33 h 67"/>
                  <a:gd name="T10" fmla="*/ 38 w 60"/>
                  <a:gd name="T11" fmla="*/ 43 h 67"/>
                  <a:gd name="T12" fmla="*/ 31 w 60"/>
                  <a:gd name="T13" fmla="*/ 51 h 67"/>
                  <a:gd name="T14" fmla="*/ 22 w 60"/>
                  <a:gd name="T15" fmla="*/ 60 h 67"/>
                  <a:gd name="T16" fmla="*/ 12 w 60"/>
                  <a:gd name="T17" fmla="*/ 67 h 67"/>
                  <a:gd name="T18" fmla="*/ 9 w 60"/>
                  <a:gd name="T19" fmla="*/ 67 h 67"/>
                  <a:gd name="T20" fmla="*/ 5 w 60"/>
                  <a:gd name="T21" fmla="*/ 67 h 67"/>
                  <a:gd name="T22" fmla="*/ 1 w 60"/>
                  <a:gd name="T23" fmla="*/ 67 h 67"/>
                  <a:gd name="T24" fmla="*/ 0 w 60"/>
                  <a:gd name="T25" fmla="*/ 65 h 67"/>
                  <a:gd name="T26" fmla="*/ 0 w 60"/>
                  <a:gd name="T27" fmla="*/ 60 h 67"/>
                  <a:gd name="T28" fmla="*/ 7 w 60"/>
                  <a:gd name="T29" fmla="*/ 53 h 67"/>
                  <a:gd name="T30" fmla="*/ 15 w 60"/>
                  <a:gd name="T31" fmla="*/ 44 h 67"/>
                  <a:gd name="T32" fmla="*/ 22 w 60"/>
                  <a:gd name="T33" fmla="*/ 37 h 67"/>
                  <a:gd name="T34" fmla="*/ 29 w 60"/>
                  <a:gd name="T35" fmla="*/ 28 h 67"/>
                  <a:gd name="T36" fmla="*/ 36 w 60"/>
                  <a:gd name="T37" fmla="*/ 21 h 67"/>
                  <a:gd name="T38" fmla="*/ 43 w 60"/>
                  <a:gd name="T39" fmla="*/ 14 h 67"/>
                  <a:gd name="T40" fmla="*/ 50 w 60"/>
                  <a:gd name="T41" fmla="*/ 6 h 67"/>
                  <a:gd name="T42" fmla="*/ 58 w 60"/>
                  <a:gd name="T43" fmla="*/ 0 h 67"/>
                  <a:gd name="T44" fmla="*/ 60 w 60"/>
                  <a:gd name="T45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67">
                    <a:moveTo>
                      <a:pt x="60" y="1"/>
                    </a:moveTo>
                    <a:lnTo>
                      <a:pt x="58" y="10"/>
                    </a:lnTo>
                    <a:lnTo>
                      <a:pt x="54" y="17"/>
                    </a:lnTo>
                    <a:lnTo>
                      <a:pt x="49" y="25"/>
                    </a:lnTo>
                    <a:lnTo>
                      <a:pt x="45" y="33"/>
                    </a:lnTo>
                    <a:lnTo>
                      <a:pt x="38" y="43"/>
                    </a:lnTo>
                    <a:lnTo>
                      <a:pt x="31" y="51"/>
                    </a:lnTo>
                    <a:lnTo>
                      <a:pt x="22" y="60"/>
                    </a:lnTo>
                    <a:lnTo>
                      <a:pt x="12" y="67"/>
                    </a:lnTo>
                    <a:lnTo>
                      <a:pt x="9" y="67"/>
                    </a:lnTo>
                    <a:lnTo>
                      <a:pt x="5" y="67"/>
                    </a:lnTo>
                    <a:lnTo>
                      <a:pt x="1" y="67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7" y="53"/>
                    </a:lnTo>
                    <a:lnTo>
                      <a:pt x="15" y="44"/>
                    </a:lnTo>
                    <a:lnTo>
                      <a:pt x="22" y="37"/>
                    </a:lnTo>
                    <a:lnTo>
                      <a:pt x="29" y="28"/>
                    </a:lnTo>
                    <a:lnTo>
                      <a:pt x="36" y="21"/>
                    </a:lnTo>
                    <a:lnTo>
                      <a:pt x="43" y="14"/>
                    </a:lnTo>
                    <a:lnTo>
                      <a:pt x="50" y="6"/>
                    </a:lnTo>
                    <a:lnTo>
                      <a:pt x="58" y="0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6" name="Freeform 638"/>
              <p:cNvSpPr>
                <a:spLocks/>
              </p:cNvSpPr>
              <p:nvPr/>
            </p:nvSpPr>
            <p:spPr bwMode="auto">
              <a:xfrm>
                <a:off x="2355" y="1446"/>
                <a:ext cx="46" cy="121"/>
              </a:xfrm>
              <a:custGeom>
                <a:avLst/>
                <a:gdLst>
                  <a:gd name="T0" fmla="*/ 45 w 138"/>
                  <a:gd name="T1" fmla="*/ 5 h 364"/>
                  <a:gd name="T2" fmla="*/ 77 w 138"/>
                  <a:gd name="T3" fmla="*/ 14 h 364"/>
                  <a:gd name="T4" fmla="*/ 78 w 138"/>
                  <a:gd name="T5" fmla="*/ 24 h 364"/>
                  <a:gd name="T6" fmla="*/ 82 w 138"/>
                  <a:gd name="T7" fmla="*/ 33 h 364"/>
                  <a:gd name="T8" fmla="*/ 87 w 138"/>
                  <a:gd name="T9" fmla="*/ 41 h 364"/>
                  <a:gd name="T10" fmla="*/ 92 w 138"/>
                  <a:gd name="T11" fmla="*/ 50 h 364"/>
                  <a:gd name="T12" fmla="*/ 98 w 138"/>
                  <a:gd name="T13" fmla="*/ 57 h 364"/>
                  <a:gd name="T14" fmla="*/ 105 w 138"/>
                  <a:gd name="T15" fmla="*/ 64 h 364"/>
                  <a:gd name="T16" fmla="*/ 112 w 138"/>
                  <a:gd name="T17" fmla="*/ 71 h 364"/>
                  <a:gd name="T18" fmla="*/ 121 w 138"/>
                  <a:gd name="T19" fmla="*/ 75 h 364"/>
                  <a:gd name="T20" fmla="*/ 126 w 138"/>
                  <a:gd name="T21" fmla="*/ 82 h 364"/>
                  <a:gd name="T22" fmla="*/ 130 w 138"/>
                  <a:gd name="T23" fmla="*/ 88 h 364"/>
                  <a:gd name="T24" fmla="*/ 133 w 138"/>
                  <a:gd name="T25" fmla="*/ 95 h 364"/>
                  <a:gd name="T26" fmla="*/ 138 w 138"/>
                  <a:gd name="T27" fmla="*/ 101 h 364"/>
                  <a:gd name="T28" fmla="*/ 126 w 138"/>
                  <a:gd name="T29" fmla="*/ 129 h 364"/>
                  <a:gd name="T30" fmla="*/ 116 w 138"/>
                  <a:gd name="T31" fmla="*/ 157 h 364"/>
                  <a:gd name="T32" fmla="*/ 108 w 138"/>
                  <a:gd name="T33" fmla="*/ 187 h 364"/>
                  <a:gd name="T34" fmla="*/ 99 w 138"/>
                  <a:gd name="T35" fmla="*/ 216 h 364"/>
                  <a:gd name="T36" fmla="*/ 92 w 138"/>
                  <a:gd name="T37" fmla="*/ 247 h 364"/>
                  <a:gd name="T38" fmla="*/ 86 w 138"/>
                  <a:gd name="T39" fmla="*/ 276 h 364"/>
                  <a:gd name="T40" fmla="*/ 78 w 138"/>
                  <a:gd name="T41" fmla="*/ 307 h 364"/>
                  <a:gd name="T42" fmla="*/ 70 w 138"/>
                  <a:gd name="T43" fmla="*/ 336 h 364"/>
                  <a:gd name="T44" fmla="*/ 66 w 138"/>
                  <a:gd name="T45" fmla="*/ 342 h 364"/>
                  <a:gd name="T46" fmla="*/ 64 w 138"/>
                  <a:gd name="T47" fmla="*/ 349 h 364"/>
                  <a:gd name="T48" fmla="*/ 61 w 138"/>
                  <a:gd name="T49" fmla="*/ 357 h 364"/>
                  <a:gd name="T50" fmla="*/ 56 w 138"/>
                  <a:gd name="T51" fmla="*/ 364 h 364"/>
                  <a:gd name="T52" fmla="*/ 55 w 138"/>
                  <a:gd name="T53" fmla="*/ 364 h 364"/>
                  <a:gd name="T54" fmla="*/ 54 w 138"/>
                  <a:gd name="T55" fmla="*/ 363 h 364"/>
                  <a:gd name="T56" fmla="*/ 54 w 138"/>
                  <a:gd name="T57" fmla="*/ 362 h 364"/>
                  <a:gd name="T58" fmla="*/ 53 w 138"/>
                  <a:gd name="T59" fmla="*/ 360 h 364"/>
                  <a:gd name="T60" fmla="*/ 49 w 138"/>
                  <a:gd name="T61" fmla="*/ 340 h 364"/>
                  <a:gd name="T62" fmla="*/ 43 w 138"/>
                  <a:gd name="T63" fmla="*/ 318 h 364"/>
                  <a:gd name="T64" fmla="*/ 37 w 138"/>
                  <a:gd name="T65" fmla="*/ 297 h 364"/>
                  <a:gd name="T66" fmla="*/ 31 w 138"/>
                  <a:gd name="T67" fmla="*/ 276 h 364"/>
                  <a:gd name="T68" fmla="*/ 28 w 138"/>
                  <a:gd name="T69" fmla="*/ 271 h 364"/>
                  <a:gd name="T70" fmla="*/ 28 w 138"/>
                  <a:gd name="T71" fmla="*/ 266 h 364"/>
                  <a:gd name="T72" fmla="*/ 27 w 138"/>
                  <a:gd name="T73" fmla="*/ 261 h 364"/>
                  <a:gd name="T74" fmla="*/ 24 w 138"/>
                  <a:gd name="T75" fmla="*/ 256 h 364"/>
                  <a:gd name="T76" fmla="*/ 15 w 138"/>
                  <a:gd name="T77" fmla="*/ 222 h 364"/>
                  <a:gd name="T78" fmla="*/ 5 w 138"/>
                  <a:gd name="T79" fmla="*/ 187 h 364"/>
                  <a:gd name="T80" fmla="*/ 0 w 138"/>
                  <a:gd name="T81" fmla="*/ 150 h 364"/>
                  <a:gd name="T82" fmla="*/ 2 w 138"/>
                  <a:gd name="T83" fmla="*/ 113 h 364"/>
                  <a:gd name="T84" fmla="*/ 6 w 138"/>
                  <a:gd name="T85" fmla="*/ 88 h 364"/>
                  <a:gd name="T86" fmla="*/ 11 w 138"/>
                  <a:gd name="T87" fmla="*/ 61 h 364"/>
                  <a:gd name="T88" fmla="*/ 16 w 138"/>
                  <a:gd name="T89" fmla="*/ 35 h 364"/>
                  <a:gd name="T90" fmla="*/ 21 w 138"/>
                  <a:gd name="T91" fmla="*/ 9 h 364"/>
                  <a:gd name="T92" fmla="*/ 23 w 138"/>
                  <a:gd name="T93" fmla="*/ 8 h 364"/>
                  <a:gd name="T94" fmla="*/ 23 w 138"/>
                  <a:gd name="T95" fmla="*/ 5 h 364"/>
                  <a:gd name="T96" fmla="*/ 24 w 138"/>
                  <a:gd name="T97" fmla="*/ 2 h 364"/>
                  <a:gd name="T98" fmla="*/ 26 w 138"/>
                  <a:gd name="T99" fmla="*/ 0 h 364"/>
                  <a:gd name="T100" fmla="*/ 31 w 138"/>
                  <a:gd name="T101" fmla="*/ 0 h 364"/>
                  <a:gd name="T102" fmla="*/ 35 w 138"/>
                  <a:gd name="T103" fmla="*/ 0 h 364"/>
                  <a:gd name="T104" fmla="*/ 40 w 138"/>
                  <a:gd name="T105" fmla="*/ 2 h 364"/>
                  <a:gd name="T106" fmla="*/ 45 w 138"/>
                  <a:gd name="T107" fmla="*/ 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364">
                    <a:moveTo>
                      <a:pt x="45" y="5"/>
                    </a:moveTo>
                    <a:lnTo>
                      <a:pt x="77" y="14"/>
                    </a:lnTo>
                    <a:lnTo>
                      <a:pt x="78" y="24"/>
                    </a:lnTo>
                    <a:lnTo>
                      <a:pt x="82" y="33"/>
                    </a:lnTo>
                    <a:lnTo>
                      <a:pt x="87" y="41"/>
                    </a:lnTo>
                    <a:lnTo>
                      <a:pt x="92" y="50"/>
                    </a:lnTo>
                    <a:lnTo>
                      <a:pt x="98" y="57"/>
                    </a:lnTo>
                    <a:lnTo>
                      <a:pt x="105" y="64"/>
                    </a:lnTo>
                    <a:lnTo>
                      <a:pt x="112" y="71"/>
                    </a:lnTo>
                    <a:lnTo>
                      <a:pt x="121" y="75"/>
                    </a:lnTo>
                    <a:lnTo>
                      <a:pt x="126" y="82"/>
                    </a:lnTo>
                    <a:lnTo>
                      <a:pt x="130" y="88"/>
                    </a:lnTo>
                    <a:lnTo>
                      <a:pt x="133" y="95"/>
                    </a:lnTo>
                    <a:lnTo>
                      <a:pt x="138" y="101"/>
                    </a:lnTo>
                    <a:lnTo>
                      <a:pt x="126" y="129"/>
                    </a:lnTo>
                    <a:lnTo>
                      <a:pt x="116" y="157"/>
                    </a:lnTo>
                    <a:lnTo>
                      <a:pt x="108" y="187"/>
                    </a:lnTo>
                    <a:lnTo>
                      <a:pt x="99" y="216"/>
                    </a:lnTo>
                    <a:lnTo>
                      <a:pt x="92" y="247"/>
                    </a:lnTo>
                    <a:lnTo>
                      <a:pt x="86" y="276"/>
                    </a:lnTo>
                    <a:lnTo>
                      <a:pt x="78" y="307"/>
                    </a:lnTo>
                    <a:lnTo>
                      <a:pt x="70" y="336"/>
                    </a:lnTo>
                    <a:lnTo>
                      <a:pt x="66" y="342"/>
                    </a:lnTo>
                    <a:lnTo>
                      <a:pt x="64" y="349"/>
                    </a:lnTo>
                    <a:lnTo>
                      <a:pt x="61" y="357"/>
                    </a:lnTo>
                    <a:lnTo>
                      <a:pt x="56" y="364"/>
                    </a:lnTo>
                    <a:lnTo>
                      <a:pt x="55" y="364"/>
                    </a:lnTo>
                    <a:lnTo>
                      <a:pt x="54" y="363"/>
                    </a:lnTo>
                    <a:lnTo>
                      <a:pt x="54" y="362"/>
                    </a:lnTo>
                    <a:lnTo>
                      <a:pt x="53" y="360"/>
                    </a:lnTo>
                    <a:lnTo>
                      <a:pt x="49" y="340"/>
                    </a:lnTo>
                    <a:lnTo>
                      <a:pt x="43" y="318"/>
                    </a:lnTo>
                    <a:lnTo>
                      <a:pt x="37" y="297"/>
                    </a:lnTo>
                    <a:lnTo>
                      <a:pt x="31" y="276"/>
                    </a:lnTo>
                    <a:lnTo>
                      <a:pt x="28" y="271"/>
                    </a:lnTo>
                    <a:lnTo>
                      <a:pt x="28" y="266"/>
                    </a:lnTo>
                    <a:lnTo>
                      <a:pt x="27" y="261"/>
                    </a:lnTo>
                    <a:lnTo>
                      <a:pt x="24" y="256"/>
                    </a:lnTo>
                    <a:lnTo>
                      <a:pt x="15" y="222"/>
                    </a:lnTo>
                    <a:lnTo>
                      <a:pt x="5" y="187"/>
                    </a:lnTo>
                    <a:lnTo>
                      <a:pt x="0" y="150"/>
                    </a:lnTo>
                    <a:lnTo>
                      <a:pt x="2" y="113"/>
                    </a:lnTo>
                    <a:lnTo>
                      <a:pt x="6" y="88"/>
                    </a:lnTo>
                    <a:lnTo>
                      <a:pt x="11" y="61"/>
                    </a:lnTo>
                    <a:lnTo>
                      <a:pt x="16" y="35"/>
                    </a:lnTo>
                    <a:lnTo>
                      <a:pt x="21" y="9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0" y="2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7" name="Freeform 639"/>
              <p:cNvSpPr>
                <a:spLocks/>
              </p:cNvSpPr>
              <p:nvPr/>
            </p:nvSpPr>
            <p:spPr bwMode="auto">
              <a:xfrm>
                <a:off x="1988" y="1448"/>
                <a:ext cx="15" cy="8"/>
              </a:xfrm>
              <a:custGeom>
                <a:avLst/>
                <a:gdLst>
                  <a:gd name="T0" fmla="*/ 45 w 45"/>
                  <a:gd name="T1" fmla="*/ 3 h 22"/>
                  <a:gd name="T2" fmla="*/ 41 w 45"/>
                  <a:gd name="T3" fmla="*/ 5 h 22"/>
                  <a:gd name="T4" fmla="*/ 34 w 45"/>
                  <a:gd name="T5" fmla="*/ 9 h 22"/>
                  <a:gd name="T6" fmla="*/ 28 w 45"/>
                  <a:gd name="T7" fmla="*/ 12 h 22"/>
                  <a:gd name="T8" fmla="*/ 25 w 45"/>
                  <a:gd name="T9" fmla="*/ 16 h 22"/>
                  <a:gd name="T10" fmla="*/ 20 w 45"/>
                  <a:gd name="T11" fmla="*/ 19 h 22"/>
                  <a:gd name="T12" fmla="*/ 12 w 45"/>
                  <a:gd name="T13" fmla="*/ 19 h 22"/>
                  <a:gd name="T14" fmla="*/ 6 w 45"/>
                  <a:gd name="T15" fmla="*/ 20 h 22"/>
                  <a:gd name="T16" fmla="*/ 0 w 45"/>
                  <a:gd name="T17" fmla="*/ 22 h 22"/>
                  <a:gd name="T18" fmla="*/ 6 w 45"/>
                  <a:gd name="T19" fmla="*/ 0 h 22"/>
                  <a:gd name="T20" fmla="*/ 11 w 45"/>
                  <a:gd name="T21" fmla="*/ 0 h 22"/>
                  <a:gd name="T22" fmla="*/ 17 w 45"/>
                  <a:gd name="T23" fmla="*/ 0 h 22"/>
                  <a:gd name="T24" fmla="*/ 21 w 45"/>
                  <a:gd name="T25" fmla="*/ 0 h 22"/>
                  <a:gd name="T26" fmla="*/ 26 w 45"/>
                  <a:gd name="T27" fmla="*/ 1 h 22"/>
                  <a:gd name="T28" fmla="*/ 31 w 45"/>
                  <a:gd name="T29" fmla="*/ 3 h 22"/>
                  <a:gd name="T30" fmla="*/ 36 w 45"/>
                  <a:gd name="T31" fmla="*/ 3 h 22"/>
                  <a:gd name="T32" fmla="*/ 41 w 45"/>
                  <a:gd name="T33" fmla="*/ 3 h 22"/>
                  <a:gd name="T34" fmla="*/ 45 w 45"/>
                  <a:gd name="T35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2">
                    <a:moveTo>
                      <a:pt x="45" y="3"/>
                    </a:moveTo>
                    <a:lnTo>
                      <a:pt x="41" y="5"/>
                    </a:lnTo>
                    <a:lnTo>
                      <a:pt x="34" y="9"/>
                    </a:lnTo>
                    <a:lnTo>
                      <a:pt x="28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2" y="19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3"/>
                    </a:lnTo>
                    <a:lnTo>
                      <a:pt x="41" y="3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8" name="Freeform 640"/>
              <p:cNvSpPr>
                <a:spLocks/>
              </p:cNvSpPr>
              <p:nvPr/>
            </p:nvSpPr>
            <p:spPr bwMode="auto">
              <a:xfrm>
                <a:off x="2374" y="1456"/>
                <a:ext cx="70" cy="192"/>
              </a:xfrm>
              <a:custGeom>
                <a:avLst/>
                <a:gdLst>
                  <a:gd name="T0" fmla="*/ 210 w 210"/>
                  <a:gd name="T1" fmla="*/ 15 h 576"/>
                  <a:gd name="T2" fmla="*/ 209 w 210"/>
                  <a:gd name="T3" fmla="*/ 25 h 576"/>
                  <a:gd name="T4" fmla="*/ 210 w 210"/>
                  <a:gd name="T5" fmla="*/ 56 h 576"/>
                  <a:gd name="T6" fmla="*/ 199 w 210"/>
                  <a:gd name="T7" fmla="*/ 105 h 576"/>
                  <a:gd name="T8" fmla="*/ 178 w 210"/>
                  <a:gd name="T9" fmla="*/ 149 h 576"/>
                  <a:gd name="T10" fmla="*/ 154 w 210"/>
                  <a:gd name="T11" fmla="*/ 195 h 576"/>
                  <a:gd name="T12" fmla="*/ 140 w 210"/>
                  <a:gd name="T13" fmla="*/ 222 h 576"/>
                  <a:gd name="T14" fmla="*/ 136 w 210"/>
                  <a:gd name="T15" fmla="*/ 233 h 576"/>
                  <a:gd name="T16" fmla="*/ 124 w 210"/>
                  <a:gd name="T17" fmla="*/ 261 h 576"/>
                  <a:gd name="T18" fmla="*/ 102 w 210"/>
                  <a:gd name="T19" fmla="*/ 305 h 576"/>
                  <a:gd name="T20" fmla="*/ 82 w 210"/>
                  <a:gd name="T21" fmla="*/ 349 h 576"/>
                  <a:gd name="T22" fmla="*/ 62 w 210"/>
                  <a:gd name="T23" fmla="*/ 393 h 576"/>
                  <a:gd name="T24" fmla="*/ 49 w 210"/>
                  <a:gd name="T25" fmla="*/ 437 h 576"/>
                  <a:gd name="T26" fmla="*/ 52 w 210"/>
                  <a:gd name="T27" fmla="*/ 480 h 576"/>
                  <a:gd name="T28" fmla="*/ 53 w 210"/>
                  <a:gd name="T29" fmla="*/ 519 h 576"/>
                  <a:gd name="T30" fmla="*/ 47 w 210"/>
                  <a:gd name="T31" fmla="*/ 558 h 576"/>
                  <a:gd name="T32" fmla="*/ 40 w 210"/>
                  <a:gd name="T33" fmla="*/ 552 h 576"/>
                  <a:gd name="T34" fmla="*/ 28 w 210"/>
                  <a:gd name="T35" fmla="*/ 505 h 576"/>
                  <a:gd name="T36" fmla="*/ 14 w 210"/>
                  <a:gd name="T37" fmla="*/ 459 h 576"/>
                  <a:gd name="T38" fmla="*/ 3 w 210"/>
                  <a:gd name="T39" fmla="*/ 411 h 576"/>
                  <a:gd name="T40" fmla="*/ 9 w 210"/>
                  <a:gd name="T41" fmla="*/ 371 h 576"/>
                  <a:gd name="T42" fmla="*/ 23 w 210"/>
                  <a:gd name="T43" fmla="*/ 337 h 576"/>
                  <a:gd name="T44" fmla="*/ 36 w 210"/>
                  <a:gd name="T45" fmla="*/ 294 h 576"/>
                  <a:gd name="T46" fmla="*/ 50 w 210"/>
                  <a:gd name="T47" fmla="*/ 242 h 576"/>
                  <a:gd name="T48" fmla="*/ 63 w 210"/>
                  <a:gd name="T49" fmla="*/ 189 h 576"/>
                  <a:gd name="T50" fmla="*/ 78 w 210"/>
                  <a:gd name="T51" fmla="*/ 137 h 576"/>
                  <a:gd name="T52" fmla="*/ 91 w 210"/>
                  <a:gd name="T53" fmla="*/ 100 h 576"/>
                  <a:gd name="T54" fmla="*/ 105 w 210"/>
                  <a:gd name="T55" fmla="*/ 80 h 576"/>
                  <a:gd name="T56" fmla="*/ 123 w 210"/>
                  <a:gd name="T57" fmla="*/ 72 h 576"/>
                  <a:gd name="T58" fmla="*/ 138 w 210"/>
                  <a:gd name="T59" fmla="*/ 66 h 576"/>
                  <a:gd name="T60" fmla="*/ 151 w 210"/>
                  <a:gd name="T61" fmla="*/ 58 h 576"/>
                  <a:gd name="T62" fmla="*/ 163 w 210"/>
                  <a:gd name="T63" fmla="*/ 48 h 576"/>
                  <a:gd name="T64" fmla="*/ 177 w 210"/>
                  <a:gd name="T65" fmla="*/ 32 h 576"/>
                  <a:gd name="T66" fmla="*/ 194 w 210"/>
                  <a:gd name="T67" fmla="*/ 11 h 576"/>
                  <a:gd name="T68" fmla="*/ 205 w 210"/>
                  <a:gd name="T69" fmla="*/ 1 h 576"/>
                  <a:gd name="T70" fmla="*/ 207 w 210"/>
                  <a:gd name="T71" fmla="*/ 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0" h="576">
                    <a:moveTo>
                      <a:pt x="209" y="10"/>
                    </a:moveTo>
                    <a:lnTo>
                      <a:pt x="210" y="15"/>
                    </a:lnTo>
                    <a:lnTo>
                      <a:pt x="210" y="20"/>
                    </a:lnTo>
                    <a:lnTo>
                      <a:pt x="209" y="25"/>
                    </a:lnTo>
                    <a:lnTo>
                      <a:pt x="209" y="30"/>
                    </a:lnTo>
                    <a:lnTo>
                      <a:pt x="210" y="56"/>
                    </a:lnTo>
                    <a:lnTo>
                      <a:pt x="206" y="81"/>
                    </a:lnTo>
                    <a:lnTo>
                      <a:pt x="199" y="105"/>
                    </a:lnTo>
                    <a:lnTo>
                      <a:pt x="189" y="127"/>
                    </a:lnTo>
                    <a:lnTo>
                      <a:pt x="178" y="149"/>
                    </a:lnTo>
                    <a:lnTo>
                      <a:pt x="166" y="171"/>
                    </a:lnTo>
                    <a:lnTo>
                      <a:pt x="154" y="195"/>
                    </a:lnTo>
                    <a:lnTo>
                      <a:pt x="144" y="217"/>
                    </a:lnTo>
                    <a:lnTo>
                      <a:pt x="140" y="222"/>
                    </a:lnTo>
                    <a:lnTo>
                      <a:pt x="139" y="228"/>
                    </a:lnTo>
                    <a:lnTo>
                      <a:pt x="136" y="233"/>
                    </a:lnTo>
                    <a:lnTo>
                      <a:pt x="134" y="239"/>
                    </a:lnTo>
                    <a:lnTo>
                      <a:pt x="124" y="261"/>
                    </a:lnTo>
                    <a:lnTo>
                      <a:pt x="113" y="283"/>
                    </a:lnTo>
                    <a:lnTo>
                      <a:pt x="102" y="305"/>
                    </a:lnTo>
                    <a:lnTo>
                      <a:pt x="92" y="327"/>
                    </a:lnTo>
                    <a:lnTo>
                      <a:pt x="82" y="349"/>
                    </a:lnTo>
                    <a:lnTo>
                      <a:pt x="72" y="371"/>
                    </a:lnTo>
                    <a:lnTo>
                      <a:pt x="62" y="393"/>
                    </a:lnTo>
                    <a:lnTo>
                      <a:pt x="52" y="415"/>
                    </a:lnTo>
                    <a:lnTo>
                      <a:pt x="49" y="437"/>
                    </a:lnTo>
                    <a:lnTo>
                      <a:pt x="49" y="459"/>
                    </a:lnTo>
                    <a:lnTo>
                      <a:pt x="52" y="480"/>
                    </a:lnTo>
                    <a:lnTo>
                      <a:pt x="57" y="500"/>
                    </a:lnTo>
                    <a:lnTo>
                      <a:pt x="53" y="519"/>
                    </a:lnTo>
                    <a:lnTo>
                      <a:pt x="51" y="538"/>
                    </a:lnTo>
                    <a:lnTo>
                      <a:pt x="47" y="558"/>
                    </a:lnTo>
                    <a:lnTo>
                      <a:pt x="46" y="576"/>
                    </a:lnTo>
                    <a:lnTo>
                      <a:pt x="40" y="552"/>
                    </a:lnTo>
                    <a:lnTo>
                      <a:pt x="34" y="529"/>
                    </a:lnTo>
                    <a:lnTo>
                      <a:pt x="28" y="505"/>
                    </a:lnTo>
                    <a:lnTo>
                      <a:pt x="20" y="482"/>
                    </a:lnTo>
                    <a:lnTo>
                      <a:pt x="14" y="459"/>
                    </a:lnTo>
                    <a:lnTo>
                      <a:pt x="8" y="436"/>
                    </a:lnTo>
                    <a:lnTo>
                      <a:pt x="3" y="411"/>
                    </a:lnTo>
                    <a:lnTo>
                      <a:pt x="0" y="387"/>
                    </a:lnTo>
                    <a:lnTo>
                      <a:pt x="9" y="371"/>
                    </a:lnTo>
                    <a:lnTo>
                      <a:pt x="17" y="354"/>
                    </a:lnTo>
                    <a:lnTo>
                      <a:pt x="23" y="337"/>
                    </a:lnTo>
                    <a:lnTo>
                      <a:pt x="30" y="319"/>
                    </a:lnTo>
                    <a:lnTo>
                      <a:pt x="36" y="294"/>
                    </a:lnTo>
                    <a:lnTo>
                      <a:pt x="44" y="268"/>
                    </a:lnTo>
                    <a:lnTo>
                      <a:pt x="50" y="242"/>
                    </a:lnTo>
                    <a:lnTo>
                      <a:pt x="56" y="215"/>
                    </a:lnTo>
                    <a:lnTo>
                      <a:pt x="63" y="189"/>
                    </a:lnTo>
                    <a:lnTo>
                      <a:pt x="71" y="163"/>
                    </a:lnTo>
                    <a:lnTo>
                      <a:pt x="78" y="137"/>
                    </a:lnTo>
                    <a:lnTo>
                      <a:pt x="85" y="112"/>
                    </a:lnTo>
                    <a:lnTo>
                      <a:pt x="91" y="100"/>
                    </a:lnTo>
                    <a:lnTo>
                      <a:pt x="97" y="89"/>
                    </a:lnTo>
                    <a:lnTo>
                      <a:pt x="105" y="80"/>
                    </a:lnTo>
                    <a:lnTo>
                      <a:pt x="116" y="74"/>
                    </a:lnTo>
                    <a:lnTo>
                      <a:pt x="123" y="72"/>
                    </a:lnTo>
                    <a:lnTo>
                      <a:pt x="130" y="69"/>
                    </a:lnTo>
                    <a:lnTo>
                      <a:pt x="138" y="66"/>
                    </a:lnTo>
                    <a:lnTo>
                      <a:pt x="145" y="63"/>
                    </a:lnTo>
                    <a:lnTo>
                      <a:pt x="151" y="58"/>
                    </a:lnTo>
                    <a:lnTo>
                      <a:pt x="157" y="53"/>
                    </a:lnTo>
                    <a:lnTo>
                      <a:pt x="163" y="48"/>
                    </a:lnTo>
                    <a:lnTo>
                      <a:pt x="168" y="42"/>
                    </a:lnTo>
                    <a:lnTo>
                      <a:pt x="177" y="32"/>
                    </a:lnTo>
                    <a:lnTo>
                      <a:pt x="185" y="22"/>
                    </a:lnTo>
                    <a:lnTo>
                      <a:pt x="194" y="11"/>
                    </a:lnTo>
                    <a:lnTo>
                      <a:pt x="201" y="0"/>
                    </a:lnTo>
                    <a:lnTo>
                      <a:pt x="205" y="1"/>
                    </a:lnTo>
                    <a:lnTo>
                      <a:pt x="206" y="4"/>
                    </a:lnTo>
                    <a:lnTo>
                      <a:pt x="207" y="8"/>
                    </a:lnTo>
                    <a:lnTo>
                      <a:pt x="209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9" name="Freeform 641"/>
              <p:cNvSpPr>
                <a:spLocks/>
              </p:cNvSpPr>
              <p:nvPr/>
            </p:nvSpPr>
            <p:spPr bwMode="auto">
              <a:xfrm>
                <a:off x="2024" y="1460"/>
                <a:ext cx="17" cy="9"/>
              </a:xfrm>
              <a:custGeom>
                <a:avLst/>
                <a:gdLst>
                  <a:gd name="T0" fmla="*/ 51 w 53"/>
                  <a:gd name="T1" fmla="*/ 13 h 27"/>
                  <a:gd name="T2" fmla="*/ 51 w 53"/>
                  <a:gd name="T3" fmla="*/ 17 h 27"/>
                  <a:gd name="T4" fmla="*/ 53 w 53"/>
                  <a:gd name="T5" fmla="*/ 20 h 27"/>
                  <a:gd name="T6" fmla="*/ 53 w 53"/>
                  <a:gd name="T7" fmla="*/ 24 h 27"/>
                  <a:gd name="T8" fmla="*/ 51 w 53"/>
                  <a:gd name="T9" fmla="*/ 27 h 27"/>
                  <a:gd name="T10" fmla="*/ 46 w 53"/>
                  <a:gd name="T11" fmla="*/ 23 h 27"/>
                  <a:gd name="T12" fmla="*/ 40 w 53"/>
                  <a:gd name="T13" fmla="*/ 19 h 27"/>
                  <a:gd name="T14" fmla="*/ 35 w 53"/>
                  <a:gd name="T15" fmla="*/ 17 h 27"/>
                  <a:gd name="T16" fmla="*/ 29 w 53"/>
                  <a:gd name="T17" fmla="*/ 14 h 27"/>
                  <a:gd name="T18" fmla="*/ 23 w 53"/>
                  <a:gd name="T19" fmla="*/ 13 h 27"/>
                  <a:gd name="T20" fmla="*/ 18 w 53"/>
                  <a:gd name="T21" fmla="*/ 12 h 27"/>
                  <a:gd name="T22" fmla="*/ 11 w 53"/>
                  <a:gd name="T23" fmla="*/ 11 h 27"/>
                  <a:gd name="T24" fmla="*/ 4 w 53"/>
                  <a:gd name="T25" fmla="*/ 11 h 27"/>
                  <a:gd name="T26" fmla="*/ 0 w 53"/>
                  <a:gd name="T27" fmla="*/ 5 h 27"/>
                  <a:gd name="T28" fmla="*/ 1 w 53"/>
                  <a:gd name="T29" fmla="*/ 2 h 27"/>
                  <a:gd name="T30" fmla="*/ 3 w 53"/>
                  <a:gd name="T31" fmla="*/ 1 h 27"/>
                  <a:gd name="T32" fmla="*/ 7 w 53"/>
                  <a:gd name="T33" fmla="*/ 1 h 27"/>
                  <a:gd name="T34" fmla="*/ 9 w 53"/>
                  <a:gd name="T35" fmla="*/ 0 h 27"/>
                  <a:gd name="T36" fmla="*/ 14 w 53"/>
                  <a:gd name="T37" fmla="*/ 1 h 27"/>
                  <a:gd name="T38" fmla="*/ 19 w 53"/>
                  <a:gd name="T39" fmla="*/ 2 h 27"/>
                  <a:gd name="T40" fmla="*/ 25 w 53"/>
                  <a:gd name="T41" fmla="*/ 3 h 27"/>
                  <a:gd name="T42" fmla="*/ 30 w 53"/>
                  <a:gd name="T43" fmla="*/ 5 h 27"/>
                  <a:gd name="T44" fmla="*/ 35 w 53"/>
                  <a:gd name="T45" fmla="*/ 7 h 27"/>
                  <a:gd name="T46" fmla="*/ 41 w 53"/>
                  <a:gd name="T47" fmla="*/ 8 h 27"/>
                  <a:gd name="T48" fmla="*/ 46 w 53"/>
                  <a:gd name="T49" fmla="*/ 11 h 27"/>
                  <a:gd name="T50" fmla="*/ 51 w 53"/>
                  <a:gd name="T5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27">
                    <a:moveTo>
                      <a:pt x="51" y="13"/>
                    </a:moveTo>
                    <a:lnTo>
                      <a:pt x="51" y="17"/>
                    </a:lnTo>
                    <a:lnTo>
                      <a:pt x="53" y="20"/>
                    </a:lnTo>
                    <a:lnTo>
                      <a:pt x="53" y="24"/>
                    </a:lnTo>
                    <a:lnTo>
                      <a:pt x="51" y="27"/>
                    </a:lnTo>
                    <a:lnTo>
                      <a:pt x="46" y="23"/>
                    </a:lnTo>
                    <a:lnTo>
                      <a:pt x="40" y="19"/>
                    </a:lnTo>
                    <a:lnTo>
                      <a:pt x="35" y="17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1" y="11"/>
                    </a:lnTo>
                    <a:lnTo>
                      <a:pt x="4" y="11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5" y="3"/>
                    </a:lnTo>
                    <a:lnTo>
                      <a:pt x="30" y="5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0" name="Freeform 642"/>
              <p:cNvSpPr>
                <a:spLocks/>
              </p:cNvSpPr>
              <p:nvPr/>
            </p:nvSpPr>
            <p:spPr bwMode="auto">
              <a:xfrm>
                <a:off x="1921" y="1462"/>
                <a:ext cx="8" cy="20"/>
              </a:xfrm>
              <a:custGeom>
                <a:avLst/>
                <a:gdLst>
                  <a:gd name="T0" fmla="*/ 17 w 23"/>
                  <a:gd name="T1" fmla="*/ 33 h 58"/>
                  <a:gd name="T2" fmla="*/ 22 w 23"/>
                  <a:gd name="T3" fmla="*/ 54 h 58"/>
                  <a:gd name="T4" fmla="*/ 16 w 23"/>
                  <a:gd name="T5" fmla="*/ 56 h 58"/>
                  <a:gd name="T6" fmla="*/ 11 w 23"/>
                  <a:gd name="T7" fmla="*/ 57 h 58"/>
                  <a:gd name="T8" fmla="*/ 5 w 23"/>
                  <a:gd name="T9" fmla="*/ 58 h 58"/>
                  <a:gd name="T10" fmla="*/ 0 w 23"/>
                  <a:gd name="T11" fmla="*/ 58 h 58"/>
                  <a:gd name="T12" fmla="*/ 0 w 23"/>
                  <a:gd name="T13" fmla="*/ 55 h 58"/>
                  <a:gd name="T14" fmla="*/ 1 w 23"/>
                  <a:gd name="T15" fmla="*/ 52 h 58"/>
                  <a:gd name="T16" fmla="*/ 4 w 23"/>
                  <a:gd name="T17" fmla="*/ 49 h 58"/>
                  <a:gd name="T18" fmla="*/ 5 w 23"/>
                  <a:gd name="T19" fmla="*/ 46 h 58"/>
                  <a:gd name="T20" fmla="*/ 8 w 23"/>
                  <a:gd name="T21" fmla="*/ 34 h 58"/>
                  <a:gd name="T22" fmla="*/ 12 w 23"/>
                  <a:gd name="T23" fmla="*/ 22 h 58"/>
                  <a:gd name="T24" fmla="*/ 17 w 23"/>
                  <a:gd name="T25" fmla="*/ 11 h 58"/>
                  <a:gd name="T26" fmla="*/ 23 w 23"/>
                  <a:gd name="T27" fmla="*/ 0 h 58"/>
                  <a:gd name="T28" fmla="*/ 23 w 23"/>
                  <a:gd name="T29" fmla="*/ 8 h 58"/>
                  <a:gd name="T30" fmla="*/ 21 w 23"/>
                  <a:gd name="T31" fmla="*/ 16 h 58"/>
                  <a:gd name="T32" fmla="*/ 18 w 23"/>
                  <a:gd name="T33" fmla="*/ 24 h 58"/>
                  <a:gd name="T34" fmla="*/ 17 w 23"/>
                  <a:gd name="T35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58">
                    <a:moveTo>
                      <a:pt x="17" y="33"/>
                    </a:moveTo>
                    <a:lnTo>
                      <a:pt x="22" y="54"/>
                    </a:lnTo>
                    <a:lnTo>
                      <a:pt x="16" y="56"/>
                    </a:lnTo>
                    <a:lnTo>
                      <a:pt x="11" y="57"/>
                    </a:lnTo>
                    <a:lnTo>
                      <a:pt x="5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1" y="52"/>
                    </a:lnTo>
                    <a:lnTo>
                      <a:pt x="4" y="49"/>
                    </a:lnTo>
                    <a:lnTo>
                      <a:pt x="5" y="46"/>
                    </a:lnTo>
                    <a:lnTo>
                      <a:pt x="8" y="34"/>
                    </a:lnTo>
                    <a:lnTo>
                      <a:pt x="12" y="22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3" y="8"/>
                    </a:lnTo>
                    <a:lnTo>
                      <a:pt x="21" y="16"/>
                    </a:lnTo>
                    <a:lnTo>
                      <a:pt x="18" y="24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1" name="Freeform 643"/>
              <p:cNvSpPr>
                <a:spLocks/>
              </p:cNvSpPr>
              <p:nvPr/>
            </p:nvSpPr>
            <p:spPr bwMode="auto">
              <a:xfrm>
                <a:off x="1850" y="1463"/>
                <a:ext cx="31" cy="62"/>
              </a:xfrm>
              <a:custGeom>
                <a:avLst/>
                <a:gdLst>
                  <a:gd name="T0" fmla="*/ 76 w 94"/>
                  <a:gd name="T1" fmla="*/ 104 h 186"/>
                  <a:gd name="T2" fmla="*/ 68 w 94"/>
                  <a:gd name="T3" fmla="*/ 114 h 186"/>
                  <a:gd name="T4" fmla="*/ 62 w 94"/>
                  <a:gd name="T5" fmla="*/ 124 h 186"/>
                  <a:gd name="T6" fmla="*/ 56 w 94"/>
                  <a:gd name="T7" fmla="*/ 133 h 186"/>
                  <a:gd name="T8" fmla="*/ 51 w 94"/>
                  <a:gd name="T9" fmla="*/ 143 h 186"/>
                  <a:gd name="T10" fmla="*/ 46 w 94"/>
                  <a:gd name="T11" fmla="*/ 154 h 186"/>
                  <a:gd name="T12" fmla="*/ 41 w 94"/>
                  <a:gd name="T13" fmla="*/ 164 h 186"/>
                  <a:gd name="T14" fmla="*/ 38 w 94"/>
                  <a:gd name="T15" fmla="*/ 175 h 186"/>
                  <a:gd name="T16" fmla="*/ 34 w 94"/>
                  <a:gd name="T17" fmla="*/ 186 h 186"/>
                  <a:gd name="T18" fmla="*/ 33 w 94"/>
                  <a:gd name="T19" fmla="*/ 182 h 186"/>
                  <a:gd name="T20" fmla="*/ 33 w 94"/>
                  <a:gd name="T21" fmla="*/ 179 h 186"/>
                  <a:gd name="T22" fmla="*/ 30 w 94"/>
                  <a:gd name="T23" fmla="*/ 175 h 186"/>
                  <a:gd name="T24" fmla="*/ 28 w 94"/>
                  <a:gd name="T25" fmla="*/ 172 h 186"/>
                  <a:gd name="T26" fmla="*/ 22 w 94"/>
                  <a:gd name="T27" fmla="*/ 136 h 186"/>
                  <a:gd name="T28" fmla="*/ 14 w 94"/>
                  <a:gd name="T29" fmla="*/ 99 h 186"/>
                  <a:gd name="T30" fmla="*/ 6 w 94"/>
                  <a:gd name="T31" fmla="*/ 62 h 186"/>
                  <a:gd name="T32" fmla="*/ 0 w 94"/>
                  <a:gd name="T33" fmla="*/ 26 h 186"/>
                  <a:gd name="T34" fmla="*/ 12 w 94"/>
                  <a:gd name="T35" fmla="*/ 22 h 186"/>
                  <a:gd name="T36" fmla="*/ 23 w 94"/>
                  <a:gd name="T37" fmla="*/ 20 h 186"/>
                  <a:gd name="T38" fmla="*/ 35 w 94"/>
                  <a:gd name="T39" fmla="*/ 17 h 186"/>
                  <a:gd name="T40" fmla="*/ 47 w 94"/>
                  <a:gd name="T41" fmla="*/ 15 h 186"/>
                  <a:gd name="T42" fmla="*/ 60 w 94"/>
                  <a:gd name="T43" fmla="*/ 12 h 186"/>
                  <a:gd name="T44" fmla="*/ 71 w 94"/>
                  <a:gd name="T45" fmla="*/ 9 h 186"/>
                  <a:gd name="T46" fmla="*/ 83 w 94"/>
                  <a:gd name="T47" fmla="*/ 5 h 186"/>
                  <a:gd name="T48" fmla="*/ 94 w 94"/>
                  <a:gd name="T49" fmla="*/ 0 h 186"/>
                  <a:gd name="T50" fmla="*/ 94 w 94"/>
                  <a:gd name="T51" fmla="*/ 26 h 186"/>
                  <a:gd name="T52" fmla="*/ 94 w 94"/>
                  <a:gd name="T53" fmla="*/ 54 h 186"/>
                  <a:gd name="T54" fmla="*/ 90 w 94"/>
                  <a:gd name="T55" fmla="*/ 79 h 186"/>
                  <a:gd name="T56" fmla="*/ 76 w 94"/>
                  <a:gd name="T57" fmla="*/ 10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86">
                    <a:moveTo>
                      <a:pt x="76" y="104"/>
                    </a:moveTo>
                    <a:lnTo>
                      <a:pt x="68" y="114"/>
                    </a:lnTo>
                    <a:lnTo>
                      <a:pt x="62" y="124"/>
                    </a:lnTo>
                    <a:lnTo>
                      <a:pt x="56" y="133"/>
                    </a:lnTo>
                    <a:lnTo>
                      <a:pt x="51" y="143"/>
                    </a:lnTo>
                    <a:lnTo>
                      <a:pt x="46" y="154"/>
                    </a:lnTo>
                    <a:lnTo>
                      <a:pt x="41" y="164"/>
                    </a:lnTo>
                    <a:lnTo>
                      <a:pt x="38" y="175"/>
                    </a:lnTo>
                    <a:lnTo>
                      <a:pt x="34" y="186"/>
                    </a:lnTo>
                    <a:lnTo>
                      <a:pt x="33" y="182"/>
                    </a:lnTo>
                    <a:lnTo>
                      <a:pt x="33" y="179"/>
                    </a:lnTo>
                    <a:lnTo>
                      <a:pt x="30" y="175"/>
                    </a:lnTo>
                    <a:lnTo>
                      <a:pt x="28" y="172"/>
                    </a:lnTo>
                    <a:lnTo>
                      <a:pt x="22" y="136"/>
                    </a:lnTo>
                    <a:lnTo>
                      <a:pt x="14" y="99"/>
                    </a:lnTo>
                    <a:lnTo>
                      <a:pt x="6" y="62"/>
                    </a:lnTo>
                    <a:lnTo>
                      <a:pt x="0" y="26"/>
                    </a:lnTo>
                    <a:lnTo>
                      <a:pt x="12" y="22"/>
                    </a:lnTo>
                    <a:lnTo>
                      <a:pt x="23" y="20"/>
                    </a:lnTo>
                    <a:lnTo>
                      <a:pt x="35" y="17"/>
                    </a:lnTo>
                    <a:lnTo>
                      <a:pt x="47" y="15"/>
                    </a:lnTo>
                    <a:lnTo>
                      <a:pt x="60" y="12"/>
                    </a:lnTo>
                    <a:lnTo>
                      <a:pt x="71" y="9"/>
                    </a:lnTo>
                    <a:lnTo>
                      <a:pt x="83" y="5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94" y="54"/>
                    </a:lnTo>
                    <a:lnTo>
                      <a:pt x="90" y="79"/>
                    </a:lnTo>
                    <a:lnTo>
                      <a:pt x="76" y="10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2" name="Freeform 644"/>
              <p:cNvSpPr>
                <a:spLocks/>
              </p:cNvSpPr>
              <p:nvPr/>
            </p:nvSpPr>
            <p:spPr bwMode="auto">
              <a:xfrm>
                <a:off x="2275" y="1465"/>
                <a:ext cx="53" cy="81"/>
              </a:xfrm>
              <a:custGeom>
                <a:avLst/>
                <a:gdLst>
                  <a:gd name="T0" fmla="*/ 159 w 159"/>
                  <a:gd name="T1" fmla="*/ 3 h 245"/>
                  <a:gd name="T2" fmla="*/ 154 w 159"/>
                  <a:gd name="T3" fmla="*/ 20 h 245"/>
                  <a:gd name="T4" fmla="*/ 149 w 159"/>
                  <a:gd name="T5" fmla="*/ 37 h 245"/>
                  <a:gd name="T6" fmla="*/ 144 w 159"/>
                  <a:gd name="T7" fmla="*/ 54 h 245"/>
                  <a:gd name="T8" fmla="*/ 139 w 159"/>
                  <a:gd name="T9" fmla="*/ 71 h 245"/>
                  <a:gd name="T10" fmla="*/ 133 w 159"/>
                  <a:gd name="T11" fmla="*/ 87 h 245"/>
                  <a:gd name="T12" fmla="*/ 127 w 159"/>
                  <a:gd name="T13" fmla="*/ 104 h 245"/>
                  <a:gd name="T14" fmla="*/ 118 w 159"/>
                  <a:gd name="T15" fmla="*/ 119 h 245"/>
                  <a:gd name="T16" fmla="*/ 110 w 159"/>
                  <a:gd name="T17" fmla="*/ 135 h 245"/>
                  <a:gd name="T18" fmla="*/ 99 w 159"/>
                  <a:gd name="T19" fmla="*/ 151 h 245"/>
                  <a:gd name="T20" fmla="*/ 88 w 159"/>
                  <a:gd name="T21" fmla="*/ 165 h 245"/>
                  <a:gd name="T22" fmla="*/ 75 w 159"/>
                  <a:gd name="T23" fmla="*/ 180 h 245"/>
                  <a:gd name="T24" fmla="*/ 63 w 159"/>
                  <a:gd name="T25" fmla="*/ 193 h 245"/>
                  <a:gd name="T26" fmla="*/ 50 w 159"/>
                  <a:gd name="T27" fmla="*/ 207 h 245"/>
                  <a:gd name="T28" fmla="*/ 36 w 159"/>
                  <a:gd name="T29" fmla="*/ 219 h 245"/>
                  <a:gd name="T30" fmla="*/ 22 w 159"/>
                  <a:gd name="T31" fmla="*/ 232 h 245"/>
                  <a:gd name="T32" fmla="*/ 6 w 159"/>
                  <a:gd name="T33" fmla="*/ 245 h 245"/>
                  <a:gd name="T34" fmla="*/ 5 w 159"/>
                  <a:gd name="T35" fmla="*/ 245 h 245"/>
                  <a:gd name="T36" fmla="*/ 3 w 159"/>
                  <a:gd name="T37" fmla="*/ 245 h 245"/>
                  <a:gd name="T38" fmla="*/ 1 w 159"/>
                  <a:gd name="T39" fmla="*/ 245 h 245"/>
                  <a:gd name="T40" fmla="*/ 0 w 159"/>
                  <a:gd name="T41" fmla="*/ 245 h 245"/>
                  <a:gd name="T42" fmla="*/ 5 w 159"/>
                  <a:gd name="T43" fmla="*/ 236 h 245"/>
                  <a:gd name="T44" fmla="*/ 11 w 159"/>
                  <a:gd name="T45" fmla="*/ 229 h 245"/>
                  <a:gd name="T46" fmla="*/ 17 w 159"/>
                  <a:gd name="T47" fmla="*/ 221 h 245"/>
                  <a:gd name="T48" fmla="*/ 24 w 159"/>
                  <a:gd name="T49" fmla="*/ 214 h 245"/>
                  <a:gd name="T50" fmla="*/ 30 w 159"/>
                  <a:gd name="T51" fmla="*/ 207 h 245"/>
                  <a:gd name="T52" fmla="*/ 38 w 159"/>
                  <a:gd name="T53" fmla="*/ 201 h 245"/>
                  <a:gd name="T54" fmla="*/ 44 w 159"/>
                  <a:gd name="T55" fmla="*/ 192 h 245"/>
                  <a:gd name="T56" fmla="*/ 51 w 159"/>
                  <a:gd name="T57" fmla="*/ 185 h 245"/>
                  <a:gd name="T58" fmla="*/ 66 w 159"/>
                  <a:gd name="T59" fmla="*/ 169 h 245"/>
                  <a:gd name="T60" fmla="*/ 78 w 159"/>
                  <a:gd name="T61" fmla="*/ 152 h 245"/>
                  <a:gd name="T62" fmla="*/ 88 w 159"/>
                  <a:gd name="T63" fmla="*/ 135 h 245"/>
                  <a:gd name="T64" fmla="*/ 97 w 159"/>
                  <a:gd name="T65" fmla="*/ 116 h 245"/>
                  <a:gd name="T66" fmla="*/ 107 w 159"/>
                  <a:gd name="T67" fmla="*/ 98 h 245"/>
                  <a:gd name="T68" fmla="*/ 116 w 159"/>
                  <a:gd name="T69" fmla="*/ 78 h 245"/>
                  <a:gd name="T70" fmla="*/ 124 w 159"/>
                  <a:gd name="T71" fmla="*/ 60 h 245"/>
                  <a:gd name="T72" fmla="*/ 133 w 159"/>
                  <a:gd name="T73" fmla="*/ 42 h 245"/>
                  <a:gd name="T74" fmla="*/ 137 w 159"/>
                  <a:gd name="T75" fmla="*/ 31 h 245"/>
                  <a:gd name="T76" fmla="*/ 143 w 159"/>
                  <a:gd name="T77" fmla="*/ 20 h 245"/>
                  <a:gd name="T78" fmla="*/ 149 w 159"/>
                  <a:gd name="T79" fmla="*/ 10 h 245"/>
                  <a:gd name="T80" fmla="*/ 155 w 159"/>
                  <a:gd name="T81" fmla="*/ 0 h 245"/>
                  <a:gd name="T82" fmla="*/ 159 w 159"/>
                  <a:gd name="T83" fmla="*/ 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245">
                    <a:moveTo>
                      <a:pt x="159" y="3"/>
                    </a:moveTo>
                    <a:lnTo>
                      <a:pt x="154" y="20"/>
                    </a:lnTo>
                    <a:lnTo>
                      <a:pt x="149" y="37"/>
                    </a:lnTo>
                    <a:lnTo>
                      <a:pt x="144" y="54"/>
                    </a:lnTo>
                    <a:lnTo>
                      <a:pt x="139" y="71"/>
                    </a:lnTo>
                    <a:lnTo>
                      <a:pt x="133" y="87"/>
                    </a:lnTo>
                    <a:lnTo>
                      <a:pt x="127" y="104"/>
                    </a:lnTo>
                    <a:lnTo>
                      <a:pt x="118" y="119"/>
                    </a:lnTo>
                    <a:lnTo>
                      <a:pt x="110" y="135"/>
                    </a:lnTo>
                    <a:lnTo>
                      <a:pt x="99" y="151"/>
                    </a:lnTo>
                    <a:lnTo>
                      <a:pt x="88" y="165"/>
                    </a:lnTo>
                    <a:lnTo>
                      <a:pt x="75" y="180"/>
                    </a:lnTo>
                    <a:lnTo>
                      <a:pt x="63" y="193"/>
                    </a:lnTo>
                    <a:lnTo>
                      <a:pt x="50" y="207"/>
                    </a:lnTo>
                    <a:lnTo>
                      <a:pt x="36" y="219"/>
                    </a:lnTo>
                    <a:lnTo>
                      <a:pt x="22" y="232"/>
                    </a:lnTo>
                    <a:lnTo>
                      <a:pt x="6" y="245"/>
                    </a:lnTo>
                    <a:lnTo>
                      <a:pt x="5" y="245"/>
                    </a:lnTo>
                    <a:lnTo>
                      <a:pt x="3" y="245"/>
                    </a:lnTo>
                    <a:lnTo>
                      <a:pt x="1" y="245"/>
                    </a:lnTo>
                    <a:lnTo>
                      <a:pt x="0" y="245"/>
                    </a:lnTo>
                    <a:lnTo>
                      <a:pt x="5" y="236"/>
                    </a:lnTo>
                    <a:lnTo>
                      <a:pt x="11" y="229"/>
                    </a:lnTo>
                    <a:lnTo>
                      <a:pt x="17" y="221"/>
                    </a:lnTo>
                    <a:lnTo>
                      <a:pt x="24" y="214"/>
                    </a:lnTo>
                    <a:lnTo>
                      <a:pt x="30" y="207"/>
                    </a:lnTo>
                    <a:lnTo>
                      <a:pt x="38" y="201"/>
                    </a:lnTo>
                    <a:lnTo>
                      <a:pt x="44" y="192"/>
                    </a:lnTo>
                    <a:lnTo>
                      <a:pt x="51" y="185"/>
                    </a:lnTo>
                    <a:lnTo>
                      <a:pt x="66" y="169"/>
                    </a:lnTo>
                    <a:lnTo>
                      <a:pt x="78" y="152"/>
                    </a:lnTo>
                    <a:lnTo>
                      <a:pt x="88" y="135"/>
                    </a:lnTo>
                    <a:lnTo>
                      <a:pt x="97" y="116"/>
                    </a:lnTo>
                    <a:lnTo>
                      <a:pt x="107" y="98"/>
                    </a:lnTo>
                    <a:lnTo>
                      <a:pt x="116" y="78"/>
                    </a:lnTo>
                    <a:lnTo>
                      <a:pt x="124" y="60"/>
                    </a:lnTo>
                    <a:lnTo>
                      <a:pt x="133" y="42"/>
                    </a:lnTo>
                    <a:lnTo>
                      <a:pt x="137" y="31"/>
                    </a:lnTo>
                    <a:lnTo>
                      <a:pt x="143" y="20"/>
                    </a:lnTo>
                    <a:lnTo>
                      <a:pt x="149" y="10"/>
                    </a:lnTo>
                    <a:lnTo>
                      <a:pt x="155" y="0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3" name="Freeform 645"/>
              <p:cNvSpPr>
                <a:spLocks/>
              </p:cNvSpPr>
              <p:nvPr/>
            </p:nvSpPr>
            <p:spPr bwMode="auto">
              <a:xfrm>
                <a:off x="1964" y="1466"/>
                <a:ext cx="6" cy="11"/>
              </a:xfrm>
              <a:custGeom>
                <a:avLst/>
                <a:gdLst>
                  <a:gd name="T0" fmla="*/ 17 w 17"/>
                  <a:gd name="T1" fmla="*/ 0 h 34"/>
                  <a:gd name="T2" fmla="*/ 17 w 17"/>
                  <a:gd name="T3" fmla="*/ 7 h 34"/>
                  <a:gd name="T4" fmla="*/ 16 w 17"/>
                  <a:gd name="T5" fmla="*/ 14 h 34"/>
                  <a:gd name="T6" fmla="*/ 16 w 17"/>
                  <a:gd name="T7" fmla="*/ 22 h 34"/>
                  <a:gd name="T8" fmla="*/ 17 w 17"/>
                  <a:gd name="T9" fmla="*/ 29 h 34"/>
                  <a:gd name="T10" fmla="*/ 15 w 17"/>
                  <a:gd name="T11" fmla="*/ 32 h 34"/>
                  <a:gd name="T12" fmla="*/ 12 w 17"/>
                  <a:gd name="T13" fmla="*/ 33 h 34"/>
                  <a:gd name="T14" fmla="*/ 10 w 17"/>
                  <a:gd name="T15" fmla="*/ 34 h 34"/>
                  <a:gd name="T16" fmla="*/ 8 w 17"/>
                  <a:gd name="T17" fmla="*/ 34 h 34"/>
                  <a:gd name="T18" fmla="*/ 4 w 17"/>
                  <a:gd name="T19" fmla="*/ 30 h 34"/>
                  <a:gd name="T20" fmla="*/ 1 w 17"/>
                  <a:gd name="T21" fmla="*/ 25 h 34"/>
                  <a:gd name="T22" fmla="*/ 0 w 17"/>
                  <a:gd name="T23" fmla="*/ 19 h 34"/>
                  <a:gd name="T24" fmla="*/ 0 w 17"/>
                  <a:gd name="T25" fmla="*/ 13 h 34"/>
                  <a:gd name="T26" fmla="*/ 3 w 17"/>
                  <a:gd name="T27" fmla="*/ 10 h 34"/>
                  <a:gd name="T28" fmla="*/ 6 w 17"/>
                  <a:gd name="T29" fmla="*/ 7 h 34"/>
                  <a:gd name="T30" fmla="*/ 10 w 17"/>
                  <a:gd name="T31" fmla="*/ 5 h 34"/>
                  <a:gd name="T32" fmla="*/ 12 w 17"/>
                  <a:gd name="T33" fmla="*/ 1 h 34"/>
                  <a:gd name="T34" fmla="*/ 14 w 17"/>
                  <a:gd name="T35" fmla="*/ 1 h 34"/>
                  <a:gd name="T36" fmla="*/ 15 w 17"/>
                  <a:gd name="T37" fmla="*/ 0 h 34"/>
                  <a:gd name="T38" fmla="*/ 16 w 17"/>
                  <a:gd name="T39" fmla="*/ 0 h 34"/>
                  <a:gd name="T40" fmla="*/ 17 w 17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34">
                    <a:moveTo>
                      <a:pt x="17" y="0"/>
                    </a:moveTo>
                    <a:lnTo>
                      <a:pt x="17" y="7"/>
                    </a:lnTo>
                    <a:lnTo>
                      <a:pt x="16" y="14"/>
                    </a:lnTo>
                    <a:lnTo>
                      <a:pt x="16" y="22"/>
                    </a:lnTo>
                    <a:lnTo>
                      <a:pt x="17" y="29"/>
                    </a:lnTo>
                    <a:lnTo>
                      <a:pt x="15" y="32"/>
                    </a:lnTo>
                    <a:lnTo>
                      <a:pt x="12" y="33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4" y="30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4" name="Freeform 646"/>
              <p:cNvSpPr>
                <a:spLocks/>
              </p:cNvSpPr>
              <p:nvPr/>
            </p:nvSpPr>
            <p:spPr bwMode="auto">
              <a:xfrm>
                <a:off x="1986" y="1467"/>
                <a:ext cx="17" cy="6"/>
              </a:xfrm>
              <a:custGeom>
                <a:avLst/>
                <a:gdLst>
                  <a:gd name="T0" fmla="*/ 48 w 51"/>
                  <a:gd name="T1" fmla="*/ 5 h 19"/>
                  <a:gd name="T2" fmla="*/ 49 w 51"/>
                  <a:gd name="T3" fmla="*/ 8 h 19"/>
                  <a:gd name="T4" fmla="*/ 50 w 51"/>
                  <a:gd name="T5" fmla="*/ 9 h 19"/>
                  <a:gd name="T6" fmla="*/ 51 w 51"/>
                  <a:gd name="T7" fmla="*/ 11 h 19"/>
                  <a:gd name="T8" fmla="*/ 51 w 51"/>
                  <a:gd name="T9" fmla="*/ 14 h 19"/>
                  <a:gd name="T10" fmla="*/ 46 w 51"/>
                  <a:gd name="T11" fmla="*/ 18 h 19"/>
                  <a:gd name="T12" fmla="*/ 41 w 51"/>
                  <a:gd name="T13" fmla="*/ 19 h 19"/>
                  <a:gd name="T14" fmla="*/ 35 w 51"/>
                  <a:gd name="T15" fmla="*/ 19 h 19"/>
                  <a:gd name="T16" fmla="*/ 29 w 51"/>
                  <a:gd name="T17" fmla="*/ 19 h 19"/>
                  <a:gd name="T18" fmla="*/ 21 w 51"/>
                  <a:gd name="T19" fmla="*/ 16 h 19"/>
                  <a:gd name="T20" fmla="*/ 13 w 51"/>
                  <a:gd name="T21" fmla="*/ 14 h 19"/>
                  <a:gd name="T22" fmla="*/ 6 w 51"/>
                  <a:gd name="T23" fmla="*/ 9 h 19"/>
                  <a:gd name="T24" fmla="*/ 0 w 51"/>
                  <a:gd name="T25" fmla="*/ 2 h 19"/>
                  <a:gd name="T26" fmla="*/ 5 w 51"/>
                  <a:gd name="T27" fmla="*/ 0 h 19"/>
                  <a:gd name="T28" fmla="*/ 10 w 51"/>
                  <a:gd name="T29" fmla="*/ 2 h 19"/>
                  <a:gd name="T30" fmla="*/ 15 w 51"/>
                  <a:gd name="T31" fmla="*/ 2 h 19"/>
                  <a:gd name="T32" fmla="*/ 21 w 51"/>
                  <a:gd name="T33" fmla="*/ 3 h 19"/>
                  <a:gd name="T34" fmla="*/ 26 w 51"/>
                  <a:gd name="T35" fmla="*/ 4 h 19"/>
                  <a:gd name="T36" fmla="*/ 32 w 51"/>
                  <a:gd name="T37" fmla="*/ 4 h 19"/>
                  <a:gd name="T38" fmla="*/ 37 w 51"/>
                  <a:gd name="T39" fmla="*/ 5 h 19"/>
                  <a:gd name="T40" fmla="*/ 43 w 51"/>
                  <a:gd name="T41" fmla="*/ 5 h 19"/>
                  <a:gd name="T42" fmla="*/ 48 w 51"/>
                  <a:gd name="T4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48" y="5"/>
                    </a:move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4"/>
                    </a:lnTo>
                    <a:lnTo>
                      <a:pt x="46" y="18"/>
                    </a:lnTo>
                    <a:lnTo>
                      <a:pt x="41" y="19"/>
                    </a:lnTo>
                    <a:lnTo>
                      <a:pt x="35" y="19"/>
                    </a:lnTo>
                    <a:lnTo>
                      <a:pt x="29" y="19"/>
                    </a:lnTo>
                    <a:lnTo>
                      <a:pt x="21" y="16"/>
                    </a:lnTo>
                    <a:lnTo>
                      <a:pt x="13" y="14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7" y="5"/>
                    </a:lnTo>
                    <a:lnTo>
                      <a:pt x="43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5" name="Freeform 647"/>
              <p:cNvSpPr>
                <a:spLocks/>
              </p:cNvSpPr>
              <p:nvPr/>
            </p:nvSpPr>
            <p:spPr bwMode="auto">
              <a:xfrm>
                <a:off x="2302" y="1473"/>
                <a:ext cx="36" cy="83"/>
              </a:xfrm>
              <a:custGeom>
                <a:avLst/>
                <a:gdLst>
                  <a:gd name="T0" fmla="*/ 82 w 109"/>
                  <a:gd name="T1" fmla="*/ 109 h 248"/>
                  <a:gd name="T2" fmla="*/ 75 w 109"/>
                  <a:gd name="T3" fmla="*/ 127 h 248"/>
                  <a:gd name="T4" fmla="*/ 67 w 109"/>
                  <a:gd name="T5" fmla="*/ 144 h 248"/>
                  <a:gd name="T6" fmla="*/ 59 w 109"/>
                  <a:gd name="T7" fmla="*/ 162 h 248"/>
                  <a:gd name="T8" fmla="*/ 49 w 109"/>
                  <a:gd name="T9" fmla="*/ 180 h 248"/>
                  <a:gd name="T10" fmla="*/ 39 w 109"/>
                  <a:gd name="T11" fmla="*/ 197 h 248"/>
                  <a:gd name="T12" fmla="*/ 29 w 109"/>
                  <a:gd name="T13" fmla="*/ 214 h 248"/>
                  <a:gd name="T14" fmla="*/ 18 w 109"/>
                  <a:gd name="T15" fmla="*/ 230 h 248"/>
                  <a:gd name="T16" fmla="*/ 6 w 109"/>
                  <a:gd name="T17" fmla="*/ 246 h 248"/>
                  <a:gd name="T18" fmla="*/ 5 w 109"/>
                  <a:gd name="T19" fmla="*/ 247 h 248"/>
                  <a:gd name="T20" fmla="*/ 4 w 109"/>
                  <a:gd name="T21" fmla="*/ 247 h 248"/>
                  <a:gd name="T22" fmla="*/ 3 w 109"/>
                  <a:gd name="T23" fmla="*/ 248 h 248"/>
                  <a:gd name="T24" fmla="*/ 1 w 109"/>
                  <a:gd name="T25" fmla="*/ 248 h 248"/>
                  <a:gd name="T26" fmla="*/ 0 w 109"/>
                  <a:gd name="T27" fmla="*/ 247 h 248"/>
                  <a:gd name="T28" fmla="*/ 6 w 109"/>
                  <a:gd name="T29" fmla="*/ 229 h 248"/>
                  <a:gd name="T30" fmla="*/ 15 w 109"/>
                  <a:gd name="T31" fmla="*/ 211 h 248"/>
                  <a:gd name="T32" fmla="*/ 23 w 109"/>
                  <a:gd name="T33" fmla="*/ 194 h 248"/>
                  <a:gd name="T34" fmla="*/ 31 w 109"/>
                  <a:gd name="T35" fmla="*/ 176 h 248"/>
                  <a:gd name="T36" fmla="*/ 40 w 109"/>
                  <a:gd name="T37" fmla="*/ 155 h 248"/>
                  <a:gd name="T38" fmla="*/ 50 w 109"/>
                  <a:gd name="T39" fmla="*/ 134 h 248"/>
                  <a:gd name="T40" fmla="*/ 59 w 109"/>
                  <a:gd name="T41" fmla="*/ 114 h 248"/>
                  <a:gd name="T42" fmla="*/ 69 w 109"/>
                  <a:gd name="T43" fmla="*/ 93 h 248"/>
                  <a:gd name="T44" fmla="*/ 77 w 109"/>
                  <a:gd name="T45" fmla="*/ 73 h 248"/>
                  <a:gd name="T46" fmla="*/ 86 w 109"/>
                  <a:gd name="T47" fmla="*/ 52 h 248"/>
                  <a:gd name="T48" fmla="*/ 94 w 109"/>
                  <a:gd name="T49" fmla="*/ 32 h 248"/>
                  <a:gd name="T50" fmla="*/ 103 w 109"/>
                  <a:gd name="T51" fmla="*/ 11 h 248"/>
                  <a:gd name="T52" fmla="*/ 104 w 109"/>
                  <a:gd name="T53" fmla="*/ 7 h 248"/>
                  <a:gd name="T54" fmla="*/ 105 w 109"/>
                  <a:gd name="T55" fmla="*/ 5 h 248"/>
                  <a:gd name="T56" fmla="*/ 106 w 109"/>
                  <a:gd name="T57" fmla="*/ 2 h 248"/>
                  <a:gd name="T58" fmla="*/ 109 w 109"/>
                  <a:gd name="T59" fmla="*/ 0 h 248"/>
                  <a:gd name="T60" fmla="*/ 108 w 109"/>
                  <a:gd name="T61" fmla="*/ 28 h 248"/>
                  <a:gd name="T62" fmla="*/ 99 w 109"/>
                  <a:gd name="T63" fmla="*/ 56 h 248"/>
                  <a:gd name="T64" fmla="*/ 89 w 109"/>
                  <a:gd name="T65" fmla="*/ 82 h 248"/>
                  <a:gd name="T66" fmla="*/ 82 w 109"/>
                  <a:gd name="T67" fmla="*/ 10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" h="248">
                    <a:moveTo>
                      <a:pt x="82" y="109"/>
                    </a:moveTo>
                    <a:lnTo>
                      <a:pt x="75" y="127"/>
                    </a:lnTo>
                    <a:lnTo>
                      <a:pt x="67" y="144"/>
                    </a:lnTo>
                    <a:lnTo>
                      <a:pt x="59" y="162"/>
                    </a:lnTo>
                    <a:lnTo>
                      <a:pt x="49" y="180"/>
                    </a:lnTo>
                    <a:lnTo>
                      <a:pt x="39" y="197"/>
                    </a:lnTo>
                    <a:lnTo>
                      <a:pt x="29" y="214"/>
                    </a:lnTo>
                    <a:lnTo>
                      <a:pt x="18" y="230"/>
                    </a:lnTo>
                    <a:lnTo>
                      <a:pt x="6" y="246"/>
                    </a:lnTo>
                    <a:lnTo>
                      <a:pt x="5" y="247"/>
                    </a:lnTo>
                    <a:lnTo>
                      <a:pt x="4" y="247"/>
                    </a:lnTo>
                    <a:lnTo>
                      <a:pt x="3" y="248"/>
                    </a:lnTo>
                    <a:lnTo>
                      <a:pt x="1" y="248"/>
                    </a:lnTo>
                    <a:lnTo>
                      <a:pt x="0" y="247"/>
                    </a:lnTo>
                    <a:lnTo>
                      <a:pt x="6" y="229"/>
                    </a:lnTo>
                    <a:lnTo>
                      <a:pt x="15" y="211"/>
                    </a:lnTo>
                    <a:lnTo>
                      <a:pt x="23" y="194"/>
                    </a:lnTo>
                    <a:lnTo>
                      <a:pt x="31" y="176"/>
                    </a:lnTo>
                    <a:lnTo>
                      <a:pt x="40" y="155"/>
                    </a:lnTo>
                    <a:lnTo>
                      <a:pt x="50" y="134"/>
                    </a:lnTo>
                    <a:lnTo>
                      <a:pt x="59" y="114"/>
                    </a:lnTo>
                    <a:lnTo>
                      <a:pt x="69" y="93"/>
                    </a:lnTo>
                    <a:lnTo>
                      <a:pt x="77" y="73"/>
                    </a:lnTo>
                    <a:lnTo>
                      <a:pt x="86" y="52"/>
                    </a:lnTo>
                    <a:lnTo>
                      <a:pt x="94" y="32"/>
                    </a:lnTo>
                    <a:lnTo>
                      <a:pt x="103" y="11"/>
                    </a:lnTo>
                    <a:lnTo>
                      <a:pt x="104" y="7"/>
                    </a:lnTo>
                    <a:lnTo>
                      <a:pt x="105" y="5"/>
                    </a:lnTo>
                    <a:lnTo>
                      <a:pt x="106" y="2"/>
                    </a:lnTo>
                    <a:lnTo>
                      <a:pt x="109" y="0"/>
                    </a:lnTo>
                    <a:lnTo>
                      <a:pt x="108" y="28"/>
                    </a:lnTo>
                    <a:lnTo>
                      <a:pt x="99" y="56"/>
                    </a:lnTo>
                    <a:lnTo>
                      <a:pt x="89" y="82"/>
                    </a:lnTo>
                    <a:lnTo>
                      <a:pt x="82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6" name="Freeform 648"/>
              <p:cNvSpPr>
                <a:spLocks/>
              </p:cNvSpPr>
              <p:nvPr/>
            </p:nvSpPr>
            <p:spPr bwMode="auto">
              <a:xfrm>
                <a:off x="2020" y="1474"/>
                <a:ext cx="15" cy="7"/>
              </a:xfrm>
              <a:custGeom>
                <a:avLst/>
                <a:gdLst>
                  <a:gd name="T0" fmla="*/ 43 w 44"/>
                  <a:gd name="T1" fmla="*/ 6 h 20"/>
                  <a:gd name="T2" fmla="*/ 43 w 44"/>
                  <a:gd name="T3" fmla="*/ 8 h 20"/>
                  <a:gd name="T4" fmla="*/ 44 w 44"/>
                  <a:gd name="T5" fmla="*/ 10 h 20"/>
                  <a:gd name="T6" fmla="*/ 44 w 44"/>
                  <a:gd name="T7" fmla="*/ 11 h 20"/>
                  <a:gd name="T8" fmla="*/ 44 w 44"/>
                  <a:gd name="T9" fmla="*/ 14 h 20"/>
                  <a:gd name="T10" fmla="*/ 35 w 44"/>
                  <a:gd name="T11" fmla="*/ 17 h 20"/>
                  <a:gd name="T12" fmla="*/ 27 w 44"/>
                  <a:gd name="T13" fmla="*/ 19 h 20"/>
                  <a:gd name="T14" fmla="*/ 17 w 44"/>
                  <a:gd name="T15" fmla="*/ 20 h 20"/>
                  <a:gd name="T16" fmla="*/ 8 w 44"/>
                  <a:gd name="T17" fmla="*/ 17 h 20"/>
                  <a:gd name="T18" fmla="*/ 6 w 44"/>
                  <a:gd name="T19" fmla="*/ 15 h 20"/>
                  <a:gd name="T20" fmla="*/ 3 w 44"/>
                  <a:gd name="T21" fmla="*/ 12 h 20"/>
                  <a:gd name="T22" fmla="*/ 1 w 44"/>
                  <a:gd name="T23" fmla="*/ 10 h 20"/>
                  <a:gd name="T24" fmla="*/ 0 w 44"/>
                  <a:gd name="T25" fmla="*/ 6 h 20"/>
                  <a:gd name="T26" fmla="*/ 2 w 44"/>
                  <a:gd name="T27" fmla="*/ 0 h 20"/>
                  <a:gd name="T28" fmla="*/ 8 w 44"/>
                  <a:gd name="T29" fmla="*/ 0 h 20"/>
                  <a:gd name="T30" fmla="*/ 14 w 44"/>
                  <a:gd name="T31" fmla="*/ 1 h 20"/>
                  <a:gd name="T32" fmla="*/ 21 w 44"/>
                  <a:gd name="T33" fmla="*/ 3 h 20"/>
                  <a:gd name="T34" fmla="*/ 27 w 44"/>
                  <a:gd name="T35" fmla="*/ 4 h 20"/>
                  <a:gd name="T36" fmla="*/ 32 w 44"/>
                  <a:gd name="T37" fmla="*/ 5 h 20"/>
                  <a:gd name="T38" fmla="*/ 38 w 44"/>
                  <a:gd name="T39" fmla="*/ 6 h 20"/>
                  <a:gd name="T40" fmla="*/ 43 w 44"/>
                  <a:gd name="T4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20">
                    <a:moveTo>
                      <a:pt x="43" y="6"/>
                    </a:moveTo>
                    <a:lnTo>
                      <a:pt x="43" y="8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4" y="14"/>
                    </a:lnTo>
                    <a:lnTo>
                      <a:pt x="35" y="17"/>
                    </a:lnTo>
                    <a:lnTo>
                      <a:pt x="27" y="19"/>
                    </a:lnTo>
                    <a:lnTo>
                      <a:pt x="17" y="20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1" y="3"/>
                    </a:lnTo>
                    <a:lnTo>
                      <a:pt x="27" y="4"/>
                    </a:lnTo>
                    <a:lnTo>
                      <a:pt x="32" y="5"/>
                    </a:lnTo>
                    <a:lnTo>
                      <a:pt x="38" y="6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7" name="Freeform 649"/>
              <p:cNvSpPr>
                <a:spLocks/>
              </p:cNvSpPr>
              <p:nvPr/>
            </p:nvSpPr>
            <p:spPr bwMode="auto">
              <a:xfrm>
                <a:off x="1981" y="1476"/>
                <a:ext cx="5" cy="32"/>
              </a:xfrm>
              <a:custGeom>
                <a:avLst/>
                <a:gdLst>
                  <a:gd name="T0" fmla="*/ 14 w 17"/>
                  <a:gd name="T1" fmla="*/ 57 h 95"/>
                  <a:gd name="T2" fmla="*/ 14 w 17"/>
                  <a:gd name="T3" fmla="*/ 66 h 95"/>
                  <a:gd name="T4" fmla="*/ 15 w 17"/>
                  <a:gd name="T5" fmla="*/ 75 h 95"/>
                  <a:gd name="T6" fmla="*/ 16 w 17"/>
                  <a:gd name="T7" fmla="*/ 85 h 95"/>
                  <a:gd name="T8" fmla="*/ 17 w 17"/>
                  <a:gd name="T9" fmla="*/ 93 h 95"/>
                  <a:gd name="T10" fmla="*/ 16 w 17"/>
                  <a:gd name="T11" fmla="*/ 93 h 95"/>
                  <a:gd name="T12" fmla="*/ 16 w 17"/>
                  <a:gd name="T13" fmla="*/ 95 h 95"/>
                  <a:gd name="T14" fmla="*/ 15 w 17"/>
                  <a:gd name="T15" fmla="*/ 95 h 95"/>
                  <a:gd name="T16" fmla="*/ 14 w 17"/>
                  <a:gd name="T17" fmla="*/ 93 h 95"/>
                  <a:gd name="T18" fmla="*/ 8 w 17"/>
                  <a:gd name="T19" fmla="*/ 71 h 95"/>
                  <a:gd name="T20" fmla="*/ 4 w 17"/>
                  <a:gd name="T21" fmla="*/ 48 h 95"/>
                  <a:gd name="T22" fmla="*/ 2 w 17"/>
                  <a:gd name="T23" fmla="*/ 25 h 95"/>
                  <a:gd name="T24" fmla="*/ 0 w 17"/>
                  <a:gd name="T25" fmla="*/ 2 h 95"/>
                  <a:gd name="T26" fmla="*/ 0 w 17"/>
                  <a:gd name="T27" fmla="*/ 0 h 95"/>
                  <a:gd name="T28" fmla="*/ 9 w 17"/>
                  <a:gd name="T29" fmla="*/ 13 h 95"/>
                  <a:gd name="T30" fmla="*/ 11 w 17"/>
                  <a:gd name="T31" fmla="*/ 26 h 95"/>
                  <a:gd name="T32" fmla="*/ 13 w 17"/>
                  <a:gd name="T33" fmla="*/ 42 h 95"/>
                  <a:gd name="T34" fmla="*/ 14 w 17"/>
                  <a:gd name="T35" fmla="*/ 5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95">
                    <a:moveTo>
                      <a:pt x="14" y="57"/>
                    </a:moveTo>
                    <a:lnTo>
                      <a:pt x="14" y="66"/>
                    </a:lnTo>
                    <a:lnTo>
                      <a:pt x="15" y="75"/>
                    </a:lnTo>
                    <a:lnTo>
                      <a:pt x="16" y="85"/>
                    </a:lnTo>
                    <a:lnTo>
                      <a:pt x="17" y="93"/>
                    </a:lnTo>
                    <a:lnTo>
                      <a:pt x="16" y="93"/>
                    </a:lnTo>
                    <a:lnTo>
                      <a:pt x="16" y="95"/>
                    </a:lnTo>
                    <a:lnTo>
                      <a:pt x="15" y="95"/>
                    </a:lnTo>
                    <a:lnTo>
                      <a:pt x="14" y="93"/>
                    </a:lnTo>
                    <a:lnTo>
                      <a:pt x="8" y="71"/>
                    </a:lnTo>
                    <a:lnTo>
                      <a:pt x="4" y="48"/>
                    </a:lnTo>
                    <a:lnTo>
                      <a:pt x="2" y="2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" y="13"/>
                    </a:lnTo>
                    <a:lnTo>
                      <a:pt x="11" y="26"/>
                    </a:lnTo>
                    <a:lnTo>
                      <a:pt x="13" y="42"/>
                    </a:lnTo>
                    <a:lnTo>
                      <a:pt x="14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8" name="Freeform 650"/>
              <p:cNvSpPr>
                <a:spLocks/>
              </p:cNvSpPr>
              <p:nvPr/>
            </p:nvSpPr>
            <p:spPr bwMode="auto">
              <a:xfrm>
                <a:off x="1834" y="1485"/>
                <a:ext cx="112" cy="159"/>
              </a:xfrm>
              <a:custGeom>
                <a:avLst/>
                <a:gdLst>
                  <a:gd name="T0" fmla="*/ 307 w 336"/>
                  <a:gd name="T1" fmla="*/ 27 h 478"/>
                  <a:gd name="T2" fmla="*/ 291 w 336"/>
                  <a:gd name="T3" fmla="*/ 31 h 478"/>
                  <a:gd name="T4" fmla="*/ 274 w 336"/>
                  <a:gd name="T5" fmla="*/ 34 h 478"/>
                  <a:gd name="T6" fmla="*/ 261 w 336"/>
                  <a:gd name="T7" fmla="*/ 38 h 478"/>
                  <a:gd name="T8" fmla="*/ 255 w 336"/>
                  <a:gd name="T9" fmla="*/ 44 h 478"/>
                  <a:gd name="T10" fmla="*/ 257 w 336"/>
                  <a:gd name="T11" fmla="*/ 69 h 478"/>
                  <a:gd name="T12" fmla="*/ 248 w 336"/>
                  <a:gd name="T13" fmla="*/ 77 h 478"/>
                  <a:gd name="T14" fmla="*/ 247 w 336"/>
                  <a:gd name="T15" fmla="*/ 94 h 478"/>
                  <a:gd name="T16" fmla="*/ 267 w 336"/>
                  <a:gd name="T17" fmla="*/ 133 h 478"/>
                  <a:gd name="T18" fmla="*/ 262 w 336"/>
                  <a:gd name="T19" fmla="*/ 226 h 478"/>
                  <a:gd name="T20" fmla="*/ 246 w 336"/>
                  <a:gd name="T21" fmla="*/ 262 h 478"/>
                  <a:gd name="T22" fmla="*/ 239 w 336"/>
                  <a:gd name="T23" fmla="*/ 256 h 478"/>
                  <a:gd name="T24" fmla="*/ 228 w 336"/>
                  <a:gd name="T25" fmla="*/ 225 h 478"/>
                  <a:gd name="T26" fmla="*/ 217 w 336"/>
                  <a:gd name="T27" fmla="*/ 204 h 478"/>
                  <a:gd name="T28" fmla="*/ 204 w 336"/>
                  <a:gd name="T29" fmla="*/ 203 h 478"/>
                  <a:gd name="T30" fmla="*/ 203 w 336"/>
                  <a:gd name="T31" fmla="*/ 225 h 478"/>
                  <a:gd name="T32" fmla="*/ 209 w 336"/>
                  <a:gd name="T33" fmla="*/ 272 h 478"/>
                  <a:gd name="T34" fmla="*/ 179 w 336"/>
                  <a:gd name="T35" fmla="*/ 261 h 478"/>
                  <a:gd name="T36" fmla="*/ 147 w 336"/>
                  <a:gd name="T37" fmla="*/ 256 h 478"/>
                  <a:gd name="T38" fmla="*/ 120 w 336"/>
                  <a:gd name="T39" fmla="*/ 267 h 478"/>
                  <a:gd name="T40" fmla="*/ 110 w 336"/>
                  <a:gd name="T41" fmla="*/ 284 h 478"/>
                  <a:gd name="T42" fmla="*/ 125 w 336"/>
                  <a:gd name="T43" fmla="*/ 286 h 478"/>
                  <a:gd name="T44" fmla="*/ 146 w 336"/>
                  <a:gd name="T45" fmla="*/ 287 h 478"/>
                  <a:gd name="T46" fmla="*/ 154 w 336"/>
                  <a:gd name="T47" fmla="*/ 295 h 478"/>
                  <a:gd name="T48" fmla="*/ 138 w 336"/>
                  <a:gd name="T49" fmla="*/ 300 h 478"/>
                  <a:gd name="T50" fmla="*/ 121 w 336"/>
                  <a:gd name="T51" fmla="*/ 307 h 478"/>
                  <a:gd name="T52" fmla="*/ 102 w 336"/>
                  <a:gd name="T53" fmla="*/ 319 h 478"/>
                  <a:gd name="T54" fmla="*/ 82 w 336"/>
                  <a:gd name="T55" fmla="*/ 336 h 478"/>
                  <a:gd name="T56" fmla="*/ 66 w 336"/>
                  <a:gd name="T57" fmla="*/ 357 h 478"/>
                  <a:gd name="T58" fmla="*/ 68 w 336"/>
                  <a:gd name="T59" fmla="*/ 362 h 478"/>
                  <a:gd name="T60" fmla="*/ 86 w 336"/>
                  <a:gd name="T61" fmla="*/ 357 h 478"/>
                  <a:gd name="T62" fmla="*/ 82 w 336"/>
                  <a:gd name="T63" fmla="*/ 366 h 478"/>
                  <a:gd name="T64" fmla="*/ 70 w 336"/>
                  <a:gd name="T65" fmla="*/ 400 h 478"/>
                  <a:gd name="T66" fmla="*/ 54 w 336"/>
                  <a:gd name="T67" fmla="*/ 420 h 478"/>
                  <a:gd name="T68" fmla="*/ 47 w 336"/>
                  <a:gd name="T69" fmla="*/ 435 h 478"/>
                  <a:gd name="T70" fmla="*/ 55 w 336"/>
                  <a:gd name="T71" fmla="*/ 449 h 478"/>
                  <a:gd name="T72" fmla="*/ 80 w 336"/>
                  <a:gd name="T73" fmla="*/ 457 h 478"/>
                  <a:gd name="T74" fmla="*/ 107 w 336"/>
                  <a:gd name="T75" fmla="*/ 462 h 478"/>
                  <a:gd name="T76" fmla="*/ 129 w 336"/>
                  <a:gd name="T77" fmla="*/ 467 h 478"/>
                  <a:gd name="T78" fmla="*/ 137 w 336"/>
                  <a:gd name="T79" fmla="*/ 473 h 478"/>
                  <a:gd name="T80" fmla="*/ 104 w 336"/>
                  <a:gd name="T81" fmla="*/ 478 h 478"/>
                  <a:gd name="T82" fmla="*/ 52 w 336"/>
                  <a:gd name="T83" fmla="*/ 473 h 478"/>
                  <a:gd name="T84" fmla="*/ 7 w 336"/>
                  <a:gd name="T85" fmla="*/ 451 h 478"/>
                  <a:gd name="T86" fmla="*/ 7 w 336"/>
                  <a:gd name="T87" fmla="*/ 387 h 478"/>
                  <a:gd name="T88" fmla="*/ 26 w 336"/>
                  <a:gd name="T89" fmla="*/ 340 h 478"/>
                  <a:gd name="T90" fmla="*/ 46 w 336"/>
                  <a:gd name="T91" fmla="*/ 303 h 478"/>
                  <a:gd name="T92" fmla="*/ 70 w 336"/>
                  <a:gd name="T93" fmla="*/ 268 h 478"/>
                  <a:gd name="T94" fmla="*/ 91 w 336"/>
                  <a:gd name="T95" fmla="*/ 241 h 478"/>
                  <a:gd name="T96" fmla="*/ 110 w 336"/>
                  <a:gd name="T97" fmla="*/ 214 h 478"/>
                  <a:gd name="T98" fmla="*/ 120 w 336"/>
                  <a:gd name="T99" fmla="*/ 188 h 478"/>
                  <a:gd name="T100" fmla="*/ 134 w 336"/>
                  <a:gd name="T101" fmla="*/ 171 h 478"/>
                  <a:gd name="T102" fmla="*/ 148 w 336"/>
                  <a:gd name="T103" fmla="*/ 158 h 478"/>
                  <a:gd name="T104" fmla="*/ 174 w 336"/>
                  <a:gd name="T105" fmla="*/ 119 h 478"/>
                  <a:gd name="T106" fmla="*/ 206 w 336"/>
                  <a:gd name="T107" fmla="*/ 65 h 478"/>
                  <a:gd name="T108" fmla="*/ 242 w 336"/>
                  <a:gd name="T109" fmla="*/ 13 h 478"/>
                  <a:gd name="T110" fmla="*/ 268 w 336"/>
                  <a:gd name="T111" fmla="*/ 5 h 478"/>
                  <a:gd name="T112" fmla="*/ 291 w 336"/>
                  <a:gd name="T113" fmla="*/ 2 h 478"/>
                  <a:gd name="T114" fmla="*/ 312 w 336"/>
                  <a:gd name="T115" fmla="*/ 1 h 478"/>
                  <a:gd name="T116" fmla="*/ 334 w 336"/>
                  <a:gd name="T117" fmla="*/ 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" h="478">
                    <a:moveTo>
                      <a:pt x="334" y="4"/>
                    </a:moveTo>
                    <a:lnTo>
                      <a:pt x="336" y="9"/>
                    </a:lnTo>
                    <a:lnTo>
                      <a:pt x="307" y="27"/>
                    </a:lnTo>
                    <a:lnTo>
                      <a:pt x="302" y="28"/>
                    </a:lnTo>
                    <a:lnTo>
                      <a:pt x="296" y="29"/>
                    </a:lnTo>
                    <a:lnTo>
                      <a:pt x="291" y="31"/>
                    </a:lnTo>
                    <a:lnTo>
                      <a:pt x="285" y="32"/>
                    </a:lnTo>
                    <a:lnTo>
                      <a:pt x="280" y="33"/>
                    </a:lnTo>
                    <a:lnTo>
                      <a:pt x="274" y="34"/>
                    </a:lnTo>
                    <a:lnTo>
                      <a:pt x="269" y="36"/>
                    </a:lnTo>
                    <a:lnTo>
                      <a:pt x="264" y="36"/>
                    </a:lnTo>
                    <a:lnTo>
                      <a:pt x="261" y="38"/>
                    </a:lnTo>
                    <a:lnTo>
                      <a:pt x="258" y="39"/>
                    </a:lnTo>
                    <a:lnTo>
                      <a:pt x="256" y="40"/>
                    </a:lnTo>
                    <a:lnTo>
                      <a:pt x="255" y="44"/>
                    </a:lnTo>
                    <a:lnTo>
                      <a:pt x="255" y="53"/>
                    </a:lnTo>
                    <a:lnTo>
                      <a:pt x="256" y="61"/>
                    </a:lnTo>
                    <a:lnTo>
                      <a:pt x="257" y="69"/>
                    </a:lnTo>
                    <a:lnTo>
                      <a:pt x="258" y="77"/>
                    </a:lnTo>
                    <a:lnTo>
                      <a:pt x="253" y="78"/>
                    </a:lnTo>
                    <a:lnTo>
                      <a:pt x="248" y="77"/>
                    </a:lnTo>
                    <a:lnTo>
                      <a:pt x="245" y="78"/>
                    </a:lnTo>
                    <a:lnTo>
                      <a:pt x="241" y="82"/>
                    </a:lnTo>
                    <a:lnTo>
                      <a:pt x="247" y="94"/>
                    </a:lnTo>
                    <a:lnTo>
                      <a:pt x="255" y="106"/>
                    </a:lnTo>
                    <a:lnTo>
                      <a:pt x="262" y="119"/>
                    </a:lnTo>
                    <a:lnTo>
                      <a:pt x="267" y="133"/>
                    </a:lnTo>
                    <a:lnTo>
                      <a:pt x="268" y="165"/>
                    </a:lnTo>
                    <a:lnTo>
                      <a:pt x="268" y="196"/>
                    </a:lnTo>
                    <a:lnTo>
                      <a:pt x="262" y="226"/>
                    </a:lnTo>
                    <a:lnTo>
                      <a:pt x="251" y="256"/>
                    </a:lnTo>
                    <a:lnTo>
                      <a:pt x="248" y="259"/>
                    </a:lnTo>
                    <a:lnTo>
                      <a:pt x="246" y="262"/>
                    </a:lnTo>
                    <a:lnTo>
                      <a:pt x="242" y="265"/>
                    </a:lnTo>
                    <a:lnTo>
                      <a:pt x="239" y="267"/>
                    </a:lnTo>
                    <a:lnTo>
                      <a:pt x="239" y="256"/>
                    </a:lnTo>
                    <a:lnTo>
                      <a:pt x="236" y="243"/>
                    </a:lnTo>
                    <a:lnTo>
                      <a:pt x="233" y="234"/>
                    </a:lnTo>
                    <a:lnTo>
                      <a:pt x="228" y="225"/>
                    </a:lnTo>
                    <a:lnTo>
                      <a:pt x="225" y="218"/>
                    </a:lnTo>
                    <a:lnTo>
                      <a:pt x="222" y="210"/>
                    </a:lnTo>
                    <a:lnTo>
                      <a:pt x="217" y="204"/>
                    </a:lnTo>
                    <a:lnTo>
                      <a:pt x="211" y="199"/>
                    </a:lnTo>
                    <a:lnTo>
                      <a:pt x="207" y="201"/>
                    </a:lnTo>
                    <a:lnTo>
                      <a:pt x="204" y="203"/>
                    </a:lnTo>
                    <a:lnTo>
                      <a:pt x="203" y="207"/>
                    </a:lnTo>
                    <a:lnTo>
                      <a:pt x="202" y="210"/>
                    </a:lnTo>
                    <a:lnTo>
                      <a:pt x="203" y="225"/>
                    </a:lnTo>
                    <a:lnTo>
                      <a:pt x="204" y="240"/>
                    </a:lnTo>
                    <a:lnTo>
                      <a:pt x="207" y="256"/>
                    </a:lnTo>
                    <a:lnTo>
                      <a:pt x="209" y="272"/>
                    </a:lnTo>
                    <a:lnTo>
                      <a:pt x="200" y="268"/>
                    </a:lnTo>
                    <a:lnTo>
                      <a:pt x="190" y="264"/>
                    </a:lnTo>
                    <a:lnTo>
                      <a:pt x="179" y="261"/>
                    </a:lnTo>
                    <a:lnTo>
                      <a:pt x="169" y="257"/>
                    </a:lnTo>
                    <a:lnTo>
                      <a:pt x="158" y="256"/>
                    </a:lnTo>
                    <a:lnTo>
                      <a:pt x="147" y="256"/>
                    </a:lnTo>
                    <a:lnTo>
                      <a:pt x="136" y="257"/>
                    </a:lnTo>
                    <a:lnTo>
                      <a:pt x="125" y="261"/>
                    </a:lnTo>
                    <a:lnTo>
                      <a:pt x="120" y="267"/>
                    </a:lnTo>
                    <a:lnTo>
                      <a:pt x="114" y="270"/>
                    </a:lnTo>
                    <a:lnTo>
                      <a:pt x="110" y="276"/>
                    </a:lnTo>
                    <a:lnTo>
                      <a:pt x="110" y="284"/>
                    </a:lnTo>
                    <a:lnTo>
                      <a:pt x="115" y="287"/>
                    </a:lnTo>
                    <a:lnTo>
                      <a:pt x="120" y="287"/>
                    </a:lnTo>
                    <a:lnTo>
                      <a:pt x="125" y="286"/>
                    </a:lnTo>
                    <a:lnTo>
                      <a:pt x="131" y="285"/>
                    </a:lnTo>
                    <a:lnTo>
                      <a:pt x="138" y="286"/>
                    </a:lnTo>
                    <a:lnTo>
                      <a:pt x="146" y="287"/>
                    </a:lnTo>
                    <a:lnTo>
                      <a:pt x="153" y="290"/>
                    </a:lnTo>
                    <a:lnTo>
                      <a:pt x="160" y="294"/>
                    </a:lnTo>
                    <a:lnTo>
                      <a:pt x="154" y="295"/>
                    </a:lnTo>
                    <a:lnTo>
                      <a:pt x="149" y="296"/>
                    </a:lnTo>
                    <a:lnTo>
                      <a:pt x="143" y="298"/>
                    </a:lnTo>
                    <a:lnTo>
                      <a:pt x="138" y="300"/>
                    </a:lnTo>
                    <a:lnTo>
                      <a:pt x="132" y="302"/>
                    </a:lnTo>
                    <a:lnTo>
                      <a:pt x="127" y="305"/>
                    </a:lnTo>
                    <a:lnTo>
                      <a:pt x="121" y="307"/>
                    </a:lnTo>
                    <a:lnTo>
                      <a:pt x="116" y="309"/>
                    </a:lnTo>
                    <a:lnTo>
                      <a:pt x="109" y="314"/>
                    </a:lnTo>
                    <a:lnTo>
                      <a:pt x="102" y="319"/>
                    </a:lnTo>
                    <a:lnTo>
                      <a:pt x="94" y="324"/>
                    </a:lnTo>
                    <a:lnTo>
                      <a:pt x="88" y="330"/>
                    </a:lnTo>
                    <a:lnTo>
                      <a:pt x="82" y="336"/>
                    </a:lnTo>
                    <a:lnTo>
                      <a:pt x="76" y="343"/>
                    </a:lnTo>
                    <a:lnTo>
                      <a:pt x="71" y="350"/>
                    </a:lnTo>
                    <a:lnTo>
                      <a:pt x="66" y="357"/>
                    </a:lnTo>
                    <a:lnTo>
                      <a:pt x="66" y="358"/>
                    </a:lnTo>
                    <a:lnTo>
                      <a:pt x="66" y="361"/>
                    </a:lnTo>
                    <a:lnTo>
                      <a:pt x="68" y="362"/>
                    </a:lnTo>
                    <a:lnTo>
                      <a:pt x="69" y="362"/>
                    </a:lnTo>
                    <a:lnTo>
                      <a:pt x="86" y="355"/>
                    </a:lnTo>
                    <a:lnTo>
                      <a:pt x="86" y="357"/>
                    </a:lnTo>
                    <a:lnTo>
                      <a:pt x="83" y="360"/>
                    </a:lnTo>
                    <a:lnTo>
                      <a:pt x="82" y="362"/>
                    </a:lnTo>
                    <a:lnTo>
                      <a:pt x="82" y="366"/>
                    </a:lnTo>
                    <a:lnTo>
                      <a:pt x="85" y="379"/>
                    </a:lnTo>
                    <a:lnTo>
                      <a:pt x="80" y="389"/>
                    </a:lnTo>
                    <a:lnTo>
                      <a:pt x="70" y="400"/>
                    </a:lnTo>
                    <a:lnTo>
                      <a:pt x="64" y="410"/>
                    </a:lnTo>
                    <a:lnTo>
                      <a:pt x="59" y="415"/>
                    </a:lnTo>
                    <a:lnTo>
                      <a:pt x="54" y="420"/>
                    </a:lnTo>
                    <a:lnTo>
                      <a:pt x="50" y="424"/>
                    </a:lnTo>
                    <a:lnTo>
                      <a:pt x="47" y="431"/>
                    </a:lnTo>
                    <a:lnTo>
                      <a:pt x="47" y="435"/>
                    </a:lnTo>
                    <a:lnTo>
                      <a:pt x="48" y="442"/>
                    </a:lnTo>
                    <a:lnTo>
                      <a:pt x="52" y="445"/>
                    </a:lnTo>
                    <a:lnTo>
                      <a:pt x="55" y="449"/>
                    </a:lnTo>
                    <a:lnTo>
                      <a:pt x="63" y="453"/>
                    </a:lnTo>
                    <a:lnTo>
                      <a:pt x="71" y="455"/>
                    </a:lnTo>
                    <a:lnTo>
                      <a:pt x="80" y="457"/>
                    </a:lnTo>
                    <a:lnTo>
                      <a:pt x="88" y="459"/>
                    </a:lnTo>
                    <a:lnTo>
                      <a:pt x="97" y="461"/>
                    </a:lnTo>
                    <a:lnTo>
                      <a:pt x="107" y="462"/>
                    </a:lnTo>
                    <a:lnTo>
                      <a:pt x="115" y="464"/>
                    </a:lnTo>
                    <a:lnTo>
                      <a:pt x="125" y="465"/>
                    </a:lnTo>
                    <a:lnTo>
                      <a:pt x="129" y="467"/>
                    </a:lnTo>
                    <a:lnTo>
                      <a:pt x="132" y="468"/>
                    </a:lnTo>
                    <a:lnTo>
                      <a:pt x="135" y="470"/>
                    </a:lnTo>
                    <a:lnTo>
                      <a:pt x="137" y="473"/>
                    </a:lnTo>
                    <a:lnTo>
                      <a:pt x="141" y="475"/>
                    </a:lnTo>
                    <a:lnTo>
                      <a:pt x="123" y="477"/>
                    </a:lnTo>
                    <a:lnTo>
                      <a:pt x="104" y="478"/>
                    </a:lnTo>
                    <a:lnTo>
                      <a:pt x="87" y="478"/>
                    </a:lnTo>
                    <a:lnTo>
                      <a:pt x="69" y="476"/>
                    </a:lnTo>
                    <a:lnTo>
                      <a:pt x="52" y="473"/>
                    </a:lnTo>
                    <a:lnTo>
                      <a:pt x="36" y="467"/>
                    </a:lnTo>
                    <a:lnTo>
                      <a:pt x="20" y="460"/>
                    </a:lnTo>
                    <a:lnTo>
                      <a:pt x="7" y="451"/>
                    </a:lnTo>
                    <a:lnTo>
                      <a:pt x="0" y="431"/>
                    </a:lnTo>
                    <a:lnTo>
                      <a:pt x="2" y="409"/>
                    </a:lnTo>
                    <a:lnTo>
                      <a:pt x="7" y="387"/>
                    </a:lnTo>
                    <a:lnTo>
                      <a:pt x="14" y="366"/>
                    </a:lnTo>
                    <a:lnTo>
                      <a:pt x="20" y="354"/>
                    </a:lnTo>
                    <a:lnTo>
                      <a:pt x="26" y="340"/>
                    </a:lnTo>
                    <a:lnTo>
                      <a:pt x="32" y="328"/>
                    </a:lnTo>
                    <a:lnTo>
                      <a:pt x="38" y="316"/>
                    </a:lnTo>
                    <a:lnTo>
                      <a:pt x="46" y="303"/>
                    </a:lnTo>
                    <a:lnTo>
                      <a:pt x="53" y="291"/>
                    </a:lnTo>
                    <a:lnTo>
                      <a:pt x="61" y="279"/>
                    </a:lnTo>
                    <a:lnTo>
                      <a:pt x="70" y="268"/>
                    </a:lnTo>
                    <a:lnTo>
                      <a:pt x="76" y="258"/>
                    </a:lnTo>
                    <a:lnTo>
                      <a:pt x="83" y="250"/>
                    </a:lnTo>
                    <a:lnTo>
                      <a:pt x="91" y="241"/>
                    </a:lnTo>
                    <a:lnTo>
                      <a:pt x="98" y="232"/>
                    </a:lnTo>
                    <a:lnTo>
                      <a:pt x="104" y="223"/>
                    </a:lnTo>
                    <a:lnTo>
                      <a:pt x="110" y="214"/>
                    </a:lnTo>
                    <a:lnTo>
                      <a:pt x="114" y="204"/>
                    </a:lnTo>
                    <a:lnTo>
                      <a:pt x="116" y="193"/>
                    </a:lnTo>
                    <a:lnTo>
                      <a:pt x="120" y="188"/>
                    </a:lnTo>
                    <a:lnTo>
                      <a:pt x="124" y="182"/>
                    </a:lnTo>
                    <a:lnTo>
                      <a:pt x="129" y="177"/>
                    </a:lnTo>
                    <a:lnTo>
                      <a:pt x="134" y="171"/>
                    </a:lnTo>
                    <a:lnTo>
                      <a:pt x="137" y="166"/>
                    </a:lnTo>
                    <a:lnTo>
                      <a:pt x="142" y="163"/>
                    </a:lnTo>
                    <a:lnTo>
                      <a:pt x="148" y="158"/>
                    </a:lnTo>
                    <a:lnTo>
                      <a:pt x="153" y="154"/>
                    </a:lnTo>
                    <a:lnTo>
                      <a:pt x="164" y="136"/>
                    </a:lnTo>
                    <a:lnTo>
                      <a:pt x="174" y="119"/>
                    </a:lnTo>
                    <a:lnTo>
                      <a:pt x="185" y="100"/>
                    </a:lnTo>
                    <a:lnTo>
                      <a:pt x="195" y="83"/>
                    </a:lnTo>
                    <a:lnTo>
                      <a:pt x="206" y="65"/>
                    </a:lnTo>
                    <a:lnTo>
                      <a:pt x="218" y="48"/>
                    </a:lnTo>
                    <a:lnTo>
                      <a:pt x="229" y="31"/>
                    </a:lnTo>
                    <a:lnTo>
                      <a:pt x="242" y="13"/>
                    </a:lnTo>
                    <a:lnTo>
                      <a:pt x="250" y="9"/>
                    </a:lnTo>
                    <a:lnTo>
                      <a:pt x="259" y="5"/>
                    </a:lnTo>
                    <a:lnTo>
                      <a:pt x="268" y="5"/>
                    </a:lnTo>
                    <a:lnTo>
                      <a:pt x="277" y="4"/>
                    </a:lnTo>
                    <a:lnTo>
                      <a:pt x="284" y="4"/>
                    </a:lnTo>
                    <a:lnTo>
                      <a:pt x="291" y="2"/>
                    </a:lnTo>
                    <a:lnTo>
                      <a:pt x="299" y="1"/>
                    </a:lnTo>
                    <a:lnTo>
                      <a:pt x="305" y="0"/>
                    </a:lnTo>
                    <a:lnTo>
                      <a:pt x="312" y="1"/>
                    </a:lnTo>
                    <a:lnTo>
                      <a:pt x="319" y="1"/>
                    </a:lnTo>
                    <a:lnTo>
                      <a:pt x="327" y="2"/>
                    </a:lnTo>
                    <a:lnTo>
                      <a:pt x="33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9" name="Freeform 651"/>
              <p:cNvSpPr>
                <a:spLocks/>
              </p:cNvSpPr>
              <p:nvPr/>
            </p:nvSpPr>
            <p:spPr bwMode="auto">
              <a:xfrm>
                <a:off x="2136" y="1491"/>
                <a:ext cx="25" cy="12"/>
              </a:xfrm>
              <a:custGeom>
                <a:avLst/>
                <a:gdLst>
                  <a:gd name="T0" fmla="*/ 74 w 74"/>
                  <a:gd name="T1" fmla="*/ 37 h 38"/>
                  <a:gd name="T2" fmla="*/ 72 w 74"/>
                  <a:gd name="T3" fmla="*/ 38 h 38"/>
                  <a:gd name="T4" fmla="*/ 63 w 74"/>
                  <a:gd name="T5" fmla="*/ 33 h 38"/>
                  <a:gd name="T6" fmla="*/ 56 w 74"/>
                  <a:gd name="T7" fmla="*/ 27 h 38"/>
                  <a:gd name="T8" fmla="*/ 47 w 74"/>
                  <a:gd name="T9" fmla="*/ 22 h 38"/>
                  <a:gd name="T10" fmla="*/ 39 w 74"/>
                  <a:gd name="T11" fmla="*/ 18 h 38"/>
                  <a:gd name="T12" fmla="*/ 30 w 74"/>
                  <a:gd name="T13" fmla="*/ 14 h 38"/>
                  <a:gd name="T14" fmla="*/ 22 w 74"/>
                  <a:gd name="T15" fmla="*/ 11 h 38"/>
                  <a:gd name="T16" fmla="*/ 12 w 74"/>
                  <a:gd name="T17" fmla="*/ 9 h 38"/>
                  <a:gd name="T18" fmla="*/ 2 w 74"/>
                  <a:gd name="T19" fmla="*/ 9 h 38"/>
                  <a:gd name="T20" fmla="*/ 0 w 74"/>
                  <a:gd name="T21" fmla="*/ 7 h 38"/>
                  <a:gd name="T22" fmla="*/ 0 w 74"/>
                  <a:gd name="T23" fmla="*/ 4 h 38"/>
                  <a:gd name="T24" fmla="*/ 0 w 74"/>
                  <a:gd name="T25" fmla="*/ 2 h 38"/>
                  <a:gd name="T26" fmla="*/ 3 w 74"/>
                  <a:gd name="T27" fmla="*/ 0 h 38"/>
                  <a:gd name="T28" fmla="*/ 12 w 74"/>
                  <a:gd name="T29" fmla="*/ 0 h 38"/>
                  <a:gd name="T30" fmla="*/ 21 w 74"/>
                  <a:gd name="T31" fmla="*/ 0 h 38"/>
                  <a:gd name="T32" fmla="*/ 30 w 74"/>
                  <a:gd name="T33" fmla="*/ 2 h 38"/>
                  <a:gd name="T34" fmla="*/ 39 w 74"/>
                  <a:gd name="T35" fmla="*/ 5 h 38"/>
                  <a:gd name="T36" fmla="*/ 47 w 74"/>
                  <a:gd name="T37" fmla="*/ 9 h 38"/>
                  <a:gd name="T38" fmla="*/ 55 w 74"/>
                  <a:gd name="T39" fmla="*/ 13 h 38"/>
                  <a:gd name="T40" fmla="*/ 62 w 74"/>
                  <a:gd name="T41" fmla="*/ 19 h 38"/>
                  <a:gd name="T42" fmla="*/ 68 w 74"/>
                  <a:gd name="T43" fmla="*/ 25 h 38"/>
                  <a:gd name="T44" fmla="*/ 69 w 74"/>
                  <a:gd name="T45" fmla="*/ 27 h 38"/>
                  <a:gd name="T46" fmla="*/ 71 w 74"/>
                  <a:gd name="T47" fmla="*/ 31 h 38"/>
                  <a:gd name="T48" fmla="*/ 72 w 74"/>
                  <a:gd name="T49" fmla="*/ 35 h 38"/>
                  <a:gd name="T50" fmla="*/ 74 w 74"/>
                  <a:gd name="T51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4" h="38">
                    <a:moveTo>
                      <a:pt x="74" y="37"/>
                    </a:moveTo>
                    <a:lnTo>
                      <a:pt x="72" y="38"/>
                    </a:lnTo>
                    <a:lnTo>
                      <a:pt x="63" y="33"/>
                    </a:lnTo>
                    <a:lnTo>
                      <a:pt x="56" y="27"/>
                    </a:lnTo>
                    <a:lnTo>
                      <a:pt x="47" y="22"/>
                    </a:lnTo>
                    <a:lnTo>
                      <a:pt x="39" y="18"/>
                    </a:lnTo>
                    <a:lnTo>
                      <a:pt x="30" y="14"/>
                    </a:lnTo>
                    <a:lnTo>
                      <a:pt x="22" y="11"/>
                    </a:lnTo>
                    <a:lnTo>
                      <a:pt x="1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30" y="2"/>
                    </a:lnTo>
                    <a:lnTo>
                      <a:pt x="39" y="5"/>
                    </a:lnTo>
                    <a:lnTo>
                      <a:pt x="47" y="9"/>
                    </a:lnTo>
                    <a:lnTo>
                      <a:pt x="55" y="13"/>
                    </a:lnTo>
                    <a:lnTo>
                      <a:pt x="62" y="19"/>
                    </a:lnTo>
                    <a:lnTo>
                      <a:pt x="68" y="25"/>
                    </a:lnTo>
                    <a:lnTo>
                      <a:pt x="69" y="27"/>
                    </a:lnTo>
                    <a:lnTo>
                      <a:pt x="71" y="31"/>
                    </a:lnTo>
                    <a:lnTo>
                      <a:pt x="72" y="35"/>
                    </a:lnTo>
                    <a:lnTo>
                      <a:pt x="7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0" name="Freeform 652"/>
              <p:cNvSpPr>
                <a:spLocks/>
              </p:cNvSpPr>
              <p:nvPr/>
            </p:nvSpPr>
            <p:spPr bwMode="auto">
              <a:xfrm>
                <a:off x="1937" y="1493"/>
                <a:ext cx="22" cy="79"/>
              </a:xfrm>
              <a:custGeom>
                <a:avLst/>
                <a:gdLst>
                  <a:gd name="T0" fmla="*/ 66 w 66"/>
                  <a:gd name="T1" fmla="*/ 2 h 238"/>
                  <a:gd name="T2" fmla="*/ 66 w 66"/>
                  <a:gd name="T3" fmla="*/ 4 h 238"/>
                  <a:gd name="T4" fmla="*/ 64 w 66"/>
                  <a:gd name="T5" fmla="*/ 6 h 238"/>
                  <a:gd name="T6" fmla="*/ 63 w 66"/>
                  <a:gd name="T7" fmla="*/ 7 h 238"/>
                  <a:gd name="T8" fmla="*/ 60 w 66"/>
                  <a:gd name="T9" fmla="*/ 7 h 238"/>
                  <a:gd name="T10" fmla="*/ 55 w 66"/>
                  <a:gd name="T11" fmla="*/ 15 h 238"/>
                  <a:gd name="T12" fmla="*/ 49 w 66"/>
                  <a:gd name="T13" fmla="*/ 25 h 238"/>
                  <a:gd name="T14" fmla="*/ 43 w 66"/>
                  <a:gd name="T15" fmla="*/ 34 h 238"/>
                  <a:gd name="T16" fmla="*/ 37 w 66"/>
                  <a:gd name="T17" fmla="*/ 42 h 238"/>
                  <a:gd name="T18" fmla="*/ 32 w 66"/>
                  <a:gd name="T19" fmla="*/ 51 h 238"/>
                  <a:gd name="T20" fmla="*/ 28 w 66"/>
                  <a:gd name="T21" fmla="*/ 61 h 238"/>
                  <a:gd name="T22" fmla="*/ 25 w 66"/>
                  <a:gd name="T23" fmla="*/ 70 h 238"/>
                  <a:gd name="T24" fmla="*/ 24 w 66"/>
                  <a:gd name="T25" fmla="*/ 81 h 238"/>
                  <a:gd name="T26" fmla="*/ 26 w 66"/>
                  <a:gd name="T27" fmla="*/ 96 h 238"/>
                  <a:gd name="T28" fmla="*/ 27 w 66"/>
                  <a:gd name="T29" fmla="*/ 112 h 238"/>
                  <a:gd name="T30" fmla="*/ 28 w 66"/>
                  <a:gd name="T31" fmla="*/ 127 h 238"/>
                  <a:gd name="T32" fmla="*/ 27 w 66"/>
                  <a:gd name="T33" fmla="*/ 143 h 238"/>
                  <a:gd name="T34" fmla="*/ 21 w 66"/>
                  <a:gd name="T35" fmla="*/ 151 h 238"/>
                  <a:gd name="T36" fmla="*/ 14 w 66"/>
                  <a:gd name="T37" fmla="*/ 159 h 238"/>
                  <a:gd name="T38" fmla="*/ 8 w 66"/>
                  <a:gd name="T39" fmla="*/ 167 h 238"/>
                  <a:gd name="T40" fmla="*/ 6 w 66"/>
                  <a:gd name="T41" fmla="*/ 177 h 238"/>
                  <a:gd name="T42" fmla="*/ 6 w 66"/>
                  <a:gd name="T43" fmla="*/ 193 h 238"/>
                  <a:gd name="T44" fmla="*/ 8 w 66"/>
                  <a:gd name="T45" fmla="*/ 207 h 238"/>
                  <a:gd name="T46" fmla="*/ 10 w 66"/>
                  <a:gd name="T47" fmla="*/ 223 h 238"/>
                  <a:gd name="T48" fmla="*/ 11 w 66"/>
                  <a:gd name="T49" fmla="*/ 238 h 238"/>
                  <a:gd name="T50" fmla="*/ 6 w 66"/>
                  <a:gd name="T51" fmla="*/ 216 h 238"/>
                  <a:gd name="T52" fmla="*/ 2 w 66"/>
                  <a:gd name="T53" fmla="*/ 195 h 238"/>
                  <a:gd name="T54" fmla="*/ 0 w 66"/>
                  <a:gd name="T55" fmla="*/ 173 h 238"/>
                  <a:gd name="T56" fmla="*/ 4 w 66"/>
                  <a:gd name="T57" fmla="*/ 152 h 238"/>
                  <a:gd name="T58" fmla="*/ 9 w 66"/>
                  <a:gd name="T59" fmla="*/ 145 h 238"/>
                  <a:gd name="T60" fmla="*/ 14 w 66"/>
                  <a:gd name="T61" fmla="*/ 138 h 238"/>
                  <a:gd name="T62" fmla="*/ 17 w 66"/>
                  <a:gd name="T63" fmla="*/ 132 h 238"/>
                  <a:gd name="T64" fmla="*/ 19 w 66"/>
                  <a:gd name="T65" fmla="*/ 124 h 238"/>
                  <a:gd name="T66" fmla="*/ 17 w 66"/>
                  <a:gd name="T67" fmla="*/ 108 h 238"/>
                  <a:gd name="T68" fmla="*/ 14 w 66"/>
                  <a:gd name="T69" fmla="*/ 92 h 238"/>
                  <a:gd name="T70" fmla="*/ 10 w 66"/>
                  <a:gd name="T71" fmla="*/ 77 h 238"/>
                  <a:gd name="T72" fmla="*/ 11 w 66"/>
                  <a:gd name="T73" fmla="*/ 61 h 238"/>
                  <a:gd name="T74" fmla="*/ 16 w 66"/>
                  <a:gd name="T75" fmla="*/ 53 h 238"/>
                  <a:gd name="T76" fmla="*/ 22 w 66"/>
                  <a:gd name="T77" fmla="*/ 46 h 238"/>
                  <a:gd name="T78" fmla="*/ 27 w 66"/>
                  <a:gd name="T79" fmla="*/ 37 h 238"/>
                  <a:gd name="T80" fmla="*/ 33 w 66"/>
                  <a:gd name="T81" fmla="*/ 30 h 238"/>
                  <a:gd name="T82" fmla="*/ 38 w 66"/>
                  <a:gd name="T83" fmla="*/ 23 h 238"/>
                  <a:gd name="T84" fmla="*/ 44 w 66"/>
                  <a:gd name="T85" fmla="*/ 14 h 238"/>
                  <a:gd name="T86" fmla="*/ 49 w 66"/>
                  <a:gd name="T87" fmla="*/ 7 h 238"/>
                  <a:gd name="T88" fmla="*/ 54 w 66"/>
                  <a:gd name="T89" fmla="*/ 0 h 238"/>
                  <a:gd name="T90" fmla="*/ 57 w 66"/>
                  <a:gd name="T91" fmla="*/ 1 h 238"/>
                  <a:gd name="T92" fmla="*/ 60 w 66"/>
                  <a:gd name="T93" fmla="*/ 1 h 238"/>
                  <a:gd name="T94" fmla="*/ 63 w 66"/>
                  <a:gd name="T95" fmla="*/ 2 h 238"/>
                  <a:gd name="T96" fmla="*/ 66 w 66"/>
                  <a:gd name="T97" fmla="*/ 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" h="238">
                    <a:moveTo>
                      <a:pt x="66" y="2"/>
                    </a:moveTo>
                    <a:lnTo>
                      <a:pt x="66" y="4"/>
                    </a:lnTo>
                    <a:lnTo>
                      <a:pt x="64" y="6"/>
                    </a:lnTo>
                    <a:lnTo>
                      <a:pt x="63" y="7"/>
                    </a:lnTo>
                    <a:lnTo>
                      <a:pt x="60" y="7"/>
                    </a:lnTo>
                    <a:lnTo>
                      <a:pt x="55" y="15"/>
                    </a:lnTo>
                    <a:lnTo>
                      <a:pt x="49" y="25"/>
                    </a:lnTo>
                    <a:lnTo>
                      <a:pt x="43" y="34"/>
                    </a:lnTo>
                    <a:lnTo>
                      <a:pt x="37" y="42"/>
                    </a:lnTo>
                    <a:lnTo>
                      <a:pt x="32" y="51"/>
                    </a:lnTo>
                    <a:lnTo>
                      <a:pt x="28" y="61"/>
                    </a:lnTo>
                    <a:lnTo>
                      <a:pt x="25" y="70"/>
                    </a:lnTo>
                    <a:lnTo>
                      <a:pt x="24" y="81"/>
                    </a:lnTo>
                    <a:lnTo>
                      <a:pt x="26" y="96"/>
                    </a:lnTo>
                    <a:lnTo>
                      <a:pt x="27" y="112"/>
                    </a:lnTo>
                    <a:lnTo>
                      <a:pt x="28" y="127"/>
                    </a:lnTo>
                    <a:lnTo>
                      <a:pt x="27" y="143"/>
                    </a:lnTo>
                    <a:lnTo>
                      <a:pt x="21" y="151"/>
                    </a:lnTo>
                    <a:lnTo>
                      <a:pt x="14" y="159"/>
                    </a:lnTo>
                    <a:lnTo>
                      <a:pt x="8" y="167"/>
                    </a:lnTo>
                    <a:lnTo>
                      <a:pt x="6" y="177"/>
                    </a:lnTo>
                    <a:lnTo>
                      <a:pt x="6" y="193"/>
                    </a:lnTo>
                    <a:lnTo>
                      <a:pt x="8" y="207"/>
                    </a:lnTo>
                    <a:lnTo>
                      <a:pt x="10" y="223"/>
                    </a:lnTo>
                    <a:lnTo>
                      <a:pt x="11" y="238"/>
                    </a:lnTo>
                    <a:lnTo>
                      <a:pt x="6" y="216"/>
                    </a:lnTo>
                    <a:lnTo>
                      <a:pt x="2" y="195"/>
                    </a:lnTo>
                    <a:lnTo>
                      <a:pt x="0" y="173"/>
                    </a:lnTo>
                    <a:lnTo>
                      <a:pt x="4" y="152"/>
                    </a:lnTo>
                    <a:lnTo>
                      <a:pt x="9" y="145"/>
                    </a:lnTo>
                    <a:lnTo>
                      <a:pt x="14" y="138"/>
                    </a:lnTo>
                    <a:lnTo>
                      <a:pt x="17" y="132"/>
                    </a:lnTo>
                    <a:lnTo>
                      <a:pt x="19" y="124"/>
                    </a:lnTo>
                    <a:lnTo>
                      <a:pt x="17" y="108"/>
                    </a:lnTo>
                    <a:lnTo>
                      <a:pt x="14" y="92"/>
                    </a:lnTo>
                    <a:lnTo>
                      <a:pt x="10" y="77"/>
                    </a:lnTo>
                    <a:lnTo>
                      <a:pt x="11" y="61"/>
                    </a:lnTo>
                    <a:lnTo>
                      <a:pt x="16" y="53"/>
                    </a:lnTo>
                    <a:lnTo>
                      <a:pt x="22" y="46"/>
                    </a:lnTo>
                    <a:lnTo>
                      <a:pt x="27" y="37"/>
                    </a:lnTo>
                    <a:lnTo>
                      <a:pt x="33" y="30"/>
                    </a:lnTo>
                    <a:lnTo>
                      <a:pt x="38" y="23"/>
                    </a:lnTo>
                    <a:lnTo>
                      <a:pt x="44" y="14"/>
                    </a:lnTo>
                    <a:lnTo>
                      <a:pt x="49" y="7"/>
                    </a:lnTo>
                    <a:lnTo>
                      <a:pt x="54" y="0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3" y="2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1" name="Freeform 653"/>
              <p:cNvSpPr>
                <a:spLocks/>
              </p:cNvSpPr>
              <p:nvPr/>
            </p:nvSpPr>
            <p:spPr bwMode="auto">
              <a:xfrm>
                <a:off x="1999" y="1494"/>
                <a:ext cx="14" cy="5"/>
              </a:xfrm>
              <a:custGeom>
                <a:avLst/>
                <a:gdLst>
                  <a:gd name="T0" fmla="*/ 40 w 40"/>
                  <a:gd name="T1" fmla="*/ 2 h 15"/>
                  <a:gd name="T2" fmla="*/ 36 w 40"/>
                  <a:gd name="T3" fmla="*/ 5 h 15"/>
                  <a:gd name="T4" fmla="*/ 31 w 40"/>
                  <a:gd name="T5" fmla="*/ 9 h 15"/>
                  <a:gd name="T6" fmla="*/ 26 w 40"/>
                  <a:gd name="T7" fmla="*/ 13 h 15"/>
                  <a:gd name="T8" fmla="*/ 20 w 40"/>
                  <a:gd name="T9" fmla="*/ 15 h 15"/>
                  <a:gd name="T10" fmla="*/ 14 w 40"/>
                  <a:gd name="T11" fmla="*/ 15 h 15"/>
                  <a:gd name="T12" fmla="*/ 9 w 40"/>
                  <a:gd name="T13" fmla="*/ 13 h 15"/>
                  <a:gd name="T14" fmla="*/ 5 w 40"/>
                  <a:gd name="T15" fmla="*/ 9 h 15"/>
                  <a:gd name="T16" fmla="*/ 2 w 40"/>
                  <a:gd name="T17" fmla="*/ 5 h 15"/>
                  <a:gd name="T18" fmla="*/ 0 w 40"/>
                  <a:gd name="T19" fmla="*/ 2 h 15"/>
                  <a:gd name="T20" fmla="*/ 8 w 40"/>
                  <a:gd name="T21" fmla="*/ 0 h 15"/>
                  <a:gd name="T22" fmla="*/ 16 w 40"/>
                  <a:gd name="T23" fmla="*/ 2 h 15"/>
                  <a:gd name="T24" fmla="*/ 25 w 40"/>
                  <a:gd name="T25" fmla="*/ 2 h 15"/>
                  <a:gd name="T26" fmla="*/ 32 w 40"/>
                  <a:gd name="T27" fmla="*/ 0 h 15"/>
                  <a:gd name="T28" fmla="*/ 35 w 40"/>
                  <a:gd name="T29" fmla="*/ 0 h 15"/>
                  <a:gd name="T30" fmla="*/ 36 w 40"/>
                  <a:gd name="T31" fmla="*/ 0 h 15"/>
                  <a:gd name="T32" fmla="*/ 38 w 40"/>
                  <a:gd name="T33" fmla="*/ 2 h 15"/>
                  <a:gd name="T34" fmla="*/ 40 w 40"/>
                  <a:gd name="T3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5">
                    <a:moveTo>
                      <a:pt x="40" y="2"/>
                    </a:moveTo>
                    <a:lnTo>
                      <a:pt x="36" y="5"/>
                    </a:lnTo>
                    <a:lnTo>
                      <a:pt x="31" y="9"/>
                    </a:lnTo>
                    <a:lnTo>
                      <a:pt x="26" y="13"/>
                    </a:lnTo>
                    <a:lnTo>
                      <a:pt x="20" y="15"/>
                    </a:lnTo>
                    <a:lnTo>
                      <a:pt x="14" y="15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25" y="2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2" name="Freeform 654"/>
              <p:cNvSpPr>
                <a:spLocks/>
              </p:cNvSpPr>
              <p:nvPr/>
            </p:nvSpPr>
            <p:spPr bwMode="auto">
              <a:xfrm>
                <a:off x="1991" y="1502"/>
                <a:ext cx="24" cy="7"/>
              </a:xfrm>
              <a:custGeom>
                <a:avLst/>
                <a:gdLst>
                  <a:gd name="T0" fmla="*/ 70 w 71"/>
                  <a:gd name="T1" fmla="*/ 11 h 21"/>
                  <a:gd name="T2" fmla="*/ 71 w 71"/>
                  <a:gd name="T3" fmla="*/ 13 h 21"/>
                  <a:gd name="T4" fmla="*/ 71 w 71"/>
                  <a:gd name="T5" fmla="*/ 14 h 21"/>
                  <a:gd name="T6" fmla="*/ 70 w 71"/>
                  <a:gd name="T7" fmla="*/ 15 h 21"/>
                  <a:gd name="T8" fmla="*/ 70 w 71"/>
                  <a:gd name="T9" fmla="*/ 16 h 21"/>
                  <a:gd name="T10" fmla="*/ 61 w 71"/>
                  <a:gd name="T11" fmla="*/ 19 h 21"/>
                  <a:gd name="T12" fmla="*/ 53 w 71"/>
                  <a:gd name="T13" fmla="*/ 21 h 21"/>
                  <a:gd name="T14" fmla="*/ 43 w 71"/>
                  <a:gd name="T15" fmla="*/ 21 h 21"/>
                  <a:gd name="T16" fmla="*/ 34 w 71"/>
                  <a:gd name="T17" fmla="*/ 20 h 21"/>
                  <a:gd name="T18" fmla="*/ 24 w 71"/>
                  <a:gd name="T19" fmla="*/ 19 h 21"/>
                  <a:gd name="T20" fmla="*/ 16 w 71"/>
                  <a:gd name="T21" fmla="*/ 15 h 21"/>
                  <a:gd name="T22" fmla="*/ 7 w 71"/>
                  <a:gd name="T23" fmla="*/ 11 h 21"/>
                  <a:gd name="T24" fmla="*/ 0 w 71"/>
                  <a:gd name="T25" fmla="*/ 5 h 21"/>
                  <a:gd name="T26" fmla="*/ 1 w 71"/>
                  <a:gd name="T27" fmla="*/ 2 h 21"/>
                  <a:gd name="T28" fmla="*/ 5 w 71"/>
                  <a:gd name="T29" fmla="*/ 0 h 21"/>
                  <a:gd name="T30" fmla="*/ 9 w 71"/>
                  <a:gd name="T31" fmla="*/ 2 h 21"/>
                  <a:gd name="T32" fmla="*/ 12 w 71"/>
                  <a:gd name="T33" fmla="*/ 3 h 21"/>
                  <a:gd name="T34" fmla="*/ 18 w 71"/>
                  <a:gd name="T35" fmla="*/ 5 h 21"/>
                  <a:gd name="T36" fmla="*/ 26 w 71"/>
                  <a:gd name="T37" fmla="*/ 8 h 21"/>
                  <a:gd name="T38" fmla="*/ 33 w 71"/>
                  <a:gd name="T39" fmla="*/ 9 h 21"/>
                  <a:gd name="T40" fmla="*/ 40 w 71"/>
                  <a:gd name="T41" fmla="*/ 10 h 21"/>
                  <a:gd name="T42" fmla="*/ 48 w 71"/>
                  <a:gd name="T43" fmla="*/ 11 h 21"/>
                  <a:gd name="T44" fmla="*/ 55 w 71"/>
                  <a:gd name="T45" fmla="*/ 13 h 21"/>
                  <a:gd name="T46" fmla="*/ 62 w 71"/>
                  <a:gd name="T47" fmla="*/ 13 h 21"/>
                  <a:gd name="T48" fmla="*/ 70 w 71"/>
                  <a:gd name="T4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21">
                    <a:moveTo>
                      <a:pt x="70" y="11"/>
                    </a:moveTo>
                    <a:lnTo>
                      <a:pt x="71" y="13"/>
                    </a:lnTo>
                    <a:lnTo>
                      <a:pt x="71" y="14"/>
                    </a:lnTo>
                    <a:lnTo>
                      <a:pt x="70" y="15"/>
                    </a:lnTo>
                    <a:lnTo>
                      <a:pt x="70" y="16"/>
                    </a:lnTo>
                    <a:lnTo>
                      <a:pt x="61" y="19"/>
                    </a:lnTo>
                    <a:lnTo>
                      <a:pt x="53" y="21"/>
                    </a:lnTo>
                    <a:lnTo>
                      <a:pt x="43" y="21"/>
                    </a:lnTo>
                    <a:lnTo>
                      <a:pt x="34" y="20"/>
                    </a:lnTo>
                    <a:lnTo>
                      <a:pt x="24" y="19"/>
                    </a:lnTo>
                    <a:lnTo>
                      <a:pt x="16" y="15"/>
                    </a:lnTo>
                    <a:lnTo>
                      <a:pt x="7" y="11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8" y="5"/>
                    </a:lnTo>
                    <a:lnTo>
                      <a:pt x="26" y="8"/>
                    </a:lnTo>
                    <a:lnTo>
                      <a:pt x="33" y="9"/>
                    </a:lnTo>
                    <a:lnTo>
                      <a:pt x="40" y="10"/>
                    </a:lnTo>
                    <a:lnTo>
                      <a:pt x="48" y="11"/>
                    </a:lnTo>
                    <a:lnTo>
                      <a:pt x="55" y="13"/>
                    </a:lnTo>
                    <a:lnTo>
                      <a:pt x="62" y="13"/>
                    </a:lnTo>
                    <a:lnTo>
                      <a:pt x="7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3" name="Freeform 655"/>
              <p:cNvSpPr>
                <a:spLocks/>
              </p:cNvSpPr>
              <p:nvPr/>
            </p:nvSpPr>
            <p:spPr bwMode="auto">
              <a:xfrm>
                <a:off x="2131" y="1505"/>
                <a:ext cx="106" cy="104"/>
              </a:xfrm>
              <a:custGeom>
                <a:avLst/>
                <a:gdLst>
                  <a:gd name="T0" fmla="*/ 189 w 318"/>
                  <a:gd name="T1" fmla="*/ 38 h 312"/>
                  <a:gd name="T2" fmla="*/ 191 w 318"/>
                  <a:gd name="T3" fmla="*/ 54 h 312"/>
                  <a:gd name="T4" fmla="*/ 206 w 318"/>
                  <a:gd name="T5" fmla="*/ 114 h 312"/>
                  <a:gd name="T6" fmla="*/ 222 w 318"/>
                  <a:gd name="T7" fmla="*/ 221 h 312"/>
                  <a:gd name="T8" fmla="*/ 229 w 318"/>
                  <a:gd name="T9" fmla="*/ 284 h 312"/>
                  <a:gd name="T10" fmla="*/ 230 w 318"/>
                  <a:gd name="T11" fmla="*/ 292 h 312"/>
                  <a:gd name="T12" fmla="*/ 239 w 318"/>
                  <a:gd name="T13" fmla="*/ 294 h 312"/>
                  <a:gd name="T14" fmla="*/ 247 w 318"/>
                  <a:gd name="T15" fmla="*/ 287 h 312"/>
                  <a:gd name="T16" fmla="*/ 257 w 318"/>
                  <a:gd name="T17" fmla="*/ 280 h 312"/>
                  <a:gd name="T18" fmla="*/ 267 w 318"/>
                  <a:gd name="T19" fmla="*/ 269 h 312"/>
                  <a:gd name="T20" fmla="*/ 275 w 318"/>
                  <a:gd name="T21" fmla="*/ 257 h 312"/>
                  <a:gd name="T22" fmla="*/ 284 w 318"/>
                  <a:gd name="T23" fmla="*/ 246 h 312"/>
                  <a:gd name="T24" fmla="*/ 307 w 318"/>
                  <a:gd name="T25" fmla="*/ 257 h 312"/>
                  <a:gd name="T26" fmla="*/ 310 w 318"/>
                  <a:gd name="T27" fmla="*/ 307 h 312"/>
                  <a:gd name="T28" fmla="*/ 292 w 318"/>
                  <a:gd name="T29" fmla="*/ 308 h 312"/>
                  <a:gd name="T30" fmla="*/ 275 w 318"/>
                  <a:gd name="T31" fmla="*/ 309 h 312"/>
                  <a:gd name="T32" fmla="*/ 257 w 318"/>
                  <a:gd name="T33" fmla="*/ 309 h 312"/>
                  <a:gd name="T34" fmla="*/ 225 w 318"/>
                  <a:gd name="T35" fmla="*/ 311 h 312"/>
                  <a:gd name="T36" fmla="*/ 181 w 318"/>
                  <a:gd name="T37" fmla="*/ 311 h 312"/>
                  <a:gd name="T38" fmla="*/ 138 w 318"/>
                  <a:gd name="T39" fmla="*/ 311 h 312"/>
                  <a:gd name="T40" fmla="*/ 94 w 318"/>
                  <a:gd name="T41" fmla="*/ 312 h 312"/>
                  <a:gd name="T42" fmla="*/ 68 w 318"/>
                  <a:gd name="T43" fmla="*/ 307 h 312"/>
                  <a:gd name="T44" fmla="*/ 60 w 318"/>
                  <a:gd name="T45" fmla="*/ 294 h 312"/>
                  <a:gd name="T46" fmla="*/ 50 w 318"/>
                  <a:gd name="T47" fmla="*/ 278 h 312"/>
                  <a:gd name="T48" fmla="*/ 37 w 318"/>
                  <a:gd name="T49" fmla="*/ 258 h 312"/>
                  <a:gd name="T50" fmla="*/ 22 w 318"/>
                  <a:gd name="T51" fmla="*/ 241 h 312"/>
                  <a:gd name="T52" fmla="*/ 8 w 318"/>
                  <a:gd name="T53" fmla="*/ 224 h 312"/>
                  <a:gd name="T54" fmla="*/ 8 w 318"/>
                  <a:gd name="T55" fmla="*/ 209 h 312"/>
                  <a:gd name="T56" fmla="*/ 22 w 318"/>
                  <a:gd name="T57" fmla="*/ 192 h 312"/>
                  <a:gd name="T58" fmla="*/ 38 w 318"/>
                  <a:gd name="T59" fmla="*/ 185 h 312"/>
                  <a:gd name="T60" fmla="*/ 57 w 318"/>
                  <a:gd name="T61" fmla="*/ 182 h 312"/>
                  <a:gd name="T62" fmla="*/ 71 w 318"/>
                  <a:gd name="T63" fmla="*/ 180 h 312"/>
                  <a:gd name="T64" fmla="*/ 81 w 318"/>
                  <a:gd name="T65" fmla="*/ 174 h 312"/>
                  <a:gd name="T66" fmla="*/ 98 w 318"/>
                  <a:gd name="T67" fmla="*/ 159 h 312"/>
                  <a:gd name="T68" fmla="*/ 115 w 318"/>
                  <a:gd name="T69" fmla="*/ 132 h 312"/>
                  <a:gd name="T70" fmla="*/ 121 w 318"/>
                  <a:gd name="T71" fmla="*/ 109 h 312"/>
                  <a:gd name="T72" fmla="*/ 130 w 318"/>
                  <a:gd name="T73" fmla="*/ 93 h 312"/>
                  <a:gd name="T74" fmla="*/ 147 w 318"/>
                  <a:gd name="T75" fmla="*/ 76 h 312"/>
                  <a:gd name="T76" fmla="*/ 156 w 318"/>
                  <a:gd name="T77" fmla="*/ 46 h 312"/>
                  <a:gd name="T78" fmla="*/ 153 w 318"/>
                  <a:gd name="T79" fmla="*/ 22 h 312"/>
                  <a:gd name="T80" fmla="*/ 160 w 318"/>
                  <a:gd name="T81" fmla="*/ 7 h 312"/>
                  <a:gd name="T82" fmla="*/ 187 w 318"/>
                  <a:gd name="T83" fmla="*/ 3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8" h="312">
                    <a:moveTo>
                      <a:pt x="187" y="31"/>
                    </a:moveTo>
                    <a:lnTo>
                      <a:pt x="189" y="38"/>
                    </a:lnTo>
                    <a:lnTo>
                      <a:pt x="190" y="45"/>
                    </a:lnTo>
                    <a:lnTo>
                      <a:pt x="191" y="54"/>
                    </a:lnTo>
                    <a:lnTo>
                      <a:pt x="196" y="60"/>
                    </a:lnTo>
                    <a:lnTo>
                      <a:pt x="206" y="114"/>
                    </a:lnTo>
                    <a:lnTo>
                      <a:pt x="214" y="168"/>
                    </a:lnTo>
                    <a:lnTo>
                      <a:pt x="222" y="221"/>
                    </a:lnTo>
                    <a:lnTo>
                      <a:pt x="229" y="279"/>
                    </a:lnTo>
                    <a:lnTo>
                      <a:pt x="229" y="284"/>
                    </a:lnTo>
                    <a:lnTo>
                      <a:pt x="229" y="289"/>
                    </a:lnTo>
                    <a:lnTo>
                      <a:pt x="230" y="292"/>
                    </a:lnTo>
                    <a:lnTo>
                      <a:pt x="235" y="296"/>
                    </a:lnTo>
                    <a:lnTo>
                      <a:pt x="239" y="294"/>
                    </a:lnTo>
                    <a:lnTo>
                      <a:pt x="244" y="290"/>
                    </a:lnTo>
                    <a:lnTo>
                      <a:pt x="247" y="287"/>
                    </a:lnTo>
                    <a:lnTo>
                      <a:pt x="251" y="285"/>
                    </a:lnTo>
                    <a:lnTo>
                      <a:pt x="257" y="280"/>
                    </a:lnTo>
                    <a:lnTo>
                      <a:pt x="262" y="275"/>
                    </a:lnTo>
                    <a:lnTo>
                      <a:pt x="267" y="269"/>
                    </a:lnTo>
                    <a:lnTo>
                      <a:pt x="272" y="263"/>
                    </a:lnTo>
                    <a:lnTo>
                      <a:pt x="275" y="257"/>
                    </a:lnTo>
                    <a:lnTo>
                      <a:pt x="280" y="251"/>
                    </a:lnTo>
                    <a:lnTo>
                      <a:pt x="284" y="246"/>
                    </a:lnTo>
                    <a:lnTo>
                      <a:pt x="288" y="240"/>
                    </a:lnTo>
                    <a:lnTo>
                      <a:pt x="307" y="257"/>
                    </a:lnTo>
                    <a:lnTo>
                      <a:pt x="318" y="305"/>
                    </a:lnTo>
                    <a:lnTo>
                      <a:pt x="310" y="307"/>
                    </a:lnTo>
                    <a:lnTo>
                      <a:pt x="301" y="308"/>
                    </a:lnTo>
                    <a:lnTo>
                      <a:pt x="292" y="308"/>
                    </a:lnTo>
                    <a:lnTo>
                      <a:pt x="284" y="309"/>
                    </a:lnTo>
                    <a:lnTo>
                      <a:pt x="275" y="309"/>
                    </a:lnTo>
                    <a:lnTo>
                      <a:pt x="266" y="309"/>
                    </a:lnTo>
                    <a:lnTo>
                      <a:pt x="257" y="309"/>
                    </a:lnTo>
                    <a:lnTo>
                      <a:pt x="248" y="311"/>
                    </a:lnTo>
                    <a:lnTo>
                      <a:pt x="225" y="311"/>
                    </a:lnTo>
                    <a:lnTo>
                      <a:pt x="203" y="311"/>
                    </a:lnTo>
                    <a:lnTo>
                      <a:pt x="181" y="311"/>
                    </a:lnTo>
                    <a:lnTo>
                      <a:pt x="160" y="311"/>
                    </a:lnTo>
                    <a:lnTo>
                      <a:pt x="138" y="311"/>
                    </a:lnTo>
                    <a:lnTo>
                      <a:pt x="116" y="311"/>
                    </a:lnTo>
                    <a:lnTo>
                      <a:pt x="94" y="312"/>
                    </a:lnTo>
                    <a:lnTo>
                      <a:pt x="71" y="312"/>
                    </a:lnTo>
                    <a:lnTo>
                      <a:pt x="68" y="307"/>
                    </a:lnTo>
                    <a:lnTo>
                      <a:pt x="64" y="300"/>
                    </a:lnTo>
                    <a:lnTo>
                      <a:pt x="60" y="294"/>
                    </a:lnTo>
                    <a:lnTo>
                      <a:pt x="57" y="287"/>
                    </a:lnTo>
                    <a:lnTo>
                      <a:pt x="50" y="278"/>
                    </a:lnTo>
                    <a:lnTo>
                      <a:pt x="44" y="268"/>
                    </a:lnTo>
                    <a:lnTo>
                      <a:pt x="37" y="258"/>
                    </a:lnTo>
                    <a:lnTo>
                      <a:pt x="31" y="249"/>
                    </a:lnTo>
                    <a:lnTo>
                      <a:pt x="22" y="241"/>
                    </a:lnTo>
                    <a:lnTo>
                      <a:pt x="15" y="232"/>
                    </a:lnTo>
                    <a:lnTo>
                      <a:pt x="8" y="224"/>
                    </a:lnTo>
                    <a:lnTo>
                      <a:pt x="0" y="215"/>
                    </a:lnTo>
                    <a:lnTo>
                      <a:pt x="8" y="209"/>
                    </a:lnTo>
                    <a:lnTo>
                      <a:pt x="15" y="201"/>
                    </a:lnTo>
                    <a:lnTo>
                      <a:pt x="22" y="192"/>
                    </a:lnTo>
                    <a:lnTo>
                      <a:pt x="30" y="185"/>
                    </a:lnTo>
                    <a:lnTo>
                      <a:pt x="38" y="185"/>
                    </a:lnTo>
                    <a:lnTo>
                      <a:pt x="48" y="183"/>
                    </a:lnTo>
                    <a:lnTo>
                      <a:pt x="57" y="182"/>
                    </a:lnTo>
                    <a:lnTo>
                      <a:pt x="65" y="180"/>
                    </a:lnTo>
                    <a:lnTo>
                      <a:pt x="71" y="180"/>
                    </a:lnTo>
                    <a:lnTo>
                      <a:pt x="76" y="177"/>
                    </a:lnTo>
                    <a:lnTo>
                      <a:pt x="81" y="174"/>
                    </a:lnTo>
                    <a:lnTo>
                      <a:pt x="86" y="170"/>
                    </a:lnTo>
                    <a:lnTo>
                      <a:pt x="98" y="159"/>
                    </a:lnTo>
                    <a:lnTo>
                      <a:pt x="108" y="147"/>
                    </a:lnTo>
                    <a:lnTo>
                      <a:pt x="115" y="132"/>
                    </a:lnTo>
                    <a:lnTo>
                      <a:pt x="119" y="117"/>
                    </a:lnTo>
                    <a:lnTo>
                      <a:pt x="121" y="109"/>
                    </a:lnTo>
                    <a:lnTo>
                      <a:pt x="125" y="100"/>
                    </a:lnTo>
                    <a:lnTo>
                      <a:pt x="130" y="93"/>
                    </a:lnTo>
                    <a:lnTo>
                      <a:pt x="137" y="88"/>
                    </a:lnTo>
                    <a:lnTo>
                      <a:pt x="147" y="76"/>
                    </a:lnTo>
                    <a:lnTo>
                      <a:pt x="154" y="61"/>
                    </a:lnTo>
                    <a:lnTo>
                      <a:pt x="156" y="46"/>
                    </a:lnTo>
                    <a:lnTo>
                      <a:pt x="152" y="31"/>
                    </a:lnTo>
                    <a:lnTo>
                      <a:pt x="153" y="22"/>
                    </a:lnTo>
                    <a:lnTo>
                      <a:pt x="157" y="15"/>
                    </a:lnTo>
                    <a:lnTo>
                      <a:pt x="160" y="7"/>
                    </a:lnTo>
                    <a:lnTo>
                      <a:pt x="164" y="0"/>
                    </a:lnTo>
                    <a:lnTo>
                      <a:pt x="187" y="3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4" name="Freeform 656"/>
              <p:cNvSpPr>
                <a:spLocks/>
              </p:cNvSpPr>
              <p:nvPr/>
            </p:nvSpPr>
            <p:spPr bwMode="auto">
              <a:xfrm>
                <a:off x="1959" y="1506"/>
                <a:ext cx="66" cy="104"/>
              </a:xfrm>
              <a:custGeom>
                <a:avLst/>
                <a:gdLst>
                  <a:gd name="T0" fmla="*/ 114 w 198"/>
                  <a:gd name="T1" fmla="*/ 125 h 311"/>
                  <a:gd name="T2" fmla="*/ 130 w 198"/>
                  <a:gd name="T3" fmla="*/ 121 h 311"/>
                  <a:gd name="T4" fmla="*/ 144 w 198"/>
                  <a:gd name="T5" fmla="*/ 111 h 311"/>
                  <a:gd name="T6" fmla="*/ 158 w 198"/>
                  <a:gd name="T7" fmla="*/ 99 h 311"/>
                  <a:gd name="T8" fmla="*/ 173 w 198"/>
                  <a:gd name="T9" fmla="*/ 79 h 311"/>
                  <a:gd name="T10" fmla="*/ 191 w 198"/>
                  <a:gd name="T11" fmla="*/ 54 h 311"/>
                  <a:gd name="T12" fmla="*/ 198 w 198"/>
                  <a:gd name="T13" fmla="*/ 44 h 311"/>
                  <a:gd name="T14" fmla="*/ 198 w 198"/>
                  <a:gd name="T15" fmla="*/ 50 h 311"/>
                  <a:gd name="T16" fmla="*/ 193 w 198"/>
                  <a:gd name="T17" fmla="*/ 93 h 311"/>
                  <a:gd name="T18" fmla="*/ 180 w 198"/>
                  <a:gd name="T19" fmla="*/ 170 h 311"/>
                  <a:gd name="T20" fmla="*/ 155 w 198"/>
                  <a:gd name="T21" fmla="*/ 235 h 311"/>
                  <a:gd name="T22" fmla="*/ 133 w 198"/>
                  <a:gd name="T23" fmla="*/ 240 h 311"/>
                  <a:gd name="T24" fmla="*/ 111 w 198"/>
                  <a:gd name="T25" fmla="*/ 243 h 311"/>
                  <a:gd name="T26" fmla="*/ 91 w 198"/>
                  <a:gd name="T27" fmla="*/ 247 h 311"/>
                  <a:gd name="T28" fmla="*/ 71 w 198"/>
                  <a:gd name="T29" fmla="*/ 249 h 311"/>
                  <a:gd name="T30" fmla="*/ 58 w 198"/>
                  <a:gd name="T31" fmla="*/ 255 h 311"/>
                  <a:gd name="T32" fmla="*/ 46 w 198"/>
                  <a:gd name="T33" fmla="*/ 259 h 311"/>
                  <a:gd name="T34" fmla="*/ 33 w 198"/>
                  <a:gd name="T35" fmla="*/ 265 h 311"/>
                  <a:gd name="T36" fmla="*/ 21 w 198"/>
                  <a:gd name="T37" fmla="*/ 273 h 311"/>
                  <a:gd name="T38" fmla="*/ 20 w 198"/>
                  <a:gd name="T39" fmla="*/ 275 h 311"/>
                  <a:gd name="T40" fmla="*/ 21 w 198"/>
                  <a:gd name="T41" fmla="*/ 278 h 311"/>
                  <a:gd name="T42" fmla="*/ 32 w 198"/>
                  <a:gd name="T43" fmla="*/ 280 h 311"/>
                  <a:gd name="T44" fmla="*/ 47 w 198"/>
                  <a:gd name="T45" fmla="*/ 280 h 311"/>
                  <a:gd name="T46" fmla="*/ 60 w 198"/>
                  <a:gd name="T47" fmla="*/ 280 h 311"/>
                  <a:gd name="T48" fmla="*/ 74 w 198"/>
                  <a:gd name="T49" fmla="*/ 282 h 311"/>
                  <a:gd name="T50" fmla="*/ 72 w 198"/>
                  <a:gd name="T51" fmla="*/ 287 h 311"/>
                  <a:gd name="T52" fmla="*/ 59 w 198"/>
                  <a:gd name="T53" fmla="*/ 293 h 311"/>
                  <a:gd name="T54" fmla="*/ 31 w 198"/>
                  <a:gd name="T55" fmla="*/ 311 h 311"/>
                  <a:gd name="T56" fmla="*/ 16 w 198"/>
                  <a:gd name="T57" fmla="*/ 304 h 311"/>
                  <a:gd name="T58" fmla="*/ 0 w 198"/>
                  <a:gd name="T59" fmla="*/ 306 h 311"/>
                  <a:gd name="T60" fmla="*/ 10 w 198"/>
                  <a:gd name="T61" fmla="*/ 268 h 311"/>
                  <a:gd name="T62" fmla="*/ 11 w 198"/>
                  <a:gd name="T63" fmla="*/ 226 h 311"/>
                  <a:gd name="T64" fmla="*/ 6 w 198"/>
                  <a:gd name="T65" fmla="*/ 156 h 311"/>
                  <a:gd name="T66" fmla="*/ 13 w 198"/>
                  <a:gd name="T67" fmla="*/ 85 h 311"/>
                  <a:gd name="T68" fmla="*/ 20 w 198"/>
                  <a:gd name="T69" fmla="*/ 43 h 311"/>
                  <a:gd name="T70" fmla="*/ 31 w 198"/>
                  <a:gd name="T71" fmla="*/ 0 h 311"/>
                  <a:gd name="T72" fmla="*/ 43 w 198"/>
                  <a:gd name="T73" fmla="*/ 34 h 311"/>
                  <a:gd name="T74" fmla="*/ 59 w 198"/>
                  <a:gd name="T75" fmla="*/ 67 h 311"/>
                  <a:gd name="T76" fmla="*/ 80 w 198"/>
                  <a:gd name="T77" fmla="*/ 96 h 311"/>
                  <a:gd name="T78" fmla="*/ 105 w 198"/>
                  <a:gd name="T79" fmla="*/ 12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8" h="311">
                    <a:moveTo>
                      <a:pt x="105" y="123"/>
                    </a:moveTo>
                    <a:lnTo>
                      <a:pt x="114" y="125"/>
                    </a:lnTo>
                    <a:lnTo>
                      <a:pt x="122" y="123"/>
                    </a:lnTo>
                    <a:lnTo>
                      <a:pt x="130" y="121"/>
                    </a:lnTo>
                    <a:lnTo>
                      <a:pt x="137" y="117"/>
                    </a:lnTo>
                    <a:lnTo>
                      <a:pt x="144" y="111"/>
                    </a:lnTo>
                    <a:lnTo>
                      <a:pt x="152" y="106"/>
                    </a:lnTo>
                    <a:lnTo>
                      <a:pt x="158" y="99"/>
                    </a:lnTo>
                    <a:lnTo>
                      <a:pt x="164" y="93"/>
                    </a:lnTo>
                    <a:lnTo>
                      <a:pt x="173" y="79"/>
                    </a:lnTo>
                    <a:lnTo>
                      <a:pt x="182" y="67"/>
                    </a:lnTo>
                    <a:lnTo>
                      <a:pt x="191" y="54"/>
                    </a:lnTo>
                    <a:lnTo>
                      <a:pt x="198" y="40"/>
                    </a:lnTo>
                    <a:lnTo>
                      <a:pt x="198" y="44"/>
                    </a:lnTo>
                    <a:lnTo>
                      <a:pt x="198" y="46"/>
                    </a:lnTo>
                    <a:lnTo>
                      <a:pt x="198" y="50"/>
                    </a:lnTo>
                    <a:lnTo>
                      <a:pt x="196" y="54"/>
                    </a:lnTo>
                    <a:lnTo>
                      <a:pt x="193" y="93"/>
                    </a:lnTo>
                    <a:lnTo>
                      <a:pt x="188" y="132"/>
                    </a:lnTo>
                    <a:lnTo>
                      <a:pt x="180" y="170"/>
                    </a:lnTo>
                    <a:lnTo>
                      <a:pt x="169" y="207"/>
                    </a:lnTo>
                    <a:lnTo>
                      <a:pt x="155" y="235"/>
                    </a:lnTo>
                    <a:lnTo>
                      <a:pt x="144" y="237"/>
                    </a:lnTo>
                    <a:lnTo>
                      <a:pt x="133" y="240"/>
                    </a:lnTo>
                    <a:lnTo>
                      <a:pt x="122" y="242"/>
                    </a:lnTo>
                    <a:lnTo>
                      <a:pt x="111" y="243"/>
                    </a:lnTo>
                    <a:lnTo>
                      <a:pt x="102" y="244"/>
                    </a:lnTo>
                    <a:lnTo>
                      <a:pt x="91" y="247"/>
                    </a:lnTo>
                    <a:lnTo>
                      <a:pt x="81" y="248"/>
                    </a:lnTo>
                    <a:lnTo>
                      <a:pt x="71" y="249"/>
                    </a:lnTo>
                    <a:lnTo>
                      <a:pt x="65" y="252"/>
                    </a:lnTo>
                    <a:lnTo>
                      <a:pt x="58" y="255"/>
                    </a:lnTo>
                    <a:lnTo>
                      <a:pt x="52" y="257"/>
                    </a:lnTo>
                    <a:lnTo>
                      <a:pt x="46" y="259"/>
                    </a:lnTo>
                    <a:lnTo>
                      <a:pt x="39" y="262"/>
                    </a:lnTo>
                    <a:lnTo>
                      <a:pt x="33" y="265"/>
                    </a:lnTo>
                    <a:lnTo>
                      <a:pt x="27" y="269"/>
                    </a:lnTo>
                    <a:lnTo>
                      <a:pt x="21" y="273"/>
                    </a:lnTo>
                    <a:lnTo>
                      <a:pt x="21" y="274"/>
                    </a:lnTo>
                    <a:lnTo>
                      <a:pt x="20" y="275"/>
                    </a:lnTo>
                    <a:lnTo>
                      <a:pt x="20" y="276"/>
                    </a:lnTo>
                    <a:lnTo>
                      <a:pt x="21" y="278"/>
                    </a:lnTo>
                    <a:lnTo>
                      <a:pt x="26" y="281"/>
                    </a:lnTo>
                    <a:lnTo>
                      <a:pt x="32" y="280"/>
                    </a:lnTo>
                    <a:lnTo>
                      <a:pt x="39" y="280"/>
                    </a:lnTo>
                    <a:lnTo>
                      <a:pt x="47" y="280"/>
                    </a:lnTo>
                    <a:lnTo>
                      <a:pt x="53" y="280"/>
                    </a:lnTo>
                    <a:lnTo>
                      <a:pt x="60" y="280"/>
                    </a:lnTo>
                    <a:lnTo>
                      <a:pt x="68" y="281"/>
                    </a:lnTo>
                    <a:lnTo>
                      <a:pt x="74" y="282"/>
                    </a:lnTo>
                    <a:lnTo>
                      <a:pt x="80" y="284"/>
                    </a:lnTo>
                    <a:lnTo>
                      <a:pt x="72" y="287"/>
                    </a:lnTo>
                    <a:lnTo>
                      <a:pt x="66" y="290"/>
                    </a:lnTo>
                    <a:lnTo>
                      <a:pt x="59" y="293"/>
                    </a:lnTo>
                    <a:lnTo>
                      <a:pt x="52" y="297"/>
                    </a:lnTo>
                    <a:lnTo>
                      <a:pt x="31" y="311"/>
                    </a:lnTo>
                    <a:lnTo>
                      <a:pt x="25" y="306"/>
                    </a:lnTo>
                    <a:lnTo>
                      <a:pt x="16" y="304"/>
                    </a:lnTo>
                    <a:lnTo>
                      <a:pt x="8" y="306"/>
                    </a:lnTo>
                    <a:lnTo>
                      <a:pt x="0" y="306"/>
                    </a:lnTo>
                    <a:lnTo>
                      <a:pt x="5" y="286"/>
                    </a:lnTo>
                    <a:lnTo>
                      <a:pt x="10" y="268"/>
                    </a:lnTo>
                    <a:lnTo>
                      <a:pt x="13" y="247"/>
                    </a:lnTo>
                    <a:lnTo>
                      <a:pt x="11" y="226"/>
                    </a:lnTo>
                    <a:lnTo>
                      <a:pt x="8" y="191"/>
                    </a:lnTo>
                    <a:lnTo>
                      <a:pt x="6" y="156"/>
                    </a:lnTo>
                    <a:lnTo>
                      <a:pt x="8" y="121"/>
                    </a:lnTo>
                    <a:lnTo>
                      <a:pt x="13" y="85"/>
                    </a:lnTo>
                    <a:lnTo>
                      <a:pt x="15" y="63"/>
                    </a:lnTo>
                    <a:lnTo>
                      <a:pt x="20" y="43"/>
                    </a:lnTo>
                    <a:lnTo>
                      <a:pt x="26" y="22"/>
                    </a:lnTo>
                    <a:lnTo>
                      <a:pt x="31" y="0"/>
                    </a:lnTo>
                    <a:lnTo>
                      <a:pt x="37" y="17"/>
                    </a:lnTo>
                    <a:lnTo>
                      <a:pt x="43" y="34"/>
                    </a:lnTo>
                    <a:lnTo>
                      <a:pt x="50" y="50"/>
                    </a:lnTo>
                    <a:lnTo>
                      <a:pt x="59" y="67"/>
                    </a:lnTo>
                    <a:lnTo>
                      <a:pt x="69" y="82"/>
                    </a:lnTo>
                    <a:lnTo>
                      <a:pt x="80" y="96"/>
                    </a:lnTo>
                    <a:lnTo>
                      <a:pt x="92" y="111"/>
                    </a:lnTo>
                    <a:lnTo>
                      <a:pt x="105" y="1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5" name="Freeform 657"/>
              <p:cNvSpPr>
                <a:spLocks/>
              </p:cNvSpPr>
              <p:nvPr/>
            </p:nvSpPr>
            <p:spPr bwMode="auto">
              <a:xfrm>
                <a:off x="1999" y="1510"/>
                <a:ext cx="8" cy="2"/>
              </a:xfrm>
              <a:custGeom>
                <a:avLst/>
                <a:gdLst>
                  <a:gd name="T0" fmla="*/ 22 w 22"/>
                  <a:gd name="T1" fmla="*/ 2 h 8"/>
                  <a:gd name="T2" fmla="*/ 22 w 22"/>
                  <a:gd name="T3" fmla="*/ 8 h 8"/>
                  <a:gd name="T4" fmla="*/ 16 w 22"/>
                  <a:gd name="T5" fmla="*/ 8 h 8"/>
                  <a:gd name="T6" fmla="*/ 11 w 22"/>
                  <a:gd name="T7" fmla="*/ 7 h 8"/>
                  <a:gd name="T8" fmla="*/ 5 w 22"/>
                  <a:gd name="T9" fmla="*/ 7 h 8"/>
                  <a:gd name="T10" fmla="*/ 0 w 22"/>
                  <a:gd name="T11" fmla="*/ 5 h 8"/>
                  <a:gd name="T12" fmla="*/ 2 w 22"/>
                  <a:gd name="T13" fmla="*/ 0 h 8"/>
                  <a:gd name="T14" fmla="*/ 7 w 22"/>
                  <a:gd name="T15" fmla="*/ 0 h 8"/>
                  <a:gd name="T16" fmla="*/ 11 w 22"/>
                  <a:gd name="T17" fmla="*/ 0 h 8"/>
                  <a:gd name="T18" fmla="*/ 18 w 22"/>
                  <a:gd name="T19" fmla="*/ 1 h 8"/>
                  <a:gd name="T20" fmla="*/ 22 w 22"/>
                  <a:gd name="T2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8">
                    <a:moveTo>
                      <a:pt x="22" y="2"/>
                    </a:moveTo>
                    <a:lnTo>
                      <a:pt x="22" y="8"/>
                    </a:lnTo>
                    <a:lnTo>
                      <a:pt x="16" y="8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6" name="Freeform 658"/>
              <p:cNvSpPr>
                <a:spLocks/>
              </p:cNvSpPr>
              <p:nvPr/>
            </p:nvSpPr>
            <p:spPr bwMode="auto">
              <a:xfrm>
                <a:off x="1978" y="1512"/>
                <a:ext cx="41" cy="30"/>
              </a:xfrm>
              <a:custGeom>
                <a:avLst/>
                <a:gdLst>
                  <a:gd name="T0" fmla="*/ 62 w 121"/>
                  <a:gd name="T1" fmla="*/ 45 h 89"/>
                  <a:gd name="T2" fmla="*/ 71 w 121"/>
                  <a:gd name="T3" fmla="*/ 45 h 89"/>
                  <a:gd name="T4" fmla="*/ 79 w 121"/>
                  <a:gd name="T5" fmla="*/ 44 h 89"/>
                  <a:gd name="T6" fmla="*/ 87 w 121"/>
                  <a:gd name="T7" fmla="*/ 43 h 89"/>
                  <a:gd name="T8" fmla="*/ 94 w 121"/>
                  <a:gd name="T9" fmla="*/ 39 h 89"/>
                  <a:gd name="T10" fmla="*/ 101 w 121"/>
                  <a:gd name="T11" fmla="*/ 37 h 89"/>
                  <a:gd name="T12" fmla="*/ 109 w 121"/>
                  <a:gd name="T13" fmla="*/ 33 h 89"/>
                  <a:gd name="T14" fmla="*/ 115 w 121"/>
                  <a:gd name="T15" fmla="*/ 28 h 89"/>
                  <a:gd name="T16" fmla="*/ 121 w 121"/>
                  <a:gd name="T17" fmla="*/ 23 h 89"/>
                  <a:gd name="T18" fmla="*/ 114 w 121"/>
                  <a:gd name="T19" fmla="*/ 35 h 89"/>
                  <a:gd name="T20" fmla="*/ 105 w 121"/>
                  <a:gd name="T21" fmla="*/ 48 h 89"/>
                  <a:gd name="T22" fmla="*/ 96 w 121"/>
                  <a:gd name="T23" fmla="*/ 60 h 89"/>
                  <a:gd name="T24" fmla="*/ 87 w 121"/>
                  <a:gd name="T25" fmla="*/ 70 h 89"/>
                  <a:gd name="T26" fmla="*/ 79 w 121"/>
                  <a:gd name="T27" fmla="*/ 78 h 89"/>
                  <a:gd name="T28" fmla="*/ 72 w 121"/>
                  <a:gd name="T29" fmla="*/ 84 h 89"/>
                  <a:gd name="T30" fmla="*/ 63 w 121"/>
                  <a:gd name="T31" fmla="*/ 89 h 89"/>
                  <a:gd name="T32" fmla="*/ 54 w 121"/>
                  <a:gd name="T33" fmla="*/ 88 h 89"/>
                  <a:gd name="T34" fmla="*/ 45 w 121"/>
                  <a:gd name="T35" fmla="*/ 79 h 89"/>
                  <a:gd name="T36" fmla="*/ 37 w 121"/>
                  <a:gd name="T37" fmla="*/ 71 h 89"/>
                  <a:gd name="T38" fmla="*/ 28 w 121"/>
                  <a:gd name="T39" fmla="*/ 60 h 89"/>
                  <a:gd name="T40" fmla="*/ 22 w 121"/>
                  <a:gd name="T41" fmla="*/ 49 h 89"/>
                  <a:gd name="T42" fmla="*/ 15 w 121"/>
                  <a:gd name="T43" fmla="*/ 37 h 89"/>
                  <a:gd name="T44" fmla="*/ 9 w 121"/>
                  <a:gd name="T45" fmla="*/ 24 h 89"/>
                  <a:gd name="T46" fmla="*/ 4 w 121"/>
                  <a:gd name="T47" fmla="*/ 12 h 89"/>
                  <a:gd name="T48" fmla="*/ 0 w 121"/>
                  <a:gd name="T49" fmla="*/ 0 h 89"/>
                  <a:gd name="T50" fmla="*/ 6 w 121"/>
                  <a:gd name="T51" fmla="*/ 7 h 89"/>
                  <a:gd name="T52" fmla="*/ 12 w 121"/>
                  <a:gd name="T53" fmla="*/ 16 h 89"/>
                  <a:gd name="T54" fmla="*/ 18 w 121"/>
                  <a:gd name="T55" fmla="*/ 23 h 89"/>
                  <a:gd name="T56" fmla="*/ 26 w 121"/>
                  <a:gd name="T57" fmla="*/ 29 h 89"/>
                  <a:gd name="T58" fmla="*/ 34 w 121"/>
                  <a:gd name="T59" fmla="*/ 35 h 89"/>
                  <a:gd name="T60" fmla="*/ 43 w 121"/>
                  <a:gd name="T61" fmla="*/ 40 h 89"/>
                  <a:gd name="T62" fmla="*/ 52 w 121"/>
                  <a:gd name="T63" fmla="*/ 44 h 89"/>
                  <a:gd name="T64" fmla="*/ 62 w 121"/>
                  <a:gd name="T65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89">
                    <a:moveTo>
                      <a:pt x="62" y="45"/>
                    </a:moveTo>
                    <a:lnTo>
                      <a:pt x="71" y="45"/>
                    </a:lnTo>
                    <a:lnTo>
                      <a:pt x="79" y="44"/>
                    </a:lnTo>
                    <a:lnTo>
                      <a:pt x="87" y="43"/>
                    </a:lnTo>
                    <a:lnTo>
                      <a:pt x="94" y="39"/>
                    </a:lnTo>
                    <a:lnTo>
                      <a:pt x="101" y="37"/>
                    </a:lnTo>
                    <a:lnTo>
                      <a:pt x="109" y="33"/>
                    </a:lnTo>
                    <a:lnTo>
                      <a:pt x="115" y="28"/>
                    </a:lnTo>
                    <a:lnTo>
                      <a:pt x="121" y="23"/>
                    </a:lnTo>
                    <a:lnTo>
                      <a:pt x="114" y="35"/>
                    </a:lnTo>
                    <a:lnTo>
                      <a:pt x="105" y="48"/>
                    </a:lnTo>
                    <a:lnTo>
                      <a:pt x="96" y="60"/>
                    </a:lnTo>
                    <a:lnTo>
                      <a:pt x="87" y="70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3" y="89"/>
                    </a:lnTo>
                    <a:lnTo>
                      <a:pt x="54" y="88"/>
                    </a:lnTo>
                    <a:lnTo>
                      <a:pt x="45" y="79"/>
                    </a:lnTo>
                    <a:lnTo>
                      <a:pt x="37" y="71"/>
                    </a:lnTo>
                    <a:lnTo>
                      <a:pt x="28" y="60"/>
                    </a:lnTo>
                    <a:lnTo>
                      <a:pt x="22" y="49"/>
                    </a:lnTo>
                    <a:lnTo>
                      <a:pt x="15" y="37"/>
                    </a:lnTo>
                    <a:lnTo>
                      <a:pt x="9" y="24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6" y="7"/>
                    </a:lnTo>
                    <a:lnTo>
                      <a:pt x="12" y="16"/>
                    </a:lnTo>
                    <a:lnTo>
                      <a:pt x="18" y="23"/>
                    </a:lnTo>
                    <a:lnTo>
                      <a:pt x="26" y="29"/>
                    </a:lnTo>
                    <a:lnTo>
                      <a:pt x="34" y="35"/>
                    </a:lnTo>
                    <a:lnTo>
                      <a:pt x="43" y="40"/>
                    </a:lnTo>
                    <a:lnTo>
                      <a:pt x="52" y="44"/>
                    </a:lnTo>
                    <a:lnTo>
                      <a:pt x="62" y="4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7" name="Freeform 659"/>
              <p:cNvSpPr>
                <a:spLocks/>
              </p:cNvSpPr>
              <p:nvPr/>
            </p:nvSpPr>
            <p:spPr bwMode="auto">
              <a:xfrm>
                <a:off x="2114" y="1513"/>
                <a:ext cx="25" cy="8"/>
              </a:xfrm>
              <a:custGeom>
                <a:avLst/>
                <a:gdLst>
                  <a:gd name="T0" fmla="*/ 76 w 76"/>
                  <a:gd name="T1" fmla="*/ 20 h 23"/>
                  <a:gd name="T2" fmla="*/ 76 w 76"/>
                  <a:gd name="T3" fmla="*/ 23 h 23"/>
                  <a:gd name="T4" fmla="*/ 69 w 76"/>
                  <a:gd name="T5" fmla="*/ 22 h 23"/>
                  <a:gd name="T6" fmla="*/ 63 w 76"/>
                  <a:gd name="T7" fmla="*/ 20 h 23"/>
                  <a:gd name="T8" fmla="*/ 57 w 76"/>
                  <a:gd name="T9" fmla="*/ 18 h 23"/>
                  <a:gd name="T10" fmla="*/ 50 w 76"/>
                  <a:gd name="T11" fmla="*/ 17 h 23"/>
                  <a:gd name="T12" fmla="*/ 44 w 76"/>
                  <a:gd name="T13" fmla="*/ 16 h 23"/>
                  <a:gd name="T14" fmla="*/ 38 w 76"/>
                  <a:gd name="T15" fmla="*/ 16 h 23"/>
                  <a:gd name="T16" fmla="*/ 30 w 76"/>
                  <a:gd name="T17" fmla="*/ 14 h 23"/>
                  <a:gd name="T18" fmla="*/ 24 w 76"/>
                  <a:gd name="T19" fmla="*/ 14 h 23"/>
                  <a:gd name="T20" fmla="*/ 18 w 76"/>
                  <a:gd name="T21" fmla="*/ 14 h 23"/>
                  <a:gd name="T22" fmla="*/ 12 w 76"/>
                  <a:gd name="T23" fmla="*/ 13 h 23"/>
                  <a:gd name="T24" fmla="*/ 6 w 76"/>
                  <a:gd name="T25" fmla="*/ 12 h 23"/>
                  <a:gd name="T26" fmla="*/ 0 w 76"/>
                  <a:gd name="T27" fmla="*/ 11 h 23"/>
                  <a:gd name="T28" fmla="*/ 2 w 76"/>
                  <a:gd name="T29" fmla="*/ 7 h 23"/>
                  <a:gd name="T30" fmla="*/ 6 w 76"/>
                  <a:gd name="T31" fmla="*/ 3 h 23"/>
                  <a:gd name="T32" fmla="*/ 10 w 76"/>
                  <a:gd name="T33" fmla="*/ 0 h 23"/>
                  <a:gd name="T34" fmla="*/ 15 w 76"/>
                  <a:gd name="T35" fmla="*/ 0 h 23"/>
                  <a:gd name="T36" fmla="*/ 23 w 76"/>
                  <a:gd name="T37" fmla="*/ 0 h 23"/>
                  <a:gd name="T38" fmla="*/ 32 w 76"/>
                  <a:gd name="T39" fmla="*/ 1 h 23"/>
                  <a:gd name="T40" fmla="*/ 39 w 76"/>
                  <a:gd name="T41" fmla="*/ 3 h 23"/>
                  <a:gd name="T42" fmla="*/ 47 w 76"/>
                  <a:gd name="T43" fmla="*/ 6 h 23"/>
                  <a:gd name="T44" fmla="*/ 55 w 76"/>
                  <a:gd name="T45" fmla="*/ 9 h 23"/>
                  <a:gd name="T46" fmla="*/ 62 w 76"/>
                  <a:gd name="T47" fmla="*/ 13 h 23"/>
                  <a:gd name="T48" fmla="*/ 68 w 76"/>
                  <a:gd name="T49" fmla="*/ 17 h 23"/>
                  <a:gd name="T50" fmla="*/ 76 w 76"/>
                  <a:gd name="T51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23">
                    <a:moveTo>
                      <a:pt x="76" y="20"/>
                    </a:moveTo>
                    <a:lnTo>
                      <a:pt x="76" y="23"/>
                    </a:lnTo>
                    <a:lnTo>
                      <a:pt x="69" y="22"/>
                    </a:lnTo>
                    <a:lnTo>
                      <a:pt x="63" y="20"/>
                    </a:lnTo>
                    <a:lnTo>
                      <a:pt x="57" y="18"/>
                    </a:lnTo>
                    <a:lnTo>
                      <a:pt x="50" y="17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2" y="13"/>
                    </a:lnTo>
                    <a:lnTo>
                      <a:pt x="6" y="12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2" y="1"/>
                    </a:lnTo>
                    <a:lnTo>
                      <a:pt x="39" y="3"/>
                    </a:lnTo>
                    <a:lnTo>
                      <a:pt x="47" y="6"/>
                    </a:lnTo>
                    <a:lnTo>
                      <a:pt x="55" y="9"/>
                    </a:lnTo>
                    <a:lnTo>
                      <a:pt x="62" y="13"/>
                    </a:lnTo>
                    <a:lnTo>
                      <a:pt x="68" y="17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8" name="Freeform 660"/>
              <p:cNvSpPr>
                <a:spLocks/>
              </p:cNvSpPr>
              <p:nvPr/>
            </p:nvSpPr>
            <p:spPr bwMode="auto">
              <a:xfrm>
                <a:off x="2028" y="1516"/>
                <a:ext cx="20" cy="70"/>
              </a:xfrm>
              <a:custGeom>
                <a:avLst/>
                <a:gdLst>
                  <a:gd name="T0" fmla="*/ 60 w 60"/>
                  <a:gd name="T1" fmla="*/ 60 h 211"/>
                  <a:gd name="T2" fmla="*/ 60 w 60"/>
                  <a:gd name="T3" fmla="*/ 69 h 211"/>
                  <a:gd name="T4" fmla="*/ 58 w 60"/>
                  <a:gd name="T5" fmla="*/ 76 h 211"/>
                  <a:gd name="T6" fmla="*/ 53 w 60"/>
                  <a:gd name="T7" fmla="*/ 82 h 211"/>
                  <a:gd name="T8" fmla="*/ 45 w 60"/>
                  <a:gd name="T9" fmla="*/ 87 h 211"/>
                  <a:gd name="T10" fmla="*/ 43 w 60"/>
                  <a:gd name="T11" fmla="*/ 94 h 211"/>
                  <a:gd name="T12" fmla="*/ 44 w 60"/>
                  <a:gd name="T13" fmla="*/ 102 h 211"/>
                  <a:gd name="T14" fmla="*/ 47 w 60"/>
                  <a:gd name="T15" fmla="*/ 109 h 211"/>
                  <a:gd name="T16" fmla="*/ 49 w 60"/>
                  <a:gd name="T17" fmla="*/ 116 h 211"/>
                  <a:gd name="T18" fmla="*/ 50 w 60"/>
                  <a:gd name="T19" fmla="*/ 131 h 211"/>
                  <a:gd name="T20" fmla="*/ 49 w 60"/>
                  <a:gd name="T21" fmla="*/ 143 h 211"/>
                  <a:gd name="T22" fmla="*/ 44 w 60"/>
                  <a:gd name="T23" fmla="*/ 156 h 211"/>
                  <a:gd name="T24" fmla="*/ 37 w 60"/>
                  <a:gd name="T25" fmla="*/ 168 h 211"/>
                  <a:gd name="T26" fmla="*/ 28 w 60"/>
                  <a:gd name="T27" fmla="*/ 179 h 211"/>
                  <a:gd name="T28" fmla="*/ 19 w 60"/>
                  <a:gd name="T29" fmla="*/ 190 h 211"/>
                  <a:gd name="T30" fmla="*/ 10 w 60"/>
                  <a:gd name="T31" fmla="*/ 200 h 211"/>
                  <a:gd name="T32" fmla="*/ 0 w 60"/>
                  <a:gd name="T33" fmla="*/ 211 h 211"/>
                  <a:gd name="T34" fmla="*/ 4 w 60"/>
                  <a:gd name="T35" fmla="*/ 202 h 211"/>
                  <a:gd name="T36" fmla="*/ 8 w 60"/>
                  <a:gd name="T37" fmla="*/ 193 h 211"/>
                  <a:gd name="T38" fmla="*/ 14 w 60"/>
                  <a:gd name="T39" fmla="*/ 185 h 211"/>
                  <a:gd name="T40" fmla="*/ 20 w 60"/>
                  <a:gd name="T41" fmla="*/ 176 h 211"/>
                  <a:gd name="T42" fmla="*/ 26 w 60"/>
                  <a:gd name="T43" fmla="*/ 168 h 211"/>
                  <a:gd name="T44" fmla="*/ 32 w 60"/>
                  <a:gd name="T45" fmla="*/ 160 h 211"/>
                  <a:gd name="T46" fmla="*/ 38 w 60"/>
                  <a:gd name="T47" fmla="*/ 152 h 211"/>
                  <a:gd name="T48" fmla="*/ 44 w 60"/>
                  <a:gd name="T49" fmla="*/ 143 h 211"/>
                  <a:gd name="T50" fmla="*/ 42 w 60"/>
                  <a:gd name="T51" fmla="*/ 131 h 211"/>
                  <a:gd name="T52" fmla="*/ 37 w 60"/>
                  <a:gd name="T53" fmla="*/ 119 h 211"/>
                  <a:gd name="T54" fmla="*/ 32 w 60"/>
                  <a:gd name="T55" fmla="*/ 108 h 211"/>
                  <a:gd name="T56" fmla="*/ 27 w 60"/>
                  <a:gd name="T57" fmla="*/ 96 h 211"/>
                  <a:gd name="T58" fmla="*/ 31 w 60"/>
                  <a:gd name="T59" fmla="*/ 87 h 211"/>
                  <a:gd name="T60" fmla="*/ 34 w 60"/>
                  <a:gd name="T61" fmla="*/ 80 h 211"/>
                  <a:gd name="T62" fmla="*/ 41 w 60"/>
                  <a:gd name="T63" fmla="*/ 74 h 211"/>
                  <a:gd name="T64" fmla="*/ 49 w 60"/>
                  <a:gd name="T65" fmla="*/ 71 h 211"/>
                  <a:gd name="T66" fmla="*/ 49 w 60"/>
                  <a:gd name="T67" fmla="*/ 54 h 211"/>
                  <a:gd name="T68" fmla="*/ 44 w 60"/>
                  <a:gd name="T69" fmla="*/ 36 h 211"/>
                  <a:gd name="T70" fmla="*/ 38 w 60"/>
                  <a:gd name="T71" fmla="*/ 17 h 211"/>
                  <a:gd name="T72" fmla="*/ 32 w 60"/>
                  <a:gd name="T73" fmla="*/ 0 h 211"/>
                  <a:gd name="T74" fmla="*/ 41 w 60"/>
                  <a:gd name="T75" fmla="*/ 14 h 211"/>
                  <a:gd name="T76" fmla="*/ 48 w 60"/>
                  <a:gd name="T77" fmla="*/ 28 h 211"/>
                  <a:gd name="T78" fmla="*/ 54 w 60"/>
                  <a:gd name="T79" fmla="*/ 44 h 211"/>
                  <a:gd name="T80" fmla="*/ 60 w 60"/>
                  <a:gd name="T81" fmla="*/ 6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" h="211">
                    <a:moveTo>
                      <a:pt x="60" y="60"/>
                    </a:moveTo>
                    <a:lnTo>
                      <a:pt x="60" y="69"/>
                    </a:lnTo>
                    <a:lnTo>
                      <a:pt x="58" y="76"/>
                    </a:lnTo>
                    <a:lnTo>
                      <a:pt x="53" y="82"/>
                    </a:lnTo>
                    <a:lnTo>
                      <a:pt x="45" y="87"/>
                    </a:lnTo>
                    <a:lnTo>
                      <a:pt x="43" y="94"/>
                    </a:lnTo>
                    <a:lnTo>
                      <a:pt x="44" y="102"/>
                    </a:lnTo>
                    <a:lnTo>
                      <a:pt x="47" y="109"/>
                    </a:lnTo>
                    <a:lnTo>
                      <a:pt x="49" y="116"/>
                    </a:lnTo>
                    <a:lnTo>
                      <a:pt x="50" y="131"/>
                    </a:lnTo>
                    <a:lnTo>
                      <a:pt x="49" y="143"/>
                    </a:lnTo>
                    <a:lnTo>
                      <a:pt x="44" y="156"/>
                    </a:lnTo>
                    <a:lnTo>
                      <a:pt x="37" y="168"/>
                    </a:lnTo>
                    <a:lnTo>
                      <a:pt x="28" y="179"/>
                    </a:lnTo>
                    <a:lnTo>
                      <a:pt x="19" y="190"/>
                    </a:lnTo>
                    <a:lnTo>
                      <a:pt x="10" y="200"/>
                    </a:lnTo>
                    <a:lnTo>
                      <a:pt x="0" y="211"/>
                    </a:lnTo>
                    <a:lnTo>
                      <a:pt x="4" y="202"/>
                    </a:lnTo>
                    <a:lnTo>
                      <a:pt x="8" y="193"/>
                    </a:lnTo>
                    <a:lnTo>
                      <a:pt x="14" y="185"/>
                    </a:lnTo>
                    <a:lnTo>
                      <a:pt x="20" y="176"/>
                    </a:lnTo>
                    <a:lnTo>
                      <a:pt x="26" y="168"/>
                    </a:lnTo>
                    <a:lnTo>
                      <a:pt x="32" y="160"/>
                    </a:lnTo>
                    <a:lnTo>
                      <a:pt x="38" y="152"/>
                    </a:lnTo>
                    <a:lnTo>
                      <a:pt x="44" y="143"/>
                    </a:lnTo>
                    <a:lnTo>
                      <a:pt x="42" y="131"/>
                    </a:lnTo>
                    <a:lnTo>
                      <a:pt x="37" y="119"/>
                    </a:lnTo>
                    <a:lnTo>
                      <a:pt x="32" y="108"/>
                    </a:lnTo>
                    <a:lnTo>
                      <a:pt x="27" y="96"/>
                    </a:lnTo>
                    <a:lnTo>
                      <a:pt x="31" y="87"/>
                    </a:lnTo>
                    <a:lnTo>
                      <a:pt x="34" y="80"/>
                    </a:lnTo>
                    <a:lnTo>
                      <a:pt x="41" y="74"/>
                    </a:lnTo>
                    <a:lnTo>
                      <a:pt x="49" y="71"/>
                    </a:lnTo>
                    <a:lnTo>
                      <a:pt x="49" y="54"/>
                    </a:lnTo>
                    <a:lnTo>
                      <a:pt x="44" y="36"/>
                    </a:lnTo>
                    <a:lnTo>
                      <a:pt x="38" y="17"/>
                    </a:lnTo>
                    <a:lnTo>
                      <a:pt x="32" y="0"/>
                    </a:lnTo>
                    <a:lnTo>
                      <a:pt x="41" y="14"/>
                    </a:lnTo>
                    <a:lnTo>
                      <a:pt x="48" y="28"/>
                    </a:lnTo>
                    <a:lnTo>
                      <a:pt x="54" y="44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9" name="Freeform 661"/>
              <p:cNvSpPr>
                <a:spLocks/>
              </p:cNvSpPr>
              <p:nvPr/>
            </p:nvSpPr>
            <p:spPr bwMode="auto">
              <a:xfrm>
                <a:off x="2149" y="1519"/>
                <a:ext cx="27" cy="5"/>
              </a:xfrm>
              <a:custGeom>
                <a:avLst/>
                <a:gdLst>
                  <a:gd name="T0" fmla="*/ 79 w 82"/>
                  <a:gd name="T1" fmla="*/ 2 h 15"/>
                  <a:gd name="T2" fmla="*/ 82 w 82"/>
                  <a:gd name="T3" fmla="*/ 5 h 15"/>
                  <a:gd name="T4" fmla="*/ 80 w 82"/>
                  <a:gd name="T5" fmla="*/ 6 h 15"/>
                  <a:gd name="T6" fmla="*/ 78 w 82"/>
                  <a:gd name="T7" fmla="*/ 9 h 15"/>
                  <a:gd name="T8" fmla="*/ 75 w 82"/>
                  <a:gd name="T9" fmla="*/ 11 h 15"/>
                  <a:gd name="T10" fmla="*/ 66 w 82"/>
                  <a:gd name="T11" fmla="*/ 13 h 15"/>
                  <a:gd name="T12" fmla="*/ 57 w 82"/>
                  <a:gd name="T13" fmla="*/ 13 h 15"/>
                  <a:gd name="T14" fmla="*/ 49 w 82"/>
                  <a:gd name="T15" fmla="*/ 15 h 15"/>
                  <a:gd name="T16" fmla="*/ 40 w 82"/>
                  <a:gd name="T17" fmla="*/ 15 h 15"/>
                  <a:gd name="T18" fmla="*/ 31 w 82"/>
                  <a:gd name="T19" fmla="*/ 15 h 15"/>
                  <a:gd name="T20" fmla="*/ 23 w 82"/>
                  <a:gd name="T21" fmla="*/ 13 h 15"/>
                  <a:gd name="T22" fmla="*/ 16 w 82"/>
                  <a:gd name="T23" fmla="*/ 13 h 15"/>
                  <a:gd name="T24" fmla="*/ 7 w 82"/>
                  <a:gd name="T25" fmla="*/ 12 h 15"/>
                  <a:gd name="T26" fmla="*/ 0 w 82"/>
                  <a:gd name="T27" fmla="*/ 10 h 15"/>
                  <a:gd name="T28" fmla="*/ 0 w 82"/>
                  <a:gd name="T29" fmla="*/ 9 h 15"/>
                  <a:gd name="T30" fmla="*/ 9 w 82"/>
                  <a:gd name="T31" fmla="*/ 7 h 15"/>
                  <a:gd name="T32" fmla="*/ 19 w 82"/>
                  <a:gd name="T33" fmla="*/ 6 h 15"/>
                  <a:gd name="T34" fmla="*/ 29 w 82"/>
                  <a:gd name="T35" fmla="*/ 4 h 15"/>
                  <a:gd name="T36" fmla="*/ 40 w 82"/>
                  <a:gd name="T37" fmla="*/ 2 h 15"/>
                  <a:gd name="T38" fmla="*/ 50 w 82"/>
                  <a:gd name="T39" fmla="*/ 1 h 15"/>
                  <a:gd name="T40" fmla="*/ 60 w 82"/>
                  <a:gd name="T41" fmla="*/ 0 h 15"/>
                  <a:gd name="T42" fmla="*/ 69 w 82"/>
                  <a:gd name="T43" fmla="*/ 0 h 15"/>
                  <a:gd name="T44" fmla="*/ 79 w 82"/>
                  <a:gd name="T4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" h="15">
                    <a:moveTo>
                      <a:pt x="79" y="2"/>
                    </a:moveTo>
                    <a:lnTo>
                      <a:pt x="82" y="5"/>
                    </a:lnTo>
                    <a:lnTo>
                      <a:pt x="80" y="6"/>
                    </a:lnTo>
                    <a:lnTo>
                      <a:pt x="78" y="9"/>
                    </a:lnTo>
                    <a:lnTo>
                      <a:pt x="75" y="11"/>
                    </a:lnTo>
                    <a:lnTo>
                      <a:pt x="66" y="13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0" y="15"/>
                    </a:lnTo>
                    <a:lnTo>
                      <a:pt x="31" y="15"/>
                    </a:lnTo>
                    <a:lnTo>
                      <a:pt x="23" y="13"/>
                    </a:lnTo>
                    <a:lnTo>
                      <a:pt x="16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9" y="7"/>
                    </a:lnTo>
                    <a:lnTo>
                      <a:pt x="19" y="6"/>
                    </a:lnTo>
                    <a:lnTo>
                      <a:pt x="29" y="4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69" y="0"/>
                    </a:lnTo>
                    <a:lnTo>
                      <a:pt x="7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0" name="Freeform 662"/>
              <p:cNvSpPr>
                <a:spLocks/>
              </p:cNvSpPr>
              <p:nvPr/>
            </p:nvSpPr>
            <p:spPr bwMode="auto">
              <a:xfrm>
                <a:off x="1861" y="1520"/>
                <a:ext cx="9" cy="13"/>
              </a:xfrm>
              <a:custGeom>
                <a:avLst/>
                <a:gdLst>
                  <a:gd name="T0" fmla="*/ 1 w 27"/>
                  <a:gd name="T1" fmla="*/ 38 h 38"/>
                  <a:gd name="T2" fmla="*/ 0 w 27"/>
                  <a:gd name="T3" fmla="*/ 36 h 38"/>
                  <a:gd name="T4" fmla="*/ 0 w 27"/>
                  <a:gd name="T5" fmla="*/ 35 h 38"/>
                  <a:gd name="T6" fmla="*/ 0 w 27"/>
                  <a:gd name="T7" fmla="*/ 32 h 38"/>
                  <a:gd name="T8" fmla="*/ 0 w 27"/>
                  <a:gd name="T9" fmla="*/ 30 h 38"/>
                  <a:gd name="T10" fmla="*/ 8 w 27"/>
                  <a:gd name="T11" fmla="*/ 24 h 38"/>
                  <a:gd name="T12" fmla="*/ 12 w 27"/>
                  <a:gd name="T13" fmla="*/ 15 h 38"/>
                  <a:gd name="T14" fmla="*/ 17 w 27"/>
                  <a:gd name="T15" fmla="*/ 7 h 38"/>
                  <a:gd name="T16" fmla="*/ 25 w 27"/>
                  <a:gd name="T17" fmla="*/ 0 h 38"/>
                  <a:gd name="T18" fmla="*/ 27 w 27"/>
                  <a:gd name="T19" fmla="*/ 3 h 38"/>
                  <a:gd name="T20" fmla="*/ 1 w 27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8">
                    <a:moveTo>
                      <a:pt x="1" y="38"/>
                    </a:move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8" y="24"/>
                    </a:lnTo>
                    <a:lnTo>
                      <a:pt x="12" y="15"/>
                    </a:lnTo>
                    <a:lnTo>
                      <a:pt x="17" y="7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1" name="Freeform 663"/>
              <p:cNvSpPr>
                <a:spLocks/>
              </p:cNvSpPr>
              <p:nvPr/>
            </p:nvSpPr>
            <p:spPr bwMode="auto">
              <a:xfrm>
                <a:off x="1788" y="1528"/>
                <a:ext cx="47" cy="75"/>
              </a:xfrm>
              <a:custGeom>
                <a:avLst/>
                <a:gdLst>
                  <a:gd name="T0" fmla="*/ 59 w 141"/>
                  <a:gd name="T1" fmla="*/ 10 h 223"/>
                  <a:gd name="T2" fmla="*/ 66 w 141"/>
                  <a:gd name="T3" fmla="*/ 15 h 223"/>
                  <a:gd name="T4" fmla="*/ 74 w 141"/>
                  <a:gd name="T5" fmla="*/ 21 h 223"/>
                  <a:gd name="T6" fmla="*/ 81 w 141"/>
                  <a:gd name="T7" fmla="*/ 26 h 223"/>
                  <a:gd name="T8" fmla="*/ 90 w 141"/>
                  <a:gd name="T9" fmla="*/ 30 h 223"/>
                  <a:gd name="T10" fmla="*/ 98 w 141"/>
                  <a:gd name="T11" fmla="*/ 39 h 223"/>
                  <a:gd name="T12" fmla="*/ 107 w 141"/>
                  <a:gd name="T13" fmla="*/ 48 h 223"/>
                  <a:gd name="T14" fmla="*/ 113 w 141"/>
                  <a:gd name="T15" fmla="*/ 57 h 223"/>
                  <a:gd name="T16" fmla="*/ 119 w 141"/>
                  <a:gd name="T17" fmla="*/ 67 h 223"/>
                  <a:gd name="T18" fmla="*/ 125 w 141"/>
                  <a:gd name="T19" fmla="*/ 78 h 223"/>
                  <a:gd name="T20" fmla="*/ 130 w 141"/>
                  <a:gd name="T21" fmla="*/ 89 h 223"/>
                  <a:gd name="T22" fmla="*/ 135 w 141"/>
                  <a:gd name="T23" fmla="*/ 99 h 223"/>
                  <a:gd name="T24" fmla="*/ 141 w 141"/>
                  <a:gd name="T25" fmla="*/ 109 h 223"/>
                  <a:gd name="T26" fmla="*/ 141 w 141"/>
                  <a:gd name="T27" fmla="*/ 110 h 223"/>
                  <a:gd name="T28" fmla="*/ 141 w 141"/>
                  <a:gd name="T29" fmla="*/ 111 h 223"/>
                  <a:gd name="T30" fmla="*/ 140 w 141"/>
                  <a:gd name="T31" fmla="*/ 111 h 223"/>
                  <a:gd name="T32" fmla="*/ 138 w 141"/>
                  <a:gd name="T33" fmla="*/ 111 h 223"/>
                  <a:gd name="T34" fmla="*/ 132 w 141"/>
                  <a:gd name="T35" fmla="*/ 109 h 223"/>
                  <a:gd name="T36" fmla="*/ 126 w 141"/>
                  <a:gd name="T37" fmla="*/ 108 h 223"/>
                  <a:gd name="T38" fmla="*/ 121 w 141"/>
                  <a:gd name="T39" fmla="*/ 108 h 223"/>
                  <a:gd name="T40" fmla="*/ 115 w 141"/>
                  <a:gd name="T41" fmla="*/ 106 h 223"/>
                  <a:gd name="T42" fmla="*/ 110 w 141"/>
                  <a:gd name="T43" fmla="*/ 106 h 223"/>
                  <a:gd name="T44" fmla="*/ 104 w 141"/>
                  <a:gd name="T45" fmla="*/ 105 h 223"/>
                  <a:gd name="T46" fmla="*/ 99 w 141"/>
                  <a:gd name="T47" fmla="*/ 103 h 223"/>
                  <a:gd name="T48" fmla="*/ 93 w 141"/>
                  <a:gd name="T49" fmla="*/ 100 h 223"/>
                  <a:gd name="T50" fmla="*/ 88 w 141"/>
                  <a:gd name="T51" fmla="*/ 100 h 223"/>
                  <a:gd name="T52" fmla="*/ 83 w 141"/>
                  <a:gd name="T53" fmla="*/ 101 h 223"/>
                  <a:gd name="T54" fmla="*/ 79 w 141"/>
                  <a:gd name="T55" fmla="*/ 104 h 223"/>
                  <a:gd name="T56" fmla="*/ 74 w 141"/>
                  <a:gd name="T57" fmla="*/ 106 h 223"/>
                  <a:gd name="T58" fmla="*/ 71 w 141"/>
                  <a:gd name="T59" fmla="*/ 111 h 223"/>
                  <a:gd name="T60" fmla="*/ 71 w 141"/>
                  <a:gd name="T61" fmla="*/ 116 h 223"/>
                  <a:gd name="T62" fmla="*/ 70 w 141"/>
                  <a:gd name="T63" fmla="*/ 122 h 223"/>
                  <a:gd name="T64" fmla="*/ 71 w 141"/>
                  <a:gd name="T65" fmla="*/ 127 h 223"/>
                  <a:gd name="T66" fmla="*/ 71 w 141"/>
                  <a:gd name="T67" fmla="*/ 149 h 223"/>
                  <a:gd name="T68" fmla="*/ 72 w 141"/>
                  <a:gd name="T69" fmla="*/ 174 h 223"/>
                  <a:gd name="T70" fmla="*/ 72 w 141"/>
                  <a:gd name="T71" fmla="*/ 198 h 223"/>
                  <a:gd name="T72" fmla="*/ 72 w 141"/>
                  <a:gd name="T73" fmla="*/ 221 h 223"/>
                  <a:gd name="T74" fmla="*/ 61 w 141"/>
                  <a:gd name="T75" fmla="*/ 223 h 223"/>
                  <a:gd name="T76" fmla="*/ 58 w 141"/>
                  <a:gd name="T77" fmla="*/ 207 h 223"/>
                  <a:gd name="T78" fmla="*/ 55 w 141"/>
                  <a:gd name="T79" fmla="*/ 192 h 223"/>
                  <a:gd name="T80" fmla="*/ 52 w 141"/>
                  <a:gd name="T81" fmla="*/ 177 h 223"/>
                  <a:gd name="T82" fmla="*/ 48 w 141"/>
                  <a:gd name="T83" fmla="*/ 163 h 223"/>
                  <a:gd name="T84" fmla="*/ 43 w 141"/>
                  <a:gd name="T85" fmla="*/ 144 h 223"/>
                  <a:gd name="T86" fmla="*/ 39 w 141"/>
                  <a:gd name="T87" fmla="*/ 126 h 223"/>
                  <a:gd name="T88" fmla="*/ 33 w 141"/>
                  <a:gd name="T89" fmla="*/ 108 h 223"/>
                  <a:gd name="T90" fmla="*/ 27 w 141"/>
                  <a:gd name="T91" fmla="*/ 90 h 223"/>
                  <a:gd name="T92" fmla="*/ 19 w 141"/>
                  <a:gd name="T93" fmla="*/ 72 h 223"/>
                  <a:gd name="T94" fmla="*/ 13 w 141"/>
                  <a:gd name="T95" fmla="*/ 54 h 223"/>
                  <a:gd name="T96" fmla="*/ 6 w 141"/>
                  <a:gd name="T97" fmla="*/ 34 h 223"/>
                  <a:gd name="T98" fmla="*/ 0 w 141"/>
                  <a:gd name="T99" fmla="*/ 16 h 223"/>
                  <a:gd name="T100" fmla="*/ 5 w 141"/>
                  <a:gd name="T101" fmla="*/ 7 h 223"/>
                  <a:gd name="T102" fmla="*/ 11 w 141"/>
                  <a:gd name="T103" fmla="*/ 2 h 223"/>
                  <a:gd name="T104" fmla="*/ 19 w 141"/>
                  <a:gd name="T105" fmla="*/ 0 h 223"/>
                  <a:gd name="T106" fmla="*/ 26 w 141"/>
                  <a:gd name="T107" fmla="*/ 0 h 223"/>
                  <a:gd name="T108" fmla="*/ 35 w 141"/>
                  <a:gd name="T109" fmla="*/ 1 h 223"/>
                  <a:gd name="T110" fmla="*/ 43 w 141"/>
                  <a:gd name="T111" fmla="*/ 5 h 223"/>
                  <a:gd name="T112" fmla="*/ 50 w 141"/>
                  <a:gd name="T113" fmla="*/ 7 h 223"/>
                  <a:gd name="T114" fmla="*/ 59 w 141"/>
                  <a:gd name="T115" fmla="*/ 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1" h="223">
                    <a:moveTo>
                      <a:pt x="59" y="10"/>
                    </a:moveTo>
                    <a:lnTo>
                      <a:pt x="66" y="15"/>
                    </a:lnTo>
                    <a:lnTo>
                      <a:pt x="74" y="21"/>
                    </a:lnTo>
                    <a:lnTo>
                      <a:pt x="81" y="26"/>
                    </a:lnTo>
                    <a:lnTo>
                      <a:pt x="90" y="30"/>
                    </a:lnTo>
                    <a:lnTo>
                      <a:pt x="98" y="39"/>
                    </a:lnTo>
                    <a:lnTo>
                      <a:pt x="107" y="48"/>
                    </a:lnTo>
                    <a:lnTo>
                      <a:pt x="113" y="57"/>
                    </a:lnTo>
                    <a:lnTo>
                      <a:pt x="119" y="67"/>
                    </a:lnTo>
                    <a:lnTo>
                      <a:pt x="125" y="78"/>
                    </a:lnTo>
                    <a:lnTo>
                      <a:pt x="130" y="89"/>
                    </a:lnTo>
                    <a:lnTo>
                      <a:pt x="135" y="99"/>
                    </a:lnTo>
                    <a:lnTo>
                      <a:pt x="141" y="109"/>
                    </a:lnTo>
                    <a:lnTo>
                      <a:pt x="141" y="110"/>
                    </a:lnTo>
                    <a:lnTo>
                      <a:pt x="141" y="111"/>
                    </a:lnTo>
                    <a:lnTo>
                      <a:pt x="140" y="111"/>
                    </a:lnTo>
                    <a:lnTo>
                      <a:pt x="138" y="111"/>
                    </a:lnTo>
                    <a:lnTo>
                      <a:pt x="132" y="109"/>
                    </a:lnTo>
                    <a:lnTo>
                      <a:pt x="126" y="108"/>
                    </a:lnTo>
                    <a:lnTo>
                      <a:pt x="121" y="108"/>
                    </a:lnTo>
                    <a:lnTo>
                      <a:pt x="115" y="106"/>
                    </a:lnTo>
                    <a:lnTo>
                      <a:pt x="110" y="106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93" y="100"/>
                    </a:lnTo>
                    <a:lnTo>
                      <a:pt x="88" y="100"/>
                    </a:lnTo>
                    <a:lnTo>
                      <a:pt x="83" y="101"/>
                    </a:lnTo>
                    <a:lnTo>
                      <a:pt x="79" y="104"/>
                    </a:lnTo>
                    <a:lnTo>
                      <a:pt x="74" y="106"/>
                    </a:lnTo>
                    <a:lnTo>
                      <a:pt x="71" y="111"/>
                    </a:lnTo>
                    <a:lnTo>
                      <a:pt x="71" y="116"/>
                    </a:lnTo>
                    <a:lnTo>
                      <a:pt x="70" y="122"/>
                    </a:lnTo>
                    <a:lnTo>
                      <a:pt x="71" y="127"/>
                    </a:lnTo>
                    <a:lnTo>
                      <a:pt x="71" y="149"/>
                    </a:lnTo>
                    <a:lnTo>
                      <a:pt x="72" y="174"/>
                    </a:lnTo>
                    <a:lnTo>
                      <a:pt x="72" y="198"/>
                    </a:lnTo>
                    <a:lnTo>
                      <a:pt x="72" y="221"/>
                    </a:lnTo>
                    <a:lnTo>
                      <a:pt x="61" y="223"/>
                    </a:lnTo>
                    <a:lnTo>
                      <a:pt x="58" y="207"/>
                    </a:lnTo>
                    <a:lnTo>
                      <a:pt x="55" y="192"/>
                    </a:lnTo>
                    <a:lnTo>
                      <a:pt x="52" y="177"/>
                    </a:lnTo>
                    <a:lnTo>
                      <a:pt x="48" y="163"/>
                    </a:lnTo>
                    <a:lnTo>
                      <a:pt x="43" y="144"/>
                    </a:lnTo>
                    <a:lnTo>
                      <a:pt x="39" y="126"/>
                    </a:lnTo>
                    <a:lnTo>
                      <a:pt x="33" y="108"/>
                    </a:lnTo>
                    <a:lnTo>
                      <a:pt x="27" y="90"/>
                    </a:lnTo>
                    <a:lnTo>
                      <a:pt x="19" y="72"/>
                    </a:lnTo>
                    <a:lnTo>
                      <a:pt x="13" y="54"/>
                    </a:lnTo>
                    <a:lnTo>
                      <a:pt x="6" y="34"/>
                    </a:lnTo>
                    <a:lnTo>
                      <a:pt x="0" y="16"/>
                    </a:lnTo>
                    <a:lnTo>
                      <a:pt x="5" y="7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3" y="5"/>
                    </a:lnTo>
                    <a:lnTo>
                      <a:pt x="50" y="7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2" name="Freeform 664"/>
              <p:cNvSpPr>
                <a:spLocks/>
              </p:cNvSpPr>
              <p:nvPr/>
            </p:nvSpPr>
            <p:spPr bwMode="auto">
              <a:xfrm>
                <a:off x="1862" y="1530"/>
                <a:ext cx="9" cy="27"/>
              </a:xfrm>
              <a:custGeom>
                <a:avLst/>
                <a:gdLst>
                  <a:gd name="T0" fmla="*/ 20 w 27"/>
                  <a:gd name="T1" fmla="*/ 50 h 82"/>
                  <a:gd name="T2" fmla="*/ 21 w 27"/>
                  <a:gd name="T3" fmla="*/ 52 h 82"/>
                  <a:gd name="T4" fmla="*/ 21 w 27"/>
                  <a:gd name="T5" fmla="*/ 55 h 82"/>
                  <a:gd name="T6" fmla="*/ 20 w 27"/>
                  <a:gd name="T7" fmla="*/ 59 h 82"/>
                  <a:gd name="T8" fmla="*/ 19 w 27"/>
                  <a:gd name="T9" fmla="*/ 61 h 82"/>
                  <a:gd name="T10" fmla="*/ 0 w 27"/>
                  <a:gd name="T11" fmla="*/ 82 h 82"/>
                  <a:gd name="T12" fmla="*/ 2 w 27"/>
                  <a:gd name="T13" fmla="*/ 71 h 82"/>
                  <a:gd name="T14" fmla="*/ 2 w 27"/>
                  <a:gd name="T15" fmla="*/ 61 h 82"/>
                  <a:gd name="T16" fmla="*/ 2 w 27"/>
                  <a:gd name="T17" fmla="*/ 51 h 82"/>
                  <a:gd name="T18" fmla="*/ 0 w 27"/>
                  <a:gd name="T19" fmla="*/ 41 h 82"/>
                  <a:gd name="T20" fmla="*/ 5 w 27"/>
                  <a:gd name="T21" fmla="*/ 34 h 82"/>
                  <a:gd name="T22" fmla="*/ 11 w 27"/>
                  <a:gd name="T23" fmla="*/ 27 h 82"/>
                  <a:gd name="T24" fmla="*/ 16 w 27"/>
                  <a:gd name="T25" fmla="*/ 19 h 82"/>
                  <a:gd name="T26" fmla="*/ 19 w 27"/>
                  <a:gd name="T27" fmla="*/ 12 h 82"/>
                  <a:gd name="T28" fmla="*/ 22 w 27"/>
                  <a:gd name="T29" fmla="*/ 10 h 82"/>
                  <a:gd name="T30" fmla="*/ 25 w 27"/>
                  <a:gd name="T31" fmla="*/ 6 h 82"/>
                  <a:gd name="T32" fmla="*/ 26 w 27"/>
                  <a:gd name="T33" fmla="*/ 3 h 82"/>
                  <a:gd name="T34" fmla="*/ 27 w 27"/>
                  <a:gd name="T35" fmla="*/ 0 h 82"/>
                  <a:gd name="T36" fmla="*/ 26 w 27"/>
                  <a:gd name="T37" fmla="*/ 12 h 82"/>
                  <a:gd name="T38" fmla="*/ 25 w 27"/>
                  <a:gd name="T39" fmla="*/ 24 h 82"/>
                  <a:gd name="T40" fmla="*/ 22 w 27"/>
                  <a:gd name="T41" fmla="*/ 38 h 82"/>
                  <a:gd name="T42" fmla="*/ 20 w 27"/>
                  <a:gd name="T43" fmla="*/ 5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82">
                    <a:moveTo>
                      <a:pt x="20" y="50"/>
                    </a:moveTo>
                    <a:lnTo>
                      <a:pt x="21" y="52"/>
                    </a:lnTo>
                    <a:lnTo>
                      <a:pt x="21" y="55"/>
                    </a:lnTo>
                    <a:lnTo>
                      <a:pt x="20" y="59"/>
                    </a:lnTo>
                    <a:lnTo>
                      <a:pt x="19" y="61"/>
                    </a:lnTo>
                    <a:lnTo>
                      <a:pt x="0" y="82"/>
                    </a:lnTo>
                    <a:lnTo>
                      <a:pt x="2" y="71"/>
                    </a:lnTo>
                    <a:lnTo>
                      <a:pt x="2" y="61"/>
                    </a:lnTo>
                    <a:lnTo>
                      <a:pt x="2" y="51"/>
                    </a:lnTo>
                    <a:lnTo>
                      <a:pt x="0" y="41"/>
                    </a:lnTo>
                    <a:lnTo>
                      <a:pt x="5" y="34"/>
                    </a:lnTo>
                    <a:lnTo>
                      <a:pt x="11" y="27"/>
                    </a:lnTo>
                    <a:lnTo>
                      <a:pt x="16" y="19"/>
                    </a:lnTo>
                    <a:lnTo>
                      <a:pt x="19" y="12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6" y="3"/>
                    </a:lnTo>
                    <a:lnTo>
                      <a:pt x="27" y="0"/>
                    </a:lnTo>
                    <a:lnTo>
                      <a:pt x="26" y="12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0" y="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3" name="Freeform 665"/>
              <p:cNvSpPr>
                <a:spLocks/>
              </p:cNvSpPr>
              <p:nvPr/>
            </p:nvSpPr>
            <p:spPr bwMode="auto">
              <a:xfrm>
                <a:off x="2009" y="1538"/>
                <a:ext cx="137" cy="120"/>
              </a:xfrm>
              <a:custGeom>
                <a:avLst/>
                <a:gdLst>
                  <a:gd name="T0" fmla="*/ 388 w 409"/>
                  <a:gd name="T1" fmla="*/ 10 h 359"/>
                  <a:gd name="T2" fmla="*/ 403 w 409"/>
                  <a:gd name="T3" fmla="*/ 30 h 359"/>
                  <a:gd name="T4" fmla="*/ 402 w 409"/>
                  <a:gd name="T5" fmla="*/ 52 h 359"/>
                  <a:gd name="T6" fmla="*/ 383 w 409"/>
                  <a:gd name="T7" fmla="*/ 74 h 359"/>
                  <a:gd name="T8" fmla="*/ 361 w 409"/>
                  <a:gd name="T9" fmla="*/ 95 h 359"/>
                  <a:gd name="T10" fmla="*/ 340 w 409"/>
                  <a:gd name="T11" fmla="*/ 114 h 359"/>
                  <a:gd name="T12" fmla="*/ 307 w 409"/>
                  <a:gd name="T13" fmla="*/ 142 h 359"/>
                  <a:gd name="T14" fmla="*/ 261 w 409"/>
                  <a:gd name="T15" fmla="*/ 174 h 359"/>
                  <a:gd name="T16" fmla="*/ 214 w 409"/>
                  <a:gd name="T17" fmla="*/ 206 h 359"/>
                  <a:gd name="T18" fmla="*/ 167 w 409"/>
                  <a:gd name="T19" fmla="*/ 237 h 359"/>
                  <a:gd name="T20" fmla="*/ 144 w 409"/>
                  <a:gd name="T21" fmla="*/ 254 h 359"/>
                  <a:gd name="T22" fmla="*/ 135 w 409"/>
                  <a:gd name="T23" fmla="*/ 274 h 359"/>
                  <a:gd name="T24" fmla="*/ 123 w 409"/>
                  <a:gd name="T25" fmla="*/ 293 h 359"/>
                  <a:gd name="T26" fmla="*/ 111 w 409"/>
                  <a:gd name="T27" fmla="*/ 305 h 359"/>
                  <a:gd name="T28" fmla="*/ 98 w 409"/>
                  <a:gd name="T29" fmla="*/ 316 h 359"/>
                  <a:gd name="T30" fmla="*/ 84 w 409"/>
                  <a:gd name="T31" fmla="*/ 325 h 359"/>
                  <a:gd name="T32" fmla="*/ 68 w 409"/>
                  <a:gd name="T33" fmla="*/ 330 h 359"/>
                  <a:gd name="T34" fmla="*/ 72 w 409"/>
                  <a:gd name="T35" fmla="*/ 325 h 359"/>
                  <a:gd name="T36" fmla="*/ 74 w 409"/>
                  <a:gd name="T37" fmla="*/ 319 h 359"/>
                  <a:gd name="T38" fmla="*/ 91 w 409"/>
                  <a:gd name="T39" fmla="*/ 307 h 359"/>
                  <a:gd name="T40" fmla="*/ 109 w 409"/>
                  <a:gd name="T41" fmla="*/ 296 h 359"/>
                  <a:gd name="T42" fmla="*/ 123 w 409"/>
                  <a:gd name="T43" fmla="*/ 283 h 359"/>
                  <a:gd name="T44" fmla="*/ 133 w 409"/>
                  <a:gd name="T45" fmla="*/ 265 h 359"/>
                  <a:gd name="T46" fmla="*/ 138 w 409"/>
                  <a:gd name="T47" fmla="*/ 254 h 359"/>
                  <a:gd name="T48" fmla="*/ 142 w 409"/>
                  <a:gd name="T49" fmla="*/ 243 h 359"/>
                  <a:gd name="T50" fmla="*/ 129 w 409"/>
                  <a:gd name="T51" fmla="*/ 246 h 359"/>
                  <a:gd name="T52" fmla="*/ 120 w 409"/>
                  <a:gd name="T53" fmla="*/ 261 h 359"/>
                  <a:gd name="T54" fmla="*/ 110 w 409"/>
                  <a:gd name="T55" fmla="*/ 276 h 359"/>
                  <a:gd name="T56" fmla="*/ 99 w 409"/>
                  <a:gd name="T57" fmla="*/ 288 h 359"/>
                  <a:gd name="T58" fmla="*/ 83 w 409"/>
                  <a:gd name="T59" fmla="*/ 298 h 359"/>
                  <a:gd name="T60" fmla="*/ 65 w 409"/>
                  <a:gd name="T61" fmla="*/ 305 h 359"/>
                  <a:gd name="T62" fmla="*/ 47 w 409"/>
                  <a:gd name="T63" fmla="*/ 314 h 359"/>
                  <a:gd name="T64" fmla="*/ 33 w 409"/>
                  <a:gd name="T65" fmla="*/ 326 h 359"/>
                  <a:gd name="T66" fmla="*/ 21 w 409"/>
                  <a:gd name="T67" fmla="*/ 343 h 359"/>
                  <a:gd name="T68" fmla="*/ 7 w 409"/>
                  <a:gd name="T69" fmla="*/ 355 h 359"/>
                  <a:gd name="T70" fmla="*/ 38 w 409"/>
                  <a:gd name="T71" fmla="*/ 284 h 359"/>
                  <a:gd name="T72" fmla="*/ 315 w 409"/>
                  <a:gd name="T73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9" h="359">
                    <a:moveTo>
                      <a:pt x="377" y="3"/>
                    </a:moveTo>
                    <a:lnTo>
                      <a:pt x="388" y="10"/>
                    </a:lnTo>
                    <a:lnTo>
                      <a:pt x="396" y="19"/>
                    </a:lnTo>
                    <a:lnTo>
                      <a:pt x="403" y="30"/>
                    </a:lnTo>
                    <a:lnTo>
                      <a:pt x="409" y="40"/>
                    </a:lnTo>
                    <a:lnTo>
                      <a:pt x="402" y="52"/>
                    </a:lnTo>
                    <a:lnTo>
                      <a:pt x="393" y="63"/>
                    </a:lnTo>
                    <a:lnTo>
                      <a:pt x="383" y="74"/>
                    </a:lnTo>
                    <a:lnTo>
                      <a:pt x="372" y="85"/>
                    </a:lnTo>
                    <a:lnTo>
                      <a:pt x="361" y="95"/>
                    </a:lnTo>
                    <a:lnTo>
                      <a:pt x="350" y="104"/>
                    </a:lnTo>
                    <a:lnTo>
                      <a:pt x="340" y="114"/>
                    </a:lnTo>
                    <a:lnTo>
                      <a:pt x="329" y="124"/>
                    </a:lnTo>
                    <a:lnTo>
                      <a:pt x="307" y="142"/>
                    </a:lnTo>
                    <a:lnTo>
                      <a:pt x="283" y="158"/>
                    </a:lnTo>
                    <a:lnTo>
                      <a:pt x="261" y="174"/>
                    </a:lnTo>
                    <a:lnTo>
                      <a:pt x="237" y="190"/>
                    </a:lnTo>
                    <a:lnTo>
                      <a:pt x="214" y="206"/>
                    </a:lnTo>
                    <a:lnTo>
                      <a:pt x="190" y="221"/>
                    </a:lnTo>
                    <a:lnTo>
                      <a:pt x="167" y="237"/>
                    </a:lnTo>
                    <a:lnTo>
                      <a:pt x="145" y="254"/>
                    </a:lnTo>
                    <a:lnTo>
                      <a:pt x="144" y="254"/>
                    </a:lnTo>
                    <a:lnTo>
                      <a:pt x="140" y="265"/>
                    </a:lnTo>
                    <a:lnTo>
                      <a:pt x="135" y="274"/>
                    </a:lnTo>
                    <a:lnTo>
                      <a:pt x="129" y="283"/>
                    </a:lnTo>
                    <a:lnTo>
                      <a:pt x="123" y="293"/>
                    </a:lnTo>
                    <a:lnTo>
                      <a:pt x="117" y="299"/>
                    </a:lnTo>
                    <a:lnTo>
                      <a:pt x="111" y="305"/>
                    </a:lnTo>
                    <a:lnTo>
                      <a:pt x="104" y="310"/>
                    </a:lnTo>
                    <a:lnTo>
                      <a:pt x="98" y="316"/>
                    </a:lnTo>
                    <a:lnTo>
                      <a:pt x="90" y="321"/>
                    </a:lnTo>
                    <a:lnTo>
                      <a:pt x="84" y="325"/>
                    </a:lnTo>
                    <a:lnTo>
                      <a:pt x="77" y="327"/>
                    </a:lnTo>
                    <a:lnTo>
                      <a:pt x="68" y="330"/>
                    </a:lnTo>
                    <a:lnTo>
                      <a:pt x="69" y="327"/>
                    </a:lnTo>
                    <a:lnTo>
                      <a:pt x="72" y="325"/>
                    </a:lnTo>
                    <a:lnTo>
                      <a:pt x="73" y="322"/>
                    </a:lnTo>
                    <a:lnTo>
                      <a:pt x="74" y="319"/>
                    </a:lnTo>
                    <a:lnTo>
                      <a:pt x="83" y="314"/>
                    </a:lnTo>
                    <a:lnTo>
                      <a:pt x="91" y="307"/>
                    </a:lnTo>
                    <a:lnTo>
                      <a:pt x="100" y="303"/>
                    </a:lnTo>
                    <a:lnTo>
                      <a:pt x="109" y="296"/>
                    </a:lnTo>
                    <a:lnTo>
                      <a:pt x="116" y="290"/>
                    </a:lnTo>
                    <a:lnTo>
                      <a:pt x="123" y="283"/>
                    </a:lnTo>
                    <a:lnTo>
                      <a:pt x="129" y="274"/>
                    </a:lnTo>
                    <a:lnTo>
                      <a:pt x="133" y="265"/>
                    </a:lnTo>
                    <a:lnTo>
                      <a:pt x="134" y="259"/>
                    </a:lnTo>
                    <a:lnTo>
                      <a:pt x="138" y="254"/>
                    </a:lnTo>
                    <a:lnTo>
                      <a:pt x="140" y="248"/>
                    </a:lnTo>
                    <a:lnTo>
                      <a:pt x="142" y="243"/>
                    </a:lnTo>
                    <a:lnTo>
                      <a:pt x="135" y="240"/>
                    </a:lnTo>
                    <a:lnTo>
                      <a:pt x="129" y="246"/>
                    </a:lnTo>
                    <a:lnTo>
                      <a:pt x="124" y="254"/>
                    </a:lnTo>
                    <a:lnTo>
                      <a:pt x="120" y="261"/>
                    </a:lnTo>
                    <a:lnTo>
                      <a:pt x="115" y="268"/>
                    </a:lnTo>
                    <a:lnTo>
                      <a:pt x="110" y="276"/>
                    </a:lnTo>
                    <a:lnTo>
                      <a:pt x="105" y="283"/>
                    </a:lnTo>
                    <a:lnTo>
                      <a:pt x="99" y="288"/>
                    </a:lnTo>
                    <a:lnTo>
                      <a:pt x="91" y="293"/>
                    </a:lnTo>
                    <a:lnTo>
                      <a:pt x="83" y="298"/>
                    </a:lnTo>
                    <a:lnTo>
                      <a:pt x="74" y="301"/>
                    </a:lnTo>
                    <a:lnTo>
                      <a:pt x="65" y="305"/>
                    </a:lnTo>
                    <a:lnTo>
                      <a:pt x="56" y="309"/>
                    </a:lnTo>
                    <a:lnTo>
                      <a:pt x="47" y="314"/>
                    </a:lnTo>
                    <a:lnTo>
                      <a:pt x="39" y="319"/>
                    </a:lnTo>
                    <a:lnTo>
                      <a:pt x="33" y="326"/>
                    </a:lnTo>
                    <a:lnTo>
                      <a:pt x="27" y="336"/>
                    </a:lnTo>
                    <a:lnTo>
                      <a:pt x="21" y="343"/>
                    </a:lnTo>
                    <a:lnTo>
                      <a:pt x="14" y="349"/>
                    </a:lnTo>
                    <a:lnTo>
                      <a:pt x="7" y="355"/>
                    </a:lnTo>
                    <a:lnTo>
                      <a:pt x="0" y="359"/>
                    </a:lnTo>
                    <a:lnTo>
                      <a:pt x="38" y="284"/>
                    </a:lnTo>
                    <a:lnTo>
                      <a:pt x="167" y="201"/>
                    </a:lnTo>
                    <a:lnTo>
                      <a:pt x="315" y="0"/>
                    </a:lnTo>
                    <a:lnTo>
                      <a:pt x="377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4" name="Freeform 666"/>
              <p:cNvSpPr>
                <a:spLocks/>
              </p:cNvSpPr>
              <p:nvPr/>
            </p:nvSpPr>
            <p:spPr bwMode="auto">
              <a:xfrm>
                <a:off x="1999" y="1530"/>
                <a:ext cx="136" cy="129"/>
              </a:xfrm>
              <a:custGeom>
                <a:avLst/>
                <a:gdLst>
                  <a:gd name="T0" fmla="*/ 30 w 408"/>
                  <a:gd name="T1" fmla="*/ 384 h 385"/>
                  <a:gd name="T2" fmla="*/ 26 w 408"/>
                  <a:gd name="T3" fmla="*/ 384 h 385"/>
                  <a:gd name="T4" fmla="*/ 19 w 408"/>
                  <a:gd name="T5" fmla="*/ 380 h 385"/>
                  <a:gd name="T6" fmla="*/ 21 w 408"/>
                  <a:gd name="T7" fmla="*/ 371 h 385"/>
                  <a:gd name="T8" fmla="*/ 55 w 408"/>
                  <a:gd name="T9" fmla="*/ 312 h 385"/>
                  <a:gd name="T10" fmla="*/ 56 w 408"/>
                  <a:gd name="T11" fmla="*/ 307 h 385"/>
                  <a:gd name="T12" fmla="*/ 55 w 408"/>
                  <a:gd name="T13" fmla="*/ 302 h 385"/>
                  <a:gd name="T14" fmla="*/ 44 w 408"/>
                  <a:gd name="T15" fmla="*/ 311 h 385"/>
                  <a:gd name="T16" fmla="*/ 34 w 408"/>
                  <a:gd name="T17" fmla="*/ 322 h 385"/>
                  <a:gd name="T18" fmla="*/ 17 w 408"/>
                  <a:gd name="T19" fmla="*/ 349 h 385"/>
                  <a:gd name="T20" fmla="*/ 6 w 408"/>
                  <a:gd name="T21" fmla="*/ 378 h 385"/>
                  <a:gd name="T22" fmla="*/ 4 w 408"/>
                  <a:gd name="T23" fmla="*/ 380 h 385"/>
                  <a:gd name="T24" fmla="*/ 0 w 408"/>
                  <a:gd name="T25" fmla="*/ 384 h 385"/>
                  <a:gd name="T26" fmla="*/ 8 w 408"/>
                  <a:gd name="T27" fmla="*/ 343 h 385"/>
                  <a:gd name="T28" fmla="*/ 27 w 408"/>
                  <a:gd name="T29" fmla="*/ 305 h 385"/>
                  <a:gd name="T30" fmla="*/ 42 w 408"/>
                  <a:gd name="T31" fmla="*/ 286 h 385"/>
                  <a:gd name="T32" fmla="*/ 59 w 408"/>
                  <a:gd name="T33" fmla="*/ 270 h 385"/>
                  <a:gd name="T34" fmla="*/ 87 w 408"/>
                  <a:gd name="T35" fmla="*/ 259 h 385"/>
                  <a:gd name="T36" fmla="*/ 116 w 408"/>
                  <a:gd name="T37" fmla="*/ 250 h 385"/>
                  <a:gd name="T38" fmla="*/ 144 w 408"/>
                  <a:gd name="T39" fmla="*/ 236 h 385"/>
                  <a:gd name="T40" fmla="*/ 166 w 408"/>
                  <a:gd name="T41" fmla="*/ 215 h 385"/>
                  <a:gd name="T42" fmla="*/ 202 w 408"/>
                  <a:gd name="T43" fmla="*/ 164 h 385"/>
                  <a:gd name="T44" fmla="*/ 239 w 408"/>
                  <a:gd name="T45" fmla="*/ 114 h 385"/>
                  <a:gd name="T46" fmla="*/ 278 w 408"/>
                  <a:gd name="T47" fmla="*/ 65 h 385"/>
                  <a:gd name="T48" fmla="*/ 319 w 408"/>
                  <a:gd name="T49" fmla="*/ 16 h 385"/>
                  <a:gd name="T50" fmla="*/ 329 w 408"/>
                  <a:gd name="T51" fmla="*/ 10 h 385"/>
                  <a:gd name="T52" fmla="*/ 338 w 408"/>
                  <a:gd name="T53" fmla="*/ 4 h 385"/>
                  <a:gd name="T54" fmla="*/ 349 w 408"/>
                  <a:gd name="T55" fmla="*/ 0 h 385"/>
                  <a:gd name="T56" fmla="*/ 360 w 408"/>
                  <a:gd name="T57" fmla="*/ 2 h 385"/>
                  <a:gd name="T58" fmla="*/ 373 w 408"/>
                  <a:gd name="T59" fmla="*/ 6 h 385"/>
                  <a:gd name="T60" fmla="*/ 385 w 408"/>
                  <a:gd name="T61" fmla="*/ 11 h 385"/>
                  <a:gd name="T62" fmla="*/ 397 w 408"/>
                  <a:gd name="T63" fmla="*/ 17 h 385"/>
                  <a:gd name="T64" fmla="*/ 408 w 408"/>
                  <a:gd name="T65" fmla="*/ 27 h 385"/>
                  <a:gd name="T66" fmla="*/ 363 w 408"/>
                  <a:gd name="T67" fmla="*/ 91 h 385"/>
                  <a:gd name="T68" fmla="*/ 334 w 408"/>
                  <a:gd name="T69" fmla="*/ 126 h 385"/>
                  <a:gd name="T70" fmla="*/ 318 w 408"/>
                  <a:gd name="T71" fmla="*/ 138 h 385"/>
                  <a:gd name="T72" fmla="*/ 317 w 408"/>
                  <a:gd name="T73" fmla="*/ 131 h 385"/>
                  <a:gd name="T74" fmla="*/ 314 w 408"/>
                  <a:gd name="T75" fmla="*/ 127 h 385"/>
                  <a:gd name="T76" fmla="*/ 297 w 408"/>
                  <a:gd name="T77" fmla="*/ 143 h 385"/>
                  <a:gd name="T78" fmla="*/ 274 w 408"/>
                  <a:gd name="T79" fmla="*/ 169 h 385"/>
                  <a:gd name="T80" fmla="*/ 247 w 408"/>
                  <a:gd name="T81" fmla="*/ 199 h 385"/>
                  <a:gd name="T82" fmla="*/ 224 w 408"/>
                  <a:gd name="T83" fmla="*/ 225 h 385"/>
                  <a:gd name="T84" fmla="*/ 203 w 408"/>
                  <a:gd name="T85" fmla="*/ 242 h 385"/>
                  <a:gd name="T86" fmla="*/ 186 w 408"/>
                  <a:gd name="T87" fmla="*/ 254 h 385"/>
                  <a:gd name="T88" fmla="*/ 174 w 408"/>
                  <a:gd name="T89" fmla="*/ 261 h 385"/>
                  <a:gd name="T90" fmla="*/ 157 w 408"/>
                  <a:gd name="T91" fmla="*/ 265 h 385"/>
                  <a:gd name="T92" fmla="*/ 142 w 408"/>
                  <a:gd name="T93" fmla="*/ 273 h 385"/>
                  <a:gd name="T94" fmla="*/ 129 w 408"/>
                  <a:gd name="T95" fmla="*/ 283 h 385"/>
                  <a:gd name="T96" fmla="*/ 107 w 408"/>
                  <a:gd name="T97" fmla="*/ 298 h 385"/>
                  <a:gd name="T98" fmla="*/ 85 w 408"/>
                  <a:gd name="T99" fmla="*/ 314 h 385"/>
                  <a:gd name="T100" fmla="*/ 71 w 408"/>
                  <a:gd name="T101" fmla="*/ 325 h 385"/>
                  <a:gd name="T102" fmla="*/ 65 w 408"/>
                  <a:gd name="T103" fmla="*/ 335 h 385"/>
                  <a:gd name="T104" fmla="*/ 56 w 408"/>
                  <a:gd name="T105" fmla="*/ 350 h 385"/>
                  <a:gd name="T106" fmla="*/ 44 w 408"/>
                  <a:gd name="T107" fmla="*/ 367 h 385"/>
                  <a:gd name="T108" fmla="*/ 31 w 408"/>
                  <a:gd name="T109" fmla="*/ 38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8" h="385">
                    <a:moveTo>
                      <a:pt x="31" y="383"/>
                    </a:moveTo>
                    <a:lnTo>
                      <a:pt x="30" y="384"/>
                    </a:lnTo>
                    <a:lnTo>
                      <a:pt x="27" y="384"/>
                    </a:lnTo>
                    <a:lnTo>
                      <a:pt x="26" y="384"/>
                    </a:lnTo>
                    <a:lnTo>
                      <a:pt x="23" y="385"/>
                    </a:lnTo>
                    <a:lnTo>
                      <a:pt x="19" y="380"/>
                    </a:lnTo>
                    <a:lnTo>
                      <a:pt x="20" y="376"/>
                    </a:lnTo>
                    <a:lnTo>
                      <a:pt x="21" y="371"/>
                    </a:lnTo>
                    <a:lnTo>
                      <a:pt x="23" y="365"/>
                    </a:lnTo>
                    <a:lnTo>
                      <a:pt x="55" y="312"/>
                    </a:lnTo>
                    <a:lnTo>
                      <a:pt x="55" y="309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5" y="302"/>
                    </a:lnTo>
                    <a:lnTo>
                      <a:pt x="49" y="306"/>
                    </a:lnTo>
                    <a:lnTo>
                      <a:pt x="44" y="311"/>
                    </a:lnTo>
                    <a:lnTo>
                      <a:pt x="39" y="317"/>
                    </a:lnTo>
                    <a:lnTo>
                      <a:pt x="34" y="322"/>
                    </a:lnTo>
                    <a:lnTo>
                      <a:pt x="25" y="335"/>
                    </a:lnTo>
                    <a:lnTo>
                      <a:pt x="17" y="349"/>
                    </a:lnTo>
                    <a:lnTo>
                      <a:pt x="10" y="363"/>
                    </a:lnTo>
                    <a:lnTo>
                      <a:pt x="6" y="378"/>
                    </a:lnTo>
                    <a:lnTo>
                      <a:pt x="5" y="379"/>
                    </a:lnTo>
                    <a:lnTo>
                      <a:pt x="4" y="380"/>
                    </a:lnTo>
                    <a:lnTo>
                      <a:pt x="1" y="383"/>
                    </a:lnTo>
                    <a:lnTo>
                      <a:pt x="0" y="384"/>
                    </a:lnTo>
                    <a:lnTo>
                      <a:pt x="0" y="363"/>
                    </a:lnTo>
                    <a:lnTo>
                      <a:pt x="8" y="343"/>
                    </a:lnTo>
                    <a:lnTo>
                      <a:pt x="17" y="324"/>
                    </a:lnTo>
                    <a:lnTo>
                      <a:pt x="27" y="305"/>
                    </a:lnTo>
                    <a:lnTo>
                      <a:pt x="34" y="295"/>
                    </a:lnTo>
                    <a:lnTo>
                      <a:pt x="42" y="286"/>
                    </a:lnTo>
                    <a:lnTo>
                      <a:pt x="49" y="278"/>
                    </a:lnTo>
                    <a:lnTo>
                      <a:pt x="59" y="270"/>
                    </a:lnTo>
                    <a:lnTo>
                      <a:pt x="74" y="264"/>
                    </a:lnTo>
                    <a:lnTo>
                      <a:pt x="87" y="259"/>
                    </a:lnTo>
                    <a:lnTo>
                      <a:pt x="102" y="254"/>
                    </a:lnTo>
                    <a:lnTo>
                      <a:pt x="116" y="250"/>
                    </a:lnTo>
                    <a:lnTo>
                      <a:pt x="131" y="243"/>
                    </a:lnTo>
                    <a:lnTo>
                      <a:pt x="144" y="236"/>
                    </a:lnTo>
                    <a:lnTo>
                      <a:pt x="155" y="226"/>
                    </a:lnTo>
                    <a:lnTo>
                      <a:pt x="166" y="215"/>
                    </a:lnTo>
                    <a:lnTo>
                      <a:pt x="184" y="190"/>
                    </a:lnTo>
                    <a:lnTo>
                      <a:pt x="202" y="164"/>
                    </a:lnTo>
                    <a:lnTo>
                      <a:pt x="220" y="139"/>
                    </a:lnTo>
                    <a:lnTo>
                      <a:pt x="239" y="114"/>
                    </a:lnTo>
                    <a:lnTo>
                      <a:pt x="258" y="89"/>
                    </a:lnTo>
                    <a:lnTo>
                      <a:pt x="278" y="65"/>
                    </a:lnTo>
                    <a:lnTo>
                      <a:pt x="298" y="40"/>
                    </a:lnTo>
                    <a:lnTo>
                      <a:pt x="319" y="16"/>
                    </a:lnTo>
                    <a:lnTo>
                      <a:pt x="324" y="13"/>
                    </a:lnTo>
                    <a:lnTo>
                      <a:pt x="329" y="10"/>
                    </a:lnTo>
                    <a:lnTo>
                      <a:pt x="333" y="6"/>
                    </a:lnTo>
                    <a:lnTo>
                      <a:pt x="338" y="4"/>
                    </a:lnTo>
                    <a:lnTo>
                      <a:pt x="342" y="1"/>
                    </a:lnTo>
                    <a:lnTo>
                      <a:pt x="349" y="0"/>
                    </a:lnTo>
                    <a:lnTo>
                      <a:pt x="353" y="0"/>
                    </a:lnTo>
                    <a:lnTo>
                      <a:pt x="360" y="2"/>
                    </a:lnTo>
                    <a:lnTo>
                      <a:pt x="366" y="4"/>
                    </a:lnTo>
                    <a:lnTo>
                      <a:pt x="373" y="6"/>
                    </a:lnTo>
                    <a:lnTo>
                      <a:pt x="379" y="7"/>
                    </a:lnTo>
                    <a:lnTo>
                      <a:pt x="385" y="11"/>
                    </a:lnTo>
                    <a:lnTo>
                      <a:pt x="391" y="13"/>
                    </a:lnTo>
                    <a:lnTo>
                      <a:pt x="397" y="17"/>
                    </a:lnTo>
                    <a:lnTo>
                      <a:pt x="403" y="22"/>
                    </a:lnTo>
                    <a:lnTo>
                      <a:pt x="408" y="27"/>
                    </a:lnTo>
                    <a:lnTo>
                      <a:pt x="384" y="62"/>
                    </a:lnTo>
                    <a:lnTo>
                      <a:pt x="363" y="91"/>
                    </a:lnTo>
                    <a:lnTo>
                      <a:pt x="346" y="111"/>
                    </a:lnTo>
                    <a:lnTo>
                      <a:pt x="334" y="126"/>
                    </a:lnTo>
                    <a:lnTo>
                      <a:pt x="324" y="135"/>
                    </a:lnTo>
                    <a:lnTo>
                      <a:pt x="318" y="138"/>
                    </a:lnTo>
                    <a:lnTo>
                      <a:pt x="316" y="137"/>
                    </a:lnTo>
                    <a:lnTo>
                      <a:pt x="317" y="131"/>
                    </a:lnTo>
                    <a:lnTo>
                      <a:pt x="317" y="126"/>
                    </a:lnTo>
                    <a:lnTo>
                      <a:pt x="314" y="127"/>
                    </a:lnTo>
                    <a:lnTo>
                      <a:pt x="307" y="133"/>
                    </a:lnTo>
                    <a:lnTo>
                      <a:pt x="297" y="143"/>
                    </a:lnTo>
                    <a:lnTo>
                      <a:pt x="286" y="155"/>
                    </a:lnTo>
                    <a:lnTo>
                      <a:pt x="274" y="169"/>
                    </a:lnTo>
                    <a:lnTo>
                      <a:pt x="261" y="185"/>
                    </a:lnTo>
                    <a:lnTo>
                      <a:pt x="247" y="199"/>
                    </a:lnTo>
                    <a:lnTo>
                      <a:pt x="235" y="213"/>
                    </a:lnTo>
                    <a:lnTo>
                      <a:pt x="224" y="225"/>
                    </a:lnTo>
                    <a:lnTo>
                      <a:pt x="213" y="235"/>
                    </a:lnTo>
                    <a:lnTo>
                      <a:pt x="203" y="242"/>
                    </a:lnTo>
                    <a:lnTo>
                      <a:pt x="195" y="250"/>
                    </a:lnTo>
                    <a:lnTo>
                      <a:pt x="186" y="254"/>
                    </a:lnTo>
                    <a:lnTo>
                      <a:pt x="179" y="258"/>
                    </a:lnTo>
                    <a:lnTo>
                      <a:pt x="174" y="261"/>
                    </a:lnTo>
                    <a:lnTo>
                      <a:pt x="165" y="263"/>
                    </a:lnTo>
                    <a:lnTo>
                      <a:pt x="157" y="265"/>
                    </a:lnTo>
                    <a:lnTo>
                      <a:pt x="149" y="268"/>
                    </a:lnTo>
                    <a:lnTo>
                      <a:pt x="142" y="273"/>
                    </a:lnTo>
                    <a:lnTo>
                      <a:pt x="137" y="276"/>
                    </a:lnTo>
                    <a:lnTo>
                      <a:pt x="129" y="283"/>
                    </a:lnTo>
                    <a:lnTo>
                      <a:pt x="118" y="290"/>
                    </a:lnTo>
                    <a:lnTo>
                      <a:pt x="107" y="298"/>
                    </a:lnTo>
                    <a:lnTo>
                      <a:pt x="94" y="306"/>
                    </a:lnTo>
                    <a:lnTo>
                      <a:pt x="85" y="314"/>
                    </a:lnTo>
                    <a:lnTo>
                      <a:pt x="76" y="320"/>
                    </a:lnTo>
                    <a:lnTo>
                      <a:pt x="71" y="325"/>
                    </a:lnTo>
                    <a:lnTo>
                      <a:pt x="69" y="330"/>
                    </a:lnTo>
                    <a:lnTo>
                      <a:pt x="65" y="335"/>
                    </a:lnTo>
                    <a:lnTo>
                      <a:pt x="60" y="343"/>
                    </a:lnTo>
                    <a:lnTo>
                      <a:pt x="56" y="350"/>
                    </a:lnTo>
                    <a:lnTo>
                      <a:pt x="50" y="358"/>
                    </a:lnTo>
                    <a:lnTo>
                      <a:pt x="44" y="367"/>
                    </a:lnTo>
                    <a:lnTo>
                      <a:pt x="38" y="376"/>
                    </a:lnTo>
                    <a:lnTo>
                      <a:pt x="31" y="3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5" name="Freeform 667"/>
              <p:cNvSpPr>
                <a:spLocks/>
              </p:cNvSpPr>
              <p:nvPr/>
            </p:nvSpPr>
            <p:spPr bwMode="auto">
              <a:xfrm>
                <a:off x="1883" y="1538"/>
                <a:ext cx="16" cy="6"/>
              </a:xfrm>
              <a:custGeom>
                <a:avLst/>
                <a:gdLst>
                  <a:gd name="T0" fmla="*/ 48 w 48"/>
                  <a:gd name="T1" fmla="*/ 2 h 18"/>
                  <a:gd name="T2" fmla="*/ 43 w 48"/>
                  <a:gd name="T3" fmla="*/ 8 h 18"/>
                  <a:gd name="T4" fmla="*/ 35 w 48"/>
                  <a:gd name="T5" fmla="*/ 10 h 18"/>
                  <a:gd name="T6" fmla="*/ 28 w 48"/>
                  <a:gd name="T7" fmla="*/ 11 h 18"/>
                  <a:gd name="T8" fmla="*/ 21 w 48"/>
                  <a:gd name="T9" fmla="*/ 14 h 18"/>
                  <a:gd name="T10" fmla="*/ 16 w 48"/>
                  <a:gd name="T11" fmla="*/ 15 h 18"/>
                  <a:gd name="T12" fmla="*/ 11 w 48"/>
                  <a:gd name="T13" fmla="*/ 16 h 18"/>
                  <a:gd name="T14" fmla="*/ 5 w 48"/>
                  <a:gd name="T15" fmla="*/ 18 h 18"/>
                  <a:gd name="T16" fmla="*/ 0 w 48"/>
                  <a:gd name="T17" fmla="*/ 16 h 18"/>
                  <a:gd name="T18" fmla="*/ 1 w 48"/>
                  <a:gd name="T19" fmla="*/ 11 h 18"/>
                  <a:gd name="T20" fmla="*/ 5 w 48"/>
                  <a:gd name="T21" fmla="*/ 8 h 18"/>
                  <a:gd name="T22" fmla="*/ 9 w 48"/>
                  <a:gd name="T23" fmla="*/ 7 h 18"/>
                  <a:gd name="T24" fmla="*/ 13 w 48"/>
                  <a:gd name="T25" fmla="*/ 4 h 18"/>
                  <a:gd name="T26" fmla="*/ 21 w 48"/>
                  <a:gd name="T27" fmla="*/ 3 h 18"/>
                  <a:gd name="T28" fmla="*/ 29 w 48"/>
                  <a:gd name="T29" fmla="*/ 2 h 18"/>
                  <a:gd name="T30" fmla="*/ 38 w 48"/>
                  <a:gd name="T31" fmla="*/ 0 h 18"/>
                  <a:gd name="T32" fmla="*/ 46 w 48"/>
                  <a:gd name="T33" fmla="*/ 0 h 18"/>
                  <a:gd name="T34" fmla="*/ 48 w 48"/>
                  <a:gd name="T3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18">
                    <a:moveTo>
                      <a:pt x="48" y="2"/>
                    </a:moveTo>
                    <a:lnTo>
                      <a:pt x="43" y="8"/>
                    </a:lnTo>
                    <a:lnTo>
                      <a:pt x="35" y="10"/>
                    </a:lnTo>
                    <a:lnTo>
                      <a:pt x="28" y="11"/>
                    </a:lnTo>
                    <a:lnTo>
                      <a:pt x="21" y="14"/>
                    </a:lnTo>
                    <a:lnTo>
                      <a:pt x="16" y="15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5" y="8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21" y="3"/>
                    </a:lnTo>
                    <a:lnTo>
                      <a:pt x="29" y="2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6" name="Freeform 668"/>
              <p:cNvSpPr>
                <a:spLocks/>
              </p:cNvSpPr>
              <p:nvPr/>
            </p:nvSpPr>
            <p:spPr bwMode="auto">
              <a:xfrm>
                <a:off x="1774" y="1541"/>
                <a:ext cx="29" cy="61"/>
              </a:xfrm>
              <a:custGeom>
                <a:avLst/>
                <a:gdLst>
                  <a:gd name="T0" fmla="*/ 86 w 86"/>
                  <a:gd name="T1" fmla="*/ 182 h 182"/>
                  <a:gd name="T2" fmla="*/ 74 w 86"/>
                  <a:gd name="T3" fmla="*/ 181 h 182"/>
                  <a:gd name="T4" fmla="*/ 66 w 86"/>
                  <a:gd name="T5" fmla="*/ 165 h 182"/>
                  <a:gd name="T6" fmla="*/ 57 w 86"/>
                  <a:gd name="T7" fmla="*/ 148 h 182"/>
                  <a:gd name="T8" fmla="*/ 48 w 86"/>
                  <a:gd name="T9" fmla="*/ 132 h 182"/>
                  <a:gd name="T10" fmla="*/ 40 w 86"/>
                  <a:gd name="T11" fmla="*/ 116 h 182"/>
                  <a:gd name="T12" fmla="*/ 31 w 86"/>
                  <a:gd name="T13" fmla="*/ 100 h 182"/>
                  <a:gd name="T14" fmla="*/ 23 w 86"/>
                  <a:gd name="T15" fmla="*/ 84 h 182"/>
                  <a:gd name="T16" fmla="*/ 13 w 86"/>
                  <a:gd name="T17" fmla="*/ 70 h 182"/>
                  <a:gd name="T18" fmla="*/ 2 w 86"/>
                  <a:gd name="T19" fmla="*/ 55 h 182"/>
                  <a:gd name="T20" fmla="*/ 2 w 86"/>
                  <a:gd name="T21" fmla="*/ 54 h 182"/>
                  <a:gd name="T22" fmla="*/ 1 w 86"/>
                  <a:gd name="T23" fmla="*/ 51 h 182"/>
                  <a:gd name="T24" fmla="*/ 0 w 86"/>
                  <a:gd name="T25" fmla="*/ 50 h 182"/>
                  <a:gd name="T26" fmla="*/ 0 w 86"/>
                  <a:gd name="T27" fmla="*/ 49 h 182"/>
                  <a:gd name="T28" fmla="*/ 26 w 86"/>
                  <a:gd name="T29" fmla="*/ 0 h 182"/>
                  <a:gd name="T30" fmla="*/ 36 w 86"/>
                  <a:gd name="T31" fmla="*/ 21 h 182"/>
                  <a:gd name="T32" fmla="*/ 46 w 86"/>
                  <a:gd name="T33" fmla="*/ 43 h 182"/>
                  <a:gd name="T34" fmla="*/ 55 w 86"/>
                  <a:gd name="T35" fmla="*/ 65 h 182"/>
                  <a:gd name="T36" fmla="*/ 63 w 86"/>
                  <a:gd name="T37" fmla="*/ 88 h 182"/>
                  <a:gd name="T38" fmla="*/ 70 w 86"/>
                  <a:gd name="T39" fmla="*/ 111 h 182"/>
                  <a:gd name="T40" fmla="*/ 77 w 86"/>
                  <a:gd name="T41" fmla="*/ 135 h 182"/>
                  <a:gd name="T42" fmla="*/ 81 w 86"/>
                  <a:gd name="T43" fmla="*/ 158 h 182"/>
                  <a:gd name="T44" fmla="*/ 86 w 86"/>
                  <a:gd name="T4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6" h="182">
                    <a:moveTo>
                      <a:pt x="86" y="182"/>
                    </a:moveTo>
                    <a:lnTo>
                      <a:pt x="74" y="181"/>
                    </a:lnTo>
                    <a:lnTo>
                      <a:pt x="66" y="165"/>
                    </a:lnTo>
                    <a:lnTo>
                      <a:pt x="57" y="148"/>
                    </a:lnTo>
                    <a:lnTo>
                      <a:pt x="48" y="132"/>
                    </a:lnTo>
                    <a:lnTo>
                      <a:pt x="40" y="116"/>
                    </a:lnTo>
                    <a:lnTo>
                      <a:pt x="31" y="100"/>
                    </a:lnTo>
                    <a:lnTo>
                      <a:pt x="23" y="84"/>
                    </a:lnTo>
                    <a:lnTo>
                      <a:pt x="13" y="70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26" y="0"/>
                    </a:lnTo>
                    <a:lnTo>
                      <a:pt x="36" y="21"/>
                    </a:lnTo>
                    <a:lnTo>
                      <a:pt x="46" y="43"/>
                    </a:lnTo>
                    <a:lnTo>
                      <a:pt x="55" y="65"/>
                    </a:lnTo>
                    <a:lnTo>
                      <a:pt x="63" y="88"/>
                    </a:lnTo>
                    <a:lnTo>
                      <a:pt x="70" y="111"/>
                    </a:lnTo>
                    <a:lnTo>
                      <a:pt x="77" y="135"/>
                    </a:lnTo>
                    <a:lnTo>
                      <a:pt x="81" y="158"/>
                    </a:lnTo>
                    <a:lnTo>
                      <a:pt x="86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7" name="Freeform 669"/>
              <p:cNvSpPr>
                <a:spLocks/>
              </p:cNvSpPr>
              <p:nvPr/>
            </p:nvSpPr>
            <p:spPr bwMode="auto">
              <a:xfrm>
                <a:off x="2385" y="1543"/>
                <a:ext cx="28" cy="34"/>
              </a:xfrm>
              <a:custGeom>
                <a:avLst/>
                <a:gdLst>
                  <a:gd name="T0" fmla="*/ 83 w 83"/>
                  <a:gd name="T1" fmla="*/ 0 h 101"/>
                  <a:gd name="T2" fmla="*/ 81 w 83"/>
                  <a:gd name="T3" fmla="*/ 5 h 101"/>
                  <a:gd name="T4" fmla="*/ 78 w 83"/>
                  <a:gd name="T5" fmla="*/ 10 h 101"/>
                  <a:gd name="T6" fmla="*/ 75 w 83"/>
                  <a:gd name="T7" fmla="*/ 16 h 101"/>
                  <a:gd name="T8" fmla="*/ 73 w 83"/>
                  <a:gd name="T9" fmla="*/ 21 h 101"/>
                  <a:gd name="T10" fmla="*/ 67 w 83"/>
                  <a:gd name="T11" fmla="*/ 32 h 101"/>
                  <a:gd name="T12" fmla="*/ 59 w 83"/>
                  <a:gd name="T13" fmla="*/ 44 h 101"/>
                  <a:gd name="T14" fmla="*/ 51 w 83"/>
                  <a:gd name="T15" fmla="*/ 55 h 101"/>
                  <a:gd name="T16" fmla="*/ 42 w 83"/>
                  <a:gd name="T17" fmla="*/ 66 h 101"/>
                  <a:gd name="T18" fmla="*/ 34 w 83"/>
                  <a:gd name="T19" fmla="*/ 77 h 101"/>
                  <a:gd name="T20" fmla="*/ 23 w 83"/>
                  <a:gd name="T21" fmla="*/ 87 h 101"/>
                  <a:gd name="T22" fmla="*/ 12 w 83"/>
                  <a:gd name="T23" fmla="*/ 94 h 101"/>
                  <a:gd name="T24" fmla="*/ 1 w 83"/>
                  <a:gd name="T25" fmla="*/ 101 h 101"/>
                  <a:gd name="T26" fmla="*/ 0 w 83"/>
                  <a:gd name="T27" fmla="*/ 99 h 101"/>
                  <a:gd name="T28" fmla="*/ 1 w 83"/>
                  <a:gd name="T29" fmla="*/ 97 h 101"/>
                  <a:gd name="T30" fmla="*/ 2 w 83"/>
                  <a:gd name="T31" fmla="*/ 94 h 101"/>
                  <a:gd name="T32" fmla="*/ 3 w 83"/>
                  <a:gd name="T33" fmla="*/ 92 h 101"/>
                  <a:gd name="T34" fmla="*/ 13 w 83"/>
                  <a:gd name="T35" fmla="*/ 82 h 101"/>
                  <a:gd name="T36" fmla="*/ 23 w 83"/>
                  <a:gd name="T37" fmla="*/ 72 h 101"/>
                  <a:gd name="T38" fmla="*/ 31 w 83"/>
                  <a:gd name="T39" fmla="*/ 61 h 101"/>
                  <a:gd name="T40" fmla="*/ 41 w 83"/>
                  <a:gd name="T41" fmla="*/ 51 h 101"/>
                  <a:gd name="T42" fmla="*/ 51 w 83"/>
                  <a:gd name="T43" fmla="*/ 40 h 101"/>
                  <a:gd name="T44" fmla="*/ 59 w 83"/>
                  <a:gd name="T45" fmla="*/ 31 h 101"/>
                  <a:gd name="T46" fmla="*/ 67 w 83"/>
                  <a:gd name="T47" fmla="*/ 20 h 101"/>
                  <a:gd name="T48" fmla="*/ 74 w 83"/>
                  <a:gd name="T49" fmla="*/ 7 h 101"/>
                  <a:gd name="T50" fmla="*/ 77 w 83"/>
                  <a:gd name="T51" fmla="*/ 6 h 101"/>
                  <a:gd name="T52" fmla="*/ 78 w 83"/>
                  <a:gd name="T53" fmla="*/ 4 h 101"/>
                  <a:gd name="T54" fmla="*/ 80 w 83"/>
                  <a:gd name="T55" fmla="*/ 1 h 101"/>
                  <a:gd name="T56" fmla="*/ 83 w 83"/>
                  <a:gd name="T5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3" h="101">
                    <a:moveTo>
                      <a:pt x="83" y="0"/>
                    </a:moveTo>
                    <a:lnTo>
                      <a:pt x="81" y="5"/>
                    </a:lnTo>
                    <a:lnTo>
                      <a:pt x="78" y="10"/>
                    </a:lnTo>
                    <a:lnTo>
                      <a:pt x="75" y="16"/>
                    </a:lnTo>
                    <a:lnTo>
                      <a:pt x="73" y="21"/>
                    </a:lnTo>
                    <a:lnTo>
                      <a:pt x="67" y="32"/>
                    </a:lnTo>
                    <a:lnTo>
                      <a:pt x="59" y="44"/>
                    </a:lnTo>
                    <a:lnTo>
                      <a:pt x="51" y="55"/>
                    </a:lnTo>
                    <a:lnTo>
                      <a:pt x="42" y="66"/>
                    </a:lnTo>
                    <a:lnTo>
                      <a:pt x="34" y="77"/>
                    </a:lnTo>
                    <a:lnTo>
                      <a:pt x="23" y="87"/>
                    </a:lnTo>
                    <a:lnTo>
                      <a:pt x="12" y="94"/>
                    </a:lnTo>
                    <a:lnTo>
                      <a:pt x="1" y="101"/>
                    </a:lnTo>
                    <a:lnTo>
                      <a:pt x="0" y="99"/>
                    </a:lnTo>
                    <a:lnTo>
                      <a:pt x="1" y="97"/>
                    </a:lnTo>
                    <a:lnTo>
                      <a:pt x="2" y="94"/>
                    </a:lnTo>
                    <a:lnTo>
                      <a:pt x="3" y="92"/>
                    </a:lnTo>
                    <a:lnTo>
                      <a:pt x="13" y="82"/>
                    </a:lnTo>
                    <a:lnTo>
                      <a:pt x="23" y="72"/>
                    </a:lnTo>
                    <a:lnTo>
                      <a:pt x="31" y="61"/>
                    </a:lnTo>
                    <a:lnTo>
                      <a:pt x="41" y="51"/>
                    </a:lnTo>
                    <a:lnTo>
                      <a:pt x="51" y="40"/>
                    </a:lnTo>
                    <a:lnTo>
                      <a:pt x="59" y="31"/>
                    </a:lnTo>
                    <a:lnTo>
                      <a:pt x="67" y="20"/>
                    </a:lnTo>
                    <a:lnTo>
                      <a:pt x="74" y="7"/>
                    </a:lnTo>
                    <a:lnTo>
                      <a:pt x="77" y="6"/>
                    </a:lnTo>
                    <a:lnTo>
                      <a:pt x="78" y="4"/>
                    </a:lnTo>
                    <a:lnTo>
                      <a:pt x="80" y="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8" name="Freeform 670"/>
              <p:cNvSpPr>
                <a:spLocks/>
              </p:cNvSpPr>
              <p:nvPr/>
            </p:nvSpPr>
            <p:spPr bwMode="auto">
              <a:xfrm>
                <a:off x="1972" y="1545"/>
                <a:ext cx="49" cy="40"/>
              </a:xfrm>
              <a:custGeom>
                <a:avLst/>
                <a:gdLst>
                  <a:gd name="T0" fmla="*/ 145 w 146"/>
                  <a:gd name="T1" fmla="*/ 6 h 118"/>
                  <a:gd name="T2" fmla="*/ 140 w 146"/>
                  <a:gd name="T3" fmla="*/ 16 h 118"/>
                  <a:gd name="T4" fmla="*/ 133 w 146"/>
                  <a:gd name="T5" fmla="*/ 26 h 118"/>
                  <a:gd name="T6" fmla="*/ 127 w 146"/>
                  <a:gd name="T7" fmla="*/ 35 h 118"/>
                  <a:gd name="T8" fmla="*/ 119 w 146"/>
                  <a:gd name="T9" fmla="*/ 43 h 118"/>
                  <a:gd name="T10" fmla="*/ 111 w 146"/>
                  <a:gd name="T11" fmla="*/ 52 h 118"/>
                  <a:gd name="T12" fmla="*/ 102 w 146"/>
                  <a:gd name="T13" fmla="*/ 60 h 118"/>
                  <a:gd name="T14" fmla="*/ 94 w 146"/>
                  <a:gd name="T15" fmla="*/ 68 h 118"/>
                  <a:gd name="T16" fmla="*/ 85 w 146"/>
                  <a:gd name="T17" fmla="*/ 75 h 118"/>
                  <a:gd name="T18" fmla="*/ 78 w 146"/>
                  <a:gd name="T19" fmla="*/ 80 h 118"/>
                  <a:gd name="T20" fmla="*/ 70 w 146"/>
                  <a:gd name="T21" fmla="*/ 86 h 118"/>
                  <a:gd name="T22" fmla="*/ 62 w 146"/>
                  <a:gd name="T23" fmla="*/ 91 h 118"/>
                  <a:gd name="T24" fmla="*/ 53 w 146"/>
                  <a:gd name="T25" fmla="*/ 96 h 118"/>
                  <a:gd name="T26" fmla="*/ 47 w 146"/>
                  <a:gd name="T27" fmla="*/ 99 h 118"/>
                  <a:gd name="T28" fmla="*/ 41 w 146"/>
                  <a:gd name="T29" fmla="*/ 102 h 118"/>
                  <a:gd name="T30" fmla="*/ 35 w 146"/>
                  <a:gd name="T31" fmla="*/ 104 h 118"/>
                  <a:gd name="T32" fmla="*/ 29 w 146"/>
                  <a:gd name="T33" fmla="*/ 108 h 118"/>
                  <a:gd name="T34" fmla="*/ 23 w 146"/>
                  <a:gd name="T35" fmla="*/ 110 h 118"/>
                  <a:gd name="T36" fmla="*/ 17 w 146"/>
                  <a:gd name="T37" fmla="*/ 113 h 118"/>
                  <a:gd name="T38" fmla="*/ 11 w 146"/>
                  <a:gd name="T39" fmla="*/ 115 h 118"/>
                  <a:gd name="T40" fmla="*/ 5 w 146"/>
                  <a:gd name="T41" fmla="*/ 118 h 118"/>
                  <a:gd name="T42" fmla="*/ 3 w 146"/>
                  <a:gd name="T43" fmla="*/ 118 h 118"/>
                  <a:gd name="T44" fmla="*/ 1 w 146"/>
                  <a:gd name="T45" fmla="*/ 116 h 118"/>
                  <a:gd name="T46" fmla="*/ 0 w 146"/>
                  <a:gd name="T47" fmla="*/ 115 h 118"/>
                  <a:gd name="T48" fmla="*/ 0 w 146"/>
                  <a:gd name="T49" fmla="*/ 114 h 118"/>
                  <a:gd name="T50" fmla="*/ 8 w 146"/>
                  <a:gd name="T51" fmla="*/ 107 h 118"/>
                  <a:gd name="T52" fmla="*/ 16 w 146"/>
                  <a:gd name="T53" fmla="*/ 99 h 118"/>
                  <a:gd name="T54" fmla="*/ 24 w 146"/>
                  <a:gd name="T55" fmla="*/ 93 h 118"/>
                  <a:gd name="T56" fmla="*/ 33 w 146"/>
                  <a:gd name="T57" fmla="*/ 88 h 118"/>
                  <a:gd name="T58" fmla="*/ 41 w 146"/>
                  <a:gd name="T59" fmla="*/ 82 h 118"/>
                  <a:gd name="T60" fmla="*/ 51 w 146"/>
                  <a:gd name="T61" fmla="*/ 77 h 118"/>
                  <a:gd name="T62" fmla="*/ 59 w 146"/>
                  <a:gd name="T63" fmla="*/ 71 h 118"/>
                  <a:gd name="T64" fmla="*/ 68 w 146"/>
                  <a:gd name="T65" fmla="*/ 66 h 118"/>
                  <a:gd name="T66" fmla="*/ 113 w 146"/>
                  <a:gd name="T67" fmla="*/ 33 h 118"/>
                  <a:gd name="T68" fmla="*/ 139 w 146"/>
                  <a:gd name="T69" fmla="*/ 0 h 118"/>
                  <a:gd name="T70" fmla="*/ 141 w 146"/>
                  <a:gd name="T71" fmla="*/ 2 h 118"/>
                  <a:gd name="T72" fmla="*/ 145 w 146"/>
                  <a:gd name="T73" fmla="*/ 3 h 118"/>
                  <a:gd name="T74" fmla="*/ 146 w 146"/>
                  <a:gd name="T75" fmla="*/ 4 h 118"/>
                  <a:gd name="T76" fmla="*/ 145 w 146"/>
                  <a:gd name="T77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18">
                    <a:moveTo>
                      <a:pt x="145" y="6"/>
                    </a:moveTo>
                    <a:lnTo>
                      <a:pt x="140" y="16"/>
                    </a:lnTo>
                    <a:lnTo>
                      <a:pt x="133" y="26"/>
                    </a:lnTo>
                    <a:lnTo>
                      <a:pt x="127" y="35"/>
                    </a:lnTo>
                    <a:lnTo>
                      <a:pt x="119" y="43"/>
                    </a:lnTo>
                    <a:lnTo>
                      <a:pt x="111" y="52"/>
                    </a:lnTo>
                    <a:lnTo>
                      <a:pt x="102" y="60"/>
                    </a:lnTo>
                    <a:lnTo>
                      <a:pt x="94" y="68"/>
                    </a:lnTo>
                    <a:lnTo>
                      <a:pt x="85" y="75"/>
                    </a:lnTo>
                    <a:lnTo>
                      <a:pt x="78" y="80"/>
                    </a:lnTo>
                    <a:lnTo>
                      <a:pt x="70" y="86"/>
                    </a:lnTo>
                    <a:lnTo>
                      <a:pt x="62" y="91"/>
                    </a:lnTo>
                    <a:lnTo>
                      <a:pt x="53" y="96"/>
                    </a:lnTo>
                    <a:lnTo>
                      <a:pt x="47" y="99"/>
                    </a:lnTo>
                    <a:lnTo>
                      <a:pt x="41" y="102"/>
                    </a:lnTo>
                    <a:lnTo>
                      <a:pt x="35" y="104"/>
                    </a:lnTo>
                    <a:lnTo>
                      <a:pt x="29" y="108"/>
                    </a:lnTo>
                    <a:lnTo>
                      <a:pt x="23" y="110"/>
                    </a:lnTo>
                    <a:lnTo>
                      <a:pt x="17" y="113"/>
                    </a:lnTo>
                    <a:lnTo>
                      <a:pt x="11" y="115"/>
                    </a:lnTo>
                    <a:lnTo>
                      <a:pt x="5" y="118"/>
                    </a:lnTo>
                    <a:lnTo>
                      <a:pt x="3" y="118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8" y="107"/>
                    </a:lnTo>
                    <a:lnTo>
                      <a:pt x="16" y="99"/>
                    </a:lnTo>
                    <a:lnTo>
                      <a:pt x="24" y="93"/>
                    </a:lnTo>
                    <a:lnTo>
                      <a:pt x="33" y="88"/>
                    </a:lnTo>
                    <a:lnTo>
                      <a:pt x="41" y="82"/>
                    </a:lnTo>
                    <a:lnTo>
                      <a:pt x="51" y="77"/>
                    </a:lnTo>
                    <a:lnTo>
                      <a:pt x="59" y="71"/>
                    </a:lnTo>
                    <a:lnTo>
                      <a:pt x="68" y="66"/>
                    </a:lnTo>
                    <a:lnTo>
                      <a:pt x="113" y="33"/>
                    </a:lnTo>
                    <a:lnTo>
                      <a:pt x="139" y="0"/>
                    </a:lnTo>
                    <a:lnTo>
                      <a:pt x="141" y="2"/>
                    </a:lnTo>
                    <a:lnTo>
                      <a:pt x="145" y="3"/>
                    </a:lnTo>
                    <a:lnTo>
                      <a:pt x="146" y="4"/>
                    </a:lnTo>
                    <a:lnTo>
                      <a:pt x="14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9" name="Freeform 671"/>
              <p:cNvSpPr>
                <a:spLocks/>
              </p:cNvSpPr>
              <p:nvPr/>
            </p:nvSpPr>
            <p:spPr bwMode="auto">
              <a:xfrm>
                <a:off x="2068" y="1554"/>
                <a:ext cx="6" cy="17"/>
              </a:xfrm>
              <a:custGeom>
                <a:avLst/>
                <a:gdLst>
                  <a:gd name="T0" fmla="*/ 18 w 18"/>
                  <a:gd name="T1" fmla="*/ 35 h 52"/>
                  <a:gd name="T2" fmla="*/ 16 w 18"/>
                  <a:gd name="T3" fmla="*/ 40 h 52"/>
                  <a:gd name="T4" fmla="*/ 13 w 18"/>
                  <a:gd name="T5" fmla="*/ 44 h 52"/>
                  <a:gd name="T6" fmla="*/ 10 w 18"/>
                  <a:gd name="T7" fmla="*/ 47 h 52"/>
                  <a:gd name="T8" fmla="*/ 6 w 18"/>
                  <a:gd name="T9" fmla="*/ 52 h 52"/>
                  <a:gd name="T10" fmla="*/ 6 w 18"/>
                  <a:gd name="T11" fmla="*/ 39 h 52"/>
                  <a:gd name="T12" fmla="*/ 3 w 18"/>
                  <a:gd name="T13" fmla="*/ 25 h 52"/>
                  <a:gd name="T14" fmla="*/ 1 w 18"/>
                  <a:gd name="T15" fmla="*/ 13 h 52"/>
                  <a:gd name="T16" fmla="*/ 0 w 18"/>
                  <a:gd name="T17" fmla="*/ 0 h 52"/>
                  <a:gd name="T18" fmla="*/ 18 w 18"/>
                  <a:gd name="T19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2">
                    <a:moveTo>
                      <a:pt x="18" y="35"/>
                    </a:moveTo>
                    <a:lnTo>
                      <a:pt x="16" y="40"/>
                    </a:lnTo>
                    <a:lnTo>
                      <a:pt x="13" y="44"/>
                    </a:lnTo>
                    <a:lnTo>
                      <a:pt x="10" y="47"/>
                    </a:lnTo>
                    <a:lnTo>
                      <a:pt x="6" y="52"/>
                    </a:lnTo>
                    <a:lnTo>
                      <a:pt x="6" y="39"/>
                    </a:lnTo>
                    <a:lnTo>
                      <a:pt x="3" y="25"/>
                    </a:lnTo>
                    <a:lnTo>
                      <a:pt x="1" y="13"/>
                    </a:lnTo>
                    <a:lnTo>
                      <a:pt x="0" y="0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0" name="Freeform 672"/>
              <p:cNvSpPr>
                <a:spLocks/>
              </p:cNvSpPr>
              <p:nvPr/>
            </p:nvSpPr>
            <p:spPr bwMode="auto">
              <a:xfrm>
                <a:off x="2315" y="1556"/>
                <a:ext cx="42" cy="31"/>
              </a:xfrm>
              <a:custGeom>
                <a:avLst/>
                <a:gdLst>
                  <a:gd name="T0" fmla="*/ 127 w 127"/>
                  <a:gd name="T1" fmla="*/ 7 h 95"/>
                  <a:gd name="T2" fmla="*/ 124 w 127"/>
                  <a:gd name="T3" fmla="*/ 24 h 95"/>
                  <a:gd name="T4" fmla="*/ 119 w 127"/>
                  <a:gd name="T5" fmla="*/ 40 h 95"/>
                  <a:gd name="T6" fmla="*/ 110 w 127"/>
                  <a:gd name="T7" fmla="*/ 56 h 95"/>
                  <a:gd name="T8" fmla="*/ 98 w 127"/>
                  <a:gd name="T9" fmla="*/ 68 h 95"/>
                  <a:gd name="T10" fmla="*/ 97 w 127"/>
                  <a:gd name="T11" fmla="*/ 68 h 95"/>
                  <a:gd name="T12" fmla="*/ 99 w 127"/>
                  <a:gd name="T13" fmla="*/ 62 h 95"/>
                  <a:gd name="T14" fmla="*/ 102 w 127"/>
                  <a:gd name="T15" fmla="*/ 55 h 95"/>
                  <a:gd name="T16" fmla="*/ 103 w 127"/>
                  <a:gd name="T17" fmla="*/ 49 h 95"/>
                  <a:gd name="T18" fmla="*/ 103 w 127"/>
                  <a:gd name="T19" fmla="*/ 43 h 95"/>
                  <a:gd name="T20" fmla="*/ 104 w 127"/>
                  <a:gd name="T21" fmla="*/ 40 h 95"/>
                  <a:gd name="T22" fmla="*/ 104 w 127"/>
                  <a:gd name="T23" fmla="*/ 38 h 95"/>
                  <a:gd name="T24" fmla="*/ 103 w 127"/>
                  <a:gd name="T25" fmla="*/ 34 h 95"/>
                  <a:gd name="T26" fmla="*/ 102 w 127"/>
                  <a:gd name="T27" fmla="*/ 32 h 95"/>
                  <a:gd name="T28" fmla="*/ 88 w 127"/>
                  <a:gd name="T29" fmla="*/ 35 h 95"/>
                  <a:gd name="T30" fmla="*/ 76 w 127"/>
                  <a:gd name="T31" fmla="*/ 41 h 95"/>
                  <a:gd name="T32" fmla="*/ 65 w 127"/>
                  <a:gd name="T33" fmla="*/ 50 h 95"/>
                  <a:gd name="T34" fmla="*/ 54 w 127"/>
                  <a:gd name="T35" fmla="*/ 60 h 95"/>
                  <a:gd name="T36" fmla="*/ 43 w 127"/>
                  <a:gd name="T37" fmla="*/ 70 h 95"/>
                  <a:gd name="T38" fmla="*/ 32 w 127"/>
                  <a:gd name="T39" fmla="*/ 79 h 95"/>
                  <a:gd name="T40" fmla="*/ 20 w 127"/>
                  <a:gd name="T41" fmla="*/ 88 h 95"/>
                  <a:gd name="T42" fmla="*/ 8 w 127"/>
                  <a:gd name="T43" fmla="*/ 95 h 95"/>
                  <a:gd name="T44" fmla="*/ 5 w 127"/>
                  <a:gd name="T45" fmla="*/ 95 h 95"/>
                  <a:gd name="T46" fmla="*/ 3 w 127"/>
                  <a:gd name="T47" fmla="*/ 94 h 95"/>
                  <a:gd name="T48" fmla="*/ 0 w 127"/>
                  <a:gd name="T49" fmla="*/ 92 h 95"/>
                  <a:gd name="T50" fmla="*/ 0 w 127"/>
                  <a:gd name="T51" fmla="*/ 89 h 95"/>
                  <a:gd name="T52" fmla="*/ 11 w 127"/>
                  <a:gd name="T53" fmla="*/ 74 h 95"/>
                  <a:gd name="T54" fmla="*/ 25 w 127"/>
                  <a:gd name="T55" fmla="*/ 62 h 95"/>
                  <a:gd name="T56" fmla="*/ 38 w 127"/>
                  <a:gd name="T57" fmla="*/ 50 h 95"/>
                  <a:gd name="T58" fmla="*/ 53 w 127"/>
                  <a:gd name="T59" fmla="*/ 39 h 95"/>
                  <a:gd name="T60" fmla="*/ 67 w 127"/>
                  <a:gd name="T61" fmla="*/ 29 h 95"/>
                  <a:gd name="T62" fmla="*/ 82 w 127"/>
                  <a:gd name="T63" fmla="*/ 19 h 95"/>
                  <a:gd name="T64" fmla="*/ 98 w 127"/>
                  <a:gd name="T65" fmla="*/ 10 h 95"/>
                  <a:gd name="T66" fmla="*/ 113 w 127"/>
                  <a:gd name="T67" fmla="*/ 1 h 95"/>
                  <a:gd name="T68" fmla="*/ 118 w 127"/>
                  <a:gd name="T69" fmla="*/ 0 h 95"/>
                  <a:gd name="T70" fmla="*/ 122 w 127"/>
                  <a:gd name="T71" fmla="*/ 0 h 95"/>
                  <a:gd name="T72" fmla="*/ 125 w 127"/>
                  <a:gd name="T73" fmla="*/ 2 h 95"/>
                  <a:gd name="T74" fmla="*/ 127 w 127"/>
                  <a:gd name="T75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95">
                    <a:moveTo>
                      <a:pt x="127" y="7"/>
                    </a:moveTo>
                    <a:lnTo>
                      <a:pt x="124" y="24"/>
                    </a:lnTo>
                    <a:lnTo>
                      <a:pt x="119" y="40"/>
                    </a:lnTo>
                    <a:lnTo>
                      <a:pt x="110" y="56"/>
                    </a:lnTo>
                    <a:lnTo>
                      <a:pt x="98" y="68"/>
                    </a:lnTo>
                    <a:lnTo>
                      <a:pt x="97" y="68"/>
                    </a:lnTo>
                    <a:lnTo>
                      <a:pt x="99" y="62"/>
                    </a:lnTo>
                    <a:lnTo>
                      <a:pt x="102" y="55"/>
                    </a:lnTo>
                    <a:lnTo>
                      <a:pt x="103" y="49"/>
                    </a:lnTo>
                    <a:lnTo>
                      <a:pt x="103" y="43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3" y="34"/>
                    </a:lnTo>
                    <a:lnTo>
                      <a:pt x="102" y="32"/>
                    </a:lnTo>
                    <a:lnTo>
                      <a:pt x="88" y="35"/>
                    </a:lnTo>
                    <a:lnTo>
                      <a:pt x="76" y="41"/>
                    </a:lnTo>
                    <a:lnTo>
                      <a:pt x="65" y="50"/>
                    </a:lnTo>
                    <a:lnTo>
                      <a:pt x="54" y="60"/>
                    </a:lnTo>
                    <a:lnTo>
                      <a:pt x="43" y="70"/>
                    </a:lnTo>
                    <a:lnTo>
                      <a:pt x="32" y="79"/>
                    </a:lnTo>
                    <a:lnTo>
                      <a:pt x="20" y="88"/>
                    </a:lnTo>
                    <a:lnTo>
                      <a:pt x="8" y="95"/>
                    </a:lnTo>
                    <a:lnTo>
                      <a:pt x="5" y="95"/>
                    </a:lnTo>
                    <a:lnTo>
                      <a:pt x="3" y="94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11" y="74"/>
                    </a:lnTo>
                    <a:lnTo>
                      <a:pt x="25" y="62"/>
                    </a:lnTo>
                    <a:lnTo>
                      <a:pt x="38" y="50"/>
                    </a:lnTo>
                    <a:lnTo>
                      <a:pt x="53" y="39"/>
                    </a:lnTo>
                    <a:lnTo>
                      <a:pt x="67" y="29"/>
                    </a:lnTo>
                    <a:lnTo>
                      <a:pt x="82" y="19"/>
                    </a:lnTo>
                    <a:lnTo>
                      <a:pt x="98" y="10"/>
                    </a:lnTo>
                    <a:lnTo>
                      <a:pt x="113" y="1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5" y="2"/>
                    </a:lnTo>
                    <a:lnTo>
                      <a:pt x="12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1" name="Freeform 673"/>
              <p:cNvSpPr>
                <a:spLocks/>
              </p:cNvSpPr>
              <p:nvPr/>
            </p:nvSpPr>
            <p:spPr bwMode="auto">
              <a:xfrm>
                <a:off x="2384" y="1576"/>
                <a:ext cx="10" cy="10"/>
              </a:xfrm>
              <a:custGeom>
                <a:avLst/>
                <a:gdLst>
                  <a:gd name="T0" fmla="*/ 28 w 28"/>
                  <a:gd name="T1" fmla="*/ 0 h 28"/>
                  <a:gd name="T2" fmla="*/ 28 w 28"/>
                  <a:gd name="T3" fmla="*/ 1 h 28"/>
                  <a:gd name="T4" fmla="*/ 23 w 28"/>
                  <a:gd name="T5" fmla="*/ 5 h 28"/>
                  <a:gd name="T6" fmla="*/ 19 w 28"/>
                  <a:gd name="T7" fmla="*/ 10 h 28"/>
                  <a:gd name="T8" fmla="*/ 15 w 28"/>
                  <a:gd name="T9" fmla="*/ 16 h 28"/>
                  <a:gd name="T10" fmla="*/ 12 w 28"/>
                  <a:gd name="T11" fmla="*/ 21 h 28"/>
                  <a:gd name="T12" fmla="*/ 10 w 28"/>
                  <a:gd name="T13" fmla="*/ 23 h 28"/>
                  <a:gd name="T14" fmla="*/ 8 w 28"/>
                  <a:gd name="T15" fmla="*/ 26 h 28"/>
                  <a:gd name="T16" fmla="*/ 4 w 28"/>
                  <a:gd name="T17" fmla="*/ 28 h 28"/>
                  <a:gd name="T18" fmla="*/ 0 w 28"/>
                  <a:gd name="T19" fmla="*/ 28 h 28"/>
                  <a:gd name="T20" fmla="*/ 0 w 28"/>
                  <a:gd name="T21" fmla="*/ 25 h 28"/>
                  <a:gd name="T22" fmla="*/ 8 w 28"/>
                  <a:gd name="T23" fmla="*/ 17 h 28"/>
                  <a:gd name="T24" fmla="*/ 14 w 28"/>
                  <a:gd name="T25" fmla="*/ 10 h 28"/>
                  <a:gd name="T26" fmla="*/ 20 w 28"/>
                  <a:gd name="T27" fmla="*/ 3 h 28"/>
                  <a:gd name="T28" fmla="*/ 28 w 28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28">
                    <a:moveTo>
                      <a:pt x="28" y="0"/>
                    </a:moveTo>
                    <a:lnTo>
                      <a:pt x="28" y="1"/>
                    </a:lnTo>
                    <a:lnTo>
                      <a:pt x="23" y="5"/>
                    </a:lnTo>
                    <a:lnTo>
                      <a:pt x="19" y="10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6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8" y="17"/>
                    </a:lnTo>
                    <a:lnTo>
                      <a:pt x="14" y="10"/>
                    </a:lnTo>
                    <a:lnTo>
                      <a:pt x="2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2" name="Freeform 674"/>
              <p:cNvSpPr>
                <a:spLocks/>
              </p:cNvSpPr>
              <p:nvPr/>
            </p:nvSpPr>
            <p:spPr bwMode="auto">
              <a:xfrm>
                <a:off x="1885" y="1581"/>
                <a:ext cx="33" cy="15"/>
              </a:xfrm>
              <a:custGeom>
                <a:avLst/>
                <a:gdLst>
                  <a:gd name="T0" fmla="*/ 97 w 97"/>
                  <a:gd name="T1" fmla="*/ 0 h 43"/>
                  <a:gd name="T2" fmla="*/ 94 w 97"/>
                  <a:gd name="T3" fmla="*/ 6 h 43"/>
                  <a:gd name="T4" fmla="*/ 92 w 97"/>
                  <a:gd name="T5" fmla="*/ 12 h 43"/>
                  <a:gd name="T6" fmla="*/ 88 w 97"/>
                  <a:gd name="T7" fmla="*/ 17 h 43"/>
                  <a:gd name="T8" fmla="*/ 85 w 97"/>
                  <a:gd name="T9" fmla="*/ 23 h 43"/>
                  <a:gd name="T10" fmla="*/ 81 w 97"/>
                  <a:gd name="T11" fmla="*/ 22 h 43"/>
                  <a:gd name="T12" fmla="*/ 79 w 97"/>
                  <a:gd name="T13" fmla="*/ 22 h 43"/>
                  <a:gd name="T14" fmla="*/ 75 w 97"/>
                  <a:gd name="T15" fmla="*/ 22 h 43"/>
                  <a:gd name="T16" fmla="*/ 71 w 97"/>
                  <a:gd name="T17" fmla="*/ 22 h 43"/>
                  <a:gd name="T18" fmla="*/ 69 w 97"/>
                  <a:gd name="T19" fmla="*/ 43 h 43"/>
                  <a:gd name="T20" fmla="*/ 60 w 97"/>
                  <a:gd name="T21" fmla="*/ 43 h 43"/>
                  <a:gd name="T22" fmla="*/ 52 w 97"/>
                  <a:gd name="T23" fmla="*/ 40 h 43"/>
                  <a:gd name="T24" fmla="*/ 43 w 97"/>
                  <a:gd name="T25" fmla="*/ 39 h 43"/>
                  <a:gd name="T26" fmla="*/ 35 w 97"/>
                  <a:gd name="T27" fmla="*/ 37 h 43"/>
                  <a:gd name="T28" fmla="*/ 26 w 97"/>
                  <a:gd name="T29" fmla="*/ 34 h 43"/>
                  <a:gd name="T30" fmla="*/ 17 w 97"/>
                  <a:gd name="T31" fmla="*/ 33 h 43"/>
                  <a:gd name="T32" fmla="*/ 9 w 97"/>
                  <a:gd name="T33" fmla="*/ 32 h 43"/>
                  <a:gd name="T34" fmla="*/ 0 w 97"/>
                  <a:gd name="T35" fmla="*/ 32 h 43"/>
                  <a:gd name="T36" fmla="*/ 8 w 97"/>
                  <a:gd name="T37" fmla="*/ 28 h 43"/>
                  <a:gd name="T38" fmla="*/ 14 w 97"/>
                  <a:gd name="T39" fmla="*/ 27 h 43"/>
                  <a:gd name="T40" fmla="*/ 21 w 97"/>
                  <a:gd name="T41" fmla="*/ 26 h 43"/>
                  <a:gd name="T42" fmla="*/ 27 w 97"/>
                  <a:gd name="T43" fmla="*/ 27 h 43"/>
                  <a:gd name="T44" fmla="*/ 35 w 97"/>
                  <a:gd name="T45" fmla="*/ 28 h 43"/>
                  <a:gd name="T46" fmla="*/ 42 w 97"/>
                  <a:gd name="T47" fmla="*/ 29 h 43"/>
                  <a:gd name="T48" fmla="*/ 49 w 97"/>
                  <a:gd name="T49" fmla="*/ 30 h 43"/>
                  <a:gd name="T50" fmla="*/ 57 w 97"/>
                  <a:gd name="T51" fmla="*/ 30 h 43"/>
                  <a:gd name="T52" fmla="*/ 59 w 97"/>
                  <a:gd name="T53" fmla="*/ 28 h 43"/>
                  <a:gd name="T54" fmla="*/ 60 w 97"/>
                  <a:gd name="T55" fmla="*/ 26 h 43"/>
                  <a:gd name="T56" fmla="*/ 60 w 97"/>
                  <a:gd name="T57" fmla="*/ 23 h 43"/>
                  <a:gd name="T58" fmla="*/ 59 w 97"/>
                  <a:gd name="T59" fmla="*/ 19 h 43"/>
                  <a:gd name="T60" fmla="*/ 57 w 97"/>
                  <a:gd name="T61" fmla="*/ 16 h 43"/>
                  <a:gd name="T62" fmla="*/ 54 w 97"/>
                  <a:gd name="T63" fmla="*/ 13 h 43"/>
                  <a:gd name="T64" fmla="*/ 50 w 97"/>
                  <a:gd name="T65" fmla="*/ 12 h 43"/>
                  <a:gd name="T66" fmla="*/ 47 w 97"/>
                  <a:gd name="T67" fmla="*/ 10 h 43"/>
                  <a:gd name="T68" fmla="*/ 46 w 97"/>
                  <a:gd name="T69" fmla="*/ 8 h 43"/>
                  <a:gd name="T70" fmla="*/ 46 w 97"/>
                  <a:gd name="T71" fmla="*/ 7 h 43"/>
                  <a:gd name="T72" fmla="*/ 44 w 97"/>
                  <a:gd name="T73" fmla="*/ 6 h 43"/>
                  <a:gd name="T74" fmla="*/ 44 w 97"/>
                  <a:gd name="T75" fmla="*/ 5 h 43"/>
                  <a:gd name="T76" fmla="*/ 53 w 97"/>
                  <a:gd name="T77" fmla="*/ 6 h 43"/>
                  <a:gd name="T78" fmla="*/ 61 w 97"/>
                  <a:gd name="T79" fmla="*/ 10 h 43"/>
                  <a:gd name="T80" fmla="*/ 69 w 97"/>
                  <a:gd name="T81" fmla="*/ 13 h 43"/>
                  <a:gd name="T82" fmla="*/ 76 w 97"/>
                  <a:gd name="T83" fmla="*/ 18 h 43"/>
                  <a:gd name="T84" fmla="*/ 83 w 97"/>
                  <a:gd name="T85" fmla="*/ 16 h 43"/>
                  <a:gd name="T86" fmla="*/ 87 w 97"/>
                  <a:gd name="T87" fmla="*/ 8 h 43"/>
                  <a:gd name="T88" fmla="*/ 91 w 97"/>
                  <a:gd name="T89" fmla="*/ 2 h 43"/>
                  <a:gd name="T90" fmla="*/ 97 w 97"/>
                  <a:gd name="T9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43">
                    <a:moveTo>
                      <a:pt x="97" y="0"/>
                    </a:moveTo>
                    <a:lnTo>
                      <a:pt x="94" y="6"/>
                    </a:lnTo>
                    <a:lnTo>
                      <a:pt x="92" y="12"/>
                    </a:lnTo>
                    <a:lnTo>
                      <a:pt x="88" y="17"/>
                    </a:lnTo>
                    <a:lnTo>
                      <a:pt x="85" y="23"/>
                    </a:lnTo>
                    <a:lnTo>
                      <a:pt x="81" y="22"/>
                    </a:lnTo>
                    <a:lnTo>
                      <a:pt x="79" y="22"/>
                    </a:lnTo>
                    <a:lnTo>
                      <a:pt x="75" y="22"/>
                    </a:lnTo>
                    <a:lnTo>
                      <a:pt x="71" y="22"/>
                    </a:lnTo>
                    <a:lnTo>
                      <a:pt x="69" y="43"/>
                    </a:lnTo>
                    <a:lnTo>
                      <a:pt x="60" y="43"/>
                    </a:lnTo>
                    <a:lnTo>
                      <a:pt x="52" y="40"/>
                    </a:lnTo>
                    <a:lnTo>
                      <a:pt x="43" y="39"/>
                    </a:lnTo>
                    <a:lnTo>
                      <a:pt x="35" y="37"/>
                    </a:lnTo>
                    <a:lnTo>
                      <a:pt x="26" y="34"/>
                    </a:lnTo>
                    <a:lnTo>
                      <a:pt x="17" y="33"/>
                    </a:lnTo>
                    <a:lnTo>
                      <a:pt x="9" y="32"/>
                    </a:lnTo>
                    <a:lnTo>
                      <a:pt x="0" y="32"/>
                    </a:lnTo>
                    <a:lnTo>
                      <a:pt x="8" y="28"/>
                    </a:lnTo>
                    <a:lnTo>
                      <a:pt x="14" y="27"/>
                    </a:lnTo>
                    <a:lnTo>
                      <a:pt x="21" y="26"/>
                    </a:lnTo>
                    <a:lnTo>
                      <a:pt x="27" y="27"/>
                    </a:lnTo>
                    <a:lnTo>
                      <a:pt x="35" y="28"/>
                    </a:lnTo>
                    <a:lnTo>
                      <a:pt x="42" y="29"/>
                    </a:lnTo>
                    <a:lnTo>
                      <a:pt x="49" y="30"/>
                    </a:lnTo>
                    <a:lnTo>
                      <a:pt x="57" y="30"/>
                    </a:lnTo>
                    <a:lnTo>
                      <a:pt x="59" y="28"/>
                    </a:lnTo>
                    <a:lnTo>
                      <a:pt x="60" y="26"/>
                    </a:lnTo>
                    <a:lnTo>
                      <a:pt x="60" y="23"/>
                    </a:lnTo>
                    <a:lnTo>
                      <a:pt x="59" y="19"/>
                    </a:lnTo>
                    <a:lnTo>
                      <a:pt x="57" y="16"/>
                    </a:lnTo>
                    <a:lnTo>
                      <a:pt x="54" y="13"/>
                    </a:lnTo>
                    <a:lnTo>
                      <a:pt x="50" y="12"/>
                    </a:lnTo>
                    <a:lnTo>
                      <a:pt x="47" y="10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53" y="6"/>
                    </a:lnTo>
                    <a:lnTo>
                      <a:pt x="61" y="10"/>
                    </a:lnTo>
                    <a:lnTo>
                      <a:pt x="69" y="13"/>
                    </a:lnTo>
                    <a:lnTo>
                      <a:pt x="76" y="18"/>
                    </a:lnTo>
                    <a:lnTo>
                      <a:pt x="83" y="16"/>
                    </a:lnTo>
                    <a:lnTo>
                      <a:pt x="87" y="8"/>
                    </a:lnTo>
                    <a:lnTo>
                      <a:pt x="91" y="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3" name="Freeform 675"/>
              <p:cNvSpPr>
                <a:spLocks/>
              </p:cNvSpPr>
              <p:nvPr/>
            </p:nvSpPr>
            <p:spPr bwMode="auto">
              <a:xfrm>
                <a:off x="2338" y="1583"/>
                <a:ext cx="31" cy="46"/>
              </a:xfrm>
              <a:custGeom>
                <a:avLst/>
                <a:gdLst>
                  <a:gd name="T0" fmla="*/ 67 w 91"/>
                  <a:gd name="T1" fmla="*/ 136 h 136"/>
                  <a:gd name="T2" fmla="*/ 66 w 91"/>
                  <a:gd name="T3" fmla="*/ 119 h 136"/>
                  <a:gd name="T4" fmla="*/ 67 w 91"/>
                  <a:gd name="T5" fmla="*/ 102 h 136"/>
                  <a:gd name="T6" fmla="*/ 69 w 91"/>
                  <a:gd name="T7" fmla="*/ 84 h 136"/>
                  <a:gd name="T8" fmla="*/ 67 w 91"/>
                  <a:gd name="T9" fmla="*/ 67 h 136"/>
                  <a:gd name="T10" fmla="*/ 65 w 91"/>
                  <a:gd name="T11" fmla="*/ 65 h 136"/>
                  <a:gd name="T12" fmla="*/ 62 w 91"/>
                  <a:gd name="T13" fmla="*/ 64 h 136"/>
                  <a:gd name="T14" fmla="*/ 60 w 91"/>
                  <a:gd name="T15" fmla="*/ 64 h 136"/>
                  <a:gd name="T16" fmla="*/ 58 w 91"/>
                  <a:gd name="T17" fmla="*/ 65 h 136"/>
                  <a:gd name="T18" fmla="*/ 51 w 91"/>
                  <a:gd name="T19" fmla="*/ 71 h 136"/>
                  <a:gd name="T20" fmla="*/ 45 w 91"/>
                  <a:gd name="T21" fmla="*/ 78 h 136"/>
                  <a:gd name="T22" fmla="*/ 40 w 91"/>
                  <a:gd name="T23" fmla="*/ 87 h 136"/>
                  <a:gd name="T24" fmla="*/ 34 w 91"/>
                  <a:gd name="T25" fmla="*/ 94 h 136"/>
                  <a:gd name="T26" fmla="*/ 29 w 91"/>
                  <a:gd name="T27" fmla="*/ 100 h 136"/>
                  <a:gd name="T28" fmla="*/ 22 w 91"/>
                  <a:gd name="T29" fmla="*/ 106 h 136"/>
                  <a:gd name="T30" fmla="*/ 14 w 91"/>
                  <a:gd name="T31" fmla="*/ 109 h 136"/>
                  <a:gd name="T32" fmla="*/ 4 w 91"/>
                  <a:gd name="T33" fmla="*/ 110 h 136"/>
                  <a:gd name="T34" fmla="*/ 0 w 91"/>
                  <a:gd name="T35" fmla="*/ 100 h 136"/>
                  <a:gd name="T36" fmla="*/ 1 w 91"/>
                  <a:gd name="T37" fmla="*/ 89 h 136"/>
                  <a:gd name="T38" fmla="*/ 5 w 91"/>
                  <a:gd name="T39" fmla="*/ 80 h 136"/>
                  <a:gd name="T40" fmla="*/ 7 w 91"/>
                  <a:gd name="T41" fmla="*/ 70 h 136"/>
                  <a:gd name="T42" fmla="*/ 11 w 91"/>
                  <a:gd name="T43" fmla="*/ 66 h 136"/>
                  <a:gd name="T44" fmla="*/ 15 w 91"/>
                  <a:gd name="T45" fmla="*/ 62 h 136"/>
                  <a:gd name="T46" fmla="*/ 18 w 91"/>
                  <a:gd name="T47" fmla="*/ 60 h 136"/>
                  <a:gd name="T48" fmla="*/ 23 w 91"/>
                  <a:gd name="T49" fmla="*/ 60 h 136"/>
                  <a:gd name="T50" fmla="*/ 67 w 91"/>
                  <a:gd name="T51" fmla="*/ 28 h 136"/>
                  <a:gd name="T52" fmla="*/ 70 w 91"/>
                  <a:gd name="T53" fmla="*/ 24 h 136"/>
                  <a:gd name="T54" fmla="*/ 73 w 91"/>
                  <a:gd name="T55" fmla="*/ 21 h 136"/>
                  <a:gd name="T56" fmla="*/ 78 w 91"/>
                  <a:gd name="T57" fmla="*/ 17 h 136"/>
                  <a:gd name="T58" fmla="*/ 82 w 91"/>
                  <a:gd name="T59" fmla="*/ 13 h 136"/>
                  <a:gd name="T60" fmla="*/ 91 w 91"/>
                  <a:gd name="T61" fmla="*/ 0 h 136"/>
                  <a:gd name="T62" fmla="*/ 84 w 91"/>
                  <a:gd name="T63" fmla="*/ 34 h 136"/>
                  <a:gd name="T64" fmla="*/ 81 w 91"/>
                  <a:gd name="T65" fmla="*/ 69 h 136"/>
                  <a:gd name="T66" fmla="*/ 75 w 91"/>
                  <a:gd name="T67" fmla="*/ 103 h 136"/>
                  <a:gd name="T68" fmla="*/ 67 w 91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136">
                    <a:moveTo>
                      <a:pt x="67" y="136"/>
                    </a:moveTo>
                    <a:lnTo>
                      <a:pt x="66" y="119"/>
                    </a:lnTo>
                    <a:lnTo>
                      <a:pt x="67" y="102"/>
                    </a:lnTo>
                    <a:lnTo>
                      <a:pt x="69" y="84"/>
                    </a:lnTo>
                    <a:lnTo>
                      <a:pt x="67" y="67"/>
                    </a:lnTo>
                    <a:lnTo>
                      <a:pt x="65" y="65"/>
                    </a:lnTo>
                    <a:lnTo>
                      <a:pt x="62" y="64"/>
                    </a:lnTo>
                    <a:lnTo>
                      <a:pt x="60" y="64"/>
                    </a:lnTo>
                    <a:lnTo>
                      <a:pt x="58" y="65"/>
                    </a:lnTo>
                    <a:lnTo>
                      <a:pt x="51" y="71"/>
                    </a:lnTo>
                    <a:lnTo>
                      <a:pt x="45" y="78"/>
                    </a:lnTo>
                    <a:lnTo>
                      <a:pt x="40" y="87"/>
                    </a:lnTo>
                    <a:lnTo>
                      <a:pt x="34" y="94"/>
                    </a:lnTo>
                    <a:lnTo>
                      <a:pt x="29" y="100"/>
                    </a:lnTo>
                    <a:lnTo>
                      <a:pt x="22" y="106"/>
                    </a:lnTo>
                    <a:lnTo>
                      <a:pt x="14" y="109"/>
                    </a:lnTo>
                    <a:lnTo>
                      <a:pt x="4" y="110"/>
                    </a:lnTo>
                    <a:lnTo>
                      <a:pt x="0" y="100"/>
                    </a:lnTo>
                    <a:lnTo>
                      <a:pt x="1" y="89"/>
                    </a:lnTo>
                    <a:lnTo>
                      <a:pt x="5" y="80"/>
                    </a:lnTo>
                    <a:lnTo>
                      <a:pt x="7" y="70"/>
                    </a:lnTo>
                    <a:lnTo>
                      <a:pt x="11" y="66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3" y="60"/>
                    </a:lnTo>
                    <a:lnTo>
                      <a:pt x="67" y="28"/>
                    </a:lnTo>
                    <a:lnTo>
                      <a:pt x="70" y="24"/>
                    </a:lnTo>
                    <a:lnTo>
                      <a:pt x="73" y="21"/>
                    </a:lnTo>
                    <a:lnTo>
                      <a:pt x="78" y="17"/>
                    </a:lnTo>
                    <a:lnTo>
                      <a:pt x="82" y="13"/>
                    </a:lnTo>
                    <a:lnTo>
                      <a:pt x="91" y="0"/>
                    </a:lnTo>
                    <a:lnTo>
                      <a:pt x="84" y="34"/>
                    </a:lnTo>
                    <a:lnTo>
                      <a:pt x="81" y="69"/>
                    </a:lnTo>
                    <a:lnTo>
                      <a:pt x="75" y="103"/>
                    </a:lnTo>
                    <a:lnTo>
                      <a:pt x="67" y="1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4" name="Freeform 676"/>
              <p:cNvSpPr>
                <a:spLocks/>
              </p:cNvSpPr>
              <p:nvPr/>
            </p:nvSpPr>
            <p:spPr bwMode="auto">
              <a:xfrm>
                <a:off x="2101" y="1593"/>
                <a:ext cx="25" cy="18"/>
              </a:xfrm>
              <a:custGeom>
                <a:avLst/>
                <a:gdLst>
                  <a:gd name="T0" fmla="*/ 73 w 76"/>
                  <a:gd name="T1" fmla="*/ 12 h 54"/>
                  <a:gd name="T2" fmla="*/ 70 w 76"/>
                  <a:gd name="T3" fmla="*/ 15 h 54"/>
                  <a:gd name="T4" fmla="*/ 66 w 76"/>
                  <a:gd name="T5" fmla="*/ 15 h 54"/>
                  <a:gd name="T6" fmla="*/ 61 w 76"/>
                  <a:gd name="T7" fmla="*/ 14 h 54"/>
                  <a:gd name="T8" fmla="*/ 56 w 76"/>
                  <a:gd name="T9" fmla="*/ 12 h 54"/>
                  <a:gd name="T10" fmla="*/ 51 w 76"/>
                  <a:gd name="T11" fmla="*/ 12 h 54"/>
                  <a:gd name="T12" fmla="*/ 45 w 76"/>
                  <a:gd name="T13" fmla="*/ 12 h 54"/>
                  <a:gd name="T14" fmla="*/ 40 w 76"/>
                  <a:gd name="T15" fmla="*/ 12 h 54"/>
                  <a:gd name="T16" fmla="*/ 35 w 76"/>
                  <a:gd name="T17" fmla="*/ 14 h 54"/>
                  <a:gd name="T18" fmla="*/ 30 w 76"/>
                  <a:gd name="T19" fmla="*/ 15 h 54"/>
                  <a:gd name="T20" fmla="*/ 26 w 76"/>
                  <a:gd name="T21" fmla="*/ 15 h 54"/>
                  <a:gd name="T22" fmla="*/ 23 w 76"/>
                  <a:gd name="T23" fmla="*/ 15 h 54"/>
                  <a:gd name="T24" fmla="*/ 20 w 76"/>
                  <a:gd name="T25" fmla="*/ 16 h 54"/>
                  <a:gd name="T26" fmla="*/ 19 w 76"/>
                  <a:gd name="T27" fmla="*/ 19 h 54"/>
                  <a:gd name="T28" fmla="*/ 28 w 76"/>
                  <a:gd name="T29" fmla="*/ 23 h 54"/>
                  <a:gd name="T30" fmla="*/ 36 w 76"/>
                  <a:gd name="T31" fmla="*/ 27 h 54"/>
                  <a:gd name="T32" fmla="*/ 46 w 76"/>
                  <a:gd name="T33" fmla="*/ 32 h 54"/>
                  <a:gd name="T34" fmla="*/ 55 w 76"/>
                  <a:gd name="T35" fmla="*/ 37 h 54"/>
                  <a:gd name="T36" fmla="*/ 61 w 76"/>
                  <a:gd name="T37" fmla="*/ 41 h 54"/>
                  <a:gd name="T38" fmla="*/ 66 w 76"/>
                  <a:gd name="T39" fmla="*/ 44 h 54"/>
                  <a:gd name="T40" fmla="*/ 72 w 76"/>
                  <a:gd name="T41" fmla="*/ 49 h 54"/>
                  <a:gd name="T42" fmla="*/ 76 w 76"/>
                  <a:gd name="T43" fmla="*/ 54 h 54"/>
                  <a:gd name="T44" fmla="*/ 70 w 76"/>
                  <a:gd name="T45" fmla="*/ 52 h 54"/>
                  <a:gd name="T46" fmla="*/ 66 w 76"/>
                  <a:gd name="T47" fmla="*/ 49 h 54"/>
                  <a:gd name="T48" fmla="*/ 59 w 76"/>
                  <a:gd name="T49" fmla="*/ 47 h 54"/>
                  <a:gd name="T50" fmla="*/ 53 w 76"/>
                  <a:gd name="T51" fmla="*/ 43 h 54"/>
                  <a:gd name="T52" fmla="*/ 48 w 76"/>
                  <a:gd name="T53" fmla="*/ 39 h 54"/>
                  <a:gd name="T54" fmla="*/ 42 w 76"/>
                  <a:gd name="T55" fmla="*/ 37 h 54"/>
                  <a:gd name="T56" fmla="*/ 36 w 76"/>
                  <a:gd name="T57" fmla="*/ 34 h 54"/>
                  <a:gd name="T58" fmla="*/ 30 w 76"/>
                  <a:gd name="T59" fmla="*/ 32 h 54"/>
                  <a:gd name="T60" fmla="*/ 23 w 76"/>
                  <a:gd name="T61" fmla="*/ 30 h 54"/>
                  <a:gd name="T62" fmla="*/ 15 w 76"/>
                  <a:gd name="T63" fmla="*/ 27 h 54"/>
                  <a:gd name="T64" fmla="*/ 8 w 76"/>
                  <a:gd name="T65" fmla="*/ 25 h 54"/>
                  <a:gd name="T66" fmla="*/ 0 w 76"/>
                  <a:gd name="T67" fmla="*/ 23 h 54"/>
                  <a:gd name="T68" fmla="*/ 6 w 76"/>
                  <a:gd name="T69" fmla="*/ 20 h 54"/>
                  <a:gd name="T70" fmla="*/ 11 w 76"/>
                  <a:gd name="T71" fmla="*/ 15 h 54"/>
                  <a:gd name="T72" fmla="*/ 17 w 76"/>
                  <a:gd name="T73" fmla="*/ 10 h 54"/>
                  <a:gd name="T74" fmla="*/ 23 w 76"/>
                  <a:gd name="T75" fmla="*/ 6 h 54"/>
                  <a:gd name="T76" fmla="*/ 29 w 76"/>
                  <a:gd name="T77" fmla="*/ 3 h 54"/>
                  <a:gd name="T78" fmla="*/ 36 w 76"/>
                  <a:gd name="T79" fmla="*/ 1 h 54"/>
                  <a:gd name="T80" fmla="*/ 42 w 76"/>
                  <a:gd name="T81" fmla="*/ 0 h 54"/>
                  <a:gd name="T82" fmla="*/ 50 w 76"/>
                  <a:gd name="T83" fmla="*/ 3 h 54"/>
                  <a:gd name="T84" fmla="*/ 56 w 76"/>
                  <a:gd name="T85" fmla="*/ 4 h 54"/>
                  <a:gd name="T86" fmla="*/ 62 w 76"/>
                  <a:gd name="T87" fmla="*/ 5 h 54"/>
                  <a:gd name="T88" fmla="*/ 67 w 76"/>
                  <a:gd name="T89" fmla="*/ 9 h 54"/>
                  <a:gd name="T90" fmla="*/ 73 w 76"/>
                  <a:gd name="T91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54">
                    <a:moveTo>
                      <a:pt x="73" y="12"/>
                    </a:moveTo>
                    <a:lnTo>
                      <a:pt x="70" y="15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6" y="12"/>
                    </a:lnTo>
                    <a:lnTo>
                      <a:pt x="51" y="12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35" y="14"/>
                    </a:lnTo>
                    <a:lnTo>
                      <a:pt x="30" y="15"/>
                    </a:lnTo>
                    <a:lnTo>
                      <a:pt x="26" y="15"/>
                    </a:lnTo>
                    <a:lnTo>
                      <a:pt x="23" y="15"/>
                    </a:lnTo>
                    <a:lnTo>
                      <a:pt x="20" y="16"/>
                    </a:lnTo>
                    <a:lnTo>
                      <a:pt x="19" y="19"/>
                    </a:lnTo>
                    <a:lnTo>
                      <a:pt x="28" y="23"/>
                    </a:lnTo>
                    <a:lnTo>
                      <a:pt x="36" y="27"/>
                    </a:lnTo>
                    <a:lnTo>
                      <a:pt x="46" y="32"/>
                    </a:lnTo>
                    <a:lnTo>
                      <a:pt x="55" y="37"/>
                    </a:lnTo>
                    <a:lnTo>
                      <a:pt x="61" y="41"/>
                    </a:lnTo>
                    <a:lnTo>
                      <a:pt x="66" y="44"/>
                    </a:lnTo>
                    <a:lnTo>
                      <a:pt x="72" y="49"/>
                    </a:lnTo>
                    <a:lnTo>
                      <a:pt x="76" y="54"/>
                    </a:lnTo>
                    <a:lnTo>
                      <a:pt x="70" y="52"/>
                    </a:lnTo>
                    <a:lnTo>
                      <a:pt x="66" y="49"/>
                    </a:lnTo>
                    <a:lnTo>
                      <a:pt x="59" y="47"/>
                    </a:lnTo>
                    <a:lnTo>
                      <a:pt x="53" y="43"/>
                    </a:lnTo>
                    <a:lnTo>
                      <a:pt x="48" y="39"/>
                    </a:lnTo>
                    <a:lnTo>
                      <a:pt x="42" y="37"/>
                    </a:lnTo>
                    <a:lnTo>
                      <a:pt x="36" y="34"/>
                    </a:lnTo>
                    <a:lnTo>
                      <a:pt x="30" y="32"/>
                    </a:lnTo>
                    <a:lnTo>
                      <a:pt x="23" y="30"/>
                    </a:lnTo>
                    <a:lnTo>
                      <a:pt x="15" y="27"/>
                    </a:lnTo>
                    <a:lnTo>
                      <a:pt x="8" y="25"/>
                    </a:lnTo>
                    <a:lnTo>
                      <a:pt x="0" y="23"/>
                    </a:lnTo>
                    <a:lnTo>
                      <a:pt x="6" y="20"/>
                    </a:lnTo>
                    <a:lnTo>
                      <a:pt x="11" y="15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9" y="3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6" y="4"/>
                    </a:lnTo>
                    <a:lnTo>
                      <a:pt x="62" y="5"/>
                    </a:lnTo>
                    <a:lnTo>
                      <a:pt x="67" y="9"/>
                    </a:ln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5" name="Freeform 677"/>
              <p:cNvSpPr>
                <a:spLocks/>
              </p:cNvSpPr>
              <p:nvPr/>
            </p:nvSpPr>
            <p:spPr bwMode="auto">
              <a:xfrm>
                <a:off x="1878" y="1600"/>
                <a:ext cx="84" cy="20"/>
              </a:xfrm>
              <a:custGeom>
                <a:avLst/>
                <a:gdLst>
                  <a:gd name="T0" fmla="*/ 120 w 252"/>
                  <a:gd name="T1" fmla="*/ 24 h 60"/>
                  <a:gd name="T2" fmla="*/ 157 w 252"/>
                  <a:gd name="T3" fmla="*/ 33 h 60"/>
                  <a:gd name="T4" fmla="*/ 194 w 252"/>
                  <a:gd name="T5" fmla="*/ 37 h 60"/>
                  <a:gd name="T6" fmla="*/ 232 w 252"/>
                  <a:gd name="T7" fmla="*/ 37 h 60"/>
                  <a:gd name="T8" fmla="*/ 252 w 252"/>
                  <a:gd name="T9" fmla="*/ 42 h 60"/>
                  <a:gd name="T10" fmla="*/ 246 w 252"/>
                  <a:gd name="T11" fmla="*/ 53 h 60"/>
                  <a:gd name="T12" fmla="*/ 237 w 252"/>
                  <a:gd name="T13" fmla="*/ 58 h 60"/>
                  <a:gd name="T14" fmla="*/ 224 w 252"/>
                  <a:gd name="T15" fmla="*/ 55 h 60"/>
                  <a:gd name="T16" fmla="*/ 212 w 252"/>
                  <a:gd name="T17" fmla="*/ 55 h 60"/>
                  <a:gd name="T18" fmla="*/ 199 w 252"/>
                  <a:gd name="T19" fmla="*/ 58 h 60"/>
                  <a:gd name="T20" fmla="*/ 186 w 252"/>
                  <a:gd name="T21" fmla="*/ 57 h 60"/>
                  <a:gd name="T22" fmla="*/ 171 w 252"/>
                  <a:gd name="T23" fmla="*/ 53 h 60"/>
                  <a:gd name="T24" fmla="*/ 157 w 252"/>
                  <a:gd name="T25" fmla="*/ 51 h 60"/>
                  <a:gd name="T26" fmla="*/ 141 w 252"/>
                  <a:gd name="T27" fmla="*/ 52 h 60"/>
                  <a:gd name="T28" fmla="*/ 127 w 252"/>
                  <a:gd name="T29" fmla="*/ 55 h 60"/>
                  <a:gd name="T30" fmla="*/ 116 w 252"/>
                  <a:gd name="T31" fmla="*/ 59 h 60"/>
                  <a:gd name="T32" fmla="*/ 105 w 252"/>
                  <a:gd name="T33" fmla="*/ 60 h 60"/>
                  <a:gd name="T34" fmla="*/ 93 w 252"/>
                  <a:gd name="T35" fmla="*/ 59 h 60"/>
                  <a:gd name="T36" fmla="*/ 84 w 252"/>
                  <a:gd name="T37" fmla="*/ 54 h 60"/>
                  <a:gd name="T38" fmla="*/ 80 w 252"/>
                  <a:gd name="T39" fmla="*/ 47 h 60"/>
                  <a:gd name="T40" fmla="*/ 83 w 252"/>
                  <a:gd name="T41" fmla="*/ 37 h 60"/>
                  <a:gd name="T42" fmla="*/ 95 w 252"/>
                  <a:gd name="T43" fmla="*/ 31 h 60"/>
                  <a:gd name="T44" fmla="*/ 92 w 252"/>
                  <a:gd name="T45" fmla="*/ 21 h 60"/>
                  <a:gd name="T46" fmla="*/ 83 w 252"/>
                  <a:gd name="T47" fmla="*/ 16 h 60"/>
                  <a:gd name="T48" fmla="*/ 75 w 252"/>
                  <a:gd name="T49" fmla="*/ 13 h 60"/>
                  <a:gd name="T50" fmla="*/ 65 w 252"/>
                  <a:gd name="T51" fmla="*/ 10 h 60"/>
                  <a:gd name="T52" fmla="*/ 53 w 252"/>
                  <a:gd name="T53" fmla="*/ 8 h 60"/>
                  <a:gd name="T54" fmla="*/ 37 w 252"/>
                  <a:gd name="T55" fmla="*/ 8 h 60"/>
                  <a:gd name="T56" fmla="*/ 22 w 252"/>
                  <a:gd name="T57" fmla="*/ 11 h 60"/>
                  <a:gd name="T58" fmla="*/ 7 w 252"/>
                  <a:gd name="T59" fmla="*/ 15 h 60"/>
                  <a:gd name="T60" fmla="*/ 4 w 252"/>
                  <a:gd name="T61" fmla="*/ 13 h 60"/>
                  <a:gd name="T62" fmla="*/ 14 w 252"/>
                  <a:gd name="T63" fmla="*/ 8 h 60"/>
                  <a:gd name="T64" fmla="*/ 25 w 252"/>
                  <a:gd name="T65" fmla="*/ 4 h 60"/>
                  <a:gd name="T66" fmla="*/ 36 w 252"/>
                  <a:gd name="T67" fmla="*/ 2 h 60"/>
                  <a:gd name="T68" fmla="*/ 49 w 252"/>
                  <a:gd name="T69" fmla="*/ 3 h 60"/>
                  <a:gd name="T70" fmla="*/ 65 w 252"/>
                  <a:gd name="T71" fmla="*/ 7 h 60"/>
                  <a:gd name="T72" fmla="*/ 80 w 252"/>
                  <a:gd name="T73" fmla="*/ 8 h 60"/>
                  <a:gd name="T74" fmla="*/ 95 w 252"/>
                  <a:gd name="T7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60">
                    <a:moveTo>
                      <a:pt x="103" y="16"/>
                    </a:moveTo>
                    <a:lnTo>
                      <a:pt x="120" y="24"/>
                    </a:lnTo>
                    <a:lnTo>
                      <a:pt x="138" y="29"/>
                    </a:lnTo>
                    <a:lnTo>
                      <a:pt x="157" y="33"/>
                    </a:lnTo>
                    <a:lnTo>
                      <a:pt x="176" y="36"/>
                    </a:lnTo>
                    <a:lnTo>
                      <a:pt x="194" y="37"/>
                    </a:lnTo>
                    <a:lnTo>
                      <a:pt x="214" y="38"/>
                    </a:lnTo>
                    <a:lnTo>
                      <a:pt x="232" y="37"/>
                    </a:lnTo>
                    <a:lnTo>
                      <a:pt x="252" y="35"/>
                    </a:lnTo>
                    <a:lnTo>
                      <a:pt x="252" y="42"/>
                    </a:lnTo>
                    <a:lnTo>
                      <a:pt x="249" y="48"/>
                    </a:lnTo>
                    <a:lnTo>
                      <a:pt x="246" y="53"/>
                    </a:lnTo>
                    <a:lnTo>
                      <a:pt x="243" y="59"/>
                    </a:lnTo>
                    <a:lnTo>
                      <a:pt x="237" y="58"/>
                    </a:lnTo>
                    <a:lnTo>
                      <a:pt x="231" y="57"/>
                    </a:lnTo>
                    <a:lnTo>
                      <a:pt x="224" y="55"/>
                    </a:lnTo>
                    <a:lnTo>
                      <a:pt x="218" y="55"/>
                    </a:lnTo>
                    <a:lnTo>
                      <a:pt x="212" y="55"/>
                    </a:lnTo>
                    <a:lnTo>
                      <a:pt x="205" y="57"/>
                    </a:lnTo>
                    <a:lnTo>
                      <a:pt x="199" y="58"/>
                    </a:lnTo>
                    <a:lnTo>
                      <a:pt x="193" y="59"/>
                    </a:lnTo>
                    <a:lnTo>
                      <a:pt x="186" y="57"/>
                    </a:lnTo>
                    <a:lnTo>
                      <a:pt x="179" y="54"/>
                    </a:lnTo>
                    <a:lnTo>
                      <a:pt x="171" y="53"/>
                    </a:lnTo>
                    <a:lnTo>
                      <a:pt x="164" y="52"/>
                    </a:lnTo>
                    <a:lnTo>
                      <a:pt x="157" y="51"/>
                    </a:lnTo>
                    <a:lnTo>
                      <a:pt x="148" y="52"/>
                    </a:lnTo>
                    <a:lnTo>
                      <a:pt x="141" y="52"/>
                    </a:lnTo>
                    <a:lnTo>
                      <a:pt x="133" y="54"/>
                    </a:lnTo>
                    <a:lnTo>
                      <a:pt x="127" y="55"/>
                    </a:lnTo>
                    <a:lnTo>
                      <a:pt x="122" y="58"/>
                    </a:lnTo>
                    <a:lnTo>
                      <a:pt x="116" y="59"/>
                    </a:lnTo>
                    <a:lnTo>
                      <a:pt x="111" y="60"/>
                    </a:lnTo>
                    <a:lnTo>
                      <a:pt x="105" y="60"/>
                    </a:lnTo>
                    <a:lnTo>
                      <a:pt x="99" y="60"/>
                    </a:lnTo>
                    <a:lnTo>
                      <a:pt x="93" y="59"/>
                    </a:lnTo>
                    <a:lnTo>
                      <a:pt x="87" y="58"/>
                    </a:lnTo>
                    <a:lnTo>
                      <a:pt x="84" y="54"/>
                    </a:lnTo>
                    <a:lnTo>
                      <a:pt x="81" y="51"/>
                    </a:lnTo>
                    <a:lnTo>
                      <a:pt x="80" y="47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89" y="35"/>
                    </a:lnTo>
                    <a:lnTo>
                      <a:pt x="95" y="31"/>
                    </a:lnTo>
                    <a:lnTo>
                      <a:pt x="97" y="24"/>
                    </a:lnTo>
                    <a:lnTo>
                      <a:pt x="92" y="21"/>
                    </a:lnTo>
                    <a:lnTo>
                      <a:pt x="88" y="19"/>
                    </a:lnTo>
                    <a:lnTo>
                      <a:pt x="83" y="16"/>
                    </a:lnTo>
                    <a:lnTo>
                      <a:pt x="78" y="15"/>
                    </a:lnTo>
                    <a:lnTo>
                      <a:pt x="75" y="13"/>
                    </a:lnTo>
                    <a:lnTo>
                      <a:pt x="70" y="11"/>
                    </a:lnTo>
                    <a:lnTo>
                      <a:pt x="65" y="10"/>
                    </a:lnTo>
                    <a:lnTo>
                      <a:pt x="60" y="10"/>
                    </a:lnTo>
                    <a:lnTo>
                      <a:pt x="53" y="8"/>
                    </a:lnTo>
                    <a:lnTo>
                      <a:pt x="44" y="7"/>
                    </a:lnTo>
                    <a:lnTo>
                      <a:pt x="37" y="8"/>
                    </a:lnTo>
                    <a:lnTo>
                      <a:pt x="29" y="9"/>
                    </a:lnTo>
                    <a:lnTo>
                      <a:pt x="22" y="11"/>
                    </a:lnTo>
                    <a:lnTo>
                      <a:pt x="15" y="14"/>
                    </a:lnTo>
                    <a:lnTo>
                      <a:pt x="7" y="15"/>
                    </a:lnTo>
                    <a:lnTo>
                      <a:pt x="0" y="16"/>
                    </a:lnTo>
                    <a:lnTo>
                      <a:pt x="4" y="13"/>
                    </a:lnTo>
                    <a:lnTo>
                      <a:pt x="9" y="10"/>
                    </a:lnTo>
                    <a:lnTo>
                      <a:pt x="14" y="8"/>
                    </a:lnTo>
                    <a:lnTo>
                      <a:pt x="20" y="5"/>
                    </a:lnTo>
                    <a:lnTo>
                      <a:pt x="25" y="4"/>
                    </a:lnTo>
                    <a:lnTo>
                      <a:pt x="31" y="3"/>
                    </a:lnTo>
                    <a:lnTo>
                      <a:pt x="36" y="2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6" y="5"/>
                    </a:lnTo>
                    <a:lnTo>
                      <a:pt x="65" y="7"/>
                    </a:lnTo>
                    <a:lnTo>
                      <a:pt x="72" y="7"/>
                    </a:lnTo>
                    <a:lnTo>
                      <a:pt x="80" y="8"/>
                    </a:lnTo>
                    <a:lnTo>
                      <a:pt x="88" y="10"/>
                    </a:lnTo>
                    <a:lnTo>
                      <a:pt x="95" y="13"/>
                    </a:lnTo>
                    <a:lnTo>
                      <a:pt x="103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6" name="Freeform 678"/>
              <p:cNvSpPr>
                <a:spLocks/>
              </p:cNvSpPr>
              <p:nvPr/>
            </p:nvSpPr>
            <p:spPr bwMode="auto">
              <a:xfrm>
                <a:off x="1964" y="1600"/>
                <a:ext cx="57" cy="34"/>
              </a:xfrm>
              <a:custGeom>
                <a:avLst/>
                <a:gdLst>
                  <a:gd name="T0" fmla="*/ 164 w 173"/>
                  <a:gd name="T1" fmla="*/ 21 h 102"/>
                  <a:gd name="T2" fmla="*/ 154 w 173"/>
                  <a:gd name="T3" fmla="*/ 21 h 102"/>
                  <a:gd name="T4" fmla="*/ 144 w 173"/>
                  <a:gd name="T5" fmla="*/ 20 h 102"/>
                  <a:gd name="T6" fmla="*/ 134 w 173"/>
                  <a:gd name="T7" fmla="*/ 18 h 102"/>
                  <a:gd name="T8" fmla="*/ 103 w 173"/>
                  <a:gd name="T9" fmla="*/ 18 h 102"/>
                  <a:gd name="T10" fmla="*/ 106 w 173"/>
                  <a:gd name="T11" fmla="*/ 24 h 102"/>
                  <a:gd name="T12" fmla="*/ 120 w 173"/>
                  <a:gd name="T13" fmla="*/ 25 h 102"/>
                  <a:gd name="T14" fmla="*/ 133 w 173"/>
                  <a:gd name="T15" fmla="*/ 26 h 102"/>
                  <a:gd name="T16" fmla="*/ 144 w 173"/>
                  <a:gd name="T17" fmla="*/ 27 h 102"/>
                  <a:gd name="T18" fmla="*/ 156 w 173"/>
                  <a:gd name="T19" fmla="*/ 31 h 102"/>
                  <a:gd name="T20" fmla="*/ 167 w 173"/>
                  <a:gd name="T21" fmla="*/ 35 h 102"/>
                  <a:gd name="T22" fmla="*/ 166 w 173"/>
                  <a:gd name="T23" fmla="*/ 40 h 102"/>
                  <a:gd name="T24" fmla="*/ 151 w 173"/>
                  <a:gd name="T25" fmla="*/ 41 h 102"/>
                  <a:gd name="T26" fmla="*/ 136 w 173"/>
                  <a:gd name="T27" fmla="*/ 38 h 102"/>
                  <a:gd name="T28" fmla="*/ 120 w 173"/>
                  <a:gd name="T29" fmla="*/ 37 h 102"/>
                  <a:gd name="T30" fmla="*/ 112 w 173"/>
                  <a:gd name="T31" fmla="*/ 40 h 102"/>
                  <a:gd name="T32" fmla="*/ 114 w 173"/>
                  <a:gd name="T33" fmla="*/ 43 h 102"/>
                  <a:gd name="T34" fmla="*/ 123 w 173"/>
                  <a:gd name="T35" fmla="*/ 44 h 102"/>
                  <a:gd name="T36" fmla="*/ 140 w 173"/>
                  <a:gd name="T37" fmla="*/ 48 h 102"/>
                  <a:gd name="T38" fmla="*/ 143 w 173"/>
                  <a:gd name="T39" fmla="*/ 55 h 102"/>
                  <a:gd name="T40" fmla="*/ 125 w 173"/>
                  <a:gd name="T41" fmla="*/ 53 h 102"/>
                  <a:gd name="T42" fmla="*/ 121 w 173"/>
                  <a:gd name="T43" fmla="*/ 63 h 102"/>
                  <a:gd name="T44" fmla="*/ 131 w 173"/>
                  <a:gd name="T45" fmla="*/ 65 h 102"/>
                  <a:gd name="T46" fmla="*/ 133 w 173"/>
                  <a:gd name="T47" fmla="*/ 73 h 102"/>
                  <a:gd name="T48" fmla="*/ 121 w 173"/>
                  <a:gd name="T49" fmla="*/ 69 h 102"/>
                  <a:gd name="T50" fmla="*/ 109 w 173"/>
                  <a:gd name="T51" fmla="*/ 65 h 102"/>
                  <a:gd name="T52" fmla="*/ 98 w 173"/>
                  <a:gd name="T53" fmla="*/ 66 h 102"/>
                  <a:gd name="T54" fmla="*/ 87 w 173"/>
                  <a:gd name="T55" fmla="*/ 71 h 102"/>
                  <a:gd name="T56" fmla="*/ 77 w 173"/>
                  <a:gd name="T57" fmla="*/ 77 h 102"/>
                  <a:gd name="T58" fmla="*/ 65 w 173"/>
                  <a:gd name="T59" fmla="*/ 84 h 102"/>
                  <a:gd name="T60" fmla="*/ 49 w 173"/>
                  <a:gd name="T61" fmla="*/ 91 h 102"/>
                  <a:gd name="T62" fmla="*/ 33 w 173"/>
                  <a:gd name="T63" fmla="*/ 98 h 102"/>
                  <a:gd name="T64" fmla="*/ 16 w 173"/>
                  <a:gd name="T65" fmla="*/ 102 h 102"/>
                  <a:gd name="T66" fmla="*/ 4 w 173"/>
                  <a:gd name="T67" fmla="*/ 97 h 102"/>
                  <a:gd name="T68" fmla="*/ 0 w 173"/>
                  <a:gd name="T69" fmla="*/ 85 h 102"/>
                  <a:gd name="T70" fmla="*/ 1 w 173"/>
                  <a:gd name="T71" fmla="*/ 69 h 102"/>
                  <a:gd name="T72" fmla="*/ 6 w 173"/>
                  <a:gd name="T73" fmla="*/ 54 h 102"/>
                  <a:gd name="T74" fmla="*/ 18 w 173"/>
                  <a:gd name="T75" fmla="*/ 41 h 102"/>
                  <a:gd name="T76" fmla="*/ 40 w 173"/>
                  <a:gd name="T77" fmla="*/ 30 h 102"/>
                  <a:gd name="T78" fmla="*/ 61 w 173"/>
                  <a:gd name="T79" fmla="*/ 19 h 102"/>
                  <a:gd name="T80" fmla="*/ 82 w 173"/>
                  <a:gd name="T81" fmla="*/ 7 h 102"/>
                  <a:gd name="T82" fmla="*/ 101 w 173"/>
                  <a:gd name="T83" fmla="*/ 2 h 102"/>
                  <a:gd name="T84" fmla="*/ 121 w 173"/>
                  <a:gd name="T85" fmla="*/ 5 h 102"/>
                  <a:gd name="T86" fmla="*/ 142 w 173"/>
                  <a:gd name="T87" fmla="*/ 10 h 102"/>
                  <a:gd name="T88" fmla="*/ 160 w 173"/>
                  <a:gd name="T89" fmla="*/ 1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3" h="102">
                    <a:moveTo>
                      <a:pt x="169" y="21"/>
                    </a:moveTo>
                    <a:lnTo>
                      <a:pt x="164" y="21"/>
                    </a:lnTo>
                    <a:lnTo>
                      <a:pt x="159" y="21"/>
                    </a:lnTo>
                    <a:lnTo>
                      <a:pt x="154" y="21"/>
                    </a:lnTo>
                    <a:lnTo>
                      <a:pt x="149" y="20"/>
                    </a:lnTo>
                    <a:lnTo>
                      <a:pt x="144" y="20"/>
                    </a:lnTo>
                    <a:lnTo>
                      <a:pt x="139" y="19"/>
                    </a:lnTo>
                    <a:lnTo>
                      <a:pt x="134" y="18"/>
                    </a:lnTo>
                    <a:lnTo>
                      <a:pt x="129" y="16"/>
                    </a:lnTo>
                    <a:lnTo>
                      <a:pt x="103" y="18"/>
                    </a:lnTo>
                    <a:lnTo>
                      <a:pt x="100" y="21"/>
                    </a:lnTo>
                    <a:lnTo>
                      <a:pt x="106" y="24"/>
                    </a:lnTo>
                    <a:lnTo>
                      <a:pt x="112" y="25"/>
                    </a:lnTo>
                    <a:lnTo>
                      <a:pt x="120" y="25"/>
                    </a:lnTo>
                    <a:lnTo>
                      <a:pt x="127" y="26"/>
                    </a:lnTo>
                    <a:lnTo>
                      <a:pt x="133" y="26"/>
                    </a:lnTo>
                    <a:lnTo>
                      <a:pt x="139" y="27"/>
                    </a:lnTo>
                    <a:lnTo>
                      <a:pt x="144" y="27"/>
                    </a:lnTo>
                    <a:lnTo>
                      <a:pt x="150" y="29"/>
                    </a:lnTo>
                    <a:lnTo>
                      <a:pt x="156" y="31"/>
                    </a:lnTo>
                    <a:lnTo>
                      <a:pt x="161" y="32"/>
                    </a:lnTo>
                    <a:lnTo>
                      <a:pt x="167" y="35"/>
                    </a:lnTo>
                    <a:lnTo>
                      <a:pt x="173" y="36"/>
                    </a:lnTo>
                    <a:lnTo>
                      <a:pt x="166" y="40"/>
                    </a:lnTo>
                    <a:lnTo>
                      <a:pt x="159" y="41"/>
                    </a:lnTo>
                    <a:lnTo>
                      <a:pt x="151" y="41"/>
                    </a:lnTo>
                    <a:lnTo>
                      <a:pt x="144" y="40"/>
                    </a:lnTo>
                    <a:lnTo>
                      <a:pt x="136" y="38"/>
                    </a:lnTo>
                    <a:lnTo>
                      <a:pt x="128" y="37"/>
                    </a:lnTo>
                    <a:lnTo>
                      <a:pt x="120" y="37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4" y="43"/>
                    </a:lnTo>
                    <a:lnTo>
                      <a:pt x="115" y="44"/>
                    </a:lnTo>
                    <a:lnTo>
                      <a:pt x="123" y="44"/>
                    </a:lnTo>
                    <a:lnTo>
                      <a:pt x="132" y="47"/>
                    </a:lnTo>
                    <a:lnTo>
                      <a:pt x="140" y="48"/>
                    </a:lnTo>
                    <a:lnTo>
                      <a:pt x="149" y="49"/>
                    </a:lnTo>
                    <a:lnTo>
                      <a:pt x="143" y="55"/>
                    </a:lnTo>
                    <a:lnTo>
                      <a:pt x="134" y="54"/>
                    </a:lnTo>
                    <a:lnTo>
                      <a:pt x="125" y="53"/>
                    </a:lnTo>
                    <a:lnTo>
                      <a:pt x="118" y="59"/>
                    </a:lnTo>
                    <a:lnTo>
                      <a:pt x="121" y="63"/>
                    </a:lnTo>
                    <a:lnTo>
                      <a:pt x="126" y="64"/>
                    </a:lnTo>
                    <a:lnTo>
                      <a:pt x="131" y="65"/>
                    </a:lnTo>
                    <a:lnTo>
                      <a:pt x="136" y="65"/>
                    </a:lnTo>
                    <a:lnTo>
                      <a:pt x="133" y="73"/>
                    </a:lnTo>
                    <a:lnTo>
                      <a:pt x="127" y="71"/>
                    </a:lnTo>
                    <a:lnTo>
                      <a:pt x="121" y="69"/>
                    </a:lnTo>
                    <a:lnTo>
                      <a:pt x="115" y="68"/>
                    </a:lnTo>
                    <a:lnTo>
                      <a:pt x="109" y="65"/>
                    </a:lnTo>
                    <a:lnTo>
                      <a:pt x="103" y="65"/>
                    </a:lnTo>
                    <a:lnTo>
                      <a:pt x="98" y="66"/>
                    </a:lnTo>
                    <a:lnTo>
                      <a:pt x="92" y="68"/>
                    </a:lnTo>
                    <a:lnTo>
                      <a:pt x="87" y="71"/>
                    </a:lnTo>
                    <a:lnTo>
                      <a:pt x="82" y="74"/>
                    </a:lnTo>
                    <a:lnTo>
                      <a:pt x="77" y="77"/>
                    </a:lnTo>
                    <a:lnTo>
                      <a:pt x="72" y="81"/>
                    </a:lnTo>
                    <a:lnTo>
                      <a:pt x="65" y="84"/>
                    </a:lnTo>
                    <a:lnTo>
                      <a:pt x="56" y="87"/>
                    </a:lnTo>
                    <a:lnTo>
                      <a:pt x="49" y="91"/>
                    </a:lnTo>
                    <a:lnTo>
                      <a:pt x="40" y="95"/>
                    </a:lnTo>
                    <a:lnTo>
                      <a:pt x="33" y="98"/>
                    </a:lnTo>
                    <a:lnTo>
                      <a:pt x="24" y="101"/>
                    </a:lnTo>
                    <a:lnTo>
                      <a:pt x="16" y="102"/>
                    </a:lnTo>
                    <a:lnTo>
                      <a:pt x="7" y="102"/>
                    </a:lnTo>
                    <a:lnTo>
                      <a:pt x="4" y="97"/>
                    </a:lnTo>
                    <a:lnTo>
                      <a:pt x="1" y="91"/>
                    </a:lnTo>
                    <a:lnTo>
                      <a:pt x="0" y="85"/>
                    </a:lnTo>
                    <a:lnTo>
                      <a:pt x="0" y="77"/>
                    </a:lnTo>
                    <a:lnTo>
                      <a:pt x="1" y="69"/>
                    </a:lnTo>
                    <a:lnTo>
                      <a:pt x="4" y="62"/>
                    </a:lnTo>
                    <a:lnTo>
                      <a:pt x="6" y="54"/>
                    </a:lnTo>
                    <a:lnTo>
                      <a:pt x="7" y="46"/>
                    </a:lnTo>
                    <a:lnTo>
                      <a:pt x="18" y="41"/>
                    </a:lnTo>
                    <a:lnTo>
                      <a:pt x="29" y="36"/>
                    </a:lnTo>
                    <a:lnTo>
                      <a:pt x="40" y="30"/>
                    </a:lnTo>
                    <a:lnTo>
                      <a:pt x="50" y="25"/>
                    </a:lnTo>
                    <a:lnTo>
                      <a:pt x="61" y="19"/>
                    </a:lnTo>
                    <a:lnTo>
                      <a:pt x="71" y="13"/>
                    </a:lnTo>
                    <a:lnTo>
                      <a:pt x="82" y="7"/>
                    </a:lnTo>
                    <a:lnTo>
                      <a:pt x="92" y="0"/>
                    </a:lnTo>
                    <a:lnTo>
                      <a:pt x="101" y="2"/>
                    </a:lnTo>
                    <a:lnTo>
                      <a:pt x="111" y="4"/>
                    </a:lnTo>
                    <a:lnTo>
                      <a:pt x="121" y="5"/>
                    </a:lnTo>
                    <a:lnTo>
                      <a:pt x="132" y="8"/>
                    </a:lnTo>
                    <a:lnTo>
                      <a:pt x="142" y="10"/>
                    </a:lnTo>
                    <a:lnTo>
                      <a:pt x="151" y="13"/>
                    </a:lnTo>
                    <a:lnTo>
                      <a:pt x="160" y="16"/>
                    </a:lnTo>
                    <a:lnTo>
                      <a:pt x="169" y="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7" name="Freeform 679"/>
              <p:cNvSpPr>
                <a:spLocks/>
              </p:cNvSpPr>
              <p:nvPr/>
            </p:nvSpPr>
            <p:spPr bwMode="auto">
              <a:xfrm>
                <a:off x="2057" y="1625"/>
                <a:ext cx="8" cy="10"/>
              </a:xfrm>
              <a:custGeom>
                <a:avLst/>
                <a:gdLst>
                  <a:gd name="T0" fmla="*/ 13 w 23"/>
                  <a:gd name="T1" fmla="*/ 24 h 30"/>
                  <a:gd name="T2" fmla="*/ 0 w 23"/>
                  <a:gd name="T3" fmla="*/ 30 h 30"/>
                  <a:gd name="T4" fmla="*/ 3 w 23"/>
                  <a:gd name="T5" fmla="*/ 22 h 30"/>
                  <a:gd name="T6" fmla="*/ 8 w 23"/>
                  <a:gd name="T7" fmla="*/ 13 h 30"/>
                  <a:gd name="T8" fmla="*/ 14 w 23"/>
                  <a:gd name="T9" fmla="*/ 6 h 30"/>
                  <a:gd name="T10" fmla="*/ 21 w 23"/>
                  <a:gd name="T11" fmla="*/ 0 h 30"/>
                  <a:gd name="T12" fmla="*/ 23 w 23"/>
                  <a:gd name="T13" fmla="*/ 6 h 30"/>
                  <a:gd name="T14" fmla="*/ 21 w 23"/>
                  <a:gd name="T15" fmla="*/ 12 h 30"/>
                  <a:gd name="T16" fmla="*/ 17 w 23"/>
                  <a:gd name="T17" fmla="*/ 18 h 30"/>
                  <a:gd name="T18" fmla="*/ 13 w 23"/>
                  <a:gd name="T19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0">
                    <a:moveTo>
                      <a:pt x="13" y="24"/>
                    </a:moveTo>
                    <a:lnTo>
                      <a:pt x="0" y="30"/>
                    </a:lnTo>
                    <a:lnTo>
                      <a:pt x="3" y="22"/>
                    </a:lnTo>
                    <a:lnTo>
                      <a:pt x="8" y="13"/>
                    </a:lnTo>
                    <a:lnTo>
                      <a:pt x="14" y="6"/>
                    </a:lnTo>
                    <a:lnTo>
                      <a:pt x="21" y="0"/>
                    </a:lnTo>
                    <a:lnTo>
                      <a:pt x="23" y="6"/>
                    </a:lnTo>
                    <a:lnTo>
                      <a:pt x="21" y="12"/>
                    </a:lnTo>
                    <a:lnTo>
                      <a:pt x="17" y="18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8" name="Freeform 680"/>
              <p:cNvSpPr>
                <a:spLocks/>
              </p:cNvSpPr>
              <p:nvPr/>
            </p:nvSpPr>
            <p:spPr bwMode="auto">
              <a:xfrm>
                <a:off x="2350" y="1625"/>
                <a:ext cx="4" cy="20"/>
              </a:xfrm>
              <a:custGeom>
                <a:avLst/>
                <a:gdLst>
                  <a:gd name="T0" fmla="*/ 1 w 11"/>
                  <a:gd name="T1" fmla="*/ 61 h 61"/>
                  <a:gd name="T2" fmla="*/ 0 w 11"/>
                  <a:gd name="T3" fmla="*/ 46 h 61"/>
                  <a:gd name="T4" fmla="*/ 1 w 11"/>
                  <a:gd name="T5" fmla="*/ 32 h 61"/>
                  <a:gd name="T6" fmla="*/ 4 w 11"/>
                  <a:gd name="T7" fmla="*/ 17 h 61"/>
                  <a:gd name="T8" fmla="*/ 8 w 11"/>
                  <a:gd name="T9" fmla="*/ 3 h 61"/>
                  <a:gd name="T10" fmla="*/ 9 w 11"/>
                  <a:gd name="T11" fmla="*/ 0 h 61"/>
                  <a:gd name="T12" fmla="*/ 11 w 11"/>
                  <a:gd name="T13" fmla="*/ 16 h 61"/>
                  <a:gd name="T14" fmla="*/ 9 w 11"/>
                  <a:gd name="T15" fmla="*/ 32 h 61"/>
                  <a:gd name="T16" fmla="*/ 6 w 11"/>
                  <a:gd name="T17" fmla="*/ 46 h 61"/>
                  <a:gd name="T18" fmla="*/ 1 w 11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1">
                    <a:moveTo>
                      <a:pt x="1" y="61"/>
                    </a:moveTo>
                    <a:lnTo>
                      <a:pt x="0" y="46"/>
                    </a:lnTo>
                    <a:lnTo>
                      <a:pt x="1" y="32"/>
                    </a:lnTo>
                    <a:lnTo>
                      <a:pt x="4" y="17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11" y="16"/>
                    </a:lnTo>
                    <a:lnTo>
                      <a:pt x="9" y="32"/>
                    </a:lnTo>
                    <a:lnTo>
                      <a:pt x="6" y="46"/>
                    </a:lnTo>
                    <a:lnTo>
                      <a:pt x="1" y="61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9" name="Freeform 681"/>
              <p:cNvSpPr>
                <a:spLocks/>
              </p:cNvSpPr>
              <p:nvPr/>
            </p:nvSpPr>
            <p:spPr bwMode="auto">
              <a:xfrm>
                <a:off x="1988" y="1629"/>
                <a:ext cx="16" cy="12"/>
              </a:xfrm>
              <a:custGeom>
                <a:avLst/>
                <a:gdLst>
                  <a:gd name="T0" fmla="*/ 48 w 48"/>
                  <a:gd name="T1" fmla="*/ 0 h 37"/>
                  <a:gd name="T2" fmla="*/ 44 w 48"/>
                  <a:gd name="T3" fmla="*/ 7 h 37"/>
                  <a:gd name="T4" fmla="*/ 40 w 48"/>
                  <a:gd name="T5" fmla="*/ 13 h 37"/>
                  <a:gd name="T6" fmla="*/ 35 w 48"/>
                  <a:gd name="T7" fmla="*/ 20 h 37"/>
                  <a:gd name="T8" fmla="*/ 29 w 48"/>
                  <a:gd name="T9" fmla="*/ 23 h 37"/>
                  <a:gd name="T10" fmla="*/ 21 w 48"/>
                  <a:gd name="T11" fmla="*/ 28 h 37"/>
                  <a:gd name="T12" fmla="*/ 14 w 48"/>
                  <a:gd name="T13" fmla="*/ 32 h 37"/>
                  <a:gd name="T14" fmla="*/ 7 w 48"/>
                  <a:gd name="T15" fmla="*/ 34 h 37"/>
                  <a:gd name="T16" fmla="*/ 0 w 48"/>
                  <a:gd name="T17" fmla="*/ 37 h 37"/>
                  <a:gd name="T18" fmla="*/ 0 w 48"/>
                  <a:gd name="T19" fmla="*/ 34 h 37"/>
                  <a:gd name="T20" fmla="*/ 25 w 48"/>
                  <a:gd name="T21" fmla="*/ 11 h 37"/>
                  <a:gd name="T22" fmla="*/ 31 w 48"/>
                  <a:gd name="T23" fmla="*/ 9 h 37"/>
                  <a:gd name="T24" fmla="*/ 36 w 48"/>
                  <a:gd name="T25" fmla="*/ 5 h 37"/>
                  <a:gd name="T26" fmla="*/ 42 w 48"/>
                  <a:gd name="T27" fmla="*/ 2 h 37"/>
                  <a:gd name="T28" fmla="*/ 48 w 48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7">
                    <a:moveTo>
                      <a:pt x="48" y="0"/>
                    </a:moveTo>
                    <a:lnTo>
                      <a:pt x="44" y="7"/>
                    </a:lnTo>
                    <a:lnTo>
                      <a:pt x="40" y="13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1" y="28"/>
                    </a:lnTo>
                    <a:lnTo>
                      <a:pt x="14" y="32"/>
                    </a:lnTo>
                    <a:lnTo>
                      <a:pt x="7" y="34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5" y="11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0" name="Freeform 682"/>
              <p:cNvSpPr>
                <a:spLocks/>
              </p:cNvSpPr>
              <p:nvPr/>
            </p:nvSpPr>
            <p:spPr bwMode="auto">
              <a:xfrm>
                <a:off x="1981" y="1629"/>
                <a:ext cx="12" cy="9"/>
              </a:xfrm>
              <a:custGeom>
                <a:avLst/>
                <a:gdLst>
                  <a:gd name="T0" fmla="*/ 3 w 37"/>
                  <a:gd name="T1" fmla="*/ 27 h 27"/>
                  <a:gd name="T2" fmla="*/ 0 w 37"/>
                  <a:gd name="T3" fmla="*/ 27 h 27"/>
                  <a:gd name="T4" fmla="*/ 3 w 37"/>
                  <a:gd name="T5" fmla="*/ 21 h 27"/>
                  <a:gd name="T6" fmla="*/ 5 w 37"/>
                  <a:gd name="T7" fmla="*/ 17 h 27"/>
                  <a:gd name="T8" fmla="*/ 10 w 37"/>
                  <a:gd name="T9" fmla="*/ 14 h 27"/>
                  <a:gd name="T10" fmla="*/ 15 w 37"/>
                  <a:gd name="T11" fmla="*/ 10 h 27"/>
                  <a:gd name="T12" fmla="*/ 20 w 37"/>
                  <a:gd name="T13" fmla="*/ 8 h 27"/>
                  <a:gd name="T14" fmla="*/ 26 w 37"/>
                  <a:gd name="T15" fmla="*/ 5 h 27"/>
                  <a:gd name="T16" fmla="*/ 32 w 37"/>
                  <a:gd name="T17" fmla="*/ 3 h 27"/>
                  <a:gd name="T18" fmla="*/ 37 w 37"/>
                  <a:gd name="T19" fmla="*/ 0 h 27"/>
                  <a:gd name="T20" fmla="*/ 28 w 37"/>
                  <a:gd name="T21" fmla="*/ 9 h 27"/>
                  <a:gd name="T22" fmla="*/ 20 w 37"/>
                  <a:gd name="T23" fmla="*/ 15 h 27"/>
                  <a:gd name="T24" fmla="*/ 10 w 37"/>
                  <a:gd name="T25" fmla="*/ 21 h 27"/>
                  <a:gd name="T26" fmla="*/ 3 w 37"/>
                  <a:gd name="T2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27">
                    <a:moveTo>
                      <a:pt x="3" y="27"/>
                    </a:moveTo>
                    <a:lnTo>
                      <a:pt x="0" y="27"/>
                    </a:lnTo>
                    <a:lnTo>
                      <a:pt x="3" y="21"/>
                    </a:lnTo>
                    <a:lnTo>
                      <a:pt x="5" y="17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0" y="8"/>
                    </a:lnTo>
                    <a:lnTo>
                      <a:pt x="26" y="5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28" y="9"/>
                    </a:lnTo>
                    <a:lnTo>
                      <a:pt x="20" y="15"/>
                    </a:lnTo>
                    <a:lnTo>
                      <a:pt x="10" y="21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1" name="Freeform 683"/>
              <p:cNvSpPr>
                <a:spLocks/>
              </p:cNvSpPr>
              <p:nvPr/>
            </p:nvSpPr>
            <p:spPr bwMode="auto">
              <a:xfrm>
                <a:off x="2039" y="1650"/>
                <a:ext cx="5" cy="7"/>
              </a:xfrm>
              <a:custGeom>
                <a:avLst/>
                <a:gdLst>
                  <a:gd name="T0" fmla="*/ 15 w 15"/>
                  <a:gd name="T1" fmla="*/ 7 h 22"/>
                  <a:gd name="T2" fmla="*/ 15 w 15"/>
                  <a:gd name="T3" fmla="*/ 11 h 22"/>
                  <a:gd name="T4" fmla="*/ 11 w 15"/>
                  <a:gd name="T5" fmla="*/ 15 h 22"/>
                  <a:gd name="T6" fmla="*/ 8 w 15"/>
                  <a:gd name="T7" fmla="*/ 19 h 22"/>
                  <a:gd name="T8" fmla="*/ 4 w 15"/>
                  <a:gd name="T9" fmla="*/ 21 h 22"/>
                  <a:gd name="T10" fmla="*/ 4 w 15"/>
                  <a:gd name="T11" fmla="*/ 22 h 22"/>
                  <a:gd name="T12" fmla="*/ 3 w 15"/>
                  <a:gd name="T13" fmla="*/ 22 h 22"/>
                  <a:gd name="T14" fmla="*/ 0 w 15"/>
                  <a:gd name="T15" fmla="*/ 22 h 22"/>
                  <a:gd name="T16" fmla="*/ 0 w 15"/>
                  <a:gd name="T17" fmla="*/ 22 h 22"/>
                  <a:gd name="T18" fmla="*/ 5 w 15"/>
                  <a:gd name="T19" fmla="*/ 18 h 22"/>
                  <a:gd name="T20" fmla="*/ 8 w 15"/>
                  <a:gd name="T21" fmla="*/ 11 h 22"/>
                  <a:gd name="T22" fmla="*/ 9 w 15"/>
                  <a:gd name="T23" fmla="*/ 5 h 22"/>
                  <a:gd name="T24" fmla="*/ 14 w 15"/>
                  <a:gd name="T25" fmla="*/ 0 h 22"/>
                  <a:gd name="T26" fmla="*/ 15 w 15"/>
                  <a:gd name="T2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2">
                    <a:moveTo>
                      <a:pt x="15" y="7"/>
                    </a:moveTo>
                    <a:lnTo>
                      <a:pt x="15" y="11"/>
                    </a:lnTo>
                    <a:lnTo>
                      <a:pt x="11" y="15"/>
                    </a:lnTo>
                    <a:lnTo>
                      <a:pt x="8" y="19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18"/>
                    </a:lnTo>
                    <a:lnTo>
                      <a:pt x="8" y="11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2" name="Freeform 684"/>
              <p:cNvSpPr>
                <a:spLocks/>
              </p:cNvSpPr>
              <p:nvPr/>
            </p:nvSpPr>
            <p:spPr bwMode="auto">
              <a:xfrm>
                <a:off x="2030" y="1652"/>
                <a:ext cx="7" cy="6"/>
              </a:xfrm>
              <a:custGeom>
                <a:avLst/>
                <a:gdLst>
                  <a:gd name="T0" fmla="*/ 21 w 21"/>
                  <a:gd name="T1" fmla="*/ 5 h 18"/>
                  <a:gd name="T2" fmla="*/ 17 w 21"/>
                  <a:gd name="T3" fmla="*/ 8 h 18"/>
                  <a:gd name="T4" fmla="*/ 15 w 21"/>
                  <a:gd name="T5" fmla="*/ 11 h 18"/>
                  <a:gd name="T6" fmla="*/ 13 w 21"/>
                  <a:gd name="T7" fmla="*/ 14 h 18"/>
                  <a:gd name="T8" fmla="*/ 9 w 21"/>
                  <a:gd name="T9" fmla="*/ 18 h 18"/>
                  <a:gd name="T10" fmla="*/ 9 w 21"/>
                  <a:gd name="T11" fmla="*/ 16 h 18"/>
                  <a:gd name="T12" fmla="*/ 10 w 21"/>
                  <a:gd name="T13" fmla="*/ 13 h 18"/>
                  <a:gd name="T14" fmla="*/ 10 w 21"/>
                  <a:gd name="T15" fmla="*/ 10 h 18"/>
                  <a:gd name="T16" fmla="*/ 9 w 21"/>
                  <a:gd name="T17" fmla="*/ 7 h 18"/>
                  <a:gd name="T18" fmla="*/ 6 w 21"/>
                  <a:gd name="T19" fmla="*/ 6 h 18"/>
                  <a:gd name="T20" fmla="*/ 5 w 21"/>
                  <a:gd name="T21" fmla="*/ 5 h 18"/>
                  <a:gd name="T22" fmla="*/ 3 w 21"/>
                  <a:gd name="T23" fmla="*/ 3 h 18"/>
                  <a:gd name="T24" fmla="*/ 0 w 21"/>
                  <a:gd name="T25" fmla="*/ 2 h 18"/>
                  <a:gd name="T26" fmla="*/ 5 w 21"/>
                  <a:gd name="T27" fmla="*/ 1 h 18"/>
                  <a:gd name="T28" fmla="*/ 11 w 21"/>
                  <a:gd name="T29" fmla="*/ 0 h 18"/>
                  <a:gd name="T30" fmla="*/ 17 w 21"/>
                  <a:gd name="T31" fmla="*/ 1 h 18"/>
                  <a:gd name="T32" fmla="*/ 21 w 21"/>
                  <a:gd name="T3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1" y="5"/>
                    </a:moveTo>
                    <a:lnTo>
                      <a:pt x="17" y="8"/>
                    </a:lnTo>
                    <a:lnTo>
                      <a:pt x="15" y="11"/>
                    </a:lnTo>
                    <a:lnTo>
                      <a:pt x="13" y="14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3" name="Freeform 685"/>
              <p:cNvSpPr>
                <a:spLocks/>
              </p:cNvSpPr>
              <p:nvPr/>
            </p:nvSpPr>
            <p:spPr bwMode="auto">
              <a:xfrm>
                <a:off x="2005" y="1655"/>
                <a:ext cx="23" cy="11"/>
              </a:xfrm>
              <a:custGeom>
                <a:avLst/>
                <a:gdLst>
                  <a:gd name="T0" fmla="*/ 67 w 68"/>
                  <a:gd name="T1" fmla="*/ 4 h 34"/>
                  <a:gd name="T2" fmla="*/ 67 w 68"/>
                  <a:gd name="T3" fmla="*/ 6 h 34"/>
                  <a:gd name="T4" fmla="*/ 68 w 68"/>
                  <a:gd name="T5" fmla="*/ 7 h 34"/>
                  <a:gd name="T6" fmla="*/ 68 w 68"/>
                  <a:gd name="T7" fmla="*/ 10 h 34"/>
                  <a:gd name="T8" fmla="*/ 68 w 68"/>
                  <a:gd name="T9" fmla="*/ 12 h 34"/>
                  <a:gd name="T10" fmla="*/ 62 w 68"/>
                  <a:gd name="T11" fmla="*/ 16 h 34"/>
                  <a:gd name="T12" fmla="*/ 57 w 68"/>
                  <a:gd name="T13" fmla="*/ 20 h 34"/>
                  <a:gd name="T14" fmla="*/ 51 w 68"/>
                  <a:gd name="T15" fmla="*/ 23 h 34"/>
                  <a:gd name="T16" fmla="*/ 45 w 68"/>
                  <a:gd name="T17" fmla="*/ 26 h 34"/>
                  <a:gd name="T18" fmla="*/ 39 w 68"/>
                  <a:gd name="T19" fmla="*/ 29 h 34"/>
                  <a:gd name="T20" fmla="*/ 33 w 68"/>
                  <a:gd name="T21" fmla="*/ 31 h 34"/>
                  <a:gd name="T22" fmla="*/ 26 w 68"/>
                  <a:gd name="T23" fmla="*/ 33 h 34"/>
                  <a:gd name="T24" fmla="*/ 20 w 68"/>
                  <a:gd name="T25" fmla="*/ 34 h 34"/>
                  <a:gd name="T26" fmla="*/ 15 w 68"/>
                  <a:gd name="T27" fmla="*/ 34 h 34"/>
                  <a:gd name="T28" fmla="*/ 11 w 68"/>
                  <a:gd name="T29" fmla="*/ 33 h 34"/>
                  <a:gd name="T30" fmla="*/ 4 w 68"/>
                  <a:gd name="T31" fmla="*/ 32 h 34"/>
                  <a:gd name="T32" fmla="*/ 0 w 68"/>
                  <a:gd name="T33" fmla="*/ 31 h 34"/>
                  <a:gd name="T34" fmla="*/ 2 w 68"/>
                  <a:gd name="T35" fmla="*/ 26 h 34"/>
                  <a:gd name="T36" fmla="*/ 6 w 68"/>
                  <a:gd name="T37" fmla="*/ 25 h 34"/>
                  <a:gd name="T38" fmla="*/ 11 w 68"/>
                  <a:gd name="T39" fmla="*/ 23 h 34"/>
                  <a:gd name="T40" fmla="*/ 15 w 68"/>
                  <a:gd name="T41" fmla="*/ 23 h 34"/>
                  <a:gd name="T42" fmla="*/ 22 w 68"/>
                  <a:gd name="T43" fmla="*/ 21 h 34"/>
                  <a:gd name="T44" fmla="*/ 28 w 68"/>
                  <a:gd name="T45" fmla="*/ 17 h 34"/>
                  <a:gd name="T46" fmla="*/ 33 w 68"/>
                  <a:gd name="T47" fmla="*/ 12 h 34"/>
                  <a:gd name="T48" fmla="*/ 39 w 68"/>
                  <a:gd name="T49" fmla="*/ 7 h 34"/>
                  <a:gd name="T50" fmla="*/ 44 w 68"/>
                  <a:gd name="T51" fmla="*/ 4 h 34"/>
                  <a:gd name="T52" fmla="*/ 50 w 68"/>
                  <a:gd name="T53" fmla="*/ 1 h 34"/>
                  <a:gd name="T54" fmla="*/ 56 w 68"/>
                  <a:gd name="T55" fmla="*/ 0 h 34"/>
                  <a:gd name="T56" fmla="*/ 64 w 68"/>
                  <a:gd name="T57" fmla="*/ 3 h 34"/>
                  <a:gd name="T58" fmla="*/ 67 w 68"/>
                  <a:gd name="T5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" h="34">
                    <a:moveTo>
                      <a:pt x="67" y="4"/>
                    </a:moveTo>
                    <a:lnTo>
                      <a:pt x="67" y="6"/>
                    </a:lnTo>
                    <a:lnTo>
                      <a:pt x="68" y="7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2" y="16"/>
                    </a:lnTo>
                    <a:lnTo>
                      <a:pt x="57" y="20"/>
                    </a:lnTo>
                    <a:lnTo>
                      <a:pt x="51" y="23"/>
                    </a:lnTo>
                    <a:lnTo>
                      <a:pt x="45" y="26"/>
                    </a:lnTo>
                    <a:lnTo>
                      <a:pt x="39" y="29"/>
                    </a:lnTo>
                    <a:lnTo>
                      <a:pt x="33" y="31"/>
                    </a:lnTo>
                    <a:lnTo>
                      <a:pt x="26" y="33"/>
                    </a:lnTo>
                    <a:lnTo>
                      <a:pt x="20" y="34"/>
                    </a:lnTo>
                    <a:lnTo>
                      <a:pt x="15" y="34"/>
                    </a:lnTo>
                    <a:lnTo>
                      <a:pt x="11" y="33"/>
                    </a:lnTo>
                    <a:lnTo>
                      <a:pt x="4" y="32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6" y="25"/>
                    </a:lnTo>
                    <a:lnTo>
                      <a:pt x="11" y="23"/>
                    </a:lnTo>
                    <a:lnTo>
                      <a:pt x="15" y="23"/>
                    </a:lnTo>
                    <a:lnTo>
                      <a:pt x="22" y="21"/>
                    </a:lnTo>
                    <a:lnTo>
                      <a:pt x="28" y="17"/>
                    </a:lnTo>
                    <a:lnTo>
                      <a:pt x="33" y="12"/>
                    </a:lnTo>
                    <a:lnTo>
                      <a:pt x="39" y="7"/>
                    </a:lnTo>
                    <a:lnTo>
                      <a:pt x="44" y="4"/>
                    </a:lnTo>
                    <a:lnTo>
                      <a:pt x="50" y="1"/>
                    </a:lnTo>
                    <a:lnTo>
                      <a:pt x="56" y="0"/>
                    </a:lnTo>
                    <a:lnTo>
                      <a:pt x="64" y="3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4" name="Freeform 686"/>
              <p:cNvSpPr>
                <a:spLocks/>
              </p:cNvSpPr>
              <p:nvPr/>
            </p:nvSpPr>
            <p:spPr bwMode="auto">
              <a:xfrm>
                <a:off x="1976" y="1660"/>
                <a:ext cx="27" cy="30"/>
              </a:xfrm>
              <a:custGeom>
                <a:avLst/>
                <a:gdLst>
                  <a:gd name="T0" fmla="*/ 81 w 81"/>
                  <a:gd name="T1" fmla="*/ 7 h 90"/>
                  <a:gd name="T2" fmla="*/ 72 w 81"/>
                  <a:gd name="T3" fmla="*/ 18 h 90"/>
                  <a:gd name="T4" fmla="*/ 62 w 81"/>
                  <a:gd name="T5" fmla="*/ 28 h 90"/>
                  <a:gd name="T6" fmla="*/ 51 w 81"/>
                  <a:gd name="T7" fmla="*/ 39 h 90"/>
                  <a:gd name="T8" fmla="*/ 41 w 81"/>
                  <a:gd name="T9" fmla="*/ 49 h 90"/>
                  <a:gd name="T10" fmla="*/ 31 w 81"/>
                  <a:gd name="T11" fmla="*/ 60 h 90"/>
                  <a:gd name="T12" fmla="*/ 22 w 81"/>
                  <a:gd name="T13" fmla="*/ 69 h 90"/>
                  <a:gd name="T14" fmla="*/ 11 w 81"/>
                  <a:gd name="T15" fmla="*/ 80 h 90"/>
                  <a:gd name="T16" fmla="*/ 0 w 81"/>
                  <a:gd name="T17" fmla="*/ 90 h 90"/>
                  <a:gd name="T18" fmla="*/ 7 w 81"/>
                  <a:gd name="T19" fmla="*/ 79 h 90"/>
                  <a:gd name="T20" fmla="*/ 16 w 81"/>
                  <a:gd name="T21" fmla="*/ 68 h 90"/>
                  <a:gd name="T22" fmla="*/ 24 w 81"/>
                  <a:gd name="T23" fmla="*/ 57 h 90"/>
                  <a:gd name="T24" fmla="*/ 35 w 81"/>
                  <a:gd name="T25" fmla="*/ 47 h 90"/>
                  <a:gd name="T26" fmla="*/ 45 w 81"/>
                  <a:gd name="T27" fmla="*/ 38 h 90"/>
                  <a:gd name="T28" fmla="*/ 55 w 81"/>
                  <a:gd name="T29" fmla="*/ 27 h 90"/>
                  <a:gd name="T30" fmla="*/ 64 w 81"/>
                  <a:gd name="T31" fmla="*/ 16 h 90"/>
                  <a:gd name="T32" fmla="*/ 74 w 81"/>
                  <a:gd name="T33" fmla="*/ 5 h 90"/>
                  <a:gd name="T34" fmla="*/ 77 w 81"/>
                  <a:gd name="T35" fmla="*/ 0 h 90"/>
                  <a:gd name="T36" fmla="*/ 81 w 81"/>
                  <a:gd name="T37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90">
                    <a:moveTo>
                      <a:pt x="81" y="7"/>
                    </a:moveTo>
                    <a:lnTo>
                      <a:pt x="72" y="18"/>
                    </a:lnTo>
                    <a:lnTo>
                      <a:pt x="62" y="28"/>
                    </a:lnTo>
                    <a:lnTo>
                      <a:pt x="51" y="39"/>
                    </a:lnTo>
                    <a:lnTo>
                      <a:pt x="41" y="49"/>
                    </a:lnTo>
                    <a:lnTo>
                      <a:pt x="31" y="60"/>
                    </a:lnTo>
                    <a:lnTo>
                      <a:pt x="22" y="69"/>
                    </a:lnTo>
                    <a:lnTo>
                      <a:pt x="11" y="80"/>
                    </a:lnTo>
                    <a:lnTo>
                      <a:pt x="0" y="90"/>
                    </a:lnTo>
                    <a:lnTo>
                      <a:pt x="7" y="79"/>
                    </a:lnTo>
                    <a:lnTo>
                      <a:pt x="16" y="68"/>
                    </a:lnTo>
                    <a:lnTo>
                      <a:pt x="24" y="57"/>
                    </a:lnTo>
                    <a:lnTo>
                      <a:pt x="35" y="47"/>
                    </a:lnTo>
                    <a:lnTo>
                      <a:pt x="45" y="38"/>
                    </a:lnTo>
                    <a:lnTo>
                      <a:pt x="55" y="27"/>
                    </a:lnTo>
                    <a:lnTo>
                      <a:pt x="64" y="16"/>
                    </a:lnTo>
                    <a:lnTo>
                      <a:pt x="74" y="5"/>
                    </a:lnTo>
                    <a:lnTo>
                      <a:pt x="77" y="0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5" name="Freeform 687"/>
              <p:cNvSpPr>
                <a:spLocks/>
              </p:cNvSpPr>
              <p:nvPr/>
            </p:nvSpPr>
            <p:spPr bwMode="auto">
              <a:xfrm>
                <a:off x="1828" y="1667"/>
                <a:ext cx="76" cy="49"/>
              </a:xfrm>
              <a:custGeom>
                <a:avLst/>
                <a:gdLst>
                  <a:gd name="T0" fmla="*/ 151 w 228"/>
                  <a:gd name="T1" fmla="*/ 53 h 147"/>
                  <a:gd name="T2" fmla="*/ 166 w 228"/>
                  <a:gd name="T3" fmla="*/ 70 h 147"/>
                  <a:gd name="T4" fmla="*/ 181 w 228"/>
                  <a:gd name="T5" fmla="*/ 87 h 147"/>
                  <a:gd name="T6" fmla="*/ 195 w 228"/>
                  <a:gd name="T7" fmla="*/ 104 h 147"/>
                  <a:gd name="T8" fmla="*/ 228 w 228"/>
                  <a:gd name="T9" fmla="*/ 147 h 147"/>
                  <a:gd name="T10" fmla="*/ 211 w 228"/>
                  <a:gd name="T11" fmla="*/ 141 h 147"/>
                  <a:gd name="T12" fmla="*/ 195 w 228"/>
                  <a:gd name="T13" fmla="*/ 131 h 147"/>
                  <a:gd name="T14" fmla="*/ 181 w 228"/>
                  <a:gd name="T15" fmla="*/ 117 h 147"/>
                  <a:gd name="T16" fmla="*/ 167 w 228"/>
                  <a:gd name="T17" fmla="*/ 105 h 147"/>
                  <a:gd name="T18" fmla="*/ 159 w 228"/>
                  <a:gd name="T19" fmla="*/ 92 h 147"/>
                  <a:gd name="T20" fmla="*/ 150 w 228"/>
                  <a:gd name="T21" fmla="*/ 78 h 147"/>
                  <a:gd name="T22" fmla="*/ 143 w 228"/>
                  <a:gd name="T23" fmla="*/ 70 h 147"/>
                  <a:gd name="T24" fmla="*/ 133 w 228"/>
                  <a:gd name="T25" fmla="*/ 66 h 147"/>
                  <a:gd name="T26" fmla="*/ 133 w 228"/>
                  <a:gd name="T27" fmla="*/ 71 h 147"/>
                  <a:gd name="T28" fmla="*/ 135 w 228"/>
                  <a:gd name="T29" fmla="*/ 77 h 147"/>
                  <a:gd name="T30" fmla="*/ 157 w 228"/>
                  <a:gd name="T31" fmla="*/ 116 h 147"/>
                  <a:gd name="T32" fmla="*/ 155 w 228"/>
                  <a:gd name="T33" fmla="*/ 120 h 147"/>
                  <a:gd name="T34" fmla="*/ 146 w 228"/>
                  <a:gd name="T35" fmla="*/ 113 h 147"/>
                  <a:gd name="T36" fmla="*/ 132 w 228"/>
                  <a:gd name="T37" fmla="*/ 94 h 147"/>
                  <a:gd name="T38" fmla="*/ 124 w 228"/>
                  <a:gd name="T39" fmla="*/ 82 h 147"/>
                  <a:gd name="T40" fmla="*/ 121 w 228"/>
                  <a:gd name="T41" fmla="*/ 81 h 147"/>
                  <a:gd name="T42" fmla="*/ 117 w 228"/>
                  <a:gd name="T43" fmla="*/ 81 h 147"/>
                  <a:gd name="T44" fmla="*/ 117 w 228"/>
                  <a:gd name="T45" fmla="*/ 83 h 147"/>
                  <a:gd name="T46" fmla="*/ 124 w 228"/>
                  <a:gd name="T47" fmla="*/ 95 h 147"/>
                  <a:gd name="T48" fmla="*/ 135 w 228"/>
                  <a:gd name="T49" fmla="*/ 120 h 147"/>
                  <a:gd name="T50" fmla="*/ 124 w 228"/>
                  <a:gd name="T51" fmla="*/ 124 h 147"/>
                  <a:gd name="T52" fmla="*/ 112 w 228"/>
                  <a:gd name="T53" fmla="*/ 102 h 147"/>
                  <a:gd name="T54" fmla="*/ 104 w 228"/>
                  <a:gd name="T55" fmla="*/ 91 h 147"/>
                  <a:gd name="T56" fmla="*/ 102 w 228"/>
                  <a:gd name="T57" fmla="*/ 93 h 147"/>
                  <a:gd name="T58" fmla="*/ 107 w 228"/>
                  <a:gd name="T59" fmla="*/ 104 h 147"/>
                  <a:gd name="T60" fmla="*/ 116 w 228"/>
                  <a:gd name="T61" fmla="*/ 124 h 147"/>
                  <a:gd name="T62" fmla="*/ 111 w 228"/>
                  <a:gd name="T63" fmla="*/ 137 h 147"/>
                  <a:gd name="T64" fmla="*/ 94 w 228"/>
                  <a:gd name="T65" fmla="*/ 130 h 147"/>
                  <a:gd name="T66" fmla="*/ 84 w 228"/>
                  <a:gd name="T67" fmla="*/ 124 h 147"/>
                  <a:gd name="T68" fmla="*/ 95 w 228"/>
                  <a:gd name="T69" fmla="*/ 126 h 147"/>
                  <a:gd name="T70" fmla="*/ 96 w 228"/>
                  <a:gd name="T71" fmla="*/ 116 h 147"/>
                  <a:gd name="T72" fmla="*/ 84 w 228"/>
                  <a:gd name="T73" fmla="*/ 103 h 147"/>
                  <a:gd name="T74" fmla="*/ 68 w 228"/>
                  <a:gd name="T75" fmla="*/ 93 h 147"/>
                  <a:gd name="T76" fmla="*/ 50 w 228"/>
                  <a:gd name="T77" fmla="*/ 86 h 147"/>
                  <a:gd name="T78" fmla="*/ 35 w 228"/>
                  <a:gd name="T79" fmla="*/ 78 h 147"/>
                  <a:gd name="T80" fmla="*/ 23 w 228"/>
                  <a:gd name="T81" fmla="*/ 68 h 147"/>
                  <a:gd name="T82" fmla="*/ 12 w 228"/>
                  <a:gd name="T83" fmla="*/ 59 h 147"/>
                  <a:gd name="T84" fmla="*/ 2 w 228"/>
                  <a:gd name="T85" fmla="*/ 46 h 147"/>
                  <a:gd name="T86" fmla="*/ 2 w 228"/>
                  <a:gd name="T87" fmla="*/ 33 h 147"/>
                  <a:gd name="T88" fmla="*/ 11 w 228"/>
                  <a:gd name="T89" fmla="*/ 24 h 147"/>
                  <a:gd name="T90" fmla="*/ 24 w 228"/>
                  <a:gd name="T91" fmla="*/ 16 h 147"/>
                  <a:gd name="T92" fmla="*/ 37 w 228"/>
                  <a:gd name="T93" fmla="*/ 6 h 147"/>
                  <a:gd name="T94" fmla="*/ 55 w 228"/>
                  <a:gd name="T95" fmla="*/ 5 h 147"/>
                  <a:gd name="T96" fmla="*/ 80 w 228"/>
                  <a:gd name="T97" fmla="*/ 15 h 147"/>
                  <a:gd name="T98" fmla="*/ 106 w 228"/>
                  <a:gd name="T99" fmla="*/ 26 h 147"/>
                  <a:gd name="T100" fmla="*/ 131 w 228"/>
                  <a:gd name="T101" fmla="*/ 3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8" h="147">
                    <a:moveTo>
                      <a:pt x="143" y="44"/>
                    </a:moveTo>
                    <a:lnTo>
                      <a:pt x="151" y="53"/>
                    </a:lnTo>
                    <a:lnTo>
                      <a:pt x="159" y="61"/>
                    </a:lnTo>
                    <a:lnTo>
                      <a:pt x="166" y="70"/>
                    </a:lnTo>
                    <a:lnTo>
                      <a:pt x="173" y="78"/>
                    </a:lnTo>
                    <a:lnTo>
                      <a:pt x="181" y="87"/>
                    </a:lnTo>
                    <a:lnTo>
                      <a:pt x="188" y="95"/>
                    </a:lnTo>
                    <a:lnTo>
                      <a:pt x="195" y="104"/>
                    </a:lnTo>
                    <a:lnTo>
                      <a:pt x="203" y="113"/>
                    </a:lnTo>
                    <a:lnTo>
                      <a:pt x="228" y="147"/>
                    </a:lnTo>
                    <a:lnTo>
                      <a:pt x="220" y="144"/>
                    </a:lnTo>
                    <a:lnTo>
                      <a:pt x="211" y="141"/>
                    </a:lnTo>
                    <a:lnTo>
                      <a:pt x="203" y="136"/>
                    </a:lnTo>
                    <a:lnTo>
                      <a:pt x="195" y="131"/>
                    </a:lnTo>
                    <a:lnTo>
                      <a:pt x="188" y="125"/>
                    </a:lnTo>
                    <a:lnTo>
                      <a:pt x="181" y="117"/>
                    </a:lnTo>
                    <a:lnTo>
                      <a:pt x="175" y="111"/>
                    </a:lnTo>
                    <a:lnTo>
                      <a:pt x="167" y="105"/>
                    </a:lnTo>
                    <a:lnTo>
                      <a:pt x="162" y="98"/>
                    </a:lnTo>
                    <a:lnTo>
                      <a:pt x="159" y="92"/>
                    </a:lnTo>
                    <a:lnTo>
                      <a:pt x="154" y="86"/>
                    </a:lnTo>
                    <a:lnTo>
                      <a:pt x="150" y="78"/>
                    </a:lnTo>
                    <a:lnTo>
                      <a:pt x="146" y="73"/>
                    </a:lnTo>
                    <a:lnTo>
                      <a:pt x="143" y="70"/>
                    </a:lnTo>
                    <a:lnTo>
                      <a:pt x="138" y="66"/>
                    </a:lnTo>
                    <a:lnTo>
                      <a:pt x="133" y="66"/>
                    </a:lnTo>
                    <a:lnTo>
                      <a:pt x="132" y="68"/>
                    </a:lnTo>
                    <a:lnTo>
                      <a:pt x="133" y="71"/>
                    </a:lnTo>
                    <a:lnTo>
                      <a:pt x="134" y="75"/>
                    </a:lnTo>
                    <a:lnTo>
                      <a:pt x="135" y="77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6" y="119"/>
                    </a:lnTo>
                    <a:lnTo>
                      <a:pt x="155" y="120"/>
                    </a:lnTo>
                    <a:lnTo>
                      <a:pt x="153" y="122"/>
                    </a:lnTo>
                    <a:lnTo>
                      <a:pt x="146" y="113"/>
                    </a:lnTo>
                    <a:lnTo>
                      <a:pt x="139" y="104"/>
                    </a:lnTo>
                    <a:lnTo>
                      <a:pt x="132" y="94"/>
                    </a:lnTo>
                    <a:lnTo>
                      <a:pt x="124" y="83"/>
                    </a:lnTo>
                    <a:lnTo>
                      <a:pt x="124" y="82"/>
                    </a:lnTo>
                    <a:lnTo>
                      <a:pt x="122" y="81"/>
                    </a:lnTo>
                    <a:lnTo>
                      <a:pt x="121" y="81"/>
                    </a:lnTo>
                    <a:lnTo>
                      <a:pt x="118" y="81"/>
                    </a:lnTo>
                    <a:lnTo>
                      <a:pt x="117" y="81"/>
                    </a:lnTo>
                    <a:lnTo>
                      <a:pt x="117" y="82"/>
                    </a:lnTo>
                    <a:lnTo>
                      <a:pt x="117" y="83"/>
                    </a:lnTo>
                    <a:lnTo>
                      <a:pt x="117" y="84"/>
                    </a:lnTo>
                    <a:lnTo>
                      <a:pt x="124" y="95"/>
                    </a:lnTo>
                    <a:lnTo>
                      <a:pt x="132" y="106"/>
                    </a:lnTo>
                    <a:lnTo>
                      <a:pt x="135" y="120"/>
                    </a:lnTo>
                    <a:lnTo>
                      <a:pt x="132" y="133"/>
                    </a:lnTo>
                    <a:lnTo>
                      <a:pt x="124" y="124"/>
                    </a:lnTo>
                    <a:lnTo>
                      <a:pt x="118" y="113"/>
                    </a:lnTo>
                    <a:lnTo>
                      <a:pt x="112" y="102"/>
                    </a:lnTo>
                    <a:lnTo>
                      <a:pt x="105" y="91"/>
                    </a:lnTo>
                    <a:lnTo>
                      <a:pt x="104" y="91"/>
                    </a:lnTo>
                    <a:lnTo>
                      <a:pt x="102" y="92"/>
                    </a:lnTo>
                    <a:lnTo>
                      <a:pt x="102" y="93"/>
                    </a:lnTo>
                    <a:lnTo>
                      <a:pt x="102" y="94"/>
                    </a:lnTo>
                    <a:lnTo>
                      <a:pt x="107" y="104"/>
                    </a:lnTo>
                    <a:lnTo>
                      <a:pt x="112" y="114"/>
                    </a:lnTo>
                    <a:lnTo>
                      <a:pt x="116" y="124"/>
                    </a:lnTo>
                    <a:lnTo>
                      <a:pt x="118" y="135"/>
                    </a:lnTo>
                    <a:lnTo>
                      <a:pt x="111" y="137"/>
                    </a:lnTo>
                    <a:lnTo>
                      <a:pt x="102" y="135"/>
                    </a:lnTo>
                    <a:lnTo>
                      <a:pt x="94" y="130"/>
                    </a:lnTo>
                    <a:lnTo>
                      <a:pt x="87" y="125"/>
                    </a:lnTo>
                    <a:lnTo>
                      <a:pt x="84" y="124"/>
                    </a:lnTo>
                    <a:lnTo>
                      <a:pt x="88" y="125"/>
                    </a:lnTo>
                    <a:lnTo>
                      <a:pt x="95" y="126"/>
                    </a:lnTo>
                    <a:lnTo>
                      <a:pt x="100" y="125"/>
                    </a:lnTo>
                    <a:lnTo>
                      <a:pt x="96" y="116"/>
                    </a:lnTo>
                    <a:lnTo>
                      <a:pt x="91" y="109"/>
                    </a:lnTo>
                    <a:lnTo>
                      <a:pt x="84" y="103"/>
                    </a:lnTo>
                    <a:lnTo>
                      <a:pt x="77" y="98"/>
                    </a:lnTo>
                    <a:lnTo>
                      <a:pt x="68" y="93"/>
                    </a:lnTo>
                    <a:lnTo>
                      <a:pt x="58" y="89"/>
                    </a:lnTo>
                    <a:lnTo>
                      <a:pt x="50" y="86"/>
                    </a:lnTo>
                    <a:lnTo>
                      <a:pt x="41" y="82"/>
                    </a:lnTo>
                    <a:lnTo>
                      <a:pt x="35" y="78"/>
                    </a:lnTo>
                    <a:lnTo>
                      <a:pt x="29" y="73"/>
                    </a:lnTo>
                    <a:lnTo>
                      <a:pt x="23" y="68"/>
                    </a:lnTo>
                    <a:lnTo>
                      <a:pt x="17" y="64"/>
                    </a:lnTo>
                    <a:lnTo>
                      <a:pt x="12" y="59"/>
                    </a:lnTo>
                    <a:lnTo>
                      <a:pt x="7" y="53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6" y="28"/>
                    </a:lnTo>
                    <a:lnTo>
                      <a:pt x="11" y="24"/>
                    </a:lnTo>
                    <a:lnTo>
                      <a:pt x="17" y="20"/>
                    </a:lnTo>
                    <a:lnTo>
                      <a:pt x="24" y="16"/>
                    </a:lnTo>
                    <a:lnTo>
                      <a:pt x="30" y="11"/>
                    </a:lnTo>
                    <a:lnTo>
                      <a:pt x="37" y="6"/>
                    </a:lnTo>
                    <a:lnTo>
                      <a:pt x="41" y="0"/>
                    </a:lnTo>
                    <a:lnTo>
                      <a:pt x="55" y="5"/>
                    </a:lnTo>
                    <a:lnTo>
                      <a:pt x="67" y="9"/>
                    </a:lnTo>
                    <a:lnTo>
                      <a:pt x="80" y="15"/>
                    </a:lnTo>
                    <a:lnTo>
                      <a:pt x="93" y="20"/>
                    </a:lnTo>
                    <a:lnTo>
                      <a:pt x="106" y="26"/>
                    </a:lnTo>
                    <a:lnTo>
                      <a:pt x="118" y="32"/>
                    </a:lnTo>
                    <a:lnTo>
                      <a:pt x="131" y="38"/>
                    </a:lnTo>
                    <a:lnTo>
                      <a:pt x="143" y="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6" name="Freeform 688"/>
              <p:cNvSpPr>
                <a:spLocks/>
              </p:cNvSpPr>
              <p:nvPr/>
            </p:nvSpPr>
            <p:spPr bwMode="auto">
              <a:xfrm>
                <a:off x="1982" y="1681"/>
                <a:ext cx="382" cy="67"/>
              </a:xfrm>
              <a:custGeom>
                <a:avLst/>
                <a:gdLst>
                  <a:gd name="T0" fmla="*/ 1145 w 1145"/>
                  <a:gd name="T1" fmla="*/ 62 h 203"/>
                  <a:gd name="T2" fmla="*/ 1130 w 1145"/>
                  <a:gd name="T3" fmla="*/ 99 h 203"/>
                  <a:gd name="T4" fmla="*/ 1100 w 1145"/>
                  <a:gd name="T5" fmla="*/ 129 h 203"/>
                  <a:gd name="T6" fmla="*/ 1063 w 1145"/>
                  <a:gd name="T7" fmla="*/ 151 h 203"/>
                  <a:gd name="T8" fmla="*/ 1035 w 1145"/>
                  <a:gd name="T9" fmla="*/ 161 h 203"/>
                  <a:gd name="T10" fmla="*/ 1011 w 1145"/>
                  <a:gd name="T11" fmla="*/ 165 h 203"/>
                  <a:gd name="T12" fmla="*/ 987 w 1145"/>
                  <a:gd name="T13" fmla="*/ 170 h 203"/>
                  <a:gd name="T14" fmla="*/ 855 w 1145"/>
                  <a:gd name="T15" fmla="*/ 186 h 203"/>
                  <a:gd name="T16" fmla="*/ 724 w 1145"/>
                  <a:gd name="T17" fmla="*/ 194 h 203"/>
                  <a:gd name="T18" fmla="*/ 592 w 1145"/>
                  <a:gd name="T19" fmla="*/ 196 h 203"/>
                  <a:gd name="T20" fmla="*/ 460 w 1145"/>
                  <a:gd name="T21" fmla="*/ 197 h 203"/>
                  <a:gd name="T22" fmla="*/ 328 w 1145"/>
                  <a:gd name="T23" fmla="*/ 199 h 203"/>
                  <a:gd name="T24" fmla="*/ 237 w 1145"/>
                  <a:gd name="T25" fmla="*/ 203 h 203"/>
                  <a:gd name="T26" fmla="*/ 165 w 1145"/>
                  <a:gd name="T27" fmla="*/ 203 h 203"/>
                  <a:gd name="T28" fmla="*/ 93 w 1145"/>
                  <a:gd name="T29" fmla="*/ 201 h 203"/>
                  <a:gd name="T30" fmla="*/ 59 w 1145"/>
                  <a:gd name="T31" fmla="*/ 202 h 203"/>
                  <a:gd name="T32" fmla="*/ 23 w 1145"/>
                  <a:gd name="T33" fmla="*/ 202 h 203"/>
                  <a:gd name="T34" fmla="*/ 0 w 1145"/>
                  <a:gd name="T35" fmla="*/ 197 h 203"/>
                  <a:gd name="T36" fmla="*/ 21 w 1145"/>
                  <a:gd name="T37" fmla="*/ 196 h 203"/>
                  <a:gd name="T38" fmla="*/ 43 w 1145"/>
                  <a:gd name="T39" fmla="*/ 195 h 203"/>
                  <a:gd name="T40" fmla="*/ 73 w 1145"/>
                  <a:gd name="T41" fmla="*/ 195 h 203"/>
                  <a:gd name="T42" fmla="*/ 115 w 1145"/>
                  <a:gd name="T43" fmla="*/ 194 h 203"/>
                  <a:gd name="T44" fmla="*/ 158 w 1145"/>
                  <a:gd name="T45" fmla="*/ 191 h 203"/>
                  <a:gd name="T46" fmla="*/ 199 w 1145"/>
                  <a:gd name="T47" fmla="*/ 189 h 203"/>
                  <a:gd name="T48" fmla="*/ 241 w 1145"/>
                  <a:gd name="T49" fmla="*/ 186 h 203"/>
                  <a:gd name="T50" fmla="*/ 281 w 1145"/>
                  <a:gd name="T51" fmla="*/ 185 h 203"/>
                  <a:gd name="T52" fmla="*/ 326 w 1145"/>
                  <a:gd name="T53" fmla="*/ 186 h 203"/>
                  <a:gd name="T54" fmla="*/ 373 w 1145"/>
                  <a:gd name="T55" fmla="*/ 186 h 203"/>
                  <a:gd name="T56" fmla="*/ 419 w 1145"/>
                  <a:gd name="T57" fmla="*/ 186 h 203"/>
                  <a:gd name="T58" fmla="*/ 466 w 1145"/>
                  <a:gd name="T59" fmla="*/ 186 h 203"/>
                  <a:gd name="T60" fmla="*/ 510 w 1145"/>
                  <a:gd name="T61" fmla="*/ 185 h 203"/>
                  <a:gd name="T62" fmla="*/ 577 w 1145"/>
                  <a:gd name="T63" fmla="*/ 183 h 203"/>
                  <a:gd name="T64" fmla="*/ 655 w 1145"/>
                  <a:gd name="T65" fmla="*/ 180 h 203"/>
                  <a:gd name="T66" fmla="*/ 733 w 1145"/>
                  <a:gd name="T67" fmla="*/ 176 h 203"/>
                  <a:gd name="T68" fmla="*/ 812 w 1145"/>
                  <a:gd name="T69" fmla="*/ 172 h 203"/>
                  <a:gd name="T70" fmla="*/ 890 w 1145"/>
                  <a:gd name="T71" fmla="*/ 167 h 203"/>
                  <a:gd name="T72" fmla="*/ 954 w 1145"/>
                  <a:gd name="T73" fmla="*/ 161 h 203"/>
                  <a:gd name="T74" fmla="*/ 992 w 1145"/>
                  <a:gd name="T75" fmla="*/ 157 h 203"/>
                  <a:gd name="T76" fmla="*/ 1028 w 1145"/>
                  <a:gd name="T77" fmla="*/ 148 h 203"/>
                  <a:gd name="T78" fmla="*/ 1067 w 1145"/>
                  <a:gd name="T79" fmla="*/ 130 h 203"/>
                  <a:gd name="T80" fmla="*/ 1106 w 1145"/>
                  <a:gd name="T81" fmla="*/ 102 h 203"/>
                  <a:gd name="T82" fmla="*/ 1130 w 1145"/>
                  <a:gd name="T83" fmla="*/ 62 h 203"/>
                  <a:gd name="T84" fmla="*/ 1121 w 1145"/>
                  <a:gd name="T85" fmla="*/ 28 h 203"/>
                  <a:gd name="T86" fmla="*/ 1097 w 1145"/>
                  <a:gd name="T87" fmla="*/ 19 h 203"/>
                  <a:gd name="T88" fmla="*/ 1083 w 1145"/>
                  <a:gd name="T89" fmla="*/ 28 h 203"/>
                  <a:gd name="T90" fmla="*/ 1083 w 1145"/>
                  <a:gd name="T91" fmla="*/ 42 h 203"/>
                  <a:gd name="T92" fmla="*/ 1101 w 1145"/>
                  <a:gd name="T93" fmla="*/ 41 h 203"/>
                  <a:gd name="T94" fmla="*/ 1104 w 1145"/>
                  <a:gd name="T95" fmla="*/ 53 h 203"/>
                  <a:gd name="T96" fmla="*/ 1091 w 1145"/>
                  <a:gd name="T97" fmla="*/ 62 h 203"/>
                  <a:gd name="T98" fmla="*/ 1077 w 1145"/>
                  <a:gd name="T99" fmla="*/ 58 h 203"/>
                  <a:gd name="T100" fmla="*/ 1067 w 1145"/>
                  <a:gd name="T101" fmla="*/ 42 h 203"/>
                  <a:gd name="T102" fmla="*/ 1068 w 1145"/>
                  <a:gd name="T103" fmla="*/ 22 h 203"/>
                  <a:gd name="T104" fmla="*/ 1080 w 1145"/>
                  <a:gd name="T105" fmla="*/ 8 h 203"/>
                  <a:gd name="T106" fmla="*/ 1095 w 1145"/>
                  <a:gd name="T107" fmla="*/ 2 h 203"/>
                  <a:gd name="T108" fmla="*/ 1112 w 1145"/>
                  <a:gd name="T109" fmla="*/ 2 h 203"/>
                  <a:gd name="T110" fmla="*/ 1132 w 1145"/>
                  <a:gd name="T111" fmla="*/ 1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45" h="203">
                    <a:moveTo>
                      <a:pt x="1143" y="33"/>
                    </a:moveTo>
                    <a:lnTo>
                      <a:pt x="1145" y="48"/>
                    </a:lnTo>
                    <a:lnTo>
                      <a:pt x="1145" y="62"/>
                    </a:lnTo>
                    <a:lnTo>
                      <a:pt x="1143" y="75"/>
                    </a:lnTo>
                    <a:lnTo>
                      <a:pt x="1139" y="88"/>
                    </a:lnTo>
                    <a:lnTo>
                      <a:pt x="1130" y="99"/>
                    </a:lnTo>
                    <a:lnTo>
                      <a:pt x="1122" y="110"/>
                    </a:lnTo>
                    <a:lnTo>
                      <a:pt x="1111" y="120"/>
                    </a:lnTo>
                    <a:lnTo>
                      <a:pt x="1100" y="129"/>
                    </a:lnTo>
                    <a:lnTo>
                      <a:pt x="1088" y="137"/>
                    </a:lnTo>
                    <a:lnTo>
                      <a:pt x="1075" y="145"/>
                    </a:lnTo>
                    <a:lnTo>
                      <a:pt x="1063" y="151"/>
                    </a:lnTo>
                    <a:lnTo>
                      <a:pt x="1051" y="156"/>
                    </a:lnTo>
                    <a:lnTo>
                      <a:pt x="1044" y="158"/>
                    </a:lnTo>
                    <a:lnTo>
                      <a:pt x="1035" y="161"/>
                    </a:lnTo>
                    <a:lnTo>
                      <a:pt x="1028" y="163"/>
                    </a:lnTo>
                    <a:lnTo>
                      <a:pt x="1019" y="164"/>
                    </a:lnTo>
                    <a:lnTo>
                      <a:pt x="1011" y="165"/>
                    </a:lnTo>
                    <a:lnTo>
                      <a:pt x="1003" y="167"/>
                    </a:lnTo>
                    <a:lnTo>
                      <a:pt x="995" y="169"/>
                    </a:lnTo>
                    <a:lnTo>
                      <a:pt x="987" y="170"/>
                    </a:lnTo>
                    <a:lnTo>
                      <a:pt x="943" y="176"/>
                    </a:lnTo>
                    <a:lnTo>
                      <a:pt x="899" y="181"/>
                    </a:lnTo>
                    <a:lnTo>
                      <a:pt x="855" y="186"/>
                    </a:lnTo>
                    <a:lnTo>
                      <a:pt x="812" y="190"/>
                    </a:lnTo>
                    <a:lnTo>
                      <a:pt x="768" y="192"/>
                    </a:lnTo>
                    <a:lnTo>
                      <a:pt x="724" y="194"/>
                    </a:lnTo>
                    <a:lnTo>
                      <a:pt x="680" y="195"/>
                    </a:lnTo>
                    <a:lnTo>
                      <a:pt x="636" y="196"/>
                    </a:lnTo>
                    <a:lnTo>
                      <a:pt x="592" y="196"/>
                    </a:lnTo>
                    <a:lnTo>
                      <a:pt x="548" y="197"/>
                    </a:lnTo>
                    <a:lnTo>
                      <a:pt x="504" y="197"/>
                    </a:lnTo>
                    <a:lnTo>
                      <a:pt x="460" y="197"/>
                    </a:lnTo>
                    <a:lnTo>
                      <a:pt x="416" y="197"/>
                    </a:lnTo>
                    <a:lnTo>
                      <a:pt x="372" y="197"/>
                    </a:lnTo>
                    <a:lnTo>
                      <a:pt x="328" y="199"/>
                    </a:lnTo>
                    <a:lnTo>
                      <a:pt x="284" y="200"/>
                    </a:lnTo>
                    <a:lnTo>
                      <a:pt x="260" y="202"/>
                    </a:lnTo>
                    <a:lnTo>
                      <a:pt x="237" y="203"/>
                    </a:lnTo>
                    <a:lnTo>
                      <a:pt x="214" y="203"/>
                    </a:lnTo>
                    <a:lnTo>
                      <a:pt x="190" y="203"/>
                    </a:lnTo>
                    <a:lnTo>
                      <a:pt x="165" y="203"/>
                    </a:lnTo>
                    <a:lnTo>
                      <a:pt x="142" y="203"/>
                    </a:lnTo>
                    <a:lnTo>
                      <a:pt x="117" y="202"/>
                    </a:lnTo>
                    <a:lnTo>
                      <a:pt x="93" y="201"/>
                    </a:lnTo>
                    <a:lnTo>
                      <a:pt x="82" y="201"/>
                    </a:lnTo>
                    <a:lnTo>
                      <a:pt x="71" y="202"/>
                    </a:lnTo>
                    <a:lnTo>
                      <a:pt x="59" y="202"/>
                    </a:lnTo>
                    <a:lnTo>
                      <a:pt x="47" y="202"/>
                    </a:lnTo>
                    <a:lnTo>
                      <a:pt x="36" y="203"/>
                    </a:lnTo>
                    <a:lnTo>
                      <a:pt x="23" y="202"/>
                    </a:lnTo>
                    <a:lnTo>
                      <a:pt x="11" y="201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8" y="197"/>
                    </a:lnTo>
                    <a:lnTo>
                      <a:pt x="14" y="196"/>
                    </a:lnTo>
                    <a:lnTo>
                      <a:pt x="21" y="196"/>
                    </a:lnTo>
                    <a:lnTo>
                      <a:pt x="28" y="196"/>
                    </a:lnTo>
                    <a:lnTo>
                      <a:pt x="36" y="195"/>
                    </a:lnTo>
                    <a:lnTo>
                      <a:pt x="43" y="195"/>
                    </a:lnTo>
                    <a:lnTo>
                      <a:pt x="51" y="195"/>
                    </a:lnTo>
                    <a:lnTo>
                      <a:pt x="59" y="195"/>
                    </a:lnTo>
                    <a:lnTo>
                      <a:pt x="73" y="195"/>
                    </a:lnTo>
                    <a:lnTo>
                      <a:pt x="87" y="195"/>
                    </a:lnTo>
                    <a:lnTo>
                      <a:pt x="102" y="195"/>
                    </a:lnTo>
                    <a:lnTo>
                      <a:pt x="115" y="194"/>
                    </a:lnTo>
                    <a:lnTo>
                      <a:pt x="130" y="194"/>
                    </a:lnTo>
                    <a:lnTo>
                      <a:pt x="144" y="192"/>
                    </a:lnTo>
                    <a:lnTo>
                      <a:pt x="158" y="191"/>
                    </a:lnTo>
                    <a:lnTo>
                      <a:pt x="172" y="191"/>
                    </a:lnTo>
                    <a:lnTo>
                      <a:pt x="186" y="190"/>
                    </a:lnTo>
                    <a:lnTo>
                      <a:pt x="199" y="189"/>
                    </a:lnTo>
                    <a:lnTo>
                      <a:pt x="214" y="188"/>
                    </a:lnTo>
                    <a:lnTo>
                      <a:pt x="227" y="188"/>
                    </a:lnTo>
                    <a:lnTo>
                      <a:pt x="241" y="186"/>
                    </a:lnTo>
                    <a:lnTo>
                      <a:pt x="254" y="186"/>
                    </a:lnTo>
                    <a:lnTo>
                      <a:pt x="268" y="185"/>
                    </a:lnTo>
                    <a:lnTo>
                      <a:pt x="281" y="185"/>
                    </a:lnTo>
                    <a:lnTo>
                      <a:pt x="296" y="185"/>
                    </a:lnTo>
                    <a:lnTo>
                      <a:pt x="312" y="185"/>
                    </a:lnTo>
                    <a:lnTo>
                      <a:pt x="326" y="186"/>
                    </a:lnTo>
                    <a:lnTo>
                      <a:pt x="342" y="186"/>
                    </a:lnTo>
                    <a:lnTo>
                      <a:pt x="358" y="186"/>
                    </a:lnTo>
                    <a:lnTo>
                      <a:pt x="373" y="186"/>
                    </a:lnTo>
                    <a:lnTo>
                      <a:pt x="389" y="186"/>
                    </a:lnTo>
                    <a:lnTo>
                      <a:pt x="405" y="186"/>
                    </a:lnTo>
                    <a:lnTo>
                      <a:pt x="419" y="186"/>
                    </a:lnTo>
                    <a:lnTo>
                      <a:pt x="435" y="186"/>
                    </a:lnTo>
                    <a:lnTo>
                      <a:pt x="450" y="186"/>
                    </a:lnTo>
                    <a:lnTo>
                      <a:pt x="466" y="186"/>
                    </a:lnTo>
                    <a:lnTo>
                      <a:pt x="480" y="186"/>
                    </a:lnTo>
                    <a:lnTo>
                      <a:pt x="495" y="185"/>
                    </a:lnTo>
                    <a:lnTo>
                      <a:pt x="510" y="185"/>
                    </a:lnTo>
                    <a:lnTo>
                      <a:pt x="524" y="184"/>
                    </a:lnTo>
                    <a:lnTo>
                      <a:pt x="550" y="184"/>
                    </a:lnTo>
                    <a:lnTo>
                      <a:pt x="577" y="183"/>
                    </a:lnTo>
                    <a:lnTo>
                      <a:pt x="603" y="181"/>
                    </a:lnTo>
                    <a:lnTo>
                      <a:pt x="629" y="181"/>
                    </a:lnTo>
                    <a:lnTo>
                      <a:pt x="655" y="180"/>
                    </a:lnTo>
                    <a:lnTo>
                      <a:pt x="681" y="179"/>
                    </a:lnTo>
                    <a:lnTo>
                      <a:pt x="708" y="178"/>
                    </a:lnTo>
                    <a:lnTo>
                      <a:pt x="733" y="176"/>
                    </a:lnTo>
                    <a:lnTo>
                      <a:pt x="759" y="175"/>
                    </a:lnTo>
                    <a:lnTo>
                      <a:pt x="786" y="174"/>
                    </a:lnTo>
                    <a:lnTo>
                      <a:pt x="812" y="172"/>
                    </a:lnTo>
                    <a:lnTo>
                      <a:pt x="838" y="170"/>
                    </a:lnTo>
                    <a:lnTo>
                      <a:pt x="864" y="168"/>
                    </a:lnTo>
                    <a:lnTo>
                      <a:pt x="890" y="167"/>
                    </a:lnTo>
                    <a:lnTo>
                      <a:pt x="917" y="164"/>
                    </a:lnTo>
                    <a:lnTo>
                      <a:pt x="942" y="162"/>
                    </a:lnTo>
                    <a:lnTo>
                      <a:pt x="954" y="161"/>
                    </a:lnTo>
                    <a:lnTo>
                      <a:pt x="968" y="159"/>
                    </a:lnTo>
                    <a:lnTo>
                      <a:pt x="980" y="159"/>
                    </a:lnTo>
                    <a:lnTo>
                      <a:pt x="992" y="157"/>
                    </a:lnTo>
                    <a:lnTo>
                      <a:pt x="1005" y="154"/>
                    </a:lnTo>
                    <a:lnTo>
                      <a:pt x="1016" y="152"/>
                    </a:lnTo>
                    <a:lnTo>
                      <a:pt x="1028" y="148"/>
                    </a:lnTo>
                    <a:lnTo>
                      <a:pt x="1039" y="143"/>
                    </a:lnTo>
                    <a:lnTo>
                      <a:pt x="1052" y="137"/>
                    </a:lnTo>
                    <a:lnTo>
                      <a:pt x="1067" y="130"/>
                    </a:lnTo>
                    <a:lnTo>
                      <a:pt x="1080" y="121"/>
                    </a:lnTo>
                    <a:lnTo>
                      <a:pt x="1094" y="112"/>
                    </a:lnTo>
                    <a:lnTo>
                      <a:pt x="1106" y="102"/>
                    </a:lnTo>
                    <a:lnTo>
                      <a:pt x="1116" y="90"/>
                    </a:lnTo>
                    <a:lnTo>
                      <a:pt x="1124" y="76"/>
                    </a:lnTo>
                    <a:lnTo>
                      <a:pt x="1130" y="62"/>
                    </a:lnTo>
                    <a:lnTo>
                      <a:pt x="1129" y="49"/>
                    </a:lnTo>
                    <a:lnTo>
                      <a:pt x="1127" y="38"/>
                    </a:lnTo>
                    <a:lnTo>
                      <a:pt x="1121" y="28"/>
                    </a:lnTo>
                    <a:lnTo>
                      <a:pt x="1111" y="20"/>
                    </a:lnTo>
                    <a:lnTo>
                      <a:pt x="1105" y="19"/>
                    </a:lnTo>
                    <a:lnTo>
                      <a:pt x="1097" y="19"/>
                    </a:lnTo>
                    <a:lnTo>
                      <a:pt x="1090" y="21"/>
                    </a:lnTo>
                    <a:lnTo>
                      <a:pt x="1084" y="25"/>
                    </a:lnTo>
                    <a:lnTo>
                      <a:pt x="1083" y="28"/>
                    </a:lnTo>
                    <a:lnTo>
                      <a:pt x="1082" y="33"/>
                    </a:lnTo>
                    <a:lnTo>
                      <a:pt x="1082" y="38"/>
                    </a:lnTo>
                    <a:lnTo>
                      <a:pt x="1083" y="42"/>
                    </a:lnTo>
                    <a:lnTo>
                      <a:pt x="1089" y="44"/>
                    </a:lnTo>
                    <a:lnTo>
                      <a:pt x="1095" y="43"/>
                    </a:lnTo>
                    <a:lnTo>
                      <a:pt x="1101" y="41"/>
                    </a:lnTo>
                    <a:lnTo>
                      <a:pt x="1107" y="42"/>
                    </a:lnTo>
                    <a:lnTo>
                      <a:pt x="1106" y="47"/>
                    </a:lnTo>
                    <a:lnTo>
                      <a:pt x="1104" y="53"/>
                    </a:lnTo>
                    <a:lnTo>
                      <a:pt x="1101" y="57"/>
                    </a:lnTo>
                    <a:lnTo>
                      <a:pt x="1096" y="60"/>
                    </a:lnTo>
                    <a:lnTo>
                      <a:pt x="1091" y="62"/>
                    </a:lnTo>
                    <a:lnTo>
                      <a:pt x="1086" y="62"/>
                    </a:lnTo>
                    <a:lnTo>
                      <a:pt x="1082" y="60"/>
                    </a:lnTo>
                    <a:lnTo>
                      <a:pt x="1077" y="58"/>
                    </a:lnTo>
                    <a:lnTo>
                      <a:pt x="1073" y="53"/>
                    </a:lnTo>
                    <a:lnTo>
                      <a:pt x="1069" y="48"/>
                    </a:lnTo>
                    <a:lnTo>
                      <a:pt x="1067" y="42"/>
                    </a:lnTo>
                    <a:lnTo>
                      <a:pt x="1066" y="36"/>
                    </a:lnTo>
                    <a:lnTo>
                      <a:pt x="1067" y="28"/>
                    </a:lnTo>
                    <a:lnTo>
                      <a:pt x="1068" y="22"/>
                    </a:lnTo>
                    <a:lnTo>
                      <a:pt x="1071" y="15"/>
                    </a:lnTo>
                    <a:lnTo>
                      <a:pt x="1075" y="10"/>
                    </a:lnTo>
                    <a:lnTo>
                      <a:pt x="1080" y="8"/>
                    </a:lnTo>
                    <a:lnTo>
                      <a:pt x="1085" y="5"/>
                    </a:lnTo>
                    <a:lnTo>
                      <a:pt x="1090" y="3"/>
                    </a:lnTo>
                    <a:lnTo>
                      <a:pt x="1095" y="2"/>
                    </a:lnTo>
                    <a:lnTo>
                      <a:pt x="1101" y="0"/>
                    </a:lnTo>
                    <a:lnTo>
                      <a:pt x="1106" y="0"/>
                    </a:lnTo>
                    <a:lnTo>
                      <a:pt x="1112" y="2"/>
                    </a:lnTo>
                    <a:lnTo>
                      <a:pt x="1117" y="4"/>
                    </a:lnTo>
                    <a:lnTo>
                      <a:pt x="1124" y="10"/>
                    </a:lnTo>
                    <a:lnTo>
                      <a:pt x="1132" y="16"/>
                    </a:lnTo>
                    <a:lnTo>
                      <a:pt x="1138" y="25"/>
                    </a:lnTo>
                    <a:lnTo>
                      <a:pt x="114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7" name="Freeform 689"/>
              <p:cNvSpPr>
                <a:spLocks/>
              </p:cNvSpPr>
              <p:nvPr/>
            </p:nvSpPr>
            <p:spPr bwMode="auto">
              <a:xfrm>
                <a:off x="1857" y="1683"/>
                <a:ext cx="13" cy="11"/>
              </a:xfrm>
              <a:custGeom>
                <a:avLst/>
                <a:gdLst>
                  <a:gd name="T0" fmla="*/ 39 w 39"/>
                  <a:gd name="T1" fmla="*/ 3 h 32"/>
                  <a:gd name="T2" fmla="*/ 34 w 39"/>
                  <a:gd name="T3" fmla="*/ 7 h 32"/>
                  <a:gd name="T4" fmla="*/ 29 w 39"/>
                  <a:gd name="T5" fmla="*/ 11 h 32"/>
                  <a:gd name="T6" fmla="*/ 23 w 39"/>
                  <a:gd name="T7" fmla="*/ 14 h 32"/>
                  <a:gd name="T8" fmla="*/ 18 w 39"/>
                  <a:gd name="T9" fmla="*/ 17 h 32"/>
                  <a:gd name="T10" fmla="*/ 13 w 39"/>
                  <a:gd name="T11" fmla="*/ 20 h 32"/>
                  <a:gd name="T12" fmla="*/ 8 w 39"/>
                  <a:gd name="T13" fmla="*/ 24 h 32"/>
                  <a:gd name="T14" fmla="*/ 5 w 39"/>
                  <a:gd name="T15" fmla="*/ 28 h 32"/>
                  <a:gd name="T16" fmla="*/ 0 w 39"/>
                  <a:gd name="T17" fmla="*/ 32 h 32"/>
                  <a:gd name="T18" fmla="*/ 1 w 39"/>
                  <a:gd name="T19" fmla="*/ 27 h 32"/>
                  <a:gd name="T20" fmla="*/ 3 w 39"/>
                  <a:gd name="T21" fmla="*/ 24 h 32"/>
                  <a:gd name="T22" fmla="*/ 7 w 39"/>
                  <a:gd name="T23" fmla="*/ 20 h 32"/>
                  <a:gd name="T24" fmla="*/ 11 w 39"/>
                  <a:gd name="T25" fmla="*/ 17 h 32"/>
                  <a:gd name="T26" fmla="*/ 29 w 39"/>
                  <a:gd name="T27" fmla="*/ 1 h 32"/>
                  <a:gd name="T28" fmla="*/ 33 w 39"/>
                  <a:gd name="T29" fmla="*/ 2 h 32"/>
                  <a:gd name="T30" fmla="*/ 36 w 39"/>
                  <a:gd name="T31" fmla="*/ 0 h 32"/>
                  <a:gd name="T32" fmla="*/ 39 w 39"/>
                  <a:gd name="T33" fmla="*/ 0 h 32"/>
                  <a:gd name="T34" fmla="*/ 39 w 39"/>
                  <a:gd name="T3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2">
                    <a:moveTo>
                      <a:pt x="39" y="3"/>
                    </a:moveTo>
                    <a:lnTo>
                      <a:pt x="34" y="7"/>
                    </a:lnTo>
                    <a:lnTo>
                      <a:pt x="29" y="11"/>
                    </a:lnTo>
                    <a:lnTo>
                      <a:pt x="23" y="14"/>
                    </a:lnTo>
                    <a:lnTo>
                      <a:pt x="18" y="17"/>
                    </a:lnTo>
                    <a:lnTo>
                      <a:pt x="13" y="20"/>
                    </a:lnTo>
                    <a:lnTo>
                      <a:pt x="8" y="24"/>
                    </a:lnTo>
                    <a:lnTo>
                      <a:pt x="5" y="28"/>
                    </a:lnTo>
                    <a:lnTo>
                      <a:pt x="0" y="32"/>
                    </a:lnTo>
                    <a:lnTo>
                      <a:pt x="1" y="27"/>
                    </a:lnTo>
                    <a:lnTo>
                      <a:pt x="3" y="24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29" y="1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8" name="Freeform 690"/>
              <p:cNvSpPr>
                <a:spLocks/>
              </p:cNvSpPr>
              <p:nvPr/>
            </p:nvSpPr>
            <p:spPr bwMode="auto">
              <a:xfrm>
                <a:off x="1696" y="1724"/>
                <a:ext cx="281" cy="25"/>
              </a:xfrm>
              <a:custGeom>
                <a:avLst/>
                <a:gdLst>
                  <a:gd name="T0" fmla="*/ 49 w 843"/>
                  <a:gd name="T1" fmla="*/ 16 h 74"/>
                  <a:gd name="T2" fmla="*/ 98 w 843"/>
                  <a:gd name="T3" fmla="*/ 31 h 74"/>
                  <a:gd name="T4" fmla="*/ 147 w 843"/>
                  <a:gd name="T5" fmla="*/ 42 h 74"/>
                  <a:gd name="T6" fmla="*/ 197 w 843"/>
                  <a:gd name="T7" fmla="*/ 50 h 74"/>
                  <a:gd name="T8" fmla="*/ 247 w 843"/>
                  <a:gd name="T9" fmla="*/ 57 h 74"/>
                  <a:gd name="T10" fmla="*/ 297 w 843"/>
                  <a:gd name="T11" fmla="*/ 59 h 74"/>
                  <a:gd name="T12" fmla="*/ 347 w 843"/>
                  <a:gd name="T13" fmla="*/ 61 h 74"/>
                  <a:gd name="T14" fmla="*/ 397 w 843"/>
                  <a:gd name="T15" fmla="*/ 61 h 74"/>
                  <a:gd name="T16" fmla="*/ 448 w 843"/>
                  <a:gd name="T17" fmla="*/ 60 h 74"/>
                  <a:gd name="T18" fmla="*/ 498 w 843"/>
                  <a:gd name="T19" fmla="*/ 59 h 74"/>
                  <a:gd name="T20" fmla="*/ 550 w 843"/>
                  <a:gd name="T21" fmla="*/ 58 h 74"/>
                  <a:gd name="T22" fmla="*/ 600 w 843"/>
                  <a:gd name="T23" fmla="*/ 55 h 74"/>
                  <a:gd name="T24" fmla="*/ 651 w 843"/>
                  <a:gd name="T25" fmla="*/ 54 h 74"/>
                  <a:gd name="T26" fmla="*/ 703 w 843"/>
                  <a:gd name="T27" fmla="*/ 54 h 74"/>
                  <a:gd name="T28" fmla="*/ 753 w 843"/>
                  <a:gd name="T29" fmla="*/ 55 h 74"/>
                  <a:gd name="T30" fmla="*/ 803 w 843"/>
                  <a:gd name="T31" fmla="*/ 58 h 74"/>
                  <a:gd name="T32" fmla="*/ 832 w 843"/>
                  <a:gd name="T33" fmla="*/ 63 h 74"/>
                  <a:gd name="T34" fmla="*/ 841 w 843"/>
                  <a:gd name="T35" fmla="*/ 66 h 74"/>
                  <a:gd name="T36" fmla="*/ 837 w 843"/>
                  <a:gd name="T37" fmla="*/ 71 h 74"/>
                  <a:gd name="T38" fmla="*/ 822 w 843"/>
                  <a:gd name="T39" fmla="*/ 74 h 74"/>
                  <a:gd name="T40" fmla="*/ 800 w 843"/>
                  <a:gd name="T41" fmla="*/ 71 h 74"/>
                  <a:gd name="T42" fmla="*/ 771 w 843"/>
                  <a:gd name="T43" fmla="*/ 70 h 74"/>
                  <a:gd name="T44" fmla="*/ 739 w 843"/>
                  <a:gd name="T45" fmla="*/ 71 h 74"/>
                  <a:gd name="T46" fmla="*/ 709 w 843"/>
                  <a:gd name="T47" fmla="*/ 71 h 74"/>
                  <a:gd name="T48" fmla="*/ 655 w 843"/>
                  <a:gd name="T49" fmla="*/ 71 h 74"/>
                  <a:gd name="T50" fmla="*/ 577 w 843"/>
                  <a:gd name="T51" fmla="*/ 70 h 74"/>
                  <a:gd name="T52" fmla="*/ 500 w 843"/>
                  <a:gd name="T53" fmla="*/ 70 h 74"/>
                  <a:gd name="T54" fmla="*/ 422 w 843"/>
                  <a:gd name="T55" fmla="*/ 70 h 74"/>
                  <a:gd name="T56" fmla="*/ 343 w 843"/>
                  <a:gd name="T57" fmla="*/ 69 h 74"/>
                  <a:gd name="T58" fmla="*/ 265 w 843"/>
                  <a:gd name="T59" fmla="*/ 66 h 74"/>
                  <a:gd name="T60" fmla="*/ 188 w 843"/>
                  <a:gd name="T61" fmla="*/ 63 h 74"/>
                  <a:gd name="T62" fmla="*/ 110 w 843"/>
                  <a:gd name="T63" fmla="*/ 57 h 74"/>
                  <a:gd name="T64" fmla="*/ 61 w 843"/>
                  <a:gd name="T65" fmla="*/ 49 h 74"/>
                  <a:gd name="T66" fmla="*/ 39 w 843"/>
                  <a:gd name="T67" fmla="*/ 42 h 74"/>
                  <a:gd name="T68" fmla="*/ 20 w 843"/>
                  <a:gd name="T69" fmla="*/ 30 h 74"/>
                  <a:gd name="T70" fmla="*/ 5 w 843"/>
                  <a:gd name="T71" fmla="*/ 12 h 74"/>
                  <a:gd name="T72" fmla="*/ 6 w 843"/>
                  <a:gd name="T73" fmla="*/ 0 h 74"/>
                  <a:gd name="T74" fmla="*/ 20 w 843"/>
                  <a:gd name="T7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3" h="74">
                    <a:moveTo>
                      <a:pt x="24" y="8"/>
                    </a:moveTo>
                    <a:lnTo>
                      <a:pt x="49" y="16"/>
                    </a:lnTo>
                    <a:lnTo>
                      <a:pt x="73" y="23"/>
                    </a:lnTo>
                    <a:lnTo>
                      <a:pt x="98" y="31"/>
                    </a:lnTo>
                    <a:lnTo>
                      <a:pt x="122" y="37"/>
                    </a:lnTo>
                    <a:lnTo>
                      <a:pt x="147" y="42"/>
                    </a:lnTo>
                    <a:lnTo>
                      <a:pt x="172" y="47"/>
                    </a:lnTo>
                    <a:lnTo>
                      <a:pt x="197" y="50"/>
                    </a:lnTo>
                    <a:lnTo>
                      <a:pt x="221" y="54"/>
                    </a:lnTo>
                    <a:lnTo>
                      <a:pt x="247" y="57"/>
                    </a:lnTo>
                    <a:lnTo>
                      <a:pt x="271" y="58"/>
                    </a:lnTo>
                    <a:lnTo>
                      <a:pt x="297" y="59"/>
                    </a:lnTo>
                    <a:lnTo>
                      <a:pt x="321" y="60"/>
                    </a:lnTo>
                    <a:lnTo>
                      <a:pt x="347" y="61"/>
                    </a:lnTo>
                    <a:lnTo>
                      <a:pt x="373" y="61"/>
                    </a:lnTo>
                    <a:lnTo>
                      <a:pt x="397" y="61"/>
                    </a:lnTo>
                    <a:lnTo>
                      <a:pt x="423" y="61"/>
                    </a:lnTo>
                    <a:lnTo>
                      <a:pt x="448" y="60"/>
                    </a:lnTo>
                    <a:lnTo>
                      <a:pt x="473" y="60"/>
                    </a:lnTo>
                    <a:lnTo>
                      <a:pt x="498" y="59"/>
                    </a:lnTo>
                    <a:lnTo>
                      <a:pt x="524" y="58"/>
                    </a:lnTo>
                    <a:lnTo>
                      <a:pt x="550" y="58"/>
                    </a:lnTo>
                    <a:lnTo>
                      <a:pt x="575" y="57"/>
                    </a:lnTo>
                    <a:lnTo>
                      <a:pt x="600" y="55"/>
                    </a:lnTo>
                    <a:lnTo>
                      <a:pt x="626" y="55"/>
                    </a:lnTo>
                    <a:lnTo>
                      <a:pt x="651" y="54"/>
                    </a:lnTo>
                    <a:lnTo>
                      <a:pt x="677" y="54"/>
                    </a:lnTo>
                    <a:lnTo>
                      <a:pt x="703" y="54"/>
                    </a:lnTo>
                    <a:lnTo>
                      <a:pt x="727" y="54"/>
                    </a:lnTo>
                    <a:lnTo>
                      <a:pt x="753" y="55"/>
                    </a:lnTo>
                    <a:lnTo>
                      <a:pt x="778" y="57"/>
                    </a:lnTo>
                    <a:lnTo>
                      <a:pt x="803" y="58"/>
                    </a:lnTo>
                    <a:lnTo>
                      <a:pt x="828" y="60"/>
                    </a:lnTo>
                    <a:lnTo>
                      <a:pt x="832" y="63"/>
                    </a:lnTo>
                    <a:lnTo>
                      <a:pt x="837" y="64"/>
                    </a:lnTo>
                    <a:lnTo>
                      <a:pt x="841" y="66"/>
                    </a:lnTo>
                    <a:lnTo>
                      <a:pt x="843" y="69"/>
                    </a:lnTo>
                    <a:lnTo>
                      <a:pt x="837" y="71"/>
                    </a:lnTo>
                    <a:lnTo>
                      <a:pt x="830" y="72"/>
                    </a:lnTo>
                    <a:lnTo>
                      <a:pt x="822" y="74"/>
                    </a:lnTo>
                    <a:lnTo>
                      <a:pt x="815" y="74"/>
                    </a:lnTo>
                    <a:lnTo>
                      <a:pt x="800" y="71"/>
                    </a:lnTo>
                    <a:lnTo>
                      <a:pt x="786" y="70"/>
                    </a:lnTo>
                    <a:lnTo>
                      <a:pt x="771" y="70"/>
                    </a:lnTo>
                    <a:lnTo>
                      <a:pt x="755" y="70"/>
                    </a:lnTo>
                    <a:lnTo>
                      <a:pt x="739" y="71"/>
                    </a:lnTo>
                    <a:lnTo>
                      <a:pt x="725" y="71"/>
                    </a:lnTo>
                    <a:lnTo>
                      <a:pt x="709" y="71"/>
                    </a:lnTo>
                    <a:lnTo>
                      <a:pt x="694" y="71"/>
                    </a:lnTo>
                    <a:lnTo>
                      <a:pt x="655" y="71"/>
                    </a:lnTo>
                    <a:lnTo>
                      <a:pt x="616" y="70"/>
                    </a:lnTo>
                    <a:lnTo>
                      <a:pt x="577" y="70"/>
                    </a:lnTo>
                    <a:lnTo>
                      <a:pt x="539" y="70"/>
                    </a:lnTo>
                    <a:lnTo>
                      <a:pt x="500" y="70"/>
                    </a:lnTo>
                    <a:lnTo>
                      <a:pt x="461" y="70"/>
                    </a:lnTo>
                    <a:lnTo>
                      <a:pt x="422" y="70"/>
                    </a:lnTo>
                    <a:lnTo>
                      <a:pt x="382" y="70"/>
                    </a:lnTo>
                    <a:lnTo>
                      <a:pt x="343" y="69"/>
                    </a:lnTo>
                    <a:lnTo>
                      <a:pt x="304" y="68"/>
                    </a:lnTo>
                    <a:lnTo>
                      <a:pt x="265" y="66"/>
                    </a:lnTo>
                    <a:lnTo>
                      <a:pt x="227" y="65"/>
                    </a:lnTo>
                    <a:lnTo>
                      <a:pt x="188" y="63"/>
                    </a:lnTo>
                    <a:lnTo>
                      <a:pt x="149" y="60"/>
                    </a:lnTo>
                    <a:lnTo>
                      <a:pt x="110" y="57"/>
                    </a:lnTo>
                    <a:lnTo>
                      <a:pt x="71" y="52"/>
                    </a:lnTo>
                    <a:lnTo>
                      <a:pt x="61" y="49"/>
                    </a:lnTo>
                    <a:lnTo>
                      <a:pt x="50" y="45"/>
                    </a:lnTo>
                    <a:lnTo>
                      <a:pt x="39" y="42"/>
                    </a:lnTo>
                    <a:lnTo>
                      <a:pt x="29" y="36"/>
                    </a:lnTo>
                    <a:lnTo>
                      <a:pt x="20" y="30"/>
                    </a:lnTo>
                    <a:lnTo>
                      <a:pt x="11" y="21"/>
                    </a:lnTo>
                    <a:lnTo>
                      <a:pt x="5" y="1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9" name="Freeform 691"/>
              <p:cNvSpPr>
                <a:spLocks/>
              </p:cNvSpPr>
              <p:nvPr/>
            </p:nvSpPr>
            <p:spPr bwMode="auto">
              <a:xfrm>
                <a:off x="2247" y="1730"/>
                <a:ext cx="112" cy="18"/>
              </a:xfrm>
              <a:custGeom>
                <a:avLst/>
                <a:gdLst>
                  <a:gd name="T0" fmla="*/ 336 w 336"/>
                  <a:gd name="T1" fmla="*/ 3 h 54"/>
                  <a:gd name="T2" fmla="*/ 331 w 336"/>
                  <a:gd name="T3" fmla="*/ 6 h 54"/>
                  <a:gd name="T4" fmla="*/ 326 w 336"/>
                  <a:gd name="T5" fmla="*/ 10 h 54"/>
                  <a:gd name="T6" fmla="*/ 322 w 336"/>
                  <a:gd name="T7" fmla="*/ 14 h 54"/>
                  <a:gd name="T8" fmla="*/ 315 w 336"/>
                  <a:gd name="T9" fmla="*/ 16 h 54"/>
                  <a:gd name="T10" fmla="*/ 309 w 336"/>
                  <a:gd name="T11" fmla="*/ 19 h 54"/>
                  <a:gd name="T12" fmla="*/ 303 w 336"/>
                  <a:gd name="T13" fmla="*/ 21 h 54"/>
                  <a:gd name="T14" fmla="*/ 298 w 336"/>
                  <a:gd name="T15" fmla="*/ 24 h 54"/>
                  <a:gd name="T16" fmla="*/ 292 w 336"/>
                  <a:gd name="T17" fmla="*/ 26 h 54"/>
                  <a:gd name="T18" fmla="*/ 278 w 336"/>
                  <a:gd name="T19" fmla="*/ 28 h 54"/>
                  <a:gd name="T20" fmla="*/ 263 w 336"/>
                  <a:gd name="T21" fmla="*/ 31 h 54"/>
                  <a:gd name="T22" fmla="*/ 248 w 336"/>
                  <a:gd name="T23" fmla="*/ 33 h 54"/>
                  <a:gd name="T24" fmla="*/ 232 w 336"/>
                  <a:gd name="T25" fmla="*/ 37 h 54"/>
                  <a:gd name="T26" fmla="*/ 218 w 336"/>
                  <a:gd name="T27" fmla="*/ 38 h 54"/>
                  <a:gd name="T28" fmla="*/ 203 w 336"/>
                  <a:gd name="T29" fmla="*/ 41 h 54"/>
                  <a:gd name="T30" fmla="*/ 187 w 336"/>
                  <a:gd name="T31" fmla="*/ 43 h 54"/>
                  <a:gd name="T32" fmla="*/ 172 w 336"/>
                  <a:gd name="T33" fmla="*/ 46 h 54"/>
                  <a:gd name="T34" fmla="*/ 157 w 336"/>
                  <a:gd name="T35" fmla="*/ 47 h 54"/>
                  <a:gd name="T36" fmla="*/ 142 w 336"/>
                  <a:gd name="T37" fmla="*/ 48 h 54"/>
                  <a:gd name="T38" fmla="*/ 126 w 336"/>
                  <a:gd name="T39" fmla="*/ 51 h 54"/>
                  <a:gd name="T40" fmla="*/ 111 w 336"/>
                  <a:gd name="T41" fmla="*/ 52 h 54"/>
                  <a:gd name="T42" fmla="*/ 95 w 336"/>
                  <a:gd name="T43" fmla="*/ 53 h 54"/>
                  <a:gd name="T44" fmla="*/ 81 w 336"/>
                  <a:gd name="T45" fmla="*/ 53 h 54"/>
                  <a:gd name="T46" fmla="*/ 65 w 336"/>
                  <a:gd name="T47" fmla="*/ 54 h 54"/>
                  <a:gd name="T48" fmla="*/ 50 w 336"/>
                  <a:gd name="T49" fmla="*/ 54 h 54"/>
                  <a:gd name="T50" fmla="*/ 43 w 336"/>
                  <a:gd name="T51" fmla="*/ 54 h 54"/>
                  <a:gd name="T52" fmla="*/ 37 w 336"/>
                  <a:gd name="T53" fmla="*/ 54 h 54"/>
                  <a:gd name="T54" fmla="*/ 31 w 336"/>
                  <a:gd name="T55" fmla="*/ 54 h 54"/>
                  <a:gd name="T56" fmla="*/ 23 w 336"/>
                  <a:gd name="T57" fmla="*/ 54 h 54"/>
                  <a:gd name="T58" fmla="*/ 17 w 336"/>
                  <a:gd name="T59" fmla="*/ 53 h 54"/>
                  <a:gd name="T60" fmla="*/ 11 w 336"/>
                  <a:gd name="T61" fmla="*/ 52 h 54"/>
                  <a:gd name="T62" fmla="*/ 6 w 336"/>
                  <a:gd name="T63" fmla="*/ 51 h 54"/>
                  <a:gd name="T64" fmla="*/ 0 w 336"/>
                  <a:gd name="T65" fmla="*/ 48 h 54"/>
                  <a:gd name="T66" fmla="*/ 6 w 336"/>
                  <a:gd name="T67" fmla="*/ 46 h 54"/>
                  <a:gd name="T68" fmla="*/ 14 w 336"/>
                  <a:gd name="T69" fmla="*/ 46 h 54"/>
                  <a:gd name="T70" fmla="*/ 21 w 336"/>
                  <a:gd name="T71" fmla="*/ 44 h 54"/>
                  <a:gd name="T72" fmla="*/ 28 w 336"/>
                  <a:gd name="T73" fmla="*/ 43 h 54"/>
                  <a:gd name="T74" fmla="*/ 45 w 336"/>
                  <a:gd name="T75" fmla="*/ 42 h 54"/>
                  <a:gd name="T76" fmla="*/ 64 w 336"/>
                  <a:gd name="T77" fmla="*/ 41 h 54"/>
                  <a:gd name="T78" fmla="*/ 81 w 336"/>
                  <a:gd name="T79" fmla="*/ 40 h 54"/>
                  <a:gd name="T80" fmla="*/ 98 w 336"/>
                  <a:gd name="T81" fmla="*/ 38 h 54"/>
                  <a:gd name="T82" fmla="*/ 115 w 336"/>
                  <a:gd name="T83" fmla="*/ 37 h 54"/>
                  <a:gd name="T84" fmla="*/ 132 w 336"/>
                  <a:gd name="T85" fmla="*/ 36 h 54"/>
                  <a:gd name="T86" fmla="*/ 149 w 336"/>
                  <a:gd name="T87" fmla="*/ 35 h 54"/>
                  <a:gd name="T88" fmla="*/ 166 w 336"/>
                  <a:gd name="T89" fmla="*/ 32 h 54"/>
                  <a:gd name="T90" fmla="*/ 183 w 336"/>
                  <a:gd name="T91" fmla="*/ 31 h 54"/>
                  <a:gd name="T92" fmla="*/ 199 w 336"/>
                  <a:gd name="T93" fmla="*/ 28 h 54"/>
                  <a:gd name="T94" fmla="*/ 216 w 336"/>
                  <a:gd name="T95" fmla="*/ 26 h 54"/>
                  <a:gd name="T96" fmla="*/ 234 w 336"/>
                  <a:gd name="T97" fmla="*/ 24 h 54"/>
                  <a:gd name="T98" fmla="*/ 249 w 336"/>
                  <a:gd name="T99" fmla="*/ 20 h 54"/>
                  <a:gd name="T100" fmla="*/ 267 w 336"/>
                  <a:gd name="T101" fmla="*/ 17 h 54"/>
                  <a:gd name="T102" fmla="*/ 282 w 336"/>
                  <a:gd name="T103" fmla="*/ 14 h 54"/>
                  <a:gd name="T104" fmla="*/ 300 w 336"/>
                  <a:gd name="T105" fmla="*/ 10 h 54"/>
                  <a:gd name="T106" fmla="*/ 330 w 336"/>
                  <a:gd name="T107" fmla="*/ 0 h 54"/>
                  <a:gd name="T108" fmla="*/ 331 w 336"/>
                  <a:gd name="T109" fmla="*/ 0 h 54"/>
                  <a:gd name="T110" fmla="*/ 334 w 336"/>
                  <a:gd name="T111" fmla="*/ 0 h 54"/>
                  <a:gd name="T112" fmla="*/ 335 w 336"/>
                  <a:gd name="T113" fmla="*/ 2 h 54"/>
                  <a:gd name="T114" fmla="*/ 336 w 336"/>
                  <a:gd name="T115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6" h="54">
                    <a:moveTo>
                      <a:pt x="336" y="3"/>
                    </a:moveTo>
                    <a:lnTo>
                      <a:pt x="331" y="6"/>
                    </a:lnTo>
                    <a:lnTo>
                      <a:pt x="326" y="10"/>
                    </a:lnTo>
                    <a:lnTo>
                      <a:pt x="322" y="14"/>
                    </a:lnTo>
                    <a:lnTo>
                      <a:pt x="315" y="16"/>
                    </a:lnTo>
                    <a:lnTo>
                      <a:pt x="309" y="19"/>
                    </a:lnTo>
                    <a:lnTo>
                      <a:pt x="303" y="21"/>
                    </a:lnTo>
                    <a:lnTo>
                      <a:pt x="298" y="24"/>
                    </a:lnTo>
                    <a:lnTo>
                      <a:pt x="292" y="26"/>
                    </a:lnTo>
                    <a:lnTo>
                      <a:pt x="278" y="28"/>
                    </a:lnTo>
                    <a:lnTo>
                      <a:pt x="263" y="31"/>
                    </a:lnTo>
                    <a:lnTo>
                      <a:pt x="248" y="33"/>
                    </a:lnTo>
                    <a:lnTo>
                      <a:pt x="232" y="37"/>
                    </a:lnTo>
                    <a:lnTo>
                      <a:pt x="218" y="38"/>
                    </a:lnTo>
                    <a:lnTo>
                      <a:pt x="203" y="41"/>
                    </a:lnTo>
                    <a:lnTo>
                      <a:pt x="187" y="43"/>
                    </a:lnTo>
                    <a:lnTo>
                      <a:pt x="172" y="46"/>
                    </a:lnTo>
                    <a:lnTo>
                      <a:pt x="157" y="47"/>
                    </a:lnTo>
                    <a:lnTo>
                      <a:pt x="142" y="48"/>
                    </a:lnTo>
                    <a:lnTo>
                      <a:pt x="126" y="51"/>
                    </a:lnTo>
                    <a:lnTo>
                      <a:pt x="111" y="52"/>
                    </a:lnTo>
                    <a:lnTo>
                      <a:pt x="95" y="53"/>
                    </a:lnTo>
                    <a:lnTo>
                      <a:pt x="81" y="53"/>
                    </a:lnTo>
                    <a:lnTo>
                      <a:pt x="65" y="54"/>
                    </a:lnTo>
                    <a:lnTo>
                      <a:pt x="50" y="54"/>
                    </a:lnTo>
                    <a:lnTo>
                      <a:pt x="43" y="54"/>
                    </a:lnTo>
                    <a:lnTo>
                      <a:pt x="37" y="54"/>
                    </a:lnTo>
                    <a:lnTo>
                      <a:pt x="31" y="54"/>
                    </a:lnTo>
                    <a:lnTo>
                      <a:pt x="23" y="54"/>
                    </a:lnTo>
                    <a:lnTo>
                      <a:pt x="17" y="53"/>
                    </a:lnTo>
                    <a:lnTo>
                      <a:pt x="11" y="52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6" y="46"/>
                    </a:lnTo>
                    <a:lnTo>
                      <a:pt x="14" y="46"/>
                    </a:lnTo>
                    <a:lnTo>
                      <a:pt x="21" y="44"/>
                    </a:lnTo>
                    <a:lnTo>
                      <a:pt x="28" y="43"/>
                    </a:lnTo>
                    <a:lnTo>
                      <a:pt x="45" y="42"/>
                    </a:lnTo>
                    <a:lnTo>
                      <a:pt x="64" y="41"/>
                    </a:lnTo>
                    <a:lnTo>
                      <a:pt x="81" y="40"/>
                    </a:lnTo>
                    <a:lnTo>
                      <a:pt x="98" y="38"/>
                    </a:lnTo>
                    <a:lnTo>
                      <a:pt x="115" y="37"/>
                    </a:lnTo>
                    <a:lnTo>
                      <a:pt x="132" y="36"/>
                    </a:lnTo>
                    <a:lnTo>
                      <a:pt x="149" y="35"/>
                    </a:lnTo>
                    <a:lnTo>
                      <a:pt x="166" y="32"/>
                    </a:lnTo>
                    <a:lnTo>
                      <a:pt x="183" y="31"/>
                    </a:lnTo>
                    <a:lnTo>
                      <a:pt x="199" y="28"/>
                    </a:lnTo>
                    <a:lnTo>
                      <a:pt x="216" y="26"/>
                    </a:lnTo>
                    <a:lnTo>
                      <a:pt x="234" y="24"/>
                    </a:lnTo>
                    <a:lnTo>
                      <a:pt x="249" y="20"/>
                    </a:lnTo>
                    <a:lnTo>
                      <a:pt x="267" y="17"/>
                    </a:lnTo>
                    <a:lnTo>
                      <a:pt x="282" y="14"/>
                    </a:lnTo>
                    <a:lnTo>
                      <a:pt x="300" y="10"/>
                    </a:lnTo>
                    <a:lnTo>
                      <a:pt x="330" y="0"/>
                    </a:lnTo>
                    <a:lnTo>
                      <a:pt x="331" y="0"/>
                    </a:lnTo>
                    <a:lnTo>
                      <a:pt x="334" y="0"/>
                    </a:lnTo>
                    <a:lnTo>
                      <a:pt x="335" y="2"/>
                    </a:lnTo>
                    <a:lnTo>
                      <a:pt x="33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0" name="Freeform 692"/>
              <p:cNvSpPr>
                <a:spLocks/>
              </p:cNvSpPr>
              <p:nvPr/>
            </p:nvSpPr>
            <p:spPr bwMode="auto">
              <a:xfrm>
                <a:off x="2149" y="1365"/>
                <a:ext cx="10" cy="25"/>
              </a:xfrm>
              <a:custGeom>
                <a:avLst/>
                <a:gdLst>
                  <a:gd name="T0" fmla="*/ 4 w 29"/>
                  <a:gd name="T1" fmla="*/ 71 h 74"/>
                  <a:gd name="T2" fmla="*/ 0 w 29"/>
                  <a:gd name="T3" fmla="*/ 0 h 74"/>
                  <a:gd name="T4" fmla="*/ 29 w 29"/>
                  <a:gd name="T5" fmla="*/ 56 h 74"/>
                  <a:gd name="T6" fmla="*/ 26 w 29"/>
                  <a:gd name="T7" fmla="*/ 74 h 74"/>
                  <a:gd name="T8" fmla="*/ 4 w 29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4">
                    <a:moveTo>
                      <a:pt x="4" y="71"/>
                    </a:moveTo>
                    <a:lnTo>
                      <a:pt x="0" y="0"/>
                    </a:lnTo>
                    <a:lnTo>
                      <a:pt x="29" y="56"/>
                    </a:lnTo>
                    <a:lnTo>
                      <a:pt x="26" y="74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1" name="Freeform 693"/>
              <p:cNvSpPr>
                <a:spLocks/>
              </p:cNvSpPr>
              <p:nvPr/>
            </p:nvSpPr>
            <p:spPr bwMode="auto">
              <a:xfrm>
                <a:off x="2144" y="1388"/>
                <a:ext cx="14" cy="8"/>
              </a:xfrm>
              <a:custGeom>
                <a:avLst/>
                <a:gdLst>
                  <a:gd name="T0" fmla="*/ 43 w 43"/>
                  <a:gd name="T1" fmla="*/ 5 h 22"/>
                  <a:gd name="T2" fmla="*/ 41 w 43"/>
                  <a:gd name="T3" fmla="*/ 10 h 22"/>
                  <a:gd name="T4" fmla="*/ 38 w 43"/>
                  <a:gd name="T5" fmla="*/ 15 h 22"/>
                  <a:gd name="T6" fmla="*/ 34 w 43"/>
                  <a:gd name="T7" fmla="*/ 20 h 22"/>
                  <a:gd name="T8" fmla="*/ 28 w 43"/>
                  <a:gd name="T9" fmla="*/ 22 h 22"/>
                  <a:gd name="T10" fmla="*/ 26 w 43"/>
                  <a:gd name="T11" fmla="*/ 19 h 22"/>
                  <a:gd name="T12" fmla="*/ 23 w 43"/>
                  <a:gd name="T13" fmla="*/ 16 h 22"/>
                  <a:gd name="T14" fmla="*/ 20 w 43"/>
                  <a:gd name="T15" fmla="*/ 15 h 22"/>
                  <a:gd name="T16" fmla="*/ 16 w 43"/>
                  <a:gd name="T17" fmla="*/ 15 h 22"/>
                  <a:gd name="T18" fmla="*/ 14 w 43"/>
                  <a:gd name="T19" fmla="*/ 16 h 22"/>
                  <a:gd name="T20" fmla="*/ 11 w 43"/>
                  <a:gd name="T21" fmla="*/ 16 h 22"/>
                  <a:gd name="T22" fmla="*/ 9 w 43"/>
                  <a:gd name="T23" fmla="*/ 16 h 22"/>
                  <a:gd name="T24" fmla="*/ 6 w 43"/>
                  <a:gd name="T25" fmla="*/ 15 h 22"/>
                  <a:gd name="T26" fmla="*/ 3 w 43"/>
                  <a:gd name="T27" fmla="*/ 13 h 22"/>
                  <a:gd name="T28" fmla="*/ 1 w 43"/>
                  <a:gd name="T29" fmla="*/ 10 h 22"/>
                  <a:gd name="T30" fmla="*/ 0 w 43"/>
                  <a:gd name="T31" fmla="*/ 6 h 22"/>
                  <a:gd name="T32" fmla="*/ 1 w 43"/>
                  <a:gd name="T33" fmla="*/ 3 h 22"/>
                  <a:gd name="T34" fmla="*/ 9 w 43"/>
                  <a:gd name="T35" fmla="*/ 2 h 22"/>
                  <a:gd name="T36" fmla="*/ 17 w 43"/>
                  <a:gd name="T37" fmla="*/ 2 h 22"/>
                  <a:gd name="T38" fmla="*/ 26 w 43"/>
                  <a:gd name="T39" fmla="*/ 2 h 22"/>
                  <a:gd name="T40" fmla="*/ 33 w 43"/>
                  <a:gd name="T41" fmla="*/ 0 h 22"/>
                  <a:gd name="T42" fmla="*/ 37 w 43"/>
                  <a:gd name="T43" fmla="*/ 0 h 22"/>
                  <a:gd name="T44" fmla="*/ 39 w 43"/>
                  <a:gd name="T45" fmla="*/ 0 h 22"/>
                  <a:gd name="T46" fmla="*/ 42 w 43"/>
                  <a:gd name="T47" fmla="*/ 3 h 22"/>
                  <a:gd name="T48" fmla="*/ 43 w 43"/>
                  <a:gd name="T49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22">
                    <a:moveTo>
                      <a:pt x="43" y="5"/>
                    </a:moveTo>
                    <a:lnTo>
                      <a:pt x="41" y="10"/>
                    </a:lnTo>
                    <a:lnTo>
                      <a:pt x="38" y="15"/>
                    </a:lnTo>
                    <a:lnTo>
                      <a:pt x="34" y="20"/>
                    </a:lnTo>
                    <a:lnTo>
                      <a:pt x="28" y="22"/>
                    </a:lnTo>
                    <a:lnTo>
                      <a:pt x="26" y="19"/>
                    </a:lnTo>
                    <a:lnTo>
                      <a:pt x="23" y="16"/>
                    </a:lnTo>
                    <a:lnTo>
                      <a:pt x="20" y="15"/>
                    </a:lnTo>
                    <a:lnTo>
                      <a:pt x="16" y="15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9" y="2"/>
                    </a:lnTo>
                    <a:lnTo>
                      <a:pt x="17" y="2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2" name="Freeform 694"/>
              <p:cNvSpPr>
                <a:spLocks/>
              </p:cNvSpPr>
              <p:nvPr/>
            </p:nvSpPr>
            <p:spPr bwMode="auto">
              <a:xfrm>
                <a:off x="2132" y="1300"/>
                <a:ext cx="26" cy="5"/>
              </a:xfrm>
              <a:custGeom>
                <a:avLst/>
                <a:gdLst>
                  <a:gd name="T0" fmla="*/ 0 w 77"/>
                  <a:gd name="T1" fmla="*/ 7 h 16"/>
                  <a:gd name="T2" fmla="*/ 3 w 77"/>
                  <a:gd name="T3" fmla="*/ 9 h 16"/>
                  <a:gd name="T4" fmla="*/ 12 w 77"/>
                  <a:gd name="T5" fmla="*/ 10 h 16"/>
                  <a:gd name="T6" fmla="*/ 22 w 77"/>
                  <a:gd name="T7" fmla="*/ 12 h 16"/>
                  <a:gd name="T8" fmla="*/ 30 w 77"/>
                  <a:gd name="T9" fmla="*/ 15 h 16"/>
                  <a:gd name="T10" fmla="*/ 35 w 77"/>
                  <a:gd name="T11" fmla="*/ 16 h 16"/>
                  <a:gd name="T12" fmla="*/ 37 w 77"/>
                  <a:gd name="T13" fmla="*/ 15 h 16"/>
                  <a:gd name="T14" fmla="*/ 37 w 77"/>
                  <a:gd name="T15" fmla="*/ 12 h 16"/>
                  <a:gd name="T16" fmla="*/ 37 w 77"/>
                  <a:gd name="T17" fmla="*/ 11 h 16"/>
                  <a:gd name="T18" fmla="*/ 40 w 77"/>
                  <a:gd name="T19" fmla="*/ 11 h 16"/>
                  <a:gd name="T20" fmla="*/ 47 w 77"/>
                  <a:gd name="T21" fmla="*/ 9 h 16"/>
                  <a:gd name="T22" fmla="*/ 55 w 77"/>
                  <a:gd name="T23" fmla="*/ 7 h 16"/>
                  <a:gd name="T24" fmla="*/ 62 w 77"/>
                  <a:gd name="T25" fmla="*/ 7 h 16"/>
                  <a:gd name="T26" fmla="*/ 69 w 77"/>
                  <a:gd name="T27" fmla="*/ 6 h 16"/>
                  <a:gd name="T28" fmla="*/ 75 w 77"/>
                  <a:gd name="T29" fmla="*/ 2 h 16"/>
                  <a:gd name="T30" fmla="*/ 77 w 77"/>
                  <a:gd name="T31" fmla="*/ 0 h 16"/>
                  <a:gd name="T32" fmla="*/ 67 w 77"/>
                  <a:gd name="T33" fmla="*/ 0 h 16"/>
                  <a:gd name="T34" fmla="*/ 58 w 77"/>
                  <a:gd name="T35" fmla="*/ 1 h 16"/>
                  <a:gd name="T36" fmla="*/ 50 w 77"/>
                  <a:gd name="T37" fmla="*/ 1 h 16"/>
                  <a:gd name="T38" fmla="*/ 40 w 77"/>
                  <a:gd name="T39" fmla="*/ 1 h 16"/>
                  <a:gd name="T40" fmla="*/ 33 w 77"/>
                  <a:gd name="T41" fmla="*/ 1 h 16"/>
                  <a:gd name="T42" fmla="*/ 25 w 77"/>
                  <a:gd name="T43" fmla="*/ 1 h 16"/>
                  <a:gd name="T44" fmla="*/ 19 w 77"/>
                  <a:gd name="T45" fmla="*/ 0 h 16"/>
                  <a:gd name="T46" fmla="*/ 15 w 77"/>
                  <a:gd name="T47" fmla="*/ 0 h 16"/>
                  <a:gd name="T48" fmla="*/ 14 w 77"/>
                  <a:gd name="T49" fmla="*/ 0 h 16"/>
                  <a:gd name="T50" fmla="*/ 0 w 77"/>
                  <a:gd name="T5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16">
                    <a:moveTo>
                      <a:pt x="0" y="7"/>
                    </a:moveTo>
                    <a:lnTo>
                      <a:pt x="3" y="9"/>
                    </a:lnTo>
                    <a:lnTo>
                      <a:pt x="12" y="10"/>
                    </a:lnTo>
                    <a:lnTo>
                      <a:pt x="22" y="12"/>
                    </a:lnTo>
                    <a:lnTo>
                      <a:pt x="30" y="15"/>
                    </a:lnTo>
                    <a:lnTo>
                      <a:pt x="35" y="16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7" y="9"/>
                    </a:lnTo>
                    <a:lnTo>
                      <a:pt x="55" y="7"/>
                    </a:lnTo>
                    <a:lnTo>
                      <a:pt x="62" y="7"/>
                    </a:lnTo>
                    <a:lnTo>
                      <a:pt x="69" y="6"/>
                    </a:lnTo>
                    <a:lnTo>
                      <a:pt x="75" y="2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58" y="1"/>
                    </a:lnTo>
                    <a:lnTo>
                      <a:pt x="50" y="1"/>
                    </a:lnTo>
                    <a:lnTo>
                      <a:pt x="40" y="1"/>
                    </a:lnTo>
                    <a:lnTo>
                      <a:pt x="33" y="1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3" name="Freeform 695"/>
              <p:cNvSpPr>
                <a:spLocks/>
              </p:cNvSpPr>
              <p:nvPr/>
            </p:nvSpPr>
            <p:spPr bwMode="auto">
              <a:xfrm>
                <a:off x="2138" y="1295"/>
                <a:ext cx="9" cy="2"/>
              </a:xfrm>
              <a:custGeom>
                <a:avLst/>
                <a:gdLst>
                  <a:gd name="T0" fmla="*/ 7 w 29"/>
                  <a:gd name="T1" fmla="*/ 5 h 6"/>
                  <a:gd name="T2" fmla="*/ 29 w 29"/>
                  <a:gd name="T3" fmla="*/ 5 h 6"/>
                  <a:gd name="T4" fmla="*/ 11 w 29"/>
                  <a:gd name="T5" fmla="*/ 0 h 6"/>
                  <a:gd name="T6" fmla="*/ 0 w 29"/>
                  <a:gd name="T7" fmla="*/ 6 h 6"/>
                  <a:gd name="T8" fmla="*/ 7 w 2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">
                    <a:moveTo>
                      <a:pt x="7" y="5"/>
                    </a:moveTo>
                    <a:lnTo>
                      <a:pt x="29" y="5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4" name="Freeform 696"/>
              <p:cNvSpPr>
                <a:spLocks/>
              </p:cNvSpPr>
              <p:nvPr/>
            </p:nvSpPr>
            <p:spPr bwMode="auto">
              <a:xfrm>
                <a:off x="2206" y="1411"/>
                <a:ext cx="24" cy="17"/>
              </a:xfrm>
              <a:custGeom>
                <a:avLst/>
                <a:gdLst>
                  <a:gd name="T0" fmla="*/ 0 w 74"/>
                  <a:gd name="T1" fmla="*/ 20 h 52"/>
                  <a:gd name="T2" fmla="*/ 2 w 74"/>
                  <a:gd name="T3" fmla="*/ 20 h 52"/>
                  <a:gd name="T4" fmla="*/ 10 w 74"/>
                  <a:gd name="T5" fmla="*/ 19 h 52"/>
                  <a:gd name="T6" fmla="*/ 17 w 74"/>
                  <a:gd name="T7" fmla="*/ 20 h 52"/>
                  <a:gd name="T8" fmla="*/ 22 w 74"/>
                  <a:gd name="T9" fmla="*/ 23 h 52"/>
                  <a:gd name="T10" fmla="*/ 29 w 74"/>
                  <a:gd name="T11" fmla="*/ 30 h 52"/>
                  <a:gd name="T12" fmla="*/ 41 w 74"/>
                  <a:gd name="T13" fmla="*/ 40 h 52"/>
                  <a:gd name="T14" fmla="*/ 52 w 74"/>
                  <a:gd name="T15" fmla="*/ 49 h 52"/>
                  <a:gd name="T16" fmla="*/ 57 w 74"/>
                  <a:gd name="T17" fmla="*/ 52 h 52"/>
                  <a:gd name="T18" fmla="*/ 58 w 74"/>
                  <a:gd name="T19" fmla="*/ 51 h 52"/>
                  <a:gd name="T20" fmla="*/ 61 w 74"/>
                  <a:gd name="T21" fmla="*/ 47 h 52"/>
                  <a:gd name="T22" fmla="*/ 65 w 74"/>
                  <a:gd name="T23" fmla="*/ 42 h 52"/>
                  <a:gd name="T24" fmla="*/ 67 w 74"/>
                  <a:gd name="T25" fmla="*/ 35 h 52"/>
                  <a:gd name="T26" fmla="*/ 69 w 74"/>
                  <a:gd name="T27" fmla="*/ 25 h 52"/>
                  <a:gd name="T28" fmla="*/ 72 w 74"/>
                  <a:gd name="T29" fmla="*/ 13 h 52"/>
                  <a:gd name="T30" fmla="*/ 73 w 74"/>
                  <a:gd name="T31" fmla="*/ 3 h 52"/>
                  <a:gd name="T32" fmla="*/ 74 w 74"/>
                  <a:gd name="T33" fmla="*/ 0 h 52"/>
                  <a:gd name="T34" fmla="*/ 73 w 74"/>
                  <a:gd name="T35" fmla="*/ 0 h 52"/>
                  <a:gd name="T36" fmla="*/ 68 w 74"/>
                  <a:gd name="T37" fmla="*/ 0 h 52"/>
                  <a:gd name="T38" fmla="*/ 61 w 74"/>
                  <a:gd name="T39" fmla="*/ 1 h 52"/>
                  <a:gd name="T40" fmla="*/ 52 w 74"/>
                  <a:gd name="T41" fmla="*/ 2 h 52"/>
                  <a:gd name="T42" fmla="*/ 44 w 74"/>
                  <a:gd name="T43" fmla="*/ 3 h 52"/>
                  <a:gd name="T44" fmla="*/ 35 w 74"/>
                  <a:gd name="T45" fmla="*/ 3 h 52"/>
                  <a:gd name="T46" fmla="*/ 28 w 74"/>
                  <a:gd name="T47" fmla="*/ 5 h 52"/>
                  <a:gd name="T48" fmla="*/ 23 w 74"/>
                  <a:gd name="T49" fmla="*/ 6 h 52"/>
                  <a:gd name="T50" fmla="*/ 16 w 74"/>
                  <a:gd name="T51" fmla="*/ 8 h 52"/>
                  <a:gd name="T52" fmla="*/ 8 w 74"/>
                  <a:gd name="T53" fmla="*/ 12 h 52"/>
                  <a:gd name="T54" fmla="*/ 2 w 74"/>
                  <a:gd name="T55" fmla="*/ 16 h 52"/>
                  <a:gd name="T56" fmla="*/ 0 w 74"/>
                  <a:gd name="T57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" h="52">
                    <a:moveTo>
                      <a:pt x="0" y="20"/>
                    </a:moveTo>
                    <a:lnTo>
                      <a:pt x="2" y="20"/>
                    </a:lnTo>
                    <a:lnTo>
                      <a:pt x="10" y="19"/>
                    </a:lnTo>
                    <a:lnTo>
                      <a:pt x="17" y="20"/>
                    </a:lnTo>
                    <a:lnTo>
                      <a:pt x="22" y="23"/>
                    </a:lnTo>
                    <a:lnTo>
                      <a:pt x="29" y="30"/>
                    </a:lnTo>
                    <a:lnTo>
                      <a:pt x="41" y="40"/>
                    </a:lnTo>
                    <a:lnTo>
                      <a:pt x="52" y="49"/>
                    </a:lnTo>
                    <a:lnTo>
                      <a:pt x="57" y="52"/>
                    </a:lnTo>
                    <a:lnTo>
                      <a:pt x="58" y="51"/>
                    </a:lnTo>
                    <a:lnTo>
                      <a:pt x="61" y="47"/>
                    </a:lnTo>
                    <a:lnTo>
                      <a:pt x="65" y="42"/>
                    </a:lnTo>
                    <a:lnTo>
                      <a:pt x="67" y="35"/>
                    </a:lnTo>
                    <a:lnTo>
                      <a:pt x="69" y="25"/>
                    </a:lnTo>
                    <a:lnTo>
                      <a:pt x="72" y="13"/>
                    </a:lnTo>
                    <a:lnTo>
                      <a:pt x="73" y="3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1" y="1"/>
                    </a:lnTo>
                    <a:lnTo>
                      <a:pt x="52" y="2"/>
                    </a:lnTo>
                    <a:lnTo>
                      <a:pt x="44" y="3"/>
                    </a:lnTo>
                    <a:lnTo>
                      <a:pt x="35" y="3"/>
                    </a:lnTo>
                    <a:lnTo>
                      <a:pt x="28" y="5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8" y="12"/>
                    </a:lnTo>
                    <a:lnTo>
                      <a:pt x="2" y="1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5" name="Freeform 697"/>
              <p:cNvSpPr>
                <a:spLocks/>
              </p:cNvSpPr>
              <p:nvPr/>
            </p:nvSpPr>
            <p:spPr bwMode="auto">
              <a:xfrm>
                <a:off x="2212" y="1358"/>
                <a:ext cx="121" cy="180"/>
              </a:xfrm>
              <a:custGeom>
                <a:avLst/>
                <a:gdLst>
                  <a:gd name="T0" fmla="*/ 206 w 364"/>
                  <a:gd name="T1" fmla="*/ 7 h 541"/>
                  <a:gd name="T2" fmla="*/ 237 w 364"/>
                  <a:gd name="T3" fmla="*/ 16 h 541"/>
                  <a:gd name="T4" fmla="*/ 245 w 364"/>
                  <a:gd name="T5" fmla="*/ 42 h 541"/>
                  <a:gd name="T6" fmla="*/ 190 w 364"/>
                  <a:gd name="T7" fmla="*/ 89 h 541"/>
                  <a:gd name="T8" fmla="*/ 118 w 364"/>
                  <a:gd name="T9" fmla="*/ 133 h 541"/>
                  <a:gd name="T10" fmla="*/ 87 w 364"/>
                  <a:gd name="T11" fmla="*/ 155 h 541"/>
                  <a:gd name="T12" fmla="*/ 70 w 364"/>
                  <a:gd name="T13" fmla="*/ 183 h 541"/>
                  <a:gd name="T14" fmla="*/ 38 w 364"/>
                  <a:gd name="T15" fmla="*/ 239 h 541"/>
                  <a:gd name="T16" fmla="*/ 19 w 364"/>
                  <a:gd name="T17" fmla="*/ 233 h 541"/>
                  <a:gd name="T18" fmla="*/ 3 w 364"/>
                  <a:gd name="T19" fmla="*/ 227 h 541"/>
                  <a:gd name="T20" fmla="*/ 4 w 364"/>
                  <a:gd name="T21" fmla="*/ 270 h 541"/>
                  <a:gd name="T22" fmla="*/ 25 w 364"/>
                  <a:gd name="T23" fmla="*/ 320 h 541"/>
                  <a:gd name="T24" fmla="*/ 41 w 364"/>
                  <a:gd name="T25" fmla="*/ 422 h 541"/>
                  <a:gd name="T26" fmla="*/ 66 w 364"/>
                  <a:gd name="T27" fmla="*/ 524 h 541"/>
                  <a:gd name="T28" fmla="*/ 80 w 364"/>
                  <a:gd name="T29" fmla="*/ 533 h 541"/>
                  <a:gd name="T30" fmla="*/ 119 w 364"/>
                  <a:gd name="T31" fmla="*/ 541 h 541"/>
                  <a:gd name="T32" fmla="*/ 181 w 364"/>
                  <a:gd name="T33" fmla="*/ 517 h 541"/>
                  <a:gd name="T34" fmla="*/ 246 w 364"/>
                  <a:gd name="T35" fmla="*/ 440 h 541"/>
                  <a:gd name="T36" fmla="*/ 290 w 364"/>
                  <a:gd name="T37" fmla="*/ 360 h 541"/>
                  <a:gd name="T38" fmla="*/ 301 w 364"/>
                  <a:gd name="T39" fmla="*/ 323 h 541"/>
                  <a:gd name="T40" fmla="*/ 286 w 364"/>
                  <a:gd name="T41" fmla="*/ 305 h 541"/>
                  <a:gd name="T42" fmla="*/ 251 w 364"/>
                  <a:gd name="T43" fmla="*/ 324 h 541"/>
                  <a:gd name="T44" fmla="*/ 204 w 364"/>
                  <a:gd name="T45" fmla="*/ 371 h 541"/>
                  <a:gd name="T46" fmla="*/ 168 w 364"/>
                  <a:gd name="T47" fmla="*/ 408 h 541"/>
                  <a:gd name="T48" fmla="*/ 158 w 364"/>
                  <a:gd name="T49" fmla="*/ 408 h 541"/>
                  <a:gd name="T50" fmla="*/ 180 w 364"/>
                  <a:gd name="T51" fmla="*/ 370 h 541"/>
                  <a:gd name="T52" fmla="*/ 218 w 364"/>
                  <a:gd name="T53" fmla="*/ 319 h 541"/>
                  <a:gd name="T54" fmla="*/ 251 w 364"/>
                  <a:gd name="T55" fmla="*/ 270 h 541"/>
                  <a:gd name="T56" fmla="*/ 263 w 364"/>
                  <a:gd name="T57" fmla="*/ 231 h 541"/>
                  <a:gd name="T58" fmla="*/ 235 w 364"/>
                  <a:gd name="T59" fmla="*/ 227 h 541"/>
                  <a:gd name="T60" fmla="*/ 193 w 364"/>
                  <a:gd name="T61" fmla="*/ 233 h 541"/>
                  <a:gd name="T62" fmla="*/ 185 w 364"/>
                  <a:gd name="T63" fmla="*/ 222 h 541"/>
                  <a:gd name="T64" fmla="*/ 208 w 364"/>
                  <a:gd name="T65" fmla="*/ 205 h 541"/>
                  <a:gd name="T66" fmla="*/ 245 w 364"/>
                  <a:gd name="T67" fmla="*/ 184 h 541"/>
                  <a:gd name="T68" fmla="*/ 273 w 364"/>
                  <a:gd name="T69" fmla="*/ 168 h 541"/>
                  <a:gd name="T70" fmla="*/ 276 w 364"/>
                  <a:gd name="T71" fmla="*/ 129 h 541"/>
                  <a:gd name="T72" fmla="*/ 272 w 364"/>
                  <a:gd name="T73" fmla="*/ 94 h 541"/>
                  <a:gd name="T74" fmla="*/ 278 w 364"/>
                  <a:gd name="T75" fmla="*/ 74 h 541"/>
                  <a:gd name="T76" fmla="*/ 297 w 364"/>
                  <a:gd name="T77" fmla="*/ 55 h 541"/>
                  <a:gd name="T78" fmla="*/ 334 w 364"/>
                  <a:gd name="T79" fmla="*/ 50 h 541"/>
                  <a:gd name="T80" fmla="*/ 362 w 364"/>
                  <a:gd name="T81" fmla="*/ 42 h 541"/>
                  <a:gd name="T82" fmla="*/ 352 w 364"/>
                  <a:gd name="T83" fmla="*/ 25 h 541"/>
                  <a:gd name="T84" fmla="*/ 302 w 364"/>
                  <a:gd name="T85" fmla="*/ 7 h 541"/>
                  <a:gd name="T86" fmla="*/ 237 w 364"/>
                  <a:gd name="T87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4" h="541">
                    <a:moveTo>
                      <a:pt x="195" y="6"/>
                    </a:moveTo>
                    <a:lnTo>
                      <a:pt x="197" y="6"/>
                    </a:lnTo>
                    <a:lnTo>
                      <a:pt x="206" y="7"/>
                    </a:lnTo>
                    <a:lnTo>
                      <a:pt x="215" y="8"/>
                    </a:lnTo>
                    <a:lnTo>
                      <a:pt x="228" y="11"/>
                    </a:lnTo>
                    <a:lnTo>
                      <a:pt x="237" y="16"/>
                    </a:lnTo>
                    <a:lnTo>
                      <a:pt x="245" y="22"/>
                    </a:lnTo>
                    <a:lnTo>
                      <a:pt x="248" y="31"/>
                    </a:lnTo>
                    <a:lnTo>
                      <a:pt x="245" y="42"/>
                    </a:lnTo>
                    <a:lnTo>
                      <a:pt x="232" y="56"/>
                    </a:lnTo>
                    <a:lnTo>
                      <a:pt x="213" y="72"/>
                    </a:lnTo>
                    <a:lnTo>
                      <a:pt x="190" y="89"/>
                    </a:lnTo>
                    <a:lnTo>
                      <a:pt x="164" y="105"/>
                    </a:lnTo>
                    <a:lnTo>
                      <a:pt x="138" y="120"/>
                    </a:lnTo>
                    <a:lnTo>
                      <a:pt x="118" y="133"/>
                    </a:lnTo>
                    <a:lnTo>
                      <a:pt x="101" y="142"/>
                    </a:lnTo>
                    <a:lnTo>
                      <a:pt x="93" y="146"/>
                    </a:lnTo>
                    <a:lnTo>
                      <a:pt x="87" y="155"/>
                    </a:lnTo>
                    <a:lnTo>
                      <a:pt x="79" y="167"/>
                    </a:lnTo>
                    <a:lnTo>
                      <a:pt x="72" y="178"/>
                    </a:lnTo>
                    <a:lnTo>
                      <a:pt x="70" y="183"/>
                    </a:lnTo>
                    <a:lnTo>
                      <a:pt x="48" y="241"/>
                    </a:lnTo>
                    <a:lnTo>
                      <a:pt x="44" y="241"/>
                    </a:lnTo>
                    <a:lnTo>
                      <a:pt x="38" y="239"/>
                    </a:lnTo>
                    <a:lnTo>
                      <a:pt x="30" y="239"/>
                    </a:lnTo>
                    <a:lnTo>
                      <a:pt x="24" y="238"/>
                    </a:lnTo>
                    <a:lnTo>
                      <a:pt x="19" y="233"/>
                    </a:lnTo>
                    <a:lnTo>
                      <a:pt x="14" y="227"/>
                    </a:lnTo>
                    <a:lnTo>
                      <a:pt x="8" y="222"/>
                    </a:lnTo>
                    <a:lnTo>
                      <a:pt x="3" y="227"/>
                    </a:lnTo>
                    <a:lnTo>
                      <a:pt x="0" y="241"/>
                    </a:lnTo>
                    <a:lnTo>
                      <a:pt x="2" y="255"/>
                    </a:lnTo>
                    <a:lnTo>
                      <a:pt x="4" y="270"/>
                    </a:lnTo>
                    <a:lnTo>
                      <a:pt x="8" y="279"/>
                    </a:lnTo>
                    <a:lnTo>
                      <a:pt x="15" y="292"/>
                    </a:lnTo>
                    <a:lnTo>
                      <a:pt x="25" y="320"/>
                    </a:lnTo>
                    <a:lnTo>
                      <a:pt x="35" y="353"/>
                    </a:lnTo>
                    <a:lnTo>
                      <a:pt x="37" y="384"/>
                    </a:lnTo>
                    <a:lnTo>
                      <a:pt x="41" y="422"/>
                    </a:lnTo>
                    <a:lnTo>
                      <a:pt x="50" y="468"/>
                    </a:lnTo>
                    <a:lnTo>
                      <a:pt x="61" y="507"/>
                    </a:lnTo>
                    <a:lnTo>
                      <a:pt x="66" y="524"/>
                    </a:lnTo>
                    <a:lnTo>
                      <a:pt x="68" y="526"/>
                    </a:lnTo>
                    <a:lnTo>
                      <a:pt x="72" y="529"/>
                    </a:lnTo>
                    <a:lnTo>
                      <a:pt x="80" y="533"/>
                    </a:lnTo>
                    <a:lnTo>
                      <a:pt x="90" y="538"/>
                    </a:lnTo>
                    <a:lnTo>
                      <a:pt x="103" y="540"/>
                    </a:lnTo>
                    <a:lnTo>
                      <a:pt x="119" y="541"/>
                    </a:lnTo>
                    <a:lnTo>
                      <a:pt x="137" y="539"/>
                    </a:lnTo>
                    <a:lnTo>
                      <a:pt x="158" y="532"/>
                    </a:lnTo>
                    <a:lnTo>
                      <a:pt x="181" y="517"/>
                    </a:lnTo>
                    <a:lnTo>
                      <a:pt x="203" y="496"/>
                    </a:lnTo>
                    <a:lnTo>
                      <a:pt x="225" y="469"/>
                    </a:lnTo>
                    <a:lnTo>
                      <a:pt x="246" y="440"/>
                    </a:lnTo>
                    <a:lnTo>
                      <a:pt x="263" y="411"/>
                    </a:lnTo>
                    <a:lnTo>
                      <a:pt x="279" y="382"/>
                    </a:lnTo>
                    <a:lnTo>
                      <a:pt x="290" y="360"/>
                    </a:lnTo>
                    <a:lnTo>
                      <a:pt x="297" y="345"/>
                    </a:lnTo>
                    <a:lnTo>
                      <a:pt x="301" y="334"/>
                    </a:lnTo>
                    <a:lnTo>
                      <a:pt x="301" y="323"/>
                    </a:lnTo>
                    <a:lnTo>
                      <a:pt x="298" y="314"/>
                    </a:lnTo>
                    <a:lnTo>
                      <a:pt x="294" y="308"/>
                    </a:lnTo>
                    <a:lnTo>
                      <a:pt x="286" y="305"/>
                    </a:lnTo>
                    <a:lnTo>
                      <a:pt x="276" y="307"/>
                    </a:lnTo>
                    <a:lnTo>
                      <a:pt x="264" y="313"/>
                    </a:lnTo>
                    <a:lnTo>
                      <a:pt x="251" y="324"/>
                    </a:lnTo>
                    <a:lnTo>
                      <a:pt x="235" y="338"/>
                    </a:lnTo>
                    <a:lnTo>
                      <a:pt x="219" y="354"/>
                    </a:lnTo>
                    <a:lnTo>
                      <a:pt x="204" y="371"/>
                    </a:lnTo>
                    <a:lnTo>
                      <a:pt x="190" y="386"/>
                    </a:lnTo>
                    <a:lnTo>
                      <a:pt x="177" y="398"/>
                    </a:lnTo>
                    <a:lnTo>
                      <a:pt x="168" y="408"/>
                    </a:lnTo>
                    <a:lnTo>
                      <a:pt x="160" y="413"/>
                    </a:lnTo>
                    <a:lnTo>
                      <a:pt x="157" y="413"/>
                    </a:lnTo>
                    <a:lnTo>
                      <a:pt x="158" y="408"/>
                    </a:lnTo>
                    <a:lnTo>
                      <a:pt x="162" y="398"/>
                    </a:lnTo>
                    <a:lnTo>
                      <a:pt x="170" y="386"/>
                    </a:lnTo>
                    <a:lnTo>
                      <a:pt x="180" y="370"/>
                    </a:lnTo>
                    <a:lnTo>
                      <a:pt x="192" y="354"/>
                    </a:lnTo>
                    <a:lnTo>
                      <a:pt x="204" y="336"/>
                    </a:lnTo>
                    <a:lnTo>
                      <a:pt x="218" y="319"/>
                    </a:lnTo>
                    <a:lnTo>
                      <a:pt x="230" y="302"/>
                    </a:lnTo>
                    <a:lnTo>
                      <a:pt x="241" y="286"/>
                    </a:lnTo>
                    <a:lnTo>
                      <a:pt x="251" y="270"/>
                    </a:lnTo>
                    <a:lnTo>
                      <a:pt x="258" y="254"/>
                    </a:lnTo>
                    <a:lnTo>
                      <a:pt x="262" y="242"/>
                    </a:lnTo>
                    <a:lnTo>
                      <a:pt x="263" y="231"/>
                    </a:lnTo>
                    <a:lnTo>
                      <a:pt x="259" y="225"/>
                    </a:lnTo>
                    <a:lnTo>
                      <a:pt x="250" y="223"/>
                    </a:lnTo>
                    <a:lnTo>
                      <a:pt x="235" y="227"/>
                    </a:lnTo>
                    <a:lnTo>
                      <a:pt x="218" y="232"/>
                    </a:lnTo>
                    <a:lnTo>
                      <a:pt x="204" y="234"/>
                    </a:lnTo>
                    <a:lnTo>
                      <a:pt x="193" y="233"/>
                    </a:lnTo>
                    <a:lnTo>
                      <a:pt x="187" y="231"/>
                    </a:lnTo>
                    <a:lnTo>
                      <a:pt x="184" y="227"/>
                    </a:lnTo>
                    <a:lnTo>
                      <a:pt x="185" y="222"/>
                    </a:lnTo>
                    <a:lnTo>
                      <a:pt x="188" y="216"/>
                    </a:lnTo>
                    <a:lnTo>
                      <a:pt x="197" y="211"/>
                    </a:lnTo>
                    <a:lnTo>
                      <a:pt x="208" y="205"/>
                    </a:lnTo>
                    <a:lnTo>
                      <a:pt x="220" y="199"/>
                    </a:lnTo>
                    <a:lnTo>
                      <a:pt x="232" y="192"/>
                    </a:lnTo>
                    <a:lnTo>
                      <a:pt x="245" y="184"/>
                    </a:lnTo>
                    <a:lnTo>
                      <a:pt x="256" y="178"/>
                    </a:lnTo>
                    <a:lnTo>
                      <a:pt x="265" y="172"/>
                    </a:lnTo>
                    <a:lnTo>
                      <a:pt x="273" y="168"/>
                    </a:lnTo>
                    <a:lnTo>
                      <a:pt x="276" y="166"/>
                    </a:lnTo>
                    <a:lnTo>
                      <a:pt x="278" y="154"/>
                    </a:lnTo>
                    <a:lnTo>
                      <a:pt x="276" y="129"/>
                    </a:lnTo>
                    <a:lnTo>
                      <a:pt x="273" y="106"/>
                    </a:lnTo>
                    <a:lnTo>
                      <a:pt x="272" y="95"/>
                    </a:lnTo>
                    <a:lnTo>
                      <a:pt x="272" y="94"/>
                    </a:lnTo>
                    <a:lnTo>
                      <a:pt x="273" y="89"/>
                    </a:lnTo>
                    <a:lnTo>
                      <a:pt x="274" y="82"/>
                    </a:lnTo>
                    <a:lnTo>
                      <a:pt x="278" y="74"/>
                    </a:lnTo>
                    <a:lnTo>
                      <a:pt x="283" y="67"/>
                    </a:lnTo>
                    <a:lnTo>
                      <a:pt x="289" y="60"/>
                    </a:lnTo>
                    <a:lnTo>
                      <a:pt x="297" y="55"/>
                    </a:lnTo>
                    <a:lnTo>
                      <a:pt x="308" y="52"/>
                    </a:lnTo>
                    <a:lnTo>
                      <a:pt x="320" y="51"/>
                    </a:lnTo>
                    <a:lnTo>
                      <a:pt x="334" y="50"/>
                    </a:lnTo>
                    <a:lnTo>
                      <a:pt x="345" y="49"/>
                    </a:lnTo>
                    <a:lnTo>
                      <a:pt x="355" y="46"/>
                    </a:lnTo>
                    <a:lnTo>
                      <a:pt x="362" y="42"/>
                    </a:lnTo>
                    <a:lnTo>
                      <a:pt x="364" y="38"/>
                    </a:lnTo>
                    <a:lnTo>
                      <a:pt x="361" y="31"/>
                    </a:lnTo>
                    <a:lnTo>
                      <a:pt x="352" y="25"/>
                    </a:lnTo>
                    <a:lnTo>
                      <a:pt x="338" y="18"/>
                    </a:lnTo>
                    <a:lnTo>
                      <a:pt x="322" y="12"/>
                    </a:lnTo>
                    <a:lnTo>
                      <a:pt x="302" y="7"/>
                    </a:lnTo>
                    <a:lnTo>
                      <a:pt x="281" y="2"/>
                    </a:lnTo>
                    <a:lnTo>
                      <a:pt x="259" y="1"/>
                    </a:lnTo>
                    <a:lnTo>
                      <a:pt x="237" y="0"/>
                    </a:lnTo>
                    <a:lnTo>
                      <a:pt x="215" y="2"/>
                    </a:lnTo>
                    <a:lnTo>
                      <a:pt x="195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6" name="Freeform 698"/>
              <p:cNvSpPr>
                <a:spLocks/>
              </p:cNvSpPr>
              <p:nvPr/>
            </p:nvSpPr>
            <p:spPr bwMode="auto">
              <a:xfrm>
                <a:off x="2331" y="1369"/>
                <a:ext cx="41" cy="24"/>
              </a:xfrm>
              <a:custGeom>
                <a:avLst/>
                <a:gdLst>
                  <a:gd name="T0" fmla="*/ 31 w 122"/>
                  <a:gd name="T1" fmla="*/ 3 h 72"/>
                  <a:gd name="T2" fmla="*/ 29 w 122"/>
                  <a:gd name="T3" fmla="*/ 6 h 72"/>
                  <a:gd name="T4" fmla="*/ 25 w 122"/>
                  <a:gd name="T5" fmla="*/ 12 h 72"/>
                  <a:gd name="T6" fmla="*/ 20 w 122"/>
                  <a:gd name="T7" fmla="*/ 22 h 72"/>
                  <a:gd name="T8" fmla="*/ 14 w 122"/>
                  <a:gd name="T9" fmla="*/ 33 h 72"/>
                  <a:gd name="T10" fmla="*/ 10 w 122"/>
                  <a:gd name="T11" fmla="*/ 39 h 72"/>
                  <a:gd name="T12" fmla="*/ 6 w 122"/>
                  <a:gd name="T13" fmla="*/ 46 h 72"/>
                  <a:gd name="T14" fmla="*/ 3 w 122"/>
                  <a:gd name="T15" fmla="*/ 53 h 72"/>
                  <a:gd name="T16" fmla="*/ 1 w 122"/>
                  <a:gd name="T17" fmla="*/ 61 h 72"/>
                  <a:gd name="T18" fmla="*/ 0 w 122"/>
                  <a:gd name="T19" fmla="*/ 67 h 72"/>
                  <a:gd name="T20" fmla="*/ 4 w 122"/>
                  <a:gd name="T21" fmla="*/ 71 h 72"/>
                  <a:gd name="T22" fmla="*/ 10 w 122"/>
                  <a:gd name="T23" fmla="*/ 72 h 72"/>
                  <a:gd name="T24" fmla="*/ 21 w 122"/>
                  <a:gd name="T25" fmla="*/ 68 h 72"/>
                  <a:gd name="T26" fmla="*/ 36 w 122"/>
                  <a:gd name="T27" fmla="*/ 63 h 72"/>
                  <a:gd name="T28" fmla="*/ 51 w 122"/>
                  <a:gd name="T29" fmla="*/ 58 h 72"/>
                  <a:gd name="T30" fmla="*/ 67 w 122"/>
                  <a:gd name="T31" fmla="*/ 56 h 72"/>
                  <a:gd name="T32" fmla="*/ 83 w 122"/>
                  <a:gd name="T33" fmla="*/ 52 h 72"/>
                  <a:gd name="T34" fmla="*/ 97 w 122"/>
                  <a:gd name="T35" fmla="*/ 51 h 72"/>
                  <a:gd name="T36" fmla="*/ 109 w 122"/>
                  <a:gd name="T37" fmla="*/ 50 h 72"/>
                  <a:gd name="T38" fmla="*/ 117 w 122"/>
                  <a:gd name="T39" fmla="*/ 49 h 72"/>
                  <a:gd name="T40" fmla="*/ 122 w 122"/>
                  <a:gd name="T41" fmla="*/ 49 h 72"/>
                  <a:gd name="T42" fmla="*/ 121 w 122"/>
                  <a:gd name="T43" fmla="*/ 46 h 72"/>
                  <a:gd name="T44" fmla="*/ 113 w 122"/>
                  <a:gd name="T45" fmla="*/ 39 h 72"/>
                  <a:gd name="T46" fmla="*/ 100 w 122"/>
                  <a:gd name="T47" fmla="*/ 29 h 72"/>
                  <a:gd name="T48" fmla="*/ 84 w 122"/>
                  <a:gd name="T49" fmla="*/ 18 h 72"/>
                  <a:gd name="T50" fmla="*/ 67 w 122"/>
                  <a:gd name="T51" fmla="*/ 9 h 72"/>
                  <a:gd name="T52" fmla="*/ 51 w 122"/>
                  <a:gd name="T53" fmla="*/ 2 h 72"/>
                  <a:gd name="T54" fmla="*/ 38 w 122"/>
                  <a:gd name="T55" fmla="*/ 0 h 72"/>
                  <a:gd name="T56" fmla="*/ 31 w 122"/>
                  <a:gd name="T57" fmla="*/ 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2" h="72">
                    <a:moveTo>
                      <a:pt x="31" y="3"/>
                    </a:moveTo>
                    <a:lnTo>
                      <a:pt x="29" y="6"/>
                    </a:lnTo>
                    <a:lnTo>
                      <a:pt x="25" y="12"/>
                    </a:lnTo>
                    <a:lnTo>
                      <a:pt x="20" y="22"/>
                    </a:lnTo>
                    <a:lnTo>
                      <a:pt x="14" y="33"/>
                    </a:lnTo>
                    <a:lnTo>
                      <a:pt x="10" y="39"/>
                    </a:lnTo>
                    <a:lnTo>
                      <a:pt x="6" y="46"/>
                    </a:lnTo>
                    <a:lnTo>
                      <a:pt x="3" y="53"/>
                    </a:lnTo>
                    <a:lnTo>
                      <a:pt x="1" y="61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10" y="72"/>
                    </a:lnTo>
                    <a:lnTo>
                      <a:pt x="21" y="68"/>
                    </a:lnTo>
                    <a:lnTo>
                      <a:pt x="36" y="63"/>
                    </a:lnTo>
                    <a:lnTo>
                      <a:pt x="51" y="58"/>
                    </a:lnTo>
                    <a:lnTo>
                      <a:pt x="67" y="56"/>
                    </a:lnTo>
                    <a:lnTo>
                      <a:pt x="83" y="52"/>
                    </a:lnTo>
                    <a:lnTo>
                      <a:pt x="97" y="51"/>
                    </a:lnTo>
                    <a:lnTo>
                      <a:pt x="109" y="50"/>
                    </a:lnTo>
                    <a:lnTo>
                      <a:pt x="117" y="49"/>
                    </a:lnTo>
                    <a:lnTo>
                      <a:pt x="122" y="49"/>
                    </a:lnTo>
                    <a:lnTo>
                      <a:pt x="121" y="46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4" y="18"/>
                    </a:lnTo>
                    <a:lnTo>
                      <a:pt x="67" y="9"/>
                    </a:lnTo>
                    <a:lnTo>
                      <a:pt x="51" y="2"/>
                    </a:lnTo>
                    <a:lnTo>
                      <a:pt x="38" y="0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7" name="Freeform 699"/>
              <p:cNvSpPr>
                <a:spLocks/>
              </p:cNvSpPr>
              <p:nvPr/>
            </p:nvSpPr>
            <p:spPr bwMode="auto">
              <a:xfrm>
                <a:off x="2355" y="1386"/>
                <a:ext cx="37" cy="23"/>
              </a:xfrm>
              <a:custGeom>
                <a:avLst/>
                <a:gdLst>
                  <a:gd name="T0" fmla="*/ 95 w 112"/>
                  <a:gd name="T1" fmla="*/ 2 h 70"/>
                  <a:gd name="T2" fmla="*/ 93 w 112"/>
                  <a:gd name="T3" fmla="*/ 2 h 70"/>
                  <a:gd name="T4" fmla="*/ 86 w 112"/>
                  <a:gd name="T5" fmla="*/ 5 h 70"/>
                  <a:gd name="T6" fmla="*/ 75 w 112"/>
                  <a:gd name="T7" fmla="*/ 11 h 70"/>
                  <a:gd name="T8" fmla="*/ 64 w 112"/>
                  <a:gd name="T9" fmla="*/ 20 h 70"/>
                  <a:gd name="T10" fmla="*/ 57 w 112"/>
                  <a:gd name="T11" fmla="*/ 25 h 70"/>
                  <a:gd name="T12" fmla="*/ 51 w 112"/>
                  <a:gd name="T13" fmla="*/ 31 h 70"/>
                  <a:gd name="T14" fmla="*/ 44 w 112"/>
                  <a:gd name="T15" fmla="*/ 36 h 70"/>
                  <a:gd name="T16" fmla="*/ 38 w 112"/>
                  <a:gd name="T17" fmla="*/ 40 h 70"/>
                  <a:gd name="T18" fmla="*/ 31 w 112"/>
                  <a:gd name="T19" fmla="*/ 44 h 70"/>
                  <a:gd name="T20" fmla="*/ 24 w 112"/>
                  <a:gd name="T21" fmla="*/ 48 h 70"/>
                  <a:gd name="T22" fmla="*/ 18 w 112"/>
                  <a:gd name="T23" fmla="*/ 50 h 70"/>
                  <a:gd name="T24" fmla="*/ 13 w 112"/>
                  <a:gd name="T25" fmla="*/ 51 h 70"/>
                  <a:gd name="T26" fmla="*/ 9 w 112"/>
                  <a:gd name="T27" fmla="*/ 53 h 70"/>
                  <a:gd name="T28" fmla="*/ 5 w 112"/>
                  <a:gd name="T29" fmla="*/ 56 h 70"/>
                  <a:gd name="T30" fmla="*/ 1 w 112"/>
                  <a:gd name="T31" fmla="*/ 60 h 70"/>
                  <a:gd name="T32" fmla="*/ 0 w 112"/>
                  <a:gd name="T33" fmla="*/ 64 h 70"/>
                  <a:gd name="T34" fmla="*/ 1 w 112"/>
                  <a:gd name="T35" fmla="*/ 67 h 70"/>
                  <a:gd name="T36" fmla="*/ 6 w 112"/>
                  <a:gd name="T37" fmla="*/ 70 h 70"/>
                  <a:gd name="T38" fmla="*/ 15 w 112"/>
                  <a:gd name="T39" fmla="*/ 69 h 70"/>
                  <a:gd name="T40" fmla="*/ 28 w 112"/>
                  <a:gd name="T41" fmla="*/ 66 h 70"/>
                  <a:gd name="T42" fmla="*/ 44 w 112"/>
                  <a:gd name="T43" fmla="*/ 61 h 70"/>
                  <a:gd name="T44" fmla="*/ 59 w 112"/>
                  <a:gd name="T45" fmla="*/ 55 h 70"/>
                  <a:gd name="T46" fmla="*/ 73 w 112"/>
                  <a:gd name="T47" fmla="*/ 49 h 70"/>
                  <a:gd name="T48" fmla="*/ 86 w 112"/>
                  <a:gd name="T49" fmla="*/ 42 h 70"/>
                  <a:gd name="T50" fmla="*/ 97 w 112"/>
                  <a:gd name="T51" fmla="*/ 36 h 70"/>
                  <a:gd name="T52" fmla="*/ 104 w 112"/>
                  <a:gd name="T53" fmla="*/ 29 h 70"/>
                  <a:gd name="T54" fmla="*/ 110 w 112"/>
                  <a:gd name="T55" fmla="*/ 25 h 70"/>
                  <a:gd name="T56" fmla="*/ 112 w 112"/>
                  <a:gd name="T57" fmla="*/ 20 h 70"/>
                  <a:gd name="T58" fmla="*/ 112 w 112"/>
                  <a:gd name="T59" fmla="*/ 11 h 70"/>
                  <a:gd name="T60" fmla="*/ 110 w 112"/>
                  <a:gd name="T61" fmla="*/ 4 h 70"/>
                  <a:gd name="T62" fmla="*/ 104 w 112"/>
                  <a:gd name="T63" fmla="*/ 0 h 70"/>
                  <a:gd name="T64" fmla="*/ 95 w 112"/>
                  <a:gd name="T6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70">
                    <a:moveTo>
                      <a:pt x="95" y="2"/>
                    </a:moveTo>
                    <a:lnTo>
                      <a:pt x="93" y="2"/>
                    </a:lnTo>
                    <a:lnTo>
                      <a:pt x="86" y="5"/>
                    </a:lnTo>
                    <a:lnTo>
                      <a:pt x="75" y="11"/>
                    </a:lnTo>
                    <a:lnTo>
                      <a:pt x="64" y="20"/>
                    </a:lnTo>
                    <a:lnTo>
                      <a:pt x="57" y="25"/>
                    </a:lnTo>
                    <a:lnTo>
                      <a:pt x="51" y="31"/>
                    </a:lnTo>
                    <a:lnTo>
                      <a:pt x="44" y="36"/>
                    </a:lnTo>
                    <a:lnTo>
                      <a:pt x="38" y="40"/>
                    </a:lnTo>
                    <a:lnTo>
                      <a:pt x="31" y="44"/>
                    </a:lnTo>
                    <a:lnTo>
                      <a:pt x="24" y="48"/>
                    </a:lnTo>
                    <a:lnTo>
                      <a:pt x="18" y="50"/>
                    </a:lnTo>
                    <a:lnTo>
                      <a:pt x="13" y="51"/>
                    </a:lnTo>
                    <a:lnTo>
                      <a:pt x="9" y="53"/>
                    </a:lnTo>
                    <a:lnTo>
                      <a:pt x="5" y="56"/>
                    </a:lnTo>
                    <a:lnTo>
                      <a:pt x="1" y="60"/>
                    </a:lnTo>
                    <a:lnTo>
                      <a:pt x="0" y="64"/>
                    </a:lnTo>
                    <a:lnTo>
                      <a:pt x="1" y="67"/>
                    </a:lnTo>
                    <a:lnTo>
                      <a:pt x="6" y="70"/>
                    </a:lnTo>
                    <a:lnTo>
                      <a:pt x="15" y="69"/>
                    </a:lnTo>
                    <a:lnTo>
                      <a:pt x="28" y="66"/>
                    </a:lnTo>
                    <a:lnTo>
                      <a:pt x="44" y="61"/>
                    </a:lnTo>
                    <a:lnTo>
                      <a:pt x="59" y="55"/>
                    </a:lnTo>
                    <a:lnTo>
                      <a:pt x="73" y="49"/>
                    </a:lnTo>
                    <a:lnTo>
                      <a:pt x="86" y="42"/>
                    </a:lnTo>
                    <a:lnTo>
                      <a:pt x="97" y="36"/>
                    </a:lnTo>
                    <a:lnTo>
                      <a:pt x="104" y="29"/>
                    </a:lnTo>
                    <a:lnTo>
                      <a:pt x="110" y="25"/>
                    </a:lnTo>
                    <a:lnTo>
                      <a:pt x="112" y="20"/>
                    </a:lnTo>
                    <a:lnTo>
                      <a:pt x="112" y="11"/>
                    </a:lnTo>
                    <a:lnTo>
                      <a:pt x="110" y="4"/>
                    </a:lnTo>
                    <a:lnTo>
                      <a:pt x="104" y="0"/>
                    </a:lnTo>
                    <a:lnTo>
                      <a:pt x="9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8" name="Freeform 700"/>
              <p:cNvSpPr>
                <a:spLocks/>
              </p:cNvSpPr>
              <p:nvPr/>
            </p:nvSpPr>
            <p:spPr bwMode="auto">
              <a:xfrm>
                <a:off x="2363" y="1408"/>
                <a:ext cx="32" cy="14"/>
              </a:xfrm>
              <a:custGeom>
                <a:avLst/>
                <a:gdLst>
                  <a:gd name="T0" fmla="*/ 94 w 96"/>
                  <a:gd name="T1" fmla="*/ 10 h 42"/>
                  <a:gd name="T2" fmla="*/ 16 w 96"/>
                  <a:gd name="T3" fmla="*/ 42 h 42"/>
                  <a:gd name="T4" fmla="*/ 13 w 96"/>
                  <a:gd name="T5" fmla="*/ 42 h 42"/>
                  <a:gd name="T6" fmla="*/ 8 w 96"/>
                  <a:gd name="T7" fmla="*/ 40 h 42"/>
                  <a:gd name="T8" fmla="*/ 3 w 96"/>
                  <a:gd name="T9" fmla="*/ 38 h 42"/>
                  <a:gd name="T10" fmla="*/ 0 w 96"/>
                  <a:gd name="T11" fmla="*/ 34 h 42"/>
                  <a:gd name="T12" fmla="*/ 0 w 96"/>
                  <a:gd name="T13" fmla="*/ 29 h 42"/>
                  <a:gd name="T14" fmla="*/ 5 w 96"/>
                  <a:gd name="T15" fmla="*/ 26 h 42"/>
                  <a:gd name="T16" fmla="*/ 13 w 96"/>
                  <a:gd name="T17" fmla="*/ 22 h 42"/>
                  <a:gd name="T18" fmla="*/ 28 w 96"/>
                  <a:gd name="T19" fmla="*/ 17 h 42"/>
                  <a:gd name="T20" fmla="*/ 39 w 96"/>
                  <a:gd name="T21" fmla="*/ 14 h 42"/>
                  <a:gd name="T22" fmla="*/ 51 w 96"/>
                  <a:gd name="T23" fmla="*/ 10 h 42"/>
                  <a:gd name="T24" fmla="*/ 63 w 96"/>
                  <a:gd name="T25" fmla="*/ 6 h 42"/>
                  <a:gd name="T26" fmla="*/ 75 w 96"/>
                  <a:gd name="T27" fmla="*/ 3 h 42"/>
                  <a:gd name="T28" fmla="*/ 85 w 96"/>
                  <a:gd name="T29" fmla="*/ 0 h 42"/>
                  <a:gd name="T30" fmla="*/ 93 w 96"/>
                  <a:gd name="T31" fmla="*/ 0 h 42"/>
                  <a:gd name="T32" fmla="*/ 96 w 96"/>
                  <a:gd name="T33" fmla="*/ 4 h 42"/>
                  <a:gd name="T34" fmla="*/ 94 w 96"/>
                  <a:gd name="T35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42">
                    <a:moveTo>
                      <a:pt x="94" y="10"/>
                    </a:moveTo>
                    <a:lnTo>
                      <a:pt x="16" y="42"/>
                    </a:lnTo>
                    <a:lnTo>
                      <a:pt x="13" y="42"/>
                    </a:lnTo>
                    <a:lnTo>
                      <a:pt x="8" y="40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5" y="26"/>
                    </a:lnTo>
                    <a:lnTo>
                      <a:pt x="13" y="22"/>
                    </a:lnTo>
                    <a:lnTo>
                      <a:pt x="28" y="17"/>
                    </a:lnTo>
                    <a:lnTo>
                      <a:pt x="39" y="14"/>
                    </a:lnTo>
                    <a:lnTo>
                      <a:pt x="51" y="10"/>
                    </a:lnTo>
                    <a:lnTo>
                      <a:pt x="63" y="6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6" y="4"/>
                    </a:lnTo>
                    <a:lnTo>
                      <a:pt x="9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9" name="Freeform 701"/>
              <p:cNvSpPr>
                <a:spLocks/>
              </p:cNvSpPr>
              <p:nvPr/>
            </p:nvSpPr>
            <p:spPr bwMode="auto">
              <a:xfrm>
                <a:off x="2272" y="1530"/>
                <a:ext cx="30" cy="41"/>
              </a:xfrm>
              <a:custGeom>
                <a:avLst/>
                <a:gdLst>
                  <a:gd name="T0" fmla="*/ 75 w 89"/>
                  <a:gd name="T1" fmla="*/ 15 h 121"/>
                  <a:gd name="T2" fmla="*/ 72 w 89"/>
                  <a:gd name="T3" fmla="*/ 17 h 121"/>
                  <a:gd name="T4" fmla="*/ 67 w 89"/>
                  <a:gd name="T5" fmla="*/ 23 h 121"/>
                  <a:gd name="T6" fmla="*/ 59 w 89"/>
                  <a:gd name="T7" fmla="*/ 32 h 121"/>
                  <a:gd name="T8" fmla="*/ 49 w 89"/>
                  <a:gd name="T9" fmla="*/ 42 h 121"/>
                  <a:gd name="T10" fmla="*/ 39 w 89"/>
                  <a:gd name="T11" fmla="*/ 54 h 121"/>
                  <a:gd name="T12" fmla="*/ 29 w 89"/>
                  <a:gd name="T13" fmla="*/ 64 h 121"/>
                  <a:gd name="T14" fmla="*/ 21 w 89"/>
                  <a:gd name="T15" fmla="*/ 73 h 121"/>
                  <a:gd name="T16" fmla="*/ 15 w 89"/>
                  <a:gd name="T17" fmla="*/ 81 h 121"/>
                  <a:gd name="T18" fmla="*/ 6 w 89"/>
                  <a:gd name="T19" fmla="*/ 95 h 121"/>
                  <a:gd name="T20" fmla="*/ 0 w 89"/>
                  <a:gd name="T21" fmla="*/ 113 h 121"/>
                  <a:gd name="T22" fmla="*/ 3 w 89"/>
                  <a:gd name="T23" fmla="*/ 121 h 121"/>
                  <a:gd name="T24" fmla="*/ 17 w 89"/>
                  <a:gd name="T25" fmla="*/ 111 h 121"/>
                  <a:gd name="T26" fmla="*/ 27 w 89"/>
                  <a:gd name="T27" fmla="*/ 102 h 121"/>
                  <a:gd name="T28" fmla="*/ 37 w 89"/>
                  <a:gd name="T29" fmla="*/ 92 h 121"/>
                  <a:gd name="T30" fmla="*/ 44 w 89"/>
                  <a:gd name="T31" fmla="*/ 82 h 121"/>
                  <a:gd name="T32" fmla="*/ 51 w 89"/>
                  <a:gd name="T33" fmla="*/ 72 h 121"/>
                  <a:gd name="T34" fmla="*/ 58 w 89"/>
                  <a:gd name="T35" fmla="*/ 62 h 121"/>
                  <a:gd name="T36" fmla="*/ 62 w 89"/>
                  <a:gd name="T37" fmla="*/ 53 h 121"/>
                  <a:gd name="T38" fmla="*/ 69 w 89"/>
                  <a:gd name="T39" fmla="*/ 43 h 121"/>
                  <a:gd name="T40" fmla="*/ 73 w 89"/>
                  <a:gd name="T41" fmla="*/ 32 h 121"/>
                  <a:gd name="T42" fmla="*/ 83 w 89"/>
                  <a:gd name="T43" fmla="*/ 12 h 121"/>
                  <a:gd name="T44" fmla="*/ 89 w 89"/>
                  <a:gd name="T45" fmla="*/ 0 h 121"/>
                  <a:gd name="T46" fmla="*/ 88 w 89"/>
                  <a:gd name="T47" fmla="*/ 0 h 121"/>
                  <a:gd name="T48" fmla="*/ 75 w 89"/>
                  <a:gd name="T49" fmla="*/ 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121">
                    <a:moveTo>
                      <a:pt x="75" y="15"/>
                    </a:moveTo>
                    <a:lnTo>
                      <a:pt x="72" y="17"/>
                    </a:lnTo>
                    <a:lnTo>
                      <a:pt x="67" y="23"/>
                    </a:lnTo>
                    <a:lnTo>
                      <a:pt x="59" y="32"/>
                    </a:lnTo>
                    <a:lnTo>
                      <a:pt x="49" y="42"/>
                    </a:lnTo>
                    <a:lnTo>
                      <a:pt x="39" y="54"/>
                    </a:lnTo>
                    <a:lnTo>
                      <a:pt x="29" y="64"/>
                    </a:lnTo>
                    <a:lnTo>
                      <a:pt x="21" y="73"/>
                    </a:lnTo>
                    <a:lnTo>
                      <a:pt x="15" y="81"/>
                    </a:lnTo>
                    <a:lnTo>
                      <a:pt x="6" y="95"/>
                    </a:lnTo>
                    <a:lnTo>
                      <a:pt x="0" y="113"/>
                    </a:lnTo>
                    <a:lnTo>
                      <a:pt x="3" y="121"/>
                    </a:lnTo>
                    <a:lnTo>
                      <a:pt x="17" y="111"/>
                    </a:lnTo>
                    <a:lnTo>
                      <a:pt x="27" y="102"/>
                    </a:lnTo>
                    <a:lnTo>
                      <a:pt x="37" y="92"/>
                    </a:lnTo>
                    <a:lnTo>
                      <a:pt x="44" y="82"/>
                    </a:lnTo>
                    <a:lnTo>
                      <a:pt x="51" y="72"/>
                    </a:lnTo>
                    <a:lnTo>
                      <a:pt x="58" y="62"/>
                    </a:lnTo>
                    <a:lnTo>
                      <a:pt x="62" y="53"/>
                    </a:lnTo>
                    <a:lnTo>
                      <a:pt x="69" y="43"/>
                    </a:lnTo>
                    <a:lnTo>
                      <a:pt x="73" y="32"/>
                    </a:lnTo>
                    <a:lnTo>
                      <a:pt x="83" y="12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0" name="Freeform 702"/>
              <p:cNvSpPr>
                <a:spLocks/>
              </p:cNvSpPr>
              <p:nvPr/>
            </p:nvSpPr>
            <p:spPr bwMode="auto">
              <a:xfrm>
                <a:off x="2000" y="1622"/>
                <a:ext cx="277" cy="70"/>
              </a:xfrm>
              <a:custGeom>
                <a:avLst/>
                <a:gdLst>
                  <a:gd name="T0" fmla="*/ 121 w 832"/>
                  <a:gd name="T1" fmla="*/ 195 h 210"/>
                  <a:gd name="T2" fmla="*/ 128 w 832"/>
                  <a:gd name="T3" fmla="*/ 197 h 210"/>
                  <a:gd name="T4" fmla="*/ 148 w 832"/>
                  <a:gd name="T5" fmla="*/ 202 h 210"/>
                  <a:gd name="T6" fmla="*/ 171 w 832"/>
                  <a:gd name="T7" fmla="*/ 206 h 210"/>
                  <a:gd name="T8" fmla="*/ 194 w 832"/>
                  <a:gd name="T9" fmla="*/ 207 h 210"/>
                  <a:gd name="T10" fmla="*/ 232 w 832"/>
                  <a:gd name="T11" fmla="*/ 202 h 210"/>
                  <a:gd name="T12" fmla="*/ 292 w 832"/>
                  <a:gd name="T13" fmla="*/ 192 h 210"/>
                  <a:gd name="T14" fmla="*/ 349 w 832"/>
                  <a:gd name="T15" fmla="*/ 183 h 210"/>
                  <a:gd name="T16" fmla="*/ 382 w 832"/>
                  <a:gd name="T17" fmla="*/ 175 h 210"/>
                  <a:gd name="T18" fmla="*/ 396 w 832"/>
                  <a:gd name="T19" fmla="*/ 170 h 210"/>
                  <a:gd name="T20" fmla="*/ 422 w 832"/>
                  <a:gd name="T21" fmla="*/ 164 h 210"/>
                  <a:gd name="T22" fmla="*/ 458 w 832"/>
                  <a:gd name="T23" fmla="*/ 156 h 210"/>
                  <a:gd name="T24" fmla="*/ 498 w 832"/>
                  <a:gd name="T25" fmla="*/ 146 h 210"/>
                  <a:gd name="T26" fmla="*/ 537 w 832"/>
                  <a:gd name="T27" fmla="*/ 137 h 210"/>
                  <a:gd name="T28" fmla="*/ 574 w 832"/>
                  <a:gd name="T29" fmla="*/ 130 h 210"/>
                  <a:gd name="T30" fmla="*/ 603 w 832"/>
                  <a:gd name="T31" fmla="*/ 124 h 210"/>
                  <a:gd name="T32" fmla="*/ 620 w 832"/>
                  <a:gd name="T33" fmla="*/ 122 h 210"/>
                  <a:gd name="T34" fmla="*/ 650 w 832"/>
                  <a:gd name="T35" fmla="*/ 117 h 210"/>
                  <a:gd name="T36" fmla="*/ 689 w 832"/>
                  <a:gd name="T37" fmla="*/ 109 h 210"/>
                  <a:gd name="T38" fmla="*/ 727 w 832"/>
                  <a:gd name="T39" fmla="*/ 102 h 210"/>
                  <a:gd name="T40" fmla="*/ 749 w 832"/>
                  <a:gd name="T41" fmla="*/ 100 h 210"/>
                  <a:gd name="T42" fmla="*/ 763 w 832"/>
                  <a:gd name="T43" fmla="*/ 101 h 210"/>
                  <a:gd name="T44" fmla="*/ 782 w 832"/>
                  <a:gd name="T45" fmla="*/ 101 h 210"/>
                  <a:gd name="T46" fmla="*/ 799 w 832"/>
                  <a:gd name="T47" fmla="*/ 98 h 210"/>
                  <a:gd name="T48" fmla="*/ 812 w 832"/>
                  <a:gd name="T49" fmla="*/ 91 h 210"/>
                  <a:gd name="T50" fmla="*/ 827 w 832"/>
                  <a:gd name="T51" fmla="*/ 59 h 210"/>
                  <a:gd name="T52" fmla="*/ 832 w 832"/>
                  <a:gd name="T53" fmla="*/ 40 h 210"/>
                  <a:gd name="T54" fmla="*/ 805 w 832"/>
                  <a:gd name="T55" fmla="*/ 0 h 210"/>
                  <a:gd name="T56" fmla="*/ 788 w 832"/>
                  <a:gd name="T57" fmla="*/ 3 h 210"/>
                  <a:gd name="T58" fmla="*/ 759 w 832"/>
                  <a:gd name="T59" fmla="*/ 7 h 210"/>
                  <a:gd name="T60" fmla="*/ 719 w 832"/>
                  <a:gd name="T61" fmla="*/ 11 h 210"/>
                  <a:gd name="T62" fmla="*/ 678 w 832"/>
                  <a:gd name="T63" fmla="*/ 18 h 210"/>
                  <a:gd name="T64" fmla="*/ 638 w 832"/>
                  <a:gd name="T65" fmla="*/ 25 h 210"/>
                  <a:gd name="T66" fmla="*/ 602 w 832"/>
                  <a:gd name="T67" fmla="*/ 32 h 210"/>
                  <a:gd name="T68" fmla="*/ 576 w 832"/>
                  <a:gd name="T69" fmla="*/ 41 h 210"/>
                  <a:gd name="T70" fmla="*/ 562 w 832"/>
                  <a:gd name="T71" fmla="*/ 49 h 210"/>
                  <a:gd name="T72" fmla="*/ 537 w 832"/>
                  <a:gd name="T73" fmla="*/ 62 h 210"/>
                  <a:gd name="T74" fmla="*/ 503 w 832"/>
                  <a:gd name="T75" fmla="*/ 78 h 210"/>
                  <a:gd name="T76" fmla="*/ 464 w 832"/>
                  <a:gd name="T77" fmla="*/ 93 h 210"/>
                  <a:gd name="T78" fmla="*/ 424 w 832"/>
                  <a:gd name="T79" fmla="*/ 111 h 210"/>
                  <a:gd name="T80" fmla="*/ 388 w 832"/>
                  <a:gd name="T81" fmla="*/ 125 h 210"/>
                  <a:gd name="T82" fmla="*/ 359 w 832"/>
                  <a:gd name="T83" fmla="*/ 136 h 210"/>
                  <a:gd name="T84" fmla="*/ 343 w 832"/>
                  <a:gd name="T85" fmla="*/ 142 h 210"/>
                  <a:gd name="T86" fmla="*/ 335 w 832"/>
                  <a:gd name="T87" fmla="*/ 144 h 210"/>
                  <a:gd name="T88" fmla="*/ 292 w 832"/>
                  <a:gd name="T89" fmla="*/ 147 h 210"/>
                  <a:gd name="T90" fmla="*/ 228 w 832"/>
                  <a:gd name="T91" fmla="*/ 153 h 210"/>
                  <a:gd name="T92" fmla="*/ 170 w 832"/>
                  <a:gd name="T93" fmla="*/ 163 h 210"/>
                  <a:gd name="T94" fmla="*/ 135 w 832"/>
                  <a:gd name="T95" fmla="*/ 177 h 210"/>
                  <a:gd name="T96" fmla="*/ 116 w 832"/>
                  <a:gd name="T97" fmla="*/ 184 h 210"/>
                  <a:gd name="T98" fmla="*/ 104 w 832"/>
                  <a:gd name="T99" fmla="*/ 188 h 210"/>
                  <a:gd name="T100" fmla="*/ 99 w 832"/>
                  <a:gd name="T101" fmla="*/ 188 h 210"/>
                  <a:gd name="T102" fmla="*/ 0 w 832"/>
                  <a:gd name="T10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32" h="210">
                    <a:moveTo>
                      <a:pt x="0" y="210"/>
                    </a:moveTo>
                    <a:lnTo>
                      <a:pt x="121" y="195"/>
                    </a:lnTo>
                    <a:lnTo>
                      <a:pt x="123" y="196"/>
                    </a:lnTo>
                    <a:lnTo>
                      <a:pt x="128" y="197"/>
                    </a:lnTo>
                    <a:lnTo>
                      <a:pt x="137" y="200"/>
                    </a:lnTo>
                    <a:lnTo>
                      <a:pt x="148" y="202"/>
                    </a:lnTo>
                    <a:lnTo>
                      <a:pt x="159" y="205"/>
                    </a:lnTo>
                    <a:lnTo>
                      <a:pt x="171" y="206"/>
                    </a:lnTo>
                    <a:lnTo>
                      <a:pt x="183" y="207"/>
                    </a:lnTo>
                    <a:lnTo>
                      <a:pt x="194" y="207"/>
                    </a:lnTo>
                    <a:lnTo>
                      <a:pt x="209" y="206"/>
                    </a:lnTo>
                    <a:lnTo>
                      <a:pt x="232" y="202"/>
                    </a:lnTo>
                    <a:lnTo>
                      <a:pt x="261" y="197"/>
                    </a:lnTo>
                    <a:lnTo>
                      <a:pt x="292" y="192"/>
                    </a:lnTo>
                    <a:lnTo>
                      <a:pt x="322" y="188"/>
                    </a:lnTo>
                    <a:lnTo>
                      <a:pt x="349" y="183"/>
                    </a:lnTo>
                    <a:lnTo>
                      <a:pt x="370" y="179"/>
                    </a:lnTo>
                    <a:lnTo>
                      <a:pt x="382" y="175"/>
                    </a:lnTo>
                    <a:lnTo>
                      <a:pt x="387" y="174"/>
                    </a:lnTo>
                    <a:lnTo>
                      <a:pt x="396" y="170"/>
                    </a:lnTo>
                    <a:lnTo>
                      <a:pt x="408" y="168"/>
                    </a:lnTo>
                    <a:lnTo>
                      <a:pt x="422" y="164"/>
                    </a:lnTo>
                    <a:lnTo>
                      <a:pt x="440" y="161"/>
                    </a:lnTo>
                    <a:lnTo>
                      <a:pt x="458" y="156"/>
                    </a:lnTo>
                    <a:lnTo>
                      <a:pt x="477" y="151"/>
                    </a:lnTo>
                    <a:lnTo>
                      <a:pt x="498" y="146"/>
                    </a:lnTo>
                    <a:lnTo>
                      <a:pt x="518" y="142"/>
                    </a:lnTo>
                    <a:lnTo>
                      <a:pt x="537" y="137"/>
                    </a:lnTo>
                    <a:lnTo>
                      <a:pt x="557" y="134"/>
                    </a:lnTo>
                    <a:lnTo>
                      <a:pt x="574" y="130"/>
                    </a:lnTo>
                    <a:lnTo>
                      <a:pt x="590" y="126"/>
                    </a:lnTo>
                    <a:lnTo>
                      <a:pt x="603" y="124"/>
                    </a:lnTo>
                    <a:lnTo>
                      <a:pt x="613" y="123"/>
                    </a:lnTo>
                    <a:lnTo>
                      <a:pt x="620" y="122"/>
                    </a:lnTo>
                    <a:lnTo>
                      <a:pt x="633" y="120"/>
                    </a:lnTo>
                    <a:lnTo>
                      <a:pt x="650" y="117"/>
                    </a:lnTo>
                    <a:lnTo>
                      <a:pt x="669" y="113"/>
                    </a:lnTo>
                    <a:lnTo>
                      <a:pt x="689" y="109"/>
                    </a:lnTo>
                    <a:lnTo>
                      <a:pt x="708" y="106"/>
                    </a:lnTo>
                    <a:lnTo>
                      <a:pt x="727" y="102"/>
                    </a:lnTo>
                    <a:lnTo>
                      <a:pt x="740" y="100"/>
                    </a:lnTo>
                    <a:lnTo>
                      <a:pt x="749" y="100"/>
                    </a:lnTo>
                    <a:lnTo>
                      <a:pt x="755" y="101"/>
                    </a:lnTo>
                    <a:lnTo>
                      <a:pt x="763" y="101"/>
                    </a:lnTo>
                    <a:lnTo>
                      <a:pt x="772" y="102"/>
                    </a:lnTo>
                    <a:lnTo>
                      <a:pt x="782" y="101"/>
                    </a:lnTo>
                    <a:lnTo>
                      <a:pt x="790" y="101"/>
                    </a:lnTo>
                    <a:lnTo>
                      <a:pt x="799" y="98"/>
                    </a:lnTo>
                    <a:lnTo>
                      <a:pt x="806" y="96"/>
                    </a:lnTo>
                    <a:lnTo>
                      <a:pt x="812" y="91"/>
                    </a:lnTo>
                    <a:lnTo>
                      <a:pt x="821" y="76"/>
                    </a:lnTo>
                    <a:lnTo>
                      <a:pt x="827" y="59"/>
                    </a:lnTo>
                    <a:lnTo>
                      <a:pt x="831" y="46"/>
                    </a:lnTo>
                    <a:lnTo>
                      <a:pt x="832" y="40"/>
                    </a:lnTo>
                    <a:lnTo>
                      <a:pt x="807" y="0"/>
                    </a:lnTo>
                    <a:lnTo>
                      <a:pt x="805" y="0"/>
                    </a:lnTo>
                    <a:lnTo>
                      <a:pt x="799" y="2"/>
                    </a:lnTo>
                    <a:lnTo>
                      <a:pt x="788" y="3"/>
                    </a:lnTo>
                    <a:lnTo>
                      <a:pt x="774" y="4"/>
                    </a:lnTo>
                    <a:lnTo>
                      <a:pt x="759" y="7"/>
                    </a:lnTo>
                    <a:lnTo>
                      <a:pt x="740" y="9"/>
                    </a:lnTo>
                    <a:lnTo>
                      <a:pt x="719" y="11"/>
                    </a:lnTo>
                    <a:lnTo>
                      <a:pt x="700" y="14"/>
                    </a:lnTo>
                    <a:lnTo>
                      <a:pt x="678" y="18"/>
                    </a:lnTo>
                    <a:lnTo>
                      <a:pt x="657" y="21"/>
                    </a:lnTo>
                    <a:lnTo>
                      <a:pt x="638" y="25"/>
                    </a:lnTo>
                    <a:lnTo>
                      <a:pt x="619" y="29"/>
                    </a:lnTo>
                    <a:lnTo>
                      <a:pt x="602" y="32"/>
                    </a:lnTo>
                    <a:lnTo>
                      <a:pt x="587" y="36"/>
                    </a:lnTo>
                    <a:lnTo>
                      <a:pt x="576" y="41"/>
                    </a:lnTo>
                    <a:lnTo>
                      <a:pt x="569" y="44"/>
                    </a:lnTo>
                    <a:lnTo>
                      <a:pt x="562" y="49"/>
                    </a:lnTo>
                    <a:lnTo>
                      <a:pt x="551" y="55"/>
                    </a:lnTo>
                    <a:lnTo>
                      <a:pt x="537" y="62"/>
                    </a:lnTo>
                    <a:lnTo>
                      <a:pt x="521" y="69"/>
                    </a:lnTo>
                    <a:lnTo>
                      <a:pt x="503" y="78"/>
                    </a:lnTo>
                    <a:lnTo>
                      <a:pt x="484" y="86"/>
                    </a:lnTo>
                    <a:lnTo>
                      <a:pt x="464" y="93"/>
                    </a:lnTo>
                    <a:lnTo>
                      <a:pt x="444" y="102"/>
                    </a:lnTo>
                    <a:lnTo>
                      <a:pt x="424" y="111"/>
                    </a:lnTo>
                    <a:lnTo>
                      <a:pt x="405" y="118"/>
                    </a:lnTo>
                    <a:lnTo>
                      <a:pt x="388" y="125"/>
                    </a:lnTo>
                    <a:lnTo>
                      <a:pt x="372" y="131"/>
                    </a:lnTo>
                    <a:lnTo>
                      <a:pt x="359" y="136"/>
                    </a:lnTo>
                    <a:lnTo>
                      <a:pt x="349" y="140"/>
                    </a:lnTo>
                    <a:lnTo>
                      <a:pt x="343" y="142"/>
                    </a:lnTo>
                    <a:lnTo>
                      <a:pt x="341" y="144"/>
                    </a:lnTo>
                    <a:lnTo>
                      <a:pt x="335" y="144"/>
                    </a:lnTo>
                    <a:lnTo>
                      <a:pt x="316" y="145"/>
                    </a:lnTo>
                    <a:lnTo>
                      <a:pt x="292" y="147"/>
                    </a:lnTo>
                    <a:lnTo>
                      <a:pt x="261" y="150"/>
                    </a:lnTo>
                    <a:lnTo>
                      <a:pt x="228" y="153"/>
                    </a:lnTo>
                    <a:lnTo>
                      <a:pt x="198" y="158"/>
                    </a:lnTo>
                    <a:lnTo>
                      <a:pt x="170" y="163"/>
                    </a:lnTo>
                    <a:lnTo>
                      <a:pt x="150" y="170"/>
                    </a:lnTo>
                    <a:lnTo>
                      <a:pt x="135" y="177"/>
                    </a:lnTo>
                    <a:lnTo>
                      <a:pt x="124" y="181"/>
                    </a:lnTo>
                    <a:lnTo>
                      <a:pt x="116" y="184"/>
                    </a:lnTo>
                    <a:lnTo>
                      <a:pt x="108" y="186"/>
                    </a:lnTo>
                    <a:lnTo>
                      <a:pt x="104" y="188"/>
                    </a:lnTo>
                    <a:lnTo>
                      <a:pt x="101" y="188"/>
                    </a:lnTo>
                    <a:lnTo>
                      <a:pt x="99" y="188"/>
                    </a:lnTo>
                    <a:lnTo>
                      <a:pt x="99" y="18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1" name="Freeform 703"/>
              <p:cNvSpPr>
                <a:spLocks/>
              </p:cNvSpPr>
              <p:nvPr/>
            </p:nvSpPr>
            <p:spPr bwMode="auto">
              <a:xfrm>
                <a:off x="2255" y="1580"/>
                <a:ext cx="40" cy="51"/>
              </a:xfrm>
              <a:custGeom>
                <a:avLst/>
                <a:gdLst>
                  <a:gd name="T0" fmla="*/ 84 w 121"/>
                  <a:gd name="T1" fmla="*/ 151 h 151"/>
                  <a:gd name="T2" fmla="*/ 83 w 121"/>
                  <a:gd name="T3" fmla="*/ 146 h 151"/>
                  <a:gd name="T4" fmla="*/ 79 w 121"/>
                  <a:gd name="T5" fmla="*/ 135 h 151"/>
                  <a:gd name="T6" fmla="*/ 79 w 121"/>
                  <a:gd name="T7" fmla="*/ 122 h 151"/>
                  <a:gd name="T8" fmla="*/ 84 w 121"/>
                  <a:gd name="T9" fmla="*/ 109 h 151"/>
                  <a:gd name="T10" fmla="*/ 89 w 121"/>
                  <a:gd name="T11" fmla="*/ 104 h 151"/>
                  <a:gd name="T12" fmla="*/ 95 w 121"/>
                  <a:gd name="T13" fmla="*/ 100 h 151"/>
                  <a:gd name="T14" fmla="*/ 101 w 121"/>
                  <a:gd name="T15" fmla="*/ 95 h 151"/>
                  <a:gd name="T16" fmla="*/ 107 w 121"/>
                  <a:gd name="T17" fmla="*/ 91 h 151"/>
                  <a:gd name="T18" fmla="*/ 112 w 121"/>
                  <a:gd name="T19" fmla="*/ 89 h 151"/>
                  <a:gd name="T20" fmla="*/ 117 w 121"/>
                  <a:gd name="T21" fmla="*/ 86 h 151"/>
                  <a:gd name="T22" fmla="*/ 119 w 121"/>
                  <a:gd name="T23" fmla="*/ 85 h 151"/>
                  <a:gd name="T24" fmla="*/ 121 w 121"/>
                  <a:gd name="T25" fmla="*/ 85 h 151"/>
                  <a:gd name="T26" fmla="*/ 118 w 121"/>
                  <a:gd name="T27" fmla="*/ 81 h 151"/>
                  <a:gd name="T28" fmla="*/ 110 w 121"/>
                  <a:gd name="T29" fmla="*/ 71 h 151"/>
                  <a:gd name="T30" fmla="*/ 97 w 121"/>
                  <a:gd name="T31" fmla="*/ 57 h 151"/>
                  <a:gd name="T32" fmla="*/ 84 w 121"/>
                  <a:gd name="T33" fmla="*/ 41 h 151"/>
                  <a:gd name="T34" fmla="*/ 68 w 121"/>
                  <a:gd name="T35" fmla="*/ 25 h 151"/>
                  <a:gd name="T36" fmla="*/ 52 w 121"/>
                  <a:gd name="T37" fmla="*/ 11 h 151"/>
                  <a:gd name="T38" fmla="*/ 39 w 121"/>
                  <a:gd name="T39" fmla="*/ 3 h 151"/>
                  <a:gd name="T40" fmla="*/ 28 w 121"/>
                  <a:gd name="T41" fmla="*/ 0 h 151"/>
                  <a:gd name="T42" fmla="*/ 13 w 121"/>
                  <a:gd name="T43" fmla="*/ 5 h 151"/>
                  <a:gd name="T44" fmla="*/ 3 w 121"/>
                  <a:gd name="T45" fmla="*/ 11 h 151"/>
                  <a:gd name="T46" fmla="*/ 0 w 121"/>
                  <a:gd name="T47" fmla="*/ 19 h 151"/>
                  <a:gd name="T48" fmla="*/ 1 w 121"/>
                  <a:gd name="T49" fmla="*/ 26 h 151"/>
                  <a:gd name="T50" fmla="*/ 6 w 121"/>
                  <a:gd name="T51" fmla="*/ 35 h 151"/>
                  <a:gd name="T52" fmla="*/ 16 w 121"/>
                  <a:gd name="T53" fmla="*/ 49 h 151"/>
                  <a:gd name="T54" fmla="*/ 29 w 121"/>
                  <a:gd name="T55" fmla="*/ 70 h 151"/>
                  <a:gd name="T56" fmla="*/ 45 w 121"/>
                  <a:gd name="T57" fmla="*/ 92 h 151"/>
                  <a:gd name="T58" fmla="*/ 59 w 121"/>
                  <a:gd name="T59" fmla="*/ 114 h 151"/>
                  <a:gd name="T60" fmla="*/ 72 w 121"/>
                  <a:gd name="T61" fmla="*/ 133 h 151"/>
                  <a:gd name="T62" fmla="*/ 80 w 121"/>
                  <a:gd name="T63" fmla="*/ 146 h 151"/>
                  <a:gd name="T64" fmla="*/ 84 w 121"/>
                  <a:gd name="T65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51">
                    <a:moveTo>
                      <a:pt x="84" y="151"/>
                    </a:moveTo>
                    <a:lnTo>
                      <a:pt x="83" y="146"/>
                    </a:lnTo>
                    <a:lnTo>
                      <a:pt x="79" y="135"/>
                    </a:lnTo>
                    <a:lnTo>
                      <a:pt x="79" y="122"/>
                    </a:lnTo>
                    <a:lnTo>
                      <a:pt x="84" y="109"/>
                    </a:lnTo>
                    <a:lnTo>
                      <a:pt x="89" y="104"/>
                    </a:lnTo>
                    <a:lnTo>
                      <a:pt x="95" y="100"/>
                    </a:lnTo>
                    <a:lnTo>
                      <a:pt x="101" y="95"/>
                    </a:lnTo>
                    <a:lnTo>
                      <a:pt x="107" y="91"/>
                    </a:lnTo>
                    <a:lnTo>
                      <a:pt x="112" y="89"/>
                    </a:lnTo>
                    <a:lnTo>
                      <a:pt x="117" y="86"/>
                    </a:lnTo>
                    <a:lnTo>
                      <a:pt x="119" y="85"/>
                    </a:lnTo>
                    <a:lnTo>
                      <a:pt x="121" y="85"/>
                    </a:lnTo>
                    <a:lnTo>
                      <a:pt x="118" y="81"/>
                    </a:lnTo>
                    <a:lnTo>
                      <a:pt x="110" y="71"/>
                    </a:lnTo>
                    <a:lnTo>
                      <a:pt x="97" y="57"/>
                    </a:lnTo>
                    <a:lnTo>
                      <a:pt x="84" y="41"/>
                    </a:lnTo>
                    <a:lnTo>
                      <a:pt x="68" y="25"/>
                    </a:lnTo>
                    <a:lnTo>
                      <a:pt x="52" y="11"/>
                    </a:lnTo>
                    <a:lnTo>
                      <a:pt x="39" y="3"/>
                    </a:lnTo>
                    <a:lnTo>
                      <a:pt x="28" y="0"/>
                    </a:lnTo>
                    <a:lnTo>
                      <a:pt x="13" y="5"/>
                    </a:lnTo>
                    <a:lnTo>
                      <a:pt x="3" y="11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5"/>
                    </a:lnTo>
                    <a:lnTo>
                      <a:pt x="16" y="49"/>
                    </a:lnTo>
                    <a:lnTo>
                      <a:pt x="29" y="70"/>
                    </a:lnTo>
                    <a:lnTo>
                      <a:pt x="45" y="92"/>
                    </a:lnTo>
                    <a:lnTo>
                      <a:pt x="59" y="114"/>
                    </a:lnTo>
                    <a:lnTo>
                      <a:pt x="72" y="133"/>
                    </a:lnTo>
                    <a:lnTo>
                      <a:pt x="80" y="146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2" name="Freeform 704"/>
              <p:cNvSpPr>
                <a:spLocks/>
              </p:cNvSpPr>
              <p:nvPr/>
            </p:nvSpPr>
            <p:spPr bwMode="auto">
              <a:xfrm>
                <a:off x="1953" y="1381"/>
                <a:ext cx="58" cy="58"/>
              </a:xfrm>
              <a:custGeom>
                <a:avLst/>
                <a:gdLst>
                  <a:gd name="T0" fmla="*/ 1 w 174"/>
                  <a:gd name="T1" fmla="*/ 169 h 176"/>
                  <a:gd name="T2" fmla="*/ 11 w 174"/>
                  <a:gd name="T3" fmla="*/ 133 h 176"/>
                  <a:gd name="T4" fmla="*/ 28 w 174"/>
                  <a:gd name="T5" fmla="*/ 105 h 176"/>
                  <a:gd name="T6" fmla="*/ 39 w 174"/>
                  <a:gd name="T7" fmla="*/ 88 h 176"/>
                  <a:gd name="T8" fmla="*/ 39 w 174"/>
                  <a:gd name="T9" fmla="*/ 83 h 176"/>
                  <a:gd name="T10" fmla="*/ 37 w 174"/>
                  <a:gd name="T11" fmla="*/ 69 h 176"/>
                  <a:gd name="T12" fmla="*/ 47 w 174"/>
                  <a:gd name="T13" fmla="*/ 56 h 176"/>
                  <a:gd name="T14" fmla="*/ 66 w 174"/>
                  <a:gd name="T15" fmla="*/ 42 h 176"/>
                  <a:gd name="T16" fmla="*/ 88 w 174"/>
                  <a:gd name="T17" fmla="*/ 26 h 176"/>
                  <a:gd name="T18" fmla="*/ 105 w 174"/>
                  <a:gd name="T19" fmla="*/ 14 h 176"/>
                  <a:gd name="T20" fmla="*/ 113 w 174"/>
                  <a:gd name="T21" fmla="*/ 10 h 176"/>
                  <a:gd name="T22" fmla="*/ 127 w 174"/>
                  <a:gd name="T23" fmla="*/ 7 h 176"/>
                  <a:gd name="T24" fmla="*/ 143 w 174"/>
                  <a:gd name="T25" fmla="*/ 4 h 176"/>
                  <a:gd name="T26" fmla="*/ 155 w 174"/>
                  <a:gd name="T27" fmla="*/ 0 h 176"/>
                  <a:gd name="T28" fmla="*/ 138 w 174"/>
                  <a:gd name="T29" fmla="*/ 29 h 176"/>
                  <a:gd name="T30" fmla="*/ 146 w 174"/>
                  <a:gd name="T31" fmla="*/ 27 h 176"/>
                  <a:gd name="T32" fmla="*/ 159 w 174"/>
                  <a:gd name="T33" fmla="*/ 23 h 176"/>
                  <a:gd name="T34" fmla="*/ 171 w 174"/>
                  <a:gd name="T35" fmla="*/ 21 h 176"/>
                  <a:gd name="T36" fmla="*/ 171 w 174"/>
                  <a:gd name="T37" fmla="*/ 23 h 176"/>
                  <a:gd name="T38" fmla="*/ 161 w 174"/>
                  <a:gd name="T39" fmla="*/ 29 h 176"/>
                  <a:gd name="T40" fmla="*/ 149 w 174"/>
                  <a:gd name="T41" fmla="*/ 37 h 176"/>
                  <a:gd name="T42" fmla="*/ 137 w 174"/>
                  <a:gd name="T43" fmla="*/ 44 h 176"/>
                  <a:gd name="T44" fmla="*/ 127 w 174"/>
                  <a:gd name="T45" fmla="*/ 52 h 176"/>
                  <a:gd name="T46" fmla="*/ 108 w 174"/>
                  <a:gd name="T47" fmla="*/ 58 h 176"/>
                  <a:gd name="T48" fmla="*/ 99 w 174"/>
                  <a:gd name="T49" fmla="*/ 53 h 176"/>
                  <a:gd name="T50" fmla="*/ 93 w 174"/>
                  <a:gd name="T51" fmla="*/ 50 h 176"/>
                  <a:gd name="T52" fmla="*/ 77 w 174"/>
                  <a:gd name="T53" fmla="*/ 60 h 176"/>
                  <a:gd name="T54" fmla="*/ 64 w 174"/>
                  <a:gd name="T55" fmla="*/ 77 h 176"/>
                  <a:gd name="T56" fmla="*/ 45 w 174"/>
                  <a:gd name="T57" fmla="*/ 103 h 176"/>
                  <a:gd name="T58" fmla="*/ 30 w 174"/>
                  <a:gd name="T59" fmla="*/ 127 h 176"/>
                  <a:gd name="T60" fmla="*/ 22 w 174"/>
                  <a:gd name="T61" fmla="*/ 138 h 176"/>
                  <a:gd name="T62" fmla="*/ 12 w 174"/>
                  <a:gd name="T63" fmla="*/ 155 h 176"/>
                  <a:gd name="T64" fmla="*/ 0 w 174"/>
                  <a:gd name="T6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4" h="176">
                    <a:moveTo>
                      <a:pt x="0" y="176"/>
                    </a:moveTo>
                    <a:lnTo>
                      <a:pt x="1" y="169"/>
                    </a:lnTo>
                    <a:lnTo>
                      <a:pt x="5" y="153"/>
                    </a:lnTo>
                    <a:lnTo>
                      <a:pt x="11" y="133"/>
                    </a:lnTo>
                    <a:lnTo>
                      <a:pt x="20" y="118"/>
                    </a:lnTo>
                    <a:lnTo>
                      <a:pt x="28" y="105"/>
                    </a:lnTo>
                    <a:lnTo>
                      <a:pt x="36" y="96"/>
                    </a:lnTo>
                    <a:lnTo>
                      <a:pt x="39" y="88"/>
                    </a:lnTo>
                    <a:lnTo>
                      <a:pt x="41" y="86"/>
                    </a:lnTo>
                    <a:lnTo>
                      <a:pt x="39" y="83"/>
                    </a:lnTo>
                    <a:lnTo>
                      <a:pt x="38" y="77"/>
                    </a:lnTo>
                    <a:lnTo>
                      <a:pt x="37" y="69"/>
                    </a:lnTo>
                    <a:lnTo>
                      <a:pt x="42" y="61"/>
                    </a:lnTo>
                    <a:lnTo>
                      <a:pt x="47" y="56"/>
                    </a:lnTo>
                    <a:lnTo>
                      <a:pt x="55" y="50"/>
                    </a:lnTo>
                    <a:lnTo>
                      <a:pt x="66" y="42"/>
                    </a:lnTo>
                    <a:lnTo>
                      <a:pt x="77" y="34"/>
                    </a:lnTo>
                    <a:lnTo>
                      <a:pt x="88" y="26"/>
                    </a:lnTo>
                    <a:lnTo>
                      <a:pt x="97" y="18"/>
                    </a:lnTo>
                    <a:lnTo>
                      <a:pt x="105" y="14"/>
                    </a:lnTo>
                    <a:lnTo>
                      <a:pt x="109" y="11"/>
                    </a:lnTo>
                    <a:lnTo>
                      <a:pt x="113" y="10"/>
                    </a:lnTo>
                    <a:lnTo>
                      <a:pt x="119" y="9"/>
                    </a:lnTo>
                    <a:lnTo>
                      <a:pt x="127" y="7"/>
                    </a:lnTo>
                    <a:lnTo>
                      <a:pt x="135" y="5"/>
                    </a:lnTo>
                    <a:lnTo>
                      <a:pt x="143" y="4"/>
                    </a:lnTo>
                    <a:lnTo>
                      <a:pt x="150" y="1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38" y="29"/>
                    </a:lnTo>
                    <a:lnTo>
                      <a:pt x="141" y="29"/>
                    </a:lnTo>
                    <a:lnTo>
                      <a:pt x="146" y="27"/>
                    </a:lnTo>
                    <a:lnTo>
                      <a:pt x="152" y="26"/>
                    </a:lnTo>
                    <a:lnTo>
                      <a:pt x="159" y="23"/>
                    </a:lnTo>
                    <a:lnTo>
                      <a:pt x="166" y="22"/>
                    </a:lnTo>
                    <a:lnTo>
                      <a:pt x="171" y="21"/>
                    </a:lnTo>
                    <a:lnTo>
                      <a:pt x="174" y="21"/>
                    </a:lnTo>
                    <a:lnTo>
                      <a:pt x="171" y="23"/>
                    </a:lnTo>
                    <a:lnTo>
                      <a:pt x="166" y="26"/>
                    </a:lnTo>
                    <a:lnTo>
                      <a:pt x="161" y="29"/>
                    </a:lnTo>
                    <a:lnTo>
                      <a:pt x="155" y="33"/>
                    </a:lnTo>
                    <a:lnTo>
                      <a:pt x="149" y="37"/>
                    </a:lnTo>
                    <a:lnTo>
                      <a:pt x="143" y="41"/>
                    </a:lnTo>
                    <a:lnTo>
                      <a:pt x="137" y="44"/>
                    </a:lnTo>
                    <a:lnTo>
                      <a:pt x="132" y="48"/>
                    </a:lnTo>
                    <a:lnTo>
                      <a:pt x="127" y="52"/>
                    </a:lnTo>
                    <a:lnTo>
                      <a:pt x="117" y="56"/>
                    </a:lnTo>
                    <a:lnTo>
                      <a:pt x="108" y="58"/>
                    </a:lnTo>
                    <a:lnTo>
                      <a:pt x="100" y="56"/>
                    </a:lnTo>
                    <a:lnTo>
                      <a:pt x="99" y="53"/>
                    </a:lnTo>
                    <a:lnTo>
                      <a:pt x="98" y="50"/>
                    </a:lnTo>
                    <a:lnTo>
                      <a:pt x="93" y="50"/>
                    </a:lnTo>
                    <a:lnTo>
                      <a:pt x="86" y="54"/>
                    </a:lnTo>
                    <a:lnTo>
                      <a:pt x="77" y="60"/>
                    </a:lnTo>
                    <a:lnTo>
                      <a:pt x="71" y="66"/>
                    </a:lnTo>
                    <a:lnTo>
                      <a:pt x="64" y="77"/>
                    </a:lnTo>
                    <a:lnTo>
                      <a:pt x="55" y="89"/>
                    </a:lnTo>
                    <a:lnTo>
                      <a:pt x="45" y="103"/>
                    </a:lnTo>
                    <a:lnTo>
                      <a:pt x="37" y="116"/>
                    </a:lnTo>
                    <a:lnTo>
                      <a:pt x="30" y="127"/>
                    </a:lnTo>
                    <a:lnTo>
                      <a:pt x="25" y="136"/>
                    </a:lnTo>
                    <a:lnTo>
                      <a:pt x="22" y="138"/>
                    </a:lnTo>
                    <a:lnTo>
                      <a:pt x="19" y="143"/>
                    </a:lnTo>
                    <a:lnTo>
                      <a:pt x="12" y="155"/>
                    </a:lnTo>
                    <a:lnTo>
                      <a:pt x="5" y="169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3" name="Freeform 705"/>
              <p:cNvSpPr>
                <a:spLocks/>
              </p:cNvSpPr>
              <p:nvPr/>
            </p:nvSpPr>
            <p:spPr bwMode="auto">
              <a:xfrm>
                <a:off x="1970" y="1403"/>
                <a:ext cx="18" cy="20"/>
              </a:xfrm>
              <a:custGeom>
                <a:avLst/>
                <a:gdLst>
                  <a:gd name="T0" fmla="*/ 36 w 53"/>
                  <a:gd name="T1" fmla="*/ 5 h 61"/>
                  <a:gd name="T2" fmla="*/ 34 w 53"/>
                  <a:gd name="T3" fmla="*/ 6 h 61"/>
                  <a:gd name="T4" fmla="*/ 29 w 53"/>
                  <a:gd name="T5" fmla="*/ 11 h 61"/>
                  <a:gd name="T6" fmla="*/ 22 w 53"/>
                  <a:gd name="T7" fmla="*/ 20 h 61"/>
                  <a:gd name="T8" fmla="*/ 14 w 53"/>
                  <a:gd name="T9" fmla="*/ 31 h 61"/>
                  <a:gd name="T10" fmla="*/ 7 w 53"/>
                  <a:gd name="T11" fmla="*/ 44 h 61"/>
                  <a:gd name="T12" fmla="*/ 1 w 53"/>
                  <a:gd name="T13" fmla="*/ 56 h 61"/>
                  <a:gd name="T14" fmla="*/ 0 w 53"/>
                  <a:gd name="T15" fmla="*/ 61 h 61"/>
                  <a:gd name="T16" fmla="*/ 7 w 53"/>
                  <a:gd name="T17" fmla="*/ 54 h 61"/>
                  <a:gd name="T18" fmla="*/ 13 w 53"/>
                  <a:gd name="T19" fmla="*/ 47 h 61"/>
                  <a:gd name="T20" fmla="*/ 18 w 53"/>
                  <a:gd name="T21" fmla="*/ 39 h 61"/>
                  <a:gd name="T22" fmla="*/ 23 w 53"/>
                  <a:gd name="T23" fmla="*/ 34 h 61"/>
                  <a:gd name="T24" fmla="*/ 28 w 53"/>
                  <a:gd name="T25" fmla="*/ 28 h 61"/>
                  <a:gd name="T26" fmla="*/ 33 w 53"/>
                  <a:gd name="T27" fmla="*/ 23 h 61"/>
                  <a:gd name="T28" fmla="*/ 36 w 53"/>
                  <a:gd name="T29" fmla="*/ 20 h 61"/>
                  <a:gd name="T30" fmla="*/ 41 w 53"/>
                  <a:gd name="T31" fmla="*/ 16 h 61"/>
                  <a:gd name="T32" fmla="*/ 47 w 53"/>
                  <a:gd name="T33" fmla="*/ 12 h 61"/>
                  <a:gd name="T34" fmla="*/ 53 w 53"/>
                  <a:gd name="T35" fmla="*/ 6 h 61"/>
                  <a:gd name="T36" fmla="*/ 52 w 53"/>
                  <a:gd name="T37" fmla="*/ 1 h 61"/>
                  <a:gd name="T38" fmla="*/ 45 w 53"/>
                  <a:gd name="T39" fmla="*/ 0 h 61"/>
                  <a:gd name="T40" fmla="*/ 36 w 53"/>
                  <a:gd name="T41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61">
                    <a:moveTo>
                      <a:pt x="36" y="5"/>
                    </a:moveTo>
                    <a:lnTo>
                      <a:pt x="34" y="6"/>
                    </a:lnTo>
                    <a:lnTo>
                      <a:pt x="29" y="11"/>
                    </a:lnTo>
                    <a:lnTo>
                      <a:pt x="22" y="20"/>
                    </a:lnTo>
                    <a:lnTo>
                      <a:pt x="14" y="31"/>
                    </a:lnTo>
                    <a:lnTo>
                      <a:pt x="7" y="44"/>
                    </a:lnTo>
                    <a:lnTo>
                      <a:pt x="1" y="56"/>
                    </a:lnTo>
                    <a:lnTo>
                      <a:pt x="0" y="61"/>
                    </a:lnTo>
                    <a:lnTo>
                      <a:pt x="7" y="54"/>
                    </a:lnTo>
                    <a:lnTo>
                      <a:pt x="13" y="47"/>
                    </a:lnTo>
                    <a:lnTo>
                      <a:pt x="18" y="39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3"/>
                    </a:lnTo>
                    <a:lnTo>
                      <a:pt x="36" y="20"/>
                    </a:lnTo>
                    <a:lnTo>
                      <a:pt x="41" y="16"/>
                    </a:lnTo>
                    <a:lnTo>
                      <a:pt x="47" y="12"/>
                    </a:lnTo>
                    <a:lnTo>
                      <a:pt x="53" y="6"/>
                    </a:lnTo>
                    <a:lnTo>
                      <a:pt x="52" y="1"/>
                    </a:lnTo>
                    <a:lnTo>
                      <a:pt x="45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4" name="Freeform 706"/>
              <p:cNvSpPr>
                <a:spLocks/>
              </p:cNvSpPr>
              <p:nvPr/>
            </p:nvSpPr>
            <p:spPr bwMode="auto">
              <a:xfrm>
                <a:off x="2000" y="1480"/>
                <a:ext cx="6" cy="16"/>
              </a:xfrm>
              <a:custGeom>
                <a:avLst/>
                <a:gdLst>
                  <a:gd name="T0" fmla="*/ 17 w 17"/>
                  <a:gd name="T1" fmla="*/ 44 h 49"/>
                  <a:gd name="T2" fmla="*/ 13 w 17"/>
                  <a:gd name="T3" fmla="*/ 0 h 49"/>
                  <a:gd name="T4" fmla="*/ 0 w 17"/>
                  <a:gd name="T5" fmla="*/ 49 h 49"/>
                  <a:gd name="T6" fmla="*/ 17 w 17"/>
                  <a:gd name="T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9">
                    <a:moveTo>
                      <a:pt x="17" y="44"/>
                    </a:moveTo>
                    <a:lnTo>
                      <a:pt x="13" y="0"/>
                    </a:lnTo>
                    <a:lnTo>
                      <a:pt x="0" y="49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5" name="Freeform 707"/>
              <p:cNvSpPr>
                <a:spLocks/>
              </p:cNvSpPr>
              <p:nvPr/>
            </p:nvSpPr>
            <p:spPr bwMode="auto">
              <a:xfrm>
                <a:off x="1768" y="1409"/>
                <a:ext cx="54" cy="45"/>
              </a:xfrm>
              <a:custGeom>
                <a:avLst/>
                <a:gdLst>
                  <a:gd name="T0" fmla="*/ 146 w 164"/>
                  <a:gd name="T1" fmla="*/ 0 h 135"/>
                  <a:gd name="T2" fmla="*/ 16 w 164"/>
                  <a:gd name="T3" fmla="*/ 100 h 135"/>
                  <a:gd name="T4" fmla="*/ 12 w 164"/>
                  <a:gd name="T5" fmla="*/ 106 h 135"/>
                  <a:gd name="T6" fmla="*/ 5 w 164"/>
                  <a:gd name="T7" fmla="*/ 119 h 135"/>
                  <a:gd name="T8" fmla="*/ 0 w 164"/>
                  <a:gd name="T9" fmla="*/ 132 h 135"/>
                  <a:gd name="T10" fmla="*/ 4 w 164"/>
                  <a:gd name="T11" fmla="*/ 135 h 135"/>
                  <a:gd name="T12" fmla="*/ 10 w 164"/>
                  <a:gd name="T13" fmla="*/ 133 h 135"/>
                  <a:gd name="T14" fmla="*/ 15 w 164"/>
                  <a:gd name="T15" fmla="*/ 130 h 135"/>
                  <a:gd name="T16" fmla="*/ 22 w 164"/>
                  <a:gd name="T17" fmla="*/ 127 h 135"/>
                  <a:gd name="T18" fmla="*/ 28 w 164"/>
                  <a:gd name="T19" fmla="*/ 123 h 135"/>
                  <a:gd name="T20" fmla="*/ 36 w 164"/>
                  <a:gd name="T21" fmla="*/ 121 h 135"/>
                  <a:gd name="T22" fmla="*/ 44 w 164"/>
                  <a:gd name="T23" fmla="*/ 117 h 135"/>
                  <a:gd name="T24" fmla="*/ 53 w 164"/>
                  <a:gd name="T25" fmla="*/ 115 h 135"/>
                  <a:gd name="T26" fmla="*/ 63 w 164"/>
                  <a:gd name="T27" fmla="*/ 112 h 135"/>
                  <a:gd name="T28" fmla="*/ 75 w 164"/>
                  <a:gd name="T29" fmla="*/ 110 h 135"/>
                  <a:gd name="T30" fmla="*/ 89 w 164"/>
                  <a:gd name="T31" fmla="*/ 108 h 135"/>
                  <a:gd name="T32" fmla="*/ 105 w 164"/>
                  <a:gd name="T33" fmla="*/ 106 h 135"/>
                  <a:gd name="T34" fmla="*/ 121 w 164"/>
                  <a:gd name="T35" fmla="*/ 104 h 135"/>
                  <a:gd name="T36" fmla="*/ 136 w 164"/>
                  <a:gd name="T37" fmla="*/ 101 h 135"/>
                  <a:gd name="T38" fmla="*/ 149 w 164"/>
                  <a:gd name="T39" fmla="*/ 97 h 135"/>
                  <a:gd name="T40" fmla="*/ 157 w 164"/>
                  <a:gd name="T41" fmla="*/ 92 h 135"/>
                  <a:gd name="T42" fmla="*/ 160 w 164"/>
                  <a:gd name="T43" fmla="*/ 88 h 135"/>
                  <a:gd name="T44" fmla="*/ 163 w 164"/>
                  <a:gd name="T45" fmla="*/ 64 h 135"/>
                  <a:gd name="T46" fmla="*/ 164 w 164"/>
                  <a:gd name="T47" fmla="*/ 30 h 135"/>
                  <a:gd name="T48" fmla="*/ 160 w 164"/>
                  <a:gd name="T49" fmla="*/ 2 h 135"/>
                  <a:gd name="T50" fmla="*/ 146 w 164"/>
                  <a:gd name="T5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4" h="135">
                    <a:moveTo>
                      <a:pt x="146" y="0"/>
                    </a:moveTo>
                    <a:lnTo>
                      <a:pt x="16" y="100"/>
                    </a:lnTo>
                    <a:lnTo>
                      <a:pt x="12" y="106"/>
                    </a:lnTo>
                    <a:lnTo>
                      <a:pt x="5" y="119"/>
                    </a:lnTo>
                    <a:lnTo>
                      <a:pt x="0" y="132"/>
                    </a:lnTo>
                    <a:lnTo>
                      <a:pt x="4" y="135"/>
                    </a:lnTo>
                    <a:lnTo>
                      <a:pt x="10" y="133"/>
                    </a:lnTo>
                    <a:lnTo>
                      <a:pt x="15" y="130"/>
                    </a:lnTo>
                    <a:lnTo>
                      <a:pt x="22" y="127"/>
                    </a:lnTo>
                    <a:lnTo>
                      <a:pt x="28" y="123"/>
                    </a:lnTo>
                    <a:lnTo>
                      <a:pt x="36" y="121"/>
                    </a:lnTo>
                    <a:lnTo>
                      <a:pt x="44" y="117"/>
                    </a:lnTo>
                    <a:lnTo>
                      <a:pt x="53" y="115"/>
                    </a:lnTo>
                    <a:lnTo>
                      <a:pt x="63" y="112"/>
                    </a:lnTo>
                    <a:lnTo>
                      <a:pt x="75" y="110"/>
                    </a:lnTo>
                    <a:lnTo>
                      <a:pt x="89" y="108"/>
                    </a:lnTo>
                    <a:lnTo>
                      <a:pt x="105" y="106"/>
                    </a:lnTo>
                    <a:lnTo>
                      <a:pt x="121" y="104"/>
                    </a:lnTo>
                    <a:lnTo>
                      <a:pt x="136" y="101"/>
                    </a:lnTo>
                    <a:lnTo>
                      <a:pt x="149" y="97"/>
                    </a:lnTo>
                    <a:lnTo>
                      <a:pt x="157" y="92"/>
                    </a:lnTo>
                    <a:lnTo>
                      <a:pt x="160" y="88"/>
                    </a:lnTo>
                    <a:lnTo>
                      <a:pt x="163" y="64"/>
                    </a:lnTo>
                    <a:lnTo>
                      <a:pt x="164" y="30"/>
                    </a:lnTo>
                    <a:lnTo>
                      <a:pt x="160" y="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6" name="Freeform 708"/>
              <p:cNvSpPr>
                <a:spLocks/>
              </p:cNvSpPr>
              <p:nvPr/>
            </p:nvSpPr>
            <p:spPr bwMode="auto">
              <a:xfrm>
                <a:off x="1728" y="1459"/>
                <a:ext cx="50" cy="113"/>
              </a:xfrm>
              <a:custGeom>
                <a:avLst/>
                <a:gdLst>
                  <a:gd name="T0" fmla="*/ 146 w 151"/>
                  <a:gd name="T1" fmla="*/ 1 h 338"/>
                  <a:gd name="T2" fmla="*/ 142 w 151"/>
                  <a:gd name="T3" fmla="*/ 0 h 338"/>
                  <a:gd name="T4" fmla="*/ 134 w 151"/>
                  <a:gd name="T5" fmla="*/ 0 h 338"/>
                  <a:gd name="T6" fmla="*/ 123 w 151"/>
                  <a:gd name="T7" fmla="*/ 5 h 338"/>
                  <a:gd name="T8" fmla="*/ 112 w 151"/>
                  <a:gd name="T9" fmla="*/ 19 h 338"/>
                  <a:gd name="T10" fmla="*/ 106 w 151"/>
                  <a:gd name="T11" fmla="*/ 31 h 338"/>
                  <a:gd name="T12" fmla="*/ 98 w 151"/>
                  <a:gd name="T13" fmla="*/ 47 h 338"/>
                  <a:gd name="T14" fmla="*/ 90 w 151"/>
                  <a:gd name="T15" fmla="*/ 66 h 338"/>
                  <a:gd name="T16" fmla="*/ 81 w 151"/>
                  <a:gd name="T17" fmla="*/ 85 h 338"/>
                  <a:gd name="T18" fmla="*/ 73 w 151"/>
                  <a:gd name="T19" fmla="*/ 104 h 338"/>
                  <a:gd name="T20" fmla="*/ 65 w 151"/>
                  <a:gd name="T21" fmla="*/ 119 h 338"/>
                  <a:gd name="T22" fmla="*/ 60 w 151"/>
                  <a:gd name="T23" fmla="*/ 130 h 338"/>
                  <a:gd name="T24" fmla="*/ 59 w 151"/>
                  <a:gd name="T25" fmla="*/ 134 h 338"/>
                  <a:gd name="T26" fmla="*/ 22 w 151"/>
                  <a:gd name="T27" fmla="*/ 228 h 338"/>
                  <a:gd name="T28" fmla="*/ 0 w 151"/>
                  <a:gd name="T29" fmla="*/ 327 h 338"/>
                  <a:gd name="T30" fmla="*/ 5 w 151"/>
                  <a:gd name="T31" fmla="*/ 329 h 338"/>
                  <a:gd name="T32" fmla="*/ 15 w 151"/>
                  <a:gd name="T33" fmla="*/ 334 h 338"/>
                  <a:gd name="T34" fmla="*/ 26 w 151"/>
                  <a:gd name="T35" fmla="*/ 338 h 338"/>
                  <a:gd name="T36" fmla="*/ 32 w 151"/>
                  <a:gd name="T37" fmla="*/ 337 h 338"/>
                  <a:gd name="T38" fmla="*/ 35 w 151"/>
                  <a:gd name="T39" fmla="*/ 333 h 338"/>
                  <a:gd name="T40" fmla="*/ 40 w 151"/>
                  <a:gd name="T41" fmla="*/ 326 h 338"/>
                  <a:gd name="T42" fmla="*/ 44 w 151"/>
                  <a:gd name="T43" fmla="*/ 318 h 338"/>
                  <a:gd name="T44" fmla="*/ 51 w 151"/>
                  <a:gd name="T45" fmla="*/ 311 h 338"/>
                  <a:gd name="T46" fmla="*/ 55 w 151"/>
                  <a:gd name="T47" fmla="*/ 304 h 338"/>
                  <a:gd name="T48" fmla="*/ 58 w 151"/>
                  <a:gd name="T49" fmla="*/ 299 h 338"/>
                  <a:gd name="T50" fmla="*/ 58 w 151"/>
                  <a:gd name="T51" fmla="*/ 295 h 338"/>
                  <a:gd name="T52" fmla="*/ 54 w 151"/>
                  <a:gd name="T53" fmla="*/ 296 h 338"/>
                  <a:gd name="T54" fmla="*/ 42 w 151"/>
                  <a:gd name="T55" fmla="*/ 297 h 338"/>
                  <a:gd name="T56" fmla="*/ 32 w 151"/>
                  <a:gd name="T57" fmla="*/ 291 h 338"/>
                  <a:gd name="T58" fmla="*/ 27 w 151"/>
                  <a:gd name="T59" fmla="*/ 283 h 338"/>
                  <a:gd name="T60" fmla="*/ 30 w 151"/>
                  <a:gd name="T61" fmla="*/ 272 h 338"/>
                  <a:gd name="T62" fmla="*/ 35 w 151"/>
                  <a:gd name="T63" fmla="*/ 267 h 338"/>
                  <a:gd name="T64" fmla="*/ 41 w 151"/>
                  <a:gd name="T65" fmla="*/ 262 h 338"/>
                  <a:gd name="T66" fmla="*/ 48 w 151"/>
                  <a:gd name="T67" fmla="*/ 257 h 338"/>
                  <a:gd name="T68" fmla="*/ 57 w 151"/>
                  <a:gd name="T69" fmla="*/ 252 h 338"/>
                  <a:gd name="T70" fmla="*/ 65 w 151"/>
                  <a:gd name="T71" fmla="*/ 247 h 338"/>
                  <a:gd name="T72" fmla="*/ 74 w 151"/>
                  <a:gd name="T73" fmla="*/ 242 h 338"/>
                  <a:gd name="T74" fmla="*/ 80 w 151"/>
                  <a:gd name="T75" fmla="*/ 237 h 338"/>
                  <a:gd name="T76" fmla="*/ 86 w 151"/>
                  <a:gd name="T77" fmla="*/ 233 h 338"/>
                  <a:gd name="T78" fmla="*/ 92 w 151"/>
                  <a:gd name="T79" fmla="*/ 220 h 338"/>
                  <a:gd name="T80" fmla="*/ 92 w 151"/>
                  <a:gd name="T81" fmla="*/ 207 h 338"/>
                  <a:gd name="T82" fmla="*/ 88 w 151"/>
                  <a:gd name="T83" fmla="*/ 196 h 338"/>
                  <a:gd name="T84" fmla="*/ 79 w 151"/>
                  <a:gd name="T85" fmla="*/ 193 h 338"/>
                  <a:gd name="T86" fmla="*/ 69 w 151"/>
                  <a:gd name="T87" fmla="*/ 190 h 338"/>
                  <a:gd name="T88" fmla="*/ 65 w 151"/>
                  <a:gd name="T89" fmla="*/ 178 h 338"/>
                  <a:gd name="T90" fmla="*/ 66 w 151"/>
                  <a:gd name="T91" fmla="*/ 162 h 338"/>
                  <a:gd name="T92" fmla="*/ 71 w 151"/>
                  <a:gd name="T93" fmla="*/ 148 h 338"/>
                  <a:gd name="T94" fmla="*/ 75 w 151"/>
                  <a:gd name="T95" fmla="*/ 141 h 338"/>
                  <a:gd name="T96" fmla="*/ 81 w 151"/>
                  <a:gd name="T97" fmla="*/ 131 h 338"/>
                  <a:gd name="T98" fmla="*/ 87 w 151"/>
                  <a:gd name="T99" fmla="*/ 119 h 338"/>
                  <a:gd name="T100" fmla="*/ 93 w 151"/>
                  <a:gd name="T101" fmla="*/ 105 h 338"/>
                  <a:gd name="T102" fmla="*/ 99 w 151"/>
                  <a:gd name="T103" fmla="*/ 92 h 338"/>
                  <a:gd name="T104" fmla="*/ 107 w 151"/>
                  <a:gd name="T105" fmla="*/ 80 h 338"/>
                  <a:gd name="T106" fmla="*/ 113 w 151"/>
                  <a:gd name="T107" fmla="*/ 70 h 338"/>
                  <a:gd name="T108" fmla="*/ 119 w 151"/>
                  <a:gd name="T109" fmla="*/ 63 h 338"/>
                  <a:gd name="T110" fmla="*/ 125 w 151"/>
                  <a:gd name="T111" fmla="*/ 55 h 338"/>
                  <a:gd name="T112" fmla="*/ 131 w 151"/>
                  <a:gd name="T113" fmla="*/ 47 h 338"/>
                  <a:gd name="T114" fmla="*/ 139 w 151"/>
                  <a:gd name="T115" fmla="*/ 37 h 338"/>
                  <a:gd name="T116" fmla="*/ 145 w 151"/>
                  <a:gd name="T117" fmla="*/ 26 h 338"/>
                  <a:gd name="T118" fmla="*/ 148 w 151"/>
                  <a:gd name="T119" fmla="*/ 17 h 338"/>
                  <a:gd name="T120" fmla="*/ 151 w 151"/>
                  <a:gd name="T121" fmla="*/ 9 h 338"/>
                  <a:gd name="T122" fmla="*/ 151 w 151"/>
                  <a:gd name="T123" fmla="*/ 4 h 338"/>
                  <a:gd name="T124" fmla="*/ 146 w 151"/>
                  <a:gd name="T125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338">
                    <a:moveTo>
                      <a:pt x="146" y="1"/>
                    </a:moveTo>
                    <a:lnTo>
                      <a:pt x="142" y="0"/>
                    </a:lnTo>
                    <a:lnTo>
                      <a:pt x="134" y="0"/>
                    </a:lnTo>
                    <a:lnTo>
                      <a:pt x="123" y="5"/>
                    </a:lnTo>
                    <a:lnTo>
                      <a:pt x="112" y="19"/>
                    </a:lnTo>
                    <a:lnTo>
                      <a:pt x="106" y="31"/>
                    </a:lnTo>
                    <a:lnTo>
                      <a:pt x="98" y="47"/>
                    </a:lnTo>
                    <a:lnTo>
                      <a:pt x="90" y="66"/>
                    </a:lnTo>
                    <a:lnTo>
                      <a:pt x="81" y="85"/>
                    </a:lnTo>
                    <a:lnTo>
                      <a:pt x="73" y="104"/>
                    </a:lnTo>
                    <a:lnTo>
                      <a:pt x="65" y="119"/>
                    </a:lnTo>
                    <a:lnTo>
                      <a:pt x="60" y="130"/>
                    </a:lnTo>
                    <a:lnTo>
                      <a:pt x="59" y="134"/>
                    </a:lnTo>
                    <a:lnTo>
                      <a:pt x="22" y="228"/>
                    </a:lnTo>
                    <a:lnTo>
                      <a:pt x="0" y="327"/>
                    </a:lnTo>
                    <a:lnTo>
                      <a:pt x="5" y="329"/>
                    </a:lnTo>
                    <a:lnTo>
                      <a:pt x="15" y="334"/>
                    </a:lnTo>
                    <a:lnTo>
                      <a:pt x="26" y="338"/>
                    </a:lnTo>
                    <a:lnTo>
                      <a:pt x="32" y="337"/>
                    </a:lnTo>
                    <a:lnTo>
                      <a:pt x="35" y="333"/>
                    </a:lnTo>
                    <a:lnTo>
                      <a:pt x="40" y="326"/>
                    </a:lnTo>
                    <a:lnTo>
                      <a:pt x="44" y="318"/>
                    </a:lnTo>
                    <a:lnTo>
                      <a:pt x="51" y="311"/>
                    </a:lnTo>
                    <a:lnTo>
                      <a:pt x="55" y="304"/>
                    </a:lnTo>
                    <a:lnTo>
                      <a:pt x="58" y="299"/>
                    </a:lnTo>
                    <a:lnTo>
                      <a:pt x="58" y="295"/>
                    </a:lnTo>
                    <a:lnTo>
                      <a:pt x="54" y="296"/>
                    </a:lnTo>
                    <a:lnTo>
                      <a:pt x="42" y="297"/>
                    </a:lnTo>
                    <a:lnTo>
                      <a:pt x="32" y="291"/>
                    </a:lnTo>
                    <a:lnTo>
                      <a:pt x="27" y="283"/>
                    </a:lnTo>
                    <a:lnTo>
                      <a:pt x="30" y="272"/>
                    </a:lnTo>
                    <a:lnTo>
                      <a:pt x="35" y="267"/>
                    </a:lnTo>
                    <a:lnTo>
                      <a:pt x="41" y="262"/>
                    </a:lnTo>
                    <a:lnTo>
                      <a:pt x="48" y="257"/>
                    </a:lnTo>
                    <a:lnTo>
                      <a:pt x="57" y="252"/>
                    </a:lnTo>
                    <a:lnTo>
                      <a:pt x="65" y="247"/>
                    </a:lnTo>
                    <a:lnTo>
                      <a:pt x="74" y="242"/>
                    </a:lnTo>
                    <a:lnTo>
                      <a:pt x="80" y="237"/>
                    </a:lnTo>
                    <a:lnTo>
                      <a:pt x="86" y="233"/>
                    </a:lnTo>
                    <a:lnTo>
                      <a:pt x="92" y="220"/>
                    </a:lnTo>
                    <a:lnTo>
                      <a:pt x="92" y="207"/>
                    </a:lnTo>
                    <a:lnTo>
                      <a:pt x="88" y="196"/>
                    </a:lnTo>
                    <a:lnTo>
                      <a:pt x="79" y="193"/>
                    </a:lnTo>
                    <a:lnTo>
                      <a:pt x="69" y="190"/>
                    </a:lnTo>
                    <a:lnTo>
                      <a:pt x="65" y="178"/>
                    </a:lnTo>
                    <a:lnTo>
                      <a:pt x="66" y="162"/>
                    </a:lnTo>
                    <a:lnTo>
                      <a:pt x="71" y="148"/>
                    </a:lnTo>
                    <a:lnTo>
                      <a:pt x="75" y="141"/>
                    </a:lnTo>
                    <a:lnTo>
                      <a:pt x="81" y="131"/>
                    </a:lnTo>
                    <a:lnTo>
                      <a:pt x="87" y="119"/>
                    </a:lnTo>
                    <a:lnTo>
                      <a:pt x="93" y="105"/>
                    </a:lnTo>
                    <a:lnTo>
                      <a:pt x="99" y="92"/>
                    </a:lnTo>
                    <a:lnTo>
                      <a:pt x="107" y="80"/>
                    </a:lnTo>
                    <a:lnTo>
                      <a:pt x="113" y="70"/>
                    </a:lnTo>
                    <a:lnTo>
                      <a:pt x="119" y="63"/>
                    </a:lnTo>
                    <a:lnTo>
                      <a:pt x="125" y="55"/>
                    </a:lnTo>
                    <a:lnTo>
                      <a:pt x="131" y="47"/>
                    </a:lnTo>
                    <a:lnTo>
                      <a:pt x="139" y="37"/>
                    </a:lnTo>
                    <a:lnTo>
                      <a:pt x="145" y="26"/>
                    </a:lnTo>
                    <a:lnTo>
                      <a:pt x="148" y="17"/>
                    </a:lnTo>
                    <a:lnTo>
                      <a:pt x="151" y="9"/>
                    </a:lnTo>
                    <a:lnTo>
                      <a:pt x="151" y="4"/>
                    </a:lnTo>
                    <a:lnTo>
                      <a:pt x="1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7" name="Freeform 709"/>
              <p:cNvSpPr>
                <a:spLocks/>
              </p:cNvSpPr>
              <p:nvPr/>
            </p:nvSpPr>
            <p:spPr bwMode="auto">
              <a:xfrm>
                <a:off x="1966" y="1603"/>
                <a:ext cx="29" cy="22"/>
              </a:xfrm>
              <a:custGeom>
                <a:avLst/>
                <a:gdLst>
                  <a:gd name="T0" fmla="*/ 3 w 87"/>
                  <a:gd name="T1" fmla="*/ 40 h 66"/>
                  <a:gd name="T2" fmla="*/ 0 w 87"/>
                  <a:gd name="T3" fmla="*/ 66 h 66"/>
                  <a:gd name="T4" fmla="*/ 3 w 87"/>
                  <a:gd name="T5" fmla="*/ 66 h 66"/>
                  <a:gd name="T6" fmla="*/ 9 w 87"/>
                  <a:gd name="T7" fmla="*/ 66 h 66"/>
                  <a:gd name="T8" fmla="*/ 19 w 87"/>
                  <a:gd name="T9" fmla="*/ 66 h 66"/>
                  <a:gd name="T10" fmla="*/ 30 w 87"/>
                  <a:gd name="T11" fmla="*/ 66 h 66"/>
                  <a:gd name="T12" fmla="*/ 42 w 87"/>
                  <a:gd name="T13" fmla="*/ 65 h 66"/>
                  <a:gd name="T14" fmla="*/ 53 w 87"/>
                  <a:gd name="T15" fmla="*/ 63 h 66"/>
                  <a:gd name="T16" fmla="*/ 63 w 87"/>
                  <a:gd name="T17" fmla="*/ 61 h 66"/>
                  <a:gd name="T18" fmla="*/ 69 w 87"/>
                  <a:gd name="T19" fmla="*/ 57 h 66"/>
                  <a:gd name="T20" fmla="*/ 77 w 87"/>
                  <a:gd name="T21" fmla="*/ 49 h 66"/>
                  <a:gd name="T22" fmla="*/ 82 w 87"/>
                  <a:gd name="T23" fmla="*/ 43 h 66"/>
                  <a:gd name="T24" fmla="*/ 86 w 87"/>
                  <a:gd name="T25" fmla="*/ 36 h 66"/>
                  <a:gd name="T26" fmla="*/ 87 w 87"/>
                  <a:gd name="T27" fmla="*/ 28 h 66"/>
                  <a:gd name="T28" fmla="*/ 87 w 87"/>
                  <a:gd name="T29" fmla="*/ 19 h 66"/>
                  <a:gd name="T30" fmla="*/ 87 w 87"/>
                  <a:gd name="T31" fmla="*/ 10 h 66"/>
                  <a:gd name="T32" fmla="*/ 87 w 87"/>
                  <a:gd name="T33" fmla="*/ 2 h 66"/>
                  <a:gd name="T34" fmla="*/ 87 w 87"/>
                  <a:gd name="T35" fmla="*/ 0 h 66"/>
                  <a:gd name="T36" fmla="*/ 3 w 87"/>
                  <a:gd name="T37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6">
                    <a:moveTo>
                      <a:pt x="3" y="40"/>
                    </a:moveTo>
                    <a:lnTo>
                      <a:pt x="0" y="66"/>
                    </a:lnTo>
                    <a:lnTo>
                      <a:pt x="3" y="66"/>
                    </a:lnTo>
                    <a:lnTo>
                      <a:pt x="9" y="66"/>
                    </a:lnTo>
                    <a:lnTo>
                      <a:pt x="19" y="66"/>
                    </a:lnTo>
                    <a:lnTo>
                      <a:pt x="30" y="66"/>
                    </a:lnTo>
                    <a:lnTo>
                      <a:pt x="42" y="65"/>
                    </a:lnTo>
                    <a:lnTo>
                      <a:pt x="53" y="63"/>
                    </a:lnTo>
                    <a:lnTo>
                      <a:pt x="63" y="61"/>
                    </a:lnTo>
                    <a:lnTo>
                      <a:pt x="69" y="57"/>
                    </a:lnTo>
                    <a:lnTo>
                      <a:pt x="77" y="49"/>
                    </a:lnTo>
                    <a:lnTo>
                      <a:pt x="82" y="43"/>
                    </a:lnTo>
                    <a:lnTo>
                      <a:pt x="86" y="36"/>
                    </a:lnTo>
                    <a:lnTo>
                      <a:pt x="87" y="28"/>
                    </a:lnTo>
                    <a:lnTo>
                      <a:pt x="87" y="19"/>
                    </a:lnTo>
                    <a:lnTo>
                      <a:pt x="87" y="10"/>
                    </a:lnTo>
                    <a:lnTo>
                      <a:pt x="87" y="2"/>
                    </a:lnTo>
                    <a:lnTo>
                      <a:pt x="87" y="0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8" name="Freeform 710"/>
              <p:cNvSpPr>
                <a:spLocks/>
              </p:cNvSpPr>
              <p:nvPr/>
            </p:nvSpPr>
            <p:spPr bwMode="auto">
              <a:xfrm>
                <a:off x="1831" y="1677"/>
                <a:ext cx="32" cy="16"/>
              </a:xfrm>
              <a:custGeom>
                <a:avLst/>
                <a:gdLst>
                  <a:gd name="T0" fmla="*/ 0 w 94"/>
                  <a:gd name="T1" fmla="*/ 6 h 48"/>
                  <a:gd name="T2" fmla="*/ 2 w 94"/>
                  <a:gd name="T3" fmla="*/ 11 h 48"/>
                  <a:gd name="T4" fmla="*/ 10 w 94"/>
                  <a:gd name="T5" fmla="*/ 21 h 48"/>
                  <a:gd name="T6" fmla="*/ 18 w 94"/>
                  <a:gd name="T7" fmla="*/ 32 h 48"/>
                  <a:gd name="T8" fmla="*/ 27 w 94"/>
                  <a:gd name="T9" fmla="*/ 38 h 48"/>
                  <a:gd name="T10" fmla="*/ 32 w 94"/>
                  <a:gd name="T11" fmla="*/ 39 h 48"/>
                  <a:gd name="T12" fmla="*/ 37 w 94"/>
                  <a:gd name="T13" fmla="*/ 40 h 48"/>
                  <a:gd name="T14" fmla="*/ 43 w 94"/>
                  <a:gd name="T15" fmla="*/ 42 h 48"/>
                  <a:gd name="T16" fmla="*/ 49 w 94"/>
                  <a:gd name="T17" fmla="*/ 43 h 48"/>
                  <a:gd name="T18" fmla="*/ 55 w 94"/>
                  <a:gd name="T19" fmla="*/ 45 h 48"/>
                  <a:gd name="T20" fmla="*/ 58 w 94"/>
                  <a:gd name="T21" fmla="*/ 47 h 48"/>
                  <a:gd name="T22" fmla="*/ 62 w 94"/>
                  <a:gd name="T23" fmla="*/ 48 h 48"/>
                  <a:gd name="T24" fmla="*/ 63 w 94"/>
                  <a:gd name="T25" fmla="*/ 48 h 48"/>
                  <a:gd name="T26" fmla="*/ 89 w 94"/>
                  <a:gd name="T27" fmla="*/ 23 h 48"/>
                  <a:gd name="T28" fmla="*/ 94 w 94"/>
                  <a:gd name="T29" fmla="*/ 11 h 48"/>
                  <a:gd name="T30" fmla="*/ 19 w 94"/>
                  <a:gd name="T31" fmla="*/ 0 h 48"/>
                  <a:gd name="T32" fmla="*/ 0 w 94"/>
                  <a:gd name="T33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48">
                    <a:moveTo>
                      <a:pt x="0" y="6"/>
                    </a:moveTo>
                    <a:lnTo>
                      <a:pt x="2" y="11"/>
                    </a:lnTo>
                    <a:lnTo>
                      <a:pt x="10" y="21"/>
                    </a:lnTo>
                    <a:lnTo>
                      <a:pt x="18" y="32"/>
                    </a:lnTo>
                    <a:lnTo>
                      <a:pt x="27" y="38"/>
                    </a:lnTo>
                    <a:lnTo>
                      <a:pt x="32" y="39"/>
                    </a:lnTo>
                    <a:lnTo>
                      <a:pt x="37" y="40"/>
                    </a:lnTo>
                    <a:lnTo>
                      <a:pt x="43" y="42"/>
                    </a:lnTo>
                    <a:lnTo>
                      <a:pt x="49" y="43"/>
                    </a:lnTo>
                    <a:lnTo>
                      <a:pt x="55" y="45"/>
                    </a:lnTo>
                    <a:lnTo>
                      <a:pt x="58" y="47"/>
                    </a:lnTo>
                    <a:lnTo>
                      <a:pt x="62" y="48"/>
                    </a:lnTo>
                    <a:lnTo>
                      <a:pt x="63" y="48"/>
                    </a:lnTo>
                    <a:lnTo>
                      <a:pt x="89" y="23"/>
                    </a:lnTo>
                    <a:lnTo>
                      <a:pt x="94" y="11"/>
                    </a:lnTo>
                    <a:lnTo>
                      <a:pt x="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pic>
          <p:nvPicPr>
            <p:cNvPr id="1761" name="Picture 809" descr="C:\Users\solodov_v_a\AppData\Local\Microsoft\Windows\Temporary Internet Files\Content.IE5\54XWW5MH\MC900311032[1].wmf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30" y="2248726"/>
              <a:ext cx="777250" cy="72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89" name="Прямоугольник 1888"/>
          <p:cNvSpPr/>
          <p:nvPr/>
        </p:nvSpPr>
        <p:spPr>
          <a:xfrm>
            <a:off x="5665192" y="2152501"/>
            <a:ext cx="2398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800" b="1" dirty="0">
                <a:solidFill>
                  <a:srgbClr val="000000"/>
                </a:solidFill>
              </a:rPr>
              <a:t>Разработчик (ОП)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b="1" dirty="0">
                <a:solidFill>
                  <a:srgbClr val="000000"/>
                </a:solidFill>
              </a:rPr>
              <a:t> </a:t>
            </a:r>
            <a:r>
              <a:rPr lang="ru-RU" sz="800" dirty="0">
                <a:solidFill>
                  <a:srgbClr val="000000"/>
                </a:solidFill>
              </a:rPr>
              <a:t>Поиск участников производства  </a:t>
            </a:r>
            <a:r>
              <a:rPr lang="en-US" sz="800" dirty="0">
                <a:solidFill>
                  <a:srgbClr val="000000"/>
                </a:solidFill>
              </a:rPr>
              <a:t>online</a:t>
            </a:r>
            <a:endParaRPr lang="ru-RU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</a:rPr>
              <a:t> Скорость производства ОП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</a:rPr>
              <a:t> Поиск потенциальных партнеров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890" name="Прямоугольник 1889"/>
          <p:cNvSpPr/>
          <p:nvPr/>
        </p:nvSpPr>
        <p:spPr>
          <a:xfrm>
            <a:off x="5678257" y="3077738"/>
            <a:ext cx="2129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800" b="1" dirty="0">
                <a:solidFill>
                  <a:srgbClr val="000000"/>
                </a:solidFill>
              </a:rPr>
              <a:t>Разработчик (ОПИ)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b="1" dirty="0">
                <a:solidFill>
                  <a:srgbClr val="000000"/>
                </a:solidFill>
              </a:rPr>
              <a:t> </a:t>
            </a:r>
            <a:r>
              <a:rPr lang="ru-RU" sz="800" dirty="0">
                <a:solidFill>
                  <a:srgbClr val="000000"/>
                </a:solidFill>
              </a:rPr>
              <a:t>Поиск участников ОПИ  </a:t>
            </a:r>
            <a:r>
              <a:rPr lang="en-US" sz="800" dirty="0">
                <a:solidFill>
                  <a:srgbClr val="000000"/>
                </a:solidFill>
              </a:rPr>
              <a:t>online</a:t>
            </a:r>
            <a:endParaRPr lang="ru-RU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Поиск </a:t>
            </a:r>
            <a:r>
              <a:rPr lang="ru-RU" sz="800" dirty="0">
                <a:solidFill>
                  <a:srgbClr val="000000"/>
                </a:solidFill>
              </a:rPr>
              <a:t>потенциальных партнеров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891" name="Прямоугольник 1890"/>
          <p:cNvSpPr/>
          <p:nvPr/>
        </p:nvSpPr>
        <p:spPr>
          <a:xfrm>
            <a:off x="5748828" y="3938547"/>
            <a:ext cx="2398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800" b="1" dirty="0">
                <a:solidFill>
                  <a:srgbClr val="000000"/>
                </a:solidFill>
              </a:rPr>
              <a:t>Заказчик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b="1" dirty="0">
                <a:solidFill>
                  <a:srgbClr val="000000"/>
                </a:solidFill>
              </a:rPr>
              <a:t> </a:t>
            </a:r>
            <a:r>
              <a:rPr lang="ru-RU" sz="800" dirty="0">
                <a:solidFill>
                  <a:srgbClr val="000000"/>
                </a:solidFill>
              </a:rPr>
              <a:t>Поиск эффективны решений  </a:t>
            </a:r>
            <a:r>
              <a:rPr lang="en-US" sz="800" dirty="0">
                <a:solidFill>
                  <a:srgbClr val="000000"/>
                </a:solidFill>
              </a:rPr>
              <a:t>online</a:t>
            </a:r>
            <a:endParaRPr lang="ru-RU" sz="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800" dirty="0" smtClean="0">
                <a:solidFill>
                  <a:srgbClr val="000000"/>
                </a:solidFill>
              </a:rPr>
              <a:t>Поиск </a:t>
            </a:r>
            <a:r>
              <a:rPr lang="ru-RU" sz="800" dirty="0">
                <a:solidFill>
                  <a:srgbClr val="000000"/>
                </a:solidFill>
              </a:rPr>
              <a:t>потенциальных партнеров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800" dirty="0">
              <a:solidFill>
                <a:srgbClr val="000000"/>
              </a:solidFill>
            </a:endParaRPr>
          </a:p>
        </p:txBody>
      </p:sp>
      <p:grpSp>
        <p:nvGrpSpPr>
          <p:cNvPr id="1892" name="Группа 1891"/>
          <p:cNvGrpSpPr/>
          <p:nvPr/>
        </p:nvGrpSpPr>
        <p:grpSpPr>
          <a:xfrm>
            <a:off x="571646" y="1306160"/>
            <a:ext cx="637976" cy="464869"/>
            <a:chOff x="-550271" y="1686760"/>
            <a:chExt cx="1104057" cy="804484"/>
          </a:xfrm>
        </p:grpSpPr>
        <p:sp>
          <p:nvSpPr>
            <p:cNvPr id="1893" name="Rectangle 65"/>
            <p:cNvSpPr>
              <a:spLocks noChangeArrowheads="1"/>
            </p:cNvSpPr>
            <p:nvPr/>
          </p:nvSpPr>
          <p:spPr bwMode="auto">
            <a:xfrm>
              <a:off x="-544889" y="1724761"/>
              <a:ext cx="1080120" cy="766483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894" name="Picture 2" descr="Картинки по запросу b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0271" y="1686760"/>
              <a:ext cx="1104057" cy="795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95" name="Группа 1894"/>
          <p:cNvGrpSpPr/>
          <p:nvPr/>
        </p:nvGrpSpPr>
        <p:grpSpPr>
          <a:xfrm>
            <a:off x="1222078" y="1328940"/>
            <a:ext cx="635199" cy="438968"/>
            <a:chOff x="-550271" y="2558776"/>
            <a:chExt cx="1085502" cy="750161"/>
          </a:xfrm>
        </p:grpSpPr>
        <p:sp>
          <p:nvSpPr>
            <p:cNvPr id="1896" name="Rectangle 65"/>
            <p:cNvSpPr>
              <a:spLocks noChangeArrowheads="1"/>
            </p:cNvSpPr>
            <p:nvPr/>
          </p:nvSpPr>
          <p:spPr bwMode="auto">
            <a:xfrm>
              <a:off x="-550271" y="2558776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897" name="Picture 12" descr="Картинки по запросу big data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0756" y="2643535"/>
              <a:ext cx="737322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04" name="Соединительная линия уступом 50"/>
          <p:cNvCxnSpPr>
            <a:stCxn id="1646" idx="3"/>
            <a:endCxn id="1905" idx="1"/>
          </p:cNvCxnSpPr>
          <p:nvPr/>
        </p:nvCxnSpPr>
        <p:spPr>
          <a:xfrm>
            <a:off x="2663357" y="2904207"/>
            <a:ext cx="523755" cy="6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5" name="Picture 2" descr="http://pixabay.com/static/uploads/photo/2014/11/21/08/32/person-540256_640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112" y="2141320"/>
            <a:ext cx="1512168" cy="15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7" name="Picture 2" descr="Картинки по запросу земной шар вектор черно белы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59" y="2500748"/>
            <a:ext cx="820083" cy="79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09" name="Соединительная линия уступом 50"/>
          <p:cNvCxnSpPr>
            <a:endCxn id="1646" idx="1"/>
          </p:cNvCxnSpPr>
          <p:nvPr/>
        </p:nvCxnSpPr>
        <p:spPr>
          <a:xfrm>
            <a:off x="1222078" y="2250788"/>
            <a:ext cx="668208" cy="653419"/>
          </a:xfrm>
          <a:prstGeom prst="bentConnector3">
            <a:avLst>
              <a:gd name="adj1" fmla="val -604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1" name="Соединительная линия уступом 50"/>
          <p:cNvCxnSpPr>
            <a:cxnSpLocks/>
            <a:stCxn id="1646" idx="2"/>
            <a:endCxn id="1912" idx="0"/>
          </p:cNvCxnSpPr>
          <p:nvPr/>
        </p:nvCxnSpPr>
        <p:spPr>
          <a:xfrm rot="16200000" flipH="1">
            <a:off x="2040319" y="3323589"/>
            <a:ext cx="473178" cy="17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2" name="TextBox 1911"/>
          <p:cNvSpPr txBox="1"/>
          <p:nvPr/>
        </p:nvSpPr>
        <p:spPr>
          <a:xfrm>
            <a:off x="523791" y="3560265"/>
            <a:ext cx="3506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0000"/>
              </a:buClr>
              <a:buFont typeface="Wingdings" charset="2"/>
              <a:buChar char="ü"/>
            </a:pPr>
            <a:r>
              <a:rPr lang="ru-RU" sz="1000" dirty="0"/>
              <a:t>Полностью автоматизированный процесс</a:t>
            </a:r>
          </a:p>
          <a:p>
            <a:pPr marL="171450" indent="-171450">
              <a:buClr>
                <a:srgbClr val="FF0000"/>
              </a:buClr>
              <a:buFont typeface="Wingdings" charset="2"/>
              <a:buChar char="ü"/>
            </a:pPr>
            <a:r>
              <a:rPr lang="ru-RU" sz="1000" dirty="0"/>
              <a:t>Интеллектуальный перебор всех возможных вариантов решения</a:t>
            </a:r>
          </a:p>
          <a:p>
            <a:pPr marL="171450" indent="-171450">
              <a:buClr>
                <a:srgbClr val="FF0000"/>
              </a:buClr>
              <a:buFont typeface="Wingdings" charset="2"/>
              <a:buChar char="ü"/>
            </a:pPr>
            <a:r>
              <a:rPr lang="ru-RU" sz="1000" dirty="0"/>
              <a:t>Решения генерируются за секунды и минуты</a:t>
            </a:r>
          </a:p>
          <a:p>
            <a:pPr marL="171450" indent="-171450">
              <a:buClr>
                <a:srgbClr val="FF0000"/>
              </a:buClr>
              <a:buFont typeface="Wingdings" charset="2"/>
              <a:buChar char="ü"/>
            </a:pPr>
            <a:r>
              <a:rPr lang="ru-RU" sz="1000" dirty="0" smtClean="0"/>
              <a:t>Многокритериальный анализ эффективности за счет анализа данных</a:t>
            </a:r>
          </a:p>
          <a:p>
            <a:pPr marL="171450" indent="-171450">
              <a:buClr>
                <a:srgbClr val="FF0000"/>
              </a:buClr>
              <a:buFont typeface="Wingdings" charset="2"/>
              <a:buChar char="ü"/>
            </a:pPr>
            <a:r>
              <a:rPr lang="en-US" sz="1000" dirty="0" smtClean="0">
                <a:solidFill>
                  <a:srgbClr val="000000"/>
                </a:solidFill>
              </a:rPr>
              <a:t>Online</a:t>
            </a:r>
            <a:r>
              <a:rPr lang="ru-RU" sz="1000" dirty="0" smtClean="0">
                <a:solidFill>
                  <a:srgbClr val="000000"/>
                </a:solidFill>
              </a:rPr>
              <a:t> с</a:t>
            </a:r>
            <a:r>
              <a:rPr lang="ru-RU" sz="1000" dirty="0" smtClean="0"/>
              <a:t>вязь с объектами заказчика</a:t>
            </a:r>
            <a:endParaRPr lang="en-US" sz="1000" dirty="0"/>
          </a:p>
        </p:txBody>
      </p:sp>
      <p:grpSp>
        <p:nvGrpSpPr>
          <p:cNvPr id="1898" name="Группа 1897"/>
          <p:cNvGrpSpPr/>
          <p:nvPr/>
        </p:nvGrpSpPr>
        <p:grpSpPr>
          <a:xfrm>
            <a:off x="1232287" y="1797249"/>
            <a:ext cx="630828" cy="445346"/>
            <a:chOff x="-564846" y="3394419"/>
            <a:chExt cx="1085502" cy="766333"/>
          </a:xfrm>
        </p:grpSpPr>
        <p:pic>
          <p:nvPicPr>
            <p:cNvPr id="1899" name="Рисунок 1898"/>
            <p:cNvPicPr>
              <a:picLocks noChangeAspect="1"/>
            </p:cNvPicPr>
            <p:nvPr/>
          </p:nvPicPr>
          <p:blipFill rotWithShape="1">
            <a:blip r:embed="rId10"/>
            <a:srcRect t="7903" r="79482" b="27747"/>
            <a:stretch/>
          </p:blipFill>
          <p:spPr>
            <a:xfrm>
              <a:off x="-428435" y="3424689"/>
              <a:ext cx="834464" cy="736063"/>
            </a:xfrm>
            <a:prstGeom prst="rect">
              <a:avLst/>
            </a:prstGeom>
          </p:spPr>
        </p:pic>
        <p:sp>
          <p:nvSpPr>
            <p:cNvPr id="1900" name="Rectangle 65"/>
            <p:cNvSpPr>
              <a:spLocks noChangeArrowheads="1"/>
            </p:cNvSpPr>
            <p:nvPr/>
          </p:nvSpPr>
          <p:spPr bwMode="auto">
            <a:xfrm>
              <a:off x="-564846" y="3394419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3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3723878"/>
            <a:ext cx="4680520" cy="864096"/>
          </a:xfrm>
        </p:spPr>
        <p:txBody>
          <a:bodyPr>
            <a:normAutofit/>
          </a:bodyPr>
          <a:lstStyle/>
          <a:p>
            <a:r>
              <a:rPr lang="ru-RU" dirty="0"/>
              <a:t>420107, Россия, Казань, Островского, 84</a:t>
            </a:r>
          </a:p>
          <a:p>
            <a:r>
              <a:rPr lang="ru-RU" dirty="0"/>
              <a:t>тел.: +7 843 537-23-93 </a:t>
            </a:r>
          </a:p>
          <a:p>
            <a:r>
              <a:rPr lang="ru-RU" dirty="0">
                <a:hlinkClick r:id="rId3"/>
              </a:rPr>
              <a:t>www.mirrico.ru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3" y="2067694"/>
            <a:ext cx="8208911" cy="792087"/>
          </a:xfrm>
        </p:spPr>
        <p:txBody>
          <a:bodyPr/>
          <a:lstStyle/>
          <a:p>
            <a:pPr algn="ctr"/>
            <a:r>
              <a:rPr lang="ru-RU" b="0" dirty="0"/>
              <a:t>Спасибо за внимание! </a:t>
            </a:r>
            <a:br>
              <a:rPr lang="ru-RU" b="0" dirty="0"/>
            </a:br>
            <a:r>
              <a:rPr lang="ru-RU" b="0" dirty="0"/>
              <a:t>Вопросы?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06" y="127560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A09-5308-4C4F-A01A-3D20BD0C0A9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267494"/>
            <a:ext cx="3415828" cy="360040"/>
          </a:xfrm>
        </p:spPr>
        <p:txBody>
          <a:bodyPr/>
          <a:lstStyle/>
          <a:p>
            <a:pPr algn="r"/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Эволюция роли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внутри нефтесервисных компаний</a:t>
            </a:r>
          </a:p>
        </p:txBody>
      </p:sp>
      <p:pic>
        <p:nvPicPr>
          <p:cNvPr id="9" name="Picture 4" descr="Картинка 100 из 429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51" y="2937686"/>
            <a:ext cx="1271239" cy="72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upload.wikimedia.org/wikipedia/commons/thumb/9/98/Oil_well_scheme.svg/389px-Oil_well_scheme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714" y="1847978"/>
            <a:ext cx="534704" cy="11287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1" name="Picture 16" descr="http://bestmodels.ascon.ru/bestmodels/16026/160260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254" y="1939677"/>
            <a:ext cx="1423988" cy="923925"/>
          </a:xfrm>
          <a:prstGeom prst="rect">
            <a:avLst/>
          </a:prstGeom>
          <a:noFill/>
          <a:ln w="6350">
            <a:solidFill>
              <a:srgbClr val="C93A37"/>
            </a:solidFill>
            <a:miter lim="800000"/>
            <a:headEnd/>
            <a:tailEnd/>
          </a:ln>
        </p:spPr>
      </p:pic>
      <p:cxnSp>
        <p:nvCxnSpPr>
          <p:cNvPr id="12" name="Соединительная линия уступом 30"/>
          <p:cNvCxnSpPr>
            <a:cxnSpLocks noChangeShapeType="1"/>
            <a:stCxn id="17" idx="3"/>
            <a:endCxn id="11" idx="1"/>
          </p:cNvCxnSpPr>
          <p:nvPr/>
        </p:nvCxnSpPr>
        <p:spPr bwMode="auto">
          <a:xfrm flipV="1">
            <a:off x="1749856" y="2401640"/>
            <a:ext cx="1804398" cy="127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C93A37"/>
            </a:solidFill>
            <a:miter lim="800000"/>
            <a:headEnd/>
            <a:tailEnd/>
          </a:ln>
        </p:spPr>
      </p:cxnSp>
      <p:cxnSp>
        <p:nvCxnSpPr>
          <p:cNvPr id="13" name="Соединительная линия уступом 31"/>
          <p:cNvCxnSpPr>
            <a:cxnSpLocks noChangeShapeType="1"/>
            <a:stCxn id="11" idx="3"/>
            <a:endCxn id="26" idx="3"/>
          </p:cNvCxnSpPr>
          <p:nvPr/>
        </p:nvCxnSpPr>
        <p:spPr bwMode="auto">
          <a:xfrm flipH="1">
            <a:off x="4975696" y="2401640"/>
            <a:ext cx="2546" cy="934032"/>
          </a:xfrm>
          <a:prstGeom prst="bentConnector3">
            <a:avLst>
              <a:gd name="adj1" fmla="val -8978790"/>
            </a:avLst>
          </a:prstGeom>
          <a:noFill/>
          <a:ln w="6350">
            <a:solidFill>
              <a:srgbClr val="C93A37"/>
            </a:solidFill>
            <a:miter lim="800000"/>
            <a:headEnd/>
            <a:tailEnd/>
          </a:ln>
        </p:spPr>
      </p:cxnSp>
      <p:cxnSp>
        <p:nvCxnSpPr>
          <p:cNvPr id="14" name="Соединительная линия уступом 32"/>
          <p:cNvCxnSpPr>
            <a:cxnSpLocks noChangeShapeType="1"/>
            <a:stCxn id="20" idx="3"/>
            <a:endCxn id="15" idx="1"/>
          </p:cNvCxnSpPr>
          <p:nvPr/>
        </p:nvCxnSpPr>
        <p:spPr bwMode="auto">
          <a:xfrm flipV="1">
            <a:off x="4971533" y="4249421"/>
            <a:ext cx="1356700" cy="1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C93A37"/>
            </a:solidFill>
            <a:miter lim="800000"/>
            <a:headEnd/>
            <a:tailEnd/>
          </a:ln>
        </p:spPr>
      </p:cxnSp>
      <p:pic>
        <p:nvPicPr>
          <p:cNvPr id="15" name="Picture 20" descr="Картинка 2 из 313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233" y="3817559"/>
            <a:ext cx="1556135" cy="863724"/>
          </a:xfrm>
          <a:prstGeom prst="rect">
            <a:avLst/>
          </a:prstGeom>
          <a:noFill/>
          <a:ln w="6350">
            <a:solidFill>
              <a:srgbClr val="C93A37"/>
            </a:solidFill>
            <a:miter lim="800000"/>
            <a:headEnd/>
            <a:tailEnd/>
          </a:ln>
        </p:spPr>
      </p:pic>
      <p:cxnSp>
        <p:nvCxnSpPr>
          <p:cNvPr id="16" name="Соединительная линия уступом 34"/>
          <p:cNvCxnSpPr>
            <a:cxnSpLocks noChangeShapeType="1"/>
            <a:stCxn id="26" idx="1"/>
            <a:endCxn id="20" idx="1"/>
          </p:cNvCxnSpPr>
          <p:nvPr/>
        </p:nvCxnSpPr>
        <p:spPr bwMode="auto">
          <a:xfrm rot="10800000" flipH="1" flipV="1">
            <a:off x="3536616" y="3335672"/>
            <a:ext cx="6921" cy="913750"/>
          </a:xfrm>
          <a:prstGeom prst="bentConnector3">
            <a:avLst>
              <a:gd name="adj1" fmla="val -3302991"/>
            </a:avLst>
          </a:prstGeom>
          <a:noFill/>
          <a:ln w="6350">
            <a:solidFill>
              <a:srgbClr val="C93A37"/>
            </a:solidFill>
            <a:miter lim="800000"/>
            <a:headEnd/>
            <a:tailEnd/>
          </a:ln>
        </p:spPr>
      </p:cxnSp>
      <p:sp>
        <p:nvSpPr>
          <p:cNvPr id="17" name="Прямоугольник 35"/>
          <p:cNvSpPr>
            <a:spLocks noChangeArrowheads="1"/>
          </p:cNvSpPr>
          <p:nvPr/>
        </p:nvSpPr>
        <p:spPr bwMode="auto">
          <a:xfrm>
            <a:off x="838275" y="1795511"/>
            <a:ext cx="911581" cy="1214804"/>
          </a:xfrm>
          <a:prstGeom prst="rect">
            <a:avLst/>
          </a:prstGeom>
          <a:noFill/>
          <a:ln w="6350">
            <a:solidFill>
              <a:srgbClr val="C93A37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8" name="Picture 2" descr="Картинка 21 из 4052">
            <a:hlinkClick r:id="rId9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233" y="1939677"/>
            <a:ext cx="1556135" cy="923925"/>
          </a:xfrm>
          <a:prstGeom prst="rect">
            <a:avLst/>
          </a:prstGeom>
          <a:noFill/>
          <a:ln w="6350">
            <a:solidFill>
              <a:srgbClr val="C93A37"/>
            </a:solidFill>
            <a:miter lim="800000"/>
            <a:headEnd/>
            <a:tailEnd/>
          </a:ln>
        </p:spPr>
      </p:pic>
      <p:pic>
        <p:nvPicPr>
          <p:cNvPr id="20" name="Picture 22" descr="Картинка 735 из 886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3538" y="3821652"/>
            <a:ext cx="1427995" cy="855539"/>
          </a:xfrm>
          <a:prstGeom prst="rect">
            <a:avLst/>
          </a:prstGeom>
          <a:noFill/>
          <a:ln w="6350">
            <a:solidFill>
              <a:srgbClr val="C93A37"/>
            </a:solidFill>
            <a:miter lim="800000"/>
            <a:headEnd/>
            <a:tailEnd/>
          </a:ln>
        </p:spPr>
      </p:pic>
      <p:sp>
        <p:nvSpPr>
          <p:cNvPr id="21" name="TextBox 40"/>
          <p:cNvSpPr txBox="1">
            <a:spLocks noChangeArrowheads="1"/>
          </p:cNvSpPr>
          <p:nvPr/>
        </p:nvSpPr>
        <p:spPr bwMode="auto">
          <a:xfrm>
            <a:off x="2771800" y="1211175"/>
            <a:ext cx="36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0000"/>
                </a:solidFill>
                <a:latin typeface="+mj-lt"/>
              </a:rPr>
              <a:t>Сбор и подготовка нефти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en-US" sz="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+mj-lt"/>
              </a:rPr>
              <a:t>Реагенты для подготовки нефти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  <a:latin typeface="+mj-lt"/>
              </a:rPr>
              <a:t> Реагенты для защиты от коррозии, отложений солей, АСПО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endParaRPr lang="ru-RU" sz="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6228184" y="1211175"/>
            <a:ext cx="2772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0000"/>
                </a:solidFill>
                <a:latin typeface="+mj-lt"/>
              </a:rPr>
              <a:t>Нефтепереработка и нефтехимия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en-US" sz="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+mj-lt"/>
              </a:rPr>
              <a:t>Сервис водооборотных циклов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en-US" sz="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+mj-lt"/>
              </a:rPr>
              <a:t>Процессная химия</a:t>
            </a:r>
          </a:p>
        </p:txBody>
      </p: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6228184" y="3457584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0000"/>
                </a:solidFill>
                <a:latin typeface="+mj-lt"/>
              </a:rPr>
              <a:t>Подготовка воды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  <a:latin typeface="+mj-lt"/>
              </a:rPr>
              <a:t> Снижение содержания Н</a:t>
            </a:r>
            <a:r>
              <a:rPr lang="ru-RU" sz="800" baseline="-25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800" dirty="0">
                <a:solidFill>
                  <a:srgbClr val="000000"/>
                </a:solidFill>
                <a:latin typeface="+mj-lt"/>
              </a:rPr>
              <a:t>S</a:t>
            </a:r>
            <a:r>
              <a:rPr lang="ru-RU" sz="800" dirty="0">
                <a:solidFill>
                  <a:srgbClr val="000000"/>
                </a:solidFill>
                <a:latin typeface="+mj-lt"/>
              </a:rPr>
              <a:t>, воды</a:t>
            </a:r>
          </a:p>
        </p:txBody>
      </p:sp>
      <p:sp>
        <p:nvSpPr>
          <p:cNvPr id="24" name="TextBox 48"/>
          <p:cNvSpPr txBox="1">
            <a:spLocks noChangeArrowheads="1"/>
          </p:cNvSpPr>
          <p:nvPr/>
        </p:nvSpPr>
        <p:spPr bwMode="auto">
          <a:xfrm>
            <a:off x="467544" y="1196003"/>
            <a:ext cx="24128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0000"/>
                </a:solidFill>
              </a:rPr>
              <a:t>Строительство скважин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b="1" dirty="0">
                <a:solidFill>
                  <a:srgbClr val="000000"/>
                </a:solidFill>
              </a:rPr>
              <a:t> </a:t>
            </a:r>
            <a:r>
              <a:rPr lang="ru-RU" sz="800" dirty="0">
                <a:solidFill>
                  <a:srgbClr val="000000"/>
                </a:solidFill>
              </a:rPr>
              <a:t>Реагенты для строительства скважин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</a:rPr>
              <a:t> Сервис буровых растворов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</a:rPr>
              <a:t> Супервайзинг бурения</a:t>
            </a:r>
          </a:p>
        </p:txBody>
      </p:sp>
      <p:sp>
        <p:nvSpPr>
          <p:cNvPr id="25" name="TextBox 49"/>
          <p:cNvSpPr txBox="1">
            <a:spLocks noChangeArrowheads="1"/>
          </p:cNvSpPr>
          <p:nvPr/>
        </p:nvSpPr>
        <p:spPr bwMode="auto">
          <a:xfrm>
            <a:off x="467544" y="3721896"/>
            <a:ext cx="26289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0000"/>
                </a:solidFill>
                <a:latin typeface="+mj-lt"/>
              </a:rPr>
              <a:t>Разработка залежи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+mj-lt"/>
              </a:rPr>
              <a:t>Реагенты для повышения нефтеотдачи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  <a:latin typeface="+mj-lt"/>
              </a:rPr>
              <a:t> Сервис по  химической обработке скважин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  <a:latin typeface="+mj-lt"/>
              </a:rPr>
              <a:t> Исследования фильтрационных потоков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800" dirty="0">
                <a:solidFill>
                  <a:srgbClr val="000000"/>
                </a:solidFill>
                <a:latin typeface="+mj-lt"/>
              </a:rPr>
              <a:t> Супервайзинг работы подрядчиков</a:t>
            </a:r>
          </a:p>
        </p:txBody>
      </p:sp>
      <p:pic>
        <p:nvPicPr>
          <p:cNvPr id="26" name="Picture 2" descr="http://www.tsogu.ru/media/photos/2010/09_07/42-176833222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617" y="2903810"/>
            <a:ext cx="1439079" cy="863724"/>
          </a:xfrm>
          <a:prstGeom prst="rect">
            <a:avLst/>
          </a:prstGeom>
          <a:noFill/>
          <a:ln w="6350">
            <a:solidFill>
              <a:srgbClr val="C93A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Соединительная линия уступом 29"/>
          <p:cNvCxnSpPr>
            <a:stCxn id="18" idx="3"/>
            <a:endCxn id="15" idx="3"/>
          </p:cNvCxnSpPr>
          <p:nvPr/>
        </p:nvCxnSpPr>
        <p:spPr>
          <a:xfrm>
            <a:off x="7884368" y="2401640"/>
            <a:ext cx="12700" cy="1847781"/>
          </a:xfrm>
          <a:prstGeom prst="bentConnector3">
            <a:avLst>
              <a:gd name="adj1" fmla="val 1800000"/>
            </a:avLst>
          </a:prstGeom>
          <a:noFill/>
          <a:ln w="6350">
            <a:solidFill>
              <a:srgbClr val="C93A37"/>
            </a:solidFill>
            <a:miter lim="800000"/>
            <a:headEnd/>
            <a:tailEnd/>
          </a:ln>
        </p:spPr>
      </p:cxnSp>
      <p:sp>
        <p:nvSpPr>
          <p:cNvPr id="28" name="Скругленный прямоугольник 27"/>
          <p:cNvSpPr/>
          <p:nvPr/>
        </p:nvSpPr>
        <p:spPr bwMode="auto">
          <a:xfrm>
            <a:off x="454395" y="874512"/>
            <a:ext cx="3321601" cy="26138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ГК «Миррико»</a:t>
            </a:r>
          </a:p>
        </p:txBody>
      </p:sp>
    </p:spTree>
    <p:extLst>
      <p:ext uri="{BB962C8B-B14F-4D97-AF65-F5344CB8AC3E}">
        <p14:creationId xmlns:p14="http://schemas.microsoft.com/office/powerpoint/2010/main" val="36499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AutoShape 10"/>
          <p:cNvSpPr>
            <a:spLocks noChangeArrowheads="1"/>
          </p:cNvSpPr>
          <p:nvPr/>
        </p:nvSpPr>
        <p:spPr bwMode="auto">
          <a:xfrm>
            <a:off x="2879446" y="3306463"/>
            <a:ext cx="2880320" cy="1346999"/>
          </a:xfrm>
          <a:prstGeom prst="roundRect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ERP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ГК на базе </a:t>
            </a:r>
            <a:r>
              <a:rPr lang="en-US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MS NAV</a:t>
            </a:r>
            <a:endParaRPr lang="ru-RU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8" name="Rectangle 65"/>
          <p:cNvSpPr>
            <a:spLocks noChangeArrowheads="1"/>
          </p:cNvSpPr>
          <p:nvPr/>
        </p:nvSpPr>
        <p:spPr bwMode="auto">
          <a:xfrm>
            <a:off x="4016726" y="1995686"/>
            <a:ext cx="699290" cy="866917"/>
          </a:xfrm>
          <a:prstGeom prst="roundRect">
            <a:avLst>
              <a:gd name="adj" fmla="val 687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9" name="Rectangle 65"/>
          <p:cNvSpPr>
            <a:spLocks noChangeArrowheads="1"/>
          </p:cNvSpPr>
          <p:nvPr/>
        </p:nvSpPr>
        <p:spPr bwMode="auto">
          <a:xfrm>
            <a:off x="3095256" y="1998255"/>
            <a:ext cx="659883" cy="855975"/>
          </a:xfrm>
          <a:prstGeom prst="roundRect">
            <a:avLst>
              <a:gd name="adj" fmla="val 751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0" name="Rectangle 65"/>
          <p:cNvSpPr>
            <a:spLocks noChangeArrowheads="1"/>
          </p:cNvSpPr>
          <p:nvPr/>
        </p:nvSpPr>
        <p:spPr bwMode="auto">
          <a:xfrm>
            <a:off x="5018787" y="1995460"/>
            <a:ext cx="663953" cy="870238"/>
          </a:xfrm>
          <a:prstGeom prst="roundRect">
            <a:avLst>
              <a:gd name="adj" fmla="val 7001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22" name="Группа 321"/>
          <p:cNvGrpSpPr/>
          <p:nvPr/>
        </p:nvGrpSpPr>
        <p:grpSpPr>
          <a:xfrm>
            <a:off x="5034668" y="2200403"/>
            <a:ext cx="607297" cy="600592"/>
            <a:chOff x="7678949" y="1669662"/>
            <a:chExt cx="880325" cy="940879"/>
          </a:xfrm>
        </p:grpSpPr>
        <p:grpSp>
          <p:nvGrpSpPr>
            <p:cNvPr id="323" name="Group 240"/>
            <p:cNvGrpSpPr>
              <a:grpSpLocks noChangeAspect="1"/>
            </p:cNvGrpSpPr>
            <p:nvPr/>
          </p:nvGrpSpPr>
          <p:grpSpPr bwMode="auto">
            <a:xfrm>
              <a:off x="7901491" y="1669662"/>
              <a:ext cx="657783" cy="661738"/>
              <a:chOff x="4661" y="1021"/>
              <a:chExt cx="499" cy="502"/>
            </a:xfrm>
          </p:grpSpPr>
          <p:sp>
            <p:nvSpPr>
              <p:cNvPr id="356" name="AutoShape 239"/>
              <p:cNvSpPr>
                <a:spLocks noChangeAspect="1" noChangeArrowheads="1" noTextEdit="1"/>
              </p:cNvSpPr>
              <p:nvPr/>
            </p:nvSpPr>
            <p:spPr bwMode="auto">
              <a:xfrm>
                <a:off x="4661" y="1021"/>
                <a:ext cx="499" cy="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7" name="Freeform 241"/>
              <p:cNvSpPr>
                <a:spLocks/>
              </p:cNvSpPr>
              <p:nvPr/>
            </p:nvSpPr>
            <p:spPr bwMode="auto">
              <a:xfrm>
                <a:off x="4664" y="1419"/>
                <a:ext cx="490" cy="88"/>
              </a:xfrm>
              <a:custGeom>
                <a:avLst/>
                <a:gdLst>
                  <a:gd name="T0" fmla="*/ 2 w 1957"/>
                  <a:gd name="T1" fmla="*/ 23 h 351"/>
                  <a:gd name="T2" fmla="*/ 23 w 1957"/>
                  <a:gd name="T3" fmla="*/ 23 h 351"/>
                  <a:gd name="T4" fmla="*/ 60 w 1957"/>
                  <a:gd name="T5" fmla="*/ 22 h 351"/>
                  <a:gd name="T6" fmla="*/ 106 w 1957"/>
                  <a:gd name="T7" fmla="*/ 21 h 351"/>
                  <a:gd name="T8" fmla="*/ 157 w 1957"/>
                  <a:gd name="T9" fmla="*/ 21 h 351"/>
                  <a:gd name="T10" fmla="*/ 207 w 1957"/>
                  <a:gd name="T11" fmla="*/ 20 h 351"/>
                  <a:gd name="T12" fmla="*/ 252 w 1957"/>
                  <a:gd name="T13" fmla="*/ 18 h 351"/>
                  <a:gd name="T14" fmla="*/ 287 w 1957"/>
                  <a:gd name="T15" fmla="*/ 18 h 351"/>
                  <a:gd name="T16" fmla="*/ 310 w 1957"/>
                  <a:gd name="T17" fmla="*/ 18 h 351"/>
                  <a:gd name="T18" fmla="*/ 355 w 1957"/>
                  <a:gd name="T19" fmla="*/ 18 h 351"/>
                  <a:gd name="T20" fmla="*/ 420 w 1957"/>
                  <a:gd name="T21" fmla="*/ 17 h 351"/>
                  <a:gd name="T22" fmla="*/ 498 w 1957"/>
                  <a:gd name="T23" fmla="*/ 17 h 351"/>
                  <a:gd name="T24" fmla="*/ 576 w 1957"/>
                  <a:gd name="T25" fmla="*/ 16 h 351"/>
                  <a:gd name="T26" fmla="*/ 649 w 1957"/>
                  <a:gd name="T27" fmla="*/ 16 h 351"/>
                  <a:gd name="T28" fmla="*/ 705 w 1957"/>
                  <a:gd name="T29" fmla="*/ 15 h 351"/>
                  <a:gd name="T30" fmla="*/ 737 w 1957"/>
                  <a:gd name="T31" fmla="*/ 15 h 351"/>
                  <a:gd name="T32" fmla="*/ 1115 w 1957"/>
                  <a:gd name="T33" fmla="*/ 0 h 351"/>
                  <a:gd name="T34" fmla="*/ 1815 w 1957"/>
                  <a:gd name="T35" fmla="*/ 3 h 351"/>
                  <a:gd name="T36" fmla="*/ 1919 w 1957"/>
                  <a:gd name="T37" fmla="*/ 11 h 351"/>
                  <a:gd name="T38" fmla="*/ 1951 w 1957"/>
                  <a:gd name="T39" fmla="*/ 6 h 351"/>
                  <a:gd name="T40" fmla="*/ 1955 w 1957"/>
                  <a:gd name="T41" fmla="*/ 20 h 351"/>
                  <a:gd name="T42" fmla="*/ 1957 w 1957"/>
                  <a:gd name="T43" fmla="*/ 45 h 351"/>
                  <a:gd name="T44" fmla="*/ 1949 w 1957"/>
                  <a:gd name="T45" fmla="*/ 74 h 351"/>
                  <a:gd name="T46" fmla="*/ 1929 w 1957"/>
                  <a:gd name="T47" fmla="*/ 102 h 351"/>
                  <a:gd name="T48" fmla="*/ 1930 w 1957"/>
                  <a:gd name="T49" fmla="*/ 128 h 351"/>
                  <a:gd name="T50" fmla="*/ 1942 w 1957"/>
                  <a:gd name="T51" fmla="*/ 154 h 351"/>
                  <a:gd name="T52" fmla="*/ 1946 w 1957"/>
                  <a:gd name="T53" fmla="*/ 188 h 351"/>
                  <a:gd name="T54" fmla="*/ 1938 w 1957"/>
                  <a:gd name="T55" fmla="*/ 214 h 351"/>
                  <a:gd name="T56" fmla="*/ 1924 w 1957"/>
                  <a:gd name="T57" fmla="*/ 227 h 351"/>
                  <a:gd name="T58" fmla="*/ 1902 w 1957"/>
                  <a:gd name="T59" fmla="*/ 241 h 351"/>
                  <a:gd name="T60" fmla="*/ 1870 w 1957"/>
                  <a:gd name="T61" fmla="*/ 256 h 351"/>
                  <a:gd name="T62" fmla="*/ 1829 w 1957"/>
                  <a:gd name="T63" fmla="*/ 272 h 351"/>
                  <a:gd name="T64" fmla="*/ 1779 w 1957"/>
                  <a:gd name="T65" fmla="*/ 287 h 351"/>
                  <a:gd name="T66" fmla="*/ 1720 w 1957"/>
                  <a:gd name="T67" fmla="*/ 302 h 351"/>
                  <a:gd name="T68" fmla="*/ 1652 w 1957"/>
                  <a:gd name="T69" fmla="*/ 316 h 351"/>
                  <a:gd name="T70" fmla="*/ 1575 w 1957"/>
                  <a:gd name="T71" fmla="*/ 328 h 351"/>
                  <a:gd name="T72" fmla="*/ 1489 w 1957"/>
                  <a:gd name="T73" fmla="*/ 339 h 351"/>
                  <a:gd name="T74" fmla="*/ 1394 w 1957"/>
                  <a:gd name="T75" fmla="*/ 346 h 351"/>
                  <a:gd name="T76" fmla="*/ 1291 w 1957"/>
                  <a:gd name="T77" fmla="*/ 350 h 351"/>
                  <a:gd name="T78" fmla="*/ 1178 w 1957"/>
                  <a:gd name="T79" fmla="*/ 351 h 351"/>
                  <a:gd name="T80" fmla="*/ 1057 w 1957"/>
                  <a:gd name="T81" fmla="*/ 349 h 351"/>
                  <a:gd name="T82" fmla="*/ 926 w 1957"/>
                  <a:gd name="T83" fmla="*/ 341 h 351"/>
                  <a:gd name="T84" fmla="*/ 787 w 1957"/>
                  <a:gd name="T85" fmla="*/ 328 h 351"/>
                  <a:gd name="T86" fmla="*/ 707 w 1957"/>
                  <a:gd name="T87" fmla="*/ 320 h 351"/>
                  <a:gd name="T88" fmla="*/ 657 w 1957"/>
                  <a:gd name="T89" fmla="*/ 317 h 351"/>
                  <a:gd name="T90" fmla="*/ 568 w 1957"/>
                  <a:gd name="T91" fmla="*/ 308 h 351"/>
                  <a:gd name="T92" fmla="*/ 454 w 1957"/>
                  <a:gd name="T93" fmla="*/ 289 h 351"/>
                  <a:gd name="T94" fmla="*/ 329 w 1957"/>
                  <a:gd name="T95" fmla="*/ 259 h 351"/>
                  <a:gd name="T96" fmla="*/ 207 w 1957"/>
                  <a:gd name="T97" fmla="*/ 215 h 351"/>
                  <a:gd name="T98" fmla="*/ 100 w 1957"/>
                  <a:gd name="T99" fmla="*/ 153 h 351"/>
                  <a:gd name="T100" fmla="*/ 23 w 1957"/>
                  <a:gd name="T101" fmla="*/ 7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57" h="351">
                    <a:moveTo>
                      <a:pt x="0" y="23"/>
                    </a:moveTo>
                    <a:lnTo>
                      <a:pt x="2" y="23"/>
                    </a:lnTo>
                    <a:lnTo>
                      <a:pt x="10" y="23"/>
                    </a:lnTo>
                    <a:lnTo>
                      <a:pt x="23" y="23"/>
                    </a:lnTo>
                    <a:lnTo>
                      <a:pt x="40" y="22"/>
                    </a:lnTo>
                    <a:lnTo>
                      <a:pt x="60" y="22"/>
                    </a:lnTo>
                    <a:lnTo>
                      <a:pt x="82" y="22"/>
                    </a:lnTo>
                    <a:lnTo>
                      <a:pt x="106" y="21"/>
                    </a:lnTo>
                    <a:lnTo>
                      <a:pt x="131" y="21"/>
                    </a:lnTo>
                    <a:lnTo>
                      <a:pt x="157" y="21"/>
                    </a:lnTo>
                    <a:lnTo>
                      <a:pt x="183" y="20"/>
                    </a:lnTo>
                    <a:lnTo>
                      <a:pt x="207" y="20"/>
                    </a:lnTo>
                    <a:lnTo>
                      <a:pt x="231" y="20"/>
                    </a:lnTo>
                    <a:lnTo>
                      <a:pt x="252" y="18"/>
                    </a:lnTo>
                    <a:lnTo>
                      <a:pt x="271" y="18"/>
                    </a:lnTo>
                    <a:lnTo>
                      <a:pt x="287" y="18"/>
                    </a:lnTo>
                    <a:lnTo>
                      <a:pt x="297" y="18"/>
                    </a:lnTo>
                    <a:lnTo>
                      <a:pt x="310" y="18"/>
                    </a:lnTo>
                    <a:lnTo>
                      <a:pt x="329" y="18"/>
                    </a:lnTo>
                    <a:lnTo>
                      <a:pt x="355" y="18"/>
                    </a:lnTo>
                    <a:lnTo>
                      <a:pt x="386" y="18"/>
                    </a:lnTo>
                    <a:lnTo>
                      <a:pt x="420" y="17"/>
                    </a:lnTo>
                    <a:lnTo>
                      <a:pt x="458" y="17"/>
                    </a:lnTo>
                    <a:lnTo>
                      <a:pt x="498" y="17"/>
                    </a:lnTo>
                    <a:lnTo>
                      <a:pt x="537" y="16"/>
                    </a:lnTo>
                    <a:lnTo>
                      <a:pt x="576" y="16"/>
                    </a:lnTo>
                    <a:lnTo>
                      <a:pt x="613" y="16"/>
                    </a:lnTo>
                    <a:lnTo>
                      <a:pt x="649" y="16"/>
                    </a:lnTo>
                    <a:lnTo>
                      <a:pt x="679" y="15"/>
                    </a:lnTo>
                    <a:lnTo>
                      <a:pt x="705" y="15"/>
                    </a:lnTo>
                    <a:lnTo>
                      <a:pt x="725" y="15"/>
                    </a:lnTo>
                    <a:lnTo>
                      <a:pt x="737" y="15"/>
                    </a:lnTo>
                    <a:lnTo>
                      <a:pt x="742" y="15"/>
                    </a:lnTo>
                    <a:lnTo>
                      <a:pt x="1115" y="0"/>
                    </a:lnTo>
                    <a:lnTo>
                      <a:pt x="1738" y="3"/>
                    </a:lnTo>
                    <a:lnTo>
                      <a:pt x="1815" y="3"/>
                    </a:lnTo>
                    <a:lnTo>
                      <a:pt x="1876" y="7"/>
                    </a:lnTo>
                    <a:lnTo>
                      <a:pt x="1919" y="11"/>
                    </a:lnTo>
                    <a:lnTo>
                      <a:pt x="1950" y="3"/>
                    </a:lnTo>
                    <a:lnTo>
                      <a:pt x="1951" y="6"/>
                    </a:lnTo>
                    <a:lnTo>
                      <a:pt x="1953" y="11"/>
                    </a:lnTo>
                    <a:lnTo>
                      <a:pt x="1955" y="20"/>
                    </a:lnTo>
                    <a:lnTo>
                      <a:pt x="1957" y="31"/>
                    </a:lnTo>
                    <a:lnTo>
                      <a:pt x="1957" y="45"/>
                    </a:lnTo>
                    <a:lnTo>
                      <a:pt x="1954" y="59"/>
                    </a:lnTo>
                    <a:lnTo>
                      <a:pt x="1949" y="74"/>
                    </a:lnTo>
                    <a:lnTo>
                      <a:pt x="1938" y="89"/>
                    </a:lnTo>
                    <a:lnTo>
                      <a:pt x="1929" y="102"/>
                    </a:lnTo>
                    <a:lnTo>
                      <a:pt x="1928" y="115"/>
                    </a:lnTo>
                    <a:lnTo>
                      <a:pt x="1930" y="128"/>
                    </a:lnTo>
                    <a:lnTo>
                      <a:pt x="1936" y="141"/>
                    </a:lnTo>
                    <a:lnTo>
                      <a:pt x="1942" y="154"/>
                    </a:lnTo>
                    <a:lnTo>
                      <a:pt x="1946" y="170"/>
                    </a:lnTo>
                    <a:lnTo>
                      <a:pt x="1946" y="188"/>
                    </a:lnTo>
                    <a:lnTo>
                      <a:pt x="1942" y="208"/>
                    </a:lnTo>
                    <a:lnTo>
                      <a:pt x="1938" y="214"/>
                    </a:lnTo>
                    <a:lnTo>
                      <a:pt x="1932" y="220"/>
                    </a:lnTo>
                    <a:lnTo>
                      <a:pt x="1924" y="227"/>
                    </a:lnTo>
                    <a:lnTo>
                      <a:pt x="1915" y="234"/>
                    </a:lnTo>
                    <a:lnTo>
                      <a:pt x="1902" y="241"/>
                    </a:lnTo>
                    <a:lnTo>
                      <a:pt x="1888" y="249"/>
                    </a:lnTo>
                    <a:lnTo>
                      <a:pt x="1870" y="256"/>
                    </a:lnTo>
                    <a:lnTo>
                      <a:pt x="1851" y="264"/>
                    </a:lnTo>
                    <a:lnTo>
                      <a:pt x="1829" y="272"/>
                    </a:lnTo>
                    <a:lnTo>
                      <a:pt x="1806" y="280"/>
                    </a:lnTo>
                    <a:lnTo>
                      <a:pt x="1779" y="287"/>
                    </a:lnTo>
                    <a:lnTo>
                      <a:pt x="1750" y="295"/>
                    </a:lnTo>
                    <a:lnTo>
                      <a:pt x="1720" y="302"/>
                    </a:lnTo>
                    <a:lnTo>
                      <a:pt x="1687" y="309"/>
                    </a:lnTo>
                    <a:lnTo>
                      <a:pt x="1652" y="316"/>
                    </a:lnTo>
                    <a:lnTo>
                      <a:pt x="1614" y="323"/>
                    </a:lnTo>
                    <a:lnTo>
                      <a:pt x="1575" y="328"/>
                    </a:lnTo>
                    <a:lnTo>
                      <a:pt x="1533" y="334"/>
                    </a:lnTo>
                    <a:lnTo>
                      <a:pt x="1489" y="339"/>
                    </a:lnTo>
                    <a:lnTo>
                      <a:pt x="1443" y="342"/>
                    </a:lnTo>
                    <a:lnTo>
                      <a:pt x="1394" y="346"/>
                    </a:lnTo>
                    <a:lnTo>
                      <a:pt x="1344" y="349"/>
                    </a:lnTo>
                    <a:lnTo>
                      <a:pt x="1291" y="350"/>
                    </a:lnTo>
                    <a:lnTo>
                      <a:pt x="1235" y="351"/>
                    </a:lnTo>
                    <a:lnTo>
                      <a:pt x="1178" y="351"/>
                    </a:lnTo>
                    <a:lnTo>
                      <a:pt x="1118" y="351"/>
                    </a:lnTo>
                    <a:lnTo>
                      <a:pt x="1057" y="349"/>
                    </a:lnTo>
                    <a:lnTo>
                      <a:pt x="992" y="346"/>
                    </a:lnTo>
                    <a:lnTo>
                      <a:pt x="926" y="341"/>
                    </a:lnTo>
                    <a:lnTo>
                      <a:pt x="857" y="335"/>
                    </a:lnTo>
                    <a:lnTo>
                      <a:pt x="787" y="328"/>
                    </a:lnTo>
                    <a:lnTo>
                      <a:pt x="714" y="320"/>
                    </a:lnTo>
                    <a:lnTo>
                      <a:pt x="707" y="320"/>
                    </a:lnTo>
                    <a:lnTo>
                      <a:pt x="688" y="319"/>
                    </a:lnTo>
                    <a:lnTo>
                      <a:pt x="657" y="317"/>
                    </a:lnTo>
                    <a:lnTo>
                      <a:pt x="616" y="313"/>
                    </a:lnTo>
                    <a:lnTo>
                      <a:pt x="568" y="308"/>
                    </a:lnTo>
                    <a:lnTo>
                      <a:pt x="513" y="299"/>
                    </a:lnTo>
                    <a:lnTo>
                      <a:pt x="454" y="289"/>
                    </a:lnTo>
                    <a:lnTo>
                      <a:pt x="392" y="275"/>
                    </a:lnTo>
                    <a:lnTo>
                      <a:pt x="329" y="259"/>
                    </a:lnTo>
                    <a:lnTo>
                      <a:pt x="267" y="240"/>
                    </a:lnTo>
                    <a:lnTo>
                      <a:pt x="207" y="215"/>
                    </a:lnTo>
                    <a:lnTo>
                      <a:pt x="151" y="187"/>
                    </a:lnTo>
                    <a:lnTo>
                      <a:pt x="100" y="153"/>
                    </a:lnTo>
                    <a:lnTo>
                      <a:pt x="57" y="115"/>
                    </a:lnTo>
                    <a:lnTo>
                      <a:pt x="23" y="7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8" name="Freeform 242"/>
              <p:cNvSpPr>
                <a:spLocks/>
              </p:cNvSpPr>
              <p:nvPr/>
            </p:nvSpPr>
            <p:spPr bwMode="auto">
              <a:xfrm>
                <a:off x="4964" y="1331"/>
                <a:ext cx="94" cy="57"/>
              </a:xfrm>
              <a:custGeom>
                <a:avLst/>
                <a:gdLst>
                  <a:gd name="T0" fmla="*/ 0 w 378"/>
                  <a:gd name="T1" fmla="*/ 185 h 227"/>
                  <a:gd name="T2" fmla="*/ 1 w 378"/>
                  <a:gd name="T3" fmla="*/ 178 h 227"/>
                  <a:gd name="T4" fmla="*/ 7 w 378"/>
                  <a:gd name="T5" fmla="*/ 160 h 227"/>
                  <a:gd name="T6" fmla="*/ 15 w 378"/>
                  <a:gd name="T7" fmla="*/ 133 h 227"/>
                  <a:gd name="T8" fmla="*/ 29 w 378"/>
                  <a:gd name="T9" fmla="*/ 102 h 227"/>
                  <a:gd name="T10" fmla="*/ 47 w 378"/>
                  <a:gd name="T11" fmla="*/ 71 h 227"/>
                  <a:gd name="T12" fmla="*/ 70 w 378"/>
                  <a:gd name="T13" fmla="*/ 41 h 227"/>
                  <a:gd name="T14" fmla="*/ 100 w 378"/>
                  <a:gd name="T15" fmla="*/ 18 h 227"/>
                  <a:gd name="T16" fmla="*/ 136 w 378"/>
                  <a:gd name="T17" fmla="*/ 3 h 227"/>
                  <a:gd name="T18" fmla="*/ 256 w 378"/>
                  <a:gd name="T19" fmla="*/ 0 h 227"/>
                  <a:gd name="T20" fmla="*/ 275 w 378"/>
                  <a:gd name="T21" fmla="*/ 119 h 227"/>
                  <a:gd name="T22" fmla="*/ 378 w 378"/>
                  <a:gd name="T23" fmla="*/ 154 h 227"/>
                  <a:gd name="T24" fmla="*/ 371 w 378"/>
                  <a:gd name="T25" fmla="*/ 227 h 227"/>
                  <a:gd name="T26" fmla="*/ 0 w 378"/>
                  <a:gd name="T27" fmla="*/ 18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8" h="227">
                    <a:moveTo>
                      <a:pt x="0" y="185"/>
                    </a:moveTo>
                    <a:lnTo>
                      <a:pt x="1" y="178"/>
                    </a:lnTo>
                    <a:lnTo>
                      <a:pt x="7" y="160"/>
                    </a:lnTo>
                    <a:lnTo>
                      <a:pt x="15" y="133"/>
                    </a:lnTo>
                    <a:lnTo>
                      <a:pt x="29" y="102"/>
                    </a:lnTo>
                    <a:lnTo>
                      <a:pt x="47" y="71"/>
                    </a:lnTo>
                    <a:lnTo>
                      <a:pt x="70" y="41"/>
                    </a:lnTo>
                    <a:lnTo>
                      <a:pt x="100" y="18"/>
                    </a:lnTo>
                    <a:lnTo>
                      <a:pt x="136" y="3"/>
                    </a:lnTo>
                    <a:lnTo>
                      <a:pt x="256" y="0"/>
                    </a:lnTo>
                    <a:lnTo>
                      <a:pt x="275" y="119"/>
                    </a:lnTo>
                    <a:lnTo>
                      <a:pt x="378" y="154"/>
                    </a:lnTo>
                    <a:lnTo>
                      <a:pt x="371" y="227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9" name="Freeform 243"/>
              <p:cNvSpPr>
                <a:spLocks/>
              </p:cNvSpPr>
              <p:nvPr/>
            </p:nvSpPr>
            <p:spPr bwMode="auto">
              <a:xfrm>
                <a:off x="4880" y="1362"/>
                <a:ext cx="3" cy="8"/>
              </a:xfrm>
              <a:custGeom>
                <a:avLst/>
                <a:gdLst>
                  <a:gd name="T0" fmla="*/ 3 w 13"/>
                  <a:gd name="T1" fmla="*/ 33 h 33"/>
                  <a:gd name="T2" fmla="*/ 13 w 13"/>
                  <a:gd name="T3" fmla="*/ 1 h 33"/>
                  <a:gd name="T4" fmla="*/ 10 w 13"/>
                  <a:gd name="T5" fmla="*/ 1 h 33"/>
                  <a:gd name="T6" fmla="*/ 8 w 13"/>
                  <a:gd name="T7" fmla="*/ 0 h 33"/>
                  <a:gd name="T8" fmla="*/ 5 w 13"/>
                  <a:gd name="T9" fmla="*/ 0 h 33"/>
                  <a:gd name="T10" fmla="*/ 2 w 13"/>
                  <a:gd name="T11" fmla="*/ 0 h 33"/>
                  <a:gd name="T12" fmla="*/ 0 w 13"/>
                  <a:gd name="T13" fmla="*/ 33 h 33"/>
                  <a:gd name="T14" fmla="*/ 3 w 13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3">
                    <a:moveTo>
                      <a:pt x="3" y="33"/>
                    </a:moveTo>
                    <a:lnTo>
                      <a:pt x="13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3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0" name="Freeform 244"/>
              <p:cNvSpPr>
                <a:spLocks/>
              </p:cNvSpPr>
              <p:nvPr/>
            </p:nvSpPr>
            <p:spPr bwMode="auto">
              <a:xfrm>
                <a:off x="4920" y="1366"/>
                <a:ext cx="7" cy="7"/>
              </a:xfrm>
              <a:custGeom>
                <a:avLst/>
                <a:gdLst>
                  <a:gd name="T0" fmla="*/ 17 w 28"/>
                  <a:gd name="T1" fmla="*/ 30 h 30"/>
                  <a:gd name="T2" fmla="*/ 28 w 28"/>
                  <a:gd name="T3" fmla="*/ 1 h 30"/>
                  <a:gd name="T4" fmla="*/ 23 w 28"/>
                  <a:gd name="T5" fmla="*/ 1 h 30"/>
                  <a:gd name="T6" fmla="*/ 17 w 28"/>
                  <a:gd name="T7" fmla="*/ 0 h 30"/>
                  <a:gd name="T8" fmla="*/ 13 w 28"/>
                  <a:gd name="T9" fmla="*/ 0 h 30"/>
                  <a:gd name="T10" fmla="*/ 7 w 28"/>
                  <a:gd name="T11" fmla="*/ 0 h 30"/>
                  <a:gd name="T12" fmla="*/ 0 w 28"/>
                  <a:gd name="T13" fmla="*/ 29 h 30"/>
                  <a:gd name="T14" fmla="*/ 17 w 2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0">
                    <a:moveTo>
                      <a:pt x="17" y="30"/>
                    </a:moveTo>
                    <a:lnTo>
                      <a:pt x="28" y="1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29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1" name="Freeform 245"/>
              <p:cNvSpPr>
                <a:spLocks/>
              </p:cNvSpPr>
              <p:nvPr/>
            </p:nvSpPr>
            <p:spPr bwMode="auto">
              <a:xfrm>
                <a:off x="4736" y="1477"/>
                <a:ext cx="1" cy="0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2 w 4"/>
                  <a:gd name="T5" fmla="*/ 1 h 1"/>
                  <a:gd name="T6" fmla="*/ 3 w 4"/>
                  <a:gd name="T7" fmla="*/ 1 h 1"/>
                  <a:gd name="T8" fmla="*/ 4 w 4"/>
                  <a:gd name="T9" fmla="*/ 0 h 1"/>
                  <a:gd name="T10" fmla="*/ 3 w 4"/>
                  <a:gd name="T11" fmla="*/ 0 h 1"/>
                  <a:gd name="T12" fmla="*/ 2 w 4"/>
                  <a:gd name="T13" fmla="*/ 0 h 1"/>
                  <a:gd name="T14" fmla="*/ 1 w 4"/>
                  <a:gd name="T15" fmla="*/ 0 h 1"/>
                  <a:gd name="T16" fmla="*/ 0 w 4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2" name="Freeform 246"/>
              <p:cNvSpPr>
                <a:spLocks/>
              </p:cNvSpPr>
              <p:nvPr/>
            </p:nvSpPr>
            <p:spPr bwMode="auto">
              <a:xfrm>
                <a:off x="4864" y="1365"/>
                <a:ext cx="3" cy="23"/>
              </a:xfrm>
              <a:custGeom>
                <a:avLst/>
                <a:gdLst>
                  <a:gd name="T0" fmla="*/ 10 w 13"/>
                  <a:gd name="T1" fmla="*/ 67 h 93"/>
                  <a:gd name="T2" fmla="*/ 13 w 13"/>
                  <a:gd name="T3" fmla="*/ 0 h 93"/>
                  <a:gd name="T4" fmla="*/ 0 w 13"/>
                  <a:gd name="T5" fmla="*/ 3 h 93"/>
                  <a:gd name="T6" fmla="*/ 5 w 13"/>
                  <a:gd name="T7" fmla="*/ 93 h 93"/>
                  <a:gd name="T8" fmla="*/ 10 w 13"/>
                  <a:gd name="T9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3">
                    <a:moveTo>
                      <a:pt x="10" y="67"/>
                    </a:moveTo>
                    <a:lnTo>
                      <a:pt x="13" y="0"/>
                    </a:lnTo>
                    <a:lnTo>
                      <a:pt x="0" y="3"/>
                    </a:lnTo>
                    <a:lnTo>
                      <a:pt x="5" y="93"/>
                    </a:lnTo>
                    <a:lnTo>
                      <a:pt x="1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3" name="Freeform 247"/>
              <p:cNvSpPr>
                <a:spLocks/>
              </p:cNvSpPr>
              <p:nvPr/>
            </p:nvSpPr>
            <p:spPr bwMode="auto">
              <a:xfrm>
                <a:off x="4830" y="1371"/>
                <a:ext cx="9" cy="9"/>
              </a:xfrm>
              <a:custGeom>
                <a:avLst/>
                <a:gdLst>
                  <a:gd name="T0" fmla="*/ 34 w 35"/>
                  <a:gd name="T1" fmla="*/ 30 h 37"/>
                  <a:gd name="T2" fmla="*/ 35 w 35"/>
                  <a:gd name="T3" fmla="*/ 0 h 37"/>
                  <a:gd name="T4" fmla="*/ 0 w 35"/>
                  <a:gd name="T5" fmla="*/ 8 h 37"/>
                  <a:gd name="T6" fmla="*/ 7 w 35"/>
                  <a:gd name="T7" fmla="*/ 37 h 37"/>
                  <a:gd name="T8" fmla="*/ 13 w 35"/>
                  <a:gd name="T9" fmla="*/ 34 h 37"/>
                  <a:gd name="T10" fmla="*/ 20 w 35"/>
                  <a:gd name="T11" fmla="*/ 33 h 37"/>
                  <a:gd name="T12" fmla="*/ 27 w 35"/>
                  <a:gd name="T13" fmla="*/ 31 h 37"/>
                  <a:gd name="T14" fmla="*/ 34 w 35"/>
                  <a:gd name="T1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7">
                    <a:moveTo>
                      <a:pt x="34" y="30"/>
                    </a:moveTo>
                    <a:lnTo>
                      <a:pt x="35" y="0"/>
                    </a:lnTo>
                    <a:lnTo>
                      <a:pt x="0" y="8"/>
                    </a:lnTo>
                    <a:lnTo>
                      <a:pt x="7" y="37"/>
                    </a:lnTo>
                    <a:lnTo>
                      <a:pt x="13" y="34"/>
                    </a:lnTo>
                    <a:lnTo>
                      <a:pt x="20" y="33"/>
                    </a:lnTo>
                    <a:lnTo>
                      <a:pt x="27" y="31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4" name="Freeform 248"/>
              <p:cNvSpPr>
                <a:spLocks/>
              </p:cNvSpPr>
              <p:nvPr/>
            </p:nvSpPr>
            <p:spPr bwMode="auto">
              <a:xfrm>
                <a:off x="4737" y="1362"/>
                <a:ext cx="423" cy="117"/>
              </a:xfrm>
              <a:custGeom>
                <a:avLst/>
                <a:gdLst>
                  <a:gd name="T0" fmla="*/ 1192 w 1692"/>
                  <a:gd name="T1" fmla="*/ 422 h 469"/>
                  <a:gd name="T2" fmla="*/ 1370 w 1692"/>
                  <a:gd name="T3" fmla="*/ 422 h 469"/>
                  <a:gd name="T4" fmla="*/ 1450 w 1692"/>
                  <a:gd name="T5" fmla="*/ 397 h 469"/>
                  <a:gd name="T6" fmla="*/ 1441 w 1692"/>
                  <a:gd name="T7" fmla="*/ 390 h 469"/>
                  <a:gd name="T8" fmla="*/ 1447 w 1692"/>
                  <a:gd name="T9" fmla="*/ 371 h 469"/>
                  <a:gd name="T10" fmla="*/ 1409 w 1692"/>
                  <a:gd name="T11" fmla="*/ 320 h 469"/>
                  <a:gd name="T12" fmla="*/ 1372 w 1692"/>
                  <a:gd name="T13" fmla="*/ 292 h 469"/>
                  <a:gd name="T14" fmla="*/ 1410 w 1692"/>
                  <a:gd name="T15" fmla="*/ 246 h 469"/>
                  <a:gd name="T16" fmla="*/ 1425 w 1692"/>
                  <a:gd name="T17" fmla="*/ 263 h 469"/>
                  <a:gd name="T18" fmla="*/ 1403 w 1692"/>
                  <a:gd name="T19" fmla="*/ 279 h 469"/>
                  <a:gd name="T20" fmla="*/ 1441 w 1692"/>
                  <a:gd name="T21" fmla="*/ 298 h 469"/>
                  <a:gd name="T22" fmla="*/ 1434 w 1692"/>
                  <a:gd name="T23" fmla="*/ 319 h 469"/>
                  <a:gd name="T24" fmla="*/ 1480 w 1692"/>
                  <a:gd name="T25" fmla="*/ 320 h 469"/>
                  <a:gd name="T26" fmla="*/ 1489 w 1692"/>
                  <a:gd name="T27" fmla="*/ 303 h 469"/>
                  <a:gd name="T28" fmla="*/ 1459 w 1692"/>
                  <a:gd name="T29" fmla="*/ 295 h 469"/>
                  <a:gd name="T30" fmla="*/ 1487 w 1692"/>
                  <a:gd name="T31" fmla="*/ 284 h 469"/>
                  <a:gd name="T32" fmla="*/ 1516 w 1692"/>
                  <a:gd name="T33" fmla="*/ 305 h 469"/>
                  <a:gd name="T34" fmla="*/ 1619 w 1692"/>
                  <a:gd name="T35" fmla="*/ 283 h 469"/>
                  <a:gd name="T36" fmla="*/ 1587 w 1692"/>
                  <a:gd name="T37" fmla="*/ 254 h 469"/>
                  <a:gd name="T38" fmla="*/ 1530 w 1692"/>
                  <a:gd name="T39" fmla="*/ 226 h 469"/>
                  <a:gd name="T40" fmla="*/ 1467 w 1692"/>
                  <a:gd name="T41" fmla="*/ 218 h 469"/>
                  <a:gd name="T42" fmla="*/ 1394 w 1692"/>
                  <a:gd name="T43" fmla="*/ 227 h 469"/>
                  <a:gd name="T44" fmla="*/ 1218 w 1692"/>
                  <a:gd name="T45" fmla="*/ 48 h 469"/>
                  <a:gd name="T46" fmla="*/ 950 w 1692"/>
                  <a:gd name="T47" fmla="*/ 31 h 469"/>
                  <a:gd name="T48" fmla="*/ 865 w 1692"/>
                  <a:gd name="T49" fmla="*/ 55 h 469"/>
                  <a:gd name="T50" fmla="*/ 859 w 1692"/>
                  <a:gd name="T51" fmla="*/ 159 h 469"/>
                  <a:gd name="T52" fmla="*/ 606 w 1692"/>
                  <a:gd name="T53" fmla="*/ 127 h 469"/>
                  <a:gd name="T54" fmla="*/ 719 w 1692"/>
                  <a:gd name="T55" fmla="*/ 14 h 469"/>
                  <a:gd name="T56" fmla="*/ 586 w 1692"/>
                  <a:gd name="T57" fmla="*/ 1 h 469"/>
                  <a:gd name="T58" fmla="*/ 574 w 1692"/>
                  <a:gd name="T59" fmla="*/ 0 h 469"/>
                  <a:gd name="T60" fmla="*/ 533 w 1692"/>
                  <a:gd name="T61" fmla="*/ 40 h 469"/>
                  <a:gd name="T62" fmla="*/ 414 w 1692"/>
                  <a:gd name="T63" fmla="*/ 66 h 469"/>
                  <a:gd name="T64" fmla="*/ 474 w 1692"/>
                  <a:gd name="T65" fmla="*/ 55 h 469"/>
                  <a:gd name="T66" fmla="*/ 314 w 1692"/>
                  <a:gd name="T67" fmla="*/ 90 h 469"/>
                  <a:gd name="T68" fmla="*/ 379 w 1692"/>
                  <a:gd name="T69" fmla="*/ 74 h 469"/>
                  <a:gd name="T70" fmla="*/ 235 w 1692"/>
                  <a:gd name="T71" fmla="*/ 330 h 469"/>
                  <a:gd name="T72" fmla="*/ 185 w 1692"/>
                  <a:gd name="T73" fmla="*/ 357 h 469"/>
                  <a:gd name="T74" fmla="*/ 207 w 1692"/>
                  <a:gd name="T75" fmla="*/ 389 h 469"/>
                  <a:gd name="T76" fmla="*/ 242 w 1692"/>
                  <a:gd name="T77" fmla="*/ 404 h 469"/>
                  <a:gd name="T78" fmla="*/ 233 w 1692"/>
                  <a:gd name="T79" fmla="*/ 411 h 469"/>
                  <a:gd name="T80" fmla="*/ 198 w 1692"/>
                  <a:gd name="T81" fmla="*/ 431 h 469"/>
                  <a:gd name="T82" fmla="*/ 171 w 1692"/>
                  <a:gd name="T83" fmla="*/ 424 h 469"/>
                  <a:gd name="T84" fmla="*/ 117 w 1692"/>
                  <a:gd name="T85" fmla="*/ 422 h 469"/>
                  <a:gd name="T86" fmla="*/ 376 w 1692"/>
                  <a:gd name="T87" fmla="*/ 428 h 469"/>
                  <a:gd name="T88" fmla="*/ 438 w 1692"/>
                  <a:gd name="T89" fmla="*/ 442 h 469"/>
                  <a:gd name="T90" fmla="*/ 233 w 1692"/>
                  <a:gd name="T91" fmla="*/ 450 h 469"/>
                  <a:gd name="T92" fmla="*/ 29 w 1692"/>
                  <a:gd name="T93" fmla="*/ 458 h 469"/>
                  <a:gd name="T94" fmla="*/ 53 w 1692"/>
                  <a:gd name="T95" fmla="*/ 469 h 469"/>
                  <a:gd name="T96" fmla="*/ 189 w 1692"/>
                  <a:gd name="T97" fmla="*/ 466 h 469"/>
                  <a:gd name="T98" fmla="*/ 321 w 1692"/>
                  <a:gd name="T99" fmla="*/ 463 h 469"/>
                  <a:gd name="T100" fmla="*/ 578 w 1692"/>
                  <a:gd name="T101" fmla="*/ 465 h 469"/>
                  <a:gd name="T102" fmla="*/ 827 w 1692"/>
                  <a:gd name="T103" fmla="*/ 466 h 469"/>
                  <a:gd name="T104" fmla="*/ 1072 w 1692"/>
                  <a:gd name="T105" fmla="*/ 465 h 469"/>
                  <a:gd name="T106" fmla="*/ 1316 w 1692"/>
                  <a:gd name="T107" fmla="*/ 461 h 469"/>
                  <a:gd name="T108" fmla="*/ 1486 w 1692"/>
                  <a:gd name="T109" fmla="*/ 454 h 469"/>
                  <a:gd name="T110" fmla="*/ 1586 w 1692"/>
                  <a:gd name="T111" fmla="*/ 451 h 469"/>
                  <a:gd name="T112" fmla="*/ 1692 w 1692"/>
                  <a:gd name="T113" fmla="*/ 449 h 469"/>
                  <a:gd name="T114" fmla="*/ 1444 w 1692"/>
                  <a:gd name="T115" fmla="*/ 435 h 469"/>
                  <a:gd name="T116" fmla="*/ 1162 w 1692"/>
                  <a:gd name="T117" fmla="*/ 433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2" h="469">
                    <a:moveTo>
                      <a:pt x="1042" y="425"/>
                    </a:moveTo>
                    <a:lnTo>
                      <a:pt x="1066" y="424"/>
                    </a:lnTo>
                    <a:lnTo>
                      <a:pt x="1090" y="423"/>
                    </a:lnTo>
                    <a:lnTo>
                      <a:pt x="1116" y="423"/>
                    </a:lnTo>
                    <a:lnTo>
                      <a:pt x="1141" y="423"/>
                    </a:lnTo>
                    <a:lnTo>
                      <a:pt x="1165" y="422"/>
                    </a:lnTo>
                    <a:lnTo>
                      <a:pt x="1192" y="422"/>
                    </a:lnTo>
                    <a:lnTo>
                      <a:pt x="1217" y="422"/>
                    </a:lnTo>
                    <a:lnTo>
                      <a:pt x="1243" y="422"/>
                    </a:lnTo>
                    <a:lnTo>
                      <a:pt x="1268" y="422"/>
                    </a:lnTo>
                    <a:lnTo>
                      <a:pt x="1294" y="422"/>
                    </a:lnTo>
                    <a:lnTo>
                      <a:pt x="1320" y="422"/>
                    </a:lnTo>
                    <a:lnTo>
                      <a:pt x="1345" y="422"/>
                    </a:lnTo>
                    <a:lnTo>
                      <a:pt x="1370" y="422"/>
                    </a:lnTo>
                    <a:lnTo>
                      <a:pt x="1396" y="420"/>
                    </a:lnTo>
                    <a:lnTo>
                      <a:pt x="1421" y="419"/>
                    </a:lnTo>
                    <a:lnTo>
                      <a:pt x="1447" y="418"/>
                    </a:lnTo>
                    <a:lnTo>
                      <a:pt x="1447" y="412"/>
                    </a:lnTo>
                    <a:lnTo>
                      <a:pt x="1447" y="407"/>
                    </a:lnTo>
                    <a:lnTo>
                      <a:pt x="1448" y="402"/>
                    </a:lnTo>
                    <a:lnTo>
                      <a:pt x="1450" y="397"/>
                    </a:lnTo>
                    <a:lnTo>
                      <a:pt x="1403" y="395"/>
                    </a:lnTo>
                    <a:lnTo>
                      <a:pt x="1409" y="390"/>
                    </a:lnTo>
                    <a:lnTo>
                      <a:pt x="1414" y="388"/>
                    </a:lnTo>
                    <a:lnTo>
                      <a:pt x="1421" y="388"/>
                    </a:lnTo>
                    <a:lnTo>
                      <a:pt x="1428" y="389"/>
                    </a:lnTo>
                    <a:lnTo>
                      <a:pt x="1435" y="390"/>
                    </a:lnTo>
                    <a:lnTo>
                      <a:pt x="1441" y="390"/>
                    </a:lnTo>
                    <a:lnTo>
                      <a:pt x="1448" y="388"/>
                    </a:lnTo>
                    <a:lnTo>
                      <a:pt x="1453" y="383"/>
                    </a:lnTo>
                    <a:lnTo>
                      <a:pt x="1453" y="380"/>
                    </a:lnTo>
                    <a:lnTo>
                      <a:pt x="1455" y="377"/>
                    </a:lnTo>
                    <a:lnTo>
                      <a:pt x="1456" y="374"/>
                    </a:lnTo>
                    <a:lnTo>
                      <a:pt x="1457" y="371"/>
                    </a:lnTo>
                    <a:lnTo>
                      <a:pt x="1447" y="371"/>
                    </a:lnTo>
                    <a:lnTo>
                      <a:pt x="1432" y="373"/>
                    </a:lnTo>
                    <a:lnTo>
                      <a:pt x="1422" y="371"/>
                    </a:lnTo>
                    <a:lnTo>
                      <a:pt x="1415" y="364"/>
                    </a:lnTo>
                    <a:lnTo>
                      <a:pt x="1411" y="355"/>
                    </a:lnTo>
                    <a:lnTo>
                      <a:pt x="1410" y="344"/>
                    </a:lnTo>
                    <a:lnTo>
                      <a:pt x="1409" y="332"/>
                    </a:lnTo>
                    <a:lnTo>
                      <a:pt x="1409" y="320"/>
                    </a:lnTo>
                    <a:lnTo>
                      <a:pt x="1409" y="310"/>
                    </a:lnTo>
                    <a:lnTo>
                      <a:pt x="1402" y="307"/>
                    </a:lnTo>
                    <a:lnTo>
                      <a:pt x="1395" y="303"/>
                    </a:lnTo>
                    <a:lnTo>
                      <a:pt x="1387" y="301"/>
                    </a:lnTo>
                    <a:lnTo>
                      <a:pt x="1379" y="305"/>
                    </a:lnTo>
                    <a:lnTo>
                      <a:pt x="1373" y="299"/>
                    </a:lnTo>
                    <a:lnTo>
                      <a:pt x="1372" y="292"/>
                    </a:lnTo>
                    <a:lnTo>
                      <a:pt x="1373" y="284"/>
                    </a:lnTo>
                    <a:lnTo>
                      <a:pt x="1372" y="276"/>
                    </a:lnTo>
                    <a:lnTo>
                      <a:pt x="1370" y="261"/>
                    </a:lnTo>
                    <a:lnTo>
                      <a:pt x="1375" y="252"/>
                    </a:lnTo>
                    <a:lnTo>
                      <a:pt x="1384" y="248"/>
                    </a:lnTo>
                    <a:lnTo>
                      <a:pt x="1396" y="246"/>
                    </a:lnTo>
                    <a:lnTo>
                      <a:pt x="1410" y="246"/>
                    </a:lnTo>
                    <a:lnTo>
                      <a:pt x="1423" y="248"/>
                    </a:lnTo>
                    <a:lnTo>
                      <a:pt x="1436" y="249"/>
                    </a:lnTo>
                    <a:lnTo>
                      <a:pt x="1447" y="248"/>
                    </a:lnTo>
                    <a:lnTo>
                      <a:pt x="1445" y="259"/>
                    </a:lnTo>
                    <a:lnTo>
                      <a:pt x="1441" y="265"/>
                    </a:lnTo>
                    <a:lnTo>
                      <a:pt x="1434" y="265"/>
                    </a:lnTo>
                    <a:lnTo>
                      <a:pt x="1425" y="263"/>
                    </a:lnTo>
                    <a:lnTo>
                      <a:pt x="1415" y="259"/>
                    </a:lnTo>
                    <a:lnTo>
                      <a:pt x="1405" y="257"/>
                    </a:lnTo>
                    <a:lnTo>
                      <a:pt x="1395" y="257"/>
                    </a:lnTo>
                    <a:lnTo>
                      <a:pt x="1385" y="261"/>
                    </a:lnTo>
                    <a:lnTo>
                      <a:pt x="1385" y="279"/>
                    </a:lnTo>
                    <a:lnTo>
                      <a:pt x="1395" y="280"/>
                    </a:lnTo>
                    <a:lnTo>
                      <a:pt x="1403" y="279"/>
                    </a:lnTo>
                    <a:lnTo>
                      <a:pt x="1412" y="279"/>
                    </a:lnTo>
                    <a:lnTo>
                      <a:pt x="1420" y="278"/>
                    </a:lnTo>
                    <a:lnTo>
                      <a:pt x="1427" y="279"/>
                    </a:lnTo>
                    <a:lnTo>
                      <a:pt x="1435" y="280"/>
                    </a:lnTo>
                    <a:lnTo>
                      <a:pt x="1441" y="284"/>
                    </a:lnTo>
                    <a:lnTo>
                      <a:pt x="1447" y="292"/>
                    </a:lnTo>
                    <a:lnTo>
                      <a:pt x="1441" y="298"/>
                    </a:lnTo>
                    <a:lnTo>
                      <a:pt x="1434" y="299"/>
                    </a:lnTo>
                    <a:lnTo>
                      <a:pt x="1427" y="298"/>
                    </a:lnTo>
                    <a:lnTo>
                      <a:pt x="1420" y="298"/>
                    </a:lnTo>
                    <a:lnTo>
                      <a:pt x="1420" y="307"/>
                    </a:lnTo>
                    <a:lnTo>
                      <a:pt x="1422" y="313"/>
                    </a:lnTo>
                    <a:lnTo>
                      <a:pt x="1427" y="317"/>
                    </a:lnTo>
                    <a:lnTo>
                      <a:pt x="1434" y="319"/>
                    </a:lnTo>
                    <a:lnTo>
                      <a:pt x="1442" y="319"/>
                    </a:lnTo>
                    <a:lnTo>
                      <a:pt x="1450" y="320"/>
                    </a:lnTo>
                    <a:lnTo>
                      <a:pt x="1457" y="320"/>
                    </a:lnTo>
                    <a:lnTo>
                      <a:pt x="1464" y="322"/>
                    </a:lnTo>
                    <a:lnTo>
                      <a:pt x="1468" y="320"/>
                    </a:lnTo>
                    <a:lnTo>
                      <a:pt x="1474" y="320"/>
                    </a:lnTo>
                    <a:lnTo>
                      <a:pt x="1480" y="320"/>
                    </a:lnTo>
                    <a:lnTo>
                      <a:pt x="1486" y="319"/>
                    </a:lnTo>
                    <a:lnTo>
                      <a:pt x="1491" y="319"/>
                    </a:lnTo>
                    <a:lnTo>
                      <a:pt x="1495" y="317"/>
                    </a:lnTo>
                    <a:lnTo>
                      <a:pt x="1498" y="312"/>
                    </a:lnTo>
                    <a:lnTo>
                      <a:pt x="1498" y="305"/>
                    </a:lnTo>
                    <a:lnTo>
                      <a:pt x="1494" y="303"/>
                    </a:lnTo>
                    <a:lnTo>
                      <a:pt x="1489" y="303"/>
                    </a:lnTo>
                    <a:lnTo>
                      <a:pt x="1483" y="303"/>
                    </a:lnTo>
                    <a:lnTo>
                      <a:pt x="1479" y="303"/>
                    </a:lnTo>
                    <a:lnTo>
                      <a:pt x="1474" y="303"/>
                    </a:lnTo>
                    <a:lnTo>
                      <a:pt x="1468" y="302"/>
                    </a:lnTo>
                    <a:lnTo>
                      <a:pt x="1464" y="301"/>
                    </a:lnTo>
                    <a:lnTo>
                      <a:pt x="1459" y="298"/>
                    </a:lnTo>
                    <a:lnTo>
                      <a:pt x="1459" y="295"/>
                    </a:lnTo>
                    <a:lnTo>
                      <a:pt x="1462" y="291"/>
                    </a:lnTo>
                    <a:lnTo>
                      <a:pt x="1465" y="289"/>
                    </a:lnTo>
                    <a:lnTo>
                      <a:pt x="1467" y="286"/>
                    </a:lnTo>
                    <a:lnTo>
                      <a:pt x="1472" y="287"/>
                    </a:lnTo>
                    <a:lnTo>
                      <a:pt x="1476" y="287"/>
                    </a:lnTo>
                    <a:lnTo>
                      <a:pt x="1482" y="286"/>
                    </a:lnTo>
                    <a:lnTo>
                      <a:pt x="1487" y="284"/>
                    </a:lnTo>
                    <a:lnTo>
                      <a:pt x="1493" y="283"/>
                    </a:lnTo>
                    <a:lnTo>
                      <a:pt x="1497" y="281"/>
                    </a:lnTo>
                    <a:lnTo>
                      <a:pt x="1503" y="280"/>
                    </a:lnTo>
                    <a:lnTo>
                      <a:pt x="1508" y="279"/>
                    </a:lnTo>
                    <a:lnTo>
                      <a:pt x="1518" y="286"/>
                    </a:lnTo>
                    <a:lnTo>
                      <a:pt x="1518" y="295"/>
                    </a:lnTo>
                    <a:lnTo>
                      <a:pt x="1516" y="305"/>
                    </a:lnTo>
                    <a:lnTo>
                      <a:pt x="1518" y="316"/>
                    </a:lnTo>
                    <a:lnTo>
                      <a:pt x="1630" y="316"/>
                    </a:lnTo>
                    <a:lnTo>
                      <a:pt x="1647" y="289"/>
                    </a:lnTo>
                    <a:lnTo>
                      <a:pt x="1641" y="284"/>
                    </a:lnTo>
                    <a:lnTo>
                      <a:pt x="1634" y="283"/>
                    </a:lnTo>
                    <a:lnTo>
                      <a:pt x="1627" y="283"/>
                    </a:lnTo>
                    <a:lnTo>
                      <a:pt x="1619" y="283"/>
                    </a:lnTo>
                    <a:lnTo>
                      <a:pt x="1612" y="284"/>
                    </a:lnTo>
                    <a:lnTo>
                      <a:pt x="1604" y="284"/>
                    </a:lnTo>
                    <a:lnTo>
                      <a:pt x="1598" y="284"/>
                    </a:lnTo>
                    <a:lnTo>
                      <a:pt x="1591" y="281"/>
                    </a:lnTo>
                    <a:lnTo>
                      <a:pt x="1593" y="271"/>
                    </a:lnTo>
                    <a:lnTo>
                      <a:pt x="1592" y="263"/>
                    </a:lnTo>
                    <a:lnTo>
                      <a:pt x="1587" y="254"/>
                    </a:lnTo>
                    <a:lnTo>
                      <a:pt x="1579" y="246"/>
                    </a:lnTo>
                    <a:lnTo>
                      <a:pt x="1571" y="239"/>
                    </a:lnTo>
                    <a:lnTo>
                      <a:pt x="1563" y="231"/>
                    </a:lnTo>
                    <a:lnTo>
                      <a:pt x="1555" y="225"/>
                    </a:lnTo>
                    <a:lnTo>
                      <a:pt x="1549" y="218"/>
                    </a:lnTo>
                    <a:lnTo>
                      <a:pt x="1540" y="222"/>
                    </a:lnTo>
                    <a:lnTo>
                      <a:pt x="1530" y="226"/>
                    </a:lnTo>
                    <a:lnTo>
                      <a:pt x="1518" y="228"/>
                    </a:lnTo>
                    <a:lnTo>
                      <a:pt x="1506" y="229"/>
                    </a:lnTo>
                    <a:lnTo>
                      <a:pt x="1495" y="228"/>
                    </a:lnTo>
                    <a:lnTo>
                      <a:pt x="1485" y="227"/>
                    </a:lnTo>
                    <a:lnTo>
                      <a:pt x="1473" y="225"/>
                    </a:lnTo>
                    <a:lnTo>
                      <a:pt x="1464" y="221"/>
                    </a:lnTo>
                    <a:lnTo>
                      <a:pt x="1467" y="218"/>
                    </a:lnTo>
                    <a:lnTo>
                      <a:pt x="1447" y="218"/>
                    </a:lnTo>
                    <a:lnTo>
                      <a:pt x="1441" y="223"/>
                    </a:lnTo>
                    <a:lnTo>
                      <a:pt x="1434" y="227"/>
                    </a:lnTo>
                    <a:lnTo>
                      <a:pt x="1425" y="228"/>
                    </a:lnTo>
                    <a:lnTo>
                      <a:pt x="1414" y="229"/>
                    </a:lnTo>
                    <a:lnTo>
                      <a:pt x="1404" y="228"/>
                    </a:lnTo>
                    <a:lnTo>
                      <a:pt x="1394" y="227"/>
                    </a:lnTo>
                    <a:lnTo>
                      <a:pt x="1384" y="226"/>
                    </a:lnTo>
                    <a:lnTo>
                      <a:pt x="1375" y="225"/>
                    </a:lnTo>
                    <a:lnTo>
                      <a:pt x="1375" y="61"/>
                    </a:lnTo>
                    <a:lnTo>
                      <a:pt x="1336" y="57"/>
                    </a:lnTo>
                    <a:lnTo>
                      <a:pt x="1297" y="54"/>
                    </a:lnTo>
                    <a:lnTo>
                      <a:pt x="1258" y="51"/>
                    </a:lnTo>
                    <a:lnTo>
                      <a:pt x="1218" y="48"/>
                    </a:lnTo>
                    <a:lnTo>
                      <a:pt x="1179" y="45"/>
                    </a:lnTo>
                    <a:lnTo>
                      <a:pt x="1141" y="42"/>
                    </a:lnTo>
                    <a:lnTo>
                      <a:pt x="1103" y="40"/>
                    </a:lnTo>
                    <a:lnTo>
                      <a:pt x="1064" y="38"/>
                    </a:lnTo>
                    <a:lnTo>
                      <a:pt x="1026" y="36"/>
                    </a:lnTo>
                    <a:lnTo>
                      <a:pt x="988" y="33"/>
                    </a:lnTo>
                    <a:lnTo>
                      <a:pt x="950" y="31"/>
                    </a:lnTo>
                    <a:lnTo>
                      <a:pt x="912" y="28"/>
                    </a:lnTo>
                    <a:lnTo>
                      <a:pt x="873" y="25"/>
                    </a:lnTo>
                    <a:lnTo>
                      <a:pt x="835" y="23"/>
                    </a:lnTo>
                    <a:lnTo>
                      <a:pt x="797" y="21"/>
                    </a:lnTo>
                    <a:lnTo>
                      <a:pt x="759" y="17"/>
                    </a:lnTo>
                    <a:lnTo>
                      <a:pt x="748" y="46"/>
                    </a:lnTo>
                    <a:lnTo>
                      <a:pt x="865" y="55"/>
                    </a:lnTo>
                    <a:lnTo>
                      <a:pt x="873" y="77"/>
                    </a:lnTo>
                    <a:lnTo>
                      <a:pt x="880" y="100"/>
                    </a:lnTo>
                    <a:lnTo>
                      <a:pt x="883" y="124"/>
                    </a:lnTo>
                    <a:lnTo>
                      <a:pt x="885" y="150"/>
                    </a:lnTo>
                    <a:lnTo>
                      <a:pt x="876" y="152"/>
                    </a:lnTo>
                    <a:lnTo>
                      <a:pt x="867" y="154"/>
                    </a:lnTo>
                    <a:lnTo>
                      <a:pt x="859" y="159"/>
                    </a:lnTo>
                    <a:lnTo>
                      <a:pt x="852" y="167"/>
                    </a:lnTo>
                    <a:lnTo>
                      <a:pt x="847" y="218"/>
                    </a:lnTo>
                    <a:lnTo>
                      <a:pt x="583" y="221"/>
                    </a:lnTo>
                    <a:lnTo>
                      <a:pt x="591" y="199"/>
                    </a:lnTo>
                    <a:lnTo>
                      <a:pt x="597" y="175"/>
                    </a:lnTo>
                    <a:lnTo>
                      <a:pt x="602" y="151"/>
                    </a:lnTo>
                    <a:lnTo>
                      <a:pt x="606" y="127"/>
                    </a:lnTo>
                    <a:lnTo>
                      <a:pt x="610" y="102"/>
                    </a:lnTo>
                    <a:lnTo>
                      <a:pt x="614" y="79"/>
                    </a:lnTo>
                    <a:lnTo>
                      <a:pt x="621" y="57"/>
                    </a:lnTo>
                    <a:lnTo>
                      <a:pt x="632" y="38"/>
                    </a:lnTo>
                    <a:lnTo>
                      <a:pt x="731" y="45"/>
                    </a:lnTo>
                    <a:lnTo>
                      <a:pt x="738" y="16"/>
                    </a:lnTo>
                    <a:lnTo>
                      <a:pt x="719" y="14"/>
                    </a:lnTo>
                    <a:lnTo>
                      <a:pt x="700" y="13"/>
                    </a:lnTo>
                    <a:lnTo>
                      <a:pt x="681" y="10"/>
                    </a:lnTo>
                    <a:lnTo>
                      <a:pt x="662" y="9"/>
                    </a:lnTo>
                    <a:lnTo>
                      <a:pt x="643" y="7"/>
                    </a:lnTo>
                    <a:lnTo>
                      <a:pt x="624" y="6"/>
                    </a:lnTo>
                    <a:lnTo>
                      <a:pt x="605" y="3"/>
                    </a:lnTo>
                    <a:lnTo>
                      <a:pt x="586" y="1"/>
                    </a:lnTo>
                    <a:lnTo>
                      <a:pt x="576" y="33"/>
                    </a:lnTo>
                    <a:lnTo>
                      <a:pt x="588" y="33"/>
                    </a:lnTo>
                    <a:lnTo>
                      <a:pt x="564" y="160"/>
                    </a:lnTo>
                    <a:lnTo>
                      <a:pt x="566" y="33"/>
                    </a:lnTo>
                    <a:lnTo>
                      <a:pt x="573" y="33"/>
                    </a:lnTo>
                    <a:lnTo>
                      <a:pt x="575" y="0"/>
                    </a:lnTo>
                    <a:lnTo>
                      <a:pt x="574" y="0"/>
                    </a:lnTo>
                    <a:lnTo>
                      <a:pt x="573" y="0"/>
                    </a:lnTo>
                    <a:lnTo>
                      <a:pt x="572" y="0"/>
                    </a:lnTo>
                    <a:lnTo>
                      <a:pt x="571" y="0"/>
                    </a:lnTo>
                    <a:lnTo>
                      <a:pt x="520" y="11"/>
                    </a:lnTo>
                    <a:lnTo>
                      <a:pt x="517" y="78"/>
                    </a:lnTo>
                    <a:lnTo>
                      <a:pt x="526" y="40"/>
                    </a:lnTo>
                    <a:lnTo>
                      <a:pt x="533" y="40"/>
                    </a:lnTo>
                    <a:lnTo>
                      <a:pt x="526" y="221"/>
                    </a:lnTo>
                    <a:lnTo>
                      <a:pt x="485" y="221"/>
                    </a:lnTo>
                    <a:lnTo>
                      <a:pt x="512" y="104"/>
                    </a:lnTo>
                    <a:lnTo>
                      <a:pt x="507" y="14"/>
                    </a:lnTo>
                    <a:lnTo>
                      <a:pt x="407" y="37"/>
                    </a:lnTo>
                    <a:lnTo>
                      <a:pt x="406" y="67"/>
                    </a:lnTo>
                    <a:lnTo>
                      <a:pt x="414" y="66"/>
                    </a:lnTo>
                    <a:lnTo>
                      <a:pt x="422" y="63"/>
                    </a:lnTo>
                    <a:lnTo>
                      <a:pt x="431" y="62"/>
                    </a:lnTo>
                    <a:lnTo>
                      <a:pt x="439" y="60"/>
                    </a:lnTo>
                    <a:lnTo>
                      <a:pt x="449" y="59"/>
                    </a:lnTo>
                    <a:lnTo>
                      <a:pt x="457" y="57"/>
                    </a:lnTo>
                    <a:lnTo>
                      <a:pt x="466" y="56"/>
                    </a:lnTo>
                    <a:lnTo>
                      <a:pt x="474" y="55"/>
                    </a:lnTo>
                    <a:lnTo>
                      <a:pt x="437" y="225"/>
                    </a:lnTo>
                    <a:lnTo>
                      <a:pt x="301" y="228"/>
                    </a:lnTo>
                    <a:lnTo>
                      <a:pt x="299" y="192"/>
                    </a:lnTo>
                    <a:lnTo>
                      <a:pt x="300" y="160"/>
                    </a:lnTo>
                    <a:lnTo>
                      <a:pt x="303" y="128"/>
                    </a:lnTo>
                    <a:lnTo>
                      <a:pt x="304" y="92"/>
                    </a:lnTo>
                    <a:lnTo>
                      <a:pt x="314" y="90"/>
                    </a:lnTo>
                    <a:lnTo>
                      <a:pt x="323" y="87"/>
                    </a:lnTo>
                    <a:lnTo>
                      <a:pt x="332" y="85"/>
                    </a:lnTo>
                    <a:lnTo>
                      <a:pt x="343" y="83"/>
                    </a:lnTo>
                    <a:lnTo>
                      <a:pt x="352" y="81"/>
                    </a:lnTo>
                    <a:lnTo>
                      <a:pt x="361" y="78"/>
                    </a:lnTo>
                    <a:lnTo>
                      <a:pt x="370" y="76"/>
                    </a:lnTo>
                    <a:lnTo>
                      <a:pt x="379" y="74"/>
                    </a:lnTo>
                    <a:lnTo>
                      <a:pt x="372" y="45"/>
                    </a:lnTo>
                    <a:lnTo>
                      <a:pt x="275" y="68"/>
                    </a:lnTo>
                    <a:lnTo>
                      <a:pt x="268" y="303"/>
                    </a:lnTo>
                    <a:lnTo>
                      <a:pt x="233" y="303"/>
                    </a:lnTo>
                    <a:lnTo>
                      <a:pt x="233" y="310"/>
                    </a:lnTo>
                    <a:lnTo>
                      <a:pt x="236" y="321"/>
                    </a:lnTo>
                    <a:lnTo>
                      <a:pt x="235" y="330"/>
                    </a:lnTo>
                    <a:lnTo>
                      <a:pt x="231" y="337"/>
                    </a:lnTo>
                    <a:lnTo>
                      <a:pt x="224" y="342"/>
                    </a:lnTo>
                    <a:lnTo>
                      <a:pt x="215" y="345"/>
                    </a:lnTo>
                    <a:lnTo>
                      <a:pt x="204" y="347"/>
                    </a:lnTo>
                    <a:lnTo>
                      <a:pt x="194" y="347"/>
                    </a:lnTo>
                    <a:lnTo>
                      <a:pt x="185" y="347"/>
                    </a:lnTo>
                    <a:lnTo>
                      <a:pt x="185" y="357"/>
                    </a:lnTo>
                    <a:lnTo>
                      <a:pt x="233" y="357"/>
                    </a:lnTo>
                    <a:lnTo>
                      <a:pt x="233" y="364"/>
                    </a:lnTo>
                    <a:lnTo>
                      <a:pt x="228" y="371"/>
                    </a:lnTo>
                    <a:lnTo>
                      <a:pt x="224" y="375"/>
                    </a:lnTo>
                    <a:lnTo>
                      <a:pt x="217" y="380"/>
                    </a:lnTo>
                    <a:lnTo>
                      <a:pt x="211" y="385"/>
                    </a:lnTo>
                    <a:lnTo>
                      <a:pt x="207" y="389"/>
                    </a:lnTo>
                    <a:lnTo>
                      <a:pt x="205" y="395"/>
                    </a:lnTo>
                    <a:lnTo>
                      <a:pt x="207" y="401"/>
                    </a:lnTo>
                    <a:lnTo>
                      <a:pt x="215" y="400"/>
                    </a:lnTo>
                    <a:lnTo>
                      <a:pt x="222" y="401"/>
                    </a:lnTo>
                    <a:lnTo>
                      <a:pt x="228" y="401"/>
                    </a:lnTo>
                    <a:lnTo>
                      <a:pt x="235" y="402"/>
                    </a:lnTo>
                    <a:lnTo>
                      <a:pt x="242" y="404"/>
                    </a:lnTo>
                    <a:lnTo>
                      <a:pt x="250" y="405"/>
                    </a:lnTo>
                    <a:lnTo>
                      <a:pt x="257" y="407"/>
                    </a:lnTo>
                    <a:lnTo>
                      <a:pt x="264" y="408"/>
                    </a:lnTo>
                    <a:lnTo>
                      <a:pt x="257" y="410"/>
                    </a:lnTo>
                    <a:lnTo>
                      <a:pt x="249" y="411"/>
                    </a:lnTo>
                    <a:lnTo>
                      <a:pt x="241" y="411"/>
                    </a:lnTo>
                    <a:lnTo>
                      <a:pt x="233" y="411"/>
                    </a:lnTo>
                    <a:lnTo>
                      <a:pt x="225" y="411"/>
                    </a:lnTo>
                    <a:lnTo>
                      <a:pt x="217" y="411"/>
                    </a:lnTo>
                    <a:lnTo>
                      <a:pt x="209" y="412"/>
                    </a:lnTo>
                    <a:lnTo>
                      <a:pt x="202" y="415"/>
                    </a:lnTo>
                    <a:lnTo>
                      <a:pt x="200" y="419"/>
                    </a:lnTo>
                    <a:lnTo>
                      <a:pt x="200" y="425"/>
                    </a:lnTo>
                    <a:lnTo>
                      <a:pt x="198" y="431"/>
                    </a:lnTo>
                    <a:lnTo>
                      <a:pt x="193" y="432"/>
                    </a:lnTo>
                    <a:lnTo>
                      <a:pt x="190" y="428"/>
                    </a:lnTo>
                    <a:lnTo>
                      <a:pt x="187" y="426"/>
                    </a:lnTo>
                    <a:lnTo>
                      <a:pt x="185" y="423"/>
                    </a:lnTo>
                    <a:lnTo>
                      <a:pt x="185" y="418"/>
                    </a:lnTo>
                    <a:lnTo>
                      <a:pt x="177" y="418"/>
                    </a:lnTo>
                    <a:lnTo>
                      <a:pt x="171" y="424"/>
                    </a:lnTo>
                    <a:lnTo>
                      <a:pt x="167" y="431"/>
                    </a:lnTo>
                    <a:lnTo>
                      <a:pt x="163" y="434"/>
                    </a:lnTo>
                    <a:lnTo>
                      <a:pt x="158" y="426"/>
                    </a:lnTo>
                    <a:lnTo>
                      <a:pt x="150" y="423"/>
                    </a:lnTo>
                    <a:lnTo>
                      <a:pt x="140" y="420"/>
                    </a:lnTo>
                    <a:lnTo>
                      <a:pt x="128" y="420"/>
                    </a:lnTo>
                    <a:lnTo>
                      <a:pt x="117" y="422"/>
                    </a:lnTo>
                    <a:lnTo>
                      <a:pt x="105" y="422"/>
                    </a:lnTo>
                    <a:lnTo>
                      <a:pt x="94" y="420"/>
                    </a:lnTo>
                    <a:lnTo>
                      <a:pt x="83" y="418"/>
                    </a:lnTo>
                    <a:lnTo>
                      <a:pt x="80" y="439"/>
                    </a:lnTo>
                    <a:lnTo>
                      <a:pt x="345" y="432"/>
                    </a:lnTo>
                    <a:lnTo>
                      <a:pt x="361" y="430"/>
                    </a:lnTo>
                    <a:lnTo>
                      <a:pt x="376" y="428"/>
                    </a:lnTo>
                    <a:lnTo>
                      <a:pt x="392" y="428"/>
                    </a:lnTo>
                    <a:lnTo>
                      <a:pt x="407" y="430"/>
                    </a:lnTo>
                    <a:lnTo>
                      <a:pt x="423" y="432"/>
                    </a:lnTo>
                    <a:lnTo>
                      <a:pt x="438" y="434"/>
                    </a:lnTo>
                    <a:lnTo>
                      <a:pt x="453" y="436"/>
                    </a:lnTo>
                    <a:lnTo>
                      <a:pt x="468" y="439"/>
                    </a:lnTo>
                    <a:lnTo>
                      <a:pt x="438" y="442"/>
                    </a:lnTo>
                    <a:lnTo>
                      <a:pt x="409" y="445"/>
                    </a:lnTo>
                    <a:lnTo>
                      <a:pt x="379" y="447"/>
                    </a:lnTo>
                    <a:lnTo>
                      <a:pt x="351" y="448"/>
                    </a:lnTo>
                    <a:lnTo>
                      <a:pt x="321" y="449"/>
                    </a:lnTo>
                    <a:lnTo>
                      <a:pt x="292" y="449"/>
                    </a:lnTo>
                    <a:lnTo>
                      <a:pt x="262" y="450"/>
                    </a:lnTo>
                    <a:lnTo>
                      <a:pt x="233" y="450"/>
                    </a:lnTo>
                    <a:lnTo>
                      <a:pt x="203" y="451"/>
                    </a:lnTo>
                    <a:lnTo>
                      <a:pt x="174" y="451"/>
                    </a:lnTo>
                    <a:lnTo>
                      <a:pt x="145" y="453"/>
                    </a:lnTo>
                    <a:lnTo>
                      <a:pt x="115" y="454"/>
                    </a:lnTo>
                    <a:lnTo>
                      <a:pt x="87" y="455"/>
                    </a:lnTo>
                    <a:lnTo>
                      <a:pt x="58" y="456"/>
                    </a:lnTo>
                    <a:lnTo>
                      <a:pt x="29" y="458"/>
                    </a:lnTo>
                    <a:lnTo>
                      <a:pt x="0" y="462"/>
                    </a:lnTo>
                    <a:lnTo>
                      <a:pt x="4" y="463"/>
                    </a:lnTo>
                    <a:lnTo>
                      <a:pt x="6" y="465"/>
                    </a:lnTo>
                    <a:lnTo>
                      <a:pt x="9" y="468"/>
                    </a:lnTo>
                    <a:lnTo>
                      <a:pt x="12" y="469"/>
                    </a:lnTo>
                    <a:lnTo>
                      <a:pt x="33" y="469"/>
                    </a:lnTo>
                    <a:lnTo>
                      <a:pt x="53" y="469"/>
                    </a:lnTo>
                    <a:lnTo>
                      <a:pt x="74" y="469"/>
                    </a:lnTo>
                    <a:lnTo>
                      <a:pt x="94" y="469"/>
                    </a:lnTo>
                    <a:lnTo>
                      <a:pt x="113" y="469"/>
                    </a:lnTo>
                    <a:lnTo>
                      <a:pt x="133" y="469"/>
                    </a:lnTo>
                    <a:lnTo>
                      <a:pt x="152" y="468"/>
                    </a:lnTo>
                    <a:lnTo>
                      <a:pt x="171" y="468"/>
                    </a:lnTo>
                    <a:lnTo>
                      <a:pt x="189" y="466"/>
                    </a:lnTo>
                    <a:lnTo>
                      <a:pt x="209" y="466"/>
                    </a:lnTo>
                    <a:lnTo>
                      <a:pt x="227" y="465"/>
                    </a:lnTo>
                    <a:lnTo>
                      <a:pt x="246" y="464"/>
                    </a:lnTo>
                    <a:lnTo>
                      <a:pt x="264" y="464"/>
                    </a:lnTo>
                    <a:lnTo>
                      <a:pt x="283" y="464"/>
                    </a:lnTo>
                    <a:lnTo>
                      <a:pt x="302" y="463"/>
                    </a:lnTo>
                    <a:lnTo>
                      <a:pt x="321" y="463"/>
                    </a:lnTo>
                    <a:lnTo>
                      <a:pt x="357" y="463"/>
                    </a:lnTo>
                    <a:lnTo>
                      <a:pt x="394" y="463"/>
                    </a:lnTo>
                    <a:lnTo>
                      <a:pt x="431" y="464"/>
                    </a:lnTo>
                    <a:lnTo>
                      <a:pt x="468" y="464"/>
                    </a:lnTo>
                    <a:lnTo>
                      <a:pt x="505" y="464"/>
                    </a:lnTo>
                    <a:lnTo>
                      <a:pt x="541" y="464"/>
                    </a:lnTo>
                    <a:lnTo>
                      <a:pt x="578" y="465"/>
                    </a:lnTo>
                    <a:lnTo>
                      <a:pt x="613" y="465"/>
                    </a:lnTo>
                    <a:lnTo>
                      <a:pt x="649" y="465"/>
                    </a:lnTo>
                    <a:lnTo>
                      <a:pt x="685" y="465"/>
                    </a:lnTo>
                    <a:lnTo>
                      <a:pt x="721" y="466"/>
                    </a:lnTo>
                    <a:lnTo>
                      <a:pt x="756" y="466"/>
                    </a:lnTo>
                    <a:lnTo>
                      <a:pt x="792" y="466"/>
                    </a:lnTo>
                    <a:lnTo>
                      <a:pt x="827" y="466"/>
                    </a:lnTo>
                    <a:lnTo>
                      <a:pt x="862" y="466"/>
                    </a:lnTo>
                    <a:lnTo>
                      <a:pt x="898" y="466"/>
                    </a:lnTo>
                    <a:lnTo>
                      <a:pt x="933" y="466"/>
                    </a:lnTo>
                    <a:lnTo>
                      <a:pt x="967" y="466"/>
                    </a:lnTo>
                    <a:lnTo>
                      <a:pt x="1003" y="466"/>
                    </a:lnTo>
                    <a:lnTo>
                      <a:pt x="1037" y="466"/>
                    </a:lnTo>
                    <a:lnTo>
                      <a:pt x="1072" y="465"/>
                    </a:lnTo>
                    <a:lnTo>
                      <a:pt x="1108" y="465"/>
                    </a:lnTo>
                    <a:lnTo>
                      <a:pt x="1142" y="465"/>
                    </a:lnTo>
                    <a:lnTo>
                      <a:pt x="1177" y="464"/>
                    </a:lnTo>
                    <a:lnTo>
                      <a:pt x="1213" y="464"/>
                    </a:lnTo>
                    <a:lnTo>
                      <a:pt x="1247" y="463"/>
                    </a:lnTo>
                    <a:lnTo>
                      <a:pt x="1282" y="462"/>
                    </a:lnTo>
                    <a:lnTo>
                      <a:pt x="1316" y="461"/>
                    </a:lnTo>
                    <a:lnTo>
                      <a:pt x="1352" y="460"/>
                    </a:lnTo>
                    <a:lnTo>
                      <a:pt x="1387" y="458"/>
                    </a:lnTo>
                    <a:lnTo>
                      <a:pt x="1422" y="457"/>
                    </a:lnTo>
                    <a:lnTo>
                      <a:pt x="1457" y="456"/>
                    </a:lnTo>
                    <a:lnTo>
                      <a:pt x="1457" y="458"/>
                    </a:lnTo>
                    <a:lnTo>
                      <a:pt x="1471" y="456"/>
                    </a:lnTo>
                    <a:lnTo>
                      <a:pt x="1486" y="454"/>
                    </a:lnTo>
                    <a:lnTo>
                      <a:pt x="1500" y="451"/>
                    </a:lnTo>
                    <a:lnTo>
                      <a:pt x="1515" y="451"/>
                    </a:lnTo>
                    <a:lnTo>
                      <a:pt x="1528" y="450"/>
                    </a:lnTo>
                    <a:lnTo>
                      <a:pt x="1543" y="450"/>
                    </a:lnTo>
                    <a:lnTo>
                      <a:pt x="1557" y="450"/>
                    </a:lnTo>
                    <a:lnTo>
                      <a:pt x="1572" y="451"/>
                    </a:lnTo>
                    <a:lnTo>
                      <a:pt x="1586" y="451"/>
                    </a:lnTo>
                    <a:lnTo>
                      <a:pt x="1601" y="453"/>
                    </a:lnTo>
                    <a:lnTo>
                      <a:pt x="1616" y="453"/>
                    </a:lnTo>
                    <a:lnTo>
                      <a:pt x="1631" y="453"/>
                    </a:lnTo>
                    <a:lnTo>
                      <a:pt x="1646" y="453"/>
                    </a:lnTo>
                    <a:lnTo>
                      <a:pt x="1661" y="451"/>
                    </a:lnTo>
                    <a:lnTo>
                      <a:pt x="1677" y="450"/>
                    </a:lnTo>
                    <a:lnTo>
                      <a:pt x="1692" y="449"/>
                    </a:lnTo>
                    <a:lnTo>
                      <a:pt x="1692" y="441"/>
                    </a:lnTo>
                    <a:lnTo>
                      <a:pt x="1651" y="439"/>
                    </a:lnTo>
                    <a:lnTo>
                      <a:pt x="1608" y="436"/>
                    </a:lnTo>
                    <a:lnTo>
                      <a:pt x="1566" y="435"/>
                    </a:lnTo>
                    <a:lnTo>
                      <a:pt x="1526" y="435"/>
                    </a:lnTo>
                    <a:lnTo>
                      <a:pt x="1485" y="435"/>
                    </a:lnTo>
                    <a:lnTo>
                      <a:pt x="1444" y="435"/>
                    </a:lnTo>
                    <a:lnTo>
                      <a:pt x="1403" y="435"/>
                    </a:lnTo>
                    <a:lnTo>
                      <a:pt x="1362" y="435"/>
                    </a:lnTo>
                    <a:lnTo>
                      <a:pt x="1322" y="435"/>
                    </a:lnTo>
                    <a:lnTo>
                      <a:pt x="1282" y="435"/>
                    </a:lnTo>
                    <a:lnTo>
                      <a:pt x="1243" y="435"/>
                    </a:lnTo>
                    <a:lnTo>
                      <a:pt x="1202" y="434"/>
                    </a:lnTo>
                    <a:lnTo>
                      <a:pt x="1162" y="433"/>
                    </a:lnTo>
                    <a:lnTo>
                      <a:pt x="1122" y="431"/>
                    </a:lnTo>
                    <a:lnTo>
                      <a:pt x="1082" y="428"/>
                    </a:lnTo>
                    <a:lnTo>
                      <a:pt x="1042" y="42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5" name="Freeform 249"/>
              <p:cNvSpPr>
                <a:spLocks/>
              </p:cNvSpPr>
              <p:nvPr/>
            </p:nvSpPr>
            <p:spPr bwMode="auto">
              <a:xfrm>
                <a:off x="5059" y="1175"/>
                <a:ext cx="14" cy="32"/>
              </a:xfrm>
              <a:custGeom>
                <a:avLst/>
                <a:gdLst>
                  <a:gd name="T0" fmla="*/ 8 w 55"/>
                  <a:gd name="T1" fmla="*/ 129 h 129"/>
                  <a:gd name="T2" fmla="*/ 55 w 55"/>
                  <a:gd name="T3" fmla="*/ 38 h 129"/>
                  <a:gd name="T4" fmla="*/ 52 w 55"/>
                  <a:gd name="T5" fmla="*/ 29 h 129"/>
                  <a:gd name="T6" fmla="*/ 48 w 55"/>
                  <a:gd name="T7" fmla="*/ 19 h 129"/>
                  <a:gd name="T8" fmla="*/ 43 w 55"/>
                  <a:gd name="T9" fmla="*/ 10 h 129"/>
                  <a:gd name="T10" fmla="*/ 40 w 55"/>
                  <a:gd name="T11" fmla="*/ 0 h 129"/>
                  <a:gd name="T12" fmla="*/ 0 w 55"/>
                  <a:gd name="T13" fmla="*/ 112 h 129"/>
                  <a:gd name="T14" fmla="*/ 8 w 55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29">
                    <a:moveTo>
                      <a:pt x="8" y="129"/>
                    </a:moveTo>
                    <a:lnTo>
                      <a:pt x="55" y="38"/>
                    </a:lnTo>
                    <a:lnTo>
                      <a:pt x="52" y="29"/>
                    </a:lnTo>
                    <a:lnTo>
                      <a:pt x="48" y="19"/>
                    </a:lnTo>
                    <a:lnTo>
                      <a:pt x="43" y="10"/>
                    </a:lnTo>
                    <a:lnTo>
                      <a:pt x="40" y="0"/>
                    </a:lnTo>
                    <a:lnTo>
                      <a:pt x="0" y="112"/>
                    </a:lnTo>
                    <a:lnTo>
                      <a:pt x="8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6" name="Freeform 250"/>
              <p:cNvSpPr>
                <a:spLocks/>
              </p:cNvSpPr>
              <p:nvPr/>
            </p:nvSpPr>
            <p:spPr bwMode="auto">
              <a:xfrm>
                <a:off x="4926" y="1327"/>
                <a:ext cx="8" cy="17"/>
              </a:xfrm>
              <a:custGeom>
                <a:avLst/>
                <a:gdLst>
                  <a:gd name="T0" fmla="*/ 18 w 34"/>
                  <a:gd name="T1" fmla="*/ 38 h 71"/>
                  <a:gd name="T2" fmla="*/ 12 w 34"/>
                  <a:gd name="T3" fmla="*/ 46 h 71"/>
                  <a:gd name="T4" fmla="*/ 6 w 34"/>
                  <a:gd name="T5" fmla="*/ 54 h 71"/>
                  <a:gd name="T6" fmla="*/ 3 w 34"/>
                  <a:gd name="T7" fmla="*/ 63 h 71"/>
                  <a:gd name="T8" fmla="*/ 0 w 34"/>
                  <a:gd name="T9" fmla="*/ 71 h 71"/>
                  <a:gd name="T10" fmla="*/ 14 w 34"/>
                  <a:gd name="T11" fmla="*/ 53 h 71"/>
                  <a:gd name="T12" fmla="*/ 24 w 34"/>
                  <a:gd name="T13" fmla="*/ 36 h 71"/>
                  <a:gd name="T14" fmla="*/ 30 w 34"/>
                  <a:gd name="T15" fmla="*/ 19 h 71"/>
                  <a:gd name="T16" fmla="*/ 34 w 34"/>
                  <a:gd name="T17" fmla="*/ 0 h 71"/>
                  <a:gd name="T18" fmla="*/ 29 w 34"/>
                  <a:gd name="T19" fmla="*/ 10 h 71"/>
                  <a:gd name="T20" fmla="*/ 26 w 34"/>
                  <a:gd name="T21" fmla="*/ 20 h 71"/>
                  <a:gd name="T22" fmla="*/ 22 w 34"/>
                  <a:gd name="T23" fmla="*/ 31 h 71"/>
                  <a:gd name="T24" fmla="*/ 21 w 34"/>
                  <a:gd name="T25" fmla="*/ 43 h 71"/>
                  <a:gd name="T26" fmla="*/ 18 w 34"/>
                  <a:gd name="T27" fmla="*/ 3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71">
                    <a:moveTo>
                      <a:pt x="18" y="38"/>
                    </a:moveTo>
                    <a:lnTo>
                      <a:pt x="12" y="46"/>
                    </a:lnTo>
                    <a:lnTo>
                      <a:pt x="6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14" y="53"/>
                    </a:lnTo>
                    <a:lnTo>
                      <a:pt x="24" y="36"/>
                    </a:lnTo>
                    <a:lnTo>
                      <a:pt x="30" y="19"/>
                    </a:lnTo>
                    <a:lnTo>
                      <a:pt x="34" y="0"/>
                    </a:lnTo>
                    <a:lnTo>
                      <a:pt x="29" y="10"/>
                    </a:lnTo>
                    <a:lnTo>
                      <a:pt x="26" y="20"/>
                    </a:lnTo>
                    <a:lnTo>
                      <a:pt x="22" y="31"/>
                    </a:lnTo>
                    <a:lnTo>
                      <a:pt x="21" y="43"/>
                    </a:ln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7" name="Freeform 251"/>
              <p:cNvSpPr>
                <a:spLocks/>
              </p:cNvSpPr>
              <p:nvPr/>
            </p:nvSpPr>
            <p:spPr bwMode="auto">
              <a:xfrm>
                <a:off x="4923" y="1344"/>
                <a:ext cx="3" cy="4"/>
              </a:xfrm>
              <a:custGeom>
                <a:avLst/>
                <a:gdLst>
                  <a:gd name="T0" fmla="*/ 0 w 11"/>
                  <a:gd name="T1" fmla="*/ 11 h 16"/>
                  <a:gd name="T2" fmla="*/ 11 w 11"/>
                  <a:gd name="T3" fmla="*/ 16 h 16"/>
                  <a:gd name="T4" fmla="*/ 11 w 11"/>
                  <a:gd name="T5" fmla="*/ 11 h 16"/>
                  <a:gd name="T6" fmla="*/ 11 w 11"/>
                  <a:gd name="T7" fmla="*/ 8 h 16"/>
                  <a:gd name="T8" fmla="*/ 11 w 11"/>
                  <a:gd name="T9" fmla="*/ 3 h 16"/>
                  <a:gd name="T10" fmla="*/ 11 w 11"/>
                  <a:gd name="T11" fmla="*/ 0 h 16"/>
                  <a:gd name="T12" fmla="*/ 9 w 11"/>
                  <a:gd name="T13" fmla="*/ 3 h 16"/>
                  <a:gd name="T14" fmla="*/ 5 w 11"/>
                  <a:gd name="T15" fmla="*/ 5 h 16"/>
                  <a:gd name="T16" fmla="*/ 3 w 11"/>
                  <a:gd name="T17" fmla="*/ 9 h 16"/>
                  <a:gd name="T18" fmla="*/ 0 w 11"/>
                  <a:gd name="T1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8" name="Freeform 252"/>
              <p:cNvSpPr>
                <a:spLocks/>
              </p:cNvSpPr>
              <p:nvPr/>
            </p:nvSpPr>
            <p:spPr bwMode="auto">
              <a:xfrm>
                <a:off x="5001" y="1141"/>
                <a:ext cx="30" cy="23"/>
              </a:xfrm>
              <a:custGeom>
                <a:avLst/>
                <a:gdLst>
                  <a:gd name="T0" fmla="*/ 7 w 119"/>
                  <a:gd name="T1" fmla="*/ 91 h 91"/>
                  <a:gd name="T2" fmla="*/ 119 w 119"/>
                  <a:gd name="T3" fmla="*/ 35 h 91"/>
                  <a:gd name="T4" fmla="*/ 107 w 119"/>
                  <a:gd name="T5" fmla="*/ 0 h 91"/>
                  <a:gd name="T6" fmla="*/ 0 w 119"/>
                  <a:gd name="T7" fmla="*/ 77 h 91"/>
                  <a:gd name="T8" fmla="*/ 7 w 119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1">
                    <a:moveTo>
                      <a:pt x="7" y="91"/>
                    </a:moveTo>
                    <a:lnTo>
                      <a:pt x="119" y="35"/>
                    </a:lnTo>
                    <a:lnTo>
                      <a:pt x="107" y="0"/>
                    </a:lnTo>
                    <a:lnTo>
                      <a:pt x="0" y="77"/>
                    </a:lnTo>
                    <a:lnTo>
                      <a:pt x="7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9" name="Freeform 253"/>
              <p:cNvSpPr>
                <a:spLocks/>
              </p:cNvSpPr>
              <p:nvPr/>
            </p:nvSpPr>
            <p:spPr bwMode="auto">
              <a:xfrm>
                <a:off x="4738" y="1126"/>
                <a:ext cx="369" cy="337"/>
              </a:xfrm>
              <a:custGeom>
                <a:avLst/>
                <a:gdLst>
                  <a:gd name="T0" fmla="*/ 1341 w 1478"/>
                  <a:gd name="T1" fmla="*/ 232 h 1345"/>
                  <a:gd name="T2" fmla="*/ 1275 w 1478"/>
                  <a:gd name="T3" fmla="*/ 738 h 1345"/>
                  <a:gd name="T4" fmla="*/ 1213 w 1478"/>
                  <a:gd name="T5" fmla="*/ 828 h 1345"/>
                  <a:gd name="T6" fmla="*/ 1114 w 1478"/>
                  <a:gd name="T7" fmla="*/ 790 h 1345"/>
                  <a:gd name="T8" fmla="*/ 1166 w 1478"/>
                  <a:gd name="T9" fmla="*/ 592 h 1345"/>
                  <a:gd name="T10" fmla="*/ 1101 w 1478"/>
                  <a:gd name="T11" fmla="*/ 308 h 1345"/>
                  <a:gd name="T12" fmla="*/ 1210 w 1478"/>
                  <a:gd name="T13" fmla="*/ 253 h 1345"/>
                  <a:gd name="T14" fmla="*/ 1313 w 1478"/>
                  <a:gd name="T15" fmla="*/ 161 h 1345"/>
                  <a:gd name="T16" fmla="*/ 1236 w 1478"/>
                  <a:gd name="T17" fmla="*/ 114 h 1345"/>
                  <a:gd name="T18" fmla="*/ 1051 w 1478"/>
                  <a:gd name="T19" fmla="*/ 210 h 1345"/>
                  <a:gd name="T20" fmla="*/ 1011 w 1478"/>
                  <a:gd name="T21" fmla="*/ 426 h 1345"/>
                  <a:gd name="T22" fmla="*/ 1062 w 1478"/>
                  <a:gd name="T23" fmla="*/ 757 h 1345"/>
                  <a:gd name="T24" fmla="*/ 919 w 1478"/>
                  <a:gd name="T25" fmla="*/ 716 h 1345"/>
                  <a:gd name="T26" fmla="*/ 814 w 1478"/>
                  <a:gd name="T27" fmla="*/ 426 h 1345"/>
                  <a:gd name="T28" fmla="*/ 751 w 1478"/>
                  <a:gd name="T29" fmla="*/ 299 h 1345"/>
                  <a:gd name="T30" fmla="*/ 974 w 1478"/>
                  <a:gd name="T31" fmla="*/ 27 h 1345"/>
                  <a:gd name="T32" fmla="*/ 745 w 1478"/>
                  <a:gd name="T33" fmla="*/ 149 h 1345"/>
                  <a:gd name="T34" fmla="*/ 512 w 1478"/>
                  <a:gd name="T35" fmla="*/ 265 h 1345"/>
                  <a:gd name="T36" fmla="*/ 281 w 1478"/>
                  <a:gd name="T37" fmla="*/ 376 h 1345"/>
                  <a:gd name="T38" fmla="*/ 54 w 1478"/>
                  <a:gd name="T39" fmla="*/ 244 h 1345"/>
                  <a:gd name="T40" fmla="*/ 43 w 1478"/>
                  <a:gd name="T41" fmla="*/ 501 h 1345"/>
                  <a:gd name="T42" fmla="*/ 71 w 1478"/>
                  <a:gd name="T43" fmla="*/ 1328 h 1345"/>
                  <a:gd name="T44" fmla="*/ 84 w 1478"/>
                  <a:gd name="T45" fmla="*/ 1343 h 1345"/>
                  <a:gd name="T46" fmla="*/ 155 w 1478"/>
                  <a:gd name="T47" fmla="*/ 1324 h 1345"/>
                  <a:gd name="T48" fmla="*/ 132 w 1478"/>
                  <a:gd name="T49" fmla="*/ 1277 h 1345"/>
                  <a:gd name="T50" fmla="*/ 177 w 1478"/>
                  <a:gd name="T51" fmla="*/ 1206 h 1345"/>
                  <a:gd name="T52" fmla="*/ 219 w 1478"/>
                  <a:gd name="T53" fmla="*/ 1192 h 1345"/>
                  <a:gd name="T54" fmla="*/ 145 w 1478"/>
                  <a:gd name="T55" fmla="*/ 988 h 1345"/>
                  <a:gd name="T56" fmla="*/ 267 w 1478"/>
                  <a:gd name="T57" fmla="*/ 856 h 1345"/>
                  <a:gd name="T58" fmla="*/ 265 w 1478"/>
                  <a:gd name="T59" fmla="*/ 555 h 1345"/>
                  <a:gd name="T60" fmla="*/ 472 w 1478"/>
                  <a:gd name="T61" fmla="*/ 439 h 1345"/>
                  <a:gd name="T62" fmla="*/ 602 w 1478"/>
                  <a:gd name="T63" fmla="*/ 502 h 1345"/>
                  <a:gd name="T64" fmla="*/ 567 w 1478"/>
                  <a:gd name="T65" fmla="*/ 799 h 1345"/>
                  <a:gd name="T66" fmla="*/ 690 w 1478"/>
                  <a:gd name="T67" fmla="*/ 459 h 1345"/>
                  <a:gd name="T68" fmla="*/ 690 w 1478"/>
                  <a:gd name="T69" fmla="*/ 647 h 1345"/>
                  <a:gd name="T70" fmla="*/ 787 w 1478"/>
                  <a:gd name="T71" fmla="*/ 770 h 1345"/>
                  <a:gd name="T72" fmla="*/ 796 w 1478"/>
                  <a:gd name="T73" fmla="*/ 841 h 1345"/>
                  <a:gd name="T74" fmla="*/ 822 w 1478"/>
                  <a:gd name="T75" fmla="*/ 866 h 1345"/>
                  <a:gd name="T76" fmla="*/ 852 w 1478"/>
                  <a:gd name="T77" fmla="*/ 830 h 1345"/>
                  <a:gd name="T78" fmla="*/ 832 w 1478"/>
                  <a:gd name="T79" fmla="*/ 815 h 1345"/>
                  <a:gd name="T80" fmla="*/ 799 w 1478"/>
                  <a:gd name="T81" fmla="*/ 719 h 1345"/>
                  <a:gd name="T82" fmla="*/ 745 w 1478"/>
                  <a:gd name="T83" fmla="*/ 429 h 1345"/>
                  <a:gd name="T84" fmla="*/ 858 w 1478"/>
                  <a:gd name="T85" fmla="*/ 642 h 1345"/>
                  <a:gd name="T86" fmla="*/ 918 w 1478"/>
                  <a:gd name="T87" fmla="*/ 918 h 1345"/>
                  <a:gd name="T88" fmla="*/ 930 w 1478"/>
                  <a:gd name="T89" fmla="*/ 945 h 1345"/>
                  <a:gd name="T90" fmla="*/ 947 w 1478"/>
                  <a:gd name="T91" fmla="*/ 914 h 1345"/>
                  <a:gd name="T92" fmla="*/ 1000 w 1478"/>
                  <a:gd name="T93" fmla="*/ 960 h 1345"/>
                  <a:gd name="T94" fmla="*/ 1009 w 1478"/>
                  <a:gd name="T95" fmla="*/ 918 h 1345"/>
                  <a:gd name="T96" fmla="*/ 1010 w 1478"/>
                  <a:gd name="T97" fmla="*/ 884 h 1345"/>
                  <a:gd name="T98" fmla="*/ 1014 w 1478"/>
                  <a:gd name="T99" fmla="*/ 874 h 1345"/>
                  <a:gd name="T100" fmla="*/ 1037 w 1478"/>
                  <a:gd name="T101" fmla="*/ 861 h 1345"/>
                  <a:gd name="T102" fmla="*/ 1040 w 1478"/>
                  <a:gd name="T103" fmla="*/ 836 h 1345"/>
                  <a:gd name="T104" fmla="*/ 1078 w 1478"/>
                  <a:gd name="T105" fmla="*/ 830 h 1345"/>
                  <a:gd name="T106" fmla="*/ 1098 w 1478"/>
                  <a:gd name="T107" fmla="*/ 856 h 1345"/>
                  <a:gd name="T108" fmla="*/ 1083 w 1478"/>
                  <a:gd name="T109" fmla="*/ 959 h 1345"/>
                  <a:gd name="T110" fmla="*/ 1125 w 1478"/>
                  <a:gd name="T111" fmla="*/ 937 h 1345"/>
                  <a:gd name="T112" fmla="*/ 1218 w 1478"/>
                  <a:gd name="T113" fmla="*/ 966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8" h="1345">
                    <a:moveTo>
                      <a:pt x="1478" y="572"/>
                    </a:moveTo>
                    <a:lnTo>
                      <a:pt x="1459" y="531"/>
                    </a:lnTo>
                    <a:lnTo>
                      <a:pt x="1439" y="489"/>
                    </a:lnTo>
                    <a:lnTo>
                      <a:pt x="1422" y="447"/>
                    </a:lnTo>
                    <a:lnTo>
                      <a:pt x="1404" y="404"/>
                    </a:lnTo>
                    <a:lnTo>
                      <a:pt x="1388" y="361"/>
                    </a:lnTo>
                    <a:lnTo>
                      <a:pt x="1372" y="318"/>
                    </a:lnTo>
                    <a:lnTo>
                      <a:pt x="1357" y="275"/>
                    </a:lnTo>
                    <a:lnTo>
                      <a:pt x="1341" y="232"/>
                    </a:lnTo>
                    <a:lnTo>
                      <a:pt x="1294" y="323"/>
                    </a:lnTo>
                    <a:lnTo>
                      <a:pt x="1393" y="564"/>
                    </a:lnTo>
                    <a:lnTo>
                      <a:pt x="1379" y="591"/>
                    </a:lnTo>
                    <a:lnTo>
                      <a:pt x="1363" y="616"/>
                    </a:lnTo>
                    <a:lnTo>
                      <a:pt x="1346" y="641"/>
                    </a:lnTo>
                    <a:lnTo>
                      <a:pt x="1328" y="666"/>
                    </a:lnTo>
                    <a:lnTo>
                      <a:pt x="1310" y="690"/>
                    </a:lnTo>
                    <a:lnTo>
                      <a:pt x="1293" y="714"/>
                    </a:lnTo>
                    <a:lnTo>
                      <a:pt x="1275" y="738"/>
                    </a:lnTo>
                    <a:lnTo>
                      <a:pt x="1259" y="763"/>
                    </a:lnTo>
                    <a:lnTo>
                      <a:pt x="1253" y="772"/>
                    </a:lnTo>
                    <a:lnTo>
                      <a:pt x="1249" y="781"/>
                    </a:lnTo>
                    <a:lnTo>
                      <a:pt x="1243" y="789"/>
                    </a:lnTo>
                    <a:lnTo>
                      <a:pt x="1237" y="797"/>
                    </a:lnTo>
                    <a:lnTo>
                      <a:pt x="1231" y="805"/>
                    </a:lnTo>
                    <a:lnTo>
                      <a:pt x="1226" y="813"/>
                    </a:lnTo>
                    <a:lnTo>
                      <a:pt x="1220" y="821"/>
                    </a:lnTo>
                    <a:lnTo>
                      <a:pt x="1213" y="828"/>
                    </a:lnTo>
                    <a:lnTo>
                      <a:pt x="1202" y="822"/>
                    </a:lnTo>
                    <a:lnTo>
                      <a:pt x="1189" y="819"/>
                    </a:lnTo>
                    <a:lnTo>
                      <a:pt x="1175" y="815"/>
                    </a:lnTo>
                    <a:lnTo>
                      <a:pt x="1162" y="813"/>
                    </a:lnTo>
                    <a:lnTo>
                      <a:pt x="1149" y="812"/>
                    </a:lnTo>
                    <a:lnTo>
                      <a:pt x="1135" y="811"/>
                    </a:lnTo>
                    <a:lnTo>
                      <a:pt x="1121" y="810"/>
                    </a:lnTo>
                    <a:lnTo>
                      <a:pt x="1107" y="808"/>
                    </a:lnTo>
                    <a:lnTo>
                      <a:pt x="1114" y="790"/>
                    </a:lnTo>
                    <a:lnTo>
                      <a:pt x="1124" y="774"/>
                    </a:lnTo>
                    <a:lnTo>
                      <a:pt x="1136" y="758"/>
                    </a:lnTo>
                    <a:lnTo>
                      <a:pt x="1149" y="742"/>
                    </a:lnTo>
                    <a:lnTo>
                      <a:pt x="1162" y="727"/>
                    </a:lnTo>
                    <a:lnTo>
                      <a:pt x="1175" y="710"/>
                    </a:lnTo>
                    <a:lnTo>
                      <a:pt x="1188" y="695"/>
                    </a:lnTo>
                    <a:lnTo>
                      <a:pt x="1199" y="679"/>
                    </a:lnTo>
                    <a:lnTo>
                      <a:pt x="1183" y="636"/>
                    </a:lnTo>
                    <a:lnTo>
                      <a:pt x="1166" y="592"/>
                    </a:lnTo>
                    <a:lnTo>
                      <a:pt x="1149" y="548"/>
                    </a:lnTo>
                    <a:lnTo>
                      <a:pt x="1131" y="504"/>
                    </a:lnTo>
                    <a:lnTo>
                      <a:pt x="1113" y="460"/>
                    </a:lnTo>
                    <a:lnTo>
                      <a:pt x="1096" y="417"/>
                    </a:lnTo>
                    <a:lnTo>
                      <a:pt x="1079" y="372"/>
                    </a:lnTo>
                    <a:lnTo>
                      <a:pt x="1066" y="327"/>
                    </a:lnTo>
                    <a:lnTo>
                      <a:pt x="1077" y="321"/>
                    </a:lnTo>
                    <a:lnTo>
                      <a:pt x="1090" y="315"/>
                    </a:lnTo>
                    <a:lnTo>
                      <a:pt x="1101" y="308"/>
                    </a:lnTo>
                    <a:lnTo>
                      <a:pt x="1113" y="301"/>
                    </a:lnTo>
                    <a:lnTo>
                      <a:pt x="1125" y="296"/>
                    </a:lnTo>
                    <a:lnTo>
                      <a:pt x="1137" y="289"/>
                    </a:lnTo>
                    <a:lnTo>
                      <a:pt x="1150" y="283"/>
                    </a:lnTo>
                    <a:lnTo>
                      <a:pt x="1161" y="276"/>
                    </a:lnTo>
                    <a:lnTo>
                      <a:pt x="1173" y="270"/>
                    </a:lnTo>
                    <a:lnTo>
                      <a:pt x="1185" y="265"/>
                    </a:lnTo>
                    <a:lnTo>
                      <a:pt x="1197" y="259"/>
                    </a:lnTo>
                    <a:lnTo>
                      <a:pt x="1210" y="253"/>
                    </a:lnTo>
                    <a:lnTo>
                      <a:pt x="1221" y="247"/>
                    </a:lnTo>
                    <a:lnTo>
                      <a:pt x="1233" y="243"/>
                    </a:lnTo>
                    <a:lnTo>
                      <a:pt x="1245" y="238"/>
                    </a:lnTo>
                    <a:lnTo>
                      <a:pt x="1257" y="235"/>
                    </a:lnTo>
                    <a:lnTo>
                      <a:pt x="1286" y="306"/>
                    </a:lnTo>
                    <a:lnTo>
                      <a:pt x="1326" y="194"/>
                    </a:lnTo>
                    <a:lnTo>
                      <a:pt x="1321" y="183"/>
                    </a:lnTo>
                    <a:lnTo>
                      <a:pt x="1317" y="172"/>
                    </a:lnTo>
                    <a:lnTo>
                      <a:pt x="1313" y="161"/>
                    </a:lnTo>
                    <a:lnTo>
                      <a:pt x="1309" y="149"/>
                    </a:lnTo>
                    <a:lnTo>
                      <a:pt x="1304" y="138"/>
                    </a:lnTo>
                    <a:lnTo>
                      <a:pt x="1299" y="128"/>
                    </a:lnTo>
                    <a:lnTo>
                      <a:pt x="1295" y="116"/>
                    </a:lnTo>
                    <a:lnTo>
                      <a:pt x="1290" y="106"/>
                    </a:lnTo>
                    <a:lnTo>
                      <a:pt x="1276" y="101"/>
                    </a:lnTo>
                    <a:lnTo>
                      <a:pt x="1263" y="102"/>
                    </a:lnTo>
                    <a:lnTo>
                      <a:pt x="1249" y="107"/>
                    </a:lnTo>
                    <a:lnTo>
                      <a:pt x="1236" y="114"/>
                    </a:lnTo>
                    <a:lnTo>
                      <a:pt x="1223" y="122"/>
                    </a:lnTo>
                    <a:lnTo>
                      <a:pt x="1211" y="129"/>
                    </a:lnTo>
                    <a:lnTo>
                      <a:pt x="1198" y="134"/>
                    </a:lnTo>
                    <a:lnTo>
                      <a:pt x="1184" y="136"/>
                    </a:lnTo>
                    <a:lnTo>
                      <a:pt x="1172" y="95"/>
                    </a:lnTo>
                    <a:lnTo>
                      <a:pt x="1060" y="151"/>
                    </a:lnTo>
                    <a:lnTo>
                      <a:pt x="1079" y="191"/>
                    </a:lnTo>
                    <a:lnTo>
                      <a:pt x="1066" y="201"/>
                    </a:lnTo>
                    <a:lnTo>
                      <a:pt x="1051" y="210"/>
                    </a:lnTo>
                    <a:lnTo>
                      <a:pt x="1034" y="220"/>
                    </a:lnTo>
                    <a:lnTo>
                      <a:pt x="1018" y="228"/>
                    </a:lnTo>
                    <a:lnTo>
                      <a:pt x="1002" y="236"/>
                    </a:lnTo>
                    <a:lnTo>
                      <a:pt x="987" y="245"/>
                    </a:lnTo>
                    <a:lnTo>
                      <a:pt x="971" y="254"/>
                    </a:lnTo>
                    <a:lnTo>
                      <a:pt x="957" y="266"/>
                    </a:lnTo>
                    <a:lnTo>
                      <a:pt x="974" y="320"/>
                    </a:lnTo>
                    <a:lnTo>
                      <a:pt x="992" y="373"/>
                    </a:lnTo>
                    <a:lnTo>
                      <a:pt x="1011" y="426"/>
                    </a:lnTo>
                    <a:lnTo>
                      <a:pt x="1031" y="479"/>
                    </a:lnTo>
                    <a:lnTo>
                      <a:pt x="1052" y="531"/>
                    </a:lnTo>
                    <a:lnTo>
                      <a:pt x="1074" y="583"/>
                    </a:lnTo>
                    <a:lnTo>
                      <a:pt x="1094" y="634"/>
                    </a:lnTo>
                    <a:lnTo>
                      <a:pt x="1116" y="686"/>
                    </a:lnTo>
                    <a:lnTo>
                      <a:pt x="1102" y="702"/>
                    </a:lnTo>
                    <a:lnTo>
                      <a:pt x="1089" y="721"/>
                    </a:lnTo>
                    <a:lnTo>
                      <a:pt x="1075" y="739"/>
                    </a:lnTo>
                    <a:lnTo>
                      <a:pt x="1062" y="757"/>
                    </a:lnTo>
                    <a:lnTo>
                      <a:pt x="1047" y="775"/>
                    </a:lnTo>
                    <a:lnTo>
                      <a:pt x="1032" y="791"/>
                    </a:lnTo>
                    <a:lnTo>
                      <a:pt x="1016" y="806"/>
                    </a:lnTo>
                    <a:lnTo>
                      <a:pt x="998" y="819"/>
                    </a:lnTo>
                    <a:lnTo>
                      <a:pt x="971" y="843"/>
                    </a:lnTo>
                    <a:lnTo>
                      <a:pt x="958" y="811"/>
                    </a:lnTo>
                    <a:lnTo>
                      <a:pt x="945" y="780"/>
                    </a:lnTo>
                    <a:lnTo>
                      <a:pt x="932" y="747"/>
                    </a:lnTo>
                    <a:lnTo>
                      <a:pt x="919" y="716"/>
                    </a:lnTo>
                    <a:lnTo>
                      <a:pt x="907" y="684"/>
                    </a:lnTo>
                    <a:lnTo>
                      <a:pt x="895" y="652"/>
                    </a:lnTo>
                    <a:lnTo>
                      <a:pt x="882" y="619"/>
                    </a:lnTo>
                    <a:lnTo>
                      <a:pt x="871" y="588"/>
                    </a:lnTo>
                    <a:lnTo>
                      <a:pt x="859" y="556"/>
                    </a:lnTo>
                    <a:lnTo>
                      <a:pt x="848" y="524"/>
                    </a:lnTo>
                    <a:lnTo>
                      <a:pt x="836" y="492"/>
                    </a:lnTo>
                    <a:lnTo>
                      <a:pt x="825" y="458"/>
                    </a:lnTo>
                    <a:lnTo>
                      <a:pt x="814" y="426"/>
                    </a:lnTo>
                    <a:lnTo>
                      <a:pt x="804" y="392"/>
                    </a:lnTo>
                    <a:lnTo>
                      <a:pt x="794" y="360"/>
                    </a:lnTo>
                    <a:lnTo>
                      <a:pt x="783" y="327"/>
                    </a:lnTo>
                    <a:lnTo>
                      <a:pt x="776" y="325"/>
                    </a:lnTo>
                    <a:lnTo>
                      <a:pt x="769" y="321"/>
                    </a:lnTo>
                    <a:lnTo>
                      <a:pt x="764" y="316"/>
                    </a:lnTo>
                    <a:lnTo>
                      <a:pt x="759" y="312"/>
                    </a:lnTo>
                    <a:lnTo>
                      <a:pt x="754" y="306"/>
                    </a:lnTo>
                    <a:lnTo>
                      <a:pt x="751" y="299"/>
                    </a:lnTo>
                    <a:lnTo>
                      <a:pt x="749" y="292"/>
                    </a:lnTo>
                    <a:lnTo>
                      <a:pt x="746" y="285"/>
                    </a:lnTo>
                    <a:lnTo>
                      <a:pt x="1053" y="136"/>
                    </a:lnTo>
                    <a:lnTo>
                      <a:pt x="1053" y="137"/>
                    </a:lnTo>
                    <a:lnTo>
                      <a:pt x="1160" y="60"/>
                    </a:lnTo>
                    <a:lnTo>
                      <a:pt x="1151" y="31"/>
                    </a:lnTo>
                    <a:lnTo>
                      <a:pt x="1025" y="0"/>
                    </a:lnTo>
                    <a:lnTo>
                      <a:pt x="1000" y="13"/>
                    </a:lnTo>
                    <a:lnTo>
                      <a:pt x="974" y="27"/>
                    </a:lnTo>
                    <a:lnTo>
                      <a:pt x="949" y="41"/>
                    </a:lnTo>
                    <a:lnTo>
                      <a:pt x="924" y="55"/>
                    </a:lnTo>
                    <a:lnTo>
                      <a:pt x="898" y="69"/>
                    </a:lnTo>
                    <a:lnTo>
                      <a:pt x="873" y="83"/>
                    </a:lnTo>
                    <a:lnTo>
                      <a:pt x="848" y="96"/>
                    </a:lnTo>
                    <a:lnTo>
                      <a:pt x="822" y="110"/>
                    </a:lnTo>
                    <a:lnTo>
                      <a:pt x="796" y="123"/>
                    </a:lnTo>
                    <a:lnTo>
                      <a:pt x="771" y="137"/>
                    </a:lnTo>
                    <a:lnTo>
                      <a:pt x="745" y="149"/>
                    </a:lnTo>
                    <a:lnTo>
                      <a:pt x="720" y="163"/>
                    </a:lnTo>
                    <a:lnTo>
                      <a:pt x="693" y="176"/>
                    </a:lnTo>
                    <a:lnTo>
                      <a:pt x="668" y="189"/>
                    </a:lnTo>
                    <a:lnTo>
                      <a:pt x="641" y="201"/>
                    </a:lnTo>
                    <a:lnTo>
                      <a:pt x="616" y="214"/>
                    </a:lnTo>
                    <a:lnTo>
                      <a:pt x="591" y="228"/>
                    </a:lnTo>
                    <a:lnTo>
                      <a:pt x="564" y="240"/>
                    </a:lnTo>
                    <a:lnTo>
                      <a:pt x="539" y="253"/>
                    </a:lnTo>
                    <a:lnTo>
                      <a:pt x="512" y="265"/>
                    </a:lnTo>
                    <a:lnTo>
                      <a:pt x="487" y="277"/>
                    </a:lnTo>
                    <a:lnTo>
                      <a:pt x="461" y="290"/>
                    </a:lnTo>
                    <a:lnTo>
                      <a:pt x="435" y="303"/>
                    </a:lnTo>
                    <a:lnTo>
                      <a:pt x="410" y="315"/>
                    </a:lnTo>
                    <a:lnTo>
                      <a:pt x="383" y="327"/>
                    </a:lnTo>
                    <a:lnTo>
                      <a:pt x="358" y="339"/>
                    </a:lnTo>
                    <a:lnTo>
                      <a:pt x="331" y="352"/>
                    </a:lnTo>
                    <a:lnTo>
                      <a:pt x="306" y="364"/>
                    </a:lnTo>
                    <a:lnTo>
                      <a:pt x="281" y="376"/>
                    </a:lnTo>
                    <a:lnTo>
                      <a:pt x="255" y="388"/>
                    </a:lnTo>
                    <a:lnTo>
                      <a:pt x="229" y="401"/>
                    </a:lnTo>
                    <a:lnTo>
                      <a:pt x="204" y="412"/>
                    </a:lnTo>
                    <a:lnTo>
                      <a:pt x="138" y="252"/>
                    </a:lnTo>
                    <a:lnTo>
                      <a:pt x="123" y="234"/>
                    </a:lnTo>
                    <a:lnTo>
                      <a:pt x="107" y="227"/>
                    </a:lnTo>
                    <a:lnTo>
                      <a:pt x="89" y="228"/>
                    </a:lnTo>
                    <a:lnTo>
                      <a:pt x="72" y="234"/>
                    </a:lnTo>
                    <a:lnTo>
                      <a:pt x="54" y="244"/>
                    </a:lnTo>
                    <a:lnTo>
                      <a:pt x="35" y="254"/>
                    </a:lnTo>
                    <a:lnTo>
                      <a:pt x="17" y="263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3" y="349"/>
                    </a:lnTo>
                    <a:lnTo>
                      <a:pt x="9" y="388"/>
                    </a:lnTo>
                    <a:lnTo>
                      <a:pt x="18" y="426"/>
                    </a:lnTo>
                    <a:lnTo>
                      <a:pt x="30" y="463"/>
                    </a:lnTo>
                    <a:lnTo>
                      <a:pt x="43" y="501"/>
                    </a:lnTo>
                    <a:lnTo>
                      <a:pt x="58" y="536"/>
                    </a:lnTo>
                    <a:lnTo>
                      <a:pt x="74" y="572"/>
                    </a:lnTo>
                    <a:lnTo>
                      <a:pt x="74" y="992"/>
                    </a:lnTo>
                    <a:lnTo>
                      <a:pt x="101" y="996"/>
                    </a:lnTo>
                    <a:lnTo>
                      <a:pt x="98" y="1322"/>
                    </a:lnTo>
                    <a:lnTo>
                      <a:pt x="93" y="1327"/>
                    </a:lnTo>
                    <a:lnTo>
                      <a:pt x="86" y="1329"/>
                    </a:lnTo>
                    <a:lnTo>
                      <a:pt x="78" y="1329"/>
                    </a:lnTo>
                    <a:lnTo>
                      <a:pt x="71" y="1328"/>
                    </a:lnTo>
                    <a:lnTo>
                      <a:pt x="63" y="1328"/>
                    </a:lnTo>
                    <a:lnTo>
                      <a:pt x="58" y="1330"/>
                    </a:lnTo>
                    <a:lnTo>
                      <a:pt x="56" y="1335"/>
                    </a:lnTo>
                    <a:lnTo>
                      <a:pt x="57" y="1345"/>
                    </a:lnTo>
                    <a:lnTo>
                      <a:pt x="62" y="1345"/>
                    </a:lnTo>
                    <a:lnTo>
                      <a:pt x="66" y="1344"/>
                    </a:lnTo>
                    <a:lnTo>
                      <a:pt x="71" y="1342"/>
                    </a:lnTo>
                    <a:lnTo>
                      <a:pt x="74" y="1338"/>
                    </a:lnTo>
                    <a:lnTo>
                      <a:pt x="84" y="1343"/>
                    </a:lnTo>
                    <a:lnTo>
                      <a:pt x="94" y="1344"/>
                    </a:lnTo>
                    <a:lnTo>
                      <a:pt x="104" y="1345"/>
                    </a:lnTo>
                    <a:lnTo>
                      <a:pt x="116" y="1344"/>
                    </a:lnTo>
                    <a:lnTo>
                      <a:pt x="126" y="1343"/>
                    </a:lnTo>
                    <a:lnTo>
                      <a:pt x="138" y="1342"/>
                    </a:lnTo>
                    <a:lnTo>
                      <a:pt x="149" y="1341"/>
                    </a:lnTo>
                    <a:lnTo>
                      <a:pt x="160" y="1342"/>
                    </a:lnTo>
                    <a:lnTo>
                      <a:pt x="160" y="1324"/>
                    </a:lnTo>
                    <a:lnTo>
                      <a:pt x="155" y="1324"/>
                    </a:lnTo>
                    <a:lnTo>
                      <a:pt x="151" y="1324"/>
                    </a:lnTo>
                    <a:lnTo>
                      <a:pt x="146" y="1324"/>
                    </a:lnTo>
                    <a:lnTo>
                      <a:pt x="141" y="1324"/>
                    </a:lnTo>
                    <a:lnTo>
                      <a:pt x="137" y="1324"/>
                    </a:lnTo>
                    <a:lnTo>
                      <a:pt x="133" y="1324"/>
                    </a:lnTo>
                    <a:lnTo>
                      <a:pt x="129" y="1323"/>
                    </a:lnTo>
                    <a:lnTo>
                      <a:pt x="125" y="1322"/>
                    </a:lnTo>
                    <a:lnTo>
                      <a:pt x="131" y="1301"/>
                    </a:lnTo>
                    <a:lnTo>
                      <a:pt x="132" y="1277"/>
                    </a:lnTo>
                    <a:lnTo>
                      <a:pt x="132" y="1253"/>
                    </a:lnTo>
                    <a:lnTo>
                      <a:pt x="136" y="1230"/>
                    </a:lnTo>
                    <a:lnTo>
                      <a:pt x="247" y="1220"/>
                    </a:lnTo>
                    <a:lnTo>
                      <a:pt x="247" y="1209"/>
                    </a:lnTo>
                    <a:lnTo>
                      <a:pt x="233" y="1207"/>
                    </a:lnTo>
                    <a:lnTo>
                      <a:pt x="220" y="1206"/>
                    </a:lnTo>
                    <a:lnTo>
                      <a:pt x="206" y="1206"/>
                    </a:lnTo>
                    <a:lnTo>
                      <a:pt x="192" y="1206"/>
                    </a:lnTo>
                    <a:lnTo>
                      <a:pt x="177" y="1206"/>
                    </a:lnTo>
                    <a:lnTo>
                      <a:pt x="163" y="1206"/>
                    </a:lnTo>
                    <a:lnTo>
                      <a:pt x="149" y="1205"/>
                    </a:lnTo>
                    <a:lnTo>
                      <a:pt x="136" y="1202"/>
                    </a:lnTo>
                    <a:lnTo>
                      <a:pt x="147" y="1197"/>
                    </a:lnTo>
                    <a:lnTo>
                      <a:pt x="160" y="1193"/>
                    </a:lnTo>
                    <a:lnTo>
                      <a:pt x="174" y="1192"/>
                    </a:lnTo>
                    <a:lnTo>
                      <a:pt x="189" y="1192"/>
                    </a:lnTo>
                    <a:lnTo>
                      <a:pt x="204" y="1192"/>
                    </a:lnTo>
                    <a:lnTo>
                      <a:pt x="219" y="1192"/>
                    </a:lnTo>
                    <a:lnTo>
                      <a:pt x="233" y="1191"/>
                    </a:lnTo>
                    <a:lnTo>
                      <a:pt x="247" y="1189"/>
                    </a:lnTo>
                    <a:lnTo>
                      <a:pt x="247" y="1176"/>
                    </a:lnTo>
                    <a:lnTo>
                      <a:pt x="138" y="1176"/>
                    </a:lnTo>
                    <a:lnTo>
                      <a:pt x="130" y="1136"/>
                    </a:lnTo>
                    <a:lnTo>
                      <a:pt x="125" y="1088"/>
                    </a:lnTo>
                    <a:lnTo>
                      <a:pt x="125" y="1041"/>
                    </a:lnTo>
                    <a:lnTo>
                      <a:pt x="129" y="996"/>
                    </a:lnTo>
                    <a:lnTo>
                      <a:pt x="145" y="988"/>
                    </a:lnTo>
                    <a:lnTo>
                      <a:pt x="153" y="727"/>
                    </a:lnTo>
                    <a:lnTo>
                      <a:pt x="167" y="743"/>
                    </a:lnTo>
                    <a:lnTo>
                      <a:pt x="180" y="759"/>
                    </a:lnTo>
                    <a:lnTo>
                      <a:pt x="194" y="776"/>
                    </a:lnTo>
                    <a:lnTo>
                      <a:pt x="208" y="792"/>
                    </a:lnTo>
                    <a:lnTo>
                      <a:pt x="222" y="810"/>
                    </a:lnTo>
                    <a:lnTo>
                      <a:pt x="236" y="826"/>
                    </a:lnTo>
                    <a:lnTo>
                      <a:pt x="251" y="841"/>
                    </a:lnTo>
                    <a:lnTo>
                      <a:pt x="267" y="856"/>
                    </a:lnTo>
                    <a:lnTo>
                      <a:pt x="282" y="854"/>
                    </a:lnTo>
                    <a:lnTo>
                      <a:pt x="297" y="852"/>
                    </a:lnTo>
                    <a:lnTo>
                      <a:pt x="310" y="848"/>
                    </a:lnTo>
                    <a:lnTo>
                      <a:pt x="323" y="842"/>
                    </a:lnTo>
                    <a:lnTo>
                      <a:pt x="335" y="835"/>
                    </a:lnTo>
                    <a:lnTo>
                      <a:pt x="348" y="827"/>
                    </a:lnTo>
                    <a:lnTo>
                      <a:pt x="358" y="820"/>
                    </a:lnTo>
                    <a:lnTo>
                      <a:pt x="369" y="812"/>
                    </a:lnTo>
                    <a:lnTo>
                      <a:pt x="265" y="555"/>
                    </a:lnTo>
                    <a:lnTo>
                      <a:pt x="288" y="542"/>
                    </a:lnTo>
                    <a:lnTo>
                      <a:pt x="311" y="530"/>
                    </a:lnTo>
                    <a:lnTo>
                      <a:pt x="334" y="516"/>
                    </a:lnTo>
                    <a:lnTo>
                      <a:pt x="357" y="503"/>
                    </a:lnTo>
                    <a:lnTo>
                      <a:pt x="380" y="490"/>
                    </a:lnTo>
                    <a:lnTo>
                      <a:pt x="403" y="478"/>
                    </a:lnTo>
                    <a:lnTo>
                      <a:pt x="426" y="464"/>
                    </a:lnTo>
                    <a:lnTo>
                      <a:pt x="449" y="451"/>
                    </a:lnTo>
                    <a:lnTo>
                      <a:pt x="472" y="439"/>
                    </a:lnTo>
                    <a:lnTo>
                      <a:pt x="495" y="426"/>
                    </a:lnTo>
                    <a:lnTo>
                      <a:pt x="518" y="413"/>
                    </a:lnTo>
                    <a:lnTo>
                      <a:pt x="540" y="401"/>
                    </a:lnTo>
                    <a:lnTo>
                      <a:pt x="563" y="389"/>
                    </a:lnTo>
                    <a:lnTo>
                      <a:pt x="586" y="376"/>
                    </a:lnTo>
                    <a:lnTo>
                      <a:pt x="608" y="365"/>
                    </a:lnTo>
                    <a:lnTo>
                      <a:pt x="631" y="353"/>
                    </a:lnTo>
                    <a:lnTo>
                      <a:pt x="617" y="428"/>
                    </a:lnTo>
                    <a:lnTo>
                      <a:pt x="602" y="502"/>
                    </a:lnTo>
                    <a:lnTo>
                      <a:pt x="585" y="576"/>
                    </a:lnTo>
                    <a:lnTo>
                      <a:pt x="568" y="648"/>
                    </a:lnTo>
                    <a:lnTo>
                      <a:pt x="549" y="721"/>
                    </a:lnTo>
                    <a:lnTo>
                      <a:pt x="531" y="793"/>
                    </a:lnTo>
                    <a:lnTo>
                      <a:pt x="512" y="865"/>
                    </a:lnTo>
                    <a:lnTo>
                      <a:pt x="493" y="937"/>
                    </a:lnTo>
                    <a:lnTo>
                      <a:pt x="533" y="928"/>
                    </a:lnTo>
                    <a:lnTo>
                      <a:pt x="552" y="864"/>
                    </a:lnTo>
                    <a:lnTo>
                      <a:pt x="567" y="799"/>
                    </a:lnTo>
                    <a:lnTo>
                      <a:pt x="580" y="733"/>
                    </a:lnTo>
                    <a:lnTo>
                      <a:pt x="594" y="668"/>
                    </a:lnTo>
                    <a:lnTo>
                      <a:pt x="609" y="603"/>
                    </a:lnTo>
                    <a:lnTo>
                      <a:pt x="626" y="539"/>
                    </a:lnTo>
                    <a:lnTo>
                      <a:pt x="646" y="475"/>
                    </a:lnTo>
                    <a:lnTo>
                      <a:pt x="669" y="414"/>
                    </a:lnTo>
                    <a:lnTo>
                      <a:pt x="679" y="426"/>
                    </a:lnTo>
                    <a:lnTo>
                      <a:pt x="685" y="441"/>
                    </a:lnTo>
                    <a:lnTo>
                      <a:pt x="690" y="459"/>
                    </a:lnTo>
                    <a:lnTo>
                      <a:pt x="696" y="475"/>
                    </a:lnTo>
                    <a:lnTo>
                      <a:pt x="601" y="924"/>
                    </a:lnTo>
                    <a:lnTo>
                      <a:pt x="631" y="924"/>
                    </a:lnTo>
                    <a:lnTo>
                      <a:pt x="641" y="877"/>
                    </a:lnTo>
                    <a:lnTo>
                      <a:pt x="652" y="831"/>
                    </a:lnTo>
                    <a:lnTo>
                      <a:pt x="661" y="785"/>
                    </a:lnTo>
                    <a:lnTo>
                      <a:pt x="670" y="739"/>
                    </a:lnTo>
                    <a:lnTo>
                      <a:pt x="679" y="693"/>
                    </a:lnTo>
                    <a:lnTo>
                      <a:pt x="690" y="647"/>
                    </a:lnTo>
                    <a:lnTo>
                      <a:pt x="701" y="602"/>
                    </a:lnTo>
                    <a:lnTo>
                      <a:pt x="715" y="557"/>
                    </a:lnTo>
                    <a:lnTo>
                      <a:pt x="721" y="588"/>
                    </a:lnTo>
                    <a:lnTo>
                      <a:pt x="730" y="618"/>
                    </a:lnTo>
                    <a:lnTo>
                      <a:pt x="743" y="649"/>
                    </a:lnTo>
                    <a:lnTo>
                      <a:pt x="757" y="679"/>
                    </a:lnTo>
                    <a:lnTo>
                      <a:pt x="769" y="710"/>
                    </a:lnTo>
                    <a:lnTo>
                      <a:pt x="780" y="740"/>
                    </a:lnTo>
                    <a:lnTo>
                      <a:pt x="787" y="770"/>
                    </a:lnTo>
                    <a:lnTo>
                      <a:pt x="787" y="800"/>
                    </a:lnTo>
                    <a:lnTo>
                      <a:pt x="788" y="799"/>
                    </a:lnTo>
                    <a:lnTo>
                      <a:pt x="789" y="798"/>
                    </a:lnTo>
                    <a:lnTo>
                      <a:pt x="789" y="796"/>
                    </a:lnTo>
                    <a:lnTo>
                      <a:pt x="790" y="795"/>
                    </a:lnTo>
                    <a:lnTo>
                      <a:pt x="802" y="806"/>
                    </a:lnTo>
                    <a:lnTo>
                      <a:pt x="805" y="819"/>
                    </a:lnTo>
                    <a:lnTo>
                      <a:pt x="803" y="829"/>
                    </a:lnTo>
                    <a:lnTo>
                      <a:pt x="796" y="841"/>
                    </a:lnTo>
                    <a:lnTo>
                      <a:pt x="789" y="852"/>
                    </a:lnTo>
                    <a:lnTo>
                      <a:pt x="783" y="864"/>
                    </a:lnTo>
                    <a:lnTo>
                      <a:pt x="780" y="875"/>
                    </a:lnTo>
                    <a:lnTo>
                      <a:pt x="783" y="887"/>
                    </a:lnTo>
                    <a:lnTo>
                      <a:pt x="790" y="875"/>
                    </a:lnTo>
                    <a:lnTo>
                      <a:pt x="795" y="861"/>
                    </a:lnTo>
                    <a:lnTo>
                      <a:pt x="802" y="852"/>
                    </a:lnTo>
                    <a:lnTo>
                      <a:pt x="814" y="852"/>
                    </a:lnTo>
                    <a:lnTo>
                      <a:pt x="822" y="866"/>
                    </a:lnTo>
                    <a:lnTo>
                      <a:pt x="827" y="882"/>
                    </a:lnTo>
                    <a:lnTo>
                      <a:pt x="832" y="901"/>
                    </a:lnTo>
                    <a:lnTo>
                      <a:pt x="836" y="918"/>
                    </a:lnTo>
                    <a:lnTo>
                      <a:pt x="843" y="933"/>
                    </a:lnTo>
                    <a:lnTo>
                      <a:pt x="852" y="944"/>
                    </a:lnTo>
                    <a:lnTo>
                      <a:pt x="866" y="950"/>
                    </a:lnTo>
                    <a:lnTo>
                      <a:pt x="886" y="948"/>
                    </a:lnTo>
                    <a:lnTo>
                      <a:pt x="849" y="845"/>
                    </a:lnTo>
                    <a:lnTo>
                      <a:pt x="852" y="830"/>
                    </a:lnTo>
                    <a:lnTo>
                      <a:pt x="862" y="816"/>
                    </a:lnTo>
                    <a:lnTo>
                      <a:pt x="866" y="804"/>
                    </a:lnTo>
                    <a:lnTo>
                      <a:pt x="862" y="792"/>
                    </a:lnTo>
                    <a:lnTo>
                      <a:pt x="857" y="801"/>
                    </a:lnTo>
                    <a:lnTo>
                      <a:pt x="852" y="812"/>
                    </a:lnTo>
                    <a:lnTo>
                      <a:pt x="848" y="821"/>
                    </a:lnTo>
                    <a:lnTo>
                      <a:pt x="844" y="831"/>
                    </a:lnTo>
                    <a:lnTo>
                      <a:pt x="835" y="825"/>
                    </a:lnTo>
                    <a:lnTo>
                      <a:pt x="832" y="815"/>
                    </a:lnTo>
                    <a:lnTo>
                      <a:pt x="832" y="807"/>
                    </a:lnTo>
                    <a:lnTo>
                      <a:pt x="834" y="797"/>
                    </a:lnTo>
                    <a:lnTo>
                      <a:pt x="837" y="788"/>
                    </a:lnTo>
                    <a:lnTo>
                      <a:pt x="841" y="780"/>
                    </a:lnTo>
                    <a:lnTo>
                      <a:pt x="842" y="770"/>
                    </a:lnTo>
                    <a:lnTo>
                      <a:pt x="842" y="763"/>
                    </a:lnTo>
                    <a:lnTo>
                      <a:pt x="827" y="788"/>
                    </a:lnTo>
                    <a:lnTo>
                      <a:pt x="813" y="753"/>
                    </a:lnTo>
                    <a:lnTo>
                      <a:pt x="799" y="719"/>
                    </a:lnTo>
                    <a:lnTo>
                      <a:pt x="788" y="683"/>
                    </a:lnTo>
                    <a:lnTo>
                      <a:pt x="776" y="647"/>
                    </a:lnTo>
                    <a:lnTo>
                      <a:pt x="765" y="611"/>
                    </a:lnTo>
                    <a:lnTo>
                      <a:pt x="753" y="576"/>
                    </a:lnTo>
                    <a:lnTo>
                      <a:pt x="742" y="540"/>
                    </a:lnTo>
                    <a:lnTo>
                      <a:pt x="729" y="504"/>
                    </a:lnTo>
                    <a:lnTo>
                      <a:pt x="734" y="479"/>
                    </a:lnTo>
                    <a:lnTo>
                      <a:pt x="738" y="454"/>
                    </a:lnTo>
                    <a:lnTo>
                      <a:pt x="745" y="429"/>
                    </a:lnTo>
                    <a:lnTo>
                      <a:pt x="757" y="407"/>
                    </a:lnTo>
                    <a:lnTo>
                      <a:pt x="762" y="407"/>
                    </a:lnTo>
                    <a:lnTo>
                      <a:pt x="767" y="407"/>
                    </a:lnTo>
                    <a:lnTo>
                      <a:pt x="773" y="409"/>
                    </a:lnTo>
                    <a:lnTo>
                      <a:pt x="776" y="412"/>
                    </a:lnTo>
                    <a:lnTo>
                      <a:pt x="797" y="470"/>
                    </a:lnTo>
                    <a:lnTo>
                      <a:pt x="818" y="527"/>
                    </a:lnTo>
                    <a:lnTo>
                      <a:pt x="837" y="585"/>
                    </a:lnTo>
                    <a:lnTo>
                      <a:pt x="858" y="642"/>
                    </a:lnTo>
                    <a:lnTo>
                      <a:pt x="880" y="700"/>
                    </a:lnTo>
                    <a:lnTo>
                      <a:pt x="902" y="757"/>
                    </a:lnTo>
                    <a:lnTo>
                      <a:pt x="926" y="813"/>
                    </a:lnTo>
                    <a:lnTo>
                      <a:pt x="950" y="869"/>
                    </a:lnTo>
                    <a:lnTo>
                      <a:pt x="943" y="879"/>
                    </a:lnTo>
                    <a:lnTo>
                      <a:pt x="936" y="889"/>
                    </a:lnTo>
                    <a:lnTo>
                      <a:pt x="930" y="898"/>
                    </a:lnTo>
                    <a:lnTo>
                      <a:pt x="924" y="907"/>
                    </a:lnTo>
                    <a:lnTo>
                      <a:pt x="918" y="918"/>
                    </a:lnTo>
                    <a:lnTo>
                      <a:pt x="913" y="928"/>
                    </a:lnTo>
                    <a:lnTo>
                      <a:pt x="910" y="939"/>
                    </a:lnTo>
                    <a:lnTo>
                      <a:pt x="907" y="950"/>
                    </a:lnTo>
                    <a:lnTo>
                      <a:pt x="912" y="950"/>
                    </a:lnTo>
                    <a:lnTo>
                      <a:pt x="918" y="952"/>
                    </a:lnTo>
                    <a:lnTo>
                      <a:pt x="924" y="954"/>
                    </a:lnTo>
                    <a:lnTo>
                      <a:pt x="930" y="955"/>
                    </a:lnTo>
                    <a:lnTo>
                      <a:pt x="930" y="950"/>
                    </a:lnTo>
                    <a:lnTo>
                      <a:pt x="930" y="945"/>
                    </a:lnTo>
                    <a:lnTo>
                      <a:pt x="931" y="941"/>
                    </a:lnTo>
                    <a:lnTo>
                      <a:pt x="934" y="937"/>
                    </a:lnTo>
                    <a:lnTo>
                      <a:pt x="974" y="957"/>
                    </a:lnTo>
                    <a:lnTo>
                      <a:pt x="972" y="950"/>
                    </a:lnTo>
                    <a:lnTo>
                      <a:pt x="966" y="942"/>
                    </a:lnTo>
                    <a:lnTo>
                      <a:pt x="960" y="935"/>
                    </a:lnTo>
                    <a:lnTo>
                      <a:pt x="953" y="928"/>
                    </a:lnTo>
                    <a:lnTo>
                      <a:pt x="948" y="921"/>
                    </a:lnTo>
                    <a:lnTo>
                      <a:pt x="947" y="914"/>
                    </a:lnTo>
                    <a:lnTo>
                      <a:pt x="950" y="906"/>
                    </a:lnTo>
                    <a:lnTo>
                      <a:pt x="961" y="899"/>
                    </a:lnTo>
                    <a:lnTo>
                      <a:pt x="968" y="907"/>
                    </a:lnTo>
                    <a:lnTo>
                      <a:pt x="971" y="919"/>
                    </a:lnTo>
                    <a:lnTo>
                      <a:pt x="974" y="930"/>
                    </a:lnTo>
                    <a:lnTo>
                      <a:pt x="978" y="942"/>
                    </a:lnTo>
                    <a:lnTo>
                      <a:pt x="983" y="951"/>
                    </a:lnTo>
                    <a:lnTo>
                      <a:pt x="989" y="958"/>
                    </a:lnTo>
                    <a:lnTo>
                      <a:pt x="1000" y="960"/>
                    </a:lnTo>
                    <a:lnTo>
                      <a:pt x="1015" y="957"/>
                    </a:lnTo>
                    <a:lnTo>
                      <a:pt x="1015" y="937"/>
                    </a:lnTo>
                    <a:lnTo>
                      <a:pt x="1018" y="937"/>
                    </a:lnTo>
                    <a:lnTo>
                      <a:pt x="1021" y="940"/>
                    </a:lnTo>
                    <a:lnTo>
                      <a:pt x="1023" y="942"/>
                    </a:lnTo>
                    <a:lnTo>
                      <a:pt x="1025" y="944"/>
                    </a:lnTo>
                    <a:lnTo>
                      <a:pt x="1023" y="935"/>
                    </a:lnTo>
                    <a:lnTo>
                      <a:pt x="1017" y="926"/>
                    </a:lnTo>
                    <a:lnTo>
                      <a:pt x="1009" y="918"/>
                    </a:lnTo>
                    <a:lnTo>
                      <a:pt x="1002" y="910"/>
                    </a:lnTo>
                    <a:lnTo>
                      <a:pt x="994" y="901"/>
                    </a:lnTo>
                    <a:lnTo>
                      <a:pt x="988" y="892"/>
                    </a:lnTo>
                    <a:lnTo>
                      <a:pt x="985" y="883"/>
                    </a:lnTo>
                    <a:lnTo>
                      <a:pt x="985" y="873"/>
                    </a:lnTo>
                    <a:lnTo>
                      <a:pt x="993" y="873"/>
                    </a:lnTo>
                    <a:lnTo>
                      <a:pt x="999" y="875"/>
                    </a:lnTo>
                    <a:lnTo>
                      <a:pt x="1006" y="880"/>
                    </a:lnTo>
                    <a:lnTo>
                      <a:pt x="1010" y="884"/>
                    </a:lnTo>
                    <a:lnTo>
                      <a:pt x="1016" y="890"/>
                    </a:lnTo>
                    <a:lnTo>
                      <a:pt x="1022" y="896"/>
                    </a:lnTo>
                    <a:lnTo>
                      <a:pt x="1029" y="898"/>
                    </a:lnTo>
                    <a:lnTo>
                      <a:pt x="1036" y="899"/>
                    </a:lnTo>
                    <a:lnTo>
                      <a:pt x="1033" y="892"/>
                    </a:lnTo>
                    <a:lnTo>
                      <a:pt x="1030" y="887"/>
                    </a:lnTo>
                    <a:lnTo>
                      <a:pt x="1024" y="882"/>
                    </a:lnTo>
                    <a:lnTo>
                      <a:pt x="1019" y="879"/>
                    </a:lnTo>
                    <a:lnTo>
                      <a:pt x="1014" y="874"/>
                    </a:lnTo>
                    <a:lnTo>
                      <a:pt x="1008" y="871"/>
                    </a:lnTo>
                    <a:lnTo>
                      <a:pt x="1002" y="866"/>
                    </a:lnTo>
                    <a:lnTo>
                      <a:pt x="998" y="860"/>
                    </a:lnTo>
                    <a:lnTo>
                      <a:pt x="1004" y="852"/>
                    </a:lnTo>
                    <a:lnTo>
                      <a:pt x="1011" y="849"/>
                    </a:lnTo>
                    <a:lnTo>
                      <a:pt x="1018" y="849"/>
                    </a:lnTo>
                    <a:lnTo>
                      <a:pt x="1025" y="852"/>
                    </a:lnTo>
                    <a:lnTo>
                      <a:pt x="1031" y="856"/>
                    </a:lnTo>
                    <a:lnTo>
                      <a:pt x="1037" y="861"/>
                    </a:lnTo>
                    <a:lnTo>
                      <a:pt x="1042" y="866"/>
                    </a:lnTo>
                    <a:lnTo>
                      <a:pt x="1048" y="871"/>
                    </a:lnTo>
                    <a:lnTo>
                      <a:pt x="1055" y="873"/>
                    </a:lnTo>
                    <a:lnTo>
                      <a:pt x="1052" y="865"/>
                    </a:lnTo>
                    <a:lnTo>
                      <a:pt x="1045" y="858"/>
                    </a:lnTo>
                    <a:lnTo>
                      <a:pt x="1037" y="852"/>
                    </a:lnTo>
                    <a:lnTo>
                      <a:pt x="1031" y="843"/>
                    </a:lnTo>
                    <a:lnTo>
                      <a:pt x="1036" y="838"/>
                    </a:lnTo>
                    <a:lnTo>
                      <a:pt x="1040" y="836"/>
                    </a:lnTo>
                    <a:lnTo>
                      <a:pt x="1046" y="835"/>
                    </a:lnTo>
                    <a:lnTo>
                      <a:pt x="1051" y="835"/>
                    </a:lnTo>
                    <a:lnTo>
                      <a:pt x="1055" y="837"/>
                    </a:lnTo>
                    <a:lnTo>
                      <a:pt x="1060" y="839"/>
                    </a:lnTo>
                    <a:lnTo>
                      <a:pt x="1063" y="843"/>
                    </a:lnTo>
                    <a:lnTo>
                      <a:pt x="1068" y="846"/>
                    </a:lnTo>
                    <a:lnTo>
                      <a:pt x="1072" y="849"/>
                    </a:lnTo>
                    <a:lnTo>
                      <a:pt x="1070" y="831"/>
                    </a:lnTo>
                    <a:lnTo>
                      <a:pt x="1078" y="830"/>
                    </a:lnTo>
                    <a:lnTo>
                      <a:pt x="1086" y="829"/>
                    </a:lnTo>
                    <a:lnTo>
                      <a:pt x="1094" y="828"/>
                    </a:lnTo>
                    <a:lnTo>
                      <a:pt x="1102" y="828"/>
                    </a:lnTo>
                    <a:lnTo>
                      <a:pt x="1110" y="829"/>
                    </a:lnTo>
                    <a:lnTo>
                      <a:pt x="1117" y="830"/>
                    </a:lnTo>
                    <a:lnTo>
                      <a:pt x="1125" y="833"/>
                    </a:lnTo>
                    <a:lnTo>
                      <a:pt x="1134" y="836"/>
                    </a:lnTo>
                    <a:lnTo>
                      <a:pt x="1115" y="844"/>
                    </a:lnTo>
                    <a:lnTo>
                      <a:pt x="1098" y="856"/>
                    </a:lnTo>
                    <a:lnTo>
                      <a:pt x="1083" y="869"/>
                    </a:lnTo>
                    <a:lnTo>
                      <a:pt x="1069" y="886"/>
                    </a:lnTo>
                    <a:lnTo>
                      <a:pt x="1059" y="903"/>
                    </a:lnTo>
                    <a:lnTo>
                      <a:pt x="1051" y="921"/>
                    </a:lnTo>
                    <a:lnTo>
                      <a:pt x="1045" y="941"/>
                    </a:lnTo>
                    <a:lnTo>
                      <a:pt x="1042" y="962"/>
                    </a:lnTo>
                    <a:lnTo>
                      <a:pt x="1057" y="966"/>
                    </a:lnTo>
                    <a:lnTo>
                      <a:pt x="1071" y="964"/>
                    </a:lnTo>
                    <a:lnTo>
                      <a:pt x="1083" y="959"/>
                    </a:lnTo>
                    <a:lnTo>
                      <a:pt x="1094" y="950"/>
                    </a:lnTo>
                    <a:lnTo>
                      <a:pt x="1106" y="939"/>
                    </a:lnTo>
                    <a:lnTo>
                      <a:pt x="1116" y="927"/>
                    </a:lnTo>
                    <a:lnTo>
                      <a:pt x="1127" y="917"/>
                    </a:lnTo>
                    <a:lnTo>
                      <a:pt x="1138" y="906"/>
                    </a:lnTo>
                    <a:lnTo>
                      <a:pt x="1139" y="914"/>
                    </a:lnTo>
                    <a:lnTo>
                      <a:pt x="1137" y="922"/>
                    </a:lnTo>
                    <a:lnTo>
                      <a:pt x="1131" y="930"/>
                    </a:lnTo>
                    <a:lnTo>
                      <a:pt x="1125" y="937"/>
                    </a:lnTo>
                    <a:lnTo>
                      <a:pt x="1117" y="943"/>
                    </a:lnTo>
                    <a:lnTo>
                      <a:pt x="1110" y="950"/>
                    </a:lnTo>
                    <a:lnTo>
                      <a:pt x="1102" y="958"/>
                    </a:lnTo>
                    <a:lnTo>
                      <a:pt x="1097" y="965"/>
                    </a:lnTo>
                    <a:lnTo>
                      <a:pt x="1199" y="972"/>
                    </a:lnTo>
                    <a:lnTo>
                      <a:pt x="1222" y="950"/>
                    </a:lnTo>
                    <a:lnTo>
                      <a:pt x="1226" y="956"/>
                    </a:lnTo>
                    <a:lnTo>
                      <a:pt x="1222" y="960"/>
                    </a:lnTo>
                    <a:lnTo>
                      <a:pt x="1218" y="966"/>
                    </a:lnTo>
                    <a:lnTo>
                      <a:pt x="1215" y="972"/>
                    </a:lnTo>
                    <a:lnTo>
                      <a:pt x="1281" y="972"/>
                    </a:lnTo>
                    <a:lnTo>
                      <a:pt x="1278" y="950"/>
                    </a:lnTo>
                    <a:lnTo>
                      <a:pt x="1271" y="929"/>
                    </a:lnTo>
                    <a:lnTo>
                      <a:pt x="1264" y="910"/>
                    </a:lnTo>
                    <a:lnTo>
                      <a:pt x="1257" y="889"/>
                    </a:lnTo>
                    <a:lnTo>
                      <a:pt x="1478" y="57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0" name="Freeform 254"/>
              <p:cNvSpPr>
                <a:spLocks/>
              </p:cNvSpPr>
              <p:nvPr/>
            </p:nvSpPr>
            <p:spPr bwMode="auto">
              <a:xfrm>
                <a:off x="4908" y="1021"/>
                <a:ext cx="75" cy="100"/>
              </a:xfrm>
              <a:custGeom>
                <a:avLst/>
                <a:gdLst>
                  <a:gd name="T0" fmla="*/ 298 w 298"/>
                  <a:gd name="T1" fmla="*/ 3 h 399"/>
                  <a:gd name="T2" fmla="*/ 281 w 298"/>
                  <a:gd name="T3" fmla="*/ 28 h 399"/>
                  <a:gd name="T4" fmla="*/ 263 w 298"/>
                  <a:gd name="T5" fmla="*/ 52 h 399"/>
                  <a:gd name="T6" fmla="*/ 245 w 298"/>
                  <a:gd name="T7" fmla="*/ 76 h 399"/>
                  <a:gd name="T8" fmla="*/ 227 w 298"/>
                  <a:gd name="T9" fmla="*/ 101 h 399"/>
                  <a:gd name="T10" fmla="*/ 208 w 298"/>
                  <a:gd name="T11" fmla="*/ 126 h 399"/>
                  <a:gd name="T12" fmla="*/ 191 w 298"/>
                  <a:gd name="T13" fmla="*/ 150 h 399"/>
                  <a:gd name="T14" fmla="*/ 173 w 298"/>
                  <a:gd name="T15" fmla="*/ 174 h 399"/>
                  <a:gd name="T16" fmla="*/ 154 w 298"/>
                  <a:gd name="T17" fmla="*/ 198 h 399"/>
                  <a:gd name="T18" fmla="*/ 137 w 298"/>
                  <a:gd name="T19" fmla="*/ 222 h 399"/>
                  <a:gd name="T20" fmla="*/ 118 w 298"/>
                  <a:gd name="T21" fmla="*/ 247 h 399"/>
                  <a:gd name="T22" fmla="*/ 101 w 298"/>
                  <a:gd name="T23" fmla="*/ 272 h 399"/>
                  <a:gd name="T24" fmla="*/ 83 w 298"/>
                  <a:gd name="T25" fmla="*/ 296 h 399"/>
                  <a:gd name="T26" fmla="*/ 65 w 298"/>
                  <a:gd name="T27" fmla="*/ 320 h 399"/>
                  <a:gd name="T28" fmla="*/ 48 w 298"/>
                  <a:gd name="T29" fmla="*/ 344 h 399"/>
                  <a:gd name="T30" fmla="*/ 31 w 298"/>
                  <a:gd name="T31" fmla="*/ 370 h 399"/>
                  <a:gd name="T32" fmla="*/ 14 w 298"/>
                  <a:gd name="T33" fmla="*/ 394 h 399"/>
                  <a:gd name="T34" fmla="*/ 10 w 298"/>
                  <a:gd name="T35" fmla="*/ 395 h 399"/>
                  <a:gd name="T36" fmla="*/ 7 w 298"/>
                  <a:gd name="T37" fmla="*/ 396 h 399"/>
                  <a:gd name="T38" fmla="*/ 3 w 298"/>
                  <a:gd name="T39" fmla="*/ 399 h 399"/>
                  <a:gd name="T40" fmla="*/ 0 w 298"/>
                  <a:gd name="T41" fmla="*/ 399 h 399"/>
                  <a:gd name="T42" fmla="*/ 289 w 298"/>
                  <a:gd name="T43" fmla="*/ 0 h 399"/>
                  <a:gd name="T44" fmla="*/ 298 w 298"/>
                  <a:gd name="T45" fmla="*/ 3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8" h="399">
                    <a:moveTo>
                      <a:pt x="298" y="3"/>
                    </a:moveTo>
                    <a:lnTo>
                      <a:pt x="281" y="28"/>
                    </a:lnTo>
                    <a:lnTo>
                      <a:pt x="263" y="52"/>
                    </a:lnTo>
                    <a:lnTo>
                      <a:pt x="245" y="76"/>
                    </a:lnTo>
                    <a:lnTo>
                      <a:pt x="227" y="101"/>
                    </a:lnTo>
                    <a:lnTo>
                      <a:pt x="208" y="126"/>
                    </a:lnTo>
                    <a:lnTo>
                      <a:pt x="191" y="150"/>
                    </a:lnTo>
                    <a:lnTo>
                      <a:pt x="173" y="174"/>
                    </a:lnTo>
                    <a:lnTo>
                      <a:pt x="154" y="198"/>
                    </a:lnTo>
                    <a:lnTo>
                      <a:pt x="137" y="222"/>
                    </a:lnTo>
                    <a:lnTo>
                      <a:pt x="118" y="247"/>
                    </a:lnTo>
                    <a:lnTo>
                      <a:pt x="101" y="272"/>
                    </a:lnTo>
                    <a:lnTo>
                      <a:pt x="83" y="296"/>
                    </a:lnTo>
                    <a:lnTo>
                      <a:pt x="65" y="320"/>
                    </a:lnTo>
                    <a:lnTo>
                      <a:pt x="48" y="344"/>
                    </a:lnTo>
                    <a:lnTo>
                      <a:pt x="31" y="370"/>
                    </a:lnTo>
                    <a:lnTo>
                      <a:pt x="14" y="394"/>
                    </a:lnTo>
                    <a:lnTo>
                      <a:pt x="10" y="395"/>
                    </a:lnTo>
                    <a:lnTo>
                      <a:pt x="7" y="396"/>
                    </a:lnTo>
                    <a:lnTo>
                      <a:pt x="3" y="399"/>
                    </a:lnTo>
                    <a:lnTo>
                      <a:pt x="0" y="399"/>
                    </a:lnTo>
                    <a:lnTo>
                      <a:pt x="289" y="0"/>
                    </a:lnTo>
                    <a:lnTo>
                      <a:pt x="29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1" name="Freeform 255"/>
              <p:cNvSpPr>
                <a:spLocks/>
              </p:cNvSpPr>
              <p:nvPr/>
            </p:nvSpPr>
            <p:spPr bwMode="auto">
              <a:xfrm>
                <a:off x="4895" y="1024"/>
                <a:ext cx="72" cy="91"/>
              </a:xfrm>
              <a:custGeom>
                <a:avLst/>
                <a:gdLst>
                  <a:gd name="T0" fmla="*/ 288 w 288"/>
                  <a:gd name="T1" fmla="*/ 0 h 368"/>
                  <a:gd name="T2" fmla="*/ 269 w 288"/>
                  <a:gd name="T3" fmla="*/ 23 h 368"/>
                  <a:gd name="T4" fmla="*/ 251 w 288"/>
                  <a:gd name="T5" fmla="*/ 46 h 368"/>
                  <a:gd name="T6" fmla="*/ 234 w 288"/>
                  <a:gd name="T7" fmla="*/ 68 h 368"/>
                  <a:gd name="T8" fmla="*/ 215 w 288"/>
                  <a:gd name="T9" fmla="*/ 91 h 368"/>
                  <a:gd name="T10" fmla="*/ 198 w 288"/>
                  <a:gd name="T11" fmla="*/ 114 h 368"/>
                  <a:gd name="T12" fmla="*/ 181 w 288"/>
                  <a:gd name="T13" fmla="*/ 137 h 368"/>
                  <a:gd name="T14" fmla="*/ 165 w 288"/>
                  <a:gd name="T15" fmla="*/ 161 h 368"/>
                  <a:gd name="T16" fmla="*/ 147 w 288"/>
                  <a:gd name="T17" fmla="*/ 182 h 368"/>
                  <a:gd name="T18" fmla="*/ 130 w 288"/>
                  <a:gd name="T19" fmla="*/ 205 h 368"/>
                  <a:gd name="T20" fmla="*/ 113 w 288"/>
                  <a:gd name="T21" fmla="*/ 228 h 368"/>
                  <a:gd name="T22" fmla="*/ 97 w 288"/>
                  <a:gd name="T23" fmla="*/ 252 h 368"/>
                  <a:gd name="T24" fmla="*/ 79 w 288"/>
                  <a:gd name="T25" fmla="*/ 275 h 368"/>
                  <a:gd name="T26" fmla="*/ 62 w 288"/>
                  <a:gd name="T27" fmla="*/ 298 h 368"/>
                  <a:gd name="T28" fmla="*/ 46 w 288"/>
                  <a:gd name="T29" fmla="*/ 321 h 368"/>
                  <a:gd name="T30" fmla="*/ 29 w 288"/>
                  <a:gd name="T31" fmla="*/ 345 h 368"/>
                  <a:gd name="T32" fmla="*/ 11 w 288"/>
                  <a:gd name="T33" fmla="*/ 368 h 368"/>
                  <a:gd name="T34" fmla="*/ 0 w 288"/>
                  <a:gd name="T35" fmla="*/ 368 h 368"/>
                  <a:gd name="T36" fmla="*/ 16 w 288"/>
                  <a:gd name="T37" fmla="*/ 345 h 368"/>
                  <a:gd name="T38" fmla="*/ 33 w 288"/>
                  <a:gd name="T39" fmla="*/ 322 h 368"/>
                  <a:gd name="T40" fmla="*/ 49 w 288"/>
                  <a:gd name="T41" fmla="*/ 299 h 368"/>
                  <a:gd name="T42" fmla="*/ 65 w 288"/>
                  <a:gd name="T43" fmla="*/ 276 h 368"/>
                  <a:gd name="T44" fmla="*/ 83 w 288"/>
                  <a:gd name="T45" fmla="*/ 253 h 368"/>
                  <a:gd name="T46" fmla="*/ 99 w 288"/>
                  <a:gd name="T47" fmla="*/ 230 h 368"/>
                  <a:gd name="T48" fmla="*/ 116 w 288"/>
                  <a:gd name="T49" fmla="*/ 207 h 368"/>
                  <a:gd name="T50" fmla="*/ 133 w 288"/>
                  <a:gd name="T51" fmla="*/ 184 h 368"/>
                  <a:gd name="T52" fmla="*/ 150 w 288"/>
                  <a:gd name="T53" fmla="*/ 161 h 368"/>
                  <a:gd name="T54" fmla="*/ 167 w 288"/>
                  <a:gd name="T55" fmla="*/ 137 h 368"/>
                  <a:gd name="T56" fmla="*/ 184 w 288"/>
                  <a:gd name="T57" fmla="*/ 114 h 368"/>
                  <a:gd name="T58" fmla="*/ 201 w 288"/>
                  <a:gd name="T59" fmla="*/ 91 h 368"/>
                  <a:gd name="T60" fmla="*/ 219 w 288"/>
                  <a:gd name="T61" fmla="*/ 68 h 368"/>
                  <a:gd name="T62" fmla="*/ 237 w 288"/>
                  <a:gd name="T63" fmla="*/ 45 h 368"/>
                  <a:gd name="T64" fmla="*/ 254 w 288"/>
                  <a:gd name="T65" fmla="*/ 23 h 368"/>
                  <a:gd name="T66" fmla="*/ 273 w 288"/>
                  <a:gd name="T67" fmla="*/ 0 h 368"/>
                  <a:gd name="T68" fmla="*/ 288 w 288"/>
                  <a:gd name="T6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8" h="368">
                    <a:moveTo>
                      <a:pt x="288" y="0"/>
                    </a:moveTo>
                    <a:lnTo>
                      <a:pt x="269" y="23"/>
                    </a:lnTo>
                    <a:lnTo>
                      <a:pt x="251" y="46"/>
                    </a:lnTo>
                    <a:lnTo>
                      <a:pt x="234" y="68"/>
                    </a:lnTo>
                    <a:lnTo>
                      <a:pt x="215" y="91"/>
                    </a:lnTo>
                    <a:lnTo>
                      <a:pt x="198" y="114"/>
                    </a:lnTo>
                    <a:lnTo>
                      <a:pt x="181" y="137"/>
                    </a:lnTo>
                    <a:lnTo>
                      <a:pt x="165" y="161"/>
                    </a:lnTo>
                    <a:lnTo>
                      <a:pt x="147" y="182"/>
                    </a:lnTo>
                    <a:lnTo>
                      <a:pt x="130" y="205"/>
                    </a:lnTo>
                    <a:lnTo>
                      <a:pt x="113" y="228"/>
                    </a:lnTo>
                    <a:lnTo>
                      <a:pt x="97" y="252"/>
                    </a:lnTo>
                    <a:lnTo>
                      <a:pt x="79" y="275"/>
                    </a:lnTo>
                    <a:lnTo>
                      <a:pt x="62" y="298"/>
                    </a:lnTo>
                    <a:lnTo>
                      <a:pt x="46" y="321"/>
                    </a:lnTo>
                    <a:lnTo>
                      <a:pt x="29" y="345"/>
                    </a:lnTo>
                    <a:lnTo>
                      <a:pt x="11" y="368"/>
                    </a:lnTo>
                    <a:lnTo>
                      <a:pt x="0" y="368"/>
                    </a:lnTo>
                    <a:lnTo>
                      <a:pt x="16" y="345"/>
                    </a:lnTo>
                    <a:lnTo>
                      <a:pt x="33" y="322"/>
                    </a:lnTo>
                    <a:lnTo>
                      <a:pt x="49" y="299"/>
                    </a:lnTo>
                    <a:lnTo>
                      <a:pt x="65" y="276"/>
                    </a:lnTo>
                    <a:lnTo>
                      <a:pt x="83" y="253"/>
                    </a:lnTo>
                    <a:lnTo>
                      <a:pt x="99" y="230"/>
                    </a:lnTo>
                    <a:lnTo>
                      <a:pt x="116" y="207"/>
                    </a:lnTo>
                    <a:lnTo>
                      <a:pt x="133" y="184"/>
                    </a:lnTo>
                    <a:lnTo>
                      <a:pt x="150" y="161"/>
                    </a:lnTo>
                    <a:lnTo>
                      <a:pt x="167" y="137"/>
                    </a:lnTo>
                    <a:lnTo>
                      <a:pt x="184" y="114"/>
                    </a:lnTo>
                    <a:lnTo>
                      <a:pt x="201" y="91"/>
                    </a:lnTo>
                    <a:lnTo>
                      <a:pt x="219" y="68"/>
                    </a:lnTo>
                    <a:lnTo>
                      <a:pt x="237" y="45"/>
                    </a:lnTo>
                    <a:lnTo>
                      <a:pt x="254" y="23"/>
                    </a:lnTo>
                    <a:lnTo>
                      <a:pt x="273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2" name="Freeform 256"/>
              <p:cNvSpPr>
                <a:spLocks/>
              </p:cNvSpPr>
              <p:nvPr/>
            </p:nvSpPr>
            <p:spPr bwMode="auto">
              <a:xfrm>
                <a:off x="4920" y="1024"/>
                <a:ext cx="78" cy="108"/>
              </a:xfrm>
              <a:custGeom>
                <a:avLst/>
                <a:gdLst>
                  <a:gd name="T0" fmla="*/ 313 w 313"/>
                  <a:gd name="T1" fmla="*/ 0 h 429"/>
                  <a:gd name="T2" fmla="*/ 305 w 313"/>
                  <a:gd name="T3" fmla="*/ 16 h 429"/>
                  <a:gd name="T4" fmla="*/ 295 w 313"/>
                  <a:gd name="T5" fmla="*/ 31 h 429"/>
                  <a:gd name="T6" fmla="*/ 284 w 313"/>
                  <a:gd name="T7" fmla="*/ 45 h 429"/>
                  <a:gd name="T8" fmla="*/ 271 w 313"/>
                  <a:gd name="T9" fmla="*/ 60 h 429"/>
                  <a:gd name="T10" fmla="*/ 259 w 313"/>
                  <a:gd name="T11" fmla="*/ 73 h 429"/>
                  <a:gd name="T12" fmla="*/ 249 w 313"/>
                  <a:gd name="T13" fmla="*/ 87 h 429"/>
                  <a:gd name="T14" fmla="*/ 240 w 313"/>
                  <a:gd name="T15" fmla="*/ 103 h 429"/>
                  <a:gd name="T16" fmla="*/ 234 w 313"/>
                  <a:gd name="T17" fmla="*/ 119 h 429"/>
                  <a:gd name="T18" fmla="*/ 225 w 313"/>
                  <a:gd name="T19" fmla="*/ 128 h 429"/>
                  <a:gd name="T20" fmla="*/ 217 w 313"/>
                  <a:gd name="T21" fmla="*/ 137 h 429"/>
                  <a:gd name="T22" fmla="*/ 209 w 313"/>
                  <a:gd name="T23" fmla="*/ 147 h 429"/>
                  <a:gd name="T24" fmla="*/ 202 w 313"/>
                  <a:gd name="T25" fmla="*/ 158 h 429"/>
                  <a:gd name="T26" fmla="*/ 195 w 313"/>
                  <a:gd name="T27" fmla="*/ 169 h 429"/>
                  <a:gd name="T28" fmla="*/ 188 w 313"/>
                  <a:gd name="T29" fmla="*/ 181 h 429"/>
                  <a:gd name="T30" fmla="*/ 181 w 313"/>
                  <a:gd name="T31" fmla="*/ 191 h 429"/>
                  <a:gd name="T32" fmla="*/ 173 w 313"/>
                  <a:gd name="T33" fmla="*/ 201 h 429"/>
                  <a:gd name="T34" fmla="*/ 161 w 313"/>
                  <a:gd name="T35" fmla="*/ 214 h 429"/>
                  <a:gd name="T36" fmla="*/ 149 w 313"/>
                  <a:gd name="T37" fmla="*/ 228 h 429"/>
                  <a:gd name="T38" fmla="*/ 137 w 313"/>
                  <a:gd name="T39" fmla="*/ 242 h 429"/>
                  <a:gd name="T40" fmla="*/ 127 w 313"/>
                  <a:gd name="T41" fmla="*/ 257 h 429"/>
                  <a:gd name="T42" fmla="*/ 116 w 313"/>
                  <a:gd name="T43" fmla="*/ 272 h 429"/>
                  <a:gd name="T44" fmla="*/ 106 w 313"/>
                  <a:gd name="T45" fmla="*/ 287 h 429"/>
                  <a:gd name="T46" fmla="*/ 97 w 313"/>
                  <a:gd name="T47" fmla="*/ 302 h 429"/>
                  <a:gd name="T48" fmla="*/ 89 w 313"/>
                  <a:gd name="T49" fmla="*/ 318 h 429"/>
                  <a:gd name="T50" fmla="*/ 76 w 313"/>
                  <a:gd name="T51" fmla="*/ 330 h 429"/>
                  <a:gd name="T52" fmla="*/ 66 w 313"/>
                  <a:gd name="T53" fmla="*/ 343 h 429"/>
                  <a:gd name="T54" fmla="*/ 54 w 313"/>
                  <a:gd name="T55" fmla="*/ 357 h 429"/>
                  <a:gd name="T56" fmla="*/ 45 w 313"/>
                  <a:gd name="T57" fmla="*/ 372 h 429"/>
                  <a:gd name="T58" fmla="*/ 35 w 313"/>
                  <a:gd name="T59" fmla="*/ 387 h 429"/>
                  <a:gd name="T60" fmla="*/ 23 w 313"/>
                  <a:gd name="T61" fmla="*/ 402 h 429"/>
                  <a:gd name="T62" fmla="*/ 13 w 313"/>
                  <a:gd name="T63" fmla="*/ 416 h 429"/>
                  <a:gd name="T64" fmla="*/ 0 w 313"/>
                  <a:gd name="T65" fmla="*/ 429 h 429"/>
                  <a:gd name="T66" fmla="*/ 0 w 313"/>
                  <a:gd name="T67" fmla="*/ 416 h 429"/>
                  <a:gd name="T68" fmla="*/ 18 w 313"/>
                  <a:gd name="T69" fmla="*/ 389 h 429"/>
                  <a:gd name="T70" fmla="*/ 38 w 313"/>
                  <a:gd name="T71" fmla="*/ 363 h 429"/>
                  <a:gd name="T72" fmla="*/ 56 w 313"/>
                  <a:gd name="T73" fmla="*/ 336 h 429"/>
                  <a:gd name="T74" fmla="*/ 76 w 313"/>
                  <a:gd name="T75" fmla="*/ 310 h 429"/>
                  <a:gd name="T76" fmla="*/ 95 w 313"/>
                  <a:gd name="T77" fmla="*/ 283 h 429"/>
                  <a:gd name="T78" fmla="*/ 114 w 313"/>
                  <a:gd name="T79" fmla="*/ 257 h 429"/>
                  <a:gd name="T80" fmla="*/ 134 w 313"/>
                  <a:gd name="T81" fmla="*/ 229 h 429"/>
                  <a:gd name="T82" fmla="*/ 152 w 313"/>
                  <a:gd name="T83" fmla="*/ 202 h 429"/>
                  <a:gd name="T84" fmla="*/ 172 w 313"/>
                  <a:gd name="T85" fmla="*/ 176 h 429"/>
                  <a:gd name="T86" fmla="*/ 191 w 313"/>
                  <a:gd name="T87" fmla="*/ 151 h 429"/>
                  <a:gd name="T88" fmla="*/ 211 w 313"/>
                  <a:gd name="T89" fmla="*/ 124 h 429"/>
                  <a:gd name="T90" fmla="*/ 232 w 313"/>
                  <a:gd name="T91" fmla="*/ 99 h 429"/>
                  <a:gd name="T92" fmla="*/ 251 w 313"/>
                  <a:gd name="T93" fmla="*/ 73 h 429"/>
                  <a:gd name="T94" fmla="*/ 272 w 313"/>
                  <a:gd name="T95" fmla="*/ 48 h 429"/>
                  <a:gd name="T96" fmla="*/ 293 w 313"/>
                  <a:gd name="T97" fmla="*/ 24 h 429"/>
                  <a:gd name="T98" fmla="*/ 313 w 313"/>
                  <a:gd name="T99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3" h="429">
                    <a:moveTo>
                      <a:pt x="313" y="0"/>
                    </a:moveTo>
                    <a:lnTo>
                      <a:pt x="305" y="16"/>
                    </a:lnTo>
                    <a:lnTo>
                      <a:pt x="295" y="31"/>
                    </a:lnTo>
                    <a:lnTo>
                      <a:pt x="284" y="45"/>
                    </a:lnTo>
                    <a:lnTo>
                      <a:pt x="271" y="60"/>
                    </a:lnTo>
                    <a:lnTo>
                      <a:pt x="259" y="73"/>
                    </a:lnTo>
                    <a:lnTo>
                      <a:pt x="249" y="87"/>
                    </a:lnTo>
                    <a:lnTo>
                      <a:pt x="240" y="103"/>
                    </a:lnTo>
                    <a:lnTo>
                      <a:pt x="234" y="119"/>
                    </a:lnTo>
                    <a:lnTo>
                      <a:pt x="225" y="128"/>
                    </a:lnTo>
                    <a:lnTo>
                      <a:pt x="217" y="137"/>
                    </a:lnTo>
                    <a:lnTo>
                      <a:pt x="209" y="147"/>
                    </a:lnTo>
                    <a:lnTo>
                      <a:pt x="202" y="158"/>
                    </a:lnTo>
                    <a:lnTo>
                      <a:pt x="195" y="169"/>
                    </a:lnTo>
                    <a:lnTo>
                      <a:pt x="188" y="181"/>
                    </a:lnTo>
                    <a:lnTo>
                      <a:pt x="181" y="191"/>
                    </a:lnTo>
                    <a:lnTo>
                      <a:pt x="173" y="201"/>
                    </a:lnTo>
                    <a:lnTo>
                      <a:pt x="161" y="214"/>
                    </a:lnTo>
                    <a:lnTo>
                      <a:pt x="149" y="228"/>
                    </a:lnTo>
                    <a:lnTo>
                      <a:pt x="137" y="242"/>
                    </a:lnTo>
                    <a:lnTo>
                      <a:pt x="127" y="257"/>
                    </a:lnTo>
                    <a:lnTo>
                      <a:pt x="116" y="272"/>
                    </a:lnTo>
                    <a:lnTo>
                      <a:pt x="106" y="287"/>
                    </a:lnTo>
                    <a:lnTo>
                      <a:pt x="97" y="302"/>
                    </a:lnTo>
                    <a:lnTo>
                      <a:pt x="89" y="318"/>
                    </a:lnTo>
                    <a:lnTo>
                      <a:pt x="76" y="330"/>
                    </a:lnTo>
                    <a:lnTo>
                      <a:pt x="66" y="343"/>
                    </a:lnTo>
                    <a:lnTo>
                      <a:pt x="54" y="357"/>
                    </a:lnTo>
                    <a:lnTo>
                      <a:pt x="45" y="372"/>
                    </a:lnTo>
                    <a:lnTo>
                      <a:pt x="35" y="387"/>
                    </a:lnTo>
                    <a:lnTo>
                      <a:pt x="23" y="402"/>
                    </a:lnTo>
                    <a:lnTo>
                      <a:pt x="13" y="416"/>
                    </a:lnTo>
                    <a:lnTo>
                      <a:pt x="0" y="429"/>
                    </a:lnTo>
                    <a:lnTo>
                      <a:pt x="0" y="416"/>
                    </a:lnTo>
                    <a:lnTo>
                      <a:pt x="18" y="389"/>
                    </a:lnTo>
                    <a:lnTo>
                      <a:pt x="38" y="363"/>
                    </a:lnTo>
                    <a:lnTo>
                      <a:pt x="56" y="336"/>
                    </a:lnTo>
                    <a:lnTo>
                      <a:pt x="76" y="310"/>
                    </a:lnTo>
                    <a:lnTo>
                      <a:pt x="95" y="283"/>
                    </a:lnTo>
                    <a:lnTo>
                      <a:pt x="114" y="257"/>
                    </a:lnTo>
                    <a:lnTo>
                      <a:pt x="134" y="229"/>
                    </a:lnTo>
                    <a:lnTo>
                      <a:pt x="152" y="202"/>
                    </a:lnTo>
                    <a:lnTo>
                      <a:pt x="172" y="176"/>
                    </a:lnTo>
                    <a:lnTo>
                      <a:pt x="191" y="151"/>
                    </a:lnTo>
                    <a:lnTo>
                      <a:pt x="211" y="124"/>
                    </a:lnTo>
                    <a:lnTo>
                      <a:pt x="232" y="99"/>
                    </a:lnTo>
                    <a:lnTo>
                      <a:pt x="251" y="73"/>
                    </a:lnTo>
                    <a:lnTo>
                      <a:pt x="272" y="48"/>
                    </a:lnTo>
                    <a:lnTo>
                      <a:pt x="293" y="24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3" name="Freeform 257"/>
              <p:cNvSpPr>
                <a:spLocks/>
              </p:cNvSpPr>
              <p:nvPr/>
            </p:nvSpPr>
            <p:spPr bwMode="auto">
              <a:xfrm>
                <a:off x="4860" y="1025"/>
                <a:ext cx="74" cy="97"/>
              </a:xfrm>
              <a:custGeom>
                <a:avLst/>
                <a:gdLst>
                  <a:gd name="T0" fmla="*/ 295 w 295"/>
                  <a:gd name="T1" fmla="*/ 0 h 385"/>
                  <a:gd name="T2" fmla="*/ 276 w 295"/>
                  <a:gd name="T3" fmla="*/ 23 h 385"/>
                  <a:gd name="T4" fmla="*/ 257 w 295"/>
                  <a:gd name="T5" fmla="*/ 48 h 385"/>
                  <a:gd name="T6" fmla="*/ 239 w 295"/>
                  <a:gd name="T7" fmla="*/ 72 h 385"/>
                  <a:gd name="T8" fmla="*/ 220 w 295"/>
                  <a:gd name="T9" fmla="*/ 96 h 385"/>
                  <a:gd name="T10" fmla="*/ 203 w 295"/>
                  <a:gd name="T11" fmla="*/ 120 h 385"/>
                  <a:gd name="T12" fmla="*/ 186 w 295"/>
                  <a:gd name="T13" fmla="*/ 145 h 385"/>
                  <a:gd name="T14" fmla="*/ 168 w 295"/>
                  <a:gd name="T15" fmla="*/ 170 h 385"/>
                  <a:gd name="T16" fmla="*/ 151 w 295"/>
                  <a:gd name="T17" fmla="*/ 194 h 385"/>
                  <a:gd name="T18" fmla="*/ 134 w 295"/>
                  <a:gd name="T19" fmla="*/ 219 h 385"/>
                  <a:gd name="T20" fmla="*/ 117 w 295"/>
                  <a:gd name="T21" fmla="*/ 243 h 385"/>
                  <a:gd name="T22" fmla="*/ 98 w 295"/>
                  <a:gd name="T23" fmla="*/ 268 h 385"/>
                  <a:gd name="T24" fmla="*/ 80 w 295"/>
                  <a:gd name="T25" fmla="*/ 292 h 385"/>
                  <a:gd name="T26" fmla="*/ 61 w 295"/>
                  <a:gd name="T27" fmla="*/ 316 h 385"/>
                  <a:gd name="T28" fmla="*/ 42 w 295"/>
                  <a:gd name="T29" fmla="*/ 339 h 385"/>
                  <a:gd name="T30" fmla="*/ 21 w 295"/>
                  <a:gd name="T31" fmla="*/ 362 h 385"/>
                  <a:gd name="T32" fmla="*/ 0 w 295"/>
                  <a:gd name="T33" fmla="*/ 385 h 385"/>
                  <a:gd name="T34" fmla="*/ 15 w 295"/>
                  <a:gd name="T35" fmla="*/ 362 h 385"/>
                  <a:gd name="T36" fmla="*/ 31 w 295"/>
                  <a:gd name="T37" fmla="*/ 339 h 385"/>
                  <a:gd name="T38" fmla="*/ 47 w 295"/>
                  <a:gd name="T39" fmla="*/ 316 h 385"/>
                  <a:gd name="T40" fmla="*/ 64 w 295"/>
                  <a:gd name="T41" fmla="*/ 292 h 385"/>
                  <a:gd name="T42" fmla="*/ 81 w 295"/>
                  <a:gd name="T43" fmla="*/ 269 h 385"/>
                  <a:gd name="T44" fmla="*/ 99 w 295"/>
                  <a:gd name="T45" fmla="*/ 245 h 385"/>
                  <a:gd name="T46" fmla="*/ 117 w 295"/>
                  <a:gd name="T47" fmla="*/ 220 h 385"/>
                  <a:gd name="T48" fmla="*/ 135 w 295"/>
                  <a:gd name="T49" fmla="*/ 196 h 385"/>
                  <a:gd name="T50" fmla="*/ 153 w 295"/>
                  <a:gd name="T51" fmla="*/ 171 h 385"/>
                  <a:gd name="T52" fmla="*/ 171 w 295"/>
                  <a:gd name="T53" fmla="*/ 147 h 385"/>
                  <a:gd name="T54" fmla="*/ 189 w 295"/>
                  <a:gd name="T55" fmla="*/ 122 h 385"/>
                  <a:gd name="T56" fmla="*/ 208 w 295"/>
                  <a:gd name="T57" fmla="*/ 98 h 385"/>
                  <a:gd name="T58" fmla="*/ 226 w 295"/>
                  <a:gd name="T59" fmla="*/ 73 h 385"/>
                  <a:gd name="T60" fmla="*/ 243 w 295"/>
                  <a:gd name="T61" fmla="*/ 49 h 385"/>
                  <a:gd name="T62" fmla="*/ 261 w 295"/>
                  <a:gd name="T63" fmla="*/ 24 h 385"/>
                  <a:gd name="T64" fmla="*/ 278 w 295"/>
                  <a:gd name="T65" fmla="*/ 0 h 385"/>
                  <a:gd name="T66" fmla="*/ 295 w 295"/>
                  <a:gd name="T67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5" h="385">
                    <a:moveTo>
                      <a:pt x="295" y="0"/>
                    </a:moveTo>
                    <a:lnTo>
                      <a:pt x="276" y="23"/>
                    </a:lnTo>
                    <a:lnTo>
                      <a:pt x="257" y="48"/>
                    </a:lnTo>
                    <a:lnTo>
                      <a:pt x="239" y="72"/>
                    </a:lnTo>
                    <a:lnTo>
                      <a:pt x="220" y="96"/>
                    </a:lnTo>
                    <a:lnTo>
                      <a:pt x="203" y="120"/>
                    </a:lnTo>
                    <a:lnTo>
                      <a:pt x="186" y="145"/>
                    </a:lnTo>
                    <a:lnTo>
                      <a:pt x="168" y="170"/>
                    </a:lnTo>
                    <a:lnTo>
                      <a:pt x="151" y="194"/>
                    </a:lnTo>
                    <a:lnTo>
                      <a:pt x="134" y="219"/>
                    </a:lnTo>
                    <a:lnTo>
                      <a:pt x="117" y="243"/>
                    </a:lnTo>
                    <a:lnTo>
                      <a:pt x="98" y="268"/>
                    </a:lnTo>
                    <a:lnTo>
                      <a:pt x="80" y="292"/>
                    </a:lnTo>
                    <a:lnTo>
                      <a:pt x="61" y="316"/>
                    </a:lnTo>
                    <a:lnTo>
                      <a:pt x="42" y="339"/>
                    </a:lnTo>
                    <a:lnTo>
                      <a:pt x="21" y="362"/>
                    </a:lnTo>
                    <a:lnTo>
                      <a:pt x="0" y="385"/>
                    </a:lnTo>
                    <a:lnTo>
                      <a:pt x="15" y="362"/>
                    </a:lnTo>
                    <a:lnTo>
                      <a:pt x="31" y="339"/>
                    </a:lnTo>
                    <a:lnTo>
                      <a:pt x="47" y="316"/>
                    </a:lnTo>
                    <a:lnTo>
                      <a:pt x="64" y="292"/>
                    </a:lnTo>
                    <a:lnTo>
                      <a:pt x="81" y="269"/>
                    </a:lnTo>
                    <a:lnTo>
                      <a:pt x="99" y="245"/>
                    </a:lnTo>
                    <a:lnTo>
                      <a:pt x="117" y="220"/>
                    </a:lnTo>
                    <a:lnTo>
                      <a:pt x="135" y="196"/>
                    </a:lnTo>
                    <a:lnTo>
                      <a:pt x="153" y="171"/>
                    </a:lnTo>
                    <a:lnTo>
                      <a:pt x="171" y="147"/>
                    </a:lnTo>
                    <a:lnTo>
                      <a:pt x="189" y="122"/>
                    </a:lnTo>
                    <a:lnTo>
                      <a:pt x="208" y="98"/>
                    </a:lnTo>
                    <a:lnTo>
                      <a:pt x="226" y="73"/>
                    </a:lnTo>
                    <a:lnTo>
                      <a:pt x="243" y="49"/>
                    </a:lnTo>
                    <a:lnTo>
                      <a:pt x="261" y="24"/>
                    </a:lnTo>
                    <a:lnTo>
                      <a:pt x="278" y="0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4" name="Freeform 258"/>
              <p:cNvSpPr>
                <a:spLocks/>
              </p:cNvSpPr>
              <p:nvPr/>
            </p:nvSpPr>
            <p:spPr bwMode="auto">
              <a:xfrm>
                <a:off x="4881" y="1025"/>
                <a:ext cx="68" cy="88"/>
              </a:xfrm>
              <a:custGeom>
                <a:avLst/>
                <a:gdLst>
                  <a:gd name="T0" fmla="*/ 105 w 271"/>
                  <a:gd name="T1" fmla="*/ 221 h 353"/>
                  <a:gd name="T2" fmla="*/ 109 w 271"/>
                  <a:gd name="T3" fmla="*/ 225 h 353"/>
                  <a:gd name="T4" fmla="*/ 94 w 271"/>
                  <a:gd name="T5" fmla="*/ 240 h 353"/>
                  <a:gd name="T6" fmla="*/ 80 w 271"/>
                  <a:gd name="T7" fmla="*/ 257 h 353"/>
                  <a:gd name="T8" fmla="*/ 67 w 271"/>
                  <a:gd name="T9" fmla="*/ 274 h 353"/>
                  <a:gd name="T10" fmla="*/ 56 w 271"/>
                  <a:gd name="T11" fmla="*/ 292 h 353"/>
                  <a:gd name="T12" fmla="*/ 43 w 271"/>
                  <a:gd name="T13" fmla="*/ 309 h 353"/>
                  <a:gd name="T14" fmla="*/ 30 w 271"/>
                  <a:gd name="T15" fmla="*/ 325 h 353"/>
                  <a:gd name="T16" fmla="*/ 17 w 271"/>
                  <a:gd name="T17" fmla="*/ 340 h 353"/>
                  <a:gd name="T18" fmla="*/ 0 w 271"/>
                  <a:gd name="T19" fmla="*/ 353 h 353"/>
                  <a:gd name="T20" fmla="*/ 259 w 271"/>
                  <a:gd name="T21" fmla="*/ 0 h 353"/>
                  <a:gd name="T22" fmla="*/ 271 w 271"/>
                  <a:gd name="T23" fmla="*/ 0 h 353"/>
                  <a:gd name="T24" fmla="*/ 105 w 271"/>
                  <a:gd name="T25" fmla="*/ 2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1" h="353">
                    <a:moveTo>
                      <a:pt x="105" y="221"/>
                    </a:moveTo>
                    <a:lnTo>
                      <a:pt x="109" y="225"/>
                    </a:lnTo>
                    <a:lnTo>
                      <a:pt x="94" y="240"/>
                    </a:lnTo>
                    <a:lnTo>
                      <a:pt x="80" y="257"/>
                    </a:lnTo>
                    <a:lnTo>
                      <a:pt x="67" y="274"/>
                    </a:lnTo>
                    <a:lnTo>
                      <a:pt x="56" y="292"/>
                    </a:lnTo>
                    <a:lnTo>
                      <a:pt x="43" y="309"/>
                    </a:lnTo>
                    <a:lnTo>
                      <a:pt x="30" y="325"/>
                    </a:lnTo>
                    <a:lnTo>
                      <a:pt x="17" y="340"/>
                    </a:lnTo>
                    <a:lnTo>
                      <a:pt x="0" y="353"/>
                    </a:lnTo>
                    <a:lnTo>
                      <a:pt x="259" y="0"/>
                    </a:lnTo>
                    <a:lnTo>
                      <a:pt x="271" y="0"/>
                    </a:lnTo>
                    <a:lnTo>
                      <a:pt x="105" y="2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5" name="Freeform 259"/>
              <p:cNvSpPr>
                <a:spLocks/>
              </p:cNvSpPr>
              <p:nvPr/>
            </p:nvSpPr>
            <p:spPr bwMode="auto">
              <a:xfrm>
                <a:off x="4846" y="1026"/>
                <a:ext cx="72" cy="93"/>
              </a:xfrm>
              <a:custGeom>
                <a:avLst/>
                <a:gdLst>
                  <a:gd name="T0" fmla="*/ 286 w 286"/>
                  <a:gd name="T1" fmla="*/ 0 h 373"/>
                  <a:gd name="T2" fmla="*/ 266 w 286"/>
                  <a:gd name="T3" fmla="*/ 23 h 373"/>
                  <a:gd name="T4" fmla="*/ 248 w 286"/>
                  <a:gd name="T5" fmla="*/ 46 h 373"/>
                  <a:gd name="T6" fmla="*/ 229 w 286"/>
                  <a:gd name="T7" fmla="*/ 69 h 373"/>
                  <a:gd name="T8" fmla="*/ 212 w 286"/>
                  <a:gd name="T9" fmla="*/ 92 h 373"/>
                  <a:gd name="T10" fmla="*/ 195 w 286"/>
                  <a:gd name="T11" fmla="*/ 116 h 373"/>
                  <a:gd name="T12" fmla="*/ 177 w 286"/>
                  <a:gd name="T13" fmla="*/ 140 h 373"/>
                  <a:gd name="T14" fmla="*/ 161 w 286"/>
                  <a:gd name="T15" fmla="*/ 164 h 373"/>
                  <a:gd name="T16" fmla="*/ 144 w 286"/>
                  <a:gd name="T17" fmla="*/ 188 h 373"/>
                  <a:gd name="T18" fmla="*/ 128 w 286"/>
                  <a:gd name="T19" fmla="*/ 212 h 373"/>
                  <a:gd name="T20" fmla="*/ 111 w 286"/>
                  <a:gd name="T21" fmla="*/ 236 h 373"/>
                  <a:gd name="T22" fmla="*/ 93 w 286"/>
                  <a:gd name="T23" fmla="*/ 259 h 373"/>
                  <a:gd name="T24" fmla="*/ 76 w 286"/>
                  <a:gd name="T25" fmla="*/ 283 h 373"/>
                  <a:gd name="T26" fmla="*/ 58 w 286"/>
                  <a:gd name="T27" fmla="*/ 306 h 373"/>
                  <a:gd name="T28" fmla="*/ 39 w 286"/>
                  <a:gd name="T29" fmla="*/ 329 h 373"/>
                  <a:gd name="T30" fmla="*/ 20 w 286"/>
                  <a:gd name="T31" fmla="*/ 351 h 373"/>
                  <a:gd name="T32" fmla="*/ 0 w 286"/>
                  <a:gd name="T33" fmla="*/ 373 h 373"/>
                  <a:gd name="T34" fmla="*/ 5 w 286"/>
                  <a:gd name="T35" fmla="*/ 359 h 373"/>
                  <a:gd name="T36" fmla="*/ 12 w 286"/>
                  <a:gd name="T37" fmla="*/ 345 h 373"/>
                  <a:gd name="T38" fmla="*/ 20 w 286"/>
                  <a:gd name="T39" fmla="*/ 332 h 373"/>
                  <a:gd name="T40" fmla="*/ 29 w 286"/>
                  <a:gd name="T41" fmla="*/ 318 h 373"/>
                  <a:gd name="T42" fmla="*/ 39 w 286"/>
                  <a:gd name="T43" fmla="*/ 304 h 373"/>
                  <a:gd name="T44" fmla="*/ 50 w 286"/>
                  <a:gd name="T45" fmla="*/ 291 h 373"/>
                  <a:gd name="T46" fmla="*/ 61 w 286"/>
                  <a:gd name="T47" fmla="*/ 277 h 373"/>
                  <a:gd name="T48" fmla="*/ 71 w 286"/>
                  <a:gd name="T49" fmla="*/ 265 h 373"/>
                  <a:gd name="T50" fmla="*/ 83 w 286"/>
                  <a:gd name="T51" fmla="*/ 247 h 373"/>
                  <a:gd name="T52" fmla="*/ 96 w 286"/>
                  <a:gd name="T53" fmla="*/ 231 h 373"/>
                  <a:gd name="T54" fmla="*/ 107 w 286"/>
                  <a:gd name="T55" fmla="*/ 214 h 373"/>
                  <a:gd name="T56" fmla="*/ 119 w 286"/>
                  <a:gd name="T57" fmla="*/ 197 h 373"/>
                  <a:gd name="T58" fmla="*/ 131 w 286"/>
                  <a:gd name="T59" fmla="*/ 179 h 373"/>
                  <a:gd name="T60" fmla="*/ 143 w 286"/>
                  <a:gd name="T61" fmla="*/ 163 h 373"/>
                  <a:gd name="T62" fmla="*/ 156 w 286"/>
                  <a:gd name="T63" fmla="*/ 146 h 373"/>
                  <a:gd name="T64" fmla="*/ 167 w 286"/>
                  <a:gd name="T65" fmla="*/ 129 h 373"/>
                  <a:gd name="T66" fmla="*/ 180 w 286"/>
                  <a:gd name="T67" fmla="*/ 113 h 373"/>
                  <a:gd name="T68" fmla="*/ 192 w 286"/>
                  <a:gd name="T69" fmla="*/ 95 h 373"/>
                  <a:gd name="T70" fmla="*/ 205 w 286"/>
                  <a:gd name="T71" fmla="*/ 79 h 373"/>
                  <a:gd name="T72" fmla="*/ 218 w 286"/>
                  <a:gd name="T73" fmla="*/ 63 h 373"/>
                  <a:gd name="T74" fmla="*/ 232 w 286"/>
                  <a:gd name="T75" fmla="*/ 47 h 373"/>
                  <a:gd name="T76" fmla="*/ 244 w 286"/>
                  <a:gd name="T77" fmla="*/ 31 h 373"/>
                  <a:gd name="T78" fmla="*/ 258 w 286"/>
                  <a:gd name="T79" fmla="*/ 15 h 373"/>
                  <a:gd name="T80" fmla="*/ 272 w 286"/>
                  <a:gd name="T81" fmla="*/ 0 h 373"/>
                  <a:gd name="T82" fmla="*/ 286 w 286"/>
                  <a:gd name="T8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6" h="373">
                    <a:moveTo>
                      <a:pt x="286" y="0"/>
                    </a:moveTo>
                    <a:lnTo>
                      <a:pt x="266" y="23"/>
                    </a:lnTo>
                    <a:lnTo>
                      <a:pt x="248" y="46"/>
                    </a:lnTo>
                    <a:lnTo>
                      <a:pt x="229" y="69"/>
                    </a:lnTo>
                    <a:lnTo>
                      <a:pt x="212" y="92"/>
                    </a:lnTo>
                    <a:lnTo>
                      <a:pt x="195" y="116"/>
                    </a:lnTo>
                    <a:lnTo>
                      <a:pt x="177" y="140"/>
                    </a:lnTo>
                    <a:lnTo>
                      <a:pt x="161" y="164"/>
                    </a:lnTo>
                    <a:lnTo>
                      <a:pt x="144" y="188"/>
                    </a:lnTo>
                    <a:lnTo>
                      <a:pt x="128" y="212"/>
                    </a:lnTo>
                    <a:lnTo>
                      <a:pt x="111" y="236"/>
                    </a:lnTo>
                    <a:lnTo>
                      <a:pt x="93" y="259"/>
                    </a:lnTo>
                    <a:lnTo>
                      <a:pt x="76" y="283"/>
                    </a:lnTo>
                    <a:lnTo>
                      <a:pt x="58" y="306"/>
                    </a:lnTo>
                    <a:lnTo>
                      <a:pt x="39" y="329"/>
                    </a:lnTo>
                    <a:lnTo>
                      <a:pt x="20" y="351"/>
                    </a:lnTo>
                    <a:lnTo>
                      <a:pt x="0" y="373"/>
                    </a:lnTo>
                    <a:lnTo>
                      <a:pt x="5" y="359"/>
                    </a:lnTo>
                    <a:lnTo>
                      <a:pt x="12" y="345"/>
                    </a:lnTo>
                    <a:lnTo>
                      <a:pt x="20" y="332"/>
                    </a:lnTo>
                    <a:lnTo>
                      <a:pt x="29" y="318"/>
                    </a:lnTo>
                    <a:lnTo>
                      <a:pt x="39" y="304"/>
                    </a:lnTo>
                    <a:lnTo>
                      <a:pt x="50" y="291"/>
                    </a:lnTo>
                    <a:lnTo>
                      <a:pt x="61" y="277"/>
                    </a:lnTo>
                    <a:lnTo>
                      <a:pt x="71" y="265"/>
                    </a:lnTo>
                    <a:lnTo>
                      <a:pt x="83" y="247"/>
                    </a:lnTo>
                    <a:lnTo>
                      <a:pt x="96" y="231"/>
                    </a:lnTo>
                    <a:lnTo>
                      <a:pt x="107" y="214"/>
                    </a:lnTo>
                    <a:lnTo>
                      <a:pt x="119" y="197"/>
                    </a:lnTo>
                    <a:lnTo>
                      <a:pt x="131" y="179"/>
                    </a:lnTo>
                    <a:lnTo>
                      <a:pt x="143" y="163"/>
                    </a:lnTo>
                    <a:lnTo>
                      <a:pt x="156" y="146"/>
                    </a:lnTo>
                    <a:lnTo>
                      <a:pt x="167" y="129"/>
                    </a:lnTo>
                    <a:lnTo>
                      <a:pt x="180" y="113"/>
                    </a:lnTo>
                    <a:lnTo>
                      <a:pt x="192" y="95"/>
                    </a:lnTo>
                    <a:lnTo>
                      <a:pt x="205" y="79"/>
                    </a:lnTo>
                    <a:lnTo>
                      <a:pt x="218" y="63"/>
                    </a:lnTo>
                    <a:lnTo>
                      <a:pt x="232" y="47"/>
                    </a:lnTo>
                    <a:lnTo>
                      <a:pt x="244" y="31"/>
                    </a:lnTo>
                    <a:lnTo>
                      <a:pt x="258" y="15"/>
                    </a:lnTo>
                    <a:lnTo>
                      <a:pt x="272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6" name="Freeform 260"/>
              <p:cNvSpPr>
                <a:spLocks/>
              </p:cNvSpPr>
              <p:nvPr/>
            </p:nvSpPr>
            <p:spPr bwMode="auto">
              <a:xfrm>
                <a:off x="4954" y="1027"/>
                <a:ext cx="60" cy="78"/>
              </a:xfrm>
              <a:custGeom>
                <a:avLst/>
                <a:gdLst>
                  <a:gd name="T0" fmla="*/ 239 w 239"/>
                  <a:gd name="T1" fmla="*/ 4 h 312"/>
                  <a:gd name="T2" fmla="*/ 222 w 239"/>
                  <a:gd name="T3" fmla="*/ 24 h 312"/>
                  <a:gd name="T4" fmla="*/ 207 w 239"/>
                  <a:gd name="T5" fmla="*/ 44 h 312"/>
                  <a:gd name="T6" fmla="*/ 192 w 239"/>
                  <a:gd name="T7" fmla="*/ 65 h 312"/>
                  <a:gd name="T8" fmla="*/ 177 w 239"/>
                  <a:gd name="T9" fmla="*/ 84 h 312"/>
                  <a:gd name="T10" fmla="*/ 164 w 239"/>
                  <a:gd name="T11" fmla="*/ 104 h 312"/>
                  <a:gd name="T12" fmla="*/ 149 w 239"/>
                  <a:gd name="T13" fmla="*/ 123 h 312"/>
                  <a:gd name="T14" fmla="*/ 135 w 239"/>
                  <a:gd name="T15" fmla="*/ 144 h 312"/>
                  <a:gd name="T16" fmla="*/ 120 w 239"/>
                  <a:gd name="T17" fmla="*/ 164 h 312"/>
                  <a:gd name="T18" fmla="*/ 106 w 239"/>
                  <a:gd name="T19" fmla="*/ 176 h 312"/>
                  <a:gd name="T20" fmla="*/ 109 w 239"/>
                  <a:gd name="T21" fmla="*/ 181 h 312"/>
                  <a:gd name="T22" fmla="*/ 96 w 239"/>
                  <a:gd name="T23" fmla="*/ 195 h 312"/>
                  <a:gd name="T24" fmla="*/ 83 w 239"/>
                  <a:gd name="T25" fmla="*/ 211 h 312"/>
                  <a:gd name="T26" fmla="*/ 71 w 239"/>
                  <a:gd name="T27" fmla="*/ 228 h 312"/>
                  <a:gd name="T28" fmla="*/ 59 w 239"/>
                  <a:gd name="T29" fmla="*/ 247 h 312"/>
                  <a:gd name="T30" fmla="*/ 46 w 239"/>
                  <a:gd name="T31" fmla="*/ 265 h 312"/>
                  <a:gd name="T32" fmla="*/ 32 w 239"/>
                  <a:gd name="T33" fmla="*/ 282 h 312"/>
                  <a:gd name="T34" fmla="*/ 17 w 239"/>
                  <a:gd name="T35" fmla="*/ 299 h 312"/>
                  <a:gd name="T36" fmla="*/ 0 w 239"/>
                  <a:gd name="T37" fmla="*/ 312 h 312"/>
                  <a:gd name="T38" fmla="*/ 229 w 239"/>
                  <a:gd name="T39" fmla="*/ 0 h 312"/>
                  <a:gd name="T40" fmla="*/ 231 w 239"/>
                  <a:gd name="T41" fmla="*/ 2 h 312"/>
                  <a:gd name="T42" fmla="*/ 233 w 239"/>
                  <a:gd name="T43" fmla="*/ 4 h 312"/>
                  <a:gd name="T44" fmla="*/ 235 w 239"/>
                  <a:gd name="T45" fmla="*/ 4 h 312"/>
                  <a:gd name="T46" fmla="*/ 239 w 239"/>
                  <a:gd name="T47" fmla="*/ 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9" h="312">
                    <a:moveTo>
                      <a:pt x="239" y="4"/>
                    </a:moveTo>
                    <a:lnTo>
                      <a:pt x="222" y="24"/>
                    </a:lnTo>
                    <a:lnTo>
                      <a:pt x="207" y="44"/>
                    </a:lnTo>
                    <a:lnTo>
                      <a:pt x="192" y="65"/>
                    </a:lnTo>
                    <a:lnTo>
                      <a:pt x="177" y="84"/>
                    </a:lnTo>
                    <a:lnTo>
                      <a:pt x="164" y="104"/>
                    </a:lnTo>
                    <a:lnTo>
                      <a:pt x="149" y="123"/>
                    </a:lnTo>
                    <a:lnTo>
                      <a:pt x="135" y="144"/>
                    </a:lnTo>
                    <a:lnTo>
                      <a:pt x="120" y="164"/>
                    </a:lnTo>
                    <a:lnTo>
                      <a:pt x="106" y="176"/>
                    </a:lnTo>
                    <a:lnTo>
                      <a:pt x="109" y="181"/>
                    </a:lnTo>
                    <a:lnTo>
                      <a:pt x="96" y="195"/>
                    </a:lnTo>
                    <a:lnTo>
                      <a:pt x="83" y="211"/>
                    </a:lnTo>
                    <a:lnTo>
                      <a:pt x="71" y="228"/>
                    </a:lnTo>
                    <a:lnTo>
                      <a:pt x="59" y="247"/>
                    </a:lnTo>
                    <a:lnTo>
                      <a:pt x="46" y="265"/>
                    </a:lnTo>
                    <a:lnTo>
                      <a:pt x="32" y="282"/>
                    </a:lnTo>
                    <a:lnTo>
                      <a:pt x="17" y="299"/>
                    </a:lnTo>
                    <a:lnTo>
                      <a:pt x="0" y="312"/>
                    </a:lnTo>
                    <a:lnTo>
                      <a:pt x="229" y="0"/>
                    </a:lnTo>
                    <a:lnTo>
                      <a:pt x="231" y="2"/>
                    </a:lnTo>
                    <a:lnTo>
                      <a:pt x="233" y="4"/>
                    </a:lnTo>
                    <a:lnTo>
                      <a:pt x="235" y="4"/>
                    </a:lnTo>
                    <a:lnTo>
                      <a:pt x="23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7" name="Freeform 261"/>
              <p:cNvSpPr>
                <a:spLocks/>
              </p:cNvSpPr>
              <p:nvPr/>
            </p:nvSpPr>
            <p:spPr bwMode="auto">
              <a:xfrm>
                <a:off x="4836" y="1028"/>
                <a:ext cx="66" cy="85"/>
              </a:xfrm>
              <a:custGeom>
                <a:avLst/>
                <a:gdLst>
                  <a:gd name="T0" fmla="*/ 264 w 264"/>
                  <a:gd name="T1" fmla="*/ 0 h 339"/>
                  <a:gd name="T2" fmla="*/ 250 w 264"/>
                  <a:gd name="T3" fmla="*/ 17 h 339"/>
                  <a:gd name="T4" fmla="*/ 237 w 264"/>
                  <a:gd name="T5" fmla="*/ 34 h 339"/>
                  <a:gd name="T6" fmla="*/ 223 w 264"/>
                  <a:gd name="T7" fmla="*/ 51 h 339"/>
                  <a:gd name="T8" fmla="*/ 211 w 264"/>
                  <a:gd name="T9" fmla="*/ 69 h 339"/>
                  <a:gd name="T10" fmla="*/ 198 w 264"/>
                  <a:gd name="T11" fmla="*/ 85 h 339"/>
                  <a:gd name="T12" fmla="*/ 185 w 264"/>
                  <a:gd name="T13" fmla="*/ 102 h 339"/>
                  <a:gd name="T14" fmla="*/ 173 w 264"/>
                  <a:gd name="T15" fmla="*/ 119 h 339"/>
                  <a:gd name="T16" fmla="*/ 160 w 264"/>
                  <a:gd name="T17" fmla="*/ 137 h 339"/>
                  <a:gd name="T18" fmla="*/ 147 w 264"/>
                  <a:gd name="T19" fmla="*/ 153 h 339"/>
                  <a:gd name="T20" fmla="*/ 135 w 264"/>
                  <a:gd name="T21" fmla="*/ 170 h 339"/>
                  <a:gd name="T22" fmla="*/ 122 w 264"/>
                  <a:gd name="T23" fmla="*/ 187 h 339"/>
                  <a:gd name="T24" fmla="*/ 109 w 264"/>
                  <a:gd name="T25" fmla="*/ 205 h 339"/>
                  <a:gd name="T26" fmla="*/ 96 w 264"/>
                  <a:gd name="T27" fmla="*/ 222 h 339"/>
                  <a:gd name="T28" fmla="*/ 84 w 264"/>
                  <a:gd name="T29" fmla="*/ 239 h 339"/>
                  <a:gd name="T30" fmla="*/ 71 w 264"/>
                  <a:gd name="T31" fmla="*/ 257 h 339"/>
                  <a:gd name="T32" fmla="*/ 57 w 264"/>
                  <a:gd name="T33" fmla="*/ 274 h 339"/>
                  <a:gd name="T34" fmla="*/ 50 w 264"/>
                  <a:gd name="T35" fmla="*/ 283 h 339"/>
                  <a:gd name="T36" fmla="*/ 45 w 264"/>
                  <a:gd name="T37" fmla="*/ 292 h 339"/>
                  <a:gd name="T38" fmla="*/ 39 w 264"/>
                  <a:gd name="T39" fmla="*/ 301 h 339"/>
                  <a:gd name="T40" fmla="*/ 32 w 264"/>
                  <a:gd name="T41" fmla="*/ 311 h 339"/>
                  <a:gd name="T42" fmla="*/ 26 w 264"/>
                  <a:gd name="T43" fmla="*/ 319 h 339"/>
                  <a:gd name="T44" fmla="*/ 19 w 264"/>
                  <a:gd name="T45" fmla="*/ 327 h 339"/>
                  <a:gd name="T46" fmla="*/ 11 w 264"/>
                  <a:gd name="T47" fmla="*/ 334 h 339"/>
                  <a:gd name="T48" fmla="*/ 3 w 264"/>
                  <a:gd name="T49" fmla="*/ 339 h 339"/>
                  <a:gd name="T50" fmla="*/ 0 w 264"/>
                  <a:gd name="T51" fmla="*/ 337 h 339"/>
                  <a:gd name="T52" fmla="*/ 15 w 264"/>
                  <a:gd name="T53" fmla="*/ 321 h 339"/>
                  <a:gd name="T54" fmla="*/ 26 w 264"/>
                  <a:gd name="T55" fmla="*/ 303 h 339"/>
                  <a:gd name="T56" fmla="*/ 38 w 264"/>
                  <a:gd name="T57" fmla="*/ 285 h 339"/>
                  <a:gd name="T58" fmla="*/ 48 w 264"/>
                  <a:gd name="T59" fmla="*/ 267 h 339"/>
                  <a:gd name="T60" fmla="*/ 58 w 264"/>
                  <a:gd name="T61" fmla="*/ 248 h 339"/>
                  <a:gd name="T62" fmla="*/ 70 w 264"/>
                  <a:gd name="T63" fmla="*/ 231 h 339"/>
                  <a:gd name="T64" fmla="*/ 84 w 264"/>
                  <a:gd name="T65" fmla="*/ 216 h 339"/>
                  <a:gd name="T66" fmla="*/ 101 w 264"/>
                  <a:gd name="T67" fmla="*/ 204 h 339"/>
                  <a:gd name="T68" fmla="*/ 108 w 264"/>
                  <a:gd name="T69" fmla="*/ 194 h 339"/>
                  <a:gd name="T70" fmla="*/ 114 w 264"/>
                  <a:gd name="T71" fmla="*/ 184 h 339"/>
                  <a:gd name="T72" fmla="*/ 120 w 264"/>
                  <a:gd name="T73" fmla="*/ 174 h 339"/>
                  <a:gd name="T74" fmla="*/ 124 w 264"/>
                  <a:gd name="T75" fmla="*/ 163 h 339"/>
                  <a:gd name="T76" fmla="*/ 130 w 264"/>
                  <a:gd name="T77" fmla="*/ 153 h 339"/>
                  <a:gd name="T78" fmla="*/ 137 w 264"/>
                  <a:gd name="T79" fmla="*/ 145 h 339"/>
                  <a:gd name="T80" fmla="*/ 144 w 264"/>
                  <a:gd name="T81" fmla="*/ 137 h 339"/>
                  <a:gd name="T82" fmla="*/ 153 w 264"/>
                  <a:gd name="T83" fmla="*/ 132 h 339"/>
                  <a:gd name="T84" fmla="*/ 164 w 264"/>
                  <a:gd name="T85" fmla="*/ 115 h 339"/>
                  <a:gd name="T86" fmla="*/ 176 w 264"/>
                  <a:gd name="T87" fmla="*/ 96 h 339"/>
                  <a:gd name="T88" fmla="*/ 186 w 264"/>
                  <a:gd name="T89" fmla="*/ 77 h 339"/>
                  <a:gd name="T90" fmla="*/ 199 w 264"/>
                  <a:gd name="T91" fmla="*/ 58 h 339"/>
                  <a:gd name="T92" fmla="*/ 211 w 264"/>
                  <a:gd name="T93" fmla="*/ 41 h 339"/>
                  <a:gd name="T94" fmla="*/ 224 w 264"/>
                  <a:gd name="T95" fmla="*/ 25 h 339"/>
                  <a:gd name="T96" fmla="*/ 241 w 264"/>
                  <a:gd name="T97" fmla="*/ 11 h 339"/>
                  <a:gd name="T98" fmla="*/ 258 w 264"/>
                  <a:gd name="T99" fmla="*/ 0 h 339"/>
                  <a:gd name="T100" fmla="*/ 264 w 264"/>
                  <a:gd name="T101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4" h="339">
                    <a:moveTo>
                      <a:pt x="264" y="0"/>
                    </a:moveTo>
                    <a:lnTo>
                      <a:pt x="250" y="17"/>
                    </a:lnTo>
                    <a:lnTo>
                      <a:pt x="237" y="34"/>
                    </a:lnTo>
                    <a:lnTo>
                      <a:pt x="223" y="51"/>
                    </a:lnTo>
                    <a:lnTo>
                      <a:pt x="211" y="69"/>
                    </a:lnTo>
                    <a:lnTo>
                      <a:pt x="198" y="85"/>
                    </a:lnTo>
                    <a:lnTo>
                      <a:pt x="185" y="102"/>
                    </a:lnTo>
                    <a:lnTo>
                      <a:pt x="173" y="119"/>
                    </a:lnTo>
                    <a:lnTo>
                      <a:pt x="160" y="137"/>
                    </a:lnTo>
                    <a:lnTo>
                      <a:pt x="147" y="153"/>
                    </a:lnTo>
                    <a:lnTo>
                      <a:pt x="135" y="170"/>
                    </a:lnTo>
                    <a:lnTo>
                      <a:pt x="122" y="187"/>
                    </a:lnTo>
                    <a:lnTo>
                      <a:pt x="109" y="205"/>
                    </a:lnTo>
                    <a:lnTo>
                      <a:pt x="96" y="222"/>
                    </a:lnTo>
                    <a:lnTo>
                      <a:pt x="84" y="239"/>
                    </a:lnTo>
                    <a:lnTo>
                      <a:pt x="71" y="257"/>
                    </a:lnTo>
                    <a:lnTo>
                      <a:pt x="57" y="274"/>
                    </a:lnTo>
                    <a:lnTo>
                      <a:pt x="50" y="283"/>
                    </a:lnTo>
                    <a:lnTo>
                      <a:pt x="45" y="292"/>
                    </a:lnTo>
                    <a:lnTo>
                      <a:pt x="39" y="301"/>
                    </a:lnTo>
                    <a:lnTo>
                      <a:pt x="32" y="311"/>
                    </a:lnTo>
                    <a:lnTo>
                      <a:pt x="26" y="319"/>
                    </a:lnTo>
                    <a:lnTo>
                      <a:pt x="19" y="327"/>
                    </a:lnTo>
                    <a:lnTo>
                      <a:pt x="11" y="334"/>
                    </a:lnTo>
                    <a:lnTo>
                      <a:pt x="3" y="339"/>
                    </a:lnTo>
                    <a:lnTo>
                      <a:pt x="0" y="337"/>
                    </a:lnTo>
                    <a:lnTo>
                      <a:pt x="15" y="321"/>
                    </a:lnTo>
                    <a:lnTo>
                      <a:pt x="26" y="303"/>
                    </a:lnTo>
                    <a:lnTo>
                      <a:pt x="38" y="285"/>
                    </a:lnTo>
                    <a:lnTo>
                      <a:pt x="48" y="267"/>
                    </a:lnTo>
                    <a:lnTo>
                      <a:pt x="58" y="248"/>
                    </a:lnTo>
                    <a:lnTo>
                      <a:pt x="70" y="231"/>
                    </a:lnTo>
                    <a:lnTo>
                      <a:pt x="84" y="216"/>
                    </a:lnTo>
                    <a:lnTo>
                      <a:pt x="101" y="204"/>
                    </a:lnTo>
                    <a:lnTo>
                      <a:pt x="108" y="194"/>
                    </a:lnTo>
                    <a:lnTo>
                      <a:pt x="114" y="184"/>
                    </a:lnTo>
                    <a:lnTo>
                      <a:pt x="120" y="174"/>
                    </a:lnTo>
                    <a:lnTo>
                      <a:pt x="124" y="163"/>
                    </a:lnTo>
                    <a:lnTo>
                      <a:pt x="130" y="153"/>
                    </a:lnTo>
                    <a:lnTo>
                      <a:pt x="137" y="145"/>
                    </a:lnTo>
                    <a:lnTo>
                      <a:pt x="144" y="137"/>
                    </a:lnTo>
                    <a:lnTo>
                      <a:pt x="153" y="132"/>
                    </a:lnTo>
                    <a:lnTo>
                      <a:pt x="164" y="115"/>
                    </a:lnTo>
                    <a:lnTo>
                      <a:pt x="176" y="96"/>
                    </a:lnTo>
                    <a:lnTo>
                      <a:pt x="186" y="77"/>
                    </a:lnTo>
                    <a:lnTo>
                      <a:pt x="199" y="58"/>
                    </a:lnTo>
                    <a:lnTo>
                      <a:pt x="211" y="41"/>
                    </a:lnTo>
                    <a:lnTo>
                      <a:pt x="224" y="25"/>
                    </a:lnTo>
                    <a:lnTo>
                      <a:pt x="241" y="11"/>
                    </a:lnTo>
                    <a:lnTo>
                      <a:pt x="258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8" name="Freeform 262"/>
              <p:cNvSpPr>
                <a:spLocks/>
              </p:cNvSpPr>
              <p:nvPr/>
            </p:nvSpPr>
            <p:spPr bwMode="auto">
              <a:xfrm>
                <a:off x="4976" y="1030"/>
                <a:ext cx="53" cy="70"/>
              </a:xfrm>
              <a:custGeom>
                <a:avLst/>
                <a:gdLst>
                  <a:gd name="T0" fmla="*/ 211 w 211"/>
                  <a:gd name="T1" fmla="*/ 0 h 282"/>
                  <a:gd name="T2" fmla="*/ 206 w 211"/>
                  <a:gd name="T3" fmla="*/ 13 h 282"/>
                  <a:gd name="T4" fmla="*/ 199 w 211"/>
                  <a:gd name="T5" fmla="*/ 26 h 282"/>
                  <a:gd name="T6" fmla="*/ 189 w 211"/>
                  <a:gd name="T7" fmla="*/ 38 h 282"/>
                  <a:gd name="T8" fmla="*/ 178 w 211"/>
                  <a:gd name="T9" fmla="*/ 48 h 282"/>
                  <a:gd name="T10" fmla="*/ 168 w 211"/>
                  <a:gd name="T11" fmla="*/ 59 h 282"/>
                  <a:gd name="T12" fmla="*/ 158 w 211"/>
                  <a:gd name="T13" fmla="*/ 71 h 282"/>
                  <a:gd name="T14" fmla="*/ 150 w 211"/>
                  <a:gd name="T15" fmla="*/ 84 h 282"/>
                  <a:gd name="T16" fmla="*/ 145 w 211"/>
                  <a:gd name="T17" fmla="*/ 97 h 282"/>
                  <a:gd name="T18" fmla="*/ 88 w 211"/>
                  <a:gd name="T19" fmla="*/ 162 h 282"/>
                  <a:gd name="T20" fmla="*/ 92 w 211"/>
                  <a:gd name="T21" fmla="*/ 165 h 282"/>
                  <a:gd name="T22" fmla="*/ 80 w 211"/>
                  <a:gd name="T23" fmla="*/ 182 h 282"/>
                  <a:gd name="T24" fmla="*/ 69 w 211"/>
                  <a:gd name="T25" fmla="*/ 197 h 282"/>
                  <a:gd name="T26" fmla="*/ 57 w 211"/>
                  <a:gd name="T27" fmla="*/ 212 h 282"/>
                  <a:gd name="T28" fmla="*/ 46 w 211"/>
                  <a:gd name="T29" fmla="*/ 225 h 282"/>
                  <a:gd name="T30" fmla="*/ 34 w 211"/>
                  <a:gd name="T31" fmla="*/ 239 h 282"/>
                  <a:gd name="T32" fmla="*/ 23 w 211"/>
                  <a:gd name="T33" fmla="*/ 253 h 282"/>
                  <a:gd name="T34" fmla="*/ 11 w 211"/>
                  <a:gd name="T35" fmla="*/ 268 h 282"/>
                  <a:gd name="T36" fmla="*/ 0 w 211"/>
                  <a:gd name="T37" fmla="*/ 282 h 282"/>
                  <a:gd name="T38" fmla="*/ 10 w 211"/>
                  <a:gd name="T39" fmla="*/ 265 h 282"/>
                  <a:gd name="T40" fmla="*/ 22 w 211"/>
                  <a:gd name="T41" fmla="*/ 247 h 282"/>
                  <a:gd name="T42" fmla="*/ 33 w 211"/>
                  <a:gd name="T43" fmla="*/ 230 h 282"/>
                  <a:gd name="T44" fmla="*/ 46 w 211"/>
                  <a:gd name="T45" fmla="*/ 212 h 282"/>
                  <a:gd name="T46" fmla="*/ 59 w 211"/>
                  <a:gd name="T47" fmla="*/ 194 h 282"/>
                  <a:gd name="T48" fmla="*/ 71 w 211"/>
                  <a:gd name="T49" fmla="*/ 177 h 282"/>
                  <a:gd name="T50" fmla="*/ 84 w 211"/>
                  <a:gd name="T51" fmla="*/ 160 h 282"/>
                  <a:gd name="T52" fmla="*/ 97 w 211"/>
                  <a:gd name="T53" fmla="*/ 141 h 282"/>
                  <a:gd name="T54" fmla="*/ 110 w 211"/>
                  <a:gd name="T55" fmla="*/ 124 h 282"/>
                  <a:gd name="T56" fmla="*/ 123 w 211"/>
                  <a:gd name="T57" fmla="*/ 106 h 282"/>
                  <a:gd name="T58" fmla="*/ 137 w 211"/>
                  <a:gd name="T59" fmla="*/ 88 h 282"/>
                  <a:gd name="T60" fmla="*/ 150 w 211"/>
                  <a:gd name="T61" fmla="*/ 71 h 282"/>
                  <a:gd name="T62" fmla="*/ 163 w 211"/>
                  <a:gd name="T63" fmla="*/ 53 h 282"/>
                  <a:gd name="T64" fmla="*/ 176 w 211"/>
                  <a:gd name="T65" fmla="*/ 35 h 282"/>
                  <a:gd name="T66" fmla="*/ 189 w 211"/>
                  <a:gd name="T67" fmla="*/ 17 h 282"/>
                  <a:gd name="T68" fmla="*/ 200 w 211"/>
                  <a:gd name="T69" fmla="*/ 0 h 282"/>
                  <a:gd name="T70" fmla="*/ 211 w 211"/>
                  <a:gd name="T71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1" h="282">
                    <a:moveTo>
                      <a:pt x="211" y="0"/>
                    </a:moveTo>
                    <a:lnTo>
                      <a:pt x="206" y="13"/>
                    </a:lnTo>
                    <a:lnTo>
                      <a:pt x="199" y="26"/>
                    </a:lnTo>
                    <a:lnTo>
                      <a:pt x="189" y="38"/>
                    </a:lnTo>
                    <a:lnTo>
                      <a:pt x="178" y="48"/>
                    </a:lnTo>
                    <a:lnTo>
                      <a:pt x="168" y="59"/>
                    </a:lnTo>
                    <a:lnTo>
                      <a:pt x="158" y="71"/>
                    </a:lnTo>
                    <a:lnTo>
                      <a:pt x="150" y="84"/>
                    </a:lnTo>
                    <a:lnTo>
                      <a:pt x="145" y="97"/>
                    </a:lnTo>
                    <a:lnTo>
                      <a:pt x="88" y="162"/>
                    </a:lnTo>
                    <a:lnTo>
                      <a:pt x="92" y="165"/>
                    </a:lnTo>
                    <a:lnTo>
                      <a:pt x="80" y="182"/>
                    </a:lnTo>
                    <a:lnTo>
                      <a:pt x="69" y="197"/>
                    </a:lnTo>
                    <a:lnTo>
                      <a:pt x="57" y="212"/>
                    </a:lnTo>
                    <a:lnTo>
                      <a:pt x="46" y="225"/>
                    </a:lnTo>
                    <a:lnTo>
                      <a:pt x="34" y="239"/>
                    </a:lnTo>
                    <a:lnTo>
                      <a:pt x="23" y="253"/>
                    </a:lnTo>
                    <a:lnTo>
                      <a:pt x="11" y="268"/>
                    </a:lnTo>
                    <a:lnTo>
                      <a:pt x="0" y="282"/>
                    </a:lnTo>
                    <a:lnTo>
                      <a:pt x="10" y="265"/>
                    </a:lnTo>
                    <a:lnTo>
                      <a:pt x="22" y="247"/>
                    </a:lnTo>
                    <a:lnTo>
                      <a:pt x="33" y="230"/>
                    </a:lnTo>
                    <a:lnTo>
                      <a:pt x="46" y="212"/>
                    </a:lnTo>
                    <a:lnTo>
                      <a:pt x="59" y="194"/>
                    </a:lnTo>
                    <a:lnTo>
                      <a:pt x="71" y="177"/>
                    </a:lnTo>
                    <a:lnTo>
                      <a:pt x="84" y="160"/>
                    </a:lnTo>
                    <a:lnTo>
                      <a:pt x="97" y="141"/>
                    </a:lnTo>
                    <a:lnTo>
                      <a:pt x="110" y="124"/>
                    </a:lnTo>
                    <a:lnTo>
                      <a:pt x="123" y="106"/>
                    </a:lnTo>
                    <a:lnTo>
                      <a:pt x="137" y="88"/>
                    </a:lnTo>
                    <a:lnTo>
                      <a:pt x="150" y="71"/>
                    </a:lnTo>
                    <a:lnTo>
                      <a:pt x="163" y="53"/>
                    </a:lnTo>
                    <a:lnTo>
                      <a:pt x="176" y="35"/>
                    </a:lnTo>
                    <a:lnTo>
                      <a:pt x="189" y="17"/>
                    </a:lnTo>
                    <a:lnTo>
                      <a:pt x="200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9" name="Freeform 263"/>
              <p:cNvSpPr>
                <a:spLocks/>
              </p:cNvSpPr>
              <p:nvPr/>
            </p:nvSpPr>
            <p:spPr bwMode="auto">
              <a:xfrm>
                <a:off x="4824" y="1031"/>
                <a:ext cx="61" cy="79"/>
              </a:xfrm>
              <a:custGeom>
                <a:avLst/>
                <a:gdLst>
                  <a:gd name="T0" fmla="*/ 241 w 241"/>
                  <a:gd name="T1" fmla="*/ 0 h 316"/>
                  <a:gd name="T2" fmla="*/ 225 w 241"/>
                  <a:gd name="T3" fmla="*/ 24 h 316"/>
                  <a:gd name="T4" fmla="*/ 208 w 241"/>
                  <a:gd name="T5" fmla="*/ 45 h 316"/>
                  <a:gd name="T6" fmla="*/ 192 w 241"/>
                  <a:gd name="T7" fmla="*/ 67 h 316"/>
                  <a:gd name="T8" fmla="*/ 174 w 241"/>
                  <a:gd name="T9" fmla="*/ 89 h 316"/>
                  <a:gd name="T10" fmla="*/ 158 w 241"/>
                  <a:gd name="T11" fmla="*/ 111 h 316"/>
                  <a:gd name="T12" fmla="*/ 142 w 241"/>
                  <a:gd name="T13" fmla="*/ 134 h 316"/>
                  <a:gd name="T14" fmla="*/ 127 w 241"/>
                  <a:gd name="T15" fmla="*/ 156 h 316"/>
                  <a:gd name="T16" fmla="*/ 112 w 241"/>
                  <a:gd name="T17" fmla="*/ 180 h 316"/>
                  <a:gd name="T18" fmla="*/ 109 w 241"/>
                  <a:gd name="T19" fmla="*/ 177 h 316"/>
                  <a:gd name="T20" fmla="*/ 11 w 241"/>
                  <a:gd name="T21" fmla="*/ 316 h 316"/>
                  <a:gd name="T22" fmla="*/ 0 w 241"/>
                  <a:gd name="T23" fmla="*/ 316 h 316"/>
                  <a:gd name="T24" fmla="*/ 227 w 241"/>
                  <a:gd name="T25" fmla="*/ 0 h 316"/>
                  <a:gd name="T26" fmla="*/ 241 w 241"/>
                  <a:gd name="T27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316">
                    <a:moveTo>
                      <a:pt x="241" y="0"/>
                    </a:moveTo>
                    <a:lnTo>
                      <a:pt x="225" y="24"/>
                    </a:lnTo>
                    <a:lnTo>
                      <a:pt x="208" y="45"/>
                    </a:lnTo>
                    <a:lnTo>
                      <a:pt x="192" y="67"/>
                    </a:lnTo>
                    <a:lnTo>
                      <a:pt x="174" y="89"/>
                    </a:lnTo>
                    <a:lnTo>
                      <a:pt x="158" y="111"/>
                    </a:lnTo>
                    <a:lnTo>
                      <a:pt x="142" y="134"/>
                    </a:lnTo>
                    <a:lnTo>
                      <a:pt x="127" y="156"/>
                    </a:lnTo>
                    <a:lnTo>
                      <a:pt x="112" y="180"/>
                    </a:lnTo>
                    <a:lnTo>
                      <a:pt x="109" y="177"/>
                    </a:lnTo>
                    <a:lnTo>
                      <a:pt x="11" y="316"/>
                    </a:lnTo>
                    <a:lnTo>
                      <a:pt x="0" y="316"/>
                    </a:lnTo>
                    <a:lnTo>
                      <a:pt x="227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0" name="Freeform 264"/>
              <p:cNvSpPr>
                <a:spLocks/>
              </p:cNvSpPr>
              <p:nvPr/>
            </p:nvSpPr>
            <p:spPr bwMode="auto">
              <a:xfrm>
                <a:off x="4991" y="1033"/>
                <a:ext cx="55" cy="68"/>
              </a:xfrm>
              <a:custGeom>
                <a:avLst/>
                <a:gdLst>
                  <a:gd name="T0" fmla="*/ 163 w 218"/>
                  <a:gd name="T1" fmla="*/ 68 h 272"/>
                  <a:gd name="T2" fmla="*/ 167 w 218"/>
                  <a:gd name="T3" fmla="*/ 73 h 272"/>
                  <a:gd name="T4" fmla="*/ 143 w 218"/>
                  <a:gd name="T5" fmla="*/ 97 h 272"/>
                  <a:gd name="T6" fmla="*/ 122 w 218"/>
                  <a:gd name="T7" fmla="*/ 122 h 272"/>
                  <a:gd name="T8" fmla="*/ 104 w 218"/>
                  <a:gd name="T9" fmla="*/ 148 h 272"/>
                  <a:gd name="T10" fmla="*/ 87 w 218"/>
                  <a:gd name="T11" fmla="*/ 174 h 272"/>
                  <a:gd name="T12" fmla="*/ 70 w 218"/>
                  <a:gd name="T13" fmla="*/ 200 h 272"/>
                  <a:gd name="T14" fmla="*/ 53 w 218"/>
                  <a:gd name="T15" fmla="*/ 225 h 272"/>
                  <a:gd name="T16" fmla="*/ 32 w 218"/>
                  <a:gd name="T17" fmla="*/ 249 h 272"/>
                  <a:gd name="T18" fmla="*/ 7 w 218"/>
                  <a:gd name="T19" fmla="*/ 272 h 272"/>
                  <a:gd name="T20" fmla="*/ 0 w 218"/>
                  <a:gd name="T21" fmla="*/ 272 h 272"/>
                  <a:gd name="T22" fmla="*/ 22 w 218"/>
                  <a:gd name="T23" fmla="*/ 248 h 272"/>
                  <a:gd name="T24" fmla="*/ 41 w 218"/>
                  <a:gd name="T25" fmla="*/ 223 h 272"/>
                  <a:gd name="T26" fmla="*/ 59 w 218"/>
                  <a:gd name="T27" fmla="*/ 197 h 272"/>
                  <a:gd name="T28" fmla="*/ 75 w 218"/>
                  <a:gd name="T29" fmla="*/ 172 h 272"/>
                  <a:gd name="T30" fmla="*/ 91 w 218"/>
                  <a:gd name="T31" fmla="*/ 147 h 272"/>
                  <a:gd name="T32" fmla="*/ 108 w 218"/>
                  <a:gd name="T33" fmla="*/ 121 h 272"/>
                  <a:gd name="T34" fmla="*/ 129 w 218"/>
                  <a:gd name="T35" fmla="*/ 97 h 272"/>
                  <a:gd name="T36" fmla="*/ 152 w 218"/>
                  <a:gd name="T37" fmla="*/ 73 h 272"/>
                  <a:gd name="T38" fmla="*/ 150 w 218"/>
                  <a:gd name="T39" fmla="*/ 68 h 272"/>
                  <a:gd name="T40" fmla="*/ 204 w 218"/>
                  <a:gd name="T41" fmla="*/ 0 h 272"/>
                  <a:gd name="T42" fmla="*/ 218 w 218"/>
                  <a:gd name="T43" fmla="*/ 0 h 272"/>
                  <a:gd name="T44" fmla="*/ 163 w 218"/>
                  <a:gd name="T45" fmla="*/ 6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272">
                    <a:moveTo>
                      <a:pt x="163" y="68"/>
                    </a:moveTo>
                    <a:lnTo>
                      <a:pt x="167" y="73"/>
                    </a:lnTo>
                    <a:lnTo>
                      <a:pt x="143" y="97"/>
                    </a:lnTo>
                    <a:lnTo>
                      <a:pt x="122" y="122"/>
                    </a:lnTo>
                    <a:lnTo>
                      <a:pt x="104" y="148"/>
                    </a:lnTo>
                    <a:lnTo>
                      <a:pt x="87" y="174"/>
                    </a:lnTo>
                    <a:lnTo>
                      <a:pt x="70" y="200"/>
                    </a:lnTo>
                    <a:lnTo>
                      <a:pt x="53" y="225"/>
                    </a:lnTo>
                    <a:lnTo>
                      <a:pt x="32" y="249"/>
                    </a:lnTo>
                    <a:lnTo>
                      <a:pt x="7" y="272"/>
                    </a:lnTo>
                    <a:lnTo>
                      <a:pt x="0" y="272"/>
                    </a:lnTo>
                    <a:lnTo>
                      <a:pt x="22" y="248"/>
                    </a:lnTo>
                    <a:lnTo>
                      <a:pt x="41" y="223"/>
                    </a:lnTo>
                    <a:lnTo>
                      <a:pt x="59" y="197"/>
                    </a:lnTo>
                    <a:lnTo>
                      <a:pt x="75" y="172"/>
                    </a:lnTo>
                    <a:lnTo>
                      <a:pt x="91" y="147"/>
                    </a:lnTo>
                    <a:lnTo>
                      <a:pt x="108" y="121"/>
                    </a:lnTo>
                    <a:lnTo>
                      <a:pt x="129" y="97"/>
                    </a:lnTo>
                    <a:lnTo>
                      <a:pt x="152" y="73"/>
                    </a:lnTo>
                    <a:lnTo>
                      <a:pt x="150" y="68"/>
                    </a:lnTo>
                    <a:lnTo>
                      <a:pt x="204" y="0"/>
                    </a:lnTo>
                    <a:lnTo>
                      <a:pt x="218" y="0"/>
                    </a:lnTo>
                    <a:lnTo>
                      <a:pt x="16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1" name="Freeform 265"/>
              <p:cNvSpPr>
                <a:spLocks/>
              </p:cNvSpPr>
              <p:nvPr/>
            </p:nvSpPr>
            <p:spPr bwMode="auto">
              <a:xfrm>
                <a:off x="4860" y="1035"/>
                <a:ext cx="9" cy="8"/>
              </a:xfrm>
              <a:custGeom>
                <a:avLst/>
                <a:gdLst>
                  <a:gd name="T0" fmla="*/ 38 w 38"/>
                  <a:gd name="T1" fmla="*/ 0 h 35"/>
                  <a:gd name="T2" fmla="*/ 34 w 38"/>
                  <a:gd name="T3" fmla="*/ 6 h 35"/>
                  <a:gd name="T4" fmla="*/ 29 w 38"/>
                  <a:gd name="T5" fmla="*/ 12 h 35"/>
                  <a:gd name="T6" fmla="*/ 24 w 38"/>
                  <a:gd name="T7" fmla="*/ 17 h 35"/>
                  <a:gd name="T8" fmla="*/ 20 w 38"/>
                  <a:gd name="T9" fmla="*/ 23 h 35"/>
                  <a:gd name="T10" fmla="*/ 15 w 38"/>
                  <a:gd name="T11" fmla="*/ 28 h 35"/>
                  <a:gd name="T12" fmla="*/ 11 w 38"/>
                  <a:gd name="T13" fmla="*/ 32 h 35"/>
                  <a:gd name="T14" fmla="*/ 5 w 38"/>
                  <a:gd name="T15" fmla="*/ 35 h 35"/>
                  <a:gd name="T16" fmla="*/ 0 w 38"/>
                  <a:gd name="T17" fmla="*/ 35 h 35"/>
                  <a:gd name="T18" fmla="*/ 1 w 38"/>
                  <a:gd name="T19" fmla="*/ 28 h 35"/>
                  <a:gd name="T20" fmla="*/ 5 w 38"/>
                  <a:gd name="T21" fmla="*/ 21 h 35"/>
                  <a:gd name="T22" fmla="*/ 8 w 38"/>
                  <a:gd name="T23" fmla="*/ 16 h 35"/>
                  <a:gd name="T24" fmla="*/ 14 w 38"/>
                  <a:gd name="T25" fmla="*/ 12 h 35"/>
                  <a:gd name="T26" fmla="*/ 20 w 38"/>
                  <a:gd name="T27" fmla="*/ 8 h 35"/>
                  <a:gd name="T28" fmla="*/ 27 w 38"/>
                  <a:gd name="T29" fmla="*/ 5 h 35"/>
                  <a:gd name="T30" fmla="*/ 32 w 38"/>
                  <a:gd name="T31" fmla="*/ 2 h 35"/>
                  <a:gd name="T32" fmla="*/ 38 w 38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35">
                    <a:moveTo>
                      <a:pt x="38" y="0"/>
                    </a:moveTo>
                    <a:lnTo>
                      <a:pt x="34" y="6"/>
                    </a:lnTo>
                    <a:lnTo>
                      <a:pt x="29" y="12"/>
                    </a:lnTo>
                    <a:lnTo>
                      <a:pt x="24" y="17"/>
                    </a:lnTo>
                    <a:lnTo>
                      <a:pt x="20" y="23"/>
                    </a:lnTo>
                    <a:lnTo>
                      <a:pt x="15" y="28"/>
                    </a:lnTo>
                    <a:lnTo>
                      <a:pt x="11" y="32"/>
                    </a:lnTo>
                    <a:lnTo>
                      <a:pt x="5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5" y="21"/>
                    </a:lnTo>
                    <a:lnTo>
                      <a:pt x="8" y="16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2" name="Freeform 266"/>
              <p:cNvSpPr>
                <a:spLocks/>
              </p:cNvSpPr>
              <p:nvPr/>
            </p:nvSpPr>
            <p:spPr bwMode="auto">
              <a:xfrm>
                <a:off x="5008" y="1036"/>
                <a:ext cx="51" cy="67"/>
              </a:xfrm>
              <a:custGeom>
                <a:avLst/>
                <a:gdLst>
                  <a:gd name="T0" fmla="*/ 200 w 200"/>
                  <a:gd name="T1" fmla="*/ 0 h 265"/>
                  <a:gd name="T2" fmla="*/ 195 w 200"/>
                  <a:gd name="T3" fmla="*/ 12 h 265"/>
                  <a:gd name="T4" fmla="*/ 188 w 200"/>
                  <a:gd name="T5" fmla="*/ 22 h 265"/>
                  <a:gd name="T6" fmla="*/ 178 w 200"/>
                  <a:gd name="T7" fmla="*/ 32 h 265"/>
                  <a:gd name="T8" fmla="*/ 170 w 200"/>
                  <a:gd name="T9" fmla="*/ 43 h 265"/>
                  <a:gd name="T10" fmla="*/ 161 w 200"/>
                  <a:gd name="T11" fmla="*/ 53 h 265"/>
                  <a:gd name="T12" fmla="*/ 153 w 200"/>
                  <a:gd name="T13" fmla="*/ 63 h 265"/>
                  <a:gd name="T14" fmla="*/ 146 w 200"/>
                  <a:gd name="T15" fmla="*/ 76 h 265"/>
                  <a:gd name="T16" fmla="*/ 143 w 200"/>
                  <a:gd name="T17" fmla="*/ 89 h 265"/>
                  <a:gd name="T18" fmla="*/ 130 w 200"/>
                  <a:gd name="T19" fmla="*/ 100 h 265"/>
                  <a:gd name="T20" fmla="*/ 120 w 200"/>
                  <a:gd name="T21" fmla="*/ 112 h 265"/>
                  <a:gd name="T22" fmla="*/ 112 w 200"/>
                  <a:gd name="T23" fmla="*/ 126 h 265"/>
                  <a:gd name="T24" fmla="*/ 105 w 200"/>
                  <a:gd name="T25" fmla="*/ 139 h 265"/>
                  <a:gd name="T26" fmla="*/ 98 w 200"/>
                  <a:gd name="T27" fmla="*/ 153 h 265"/>
                  <a:gd name="T28" fmla="*/ 90 w 200"/>
                  <a:gd name="T29" fmla="*/ 166 h 265"/>
                  <a:gd name="T30" fmla="*/ 78 w 200"/>
                  <a:gd name="T31" fmla="*/ 176 h 265"/>
                  <a:gd name="T32" fmla="*/ 64 w 200"/>
                  <a:gd name="T33" fmla="*/ 184 h 265"/>
                  <a:gd name="T34" fmla="*/ 60 w 200"/>
                  <a:gd name="T35" fmla="*/ 196 h 265"/>
                  <a:gd name="T36" fmla="*/ 53 w 200"/>
                  <a:gd name="T37" fmla="*/ 207 h 265"/>
                  <a:gd name="T38" fmla="*/ 45 w 200"/>
                  <a:gd name="T39" fmla="*/ 218 h 265"/>
                  <a:gd name="T40" fmla="*/ 37 w 200"/>
                  <a:gd name="T41" fmla="*/ 228 h 265"/>
                  <a:gd name="T42" fmla="*/ 27 w 200"/>
                  <a:gd name="T43" fmla="*/ 239 h 265"/>
                  <a:gd name="T44" fmla="*/ 18 w 200"/>
                  <a:gd name="T45" fmla="*/ 248 h 265"/>
                  <a:gd name="T46" fmla="*/ 10 w 200"/>
                  <a:gd name="T47" fmla="*/ 257 h 265"/>
                  <a:gd name="T48" fmla="*/ 3 w 200"/>
                  <a:gd name="T49" fmla="*/ 265 h 265"/>
                  <a:gd name="T50" fmla="*/ 0 w 200"/>
                  <a:gd name="T51" fmla="*/ 263 h 265"/>
                  <a:gd name="T52" fmla="*/ 193 w 200"/>
                  <a:gd name="T53" fmla="*/ 0 h 265"/>
                  <a:gd name="T54" fmla="*/ 200 w 200"/>
                  <a:gd name="T5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" h="265">
                    <a:moveTo>
                      <a:pt x="200" y="0"/>
                    </a:moveTo>
                    <a:lnTo>
                      <a:pt x="195" y="12"/>
                    </a:lnTo>
                    <a:lnTo>
                      <a:pt x="188" y="22"/>
                    </a:lnTo>
                    <a:lnTo>
                      <a:pt x="178" y="32"/>
                    </a:lnTo>
                    <a:lnTo>
                      <a:pt x="170" y="43"/>
                    </a:lnTo>
                    <a:lnTo>
                      <a:pt x="161" y="53"/>
                    </a:lnTo>
                    <a:lnTo>
                      <a:pt x="153" y="63"/>
                    </a:lnTo>
                    <a:lnTo>
                      <a:pt x="146" y="76"/>
                    </a:lnTo>
                    <a:lnTo>
                      <a:pt x="143" y="89"/>
                    </a:lnTo>
                    <a:lnTo>
                      <a:pt x="130" y="100"/>
                    </a:lnTo>
                    <a:lnTo>
                      <a:pt x="120" y="112"/>
                    </a:lnTo>
                    <a:lnTo>
                      <a:pt x="112" y="126"/>
                    </a:lnTo>
                    <a:lnTo>
                      <a:pt x="105" y="139"/>
                    </a:lnTo>
                    <a:lnTo>
                      <a:pt x="98" y="153"/>
                    </a:lnTo>
                    <a:lnTo>
                      <a:pt x="90" y="166"/>
                    </a:lnTo>
                    <a:lnTo>
                      <a:pt x="78" y="176"/>
                    </a:lnTo>
                    <a:lnTo>
                      <a:pt x="64" y="184"/>
                    </a:lnTo>
                    <a:lnTo>
                      <a:pt x="60" y="196"/>
                    </a:lnTo>
                    <a:lnTo>
                      <a:pt x="53" y="207"/>
                    </a:lnTo>
                    <a:lnTo>
                      <a:pt x="45" y="218"/>
                    </a:lnTo>
                    <a:lnTo>
                      <a:pt x="37" y="228"/>
                    </a:lnTo>
                    <a:lnTo>
                      <a:pt x="27" y="239"/>
                    </a:lnTo>
                    <a:lnTo>
                      <a:pt x="18" y="248"/>
                    </a:lnTo>
                    <a:lnTo>
                      <a:pt x="10" y="257"/>
                    </a:lnTo>
                    <a:lnTo>
                      <a:pt x="3" y="265"/>
                    </a:lnTo>
                    <a:lnTo>
                      <a:pt x="0" y="263"/>
                    </a:lnTo>
                    <a:lnTo>
                      <a:pt x="193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3" name="Freeform 267"/>
              <p:cNvSpPr>
                <a:spLocks/>
              </p:cNvSpPr>
              <p:nvPr/>
            </p:nvSpPr>
            <p:spPr bwMode="auto">
              <a:xfrm>
                <a:off x="5029" y="1041"/>
                <a:ext cx="43" cy="57"/>
              </a:xfrm>
              <a:custGeom>
                <a:avLst/>
                <a:gdLst>
                  <a:gd name="T0" fmla="*/ 102 w 170"/>
                  <a:gd name="T1" fmla="*/ 103 h 232"/>
                  <a:gd name="T2" fmla="*/ 105 w 170"/>
                  <a:gd name="T3" fmla="*/ 105 h 232"/>
                  <a:gd name="T4" fmla="*/ 91 w 170"/>
                  <a:gd name="T5" fmla="*/ 118 h 232"/>
                  <a:gd name="T6" fmla="*/ 78 w 170"/>
                  <a:gd name="T7" fmla="*/ 133 h 232"/>
                  <a:gd name="T8" fmla="*/ 66 w 170"/>
                  <a:gd name="T9" fmla="*/ 149 h 232"/>
                  <a:gd name="T10" fmla="*/ 54 w 170"/>
                  <a:gd name="T11" fmla="*/ 166 h 232"/>
                  <a:gd name="T12" fmla="*/ 41 w 170"/>
                  <a:gd name="T13" fmla="*/ 185 h 232"/>
                  <a:gd name="T14" fmla="*/ 28 w 170"/>
                  <a:gd name="T15" fmla="*/ 202 h 232"/>
                  <a:gd name="T16" fmla="*/ 15 w 170"/>
                  <a:gd name="T17" fmla="*/ 217 h 232"/>
                  <a:gd name="T18" fmla="*/ 0 w 170"/>
                  <a:gd name="T19" fmla="*/ 232 h 232"/>
                  <a:gd name="T20" fmla="*/ 170 w 170"/>
                  <a:gd name="T21" fmla="*/ 0 h 232"/>
                  <a:gd name="T22" fmla="*/ 163 w 170"/>
                  <a:gd name="T23" fmla="*/ 13 h 232"/>
                  <a:gd name="T24" fmla="*/ 156 w 170"/>
                  <a:gd name="T25" fmla="*/ 25 h 232"/>
                  <a:gd name="T26" fmla="*/ 147 w 170"/>
                  <a:gd name="T27" fmla="*/ 38 h 232"/>
                  <a:gd name="T28" fmla="*/ 138 w 170"/>
                  <a:gd name="T29" fmla="*/ 51 h 232"/>
                  <a:gd name="T30" fmla="*/ 129 w 170"/>
                  <a:gd name="T31" fmla="*/ 64 h 232"/>
                  <a:gd name="T32" fmla="*/ 119 w 170"/>
                  <a:gd name="T33" fmla="*/ 76 h 232"/>
                  <a:gd name="T34" fmla="*/ 110 w 170"/>
                  <a:gd name="T35" fmla="*/ 90 h 232"/>
                  <a:gd name="T36" fmla="*/ 102 w 170"/>
                  <a:gd name="T37" fmla="*/ 10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0" h="232">
                    <a:moveTo>
                      <a:pt x="102" y="103"/>
                    </a:moveTo>
                    <a:lnTo>
                      <a:pt x="105" y="105"/>
                    </a:lnTo>
                    <a:lnTo>
                      <a:pt x="91" y="118"/>
                    </a:lnTo>
                    <a:lnTo>
                      <a:pt x="78" y="133"/>
                    </a:lnTo>
                    <a:lnTo>
                      <a:pt x="66" y="149"/>
                    </a:lnTo>
                    <a:lnTo>
                      <a:pt x="54" y="166"/>
                    </a:lnTo>
                    <a:lnTo>
                      <a:pt x="41" y="185"/>
                    </a:lnTo>
                    <a:lnTo>
                      <a:pt x="28" y="202"/>
                    </a:lnTo>
                    <a:lnTo>
                      <a:pt x="15" y="217"/>
                    </a:lnTo>
                    <a:lnTo>
                      <a:pt x="0" y="232"/>
                    </a:lnTo>
                    <a:lnTo>
                      <a:pt x="170" y="0"/>
                    </a:lnTo>
                    <a:lnTo>
                      <a:pt x="163" y="13"/>
                    </a:lnTo>
                    <a:lnTo>
                      <a:pt x="156" y="25"/>
                    </a:lnTo>
                    <a:lnTo>
                      <a:pt x="147" y="38"/>
                    </a:lnTo>
                    <a:lnTo>
                      <a:pt x="138" y="51"/>
                    </a:lnTo>
                    <a:lnTo>
                      <a:pt x="129" y="64"/>
                    </a:lnTo>
                    <a:lnTo>
                      <a:pt x="119" y="76"/>
                    </a:lnTo>
                    <a:lnTo>
                      <a:pt x="110" y="90"/>
                    </a:lnTo>
                    <a:lnTo>
                      <a:pt x="102" y="10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4" name="Freeform 268"/>
              <p:cNvSpPr>
                <a:spLocks/>
              </p:cNvSpPr>
              <p:nvPr/>
            </p:nvSpPr>
            <p:spPr bwMode="auto">
              <a:xfrm>
                <a:off x="4836" y="1045"/>
                <a:ext cx="11" cy="11"/>
              </a:xfrm>
              <a:custGeom>
                <a:avLst/>
                <a:gdLst>
                  <a:gd name="T0" fmla="*/ 43 w 43"/>
                  <a:gd name="T1" fmla="*/ 0 h 43"/>
                  <a:gd name="T2" fmla="*/ 39 w 43"/>
                  <a:gd name="T3" fmla="*/ 5 h 43"/>
                  <a:gd name="T4" fmla="*/ 35 w 43"/>
                  <a:gd name="T5" fmla="*/ 10 h 43"/>
                  <a:gd name="T6" fmla="*/ 31 w 43"/>
                  <a:gd name="T7" fmla="*/ 16 h 43"/>
                  <a:gd name="T8" fmla="*/ 26 w 43"/>
                  <a:gd name="T9" fmla="*/ 22 h 43"/>
                  <a:gd name="T10" fmla="*/ 22 w 43"/>
                  <a:gd name="T11" fmla="*/ 27 h 43"/>
                  <a:gd name="T12" fmla="*/ 17 w 43"/>
                  <a:gd name="T13" fmla="*/ 33 h 43"/>
                  <a:gd name="T14" fmla="*/ 12 w 43"/>
                  <a:gd name="T15" fmla="*/ 39 h 43"/>
                  <a:gd name="T16" fmla="*/ 7 w 43"/>
                  <a:gd name="T17" fmla="*/ 43 h 43"/>
                  <a:gd name="T18" fmla="*/ 0 w 43"/>
                  <a:gd name="T19" fmla="*/ 36 h 43"/>
                  <a:gd name="T20" fmla="*/ 5 w 43"/>
                  <a:gd name="T21" fmla="*/ 32 h 43"/>
                  <a:gd name="T22" fmla="*/ 9 w 43"/>
                  <a:gd name="T23" fmla="*/ 25 h 43"/>
                  <a:gd name="T24" fmla="*/ 14 w 43"/>
                  <a:gd name="T25" fmla="*/ 19 h 43"/>
                  <a:gd name="T26" fmla="*/ 18 w 43"/>
                  <a:gd name="T27" fmla="*/ 12 h 43"/>
                  <a:gd name="T28" fmla="*/ 23 w 43"/>
                  <a:gd name="T29" fmla="*/ 7 h 43"/>
                  <a:gd name="T30" fmla="*/ 28 w 43"/>
                  <a:gd name="T31" fmla="*/ 2 h 43"/>
                  <a:gd name="T32" fmla="*/ 35 w 43"/>
                  <a:gd name="T33" fmla="*/ 0 h 43"/>
                  <a:gd name="T34" fmla="*/ 43 w 43"/>
                  <a:gd name="T3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3">
                    <a:moveTo>
                      <a:pt x="43" y="0"/>
                    </a:moveTo>
                    <a:lnTo>
                      <a:pt x="39" y="5"/>
                    </a:lnTo>
                    <a:lnTo>
                      <a:pt x="35" y="10"/>
                    </a:lnTo>
                    <a:lnTo>
                      <a:pt x="31" y="16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17" y="33"/>
                    </a:lnTo>
                    <a:lnTo>
                      <a:pt x="12" y="39"/>
                    </a:lnTo>
                    <a:lnTo>
                      <a:pt x="7" y="43"/>
                    </a:lnTo>
                    <a:lnTo>
                      <a:pt x="0" y="36"/>
                    </a:lnTo>
                    <a:lnTo>
                      <a:pt x="5" y="32"/>
                    </a:lnTo>
                    <a:lnTo>
                      <a:pt x="9" y="25"/>
                    </a:lnTo>
                    <a:lnTo>
                      <a:pt x="14" y="19"/>
                    </a:lnTo>
                    <a:lnTo>
                      <a:pt x="18" y="12"/>
                    </a:lnTo>
                    <a:lnTo>
                      <a:pt x="23" y="7"/>
                    </a:lnTo>
                    <a:lnTo>
                      <a:pt x="28" y="2"/>
                    </a:lnTo>
                    <a:lnTo>
                      <a:pt x="3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5" name="Freeform 269"/>
              <p:cNvSpPr>
                <a:spLocks/>
              </p:cNvSpPr>
              <p:nvPr/>
            </p:nvSpPr>
            <p:spPr bwMode="auto">
              <a:xfrm>
                <a:off x="5072" y="1047"/>
                <a:ext cx="11" cy="15"/>
              </a:xfrm>
              <a:custGeom>
                <a:avLst/>
                <a:gdLst>
                  <a:gd name="T0" fmla="*/ 0 w 47"/>
                  <a:gd name="T1" fmla="*/ 61 h 61"/>
                  <a:gd name="T2" fmla="*/ 47 w 47"/>
                  <a:gd name="T3" fmla="*/ 0 h 61"/>
                  <a:gd name="T4" fmla="*/ 45 w 47"/>
                  <a:gd name="T5" fmla="*/ 8 h 61"/>
                  <a:gd name="T6" fmla="*/ 42 w 47"/>
                  <a:gd name="T7" fmla="*/ 16 h 61"/>
                  <a:gd name="T8" fmla="*/ 37 w 47"/>
                  <a:gd name="T9" fmla="*/ 24 h 61"/>
                  <a:gd name="T10" fmla="*/ 31 w 47"/>
                  <a:gd name="T11" fmla="*/ 33 h 61"/>
                  <a:gd name="T12" fmla="*/ 23 w 47"/>
                  <a:gd name="T13" fmla="*/ 41 h 61"/>
                  <a:gd name="T14" fmla="*/ 16 w 47"/>
                  <a:gd name="T15" fmla="*/ 48 h 61"/>
                  <a:gd name="T16" fmla="*/ 8 w 47"/>
                  <a:gd name="T17" fmla="*/ 55 h 61"/>
                  <a:gd name="T18" fmla="*/ 0 w 47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61">
                    <a:moveTo>
                      <a:pt x="0" y="61"/>
                    </a:moveTo>
                    <a:lnTo>
                      <a:pt x="47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7" y="24"/>
                    </a:lnTo>
                    <a:lnTo>
                      <a:pt x="31" y="33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8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6" name="Freeform 270"/>
              <p:cNvSpPr>
                <a:spLocks/>
              </p:cNvSpPr>
              <p:nvPr/>
            </p:nvSpPr>
            <p:spPr bwMode="auto">
              <a:xfrm>
                <a:off x="4846" y="1047"/>
                <a:ext cx="11" cy="17"/>
              </a:xfrm>
              <a:custGeom>
                <a:avLst/>
                <a:gdLst>
                  <a:gd name="T0" fmla="*/ 44 w 44"/>
                  <a:gd name="T1" fmla="*/ 8 h 66"/>
                  <a:gd name="T2" fmla="*/ 40 w 44"/>
                  <a:gd name="T3" fmla="*/ 16 h 66"/>
                  <a:gd name="T4" fmla="*/ 37 w 44"/>
                  <a:gd name="T5" fmla="*/ 24 h 66"/>
                  <a:gd name="T6" fmla="*/ 31 w 44"/>
                  <a:gd name="T7" fmla="*/ 32 h 66"/>
                  <a:gd name="T8" fmla="*/ 25 w 44"/>
                  <a:gd name="T9" fmla="*/ 39 h 66"/>
                  <a:gd name="T10" fmla="*/ 20 w 44"/>
                  <a:gd name="T11" fmla="*/ 46 h 66"/>
                  <a:gd name="T12" fmla="*/ 13 w 44"/>
                  <a:gd name="T13" fmla="*/ 53 h 66"/>
                  <a:gd name="T14" fmla="*/ 6 w 44"/>
                  <a:gd name="T15" fmla="*/ 60 h 66"/>
                  <a:gd name="T16" fmla="*/ 0 w 44"/>
                  <a:gd name="T17" fmla="*/ 66 h 66"/>
                  <a:gd name="T18" fmla="*/ 0 w 44"/>
                  <a:gd name="T19" fmla="*/ 56 h 66"/>
                  <a:gd name="T20" fmla="*/ 2 w 44"/>
                  <a:gd name="T21" fmla="*/ 48 h 66"/>
                  <a:gd name="T22" fmla="*/ 7 w 44"/>
                  <a:gd name="T23" fmla="*/ 40 h 66"/>
                  <a:gd name="T24" fmla="*/ 13 w 44"/>
                  <a:gd name="T25" fmla="*/ 32 h 66"/>
                  <a:gd name="T26" fmla="*/ 18 w 44"/>
                  <a:gd name="T27" fmla="*/ 24 h 66"/>
                  <a:gd name="T28" fmla="*/ 25 w 44"/>
                  <a:gd name="T29" fmla="*/ 16 h 66"/>
                  <a:gd name="T30" fmla="*/ 30 w 44"/>
                  <a:gd name="T31" fmla="*/ 8 h 66"/>
                  <a:gd name="T32" fmla="*/ 35 w 44"/>
                  <a:gd name="T33" fmla="*/ 0 h 66"/>
                  <a:gd name="T34" fmla="*/ 44 w 44"/>
                  <a:gd name="T35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66">
                    <a:moveTo>
                      <a:pt x="44" y="8"/>
                    </a:moveTo>
                    <a:lnTo>
                      <a:pt x="40" y="16"/>
                    </a:lnTo>
                    <a:lnTo>
                      <a:pt x="37" y="24"/>
                    </a:lnTo>
                    <a:lnTo>
                      <a:pt x="31" y="32"/>
                    </a:lnTo>
                    <a:lnTo>
                      <a:pt x="25" y="39"/>
                    </a:lnTo>
                    <a:lnTo>
                      <a:pt x="20" y="46"/>
                    </a:lnTo>
                    <a:lnTo>
                      <a:pt x="13" y="53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18" y="24"/>
                    </a:lnTo>
                    <a:lnTo>
                      <a:pt x="25" y="16"/>
                    </a:lnTo>
                    <a:lnTo>
                      <a:pt x="30" y="8"/>
                    </a:lnTo>
                    <a:lnTo>
                      <a:pt x="35" y="0"/>
                    </a:ln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7" name="Freeform 271"/>
              <p:cNvSpPr>
                <a:spLocks/>
              </p:cNvSpPr>
              <p:nvPr/>
            </p:nvSpPr>
            <p:spPr bwMode="auto">
              <a:xfrm>
                <a:off x="5087" y="1053"/>
                <a:ext cx="6" cy="8"/>
              </a:xfrm>
              <a:custGeom>
                <a:avLst/>
                <a:gdLst>
                  <a:gd name="T0" fmla="*/ 0 w 24"/>
                  <a:gd name="T1" fmla="*/ 31 h 31"/>
                  <a:gd name="T2" fmla="*/ 17 w 24"/>
                  <a:gd name="T3" fmla="*/ 0 h 31"/>
                  <a:gd name="T4" fmla="*/ 24 w 24"/>
                  <a:gd name="T5" fmla="*/ 0 h 31"/>
                  <a:gd name="T6" fmla="*/ 0 w 24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0" y="31"/>
                    </a:moveTo>
                    <a:lnTo>
                      <a:pt x="17" y="0"/>
                    </a:lnTo>
                    <a:lnTo>
                      <a:pt x="2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8" name="Freeform 272"/>
              <p:cNvSpPr>
                <a:spLocks/>
              </p:cNvSpPr>
              <p:nvPr/>
            </p:nvSpPr>
            <p:spPr bwMode="auto">
              <a:xfrm>
                <a:off x="5044" y="1066"/>
                <a:ext cx="28" cy="36"/>
              </a:xfrm>
              <a:custGeom>
                <a:avLst/>
                <a:gdLst>
                  <a:gd name="T0" fmla="*/ 0 w 109"/>
                  <a:gd name="T1" fmla="*/ 143 h 143"/>
                  <a:gd name="T2" fmla="*/ 9 w 109"/>
                  <a:gd name="T3" fmla="*/ 124 h 143"/>
                  <a:gd name="T4" fmla="*/ 19 w 109"/>
                  <a:gd name="T5" fmla="*/ 107 h 143"/>
                  <a:gd name="T6" fmla="*/ 31 w 109"/>
                  <a:gd name="T7" fmla="*/ 89 h 143"/>
                  <a:gd name="T8" fmla="*/ 44 w 109"/>
                  <a:gd name="T9" fmla="*/ 70 h 143"/>
                  <a:gd name="T10" fmla="*/ 56 w 109"/>
                  <a:gd name="T11" fmla="*/ 53 h 143"/>
                  <a:gd name="T12" fmla="*/ 71 w 109"/>
                  <a:gd name="T13" fmla="*/ 34 h 143"/>
                  <a:gd name="T14" fmla="*/ 85 w 109"/>
                  <a:gd name="T15" fmla="*/ 17 h 143"/>
                  <a:gd name="T16" fmla="*/ 99 w 109"/>
                  <a:gd name="T17" fmla="*/ 0 h 143"/>
                  <a:gd name="T18" fmla="*/ 109 w 109"/>
                  <a:gd name="T19" fmla="*/ 0 h 143"/>
                  <a:gd name="T20" fmla="*/ 0 w 109"/>
                  <a:gd name="T2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143">
                    <a:moveTo>
                      <a:pt x="0" y="143"/>
                    </a:moveTo>
                    <a:lnTo>
                      <a:pt x="9" y="124"/>
                    </a:lnTo>
                    <a:lnTo>
                      <a:pt x="19" y="107"/>
                    </a:lnTo>
                    <a:lnTo>
                      <a:pt x="31" y="89"/>
                    </a:lnTo>
                    <a:lnTo>
                      <a:pt x="44" y="70"/>
                    </a:lnTo>
                    <a:lnTo>
                      <a:pt x="56" y="53"/>
                    </a:lnTo>
                    <a:lnTo>
                      <a:pt x="71" y="34"/>
                    </a:lnTo>
                    <a:lnTo>
                      <a:pt x="85" y="17"/>
                    </a:lnTo>
                    <a:lnTo>
                      <a:pt x="99" y="0"/>
                    </a:lnTo>
                    <a:lnTo>
                      <a:pt x="109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9" name="Freeform 273"/>
              <p:cNvSpPr>
                <a:spLocks/>
              </p:cNvSpPr>
              <p:nvPr/>
            </p:nvSpPr>
            <p:spPr bwMode="auto">
              <a:xfrm>
                <a:off x="4815" y="1067"/>
                <a:ext cx="15" cy="18"/>
              </a:xfrm>
              <a:custGeom>
                <a:avLst/>
                <a:gdLst>
                  <a:gd name="T0" fmla="*/ 61 w 61"/>
                  <a:gd name="T1" fmla="*/ 0 h 73"/>
                  <a:gd name="T2" fmla="*/ 56 w 61"/>
                  <a:gd name="T3" fmla="*/ 11 h 73"/>
                  <a:gd name="T4" fmla="*/ 49 w 61"/>
                  <a:gd name="T5" fmla="*/ 20 h 73"/>
                  <a:gd name="T6" fmla="*/ 43 w 61"/>
                  <a:gd name="T7" fmla="*/ 30 h 73"/>
                  <a:gd name="T8" fmla="*/ 36 w 61"/>
                  <a:gd name="T9" fmla="*/ 40 h 73"/>
                  <a:gd name="T10" fmla="*/ 29 w 61"/>
                  <a:gd name="T11" fmla="*/ 51 h 73"/>
                  <a:gd name="T12" fmla="*/ 21 w 61"/>
                  <a:gd name="T13" fmla="*/ 59 h 73"/>
                  <a:gd name="T14" fmla="*/ 11 w 61"/>
                  <a:gd name="T15" fmla="*/ 67 h 73"/>
                  <a:gd name="T16" fmla="*/ 0 w 61"/>
                  <a:gd name="T17" fmla="*/ 73 h 73"/>
                  <a:gd name="T18" fmla="*/ 7 w 61"/>
                  <a:gd name="T19" fmla="*/ 62 h 73"/>
                  <a:gd name="T20" fmla="*/ 13 w 61"/>
                  <a:gd name="T21" fmla="*/ 52 h 73"/>
                  <a:gd name="T22" fmla="*/ 20 w 61"/>
                  <a:gd name="T23" fmla="*/ 42 h 73"/>
                  <a:gd name="T24" fmla="*/ 27 w 61"/>
                  <a:gd name="T25" fmla="*/ 31 h 73"/>
                  <a:gd name="T26" fmla="*/ 34 w 61"/>
                  <a:gd name="T27" fmla="*/ 22 h 73"/>
                  <a:gd name="T28" fmla="*/ 42 w 61"/>
                  <a:gd name="T29" fmla="*/ 13 h 73"/>
                  <a:gd name="T30" fmla="*/ 51 w 61"/>
                  <a:gd name="T31" fmla="*/ 6 h 73"/>
                  <a:gd name="T32" fmla="*/ 61 w 61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73">
                    <a:moveTo>
                      <a:pt x="61" y="0"/>
                    </a:moveTo>
                    <a:lnTo>
                      <a:pt x="56" y="11"/>
                    </a:lnTo>
                    <a:lnTo>
                      <a:pt x="49" y="20"/>
                    </a:lnTo>
                    <a:lnTo>
                      <a:pt x="43" y="30"/>
                    </a:lnTo>
                    <a:lnTo>
                      <a:pt x="36" y="40"/>
                    </a:lnTo>
                    <a:lnTo>
                      <a:pt x="29" y="51"/>
                    </a:lnTo>
                    <a:lnTo>
                      <a:pt x="21" y="59"/>
                    </a:lnTo>
                    <a:lnTo>
                      <a:pt x="11" y="67"/>
                    </a:lnTo>
                    <a:lnTo>
                      <a:pt x="0" y="73"/>
                    </a:lnTo>
                    <a:lnTo>
                      <a:pt x="7" y="62"/>
                    </a:lnTo>
                    <a:lnTo>
                      <a:pt x="13" y="52"/>
                    </a:lnTo>
                    <a:lnTo>
                      <a:pt x="20" y="42"/>
                    </a:lnTo>
                    <a:lnTo>
                      <a:pt x="27" y="31"/>
                    </a:lnTo>
                    <a:lnTo>
                      <a:pt x="34" y="22"/>
                    </a:lnTo>
                    <a:lnTo>
                      <a:pt x="42" y="13"/>
                    </a:lnTo>
                    <a:lnTo>
                      <a:pt x="51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0" name="Freeform 274"/>
              <p:cNvSpPr>
                <a:spLocks/>
              </p:cNvSpPr>
              <p:nvPr/>
            </p:nvSpPr>
            <p:spPr bwMode="auto">
              <a:xfrm>
                <a:off x="4824" y="1067"/>
                <a:ext cx="21" cy="25"/>
              </a:xfrm>
              <a:custGeom>
                <a:avLst/>
                <a:gdLst>
                  <a:gd name="T0" fmla="*/ 81 w 81"/>
                  <a:gd name="T1" fmla="*/ 0 h 103"/>
                  <a:gd name="T2" fmla="*/ 72 w 81"/>
                  <a:gd name="T3" fmla="*/ 13 h 103"/>
                  <a:gd name="T4" fmla="*/ 63 w 81"/>
                  <a:gd name="T5" fmla="*/ 27 h 103"/>
                  <a:gd name="T6" fmla="*/ 53 w 81"/>
                  <a:gd name="T7" fmla="*/ 40 h 103"/>
                  <a:gd name="T8" fmla="*/ 44 w 81"/>
                  <a:gd name="T9" fmla="*/ 53 h 103"/>
                  <a:gd name="T10" fmla="*/ 35 w 81"/>
                  <a:gd name="T11" fmla="*/ 67 h 103"/>
                  <a:gd name="T12" fmla="*/ 26 w 81"/>
                  <a:gd name="T13" fmla="*/ 80 h 103"/>
                  <a:gd name="T14" fmla="*/ 15 w 81"/>
                  <a:gd name="T15" fmla="*/ 91 h 103"/>
                  <a:gd name="T16" fmla="*/ 4 w 81"/>
                  <a:gd name="T17" fmla="*/ 103 h 103"/>
                  <a:gd name="T18" fmla="*/ 0 w 81"/>
                  <a:gd name="T19" fmla="*/ 99 h 103"/>
                  <a:gd name="T20" fmla="*/ 64 w 81"/>
                  <a:gd name="T21" fmla="*/ 0 h 103"/>
                  <a:gd name="T22" fmla="*/ 81 w 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72" y="13"/>
                    </a:lnTo>
                    <a:lnTo>
                      <a:pt x="63" y="27"/>
                    </a:lnTo>
                    <a:lnTo>
                      <a:pt x="53" y="40"/>
                    </a:lnTo>
                    <a:lnTo>
                      <a:pt x="44" y="53"/>
                    </a:lnTo>
                    <a:lnTo>
                      <a:pt x="35" y="67"/>
                    </a:lnTo>
                    <a:lnTo>
                      <a:pt x="26" y="80"/>
                    </a:lnTo>
                    <a:lnTo>
                      <a:pt x="15" y="91"/>
                    </a:lnTo>
                    <a:lnTo>
                      <a:pt x="4" y="103"/>
                    </a:lnTo>
                    <a:lnTo>
                      <a:pt x="0" y="99"/>
                    </a:lnTo>
                    <a:lnTo>
                      <a:pt x="64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1" name="Freeform 275"/>
              <p:cNvSpPr>
                <a:spLocks/>
              </p:cNvSpPr>
              <p:nvPr/>
            </p:nvSpPr>
            <p:spPr bwMode="auto">
              <a:xfrm>
                <a:off x="5066" y="1068"/>
                <a:ext cx="16" cy="22"/>
              </a:xfrm>
              <a:custGeom>
                <a:avLst/>
                <a:gdLst>
                  <a:gd name="T0" fmla="*/ 68 w 68"/>
                  <a:gd name="T1" fmla="*/ 7 h 87"/>
                  <a:gd name="T2" fmla="*/ 0 w 68"/>
                  <a:gd name="T3" fmla="*/ 87 h 87"/>
                  <a:gd name="T4" fmla="*/ 6 w 68"/>
                  <a:gd name="T5" fmla="*/ 76 h 87"/>
                  <a:gd name="T6" fmla="*/ 12 w 68"/>
                  <a:gd name="T7" fmla="*/ 64 h 87"/>
                  <a:gd name="T8" fmla="*/ 20 w 68"/>
                  <a:gd name="T9" fmla="*/ 53 h 87"/>
                  <a:gd name="T10" fmla="*/ 28 w 68"/>
                  <a:gd name="T11" fmla="*/ 41 h 87"/>
                  <a:gd name="T12" fmla="*/ 37 w 68"/>
                  <a:gd name="T13" fmla="*/ 31 h 87"/>
                  <a:gd name="T14" fmla="*/ 46 w 68"/>
                  <a:gd name="T15" fmla="*/ 21 h 87"/>
                  <a:gd name="T16" fmla="*/ 55 w 68"/>
                  <a:gd name="T17" fmla="*/ 10 h 87"/>
                  <a:gd name="T18" fmla="*/ 65 w 68"/>
                  <a:gd name="T19" fmla="*/ 0 h 87"/>
                  <a:gd name="T20" fmla="*/ 65 w 68"/>
                  <a:gd name="T21" fmla="*/ 1 h 87"/>
                  <a:gd name="T22" fmla="*/ 66 w 68"/>
                  <a:gd name="T23" fmla="*/ 3 h 87"/>
                  <a:gd name="T24" fmla="*/ 67 w 68"/>
                  <a:gd name="T25" fmla="*/ 4 h 87"/>
                  <a:gd name="T26" fmla="*/ 68 w 68"/>
                  <a:gd name="T27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87">
                    <a:moveTo>
                      <a:pt x="68" y="7"/>
                    </a:moveTo>
                    <a:lnTo>
                      <a:pt x="0" y="87"/>
                    </a:lnTo>
                    <a:lnTo>
                      <a:pt x="6" y="76"/>
                    </a:lnTo>
                    <a:lnTo>
                      <a:pt x="12" y="64"/>
                    </a:lnTo>
                    <a:lnTo>
                      <a:pt x="20" y="53"/>
                    </a:lnTo>
                    <a:lnTo>
                      <a:pt x="28" y="41"/>
                    </a:lnTo>
                    <a:lnTo>
                      <a:pt x="37" y="31"/>
                    </a:lnTo>
                    <a:lnTo>
                      <a:pt x="46" y="21"/>
                    </a:lnTo>
                    <a:lnTo>
                      <a:pt x="55" y="1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6" y="3"/>
                    </a:lnTo>
                    <a:lnTo>
                      <a:pt x="67" y="4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2" name="Freeform 276"/>
              <p:cNvSpPr>
                <a:spLocks/>
              </p:cNvSpPr>
              <p:nvPr/>
            </p:nvSpPr>
            <p:spPr bwMode="auto">
              <a:xfrm>
                <a:off x="5091" y="1072"/>
                <a:ext cx="4" cy="3"/>
              </a:xfrm>
              <a:custGeom>
                <a:avLst/>
                <a:gdLst>
                  <a:gd name="T0" fmla="*/ 18 w 18"/>
                  <a:gd name="T1" fmla="*/ 1 h 14"/>
                  <a:gd name="T2" fmla="*/ 15 w 18"/>
                  <a:gd name="T3" fmla="*/ 3 h 14"/>
                  <a:gd name="T4" fmla="*/ 12 w 18"/>
                  <a:gd name="T5" fmla="*/ 7 h 14"/>
                  <a:gd name="T6" fmla="*/ 8 w 18"/>
                  <a:gd name="T7" fmla="*/ 10 h 14"/>
                  <a:gd name="T8" fmla="*/ 7 w 18"/>
                  <a:gd name="T9" fmla="*/ 14 h 14"/>
                  <a:gd name="T10" fmla="*/ 0 w 18"/>
                  <a:gd name="T11" fmla="*/ 14 h 14"/>
                  <a:gd name="T12" fmla="*/ 4 w 18"/>
                  <a:gd name="T13" fmla="*/ 8 h 14"/>
                  <a:gd name="T14" fmla="*/ 6 w 18"/>
                  <a:gd name="T15" fmla="*/ 3 h 14"/>
                  <a:gd name="T16" fmla="*/ 11 w 18"/>
                  <a:gd name="T17" fmla="*/ 0 h 14"/>
                  <a:gd name="T18" fmla="*/ 18 w 18"/>
                  <a:gd name="T1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4">
                    <a:moveTo>
                      <a:pt x="18" y="1"/>
                    </a:moveTo>
                    <a:lnTo>
                      <a:pt x="15" y="3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3" name="Freeform 277"/>
              <p:cNvSpPr>
                <a:spLocks/>
              </p:cNvSpPr>
              <p:nvPr/>
            </p:nvSpPr>
            <p:spPr bwMode="auto">
              <a:xfrm>
                <a:off x="5104" y="1077"/>
                <a:ext cx="4" cy="8"/>
              </a:xfrm>
              <a:custGeom>
                <a:avLst/>
                <a:gdLst>
                  <a:gd name="T0" fmla="*/ 14 w 15"/>
                  <a:gd name="T1" fmla="*/ 0 h 31"/>
                  <a:gd name="T2" fmla="*/ 15 w 15"/>
                  <a:gd name="T3" fmla="*/ 7 h 31"/>
                  <a:gd name="T4" fmla="*/ 11 w 15"/>
                  <a:gd name="T5" fmla="*/ 15 h 31"/>
                  <a:gd name="T6" fmla="*/ 5 w 15"/>
                  <a:gd name="T7" fmla="*/ 23 h 31"/>
                  <a:gd name="T8" fmla="*/ 0 w 15"/>
                  <a:gd name="T9" fmla="*/ 31 h 31"/>
                  <a:gd name="T10" fmla="*/ 3 w 15"/>
                  <a:gd name="T11" fmla="*/ 22 h 31"/>
                  <a:gd name="T12" fmla="*/ 5 w 15"/>
                  <a:gd name="T13" fmla="*/ 12 h 31"/>
                  <a:gd name="T14" fmla="*/ 8 w 15"/>
                  <a:gd name="T15" fmla="*/ 4 h 31"/>
                  <a:gd name="T16" fmla="*/ 14 w 15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31">
                    <a:moveTo>
                      <a:pt x="14" y="0"/>
                    </a:moveTo>
                    <a:lnTo>
                      <a:pt x="15" y="7"/>
                    </a:lnTo>
                    <a:lnTo>
                      <a:pt x="11" y="15"/>
                    </a:lnTo>
                    <a:lnTo>
                      <a:pt x="5" y="23"/>
                    </a:lnTo>
                    <a:lnTo>
                      <a:pt x="0" y="31"/>
                    </a:lnTo>
                    <a:lnTo>
                      <a:pt x="3" y="22"/>
                    </a:lnTo>
                    <a:lnTo>
                      <a:pt x="5" y="12"/>
                    </a:lnTo>
                    <a:lnTo>
                      <a:pt x="8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4" name="Freeform 278"/>
              <p:cNvSpPr>
                <a:spLocks/>
              </p:cNvSpPr>
              <p:nvPr/>
            </p:nvSpPr>
            <p:spPr bwMode="auto">
              <a:xfrm>
                <a:off x="4991" y="1134"/>
                <a:ext cx="4" cy="22"/>
              </a:xfrm>
              <a:custGeom>
                <a:avLst/>
                <a:gdLst>
                  <a:gd name="T0" fmla="*/ 0 w 18"/>
                  <a:gd name="T1" fmla="*/ 85 h 85"/>
                  <a:gd name="T2" fmla="*/ 2 w 18"/>
                  <a:gd name="T3" fmla="*/ 62 h 85"/>
                  <a:gd name="T4" fmla="*/ 0 w 18"/>
                  <a:gd name="T5" fmla="*/ 37 h 85"/>
                  <a:gd name="T6" fmla="*/ 5 w 18"/>
                  <a:gd name="T7" fmla="*/ 15 h 85"/>
                  <a:gd name="T8" fmla="*/ 18 w 18"/>
                  <a:gd name="T9" fmla="*/ 0 h 85"/>
                  <a:gd name="T10" fmla="*/ 14 w 18"/>
                  <a:gd name="T11" fmla="*/ 23 h 85"/>
                  <a:gd name="T12" fmla="*/ 13 w 18"/>
                  <a:gd name="T13" fmla="*/ 48 h 85"/>
                  <a:gd name="T14" fmla="*/ 10 w 18"/>
                  <a:gd name="T15" fmla="*/ 70 h 85"/>
                  <a:gd name="T16" fmla="*/ 0 w 18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5">
                    <a:moveTo>
                      <a:pt x="0" y="85"/>
                    </a:moveTo>
                    <a:lnTo>
                      <a:pt x="2" y="62"/>
                    </a:lnTo>
                    <a:lnTo>
                      <a:pt x="0" y="37"/>
                    </a:lnTo>
                    <a:lnTo>
                      <a:pt x="5" y="15"/>
                    </a:lnTo>
                    <a:lnTo>
                      <a:pt x="18" y="0"/>
                    </a:lnTo>
                    <a:lnTo>
                      <a:pt x="14" y="23"/>
                    </a:lnTo>
                    <a:lnTo>
                      <a:pt x="13" y="48"/>
                    </a:lnTo>
                    <a:lnTo>
                      <a:pt x="10" y="7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5" name="Freeform 279"/>
              <p:cNvSpPr>
                <a:spLocks/>
              </p:cNvSpPr>
              <p:nvPr/>
            </p:nvSpPr>
            <p:spPr bwMode="auto">
              <a:xfrm>
                <a:off x="5001" y="1135"/>
                <a:ext cx="2" cy="15"/>
              </a:xfrm>
              <a:custGeom>
                <a:avLst/>
                <a:gdLst>
                  <a:gd name="T0" fmla="*/ 9 w 9"/>
                  <a:gd name="T1" fmla="*/ 0 h 62"/>
                  <a:gd name="T2" fmla="*/ 6 w 9"/>
                  <a:gd name="T3" fmla="*/ 15 h 62"/>
                  <a:gd name="T4" fmla="*/ 7 w 9"/>
                  <a:gd name="T5" fmla="*/ 32 h 62"/>
                  <a:gd name="T6" fmla="*/ 6 w 9"/>
                  <a:gd name="T7" fmla="*/ 48 h 62"/>
                  <a:gd name="T8" fmla="*/ 0 w 9"/>
                  <a:gd name="T9" fmla="*/ 62 h 62"/>
                  <a:gd name="T10" fmla="*/ 0 w 9"/>
                  <a:gd name="T11" fmla="*/ 0 h 62"/>
                  <a:gd name="T12" fmla="*/ 9 w 9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2">
                    <a:moveTo>
                      <a:pt x="9" y="0"/>
                    </a:moveTo>
                    <a:lnTo>
                      <a:pt x="6" y="15"/>
                    </a:lnTo>
                    <a:lnTo>
                      <a:pt x="7" y="32"/>
                    </a:lnTo>
                    <a:lnTo>
                      <a:pt x="6" y="48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6" name="Freeform 280"/>
              <p:cNvSpPr>
                <a:spLocks/>
              </p:cNvSpPr>
              <p:nvPr/>
            </p:nvSpPr>
            <p:spPr bwMode="auto">
              <a:xfrm>
                <a:off x="5008" y="1136"/>
                <a:ext cx="4" cy="11"/>
              </a:xfrm>
              <a:custGeom>
                <a:avLst/>
                <a:gdLst>
                  <a:gd name="T0" fmla="*/ 14 w 14"/>
                  <a:gd name="T1" fmla="*/ 0 h 43"/>
                  <a:gd name="T2" fmla="*/ 14 w 14"/>
                  <a:gd name="T3" fmla="*/ 10 h 43"/>
                  <a:gd name="T4" fmla="*/ 11 w 14"/>
                  <a:gd name="T5" fmla="*/ 20 h 43"/>
                  <a:gd name="T6" fmla="*/ 10 w 14"/>
                  <a:gd name="T7" fmla="*/ 30 h 43"/>
                  <a:gd name="T8" fmla="*/ 11 w 14"/>
                  <a:gd name="T9" fmla="*/ 41 h 43"/>
                  <a:gd name="T10" fmla="*/ 8 w 14"/>
                  <a:gd name="T11" fmla="*/ 41 h 43"/>
                  <a:gd name="T12" fmla="*/ 4 w 14"/>
                  <a:gd name="T13" fmla="*/ 40 h 43"/>
                  <a:gd name="T14" fmla="*/ 2 w 14"/>
                  <a:gd name="T15" fmla="*/ 41 h 43"/>
                  <a:gd name="T16" fmla="*/ 0 w 14"/>
                  <a:gd name="T17" fmla="*/ 43 h 43"/>
                  <a:gd name="T18" fmla="*/ 0 w 14"/>
                  <a:gd name="T19" fmla="*/ 0 h 43"/>
                  <a:gd name="T20" fmla="*/ 14 w 14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3">
                    <a:moveTo>
                      <a:pt x="14" y="0"/>
                    </a:moveTo>
                    <a:lnTo>
                      <a:pt x="14" y="10"/>
                    </a:lnTo>
                    <a:lnTo>
                      <a:pt x="11" y="20"/>
                    </a:lnTo>
                    <a:lnTo>
                      <a:pt x="10" y="30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4" y="40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7" name="Freeform 281"/>
              <p:cNvSpPr>
                <a:spLocks/>
              </p:cNvSpPr>
              <p:nvPr/>
            </p:nvSpPr>
            <p:spPr bwMode="auto">
              <a:xfrm>
                <a:off x="5019" y="1136"/>
                <a:ext cx="2" cy="10"/>
              </a:xfrm>
              <a:custGeom>
                <a:avLst/>
                <a:gdLst>
                  <a:gd name="T0" fmla="*/ 11 w 11"/>
                  <a:gd name="T1" fmla="*/ 39 h 39"/>
                  <a:gd name="T2" fmla="*/ 0 w 11"/>
                  <a:gd name="T3" fmla="*/ 39 h 39"/>
                  <a:gd name="T4" fmla="*/ 0 w 11"/>
                  <a:gd name="T5" fmla="*/ 0 h 39"/>
                  <a:gd name="T6" fmla="*/ 4 w 11"/>
                  <a:gd name="T7" fmla="*/ 9 h 39"/>
                  <a:gd name="T8" fmla="*/ 7 w 11"/>
                  <a:gd name="T9" fmla="*/ 18 h 39"/>
                  <a:gd name="T10" fmla="*/ 9 w 11"/>
                  <a:gd name="T11" fmla="*/ 29 h 39"/>
                  <a:gd name="T12" fmla="*/ 11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4" y="9"/>
                    </a:lnTo>
                    <a:lnTo>
                      <a:pt x="7" y="18"/>
                    </a:lnTo>
                    <a:lnTo>
                      <a:pt x="9" y="29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8" name="Freeform 282"/>
              <p:cNvSpPr>
                <a:spLocks/>
              </p:cNvSpPr>
              <p:nvPr/>
            </p:nvSpPr>
            <p:spPr bwMode="auto">
              <a:xfrm>
                <a:off x="4980" y="1139"/>
                <a:ext cx="4" cy="21"/>
              </a:xfrm>
              <a:custGeom>
                <a:avLst/>
                <a:gdLst>
                  <a:gd name="T0" fmla="*/ 17 w 17"/>
                  <a:gd name="T1" fmla="*/ 75 h 86"/>
                  <a:gd name="T2" fmla="*/ 3 w 17"/>
                  <a:gd name="T3" fmla="*/ 86 h 86"/>
                  <a:gd name="T4" fmla="*/ 0 w 17"/>
                  <a:gd name="T5" fmla="*/ 12 h 86"/>
                  <a:gd name="T6" fmla="*/ 17 w 17"/>
                  <a:gd name="T7" fmla="*/ 0 h 86"/>
                  <a:gd name="T8" fmla="*/ 12 w 17"/>
                  <a:gd name="T9" fmla="*/ 75 h 86"/>
                  <a:gd name="T10" fmla="*/ 17 w 17"/>
                  <a:gd name="T11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86">
                    <a:moveTo>
                      <a:pt x="17" y="75"/>
                    </a:moveTo>
                    <a:lnTo>
                      <a:pt x="3" y="86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2" y="75"/>
                    </a:lnTo>
                    <a:lnTo>
                      <a:pt x="17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9" name="Freeform 283"/>
              <p:cNvSpPr>
                <a:spLocks/>
              </p:cNvSpPr>
              <p:nvPr/>
            </p:nvSpPr>
            <p:spPr bwMode="auto">
              <a:xfrm>
                <a:off x="4971" y="1144"/>
                <a:ext cx="4" cy="21"/>
              </a:xfrm>
              <a:custGeom>
                <a:avLst/>
                <a:gdLst>
                  <a:gd name="T0" fmla="*/ 13 w 14"/>
                  <a:gd name="T1" fmla="*/ 0 h 82"/>
                  <a:gd name="T2" fmla="*/ 13 w 14"/>
                  <a:gd name="T3" fmla="*/ 22 h 82"/>
                  <a:gd name="T4" fmla="*/ 14 w 14"/>
                  <a:gd name="T5" fmla="*/ 45 h 82"/>
                  <a:gd name="T6" fmla="*/ 11 w 14"/>
                  <a:gd name="T7" fmla="*/ 66 h 82"/>
                  <a:gd name="T8" fmla="*/ 0 w 14"/>
                  <a:gd name="T9" fmla="*/ 82 h 82"/>
                  <a:gd name="T10" fmla="*/ 7 w 14"/>
                  <a:gd name="T11" fmla="*/ 0 h 82"/>
                  <a:gd name="T12" fmla="*/ 13 w 14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2">
                    <a:moveTo>
                      <a:pt x="13" y="0"/>
                    </a:moveTo>
                    <a:lnTo>
                      <a:pt x="13" y="22"/>
                    </a:lnTo>
                    <a:lnTo>
                      <a:pt x="14" y="45"/>
                    </a:lnTo>
                    <a:lnTo>
                      <a:pt x="11" y="66"/>
                    </a:lnTo>
                    <a:lnTo>
                      <a:pt x="0" y="82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00" name="Freeform 284"/>
              <p:cNvSpPr>
                <a:spLocks/>
              </p:cNvSpPr>
              <p:nvPr/>
            </p:nvSpPr>
            <p:spPr bwMode="auto">
              <a:xfrm>
                <a:off x="4962" y="1149"/>
                <a:ext cx="3" cy="20"/>
              </a:xfrm>
              <a:custGeom>
                <a:avLst/>
                <a:gdLst>
                  <a:gd name="T0" fmla="*/ 14 w 14"/>
                  <a:gd name="T1" fmla="*/ 75 h 77"/>
                  <a:gd name="T2" fmla="*/ 12 w 14"/>
                  <a:gd name="T3" fmla="*/ 75 h 77"/>
                  <a:gd name="T4" fmla="*/ 11 w 14"/>
                  <a:gd name="T5" fmla="*/ 75 h 77"/>
                  <a:gd name="T6" fmla="*/ 8 w 14"/>
                  <a:gd name="T7" fmla="*/ 76 h 77"/>
                  <a:gd name="T8" fmla="*/ 6 w 14"/>
                  <a:gd name="T9" fmla="*/ 77 h 77"/>
                  <a:gd name="T10" fmla="*/ 5 w 14"/>
                  <a:gd name="T11" fmla="*/ 57 h 77"/>
                  <a:gd name="T12" fmla="*/ 0 w 14"/>
                  <a:gd name="T13" fmla="*/ 37 h 77"/>
                  <a:gd name="T14" fmla="*/ 0 w 14"/>
                  <a:gd name="T15" fmla="*/ 17 h 77"/>
                  <a:gd name="T16" fmla="*/ 11 w 14"/>
                  <a:gd name="T17" fmla="*/ 0 h 77"/>
                  <a:gd name="T18" fmla="*/ 14 w 14"/>
                  <a:gd name="T19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7">
                    <a:moveTo>
                      <a:pt x="14" y="75"/>
                    </a:moveTo>
                    <a:lnTo>
                      <a:pt x="12" y="75"/>
                    </a:lnTo>
                    <a:lnTo>
                      <a:pt x="11" y="75"/>
                    </a:lnTo>
                    <a:lnTo>
                      <a:pt x="8" y="76"/>
                    </a:lnTo>
                    <a:lnTo>
                      <a:pt x="6" y="77"/>
                    </a:lnTo>
                    <a:lnTo>
                      <a:pt x="5" y="57"/>
                    </a:lnTo>
                    <a:lnTo>
                      <a:pt x="0" y="37"/>
                    </a:lnTo>
                    <a:lnTo>
                      <a:pt x="0" y="17"/>
                    </a:lnTo>
                    <a:lnTo>
                      <a:pt x="11" y="0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01" name="Freeform 285"/>
              <p:cNvSpPr>
                <a:spLocks/>
              </p:cNvSpPr>
              <p:nvPr/>
            </p:nvSpPr>
            <p:spPr bwMode="auto">
              <a:xfrm>
                <a:off x="5012" y="1152"/>
                <a:ext cx="6" cy="20"/>
              </a:xfrm>
              <a:custGeom>
                <a:avLst/>
                <a:gdLst>
                  <a:gd name="T0" fmla="*/ 0 w 22"/>
                  <a:gd name="T1" fmla="*/ 83 h 83"/>
                  <a:gd name="T2" fmla="*/ 7 w 22"/>
                  <a:gd name="T3" fmla="*/ 61 h 83"/>
                  <a:gd name="T4" fmla="*/ 9 w 22"/>
                  <a:gd name="T5" fmla="*/ 38 h 83"/>
                  <a:gd name="T6" fmla="*/ 13 w 22"/>
                  <a:gd name="T7" fmla="*/ 16 h 83"/>
                  <a:gd name="T8" fmla="*/ 22 w 22"/>
                  <a:gd name="T9" fmla="*/ 0 h 83"/>
                  <a:gd name="T10" fmla="*/ 22 w 22"/>
                  <a:gd name="T11" fmla="*/ 24 h 83"/>
                  <a:gd name="T12" fmla="*/ 20 w 22"/>
                  <a:gd name="T13" fmla="*/ 46 h 83"/>
                  <a:gd name="T14" fmla="*/ 13 w 22"/>
                  <a:gd name="T15" fmla="*/ 67 h 83"/>
                  <a:gd name="T16" fmla="*/ 0 w 22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83">
                    <a:moveTo>
                      <a:pt x="0" y="83"/>
                    </a:moveTo>
                    <a:lnTo>
                      <a:pt x="7" y="61"/>
                    </a:lnTo>
                    <a:lnTo>
                      <a:pt x="9" y="38"/>
                    </a:lnTo>
                    <a:lnTo>
                      <a:pt x="13" y="16"/>
                    </a:lnTo>
                    <a:lnTo>
                      <a:pt x="22" y="0"/>
                    </a:lnTo>
                    <a:lnTo>
                      <a:pt x="22" y="24"/>
                    </a:lnTo>
                    <a:lnTo>
                      <a:pt x="20" y="46"/>
                    </a:lnTo>
                    <a:lnTo>
                      <a:pt x="13" y="6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02" name="Freeform 286"/>
              <p:cNvSpPr>
                <a:spLocks/>
              </p:cNvSpPr>
              <p:nvPr/>
            </p:nvSpPr>
            <p:spPr bwMode="auto">
              <a:xfrm>
                <a:off x="4952" y="1155"/>
                <a:ext cx="4" cy="18"/>
              </a:xfrm>
              <a:custGeom>
                <a:avLst/>
                <a:gdLst>
                  <a:gd name="T0" fmla="*/ 17 w 18"/>
                  <a:gd name="T1" fmla="*/ 0 h 73"/>
                  <a:gd name="T2" fmla="*/ 18 w 18"/>
                  <a:gd name="T3" fmla="*/ 19 h 73"/>
                  <a:gd name="T4" fmla="*/ 18 w 18"/>
                  <a:gd name="T5" fmla="*/ 36 h 73"/>
                  <a:gd name="T6" fmla="*/ 16 w 18"/>
                  <a:gd name="T7" fmla="*/ 55 h 73"/>
                  <a:gd name="T8" fmla="*/ 12 w 18"/>
                  <a:gd name="T9" fmla="*/ 73 h 73"/>
                  <a:gd name="T10" fmla="*/ 6 w 18"/>
                  <a:gd name="T11" fmla="*/ 73 h 73"/>
                  <a:gd name="T12" fmla="*/ 3 w 18"/>
                  <a:gd name="T13" fmla="*/ 51 h 73"/>
                  <a:gd name="T14" fmla="*/ 0 w 18"/>
                  <a:gd name="T15" fmla="*/ 29 h 73"/>
                  <a:gd name="T16" fmla="*/ 1 w 18"/>
                  <a:gd name="T17" fmla="*/ 11 h 73"/>
                  <a:gd name="T18" fmla="*/ 17 w 18"/>
                  <a:gd name="T1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3">
                    <a:moveTo>
                      <a:pt x="17" y="0"/>
                    </a:moveTo>
                    <a:lnTo>
                      <a:pt x="18" y="19"/>
                    </a:lnTo>
                    <a:lnTo>
                      <a:pt x="18" y="36"/>
                    </a:lnTo>
                    <a:lnTo>
                      <a:pt x="16" y="55"/>
                    </a:lnTo>
                    <a:lnTo>
                      <a:pt x="12" y="73"/>
                    </a:lnTo>
                    <a:lnTo>
                      <a:pt x="6" y="73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1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03" name="Freeform 287"/>
              <p:cNvSpPr>
                <a:spLocks/>
              </p:cNvSpPr>
              <p:nvPr/>
            </p:nvSpPr>
            <p:spPr bwMode="auto">
              <a:xfrm>
                <a:off x="5023" y="1156"/>
                <a:ext cx="2" cy="10"/>
              </a:xfrm>
              <a:custGeom>
                <a:avLst/>
                <a:gdLst>
                  <a:gd name="T0" fmla="*/ 11 w 11"/>
                  <a:gd name="T1" fmla="*/ 0 h 44"/>
                  <a:gd name="T2" fmla="*/ 11 w 11"/>
                  <a:gd name="T3" fmla="*/ 10 h 44"/>
                  <a:gd name="T4" fmla="*/ 10 w 11"/>
                  <a:gd name="T5" fmla="*/ 21 h 44"/>
                  <a:gd name="T6" fmla="*/ 6 w 11"/>
                  <a:gd name="T7" fmla="*/ 32 h 44"/>
                  <a:gd name="T8" fmla="*/ 5 w 11"/>
                  <a:gd name="T9" fmla="*/ 44 h 44"/>
                  <a:gd name="T10" fmla="*/ 0 w 11"/>
                  <a:gd name="T11" fmla="*/ 33 h 44"/>
                  <a:gd name="T12" fmla="*/ 4 w 11"/>
                  <a:gd name="T13" fmla="*/ 23 h 44"/>
                  <a:gd name="T14" fmla="*/ 9 w 11"/>
                  <a:gd name="T15" fmla="*/ 13 h 44"/>
                  <a:gd name="T16" fmla="*/ 7 w 11"/>
                  <a:gd name="T17" fmla="*/ 0 h 44"/>
                  <a:gd name="T18" fmla="*/ 11 w 11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4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1"/>
                    </a:lnTo>
                    <a:lnTo>
                      <a:pt x="6" y="32"/>
                    </a:lnTo>
                    <a:lnTo>
                      <a:pt x="5" y="44"/>
                    </a:lnTo>
                    <a:lnTo>
                      <a:pt x="0" y="33"/>
                    </a:lnTo>
                    <a:lnTo>
                      <a:pt x="4" y="23"/>
                    </a:lnTo>
                    <a:lnTo>
                      <a:pt x="9" y="1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04" name="Freeform 288"/>
              <p:cNvSpPr>
                <a:spLocks/>
              </p:cNvSpPr>
              <p:nvPr/>
            </p:nvSpPr>
            <p:spPr bwMode="auto">
              <a:xfrm>
                <a:off x="5032" y="1159"/>
                <a:ext cx="68" cy="202"/>
              </a:xfrm>
              <a:custGeom>
                <a:avLst/>
                <a:gdLst>
                  <a:gd name="T0" fmla="*/ 98 w 272"/>
                  <a:gd name="T1" fmla="*/ 30 h 807"/>
                  <a:gd name="T2" fmla="*/ 123 w 272"/>
                  <a:gd name="T3" fmla="*/ 78 h 807"/>
                  <a:gd name="T4" fmla="*/ 146 w 272"/>
                  <a:gd name="T5" fmla="*/ 128 h 807"/>
                  <a:gd name="T6" fmla="*/ 166 w 272"/>
                  <a:gd name="T7" fmla="*/ 178 h 807"/>
                  <a:gd name="T8" fmla="*/ 187 w 272"/>
                  <a:gd name="T9" fmla="*/ 228 h 807"/>
                  <a:gd name="T10" fmla="*/ 208 w 272"/>
                  <a:gd name="T11" fmla="*/ 279 h 807"/>
                  <a:gd name="T12" fmla="*/ 229 w 272"/>
                  <a:gd name="T13" fmla="*/ 328 h 807"/>
                  <a:gd name="T14" fmla="*/ 249 w 272"/>
                  <a:gd name="T15" fmla="*/ 378 h 807"/>
                  <a:gd name="T16" fmla="*/ 272 w 272"/>
                  <a:gd name="T17" fmla="*/ 427 h 807"/>
                  <a:gd name="T18" fmla="*/ 272 w 272"/>
                  <a:gd name="T19" fmla="*/ 439 h 807"/>
                  <a:gd name="T20" fmla="*/ 268 w 272"/>
                  <a:gd name="T21" fmla="*/ 448 h 807"/>
                  <a:gd name="T22" fmla="*/ 259 w 272"/>
                  <a:gd name="T23" fmla="*/ 456 h 807"/>
                  <a:gd name="T24" fmla="*/ 252 w 272"/>
                  <a:gd name="T25" fmla="*/ 464 h 807"/>
                  <a:gd name="T26" fmla="*/ 236 w 272"/>
                  <a:gd name="T27" fmla="*/ 485 h 807"/>
                  <a:gd name="T28" fmla="*/ 219 w 272"/>
                  <a:gd name="T29" fmla="*/ 506 h 807"/>
                  <a:gd name="T30" fmla="*/ 203 w 272"/>
                  <a:gd name="T31" fmla="*/ 526 h 807"/>
                  <a:gd name="T32" fmla="*/ 187 w 272"/>
                  <a:gd name="T33" fmla="*/ 547 h 807"/>
                  <a:gd name="T34" fmla="*/ 171 w 272"/>
                  <a:gd name="T35" fmla="*/ 568 h 807"/>
                  <a:gd name="T36" fmla="*/ 155 w 272"/>
                  <a:gd name="T37" fmla="*/ 590 h 807"/>
                  <a:gd name="T38" fmla="*/ 139 w 272"/>
                  <a:gd name="T39" fmla="*/ 610 h 807"/>
                  <a:gd name="T40" fmla="*/ 123 w 272"/>
                  <a:gd name="T41" fmla="*/ 632 h 807"/>
                  <a:gd name="T42" fmla="*/ 106 w 272"/>
                  <a:gd name="T43" fmla="*/ 654 h 807"/>
                  <a:gd name="T44" fmla="*/ 92 w 272"/>
                  <a:gd name="T45" fmla="*/ 676 h 807"/>
                  <a:gd name="T46" fmla="*/ 75 w 272"/>
                  <a:gd name="T47" fmla="*/ 698 h 807"/>
                  <a:gd name="T48" fmla="*/ 60 w 272"/>
                  <a:gd name="T49" fmla="*/ 720 h 807"/>
                  <a:gd name="T50" fmla="*/ 45 w 272"/>
                  <a:gd name="T51" fmla="*/ 742 h 807"/>
                  <a:gd name="T52" fmla="*/ 30 w 272"/>
                  <a:gd name="T53" fmla="*/ 764 h 807"/>
                  <a:gd name="T54" fmla="*/ 15 w 272"/>
                  <a:gd name="T55" fmla="*/ 786 h 807"/>
                  <a:gd name="T56" fmla="*/ 0 w 272"/>
                  <a:gd name="T57" fmla="*/ 807 h 807"/>
                  <a:gd name="T58" fmla="*/ 0 w 272"/>
                  <a:gd name="T59" fmla="*/ 794 h 807"/>
                  <a:gd name="T60" fmla="*/ 18 w 272"/>
                  <a:gd name="T61" fmla="*/ 772 h 807"/>
                  <a:gd name="T62" fmla="*/ 34 w 272"/>
                  <a:gd name="T63" fmla="*/ 750 h 807"/>
                  <a:gd name="T64" fmla="*/ 50 w 272"/>
                  <a:gd name="T65" fmla="*/ 728 h 807"/>
                  <a:gd name="T66" fmla="*/ 66 w 272"/>
                  <a:gd name="T67" fmla="*/ 705 h 807"/>
                  <a:gd name="T68" fmla="*/ 82 w 272"/>
                  <a:gd name="T69" fmla="*/ 683 h 807"/>
                  <a:gd name="T70" fmla="*/ 98 w 272"/>
                  <a:gd name="T71" fmla="*/ 660 h 807"/>
                  <a:gd name="T72" fmla="*/ 113 w 272"/>
                  <a:gd name="T73" fmla="*/ 638 h 807"/>
                  <a:gd name="T74" fmla="*/ 130 w 272"/>
                  <a:gd name="T75" fmla="*/ 615 h 807"/>
                  <a:gd name="T76" fmla="*/ 145 w 272"/>
                  <a:gd name="T77" fmla="*/ 593 h 807"/>
                  <a:gd name="T78" fmla="*/ 161 w 272"/>
                  <a:gd name="T79" fmla="*/ 571 h 807"/>
                  <a:gd name="T80" fmla="*/ 176 w 272"/>
                  <a:gd name="T81" fmla="*/ 548 h 807"/>
                  <a:gd name="T82" fmla="*/ 192 w 272"/>
                  <a:gd name="T83" fmla="*/ 526 h 807"/>
                  <a:gd name="T84" fmla="*/ 208 w 272"/>
                  <a:gd name="T85" fmla="*/ 503 h 807"/>
                  <a:gd name="T86" fmla="*/ 224 w 272"/>
                  <a:gd name="T87" fmla="*/ 481 h 807"/>
                  <a:gd name="T88" fmla="*/ 241 w 272"/>
                  <a:gd name="T89" fmla="*/ 459 h 807"/>
                  <a:gd name="T90" fmla="*/ 259 w 272"/>
                  <a:gd name="T91" fmla="*/ 438 h 807"/>
                  <a:gd name="T92" fmla="*/ 239 w 272"/>
                  <a:gd name="T93" fmla="*/ 382 h 807"/>
                  <a:gd name="T94" fmla="*/ 218 w 272"/>
                  <a:gd name="T95" fmla="*/ 327 h 807"/>
                  <a:gd name="T96" fmla="*/ 196 w 272"/>
                  <a:gd name="T97" fmla="*/ 272 h 807"/>
                  <a:gd name="T98" fmla="*/ 174 w 272"/>
                  <a:gd name="T99" fmla="*/ 218 h 807"/>
                  <a:gd name="T100" fmla="*/ 151 w 272"/>
                  <a:gd name="T101" fmla="*/ 163 h 807"/>
                  <a:gd name="T102" fmla="*/ 128 w 272"/>
                  <a:gd name="T103" fmla="*/ 109 h 807"/>
                  <a:gd name="T104" fmla="*/ 106 w 272"/>
                  <a:gd name="T105" fmla="*/ 55 h 807"/>
                  <a:gd name="T106" fmla="*/ 86 w 272"/>
                  <a:gd name="T107" fmla="*/ 0 h 807"/>
                  <a:gd name="T108" fmla="*/ 95 w 272"/>
                  <a:gd name="T109" fmla="*/ 3 h 807"/>
                  <a:gd name="T110" fmla="*/ 95 w 272"/>
                  <a:gd name="T111" fmla="*/ 11 h 807"/>
                  <a:gd name="T112" fmla="*/ 94 w 272"/>
                  <a:gd name="T113" fmla="*/ 21 h 807"/>
                  <a:gd name="T114" fmla="*/ 98 w 272"/>
                  <a:gd name="T115" fmla="*/ 3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2" h="807">
                    <a:moveTo>
                      <a:pt x="98" y="30"/>
                    </a:moveTo>
                    <a:lnTo>
                      <a:pt x="123" y="78"/>
                    </a:lnTo>
                    <a:lnTo>
                      <a:pt x="146" y="128"/>
                    </a:lnTo>
                    <a:lnTo>
                      <a:pt x="166" y="178"/>
                    </a:lnTo>
                    <a:lnTo>
                      <a:pt x="187" y="228"/>
                    </a:lnTo>
                    <a:lnTo>
                      <a:pt x="208" y="279"/>
                    </a:lnTo>
                    <a:lnTo>
                      <a:pt x="229" y="328"/>
                    </a:lnTo>
                    <a:lnTo>
                      <a:pt x="249" y="378"/>
                    </a:lnTo>
                    <a:lnTo>
                      <a:pt x="272" y="427"/>
                    </a:lnTo>
                    <a:lnTo>
                      <a:pt x="272" y="439"/>
                    </a:lnTo>
                    <a:lnTo>
                      <a:pt x="268" y="448"/>
                    </a:lnTo>
                    <a:lnTo>
                      <a:pt x="259" y="456"/>
                    </a:lnTo>
                    <a:lnTo>
                      <a:pt x="252" y="464"/>
                    </a:lnTo>
                    <a:lnTo>
                      <a:pt x="236" y="485"/>
                    </a:lnTo>
                    <a:lnTo>
                      <a:pt x="219" y="506"/>
                    </a:lnTo>
                    <a:lnTo>
                      <a:pt x="203" y="526"/>
                    </a:lnTo>
                    <a:lnTo>
                      <a:pt x="187" y="547"/>
                    </a:lnTo>
                    <a:lnTo>
                      <a:pt x="171" y="568"/>
                    </a:lnTo>
                    <a:lnTo>
                      <a:pt x="155" y="590"/>
                    </a:lnTo>
                    <a:lnTo>
                      <a:pt x="139" y="610"/>
                    </a:lnTo>
                    <a:lnTo>
                      <a:pt x="123" y="632"/>
                    </a:lnTo>
                    <a:lnTo>
                      <a:pt x="106" y="654"/>
                    </a:lnTo>
                    <a:lnTo>
                      <a:pt x="92" y="676"/>
                    </a:lnTo>
                    <a:lnTo>
                      <a:pt x="75" y="698"/>
                    </a:lnTo>
                    <a:lnTo>
                      <a:pt x="60" y="720"/>
                    </a:lnTo>
                    <a:lnTo>
                      <a:pt x="45" y="742"/>
                    </a:lnTo>
                    <a:lnTo>
                      <a:pt x="30" y="764"/>
                    </a:lnTo>
                    <a:lnTo>
                      <a:pt x="15" y="786"/>
                    </a:lnTo>
                    <a:lnTo>
                      <a:pt x="0" y="807"/>
                    </a:lnTo>
                    <a:lnTo>
                      <a:pt x="0" y="794"/>
                    </a:lnTo>
                    <a:lnTo>
                      <a:pt x="18" y="772"/>
                    </a:lnTo>
                    <a:lnTo>
                      <a:pt x="34" y="750"/>
                    </a:lnTo>
                    <a:lnTo>
                      <a:pt x="50" y="728"/>
                    </a:lnTo>
                    <a:lnTo>
                      <a:pt x="66" y="705"/>
                    </a:lnTo>
                    <a:lnTo>
                      <a:pt x="82" y="683"/>
                    </a:lnTo>
                    <a:lnTo>
                      <a:pt x="98" y="660"/>
                    </a:lnTo>
                    <a:lnTo>
                      <a:pt x="113" y="638"/>
                    </a:lnTo>
                    <a:lnTo>
                      <a:pt x="130" y="615"/>
                    </a:lnTo>
                    <a:lnTo>
                      <a:pt x="145" y="593"/>
                    </a:lnTo>
                    <a:lnTo>
                      <a:pt x="161" y="571"/>
                    </a:lnTo>
                    <a:lnTo>
                      <a:pt x="176" y="548"/>
                    </a:lnTo>
                    <a:lnTo>
                      <a:pt x="192" y="526"/>
                    </a:lnTo>
                    <a:lnTo>
                      <a:pt x="208" y="503"/>
                    </a:lnTo>
                    <a:lnTo>
                      <a:pt x="224" y="481"/>
                    </a:lnTo>
                    <a:lnTo>
                      <a:pt x="241" y="459"/>
                    </a:lnTo>
                    <a:lnTo>
                      <a:pt x="259" y="438"/>
                    </a:lnTo>
                    <a:lnTo>
                      <a:pt x="239" y="382"/>
                    </a:lnTo>
                    <a:lnTo>
                      <a:pt x="218" y="327"/>
                    </a:lnTo>
                    <a:lnTo>
                      <a:pt x="196" y="272"/>
                    </a:lnTo>
                    <a:lnTo>
                      <a:pt x="174" y="218"/>
                    </a:lnTo>
                    <a:lnTo>
                      <a:pt x="151" y="163"/>
                    </a:lnTo>
                    <a:lnTo>
                      <a:pt x="128" y="109"/>
                    </a:lnTo>
                    <a:lnTo>
                      <a:pt x="106" y="55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95" y="11"/>
                    </a:lnTo>
                    <a:lnTo>
                      <a:pt x="94" y="21"/>
                    </a:lnTo>
                    <a:lnTo>
                      <a:pt x="9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05" name="Freeform 289"/>
              <p:cNvSpPr>
                <a:spLocks/>
              </p:cNvSpPr>
              <p:nvPr/>
            </p:nvSpPr>
            <p:spPr bwMode="auto">
              <a:xfrm>
                <a:off x="4942" y="1160"/>
                <a:ext cx="4" cy="17"/>
              </a:xfrm>
              <a:custGeom>
                <a:avLst/>
                <a:gdLst>
                  <a:gd name="T0" fmla="*/ 9 w 15"/>
                  <a:gd name="T1" fmla="*/ 72 h 72"/>
                  <a:gd name="T2" fmla="*/ 7 w 15"/>
                  <a:gd name="T3" fmla="*/ 53 h 72"/>
                  <a:gd name="T4" fmla="*/ 2 w 15"/>
                  <a:gd name="T5" fmla="*/ 35 h 72"/>
                  <a:gd name="T6" fmla="*/ 0 w 15"/>
                  <a:gd name="T7" fmla="*/ 16 h 72"/>
                  <a:gd name="T8" fmla="*/ 7 w 15"/>
                  <a:gd name="T9" fmla="*/ 0 h 72"/>
                  <a:gd name="T10" fmla="*/ 9 w 15"/>
                  <a:gd name="T11" fmla="*/ 17 h 72"/>
                  <a:gd name="T12" fmla="*/ 14 w 15"/>
                  <a:gd name="T13" fmla="*/ 37 h 72"/>
                  <a:gd name="T14" fmla="*/ 15 w 15"/>
                  <a:gd name="T15" fmla="*/ 55 h 72"/>
                  <a:gd name="T16" fmla="*/ 9 w 15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72">
                    <a:moveTo>
                      <a:pt x="9" y="72"/>
                    </a:moveTo>
                    <a:lnTo>
                      <a:pt x="7" y="53"/>
                    </a:lnTo>
                    <a:lnTo>
                      <a:pt x="2" y="35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9" y="17"/>
                    </a:lnTo>
                    <a:lnTo>
                      <a:pt x="14" y="37"/>
                    </a:lnTo>
                    <a:lnTo>
                      <a:pt x="15" y="55"/>
                    </a:lnTo>
                    <a:lnTo>
                      <a:pt x="9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06" name="Freeform 290"/>
              <p:cNvSpPr>
                <a:spLocks/>
              </p:cNvSpPr>
              <p:nvPr/>
            </p:nvSpPr>
            <p:spPr bwMode="auto">
              <a:xfrm>
                <a:off x="5038" y="1164"/>
                <a:ext cx="5" cy="19"/>
              </a:xfrm>
              <a:custGeom>
                <a:avLst/>
                <a:gdLst>
                  <a:gd name="T0" fmla="*/ 0 w 23"/>
                  <a:gd name="T1" fmla="*/ 75 h 75"/>
                  <a:gd name="T2" fmla="*/ 4 w 23"/>
                  <a:gd name="T3" fmla="*/ 55 h 75"/>
                  <a:gd name="T4" fmla="*/ 5 w 23"/>
                  <a:gd name="T5" fmla="*/ 33 h 75"/>
                  <a:gd name="T6" fmla="*/ 9 w 23"/>
                  <a:gd name="T7" fmla="*/ 13 h 75"/>
                  <a:gd name="T8" fmla="*/ 23 w 23"/>
                  <a:gd name="T9" fmla="*/ 0 h 75"/>
                  <a:gd name="T10" fmla="*/ 15 w 23"/>
                  <a:gd name="T11" fmla="*/ 15 h 75"/>
                  <a:gd name="T12" fmla="*/ 14 w 23"/>
                  <a:gd name="T13" fmla="*/ 38 h 75"/>
                  <a:gd name="T14" fmla="*/ 12 w 23"/>
                  <a:gd name="T15" fmla="*/ 60 h 75"/>
                  <a:gd name="T16" fmla="*/ 0 w 23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5">
                    <a:moveTo>
                      <a:pt x="0" y="75"/>
                    </a:moveTo>
                    <a:lnTo>
                      <a:pt x="4" y="55"/>
                    </a:lnTo>
                    <a:lnTo>
                      <a:pt x="5" y="33"/>
                    </a:lnTo>
                    <a:lnTo>
                      <a:pt x="9" y="13"/>
                    </a:lnTo>
                    <a:lnTo>
                      <a:pt x="23" y="0"/>
                    </a:lnTo>
                    <a:lnTo>
                      <a:pt x="15" y="15"/>
                    </a:lnTo>
                    <a:lnTo>
                      <a:pt x="14" y="38"/>
                    </a:lnTo>
                    <a:lnTo>
                      <a:pt x="12" y="6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07" name="Freeform 291"/>
              <p:cNvSpPr>
                <a:spLocks/>
              </p:cNvSpPr>
              <p:nvPr/>
            </p:nvSpPr>
            <p:spPr bwMode="auto">
              <a:xfrm>
                <a:off x="4933" y="1166"/>
                <a:ext cx="5" cy="17"/>
              </a:xfrm>
              <a:custGeom>
                <a:avLst/>
                <a:gdLst>
                  <a:gd name="T0" fmla="*/ 19 w 19"/>
                  <a:gd name="T1" fmla="*/ 52 h 68"/>
                  <a:gd name="T2" fmla="*/ 19 w 19"/>
                  <a:gd name="T3" fmla="*/ 57 h 68"/>
                  <a:gd name="T4" fmla="*/ 18 w 19"/>
                  <a:gd name="T5" fmla="*/ 60 h 68"/>
                  <a:gd name="T6" fmla="*/ 15 w 19"/>
                  <a:gd name="T7" fmla="*/ 63 h 68"/>
                  <a:gd name="T8" fmla="*/ 13 w 19"/>
                  <a:gd name="T9" fmla="*/ 65 h 68"/>
                  <a:gd name="T10" fmla="*/ 9 w 19"/>
                  <a:gd name="T11" fmla="*/ 68 h 68"/>
                  <a:gd name="T12" fmla="*/ 0 w 19"/>
                  <a:gd name="T13" fmla="*/ 0 h 68"/>
                  <a:gd name="T14" fmla="*/ 8 w 19"/>
                  <a:gd name="T15" fmla="*/ 10 h 68"/>
                  <a:gd name="T16" fmla="*/ 11 w 19"/>
                  <a:gd name="T17" fmla="*/ 22 h 68"/>
                  <a:gd name="T18" fmla="*/ 14 w 19"/>
                  <a:gd name="T19" fmla="*/ 38 h 68"/>
                  <a:gd name="T20" fmla="*/ 19 w 19"/>
                  <a:gd name="T21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68">
                    <a:moveTo>
                      <a:pt x="19" y="52"/>
                    </a:moveTo>
                    <a:lnTo>
                      <a:pt x="19" y="57"/>
                    </a:lnTo>
                    <a:lnTo>
                      <a:pt x="18" y="60"/>
                    </a:lnTo>
                    <a:lnTo>
                      <a:pt x="15" y="63"/>
                    </a:lnTo>
                    <a:lnTo>
                      <a:pt x="13" y="65"/>
                    </a:lnTo>
                    <a:lnTo>
                      <a:pt x="9" y="68"/>
                    </a:lnTo>
                    <a:lnTo>
                      <a:pt x="0" y="0"/>
                    </a:lnTo>
                    <a:lnTo>
                      <a:pt x="8" y="10"/>
                    </a:lnTo>
                    <a:lnTo>
                      <a:pt x="11" y="22"/>
                    </a:lnTo>
                    <a:lnTo>
                      <a:pt x="14" y="38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08" name="Freeform 292"/>
              <p:cNvSpPr>
                <a:spLocks/>
              </p:cNvSpPr>
              <p:nvPr/>
            </p:nvSpPr>
            <p:spPr bwMode="auto">
              <a:xfrm>
                <a:off x="5047" y="1168"/>
                <a:ext cx="2" cy="11"/>
              </a:xfrm>
              <a:custGeom>
                <a:avLst/>
                <a:gdLst>
                  <a:gd name="T0" fmla="*/ 0 w 10"/>
                  <a:gd name="T1" fmla="*/ 41 h 41"/>
                  <a:gd name="T2" fmla="*/ 4 w 10"/>
                  <a:gd name="T3" fmla="*/ 0 h 41"/>
                  <a:gd name="T4" fmla="*/ 10 w 10"/>
                  <a:gd name="T5" fmla="*/ 9 h 41"/>
                  <a:gd name="T6" fmla="*/ 0 w 10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1">
                    <a:moveTo>
                      <a:pt x="0" y="41"/>
                    </a:moveTo>
                    <a:lnTo>
                      <a:pt x="4" y="0"/>
                    </a:lnTo>
                    <a:lnTo>
                      <a:pt x="10" y="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09" name="Freeform 293"/>
              <p:cNvSpPr>
                <a:spLocks/>
              </p:cNvSpPr>
              <p:nvPr/>
            </p:nvSpPr>
            <p:spPr bwMode="auto">
              <a:xfrm>
                <a:off x="5028" y="1169"/>
                <a:ext cx="5" cy="20"/>
              </a:xfrm>
              <a:custGeom>
                <a:avLst/>
                <a:gdLst>
                  <a:gd name="T0" fmla="*/ 0 w 20"/>
                  <a:gd name="T1" fmla="*/ 79 h 79"/>
                  <a:gd name="T2" fmla="*/ 3 w 20"/>
                  <a:gd name="T3" fmla="*/ 59 h 79"/>
                  <a:gd name="T4" fmla="*/ 4 w 20"/>
                  <a:gd name="T5" fmla="*/ 36 h 79"/>
                  <a:gd name="T6" fmla="*/ 7 w 20"/>
                  <a:gd name="T7" fmla="*/ 16 h 79"/>
                  <a:gd name="T8" fmla="*/ 20 w 20"/>
                  <a:gd name="T9" fmla="*/ 0 h 79"/>
                  <a:gd name="T10" fmla="*/ 18 w 20"/>
                  <a:gd name="T11" fmla="*/ 21 h 79"/>
                  <a:gd name="T12" fmla="*/ 14 w 20"/>
                  <a:gd name="T13" fmla="*/ 41 h 79"/>
                  <a:gd name="T14" fmla="*/ 7 w 20"/>
                  <a:gd name="T15" fmla="*/ 61 h 79"/>
                  <a:gd name="T16" fmla="*/ 0 w 20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9">
                    <a:moveTo>
                      <a:pt x="0" y="79"/>
                    </a:moveTo>
                    <a:lnTo>
                      <a:pt x="3" y="59"/>
                    </a:lnTo>
                    <a:lnTo>
                      <a:pt x="4" y="36"/>
                    </a:lnTo>
                    <a:lnTo>
                      <a:pt x="7" y="16"/>
                    </a:lnTo>
                    <a:lnTo>
                      <a:pt x="20" y="0"/>
                    </a:lnTo>
                    <a:lnTo>
                      <a:pt x="18" y="21"/>
                    </a:lnTo>
                    <a:lnTo>
                      <a:pt x="14" y="41"/>
                    </a:lnTo>
                    <a:lnTo>
                      <a:pt x="7" y="6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0" name="Freeform 294"/>
              <p:cNvSpPr>
                <a:spLocks/>
              </p:cNvSpPr>
              <p:nvPr/>
            </p:nvSpPr>
            <p:spPr bwMode="auto">
              <a:xfrm>
                <a:off x="4923" y="1170"/>
                <a:ext cx="4" cy="18"/>
              </a:xfrm>
              <a:custGeom>
                <a:avLst/>
                <a:gdLst>
                  <a:gd name="T0" fmla="*/ 11 w 20"/>
                  <a:gd name="T1" fmla="*/ 70 h 70"/>
                  <a:gd name="T2" fmla="*/ 0 w 20"/>
                  <a:gd name="T3" fmla="*/ 6 h 70"/>
                  <a:gd name="T4" fmla="*/ 5 w 20"/>
                  <a:gd name="T5" fmla="*/ 3 h 70"/>
                  <a:gd name="T6" fmla="*/ 11 w 20"/>
                  <a:gd name="T7" fmla="*/ 0 h 70"/>
                  <a:gd name="T8" fmla="*/ 15 w 20"/>
                  <a:gd name="T9" fmla="*/ 0 h 70"/>
                  <a:gd name="T10" fmla="*/ 18 w 20"/>
                  <a:gd name="T11" fmla="*/ 6 h 70"/>
                  <a:gd name="T12" fmla="*/ 17 w 20"/>
                  <a:gd name="T13" fmla="*/ 23 h 70"/>
                  <a:gd name="T14" fmla="*/ 20 w 20"/>
                  <a:gd name="T15" fmla="*/ 41 h 70"/>
                  <a:gd name="T16" fmla="*/ 20 w 20"/>
                  <a:gd name="T17" fmla="*/ 57 h 70"/>
                  <a:gd name="T18" fmla="*/ 11 w 20"/>
                  <a:gd name="T1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70">
                    <a:moveTo>
                      <a:pt x="11" y="70"/>
                    </a:moveTo>
                    <a:lnTo>
                      <a:pt x="0" y="6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6"/>
                    </a:lnTo>
                    <a:lnTo>
                      <a:pt x="17" y="23"/>
                    </a:lnTo>
                    <a:lnTo>
                      <a:pt x="20" y="41"/>
                    </a:lnTo>
                    <a:lnTo>
                      <a:pt x="20" y="57"/>
                    </a:lnTo>
                    <a:lnTo>
                      <a:pt x="11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1" name="Freeform 295"/>
              <p:cNvSpPr>
                <a:spLocks/>
              </p:cNvSpPr>
              <p:nvPr/>
            </p:nvSpPr>
            <p:spPr bwMode="auto">
              <a:xfrm>
                <a:off x="4915" y="1174"/>
                <a:ext cx="3" cy="18"/>
              </a:xfrm>
              <a:custGeom>
                <a:avLst/>
                <a:gdLst>
                  <a:gd name="T0" fmla="*/ 5 w 14"/>
                  <a:gd name="T1" fmla="*/ 70 h 70"/>
                  <a:gd name="T2" fmla="*/ 4 w 14"/>
                  <a:gd name="T3" fmla="*/ 53 h 70"/>
                  <a:gd name="T4" fmla="*/ 5 w 14"/>
                  <a:gd name="T5" fmla="*/ 36 h 70"/>
                  <a:gd name="T6" fmla="*/ 4 w 14"/>
                  <a:gd name="T7" fmla="*/ 19 h 70"/>
                  <a:gd name="T8" fmla="*/ 0 w 14"/>
                  <a:gd name="T9" fmla="*/ 2 h 70"/>
                  <a:gd name="T10" fmla="*/ 7 w 14"/>
                  <a:gd name="T11" fmla="*/ 0 h 70"/>
                  <a:gd name="T12" fmla="*/ 10 w 14"/>
                  <a:gd name="T13" fmla="*/ 19 h 70"/>
                  <a:gd name="T14" fmla="*/ 13 w 14"/>
                  <a:gd name="T15" fmla="*/ 41 h 70"/>
                  <a:gd name="T16" fmla="*/ 14 w 14"/>
                  <a:gd name="T17" fmla="*/ 59 h 70"/>
                  <a:gd name="T18" fmla="*/ 5 w 14"/>
                  <a:gd name="T1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0">
                    <a:moveTo>
                      <a:pt x="5" y="70"/>
                    </a:moveTo>
                    <a:lnTo>
                      <a:pt x="4" y="53"/>
                    </a:lnTo>
                    <a:lnTo>
                      <a:pt x="5" y="36"/>
                    </a:lnTo>
                    <a:lnTo>
                      <a:pt x="4" y="19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19"/>
                    </a:lnTo>
                    <a:lnTo>
                      <a:pt x="13" y="41"/>
                    </a:lnTo>
                    <a:lnTo>
                      <a:pt x="14" y="59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2" name="Freeform 296"/>
              <p:cNvSpPr>
                <a:spLocks/>
              </p:cNvSpPr>
              <p:nvPr/>
            </p:nvSpPr>
            <p:spPr bwMode="auto">
              <a:xfrm>
                <a:off x="5020" y="1176"/>
                <a:ext cx="2" cy="17"/>
              </a:xfrm>
              <a:custGeom>
                <a:avLst/>
                <a:gdLst>
                  <a:gd name="T0" fmla="*/ 6 w 10"/>
                  <a:gd name="T1" fmla="*/ 63 h 68"/>
                  <a:gd name="T2" fmla="*/ 3 w 10"/>
                  <a:gd name="T3" fmla="*/ 63 h 68"/>
                  <a:gd name="T4" fmla="*/ 2 w 10"/>
                  <a:gd name="T5" fmla="*/ 64 h 68"/>
                  <a:gd name="T6" fmla="*/ 1 w 10"/>
                  <a:gd name="T7" fmla="*/ 65 h 68"/>
                  <a:gd name="T8" fmla="*/ 0 w 10"/>
                  <a:gd name="T9" fmla="*/ 68 h 68"/>
                  <a:gd name="T10" fmla="*/ 2 w 10"/>
                  <a:gd name="T11" fmla="*/ 50 h 68"/>
                  <a:gd name="T12" fmla="*/ 2 w 10"/>
                  <a:gd name="T13" fmla="*/ 32 h 68"/>
                  <a:gd name="T14" fmla="*/ 4 w 10"/>
                  <a:gd name="T15" fmla="*/ 15 h 68"/>
                  <a:gd name="T16" fmla="*/ 10 w 10"/>
                  <a:gd name="T17" fmla="*/ 0 h 68"/>
                  <a:gd name="T18" fmla="*/ 6 w 10"/>
                  <a:gd name="T19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8">
                    <a:moveTo>
                      <a:pt x="6" y="63"/>
                    </a:moveTo>
                    <a:lnTo>
                      <a:pt x="3" y="63"/>
                    </a:lnTo>
                    <a:lnTo>
                      <a:pt x="2" y="64"/>
                    </a:lnTo>
                    <a:lnTo>
                      <a:pt x="1" y="65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2" y="32"/>
                    </a:lnTo>
                    <a:lnTo>
                      <a:pt x="4" y="15"/>
                    </a:lnTo>
                    <a:lnTo>
                      <a:pt x="10" y="0"/>
                    </a:lnTo>
                    <a:lnTo>
                      <a:pt x="6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3" name="Freeform 297"/>
              <p:cNvSpPr>
                <a:spLocks/>
              </p:cNvSpPr>
              <p:nvPr/>
            </p:nvSpPr>
            <p:spPr bwMode="auto">
              <a:xfrm>
                <a:off x="5104" y="1176"/>
                <a:ext cx="29" cy="43"/>
              </a:xfrm>
              <a:custGeom>
                <a:avLst/>
                <a:gdLst>
                  <a:gd name="T0" fmla="*/ 109 w 116"/>
                  <a:gd name="T1" fmla="*/ 23 h 170"/>
                  <a:gd name="T2" fmla="*/ 96 w 116"/>
                  <a:gd name="T3" fmla="*/ 41 h 170"/>
                  <a:gd name="T4" fmla="*/ 83 w 116"/>
                  <a:gd name="T5" fmla="*/ 61 h 170"/>
                  <a:gd name="T6" fmla="*/ 71 w 116"/>
                  <a:gd name="T7" fmla="*/ 79 h 170"/>
                  <a:gd name="T8" fmla="*/ 58 w 116"/>
                  <a:gd name="T9" fmla="*/ 98 h 170"/>
                  <a:gd name="T10" fmla="*/ 45 w 116"/>
                  <a:gd name="T11" fmla="*/ 116 h 170"/>
                  <a:gd name="T12" fmla="*/ 31 w 116"/>
                  <a:gd name="T13" fmla="*/ 135 h 170"/>
                  <a:gd name="T14" fmla="*/ 16 w 116"/>
                  <a:gd name="T15" fmla="*/ 153 h 170"/>
                  <a:gd name="T16" fmla="*/ 0 w 116"/>
                  <a:gd name="T17" fmla="*/ 170 h 170"/>
                  <a:gd name="T18" fmla="*/ 0 w 116"/>
                  <a:gd name="T19" fmla="*/ 159 h 170"/>
                  <a:gd name="T20" fmla="*/ 16 w 116"/>
                  <a:gd name="T21" fmla="*/ 140 h 170"/>
                  <a:gd name="T22" fmla="*/ 31 w 116"/>
                  <a:gd name="T23" fmla="*/ 120 h 170"/>
                  <a:gd name="T24" fmla="*/ 45 w 116"/>
                  <a:gd name="T25" fmla="*/ 100 h 170"/>
                  <a:gd name="T26" fmla="*/ 58 w 116"/>
                  <a:gd name="T27" fmla="*/ 79 h 170"/>
                  <a:gd name="T28" fmla="*/ 71 w 116"/>
                  <a:gd name="T29" fmla="*/ 60 h 170"/>
                  <a:gd name="T30" fmla="*/ 84 w 116"/>
                  <a:gd name="T31" fmla="*/ 39 h 170"/>
                  <a:gd name="T32" fmla="*/ 97 w 116"/>
                  <a:gd name="T33" fmla="*/ 19 h 170"/>
                  <a:gd name="T34" fmla="*/ 112 w 116"/>
                  <a:gd name="T35" fmla="*/ 0 h 170"/>
                  <a:gd name="T36" fmla="*/ 116 w 116"/>
                  <a:gd name="T37" fmla="*/ 4 h 170"/>
                  <a:gd name="T38" fmla="*/ 114 w 116"/>
                  <a:gd name="T39" fmla="*/ 11 h 170"/>
                  <a:gd name="T40" fmla="*/ 112 w 116"/>
                  <a:gd name="T41" fmla="*/ 17 h 170"/>
                  <a:gd name="T42" fmla="*/ 109 w 116"/>
                  <a:gd name="T43" fmla="*/ 2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70">
                    <a:moveTo>
                      <a:pt x="109" y="23"/>
                    </a:moveTo>
                    <a:lnTo>
                      <a:pt x="96" y="41"/>
                    </a:lnTo>
                    <a:lnTo>
                      <a:pt x="83" y="61"/>
                    </a:lnTo>
                    <a:lnTo>
                      <a:pt x="71" y="79"/>
                    </a:lnTo>
                    <a:lnTo>
                      <a:pt x="58" y="98"/>
                    </a:lnTo>
                    <a:lnTo>
                      <a:pt x="45" y="116"/>
                    </a:lnTo>
                    <a:lnTo>
                      <a:pt x="31" y="135"/>
                    </a:lnTo>
                    <a:lnTo>
                      <a:pt x="16" y="153"/>
                    </a:lnTo>
                    <a:lnTo>
                      <a:pt x="0" y="170"/>
                    </a:lnTo>
                    <a:lnTo>
                      <a:pt x="0" y="159"/>
                    </a:lnTo>
                    <a:lnTo>
                      <a:pt x="16" y="140"/>
                    </a:lnTo>
                    <a:lnTo>
                      <a:pt x="31" y="120"/>
                    </a:lnTo>
                    <a:lnTo>
                      <a:pt x="45" y="100"/>
                    </a:lnTo>
                    <a:lnTo>
                      <a:pt x="58" y="79"/>
                    </a:lnTo>
                    <a:lnTo>
                      <a:pt x="71" y="60"/>
                    </a:lnTo>
                    <a:lnTo>
                      <a:pt x="84" y="39"/>
                    </a:lnTo>
                    <a:lnTo>
                      <a:pt x="97" y="19"/>
                    </a:lnTo>
                    <a:lnTo>
                      <a:pt x="112" y="0"/>
                    </a:lnTo>
                    <a:lnTo>
                      <a:pt x="116" y="4"/>
                    </a:lnTo>
                    <a:lnTo>
                      <a:pt x="114" y="11"/>
                    </a:lnTo>
                    <a:lnTo>
                      <a:pt x="112" y="17"/>
                    </a:lnTo>
                    <a:lnTo>
                      <a:pt x="10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4" name="Freeform 298"/>
              <p:cNvSpPr>
                <a:spLocks/>
              </p:cNvSpPr>
              <p:nvPr/>
            </p:nvSpPr>
            <p:spPr bwMode="auto">
              <a:xfrm>
                <a:off x="4906" y="1179"/>
                <a:ext cx="4" cy="18"/>
              </a:xfrm>
              <a:custGeom>
                <a:avLst/>
                <a:gdLst>
                  <a:gd name="T0" fmla="*/ 4 w 15"/>
                  <a:gd name="T1" fmla="*/ 0 h 73"/>
                  <a:gd name="T2" fmla="*/ 9 w 15"/>
                  <a:gd name="T3" fmla="*/ 20 h 73"/>
                  <a:gd name="T4" fmla="*/ 15 w 15"/>
                  <a:gd name="T5" fmla="*/ 43 h 73"/>
                  <a:gd name="T6" fmla="*/ 12 w 15"/>
                  <a:gd name="T7" fmla="*/ 62 h 73"/>
                  <a:gd name="T8" fmla="*/ 0 w 15"/>
                  <a:gd name="T9" fmla="*/ 73 h 73"/>
                  <a:gd name="T10" fmla="*/ 0 w 15"/>
                  <a:gd name="T11" fmla="*/ 0 h 73"/>
                  <a:gd name="T12" fmla="*/ 4 w 15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3">
                    <a:moveTo>
                      <a:pt x="4" y="0"/>
                    </a:moveTo>
                    <a:lnTo>
                      <a:pt x="9" y="20"/>
                    </a:lnTo>
                    <a:lnTo>
                      <a:pt x="15" y="43"/>
                    </a:lnTo>
                    <a:lnTo>
                      <a:pt x="12" y="62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5" name="Freeform 299"/>
              <p:cNvSpPr>
                <a:spLocks/>
              </p:cNvSpPr>
              <p:nvPr/>
            </p:nvSpPr>
            <p:spPr bwMode="auto">
              <a:xfrm>
                <a:off x="5099" y="1179"/>
                <a:ext cx="17" cy="26"/>
              </a:xfrm>
              <a:custGeom>
                <a:avLst/>
                <a:gdLst>
                  <a:gd name="T0" fmla="*/ 68 w 68"/>
                  <a:gd name="T1" fmla="*/ 14 h 103"/>
                  <a:gd name="T2" fmla="*/ 59 w 68"/>
                  <a:gd name="T3" fmla="*/ 26 h 103"/>
                  <a:gd name="T4" fmla="*/ 51 w 68"/>
                  <a:gd name="T5" fmla="*/ 36 h 103"/>
                  <a:gd name="T6" fmla="*/ 43 w 68"/>
                  <a:gd name="T7" fmla="*/ 48 h 103"/>
                  <a:gd name="T8" fmla="*/ 35 w 68"/>
                  <a:gd name="T9" fmla="*/ 59 h 103"/>
                  <a:gd name="T10" fmla="*/ 28 w 68"/>
                  <a:gd name="T11" fmla="*/ 71 h 103"/>
                  <a:gd name="T12" fmla="*/ 20 w 68"/>
                  <a:gd name="T13" fmla="*/ 82 h 103"/>
                  <a:gd name="T14" fmla="*/ 12 w 68"/>
                  <a:gd name="T15" fmla="*/ 93 h 103"/>
                  <a:gd name="T16" fmla="*/ 3 w 68"/>
                  <a:gd name="T17" fmla="*/ 103 h 103"/>
                  <a:gd name="T18" fmla="*/ 0 w 68"/>
                  <a:gd name="T19" fmla="*/ 100 h 103"/>
                  <a:gd name="T20" fmla="*/ 9 w 68"/>
                  <a:gd name="T21" fmla="*/ 88 h 103"/>
                  <a:gd name="T22" fmla="*/ 18 w 68"/>
                  <a:gd name="T23" fmla="*/ 75 h 103"/>
                  <a:gd name="T24" fmla="*/ 25 w 68"/>
                  <a:gd name="T25" fmla="*/ 63 h 103"/>
                  <a:gd name="T26" fmla="*/ 33 w 68"/>
                  <a:gd name="T27" fmla="*/ 49 h 103"/>
                  <a:gd name="T28" fmla="*/ 41 w 68"/>
                  <a:gd name="T29" fmla="*/ 36 h 103"/>
                  <a:gd name="T30" fmla="*/ 50 w 68"/>
                  <a:gd name="T31" fmla="*/ 24 h 103"/>
                  <a:gd name="T32" fmla="*/ 59 w 68"/>
                  <a:gd name="T33" fmla="*/ 12 h 103"/>
                  <a:gd name="T34" fmla="*/ 68 w 68"/>
                  <a:gd name="T35" fmla="*/ 0 h 103"/>
                  <a:gd name="T36" fmla="*/ 68 w 68"/>
                  <a:gd name="T37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" h="103">
                    <a:moveTo>
                      <a:pt x="68" y="14"/>
                    </a:moveTo>
                    <a:lnTo>
                      <a:pt x="59" y="26"/>
                    </a:lnTo>
                    <a:lnTo>
                      <a:pt x="51" y="36"/>
                    </a:lnTo>
                    <a:lnTo>
                      <a:pt x="43" y="48"/>
                    </a:lnTo>
                    <a:lnTo>
                      <a:pt x="35" y="59"/>
                    </a:lnTo>
                    <a:lnTo>
                      <a:pt x="28" y="71"/>
                    </a:lnTo>
                    <a:lnTo>
                      <a:pt x="20" y="82"/>
                    </a:lnTo>
                    <a:lnTo>
                      <a:pt x="12" y="93"/>
                    </a:lnTo>
                    <a:lnTo>
                      <a:pt x="3" y="103"/>
                    </a:lnTo>
                    <a:lnTo>
                      <a:pt x="0" y="100"/>
                    </a:lnTo>
                    <a:lnTo>
                      <a:pt x="9" y="88"/>
                    </a:lnTo>
                    <a:lnTo>
                      <a:pt x="18" y="75"/>
                    </a:lnTo>
                    <a:lnTo>
                      <a:pt x="25" y="63"/>
                    </a:lnTo>
                    <a:lnTo>
                      <a:pt x="33" y="49"/>
                    </a:lnTo>
                    <a:lnTo>
                      <a:pt x="41" y="36"/>
                    </a:lnTo>
                    <a:lnTo>
                      <a:pt x="50" y="24"/>
                    </a:lnTo>
                    <a:lnTo>
                      <a:pt x="59" y="12"/>
                    </a:lnTo>
                    <a:lnTo>
                      <a:pt x="68" y="0"/>
                    </a:lnTo>
                    <a:lnTo>
                      <a:pt x="6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6" name="Freeform 300"/>
              <p:cNvSpPr>
                <a:spLocks/>
              </p:cNvSpPr>
              <p:nvPr/>
            </p:nvSpPr>
            <p:spPr bwMode="auto">
              <a:xfrm>
                <a:off x="5011" y="1180"/>
                <a:ext cx="4" cy="17"/>
              </a:xfrm>
              <a:custGeom>
                <a:avLst/>
                <a:gdLst>
                  <a:gd name="T0" fmla="*/ 1 w 14"/>
                  <a:gd name="T1" fmla="*/ 68 h 68"/>
                  <a:gd name="T2" fmla="*/ 0 w 14"/>
                  <a:gd name="T3" fmla="*/ 48 h 68"/>
                  <a:gd name="T4" fmla="*/ 1 w 14"/>
                  <a:gd name="T5" fmla="*/ 30 h 68"/>
                  <a:gd name="T6" fmla="*/ 6 w 14"/>
                  <a:gd name="T7" fmla="*/ 14 h 68"/>
                  <a:gd name="T8" fmla="*/ 14 w 14"/>
                  <a:gd name="T9" fmla="*/ 0 h 68"/>
                  <a:gd name="T10" fmla="*/ 13 w 14"/>
                  <a:gd name="T11" fmla="*/ 19 h 68"/>
                  <a:gd name="T12" fmla="*/ 13 w 14"/>
                  <a:gd name="T13" fmla="*/ 36 h 68"/>
                  <a:gd name="T14" fmla="*/ 9 w 14"/>
                  <a:gd name="T15" fmla="*/ 53 h 68"/>
                  <a:gd name="T16" fmla="*/ 1 w 14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" y="68"/>
                    </a:moveTo>
                    <a:lnTo>
                      <a:pt x="0" y="48"/>
                    </a:lnTo>
                    <a:lnTo>
                      <a:pt x="1" y="30"/>
                    </a:lnTo>
                    <a:lnTo>
                      <a:pt x="6" y="14"/>
                    </a:lnTo>
                    <a:lnTo>
                      <a:pt x="14" y="0"/>
                    </a:lnTo>
                    <a:lnTo>
                      <a:pt x="13" y="19"/>
                    </a:lnTo>
                    <a:lnTo>
                      <a:pt x="13" y="36"/>
                    </a:lnTo>
                    <a:lnTo>
                      <a:pt x="9" y="53"/>
                    </a:lnTo>
                    <a:lnTo>
                      <a:pt x="1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7" name="Freeform 301"/>
              <p:cNvSpPr>
                <a:spLocks/>
              </p:cNvSpPr>
              <p:nvPr/>
            </p:nvSpPr>
            <p:spPr bwMode="auto">
              <a:xfrm>
                <a:off x="5093" y="1182"/>
                <a:ext cx="12" cy="14"/>
              </a:xfrm>
              <a:custGeom>
                <a:avLst/>
                <a:gdLst>
                  <a:gd name="T0" fmla="*/ 45 w 45"/>
                  <a:gd name="T1" fmla="*/ 7 h 55"/>
                  <a:gd name="T2" fmla="*/ 0 w 45"/>
                  <a:gd name="T3" fmla="*/ 55 h 55"/>
                  <a:gd name="T4" fmla="*/ 2 w 45"/>
                  <a:gd name="T5" fmla="*/ 38 h 55"/>
                  <a:gd name="T6" fmla="*/ 10 w 45"/>
                  <a:gd name="T7" fmla="*/ 24 h 55"/>
                  <a:gd name="T8" fmla="*/ 21 w 45"/>
                  <a:gd name="T9" fmla="*/ 11 h 55"/>
                  <a:gd name="T10" fmla="*/ 31 w 45"/>
                  <a:gd name="T11" fmla="*/ 0 h 55"/>
                  <a:gd name="T12" fmla="*/ 34 w 45"/>
                  <a:gd name="T13" fmla="*/ 1 h 55"/>
                  <a:gd name="T14" fmla="*/ 38 w 45"/>
                  <a:gd name="T15" fmla="*/ 2 h 55"/>
                  <a:gd name="T16" fmla="*/ 41 w 45"/>
                  <a:gd name="T17" fmla="*/ 4 h 55"/>
                  <a:gd name="T18" fmla="*/ 45 w 45"/>
                  <a:gd name="T19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5">
                    <a:moveTo>
                      <a:pt x="45" y="7"/>
                    </a:moveTo>
                    <a:lnTo>
                      <a:pt x="0" y="55"/>
                    </a:lnTo>
                    <a:lnTo>
                      <a:pt x="2" y="38"/>
                    </a:lnTo>
                    <a:lnTo>
                      <a:pt x="10" y="24"/>
                    </a:lnTo>
                    <a:lnTo>
                      <a:pt x="21" y="11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8" name="Freeform 302"/>
              <p:cNvSpPr>
                <a:spLocks/>
              </p:cNvSpPr>
              <p:nvPr/>
            </p:nvSpPr>
            <p:spPr bwMode="auto">
              <a:xfrm>
                <a:off x="4897" y="1183"/>
                <a:ext cx="4" cy="18"/>
              </a:xfrm>
              <a:custGeom>
                <a:avLst/>
                <a:gdLst>
                  <a:gd name="T0" fmla="*/ 10 w 17"/>
                  <a:gd name="T1" fmla="*/ 0 h 71"/>
                  <a:gd name="T2" fmla="*/ 15 w 17"/>
                  <a:gd name="T3" fmla="*/ 16 h 71"/>
                  <a:gd name="T4" fmla="*/ 13 w 17"/>
                  <a:gd name="T5" fmla="*/ 32 h 71"/>
                  <a:gd name="T6" fmla="*/ 11 w 17"/>
                  <a:gd name="T7" fmla="*/ 47 h 71"/>
                  <a:gd name="T8" fmla="*/ 17 w 17"/>
                  <a:gd name="T9" fmla="*/ 61 h 71"/>
                  <a:gd name="T10" fmla="*/ 8 w 17"/>
                  <a:gd name="T11" fmla="*/ 71 h 71"/>
                  <a:gd name="T12" fmla="*/ 7 w 17"/>
                  <a:gd name="T13" fmla="*/ 55 h 71"/>
                  <a:gd name="T14" fmla="*/ 2 w 17"/>
                  <a:gd name="T15" fmla="*/ 35 h 71"/>
                  <a:gd name="T16" fmla="*/ 0 w 17"/>
                  <a:gd name="T17" fmla="*/ 16 h 71"/>
                  <a:gd name="T18" fmla="*/ 3 w 17"/>
                  <a:gd name="T19" fmla="*/ 0 h 71"/>
                  <a:gd name="T20" fmla="*/ 10 w 17"/>
                  <a:gd name="T2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71">
                    <a:moveTo>
                      <a:pt x="10" y="0"/>
                    </a:moveTo>
                    <a:lnTo>
                      <a:pt x="15" y="16"/>
                    </a:lnTo>
                    <a:lnTo>
                      <a:pt x="13" y="32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8" y="71"/>
                    </a:lnTo>
                    <a:lnTo>
                      <a:pt x="7" y="55"/>
                    </a:lnTo>
                    <a:lnTo>
                      <a:pt x="2" y="35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9" name="Freeform 303"/>
              <p:cNvSpPr>
                <a:spLocks/>
              </p:cNvSpPr>
              <p:nvPr/>
            </p:nvSpPr>
            <p:spPr bwMode="auto">
              <a:xfrm>
                <a:off x="5115" y="1184"/>
                <a:ext cx="25" cy="41"/>
              </a:xfrm>
              <a:custGeom>
                <a:avLst/>
                <a:gdLst>
                  <a:gd name="T0" fmla="*/ 72 w 101"/>
                  <a:gd name="T1" fmla="*/ 65 h 164"/>
                  <a:gd name="T2" fmla="*/ 0 w 101"/>
                  <a:gd name="T3" fmla="*/ 164 h 164"/>
                  <a:gd name="T4" fmla="*/ 8 w 101"/>
                  <a:gd name="T5" fmla="*/ 143 h 164"/>
                  <a:gd name="T6" fmla="*/ 20 w 101"/>
                  <a:gd name="T7" fmla="*/ 123 h 164"/>
                  <a:gd name="T8" fmla="*/ 31 w 101"/>
                  <a:gd name="T9" fmla="*/ 103 h 164"/>
                  <a:gd name="T10" fmla="*/ 46 w 101"/>
                  <a:gd name="T11" fmla="*/ 82 h 164"/>
                  <a:gd name="T12" fmla="*/ 60 w 101"/>
                  <a:gd name="T13" fmla="*/ 61 h 164"/>
                  <a:gd name="T14" fmla="*/ 75 w 101"/>
                  <a:gd name="T15" fmla="*/ 41 h 164"/>
                  <a:gd name="T16" fmla="*/ 89 w 101"/>
                  <a:gd name="T17" fmla="*/ 21 h 164"/>
                  <a:gd name="T18" fmla="*/ 101 w 101"/>
                  <a:gd name="T19" fmla="*/ 0 h 164"/>
                  <a:gd name="T20" fmla="*/ 98 w 101"/>
                  <a:gd name="T21" fmla="*/ 17 h 164"/>
                  <a:gd name="T22" fmla="*/ 90 w 101"/>
                  <a:gd name="T23" fmla="*/ 34 h 164"/>
                  <a:gd name="T24" fmla="*/ 81 w 101"/>
                  <a:gd name="T25" fmla="*/ 50 h 164"/>
                  <a:gd name="T26" fmla="*/ 72 w 101"/>
                  <a:gd name="T27" fmla="*/ 6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64">
                    <a:moveTo>
                      <a:pt x="72" y="65"/>
                    </a:moveTo>
                    <a:lnTo>
                      <a:pt x="0" y="164"/>
                    </a:lnTo>
                    <a:lnTo>
                      <a:pt x="8" y="143"/>
                    </a:lnTo>
                    <a:lnTo>
                      <a:pt x="20" y="123"/>
                    </a:lnTo>
                    <a:lnTo>
                      <a:pt x="31" y="103"/>
                    </a:lnTo>
                    <a:lnTo>
                      <a:pt x="46" y="82"/>
                    </a:lnTo>
                    <a:lnTo>
                      <a:pt x="60" y="61"/>
                    </a:lnTo>
                    <a:lnTo>
                      <a:pt x="75" y="41"/>
                    </a:lnTo>
                    <a:lnTo>
                      <a:pt x="89" y="21"/>
                    </a:lnTo>
                    <a:lnTo>
                      <a:pt x="101" y="0"/>
                    </a:lnTo>
                    <a:lnTo>
                      <a:pt x="98" y="17"/>
                    </a:lnTo>
                    <a:lnTo>
                      <a:pt x="90" y="34"/>
                    </a:lnTo>
                    <a:lnTo>
                      <a:pt x="81" y="50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0" name="Freeform 304"/>
              <p:cNvSpPr>
                <a:spLocks/>
              </p:cNvSpPr>
              <p:nvPr/>
            </p:nvSpPr>
            <p:spPr bwMode="auto">
              <a:xfrm>
                <a:off x="5001" y="1185"/>
                <a:ext cx="4" cy="17"/>
              </a:xfrm>
              <a:custGeom>
                <a:avLst/>
                <a:gdLst>
                  <a:gd name="T0" fmla="*/ 0 w 17"/>
                  <a:gd name="T1" fmla="*/ 68 h 68"/>
                  <a:gd name="T2" fmla="*/ 2 w 17"/>
                  <a:gd name="T3" fmla="*/ 49 h 68"/>
                  <a:gd name="T4" fmla="*/ 4 w 17"/>
                  <a:gd name="T5" fmla="*/ 31 h 68"/>
                  <a:gd name="T6" fmla="*/ 8 w 17"/>
                  <a:gd name="T7" fmla="*/ 13 h 68"/>
                  <a:gd name="T8" fmla="*/ 17 w 17"/>
                  <a:gd name="T9" fmla="*/ 0 h 68"/>
                  <a:gd name="T10" fmla="*/ 16 w 17"/>
                  <a:gd name="T11" fmla="*/ 17 h 68"/>
                  <a:gd name="T12" fmla="*/ 16 w 17"/>
                  <a:gd name="T13" fmla="*/ 35 h 68"/>
                  <a:gd name="T14" fmla="*/ 11 w 17"/>
                  <a:gd name="T15" fmla="*/ 53 h 68"/>
                  <a:gd name="T16" fmla="*/ 0 w 17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8">
                    <a:moveTo>
                      <a:pt x="0" y="68"/>
                    </a:moveTo>
                    <a:lnTo>
                      <a:pt x="2" y="49"/>
                    </a:lnTo>
                    <a:lnTo>
                      <a:pt x="4" y="31"/>
                    </a:lnTo>
                    <a:lnTo>
                      <a:pt x="8" y="13"/>
                    </a:lnTo>
                    <a:lnTo>
                      <a:pt x="17" y="0"/>
                    </a:lnTo>
                    <a:lnTo>
                      <a:pt x="16" y="17"/>
                    </a:lnTo>
                    <a:lnTo>
                      <a:pt x="16" y="35"/>
                    </a:lnTo>
                    <a:lnTo>
                      <a:pt x="11" y="5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1" name="Freeform 305"/>
              <p:cNvSpPr>
                <a:spLocks/>
              </p:cNvSpPr>
              <p:nvPr/>
            </p:nvSpPr>
            <p:spPr bwMode="auto">
              <a:xfrm>
                <a:off x="4885" y="1189"/>
                <a:ext cx="6" cy="17"/>
              </a:xfrm>
              <a:custGeom>
                <a:avLst/>
                <a:gdLst>
                  <a:gd name="T0" fmla="*/ 14 w 23"/>
                  <a:gd name="T1" fmla="*/ 72 h 72"/>
                  <a:gd name="T2" fmla="*/ 11 w 23"/>
                  <a:gd name="T3" fmla="*/ 55 h 72"/>
                  <a:gd name="T4" fmla="*/ 9 w 23"/>
                  <a:gd name="T5" fmla="*/ 39 h 72"/>
                  <a:gd name="T6" fmla="*/ 6 w 23"/>
                  <a:gd name="T7" fmla="*/ 21 h 72"/>
                  <a:gd name="T8" fmla="*/ 0 w 23"/>
                  <a:gd name="T9" fmla="*/ 6 h 72"/>
                  <a:gd name="T10" fmla="*/ 14 w 23"/>
                  <a:gd name="T11" fmla="*/ 0 h 72"/>
                  <a:gd name="T12" fmla="*/ 19 w 23"/>
                  <a:gd name="T13" fmla="*/ 17 h 72"/>
                  <a:gd name="T14" fmla="*/ 23 w 23"/>
                  <a:gd name="T15" fmla="*/ 36 h 72"/>
                  <a:gd name="T16" fmla="*/ 23 w 23"/>
                  <a:gd name="T17" fmla="*/ 56 h 72"/>
                  <a:gd name="T18" fmla="*/ 14 w 23"/>
                  <a:gd name="T1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2">
                    <a:moveTo>
                      <a:pt x="14" y="72"/>
                    </a:moveTo>
                    <a:lnTo>
                      <a:pt x="11" y="55"/>
                    </a:lnTo>
                    <a:lnTo>
                      <a:pt x="9" y="39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9" y="17"/>
                    </a:lnTo>
                    <a:lnTo>
                      <a:pt x="23" y="36"/>
                    </a:lnTo>
                    <a:lnTo>
                      <a:pt x="23" y="56"/>
                    </a:lnTo>
                    <a:lnTo>
                      <a:pt x="14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2" name="Freeform 306"/>
              <p:cNvSpPr>
                <a:spLocks/>
              </p:cNvSpPr>
              <p:nvPr/>
            </p:nvSpPr>
            <p:spPr bwMode="auto">
              <a:xfrm>
                <a:off x="4993" y="1189"/>
                <a:ext cx="5" cy="15"/>
              </a:xfrm>
              <a:custGeom>
                <a:avLst/>
                <a:gdLst>
                  <a:gd name="T0" fmla="*/ 17 w 17"/>
                  <a:gd name="T1" fmla="*/ 0 h 58"/>
                  <a:gd name="T2" fmla="*/ 14 w 17"/>
                  <a:gd name="T3" fmla="*/ 16 h 58"/>
                  <a:gd name="T4" fmla="*/ 12 w 17"/>
                  <a:gd name="T5" fmla="*/ 32 h 58"/>
                  <a:gd name="T6" fmla="*/ 8 w 17"/>
                  <a:gd name="T7" fmla="*/ 47 h 58"/>
                  <a:gd name="T8" fmla="*/ 0 w 17"/>
                  <a:gd name="T9" fmla="*/ 58 h 58"/>
                  <a:gd name="T10" fmla="*/ 2 w 17"/>
                  <a:gd name="T11" fmla="*/ 41 h 58"/>
                  <a:gd name="T12" fmla="*/ 4 w 17"/>
                  <a:gd name="T13" fmla="*/ 24 h 58"/>
                  <a:gd name="T14" fmla="*/ 8 w 17"/>
                  <a:gd name="T15" fmla="*/ 9 h 58"/>
                  <a:gd name="T16" fmla="*/ 17 w 17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8">
                    <a:moveTo>
                      <a:pt x="17" y="0"/>
                    </a:moveTo>
                    <a:lnTo>
                      <a:pt x="14" y="16"/>
                    </a:lnTo>
                    <a:lnTo>
                      <a:pt x="12" y="32"/>
                    </a:lnTo>
                    <a:lnTo>
                      <a:pt x="8" y="47"/>
                    </a:lnTo>
                    <a:lnTo>
                      <a:pt x="0" y="58"/>
                    </a:lnTo>
                    <a:lnTo>
                      <a:pt x="2" y="41"/>
                    </a:lnTo>
                    <a:lnTo>
                      <a:pt x="4" y="24"/>
                    </a:lnTo>
                    <a:lnTo>
                      <a:pt x="8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3" name="Freeform 307"/>
              <p:cNvSpPr>
                <a:spLocks/>
              </p:cNvSpPr>
              <p:nvPr/>
            </p:nvSpPr>
            <p:spPr bwMode="auto">
              <a:xfrm>
                <a:off x="4759" y="1190"/>
                <a:ext cx="4" cy="52"/>
              </a:xfrm>
              <a:custGeom>
                <a:avLst/>
                <a:gdLst>
                  <a:gd name="T0" fmla="*/ 7 w 16"/>
                  <a:gd name="T1" fmla="*/ 209 h 209"/>
                  <a:gd name="T2" fmla="*/ 0 w 16"/>
                  <a:gd name="T3" fmla="*/ 158 h 209"/>
                  <a:gd name="T4" fmla="*/ 1 w 16"/>
                  <a:gd name="T5" fmla="*/ 105 h 209"/>
                  <a:gd name="T6" fmla="*/ 7 w 16"/>
                  <a:gd name="T7" fmla="*/ 52 h 209"/>
                  <a:gd name="T8" fmla="*/ 16 w 16"/>
                  <a:gd name="T9" fmla="*/ 0 h 209"/>
                  <a:gd name="T10" fmla="*/ 7 w 16"/>
                  <a:gd name="T11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9">
                    <a:moveTo>
                      <a:pt x="7" y="209"/>
                    </a:moveTo>
                    <a:lnTo>
                      <a:pt x="0" y="158"/>
                    </a:lnTo>
                    <a:lnTo>
                      <a:pt x="1" y="105"/>
                    </a:lnTo>
                    <a:lnTo>
                      <a:pt x="7" y="52"/>
                    </a:lnTo>
                    <a:lnTo>
                      <a:pt x="16" y="0"/>
                    </a:lnTo>
                    <a:lnTo>
                      <a:pt x="7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4" name="Freeform 308"/>
              <p:cNvSpPr>
                <a:spLocks/>
              </p:cNvSpPr>
              <p:nvPr/>
            </p:nvSpPr>
            <p:spPr bwMode="auto">
              <a:xfrm>
                <a:off x="4877" y="1194"/>
                <a:ext cx="5" cy="17"/>
              </a:xfrm>
              <a:custGeom>
                <a:avLst/>
                <a:gdLst>
                  <a:gd name="T0" fmla="*/ 12 w 22"/>
                  <a:gd name="T1" fmla="*/ 71 h 71"/>
                  <a:gd name="T2" fmla="*/ 8 w 22"/>
                  <a:gd name="T3" fmla="*/ 57 h 71"/>
                  <a:gd name="T4" fmla="*/ 8 w 22"/>
                  <a:gd name="T5" fmla="*/ 39 h 71"/>
                  <a:gd name="T6" fmla="*/ 7 w 22"/>
                  <a:gd name="T7" fmla="*/ 23 h 71"/>
                  <a:gd name="T8" fmla="*/ 0 w 22"/>
                  <a:gd name="T9" fmla="*/ 8 h 71"/>
                  <a:gd name="T10" fmla="*/ 12 w 22"/>
                  <a:gd name="T11" fmla="*/ 0 h 71"/>
                  <a:gd name="T12" fmla="*/ 22 w 22"/>
                  <a:gd name="T13" fmla="*/ 66 h 71"/>
                  <a:gd name="T14" fmla="*/ 12 w 22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1">
                    <a:moveTo>
                      <a:pt x="12" y="71"/>
                    </a:moveTo>
                    <a:lnTo>
                      <a:pt x="8" y="57"/>
                    </a:lnTo>
                    <a:lnTo>
                      <a:pt x="8" y="39"/>
                    </a:lnTo>
                    <a:lnTo>
                      <a:pt x="7" y="23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22" y="66"/>
                    </a:lnTo>
                    <a:lnTo>
                      <a:pt x="12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5" name="Rectangle 309"/>
              <p:cNvSpPr>
                <a:spLocks noChangeArrowheads="1"/>
              </p:cNvSpPr>
              <p:nvPr/>
            </p:nvSpPr>
            <p:spPr bwMode="auto">
              <a:xfrm>
                <a:off x="4753" y="1197"/>
                <a:ext cx="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6" name="Freeform 310"/>
              <p:cNvSpPr>
                <a:spLocks/>
              </p:cNvSpPr>
              <p:nvPr/>
            </p:nvSpPr>
            <p:spPr bwMode="auto">
              <a:xfrm>
                <a:off x="4869" y="1199"/>
                <a:ext cx="5" cy="17"/>
              </a:xfrm>
              <a:custGeom>
                <a:avLst/>
                <a:gdLst>
                  <a:gd name="T0" fmla="*/ 17 w 17"/>
                  <a:gd name="T1" fmla="*/ 57 h 68"/>
                  <a:gd name="T2" fmla="*/ 15 w 17"/>
                  <a:gd name="T3" fmla="*/ 62 h 68"/>
                  <a:gd name="T4" fmla="*/ 11 w 17"/>
                  <a:gd name="T5" fmla="*/ 65 h 68"/>
                  <a:gd name="T6" fmla="*/ 6 w 17"/>
                  <a:gd name="T7" fmla="*/ 68 h 68"/>
                  <a:gd name="T8" fmla="*/ 0 w 17"/>
                  <a:gd name="T9" fmla="*/ 68 h 68"/>
                  <a:gd name="T10" fmla="*/ 0 w 17"/>
                  <a:gd name="T11" fmla="*/ 49 h 68"/>
                  <a:gd name="T12" fmla="*/ 0 w 17"/>
                  <a:gd name="T13" fmla="*/ 30 h 68"/>
                  <a:gd name="T14" fmla="*/ 0 w 17"/>
                  <a:gd name="T15" fmla="*/ 12 h 68"/>
                  <a:gd name="T16" fmla="*/ 0 w 17"/>
                  <a:gd name="T17" fmla="*/ 0 h 68"/>
                  <a:gd name="T18" fmla="*/ 6 w 17"/>
                  <a:gd name="T19" fmla="*/ 12 h 68"/>
                  <a:gd name="T20" fmla="*/ 8 w 17"/>
                  <a:gd name="T21" fmla="*/ 29 h 68"/>
                  <a:gd name="T22" fmla="*/ 11 w 17"/>
                  <a:gd name="T23" fmla="*/ 45 h 68"/>
                  <a:gd name="T24" fmla="*/ 17 w 17"/>
                  <a:gd name="T25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68">
                    <a:moveTo>
                      <a:pt x="17" y="57"/>
                    </a:moveTo>
                    <a:lnTo>
                      <a:pt x="15" y="62"/>
                    </a:lnTo>
                    <a:lnTo>
                      <a:pt x="11" y="65"/>
                    </a:lnTo>
                    <a:lnTo>
                      <a:pt x="6" y="68"/>
                    </a:lnTo>
                    <a:lnTo>
                      <a:pt x="0" y="68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7" name="Freeform 311"/>
              <p:cNvSpPr>
                <a:spLocks/>
              </p:cNvSpPr>
              <p:nvPr/>
            </p:nvSpPr>
            <p:spPr bwMode="auto">
              <a:xfrm>
                <a:off x="4766" y="1200"/>
                <a:ext cx="6" cy="62"/>
              </a:xfrm>
              <a:custGeom>
                <a:avLst/>
                <a:gdLst>
                  <a:gd name="T0" fmla="*/ 15 w 22"/>
                  <a:gd name="T1" fmla="*/ 31 h 247"/>
                  <a:gd name="T2" fmla="*/ 4 w 22"/>
                  <a:gd name="T3" fmla="*/ 247 h 247"/>
                  <a:gd name="T4" fmla="*/ 0 w 22"/>
                  <a:gd name="T5" fmla="*/ 198 h 247"/>
                  <a:gd name="T6" fmla="*/ 1 w 22"/>
                  <a:gd name="T7" fmla="*/ 145 h 247"/>
                  <a:gd name="T8" fmla="*/ 4 w 22"/>
                  <a:gd name="T9" fmla="*/ 91 h 247"/>
                  <a:gd name="T10" fmla="*/ 8 w 22"/>
                  <a:gd name="T11" fmla="*/ 40 h 247"/>
                  <a:gd name="T12" fmla="*/ 15 w 22"/>
                  <a:gd name="T13" fmla="*/ 0 h 247"/>
                  <a:gd name="T14" fmla="*/ 15 w 22"/>
                  <a:gd name="T15" fmla="*/ 9 h 247"/>
                  <a:gd name="T16" fmla="*/ 19 w 22"/>
                  <a:gd name="T17" fmla="*/ 16 h 247"/>
                  <a:gd name="T18" fmla="*/ 22 w 22"/>
                  <a:gd name="T19" fmla="*/ 24 h 247"/>
                  <a:gd name="T20" fmla="*/ 15 w 22"/>
                  <a:gd name="T21" fmla="*/ 3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47">
                    <a:moveTo>
                      <a:pt x="15" y="31"/>
                    </a:moveTo>
                    <a:lnTo>
                      <a:pt x="4" y="247"/>
                    </a:lnTo>
                    <a:lnTo>
                      <a:pt x="0" y="198"/>
                    </a:lnTo>
                    <a:lnTo>
                      <a:pt x="1" y="145"/>
                    </a:lnTo>
                    <a:lnTo>
                      <a:pt x="4" y="91"/>
                    </a:lnTo>
                    <a:lnTo>
                      <a:pt x="8" y="40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19" y="16"/>
                    </a:lnTo>
                    <a:lnTo>
                      <a:pt x="22" y="24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8" name="Freeform 312"/>
              <p:cNvSpPr>
                <a:spLocks/>
              </p:cNvSpPr>
              <p:nvPr/>
            </p:nvSpPr>
            <p:spPr bwMode="auto">
              <a:xfrm>
                <a:off x="4859" y="1203"/>
                <a:ext cx="5" cy="18"/>
              </a:xfrm>
              <a:custGeom>
                <a:avLst/>
                <a:gdLst>
                  <a:gd name="T0" fmla="*/ 9 w 17"/>
                  <a:gd name="T1" fmla="*/ 73 h 73"/>
                  <a:gd name="T2" fmla="*/ 3 w 17"/>
                  <a:gd name="T3" fmla="*/ 58 h 73"/>
                  <a:gd name="T4" fmla="*/ 2 w 17"/>
                  <a:gd name="T5" fmla="*/ 40 h 73"/>
                  <a:gd name="T6" fmla="*/ 2 w 17"/>
                  <a:gd name="T7" fmla="*/ 22 h 73"/>
                  <a:gd name="T8" fmla="*/ 0 w 17"/>
                  <a:gd name="T9" fmla="*/ 8 h 73"/>
                  <a:gd name="T10" fmla="*/ 9 w 17"/>
                  <a:gd name="T11" fmla="*/ 0 h 73"/>
                  <a:gd name="T12" fmla="*/ 15 w 17"/>
                  <a:gd name="T13" fmla="*/ 17 h 73"/>
                  <a:gd name="T14" fmla="*/ 17 w 17"/>
                  <a:gd name="T15" fmla="*/ 37 h 73"/>
                  <a:gd name="T16" fmla="*/ 15 w 17"/>
                  <a:gd name="T17" fmla="*/ 55 h 73"/>
                  <a:gd name="T18" fmla="*/ 9 w 17"/>
                  <a:gd name="T1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3">
                    <a:moveTo>
                      <a:pt x="9" y="73"/>
                    </a:moveTo>
                    <a:lnTo>
                      <a:pt x="3" y="58"/>
                    </a:lnTo>
                    <a:lnTo>
                      <a:pt x="2" y="40"/>
                    </a:lnTo>
                    <a:lnTo>
                      <a:pt x="2" y="22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5" y="17"/>
                    </a:lnTo>
                    <a:lnTo>
                      <a:pt x="17" y="37"/>
                    </a:lnTo>
                    <a:lnTo>
                      <a:pt x="15" y="55"/>
                    </a:lnTo>
                    <a:lnTo>
                      <a:pt x="9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9" name="Freeform 313"/>
              <p:cNvSpPr>
                <a:spLocks/>
              </p:cNvSpPr>
              <p:nvPr/>
            </p:nvSpPr>
            <p:spPr bwMode="auto">
              <a:xfrm>
                <a:off x="5135" y="1206"/>
                <a:ext cx="6" cy="13"/>
              </a:xfrm>
              <a:custGeom>
                <a:avLst/>
                <a:gdLst>
                  <a:gd name="T0" fmla="*/ 0 w 26"/>
                  <a:gd name="T1" fmla="*/ 51 h 51"/>
                  <a:gd name="T2" fmla="*/ 2 w 26"/>
                  <a:gd name="T3" fmla="*/ 39 h 51"/>
                  <a:gd name="T4" fmla="*/ 9 w 26"/>
                  <a:gd name="T5" fmla="*/ 26 h 51"/>
                  <a:gd name="T6" fmla="*/ 18 w 26"/>
                  <a:gd name="T7" fmla="*/ 13 h 51"/>
                  <a:gd name="T8" fmla="*/ 26 w 26"/>
                  <a:gd name="T9" fmla="*/ 0 h 51"/>
                  <a:gd name="T10" fmla="*/ 23 w 26"/>
                  <a:gd name="T11" fmla="*/ 14 h 51"/>
                  <a:gd name="T12" fmla="*/ 15 w 26"/>
                  <a:gd name="T13" fmla="*/ 26 h 51"/>
                  <a:gd name="T14" fmla="*/ 5 w 26"/>
                  <a:gd name="T15" fmla="*/ 38 h 51"/>
                  <a:gd name="T16" fmla="*/ 0 w 26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51">
                    <a:moveTo>
                      <a:pt x="0" y="51"/>
                    </a:moveTo>
                    <a:lnTo>
                      <a:pt x="2" y="39"/>
                    </a:lnTo>
                    <a:lnTo>
                      <a:pt x="9" y="26"/>
                    </a:lnTo>
                    <a:lnTo>
                      <a:pt x="18" y="13"/>
                    </a:lnTo>
                    <a:lnTo>
                      <a:pt x="26" y="0"/>
                    </a:lnTo>
                    <a:lnTo>
                      <a:pt x="23" y="14"/>
                    </a:lnTo>
                    <a:lnTo>
                      <a:pt x="15" y="26"/>
                    </a:lnTo>
                    <a:lnTo>
                      <a:pt x="5" y="3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0" name="Freeform 314"/>
              <p:cNvSpPr>
                <a:spLocks/>
              </p:cNvSpPr>
              <p:nvPr/>
            </p:nvSpPr>
            <p:spPr bwMode="auto">
              <a:xfrm>
                <a:off x="4850" y="1208"/>
                <a:ext cx="4" cy="19"/>
              </a:xfrm>
              <a:custGeom>
                <a:avLst/>
                <a:gdLst>
                  <a:gd name="T0" fmla="*/ 14 w 18"/>
                  <a:gd name="T1" fmla="*/ 0 h 75"/>
                  <a:gd name="T2" fmla="*/ 16 w 18"/>
                  <a:gd name="T3" fmla="*/ 21 h 75"/>
                  <a:gd name="T4" fmla="*/ 18 w 18"/>
                  <a:gd name="T5" fmla="*/ 44 h 75"/>
                  <a:gd name="T6" fmla="*/ 15 w 18"/>
                  <a:gd name="T7" fmla="*/ 64 h 75"/>
                  <a:gd name="T8" fmla="*/ 1 w 18"/>
                  <a:gd name="T9" fmla="*/ 75 h 75"/>
                  <a:gd name="T10" fmla="*/ 0 w 18"/>
                  <a:gd name="T11" fmla="*/ 54 h 75"/>
                  <a:gd name="T12" fmla="*/ 1 w 18"/>
                  <a:gd name="T13" fmla="*/ 32 h 75"/>
                  <a:gd name="T14" fmla="*/ 6 w 18"/>
                  <a:gd name="T15" fmla="*/ 14 h 75"/>
                  <a:gd name="T16" fmla="*/ 14 w 18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75">
                    <a:moveTo>
                      <a:pt x="14" y="0"/>
                    </a:moveTo>
                    <a:lnTo>
                      <a:pt x="16" y="21"/>
                    </a:lnTo>
                    <a:lnTo>
                      <a:pt x="18" y="44"/>
                    </a:lnTo>
                    <a:lnTo>
                      <a:pt x="15" y="64"/>
                    </a:lnTo>
                    <a:lnTo>
                      <a:pt x="1" y="75"/>
                    </a:lnTo>
                    <a:lnTo>
                      <a:pt x="0" y="54"/>
                    </a:lnTo>
                    <a:lnTo>
                      <a:pt x="1" y="32"/>
                    </a:lnTo>
                    <a:lnTo>
                      <a:pt x="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1" name="Freeform 315"/>
              <p:cNvSpPr>
                <a:spLocks/>
              </p:cNvSpPr>
              <p:nvPr/>
            </p:nvSpPr>
            <p:spPr bwMode="auto">
              <a:xfrm>
                <a:off x="4995" y="1211"/>
                <a:ext cx="34" cy="118"/>
              </a:xfrm>
              <a:custGeom>
                <a:avLst/>
                <a:gdLst>
                  <a:gd name="T0" fmla="*/ 134 w 134"/>
                  <a:gd name="T1" fmla="*/ 317 h 473"/>
                  <a:gd name="T2" fmla="*/ 121 w 134"/>
                  <a:gd name="T3" fmla="*/ 338 h 473"/>
                  <a:gd name="T4" fmla="*/ 108 w 134"/>
                  <a:gd name="T5" fmla="*/ 359 h 473"/>
                  <a:gd name="T6" fmla="*/ 94 w 134"/>
                  <a:gd name="T7" fmla="*/ 378 h 473"/>
                  <a:gd name="T8" fmla="*/ 79 w 134"/>
                  <a:gd name="T9" fmla="*/ 399 h 473"/>
                  <a:gd name="T10" fmla="*/ 65 w 134"/>
                  <a:gd name="T11" fmla="*/ 419 h 473"/>
                  <a:gd name="T12" fmla="*/ 48 w 134"/>
                  <a:gd name="T13" fmla="*/ 437 h 473"/>
                  <a:gd name="T14" fmla="*/ 32 w 134"/>
                  <a:gd name="T15" fmla="*/ 456 h 473"/>
                  <a:gd name="T16" fmla="*/ 15 w 134"/>
                  <a:gd name="T17" fmla="*/ 473 h 473"/>
                  <a:gd name="T18" fmla="*/ 8 w 134"/>
                  <a:gd name="T19" fmla="*/ 473 h 473"/>
                  <a:gd name="T20" fmla="*/ 23 w 134"/>
                  <a:gd name="T21" fmla="*/ 454 h 473"/>
                  <a:gd name="T22" fmla="*/ 39 w 134"/>
                  <a:gd name="T23" fmla="*/ 437 h 473"/>
                  <a:gd name="T24" fmla="*/ 54 w 134"/>
                  <a:gd name="T25" fmla="*/ 419 h 473"/>
                  <a:gd name="T26" fmla="*/ 69 w 134"/>
                  <a:gd name="T27" fmla="*/ 399 h 473"/>
                  <a:gd name="T28" fmla="*/ 84 w 134"/>
                  <a:gd name="T29" fmla="*/ 381 h 473"/>
                  <a:gd name="T30" fmla="*/ 99 w 134"/>
                  <a:gd name="T31" fmla="*/ 362 h 473"/>
                  <a:gd name="T32" fmla="*/ 113 w 134"/>
                  <a:gd name="T33" fmla="*/ 343 h 473"/>
                  <a:gd name="T34" fmla="*/ 127 w 134"/>
                  <a:gd name="T35" fmla="*/ 323 h 473"/>
                  <a:gd name="T36" fmla="*/ 109 w 134"/>
                  <a:gd name="T37" fmla="*/ 284 h 473"/>
                  <a:gd name="T38" fmla="*/ 92 w 134"/>
                  <a:gd name="T39" fmla="*/ 244 h 473"/>
                  <a:gd name="T40" fmla="*/ 75 w 134"/>
                  <a:gd name="T41" fmla="*/ 203 h 473"/>
                  <a:gd name="T42" fmla="*/ 59 w 134"/>
                  <a:gd name="T43" fmla="*/ 163 h 473"/>
                  <a:gd name="T44" fmla="*/ 43 w 134"/>
                  <a:gd name="T45" fmla="*/ 121 h 473"/>
                  <a:gd name="T46" fmla="*/ 28 w 134"/>
                  <a:gd name="T47" fmla="*/ 81 h 473"/>
                  <a:gd name="T48" fmla="*/ 14 w 134"/>
                  <a:gd name="T49" fmla="*/ 41 h 473"/>
                  <a:gd name="T50" fmla="*/ 0 w 134"/>
                  <a:gd name="T51" fmla="*/ 0 h 473"/>
                  <a:gd name="T52" fmla="*/ 11 w 134"/>
                  <a:gd name="T53" fmla="*/ 0 h 473"/>
                  <a:gd name="T54" fmla="*/ 134 w 134"/>
                  <a:gd name="T55" fmla="*/ 317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4" h="473">
                    <a:moveTo>
                      <a:pt x="134" y="317"/>
                    </a:moveTo>
                    <a:lnTo>
                      <a:pt x="121" y="338"/>
                    </a:lnTo>
                    <a:lnTo>
                      <a:pt x="108" y="359"/>
                    </a:lnTo>
                    <a:lnTo>
                      <a:pt x="94" y="378"/>
                    </a:lnTo>
                    <a:lnTo>
                      <a:pt x="79" y="399"/>
                    </a:lnTo>
                    <a:lnTo>
                      <a:pt x="65" y="419"/>
                    </a:lnTo>
                    <a:lnTo>
                      <a:pt x="48" y="437"/>
                    </a:lnTo>
                    <a:lnTo>
                      <a:pt x="32" y="456"/>
                    </a:lnTo>
                    <a:lnTo>
                      <a:pt x="15" y="473"/>
                    </a:lnTo>
                    <a:lnTo>
                      <a:pt x="8" y="473"/>
                    </a:lnTo>
                    <a:lnTo>
                      <a:pt x="23" y="454"/>
                    </a:lnTo>
                    <a:lnTo>
                      <a:pt x="39" y="437"/>
                    </a:lnTo>
                    <a:lnTo>
                      <a:pt x="54" y="419"/>
                    </a:lnTo>
                    <a:lnTo>
                      <a:pt x="69" y="399"/>
                    </a:lnTo>
                    <a:lnTo>
                      <a:pt x="84" y="381"/>
                    </a:lnTo>
                    <a:lnTo>
                      <a:pt x="99" y="362"/>
                    </a:lnTo>
                    <a:lnTo>
                      <a:pt x="113" y="343"/>
                    </a:lnTo>
                    <a:lnTo>
                      <a:pt x="127" y="323"/>
                    </a:lnTo>
                    <a:lnTo>
                      <a:pt x="109" y="284"/>
                    </a:lnTo>
                    <a:lnTo>
                      <a:pt x="92" y="244"/>
                    </a:lnTo>
                    <a:lnTo>
                      <a:pt x="75" y="203"/>
                    </a:lnTo>
                    <a:lnTo>
                      <a:pt x="59" y="163"/>
                    </a:lnTo>
                    <a:lnTo>
                      <a:pt x="43" y="121"/>
                    </a:lnTo>
                    <a:lnTo>
                      <a:pt x="28" y="81"/>
                    </a:lnTo>
                    <a:lnTo>
                      <a:pt x="14" y="4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34" y="3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2" name="Freeform 316"/>
              <p:cNvSpPr>
                <a:spLocks/>
              </p:cNvSpPr>
              <p:nvPr/>
            </p:nvSpPr>
            <p:spPr bwMode="auto">
              <a:xfrm>
                <a:off x="4840" y="1213"/>
                <a:ext cx="4" cy="19"/>
              </a:xfrm>
              <a:custGeom>
                <a:avLst/>
                <a:gdLst>
                  <a:gd name="T0" fmla="*/ 4 w 15"/>
                  <a:gd name="T1" fmla="*/ 75 h 75"/>
                  <a:gd name="T2" fmla="*/ 1 w 15"/>
                  <a:gd name="T3" fmla="*/ 58 h 75"/>
                  <a:gd name="T4" fmla="*/ 0 w 15"/>
                  <a:gd name="T5" fmla="*/ 37 h 75"/>
                  <a:gd name="T6" fmla="*/ 2 w 15"/>
                  <a:gd name="T7" fmla="*/ 18 h 75"/>
                  <a:gd name="T8" fmla="*/ 8 w 15"/>
                  <a:gd name="T9" fmla="*/ 0 h 75"/>
                  <a:gd name="T10" fmla="*/ 12 w 15"/>
                  <a:gd name="T11" fmla="*/ 19 h 75"/>
                  <a:gd name="T12" fmla="*/ 15 w 15"/>
                  <a:gd name="T13" fmla="*/ 41 h 75"/>
                  <a:gd name="T14" fmla="*/ 12 w 15"/>
                  <a:gd name="T15" fmla="*/ 60 h 75"/>
                  <a:gd name="T16" fmla="*/ 4 w 15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75">
                    <a:moveTo>
                      <a:pt x="4" y="75"/>
                    </a:moveTo>
                    <a:lnTo>
                      <a:pt x="1" y="58"/>
                    </a:lnTo>
                    <a:lnTo>
                      <a:pt x="0" y="37"/>
                    </a:lnTo>
                    <a:lnTo>
                      <a:pt x="2" y="18"/>
                    </a:lnTo>
                    <a:lnTo>
                      <a:pt x="8" y="0"/>
                    </a:lnTo>
                    <a:lnTo>
                      <a:pt x="12" y="19"/>
                    </a:lnTo>
                    <a:lnTo>
                      <a:pt x="15" y="41"/>
                    </a:lnTo>
                    <a:lnTo>
                      <a:pt x="12" y="60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3" name="Freeform 317"/>
              <p:cNvSpPr>
                <a:spLocks/>
              </p:cNvSpPr>
              <p:nvPr/>
            </p:nvSpPr>
            <p:spPr bwMode="auto">
              <a:xfrm>
                <a:off x="4775" y="1216"/>
                <a:ext cx="3" cy="64"/>
              </a:xfrm>
              <a:custGeom>
                <a:avLst/>
                <a:gdLst>
                  <a:gd name="T0" fmla="*/ 6 w 13"/>
                  <a:gd name="T1" fmla="*/ 259 h 259"/>
                  <a:gd name="T2" fmla="*/ 0 w 13"/>
                  <a:gd name="T3" fmla="*/ 194 h 259"/>
                  <a:gd name="T4" fmla="*/ 4 w 13"/>
                  <a:gd name="T5" fmla="*/ 130 h 259"/>
                  <a:gd name="T6" fmla="*/ 8 w 13"/>
                  <a:gd name="T7" fmla="*/ 64 h 259"/>
                  <a:gd name="T8" fmla="*/ 6 w 13"/>
                  <a:gd name="T9" fmla="*/ 0 h 259"/>
                  <a:gd name="T10" fmla="*/ 13 w 13"/>
                  <a:gd name="T11" fmla="*/ 63 h 259"/>
                  <a:gd name="T12" fmla="*/ 12 w 13"/>
                  <a:gd name="T13" fmla="*/ 129 h 259"/>
                  <a:gd name="T14" fmla="*/ 8 w 13"/>
                  <a:gd name="T15" fmla="*/ 193 h 259"/>
                  <a:gd name="T16" fmla="*/ 6 w 13"/>
                  <a:gd name="T17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59">
                    <a:moveTo>
                      <a:pt x="6" y="259"/>
                    </a:moveTo>
                    <a:lnTo>
                      <a:pt x="0" y="194"/>
                    </a:lnTo>
                    <a:lnTo>
                      <a:pt x="4" y="130"/>
                    </a:lnTo>
                    <a:lnTo>
                      <a:pt x="8" y="64"/>
                    </a:lnTo>
                    <a:lnTo>
                      <a:pt x="6" y="0"/>
                    </a:lnTo>
                    <a:lnTo>
                      <a:pt x="13" y="63"/>
                    </a:lnTo>
                    <a:lnTo>
                      <a:pt x="12" y="129"/>
                    </a:lnTo>
                    <a:lnTo>
                      <a:pt x="8" y="193"/>
                    </a:lnTo>
                    <a:lnTo>
                      <a:pt x="6" y="2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4" name="Freeform 318"/>
              <p:cNvSpPr>
                <a:spLocks/>
              </p:cNvSpPr>
              <p:nvPr/>
            </p:nvSpPr>
            <p:spPr bwMode="auto">
              <a:xfrm>
                <a:off x="5014" y="1217"/>
                <a:ext cx="5" cy="10"/>
              </a:xfrm>
              <a:custGeom>
                <a:avLst/>
                <a:gdLst>
                  <a:gd name="T0" fmla="*/ 6 w 19"/>
                  <a:gd name="T1" fmla="*/ 38 h 38"/>
                  <a:gd name="T2" fmla="*/ 3 w 19"/>
                  <a:gd name="T3" fmla="*/ 38 h 38"/>
                  <a:gd name="T4" fmla="*/ 0 w 19"/>
                  <a:gd name="T5" fmla="*/ 27 h 38"/>
                  <a:gd name="T6" fmla="*/ 3 w 19"/>
                  <a:gd name="T7" fmla="*/ 18 h 38"/>
                  <a:gd name="T8" fmla="*/ 9 w 19"/>
                  <a:gd name="T9" fmla="*/ 9 h 38"/>
                  <a:gd name="T10" fmla="*/ 12 w 19"/>
                  <a:gd name="T11" fmla="*/ 0 h 38"/>
                  <a:gd name="T12" fmla="*/ 19 w 19"/>
                  <a:gd name="T13" fmla="*/ 8 h 38"/>
                  <a:gd name="T14" fmla="*/ 17 w 19"/>
                  <a:gd name="T15" fmla="*/ 17 h 38"/>
                  <a:gd name="T16" fmla="*/ 10 w 19"/>
                  <a:gd name="T17" fmla="*/ 27 h 38"/>
                  <a:gd name="T18" fmla="*/ 6 w 19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8">
                    <a:moveTo>
                      <a:pt x="6" y="38"/>
                    </a:moveTo>
                    <a:lnTo>
                      <a:pt x="3" y="38"/>
                    </a:lnTo>
                    <a:lnTo>
                      <a:pt x="0" y="27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2" y="0"/>
                    </a:lnTo>
                    <a:lnTo>
                      <a:pt x="19" y="8"/>
                    </a:lnTo>
                    <a:lnTo>
                      <a:pt x="17" y="17"/>
                    </a:lnTo>
                    <a:lnTo>
                      <a:pt x="10" y="27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5" name="Freeform 319"/>
              <p:cNvSpPr>
                <a:spLocks/>
              </p:cNvSpPr>
              <p:nvPr/>
            </p:nvSpPr>
            <p:spPr bwMode="auto">
              <a:xfrm>
                <a:off x="4830" y="1219"/>
                <a:ext cx="4" cy="18"/>
              </a:xfrm>
              <a:custGeom>
                <a:avLst/>
                <a:gdLst>
                  <a:gd name="T0" fmla="*/ 12 w 15"/>
                  <a:gd name="T1" fmla="*/ 73 h 73"/>
                  <a:gd name="T2" fmla="*/ 4 w 15"/>
                  <a:gd name="T3" fmla="*/ 73 h 73"/>
                  <a:gd name="T4" fmla="*/ 0 w 15"/>
                  <a:gd name="T5" fmla="*/ 3 h 73"/>
                  <a:gd name="T6" fmla="*/ 7 w 15"/>
                  <a:gd name="T7" fmla="*/ 0 h 73"/>
                  <a:gd name="T8" fmla="*/ 13 w 15"/>
                  <a:gd name="T9" fmla="*/ 15 h 73"/>
                  <a:gd name="T10" fmla="*/ 15 w 15"/>
                  <a:gd name="T11" fmla="*/ 35 h 73"/>
                  <a:gd name="T12" fmla="*/ 14 w 15"/>
                  <a:gd name="T13" fmla="*/ 54 h 73"/>
                  <a:gd name="T14" fmla="*/ 12 w 15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73">
                    <a:moveTo>
                      <a:pt x="12" y="73"/>
                    </a:moveTo>
                    <a:lnTo>
                      <a:pt x="4" y="73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3" y="15"/>
                    </a:lnTo>
                    <a:lnTo>
                      <a:pt x="15" y="35"/>
                    </a:lnTo>
                    <a:lnTo>
                      <a:pt x="14" y="54"/>
                    </a:lnTo>
                    <a:lnTo>
                      <a:pt x="12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6" name="Freeform 320"/>
              <p:cNvSpPr>
                <a:spLocks/>
              </p:cNvSpPr>
              <p:nvPr/>
            </p:nvSpPr>
            <p:spPr bwMode="auto">
              <a:xfrm>
                <a:off x="5019" y="1219"/>
                <a:ext cx="8" cy="19"/>
              </a:xfrm>
              <a:custGeom>
                <a:avLst/>
                <a:gdLst>
                  <a:gd name="T0" fmla="*/ 22 w 35"/>
                  <a:gd name="T1" fmla="*/ 29 h 77"/>
                  <a:gd name="T2" fmla="*/ 19 w 35"/>
                  <a:gd name="T3" fmla="*/ 43 h 77"/>
                  <a:gd name="T4" fmla="*/ 14 w 35"/>
                  <a:gd name="T5" fmla="*/ 57 h 77"/>
                  <a:gd name="T6" fmla="*/ 8 w 35"/>
                  <a:gd name="T7" fmla="*/ 68 h 77"/>
                  <a:gd name="T8" fmla="*/ 0 w 35"/>
                  <a:gd name="T9" fmla="*/ 77 h 77"/>
                  <a:gd name="T10" fmla="*/ 4 w 35"/>
                  <a:gd name="T11" fmla="*/ 67 h 77"/>
                  <a:gd name="T12" fmla="*/ 7 w 35"/>
                  <a:gd name="T13" fmla="*/ 57 h 77"/>
                  <a:gd name="T14" fmla="*/ 11 w 35"/>
                  <a:gd name="T15" fmla="*/ 45 h 77"/>
                  <a:gd name="T16" fmla="*/ 14 w 35"/>
                  <a:gd name="T17" fmla="*/ 35 h 77"/>
                  <a:gd name="T18" fmla="*/ 17 w 35"/>
                  <a:gd name="T19" fmla="*/ 26 h 77"/>
                  <a:gd name="T20" fmla="*/ 22 w 35"/>
                  <a:gd name="T21" fmla="*/ 16 h 77"/>
                  <a:gd name="T22" fmla="*/ 28 w 35"/>
                  <a:gd name="T23" fmla="*/ 7 h 77"/>
                  <a:gd name="T24" fmla="*/ 35 w 35"/>
                  <a:gd name="T25" fmla="*/ 0 h 77"/>
                  <a:gd name="T26" fmla="*/ 34 w 35"/>
                  <a:gd name="T27" fmla="*/ 7 h 77"/>
                  <a:gd name="T28" fmla="*/ 29 w 35"/>
                  <a:gd name="T29" fmla="*/ 14 h 77"/>
                  <a:gd name="T30" fmla="*/ 24 w 35"/>
                  <a:gd name="T31" fmla="*/ 21 h 77"/>
                  <a:gd name="T32" fmla="*/ 22 w 35"/>
                  <a:gd name="T33" fmla="*/ 2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77">
                    <a:moveTo>
                      <a:pt x="22" y="29"/>
                    </a:moveTo>
                    <a:lnTo>
                      <a:pt x="19" y="43"/>
                    </a:lnTo>
                    <a:lnTo>
                      <a:pt x="14" y="57"/>
                    </a:lnTo>
                    <a:lnTo>
                      <a:pt x="8" y="68"/>
                    </a:lnTo>
                    <a:lnTo>
                      <a:pt x="0" y="77"/>
                    </a:lnTo>
                    <a:lnTo>
                      <a:pt x="4" y="67"/>
                    </a:lnTo>
                    <a:lnTo>
                      <a:pt x="7" y="57"/>
                    </a:lnTo>
                    <a:lnTo>
                      <a:pt x="11" y="45"/>
                    </a:lnTo>
                    <a:lnTo>
                      <a:pt x="14" y="35"/>
                    </a:lnTo>
                    <a:lnTo>
                      <a:pt x="17" y="26"/>
                    </a:lnTo>
                    <a:lnTo>
                      <a:pt x="22" y="16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34" y="7"/>
                    </a:lnTo>
                    <a:lnTo>
                      <a:pt x="29" y="14"/>
                    </a:lnTo>
                    <a:lnTo>
                      <a:pt x="24" y="21"/>
                    </a:ln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7" name="Freeform 321"/>
              <p:cNvSpPr>
                <a:spLocks/>
              </p:cNvSpPr>
              <p:nvPr/>
            </p:nvSpPr>
            <p:spPr bwMode="auto">
              <a:xfrm>
                <a:off x="4821" y="1223"/>
                <a:ext cx="3" cy="19"/>
              </a:xfrm>
              <a:custGeom>
                <a:avLst/>
                <a:gdLst>
                  <a:gd name="T0" fmla="*/ 4 w 15"/>
                  <a:gd name="T1" fmla="*/ 75 h 75"/>
                  <a:gd name="T2" fmla="*/ 2 w 15"/>
                  <a:gd name="T3" fmla="*/ 56 h 75"/>
                  <a:gd name="T4" fmla="*/ 0 w 15"/>
                  <a:gd name="T5" fmla="*/ 36 h 75"/>
                  <a:gd name="T6" fmla="*/ 3 w 15"/>
                  <a:gd name="T7" fmla="*/ 15 h 75"/>
                  <a:gd name="T8" fmla="*/ 11 w 15"/>
                  <a:gd name="T9" fmla="*/ 0 h 75"/>
                  <a:gd name="T10" fmla="*/ 15 w 15"/>
                  <a:gd name="T11" fmla="*/ 70 h 75"/>
                  <a:gd name="T12" fmla="*/ 4 w 15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5">
                    <a:moveTo>
                      <a:pt x="4" y="75"/>
                    </a:moveTo>
                    <a:lnTo>
                      <a:pt x="2" y="56"/>
                    </a:lnTo>
                    <a:lnTo>
                      <a:pt x="0" y="36"/>
                    </a:lnTo>
                    <a:lnTo>
                      <a:pt x="3" y="15"/>
                    </a:lnTo>
                    <a:lnTo>
                      <a:pt x="11" y="0"/>
                    </a:lnTo>
                    <a:lnTo>
                      <a:pt x="15" y="70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8" name="Freeform 322"/>
              <p:cNvSpPr>
                <a:spLocks/>
              </p:cNvSpPr>
              <p:nvPr/>
            </p:nvSpPr>
            <p:spPr bwMode="auto">
              <a:xfrm>
                <a:off x="4810" y="1228"/>
                <a:ext cx="3" cy="19"/>
              </a:xfrm>
              <a:custGeom>
                <a:avLst/>
                <a:gdLst>
                  <a:gd name="T0" fmla="*/ 7 w 14"/>
                  <a:gd name="T1" fmla="*/ 73 h 73"/>
                  <a:gd name="T2" fmla="*/ 0 w 14"/>
                  <a:gd name="T3" fmla="*/ 7 h 73"/>
                  <a:gd name="T4" fmla="*/ 12 w 14"/>
                  <a:gd name="T5" fmla="*/ 0 h 73"/>
                  <a:gd name="T6" fmla="*/ 12 w 14"/>
                  <a:gd name="T7" fmla="*/ 20 h 73"/>
                  <a:gd name="T8" fmla="*/ 14 w 14"/>
                  <a:gd name="T9" fmla="*/ 41 h 73"/>
                  <a:gd name="T10" fmla="*/ 14 w 14"/>
                  <a:gd name="T11" fmla="*/ 59 h 73"/>
                  <a:gd name="T12" fmla="*/ 7 w 14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3">
                    <a:moveTo>
                      <a:pt x="7" y="73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20"/>
                    </a:lnTo>
                    <a:lnTo>
                      <a:pt x="14" y="41"/>
                    </a:lnTo>
                    <a:lnTo>
                      <a:pt x="14" y="59"/>
                    </a:lnTo>
                    <a:lnTo>
                      <a:pt x="7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9" name="Freeform 323"/>
              <p:cNvSpPr>
                <a:spLocks/>
              </p:cNvSpPr>
              <p:nvPr/>
            </p:nvSpPr>
            <p:spPr bwMode="auto">
              <a:xfrm>
                <a:off x="5025" y="1230"/>
                <a:ext cx="7" cy="20"/>
              </a:xfrm>
              <a:custGeom>
                <a:avLst/>
                <a:gdLst>
                  <a:gd name="T0" fmla="*/ 11 w 28"/>
                  <a:gd name="T1" fmla="*/ 63 h 81"/>
                  <a:gd name="T2" fmla="*/ 11 w 28"/>
                  <a:gd name="T3" fmla="*/ 70 h 81"/>
                  <a:gd name="T4" fmla="*/ 10 w 28"/>
                  <a:gd name="T5" fmla="*/ 76 h 81"/>
                  <a:gd name="T6" fmla="*/ 6 w 28"/>
                  <a:gd name="T7" fmla="*/ 80 h 81"/>
                  <a:gd name="T8" fmla="*/ 0 w 28"/>
                  <a:gd name="T9" fmla="*/ 81 h 81"/>
                  <a:gd name="T10" fmla="*/ 3 w 28"/>
                  <a:gd name="T11" fmla="*/ 61 h 81"/>
                  <a:gd name="T12" fmla="*/ 8 w 28"/>
                  <a:gd name="T13" fmla="*/ 40 h 81"/>
                  <a:gd name="T14" fmla="*/ 18 w 28"/>
                  <a:gd name="T15" fmla="*/ 20 h 81"/>
                  <a:gd name="T16" fmla="*/ 28 w 28"/>
                  <a:gd name="T17" fmla="*/ 0 h 81"/>
                  <a:gd name="T18" fmla="*/ 26 w 28"/>
                  <a:gd name="T19" fmla="*/ 15 h 81"/>
                  <a:gd name="T20" fmla="*/ 21 w 28"/>
                  <a:gd name="T21" fmla="*/ 31 h 81"/>
                  <a:gd name="T22" fmla="*/ 15 w 28"/>
                  <a:gd name="T23" fmla="*/ 47 h 81"/>
                  <a:gd name="T24" fmla="*/ 11 w 28"/>
                  <a:gd name="T25" fmla="*/ 6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81">
                    <a:moveTo>
                      <a:pt x="11" y="63"/>
                    </a:moveTo>
                    <a:lnTo>
                      <a:pt x="11" y="70"/>
                    </a:lnTo>
                    <a:lnTo>
                      <a:pt x="10" y="76"/>
                    </a:lnTo>
                    <a:lnTo>
                      <a:pt x="6" y="80"/>
                    </a:lnTo>
                    <a:lnTo>
                      <a:pt x="0" y="81"/>
                    </a:lnTo>
                    <a:lnTo>
                      <a:pt x="3" y="61"/>
                    </a:lnTo>
                    <a:lnTo>
                      <a:pt x="8" y="40"/>
                    </a:lnTo>
                    <a:lnTo>
                      <a:pt x="18" y="20"/>
                    </a:lnTo>
                    <a:lnTo>
                      <a:pt x="28" y="0"/>
                    </a:lnTo>
                    <a:lnTo>
                      <a:pt x="26" y="15"/>
                    </a:lnTo>
                    <a:lnTo>
                      <a:pt x="21" y="31"/>
                    </a:lnTo>
                    <a:lnTo>
                      <a:pt x="15" y="47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0" name="Freeform 324"/>
              <p:cNvSpPr>
                <a:spLocks/>
              </p:cNvSpPr>
              <p:nvPr/>
            </p:nvSpPr>
            <p:spPr bwMode="auto">
              <a:xfrm>
                <a:off x="4971" y="1230"/>
                <a:ext cx="10" cy="27"/>
              </a:xfrm>
              <a:custGeom>
                <a:avLst/>
                <a:gdLst>
                  <a:gd name="T0" fmla="*/ 0 w 40"/>
                  <a:gd name="T1" fmla="*/ 106 h 106"/>
                  <a:gd name="T2" fmla="*/ 1 w 40"/>
                  <a:gd name="T3" fmla="*/ 94 h 106"/>
                  <a:gd name="T4" fmla="*/ 4 w 40"/>
                  <a:gd name="T5" fmla="*/ 80 h 106"/>
                  <a:gd name="T6" fmla="*/ 8 w 40"/>
                  <a:gd name="T7" fmla="*/ 66 h 106"/>
                  <a:gd name="T8" fmla="*/ 13 w 40"/>
                  <a:gd name="T9" fmla="*/ 52 h 106"/>
                  <a:gd name="T10" fmla="*/ 19 w 40"/>
                  <a:gd name="T11" fmla="*/ 38 h 106"/>
                  <a:gd name="T12" fmla="*/ 26 w 40"/>
                  <a:gd name="T13" fmla="*/ 25 h 106"/>
                  <a:gd name="T14" fmla="*/ 32 w 40"/>
                  <a:gd name="T15" fmla="*/ 12 h 106"/>
                  <a:gd name="T16" fmla="*/ 40 w 40"/>
                  <a:gd name="T17" fmla="*/ 0 h 106"/>
                  <a:gd name="T18" fmla="*/ 0 w 40"/>
                  <a:gd name="T1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06">
                    <a:moveTo>
                      <a:pt x="0" y="106"/>
                    </a:moveTo>
                    <a:lnTo>
                      <a:pt x="1" y="94"/>
                    </a:lnTo>
                    <a:lnTo>
                      <a:pt x="4" y="80"/>
                    </a:lnTo>
                    <a:lnTo>
                      <a:pt x="8" y="66"/>
                    </a:lnTo>
                    <a:lnTo>
                      <a:pt x="13" y="52"/>
                    </a:lnTo>
                    <a:lnTo>
                      <a:pt x="19" y="38"/>
                    </a:lnTo>
                    <a:lnTo>
                      <a:pt x="26" y="25"/>
                    </a:lnTo>
                    <a:lnTo>
                      <a:pt x="32" y="12"/>
                    </a:lnTo>
                    <a:lnTo>
                      <a:pt x="4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1" name="Freeform 325"/>
              <p:cNvSpPr>
                <a:spLocks/>
              </p:cNvSpPr>
              <p:nvPr/>
            </p:nvSpPr>
            <p:spPr bwMode="auto">
              <a:xfrm>
                <a:off x="4801" y="1234"/>
                <a:ext cx="3" cy="17"/>
              </a:xfrm>
              <a:custGeom>
                <a:avLst/>
                <a:gdLst>
                  <a:gd name="T0" fmla="*/ 12 w 14"/>
                  <a:gd name="T1" fmla="*/ 65 h 68"/>
                  <a:gd name="T2" fmla="*/ 8 w 14"/>
                  <a:gd name="T3" fmla="*/ 65 h 68"/>
                  <a:gd name="T4" fmla="*/ 5 w 14"/>
                  <a:gd name="T5" fmla="*/ 66 h 68"/>
                  <a:gd name="T6" fmla="*/ 2 w 14"/>
                  <a:gd name="T7" fmla="*/ 66 h 68"/>
                  <a:gd name="T8" fmla="*/ 1 w 14"/>
                  <a:gd name="T9" fmla="*/ 68 h 68"/>
                  <a:gd name="T10" fmla="*/ 1 w 14"/>
                  <a:gd name="T11" fmla="*/ 51 h 68"/>
                  <a:gd name="T12" fmla="*/ 0 w 14"/>
                  <a:gd name="T13" fmla="*/ 32 h 68"/>
                  <a:gd name="T14" fmla="*/ 2 w 14"/>
                  <a:gd name="T15" fmla="*/ 15 h 68"/>
                  <a:gd name="T16" fmla="*/ 8 w 14"/>
                  <a:gd name="T17" fmla="*/ 0 h 68"/>
                  <a:gd name="T18" fmla="*/ 9 w 14"/>
                  <a:gd name="T19" fmla="*/ 17 h 68"/>
                  <a:gd name="T20" fmla="*/ 13 w 14"/>
                  <a:gd name="T21" fmla="*/ 35 h 68"/>
                  <a:gd name="T22" fmla="*/ 14 w 14"/>
                  <a:gd name="T23" fmla="*/ 51 h 68"/>
                  <a:gd name="T24" fmla="*/ 12 w 14"/>
                  <a:gd name="T25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68">
                    <a:moveTo>
                      <a:pt x="12" y="65"/>
                    </a:moveTo>
                    <a:lnTo>
                      <a:pt x="8" y="65"/>
                    </a:lnTo>
                    <a:lnTo>
                      <a:pt x="5" y="66"/>
                    </a:lnTo>
                    <a:lnTo>
                      <a:pt x="2" y="66"/>
                    </a:lnTo>
                    <a:lnTo>
                      <a:pt x="1" y="68"/>
                    </a:lnTo>
                    <a:lnTo>
                      <a:pt x="1" y="51"/>
                    </a:lnTo>
                    <a:lnTo>
                      <a:pt x="0" y="32"/>
                    </a:lnTo>
                    <a:lnTo>
                      <a:pt x="2" y="15"/>
                    </a:lnTo>
                    <a:lnTo>
                      <a:pt x="8" y="0"/>
                    </a:lnTo>
                    <a:lnTo>
                      <a:pt x="9" y="17"/>
                    </a:lnTo>
                    <a:lnTo>
                      <a:pt x="13" y="35"/>
                    </a:lnTo>
                    <a:lnTo>
                      <a:pt x="14" y="51"/>
                    </a:lnTo>
                    <a:lnTo>
                      <a:pt x="12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2" name="Freeform 326"/>
              <p:cNvSpPr>
                <a:spLocks/>
              </p:cNvSpPr>
              <p:nvPr/>
            </p:nvSpPr>
            <p:spPr bwMode="auto">
              <a:xfrm>
                <a:off x="4963" y="1234"/>
                <a:ext cx="7" cy="16"/>
              </a:xfrm>
              <a:custGeom>
                <a:avLst/>
                <a:gdLst>
                  <a:gd name="T0" fmla="*/ 28 w 28"/>
                  <a:gd name="T1" fmla="*/ 0 h 65"/>
                  <a:gd name="T2" fmla="*/ 22 w 28"/>
                  <a:gd name="T3" fmla="*/ 15 h 65"/>
                  <a:gd name="T4" fmla="*/ 18 w 28"/>
                  <a:gd name="T5" fmla="*/ 32 h 65"/>
                  <a:gd name="T6" fmla="*/ 11 w 28"/>
                  <a:gd name="T7" fmla="*/ 50 h 65"/>
                  <a:gd name="T8" fmla="*/ 0 w 28"/>
                  <a:gd name="T9" fmla="*/ 65 h 65"/>
                  <a:gd name="T10" fmla="*/ 2 w 28"/>
                  <a:gd name="T11" fmla="*/ 46 h 65"/>
                  <a:gd name="T12" fmla="*/ 9 w 28"/>
                  <a:gd name="T13" fmla="*/ 29 h 65"/>
                  <a:gd name="T14" fmla="*/ 17 w 28"/>
                  <a:gd name="T15" fmla="*/ 14 h 65"/>
                  <a:gd name="T16" fmla="*/ 28 w 28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5">
                    <a:moveTo>
                      <a:pt x="28" y="0"/>
                    </a:moveTo>
                    <a:lnTo>
                      <a:pt x="22" y="15"/>
                    </a:lnTo>
                    <a:lnTo>
                      <a:pt x="18" y="32"/>
                    </a:lnTo>
                    <a:lnTo>
                      <a:pt x="11" y="50"/>
                    </a:lnTo>
                    <a:lnTo>
                      <a:pt x="0" y="65"/>
                    </a:lnTo>
                    <a:lnTo>
                      <a:pt x="2" y="46"/>
                    </a:lnTo>
                    <a:lnTo>
                      <a:pt x="9" y="29"/>
                    </a:lnTo>
                    <a:lnTo>
                      <a:pt x="17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3" name="Freeform 327"/>
              <p:cNvSpPr>
                <a:spLocks/>
              </p:cNvSpPr>
              <p:nvPr/>
            </p:nvSpPr>
            <p:spPr bwMode="auto">
              <a:xfrm>
                <a:off x="5031" y="1236"/>
                <a:ext cx="9" cy="28"/>
              </a:xfrm>
              <a:custGeom>
                <a:avLst/>
                <a:gdLst>
                  <a:gd name="T0" fmla="*/ 3 w 36"/>
                  <a:gd name="T1" fmla="*/ 112 h 112"/>
                  <a:gd name="T2" fmla="*/ 0 w 36"/>
                  <a:gd name="T3" fmla="*/ 112 h 112"/>
                  <a:gd name="T4" fmla="*/ 0 w 36"/>
                  <a:gd name="T5" fmla="*/ 97 h 112"/>
                  <a:gd name="T6" fmla="*/ 2 w 36"/>
                  <a:gd name="T7" fmla="*/ 82 h 112"/>
                  <a:gd name="T8" fmla="*/ 5 w 36"/>
                  <a:gd name="T9" fmla="*/ 68 h 112"/>
                  <a:gd name="T10" fmla="*/ 10 w 36"/>
                  <a:gd name="T11" fmla="*/ 53 h 112"/>
                  <a:gd name="T12" fmla="*/ 16 w 36"/>
                  <a:gd name="T13" fmla="*/ 39 h 112"/>
                  <a:gd name="T14" fmla="*/ 23 w 36"/>
                  <a:gd name="T15" fmla="*/ 26 h 112"/>
                  <a:gd name="T16" fmla="*/ 30 w 36"/>
                  <a:gd name="T17" fmla="*/ 13 h 112"/>
                  <a:gd name="T18" fmla="*/ 36 w 36"/>
                  <a:gd name="T19" fmla="*/ 0 h 112"/>
                  <a:gd name="T20" fmla="*/ 30 w 36"/>
                  <a:gd name="T21" fmla="*/ 26 h 112"/>
                  <a:gd name="T22" fmla="*/ 20 w 36"/>
                  <a:gd name="T23" fmla="*/ 52 h 112"/>
                  <a:gd name="T24" fmla="*/ 10 w 36"/>
                  <a:gd name="T25" fmla="*/ 82 h 112"/>
                  <a:gd name="T26" fmla="*/ 3 w 36"/>
                  <a:gd name="T2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112">
                    <a:moveTo>
                      <a:pt x="3" y="112"/>
                    </a:moveTo>
                    <a:lnTo>
                      <a:pt x="0" y="112"/>
                    </a:lnTo>
                    <a:lnTo>
                      <a:pt x="0" y="97"/>
                    </a:lnTo>
                    <a:lnTo>
                      <a:pt x="2" y="82"/>
                    </a:lnTo>
                    <a:lnTo>
                      <a:pt x="5" y="68"/>
                    </a:lnTo>
                    <a:lnTo>
                      <a:pt x="10" y="53"/>
                    </a:lnTo>
                    <a:lnTo>
                      <a:pt x="16" y="39"/>
                    </a:lnTo>
                    <a:lnTo>
                      <a:pt x="23" y="26"/>
                    </a:lnTo>
                    <a:lnTo>
                      <a:pt x="30" y="13"/>
                    </a:lnTo>
                    <a:lnTo>
                      <a:pt x="36" y="0"/>
                    </a:lnTo>
                    <a:lnTo>
                      <a:pt x="30" y="26"/>
                    </a:lnTo>
                    <a:lnTo>
                      <a:pt x="20" y="52"/>
                    </a:lnTo>
                    <a:lnTo>
                      <a:pt x="10" y="82"/>
                    </a:lnTo>
                    <a:lnTo>
                      <a:pt x="3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4" name="Freeform 328"/>
              <p:cNvSpPr>
                <a:spLocks/>
              </p:cNvSpPr>
              <p:nvPr/>
            </p:nvSpPr>
            <p:spPr bwMode="auto">
              <a:xfrm>
                <a:off x="4782" y="1238"/>
                <a:ext cx="4" cy="55"/>
              </a:xfrm>
              <a:custGeom>
                <a:avLst/>
                <a:gdLst>
                  <a:gd name="T0" fmla="*/ 10 w 17"/>
                  <a:gd name="T1" fmla="*/ 222 h 222"/>
                  <a:gd name="T2" fmla="*/ 0 w 17"/>
                  <a:gd name="T3" fmla="*/ 208 h 222"/>
                  <a:gd name="T4" fmla="*/ 6 w 17"/>
                  <a:gd name="T5" fmla="*/ 156 h 222"/>
                  <a:gd name="T6" fmla="*/ 9 w 17"/>
                  <a:gd name="T7" fmla="*/ 104 h 222"/>
                  <a:gd name="T8" fmla="*/ 11 w 17"/>
                  <a:gd name="T9" fmla="*/ 51 h 222"/>
                  <a:gd name="T10" fmla="*/ 14 w 17"/>
                  <a:gd name="T11" fmla="*/ 0 h 222"/>
                  <a:gd name="T12" fmla="*/ 17 w 17"/>
                  <a:gd name="T13" fmla="*/ 53 h 222"/>
                  <a:gd name="T14" fmla="*/ 16 w 17"/>
                  <a:gd name="T15" fmla="*/ 109 h 222"/>
                  <a:gd name="T16" fmla="*/ 13 w 17"/>
                  <a:gd name="T17" fmla="*/ 165 h 222"/>
                  <a:gd name="T18" fmla="*/ 10 w 17"/>
                  <a:gd name="T1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22">
                    <a:moveTo>
                      <a:pt x="10" y="222"/>
                    </a:moveTo>
                    <a:lnTo>
                      <a:pt x="0" y="208"/>
                    </a:lnTo>
                    <a:lnTo>
                      <a:pt x="6" y="156"/>
                    </a:lnTo>
                    <a:lnTo>
                      <a:pt x="9" y="104"/>
                    </a:lnTo>
                    <a:lnTo>
                      <a:pt x="11" y="51"/>
                    </a:lnTo>
                    <a:lnTo>
                      <a:pt x="14" y="0"/>
                    </a:lnTo>
                    <a:lnTo>
                      <a:pt x="17" y="53"/>
                    </a:lnTo>
                    <a:lnTo>
                      <a:pt x="16" y="109"/>
                    </a:lnTo>
                    <a:lnTo>
                      <a:pt x="13" y="165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5" name="Freeform 329"/>
              <p:cNvSpPr>
                <a:spLocks/>
              </p:cNvSpPr>
              <p:nvPr/>
            </p:nvSpPr>
            <p:spPr bwMode="auto">
              <a:xfrm>
                <a:off x="4794" y="1239"/>
                <a:ext cx="1" cy="5"/>
              </a:xfrm>
              <a:custGeom>
                <a:avLst/>
                <a:gdLst>
                  <a:gd name="T0" fmla="*/ 7 w 7"/>
                  <a:gd name="T1" fmla="*/ 21 h 21"/>
                  <a:gd name="T2" fmla="*/ 0 w 7"/>
                  <a:gd name="T3" fmla="*/ 0 h 21"/>
                  <a:gd name="T4" fmla="*/ 7 w 7"/>
                  <a:gd name="T5" fmla="*/ 9 h 21"/>
                  <a:gd name="T6" fmla="*/ 7 w 7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1">
                    <a:moveTo>
                      <a:pt x="7" y="21"/>
                    </a:moveTo>
                    <a:lnTo>
                      <a:pt x="0" y="0"/>
                    </a:lnTo>
                    <a:lnTo>
                      <a:pt x="7" y="9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6" name="Freeform 330"/>
              <p:cNvSpPr>
                <a:spLocks/>
              </p:cNvSpPr>
              <p:nvPr/>
            </p:nvSpPr>
            <p:spPr bwMode="auto">
              <a:xfrm>
                <a:off x="4978" y="1240"/>
                <a:ext cx="9" cy="22"/>
              </a:xfrm>
              <a:custGeom>
                <a:avLst/>
                <a:gdLst>
                  <a:gd name="T0" fmla="*/ 35 w 35"/>
                  <a:gd name="T1" fmla="*/ 6 h 91"/>
                  <a:gd name="T2" fmla="*/ 30 w 35"/>
                  <a:gd name="T3" fmla="*/ 17 h 91"/>
                  <a:gd name="T4" fmla="*/ 26 w 35"/>
                  <a:gd name="T5" fmla="*/ 28 h 91"/>
                  <a:gd name="T6" fmla="*/ 22 w 35"/>
                  <a:gd name="T7" fmla="*/ 38 h 91"/>
                  <a:gd name="T8" fmla="*/ 20 w 35"/>
                  <a:gd name="T9" fmla="*/ 50 h 91"/>
                  <a:gd name="T10" fmla="*/ 15 w 35"/>
                  <a:gd name="T11" fmla="*/ 60 h 91"/>
                  <a:gd name="T12" fmla="*/ 11 w 35"/>
                  <a:gd name="T13" fmla="*/ 72 h 91"/>
                  <a:gd name="T14" fmla="*/ 6 w 35"/>
                  <a:gd name="T15" fmla="*/ 81 h 91"/>
                  <a:gd name="T16" fmla="*/ 0 w 35"/>
                  <a:gd name="T17" fmla="*/ 91 h 91"/>
                  <a:gd name="T18" fmla="*/ 2 w 35"/>
                  <a:gd name="T19" fmla="*/ 68 h 91"/>
                  <a:gd name="T20" fmla="*/ 9 w 35"/>
                  <a:gd name="T21" fmla="*/ 45 h 91"/>
                  <a:gd name="T22" fmla="*/ 18 w 35"/>
                  <a:gd name="T23" fmla="*/ 22 h 91"/>
                  <a:gd name="T24" fmla="*/ 29 w 35"/>
                  <a:gd name="T25" fmla="*/ 0 h 91"/>
                  <a:gd name="T26" fmla="*/ 35 w 35"/>
                  <a:gd name="T27" fmla="*/ 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91">
                    <a:moveTo>
                      <a:pt x="35" y="6"/>
                    </a:moveTo>
                    <a:lnTo>
                      <a:pt x="30" y="17"/>
                    </a:lnTo>
                    <a:lnTo>
                      <a:pt x="26" y="28"/>
                    </a:lnTo>
                    <a:lnTo>
                      <a:pt x="22" y="38"/>
                    </a:lnTo>
                    <a:lnTo>
                      <a:pt x="20" y="50"/>
                    </a:lnTo>
                    <a:lnTo>
                      <a:pt x="15" y="60"/>
                    </a:lnTo>
                    <a:lnTo>
                      <a:pt x="11" y="72"/>
                    </a:lnTo>
                    <a:lnTo>
                      <a:pt x="6" y="81"/>
                    </a:lnTo>
                    <a:lnTo>
                      <a:pt x="0" y="91"/>
                    </a:lnTo>
                    <a:lnTo>
                      <a:pt x="2" y="68"/>
                    </a:lnTo>
                    <a:lnTo>
                      <a:pt x="9" y="45"/>
                    </a:lnTo>
                    <a:lnTo>
                      <a:pt x="18" y="22"/>
                    </a:lnTo>
                    <a:lnTo>
                      <a:pt x="29" y="0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7" name="Freeform 331"/>
              <p:cNvSpPr>
                <a:spLocks/>
              </p:cNvSpPr>
              <p:nvPr/>
            </p:nvSpPr>
            <p:spPr bwMode="auto">
              <a:xfrm>
                <a:off x="5037" y="1245"/>
                <a:ext cx="9" cy="28"/>
              </a:xfrm>
              <a:custGeom>
                <a:avLst/>
                <a:gdLst>
                  <a:gd name="T0" fmla="*/ 2 w 36"/>
                  <a:gd name="T1" fmla="*/ 110 h 110"/>
                  <a:gd name="T2" fmla="*/ 0 w 36"/>
                  <a:gd name="T3" fmla="*/ 96 h 110"/>
                  <a:gd name="T4" fmla="*/ 0 w 36"/>
                  <a:gd name="T5" fmla="*/ 82 h 110"/>
                  <a:gd name="T6" fmla="*/ 3 w 36"/>
                  <a:gd name="T7" fmla="*/ 68 h 110"/>
                  <a:gd name="T8" fmla="*/ 9 w 36"/>
                  <a:gd name="T9" fmla="*/ 55 h 110"/>
                  <a:gd name="T10" fmla="*/ 15 w 36"/>
                  <a:gd name="T11" fmla="*/ 41 h 110"/>
                  <a:gd name="T12" fmla="*/ 23 w 36"/>
                  <a:gd name="T13" fmla="*/ 27 h 110"/>
                  <a:gd name="T14" fmla="*/ 30 w 36"/>
                  <a:gd name="T15" fmla="*/ 14 h 110"/>
                  <a:gd name="T16" fmla="*/ 36 w 36"/>
                  <a:gd name="T17" fmla="*/ 0 h 110"/>
                  <a:gd name="T18" fmla="*/ 2 w 36"/>
                  <a:gd name="T1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10">
                    <a:moveTo>
                      <a:pt x="2" y="110"/>
                    </a:moveTo>
                    <a:lnTo>
                      <a:pt x="0" y="96"/>
                    </a:lnTo>
                    <a:lnTo>
                      <a:pt x="0" y="82"/>
                    </a:lnTo>
                    <a:lnTo>
                      <a:pt x="3" y="68"/>
                    </a:lnTo>
                    <a:lnTo>
                      <a:pt x="9" y="55"/>
                    </a:lnTo>
                    <a:lnTo>
                      <a:pt x="15" y="41"/>
                    </a:lnTo>
                    <a:lnTo>
                      <a:pt x="23" y="27"/>
                    </a:lnTo>
                    <a:lnTo>
                      <a:pt x="30" y="14"/>
                    </a:lnTo>
                    <a:lnTo>
                      <a:pt x="36" y="0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8" name="Freeform 332"/>
              <p:cNvSpPr>
                <a:spLocks/>
              </p:cNvSpPr>
              <p:nvPr/>
            </p:nvSpPr>
            <p:spPr bwMode="auto">
              <a:xfrm>
                <a:off x="4985" y="1249"/>
                <a:ext cx="7" cy="19"/>
              </a:xfrm>
              <a:custGeom>
                <a:avLst/>
                <a:gdLst>
                  <a:gd name="T0" fmla="*/ 7 w 31"/>
                  <a:gd name="T1" fmla="*/ 79 h 79"/>
                  <a:gd name="T2" fmla="*/ 0 w 31"/>
                  <a:gd name="T3" fmla="*/ 79 h 79"/>
                  <a:gd name="T4" fmla="*/ 4 w 31"/>
                  <a:gd name="T5" fmla="*/ 57 h 79"/>
                  <a:gd name="T6" fmla="*/ 11 w 31"/>
                  <a:gd name="T7" fmla="*/ 37 h 79"/>
                  <a:gd name="T8" fmla="*/ 21 w 31"/>
                  <a:gd name="T9" fmla="*/ 18 h 79"/>
                  <a:gd name="T10" fmla="*/ 31 w 31"/>
                  <a:gd name="T11" fmla="*/ 0 h 79"/>
                  <a:gd name="T12" fmla="*/ 7 w 31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79">
                    <a:moveTo>
                      <a:pt x="7" y="79"/>
                    </a:moveTo>
                    <a:lnTo>
                      <a:pt x="0" y="79"/>
                    </a:lnTo>
                    <a:lnTo>
                      <a:pt x="4" y="57"/>
                    </a:lnTo>
                    <a:lnTo>
                      <a:pt x="11" y="37"/>
                    </a:lnTo>
                    <a:lnTo>
                      <a:pt x="21" y="18"/>
                    </a:lnTo>
                    <a:lnTo>
                      <a:pt x="31" y="0"/>
                    </a:lnTo>
                    <a:lnTo>
                      <a:pt x="7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9" name="Freeform 333"/>
              <p:cNvSpPr>
                <a:spLocks/>
              </p:cNvSpPr>
              <p:nvPr/>
            </p:nvSpPr>
            <p:spPr bwMode="auto">
              <a:xfrm>
                <a:off x="5047" y="1251"/>
                <a:ext cx="8" cy="22"/>
              </a:xfrm>
              <a:custGeom>
                <a:avLst/>
                <a:gdLst>
                  <a:gd name="T0" fmla="*/ 0 w 32"/>
                  <a:gd name="T1" fmla="*/ 89 h 89"/>
                  <a:gd name="T2" fmla="*/ 6 w 32"/>
                  <a:gd name="T3" fmla="*/ 66 h 89"/>
                  <a:gd name="T4" fmla="*/ 12 w 32"/>
                  <a:gd name="T5" fmla="*/ 43 h 89"/>
                  <a:gd name="T6" fmla="*/ 20 w 32"/>
                  <a:gd name="T7" fmla="*/ 21 h 89"/>
                  <a:gd name="T8" fmla="*/ 31 w 32"/>
                  <a:gd name="T9" fmla="*/ 0 h 89"/>
                  <a:gd name="T10" fmla="*/ 32 w 32"/>
                  <a:gd name="T11" fmla="*/ 12 h 89"/>
                  <a:gd name="T12" fmla="*/ 30 w 32"/>
                  <a:gd name="T13" fmla="*/ 22 h 89"/>
                  <a:gd name="T14" fmla="*/ 25 w 32"/>
                  <a:gd name="T15" fmla="*/ 34 h 89"/>
                  <a:gd name="T16" fmla="*/ 20 w 32"/>
                  <a:gd name="T17" fmla="*/ 45 h 89"/>
                  <a:gd name="T18" fmla="*/ 14 w 32"/>
                  <a:gd name="T19" fmla="*/ 57 h 89"/>
                  <a:gd name="T20" fmla="*/ 8 w 32"/>
                  <a:gd name="T21" fmla="*/ 67 h 89"/>
                  <a:gd name="T22" fmla="*/ 4 w 32"/>
                  <a:gd name="T23" fmla="*/ 79 h 89"/>
                  <a:gd name="T24" fmla="*/ 0 w 32"/>
                  <a:gd name="T2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89">
                    <a:moveTo>
                      <a:pt x="0" y="89"/>
                    </a:moveTo>
                    <a:lnTo>
                      <a:pt x="6" y="66"/>
                    </a:lnTo>
                    <a:lnTo>
                      <a:pt x="12" y="43"/>
                    </a:lnTo>
                    <a:lnTo>
                      <a:pt x="20" y="21"/>
                    </a:lnTo>
                    <a:lnTo>
                      <a:pt x="31" y="0"/>
                    </a:lnTo>
                    <a:lnTo>
                      <a:pt x="32" y="12"/>
                    </a:lnTo>
                    <a:lnTo>
                      <a:pt x="30" y="22"/>
                    </a:lnTo>
                    <a:lnTo>
                      <a:pt x="25" y="34"/>
                    </a:lnTo>
                    <a:lnTo>
                      <a:pt x="20" y="45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4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0" name="Freeform 334"/>
              <p:cNvSpPr>
                <a:spLocks/>
              </p:cNvSpPr>
              <p:nvPr/>
            </p:nvSpPr>
            <p:spPr bwMode="auto">
              <a:xfrm>
                <a:off x="4791" y="1254"/>
                <a:ext cx="4" cy="52"/>
              </a:xfrm>
              <a:custGeom>
                <a:avLst/>
                <a:gdLst>
                  <a:gd name="T0" fmla="*/ 17 w 17"/>
                  <a:gd name="T1" fmla="*/ 210 h 210"/>
                  <a:gd name="T2" fmla="*/ 0 w 17"/>
                  <a:gd name="T3" fmla="*/ 191 h 210"/>
                  <a:gd name="T4" fmla="*/ 3 w 17"/>
                  <a:gd name="T5" fmla="*/ 0 h 210"/>
                  <a:gd name="T6" fmla="*/ 15 w 17"/>
                  <a:gd name="T7" fmla="*/ 16 h 210"/>
                  <a:gd name="T8" fmla="*/ 17 w 17"/>
                  <a:gd name="T9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0">
                    <a:moveTo>
                      <a:pt x="17" y="210"/>
                    </a:moveTo>
                    <a:lnTo>
                      <a:pt x="0" y="191"/>
                    </a:lnTo>
                    <a:lnTo>
                      <a:pt x="3" y="0"/>
                    </a:lnTo>
                    <a:lnTo>
                      <a:pt x="15" y="16"/>
                    </a:lnTo>
                    <a:lnTo>
                      <a:pt x="17" y="2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1" name="Freeform 335"/>
              <p:cNvSpPr>
                <a:spLocks/>
              </p:cNvSpPr>
              <p:nvPr/>
            </p:nvSpPr>
            <p:spPr bwMode="auto">
              <a:xfrm>
                <a:off x="5056" y="1257"/>
                <a:ext cx="5" cy="18"/>
              </a:xfrm>
              <a:custGeom>
                <a:avLst/>
                <a:gdLst>
                  <a:gd name="T0" fmla="*/ 1 w 21"/>
                  <a:gd name="T1" fmla="*/ 70 h 70"/>
                  <a:gd name="T2" fmla="*/ 0 w 21"/>
                  <a:gd name="T3" fmla="*/ 54 h 70"/>
                  <a:gd name="T4" fmla="*/ 2 w 21"/>
                  <a:gd name="T5" fmla="*/ 34 h 70"/>
                  <a:gd name="T6" fmla="*/ 9 w 21"/>
                  <a:gd name="T7" fmla="*/ 16 h 70"/>
                  <a:gd name="T8" fmla="*/ 21 w 21"/>
                  <a:gd name="T9" fmla="*/ 0 h 70"/>
                  <a:gd name="T10" fmla="*/ 1 w 21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0">
                    <a:moveTo>
                      <a:pt x="1" y="70"/>
                    </a:moveTo>
                    <a:lnTo>
                      <a:pt x="0" y="54"/>
                    </a:lnTo>
                    <a:lnTo>
                      <a:pt x="2" y="34"/>
                    </a:lnTo>
                    <a:lnTo>
                      <a:pt x="9" y="16"/>
                    </a:lnTo>
                    <a:lnTo>
                      <a:pt x="21" y="0"/>
                    </a:lnTo>
                    <a:lnTo>
                      <a:pt x="1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2" name="Freeform 336"/>
              <p:cNvSpPr>
                <a:spLocks/>
              </p:cNvSpPr>
              <p:nvPr/>
            </p:nvSpPr>
            <p:spPr bwMode="auto">
              <a:xfrm>
                <a:off x="4993" y="1262"/>
                <a:ext cx="3" cy="8"/>
              </a:xfrm>
              <a:custGeom>
                <a:avLst/>
                <a:gdLst>
                  <a:gd name="T0" fmla="*/ 7 w 12"/>
                  <a:gd name="T1" fmla="*/ 32 h 32"/>
                  <a:gd name="T2" fmla="*/ 0 w 12"/>
                  <a:gd name="T3" fmla="*/ 32 h 32"/>
                  <a:gd name="T4" fmla="*/ 7 w 12"/>
                  <a:gd name="T5" fmla="*/ 0 h 32"/>
                  <a:gd name="T6" fmla="*/ 9 w 12"/>
                  <a:gd name="T7" fmla="*/ 7 h 32"/>
                  <a:gd name="T8" fmla="*/ 12 w 12"/>
                  <a:gd name="T9" fmla="*/ 15 h 32"/>
                  <a:gd name="T10" fmla="*/ 12 w 12"/>
                  <a:gd name="T11" fmla="*/ 25 h 32"/>
                  <a:gd name="T12" fmla="*/ 7 w 12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2">
                    <a:moveTo>
                      <a:pt x="7" y="32"/>
                    </a:moveTo>
                    <a:lnTo>
                      <a:pt x="0" y="32"/>
                    </a:lnTo>
                    <a:lnTo>
                      <a:pt x="7" y="0"/>
                    </a:lnTo>
                    <a:lnTo>
                      <a:pt x="9" y="7"/>
                    </a:lnTo>
                    <a:lnTo>
                      <a:pt x="12" y="15"/>
                    </a:lnTo>
                    <a:lnTo>
                      <a:pt x="12" y="25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3" name="Freeform 337"/>
              <p:cNvSpPr>
                <a:spLocks/>
              </p:cNvSpPr>
              <p:nvPr/>
            </p:nvSpPr>
            <p:spPr bwMode="auto">
              <a:xfrm>
                <a:off x="4722" y="1265"/>
                <a:ext cx="14" cy="26"/>
              </a:xfrm>
              <a:custGeom>
                <a:avLst/>
                <a:gdLst>
                  <a:gd name="T0" fmla="*/ 55 w 55"/>
                  <a:gd name="T1" fmla="*/ 0 h 101"/>
                  <a:gd name="T2" fmla="*/ 45 w 55"/>
                  <a:gd name="T3" fmla="*/ 10 h 101"/>
                  <a:gd name="T4" fmla="*/ 38 w 55"/>
                  <a:gd name="T5" fmla="*/ 23 h 101"/>
                  <a:gd name="T6" fmla="*/ 34 w 55"/>
                  <a:gd name="T7" fmla="*/ 37 h 101"/>
                  <a:gd name="T8" fmla="*/ 29 w 55"/>
                  <a:gd name="T9" fmla="*/ 51 h 101"/>
                  <a:gd name="T10" fmla="*/ 25 w 55"/>
                  <a:gd name="T11" fmla="*/ 64 h 101"/>
                  <a:gd name="T12" fmla="*/ 19 w 55"/>
                  <a:gd name="T13" fmla="*/ 77 h 101"/>
                  <a:gd name="T14" fmla="*/ 11 w 55"/>
                  <a:gd name="T15" fmla="*/ 90 h 101"/>
                  <a:gd name="T16" fmla="*/ 0 w 55"/>
                  <a:gd name="T17" fmla="*/ 101 h 101"/>
                  <a:gd name="T18" fmla="*/ 2 w 55"/>
                  <a:gd name="T19" fmla="*/ 89 h 101"/>
                  <a:gd name="T20" fmla="*/ 5 w 55"/>
                  <a:gd name="T21" fmla="*/ 76 h 101"/>
                  <a:gd name="T22" fmla="*/ 10 w 55"/>
                  <a:gd name="T23" fmla="*/ 62 h 101"/>
                  <a:gd name="T24" fmla="*/ 17 w 55"/>
                  <a:gd name="T25" fmla="*/ 47 h 101"/>
                  <a:gd name="T26" fmla="*/ 25 w 55"/>
                  <a:gd name="T27" fmla="*/ 34 h 101"/>
                  <a:gd name="T28" fmla="*/ 34 w 55"/>
                  <a:gd name="T29" fmla="*/ 21 h 101"/>
                  <a:gd name="T30" fmla="*/ 44 w 55"/>
                  <a:gd name="T31" fmla="*/ 9 h 101"/>
                  <a:gd name="T32" fmla="*/ 55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5" y="0"/>
                    </a:moveTo>
                    <a:lnTo>
                      <a:pt x="45" y="10"/>
                    </a:lnTo>
                    <a:lnTo>
                      <a:pt x="38" y="23"/>
                    </a:lnTo>
                    <a:lnTo>
                      <a:pt x="34" y="37"/>
                    </a:lnTo>
                    <a:lnTo>
                      <a:pt x="29" y="51"/>
                    </a:lnTo>
                    <a:lnTo>
                      <a:pt x="25" y="64"/>
                    </a:lnTo>
                    <a:lnTo>
                      <a:pt x="19" y="77"/>
                    </a:lnTo>
                    <a:lnTo>
                      <a:pt x="11" y="90"/>
                    </a:lnTo>
                    <a:lnTo>
                      <a:pt x="0" y="101"/>
                    </a:lnTo>
                    <a:lnTo>
                      <a:pt x="2" y="89"/>
                    </a:lnTo>
                    <a:lnTo>
                      <a:pt x="5" y="76"/>
                    </a:lnTo>
                    <a:lnTo>
                      <a:pt x="10" y="62"/>
                    </a:lnTo>
                    <a:lnTo>
                      <a:pt x="17" y="47"/>
                    </a:lnTo>
                    <a:lnTo>
                      <a:pt x="25" y="34"/>
                    </a:lnTo>
                    <a:lnTo>
                      <a:pt x="34" y="21"/>
                    </a:lnTo>
                    <a:lnTo>
                      <a:pt x="44" y="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4" name="Freeform 338"/>
              <p:cNvSpPr>
                <a:spLocks/>
              </p:cNvSpPr>
              <p:nvPr/>
            </p:nvSpPr>
            <p:spPr bwMode="auto">
              <a:xfrm>
                <a:off x="4837" y="1268"/>
                <a:ext cx="13" cy="23"/>
              </a:xfrm>
              <a:custGeom>
                <a:avLst/>
                <a:gdLst>
                  <a:gd name="T0" fmla="*/ 0 w 52"/>
                  <a:gd name="T1" fmla="*/ 92 h 92"/>
                  <a:gd name="T2" fmla="*/ 5 w 52"/>
                  <a:gd name="T3" fmla="*/ 81 h 92"/>
                  <a:gd name="T4" fmla="*/ 9 w 52"/>
                  <a:gd name="T5" fmla="*/ 68 h 92"/>
                  <a:gd name="T6" fmla="*/ 15 w 52"/>
                  <a:gd name="T7" fmla="*/ 57 h 92"/>
                  <a:gd name="T8" fmla="*/ 22 w 52"/>
                  <a:gd name="T9" fmla="*/ 45 h 92"/>
                  <a:gd name="T10" fmla="*/ 29 w 52"/>
                  <a:gd name="T11" fmla="*/ 34 h 92"/>
                  <a:gd name="T12" fmla="*/ 36 w 52"/>
                  <a:gd name="T13" fmla="*/ 22 h 92"/>
                  <a:gd name="T14" fmla="*/ 44 w 52"/>
                  <a:gd name="T15" fmla="*/ 11 h 92"/>
                  <a:gd name="T16" fmla="*/ 52 w 52"/>
                  <a:gd name="T17" fmla="*/ 0 h 92"/>
                  <a:gd name="T18" fmla="*/ 0 w 52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92">
                    <a:moveTo>
                      <a:pt x="0" y="92"/>
                    </a:moveTo>
                    <a:lnTo>
                      <a:pt x="5" y="81"/>
                    </a:lnTo>
                    <a:lnTo>
                      <a:pt x="9" y="68"/>
                    </a:lnTo>
                    <a:lnTo>
                      <a:pt x="15" y="57"/>
                    </a:lnTo>
                    <a:lnTo>
                      <a:pt x="22" y="45"/>
                    </a:lnTo>
                    <a:lnTo>
                      <a:pt x="29" y="34"/>
                    </a:lnTo>
                    <a:lnTo>
                      <a:pt x="36" y="22"/>
                    </a:lnTo>
                    <a:lnTo>
                      <a:pt x="44" y="11"/>
                    </a:lnTo>
                    <a:lnTo>
                      <a:pt x="5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5" name="Freeform 339"/>
              <p:cNvSpPr>
                <a:spLocks/>
              </p:cNvSpPr>
              <p:nvPr/>
            </p:nvSpPr>
            <p:spPr bwMode="auto">
              <a:xfrm>
                <a:off x="4722" y="1270"/>
                <a:ext cx="21" cy="43"/>
              </a:xfrm>
              <a:custGeom>
                <a:avLst/>
                <a:gdLst>
                  <a:gd name="T0" fmla="*/ 0 w 81"/>
                  <a:gd name="T1" fmla="*/ 171 h 171"/>
                  <a:gd name="T2" fmla="*/ 0 w 81"/>
                  <a:gd name="T3" fmla="*/ 152 h 171"/>
                  <a:gd name="T4" fmla="*/ 11 w 81"/>
                  <a:gd name="T5" fmla="*/ 133 h 171"/>
                  <a:gd name="T6" fmla="*/ 21 w 81"/>
                  <a:gd name="T7" fmla="*/ 115 h 171"/>
                  <a:gd name="T8" fmla="*/ 30 w 81"/>
                  <a:gd name="T9" fmla="*/ 95 h 171"/>
                  <a:gd name="T10" fmla="*/ 40 w 81"/>
                  <a:gd name="T11" fmla="*/ 76 h 171"/>
                  <a:gd name="T12" fmla="*/ 49 w 81"/>
                  <a:gd name="T13" fmla="*/ 56 h 171"/>
                  <a:gd name="T14" fmla="*/ 58 w 81"/>
                  <a:gd name="T15" fmla="*/ 36 h 171"/>
                  <a:gd name="T16" fmla="*/ 68 w 81"/>
                  <a:gd name="T17" fmla="*/ 18 h 171"/>
                  <a:gd name="T18" fmla="*/ 81 w 81"/>
                  <a:gd name="T19" fmla="*/ 0 h 171"/>
                  <a:gd name="T20" fmla="*/ 73 w 81"/>
                  <a:gd name="T21" fmla="*/ 20 h 171"/>
                  <a:gd name="T22" fmla="*/ 66 w 81"/>
                  <a:gd name="T23" fmla="*/ 42 h 171"/>
                  <a:gd name="T24" fmla="*/ 58 w 81"/>
                  <a:gd name="T25" fmla="*/ 65 h 171"/>
                  <a:gd name="T26" fmla="*/ 50 w 81"/>
                  <a:gd name="T27" fmla="*/ 88 h 171"/>
                  <a:gd name="T28" fmla="*/ 41 w 81"/>
                  <a:gd name="T29" fmla="*/ 111 h 171"/>
                  <a:gd name="T30" fmla="*/ 29 w 81"/>
                  <a:gd name="T31" fmla="*/ 133 h 171"/>
                  <a:gd name="T32" fmla="*/ 15 w 81"/>
                  <a:gd name="T33" fmla="*/ 153 h 171"/>
                  <a:gd name="T34" fmla="*/ 0 w 81"/>
                  <a:gd name="T3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171">
                    <a:moveTo>
                      <a:pt x="0" y="171"/>
                    </a:moveTo>
                    <a:lnTo>
                      <a:pt x="0" y="152"/>
                    </a:lnTo>
                    <a:lnTo>
                      <a:pt x="11" y="133"/>
                    </a:lnTo>
                    <a:lnTo>
                      <a:pt x="21" y="115"/>
                    </a:lnTo>
                    <a:lnTo>
                      <a:pt x="30" y="95"/>
                    </a:lnTo>
                    <a:lnTo>
                      <a:pt x="40" y="76"/>
                    </a:lnTo>
                    <a:lnTo>
                      <a:pt x="49" y="56"/>
                    </a:lnTo>
                    <a:lnTo>
                      <a:pt x="58" y="36"/>
                    </a:lnTo>
                    <a:lnTo>
                      <a:pt x="68" y="18"/>
                    </a:lnTo>
                    <a:lnTo>
                      <a:pt x="81" y="0"/>
                    </a:lnTo>
                    <a:lnTo>
                      <a:pt x="73" y="20"/>
                    </a:lnTo>
                    <a:lnTo>
                      <a:pt x="66" y="42"/>
                    </a:lnTo>
                    <a:lnTo>
                      <a:pt x="58" y="65"/>
                    </a:lnTo>
                    <a:lnTo>
                      <a:pt x="50" y="88"/>
                    </a:lnTo>
                    <a:lnTo>
                      <a:pt x="41" y="111"/>
                    </a:lnTo>
                    <a:lnTo>
                      <a:pt x="29" y="133"/>
                    </a:lnTo>
                    <a:lnTo>
                      <a:pt x="15" y="153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6" name="Freeform 340"/>
              <p:cNvSpPr>
                <a:spLocks/>
              </p:cNvSpPr>
              <p:nvPr/>
            </p:nvSpPr>
            <p:spPr bwMode="auto">
              <a:xfrm>
                <a:off x="4830" y="1270"/>
                <a:ext cx="7" cy="17"/>
              </a:xfrm>
              <a:custGeom>
                <a:avLst/>
                <a:gdLst>
                  <a:gd name="T0" fmla="*/ 0 w 28"/>
                  <a:gd name="T1" fmla="*/ 65 h 65"/>
                  <a:gd name="T2" fmla="*/ 2 w 28"/>
                  <a:gd name="T3" fmla="*/ 46 h 65"/>
                  <a:gd name="T4" fmla="*/ 10 w 28"/>
                  <a:gd name="T5" fmla="*/ 31 h 65"/>
                  <a:gd name="T6" fmla="*/ 20 w 28"/>
                  <a:gd name="T7" fmla="*/ 16 h 65"/>
                  <a:gd name="T8" fmla="*/ 28 w 28"/>
                  <a:gd name="T9" fmla="*/ 0 h 65"/>
                  <a:gd name="T10" fmla="*/ 28 w 28"/>
                  <a:gd name="T11" fmla="*/ 16 h 65"/>
                  <a:gd name="T12" fmla="*/ 21 w 28"/>
                  <a:gd name="T13" fmla="*/ 32 h 65"/>
                  <a:gd name="T14" fmla="*/ 11 w 28"/>
                  <a:gd name="T15" fmla="*/ 49 h 65"/>
                  <a:gd name="T16" fmla="*/ 0 w 28"/>
                  <a:gd name="T1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5">
                    <a:moveTo>
                      <a:pt x="0" y="65"/>
                    </a:moveTo>
                    <a:lnTo>
                      <a:pt x="2" y="46"/>
                    </a:lnTo>
                    <a:lnTo>
                      <a:pt x="10" y="31"/>
                    </a:lnTo>
                    <a:lnTo>
                      <a:pt x="20" y="16"/>
                    </a:lnTo>
                    <a:lnTo>
                      <a:pt x="28" y="0"/>
                    </a:lnTo>
                    <a:lnTo>
                      <a:pt x="28" y="16"/>
                    </a:lnTo>
                    <a:lnTo>
                      <a:pt x="21" y="32"/>
                    </a:lnTo>
                    <a:lnTo>
                      <a:pt x="11" y="49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7" name="Freeform 341"/>
              <p:cNvSpPr>
                <a:spLocks/>
              </p:cNvSpPr>
              <p:nvPr/>
            </p:nvSpPr>
            <p:spPr bwMode="auto">
              <a:xfrm>
                <a:off x="4801" y="1274"/>
                <a:ext cx="3" cy="43"/>
              </a:xfrm>
              <a:custGeom>
                <a:avLst/>
                <a:gdLst>
                  <a:gd name="T0" fmla="*/ 13 w 13"/>
                  <a:gd name="T1" fmla="*/ 171 h 171"/>
                  <a:gd name="T2" fmla="*/ 4 w 13"/>
                  <a:gd name="T3" fmla="*/ 161 h 171"/>
                  <a:gd name="T4" fmla="*/ 0 w 13"/>
                  <a:gd name="T5" fmla="*/ 0 h 171"/>
                  <a:gd name="T6" fmla="*/ 6 w 13"/>
                  <a:gd name="T7" fmla="*/ 40 h 171"/>
                  <a:gd name="T8" fmla="*/ 9 w 13"/>
                  <a:gd name="T9" fmla="*/ 84 h 171"/>
                  <a:gd name="T10" fmla="*/ 11 w 13"/>
                  <a:gd name="T11" fmla="*/ 128 h 171"/>
                  <a:gd name="T12" fmla="*/ 13 w 13"/>
                  <a:gd name="T1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1">
                    <a:moveTo>
                      <a:pt x="13" y="171"/>
                    </a:moveTo>
                    <a:lnTo>
                      <a:pt x="4" y="161"/>
                    </a:lnTo>
                    <a:lnTo>
                      <a:pt x="0" y="0"/>
                    </a:lnTo>
                    <a:lnTo>
                      <a:pt x="6" y="40"/>
                    </a:lnTo>
                    <a:lnTo>
                      <a:pt x="9" y="84"/>
                    </a:lnTo>
                    <a:lnTo>
                      <a:pt x="11" y="128"/>
                    </a:lnTo>
                    <a:lnTo>
                      <a:pt x="13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8" name="Freeform 342"/>
              <p:cNvSpPr>
                <a:spLocks/>
              </p:cNvSpPr>
              <p:nvPr/>
            </p:nvSpPr>
            <p:spPr bwMode="auto">
              <a:xfrm>
                <a:off x="4846" y="1276"/>
                <a:ext cx="11" cy="16"/>
              </a:xfrm>
              <a:custGeom>
                <a:avLst/>
                <a:gdLst>
                  <a:gd name="T0" fmla="*/ 0 w 41"/>
                  <a:gd name="T1" fmla="*/ 63 h 63"/>
                  <a:gd name="T2" fmla="*/ 6 w 41"/>
                  <a:gd name="T3" fmla="*/ 55 h 63"/>
                  <a:gd name="T4" fmla="*/ 10 w 41"/>
                  <a:gd name="T5" fmla="*/ 47 h 63"/>
                  <a:gd name="T6" fmla="*/ 14 w 41"/>
                  <a:gd name="T7" fmla="*/ 38 h 63"/>
                  <a:gd name="T8" fmla="*/ 17 w 41"/>
                  <a:gd name="T9" fmla="*/ 29 h 63"/>
                  <a:gd name="T10" fmla="*/ 21 w 41"/>
                  <a:gd name="T11" fmla="*/ 20 h 63"/>
                  <a:gd name="T12" fmla="*/ 27 w 41"/>
                  <a:gd name="T13" fmla="*/ 12 h 63"/>
                  <a:gd name="T14" fmla="*/ 32 w 41"/>
                  <a:gd name="T15" fmla="*/ 5 h 63"/>
                  <a:gd name="T16" fmla="*/ 41 w 41"/>
                  <a:gd name="T17" fmla="*/ 0 h 63"/>
                  <a:gd name="T18" fmla="*/ 38 w 41"/>
                  <a:gd name="T19" fmla="*/ 9 h 63"/>
                  <a:gd name="T20" fmla="*/ 33 w 41"/>
                  <a:gd name="T21" fmla="*/ 17 h 63"/>
                  <a:gd name="T22" fmla="*/ 29 w 41"/>
                  <a:gd name="T23" fmla="*/ 26 h 63"/>
                  <a:gd name="T24" fmla="*/ 24 w 41"/>
                  <a:gd name="T25" fmla="*/ 35 h 63"/>
                  <a:gd name="T26" fmla="*/ 20 w 41"/>
                  <a:gd name="T27" fmla="*/ 43 h 63"/>
                  <a:gd name="T28" fmla="*/ 14 w 41"/>
                  <a:gd name="T29" fmla="*/ 52 h 63"/>
                  <a:gd name="T30" fmla="*/ 7 w 41"/>
                  <a:gd name="T31" fmla="*/ 57 h 63"/>
                  <a:gd name="T32" fmla="*/ 0 w 41"/>
                  <a:gd name="T3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63">
                    <a:moveTo>
                      <a:pt x="0" y="63"/>
                    </a:moveTo>
                    <a:lnTo>
                      <a:pt x="6" y="55"/>
                    </a:lnTo>
                    <a:lnTo>
                      <a:pt x="10" y="47"/>
                    </a:lnTo>
                    <a:lnTo>
                      <a:pt x="14" y="38"/>
                    </a:lnTo>
                    <a:lnTo>
                      <a:pt x="17" y="29"/>
                    </a:lnTo>
                    <a:lnTo>
                      <a:pt x="21" y="20"/>
                    </a:lnTo>
                    <a:lnTo>
                      <a:pt x="27" y="12"/>
                    </a:lnTo>
                    <a:lnTo>
                      <a:pt x="32" y="5"/>
                    </a:lnTo>
                    <a:lnTo>
                      <a:pt x="41" y="0"/>
                    </a:lnTo>
                    <a:lnTo>
                      <a:pt x="38" y="9"/>
                    </a:lnTo>
                    <a:lnTo>
                      <a:pt x="33" y="17"/>
                    </a:lnTo>
                    <a:lnTo>
                      <a:pt x="29" y="26"/>
                    </a:lnTo>
                    <a:lnTo>
                      <a:pt x="24" y="35"/>
                    </a:lnTo>
                    <a:lnTo>
                      <a:pt x="20" y="43"/>
                    </a:lnTo>
                    <a:lnTo>
                      <a:pt x="14" y="52"/>
                    </a:lnTo>
                    <a:lnTo>
                      <a:pt x="7" y="5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9" name="Freeform 343"/>
              <p:cNvSpPr>
                <a:spLocks/>
              </p:cNvSpPr>
              <p:nvPr/>
            </p:nvSpPr>
            <p:spPr bwMode="auto">
              <a:xfrm>
                <a:off x="4761" y="1279"/>
                <a:ext cx="8" cy="89"/>
              </a:xfrm>
              <a:custGeom>
                <a:avLst/>
                <a:gdLst>
                  <a:gd name="T0" fmla="*/ 31 w 31"/>
                  <a:gd name="T1" fmla="*/ 66 h 354"/>
                  <a:gd name="T2" fmla="*/ 20 w 31"/>
                  <a:gd name="T3" fmla="*/ 354 h 354"/>
                  <a:gd name="T4" fmla="*/ 4 w 31"/>
                  <a:gd name="T5" fmla="*/ 351 h 354"/>
                  <a:gd name="T6" fmla="*/ 7 w 31"/>
                  <a:gd name="T7" fmla="*/ 262 h 354"/>
                  <a:gd name="T8" fmla="*/ 6 w 31"/>
                  <a:gd name="T9" fmla="*/ 173 h 354"/>
                  <a:gd name="T10" fmla="*/ 2 w 31"/>
                  <a:gd name="T11" fmla="*/ 86 h 354"/>
                  <a:gd name="T12" fmla="*/ 0 w 31"/>
                  <a:gd name="T13" fmla="*/ 0 h 354"/>
                  <a:gd name="T14" fmla="*/ 10 w 31"/>
                  <a:gd name="T15" fmla="*/ 15 h 354"/>
                  <a:gd name="T16" fmla="*/ 17 w 31"/>
                  <a:gd name="T17" fmla="*/ 31 h 354"/>
                  <a:gd name="T18" fmla="*/ 24 w 31"/>
                  <a:gd name="T19" fmla="*/ 49 h 354"/>
                  <a:gd name="T20" fmla="*/ 31 w 31"/>
                  <a:gd name="T21" fmla="*/ 6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54">
                    <a:moveTo>
                      <a:pt x="31" y="66"/>
                    </a:moveTo>
                    <a:lnTo>
                      <a:pt x="20" y="354"/>
                    </a:lnTo>
                    <a:lnTo>
                      <a:pt x="4" y="351"/>
                    </a:lnTo>
                    <a:lnTo>
                      <a:pt x="7" y="262"/>
                    </a:lnTo>
                    <a:lnTo>
                      <a:pt x="6" y="173"/>
                    </a:lnTo>
                    <a:lnTo>
                      <a:pt x="2" y="86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17" y="31"/>
                    </a:lnTo>
                    <a:lnTo>
                      <a:pt x="24" y="49"/>
                    </a:lnTo>
                    <a:lnTo>
                      <a:pt x="31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0" name="Freeform 344"/>
              <p:cNvSpPr>
                <a:spLocks/>
              </p:cNvSpPr>
              <p:nvPr/>
            </p:nvSpPr>
            <p:spPr bwMode="auto">
              <a:xfrm>
                <a:off x="4727" y="1285"/>
                <a:ext cx="20" cy="49"/>
              </a:xfrm>
              <a:custGeom>
                <a:avLst/>
                <a:gdLst>
                  <a:gd name="T0" fmla="*/ 0 w 78"/>
                  <a:gd name="T1" fmla="*/ 198 h 198"/>
                  <a:gd name="T2" fmla="*/ 2 w 78"/>
                  <a:gd name="T3" fmla="*/ 173 h 198"/>
                  <a:gd name="T4" fmla="*/ 8 w 78"/>
                  <a:gd name="T5" fmla="*/ 148 h 198"/>
                  <a:gd name="T6" fmla="*/ 17 w 78"/>
                  <a:gd name="T7" fmla="*/ 124 h 198"/>
                  <a:gd name="T8" fmla="*/ 29 w 78"/>
                  <a:gd name="T9" fmla="*/ 98 h 198"/>
                  <a:gd name="T10" fmla="*/ 42 w 78"/>
                  <a:gd name="T11" fmla="*/ 74 h 198"/>
                  <a:gd name="T12" fmla="*/ 54 w 78"/>
                  <a:gd name="T13" fmla="*/ 50 h 198"/>
                  <a:gd name="T14" fmla="*/ 67 w 78"/>
                  <a:gd name="T15" fmla="*/ 24 h 198"/>
                  <a:gd name="T16" fmla="*/ 78 w 78"/>
                  <a:gd name="T17" fmla="*/ 0 h 198"/>
                  <a:gd name="T18" fmla="*/ 73 w 78"/>
                  <a:gd name="T19" fmla="*/ 26 h 198"/>
                  <a:gd name="T20" fmla="*/ 63 w 78"/>
                  <a:gd name="T21" fmla="*/ 50 h 198"/>
                  <a:gd name="T22" fmla="*/ 53 w 78"/>
                  <a:gd name="T23" fmla="*/ 74 h 198"/>
                  <a:gd name="T24" fmla="*/ 42 w 78"/>
                  <a:gd name="T25" fmla="*/ 98 h 198"/>
                  <a:gd name="T26" fmla="*/ 29 w 78"/>
                  <a:gd name="T27" fmla="*/ 122 h 198"/>
                  <a:gd name="T28" fmla="*/ 17 w 78"/>
                  <a:gd name="T29" fmla="*/ 147 h 198"/>
                  <a:gd name="T30" fmla="*/ 8 w 78"/>
                  <a:gd name="T31" fmla="*/ 172 h 198"/>
                  <a:gd name="T32" fmla="*/ 0 w 78"/>
                  <a:gd name="T3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98">
                    <a:moveTo>
                      <a:pt x="0" y="198"/>
                    </a:moveTo>
                    <a:lnTo>
                      <a:pt x="2" y="173"/>
                    </a:lnTo>
                    <a:lnTo>
                      <a:pt x="8" y="148"/>
                    </a:lnTo>
                    <a:lnTo>
                      <a:pt x="17" y="124"/>
                    </a:lnTo>
                    <a:lnTo>
                      <a:pt x="29" y="98"/>
                    </a:lnTo>
                    <a:lnTo>
                      <a:pt x="42" y="74"/>
                    </a:lnTo>
                    <a:lnTo>
                      <a:pt x="54" y="50"/>
                    </a:lnTo>
                    <a:lnTo>
                      <a:pt x="67" y="24"/>
                    </a:lnTo>
                    <a:lnTo>
                      <a:pt x="78" y="0"/>
                    </a:lnTo>
                    <a:lnTo>
                      <a:pt x="73" y="26"/>
                    </a:lnTo>
                    <a:lnTo>
                      <a:pt x="63" y="50"/>
                    </a:lnTo>
                    <a:lnTo>
                      <a:pt x="53" y="74"/>
                    </a:lnTo>
                    <a:lnTo>
                      <a:pt x="42" y="98"/>
                    </a:lnTo>
                    <a:lnTo>
                      <a:pt x="29" y="122"/>
                    </a:lnTo>
                    <a:lnTo>
                      <a:pt x="17" y="147"/>
                    </a:lnTo>
                    <a:lnTo>
                      <a:pt x="8" y="172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1" name="Freeform 345"/>
              <p:cNvSpPr>
                <a:spLocks/>
              </p:cNvSpPr>
              <p:nvPr/>
            </p:nvSpPr>
            <p:spPr bwMode="auto">
              <a:xfrm>
                <a:off x="4834" y="1294"/>
                <a:ext cx="1" cy="4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0 h 16"/>
                  <a:gd name="T4" fmla="*/ 6 w 7"/>
                  <a:gd name="T5" fmla="*/ 4 h 16"/>
                  <a:gd name="T6" fmla="*/ 5 w 7"/>
                  <a:gd name="T7" fmla="*/ 8 h 16"/>
                  <a:gd name="T8" fmla="*/ 4 w 7"/>
                  <a:gd name="T9" fmla="*/ 13 h 16"/>
                  <a:gd name="T10" fmla="*/ 0 w 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6"/>
                    </a:moveTo>
                    <a:lnTo>
                      <a:pt x="7" y="0"/>
                    </a:lnTo>
                    <a:lnTo>
                      <a:pt x="6" y="4"/>
                    </a:lnTo>
                    <a:lnTo>
                      <a:pt x="5" y="8"/>
                    </a:lnTo>
                    <a:lnTo>
                      <a:pt x="4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2" name="Freeform 346"/>
              <p:cNvSpPr>
                <a:spLocks/>
              </p:cNvSpPr>
              <p:nvPr/>
            </p:nvSpPr>
            <p:spPr bwMode="auto">
              <a:xfrm>
                <a:off x="4810" y="1296"/>
                <a:ext cx="2" cy="30"/>
              </a:xfrm>
              <a:custGeom>
                <a:avLst/>
                <a:gdLst>
                  <a:gd name="T0" fmla="*/ 8 w 8"/>
                  <a:gd name="T1" fmla="*/ 118 h 118"/>
                  <a:gd name="T2" fmla="*/ 2 w 8"/>
                  <a:gd name="T3" fmla="*/ 89 h 118"/>
                  <a:gd name="T4" fmla="*/ 0 w 8"/>
                  <a:gd name="T5" fmla="*/ 59 h 118"/>
                  <a:gd name="T6" fmla="*/ 1 w 8"/>
                  <a:gd name="T7" fmla="*/ 28 h 118"/>
                  <a:gd name="T8" fmla="*/ 3 w 8"/>
                  <a:gd name="T9" fmla="*/ 0 h 118"/>
                  <a:gd name="T10" fmla="*/ 7 w 8"/>
                  <a:gd name="T11" fmla="*/ 29 h 118"/>
                  <a:gd name="T12" fmla="*/ 8 w 8"/>
                  <a:gd name="T13" fmla="*/ 58 h 118"/>
                  <a:gd name="T14" fmla="*/ 8 w 8"/>
                  <a:gd name="T15" fmla="*/ 88 h 118"/>
                  <a:gd name="T16" fmla="*/ 8 w 8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8">
                    <a:moveTo>
                      <a:pt x="8" y="118"/>
                    </a:moveTo>
                    <a:lnTo>
                      <a:pt x="2" y="89"/>
                    </a:lnTo>
                    <a:lnTo>
                      <a:pt x="0" y="59"/>
                    </a:lnTo>
                    <a:lnTo>
                      <a:pt x="1" y="28"/>
                    </a:lnTo>
                    <a:lnTo>
                      <a:pt x="3" y="0"/>
                    </a:lnTo>
                    <a:lnTo>
                      <a:pt x="7" y="29"/>
                    </a:lnTo>
                    <a:lnTo>
                      <a:pt x="8" y="58"/>
                    </a:lnTo>
                    <a:lnTo>
                      <a:pt x="8" y="88"/>
                    </a:lnTo>
                    <a:lnTo>
                      <a:pt x="8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3" name="Freeform 347"/>
              <p:cNvSpPr>
                <a:spLocks/>
              </p:cNvSpPr>
              <p:nvPr/>
            </p:nvSpPr>
            <p:spPr bwMode="auto">
              <a:xfrm>
                <a:off x="4729" y="1299"/>
                <a:ext cx="22" cy="52"/>
              </a:xfrm>
              <a:custGeom>
                <a:avLst/>
                <a:gdLst>
                  <a:gd name="T0" fmla="*/ 88 w 88"/>
                  <a:gd name="T1" fmla="*/ 16 h 206"/>
                  <a:gd name="T2" fmla="*/ 77 w 88"/>
                  <a:gd name="T3" fmla="*/ 40 h 206"/>
                  <a:gd name="T4" fmla="*/ 68 w 88"/>
                  <a:gd name="T5" fmla="*/ 64 h 206"/>
                  <a:gd name="T6" fmla="*/ 58 w 88"/>
                  <a:gd name="T7" fmla="*/ 89 h 206"/>
                  <a:gd name="T8" fmla="*/ 48 w 88"/>
                  <a:gd name="T9" fmla="*/ 113 h 206"/>
                  <a:gd name="T10" fmla="*/ 38 w 88"/>
                  <a:gd name="T11" fmla="*/ 137 h 206"/>
                  <a:gd name="T12" fmla="*/ 26 w 88"/>
                  <a:gd name="T13" fmla="*/ 161 h 206"/>
                  <a:gd name="T14" fmla="*/ 14 w 88"/>
                  <a:gd name="T15" fmla="*/ 184 h 206"/>
                  <a:gd name="T16" fmla="*/ 0 w 88"/>
                  <a:gd name="T17" fmla="*/ 206 h 206"/>
                  <a:gd name="T18" fmla="*/ 0 w 88"/>
                  <a:gd name="T19" fmla="*/ 178 h 206"/>
                  <a:gd name="T20" fmla="*/ 14 w 88"/>
                  <a:gd name="T21" fmla="*/ 157 h 206"/>
                  <a:gd name="T22" fmla="*/ 26 w 88"/>
                  <a:gd name="T23" fmla="*/ 135 h 206"/>
                  <a:gd name="T24" fmla="*/ 38 w 88"/>
                  <a:gd name="T25" fmla="*/ 113 h 206"/>
                  <a:gd name="T26" fmla="*/ 48 w 88"/>
                  <a:gd name="T27" fmla="*/ 90 h 206"/>
                  <a:gd name="T28" fmla="*/ 58 w 88"/>
                  <a:gd name="T29" fmla="*/ 68 h 206"/>
                  <a:gd name="T30" fmla="*/ 68 w 88"/>
                  <a:gd name="T31" fmla="*/ 45 h 206"/>
                  <a:gd name="T32" fmla="*/ 77 w 88"/>
                  <a:gd name="T33" fmla="*/ 22 h 206"/>
                  <a:gd name="T34" fmla="*/ 88 w 88"/>
                  <a:gd name="T35" fmla="*/ 0 h 206"/>
                  <a:gd name="T36" fmla="*/ 88 w 88"/>
                  <a:gd name="T37" fmla="*/ 1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206">
                    <a:moveTo>
                      <a:pt x="88" y="16"/>
                    </a:moveTo>
                    <a:lnTo>
                      <a:pt x="77" y="40"/>
                    </a:lnTo>
                    <a:lnTo>
                      <a:pt x="68" y="64"/>
                    </a:lnTo>
                    <a:lnTo>
                      <a:pt x="58" y="89"/>
                    </a:lnTo>
                    <a:lnTo>
                      <a:pt x="48" y="113"/>
                    </a:lnTo>
                    <a:lnTo>
                      <a:pt x="38" y="137"/>
                    </a:lnTo>
                    <a:lnTo>
                      <a:pt x="26" y="161"/>
                    </a:lnTo>
                    <a:lnTo>
                      <a:pt x="14" y="184"/>
                    </a:lnTo>
                    <a:lnTo>
                      <a:pt x="0" y="206"/>
                    </a:lnTo>
                    <a:lnTo>
                      <a:pt x="0" y="178"/>
                    </a:lnTo>
                    <a:lnTo>
                      <a:pt x="14" y="157"/>
                    </a:lnTo>
                    <a:lnTo>
                      <a:pt x="26" y="135"/>
                    </a:lnTo>
                    <a:lnTo>
                      <a:pt x="38" y="113"/>
                    </a:lnTo>
                    <a:lnTo>
                      <a:pt x="48" y="90"/>
                    </a:lnTo>
                    <a:lnTo>
                      <a:pt x="58" y="68"/>
                    </a:lnTo>
                    <a:lnTo>
                      <a:pt x="68" y="45"/>
                    </a:lnTo>
                    <a:lnTo>
                      <a:pt x="77" y="22"/>
                    </a:lnTo>
                    <a:lnTo>
                      <a:pt x="88" y="0"/>
                    </a:lnTo>
                    <a:lnTo>
                      <a:pt x="88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4" name="Freeform 348"/>
              <p:cNvSpPr>
                <a:spLocks/>
              </p:cNvSpPr>
              <p:nvPr/>
            </p:nvSpPr>
            <p:spPr bwMode="auto">
              <a:xfrm>
                <a:off x="4817" y="1313"/>
                <a:ext cx="2" cy="18"/>
              </a:xfrm>
              <a:custGeom>
                <a:avLst/>
                <a:gdLst>
                  <a:gd name="T0" fmla="*/ 4 w 8"/>
                  <a:gd name="T1" fmla="*/ 73 h 73"/>
                  <a:gd name="T2" fmla="*/ 0 w 8"/>
                  <a:gd name="T3" fmla="*/ 0 h 73"/>
                  <a:gd name="T4" fmla="*/ 5 w 8"/>
                  <a:gd name="T5" fmla="*/ 16 h 73"/>
                  <a:gd name="T6" fmla="*/ 8 w 8"/>
                  <a:gd name="T7" fmla="*/ 36 h 73"/>
                  <a:gd name="T8" fmla="*/ 7 w 8"/>
                  <a:gd name="T9" fmla="*/ 55 h 73"/>
                  <a:gd name="T10" fmla="*/ 4 w 8"/>
                  <a:gd name="T1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3">
                    <a:moveTo>
                      <a:pt x="4" y="73"/>
                    </a:moveTo>
                    <a:lnTo>
                      <a:pt x="0" y="0"/>
                    </a:lnTo>
                    <a:lnTo>
                      <a:pt x="5" y="16"/>
                    </a:lnTo>
                    <a:lnTo>
                      <a:pt x="8" y="36"/>
                    </a:lnTo>
                    <a:lnTo>
                      <a:pt x="7" y="55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5" name="Freeform 349"/>
              <p:cNvSpPr>
                <a:spLocks/>
              </p:cNvSpPr>
              <p:nvPr/>
            </p:nvSpPr>
            <p:spPr bwMode="auto">
              <a:xfrm>
                <a:off x="4915" y="1317"/>
                <a:ext cx="14" cy="29"/>
              </a:xfrm>
              <a:custGeom>
                <a:avLst/>
                <a:gdLst>
                  <a:gd name="T0" fmla="*/ 34 w 56"/>
                  <a:gd name="T1" fmla="*/ 49 h 113"/>
                  <a:gd name="T2" fmla="*/ 28 w 56"/>
                  <a:gd name="T3" fmla="*/ 57 h 113"/>
                  <a:gd name="T4" fmla="*/ 23 w 56"/>
                  <a:gd name="T5" fmla="*/ 65 h 113"/>
                  <a:gd name="T6" fmla="*/ 21 w 56"/>
                  <a:gd name="T7" fmla="*/ 74 h 113"/>
                  <a:gd name="T8" fmla="*/ 21 w 56"/>
                  <a:gd name="T9" fmla="*/ 86 h 113"/>
                  <a:gd name="T10" fmla="*/ 0 w 56"/>
                  <a:gd name="T11" fmla="*/ 113 h 113"/>
                  <a:gd name="T12" fmla="*/ 0 w 56"/>
                  <a:gd name="T13" fmla="*/ 93 h 113"/>
                  <a:gd name="T14" fmla="*/ 56 w 56"/>
                  <a:gd name="T15" fmla="*/ 0 h 113"/>
                  <a:gd name="T16" fmla="*/ 38 w 56"/>
                  <a:gd name="T17" fmla="*/ 51 h 113"/>
                  <a:gd name="T18" fmla="*/ 34 w 56"/>
                  <a:gd name="T19" fmla="*/ 4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13">
                    <a:moveTo>
                      <a:pt x="34" y="49"/>
                    </a:moveTo>
                    <a:lnTo>
                      <a:pt x="28" y="57"/>
                    </a:lnTo>
                    <a:lnTo>
                      <a:pt x="23" y="65"/>
                    </a:lnTo>
                    <a:lnTo>
                      <a:pt x="21" y="74"/>
                    </a:lnTo>
                    <a:lnTo>
                      <a:pt x="21" y="86"/>
                    </a:lnTo>
                    <a:lnTo>
                      <a:pt x="0" y="113"/>
                    </a:lnTo>
                    <a:lnTo>
                      <a:pt x="0" y="93"/>
                    </a:lnTo>
                    <a:lnTo>
                      <a:pt x="56" y="0"/>
                    </a:lnTo>
                    <a:lnTo>
                      <a:pt x="38" y="51"/>
                    </a:lnTo>
                    <a:lnTo>
                      <a:pt x="34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6" name="Freeform 350"/>
              <p:cNvSpPr>
                <a:spLocks/>
              </p:cNvSpPr>
              <p:nvPr/>
            </p:nvSpPr>
            <p:spPr bwMode="auto">
              <a:xfrm>
                <a:off x="4912" y="1319"/>
                <a:ext cx="7" cy="19"/>
              </a:xfrm>
              <a:custGeom>
                <a:avLst/>
                <a:gdLst>
                  <a:gd name="T0" fmla="*/ 17 w 27"/>
                  <a:gd name="T1" fmla="*/ 33 h 77"/>
                  <a:gd name="T2" fmla="*/ 0 w 27"/>
                  <a:gd name="T3" fmla="*/ 77 h 77"/>
                  <a:gd name="T4" fmla="*/ 1 w 27"/>
                  <a:gd name="T5" fmla="*/ 55 h 77"/>
                  <a:gd name="T6" fmla="*/ 9 w 27"/>
                  <a:gd name="T7" fmla="*/ 37 h 77"/>
                  <a:gd name="T8" fmla="*/ 17 w 27"/>
                  <a:gd name="T9" fmla="*/ 18 h 77"/>
                  <a:gd name="T10" fmla="*/ 24 w 27"/>
                  <a:gd name="T11" fmla="*/ 0 h 77"/>
                  <a:gd name="T12" fmla="*/ 27 w 27"/>
                  <a:gd name="T13" fmla="*/ 8 h 77"/>
                  <a:gd name="T14" fmla="*/ 25 w 27"/>
                  <a:gd name="T15" fmla="*/ 15 h 77"/>
                  <a:gd name="T16" fmla="*/ 20 w 27"/>
                  <a:gd name="T17" fmla="*/ 24 h 77"/>
                  <a:gd name="T18" fmla="*/ 17 w 27"/>
                  <a:gd name="T19" fmla="*/ 3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77">
                    <a:moveTo>
                      <a:pt x="17" y="33"/>
                    </a:moveTo>
                    <a:lnTo>
                      <a:pt x="0" y="77"/>
                    </a:lnTo>
                    <a:lnTo>
                      <a:pt x="1" y="55"/>
                    </a:lnTo>
                    <a:lnTo>
                      <a:pt x="9" y="37"/>
                    </a:lnTo>
                    <a:lnTo>
                      <a:pt x="17" y="18"/>
                    </a:lnTo>
                    <a:lnTo>
                      <a:pt x="24" y="0"/>
                    </a:lnTo>
                    <a:lnTo>
                      <a:pt x="27" y="8"/>
                    </a:lnTo>
                    <a:lnTo>
                      <a:pt x="25" y="15"/>
                    </a:lnTo>
                    <a:lnTo>
                      <a:pt x="20" y="24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7" name="Freeform 351"/>
              <p:cNvSpPr>
                <a:spLocks/>
              </p:cNvSpPr>
              <p:nvPr/>
            </p:nvSpPr>
            <p:spPr bwMode="auto">
              <a:xfrm>
                <a:off x="4906" y="1319"/>
                <a:ext cx="4" cy="6"/>
              </a:xfrm>
              <a:custGeom>
                <a:avLst/>
                <a:gdLst>
                  <a:gd name="T0" fmla="*/ 8 w 15"/>
                  <a:gd name="T1" fmla="*/ 22 h 22"/>
                  <a:gd name="T2" fmla="*/ 0 w 15"/>
                  <a:gd name="T3" fmla="*/ 18 h 22"/>
                  <a:gd name="T4" fmla="*/ 2 w 15"/>
                  <a:gd name="T5" fmla="*/ 13 h 22"/>
                  <a:gd name="T6" fmla="*/ 7 w 15"/>
                  <a:gd name="T7" fmla="*/ 8 h 22"/>
                  <a:gd name="T8" fmla="*/ 11 w 15"/>
                  <a:gd name="T9" fmla="*/ 4 h 22"/>
                  <a:gd name="T10" fmla="*/ 15 w 15"/>
                  <a:gd name="T11" fmla="*/ 0 h 22"/>
                  <a:gd name="T12" fmla="*/ 8 w 1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2">
                    <a:moveTo>
                      <a:pt x="8" y="22"/>
                    </a:moveTo>
                    <a:lnTo>
                      <a:pt x="0" y="18"/>
                    </a:lnTo>
                    <a:lnTo>
                      <a:pt x="2" y="13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8" name="Freeform 352"/>
              <p:cNvSpPr>
                <a:spLocks/>
              </p:cNvSpPr>
              <p:nvPr/>
            </p:nvSpPr>
            <p:spPr bwMode="auto">
              <a:xfrm>
                <a:off x="4736" y="1326"/>
                <a:ext cx="15" cy="33"/>
              </a:xfrm>
              <a:custGeom>
                <a:avLst/>
                <a:gdLst>
                  <a:gd name="T0" fmla="*/ 0 w 58"/>
                  <a:gd name="T1" fmla="*/ 131 h 131"/>
                  <a:gd name="T2" fmla="*/ 3 w 58"/>
                  <a:gd name="T3" fmla="*/ 113 h 131"/>
                  <a:gd name="T4" fmla="*/ 9 w 58"/>
                  <a:gd name="T5" fmla="*/ 95 h 131"/>
                  <a:gd name="T6" fmla="*/ 17 w 58"/>
                  <a:gd name="T7" fmla="*/ 79 h 131"/>
                  <a:gd name="T8" fmla="*/ 26 w 58"/>
                  <a:gd name="T9" fmla="*/ 63 h 131"/>
                  <a:gd name="T10" fmla="*/ 36 w 58"/>
                  <a:gd name="T11" fmla="*/ 48 h 131"/>
                  <a:gd name="T12" fmla="*/ 45 w 58"/>
                  <a:gd name="T13" fmla="*/ 33 h 131"/>
                  <a:gd name="T14" fmla="*/ 53 w 58"/>
                  <a:gd name="T15" fmla="*/ 17 h 131"/>
                  <a:gd name="T16" fmla="*/ 58 w 58"/>
                  <a:gd name="T17" fmla="*/ 0 h 131"/>
                  <a:gd name="T18" fmla="*/ 56 w 58"/>
                  <a:gd name="T19" fmla="*/ 19 h 131"/>
                  <a:gd name="T20" fmla="*/ 52 w 58"/>
                  <a:gd name="T21" fmla="*/ 37 h 131"/>
                  <a:gd name="T22" fmla="*/ 45 w 58"/>
                  <a:gd name="T23" fmla="*/ 53 h 131"/>
                  <a:gd name="T24" fmla="*/ 36 w 58"/>
                  <a:gd name="T25" fmla="*/ 68 h 131"/>
                  <a:gd name="T26" fmla="*/ 25 w 58"/>
                  <a:gd name="T27" fmla="*/ 83 h 131"/>
                  <a:gd name="T28" fmla="*/ 15 w 58"/>
                  <a:gd name="T29" fmla="*/ 98 h 131"/>
                  <a:gd name="T30" fmla="*/ 6 w 58"/>
                  <a:gd name="T31" fmla="*/ 114 h 131"/>
                  <a:gd name="T32" fmla="*/ 0 w 58"/>
                  <a:gd name="T3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131">
                    <a:moveTo>
                      <a:pt x="0" y="131"/>
                    </a:moveTo>
                    <a:lnTo>
                      <a:pt x="3" y="113"/>
                    </a:lnTo>
                    <a:lnTo>
                      <a:pt x="9" y="95"/>
                    </a:lnTo>
                    <a:lnTo>
                      <a:pt x="17" y="79"/>
                    </a:lnTo>
                    <a:lnTo>
                      <a:pt x="26" y="63"/>
                    </a:lnTo>
                    <a:lnTo>
                      <a:pt x="36" y="48"/>
                    </a:lnTo>
                    <a:lnTo>
                      <a:pt x="45" y="33"/>
                    </a:lnTo>
                    <a:lnTo>
                      <a:pt x="53" y="17"/>
                    </a:lnTo>
                    <a:lnTo>
                      <a:pt x="58" y="0"/>
                    </a:lnTo>
                    <a:lnTo>
                      <a:pt x="56" y="19"/>
                    </a:lnTo>
                    <a:lnTo>
                      <a:pt x="52" y="37"/>
                    </a:lnTo>
                    <a:lnTo>
                      <a:pt x="45" y="53"/>
                    </a:lnTo>
                    <a:lnTo>
                      <a:pt x="36" y="68"/>
                    </a:lnTo>
                    <a:lnTo>
                      <a:pt x="25" y="83"/>
                    </a:lnTo>
                    <a:lnTo>
                      <a:pt x="15" y="98"/>
                    </a:lnTo>
                    <a:lnTo>
                      <a:pt x="6" y="11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9" name="Freeform 353"/>
              <p:cNvSpPr>
                <a:spLocks/>
              </p:cNvSpPr>
              <p:nvPr/>
            </p:nvSpPr>
            <p:spPr bwMode="auto">
              <a:xfrm>
                <a:off x="5083" y="1329"/>
                <a:ext cx="7" cy="16"/>
              </a:xfrm>
              <a:custGeom>
                <a:avLst/>
                <a:gdLst>
                  <a:gd name="T0" fmla="*/ 13 w 28"/>
                  <a:gd name="T1" fmla="*/ 61 h 65"/>
                  <a:gd name="T2" fmla="*/ 0 w 28"/>
                  <a:gd name="T3" fmla="*/ 65 h 65"/>
                  <a:gd name="T4" fmla="*/ 28 w 28"/>
                  <a:gd name="T5" fmla="*/ 0 h 65"/>
                  <a:gd name="T6" fmla="*/ 28 w 28"/>
                  <a:gd name="T7" fmla="*/ 14 h 65"/>
                  <a:gd name="T8" fmla="*/ 20 w 28"/>
                  <a:gd name="T9" fmla="*/ 29 h 65"/>
                  <a:gd name="T10" fmla="*/ 13 w 28"/>
                  <a:gd name="T11" fmla="*/ 45 h 65"/>
                  <a:gd name="T12" fmla="*/ 13 w 28"/>
                  <a:gd name="T13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5">
                    <a:moveTo>
                      <a:pt x="13" y="61"/>
                    </a:moveTo>
                    <a:lnTo>
                      <a:pt x="0" y="65"/>
                    </a:lnTo>
                    <a:lnTo>
                      <a:pt x="28" y="0"/>
                    </a:lnTo>
                    <a:lnTo>
                      <a:pt x="28" y="14"/>
                    </a:lnTo>
                    <a:lnTo>
                      <a:pt x="20" y="29"/>
                    </a:lnTo>
                    <a:lnTo>
                      <a:pt x="13" y="45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0" name="Freeform 354"/>
              <p:cNvSpPr>
                <a:spLocks/>
              </p:cNvSpPr>
              <p:nvPr/>
            </p:nvSpPr>
            <p:spPr bwMode="auto">
              <a:xfrm>
                <a:off x="4956" y="1331"/>
                <a:ext cx="4" cy="11"/>
              </a:xfrm>
              <a:custGeom>
                <a:avLst/>
                <a:gdLst>
                  <a:gd name="T0" fmla="*/ 3 w 17"/>
                  <a:gd name="T1" fmla="*/ 41 h 41"/>
                  <a:gd name="T2" fmla="*/ 0 w 17"/>
                  <a:gd name="T3" fmla="*/ 32 h 41"/>
                  <a:gd name="T4" fmla="*/ 2 w 17"/>
                  <a:gd name="T5" fmla="*/ 22 h 41"/>
                  <a:gd name="T6" fmla="*/ 9 w 17"/>
                  <a:gd name="T7" fmla="*/ 10 h 41"/>
                  <a:gd name="T8" fmla="*/ 17 w 17"/>
                  <a:gd name="T9" fmla="*/ 0 h 41"/>
                  <a:gd name="T10" fmla="*/ 3 w 17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1">
                    <a:moveTo>
                      <a:pt x="3" y="41"/>
                    </a:moveTo>
                    <a:lnTo>
                      <a:pt x="0" y="32"/>
                    </a:lnTo>
                    <a:lnTo>
                      <a:pt x="2" y="22"/>
                    </a:lnTo>
                    <a:lnTo>
                      <a:pt x="9" y="10"/>
                    </a:lnTo>
                    <a:lnTo>
                      <a:pt x="17" y="0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1" name="Freeform 355"/>
              <p:cNvSpPr>
                <a:spLocks/>
              </p:cNvSpPr>
              <p:nvPr/>
            </p:nvSpPr>
            <p:spPr bwMode="auto">
              <a:xfrm>
                <a:off x="5089" y="1331"/>
                <a:ext cx="11" cy="26"/>
              </a:xfrm>
              <a:custGeom>
                <a:avLst/>
                <a:gdLst>
                  <a:gd name="T0" fmla="*/ 47 w 47"/>
                  <a:gd name="T1" fmla="*/ 0 h 101"/>
                  <a:gd name="T2" fmla="*/ 41 w 47"/>
                  <a:gd name="T3" fmla="*/ 12 h 101"/>
                  <a:gd name="T4" fmla="*/ 34 w 47"/>
                  <a:gd name="T5" fmla="*/ 25 h 101"/>
                  <a:gd name="T6" fmla="*/ 29 w 47"/>
                  <a:gd name="T7" fmla="*/ 38 h 101"/>
                  <a:gd name="T8" fmla="*/ 23 w 47"/>
                  <a:gd name="T9" fmla="*/ 50 h 101"/>
                  <a:gd name="T10" fmla="*/ 19 w 47"/>
                  <a:gd name="T11" fmla="*/ 63 h 101"/>
                  <a:gd name="T12" fmla="*/ 13 w 47"/>
                  <a:gd name="T13" fmla="*/ 76 h 101"/>
                  <a:gd name="T14" fmla="*/ 7 w 47"/>
                  <a:gd name="T15" fmla="*/ 88 h 101"/>
                  <a:gd name="T16" fmla="*/ 0 w 47"/>
                  <a:gd name="T17" fmla="*/ 101 h 101"/>
                  <a:gd name="T18" fmla="*/ 4 w 47"/>
                  <a:gd name="T19" fmla="*/ 87 h 101"/>
                  <a:gd name="T20" fmla="*/ 7 w 47"/>
                  <a:gd name="T21" fmla="*/ 73 h 101"/>
                  <a:gd name="T22" fmla="*/ 12 w 47"/>
                  <a:gd name="T23" fmla="*/ 60 h 101"/>
                  <a:gd name="T24" fmla="*/ 17 w 47"/>
                  <a:gd name="T25" fmla="*/ 46 h 101"/>
                  <a:gd name="T26" fmla="*/ 23 w 47"/>
                  <a:gd name="T27" fmla="*/ 33 h 101"/>
                  <a:gd name="T28" fmla="*/ 30 w 47"/>
                  <a:gd name="T29" fmla="*/ 20 h 101"/>
                  <a:gd name="T30" fmla="*/ 38 w 47"/>
                  <a:gd name="T31" fmla="*/ 9 h 101"/>
                  <a:gd name="T32" fmla="*/ 47 w 47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01">
                    <a:moveTo>
                      <a:pt x="47" y="0"/>
                    </a:moveTo>
                    <a:lnTo>
                      <a:pt x="41" y="12"/>
                    </a:lnTo>
                    <a:lnTo>
                      <a:pt x="34" y="25"/>
                    </a:lnTo>
                    <a:lnTo>
                      <a:pt x="29" y="38"/>
                    </a:lnTo>
                    <a:lnTo>
                      <a:pt x="23" y="50"/>
                    </a:lnTo>
                    <a:lnTo>
                      <a:pt x="19" y="63"/>
                    </a:lnTo>
                    <a:lnTo>
                      <a:pt x="13" y="76"/>
                    </a:lnTo>
                    <a:lnTo>
                      <a:pt x="7" y="88"/>
                    </a:lnTo>
                    <a:lnTo>
                      <a:pt x="0" y="101"/>
                    </a:lnTo>
                    <a:lnTo>
                      <a:pt x="4" y="87"/>
                    </a:lnTo>
                    <a:lnTo>
                      <a:pt x="7" y="73"/>
                    </a:lnTo>
                    <a:lnTo>
                      <a:pt x="12" y="60"/>
                    </a:lnTo>
                    <a:lnTo>
                      <a:pt x="17" y="46"/>
                    </a:lnTo>
                    <a:lnTo>
                      <a:pt x="23" y="33"/>
                    </a:lnTo>
                    <a:lnTo>
                      <a:pt x="30" y="20"/>
                    </a:lnTo>
                    <a:lnTo>
                      <a:pt x="38" y="9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2" name="Freeform 356"/>
              <p:cNvSpPr>
                <a:spLocks/>
              </p:cNvSpPr>
              <p:nvPr/>
            </p:nvSpPr>
            <p:spPr bwMode="auto">
              <a:xfrm>
                <a:off x="5008" y="1340"/>
                <a:ext cx="18" cy="17"/>
              </a:xfrm>
              <a:custGeom>
                <a:avLst/>
                <a:gdLst>
                  <a:gd name="T0" fmla="*/ 0 w 71"/>
                  <a:gd name="T1" fmla="*/ 68 h 68"/>
                  <a:gd name="T2" fmla="*/ 6 w 71"/>
                  <a:gd name="T3" fmla="*/ 57 h 68"/>
                  <a:gd name="T4" fmla="*/ 14 w 71"/>
                  <a:gd name="T5" fmla="*/ 48 h 68"/>
                  <a:gd name="T6" fmla="*/ 23 w 71"/>
                  <a:gd name="T7" fmla="*/ 39 h 68"/>
                  <a:gd name="T8" fmla="*/ 32 w 71"/>
                  <a:gd name="T9" fmla="*/ 30 h 68"/>
                  <a:gd name="T10" fmla="*/ 41 w 71"/>
                  <a:gd name="T11" fmla="*/ 23 h 68"/>
                  <a:gd name="T12" fmla="*/ 52 w 71"/>
                  <a:gd name="T13" fmla="*/ 15 h 68"/>
                  <a:gd name="T14" fmla="*/ 62 w 71"/>
                  <a:gd name="T15" fmla="*/ 7 h 68"/>
                  <a:gd name="T16" fmla="*/ 71 w 71"/>
                  <a:gd name="T17" fmla="*/ 0 h 68"/>
                  <a:gd name="T18" fmla="*/ 0 w 71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68">
                    <a:moveTo>
                      <a:pt x="0" y="68"/>
                    </a:moveTo>
                    <a:lnTo>
                      <a:pt x="6" y="57"/>
                    </a:lnTo>
                    <a:lnTo>
                      <a:pt x="14" y="48"/>
                    </a:lnTo>
                    <a:lnTo>
                      <a:pt x="23" y="39"/>
                    </a:lnTo>
                    <a:lnTo>
                      <a:pt x="32" y="30"/>
                    </a:lnTo>
                    <a:lnTo>
                      <a:pt x="41" y="23"/>
                    </a:lnTo>
                    <a:lnTo>
                      <a:pt x="52" y="15"/>
                    </a:lnTo>
                    <a:lnTo>
                      <a:pt x="62" y="7"/>
                    </a:lnTo>
                    <a:lnTo>
                      <a:pt x="7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3" name="Freeform 357"/>
              <p:cNvSpPr>
                <a:spLocks/>
              </p:cNvSpPr>
              <p:nvPr/>
            </p:nvSpPr>
            <p:spPr bwMode="auto">
              <a:xfrm>
                <a:off x="4965" y="1376"/>
                <a:ext cx="29" cy="23"/>
              </a:xfrm>
              <a:custGeom>
                <a:avLst/>
                <a:gdLst>
                  <a:gd name="T0" fmla="*/ 101 w 115"/>
                  <a:gd name="T1" fmla="*/ 42 h 93"/>
                  <a:gd name="T2" fmla="*/ 92 w 115"/>
                  <a:gd name="T3" fmla="*/ 4 h 93"/>
                  <a:gd name="T4" fmla="*/ 105 w 115"/>
                  <a:gd name="T5" fmla="*/ 43 h 93"/>
                  <a:gd name="T6" fmla="*/ 115 w 115"/>
                  <a:gd name="T7" fmla="*/ 82 h 93"/>
                  <a:gd name="T8" fmla="*/ 100 w 115"/>
                  <a:gd name="T9" fmla="*/ 86 h 93"/>
                  <a:gd name="T10" fmla="*/ 83 w 115"/>
                  <a:gd name="T11" fmla="*/ 86 h 93"/>
                  <a:gd name="T12" fmla="*/ 64 w 115"/>
                  <a:gd name="T13" fmla="*/ 86 h 93"/>
                  <a:gd name="T14" fmla="*/ 47 w 115"/>
                  <a:gd name="T15" fmla="*/ 88 h 93"/>
                  <a:gd name="T16" fmla="*/ 37 w 115"/>
                  <a:gd name="T17" fmla="*/ 91 h 93"/>
                  <a:gd name="T18" fmla="*/ 28 w 115"/>
                  <a:gd name="T19" fmla="*/ 93 h 93"/>
                  <a:gd name="T20" fmla="*/ 17 w 115"/>
                  <a:gd name="T21" fmla="*/ 93 h 93"/>
                  <a:gd name="T22" fmla="*/ 7 w 115"/>
                  <a:gd name="T23" fmla="*/ 93 h 93"/>
                  <a:gd name="T24" fmla="*/ 0 w 115"/>
                  <a:gd name="T25" fmla="*/ 75 h 93"/>
                  <a:gd name="T26" fmla="*/ 2 w 115"/>
                  <a:gd name="T27" fmla="*/ 55 h 93"/>
                  <a:gd name="T28" fmla="*/ 15 w 115"/>
                  <a:gd name="T29" fmla="*/ 67 h 93"/>
                  <a:gd name="T30" fmla="*/ 31 w 115"/>
                  <a:gd name="T31" fmla="*/ 75 h 93"/>
                  <a:gd name="T32" fmla="*/ 35 w 115"/>
                  <a:gd name="T33" fmla="*/ 62 h 93"/>
                  <a:gd name="T34" fmla="*/ 25 w 115"/>
                  <a:gd name="T35" fmla="*/ 49 h 93"/>
                  <a:gd name="T36" fmla="*/ 13 w 115"/>
                  <a:gd name="T37" fmla="*/ 36 h 93"/>
                  <a:gd name="T38" fmla="*/ 9 w 115"/>
                  <a:gd name="T39" fmla="*/ 20 h 93"/>
                  <a:gd name="T40" fmla="*/ 28 w 115"/>
                  <a:gd name="T41" fmla="*/ 36 h 93"/>
                  <a:gd name="T42" fmla="*/ 45 w 115"/>
                  <a:gd name="T43" fmla="*/ 51 h 93"/>
                  <a:gd name="T44" fmla="*/ 63 w 115"/>
                  <a:gd name="T45" fmla="*/ 66 h 93"/>
                  <a:gd name="T46" fmla="*/ 82 w 115"/>
                  <a:gd name="T47" fmla="*/ 79 h 93"/>
                  <a:gd name="T48" fmla="*/ 79 w 115"/>
                  <a:gd name="T49" fmla="*/ 63 h 93"/>
                  <a:gd name="T50" fmla="*/ 62 w 115"/>
                  <a:gd name="T51" fmla="*/ 45 h 93"/>
                  <a:gd name="T52" fmla="*/ 44 w 115"/>
                  <a:gd name="T53" fmla="*/ 27 h 93"/>
                  <a:gd name="T54" fmla="*/ 26 w 115"/>
                  <a:gd name="T55" fmla="*/ 10 h 93"/>
                  <a:gd name="T56" fmla="*/ 31 w 115"/>
                  <a:gd name="T57" fmla="*/ 0 h 93"/>
                  <a:gd name="T58" fmla="*/ 52 w 115"/>
                  <a:gd name="T59" fmla="*/ 10 h 93"/>
                  <a:gd name="T60" fmla="*/ 68 w 115"/>
                  <a:gd name="T61" fmla="*/ 26 h 93"/>
                  <a:gd name="T62" fmla="*/ 85 w 115"/>
                  <a:gd name="T63" fmla="*/ 4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93">
                    <a:moveTo>
                      <a:pt x="94" y="49"/>
                    </a:moveTo>
                    <a:lnTo>
                      <a:pt x="101" y="42"/>
                    </a:lnTo>
                    <a:lnTo>
                      <a:pt x="75" y="4"/>
                    </a:lnTo>
                    <a:lnTo>
                      <a:pt x="92" y="4"/>
                    </a:lnTo>
                    <a:lnTo>
                      <a:pt x="99" y="24"/>
                    </a:lnTo>
                    <a:lnTo>
                      <a:pt x="105" y="43"/>
                    </a:lnTo>
                    <a:lnTo>
                      <a:pt x="111" y="63"/>
                    </a:lnTo>
                    <a:lnTo>
                      <a:pt x="115" y="82"/>
                    </a:lnTo>
                    <a:lnTo>
                      <a:pt x="108" y="85"/>
                    </a:lnTo>
                    <a:lnTo>
                      <a:pt x="100" y="86"/>
                    </a:lnTo>
                    <a:lnTo>
                      <a:pt x="92" y="86"/>
                    </a:lnTo>
                    <a:lnTo>
                      <a:pt x="83" y="86"/>
                    </a:lnTo>
                    <a:lnTo>
                      <a:pt x="74" y="86"/>
                    </a:lnTo>
                    <a:lnTo>
                      <a:pt x="64" y="86"/>
                    </a:lnTo>
                    <a:lnTo>
                      <a:pt x="55" y="86"/>
                    </a:lnTo>
                    <a:lnTo>
                      <a:pt x="47" y="88"/>
                    </a:lnTo>
                    <a:lnTo>
                      <a:pt x="43" y="90"/>
                    </a:lnTo>
                    <a:lnTo>
                      <a:pt x="37" y="91"/>
                    </a:lnTo>
                    <a:lnTo>
                      <a:pt x="32" y="93"/>
                    </a:lnTo>
                    <a:lnTo>
                      <a:pt x="28" y="93"/>
                    </a:lnTo>
                    <a:lnTo>
                      <a:pt x="22" y="93"/>
                    </a:lnTo>
                    <a:lnTo>
                      <a:pt x="17" y="93"/>
                    </a:lnTo>
                    <a:lnTo>
                      <a:pt x="11" y="93"/>
                    </a:lnTo>
                    <a:lnTo>
                      <a:pt x="7" y="93"/>
                    </a:lnTo>
                    <a:lnTo>
                      <a:pt x="1" y="85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2" y="55"/>
                    </a:lnTo>
                    <a:lnTo>
                      <a:pt x="8" y="60"/>
                    </a:lnTo>
                    <a:lnTo>
                      <a:pt x="15" y="67"/>
                    </a:lnTo>
                    <a:lnTo>
                      <a:pt x="22" y="73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5" y="62"/>
                    </a:lnTo>
                    <a:lnTo>
                      <a:pt x="31" y="55"/>
                    </a:lnTo>
                    <a:lnTo>
                      <a:pt x="25" y="49"/>
                    </a:lnTo>
                    <a:lnTo>
                      <a:pt x="18" y="43"/>
                    </a:lnTo>
                    <a:lnTo>
                      <a:pt x="13" y="36"/>
                    </a:lnTo>
                    <a:lnTo>
                      <a:pt x="9" y="28"/>
                    </a:lnTo>
                    <a:lnTo>
                      <a:pt x="9" y="20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6" y="43"/>
                    </a:lnTo>
                    <a:lnTo>
                      <a:pt x="45" y="51"/>
                    </a:lnTo>
                    <a:lnTo>
                      <a:pt x="54" y="58"/>
                    </a:lnTo>
                    <a:lnTo>
                      <a:pt x="63" y="66"/>
                    </a:lnTo>
                    <a:lnTo>
                      <a:pt x="73" y="73"/>
                    </a:lnTo>
                    <a:lnTo>
                      <a:pt x="82" y="79"/>
                    </a:lnTo>
                    <a:lnTo>
                      <a:pt x="88" y="72"/>
                    </a:lnTo>
                    <a:lnTo>
                      <a:pt x="79" y="63"/>
                    </a:lnTo>
                    <a:lnTo>
                      <a:pt x="71" y="53"/>
                    </a:lnTo>
                    <a:lnTo>
                      <a:pt x="62" y="45"/>
                    </a:lnTo>
                    <a:lnTo>
                      <a:pt x="53" y="36"/>
                    </a:lnTo>
                    <a:lnTo>
                      <a:pt x="44" y="27"/>
                    </a:lnTo>
                    <a:lnTo>
                      <a:pt x="35" y="19"/>
                    </a:lnTo>
                    <a:lnTo>
                      <a:pt x="26" y="10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41" y="4"/>
                    </a:lnTo>
                    <a:lnTo>
                      <a:pt x="52" y="10"/>
                    </a:lnTo>
                    <a:lnTo>
                      <a:pt x="60" y="18"/>
                    </a:lnTo>
                    <a:lnTo>
                      <a:pt x="68" y="26"/>
                    </a:lnTo>
                    <a:lnTo>
                      <a:pt x="77" y="35"/>
                    </a:lnTo>
                    <a:lnTo>
                      <a:pt x="85" y="43"/>
                    </a:lnTo>
                    <a:lnTo>
                      <a:pt x="94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4" name="Freeform 358"/>
              <p:cNvSpPr>
                <a:spLocks/>
              </p:cNvSpPr>
              <p:nvPr/>
            </p:nvSpPr>
            <p:spPr bwMode="auto">
              <a:xfrm>
                <a:off x="5003" y="1379"/>
                <a:ext cx="9" cy="8"/>
              </a:xfrm>
              <a:custGeom>
                <a:avLst/>
                <a:gdLst>
                  <a:gd name="T0" fmla="*/ 0 w 35"/>
                  <a:gd name="T1" fmla="*/ 33 h 33"/>
                  <a:gd name="T2" fmla="*/ 2 w 35"/>
                  <a:gd name="T3" fmla="*/ 26 h 33"/>
                  <a:gd name="T4" fmla="*/ 9 w 35"/>
                  <a:gd name="T5" fmla="*/ 16 h 33"/>
                  <a:gd name="T6" fmla="*/ 17 w 35"/>
                  <a:gd name="T7" fmla="*/ 7 h 33"/>
                  <a:gd name="T8" fmla="*/ 28 w 35"/>
                  <a:gd name="T9" fmla="*/ 0 h 33"/>
                  <a:gd name="T10" fmla="*/ 35 w 35"/>
                  <a:gd name="T11" fmla="*/ 0 h 33"/>
                  <a:gd name="T12" fmla="*/ 0 w 3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3">
                    <a:moveTo>
                      <a:pt x="0" y="33"/>
                    </a:moveTo>
                    <a:lnTo>
                      <a:pt x="2" y="26"/>
                    </a:lnTo>
                    <a:lnTo>
                      <a:pt x="9" y="16"/>
                    </a:lnTo>
                    <a:lnTo>
                      <a:pt x="17" y="7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5" name="Freeform 359"/>
              <p:cNvSpPr>
                <a:spLocks/>
              </p:cNvSpPr>
              <p:nvPr/>
            </p:nvSpPr>
            <p:spPr bwMode="auto">
              <a:xfrm>
                <a:off x="5005" y="1380"/>
                <a:ext cx="20" cy="18"/>
              </a:xfrm>
              <a:custGeom>
                <a:avLst/>
                <a:gdLst>
                  <a:gd name="T0" fmla="*/ 81 w 81"/>
                  <a:gd name="T1" fmla="*/ 0 h 70"/>
                  <a:gd name="T2" fmla="*/ 70 w 81"/>
                  <a:gd name="T3" fmla="*/ 9 h 70"/>
                  <a:gd name="T4" fmla="*/ 60 w 81"/>
                  <a:gd name="T5" fmla="*/ 18 h 70"/>
                  <a:gd name="T6" fmla="*/ 50 w 81"/>
                  <a:gd name="T7" fmla="*/ 27 h 70"/>
                  <a:gd name="T8" fmla="*/ 40 w 81"/>
                  <a:gd name="T9" fmla="*/ 35 h 70"/>
                  <a:gd name="T10" fmla="*/ 30 w 81"/>
                  <a:gd name="T11" fmla="*/ 45 h 70"/>
                  <a:gd name="T12" fmla="*/ 20 w 81"/>
                  <a:gd name="T13" fmla="*/ 53 h 70"/>
                  <a:gd name="T14" fmla="*/ 11 w 81"/>
                  <a:gd name="T15" fmla="*/ 62 h 70"/>
                  <a:gd name="T16" fmla="*/ 0 w 81"/>
                  <a:gd name="T17" fmla="*/ 70 h 70"/>
                  <a:gd name="T18" fmla="*/ 8 w 81"/>
                  <a:gd name="T19" fmla="*/ 60 h 70"/>
                  <a:gd name="T20" fmla="*/ 16 w 81"/>
                  <a:gd name="T21" fmla="*/ 49 h 70"/>
                  <a:gd name="T22" fmla="*/ 26 w 81"/>
                  <a:gd name="T23" fmla="*/ 38 h 70"/>
                  <a:gd name="T24" fmla="*/ 35 w 81"/>
                  <a:gd name="T25" fmla="*/ 27 h 70"/>
                  <a:gd name="T26" fmla="*/ 45 w 81"/>
                  <a:gd name="T27" fmla="*/ 18 h 70"/>
                  <a:gd name="T28" fmla="*/ 57 w 81"/>
                  <a:gd name="T29" fmla="*/ 10 h 70"/>
                  <a:gd name="T30" fmla="*/ 68 w 81"/>
                  <a:gd name="T31" fmla="*/ 3 h 70"/>
                  <a:gd name="T32" fmla="*/ 81 w 81"/>
                  <a:gd name="T3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70">
                    <a:moveTo>
                      <a:pt x="81" y="0"/>
                    </a:moveTo>
                    <a:lnTo>
                      <a:pt x="70" y="9"/>
                    </a:lnTo>
                    <a:lnTo>
                      <a:pt x="60" y="18"/>
                    </a:lnTo>
                    <a:lnTo>
                      <a:pt x="50" y="27"/>
                    </a:lnTo>
                    <a:lnTo>
                      <a:pt x="40" y="35"/>
                    </a:lnTo>
                    <a:lnTo>
                      <a:pt x="30" y="45"/>
                    </a:lnTo>
                    <a:lnTo>
                      <a:pt x="20" y="53"/>
                    </a:lnTo>
                    <a:lnTo>
                      <a:pt x="11" y="62"/>
                    </a:lnTo>
                    <a:lnTo>
                      <a:pt x="0" y="70"/>
                    </a:lnTo>
                    <a:lnTo>
                      <a:pt x="8" y="60"/>
                    </a:lnTo>
                    <a:lnTo>
                      <a:pt x="16" y="49"/>
                    </a:lnTo>
                    <a:lnTo>
                      <a:pt x="26" y="38"/>
                    </a:lnTo>
                    <a:lnTo>
                      <a:pt x="35" y="27"/>
                    </a:lnTo>
                    <a:lnTo>
                      <a:pt x="45" y="18"/>
                    </a:lnTo>
                    <a:lnTo>
                      <a:pt x="57" y="10"/>
                    </a:lnTo>
                    <a:lnTo>
                      <a:pt x="68" y="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6" name="Freeform 360"/>
              <p:cNvSpPr>
                <a:spLocks/>
              </p:cNvSpPr>
              <p:nvPr/>
            </p:nvSpPr>
            <p:spPr bwMode="auto">
              <a:xfrm>
                <a:off x="5009" y="1381"/>
                <a:ext cx="33" cy="27"/>
              </a:xfrm>
              <a:custGeom>
                <a:avLst/>
                <a:gdLst>
                  <a:gd name="T0" fmla="*/ 0 w 129"/>
                  <a:gd name="T1" fmla="*/ 107 h 107"/>
                  <a:gd name="T2" fmla="*/ 15 w 129"/>
                  <a:gd name="T3" fmla="*/ 92 h 107"/>
                  <a:gd name="T4" fmla="*/ 30 w 129"/>
                  <a:gd name="T5" fmla="*/ 76 h 107"/>
                  <a:gd name="T6" fmla="*/ 45 w 129"/>
                  <a:gd name="T7" fmla="*/ 62 h 107"/>
                  <a:gd name="T8" fmla="*/ 61 w 129"/>
                  <a:gd name="T9" fmla="*/ 47 h 107"/>
                  <a:gd name="T10" fmla="*/ 77 w 129"/>
                  <a:gd name="T11" fmla="*/ 35 h 107"/>
                  <a:gd name="T12" fmla="*/ 95 w 129"/>
                  <a:gd name="T13" fmla="*/ 22 h 107"/>
                  <a:gd name="T14" fmla="*/ 112 w 129"/>
                  <a:gd name="T15" fmla="*/ 10 h 107"/>
                  <a:gd name="T16" fmla="*/ 129 w 129"/>
                  <a:gd name="T17" fmla="*/ 0 h 107"/>
                  <a:gd name="T18" fmla="*/ 0 w 129"/>
                  <a:gd name="T1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07">
                    <a:moveTo>
                      <a:pt x="0" y="107"/>
                    </a:moveTo>
                    <a:lnTo>
                      <a:pt x="15" y="92"/>
                    </a:lnTo>
                    <a:lnTo>
                      <a:pt x="30" y="76"/>
                    </a:lnTo>
                    <a:lnTo>
                      <a:pt x="45" y="62"/>
                    </a:lnTo>
                    <a:lnTo>
                      <a:pt x="61" y="47"/>
                    </a:lnTo>
                    <a:lnTo>
                      <a:pt x="77" y="35"/>
                    </a:lnTo>
                    <a:lnTo>
                      <a:pt x="95" y="22"/>
                    </a:lnTo>
                    <a:lnTo>
                      <a:pt x="112" y="10"/>
                    </a:lnTo>
                    <a:lnTo>
                      <a:pt x="129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7" name="Freeform 361"/>
              <p:cNvSpPr>
                <a:spLocks/>
              </p:cNvSpPr>
              <p:nvPr/>
            </p:nvSpPr>
            <p:spPr bwMode="auto">
              <a:xfrm>
                <a:off x="5015" y="1385"/>
                <a:ext cx="39" cy="36"/>
              </a:xfrm>
              <a:custGeom>
                <a:avLst/>
                <a:gdLst>
                  <a:gd name="T0" fmla="*/ 0 w 157"/>
                  <a:gd name="T1" fmla="*/ 143 h 145"/>
                  <a:gd name="T2" fmla="*/ 20 w 157"/>
                  <a:gd name="T3" fmla="*/ 126 h 145"/>
                  <a:gd name="T4" fmla="*/ 38 w 157"/>
                  <a:gd name="T5" fmla="*/ 108 h 145"/>
                  <a:gd name="T6" fmla="*/ 58 w 157"/>
                  <a:gd name="T7" fmla="*/ 89 h 145"/>
                  <a:gd name="T8" fmla="*/ 77 w 157"/>
                  <a:gd name="T9" fmla="*/ 69 h 145"/>
                  <a:gd name="T10" fmla="*/ 96 w 157"/>
                  <a:gd name="T11" fmla="*/ 51 h 145"/>
                  <a:gd name="T12" fmla="*/ 115 w 157"/>
                  <a:gd name="T13" fmla="*/ 32 h 145"/>
                  <a:gd name="T14" fmla="*/ 136 w 157"/>
                  <a:gd name="T15" fmla="*/ 15 h 145"/>
                  <a:gd name="T16" fmla="*/ 157 w 157"/>
                  <a:gd name="T17" fmla="*/ 0 h 145"/>
                  <a:gd name="T18" fmla="*/ 3 w 157"/>
                  <a:gd name="T19" fmla="*/ 145 h 145"/>
                  <a:gd name="T20" fmla="*/ 0 w 157"/>
                  <a:gd name="T21" fmla="*/ 14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45">
                    <a:moveTo>
                      <a:pt x="0" y="143"/>
                    </a:moveTo>
                    <a:lnTo>
                      <a:pt x="20" y="126"/>
                    </a:lnTo>
                    <a:lnTo>
                      <a:pt x="38" y="108"/>
                    </a:lnTo>
                    <a:lnTo>
                      <a:pt x="58" y="89"/>
                    </a:lnTo>
                    <a:lnTo>
                      <a:pt x="77" y="69"/>
                    </a:lnTo>
                    <a:lnTo>
                      <a:pt x="96" y="51"/>
                    </a:lnTo>
                    <a:lnTo>
                      <a:pt x="115" y="32"/>
                    </a:lnTo>
                    <a:lnTo>
                      <a:pt x="136" y="15"/>
                    </a:lnTo>
                    <a:lnTo>
                      <a:pt x="157" y="0"/>
                    </a:lnTo>
                    <a:lnTo>
                      <a:pt x="3" y="14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8" name="Freeform 362"/>
              <p:cNvSpPr>
                <a:spLocks/>
              </p:cNvSpPr>
              <p:nvPr/>
            </p:nvSpPr>
            <p:spPr bwMode="auto">
              <a:xfrm>
                <a:off x="5020" y="1391"/>
                <a:ext cx="41" cy="41"/>
              </a:xfrm>
              <a:custGeom>
                <a:avLst/>
                <a:gdLst>
                  <a:gd name="T0" fmla="*/ 0 w 164"/>
                  <a:gd name="T1" fmla="*/ 162 h 162"/>
                  <a:gd name="T2" fmla="*/ 164 w 164"/>
                  <a:gd name="T3" fmla="*/ 0 h 162"/>
                  <a:gd name="T4" fmla="*/ 137 w 164"/>
                  <a:gd name="T5" fmla="*/ 38 h 162"/>
                  <a:gd name="T6" fmla="*/ 0 w 164"/>
                  <a:gd name="T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162">
                    <a:moveTo>
                      <a:pt x="0" y="162"/>
                    </a:moveTo>
                    <a:lnTo>
                      <a:pt x="164" y="0"/>
                    </a:lnTo>
                    <a:lnTo>
                      <a:pt x="137" y="3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9" name="Freeform 363"/>
              <p:cNvSpPr>
                <a:spLocks/>
              </p:cNvSpPr>
              <p:nvPr/>
            </p:nvSpPr>
            <p:spPr bwMode="auto">
              <a:xfrm>
                <a:off x="4957" y="1404"/>
                <a:ext cx="29" cy="34"/>
              </a:xfrm>
              <a:custGeom>
                <a:avLst/>
                <a:gdLst>
                  <a:gd name="T0" fmla="*/ 90 w 114"/>
                  <a:gd name="T1" fmla="*/ 49 h 136"/>
                  <a:gd name="T2" fmla="*/ 96 w 114"/>
                  <a:gd name="T3" fmla="*/ 42 h 136"/>
                  <a:gd name="T4" fmla="*/ 65 w 114"/>
                  <a:gd name="T5" fmla="*/ 0 h 136"/>
                  <a:gd name="T6" fmla="*/ 114 w 114"/>
                  <a:gd name="T7" fmla="*/ 0 h 136"/>
                  <a:gd name="T8" fmla="*/ 100 w 114"/>
                  <a:gd name="T9" fmla="*/ 136 h 136"/>
                  <a:gd name="T10" fmla="*/ 91 w 114"/>
                  <a:gd name="T11" fmla="*/ 133 h 136"/>
                  <a:gd name="T12" fmla="*/ 80 w 114"/>
                  <a:gd name="T13" fmla="*/ 126 h 136"/>
                  <a:gd name="T14" fmla="*/ 69 w 114"/>
                  <a:gd name="T15" fmla="*/ 118 h 136"/>
                  <a:gd name="T16" fmla="*/ 56 w 114"/>
                  <a:gd name="T17" fmla="*/ 107 h 136"/>
                  <a:gd name="T18" fmla="*/ 43 w 114"/>
                  <a:gd name="T19" fmla="*/ 96 h 136"/>
                  <a:gd name="T20" fmla="*/ 32 w 114"/>
                  <a:gd name="T21" fmla="*/ 84 h 136"/>
                  <a:gd name="T22" fmla="*/ 20 w 114"/>
                  <a:gd name="T23" fmla="*/ 73 h 136"/>
                  <a:gd name="T24" fmla="*/ 11 w 114"/>
                  <a:gd name="T25" fmla="*/ 61 h 136"/>
                  <a:gd name="T26" fmla="*/ 15 w 114"/>
                  <a:gd name="T27" fmla="*/ 59 h 136"/>
                  <a:gd name="T28" fmla="*/ 10 w 114"/>
                  <a:gd name="T29" fmla="*/ 51 h 136"/>
                  <a:gd name="T30" fmla="*/ 4 w 114"/>
                  <a:gd name="T31" fmla="*/ 46 h 136"/>
                  <a:gd name="T32" fmla="*/ 0 w 114"/>
                  <a:gd name="T33" fmla="*/ 42 h 136"/>
                  <a:gd name="T34" fmla="*/ 1 w 114"/>
                  <a:gd name="T35" fmla="*/ 31 h 136"/>
                  <a:gd name="T36" fmla="*/ 12 w 114"/>
                  <a:gd name="T37" fmla="*/ 38 h 136"/>
                  <a:gd name="T38" fmla="*/ 25 w 114"/>
                  <a:gd name="T39" fmla="*/ 46 h 136"/>
                  <a:gd name="T40" fmla="*/ 37 w 114"/>
                  <a:gd name="T41" fmla="*/ 56 h 136"/>
                  <a:gd name="T42" fmla="*/ 48 w 114"/>
                  <a:gd name="T43" fmla="*/ 64 h 136"/>
                  <a:gd name="T44" fmla="*/ 60 w 114"/>
                  <a:gd name="T45" fmla="*/ 73 h 136"/>
                  <a:gd name="T46" fmla="*/ 70 w 114"/>
                  <a:gd name="T47" fmla="*/ 82 h 136"/>
                  <a:gd name="T48" fmla="*/ 82 w 114"/>
                  <a:gd name="T49" fmla="*/ 91 h 136"/>
                  <a:gd name="T50" fmla="*/ 93 w 114"/>
                  <a:gd name="T51" fmla="*/ 99 h 136"/>
                  <a:gd name="T52" fmla="*/ 99 w 114"/>
                  <a:gd name="T53" fmla="*/ 95 h 136"/>
                  <a:gd name="T54" fmla="*/ 99 w 114"/>
                  <a:gd name="T55" fmla="*/ 90 h 136"/>
                  <a:gd name="T56" fmla="*/ 95 w 114"/>
                  <a:gd name="T57" fmla="*/ 84 h 136"/>
                  <a:gd name="T58" fmla="*/ 93 w 114"/>
                  <a:gd name="T59" fmla="*/ 79 h 136"/>
                  <a:gd name="T60" fmla="*/ 1 w 114"/>
                  <a:gd name="T61" fmla="*/ 5 h 136"/>
                  <a:gd name="T62" fmla="*/ 8 w 114"/>
                  <a:gd name="T63" fmla="*/ 0 h 136"/>
                  <a:gd name="T64" fmla="*/ 16 w 114"/>
                  <a:gd name="T65" fmla="*/ 3 h 136"/>
                  <a:gd name="T66" fmla="*/ 23 w 114"/>
                  <a:gd name="T67" fmla="*/ 5 h 136"/>
                  <a:gd name="T68" fmla="*/ 32 w 114"/>
                  <a:gd name="T69" fmla="*/ 5 h 136"/>
                  <a:gd name="T70" fmla="*/ 38 w 114"/>
                  <a:gd name="T71" fmla="*/ 12 h 136"/>
                  <a:gd name="T72" fmla="*/ 45 w 114"/>
                  <a:gd name="T73" fmla="*/ 17 h 136"/>
                  <a:gd name="T74" fmla="*/ 52 w 114"/>
                  <a:gd name="T75" fmla="*/ 23 h 136"/>
                  <a:gd name="T76" fmla="*/ 60 w 114"/>
                  <a:gd name="T77" fmla="*/ 28 h 136"/>
                  <a:gd name="T78" fmla="*/ 67 w 114"/>
                  <a:gd name="T79" fmla="*/ 34 h 136"/>
                  <a:gd name="T80" fmla="*/ 75 w 114"/>
                  <a:gd name="T81" fmla="*/ 38 h 136"/>
                  <a:gd name="T82" fmla="*/ 83 w 114"/>
                  <a:gd name="T83" fmla="*/ 44 h 136"/>
                  <a:gd name="T84" fmla="*/ 90 w 114"/>
                  <a:gd name="T85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136">
                    <a:moveTo>
                      <a:pt x="90" y="49"/>
                    </a:moveTo>
                    <a:lnTo>
                      <a:pt x="96" y="42"/>
                    </a:lnTo>
                    <a:lnTo>
                      <a:pt x="65" y="0"/>
                    </a:lnTo>
                    <a:lnTo>
                      <a:pt x="114" y="0"/>
                    </a:lnTo>
                    <a:lnTo>
                      <a:pt x="100" y="136"/>
                    </a:lnTo>
                    <a:lnTo>
                      <a:pt x="91" y="133"/>
                    </a:lnTo>
                    <a:lnTo>
                      <a:pt x="80" y="126"/>
                    </a:lnTo>
                    <a:lnTo>
                      <a:pt x="69" y="118"/>
                    </a:lnTo>
                    <a:lnTo>
                      <a:pt x="56" y="107"/>
                    </a:lnTo>
                    <a:lnTo>
                      <a:pt x="43" y="96"/>
                    </a:lnTo>
                    <a:lnTo>
                      <a:pt x="32" y="84"/>
                    </a:lnTo>
                    <a:lnTo>
                      <a:pt x="20" y="73"/>
                    </a:lnTo>
                    <a:lnTo>
                      <a:pt x="11" y="61"/>
                    </a:lnTo>
                    <a:lnTo>
                      <a:pt x="15" y="59"/>
                    </a:lnTo>
                    <a:lnTo>
                      <a:pt x="10" y="51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12" y="38"/>
                    </a:lnTo>
                    <a:lnTo>
                      <a:pt x="25" y="46"/>
                    </a:lnTo>
                    <a:lnTo>
                      <a:pt x="37" y="56"/>
                    </a:lnTo>
                    <a:lnTo>
                      <a:pt x="48" y="64"/>
                    </a:lnTo>
                    <a:lnTo>
                      <a:pt x="60" y="73"/>
                    </a:lnTo>
                    <a:lnTo>
                      <a:pt x="70" y="82"/>
                    </a:lnTo>
                    <a:lnTo>
                      <a:pt x="82" y="91"/>
                    </a:lnTo>
                    <a:lnTo>
                      <a:pt x="93" y="99"/>
                    </a:lnTo>
                    <a:lnTo>
                      <a:pt x="99" y="95"/>
                    </a:lnTo>
                    <a:lnTo>
                      <a:pt x="99" y="90"/>
                    </a:lnTo>
                    <a:lnTo>
                      <a:pt x="95" y="84"/>
                    </a:lnTo>
                    <a:lnTo>
                      <a:pt x="93" y="79"/>
                    </a:lnTo>
                    <a:lnTo>
                      <a:pt x="1" y="5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3" y="5"/>
                    </a:lnTo>
                    <a:lnTo>
                      <a:pt x="32" y="5"/>
                    </a:lnTo>
                    <a:lnTo>
                      <a:pt x="38" y="12"/>
                    </a:lnTo>
                    <a:lnTo>
                      <a:pt x="45" y="17"/>
                    </a:lnTo>
                    <a:lnTo>
                      <a:pt x="52" y="23"/>
                    </a:lnTo>
                    <a:lnTo>
                      <a:pt x="60" y="28"/>
                    </a:lnTo>
                    <a:lnTo>
                      <a:pt x="67" y="34"/>
                    </a:lnTo>
                    <a:lnTo>
                      <a:pt x="75" y="38"/>
                    </a:lnTo>
                    <a:lnTo>
                      <a:pt x="83" y="44"/>
                    </a:lnTo>
                    <a:lnTo>
                      <a:pt x="9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0" name="Freeform 364"/>
              <p:cNvSpPr>
                <a:spLocks/>
              </p:cNvSpPr>
              <p:nvPr/>
            </p:nvSpPr>
            <p:spPr bwMode="auto">
              <a:xfrm>
                <a:off x="5036" y="1404"/>
                <a:ext cx="31" cy="30"/>
              </a:xfrm>
              <a:custGeom>
                <a:avLst/>
                <a:gdLst>
                  <a:gd name="T0" fmla="*/ 0 w 127"/>
                  <a:gd name="T1" fmla="*/ 120 h 120"/>
                  <a:gd name="T2" fmla="*/ 14 w 127"/>
                  <a:gd name="T3" fmla="*/ 106 h 120"/>
                  <a:gd name="T4" fmla="*/ 27 w 127"/>
                  <a:gd name="T5" fmla="*/ 92 h 120"/>
                  <a:gd name="T6" fmla="*/ 40 w 127"/>
                  <a:gd name="T7" fmla="*/ 77 h 120"/>
                  <a:gd name="T8" fmla="*/ 53 w 127"/>
                  <a:gd name="T9" fmla="*/ 64 h 120"/>
                  <a:gd name="T10" fmla="*/ 67 w 127"/>
                  <a:gd name="T11" fmla="*/ 50 h 120"/>
                  <a:gd name="T12" fmla="*/ 81 w 127"/>
                  <a:gd name="T13" fmla="*/ 37 h 120"/>
                  <a:gd name="T14" fmla="*/ 97 w 127"/>
                  <a:gd name="T15" fmla="*/ 27 h 120"/>
                  <a:gd name="T16" fmla="*/ 113 w 127"/>
                  <a:gd name="T17" fmla="*/ 17 h 120"/>
                  <a:gd name="T18" fmla="*/ 127 w 127"/>
                  <a:gd name="T19" fmla="*/ 0 h 120"/>
                  <a:gd name="T20" fmla="*/ 22 w 127"/>
                  <a:gd name="T21" fmla="*/ 110 h 120"/>
                  <a:gd name="T22" fmla="*/ 0 w 127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0">
                    <a:moveTo>
                      <a:pt x="0" y="120"/>
                    </a:moveTo>
                    <a:lnTo>
                      <a:pt x="14" y="106"/>
                    </a:lnTo>
                    <a:lnTo>
                      <a:pt x="27" y="92"/>
                    </a:lnTo>
                    <a:lnTo>
                      <a:pt x="40" y="77"/>
                    </a:lnTo>
                    <a:lnTo>
                      <a:pt x="53" y="64"/>
                    </a:lnTo>
                    <a:lnTo>
                      <a:pt x="67" y="50"/>
                    </a:lnTo>
                    <a:lnTo>
                      <a:pt x="81" y="37"/>
                    </a:lnTo>
                    <a:lnTo>
                      <a:pt x="97" y="27"/>
                    </a:lnTo>
                    <a:lnTo>
                      <a:pt x="113" y="17"/>
                    </a:lnTo>
                    <a:lnTo>
                      <a:pt x="127" y="0"/>
                    </a:lnTo>
                    <a:lnTo>
                      <a:pt x="22" y="11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1" name="Freeform 365"/>
              <p:cNvSpPr>
                <a:spLocks/>
              </p:cNvSpPr>
              <p:nvPr/>
            </p:nvSpPr>
            <p:spPr bwMode="auto">
              <a:xfrm>
                <a:off x="4992" y="1406"/>
                <a:ext cx="5" cy="5"/>
              </a:xfrm>
              <a:custGeom>
                <a:avLst/>
                <a:gdLst>
                  <a:gd name="T0" fmla="*/ 18 w 18"/>
                  <a:gd name="T1" fmla="*/ 0 h 21"/>
                  <a:gd name="T2" fmla="*/ 0 w 18"/>
                  <a:gd name="T3" fmla="*/ 21 h 21"/>
                  <a:gd name="T4" fmla="*/ 18 w 1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lnTo>
                      <a:pt x="0" y="2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2" name="Freeform 366"/>
              <p:cNvSpPr>
                <a:spLocks/>
              </p:cNvSpPr>
              <p:nvPr/>
            </p:nvSpPr>
            <p:spPr bwMode="auto">
              <a:xfrm>
                <a:off x="5127" y="1408"/>
                <a:ext cx="27" cy="17"/>
              </a:xfrm>
              <a:custGeom>
                <a:avLst/>
                <a:gdLst>
                  <a:gd name="T0" fmla="*/ 54 w 110"/>
                  <a:gd name="T1" fmla="*/ 0 h 68"/>
                  <a:gd name="T2" fmla="*/ 58 w 110"/>
                  <a:gd name="T3" fmla="*/ 7 h 68"/>
                  <a:gd name="T4" fmla="*/ 58 w 110"/>
                  <a:gd name="T5" fmla="*/ 14 h 68"/>
                  <a:gd name="T6" fmla="*/ 56 w 110"/>
                  <a:gd name="T7" fmla="*/ 21 h 68"/>
                  <a:gd name="T8" fmla="*/ 52 w 110"/>
                  <a:gd name="T9" fmla="*/ 27 h 68"/>
                  <a:gd name="T10" fmla="*/ 53 w 110"/>
                  <a:gd name="T11" fmla="*/ 29 h 68"/>
                  <a:gd name="T12" fmla="*/ 56 w 110"/>
                  <a:gd name="T13" fmla="*/ 30 h 68"/>
                  <a:gd name="T14" fmla="*/ 59 w 110"/>
                  <a:gd name="T15" fmla="*/ 32 h 68"/>
                  <a:gd name="T16" fmla="*/ 61 w 110"/>
                  <a:gd name="T17" fmla="*/ 32 h 68"/>
                  <a:gd name="T18" fmla="*/ 61 w 110"/>
                  <a:gd name="T19" fmla="*/ 42 h 68"/>
                  <a:gd name="T20" fmla="*/ 110 w 110"/>
                  <a:gd name="T21" fmla="*/ 44 h 68"/>
                  <a:gd name="T22" fmla="*/ 109 w 110"/>
                  <a:gd name="T23" fmla="*/ 51 h 68"/>
                  <a:gd name="T24" fmla="*/ 104 w 110"/>
                  <a:gd name="T25" fmla="*/ 55 h 68"/>
                  <a:gd name="T26" fmla="*/ 98 w 110"/>
                  <a:gd name="T27" fmla="*/ 56 h 68"/>
                  <a:gd name="T28" fmla="*/ 91 w 110"/>
                  <a:gd name="T29" fmla="*/ 55 h 68"/>
                  <a:gd name="T30" fmla="*/ 83 w 110"/>
                  <a:gd name="T31" fmla="*/ 55 h 68"/>
                  <a:gd name="T32" fmla="*/ 78 w 110"/>
                  <a:gd name="T33" fmla="*/ 56 h 68"/>
                  <a:gd name="T34" fmla="*/ 73 w 110"/>
                  <a:gd name="T35" fmla="*/ 59 h 68"/>
                  <a:gd name="T36" fmla="*/ 72 w 110"/>
                  <a:gd name="T37" fmla="*/ 66 h 68"/>
                  <a:gd name="T38" fmla="*/ 66 w 110"/>
                  <a:gd name="T39" fmla="*/ 63 h 68"/>
                  <a:gd name="T40" fmla="*/ 59 w 110"/>
                  <a:gd name="T41" fmla="*/ 62 h 68"/>
                  <a:gd name="T42" fmla="*/ 52 w 110"/>
                  <a:gd name="T43" fmla="*/ 62 h 68"/>
                  <a:gd name="T44" fmla="*/ 45 w 110"/>
                  <a:gd name="T45" fmla="*/ 62 h 68"/>
                  <a:gd name="T46" fmla="*/ 37 w 110"/>
                  <a:gd name="T47" fmla="*/ 68 h 68"/>
                  <a:gd name="T48" fmla="*/ 31 w 110"/>
                  <a:gd name="T49" fmla="*/ 62 h 68"/>
                  <a:gd name="T50" fmla="*/ 25 w 110"/>
                  <a:gd name="T51" fmla="*/ 53 h 68"/>
                  <a:gd name="T52" fmla="*/ 19 w 110"/>
                  <a:gd name="T53" fmla="*/ 45 h 68"/>
                  <a:gd name="T54" fmla="*/ 13 w 110"/>
                  <a:gd name="T55" fmla="*/ 37 h 68"/>
                  <a:gd name="T56" fmla="*/ 7 w 110"/>
                  <a:gd name="T57" fmla="*/ 29 h 68"/>
                  <a:gd name="T58" fmla="*/ 4 w 110"/>
                  <a:gd name="T59" fmla="*/ 21 h 68"/>
                  <a:gd name="T60" fmla="*/ 1 w 110"/>
                  <a:gd name="T61" fmla="*/ 13 h 68"/>
                  <a:gd name="T62" fmla="*/ 0 w 110"/>
                  <a:gd name="T63" fmla="*/ 5 h 68"/>
                  <a:gd name="T64" fmla="*/ 6 w 110"/>
                  <a:gd name="T65" fmla="*/ 5 h 68"/>
                  <a:gd name="T66" fmla="*/ 12 w 110"/>
                  <a:gd name="T67" fmla="*/ 4 h 68"/>
                  <a:gd name="T68" fmla="*/ 16 w 110"/>
                  <a:gd name="T69" fmla="*/ 6 h 68"/>
                  <a:gd name="T70" fmla="*/ 21 w 110"/>
                  <a:gd name="T71" fmla="*/ 11 h 68"/>
                  <a:gd name="T72" fmla="*/ 22 w 110"/>
                  <a:gd name="T73" fmla="*/ 18 h 68"/>
                  <a:gd name="T74" fmla="*/ 20 w 110"/>
                  <a:gd name="T75" fmla="*/ 24 h 68"/>
                  <a:gd name="T76" fmla="*/ 18 w 110"/>
                  <a:gd name="T77" fmla="*/ 29 h 68"/>
                  <a:gd name="T78" fmla="*/ 21 w 110"/>
                  <a:gd name="T79" fmla="*/ 35 h 68"/>
                  <a:gd name="T80" fmla="*/ 30 w 110"/>
                  <a:gd name="T81" fmla="*/ 35 h 68"/>
                  <a:gd name="T82" fmla="*/ 35 w 110"/>
                  <a:gd name="T83" fmla="*/ 32 h 68"/>
                  <a:gd name="T84" fmla="*/ 38 w 110"/>
                  <a:gd name="T85" fmla="*/ 30 h 68"/>
                  <a:gd name="T86" fmla="*/ 45 w 110"/>
                  <a:gd name="T87" fmla="*/ 39 h 68"/>
                  <a:gd name="T88" fmla="*/ 45 w 110"/>
                  <a:gd name="T89" fmla="*/ 28 h 68"/>
                  <a:gd name="T90" fmla="*/ 42 w 110"/>
                  <a:gd name="T91" fmla="*/ 15 h 68"/>
                  <a:gd name="T92" fmla="*/ 42 w 110"/>
                  <a:gd name="T93" fmla="*/ 5 h 68"/>
                  <a:gd name="T94" fmla="*/ 54 w 110"/>
                  <a:gd name="T9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" h="68">
                    <a:moveTo>
                      <a:pt x="54" y="0"/>
                    </a:moveTo>
                    <a:lnTo>
                      <a:pt x="58" y="7"/>
                    </a:lnTo>
                    <a:lnTo>
                      <a:pt x="58" y="14"/>
                    </a:lnTo>
                    <a:lnTo>
                      <a:pt x="56" y="21"/>
                    </a:lnTo>
                    <a:lnTo>
                      <a:pt x="52" y="27"/>
                    </a:lnTo>
                    <a:lnTo>
                      <a:pt x="53" y="29"/>
                    </a:lnTo>
                    <a:lnTo>
                      <a:pt x="56" y="30"/>
                    </a:lnTo>
                    <a:lnTo>
                      <a:pt x="59" y="32"/>
                    </a:lnTo>
                    <a:lnTo>
                      <a:pt x="61" y="32"/>
                    </a:lnTo>
                    <a:lnTo>
                      <a:pt x="61" y="42"/>
                    </a:lnTo>
                    <a:lnTo>
                      <a:pt x="110" y="44"/>
                    </a:lnTo>
                    <a:lnTo>
                      <a:pt x="109" y="51"/>
                    </a:lnTo>
                    <a:lnTo>
                      <a:pt x="104" y="55"/>
                    </a:lnTo>
                    <a:lnTo>
                      <a:pt x="98" y="56"/>
                    </a:lnTo>
                    <a:lnTo>
                      <a:pt x="91" y="55"/>
                    </a:lnTo>
                    <a:lnTo>
                      <a:pt x="83" y="55"/>
                    </a:lnTo>
                    <a:lnTo>
                      <a:pt x="78" y="56"/>
                    </a:lnTo>
                    <a:lnTo>
                      <a:pt x="73" y="59"/>
                    </a:lnTo>
                    <a:lnTo>
                      <a:pt x="72" y="66"/>
                    </a:lnTo>
                    <a:lnTo>
                      <a:pt x="66" y="63"/>
                    </a:lnTo>
                    <a:lnTo>
                      <a:pt x="59" y="62"/>
                    </a:lnTo>
                    <a:lnTo>
                      <a:pt x="52" y="62"/>
                    </a:lnTo>
                    <a:lnTo>
                      <a:pt x="45" y="62"/>
                    </a:lnTo>
                    <a:lnTo>
                      <a:pt x="37" y="68"/>
                    </a:lnTo>
                    <a:lnTo>
                      <a:pt x="31" y="62"/>
                    </a:lnTo>
                    <a:lnTo>
                      <a:pt x="25" y="53"/>
                    </a:lnTo>
                    <a:lnTo>
                      <a:pt x="19" y="45"/>
                    </a:lnTo>
                    <a:lnTo>
                      <a:pt x="13" y="37"/>
                    </a:lnTo>
                    <a:lnTo>
                      <a:pt x="7" y="29"/>
                    </a:lnTo>
                    <a:lnTo>
                      <a:pt x="4" y="21"/>
                    </a:lnTo>
                    <a:lnTo>
                      <a:pt x="1" y="13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2" y="4"/>
                    </a:lnTo>
                    <a:lnTo>
                      <a:pt x="16" y="6"/>
                    </a:lnTo>
                    <a:lnTo>
                      <a:pt x="21" y="11"/>
                    </a:lnTo>
                    <a:lnTo>
                      <a:pt x="22" y="18"/>
                    </a:lnTo>
                    <a:lnTo>
                      <a:pt x="20" y="24"/>
                    </a:lnTo>
                    <a:lnTo>
                      <a:pt x="18" y="29"/>
                    </a:lnTo>
                    <a:lnTo>
                      <a:pt x="21" y="35"/>
                    </a:lnTo>
                    <a:lnTo>
                      <a:pt x="30" y="35"/>
                    </a:lnTo>
                    <a:lnTo>
                      <a:pt x="35" y="32"/>
                    </a:lnTo>
                    <a:lnTo>
                      <a:pt x="38" y="30"/>
                    </a:lnTo>
                    <a:lnTo>
                      <a:pt x="45" y="39"/>
                    </a:lnTo>
                    <a:lnTo>
                      <a:pt x="45" y="28"/>
                    </a:lnTo>
                    <a:lnTo>
                      <a:pt x="42" y="15"/>
                    </a:lnTo>
                    <a:lnTo>
                      <a:pt x="42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3" name="Freeform 367"/>
              <p:cNvSpPr>
                <a:spLocks/>
              </p:cNvSpPr>
              <p:nvPr/>
            </p:nvSpPr>
            <p:spPr bwMode="auto">
              <a:xfrm>
                <a:off x="5053" y="1413"/>
                <a:ext cx="19" cy="21"/>
              </a:xfrm>
              <a:custGeom>
                <a:avLst/>
                <a:gdLst>
                  <a:gd name="T0" fmla="*/ 0 w 79"/>
                  <a:gd name="T1" fmla="*/ 85 h 85"/>
                  <a:gd name="T2" fmla="*/ 79 w 79"/>
                  <a:gd name="T3" fmla="*/ 0 h 85"/>
                  <a:gd name="T4" fmla="*/ 79 w 79"/>
                  <a:gd name="T5" fmla="*/ 14 h 85"/>
                  <a:gd name="T6" fmla="*/ 0 w 79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5">
                    <a:moveTo>
                      <a:pt x="0" y="85"/>
                    </a:moveTo>
                    <a:lnTo>
                      <a:pt x="79" y="0"/>
                    </a:lnTo>
                    <a:lnTo>
                      <a:pt x="79" y="1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4" name="Freeform 368"/>
              <p:cNvSpPr>
                <a:spLocks/>
              </p:cNvSpPr>
              <p:nvPr/>
            </p:nvSpPr>
            <p:spPr bwMode="auto">
              <a:xfrm>
                <a:off x="4994" y="1414"/>
                <a:ext cx="8" cy="8"/>
              </a:xfrm>
              <a:custGeom>
                <a:avLst/>
                <a:gdLst>
                  <a:gd name="T0" fmla="*/ 0 w 30"/>
                  <a:gd name="T1" fmla="*/ 31 h 31"/>
                  <a:gd name="T2" fmla="*/ 28 w 30"/>
                  <a:gd name="T3" fmla="*/ 0 h 31"/>
                  <a:gd name="T4" fmla="*/ 30 w 30"/>
                  <a:gd name="T5" fmla="*/ 2 h 31"/>
                  <a:gd name="T6" fmla="*/ 0 w 30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1">
                    <a:moveTo>
                      <a:pt x="0" y="31"/>
                    </a:moveTo>
                    <a:lnTo>
                      <a:pt x="28" y="0"/>
                    </a:lnTo>
                    <a:lnTo>
                      <a:pt x="30" y="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5" name="Freeform 369"/>
              <p:cNvSpPr>
                <a:spLocks/>
              </p:cNvSpPr>
              <p:nvPr/>
            </p:nvSpPr>
            <p:spPr bwMode="auto">
              <a:xfrm>
                <a:off x="4661" y="1419"/>
                <a:ext cx="97" cy="7"/>
              </a:xfrm>
              <a:custGeom>
                <a:avLst/>
                <a:gdLst>
                  <a:gd name="T0" fmla="*/ 387 w 387"/>
                  <a:gd name="T1" fmla="*/ 24 h 28"/>
                  <a:gd name="T2" fmla="*/ 363 w 387"/>
                  <a:gd name="T3" fmla="*/ 27 h 28"/>
                  <a:gd name="T4" fmla="*/ 339 w 387"/>
                  <a:gd name="T5" fmla="*/ 28 h 28"/>
                  <a:gd name="T6" fmla="*/ 315 w 387"/>
                  <a:gd name="T7" fmla="*/ 28 h 28"/>
                  <a:gd name="T8" fmla="*/ 290 w 387"/>
                  <a:gd name="T9" fmla="*/ 28 h 28"/>
                  <a:gd name="T10" fmla="*/ 266 w 387"/>
                  <a:gd name="T11" fmla="*/ 28 h 28"/>
                  <a:gd name="T12" fmla="*/ 242 w 387"/>
                  <a:gd name="T13" fmla="*/ 27 h 28"/>
                  <a:gd name="T14" fmla="*/ 218 w 387"/>
                  <a:gd name="T15" fmla="*/ 26 h 28"/>
                  <a:gd name="T16" fmla="*/ 194 w 387"/>
                  <a:gd name="T17" fmla="*/ 24 h 28"/>
                  <a:gd name="T18" fmla="*/ 169 w 387"/>
                  <a:gd name="T19" fmla="*/ 23 h 28"/>
                  <a:gd name="T20" fmla="*/ 145 w 387"/>
                  <a:gd name="T21" fmla="*/ 21 h 28"/>
                  <a:gd name="T22" fmla="*/ 121 w 387"/>
                  <a:gd name="T23" fmla="*/ 20 h 28"/>
                  <a:gd name="T24" fmla="*/ 97 w 387"/>
                  <a:gd name="T25" fmla="*/ 19 h 28"/>
                  <a:gd name="T26" fmla="*/ 73 w 387"/>
                  <a:gd name="T27" fmla="*/ 18 h 28"/>
                  <a:gd name="T28" fmla="*/ 48 w 387"/>
                  <a:gd name="T29" fmla="*/ 18 h 28"/>
                  <a:gd name="T30" fmla="*/ 24 w 387"/>
                  <a:gd name="T31" fmla="*/ 18 h 28"/>
                  <a:gd name="T32" fmla="*/ 0 w 387"/>
                  <a:gd name="T33" fmla="*/ 18 h 28"/>
                  <a:gd name="T34" fmla="*/ 0 w 387"/>
                  <a:gd name="T35" fmla="*/ 12 h 28"/>
                  <a:gd name="T36" fmla="*/ 265 w 387"/>
                  <a:gd name="T37" fmla="*/ 7 h 28"/>
                  <a:gd name="T38" fmla="*/ 269 w 387"/>
                  <a:gd name="T39" fmla="*/ 0 h 28"/>
                  <a:gd name="T40" fmla="*/ 387 w 387"/>
                  <a:gd name="T41" fmla="*/ 0 h 28"/>
                  <a:gd name="T42" fmla="*/ 387 w 387"/>
                  <a:gd name="T43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7" h="28">
                    <a:moveTo>
                      <a:pt x="387" y="24"/>
                    </a:moveTo>
                    <a:lnTo>
                      <a:pt x="363" y="27"/>
                    </a:lnTo>
                    <a:lnTo>
                      <a:pt x="339" y="28"/>
                    </a:lnTo>
                    <a:lnTo>
                      <a:pt x="315" y="28"/>
                    </a:lnTo>
                    <a:lnTo>
                      <a:pt x="290" y="28"/>
                    </a:lnTo>
                    <a:lnTo>
                      <a:pt x="266" y="28"/>
                    </a:lnTo>
                    <a:lnTo>
                      <a:pt x="242" y="27"/>
                    </a:lnTo>
                    <a:lnTo>
                      <a:pt x="218" y="26"/>
                    </a:lnTo>
                    <a:lnTo>
                      <a:pt x="194" y="24"/>
                    </a:lnTo>
                    <a:lnTo>
                      <a:pt x="169" y="23"/>
                    </a:lnTo>
                    <a:lnTo>
                      <a:pt x="145" y="21"/>
                    </a:lnTo>
                    <a:lnTo>
                      <a:pt x="121" y="20"/>
                    </a:lnTo>
                    <a:lnTo>
                      <a:pt x="97" y="19"/>
                    </a:lnTo>
                    <a:lnTo>
                      <a:pt x="73" y="18"/>
                    </a:lnTo>
                    <a:lnTo>
                      <a:pt x="48" y="18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65" y="7"/>
                    </a:lnTo>
                    <a:lnTo>
                      <a:pt x="269" y="0"/>
                    </a:lnTo>
                    <a:lnTo>
                      <a:pt x="387" y="0"/>
                    </a:lnTo>
                    <a:lnTo>
                      <a:pt x="38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6" name="Freeform 370"/>
              <p:cNvSpPr>
                <a:spLocks/>
              </p:cNvSpPr>
              <p:nvPr/>
            </p:nvSpPr>
            <p:spPr bwMode="auto">
              <a:xfrm>
                <a:off x="4879" y="1423"/>
                <a:ext cx="70" cy="17"/>
              </a:xfrm>
              <a:custGeom>
                <a:avLst/>
                <a:gdLst>
                  <a:gd name="T0" fmla="*/ 281 w 281"/>
                  <a:gd name="T1" fmla="*/ 64 h 66"/>
                  <a:gd name="T2" fmla="*/ 0 w 281"/>
                  <a:gd name="T3" fmla="*/ 66 h 66"/>
                  <a:gd name="T4" fmla="*/ 15 w 281"/>
                  <a:gd name="T5" fmla="*/ 6 h 66"/>
                  <a:gd name="T6" fmla="*/ 31 w 281"/>
                  <a:gd name="T7" fmla="*/ 6 h 66"/>
                  <a:gd name="T8" fmla="*/ 48 w 281"/>
                  <a:gd name="T9" fmla="*/ 7 h 66"/>
                  <a:gd name="T10" fmla="*/ 65 w 281"/>
                  <a:gd name="T11" fmla="*/ 6 h 66"/>
                  <a:gd name="T12" fmla="*/ 82 w 281"/>
                  <a:gd name="T13" fmla="*/ 6 h 66"/>
                  <a:gd name="T14" fmla="*/ 99 w 281"/>
                  <a:gd name="T15" fmla="*/ 6 h 66"/>
                  <a:gd name="T16" fmla="*/ 115 w 281"/>
                  <a:gd name="T17" fmla="*/ 5 h 66"/>
                  <a:gd name="T18" fmla="*/ 133 w 281"/>
                  <a:gd name="T19" fmla="*/ 5 h 66"/>
                  <a:gd name="T20" fmla="*/ 149 w 281"/>
                  <a:gd name="T21" fmla="*/ 4 h 66"/>
                  <a:gd name="T22" fmla="*/ 166 w 281"/>
                  <a:gd name="T23" fmla="*/ 3 h 66"/>
                  <a:gd name="T24" fmla="*/ 182 w 281"/>
                  <a:gd name="T25" fmla="*/ 3 h 66"/>
                  <a:gd name="T26" fmla="*/ 199 w 281"/>
                  <a:gd name="T27" fmla="*/ 2 h 66"/>
                  <a:gd name="T28" fmla="*/ 216 w 281"/>
                  <a:gd name="T29" fmla="*/ 2 h 66"/>
                  <a:gd name="T30" fmla="*/ 232 w 281"/>
                  <a:gd name="T31" fmla="*/ 2 h 66"/>
                  <a:gd name="T32" fmla="*/ 249 w 281"/>
                  <a:gd name="T33" fmla="*/ 0 h 66"/>
                  <a:gd name="T34" fmla="*/ 265 w 281"/>
                  <a:gd name="T35" fmla="*/ 2 h 66"/>
                  <a:gd name="T36" fmla="*/ 281 w 281"/>
                  <a:gd name="T37" fmla="*/ 2 h 66"/>
                  <a:gd name="T38" fmla="*/ 281 w 281"/>
                  <a:gd name="T39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1" h="66">
                    <a:moveTo>
                      <a:pt x="281" y="64"/>
                    </a:moveTo>
                    <a:lnTo>
                      <a:pt x="0" y="66"/>
                    </a:lnTo>
                    <a:lnTo>
                      <a:pt x="15" y="6"/>
                    </a:lnTo>
                    <a:lnTo>
                      <a:pt x="31" y="6"/>
                    </a:lnTo>
                    <a:lnTo>
                      <a:pt x="48" y="7"/>
                    </a:lnTo>
                    <a:lnTo>
                      <a:pt x="65" y="6"/>
                    </a:lnTo>
                    <a:lnTo>
                      <a:pt x="82" y="6"/>
                    </a:lnTo>
                    <a:lnTo>
                      <a:pt x="99" y="6"/>
                    </a:lnTo>
                    <a:lnTo>
                      <a:pt x="115" y="5"/>
                    </a:lnTo>
                    <a:lnTo>
                      <a:pt x="133" y="5"/>
                    </a:lnTo>
                    <a:lnTo>
                      <a:pt x="149" y="4"/>
                    </a:lnTo>
                    <a:lnTo>
                      <a:pt x="166" y="3"/>
                    </a:lnTo>
                    <a:lnTo>
                      <a:pt x="182" y="3"/>
                    </a:lnTo>
                    <a:lnTo>
                      <a:pt x="199" y="2"/>
                    </a:lnTo>
                    <a:lnTo>
                      <a:pt x="216" y="2"/>
                    </a:lnTo>
                    <a:lnTo>
                      <a:pt x="232" y="2"/>
                    </a:lnTo>
                    <a:lnTo>
                      <a:pt x="249" y="0"/>
                    </a:lnTo>
                    <a:lnTo>
                      <a:pt x="265" y="2"/>
                    </a:lnTo>
                    <a:lnTo>
                      <a:pt x="281" y="2"/>
                    </a:lnTo>
                    <a:lnTo>
                      <a:pt x="281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7" name="Freeform 371"/>
              <p:cNvSpPr>
                <a:spLocks/>
              </p:cNvSpPr>
              <p:nvPr/>
            </p:nvSpPr>
            <p:spPr bwMode="auto">
              <a:xfrm>
                <a:off x="5104" y="1423"/>
                <a:ext cx="28" cy="9"/>
              </a:xfrm>
              <a:custGeom>
                <a:avLst/>
                <a:gdLst>
                  <a:gd name="T0" fmla="*/ 102 w 112"/>
                  <a:gd name="T1" fmla="*/ 7 h 36"/>
                  <a:gd name="T2" fmla="*/ 112 w 112"/>
                  <a:gd name="T3" fmla="*/ 7 h 36"/>
                  <a:gd name="T4" fmla="*/ 106 w 112"/>
                  <a:gd name="T5" fmla="*/ 20 h 36"/>
                  <a:gd name="T6" fmla="*/ 103 w 112"/>
                  <a:gd name="T7" fmla="*/ 29 h 36"/>
                  <a:gd name="T8" fmla="*/ 97 w 112"/>
                  <a:gd name="T9" fmla="*/ 35 h 36"/>
                  <a:gd name="T10" fmla="*/ 82 w 112"/>
                  <a:gd name="T11" fmla="*/ 36 h 36"/>
                  <a:gd name="T12" fmla="*/ 84 w 112"/>
                  <a:gd name="T13" fmla="*/ 33 h 36"/>
                  <a:gd name="T14" fmla="*/ 86 w 112"/>
                  <a:gd name="T15" fmla="*/ 27 h 36"/>
                  <a:gd name="T16" fmla="*/ 86 w 112"/>
                  <a:gd name="T17" fmla="*/ 21 h 36"/>
                  <a:gd name="T18" fmla="*/ 82 w 112"/>
                  <a:gd name="T19" fmla="*/ 16 h 36"/>
                  <a:gd name="T20" fmla="*/ 79 w 112"/>
                  <a:gd name="T21" fmla="*/ 14 h 36"/>
                  <a:gd name="T22" fmla="*/ 75 w 112"/>
                  <a:gd name="T23" fmla="*/ 13 h 36"/>
                  <a:gd name="T24" fmla="*/ 72 w 112"/>
                  <a:gd name="T25" fmla="*/ 11 h 36"/>
                  <a:gd name="T26" fmla="*/ 68 w 112"/>
                  <a:gd name="T27" fmla="*/ 7 h 36"/>
                  <a:gd name="T28" fmla="*/ 63 w 112"/>
                  <a:gd name="T29" fmla="*/ 15 h 36"/>
                  <a:gd name="T30" fmla="*/ 56 w 112"/>
                  <a:gd name="T31" fmla="*/ 19 h 36"/>
                  <a:gd name="T32" fmla="*/ 48 w 112"/>
                  <a:gd name="T33" fmla="*/ 19 h 36"/>
                  <a:gd name="T34" fmla="*/ 38 w 112"/>
                  <a:gd name="T35" fmla="*/ 18 h 36"/>
                  <a:gd name="T36" fmla="*/ 29 w 112"/>
                  <a:gd name="T37" fmla="*/ 14 h 36"/>
                  <a:gd name="T38" fmla="*/ 20 w 112"/>
                  <a:gd name="T39" fmla="*/ 12 h 36"/>
                  <a:gd name="T40" fmla="*/ 11 w 112"/>
                  <a:gd name="T41" fmla="*/ 12 h 36"/>
                  <a:gd name="T42" fmla="*/ 0 w 112"/>
                  <a:gd name="T43" fmla="*/ 14 h 36"/>
                  <a:gd name="T44" fmla="*/ 0 w 112"/>
                  <a:gd name="T45" fmla="*/ 7 h 36"/>
                  <a:gd name="T46" fmla="*/ 12 w 112"/>
                  <a:gd name="T47" fmla="*/ 8 h 36"/>
                  <a:gd name="T48" fmla="*/ 24 w 112"/>
                  <a:gd name="T49" fmla="*/ 8 h 36"/>
                  <a:gd name="T50" fmla="*/ 37 w 112"/>
                  <a:gd name="T51" fmla="*/ 5 h 36"/>
                  <a:gd name="T52" fmla="*/ 49 w 112"/>
                  <a:gd name="T53" fmla="*/ 3 h 36"/>
                  <a:gd name="T54" fmla="*/ 60 w 112"/>
                  <a:gd name="T55" fmla="*/ 0 h 36"/>
                  <a:gd name="T56" fmla="*/ 72 w 112"/>
                  <a:gd name="T57" fmla="*/ 0 h 36"/>
                  <a:gd name="T58" fmla="*/ 82 w 112"/>
                  <a:gd name="T59" fmla="*/ 3 h 36"/>
                  <a:gd name="T60" fmla="*/ 91 w 112"/>
                  <a:gd name="T61" fmla="*/ 9 h 36"/>
                  <a:gd name="T62" fmla="*/ 102 w 112"/>
                  <a:gd name="T63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2" h="36">
                    <a:moveTo>
                      <a:pt x="102" y="7"/>
                    </a:moveTo>
                    <a:lnTo>
                      <a:pt x="112" y="7"/>
                    </a:lnTo>
                    <a:lnTo>
                      <a:pt x="106" y="20"/>
                    </a:lnTo>
                    <a:lnTo>
                      <a:pt x="103" y="29"/>
                    </a:lnTo>
                    <a:lnTo>
                      <a:pt x="97" y="35"/>
                    </a:lnTo>
                    <a:lnTo>
                      <a:pt x="82" y="36"/>
                    </a:lnTo>
                    <a:lnTo>
                      <a:pt x="84" y="33"/>
                    </a:lnTo>
                    <a:lnTo>
                      <a:pt x="86" y="27"/>
                    </a:lnTo>
                    <a:lnTo>
                      <a:pt x="86" y="21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5" y="13"/>
                    </a:lnTo>
                    <a:lnTo>
                      <a:pt x="72" y="11"/>
                    </a:lnTo>
                    <a:lnTo>
                      <a:pt x="68" y="7"/>
                    </a:lnTo>
                    <a:lnTo>
                      <a:pt x="63" y="15"/>
                    </a:lnTo>
                    <a:lnTo>
                      <a:pt x="56" y="19"/>
                    </a:lnTo>
                    <a:lnTo>
                      <a:pt x="48" y="19"/>
                    </a:lnTo>
                    <a:lnTo>
                      <a:pt x="38" y="18"/>
                    </a:lnTo>
                    <a:lnTo>
                      <a:pt x="29" y="14"/>
                    </a:lnTo>
                    <a:lnTo>
                      <a:pt x="20" y="12"/>
                    </a:lnTo>
                    <a:lnTo>
                      <a:pt x="11" y="1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12" y="8"/>
                    </a:lnTo>
                    <a:lnTo>
                      <a:pt x="24" y="8"/>
                    </a:lnTo>
                    <a:lnTo>
                      <a:pt x="37" y="5"/>
                    </a:lnTo>
                    <a:lnTo>
                      <a:pt x="49" y="3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2" y="3"/>
                    </a:lnTo>
                    <a:lnTo>
                      <a:pt x="91" y="9"/>
                    </a:lnTo>
                    <a:lnTo>
                      <a:pt x="10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8" name="Freeform 372"/>
              <p:cNvSpPr>
                <a:spLocks/>
              </p:cNvSpPr>
              <p:nvPr/>
            </p:nvSpPr>
            <p:spPr bwMode="auto">
              <a:xfrm>
                <a:off x="4957" y="1424"/>
                <a:ext cx="19" cy="17"/>
              </a:xfrm>
              <a:custGeom>
                <a:avLst/>
                <a:gdLst>
                  <a:gd name="T0" fmla="*/ 79 w 79"/>
                  <a:gd name="T1" fmla="*/ 64 h 68"/>
                  <a:gd name="T2" fmla="*/ 66 w 79"/>
                  <a:gd name="T3" fmla="*/ 68 h 68"/>
                  <a:gd name="T4" fmla="*/ 55 w 79"/>
                  <a:gd name="T5" fmla="*/ 66 h 68"/>
                  <a:gd name="T6" fmla="*/ 44 w 79"/>
                  <a:gd name="T7" fmla="*/ 63 h 68"/>
                  <a:gd name="T8" fmla="*/ 35 w 79"/>
                  <a:gd name="T9" fmla="*/ 57 h 68"/>
                  <a:gd name="T10" fmla="*/ 27 w 79"/>
                  <a:gd name="T11" fmla="*/ 50 h 68"/>
                  <a:gd name="T12" fmla="*/ 20 w 79"/>
                  <a:gd name="T13" fmla="*/ 42 h 68"/>
                  <a:gd name="T14" fmla="*/ 12 w 79"/>
                  <a:gd name="T15" fmla="*/ 35 h 68"/>
                  <a:gd name="T16" fmla="*/ 4 w 79"/>
                  <a:gd name="T17" fmla="*/ 28 h 68"/>
                  <a:gd name="T18" fmla="*/ 0 w 79"/>
                  <a:gd name="T19" fmla="*/ 0 h 68"/>
                  <a:gd name="T20" fmla="*/ 10 w 79"/>
                  <a:gd name="T21" fmla="*/ 9 h 68"/>
                  <a:gd name="T22" fmla="*/ 20 w 79"/>
                  <a:gd name="T23" fmla="*/ 17 h 68"/>
                  <a:gd name="T24" fmla="*/ 29 w 79"/>
                  <a:gd name="T25" fmla="*/ 25 h 68"/>
                  <a:gd name="T26" fmla="*/ 40 w 79"/>
                  <a:gd name="T27" fmla="*/ 32 h 68"/>
                  <a:gd name="T28" fmla="*/ 50 w 79"/>
                  <a:gd name="T29" fmla="*/ 39 h 68"/>
                  <a:gd name="T30" fmla="*/ 59 w 79"/>
                  <a:gd name="T31" fmla="*/ 47 h 68"/>
                  <a:gd name="T32" fmla="*/ 70 w 79"/>
                  <a:gd name="T33" fmla="*/ 55 h 68"/>
                  <a:gd name="T34" fmla="*/ 79 w 79"/>
                  <a:gd name="T35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68">
                    <a:moveTo>
                      <a:pt x="79" y="64"/>
                    </a:moveTo>
                    <a:lnTo>
                      <a:pt x="66" y="68"/>
                    </a:lnTo>
                    <a:lnTo>
                      <a:pt x="55" y="66"/>
                    </a:lnTo>
                    <a:lnTo>
                      <a:pt x="44" y="63"/>
                    </a:lnTo>
                    <a:lnTo>
                      <a:pt x="35" y="57"/>
                    </a:lnTo>
                    <a:lnTo>
                      <a:pt x="27" y="50"/>
                    </a:lnTo>
                    <a:lnTo>
                      <a:pt x="20" y="42"/>
                    </a:lnTo>
                    <a:lnTo>
                      <a:pt x="12" y="35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20" y="17"/>
                    </a:lnTo>
                    <a:lnTo>
                      <a:pt x="29" y="25"/>
                    </a:lnTo>
                    <a:lnTo>
                      <a:pt x="40" y="32"/>
                    </a:lnTo>
                    <a:lnTo>
                      <a:pt x="50" y="39"/>
                    </a:lnTo>
                    <a:lnTo>
                      <a:pt x="59" y="47"/>
                    </a:lnTo>
                    <a:lnTo>
                      <a:pt x="70" y="55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9" name="Freeform 373"/>
              <p:cNvSpPr>
                <a:spLocks/>
              </p:cNvSpPr>
              <p:nvPr/>
            </p:nvSpPr>
            <p:spPr bwMode="auto">
              <a:xfrm>
                <a:off x="4812" y="1425"/>
                <a:ext cx="33" cy="12"/>
              </a:xfrm>
              <a:custGeom>
                <a:avLst/>
                <a:gdLst>
                  <a:gd name="T0" fmla="*/ 122 w 131"/>
                  <a:gd name="T1" fmla="*/ 47 h 52"/>
                  <a:gd name="T2" fmla="*/ 105 w 131"/>
                  <a:gd name="T3" fmla="*/ 51 h 52"/>
                  <a:gd name="T4" fmla="*/ 90 w 131"/>
                  <a:gd name="T5" fmla="*/ 52 h 52"/>
                  <a:gd name="T6" fmla="*/ 76 w 131"/>
                  <a:gd name="T7" fmla="*/ 51 h 52"/>
                  <a:gd name="T8" fmla="*/ 61 w 131"/>
                  <a:gd name="T9" fmla="*/ 47 h 52"/>
                  <a:gd name="T10" fmla="*/ 47 w 131"/>
                  <a:gd name="T11" fmla="*/ 45 h 52"/>
                  <a:gd name="T12" fmla="*/ 33 w 131"/>
                  <a:gd name="T13" fmla="*/ 44 h 52"/>
                  <a:gd name="T14" fmla="*/ 17 w 131"/>
                  <a:gd name="T15" fmla="*/ 43 h 52"/>
                  <a:gd name="T16" fmla="*/ 0 w 131"/>
                  <a:gd name="T17" fmla="*/ 45 h 52"/>
                  <a:gd name="T18" fmla="*/ 0 w 131"/>
                  <a:gd name="T19" fmla="*/ 3 h 52"/>
                  <a:gd name="T20" fmla="*/ 15 w 131"/>
                  <a:gd name="T21" fmla="*/ 2 h 52"/>
                  <a:gd name="T22" fmla="*/ 31 w 131"/>
                  <a:gd name="T23" fmla="*/ 1 h 52"/>
                  <a:gd name="T24" fmla="*/ 47 w 131"/>
                  <a:gd name="T25" fmla="*/ 0 h 52"/>
                  <a:gd name="T26" fmla="*/ 64 w 131"/>
                  <a:gd name="T27" fmla="*/ 0 h 52"/>
                  <a:gd name="T28" fmla="*/ 80 w 131"/>
                  <a:gd name="T29" fmla="*/ 1 h 52"/>
                  <a:gd name="T30" fmla="*/ 98 w 131"/>
                  <a:gd name="T31" fmla="*/ 1 h 52"/>
                  <a:gd name="T32" fmla="*/ 115 w 131"/>
                  <a:gd name="T33" fmla="*/ 1 h 52"/>
                  <a:gd name="T34" fmla="*/ 131 w 131"/>
                  <a:gd name="T35" fmla="*/ 1 h 52"/>
                  <a:gd name="T36" fmla="*/ 122 w 131"/>
                  <a:gd name="T3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" h="52">
                    <a:moveTo>
                      <a:pt x="122" y="47"/>
                    </a:moveTo>
                    <a:lnTo>
                      <a:pt x="105" y="51"/>
                    </a:lnTo>
                    <a:lnTo>
                      <a:pt x="90" y="52"/>
                    </a:lnTo>
                    <a:lnTo>
                      <a:pt x="76" y="51"/>
                    </a:lnTo>
                    <a:lnTo>
                      <a:pt x="61" y="47"/>
                    </a:lnTo>
                    <a:lnTo>
                      <a:pt x="47" y="45"/>
                    </a:lnTo>
                    <a:lnTo>
                      <a:pt x="33" y="44"/>
                    </a:lnTo>
                    <a:lnTo>
                      <a:pt x="17" y="43"/>
                    </a:lnTo>
                    <a:lnTo>
                      <a:pt x="0" y="45"/>
                    </a:lnTo>
                    <a:lnTo>
                      <a:pt x="0" y="3"/>
                    </a:lnTo>
                    <a:lnTo>
                      <a:pt x="15" y="2"/>
                    </a:lnTo>
                    <a:lnTo>
                      <a:pt x="31" y="1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80" y="1"/>
                    </a:lnTo>
                    <a:lnTo>
                      <a:pt x="98" y="1"/>
                    </a:lnTo>
                    <a:lnTo>
                      <a:pt x="115" y="1"/>
                    </a:lnTo>
                    <a:lnTo>
                      <a:pt x="131" y="1"/>
                    </a:lnTo>
                    <a:lnTo>
                      <a:pt x="122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0" name="Freeform 374"/>
              <p:cNvSpPr>
                <a:spLocks/>
              </p:cNvSpPr>
              <p:nvPr/>
            </p:nvSpPr>
            <p:spPr bwMode="auto">
              <a:xfrm>
                <a:off x="4852" y="1425"/>
                <a:ext cx="17" cy="13"/>
              </a:xfrm>
              <a:custGeom>
                <a:avLst/>
                <a:gdLst>
                  <a:gd name="T0" fmla="*/ 68 w 68"/>
                  <a:gd name="T1" fmla="*/ 53 h 53"/>
                  <a:gd name="T2" fmla="*/ 0 w 68"/>
                  <a:gd name="T3" fmla="*/ 53 h 53"/>
                  <a:gd name="T4" fmla="*/ 13 w 68"/>
                  <a:gd name="T5" fmla="*/ 0 h 53"/>
                  <a:gd name="T6" fmla="*/ 65 w 68"/>
                  <a:gd name="T7" fmla="*/ 0 h 53"/>
                  <a:gd name="T8" fmla="*/ 68 w 68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3">
                    <a:moveTo>
                      <a:pt x="68" y="53"/>
                    </a:moveTo>
                    <a:lnTo>
                      <a:pt x="0" y="53"/>
                    </a:lnTo>
                    <a:lnTo>
                      <a:pt x="13" y="0"/>
                    </a:lnTo>
                    <a:lnTo>
                      <a:pt x="65" y="0"/>
                    </a:lnTo>
                    <a:lnTo>
                      <a:pt x="68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1" name="Freeform 375"/>
              <p:cNvSpPr>
                <a:spLocks/>
              </p:cNvSpPr>
              <p:nvPr/>
            </p:nvSpPr>
            <p:spPr bwMode="auto">
              <a:xfrm>
                <a:off x="4812" y="1427"/>
                <a:ext cx="26" cy="6"/>
              </a:xfrm>
              <a:custGeom>
                <a:avLst/>
                <a:gdLst>
                  <a:gd name="T0" fmla="*/ 105 w 105"/>
                  <a:gd name="T1" fmla="*/ 18 h 25"/>
                  <a:gd name="T2" fmla="*/ 92 w 105"/>
                  <a:gd name="T3" fmla="*/ 21 h 25"/>
                  <a:gd name="T4" fmla="*/ 80 w 105"/>
                  <a:gd name="T5" fmla="*/ 23 h 25"/>
                  <a:gd name="T6" fmla="*/ 66 w 105"/>
                  <a:gd name="T7" fmla="*/ 25 h 25"/>
                  <a:gd name="T8" fmla="*/ 51 w 105"/>
                  <a:gd name="T9" fmla="*/ 25 h 25"/>
                  <a:gd name="T10" fmla="*/ 37 w 105"/>
                  <a:gd name="T11" fmla="*/ 23 h 25"/>
                  <a:gd name="T12" fmla="*/ 24 w 105"/>
                  <a:gd name="T13" fmla="*/ 20 h 25"/>
                  <a:gd name="T14" fmla="*/ 12 w 105"/>
                  <a:gd name="T15" fmla="*/ 14 h 25"/>
                  <a:gd name="T16" fmla="*/ 0 w 105"/>
                  <a:gd name="T17" fmla="*/ 7 h 25"/>
                  <a:gd name="T18" fmla="*/ 12 w 105"/>
                  <a:gd name="T19" fmla="*/ 4 h 25"/>
                  <a:gd name="T20" fmla="*/ 24 w 105"/>
                  <a:gd name="T21" fmla="*/ 2 h 25"/>
                  <a:gd name="T22" fmla="*/ 37 w 105"/>
                  <a:gd name="T23" fmla="*/ 0 h 25"/>
                  <a:gd name="T24" fmla="*/ 52 w 105"/>
                  <a:gd name="T25" fmla="*/ 0 h 25"/>
                  <a:gd name="T26" fmla="*/ 66 w 105"/>
                  <a:gd name="T27" fmla="*/ 0 h 25"/>
                  <a:gd name="T28" fmla="*/ 80 w 105"/>
                  <a:gd name="T29" fmla="*/ 2 h 25"/>
                  <a:gd name="T30" fmla="*/ 93 w 105"/>
                  <a:gd name="T31" fmla="*/ 4 h 25"/>
                  <a:gd name="T32" fmla="*/ 105 w 105"/>
                  <a:gd name="T33" fmla="*/ 7 h 25"/>
                  <a:gd name="T34" fmla="*/ 105 w 105"/>
                  <a:gd name="T3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25">
                    <a:moveTo>
                      <a:pt x="105" y="18"/>
                    </a:moveTo>
                    <a:lnTo>
                      <a:pt x="92" y="21"/>
                    </a:lnTo>
                    <a:lnTo>
                      <a:pt x="80" y="23"/>
                    </a:lnTo>
                    <a:lnTo>
                      <a:pt x="66" y="25"/>
                    </a:lnTo>
                    <a:lnTo>
                      <a:pt x="51" y="25"/>
                    </a:lnTo>
                    <a:lnTo>
                      <a:pt x="37" y="23"/>
                    </a:lnTo>
                    <a:lnTo>
                      <a:pt x="24" y="20"/>
                    </a:lnTo>
                    <a:lnTo>
                      <a:pt x="12" y="14"/>
                    </a:lnTo>
                    <a:lnTo>
                      <a:pt x="0" y="7"/>
                    </a:lnTo>
                    <a:lnTo>
                      <a:pt x="12" y="4"/>
                    </a:lnTo>
                    <a:lnTo>
                      <a:pt x="24" y="2"/>
                    </a:lnTo>
                    <a:lnTo>
                      <a:pt x="37" y="0"/>
                    </a:lnTo>
                    <a:lnTo>
                      <a:pt x="52" y="0"/>
                    </a:lnTo>
                    <a:lnTo>
                      <a:pt x="66" y="0"/>
                    </a:lnTo>
                    <a:lnTo>
                      <a:pt x="80" y="2"/>
                    </a:lnTo>
                    <a:lnTo>
                      <a:pt x="93" y="4"/>
                    </a:lnTo>
                    <a:lnTo>
                      <a:pt x="105" y="7"/>
                    </a:lnTo>
                    <a:lnTo>
                      <a:pt x="105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2" name="Freeform 376"/>
              <p:cNvSpPr>
                <a:spLocks/>
              </p:cNvSpPr>
              <p:nvPr/>
            </p:nvSpPr>
            <p:spPr bwMode="auto">
              <a:xfrm>
                <a:off x="4885" y="1427"/>
                <a:ext cx="59" cy="8"/>
              </a:xfrm>
              <a:custGeom>
                <a:avLst/>
                <a:gdLst>
                  <a:gd name="T0" fmla="*/ 237 w 237"/>
                  <a:gd name="T1" fmla="*/ 7 h 31"/>
                  <a:gd name="T2" fmla="*/ 235 w 237"/>
                  <a:gd name="T3" fmla="*/ 17 h 31"/>
                  <a:gd name="T4" fmla="*/ 230 w 237"/>
                  <a:gd name="T5" fmla="*/ 22 h 31"/>
                  <a:gd name="T6" fmla="*/ 224 w 237"/>
                  <a:gd name="T7" fmla="*/ 27 h 31"/>
                  <a:gd name="T8" fmla="*/ 217 w 237"/>
                  <a:gd name="T9" fmla="*/ 31 h 31"/>
                  <a:gd name="T10" fmla="*/ 4 w 237"/>
                  <a:gd name="T11" fmla="*/ 28 h 31"/>
                  <a:gd name="T12" fmla="*/ 1 w 237"/>
                  <a:gd name="T13" fmla="*/ 22 h 31"/>
                  <a:gd name="T14" fmla="*/ 0 w 237"/>
                  <a:gd name="T15" fmla="*/ 17 h 31"/>
                  <a:gd name="T16" fmla="*/ 0 w 237"/>
                  <a:gd name="T17" fmla="*/ 11 h 31"/>
                  <a:gd name="T18" fmla="*/ 1 w 237"/>
                  <a:gd name="T19" fmla="*/ 4 h 31"/>
                  <a:gd name="T20" fmla="*/ 15 w 237"/>
                  <a:gd name="T21" fmla="*/ 5 h 31"/>
                  <a:gd name="T22" fmla="*/ 30 w 237"/>
                  <a:gd name="T23" fmla="*/ 5 h 31"/>
                  <a:gd name="T24" fmla="*/ 45 w 237"/>
                  <a:gd name="T25" fmla="*/ 5 h 31"/>
                  <a:gd name="T26" fmla="*/ 60 w 237"/>
                  <a:gd name="T27" fmla="*/ 5 h 31"/>
                  <a:gd name="T28" fmla="*/ 73 w 237"/>
                  <a:gd name="T29" fmla="*/ 5 h 31"/>
                  <a:gd name="T30" fmla="*/ 88 w 237"/>
                  <a:gd name="T31" fmla="*/ 4 h 31"/>
                  <a:gd name="T32" fmla="*/ 103 w 237"/>
                  <a:gd name="T33" fmla="*/ 3 h 31"/>
                  <a:gd name="T34" fmla="*/ 119 w 237"/>
                  <a:gd name="T35" fmla="*/ 2 h 31"/>
                  <a:gd name="T36" fmla="*/ 134 w 237"/>
                  <a:gd name="T37" fmla="*/ 2 h 31"/>
                  <a:gd name="T38" fmla="*/ 149 w 237"/>
                  <a:gd name="T39" fmla="*/ 0 h 31"/>
                  <a:gd name="T40" fmla="*/ 164 w 237"/>
                  <a:gd name="T41" fmla="*/ 0 h 31"/>
                  <a:gd name="T42" fmla="*/ 178 w 237"/>
                  <a:gd name="T43" fmla="*/ 0 h 31"/>
                  <a:gd name="T44" fmla="*/ 193 w 237"/>
                  <a:gd name="T45" fmla="*/ 2 h 31"/>
                  <a:gd name="T46" fmla="*/ 208 w 237"/>
                  <a:gd name="T47" fmla="*/ 3 h 31"/>
                  <a:gd name="T48" fmla="*/ 223 w 237"/>
                  <a:gd name="T49" fmla="*/ 5 h 31"/>
                  <a:gd name="T50" fmla="*/ 237 w 237"/>
                  <a:gd name="T5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7" h="31">
                    <a:moveTo>
                      <a:pt x="237" y="7"/>
                    </a:moveTo>
                    <a:lnTo>
                      <a:pt x="235" y="17"/>
                    </a:lnTo>
                    <a:lnTo>
                      <a:pt x="230" y="22"/>
                    </a:lnTo>
                    <a:lnTo>
                      <a:pt x="224" y="27"/>
                    </a:lnTo>
                    <a:lnTo>
                      <a:pt x="217" y="31"/>
                    </a:lnTo>
                    <a:lnTo>
                      <a:pt x="4" y="28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15" y="5"/>
                    </a:lnTo>
                    <a:lnTo>
                      <a:pt x="30" y="5"/>
                    </a:lnTo>
                    <a:lnTo>
                      <a:pt x="45" y="5"/>
                    </a:lnTo>
                    <a:lnTo>
                      <a:pt x="60" y="5"/>
                    </a:lnTo>
                    <a:lnTo>
                      <a:pt x="73" y="5"/>
                    </a:lnTo>
                    <a:lnTo>
                      <a:pt x="88" y="4"/>
                    </a:lnTo>
                    <a:lnTo>
                      <a:pt x="103" y="3"/>
                    </a:lnTo>
                    <a:lnTo>
                      <a:pt x="119" y="2"/>
                    </a:lnTo>
                    <a:lnTo>
                      <a:pt x="134" y="2"/>
                    </a:lnTo>
                    <a:lnTo>
                      <a:pt x="149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3" y="2"/>
                    </a:lnTo>
                    <a:lnTo>
                      <a:pt x="208" y="3"/>
                    </a:lnTo>
                    <a:lnTo>
                      <a:pt x="223" y="5"/>
                    </a:lnTo>
                    <a:lnTo>
                      <a:pt x="237" y="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3" name="Freeform 377"/>
              <p:cNvSpPr>
                <a:spLocks/>
              </p:cNvSpPr>
              <p:nvPr/>
            </p:nvSpPr>
            <p:spPr bwMode="auto">
              <a:xfrm>
                <a:off x="4857" y="1428"/>
                <a:ext cx="9" cy="6"/>
              </a:xfrm>
              <a:custGeom>
                <a:avLst/>
                <a:gdLst>
                  <a:gd name="T0" fmla="*/ 37 w 37"/>
                  <a:gd name="T1" fmla="*/ 15 h 25"/>
                  <a:gd name="T2" fmla="*/ 34 w 37"/>
                  <a:gd name="T3" fmla="*/ 22 h 25"/>
                  <a:gd name="T4" fmla="*/ 30 w 37"/>
                  <a:gd name="T5" fmla="*/ 25 h 25"/>
                  <a:gd name="T6" fmla="*/ 26 w 37"/>
                  <a:gd name="T7" fmla="*/ 25 h 25"/>
                  <a:gd name="T8" fmla="*/ 21 w 37"/>
                  <a:gd name="T9" fmla="*/ 23 h 25"/>
                  <a:gd name="T10" fmla="*/ 17 w 37"/>
                  <a:gd name="T11" fmla="*/ 20 h 25"/>
                  <a:gd name="T12" fmla="*/ 11 w 37"/>
                  <a:gd name="T13" fmla="*/ 17 h 25"/>
                  <a:gd name="T14" fmla="*/ 6 w 37"/>
                  <a:gd name="T15" fmla="*/ 15 h 25"/>
                  <a:gd name="T16" fmla="*/ 0 w 37"/>
                  <a:gd name="T17" fmla="*/ 15 h 25"/>
                  <a:gd name="T18" fmla="*/ 3 w 37"/>
                  <a:gd name="T19" fmla="*/ 8 h 25"/>
                  <a:gd name="T20" fmla="*/ 7 w 37"/>
                  <a:gd name="T21" fmla="*/ 3 h 25"/>
                  <a:gd name="T22" fmla="*/ 14 w 37"/>
                  <a:gd name="T23" fmla="*/ 1 h 25"/>
                  <a:gd name="T24" fmla="*/ 22 w 37"/>
                  <a:gd name="T25" fmla="*/ 0 h 25"/>
                  <a:gd name="T26" fmla="*/ 29 w 37"/>
                  <a:gd name="T27" fmla="*/ 1 h 25"/>
                  <a:gd name="T28" fmla="*/ 35 w 37"/>
                  <a:gd name="T29" fmla="*/ 3 h 25"/>
                  <a:gd name="T30" fmla="*/ 37 w 37"/>
                  <a:gd name="T31" fmla="*/ 8 h 25"/>
                  <a:gd name="T32" fmla="*/ 37 w 37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25">
                    <a:moveTo>
                      <a:pt x="37" y="15"/>
                    </a:moveTo>
                    <a:lnTo>
                      <a:pt x="34" y="22"/>
                    </a:lnTo>
                    <a:lnTo>
                      <a:pt x="30" y="25"/>
                    </a:lnTo>
                    <a:lnTo>
                      <a:pt x="26" y="25"/>
                    </a:lnTo>
                    <a:lnTo>
                      <a:pt x="21" y="23"/>
                    </a:lnTo>
                    <a:lnTo>
                      <a:pt x="17" y="20"/>
                    </a:lnTo>
                    <a:lnTo>
                      <a:pt x="11" y="17"/>
                    </a:lnTo>
                    <a:lnTo>
                      <a:pt x="6" y="15"/>
                    </a:lnTo>
                    <a:lnTo>
                      <a:pt x="0" y="15"/>
                    </a:lnTo>
                    <a:lnTo>
                      <a:pt x="3" y="8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5" y="3"/>
                    </a:lnTo>
                    <a:lnTo>
                      <a:pt x="37" y="8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4" name="Freeform 378"/>
              <p:cNvSpPr>
                <a:spLocks/>
              </p:cNvSpPr>
              <p:nvPr/>
            </p:nvSpPr>
            <p:spPr bwMode="auto">
              <a:xfrm>
                <a:off x="4998" y="1428"/>
                <a:ext cx="9" cy="9"/>
              </a:xfrm>
              <a:custGeom>
                <a:avLst/>
                <a:gdLst>
                  <a:gd name="T0" fmla="*/ 38 w 38"/>
                  <a:gd name="T1" fmla="*/ 11 h 38"/>
                  <a:gd name="T2" fmla="*/ 33 w 38"/>
                  <a:gd name="T3" fmla="*/ 15 h 38"/>
                  <a:gd name="T4" fmla="*/ 29 w 38"/>
                  <a:gd name="T5" fmla="*/ 17 h 38"/>
                  <a:gd name="T6" fmla="*/ 24 w 38"/>
                  <a:gd name="T7" fmla="*/ 21 h 38"/>
                  <a:gd name="T8" fmla="*/ 20 w 38"/>
                  <a:gd name="T9" fmla="*/ 24 h 38"/>
                  <a:gd name="T10" fmla="*/ 14 w 38"/>
                  <a:gd name="T11" fmla="*/ 27 h 38"/>
                  <a:gd name="T12" fmla="*/ 9 w 38"/>
                  <a:gd name="T13" fmla="*/ 31 h 38"/>
                  <a:gd name="T14" fmla="*/ 5 w 38"/>
                  <a:gd name="T15" fmla="*/ 34 h 38"/>
                  <a:gd name="T16" fmla="*/ 0 w 38"/>
                  <a:gd name="T17" fmla="*/ 38 h 38"/>
                  <a:gd name="T18" fmla="*/ 33 w 38"/>
                  <a:gd name="T19" fmla="*/ 0 h 38"/>
                  <a:gd name="T20" fmla="*/ 36 w 38"/>
                  <a:gd name="T21" fmla="*/ 2 h 38"/>
                  <a:gd name="T22" fmla="*/ 37 w 38"/>
                  <a:gd name="T23" fmla="*/ 4 h 38"/>
                  <a:gd name="T24" fmla="*/ 38 w 38"/>
                  <a:gd name="T25" fmla="*/ 8 h 38"/>
                  <a:gd name="T26" fmla="*/ 38 w 38"/>
                  <a:gd name="T2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8">
                    <a:moveTo>
                      <a:pt x="38" y="11"/>
                    </a:moveTo>
                    <a:lnTo>
                      <a:pt x="33" y="15"/>
                    </a:lnTo>
                    <a:lnTo>
                      <a:pt x="29" y="17"/>
                    </a:lnTo>
                    <a:lnTo>
                      <a:pt x="24" y="21"/>
                    </a:lnTo>
                    <a:lnTo>
                      <a:pt x="20" y="24"/>
                    </a:lnTo>
                    <a:lnTo>
                      <a:pt x="14" y="27"/>
                    </a:lnTo>
                    <a:lnTo>
                      <a:pt x="9" y="31"/>
                    </a:lnTo>
                    <a:lnTo>
                      <a:pt x="5" y="34"/>
                    </a:lnTo>
                    <a:lnTo>
                      <a:pt x="0" y="38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8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5" name="Freeform 379"/>
              <p:cNvSpPr>
                <a:spLocks/>
              </p:cNvSpPr>
              <p:nvPr/>
            </p:nvSpPr>
            <p:spPr bwMode="auto">
              <a:xfrm>
                <a:off x="5066" y="1428"/>
                <a:ext cx="6" cy="8"/>
              </a:xfrm>
              <a:custGeom>
                <a:avLst/>
                <a:gdLst>
                  <a:gd name="T0" fmla="*/ 0 w 27"/>
                  <a:gd name="T1" fmla="*/ 33 h 33"/>
                  <a:gd name="T2" fmla="*/ 27 w 27"/>
                  <a:gd name="T3" fmla="*/ 0 h 33"/>
                  <a:gd name="T4" fmla="*/ 25 w 27"/>
                  <a:gd name="T5" fmla="*/ 11 h 33"/>
                  <a:gd name="T6" fmla="*/ 17 w 27"/>
                  <a:gd name="T7" fmla="*/ 18 h 33"/>
                  <a:gd name="T8" fmla="*/ 8 w 27"/>
                  <a:gd name="T9" fmla="*/ 25 h 33"/>
                  <a:gd name="T10" fmla="*/ 0 w 27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27" y="0"/>
                    </a:lnTo>
                    <a:lnTo>
                      <a:pt x="25" y="11"/>
                    </a:lnTo>
                    <a:lnTo>
                      <a:pt x="17" y="18"/>
                    </a:lnTo>
                    <a:lnTo>
                      <a:pt x="8" y="2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6" name="Freeform 380"/>
              <p:cNvSpPr>
                <a:spLocks/>
              </p:cNvSpPr>
              <p:nvPr/>
            </p:nvSpPr>
            <p:spPr bwMode="auto">
              <a:xfrm>
                <a:off x="4674" y="1429"/>
                <a:ext cx="84" cy="7"/>
              </a:xfrm>
              <a:custGeom>
                <a:avLst/>
                <a:gdLst>
                  <a:gd name="T0" fmla="*/ 336 w 336"/>
                  <a:gd name="T1" fmla="*/ 21 h 28"/>
                  <a:gd name="T2" fmla="*/ 315 w 336"/>
                  <a:gd name="T3" fmla="*/ 23 h 28"/>
                  <a:gd name="T4" fmla="*/ 295 w 336"/>
                  <a:gd name="T5" fmla="*/ 26 h 28"/>
                  <a:gd name="T6" fmla="*/ 274 w 336"/>
                  <a:gd name="T7" fmla="*/ 27 h 28"/>
                  <a:gd name="T8" fmla="*/ 254 w 336"/>
                  <a:gd name="T9" fmla="*/ 27 h 28"/>
                  <a:gd name="T10" fmla="*/ 234 w 336"/>
                  <a:gd name="T11" fmla="*/ 28 h 28"/>
                  <a:gd name="T12" fmla="*/ 212 w 336"/>
                  <a:gd name="T13" fmla="*/ 28 h 28"/>
                  <a:gd name="T14" fmla="*/ 191 w 336"/>
                  <a:gd name="T15" fmla="*/ 27 h 28"/>
                  <a:gd name="T16" fmla="*/ 170 w 336"/>
                  <a:gd name="T17" fmla="*/ 27 h 28"/>
                  <a:gd name="T18" fmla="*/ 150 w 336"/>
                  <a:gd name="T19" fmla="*/ 26 h 28"/>
                  <a:gd name="T20" fmla="*/ 129 w 336"/>
                  <a:gd name="T21" fmla="*/ 24 h 28"/>
                  <a:gd name="T22" fmla="*/ 107 w 336"/>
                  <a:gd name="T23" fmla="*/ 24 h 28"/>
                  <a:gd name="T24" fmla="*/ 86 w 336"/>
                  <a:gd name="T25" fmla="*/ 23 h 28"/>
                  <a:gd name="T26" fmla="*/ 64 w 336"/>
                  <a:gd name="T27" fmla="*/ 22 h 28"/>
                  <a:gd name="T28" fmla="*/ 43 w 336"/>
                  <a:gd name="T29" fmla="*/ 22 h 28"/>
                  <a:gd name="T30" fmla="*/ 22 w 336"/>
                  <a:gd name="T31" fmla="*/ 21 h 28"/>
                  <a:gd name="T32" fmla="*/ 0 w 336"/>
                  <a:gd name="T33" fmla="*/ 21 h 28"/>
                  <a:gd name="T34" fmla="*/ 0 w 336"/>
                  <a:gd name="T35" fmla="*/ 13 h 28"/>
                  <a:gd name="T36" fmla="*/ 22 w 336"/>
                  <a:gd name="T37" fmla="*/ 13 h 28"/>
                  <a:gd name="T38" fmla="*/ 42 w 336"/>
                  <a:gd name="T39" fmla="*/ 13 h 28"/>
                  <a:gd name="T40" fmla="*/ 64 w 336"/>
                  <a:gd name="T41" fmla="*/ 13 h 28"/>
                  <a:gd name="T42" fmla="*/ 85 w 336"/>
                  <a:gd name="T43" fmla="*/ 12 h 28"/>
                  <a:gd name="T44" fmla="*/ 106 w 336"/>
                  <a:gd name="T45" fmla="*/ 11 h 28"/>
                  <a:gd name="T46" fmla="*/ 128 w 336"/>
                  <a:gd name="T47" fmla="*/ 10 h 28"/>
                  <a:gd name="T48" fmla="*/ 148 w 336"/>
                  <a:gd name="T49" fmla="*/ 8 h 28"/>
                  <a:gd name="T50" fmla="*/ 170 w 336"/>
                  <a:gd name="T51" fmla="*/ 7 h 28"/>
                  <a:gd name="T52" fmla="*/ 191 w 336"/>
                  <a:gd name="T53" fmla="*/ 6 h 28"/>
                  <a:gd name="T54" fmla="*/ 212 w 336"/>
                  <a:gd name="T55" fmla="*/ 5 h 28"/>
                  <a:gd name="T56" fmla="*/ 232 w 336"/>
                  <a:gd name="T57" fmla="*/ 4 h 28"/>
                  <a:gd name="T58" fmla="*/ 253 w 336"/>
                  <a:gd name="T59" fmla="*/ 3 h 28"/>
                  <a:gd name="T60" fmla="*/ 274 w 336"/>
                  <a:gd name="T61" fmla="*/ 1 h 28"/>
                  <a:gd name="T62" fmla="*/ 295 w 336"/>
                  <a:gd name="T63" fmla="*/ 0 h 28"/>
                  <a:gd name="T64" fmla="*/ 315 w 336"/>
                  <a:gd name="T65" fmla="*/ 0 h 28"/>
                  <a:gd name="T66" fmla="*/ 336 w 336"/>
                  <a:gd name="T67" fmla="*/ 0 h 28"/>
                  <a:gd name="T68" fmla="*/ 336 w 336"/>
                  <a:gd name="T6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6" h="28">
                    <a:moveTo>
                      <a:pt x="336" y="21"/>
                    </a:moveTo>
                    <a:lnTo>
                      <a:pt x="315" y="23"/>
                    </a:lnTo>
                    <a:lnTo>
                      <a:pt x="295" y="26"/>
                    </a:lnTo>
                    <a:lnTo>
                      <a:pt x="274" y="27"/>
                    </a:lnTo>
                    <a:lnTo>
                      <a:pt x="254" y="27"/>
                    </a:lnTo>
                    <a:lnTo>
                      <a:pt x="234" y="28"/>
                    </a:lnTo>
                    <a:lnTo>
                      <a:pt x="212" y="28"/>
                    </a:lnTo>
                    <a:lnTo>
                      <a:pt x="191" y="27"/>
                    </a:lnTo>
                    <a:lnTo>
                      <a:pt x="170" y="27"/>
                    </a:lnTo>
                    <a:lnTo>
                      <a:pt x="150" y="26"/>
                    </a:lnTo>
                    <a:lnTo>
                      <a:pt x="129" y="24"/>
                    </a:lnTo>
                    <a:lnTo>
                      <a:pt x="107" y="24"/>
                    </a:lnTo>
                    <a:lnTo>
                      <a:pt x="86" y="23"/>
                    </a:lnTo>
                    <a:lnTo>
                      <a:pt x="64" y="22"/>
                    </a:lnTo>
                    <a:lnTo>
                      <a:pt x="43" y="22"/>
                    </a:lnTo>
                    <a:lnTo>
                      <a:pt x="22" y="21"/>
                    </a:lnTo>
                    <a:lnTo>
                      <a:pt x="0" y="21"/>
                    </a:lnTo>
                    <a:lnTo>
                      <a:pt x="0" y="13"/>
                    </a:lnTo>
                    <a:lnTo>
                      <a:pt x="22" y="13"/>
                    </a:lnTo>
                    <a:lnTo>
                      <a:pt x="42" y="13"/>
                    </a:lnTo>
                    <a:lnTo>
                      <a:pt x="64" y="13"/>
                    </a:lnTo>
                    <a:lnTo>
                      <a:pt x="85" y="12"/>
                    </a:lnTo>
                    <a:lnTo>
                      <a:pt x="106" y="11"/>
                    </a:lnTo>
                    <a:lnTo>
                      <a:pt x="128" y="10"/>
                    </a:lnTo>
                    <a:lnTo>
                      <a:pt x="148" y="8"/>
                    </a:lnTo>
                    <a:lnTo>
                      <a:pt x="170" y="7"/>
                    </a:lnTo>
                    <a:lnTo>
                      <a:pt x="191" y="6"/>
                    </a:lnTo>
                    <a:lnTo>
                      <a:pt x="212" y="5"/>
                    </a:lnTo>
                    <a:lnTo>
                      <a:pt x="232" y="4"/>
                    </a:lnTo>
                    <a:lnTo>
                      <a:pt x="253" y="3"/>
                    </a:lnTo>
                    <a:lnTo>
                      <a:pt x="274" y="1"/>
                    </a:lnTo>
                    <a:lnTo>
                      <a:pt x="295" y="0"/>
                    </a:lnTo>
                    <a:lnTo>
                      <a:pt x="315" y="0"/>
                    </a:lnTo>
                    <a:lnTo>
                      <a:pt x="336" y="0"/>
                    </a:lnTo>
                    <a:lnTo>
                      <a:pt x="336" y="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7" name="Freeform 381"/>
              <p:cNvSpPr>
                <a:spLocks/>
              </p:cNvSpPr>
              <p:nvPr/>
            </p:nvSpPr>
            <p:spPr bwMode="auto">
              <a:xfrm>
                <a:off x="4774" y="1438"/>
                <a:ext cx="15" cy="4"/>
              </a:xfrm>
              <a:custGeom>
                <a:avLst/>
                <a:gdLst>
                  <a:gd name="T0" fmla="*/ 61 w 61"/>
                  <a:gd name="T1" fmla="*/ 7 h 17"/>
                  <a:gd name="T2" fmla="*/ 57 w 61"/>
                  <a:gd name="T3" fmla="*/ 13 h 17"/>
                  <a:gd name="T4" fmla="*/ 52 w 61"/>
                  <a:gd name="T5" fmla="*/ 16 h 17"/>
                  <a:gd name="T6" fmla="*/ 45 w 61"/>
                  <a:gd name="T7" fmla="*/ 17 h 17"/>
                  <a:gd name="T8" fmla="*/ 38 w 61"/>
                  <a:gd name="T9" fmla="*/ 16 h 17"/>
                  <a:gd name="T10" fmla="*/ 29 w 61"/>
                  <a:gd name="T11" fmla="*/ 15 h 17"/>
                  <a:gd name="T12" fmla="*/ 19 w 61"/>
                  <a:gd name="T13" fmla="*/ 14 h 17"/>
                  <a:gd name="T14" fmla="*/ 10 w 61"/>
                  <a:gd name="T15" fmla="*/ 13 h 17"/>
                  <a:gd name="T16" fmla="*/ 0 w 61"/>
                  <a:gd name="T17" fmla="*/ 15 h 17"/>
                  <a:gd name="T18" fmla="*/ 4 w 61"/>
                  <a:gd name="T19" fmla="*/ 11 h 17"/>
                  <a:gd name="T20" fmla="*/ 11 w 61"/>
                  <a:gd name="T21" fmla="*/ 7 h 17"/>
                  <a:gd name="T22" fmla="*/ 19 w 61"/>
                  <a:gd name="T23" fmla="*/ 4 h 17"/>
                  <a:gd name="T24" fmla="*/ 27 w 61"/>
                  <a:gd name="T25" fmla="*/ 1 h 17"/>
                  <a:gd name="T26" fmla="*/ 37 w 61"/>
                  <a:gd name="T27" fmla="*/ 0 h 17"/>
                  <a:gd name="T28" fmla="*/ 45 w 61"/>
                  <a:gd name="T29" fmla="*/ 1 h 17"/>
                  <a:gd name="T30" fmla="*/ 53 w 61"/>
                  <a:gd name="T31" fmla="*/ 4 h 17"/>
                  <a:gd name="T32" fmla="*/ 61 w 61"/>
                  <a:gd name="T3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7">
                    <a:moveTo>
                      <a:pt x="61" y="7"/>
                    </a:moveTo>
                    <a:lnTo>
                      <a:pt x="57" y="13"/>
                    </a:lnTo>
                    <a:lnTo>
                      <a:pt x="52" y="16"/>
                    </a:lnTo>
                    <a:lnTo>
                      <a:pt x="45" y="17"/>
                    </a:lnTo>
                    <a:lnTo>
                      <a:pt x="38" y="16"/>
                    </a:lnTo>
                    <a:lnTo>
                      <a:pt x="29" y="15"/>
                    </a:lnTo>
                    <a:lnTo>
                      <a:pt x="19" y="14"/>
                    </a:lnTo>
                    <a:lnTo>
                      <a:pt x="10" y="13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11" y="7"/>
                    </a:lnTo>
                    <a:lnTo>
                      <a:pt x="19" y="4"/>
                    </a:lnTo>
                    <a:lnTo>
                      <a:pt x="27" y="1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3" y="4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8" name="Freeform 382"/>
              <p:cNvSpPr>
                <a:spLocks/>
              </p:cNvSpPr>
              <p:nvPr/>
            </p:nvSpPr>
            <p:spPr bwMode="auto">
              <a:xfrm>
                <a:off x="4956" y="1438"/>
                <a:ext cx="3" cy="2"/>
              </a:xfrm>
              <a:custGeom>
                <a:avLst/>
                <a:gdLst>
                  <a:gd name="T0" fmla="*/ 13 w 13"/>
                  <a:gd name="T1" fmla="*/ 7 h 7"/>
                  <a:gd name="T2" fmla="*/ 8 w 13"/>
                  <a:gd name="T3" fmla="*/ 7 h 7"/>
                  <a:gd name="T4" fmla="*/ 4 w 13"/>
                  <a:gd name="T5" fmla="*/ 7 h 7"/>
                  <a:gd name="T6" fmla="*/ 0 w 13"/>
                  <a:gd name="T7" fmla="*/ 5 h 7"/>
                  <a:gd name="T8" fmla="*/ 0 w 13"/>
                  <a:gd name="T9" fmla="*/ 0 h 7"/>
                  <a:gd name="T10" fmla="*/ 4 w 13"/>
                  <a:gd name="T11" fmla="*/ 0 h 7"/>
                  <a:gd name="T12" fmla="*/ 7 w 13"/>
                  <a:gd name="T13" fmla="*/ 1 h 7"/>
                  <a:gd name="T14" fmla="*/ 9 w 13"/>
                  <a:gd name="T15" fmla="*/ 5 h 7"/>
                  <a:gd name="T16" fmla="*/ 13 w 13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3" y="7"/>
                    </a:moveTo>
                    <a:lnTo>
                      <a:pt x="8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9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9" name="Freeform 383"/>
              <p:cNvSpPr>
                <a:spLocks/>
              </p:cNvSpPr>
              <p:nvPr/>
            </p:nvSpPr>
            <p:spPr bwMode="auto">
              <a:xfrm>
                <a:off x="4691" y="1439"/>
                <a:ext cx="66" cy="6"/>
              </a:xfrm>
              <a:custGeom>
                <a:avLst/>
                <a:gdLst>
                  <a:gd name="T0" fmla="*/ 262 w 265"/>
                  <a:gd name="T1" fmla="*/ 5 h 25"/>
                  <a:gd name="T2" fmla="*/ 265 w 265"/>
                  <a:gd name="T3" fmla="*/ 15 h 25"/>
                  <a:gd name="T4" fmla="*/ 250 w 265"/>
                  <a:gd name="T5" fmla="*/ 19 h 25"/>
                  <a:gd name="T6" fmla="*/ 234 w 265"/>
                  <a:gd name="T7" fmla="*/ 21 h 25"/>
                  <a:gd name="T8" fmla="*/ 219 w 265"/>
                  <a:gd name="T9" fmla="*/ 22 h 25"/>
                  <a:gd name="T10" fmla="*/ 203 w 265"/>
                  <a:gd name="T11" fmla="*/ 23 h 25"/>
                  <a:gd name="T12" fmla="*/ 186 w 265"/>
                  <a:gd name="T13" fmla="*/ 25 h 25"/>
                  <a:gd name="T14" fmla="*/ 170 w 265"/>
                  <a:gd name="T15" fmla="*/ 25 h 25"/>
                  <a:gd name="T16" fmla="*/ 154 w 265"/>
                  <a:gd name="T17" fmla="*/ 25 h 25"/>
                  <a:gd name="T18" fmla="*/ 138 w 265"/>
                  <a:gd name="T19" fmla="*/ 25 h 25"/>
                  <a:gd name="T20" fmla="*/ 121 w 265"/>
                  <a:gd name="T21" fmla="*/ 25 h 25"/>
                  <a:gd name="T22" fmla="*/ 103 w 265"/>
                  <a:gd name="T23" fmla="*/ 23 h 25"/>
                  <a:gd name="T24" fmla="*/ 87 w 265"/>
                  <a:gd name="T25" fmla="*/ 22 h 25"/>
                  <a:gd name="T26" fmla="*/ 70 w 265"/>
                  <a:gd name="T27" fmla="*/ 22 h 25"/>
                  <a:gd name="T28" fmla="*/ 53 w 265"/>
                  <a:gd name="T29" fmla="*/ 21 h 25"/>
                  <a:gd name="T30" fmla="*/ 35 w 265"/>
                  <a:gd name="T31" fmla="*/ 20 h 25"/>
                  <a:gd name="T32" fmla="*/ 17 w 265"/>
                  <a:gd name="T33" fmla="*/ 20 h 25"/>
                  <a:gd name="T34" fmla="*/ 0 w 265"/>
                  <a:gd name="T35" fmla="*/ 20 h 25"/>
                  <a:gd name="T36" fmla="*/ 1 w 265"/>
                  <a:gd name="T37" fmla="*/ 13 h 25"/>
                  <a:gd name="T38" fmla="*/ 3 w 265"/>
                  <a:gd name="T39" fmla="*/ 11 h 25"/>
                  <a:gd name="T40" fmla="*/ 8 w 265"/>
                  <a:gd name="T41" fmla="*/ 10 h 25"/>
                  <a:gd name="T42" fmla="*/ 14 w 265"/>
                  <a:gd name="T43" fmla="*/ 10 h 25"/>
                  <a:gd name="T44" fmla="*/ 20 w 265"/>
                  <a:gd name="T45" fmla="*/ 10 h 25"/>
                  <a:gd name="T46" fmla="*/ 26 w 265"/>
                  <a:gd name="T47" fmla="*/ 10 h 25"/>
                  <a:gd name="T48" fmla="*/ 31 w 265"/>
                  <a:gd name="T49" fmla="*/ 7 h 25"/>
                  <a:gd name="T50" fmla="*/ 34 w 265"/>
                  <a:gd name="T51" fmla="*/ 3 h 25"/>
                  <a:gd name="T52" fmla="*/ 48 w 265"/>
                  <a:gd name="T53" fmla="*/ 6 h 25"/>
                  <a:gd name="T54" fmla="*/ 62 w 265"/>
                  <a:gd name="T55" fmla="*/ 9 h 25"/>
                  <a:gd name="T56" fmla="*/ 76 w 265"/>
                  <a:gd name="T57" fmla="*/ 10 h 25"/>
                  <a:gd name="T58" fmla="*/ 91 w 265"/>
                  <a:gd name="T59" fmla="*/ 10 h 25"/>
                  <a:gd name="T60" fmla="*/ 105 w 265"/>
                  <a:gd name="T61" fmla="*/ 10 h 25"/>
                  <a:gd name="T62" fmla="*/ 118 w 265"/>
                  <a:gd name="T63" fmla="*/ 9 h 25"/>
                  <a:gd name="T64" fmla="*/ 132 w 265"/>
                  <a:gd name="T65" fmla="*/ 7 h 25"/>
                  <a:gd name="T66" fmla="*/ 147 w 265"/>
                  <a:gd name="T67" fmla="*/ 5 h 25"/>
                  <a:gd name="T68" fmla="*/ 161 w 265"/>
                  <a:gd name="T69" fmla="*/ 4 h 25"/>
                  <a:gd name="T70" fmla="*/ 175 w 265"/>
                  <a:gd name="T71" fmla="*/ 3 h 25"/>
                  <a:gd name="T72" fmla="*/ 190 w 265"/>
                  <a:gd name="T73" fmla="*/ 2 h 25"/>
                  <a:gd name="T74" fmla="*/ 204 w 265"/>
                  <a:gd name="T75" fmla="*/ 0 h 25"/>
                  <a:gd name="T76" fmla="*/ 219 w 265"/>
                  <a:gd name="T77" fmla="*/ 0 h 25"/>
                  <a:gd name="T78" fmla="*/ 232 w 265"/>
                  <a:gd name="T79" fmla="*/ 2 h 25"/>
                  <a:gd name="T80" fmla="*/ 247 w 265"/>
                  <a:gd name="T81" fmla="*/ 3 h 25"/>
                  <a:gd name="T82" fmla="*/ 262 w 265"/>
                  <a:gd name="T83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25">
                    <a:moveTo>
                      <a:pt x="262" y="5"/>
                    </a:moveTo>
                    <a:lnTo>
                      <a:pt x="265" y="15"/>
                    </a:lnTo>
                    <a:lnTo>
                      <a:pt x="250" y="19"/>
                    </a:lnTo>
                    <a:lnTo>
                      <a:pt x="234" y="21"/>
                    </a:lnTo>
                    <a:lnTo>
                      <a:pt x="219" y="22"/>
                    </a:lnTo>
                    <a:lnTo>
                      <a:pt x="203" y="23"/>
                    </a:lnTo>
                    <a:lnTo>
                      <a:pt x="186" y="25"/>
                    </a:lnTo>
                    <a:lnTo>
                      <a:pt x="170" y="25"/>
                    </a:lnTo>
                    <a:lnTo>
                      <a:pt x="154" y="25"/>
                    </a:lnTo>
                    <a:lnTo>
                      <a:pt x="138" y="25"/>
                    </a:lnTo>
                    <a:lnTo>
                      <a:pt x="121" y="25"/>
                    </a:lnTo>
                    <a:lnTo>
                      <a:pt x="103" y="23"/>
                    </a:lnTo>
                    <a:lnTo>
                      <a:pt x="87" y="22"/>
                    </a:lnTo>
                    <a:lnTo>
                      <a:pt x="70" y="22"/>
                    </a:lnTo>
                    <a:lnTo>
                      <a:pt x="53" y="21"/>
                    </a:lnTo>
                    <a:lnTo>
                      <a:pt x="35" y="20"/>
                    </a:lnTo>
                    <a:lnTo>
                      <a:pt x="17" y="20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20" y="10"/>
                    </a:lnTo>
                    <a:lnTo>
                      <a:pt x="26" y="10"/>
                    </a:lnTo>
                    <a:lnTo>
                      <a:pt x="31" y="7"/>
                    </a:lnTo>
                    <a:lnTo>
                      <a:pt x="34" y="3"/>
                    </a:lnTo>
                    <a:lnTo>
                      <a:pt x="48" y="6"/>
                    </a:lnTo>
                    <a:lnTo>
                      <a:pt x="62" y="9"/>
                    </a:lnTo>
                    <a:lnTo>
                      <a:pt x="76" y="10"/>
                    </a:lnTo>
                    <a:lnTo>
                      <a:pt x="91" y="10"/>
                    </a:lnTo>
                    <a:lnTo>
                      <a:pt x="105" y="10"/>
                    </a:lnTo>
                    <a:lnTo>
                      <a:pt x="118" y="9"/>
                    </a:lnTo>
                    <a:lnTo>
                      <a:pt x="132" y="7"/>
                    </a:lnTo>
                    <a:lnTo>
                      <a:pt x="147" y="5"/>
                    </a:lnTo>
                    <a:lnTo>
                      <a:pt x="161" y="4"/>
                    </a:lnTo>
                    <a:lnTo>
                      <a:pt x="175" y="3"/>
                    </a:lnTo>
                    <a:lnTo>
                      <a:pt x="190" y="2"/>
                    </a:lnTo>
                    <a:lnTo>
                      <a:pt x="204" y="0"/>
                    </a:lnTo>
                    <a:lnTo>
                      <a:pt x="219" y="0"/>
                    </a:lnTo>
                    <a:lnTo>
                      <a:pt x="232" y="2"/>
                    </a:lnTo>
                    <a:lnTo>
                      <a:pt x="247" y="3"/>
                    </a:lnTo>
                    <a:lnTo>
                      <a:pt x="26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0" name="Freeform 384"/>
              <p:cNvSpPr>
                <a:spLocks/>
              </p:cNvSpPr>
              <p:nvPr/>
            </p:nvSpPr>
            <p:spPr bwMode="auto">
              <a:xfrm>
                <a:off x="4800" y="1444"/>
                <a:ext cx="69" cy="20"/>
              </a:xfrm>
              <a:custGeom>
                <a:avLst/>
                <a:gdLst>
                  <a:gd name="T0" fmla="*/ 279 w 279"/>
                  <a:gd name="T1" fmla="*/ 79 h 79"/>
                  <a:gd name="T2" fmla="*/ 262 w 279"/>
                  <a:gd name="T3" fmla="*/ 75 h 79"/>
                  <a:gd name="T4" fmla="*/ 245 w 279"/>
                  <a:gd name="T5" fmla="*/ 72 h 79"/>
                  <a:gd name="T6" fmla="*/ 227 w 279"/>
                  <a:gd name="T7" fmla="*/ 68 h 79"/>
                  <a:gd name="T8" fmla="*/ 210 w 279"/>
                  <a:gd name="T9" fmla="*/ 66 h 79"/>
                  <a:gd name="T10" fmla="*/ 193 w 279"/>
                  <a:gd name="T11" fmla="*/ 63 h 79"/>
                  <a:gd name="T12" fmla="*/ 175 w 279"/>
                  <a:gd name="T13" fmla="*/ 59 h 79"/>
                  <a:gd name="T14" fmla="*/ 158 w 279"/>
                  <a:gd name="T15" fmla="*/ 57 h 79"/>
                  <a:gd name="T16" fmla="*/ 140 w 279"/>
                  <a:gd name="T17" fmla="*/ 53 h 79"/>
                  <a:gd name="T18" fmla="*/ 122 w 279"/>
                  <a:gd name="T19" fmla="*/ 51 h 79"/>
                  <a:gd name="T20" fmla="*/ 105 w 279"/>
                  <a:gd name="T21" fmla="*/ 48 h 79"/>
                  <a:gd name="T22" fmla="*/ 88 w 279"/>
                  <a:gd name="T23" fmla="*/ 45 h 79"/>
                  <a:gd name="T24" fmla="*/ 71 w 279"/>
                  <a:gd name="T25" fmla="*/ 43 h 79"/>
                  <a:gd name="T26" fmla="*/ 53 w 279"/>
                  <a:gd name="T27" fmla="*/ 40 h 79"/>
                  <a:gd name="T28" fmla="*/ 35 w 279"/>
                  <a:gd name="T29" fmla="*/ 37 h 79"/>
                  <a:gd name="T30" fmla="*/ 18 w 279"/>
                  <a:gd name="T31" fmla="*/ 34 h 79"/>
                  <a:gd name="T32" fmla="*/ 0 w 279"/>
                  <a:gd name="T33" fmla="*/ 31 h 79"/>
                  <a:gd name="T34" fmla="*/ 0 w 279"/>
                  <a:gd name="T35" fmla="*/ 7 h 79"/>
                  <a:gd name="T36" fmla="*/ 16 w 279"/>
                  <a:gd name="T37" fmla="*/ 5 h 79"/>
                  <a:gd name="T38" fmla="*/ 34 w 279"/>
                  <a:gd name="T39" fmla="*/ 3 h 79"/>
                  <a:gd name="T40" fmla="*/ 50 w 279"/>
                  <a:gd name="T41" fmla="*/ 1 h 79"/>
                  <a:gd name="T42" fmla="*/ 67 w 279"/>
                  <a:gd name="T43" fmla="*/ 0 h 79"/>
                  <a:gd name="T44" fmla="*/ 84 w 279"/>
                  <a:gd name="T45" fmla="*/ 0 h 79"/>
                  <a:gd name="T46" fmla="*/ 102 w 279"/>
                  <a:gd name="T47" fmla="*/ 0 h 79"/>
                  <a:gd name="T48" fmla="*/ 119 w 279"/>
                  <a:gd name="T49" fmla="*/ 1 h 79"/>
                  <a:gd name="T50" fmla="*/ 136 w 279"/>
                  <a:gd name="T51" fmla="*/ 1 h 79"/>
                  <a:gd name="T52" fmla="*/ 155 w 279"/>
                  <a:gd name="T53" fmla="*/ 3 h 79"/>
                  <a:gd name="T54" fmla="*/ 172 w 279"/>
                  <a:gd name="T55" fmla="*/ 4 h 79"/>
                  <a:gd name="T56" fmla="*/ 190 w 279"/>
                  <a:gd name="T57" fmla="*/ 5 h 79"/>
                  <a:gd name="T58" fmla="*/ 208 w 279"/>
                  <a:gd name="T59" fmla="*/ 5 h 79"/>
                  <a:gd name="T60" fmla="*/ 226 w 279"/>
                  <a:gd name="T61" fmla="*/ 5 h 79"/>
                  <a:gd name="T62" fmla="*/ 243 w 279"/>
                  <a:gd name="T63" fmla="*/ 5 h 79"/>
                  <a:gd name="T64" fmla="*/ 262 w 279"/>
                  <a:gd name="T65" fmla="*/ 5 h 79"/>
                  <a:gd name="T66" fmla="*/ 279 w 279"/>
                  <a:gd name="T67" fmla="*/ 4 h 79"/>
                  <a:gd name="T68" fmla="*/ 279 w 279"/>
                  <a:gd name="T6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79">
                    <a:moveTo>
                      <a:pt x="279" y="79"/>
                    </a:moveTo>
                    <a:lnTo>
                      <a:pt x="262" y="75"/>
                    </a:lnTo>
                    <a:lnTo>
                      <a:pt x="245" y="72"/>
                    </a:lnTo>
                    <a:lnTo>
                      <a:pt x="227" y="68"/>
                    </a:lnTo>
                    <a:lnTo>
                      <a:pt x="210" y="66"/>
                    </a:lnTo>
                    <a:lnTo>
                      <a:pt x="193" y="63"/>
                    </a:lnTo>
                    <a:lnTo>
                      <a:pt x="175" y="59"/>
                    </a:lnTo>
                    <a:lnTo>
                      <a:pt x="158" y="57"/>
                    </a:lnTo>
                    <a:lnTo>
                      <a:pt x="140" y="53"/>
                    </a:lnTo>
                    <a:lnTo>
                      <a:pt x="122" y="51"/>
                    </a:lnTo>
                    <a:lnTo>
                      <a:pt x="105" y="48"/>
                    </a:lnTo>
                    <a:lnTo>
                      <a:pt x="88" y="45"/>
                    </a:lnTo>
                    <a:lnTo>
                      <a:pt x="71" y="43"/>
                    </a:lnTo>
                    <a:lnTo>
                      <a:pt x="53" y="40"/>
                    </a:lnTo>
                    <a:lnTo>
                      <a:pt x="35" y="37"/>
                    </a:lnTo>
                    <a:lnTo>
                      <a:pt x="18" y="34"/>
                    </a:lnTo>
                    <a:lnTo>
                      <a:pt x="0" y="31"/>
                    </a:lnTo>
                    <a:lnTo>
                      <a:pt x="0" y="7"/>
                    </a:lnTo>
                    <a:lnTo>
                      <a:pt x="16" y="5"/>
                    </a:lnTo>
                    <a:lnTo>
                      <a:pt x="34" y="3"/>
                    </a:lnTo>
                    <a:lnTo>
                      <a:pt x="50" y="1"/>
                    </a:lnTo>
                    <a:lnTo>
                      <a:pt x="67" y="0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119" y="1"/>
                    </a:lnTo>
                    <a:lnTo>
                      <a:pt x="136" y="1"/>
                    </a:lnTo>
                    <a:lnTo>
                      <a:pt x="155" y="3"/>
                    </a:lnTo>
                    <a:lnTo>
                      <a:pt x="172" y="4"/>
                    </a:lnTo>
                    <a:lnTo>
                      <a:pt x="190" y="5"/>
                    </a:lnTo>
                    <a:lnTo>
                      <a:pt x="208" y="5"/>
                    </a:lnTo>
                    <a:lnTo>
                      <a:pt x="226" y="5"/>
                    </a:lnTo>
                    <a:lnTo>
                      <a:pt x="243" y="5"/>
                    </a:lnTo>
                    <a:lnTo>
                      <a:pt x="262" y="5"/>
                    </a:lnTo>
                    <a:lnTo>
                      <a:pt x="279" y="4"/>
                    </a:lnTo>
                    <a:lnTo>
                      <a:pt x="279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1" name="Freeform 385"/>
              <p:cNvSpPr>
                <a:spLocks/>
              </p:cNvSpPr>
              <p:nvPr/>
            </p:nvSpPr>
            <p:spPr bwMode="auto">
              <a:xfrm>
                <a:off x="5108" y="1444"/>
                <a:ext cx="47" cy="7"/>
              </a:xfrm>
              <a:custGeom>
                <a:avLst/>
                <a:gdLst>
                  <a:gd name="T0" fmla="*/ 188 w 188"/>
                  <a:gd name="T1" fmla="*/ 18 h 28"/>
                  <a:gd name="T2" fmla="*/ 178 w 188"/>
                  <a:gd name="T3" fmla="*/ 18 h 28"/>
                  <a:gd name="T4" fmla="*/ 168 w 188"/>
                  <a:gd name="T5" fmla="*/ 18 h 28"/>
                  <a:gd name="T6" fmla="*/ 157 w 188"/>
                  <a:gd name="T7" fmla="*/ 18 h 28"/>
                  <a:gd name="T8" fmla="*/ 147 w 188"/>
                  <a:gd name="T9" fmla="*/ 18 h 28"/>
                  <a:gd name="T10" fmla="*/ 136 w 188"/>
                  <a:gd name="T11" fmla="*/ 18 h 28"/>
                  <a:gd name="T12" fmla="*/ 126 w 188"/>
                  <a:gd name="T13" fmla="*/ 18 h 28"/>
                  <a:gd name="T14" fmla="*/ 117 w 188"/>
                  <a:gd name="T15" fmla="*/ 19 h 28"/>
                  <a:gd name="T16" fmla="*/ 108 w 188"/>
                  <a:gd name="T17" fmla="*/ 20 h 28"/>
                  <a:gd name="T18" fmla="*/ 108 w 188"/>
                  <a:gd name="T19" fmla="*/ 28 h 28"/>
                  <a:gd name="T20" fmla="*/ 100 w 188"/>
                  <a:gd name="T21" fmla="*/ 25 h 28"/>
                  <a:gd name="T22" fmla="*/ 91 w 188"/>
                  <a:gd name="T23" fmla="*/ 25 h 28"/>
                  <a:gd name="T24" fmla="*/ 83 w 188"/>
                  <a:gd name="T25" fmla="*/ 25 h 28"/>
                  <a:gd name="T26" fmla="*/ 76 w 188"/>
                  <a:gd name="T27" fmla="*/ 26 h 28"/>
                  <a:gd name="T28" fmla="*/ 68 w 188"/>
                  <a:gd name="T29" fmla="*/ 28 h 28"/>
                  <a:gd name="T30" fmla="*/ 60 w 188"/>
                  <a:gd name="T31" fmla="*/ 28 h 28"/>
                  <a:gd name="T32" fmla="*/ 52 w 188"/>
                  <a:gd name="T33" fmla="*/ 28 h 28"/>
                  <a:gd name="T34" fmla="*/ 44 w 188"/>
                  <a:gd name="T35" fmla="*/ 25 h 28"/>
                  <a:gd name="T36" fmla="*/ 40 w 188"/>
                  <a:gd name="T37" fmla="*/ 19 h 28"/>
                  <a:gd name="T38" fmla="*/ 36 w 188"/>
                  <a:gd name="T39" fmla="*/ 18 h 28"/>
                  <a:gd name="T40" fmla="*/ 30 w 188"/>
                  <a:gd name="T41" fmla="*/ 18 h 28"/>
                  <a:gd name="T42" fmla="*/ 26 w 188"/>
                  <a:gd name="T43" fmla="*/ 21 h 28"/>
                  <a:gd name="T44" fmla="*/ 20 w 188"/>
                  <a:gd name="T45" fmla="*/ 23 h 28"/>
                  <a:gd name="T46" fmla="*/ 13 w 188"/>
                  <a:gd name="T47" fmla="*/ 26 h 28"/>
                  <a:gd name="T48" fmla="*/ 7 w 188"/>
                  <a:gd name="T49" fmla="*/ 27 h 28"/>
                  <a:gd name="T50" fmla="*/ 0 w 188"/>
                  <a:gd name="T51" fmla="*/ 25 h 28"/>
                  <a:gd name="T52" fmla="*/ 5 w 188"/>
                  <a:gd name="T53" fmla="*/ 7 h 28"/>
                  <a:gd name="T54" fmla="*/ 23 w 188"/>
                  <a:gd name="T55" fmla="*/ 7 h 28"/>
                  <a:gd name="T56" fmla="*/ 41 w 188"/>
                  <a:gd name="T57" fmla="*/ 7 h 28"/>
                  <a:gd name="T58" fmla="*/ 59 w 188"/>
                  <a:gd name="T59" fmla="*/ 7 h 28"/>
                  <a:gd name="T60" fmla="*/ 78 w 188"/>
                  <a:gd name="T61" fmla="*/ 7 h 28"/>
                  <a:gd name="T62" fmla="*/ 96 w 188"/>
                  <a:gd name="T63" fmla="*/ 7 h 28"/>
                  <a:gd name="T64" fmla="*/ 113 w 188"/>
                  <a:gd name="T65" fmla="*/ 6 h 28"/>
                  <a:gd name="T66" fmla="*/ 131 w 188"/>
                  <a:gd name="T67" fmla="*/ 4 h 28"/>
                  <a:gd name="T68" fmla="*/ 147 w 188"/>
                  <a:gd name="T69" fmla="*/ 0 h 28"/>
                  <a:gd name="T70" fmla="*/ 153 w 188"/>
                  <a:gd name="T71" fmla="*/ 3 h 28"/>
                  <a:gd name="T72" fmla="*/ 158 w 188"/>
                  <a:gd name="T73" fmla="*/ 3 h 28"/>
                  <a:gd name="T74" fmla="*/ 165 w 188"/>
                  <a:gd name="T75" fmla="*/ 4 h 28"/>
                  <a:gd name="T76" fmla="*/ 171 w 188"/>
                  <a:gd name="T77" fmla="*/ 5 h 28"/>
                  <a:gd name="T78" fmla="*/ 177 w 188"/>
                  <a:gd name="T79" fmla="*/ 6 h 28"/>
                  <a:gd name="T80" fmla="*/ 182 w 188"/>
                  <a:gd name="T81" fmla="*/ 8 h 28"/>
                  <a:gd name="T82" fmla="*/ 186 w 188"/>
                  <a:gd name="T83" fmla="*/ 13 h 28"/>
                  <a:gd name="T84" fmla="*/ 188 w 188"/>
                  <a:gd name="T8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" h="28">
                    <a:moveTo>
                      <a:pt x="188" y="18"/>
                    </a:moveTo>
                    <a:lnTo>
                      <a:pt x="178" y="18"/>
                    </a:lnTo>
                    <a:lnTo>
                      <a:pt x="168" y="18"/>
                    </a:lnTo>
                    <a:lnTo>
                      <a:pt x="157" y="18"/>
                    </a:lnTo>
                    <a:lnTo>
                      <a:pt x="147" y="18"/>
                    </a:lnTo>
                    <a:lnTo>
                      <a:pt x="136" y="18"/>
                    </a:lnTo>
                    <a:lnTo>
                      <a:pt x="126" y="18"/>
                    </a:lnTo>
                    <a:lnTo>
                      <a:pt x="117" y="19"/>
                    </a:lnTo>
                    <a:lnTo>
                      <a:pt x="108" y="20"/>
                    </a:lnTo>
                    <a:lnTo>
                      <a:pt x="108" y="28"/>
                    </a:lnTo>
                    <a:lnTo>
                      <a:pt x="100" y="25"/>
                    </a:lnTo>
                    <a:lnTo>
                      <a:pt x="91" y="25"/>
                    </a:lnTo>
                    <a:lnTo>
                      <a:pt x="83" y="25"/>
                    </a:lnTo>
                    <a:lnTo>
                      <a:pt x="76" y="26"/>
                    </a:lnTo>
                    <a:lnTo>
                      <a:pt x="68" y="28"/>
                    </a:lnTo>
                    <a:lnTo>
                      <a:pt x="60" y="28"/>
                    </a:lnTo>
                    <a:lnTo>
                      <a:pt x="52" y="28"/>
                    </a:lnTo>
                    <a:lnTo>
                      <a:pt x="44" y="25"/>
                    </a:lnTo>
                    <a:lnTo>
                      <a:pt x="40" y="19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6" y="21"/>
                    </a:lnTo>
                    <a:lnTo>
                      <a:pt x="20" y="23"/>
                    </a:lnTo>
                    <a:lnTo>
                      <a:pt x="13" y="26"/>
                    </a:lnTo>
                    <a:lnTo>
                      <a:pt x="7" y="27"/>
                    </a:lnTo>
                    <a:lnTo>
                      <a:pt x="0" y="25"/>
                    </a:lnTo>
                    <a:lnTo>
                      <a:pt x="5" y="7"/>
                    </a:lnTo>
                    <a:lnTo>
                      <a:pt x="23" y="7"/>
                    </a:lnTo>
                    <a:lnTo>
                      <a:pt x="41" y="7"/>
                    </a:lnTo>
                    <a:lnTo>
                      <a:pt x="59" y="7"/>
                    </a:lnTo>
                    <a:lnTo>
                      <a:pt x="78" y="7"/>
                    </a:lnTo>
                    <a:lnTo>
                      <a:pt x="96" y="7"/>
                    </a:lnTo>
                    <a:lnTo>
                      <a:pt x="113" y="6"/>
                    </a:lnTo>
                    <a:lnTo>
                      <a:pt x="131" y="4"/>
                    </a:lnTo>
                    <a:lnTo>
                      <a:pt x="147" y="0"/>
                    </a:lnTo>
                    <a:lnTo>
                      <a:pt x="153" y="3"/>
                    </a:lnTo>
                    <a:lnTo>
                      <a:pt x="158" y="3"/>
                    </a:lnTo>
                    <a:lnTo>
                      <a:pt x="165" y="4"/>
                    </a:lnTo>
                    <a:lnTo>
                      <a:pt x="171" y="5"/>
                    </a:lnTo>
                    <a:lnTo>
                      <a:pt x="177" y="6"/>
                    </a:lnTo>
                    <a:lnTo>
                      <a:pt x="182" y="8"/>
                    </a:lnTo>
                    <a:lnTo>
                      <a:pt x="186" y="13"/>
                    </a:lnTo>
                    <a:lnTo>
                      <a:pt x="18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2" name="Freeform 386"/>
              <p:cNvSpPr>
                <a:spLocks/>
              </p:cNvSpPr>
              <p:nvPr/>
            </p:nvSpPr>
            <p:spPr bwMode="auto">
              <a:xfrm>
                <a:off x="5017" y="1445"/>
                <a:ext cx="15" cy="14"/>
              </a:xfrm>
              <a:custGeom>
                <a:avLst/>
                <a:gdLst>
                  <a:gd name="T0" fmla="*/ 62 w 62"/>
                  <a:gd name="T1" fmla="*/ 0 h 55"/>
                  <a:gd name="T2" fmla="*/ 56 w 62"/>
                  <a:gd name="T3" fmla="*/ 8 h 55"/>
                  <a:gd name="T4" fmla="*/ 49 w 62"/>
                  <a:gd name="T5" fmla="*/ 17 h 55"/>
                  <a:gd name="T6" fmla="*/ 43 w 62"/>
                  <a:gd name="T7" fmla="*/ 27 h 55"/>
                  <a:gd name="T8" fmla="*/ 37 w 62"/>
                  <a:gd name="T9" fmla="*/ 37 h 55"/>
                  <a:gd name="T10" fmla="*/ 30 w 62"/>
                  <a:gd name="T11" fmla="*/ 45 h 55"/>
                  <a:gd name="T12" fmla="*/ 22 w 62"/>
                  <a:gd name="T13" fmla="*/ 52 h 55"/>
                  <a:gd name="T14" fmla="*/ 13 w 62"/>
                  <a:gd name="T15" fmla="*/ 55 h 55"/>
                  <a:gd name="T16" fmla="*/ 0 w 62"/>
                  <a:gd name="T17" fmla="*/ 55 h 55"/>
                  <a:gd name="T18" fmla="*/ 8 w 62"/>
                  <a:gd name="T19" fmla="*/ 48 h 55"/>
                  <a:gd name="T20" fmla="*/ 16 w 62"/>
                  <a:gd name="T21" fmla="*/ 40 h 55"/>
                  <a:gd name="T22" fmla="*/ 23 w 62"/>
                  <a:gd name="T23" fmla="*/ 31 h 55"/>
                  <a:gd name="T24" fmla="*/ 30 w 62"/>
                  <a:gd name="T25" fmla="*/ 22 h 55"/>
                  <a:gd name="T26" fmla="*/ 37 w 62"/>
                  <a:gd name="T27" fmla="*/ 15 h 55"/>
                  <a:gd name="T28" fmla="*/ 45 w 62"/>
                  <a:gd name="T29" fmla="*/ 8 h 55"/>
                  <a:gd name="T30" fmla="*/ 53 w 62"/>
                  <a:gd name="T31" fmla="*/ 2 h 55"/>
                  <a:gd name="T32" fmla="*/ 62 w 6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55">
                    <a:moveTo>
                      <a:pt x="62" y="0"/>
                    </a:moveTo>
                    <a:lnTo>
                      <a:pt x="56" y="8"/>
                    </a:lnTo>
                    <a:lnTo>
                      <a:pt x="49" y="17"/>
                    </a:lnTo>
                    <a:lnTo>
                      <a:pt x="43" y="27"/>
                    </a:lnTo>
                    <a:lnTo>
                      <a:pt x="37" y="37"/>
                    </a:lnTo>
                    <a:lnTo>
                      <a:pt x="30" y="45"/>
                    </a:lnTo>
                    <a:lnTo>
                      <a:pt x="22" y="52"/>
                    </a:lnTo>
                    <a:lnTo>
                      <a:pt x="13" y="55"/>
                    </a:lnTo>
                    <a:lnTo>
                      <a:pt x="0" y="55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23" y="31"/>
                    </a:lnTo>
                    <a:lnTo>
                      <a:pt x="30" y="22"/>
                    </a:lnTo>
                    <a:lnTo>
                      <a:pt x="37" y="15"/>
                    </a:lnTo>
                    <a:lnTo>
                      <a:pt x="45" y="8"/>
                    </a:lnTo>
                    <a:lnTo>
                      <a:pt x="5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3" name="Freeform 387"/>
              <p:cNvSpPr>
                <a:spLocks/>
              </p:cNvSpPr>
              <p:nvPr/>
            </p:nvSpPr>
            <p:spPr bwMode="auto">
              <a:xfrm>
                <a:off x="5031" y="1445"/>
                <a:ext cx="15" cy="13"/>
              </a:xfrm>
              <a:custGeom>
                <a:avLst/>
                <a:gdLst>
                  <a:gd name="T0" fmla="*/ 61 w 61"/>
                  <a:gd name="T1" fmla="*/ 1 h 51"/>
                  <a:gd name="T2" fmla="*/ 53 w 61"/>
                  <a:gd name="T3" fmla="*/ 8 h 51"/>
                  <a:gd name="T4" fmla="*/ 45 w 61"/>
                  <a:gd name="T5" fmla="*/ 15 h 51"/>
                  <a:gd name="T6" fmla="*/ 38 w 61"/>
                  <a:gd name="T7" fmla="*/ 24 h 51"/>
                  <a:gd name="T8" fmla="*/ 32 w 61"/>
                  <a:gd name="T9" fmla="*/ 32 h 51"/>
                  <a:gd name="T10" fmla="*/ 25 w 61"/>
                  <a:gd name="T11" fmla="*/ 40 h 51"/>
                  <a:gd name="T12" fmla="*/ 17 w 61"/>
                  <a:gd name="T13" fmla="*/ 46 h 51"/>
                  <a:gd name="T14" fmla="*/ 9 w 61"/>
                  <a:gd name="T15" fmla="*/ 50 h 51"/>
                  <a:gd name="T16" fmla="*/ 0 w 61"/>
                  <a:gd name="T17" fmla="*/ 51 h 51"/>
                  <a:gd name="T18" fmla="*/ 8 w 61"/>
                  <a:gd name="T19" fmla="*/ 45 h 51"/>
                  <a:gd name="T20" fmla="*/ 15 w 61"/>
                  <a:gd name="T21" fmla="*/ 37 h 51"/>
                  <a:gd name="T22" fmla="*/ 20 w 61"/>
                  <a:gd name="T23" fmla="*/ 26 h 51"/>
                  <a:gd name="T24" fmla="*/ 25 w 61"/>
                  <a:gd name="T25" fmla="*/ 17 h 51"/>
                  <a:gd name="T26" fmla="*/ 32 w 61"/>
                  <a:gd name="T27" fmla="*/ 8 h 51"/>
                  <a:gd name="T28" fmla="*/ 39 w 61"/>
                  <a:gd name="T29" fmla="*/ 2 h 51"/>
                  <a:gd name="T30" fmla="*/ 48 w 61"/>
                  <a:gd name="T31" fmla="*/ 0 h 51"/>
                  <a:gd name="T32" fmla="*/ 61 w 61"/>
                  <a:gd name="T33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51">
                    <a:moveTo>
                      <a:pt x="61" y="1"/>
                    </a:moveTo>
                    <a:lnTo>
                      <a:pt x="53" y="8"/>
                    </a:lnTo>
                    <a:lnTo>
                      <a:pt x="45" y="15"/>
                    </a:lnTo>
                    <a:lnTo>
                      <a:pt x="38" y="24"/>
                    </a:lnTo>
                    <a:lnTo>
                      <a:pt x="32" y="32"/>
                    </a:lnTo>
                    <a:lnTo>
                      <a:pt x="25" y="40"/>
                    </a:lnTo>
                    <a:lnTo>
                      <a:pt x="17" y="46"/>
                    </a:lnTo>
                    <a:lnTo>
                      <a:pt x="9" y="50"/>
                    </a:lnTo>
                    <a:lnTo>
                      <a:pt x="0" y="51"/>
                    </a:lnTo>
                    <a:lnTo>
                      <a:pt x="8" y="45"/>
                    </a:lnTo>
                    <a:lnTo>
                      <a:pt x="15" y="37"/>
                    </a:lnTo>
                    <a:lnTo>
                      <a:pt x="20" y="26"/>
                    </a:lnTo>
                    <a:lnTo>
                      <a:pt x="25" y="17"/>
                    </a:lnTo>
                    <a:lnTo>
                      <a:pt x="32" y="8"/>
                    </a:lnTo>
                    <a:lnTo>
                      <a:pt x="39" y="2"/>
                    </a:lnTo>
                    <a:lnTo>
                      <a:pt x="48" y="0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4" name="Freeform 388"/>
              <p:cNvSpPr>
                <a:spLocks/>
              </p:cNvSpPr>
              <p:nvPr/>
            </p:nvSpPr>
            <p:spPr bwMode="auto">
              <a:xfrm>
                <a:off x="5042" y="1445"/>
                <a:ext cx="13" cy="12"/>
              </a:xfrm>
              <a:custGeom>
                <a:avLst/>
                <a:gdLst>
                  <a:gd name="T0" fmla="*/ 51 w 51"/>
                  <a:gd name="T1" fmla="*/ 0 h 48"/>
                  <a:gd name="T2" fmla="*/ 45 w 51"/>
                  <a:gd name="T3" fmla="*/ 11 h 48"/>
                  <a:gd name="T4" fmla="*/ 38 w 51"/>
                  <a:gd name="T5" fmla="*/ 22 h 48"/>
                  <a:gd name="T6" fmla="*/ 30 w 51"/>
                  <a:gd name="T7" fmla="*/ 33 h 48"/>
                  <a:gd name="T8" fmla="*/ 24 w 51"/>
                  <a:gd name="T9" fmla="*/ 45 h 48"/>
                  <a:gd name="T10" fmla="*/ 0 w 51"/>
                  <a:gd name="T11" fmla="*/ 48 h 48"/>
                  <a:gd name="T12" fmla="*/ 6 w 51"/>
                  <a:gd name="T13" fmla="*/ 41 h 48"/>
                  <a:gd name="T14" fmla="*/ 11 w 51"/>
                  <a:gd name="T15" fmla="*/ 34 h 48"/>
                  <a:gd name="T16" fmla="*/ 17 w 51"/>
                  <a:gd name="T17" fmla="*/ 27 h 48"/>
                  <a:gd name="T18" fmla="*/ 24 w 51"/>
                  <a:gd name="T19" fmla="*/ 21 h 48"/>
                  <a:gd name="T20" fmla="*/ 31 w 51"/>
                  <a:gd name="T21" fmla="*/ 14 h 48"/>
                  <a:gd name="T22" fmla="*/ 37 w 51"/>
                  <a:gd name="T23" fmla="*/ 8 h 48"/>
                  <a:gd name="T24" fmla="*/ 44 w 51"/>
                  <a:gd name="T25" fmla="*/ 3 h 48"/>
                  <a:gd name="T26" fmla="*/ 51 w 51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8">
                    <a:moveTo>
                      <a:pt x="51" y="0"/>
                    </a:moveTo>
                    <a:lnTo>
                      <a:pt x="45" y="11"/>
                    </a:lnTo>
                    <a:lnTo>
                      <a:pt x="38" y="22"/>
                    </a:lnTo>
                    <a:lnTo>
                      <a:pt x="30" y="33"/>
                    </a:lnTo>
                    <a:lnTo>
                      <a:pt x="24" y="45"/>
                    </a:lnTo>
                    <a:lnTo>
                      <a:pt x="0" y="48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7" y="27"/>
                    </a:lnTo>
                    <a:lnTo>
                      <a:pt x="24" y="21"/>
                    </a:lnTo>
                    <a:lnTo>
                      <a:pt x="31" y="14"/>
                    </a:lnTo>
                    <a:lnTo>
                      <a:pt x="37" y="8"/>
                    </a:lnTo>
                    <a:lnTo>
                      <a:pt x="44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5" name="Freeform 389"/>
              <p:cNvSpPr>
                <a:spLocks/>
              </p:cNvSpPr>
              <p:nvPr/>
            </p:nvSpPr>
            <p:spPr bwMode="auto">
              <a:xfrm>
                <a:off x="5093" y="1445"/>
                <a:ext cx="10" cy="5"/>
              </a:xfrm>
              <a:custGeom>
                <a:avLst/>
                <a:gdLst>
                  <a:gd name="T0" fmla="*/ 38 w 38"/>
                  <a:gd name="T1" fmla="*/ 2 h 20"/>
                  <a:gd name="T2" fmla="*/ 33 w 38"/>
                  <a:gd name="T3" fmla="*/ 20 h 20"/>
                  <a:gd name="T4" fmla="*/ 24 w 38"/>
                  <a:gd name="T5" fmla="*/ 20 h 20"/>
                  <a:gd name="T6" fmla="*/ 15 w 38"/>
                  <a:gd name="T7" fmla="*/ 18 h 20"/>
                  <a:gd name="T8" fmla="*/ 7 w 38"/>
                  <a:gd name="T9" fmla="*/ 15 h 20"/>
                  <a:gd name="T10" fmla="*/ 0 w 38"/>
                  <a:gd name="T11" fmla="*/ 10 h 20"/>
                  <a:gd name="T12" fmla="*/ 3 w 38"/>
                  <a:gd name="T13" fmla="*/ 5 h 20"/>
                  <a:gd name="T14" fmla="*/ 7 w 38"/>
                  <a:gd name="T15" fmla="*/ 1 h 20"/>
                  <a:gd name="T16" fmla="*/ 11 w 38"/>
                  <a:gd name="T17" fmla="*/ 0 h 20"/>
                  <a:gd name="T18" fmla="*/ 16 w 38"/>
                  <a:gd name="T19" fmla="*/ 1 h 20"/>
                  <a:gd name="T20" fmla="*/ 21 w 38"/>
                  <a:gd name="T21" fmla="*/ 2 h 20"/>
                  <a:gd name="T22" fmla="*/ 26 w 38"/>
                  <a:gd name="T23" fmla="*/ 3 h 20"/>
                  <a:gd name="T24" fmla="*/ 32 w 38"/>
                  <a:gd name="T25" fmla="*/ 3 h 20"/>
                  <a:gd name="T26" fmla="*/ 38 w 38"/>
                  <a:gd name="T2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">
                    <a:moveTo>
                      <a:pt x="38" y="2"/>
                    </a:moveTo>
                    <a:lnTo>
                      <a:pt x="33" y="20"/>
                    </a:lnTo>
                    <a:lnTo>
                      <a:pt x="24" y="20"/>
                    </a:lnTo>
                    <a:lnTo>
                      <a:pt x="15" y="18"/>
                    </a:lnTo>
                    <a:lnTo>
                      <a:pt x="7" y="15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1" y="2"/>
                    </a:lnTo>
                    <a:lnTo>
                      <a:pt x="26" y="3"/>
                    </a:lnTo>
                    <a:lnTo>
                      <a:pt x="32" y="3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6" name="Freeform 390"/>
              <p:cNvSpPr>
                <a:spLocks/>
              </p:cNvSpPr>
              <p:nvPr/>
            </p:nvSpPr>
            <p:spPr bwMode="auto">
              <a:xfrm>
                <a:off x="4897" y="1446"/>
                <a:ext cx="18" cy="17"/>
              </a:xfrm>
              <a:custGeom>
                <a:avLst/>
                <a:gdLst>
                  <a:gd name="T0" fmla="*/ 0 w 70"/>
                  <a:gd name="T1" fmla="*/ 68 h 68"/>
                  <a:gd name="T2" fmla="*/ 9 w 70"/>
                  <a:gd name="T3" fmla="*/ 59 h 68"/>
                  <a:gd name="T4" fmla="*/ 17 w 70"/>
                  <a:gd name="T5" fmla="*/ 50 h 68"/>
                  <a:gd name="T6" fmla="*/ 24 w 70"/>
                  <a:gd name="T7" fmla="*/ 38 h 68"/>
                  <a:gd name="T8" fmla="*/ 32 w 70"/>
                  <a:gd name="T9" fmla="*/ 28 h 68"/>
                  <a:gd name="T10" fmla="*/ 40 w 70"/>
                  <a:gd name="T11" fmla="*/ 18 h 68"/>
                  <a:gd name="T12" fmla="*/ 48 w 70"/>
                  <a:gd name="T13" fmla="*/ 9 h 68"/>
                  <a:gd name="T14" fmla="*/ 59 w 70"/>
                  <a:gd name="T15" fmla="*/ 4 h 68"/>
                  <a:gd name="T16" fmla="*/ 70 w 70"/>
                  <a:gd name="T17" fmla="*/ 0 h 68"/>
                  <a:gd name="T18" fmla="*/ 63 w 70"/>
                  <a:gd name="T19" fmla="*/ 8 h 68"/>
                  <a:gd name="T20" fmla="*/ 56 w 70"/>
                  <a:gd name="T21" fmla="*/ 19 h 68"/>
                  <a:gd name="T22" fmla="*/ 50 w 70"/>
                  <a:gd name="T23" fmla="*/ 29 h 68"/>
                  <a:gd name="T24" fmla="*/ 41 w 70"/>
                  <a:gd name="T25" fmla="*/ 41 h 68"/>
                  <a:gd name="T26" fmla="*/ 33 w 70"/>
                  <a:gd name="T27" fmla="*/ 51 h 68"/>
                  <a:gd name="T28" fmla="*/ 23 w 70"/>
                  <a:gd name="T29" fmla="*/ 59 h 68"/>
                  <a:gd name="T30" fmla="*/ 13 w 70"/>
                  <a:gd name="T31" fmla="*/ 66 h 68"/>
                  <a:gd name="T32" fmla="*/ 0 w 7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68">
                    <a:moveTo>
                      <a:pt x="0" y="68"/>
                    </a:moveTo>
                    <a:lnTo>
                      <a:pt x="9" y="59"/>
                    </a:lnTo>
                    <a:lnTo>
                      <a:pt x="17" y="50"/>
                    </a:lnTo>
                    <a:lnTo>
                      <a:pt x="24" y="38"/>
                    </a:lnTo>
                    <a:lnTo>
                      <a:pt x="32" y="28"/>
                    </a:lnTo>
                    <a:lnTo>
                      <a:pt x="40" y="18"/>
                    </a:lnTo>
                    <a:lnTo>
                      <a:pt x="48" y="9"/>
                    </a:lnTo>
                    <a:lnTo>
                      <a:pt x="59" y="4"/>
                    </a:lnTo>
                    <a:lnTo>
                      <a:pt x="70" y="0"/>
                    </a:lnTo>
                    <a:lnTo>
                      <a:pt x="63" y="8"/>
                    </a:lnTo>
                    <a:lnTo>
                      <a:pt x="56" y="19"/>
                    </a:lnTo>
                    <a:lnTo>
                      <a:pt x="50" y="29"/>
                    </a:lnTo>
                    <a:lnTo>
                      <a:pt x="41" y="41"/>
                    </a:lnTo>
                    <a:lnTo>
                      <a:pt x="33" y="51"/>
                    </a:lnTo>
                    <a:lnTo>
                      <a:pt x="23" y="59"/>
                    </a:lnTo>
                    <a:lnTo>
                      <a:pt x="13" y="6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7" name="Freeform 391"/>
              <p:cNvSpPr>
                <a:spLocks/>
              </p:cNvSpPr>
              <p:nvPr/>
            </p:nvSpPr>
            <p:spPr bwMode="auto">
              <a:xfrm>
                <a:off x="4912" y="1446"/>
                <a:ext cx="15" cy="16"/>
              </a:xfrm>
              <a:custGeom>
                <a:avLst/>
                <a:gdLst>
                  <a:gd name="T0" fmla="*/ 61 w 61"/>
                  <a:gd name="T1" fmla="*/ 0 h 65"/>
                  <a:gd name="T2" fmla="*/ 55 w 61"/>
                  <a:gd name="T3" fmla="*/ 9 h 65"/>
                  <a:gd name="T4" fmla="*/ 48 w 61"/>
                  <a:gd name="T5" fmla="*/ 19 h 65"/>
                  <a:gd name="T6" fmla="*/ 41 w 61"/>
                  <a:gd name="T7" fmla="*/ 28 h 65"/>
                  <a:gd name="T8" fmla="*/ 34 w 61"/>
                  <a:gd name="T9" fmla="*/ 37 h 65"/>
                  <a:gd name="T10" fmla="*/ 26 w 61"/>
                  <a:gd name="T11" fmla="*/ 46 h 65"/>
                  <a:gd name="T12" fmla="*/ 18 w 61"/>
                  <a:gd name="T13" fmla="*/ 53 h 65"/>
                  <a:gd name="T14" fmla="*/ 9 w 61"/>
                  <a:gd name="T15" fmla="*/ 60 h 65"/>
                  <a:gd name="T16" fmla="*/ 0 w 61"/>
                  <a:gd name="T17" fmla="*/ 65 h 65"/>
                  <a:gd name="T18" fmla="*/ 6 w 61"/>
                  <a:gd name="T19" fmla="*/ 57 h 65"/>
                  <a:gd name="T20" fmla="*/ 11 w 61"/>
                  <a:gd name="T21" fmla="*/ 47 h 65"/>
                  <a:gd name="T22" fmla="*/ 18 w 61"/>
                  <a:gd name="T23" fmla="*/ 39 h 65"/>
                  <a:gd name="T24" fmla="*/ 25 w 61"/>
                  <a:gd name="T25" fmla="*/ 31 h 65"/>
                  <a:gd name="T26" fmla="*/ 32 w 61"/>
                  <a:gd name="T27" fmla="*/ 23 h 65"/>
                  <a:gd name="T28" fmla="*/ 39 w 61"/>
                  <a:gd name="T29" fmla="*/ 16 h 65"/>
                  <a:gd name="T30" fmla="*/ 44 w 61"/>
                  <a:gd name="T31" fmla="*/ 8 h 65"/>
                  <a:gd name="T32" fmla="*/ 48 w 61"/>
                  <a:gd name="T33" fmla="*/ 0 h 65"/>
                  <a:gd name="T34" fmla="*/ 61 w 61"/>
                  <a:gd name="T3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65">
                    <a:moveTo>
                      <a:pt x="61" y="0"/>
                    </a:moveTo>
                    <a:lnTo>
                      <a:pt x="55" y="9"/>
                    </a:lnTo>
                    <a:lnTo>
                      <a:pt x="48" y="19"/>
                    </a:lnTo>
                    <a:lnTo>
                      <a:pt x="41" y="28"/>
                    </a:lnTo>
                    <a:lnTo>
                      <a:pt x="34" y="37"/>
                    </a:lnTo>
                    <a:lnTo>
                      <a:pt x="26" y="46"/>
                    </a:lnTo>
                    <a:lnTo>
                      <a:pt x="18" y="53"/>
                    </a:lnTo>
                    <a:lnTo>
                      <a:pt x="9" y="60"/>
                    </a:lnTo>
                    <a:lnTo>
                      <a:pt x="0" y="65"/>
                    </a:lnTo>
                    <a:lnTo>
                      <a:pt x="6" y="57"/>
                    </a:lnTo>
                    <a:lnTo>
                      <a:pt x="11" y="47"/>
                    </a:lnTo>
                    <a:lnTo>
                      <a:pt x="18" y="39"/>
                    </a:lnTo>
                    <a:lnTo>
                      <a:pt x="25" y="31"/>
                    </a:lnTo>
                    <a:lnTo>
                      <a:pt x="32" y="23"/>
                    </a:lnTo>
                    <a:lnTo>
                      <a:pt x="39" y="16"/>
                    </a:lnTo>
                    <a:lnTo>
                      <a:pt x="44" y="8"/>
                    </a:lnTo>
                    <a:lnTo>
                      <a:pt x="4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8" name="Freeform 392"/>
              <p:cNvSpPr>
                <a:spLocks/>
              </p:cNvSpPr>
              <p:nvPr/>
            </p:nvSpPr>
            <p:spPr bwMode="auto">
              <a:xfrm>
                <a:off x="4925" y="1446"/>
                <a:ext cx="17" cy="17"/>
              </a:xfrm>
              <a:custGeom>
                <a:avLst/>
                <a:gdLst>
                  <a:gd name="T0" fmla="*/ 57 w 67"/>
                  <a:gd name="T1" fmla="*/ 24 h 68"/>
                  <a:gd name="T2" fmla="*/ 50 w 67"/>
                  <a:gd name="T3" fmla="*/ 30 h 68"/>
                  <a:gd name="T4" fmla="*/ 49 w 67"/>
                  <a:gd name="T5" fmla="*/ 28 h 68"/>
                  <a:gd name="T6" fmla="*/ 47 w 67"/>
                  <a:gd name="T7" fmla="*/ 28 h 68"/>
                  <a:gd name="T8" fmla="*/ 44 w 67"/>
                  <a:gd name="T9" fmla="*/ 28 h 68"/>
                  <a:gd name="T10" fmla="*/ 40 w 67"/>
                  <a:gd name="T11" fmla="*/ 28 h 68"/>
                  <a:gd name="T12" fmla="*/ 38 w 67"/>
                  <a:gd name="T13" fmla="*/ 47 h 68"/>
                  <a:gd name="T14" fmla="*/ 35 w 67"/>
                  <a:gd name="T15" fmla="*/ 50 h 68"/>
                  <a:gd name="T16" fmla="*/ 38 w 67"/>
                  <a:gd name="T17" fmla="*/ 46 h 68"/>
                  <a:gd name="T18" fmla="*/ 41 w 67"/>
                  <a:gd name="T19" fmla="*/ 42 h 68"/>
                  <a:gd name="T20" fmla="*/ 38 w 67"/>
                  <a:gd name="T21" fmla="*/ 37 h 68"/>
                  <a:gd name="T22" fmla="*/ 32 w 67"/>
                  <a:gd name="T23" fmla="*/ 41 h 68"/>
                  <a:gd name="T24" fmla="*/ 29 w 67"/>
                  <a:gd name="T25" fmla="*/ 45 h 68"/>
                  <a:gd name="T26" fmla="*/ 24 w 67"/>
                  <a:gd name="T27" fmla="*/ 51 h 68"/>
                  <a:gd name="T28" fmla="*/ 21 w 67"/>
                  <a:gd name="T29" fmla="*/ 56 h 68"/>
                  <a:gd name="T30" fmla="*/ 17 w 67"/>
                  <a:gd name="T31" fmla="*/ 60 h 68"/>
                  <a:gd name="T32" fmla="*/ 14 w 67"/>
                  <a:gd name="T33" fmla="*/ 64 h 68"/>
                  <a:gd name="T34" fmla="*/ 9 w 67"/>
                  <a:gd name="T35" fmla="*/ 67 h 68"/>
                  <a:gd name="T36" fmla="*/ 3 w 67"/>
                  <a:gd name="T37" fmla="*/ 68 h 68"/>
                  <a:gd name="T38" fmla="*/ 0 w 67"/>
                  <a:gd name="T39" fmla="*/ 65 h 68"/>
                  <a:gd name="T40" fmla="*/ 6 w 67"/>
                  <a:gd name="T41" fmla="*/ 56 h 68"/>
                  <a:gd name="T42" fmla="*/ 12 w 67"/>
                  <a:gd name="T43" fmla="*/ 46 h 68"/>
                  <a:gd name="T44" fmla="*/ 19 w 67"/>
                  <a:gd name="T45" fmla="*/ 37 h 68"/>
                  <a:gd name="T46" fmla="*/ 26 w 67"/>
                  <a:gd name="T47" fmla="*/ 29 h 68"/>
                  <a:gd name="T48" fmla="*/ 33 w 67"/>
                  <a:gd name="T49" fmla="*/ 20 h 68"/>
                  <a:gd name="T50" fmla="*/ 42 w 67"/>
                  <a:gd name="T51" fmla="*/ 13 h 68"/>
                  <a:gd name="T52" fmla="*/ 50 w 67"/>
                  <a:gd name="T53" fmla="*/ 6 h 68"/>
                  <a:gd name="T54" fmla="*/ 61 w 67"/>
                  <a:gd name="T55" fmla="*/ 0 h 68"/>
                  <a:gd name="T56" fmla="*/ 67 w 67"/>
                  <a:gd name="T57" fmla="*/ 5 h 68"/>
                  <a:gd name="T58" fmla="*/ 67 w 67"/>
                  <a:gd name="T59" fmla="*/ 11 h 68"/>
                  <a:gd name="T60" fmla="*/ 62 w 67"/>
                  <a:gd name="T61" fmla="*/ 18 h 68"/>
                  <a:gd name="T62" fmla="*/ 57 w 67"/>
                  <a:gd name="T63" fmla="*/ 2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" h="68">
                    <a:moveTo>
                      <a:pt x="57" y="24"/>
                    </a:moveTo>
                    <a:lnTo>
                      <a:pt x="50" y="30"/>
                    </a:lnTo>
                    <a:lnTo>
                      <a:pt x="49" y="28"/>
                    </a:lnTo>
                    <a:lnTo>
                      <a:pt x="47" y="28"/>
                    </a:lnTo>
                    <a:lnTo>
                      <a:pt x="44" y="28"/>
                    </a:lnTo>
                    <a:lnTo>
                      <a:pt x="40" y="28"/>
                    </a:lnTo>
                    <a:lnTo>
                      <a:pt x="38" y="47"/>
                    </a:lnTo>
                    <a:lnTo>
                      <a:pt x="35" y="50"/>
                    </a:lnTo>
                    <a:lnTo>
                      <a:pt x="38" y="46"/>
                    </a:lnTo>
                    <a:lnTo>
                      <a:pt x="41" y="42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29" y="45"/>
                    </a:lnTo>
                    <a:lnTo>
                      <a:pt x="24" y="51"/>
                    </a:lnTo>
                    <a:lnTo>
                      <a:pt x="21" y="56"/>
                    </a:lnTo>
                    <a:lnTo>
                      <a:pt x="17" y="60"/>
                    </a:lnTo>
                    <a:lnTo>
                      <a:pt x="14" y="64"/>
                    </a:lnTo>
                    <a:lnTo>
                      <a:pt x="9" y="67"/>
                    </a:lnTo>
                    <a:lnTo>
                      <a:pt x="3" y="68"/>
                    </a:lnTo>
                    <a:lnTo>
                      <a:pt x="0" y="65"/>
                    </a:lnTo>
                    <a:lnTo>
                      <a:pt x="6" y="56"/>
                    </a:lnTo>
                    <a:lnTo>
                      <a:pt x="12" y="46"/>
                    </a:lnTo>
                    <a:lnTo>
                      <a:pt x="19" y="37"/>
                    </a:lnTo>
                    <a:lnTo>
                      <a:pt x="26" y="29"/>
                    </a:lnTo>
                    <a:lnTo>
                      <a:pt x="33" y="20"/>
                    </a:lnTo>
                    <a:lnTo>
                      <a:pt x="42" y="13"/>
                    </a:lnTo>
                    <a:lnTo>
                      <a:pt x="50" y="6"/>
                    </a:lnTo>
                    <a:lnTo>
                      <a:pt x="61" y="0"/>
                    </a:lnTo>
                    <a:lnTo>
                      <a:pt x="67" y="5"/>
                    </a:lnTo>
                    <a:lnTo>
                      <a:pt x="67" y="11"/>
                    </a:lnTo>
                    <a:lnTo>
                      <a:pt x="62" y="18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9" name="Freeform 393"/>
              <p:cNvSpPr>
                <a:spLocks/>
              </p:cNvSpPr>
              <p:nvPr/>
            </p:nvSpPr>
            <p:spPr bwMode="auto">
              <a:xfrm>
                <a:off x="4939" y="1446"/>
                <a:ext cx="17" cy="15"/>
              </a:xfrm>
              <a:custGeom>
                <a:avLst/>
                <a:gdLst>
                  <a:gd name="T0" fmla="*/ 68 w 68"/>
                  <a:gd name="T1" fmla="*/ 0 h 61"/>
                  <a:gd name="T2" fmla="*/ 58 w 68"/>
                  <a:gd name="T3" fmla="*/ 7 h 61"/>
                  <a:gd name="T4" fmla="*/ 50 w 68"/>
                  <a:gd name="T5" fmla="*/ 16 h 61"/>
                  <a:gd name="T6" fmla="*/ 43 w 68"/>
                  <a:gd name="T7" fmla="*/ 27 h 61"/>
                  <a:gd name="T8" fmla="*/ 36 w 68"/>
                  <a:gd name="T9" fmla="*/ 36 h 61"/>
                  <a:gd name="T10" fmla="*/ 28 w 68"/>
                  <a:gd name="T11" fmla="*/ 45 h 61"/>
                  <a:gd name="T12" fmla="*/ 21 w 68"/>
                  <a:gd name="T13" fmla="*/ 53 h 61"/>
                  <a:gd name="T14" fmla="*/ 12 w 68"/>
                  <a:gd name="T15" fmla="*/ 59 h 61"/>
                  <a:gd name="T16" fmla="*/ 0 w 68"/>
                  <a:gd name="T17" fmla="*/ 61 h 61"/>
                  <a:gd name="T18" fmla="*/ 6 w 68"/>
                  <a:gd name="T19" fmla="*/ 53 h 61"/>
                  <a:gd name="T20" fmla="*/ 13 w 68"/>
                  <a:gd name="T21" fmla="*/ 45 h 61"/>
                  <a:gd name="T22" fmla="*/ 20 w 68"/>
                  <a:gd name="T23" fmla="*/ 37 h 61"/>
                  <a:gd name="T24" fmla="*/ 27 w 68"/>
                  <a:gd name="T25" fmla="*/ 30 h 61"/>
                  <a:gd name="T26" fmla="*/ 35 w 68"/>
                  <a:gd name="T27" fmla="*/ 23 h 61"/>
                  <a:gd name="T28" fmla="*/ 42 w 68"/>
                  <a:gd name="T29" fmla="*/ 16 h 61"/>
                  <a:gd name="T30" fmla="*/ 47 w 68"/>
                  <a:gd name="T31" fmla="*/ 8 h 61"/>
                  <a:gd name="T32" fmla="*/ 53 w 68"/>
                  <a:gd name="T33" fmla="*/ 0 h 61"/>
                  <a:gd name="T34" fmla="*/ 68 w 68"/>
                  <a:gd name="T3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1">
                    <a:moveTo>
                      <a:pt x="68" y="0"/>
                    </a:moveTo>
                    <a:lnTo>
                      <a:pt x="58" y="7"/>
                    </a:lnTo>
                    <a:lnTo>
                      <a:pt x="50" y="16"/>
                    </a:lnTo>
                    <a:lnTo>
                      <a:pt x="43" y="27"/>
                    </a:lnTo>
                    <a:lnTo>
                      <a:pt x="36" y="36"/>
                    </a:lnTo>
                    <a:lnTo>
                      <a:pt x="28" y="45"/>
                    </a:lnTo>
                    <a:lnTo>
                      <a:pt x="21" y="53"/>
                    </a:lnTo>
                    <a:lnTo>
                      <a:pt x="12" y="59"/>
                    </a:lnTo>
                    <a:lnTo>
                      <a:pt x="0" y="61"/>
                    </a:lnTo>
                    <a:lnTo>
                      <a:pt x="6" y="53"/>
                    </a:lnTo>
                    <a:lnTo>
                      <a:pt x="13" y="45"/>
                    </a:lnTo>
                    <a:lnTo>
                      <a:pt x="20" y="37"/>
                    </a:lnTo>
                    <a:lnTo>
                      <a:pt x="27" y="30"/>
                    </a:lnTo>
                    <a:lnTo>
                      <a:pt x="35" y="23"/>
                    </a:lnTo>
                    <a:lnTo>
                      <a:pt x="42" y="16"/>
                    </a:lnTo>
                    <a:lnTo>
                      <a:pt x="47" y="8"/>
                    </a:lnTo>
                    <a:lnTo>
                      <a:pt x="53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0" name="Freeform 394"/>
              <p:cNvSpPr>
                <a:spLocks/>
              </p:cNvSpPr>
              <p:nvPr/>
            </p:nvSpPr>
            <p:spPr bwMode="auto">
              <a:xfrm>
                <a:off x="4954" y="1446"/>
                <a:ext cx="15" cy="15"/>
              </a:xfrm>
              <a:custGeom>
                <a:avLst/>
                <a:gdLst>
                  <a:gd name="T0" fmla="*/ 59 w 59"/>
                  <a:gd name="T1" fmla="*/ 0 h 59"/>
                  <a:gd name="T2" fmla="*/ 52 w 59"/>
                  <a:gd name="T3" fmla="*/ 8 h 59"/>
                  <a:gd name="T4" fmla="*/ 45 w 59"/>
                  <a:gd name="T5" fmla="*/ 18 h 59"/>
                  <a:gd name="T6" fmla="*/ 39 w 59"/>
                  <a:gd name="T7" fmla="*/ 28 h 59"/>
                  <a:gd name="T8" fmla="*/ 33 w 59"/>
                  <a:gd name="T9" fmla="*/ 37 h 59"/>
                  <a:gd name="T10" fmla="*/ 27 w 59"/>
                  <a:gd name="T11" fmla="*/ 45 h 59"/>
                  <a:gd name="T12" fmla="*/ 18 w 59"/>
                  <a:gd name="T13" fmla="*/ 52 h 59"/>
                  <a:gd name="T14" fmla="*/ 10 w 59"/>
                  <a:gd name="T15" fmla="*/ 57 h 59"/>
                  <a:gd name="T16" fmla="*/ 0 w 59"/>
                  <a:gd name="T17" fmla="*/ 59 h 59"/>
                  <a:gd name="T18" fmla="*/ 7 w 59"/>
                  <a:gd name="T19" fmla="*/ 51 h 59"/>
                  <a:gd name="T20" fmla="*/ 13 w 59"/>
                  <a:gd name="T21" fmla="*/ 43 h 59"/>
                  <a:gd name="T22" fmla="*/ 18 w 59"/>
                  <a:gd name="T23" fmla="*/ 34 h 59"/>
                  <a:gd name="T24" fmla="*/ 25 w 59"/>
                  <a:gd name="T25" fmla="*/ 24 h 59"/>
                  <a:gd name="T26" fmla="*/ 32 w 59"/>
                  <a:gd name="T27" fmla="*/ 16 h 59"/>
                  <a:gd name="T28" fmla="*/ 39 w 59"/>
                  <a:gd name="T29" fmla="*/ 9 h 59"/>
                  <a:gd name="T30" fmla="*/ 48 w 59"/>
                  <a:gd name="T31" fmla="*/ 4 h 59"/>
                  <a:gd name="T32" fmla="*/ 59 w 59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59" y="0"/>
                    </a:moveTo>
                    <a:lnTo>
                      <a:pt x="52" y="8"/>
                    </a:lnTo>
                    <a:lnTo>
                      <a:pt x="45" y="18"/>
                    </a:lnTo>
                    <a:lnTo>
                      <a:pt x="39" y="28"/>
                    </a:lnTo>
                    <a:lnTo>
                      <a:pt x="33" y="37"/>
                    </a:lnTo>
                    <a:lnTo>
                      <a:pt x="27" y="45"/>
                    </a:lnTo>
                    <a:lnTo>
                      <a:pt x="18" y="52"/>
                    </a:lnTo>
                    <a:lnTo>
                      <a:pt x="10" y="57"/>
                    </a:lnTo>
                    <a:lnTo>
                      <a:pt x="0" y="59"/>
                    </a:lnTo>
                    <a:lnTo>
                      <a:pt x="7" y="51"/>
                    </a:lnTo>
                    <a:lnTo>
                      <a:pt x="13" y="43"/>
                    </a:lnTo>
                    <a:lnTo>
                      <a:pt x="18" y="34"/>
                    </a:lnTo>
                    <a:lnTo>
                      <a:pt x="25" y="24"/>
                    </a:lnTo>
                    <a:lnTo>
                      <a:pt x="32" y="16"/>
                    </a:lnTo>
                    <a:lnTo>
                      <a:pt x="39" y="9"/>
                    </a:lnTo>
                    <a:lnTo>
                      <a:pt x="48" y="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1" name="Freeform 395"/>
              <p:cNvSpPr>
                <a:spLocks/>
              </p:cNvSpPr>
              <p:nvPr/>
            </p:nvSpPr>
            <p:spPr bwMode="auto">
              <a:xfrm>
                <a:off x="4966" y="1446"/>
                <a:ext cx="17" cy="13"/>
              </a:xfrm>
              <a:custGeom>
                <a:avLst/>
                <a:gdLst>
                  <a:gd name="T0" fmla="*/ 68 w 68"/>
                  <a:gd name="T1" fmla="*/ 0 h 54"/>
                  <a:gd name="T2" fmla="*/ 60 w 68"/>
                  <a:gd name="T3" fmla="*/ 8 h 54"/>
                  <a:gd name="T4" fmla="*/ 53 w 68"/>
                  <a:gd name="T5" fmla="*/ 18 h 54"/>
                  <a:gd name="T6" fmla="*/ 46 w 68"/>
                  <a:gd name="T7" fmla="*/ 27 h 54"/>
                  <a:gd name="T8" fmla="*/ 38 w 68"/>
                  <a:gd name="T9" fmla="*/ 35 h 54"/>
                  <a:gd name="T10" fmla="*/ 30 w 68"/>
                  <a:gd name="T11" fmla="*/ 43 h 54"/>
                  <a:gd name="T12" fmla="*/ 22 w 68"/>
                  <a:gd name="T13" fmla="*/ 49 h 54"/>
                  <a:gd name="T14" fmla="*/ 12 w 68"/>
                  <a:gd name="T15" fmla="*/ 52 h 54"/>
                  <a:gd name="T16" fmla="*/ 0 w 68"/>
                  <a:gd name="T17" fmla="*/ 54 h 54"/>
                  <a:gd name="T18" fmla="*/ 7 w 68"/>
                  <a:gd name="T19" fmla="*/ 46 h 54"/>
                  <a:gd name="T20" fmla="*/ 15 w 68"/>
                  <a:gd name="T21" fmla="*/ 38 h 54"/>
                  <a:gd name="T22" fmla="*/ 22 w 68"/>
                  <a:gd name="T23" fmla="*/ 29 h 54"/>
                  <a:gd name="T24" fmla="*/ 30 w 68"/>
                  <a:gd name="T25" fmla="*/ 21 h 54"/>
                  <a:gd name="T26" fmla="*/ 38 w 68"/>
                  <a:gd name="T27" fmla="*/ 13 h 54"/>
                  <a:gd name="T28" fmla="*/ 48 w 68"/>
                  <a:gd name="T29" fmla="*/ 7 h 54"/>
                  <a:gd name="T30" fmla="*/ 58 w 68"/>
                  <a:gd name="T31" fmla="*/ 3 h 54"/>
                  <a:gd name="T32" fmla="*/ 68 w 68"/>
                  <a:gd name="T3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54">
                    <a:moveTo>
                      <a:pt x="68" y="0"/>
                    </a:moveTo>
                    <a:lnTo>
                      <a:pt x="60" y="8"/>
                    </a:lnTo>
                    <a:lnTo>
                      <a:pt x="53" y="18"/>
                    </a:lnTo>
                    <a:lnTo>
                      <a:pt x="46" y="27"/>
                    </a:lnTo>
                    <a:lnTo>
                      <a:pt x="38" y="35"/>
                    </a:lnTo>
                    <a:lnTo>
                      <a:pt x="30" y="43"/>
                    </a:lnTo>
                    <a:lnTo>
                      <a:pt x="22" y="49"/>
                    </a:lnTo>
                    <a:lnTo>
                      <a:pt x="12" y="52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5" y="38"/>
                    </a:lnTo>
                    <a:lnTo>
                      <a:pt x="22" y="29"/>
                    </a:lnTo>
                    <a:lnTo>
                      <a:pt x="30" y="21"/>
                    </a:lnTo>
                    <a:lnTo>
                      <a:pt x="38" y="13"/>
                    </a:lnTo>
                    <a:lnTo>
                      <a:pt x="48" y="7"/>
                    </a:lnTo>
                    <a:lnTo>
                      <a:pt x="58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2" name="Freeform 396"/>
              <p:cNvSpPr>
                <a:spLocks/>
              </p:cNvSpPr>
              <p:nvPr/>
            </p:nvSpPr>
            <p:spPr bwMode="auto">
              <a:xfrm>
                <a:off x="4978" y="1446"/>
                <a:ext cx="19" cy="13"/>
              </a:xfrm>
              <a:custGeom>
                <a:avLst/>
                <a:gdLst>
                  <a:gd name="T0" fmla="*/ 73 w 73"/>
                  <a:gd name="T1" fmla="*/ 0 h 54"/>
                  <a:gd name="T2" fmla="*/ 63 w 73"/>
                  <a:gd name="T3" fmla="*/ 7 h 54"/>
                  <a:gd name="T4" fmla="*/ 55 w 73"/>
                  <a:gd name="T5" fmla="*/ 16 h 54"/>
                  <a:gd name="T6" fmla="*/ 48 w 73"/>
                  <a:gd name="T7" fmla="*/ 26 h 54"/>
                  <a:gd name="T8" fmla="*/ 40 w 73"/>
                  <a:gd name="T9" fmla="*/ 35 h 54"/>
                  <a:gd name="T10" fmla="*/ 32 w 73"/>
                  <a:gd name="T11" fmla="*/ 44 h 54"/>
                  <a:gd name="T12" fmla="*/ 23 w 73"/>
                  <a:gd name="T13" fmla="*/ 51 h 54"/>
                  <a:gd name="T14" fmla="*/ 13 w 73"/>
                  <a:gd name="T15" fmla="*/ 54 h 54"/>
                  <a:gd name="T16" fmla="*/ 0 w 73"/>
                  <a:gd name="T17" fmla="*/ 54 h 54"/>
                  <a:gd name="T18" fmla="*/ 7 w 73"/>
                  <a:gd name="T19" fmla="*/ 45 h 54"/>
                  <a:gd name="T20" fmla="*/ 14 w 73"/>
                  <a:gd name="T21" fmla="*/ 36 h 54"/>
                  <a:gd name="T22" fmla="*/ 22 w 73"/>
                  <a:gd name="T23" fmla="*/ 26 h 54"/>
                  <a:gd name="T24" fmla="*/ 31 w 73"/>
                  <a:gd name="T25" fmla="*/ 16 h 54"/>
                  <a:gd name="T26" fmla="*/ 40 w 73"/>
                  <a:gd name="T27" fmla="*/ 8 h 54"/>
                  <a:gd name="T28" fmla="*/ 51 w 73"/>
                  <a:gd name="T29" fmla="*/ 3 h 54"/>
                  <a:gd name="T30" fmla="*/ 61 w 73"/>
                  <a:gd name="T31" fmla="*/ 0 h 54"/>
                  <a:gd name="T32" fmla="*/ 73 w 73"/>
                  <a:gd name="T3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63" y="7"/>
                    </a:lnTo>
                    <a:lnTo>
                      <a:pt x="55" y="16"/>
                    </a:lnTo>
                    <a:lnTo>
                      <a:pt x="48" y="26"/>
                    </a:lnTo>
                    <a:lnTo>
                      <a:pt x="40" y="35"/>
                    </a:lnTo>
                    <a:lnTo>
                      <a:pt x="32" y="44"/>
                    </a:lnTo>
                    <a:lnTo>
                      <a:pt x="23" y="51"/>
                    </a:lnTo>
                    <a:lnTo>
                      <a:pt x="13" y="54"/>
                    </a:lnTo>
                    <a:lnTo>
                      <a:pt x="0" y="54"/>
                    </a:lnTo>
                    <a:lnTo>
                      <a:pt x="7" y="45"/>
                    </a:lnTo>
                    <a:lnTo>
                      <a:pt x="14" y="36"/>
                    </a:lnTo>
                    <a:lnTo>
                      <a:pt x="22" y="26"/>
                    </a:lnTo>
                    <a:lnTo>
                      <a:pt x="31" y="16"/>
                    </a:lnTo>
                    <a:lnTo>
                      <a:pt x="40" y="8"/>
                    </a:lnTo>
                    <a:lnTo>
                      <a:pt x="51" y="3"/>
                    </a:lnTo>
                    <a:lnTo>
                      <a:pt x="61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3" name="Freeform 397"/>
              <p:cNvSpPr>
                <a:spLocks/>
              </p:cNvSpPr>
              <p:nvPr/>
            </p:nvSpPr>
            <p:spPr bwMode="auto">
              <a:xfrm>
                <a:off x="4992" y="1446"/>
                <a:ext cx="16" cy="13"/>
              </a:xfrm>
              <a:custGeom>
                <a:avLst/>
                <a:gdLst>
                  <a:gd name="T0" fmla="*/ 61 w 61"/>
                  <a:gd name="T1" fmla="*/ 0 h 52"/>
                  <a:gd name="T2" fmla="*/ 54 w 61"/>
                  <a:gd name="T3" fmla="*/ 8 h 52"/>
                  <a:gd name="T4" fmla="*/ 49 w 61"/>
                  <a:gd name="T5" fmla="*/ 18 h 52"/>
                  <a:gd name="T6" fmla="*/ 42 w 61"/>
                  <a:gd name="T7" fmla="*/ 27 h 52"/>
                  <a:gd name="T8" fmla="*/ 36 w 61"/>
                  <a:gd name="T9" fmla="*/ 35 h 52"/>
                  <a:gd name="T10" fmla="*/ 28 w 61"/>
                  <a:gd name="T11" fmla="*/ 42 h 52"/>
                  <a:gd name="T12" fmla="*/ 20 w 61"/>
                  <a:gd name="T13" fmla="*/ 47 h 52"/>
                  <a:gd name="T14" fmla="*/ 11 w 61"/>
                  <a:gd name="T15" fmla="*/ 51 h 52"/>
                  <a:gd name="T16" fmla="*/ 0 w 61"/>
                  <a:gd name="T17" fmla="*/ 52 h 52"/>
                  <a:gd name="T18" fmla="*/ 7 w 61"/>
                  <a:gd name="T19" fmla="*/ 45 h 52"/>
                  <a:gd name="T20" fmla="*/ 14 w 61"/>
                  <a:gd name="T21" fmla="*/ 36 h 52"/>
                  <a:gd name="T22" fmla="*/ 21 w 61"/>
                  <a:gd name="T23" fmla="*/ 28 h 52"/>
                  <a:gd name="T24" fmla="*/ 27 w 61"/>
                  <a:gd name="T25" fmla="*/ 19 h 52"/>
                  <a:gd name="T26" fmla="*/ 34 w 61"/>
                  <a:gd name="T27" fmla="*/ 11 h 52"/>
                  <a:gd name="T28" fmla="*/ 42 w 61"/>
                  <a:gd name="T29" fmla="*/ 5 h 52"/>
                  <a:gd name="T30" fmla="*/ 51 w 61"/>
                  <a:gd name="T31" fmla="*/ 1 h 52"/>
                  <a:gd name="T32" fmla="*/ 61 w 61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52">
                    <a:moveTo>
                      <a:pt x="61" y="0"/>
                    </a:moveTo>
                    <a:lnTo>
                      <a:pt x="54" y="8"/>
                    </a:lnTo>
                    <a:lnTo>
                      <a:pt x="49" y="18"/>
                    </a:lnTo>
                    <a:lnTo>
                      <a:pt x="42" y="27"/>
                    </a:lnTo>
                    <a:lnTo>
                      <a:pt x="36" y="35"/>
                    </a:lnTo>
                    <a:lnTo>
                      <a:pt x="28" y="42"/>
                    </a:lnTo>
                    <a:lnTo>
                      <a:pt x="20" y="47"/>
                    </a:lnTo>
                    <a:lnTo>
                      <a:pt x="11" y="51"/>
                    </a:lnTo>
                    <a:lnTo>
                      <a:pt x="0" y="52"/>
                    </a:lnTo>
                    <a:lnTo>
                      <a:pt x="7" y="45"/>
                    </a:lnTo>
                    <a:lnTo>
                      <a:pt x="14" y="36"/>
                    </a:lnTo>
                    <a:lnTo>
                      <a:pt x="21" y="28"/>
                    </a:lnTo>
                    <a:lnTo>
                      <a:pt x="27" y="19"/>
                    </a:lnTo>
                    <a:lnTo>
                      <a:pt x="34" y="11"/>
                    </a:lnTo>
                    <a:lnTo>
                      <a:pt x="42" y="5"/>
                    </a:lnTo>
                    <a:lnTo>
                      <a:pt x="51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4" name="Freeform 398"/>
              <p:cNvSpPr>
                <a:spLocks/>
              </p:cNvSpPr>
              <p:nvPr/>
            </p:nvSpPr>
            <p:spPr bwMode="auto">
              <a:xfrm>
                <a:off x="5005" y="1446"/>
                <a:ext cx="15" cy="13"/>
              </a:xfrm>
              <a:custGeom>
                <a:avLst/>
                <a:gdLst>
                  <a:gd name="T0" fmla="*/ 60 w 60"/>
                  <a:gd name="T1" fmla="*/ 0 h 52"/>
                  <a:gd name="T2" fmla="*/ 53 w 60"/>
                  <a:gd name="T3" fmla="*/ 7 h 52"/>
                  <a:gd name="T4" fmla="*/ 46 w 60"/>
                  <a:gd name="T5" fmla="*/ 16 h 52"/>
                  <a:gd name="T6" fmla="*/ 39 w 60"/>
                  <a:gd name="T7" fmla="*/ 26 h 52"/>
                  <a:gd name="T8" fmla="*/ 34 w 60"/>
                  <a:gd name="T9" fmla="*/ 34 h 52"/>
                  <a:gd name="T10" fmla="*/ 27 w 60"/>
                  <a:gd name="T11" fmla="*/ 42 h 52"/>
                  <a:gd name="T12" fmla="*/ 19 w 60"/>
                  <a:gd name="T13" fmla="*/ 47 h 52"/>
                  <a:gd name="T14" fmla="*/ 9 w 60"/>
                  <a:gd name="T15" fmla="*/ 52 h 52"/>
                  <a:gd name="T16" fmla="*/ 0 w 60"/>
                  <a:gd name="T17" fmla="*/ 52 h 52"/>
                  <a:gd name="T18" fmla="*/ 6 w 60"/>
                  <a:gd name="T19" fmla="*/ 45 h 52"/>
                  <a:gd name="T20" fmla="*/ 13 w 60"/>
                  <a:gd name="T21" fmla="*/ 37 h 52"/>
                  <a:gd name="T22" fmla="*/ 20 w 60"/>
                  <a:gd name="T23" fmla="*/ 29 h 52"/>
                  <a:gd name="T24" fmla="*/ 27 w 60"/>
                  <a:gd name="T25" fmla="*/ 21 h 52"/>
                  <a:gd name="T26" fmla="*/ 34 w 60"/>
                  <a:gd name="T27" fmla="*/ 13 h 52"/>
                  <a:gd name="T28" fmla="*/ 42 w 60"/>
                  <a:gd name="T29" fmla="*/ 7 h 52"/>
                  <a:gd name="T30" fmla="*/ 51 w 60"/>
                  <a:gd name="T31" fmla="*/ 3 h 52"/>
                  <a:gd name="T32" fmla="*/ 60 w 6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2">
                    <a:moveTo>
                      <a:pt x="60" y="0"/>
                    </a:moveTo>
                    <a:lnTo>
                      <a:pt x="53" y="7"/>
                    </a:lnTo>
                    <a:lnTo>
                      <a:pt x="46" y="16"/>
                    </a:lnTo>
                    <a:lnTo>
                      <a:pt x="39" y="26"/>
                    </a:lnTo>
                    <a:lnTo>
                      <a:pt x="34" y="34"/>
                    </a:lnTo>
                    <a:lnTo>
                      <a:pt x="27" y="42"/>
                    </a:lnTo>
                    <a:lnTo>
                      <a:pt x="19" y="47"/>
                    </a:lnTo>
                    <a:lnTo>
                      <a:pt x="9" y="52"/>
                    </a:lnTo>
                    <a:lnTo>
                      <a:pt x="0" y="52"/>
                    </a:lnTo>
                    <a:lnTo>
                      <a:pt x="6" y="45"/>
                    </a:lnTo>
                    <a:lnTo>
                      <a:pt x="13" y="37"/>
                    </a:lnTo>
                    <a:lnTo>
                      <a:pt x="20" y="29"/>
                    </a:lnTo>
                    <a:lnTo>
                      <a:pt x="27" y="21"/>
                    </a:lnTo>
                    <a:lnTo>
                      <a:pt x="34" y="13"/>
                    </a:lnTo>
                    <a:lnTo>
                      <a:pt x="42" y="7"/>
                    </a:lnTo>
                    <a:lnTo>
                      <a:pt x="51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5" name="Freeform 399"/>
              <p:cNvSpPr>
                <a:spLocks/>
              </p:cNvSpPr>
              <p:nvPr/>
            </p:nvSpPr>
            <p:spPr bwMode="auto">
              <a:xfrm>
                <a:off x="5056" y="1446"/>
                <a:ext cx="11" cy="11"/>
              </a:xfrm>
              <a:custGeom>
                <a:avLst/>
                <a:gdLst>
                  <a:gd name="T0" fmla="*/ 44 w 44"/>
                  <a:gd name="T1" fmla="*/ 0 h 45"/>
                  <a:gd name="T2" fmla="*/ 39 w 44"/>
                  <a:gd name="T3" fmla="*/ 6 h 45"/>
                  <a:gd name="T4" fmla="*/ 35 w 44"/>
                  <a:gd name="T5" fmla="*/ 14 h 45"/>
                  <a:gd name="T6" fmla="*/ 31 w 44"/>
                  <a:gd name="T7" fmla="*/ 22 h 45"/>
                  <a:gd name="T8" fmla="*/ 27 w 44"/>
                  <a:gd name="T9" fmla="*/ 29 h 45"/>
                  <a:gd name="T10" fmla="*/ 22 w 44"/>
                  <a:gd name="T11" fmla="*/ 36 h 45"/>
                  <a:gd name="T12" fmla="*/ 16 w 44"/>
                  <a:gd name="T13" fmla="*/ 42 h 45"/>
                  <a:gd name="T14" fmla="*/ 9 w 44"/>
                  <a:gd name="T15" fmla="*/ 44 h 45"/>
                  <a:gd name="T16" fmla="*/ 0 w 44"/>
                  <a:gd name="T17" fmla="*/ 45 h 45"/>
                  <a:gd name="T18" fmla="*/ 1 w 44"/>
                  <a:gd name="T19" fmla="*/ 37 h 45"/>
                  <a:gd name="T20" fmla="*/ 5 w 44"/>
                  <a:gd name="T21" fmla="*/ 29 h 45"/>
                  <a:gd name="T22" fmla="*/ 8 w 44"/>
                  <a:gd name="T23" fmla="*/ 21 h 45"/>
                  <a:gd name="T24" fmla="*/ 14 w 44"/>
                  <a:gd name="T25" fmla="*/ 14 h 45"/>
                  <a:gd name="T26" fmla="*/ 21 w 44"/>
                  <a:gd name="T27" fmla="*/ 8 h 45"/>
                  <a:gd name="T28" fmla="*/ 28 w 44"/>
                  <a:gd name="T29" fmla="*/ 4 h 45"/>
                  <a:gd name="T30" fmla="*/ 36 w 44"/>
                  <a:gd name="T31" fmla="*/ 0 h 45"/>
                  <a:gd name="T32" fmla="*/ 44 w 44"/>
                  <a:gd name="T3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lnTo>
                      <a:pt x="39" y="6"/>
                    </a:lnTo>
                    <a:lnTo>
                      <a:pt x="35" y="14"/>
                    </a:lnTo>
                    <a:lnTo>
                      <a:pt x="31" y="22"/>
                    </a:lnTo>
                    <a:lnTo>
                      <a:pt x="27" y="29"/>
                    </a:lnTo>
                    <a:lnTo>
                      <a:pt x="22" y="36"/>
                    </a:lnTo>
                    <a:lnTo>
                      <a:pt x="16" y="42"/>
                    </a:lnTo>
                    <a:lnTo>
                      <a:pt x="9" y="44"/>
                    </a:lnTo>
                    <a:lnTo>
                      <a:pt x="0" y="45"/>
                    </a:lnTo>
                    <a:lnTo>
                      <a:pt x="1" y="37"/>
                    </a:lnTo>
                    <a:lnTo>
                      <a:pt x="5" y="29"/>
                    </a:lnTo>
                    <a:lnTo>
                      <a:pt x="8" y="21"/>
                    </a:lnTo>
                    <a:lnTo>
                      <a:pt x="14" y="14"/>
                    </a:lnTo>
                    <a:lnTo>
                      <a:pt x="21" y="8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6" name="Freeform 400"/>
              <p:cNvSpPr>
                <a:spLocks/>
              </p:cNvSpPr>
              <p:nvPr/>
            </p:nvSpPr>
            <p:spPr bwMode="auto">
              <a:xfrm>
                <a:off x="5068" y="1446"/>
                <a:ext cx="11" cy="10"/>
              </a:xfrm>
              <a:custGeom>
                <a:avLst/>
                <a:gdLst>
                  <a:gd name="T0" fmla="*/ 46 w 46"/>
                  <a:gd name="T1" fmla="*/ 0 h 42"/>
                  <a:gd name="T2" fmla="*/ 41 w 46"/>
                  <a:gd name="T3" fmla="*/ 5 h 42"/>
                  <a:gd name="T4" fmla="*/ 34 w 46"/>
                  <a:gd name="T5" fmla="*/ 12 h 42"/>
                  <a:gd name="T6" fmla="*/ 28 w 46"/>
                  <a:gd name="T7" fmla="*/ 18 h 42"/>
                  <a:gd name="T8" fmla="*/ 22 w 46"/>
                  <a:gd name="T9" fmla="*/ 23 h 42"/>
                  <a:gd name="T10" fmla="*/ 16 w 46"/>
                  <a:gd name="T11" fmla="*/ 29 h 42"/>
                  <a:gd name="T12" fmla="*/ 11 w 46"/>
                  <a:gd name="T13" fmla="*/ 35 h 42"/>
                  <a:gd name="T14" fmla="*/ 5 w 46"/>
                  <a:gd name="T15" fmla="*/ 38 h 42"/>
                  <a:gd name="T16" fmla="*/ 0 w 46"/>
                  <a:gd name="T17" fmla="*/ 42 h 42"/>
                  <a:gd name="T18" fmla="*/ 3 w 46"/>
                  <a:gd name="T19" fmla="*/ 36 h 42"/>
                  <a:gd name="T20" fmla="*/ 6 w 46"/>
                  <a:gd name="T21" fmla="*/ 28 h 42"/>
                  <a:gd name="T22" fmla="*/ 11 w 46"/>
                  <a:gd name="T23" fmla="*/ 21 h 42"/>
                  <a:gd name="T24" fmla="*/ 16 w 46"/>
                  <a:gd name="T25" fmla="*/ 14 h 42"/>
                  <a:gd name="T26" fmla="*/ 23 w 46"/>
                  <a:gd name="T27" fmla="*/ 8 h 42"/>
                  <a:gd name="T28" fmla="*/ 30 w 46"/>
                  <a:gd name="T29" fmla="*/ 4 h 42"/>
                  <a:gd name="T30" fmla="*/ 38 w 46"/>
                  <a:gd name="T31" fmla="*/ 0 h 42"/>
                  <a:gd name="T32" fmla="*/ 46 w 46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2">
                    <a:moveTo>
                      <a:pt x="46" y="0"/>
                    </a:moveTo>
                    <a:lnTo>
                      <a:pt x="41" y="5"/>
                    </a:lnTo>
                    <a:lnTo>
                      <a:pt x="34" y="12"/>
                    </a:lnTo>
                    <a:lnTo>
                      <a:pt x="28" y="18"/>
                    </a:lnTo>
                    <a:lnTo>
                      <a:pt x="22" y="23"/>
                    </a:lnTo>
                    <a:lnTo>
                      <a:pt x="16" y="29"/>
                    </a:lnTo>
                    <a:lnTo>
                      <a:pt x="11" y="35"/>
                    </a:lnTo>
                    <a:lnTo>
                      <a:pt x="5" y="38"/>
                    </a:lnTo>
                    <a:lnTo>
                      <a:pt x="0" y="42"/>
                    </a:lnTo>
                    <a:lnTo>
                      <a:pt x="3" y="36"/>
                    </a:lnTo>
                    <a:lnTo>
                      <a:pt x="6" y="28"/>
                    </a:lnTo>
                    <a:lnTo>
                      <a:pt x="11" y="21"/>
                    </a:lnTo>
                    <a:lnTo>
                      <a:pt x="16" y="14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7" name="Freeform 401"/>
              <p:cNvSpPr>
                <a:spLocks/>
              </p:cNvSpPr>
              <p:nvPr/>
            </p:nvSpPr>
            <p:spPr bwMode="auto">
              <a:xfrm>
                <a:off x="5078" y="1447"/>
                <a:ext cx="5" cy="9"/>
              </a:xfrm>
              <a:custGeom>
                <a:avLst/>
                <a:gdLst>
                  <a:gd name="T0" fmla="*/ 0 w 23"/>
                  <a:gd name="T1" fmla="*/ 38 h 38"/>
                  <a:gd name="T2" fmla="*/ 23 w 23"/>
                  <a:gd name="T3" fmla="*/ 0 h 38"/>
                  <a:gd name="T4" fmla="*/ 20 w 23"/>
                  <a:gd name="T5" fmla="*/ 33 h 38"/>
                  <a:gd name="T6" fmla="*/ 0 w 23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8">
                    <a:moveTo>
                      <a:pt x="0" y="38"/>
                    </a:moveTo>
                    <a:lnTo>
                      <a:pt x="23" y="0"/>
                    </a:lnTo>
                    <a:lnTo>
                      <a:pt x="20" y="3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8" name="Freeform 402"/>
              <p:cNvSpPr>
                <a:spLocks/>
              </p:cNvSpPr>
              <p:nvPr/>
            </p:nvSpPr>
            <p:spPr bwMode="auto">
              <a:xfrm>
                <a:off x="4774" y="1448"/>
                <a:ext cx="5" cy="2"/>
              </a:xfrm>
              <a:custGeom>
                <a:avLst/>
                <a:gdLst>
                  <a:gd name="T0" fmla="*/ 20 w 20"/>
                  <a:gd name="T1" fmla="*/ 10 h 10"/>
                  <a:gd name="T2" fmla="*/ 0 w 20"/>
                  <a:gd name="T3" fmla="*/ 10 h 10"/>
                  <a:gd name="T4" fmla="*/ 2 w 20"/>
                  <a:gd name="T5" fmla="*/ 3 h 10"/>
                  <a:gd name="T6" fmla="*/ 7 w 20"/>
                  <a:gd name="T7" fmla="*/ 0 h 10"/>
                  <a:gd name="T8" fmla="*/ 14 w 20"/>
                  <a:gd name="T9" fmla="*/ 0 h 10"/>
                  <a:gd name="T10" fmla="*/ 20 w 20"/>
                  <a:gd name="T11" fmla="*/ 0 h 10"/>
                  <a:gd name="T12" fmla="*/ 20 w 2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20" y="10"/>
                    </a:moveTo>
                    <a:lnTo>
                      <a:pt x="0" y="10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9" name="Freeform 403"/>
              <p:cNvSpPr>
                <a:spLocks/>
              </p:cNvSpPr>
              <p:nvPr/>
            </p:nvSpPr>
            <p:spPr bwMode="auto">
              <a:xfrm>
                <a:off x="4877" y="1448"/>
                <a:ext cx="3" cy="3"/>
              </a:xfrm>
              <a:custGeom>
                <a:avLst/>
                <a:gdLst>
                  <a:gd name="T0" fmla="*/ 0 w 12"/>
                  <a:gd name="T1" fmla="*/ 13 h 13"/>
                  <a:gd name="T2" fmla="*/ 12 w 12"/>
                  <a:gd name="T3" fmla="*/ 0 h 13"/>
                  <a:gd name="T4" fmla="*/ 12 w 12"/>
                  <a:gd name="T5" fmla="*/ 3 h 13"/>
                  <a:gd name="T6" fmla="*/ 0 w 12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0" y="13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0" name="Freeform 404"/>
              <p:cNvSpPr>
                <a:spLocks/>
              </p:cNvSpPr>
              <p:nvPr/>
            </p:nvSpPr>
            <p:spPr bwMode="auto">
              <a:xfrm>
                <a:off x="4875" y="1448"/>
                <a:ext cx="16" cy="16"/>
              </a:xfrm>
              <a:custGeom>
                <a:avLst/>
                <a:gdLst>
                  <a:gd name="T0" fmla="*/ 65 w 65"/>
                  <a:gd name="T1" fmla="*/ 0 h 64"/>
                  <a:gd name="T2" fmla="*/ 57 w 65"/>
                  <a:gd name="T3" fmla="*/ 7 h 64"/>
                  <a:gd name="T4" fmla="*/ 49 w 65"/>
                  <a:gd name="T5" fmla="*/ 15 h 64"/>
                  <a:gd name="T6" fmla="*/ 42 w 65"/>
                  <a:gd name="T7" fmla="*/ 23 h 64"/>
                  <a:gd name="T8" fmla="*/ 34 w 65"/>
                  <a:gd name="T9" fmla="*/ 31 h 64"/>
                  <a:gd name="T10" fmla="*/ 27 w 65"/>
                  <a:gd name="T11" fmla="*/ 39 h 64"/>
                  <a:gd name="T12" fmla="*/ 20 w 65"/>
                  <a:gd name="T13" fmla="*/ 48 h 64"/>
                  <a:gd name="T14" fmla="*/ 13 w 65"/>
                  <a:gd name="T15" fmla="*/ 56 h 64"/>
                  <a:gd name="T16" fmla="*/ 6 w 65"/>
                  <a:gd name="T17" fmla="*/ 64 h 64"/>
                  <a:gd name="T18" fmla="*/ 0 w 65"/>
                  <a:gd name="T19" fmla="*/ 64 h 64"/>
                  <a:gd name="T20" fmla="*/ 7 w 65"/>
                  <a:gd name="T21" fmla="*/ 54 h 64"/>
                  <a:gd name="T22" fmla="*/ 13 w 65"/>
                  <a:gd name="T23" fmla="*/ 45 h 64"/>
                  <a:gd name="T24" fmla="*/ 20 w 65"/>
                  <a:gd name="T25" fmla="*/ 36 h 64"/>
                  <a:gd name="T26" fmla="*/ 27 w 65"/>
                  <a:gd name="T27" fmla="*/ 27 h 64"/>
                  <a:gd name="T28" fmla="*/ 35 w 65"/>
                  <a:gd name="T29" fmla="*/ 19 h 64"/>
                  <a:gd name="T30" fmla="*/ 44 w 65"/>
                  <a:gd name="T31" fmla="*/ 12 h 64"/>
                  <a:gd name="T32" fmla="*/ 53 w 65"/>
                  <a:gd name="T33" fmla="*/ 5 h 64"/>
                  <a:gd name="T34" fmla="*/ 65 w 65"/>
                  <a:gd name="T3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64">
                    <a:moveTo>
                      <a:pt x="65" y="0"/>
                    </a:moveTo>
                    <a:lnTo>
                      <a:pt x="57" y="7"/>
                    </a:lnTo>
                    <a:lnTo>
                      <a:pt x="49" y="15"/>
                    </a:lnTo>
                    <a:lnTo>
                      <a:pt x="42" y="23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8"/>
                    </a:lnTo>
                    <a:lnTo>
                      <a:pt x="13" y="56"/>
                    </a:lnTo>
                    <a:lnTo>
                      <a:pt x="6" y="64"/>
                    </a:lnTo>
                    <a:lnTo>
                      <a:pt x="0" y="64"/>
                    </a:lnTo>
                    <a:lnTo>
                      <a:pt x="7" y="54"/>
                    </a:lnTo>
                    <a:lnTo>
                      <a:pt x="13" y="45"/>
                    </a:lnTo>
                    <a:lnTo>
                      <a:pt x="20" y="36"/>
                    </a:lnTo>
                    <a:lnTo>
                      <a:pt x="27" y="27"/>
                    </a:lnTo>
                    <a:lnTo>
                      <a:pt x="35" y="19"/>
                    </a:lnTo>
                    <a:lnTo>
                      <a:pt x="44" y="12"/>
                    </a:lnTo>
                    <a:lnTo>
                      <a:pt x="53" y="5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1" name="Freeform 405"/>
              <p:cNvSpPr>
                <a:spLocks/>
              </p:cNvSpPr>
              <p:nvPr/>
            </p:nvSpPr>
            <p:spPr bwMode="auto">
              <a:xfrm>
                <a:off x="4884" y="1448"/>
                <a:ext cx="17" cy="16"/>
              </a:xfrm>
              <a:custGeom>
                <a:avLst/>
                <a:gdLst>
                  <a:gd name="T0" fmla="*/ 0 w 69"/>
                  <a:gd name="T1" fmla="*/ 64 h 64"/>
                  <a:gd name="T2" fmla="*/ 69 w 69"/>
                  <a:gd name="T3" fmla="*/ 0 h 64"/>
                  <a:gd name="T4" fmla="*/ 16 w 69"/>
                  <a:gd name="T5" fmla="*/ 64 h 64"/>
                  <a:gd name="T6" fmla="*/ 0 w 69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4">
                    <a:moveTo>
                      <a:pt x="0" y="64"/>
                    </a:moveTo>
                    <a:lnTo>
                      <a:pt x="69" y="0"/>
                    </a:lnTo>
                    <a:lnTo>
                      <a:pt x="16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2" name="Freeform 406"/>
              <p:cNvSpPr>
                <a:spLocks/>
              </p:cNvSpPr>
              <p:nvPr/>
            </p:nvSpPr>
            <p:spPr bwMode="auto">
              <a:xfrm>
                <a:off x="4702" y="1449"/>
                <a:ext cx="39" cy="5"/>
              </a:xfrm>
              <a:custGeom>
                <a:avLst/>
                <a:gdLst>
                  <a:gd name="T0" fmla="*/ 152 w 154"/>
                  <a:gd name="T1" fmla="*/ 5 h 22"/>
                  <a:gd name="T2" fmla="*/ 154 w 154"/>
                  <a:gd name="T3" fmla="*/ 8 h 22"/>
                  <a:gd name="T4" fmla="*/ 153 w 154"/>
                  <a:gd name="T5" fmla="*/ 10 h 22"/>
                  <a:gd name="T6" fmla="*/ 151 w 154"/>
                  <a:gd name="T7" fmla="*/ 13 h 22"/>
                  <a:gd name="T8" fmla="*/ 146 w 154"/>
                  <a:gd name="T9" fmla="*/ 15 h 22"/>
                  <a:gd name="T10" fmla="*/ 140 w 154"/>
                  <a:gd name="T11" fmla="*/ 17 h 22"/>
                  <a:gd name="T12" fmla="*/ 133 w 154"/>
                  <a:gd name="T13" fmla="*/ 20 h 22"/>
                  <a:gd name="T14" fmla="*/ 128 w 154"/>
                  <a:gd name="T15" fmla="*/ 21 h 22"/>
                  <a:gd name="T16" fmla="*/ 121 w 154"/>
                  <a:gd name="T17" fmla="*/ 22 h 22"/>
                  <a:gd name="T18" fmla="*/ 121 w 154"/>
                  <a:gd name="T19" fmla="*/ 17 h 22"/>
                  <a:gd name="T20" fmla="*/ 107 w 154"/>
                  <a:gd name="T21" fmla="*/ 20 h 22"/>
                  <a:gd name="T22" fmla="*/ 93 w 154"/>
                  <a:gd name="T23" fmla="*/ 21 h 22"/>
                  <a:gd name="T24" fmla="*/ 77 w 154"/>
                  <a:gd name="T25" fmla="*/ 22 h 22"/>
                  <a:gd name="T26" fmla="*/ 62 w 154"/>
                  <a:gd name="T27" fmla="*/ 22 h 22"/>
                  <a:gd name="T28" fmla="*/ 46 w 154"/>
                  <a:gd name="T29" fmla="*/ 22 h 22"/>
                  <a:gd name="T30" fmla="*/ 30 w 154"/>
                  <a:gd name="T31" fmla="*/ 22 h 22"/>
                  <a:gd name="T32" fmla="*/ 15 w 154"/>
                  <a:gd name="T33" fmla="*/ 22 h 22"/>
                  <a:gd name="T34" fmla="*/ 0 w 154"/>
                  <a:gd name="T35" fmla="*/ 22 h 22"/>
                  <a:gd name="T36" fmla="*/ 0 w 154"/>
                  <a:gd name="T37" fmla="*/ 15 h 22"/>
                  <a:gd name="T38" fmla="*/ 105 w 154"/>
                  <a:gd name="T39" fmla="*/ 0 h 22"/>
                  <a:gd name="T40" fmla="*/ 110 w 154"/>
                  <a:gd name="T41" fmla="*/ 5 h 22"/>
                  <a:gd name="T42" fmla="*/ 115 w 154"/>
                  <a:gd name="T43" fmla="*/ 7 h 22"/>
                  <a:gd name="T44" fmla="*/ 121 w 154"/>
                  <a:gd name="T45" fmla="*/ 7 h 22"/>
                  <a:gd name="T46" fmla="*/ 126 w 154"/>
                  <a:gd name="T47" fmla="*/ 6 h 22"/>
                  <a:gd name="T48" fmla="*/ 132 w 154"/>
                  <a:gd name="T49" fmla="*/ 5 h 22"/>
                  <a:gd name="T50" fmla="*/ 139 w 154"/>
                  <a:gd name="T51" fmla="*/ 3 h 22"/>
                  <a:gd name="T52" fmla="*/ 145 w 154"/>
                  <a:gd name="T53" fmla="*/ 3 h 22"/>
                  <a:gd name="T54" fmla="*/ 152 w 154"/>
                  <a:gd name="T5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2">
                    <a:moveTo>
                      <a:pt x="152" y="5"/>
                    </a:moveTo>
                    <a:lnTo>
                      <a:pt x="154" y="8"/>
                    </a:lnTo>
                    <a:lnTo>
                      <a:pt x="153" y="10"/>
                    </a:lnTo>
                    <a:lnTo>
                      <a:pt x="151" y="13"/>
                    </a:lnTo>
                    <a:lnTo>
                      <a:pt x="146" y="15"/>
                    </a:lnTo>
                    <a:lnTo>
                      <a:pt x="140" y="17"/>
                    </a:lnTo>
                    <a:lnTo>
                      <a:pt x="133" y="20"/>
                    </a:lnTo>
                    <a:lnTo>
                      <a:pt x="128" y="21"/>
                    </a:lnTo>
                    <a:lnTo>
                      <a:pt x="121" y="22"/>
                    </a:lnTo>
                    <a:lnTo>
                      <a:pt x="121" y="17"/>
                    </a:lnTo>
                    <a:lnTo>
                      <a:pt x="107" y="20"/>
                    </a:lnTo>
                    <a:lnTo>
                      <a:pt x="93" y="21"/>
                    </a:lnTo>
                    <a:lnTo>
                      <a:pt x="77" y="22"/>
                    </a:lnTo>
                    <a:lnTo>
                      <a:pt x="62" y="22"/>
                    </a:lnTo>
                    <a:lnTo>
                      <a:pt x="46" y="22"/>
                    </a:lnTo>
                    <a:lnTo>
                      <a:pt x="30" y="22"/>
                    </a:lnTo>
                    <a:lnTo>
                      <a:pt x="15" y="22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105" y="0"/>
                    </a:lnTo>
                    <a:lnTo>
                      <a:pt x="110" y="5"/>
                    </a:lnTo>
                    <a:lnTo>
                      <a:pt x="115" y="7"/>
                    </a:lnTo>
                    <a:lnTo>
                      <a:pt x="121" y="7"/>
                    </a:lnTo>
                    <a:lnTo>
                      <a:pt x="126" y="6"/>
                    </a:lnTo>
                    <a:lnTo>
                      <a:pt x="132" y="5"/>
                    </a:lnTo>
                    <a:lnTo>
                      <a:pt x="139" y="3"/>
                    </a:lnTo>
                    <a:lnTo>
                      <a:pt x="145" y="3"/>
                    </a:lnTo>
                    <a:lnTo>
                      <a:pt x="15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3" name="Freeform 407"/>
              <p:cNvSpPr>
                <a:spLocks/>
              </p:cNvSpPr>
              <p:nvPr/>
            </p:nvSpPr>
            <p:spPr bwMode="auto">
              <a:xfrm>
                <a:off x="4744" y="1449"/>
                <a:ext cx="15" cy="5"/>
              </a:xfrm>
              <a:custGeom>
                <a:avLst/>
                <a:gdLst>
                  <a:gd name="T0" fmla="*/ 61 w 61"/>
                  <a:gd name="T1" fmla="*/ 14 h 19"/>
                  <a:gd name="T2" fmla="*/ 53 w 61"/>
                  <a:gd name="T3" fmla="*/ 10 h 19"/>
                  <a:gd name="T4" fmla="*/ 45 w 61"/>
                  <a:gd name="T5" fmla="*/ 9 h 19"/>
                  <a:gd name="T6" fmla="*/ 38 w 61"/>
                  <a:gd name="T7" fmla="*/ 10 h 19"/>
                  <a:gd name="T8" fmla="*/ 31 w 61"/>
                  <a:gd name="T9" fmla="*/ 13 h 19"/>
                  <a:gd name="T10" fmla="*/ 24 w 61"/>
                  <a:gd name="T11" fmla="*/ 16 h 19"/>
                  <a:gd name="T12" fmla="*/ 16 w 61"/>
                  <a:gd name="T13" fmla="*/ 19 h 19"/>
                  <a:gd name="T14" fmla="*/ 8 w 61"/>
                  <a:gd name="T15" fmla="*/ 19 h 19"/>
                  <a:gd name="T16" fmla="*/ 0 w 61"/>
                  <a:gd name="T17" fmla="*/ 16 h 19"/>
                  <a:gd name="T18" fmla="*/ 2 w 61"/>
                  <a:gd name="T19" fmla="*/ 6 h 19"/>
                  <a:gd name="T20" fmla="*/ 7 w 61"/>
                  <a:gd name="T21" fmla="*/ 1 h 19"/>
                  <a:gd name="T22" fmla="*/ 15 w 61"/>
                  <a:gd name="T23" fmla="*/ 0 h 19"/>
                  <a:gd name="T24" fmla="*/ 23 w 61"/>
                  <a:gd name="T25" fmla="*/ 0 h 19"/>
                  <a:gd name="T26" fmla="*/ 32 w 61"/>
                  <a:gd name="T27" fmla="*/ 2 h 19"/>
                  <a:gd name="T28" fmla="*/ 42 w 61"/>
                  <a:gd name="T29" fmla="*/ 5 h 19"/>
                  <a:gd name="T30" fmla="*/ 52 w 61"/>
                  <a:gd name="T31" fmla="*/ 7 h 19"/>
                  <a:gd name="T32" fmla="*/ 61 w 61"/>
                  <a:gd name="T33" fmla="*/ 7 h 19"/>
                  <a:gd name="T34" fmla="*/ 61 w 61"/>
                  <a:gd name="T3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19">
                    <a:moveTo>
                      <a:pt x="61" y="14"/>
                    </a:moveTo>
                    <a:lnTo>
                      <a:pt x="53" y="10"/>
                    </a:lnTo>
                    <a:lnTo>
                      <a:pt x="45" y="9"/>
                    </a:lnTo>
                    <a:lnTo>
                      <a:pt x="38" y="10"/>
                    </a:lnTo>
                    <a:lnTo>
                      <a:pt x="31" y="13"/>
                    </a:lnTo>
                    <a:lnTo>
                      <a:pt x="24" y="16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0" y="16"/>
                    </a:lnTo>
                    <a:lnTo>
                      <a:pt x="2" y="6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2" y="2"/>
                    </a:lnTo>
                    <a:lnTo>
                      <a:pt x="42" y="5"/>
                    </a:lnTo>
                    <a:lnTo>
                      <a:pt x="52" y="7"/>
                    </a:lnTo>
                    <a:lnTo>
                      <a:pt x="61" y="7"/>
                    </a:lnTo>
                    <a:lnTo>
                      <a:pt x="6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4" name="Freeform 408"/>
              <p:cNvSpPr>
                <a:spLocks/>
              </p:cNvSpPr>
              <p:nvPr/>
            </p:nvSpPr>
            <p:spPr bwMode="auto">
              <a:xfrm>
                <a:off x="5106" y="1453"/>
                <a:ext cx="4" cy="6"/>
              </a:xfrm>
              <a:custGeom>
                <a:avLst/>
                <a:gdLst>
                  <a:gd name="T0" fmla="*/ 18 w 18"/>
                  <a:gd name="T1" fmla="*/ 0 h 24"/>
                  <a:gd name="T2" fmla="*/ 15 w 18"/>
                  <a:gd name="T3" fmla="*/ 8 h 24"/>
                  <a:gd name="T4" fmla="*/ 13 w 18"/>
                  <a:gd name="T5" fmla="*/ 17 h 24"/>
                  <a:gd name="T6" fmla="*/ 9 w 18"/>
                  <a:gd name="T7" fmla="*/ 24 h 24"/>
                  <a:gd name="T8" fmla="*/ 0 w 18"/>
                  <a:gd name="T9" fmla="*/ 22 h 24"/>
                  <a:gd name="T10" fmla="*/ 3 w 18"/>
                  <a:gd name="T11" fmla="*/ 15 h 24"/>
                  <a:gd name="T12" fmla="*/ 6 w 18"/>
                  <a:gd name="T13" fmla="*/ 8 h 24"/>
                  <a:gd name="T14" fmla="*/ 11 w 18"/>
                  <a:gd name="T15" fmla="*/ 3 h 24"/>
                  <a:gd name="T16" fmla="*/ 18 w 18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5" y="8"/>
                    </a:lnTo>
                    <a:lnTo>
                      <a:pt x="13" y="17"/>
                    </a:lnTo>
                    <a:lnTo>
                      <a:pt x="9" y="24"/>
                    </a:lnTo>
                    <a:lnTo>
                      <a:pt x="0" y="22"/>
                    </a:lnTo>
                    <a:lnTo>
                      <a:pt x="3" y="15"/>
                    </a:lnTo>
                    <a:lnTo>
                      <a:pt x="6" y="8"/>
                    </a:lnTo>
                    <a:lnTo>
                      <a:pt x="11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5" name="Freeform 409"/>
              <p:cNvSpPr>
                <a:spLocks/>
              </p:cNvSpPr>
              <p:nvPr/>
            </p:nvSpPr>
            <p:spPr bwMode="auto">
              <a:xfrm>
                <a:off x="5115" y="1454"/>
                <a:ext cx="42" cy="5"/>
              </a:xfrm>
              <a:custGeom>
                <a:avLst/>
                <a:gdLst>
                  <a:gd name="T0" fmla="*/ 169 w 171"/>
                  <a:gd name="T1" fmla="*/ 1 h 20"/>
                  <a:gd name="T2" fmla="*/ 171 w 171"/>
                  <a:gd name="T3" fmla="*/ 9 h 20"/>
                  <a:gd name="T4" fmla="*/ 168 w 171"/>
                  <a:gd name="T5" fmla="*/ 12 h 20"/>
                  <a:gd name="T6" fmla="*/ 163 w 171"/>
                  <a:gd name="T7" fmla="*/ 15 h 20"/>
                  <a:gd name="T8" fmla="*/ 154 w 171"/>
                  <a:gd name="T9" fmla="*/ 15 h 20"/>
                  <a:gd name="T10" fmla="*/ 146 w 171"/>
                  <a:gd name="T11" fmla="*/ 15 h 20"/>
                  <a:gd name="T12" fmla="*/ 137 w 171"/>
                  <a:gd name="T13" fmla="*/ 15 h 20"/>
                  <a:gd name="T14" fmla="*/ 129 w 171"/>
                  <a:gd name="T15" fmla="*/ 17 h 20"/>
                  <a:gd name="T16" fmla="*/ 123 w 171"/>
                  <a:gd name="T17" fmla="*/ 20 h 20"/>
                  <a:gd name="T18" fmla="*/ 112 w 171"/>
                  <a:gd name="T19" fmla="*/ 17 h 20"/>
                  <a:gd name="T20" fmla="*/ 101 w 171"/>
                  <a:gd name="T21" fmla="*/ 15 h 20"/>
                  <a:gd name="T22" fmla="*/ 90 w 171"/>
                  <a:gd name="T23" fmla="*/ 15 h 20"/>
                  <a:gd name="T24" fmla="*/ 78 w 171"/>
                  <a:gd name="T25" fmla="*/ 15 h 20"/>
                  <a:gd name="T26" fmla="*/ 67 w 171"/>
                  <a:gd name="T27" fmla="*/ 16 h 20"/>
                  <a:gd name="T28" fmla="*/ 54 w 171"/>
                  <a:gd name="T29" fmla="*/ 17 h 20"/>
                  <a:gd name="T30" fmla="*/ 43 w 171"/>
                  <a:gd name="T31" fmla="*/ 18 h 20"/>
                  <a:gd name="T32" fmla="*/ 31 w 171"/>
                  <a:gd name="T33" fmla="*/ 18 h 20"/>
                  <a:gd name="T34" fmla="*/ 25 w 171"/>
                  <a:gd name="T35" fmla="*/ 10 h 20"/>
                  <a:gd name="T36" fmla="*/ 17 w 171"/>
                  <a:gd name="T37" fmla="*/ 13 h 20"/>
                  <a:gd name="T38" fmla="*/ 9 w 171"/>
                  <a:gd name="T39" fmla="*/ 19 h 20"/>
                  <a:gd name="T40" fmla="*/ 0 w 171"/>
                  <a:gd name="T41" fmla="*/ 20 h 20"/>
                  <a:gd name="T42" fmla="*/ 1 w 171"/>
                  <a:gd name="T43" fmla="*/ 13 h 20"/>
                  <a:gd name="T44" fmla="*/ 2 w 171"/>
                  <a:gd name="T45" fmla="*/ 8 h 20"/>
                  <a:gd name="T46" fmla="*/ 6 w 171"/>
                  <a:gd name="T47" fmla="*/ 4 h 20"/>
                  <a:gd name="T48" fmla="*/ 10 w 171"/>
                  <a:gd name="T49" fmla="*/ 1 h 20"/>
                  <a:gd name="T50" fmla="*/ 16 w 171"/>
                  <a:gd name="T51" fmla="*/ 0 h 20"/>
                  <a:gd name="T52" fmla="*/ 23 w 171"/>
                  <a:gd name="T53" fmla="*/ 0 h 20"/>
                  <a:gd name="T54" fmla="*/ 30 w 171"/>
                  <a:gd name="T55" fmla="*/ 1 h 20"/>
                  <a:gd name="T56" fmla="*/ 38 w 171"/>
                  <a:gd name="T57" fmla="*/ 3 h 20"/>
                  <a:gd name="T58" fmla="*/ 54 w 171"/>
                  <a:gd name="T59" fmla="*/ 1 h 20"/>
                  <a:gd name="T60" fmla="*/ 72 w 171"/>
                  <a:gd name="T61" fmla="*/ 0 h 20"/>
                  <a:gd name="T62" fmla="*/ 88 w 171"/>
                  <a:gd name="T63" fmla="*/ 1 h 20"/>
                  <a:gd name="T64" fmla="*/ 104 w 171"/>
                  <a:gd name="T65" fmla="*/ 2 h 20"/>
                  <a:gd name="T66" fmla="*/ 120 w 171"/>
                  <a:gd name="T67" fmla="*/ 4 h 20"/>
                  <a:gd name="T68" fmla="*/ 137 w 171"/>
                  <a:gd name="T69" fmla="*/ 4 h 20"/>
                  <a:gd name="T70" fmla="*/ 153 w 171"/>
                  <a:gd name="T71" fmla="*/ 4 h 20"/>
                  <a:gd name="T72" fmla="*/ 169 w 171"/>
                  <a:gd name="T7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20">
                    <a:moveTo>
                      <a:pt x="169" y="1"/>
                    </a:moveTo>
                    <a:lnTo>
                      <a:pt x="171" y="9"/>
                    </a:lnTo>
                    <a:lnTo>
                      <a:pt x="168" y="12"/>
                    </a:lnTo>
                    <a:lnTo>
                      <a:pt x="163" y="15"/>
                    </a:lnTo>
                    <a:lnTo>
                      <a:pt x="154" y="15"/>
                    </a:lnTo>
                    <a:lnTo>
                      <a:pt x="146" y="15"/>
                    </a:lnTo>
                    <a:lnTo>
                      <a:pt x="137" y="15"/>
                    </a:lnTo>
                    <a:lnTo>
                      <a:pt x="129" y="17"/>
                    </a:lnTo>
                    <a:lnTo>
                      <a:pt x="123" y="20"/>
                    </a:lnTo>
                    <a:lnTo>
                      <a:pt x="112" y="17"/>
                    </a:lnTo>
                    <a:lnTo>
                      <a:pt x="101" y="15"/>
                    </a:lnTo>
                    <a:lnTo>
                      <a:pt x="90" y="15"/>
                    </a:lnTo>
                    <a:lnTo>
                      <a:pt x="78" y="15"/>
                    </a:lnTo>
                    <a:lnTo>
                      <a:pt x="67" y="16"/>
                    </a:lnTo>
                    <a:lnTo>
                      <a:pt x="54" y="17"/>
                    </a:lnTo>
                    <a:lnTo>
                      <a:pt x="43" y="18"/>
                    </a:lnTo>
                    <a:lnTo>
                      <a:pt x="31" y="18"/>
                    </a:lnTo>
                    <a:lnTo>
                      <a:pt x="25" y="10"/>
                    </a:lnTo>
                    <a:lnTo>
                      <a:pt x="17" y="13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8" y="3"/>
                    </a:lnTo>
                    <a:lnTo>
                      <a:pt x="54" y="1"/>
                    </a:lnTo>
                    <a:lnTo>
                      <a:pt x="72" y="0"/>
                    </a:lnTo>
                    <a:lnTo>
                      <a:pt x="88" y="1"/>
                    </a:lnTo>
                    <a:lnTo>
                      <a:pt x="104" y="2"/>
                    </a:lnTo>
                    <a:lnTo>
                      <a:pt x="120" y="4"/>
                    </a:lnTo>
                    <a:lnTo>
                      <a:pt x="137" y="4"/>
                    </a:lnTo>
                    <a:lnTo>
                      <a:pt x="153" y="4"/>
                    </a:lnTo>
                    <a:lnTo>
                      <a:pt x="16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6" name="Freeform 410"/>
              <p:cNvSpPr>
                <a:spLocks/>
              </p:cNvSpPr>
              <p:nvPr/>
            </p:nvSpPr>
            <p:spPr bwMode="auto">
              <a:xfrm>
                <a:off x="4782" y="1456"/>
                <a:ext cx="2" cy="7"/>
              </a:xfrm>
              <a:custGeom>
                <a:avLst/>
                <a:gdLst>
                  <a:gd name="T0" fmla="*/ 0 w 10"/>
                  <a:gd name="T1" fmla="*/ 26 h 26"/>
                  <a:gd name="T2" fmla="*/ 0 w 10"/>
                  <a:gd name="T3" fmla="*/ 20 h 26"/>
                  <a:gd name="T4" fmla="*/ 0 w 10"/>
                  <a:gd name="T5" fmla="*/ 11 h 26"/>
                  <a:gd name="T6" fmla="*/ 2 w 10"/>
                  <a:gd name="T7" fmla="*/ 3 h 26"/>
                  <a:gd name="T8" fmla="*/ 10 w 10"/>
                  <a:gd name="T9" fmla="*/ 0 h 26"/>
                  <a:gd name="T10" fmla="*/ 10 w 10"/>
                  <a:gd name="T11" fmla="*/ 26 h 26"/>
                  <a:gd name="T12" fmla="*/ 0 w 10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0" y="26"/>
                    </a:moveTo>
                    <a:lnTo>
                      <a:pt x="0" y="20"/>
                    </a:lnTo>
                    <a:lnTo>
                      <a:pt x="0" y="11"/>
                    </a:lnTo>
                    <a:lnTo>
                      <a:pt x="2" y="3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7" name="Freeform 411"/>
              <p:cNvSpPr>
                <a:spLocks/>
              </p:cNvSpPr>
              <p:nvPr/>
            </p:nvSpPr>
            <p:spPr bwMode="auto">
              <a:xfrm>
                <a:off x="4741" y="1458"/>
                <a:ext cx="6" cy="5"/>
              </a:xfrm>
              <a:custGeom>
                <a:avLst/>
                <a:gdLst>
                  <a:gd name="T0" fmla="*/ 0 w 26"/>
                  <a:gd name="T1" fmla="*/ 18 h 22"/>
                  <a:gd name="T2" fmla="*/ 3 w 26"/>
                  <a:gd name="T3" fmla="*/ 9 h 22"/>
                  <a:gd name="T4" fmla="*/ 9 w 26"/>
                  <a:gd name="T5" fmla="*/ 5 h 22"/>
                  <a:gd name="T6" fmla="*/ 18 w 26"/>
                  <a:gd name="T7" fmla="*/ 3 h 22"/>
                  <a:gd name="T8" fmla="*/ 24 w 26"/>
                  <a:gd name="T9" fmla="*/ 0 h 22"/>
                  <a:gd name="T10" fmla="*/ 26 w 26"/>
                  <a:gd name="T11" fmla="*/ 9 h 22"/>
                  <a:gd name="T12" fmla="*/ 20 w 26"/>
                  <a:gd name="T13" fmla="*/ 17 h 22"/>
                  <a:gd name="T14" fmla="*/ 11 w 26"/>
                  <a:gd name="T15" fmla="*/ 22 h 22"/>
                  <a:gd name="T16" fmla="*/ 0 w 26"/>
                  <a:gd name="T1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2">
                    <a:moveTo>
                      <a:pt x="0" y="18"/>
                    </a:moveTo>
                    <a:lnTo>
                      <a:pt x="3" y="9"/>
                    </a:lnTo>
                    <a:lnTo>
                      <a:pt x="9" y="5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6" y="9"/>
                    </a:lnTo>
                    <a:lnTo>
                      <a:pt x="20" y="17"/>
                    </a:lnTo>
                    <a:lnTo>
                      <a:pt x="11" y="2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8" name="Freeform 412"/>
              <p:cNvSpPr>
                <a:spLocks/>
              </p:cNvSpPr>
              <p:nvPr/>
            </p:nvSpPr>
            <p:spPr bwMode="auto">
              <a:xfrm>
                <a:off x="4679" y="1459"/>
                <a:ext cx="58" cy="5"/>
              </a:xfrm>
              <a:custGeom>
                <a:avLst/>
                <a:gdLst>
                  <a:gd name="T0" fmla="*/ 231 w 232"/>
                  <a:gd name="T1" fmla="*/ 0 h 18"/>
                  <a:gd name="T2" fmla="*/ 232 w 232"/>
                  <a:gd name="T3" fmla="*/ 8 h 18"/>
                  <a:gd name="T4" fmla="*/ 229 w 232"/>
                  <a:gd name="T5" fmla="*/ 12 h 18"/>
                  <a:gd name="T6" fmla="*/ 224 w 232"/>
                  <a:gd name="T7" fmla="*/ 15 h 18"/>
                  <a:gd name="T8" fmla="*/ 218 w 232"/>
                  <a:gd name="T9" fmla="*/ 18 h 18"/>
                  <a:gd name="T10" fmla="*/ 204 w 232"/>
                  <a:gd name="T11" fmla="*/ 15 h 18"/>
                  <a:gd name="T12" fmla="*/ 191 w 232"/>
                  <a:gd name="T13" fmla="*/ 14 h 18"/>
                  <a:gd name="T14" fmla="*/ 177 w 232"/>
                  <a:gd name="T15" fmla="*/ 14 h 18"/>
                  <a:gd name="T16" fmla="*/ 164 w 232"/>
                  <a:gd name="T17" fmla="*/ 14 h 18"/>
                  <a:gd name="T18" fmla="*/ 150 w 232"/>
                  <a:gd name="T19" fmla="*/ 14 h 18"/>
                  <a:gd name="T20" fmla="*/ 136 w 232"/>
                  <a:gd name="T21" fmla="*/ 14 h 18"/>
                  <a:gd name="T22" fmla="*/ 123 w 232"/>
                  <a:gd name="T23" fmla="*/ 15 h 18"/>
                  <a:gd name="T24" fmla="*/ 109 w 232"/>
                  <a:gd name="T25" fmla="*/ 15 h 18"/>
                  <a:gd name="T26" fmla="*/ 95 w 232"/>
                  <a:gd name="T27" fmla="*/ 17 h 18"/>
                  <a:gd name="T28" fmla="*/ 81 w 232"/>
                  <a:gd name="T29" fmla="*/ 18 h 18"/>
                  <a:gd name="T30" fmla="*/ 68 w 232"/>
                  <a:gd name="T31" fmla="*/ 18 h 18"/>
                  <a:gd name="T32" fmla="*/ 55 w 232"/>
                  <a:gd name="T33" fmla="*/ 18 h 18"/>
                  <a:gd name="T34" fmla="*/ 41 w 232"/>
                  <a:gd name="T35" fmla="*/ 18 h 18"/>
                  <a:gd name="T36" fmla="*/ 27 w 232"/>
                  <a:gd name="T37" fmla="*/ 18 h 18"/>
                  <a:gd name="T38" fmla="*/ 14 w 232"/>
                  <a:gd name="T39" fmla="*/ 17 h 18"/>
                  <a:gd name="T40" fmla="*/ 0 w 232"/>
                  <a:gd name="T41" fmla="*/ 14 h 18"/>
                  <a:gd name="T42" fmla="*/ 0 w 232"/>
                  <a:gd name="T43" fmla="*/ 7 h 18"/>
                  <a:gd name="T44" fmla="*/ 15 w 232"/>
                  <a:gd name="T45" fmla="*/ 7 h 18"/>
                  <a:gd name="T46" fmla="*/ 29 w 232"/>
                  <a:gd name="T47" fmla="*/ 6 h 18"/>
                  <a:gd name="T48" fmla="*/ 44 w 232"/>
                  <a:gd name="T49" fmla="*/ 6 h 18"/>
                  <a:gd name="T50" fmla="*/ 58 w 232"/>
                  <a:gd name="T51" fmla="*/ 5 h 18"/>
                  <a:gd name="T52" fmla="*/ 72 w 232"/>
                  <a:gd name="T53" fmla="*/ 4 h 18"/>
                  <a:gd name="T54" fmla="*/ 87 w 232"/>
                  <a:gd name="T55" fmla="*/ 4 h 18"/>
                  <a:gd name="T56" fmla="*/ 101 w 232"/>
                  <a:gd name="T57" fmla="*/ 3 h 18"/>
                  <a:gd name="T58" fmla="*/ 116 w 232"/>
                  <a:gd name="T59" fmla="*/ 2 h 18"/>
                  <a:gd name="T60" fmla="*/ 130 w 232"/>
                  <a:gd name="T61" fmla="*/ 2 h 18"/>
                  <a:gd name="T62" fmla="*/ 145 w 232"/>
                  <a:gd name="T63" fmla="*/ 0 h 18"/>
                  <a:gd name="T64" fmla="*/ 158 w 232"/>
                  <a:gd name="T65" fmla="*/ 0 h 18"/>
                  <a:gd name="T66" fmla="*/ 172 w 232"/>
                  <a:gd name="T67" fmla="*/ 0 h 18"/>
                  <a:gd name="T68" fmla="*/ 187 w 232"/>
                  <a:gd name="T69" fmla="*/ 0 h 18"/>
                  <a:gd name="T70" fmla="*/ 202 w 232"/>
                  <a:gd name="T71" fmla="*/ 0 h 18"/>
                  <a:gd name="T72" fmla="*/ 216 w 232"/>
                  <a:gd name="T73" fmla="*/ 0 h 18"/>
                  <a:gd name="T74" fmla="*/ 231 w 232"/>
                  <a:gd name="T7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18">
                    <a:moveTo>
                      <a:pt x="231" y="0"/>
                    </a:moveTo>
                    <a:lnTo>
                      <a:pt x="232" y="8"/>
                    </a:lnTo>
                    <a:lnTo>
                      <a:pt x="229" y="12"/>
                    </a:lnTo>
                    <a:lnTo>
                      <a:pt x="224" y="15"/>
                    </a:lnTo>
                    <a:lnTo>
                      <a:pt x="218" y="18"/>
                    </a:lnTo>
                    <a:lnTo>
                      <a:pt x="204" y="15"/>
                    </a:lnTo>
                    <a:lnTo>
                      <a:pt x="191" y="14"/>
                    </a:lnTo>
                    <a:lnTo>
                      <a:pt x="177" y="14"/>
                    </a:lnTo>
                    <a:lnTo>
                      <a:pt x="164" y="14"/>
                    </a:lnTo>
                    <a:lnTo>
                      <a:pt x="150" y="14"/>
                    </a:lnTo>
                    <a:lnTo>
                      <a:pt x="136" y="14"/>
                    </a:lnTo>
                    <a:lnTo>
                      <a:pt x="123" y="15"/>
                    </a:lnTo>
                    <a:lnTo>
                      <a:pt x="109" y="15"/>
                    </a:lnTo>
                    <a:lnTo>
                      <a:pt x="95" y="17"/>
                    </a:lnTo>
                    <a:lnTo>
                      <a:pt x="81" y="18"/>
                    </a:lnTo>
                    <a:lnTo>
                      <a:pt x="68" y="18"/>
                    </a:lnTo>
                    <a:lnTo>
                      <a:pt x="55" y="18"/>
                    </a:lnTo>
                    <a:lnTo>
                      <a:pt x="41" y="18"/>
                    </a:lnTo>
                    <a:lnTo>
                      <a:pt x="27" y="18"/>
                    </a:lnTo>
                    <a:lnTo>
                      <a:pt x="1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15" y="7"/>
                    </a:lnTo>
                    <a:lnTo>
                      <a:pt x="29" y="6"/>
                    </a:lnTo>
                    <a:lnTo>
                      <a:pt x="44" y="6"/>
                    </a:lnTo>
                    <a:lnTo>
                      <a:pt x="58" y="5"/>
                    </a:lnTo>
                    <a:lnTo>
                      <a:pt x="72" y="4"/>
                    </a:lnTo>
                    <a:lnTo>
                      <a:pt x="87" y="4"/>
                    </a:lnTo>
                    <a:lnTo>
                      <a:pt x="101" y="3"/>
                    </a:lnTo>
                    <a:lnTo>
                      <a:pt x="116" y="2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158" y="0"/>
                    </a:lnTo>
                    <a:lnTo>
                      <a:pt x="172" y="0"/>
                    </a:lnTo>
                    <a:lnTo>
                      <a:pt x="187" y="0"/>
                    </a:lnTo>
                    <a:lnTo>
                      <a:pt x="202" y="0"/>
                    </a:lnTo>
                    <a:lnTo>
                      <a:pt x="216" y="0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9" name="Freeform 413"/>
              <p:cNvSpPr>
                <a:spLocks/>
              </p:cNvSpPr>
              <p:nvPr/>
            </p:nvSpPr>
            <p:spPr bwMode="auto">
              <a:xfrm>
                <a:off x="5102" y="1461"/>
                <a:ext cx="14" cy="5"/>
              </a:xfrm>
              <a:custGeom>
                <a:avLst/>
                <a:gdLst>
                  <a:gd name="T0" fmla="*/ 22 w 59"/>
                  <a:gd name="T1" fmla="*/ 0 h 21"/>
                  <a:gd name="T2" fmla="*/ 22 w 59"/>
                  <a:gd name="T3" fmla="*/ 6 h 21"/>
                  <a:gd name="T4" fmla="*/ 22 w 59"/>
                  <a:gd name="T5" fmla="*/ 12 h 21"/>
                  <a:gd name="T6" fmla="*/ 24 w 59"/>
                  <a:gd name="T7" fmla="*/ 16 h 21"/>
                  <a:gd name="T8" fmla="*/ 29 w 59"/>
                  <a:gd name="T9" fmla="*/ 21 h 21"/>
                  <a:gd name="T10" fmla="*/ 34 w 59"/>
                  <a:gd name="T11" fmla="*/ 21 h 21"/>
                  <a:gd name="T12" fmla="*/ 37 w 59"/>
                  <a:gd name="T13" fmla="*/ 19 h 21"/>
                  <a:gd name="T14" fmla="*/ 39 w 59"/>
                  <a:gd name="T15" fmla="*/ 15 h 21"/>
                  <a:gd name="T16" fmla="*/ 42 w 59"/>
                  <a:gd name="T17" fmla="*/ 11 h 21"/>
                  <a:gd name="T18" fmla="*/ 42 w 59"/>
                  <a:gd name="T19" fmla="*/ 4 h 21"/>
                  <a:gd name="T20" fmla="*/ 46 w 59"/>
                  <a:gd name="T21" fmla="*/ 6 h 21"/>
                  <a:gd name="T22" fmla="*/ 50 w 59"/>
                  <a:gd name="T23" fmla="*/ 7 h 21"/>
                  <a:gd name="T24" fmla="*/ 54 w 59"/>
                  <a:gd name="T25" fmla="*/ 8 h 21"/>
                  <a:gd name="T26" fmla="*/ 59 w 59"/>
                  <a:gd name="T27" fmla="*/ 7 h 21"/>
                  <a:gd name="T28" fmla="*/ 59 w 59"/>
                  <a:gd name="T29" fmla="*/ 14 h 21"/>
                  <a:gd name="T30" fmla="*/ 56 w 59"/>
                  <a:gd name="T31" fmla="*/ 19 h 21"/>
                  <a:gd name="T32" fmla="*/ 49 w 59"/>
                  <a:gd name="T33" fmla="*/ 21 h 21"/>
                  <a:gd name="T34" fmla="*/ 39 w 59"/>
                  <a:gd name="T35" fmla="*/ 21 h 21"/>
                  <a:gd name="T36" fmla="*/ 29 w 59"/>
                  <a:gd name="T37" fmla="*/ 21 h 21"/>
                  <a:gd name="T38" fmla="*/ 19 w 59"/>
                  <a:gd name="T39" fmla="*/ 20 h 21"/>
                  <a:gd name="T40" fmla="*/ 9 w 59"/>
                  <a:gd name="T41" fmla="*/ 20 h 21"/>
                  <a:gd name="T42" fmla="*/ 0 w 59"/>
                  <a:gd name="T43" fmla="*/ 21 h 21"/>
                  <a:gd name="T44" fmla="*/ 6 w 59"/>
                  <a:gd name="T45" fmla="*/ 14 h 21"/>
                  <a:gd name="T46" fmla="*/ 9 w 59"/>
                  <a:gd name="T47" fmla="*/ 6 h 21"/>
                  <a:gd name="T48" fmla="*/ 13 w 59"/>
                  <a:gd name="T49" fmla="*/ 0 h 21"/>
                  <a:gd name="T50" fmla="*/ 22 w 59"/>
                  <a:gd name="T5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" h="21">
                    <a:moveTo>
                      <a:pt x="22" y="0"/>
                    </a:moveTo>
                    <a:lnTo>
                      <a:pt x="22" y="6"/>
                    </a:lnTo>
                    <a:lnTo>
                      <a:pt x="22" y="12"/>
                    </a:lnTo>
                    <a:lnTo>
                      <a:pt x="24" y="16"/>
                    </a:lnTo>
                    <a:lnTo>
                      <a:pt x="29" y="21"/>
                    </a:lnTo>
                    <a:lnTo>
                      <a:pt x="34" y="21"/>
                    </a:lnTo>
                    <a:lnTo>
                      <a:pt x="37" y="19"/>
                    </a:lnTo>
                    <a:lnTo>
                      <a:pt x="39" y="15"/>
                    </a:lnTo>
                    <a:lnTo>
                      <a:pt x="42" y="11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0" y="7"/>
                    </a:lnTo>
                    <a:lnTo>
                      <a:pt x="54" y="8"/>
                    </a:lnTo>
                    <a:lnTo>
                      <a:pt x="59" y="7"/>
                    </a:lnTo>
                    <a:lnTo>
                      <a:pt x="59" y="14"/>
                    </a:lnTo>
                    <a:lnTo>
                      <a:pt x="56" y="19"/>
                    </a:lnTo>
                    <a:lnTo>
                      <a:pt x="49" y="21"/>
                    </a:lnTo>
                    <a:lnTo>
                      <a:pt x="39" y="21"/>
                    </a:lnTo>
                    <a:lnTo>
                      <a:pt x="29" y="21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6" y="14"/>
                    </a:lnTo>
                    <a:lnTo>
                      <a:pt x="9" y="6"/>
                    </a:lnTo>
                    <a:lnTo>
                      <a:pt x="13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0" name="Freeform 414"/>
              <p:cNvSpPr>
                <a:spLocks/>
              </p:cNvSpPr>
              <p:nvPr/>
            </p:nvSpPr>
            <p:spPr bwMode="auto">
              <a:xfrm>
                <a:off x="5119" y="1462"/>
                <a:ext cx="27" cy="4"/>
              </a:xfrm>
              <a:custGeom>
                <a:avLst/>
                <a:gdLst>
                  <a:gd name="T0" fmla="*/ 107 w 107"/>
                  <a:gd name="T1" fmla="*/ 17 h 17"/>
                  <a:gd name="T2" fmla="*/ 0 w 107"/>
                  <a:gd name="T3" fmla="*/ 14 h 17"/>
                  <a:gd name="T4" fmla="*/ 8 w 107"/>
                  <a:gd name="T5" fmla="*/ 0 h 17"/>
                  <a:gd name="T6" fmla="*/ 107 w 107"/>
                  <a:gd name="T7" fmla="*/ 3 h 17"/>
                  <a:gd name="T8" fmla="*/ 107 w 10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7">
                    <a:moveTo>
                      <a:pt x="107" y="17"/>
                    </a:moveTo>
                    <a:lnTo>
                      <a:pt x="0" y="14"/>
                    </a:lnTo>
                    <a:lnTo>
                      <a:pt x="8" y="0"/>
                    </a:lnTo>
                    <a:lnTo>
                      <a:pt x="107" y="3"/>
                    </a:lnTo>
                    <a:lnTo>
                      <a:pt x="10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1" name="Freeform 415"/>
              <p:cNvSpPr>
                <a:spLocks/>
              </p:cNvSpPr>
              <p:nvPr/>
            </p:nvSpPr>
            <p:spPr bwMode="auto">
              <a:xfrm>
                <a:off x="4702" y="1467"/>
                <a:ext cx="53" cy="5"/>
              </a:xfrm>
              <a:custGeom>
                <a:avLst/>
                <a:gdLst>
                  <a:gd name="T0" fmla="*/ 128 w 211"/>
                  <a:gd name="T1" fmla="*/ 2 h 22"/>
                  <a:gd name="T2" fmla="*/ 128 w 211"/>
                  <a:gd name="T3" fmla="*/ 6 h 22"/>
                  <a:gd name="T4" fmla="*/ 130 w 211"/>
                  <a:gd name="T5" fmla="*/ 11 h 22"/>
                  <a:gd name="T6" fmla="*/ 132 w 211"/>
                  <a:gd name="T7" fmla="*/ 15 h 22"/>
                  <a:gd name="T8" fmla="*/ 136 w 211"/>
                  <a:gd name="T9" fmla="*/ 19 h 22"/>
                  <a:gd name="T10" fmla="*/ 139 w 211"/>
                  <a:gd name="T11" fmla="*/ 14 h 22"/>
                  <a:gd name="T12" fmla="*/ 143 w 211"/>
                  <a:gd name="T13" fmla="*/ 10 h 22"/>
                  <a:gd name="T14" fmla="*/ 147 w 211"/>
                  <a:gd name="T15" fmla="*/ 6 h 22"/>
                  <a:gd name="T16" fmla="*/ 152 w 211"/>
                  <a:gd name="T17" fmla="*/ 4 h 22"/>
                  <a:gd name="T18" fmla="*/ 156 w 211"/>
                  <a:gd name="T19" fmla="*/ 2 h 22"/>
                  <a:gd name="T20" fmla="*/ 162 w 211"/>
                  <a:gd name="T21" fmla="*/ 0 h 22"/>
                  <a:gd name="T22" fmla="*/ 169 w 211"/>
                  <a:gd name="T23" fmla="*/ 0 h 22"/>
                  <a:gd name="T24" fmla="*/ 176 w 211"/>
                  <a:gd name="T25" fmla="*/ 2 h 22"/>
                  <a:gd name="T26" fmla="*/ 176 w 211"/>
                  <a:gd name="T27" fmla="*/ 5 h 22"/>
                  <a:gd name="T28" fmla="*/ 178 w 211"/>
                  <a:gd name="T29" fmla="*/ 7 h 22"/>
                  <a:gd name="T30" fmla="*/ 181 w 211"/>
                  <a:gd name="T31" fmla="*/ 10 h 22"/>
                  <a:gd name="T32" fmla="*/ 183 w 211"/>
                  <a:gd name="T33" fmla="*/ 12 h 22"/>
                  <a:gd name="T34" fmla="*/ 204 w 211"/>
                  <a:gd name="T35" fmla="*/ 2 h 22"/>
                  <a:gd name="T36" fmla="*/ 206 w 211"/>
                  <a:gd name="T37" fmla="*/ 5 h 22"/>
                  <a:gd name="T38" fmla="*/ 208 w 211"/>
                  <a:gd name="T39" fmla="*/ 8 h 22"/>
                  <a:gd name="T40" fmla="*/ 211 w 211"/>
                  <a:gd name="T41" fmla="*/ 14 h 22"/>
                  <a:gd name="T42" fmla="*/ 211 w 211"/>
                  <a:gd name="T43" fmla="*/ 19 h 22"/>
                  <a:gd name="T44" fmla="*/ 197 w 211"/>
                  <a:gd name="T45" fmla="*/ 18 h 22"/>
                  <a:gd name="T46" fmla="*/ 183 w 211"/>
                  <a:gd name="T47" fmla="*/ 18 h 22"/>
                  <a:gd name="T48" fmla="*/ 169 w 211"/>
                  <a:gd name="T49" fmla="*/ 18 h 22"/>
                  <a:gd name="T50" fmla="*/ 155 w 211"/>
                  <a:gd name="T51" fmla="*/ 18 h 22"/>
                  <a:gd name="T52" fmla="*/ 143 w 211"/>
                  <a:gd name="T53" fmla="*/ 18 h 22"/>
                  <a:gd name="T54" fmla="*/ 130 w 211"/>
                  <a:gd name="T55" fmla="*/ 19 h 22"/>
                  <a:gd name="T56" fmla="*/ 117 w 211"/>
                  <a:gd name="T57" fmla="*/ 19 h 22"/>
                  <a:gd name="T58" fmla="*/ 105 w 211"/>
                  <a:gd name="T59" fmla="*/ 20 h 22"/>
                  <a:gd name="T60" fmla="*/ 92 w 211"/>
                  <a:gd name="T61" fmla="*/ 21 h 22"/>
                  <a:gd name="T62" fmla="*/ 79 w 211"/>
                  <a:gd name="T63" fmla="*/ 21 h 22"/>
                  <a:gd name="T64" fmla="*/ 66 w 211"/>
                  <a:gd name="T65" fmla="*/ 22 h 22"/>
                  <a:gd name="T66" fmla="*/ 54 w 211"/>
                  <a:gd name="T67" fmla="*/ 22 h 22"/>
                  <a:gd name="T68" fmla="*/ 41 w 211"/>
                  <a:gd name="T69" fmla="*/ 22 h 22"/>
                  <a:gd name="T70" fmla="*/ 27 w 211"/>
                  <a:gd name="T71" fmla="*/ 22 h 22"/>
                  <a:gd name="T72" fmla="*/ 13 w 211"/>
                  <a:gd name="T73" fmla="*/ 22 h 22"/>
                  <a:gd name="T74" fmla="*/ 0 w 211"/>
                  <a:gd name="T75" fmla="*/ 21 h 22"/>
                  <a:gd name="T76" fmla="*/ 0 w 211"/>
                  <a:gd name="T77" fmla="*/ 14 h 22"/>
                  <a:gd name="T78" fmla="*/ 15 w 211"/>
                  <a:gd name="T79" fmla="*/ 11 h 22"/>
                  <a:gd name="T80" fmla="*/ 31 w 211"/>
                  <a:gd name="T81" fmla="*/ 8 h 22"/>
                  <a:gd name="T82" fmla="*/ 47 w 211"/>
                  <a:gd name="T83" fmla="*/ 7 h 22"/>
                  <a:gd name="T84" fmla="*/ 63 w 211"/>
                  <a:gd name="T85" fmla="*/ 7 h 22"/>
                  <a:gd name="T86" fmla="*/ 79 w 211"/>
                  <a:gd name="T87" fmla="*/ 7 h 22"/>
                  <a:gd name="T88" fmla="*/ 96 w 211"/>
                  <a:gd name="T89" fmla="*/ 6 h 22"/>
                  <a:gd name="T90" fmla="*/ 113 w 211"/>
                  <a:gd name="T91" fmla="*/ 5 h 22"/>
                  <a:gd name="T92" fmla="*/ 128 w 211"/>
                  <a:gd name="T9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1" h="22">
                    <a:moveTo>
                      <a:pt x="128" y="2"/>
                    </a:moveTo>
                    <a:lnTo>
                      <a:pt x="128" y="6"/>
                    </a:lnTo>
                    <a:lnTo>
                      <a:pt x="130" y="11"/>
                    </a:lnTo>
                    <a:lnTo>
                      <a:pt x="132" y="15"/>
                    </a:lnTo>
                    <a:lnTo>
                      <a:pt x="136" y="19"/>
                    </a:lnTo>
                    <a:lnTo>
                      <a:pt x="139" y="14"/>
                    </a:lnTo>
                    <a:lnTo>
                      <a:pt x="143" y="10"/>
                    </a:lnTo>
                    <a:lnTo>
                      <a:pt x="147" y="6"/>
                    </a:lnTo>
                    <a:lnTo>
                      <a:pt x="152" y="4"/>
                    </a:lnTo>
                    <a:lnTo>
                      <a:pt x="156" y="2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76" y="2"/>
                    </a:lnTo>
                    <a:lnTo>
                      <a:pt x="176" y="5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3" y="12"/>
                    </a:lnTo>
                    <a:lnTo>
                      <a:pt x="204" y="2"/>
                    </a:lnTo>
                    <a:lnTo>
                      <a:pt x="206" y="5"/>
                    </a:lnTo>
                    <a:lnTo>
                      <a:pt x="208" y="8"/>
                    </a:lnTo>
                    <a:lnTo>
                      <a:pt x="211" y="14"/>
                    </a:lnTo>
                    <a:lnTo>
                      <a:pt x="211" y="19"/>
                    </a:lnTo>
                    <a:lnTo>
                      <a:pt x="197" y="18"/>
                    </a:lnTo>
                    <a:lnTo>
                      <a:pt x="183" y="18"/>
                    </a:lnTo>
                    <a:lnTo>
                      <a:pt x="169" y="18"/>
                    </a:lnTo>
                    <a:lnTo>
                      <a:pt x="155" y="18"/>
                    </a:lnTo>
                    <a:lnTo>
                      <a:pt x="143" y="18"/>
                    </a:lnTo>
                    <a:lnTo>
                      <a:pt x="130" y="19"/>
                    </a:lnTo>
                    <a:lnTo>
                      <a:pt x="117" y="19"/>
                    </a:lnTo>
                    <a:lnTo>
                      <a:pt x="105" y="20"/>
                    </a:lnTo>
                    <a:lnTo>
                      <a:pt x="92" y="21"/>
                    </a:lnTo>
                    <a:lnTo>
                      <a:pt x="79" y="21"/>
                    </a:lnTo>
                    <a:lnTo>
                      <a:pt x="66" y="22"/>
                    </a:lnTo>
                    <a:lnTo>
                      <a:pt x="54" y="22"/>
                    </a:lnTo>
                    <a:lnTo>
                      <a:pt x="41" y="22"/>
                    </a:lnTo>
                    <a:lnTo>
                      <a:pt x="27" y="22"/>
                    </a:lnTo>
                    <a:lnTo>
                      <a:pt x="13" y="22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15" y="11"/>
                    </a:lnTo>
                    <a:lnTo>
                      <a:pt x="31" y="8"/>
                    </a:lnTo>
                    <a:lnTo>
                      <a:pt x="47" y="7"/>
                    </a:lnTo>
                    <a:lnTo>
                      <a:pt x="63" y="7"/>
                    </a:lnTo>
                    <a:lnTo>
                      <a:pt x="79" y="7"/>
                    </a:lnTo>
                    <a:lnTo>
                      <a:pt x="96" y="6"/>
                    </a:lnTo>
                    <a:lnTo>
                      <a:pt x="113" y="5"/>
                    </a:lnTo>
                    <a:lnTo>
                      <a:pt x="12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2" name="Freeform 416"/>
              <p:cNvSpPr>
                <a:spLocks/>
              </p:cNvSpPr>
              <p:nvPr/>
            </p:nvSpPr>
            <p:spPr bwMode="auto">
              <a:xfrm>
                <a:off x="4987" y="1468"/>
                <a:ext cx="8" cy="0"/>
              </a:xfrm>
              <a:custGeom>
                <a:avLst/>
                <a:gdLst>
                  <a:gd name="T0" fmla="*/ 0 w 33"/>
                  <a:gd name="T1" fmla="*/ 33 w 33"/>
                  <a:gd name="T2" fmla="*/ 0 w 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3" name="Freeform 417"/>
              <p:cNvSpPr>
                <a:spLocks/>
              </p:cNvSpPr>
              <p:nvPr/>
            </p:nvSpPr>
            <p:spPr bwMode="auto">
              <a:xfrm>
                <a:off x="4756" y="1482"/>
                <a:ext cx="379" cy="5"/>
              </a:xfrm>
              <a:custGeom>
                <a:avLst/>
                <a:gdLst>
                  <a:gd name="T0" fmla="*/ 1502 w 1514"/>
                  <a:gd name="T1" fmla="*/ 13 h 22"/>
                  <a:gd name="T2" fmla="*/ 40 w 1514"/>
                  <a:gd name="T3" fmla="*/ 22 h 22"/>
                  <a:gd name="T4" fmla="*/ 27 w 1514"/>
                  <a:gd name="T5" fmla="*/ 22 h 22"/>
                  <a:gd name="T6" fmla="*/ 22 w 1514"/>
                  <a:gd name="T7" fmla="*/ 16 h 22"/>
                  <a:gd name="T8" fmla="*/ 15 w 1514"/>
                  <a:gd name="T9" fmla="*/ 15 h 22"/>
                  <a:gd name="T10" fmla="*/ 7 w 1514"/>
                  <a:gd name="T11" fmla="*/ 16 h 22"/>
                  <a:gd name="T12" fmla="*/ 0 w 1514"/>
                  <a:gd name="T13" fmla="*/ 13 h 22"/>
                  <a:gd name="T14" fmla="*/ 48 w 1514"/>
                  <a:gd name="T15" fmla="*/ 12 h 22"/>
                  <a:gd name="T16" fmla="*/ 95 w 1514"/>
                  <a:gd name="T17" fmla="*/ 11 h 22"/>
                  <a:gd name="T18" fmla="*/ 142 w 1514"/>
                  <a:gd name="T19" fmla="*/ 11 h 22"/>
                  <a:gd name="T20" fmla="*/ 189 w 1514"/>
                  <a:gd name="T21" fmla="*/ 9 h 22"/>
                  <a:gd name="T22" fmla="*/ 237 w 1514"/>
                  <a:gd name="T23" fmla="*/ 8 h 22"/>
                  <a:gd name="T24" fmla="*/ 284 w 1514"/>
                  <a:gd name="T25" fmla="*/ 8 h 22"/>
                  <a:gd name="T26" fmla="*/ 331 w 1514"/>
                  <a:gd name="T27" fmla="*/ 7 h 22"/>
                  <a:gd name="T28" fmla="*/ 378 w 1514"/>
                  <a:gd name="T29" fmla="*/ 7 h 22"/>
                  <a:gd name="T30" fmla="*/ 426 w 1514"/>
                  <a:gd name="T31" fmla="*/ 6 h 22"/>
                  <a:gd name="T32" fmla="*/ 473 w 1514"/>
                  <a:gd name="T33" fmla="*/ 6 h 22"/>
                  <a:gd name="T34" fmla="*/ 520 w 1514"/>
                  <a:gd name="T35" fmla="*/ 6 h 22"/>
                  <a:gd name="T36" fmla="*/ 567 w 1514"/>
                  <a:gd name="T37" fmla="*/ 5 h 22"/>
                  <a:gd name="T38" fmla="*/ 615 w 1514"/>
                  <a:gd name="T39" fmla="*/ 5 h 22"/>
                  <a:gd name="T40" fmla="*/ 662 w 1514"/>
                  <a:gd name="T41" fmla="*/ 5 h 22"/>
                  <a:gd name="T42" fmla="*/ 709 w 1514"/>
                  <a:gd name="T43" fmla="*/ 4 h 22"/>
                  <a:gd name="T44" fmla="*/ 756 w 1514"/>
                  <a:gd name="T45" fmla="*/ 4 h 22"/>
                  <a:gd name="T46" fmla="*/ 804 w 1514"/>
                  <a:gd name="T47" fmla="*/ 4 h 22"/>
                  <a:gd name="T48" fmla="*/ 851 w 1514"/>
                  <a:gd name="T49" fmla="*/ 4 h 22"/>
                  <a:gd name="T50" fmla="*/ 898 w 1514"/>
                  <a:gd name="T51" fmla="*/ 4 h 22"/>
                  <a:gd name="T52" fmla="*/ 945 w 1514"/>
                  <a:gd name="T53" fmla="*/ 3 h 22"/>
                  <a:gd name="T54" fmla="*/ 993 w 1514"/>
                  <a:gd name="T55" fmla="*/ 3 h 22"/>
                  <a:gd name="T56" fmla="*/ 1040 w 1514"/>
                  <a:gd name="T57" fmla="*/ 3 h 22"/>
                  <a:gd name="T58" fmla="*/ 1087 w 1514"/>
                  <a:gd name="T59" fmla="*/ 3 h 22"/>
                  <a:gd name="T60" fmla="*/ 1136 w 1514"/>
                  <a:gd name="T61" fmla="*/ 3 h 22"/>
                  <a:gd name="T62" fmla="*/ 1183 w 1514"/>
                  <a:gd name="T63" fmla="*/ 3 h 22"/>
                  <a:gd name="T64" fmla="*/ 1230 w 1514"/>
                  <a:gd name="T65" fmla="*/ 1 h 22"/>
                  <a:gd name="T66" fmla="*/ 1277 w 1514"/>
                  <a:gd name="T67" fmla="*/ 1 h 22"/>
                  <a:gd name="T68" fmla="*/ 1325 w 1514"/>
                  <a:gd name="T69" fmla="*/ 1 h 22"/>
                  <a:gd name="T70" fmla="*/ 1372 w 1514"/>
                  <a:gd name="T71" fmla="*/ 1 h 22"/>
                  <a:gd name="T72" fmla="*/ 1419 w 1514"/>
                  <a:gd name="T73" fmla="*/ 1 h 22"/>
                  <a:gd name="T74" fmla="*/ 1466 w 1514"/>
                  <a:gd name="T75" fmla="*/ 0 h 22"/>
                  <a:gd name="T76" fmla="*/ 1514 w 1514"/>
                  <a:gd name="T77" fmla="*/ 0 h 22"/>
                  <a:gd name="T78" fmla="*/ 1502 w 1514"/>
                  <a:gd name="T7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4" h="22">
                    <a:moveTo>
                      <a:pt x="1502" y="13"/>
                    </a:moveTo>
                    <a:lnTo>
                      <a:pt x="40" y="22"/>
                    </a:lnTo>
                    <a:lnTo>
                      <a:pt x="27" y="22"/>
                    </a:lnTo>
                    <a:lnTo>
                      <a:pt x="22" y="16"/>
                    </a:lnTo>
                    <a:lnTo>
                      <a:pt x="15" y="15"/>
                    </a:lnTo>
                    <a:lnTo>
                      <a:pt x="7" y="16"/>
                    </a:lnTo>
                    <a:lnTo>
                      <a:pt x="0" y="13"/>
                    </a:lnTo>
                    <a:lnTo>
                      <a:pt x="48" y="12"/>
                    </a:lnTo>
                    <a:lnTo>
                      <a:pt x="95" y="11"/>
                    </a:lnTo>
                    <a:lnTo>
                      <a:pt x="142" y="11"/>
                    </a:lnTo>
                    <a:lnTo>
                      <a:pt x="189" y="9"/>
                    </a:lnTo>
                    <a:lnTo>
                      <a:pt x="237" y="8"/>
                    </a:lnTo>
                    <a:lnTo>
                      <a:pt x="284" y="8"/>
                    </a:lnTo>
                    <a:lnTo>
                      <a:pt x="331" y="7"/>
                    </a:lnTo>
                    <a:lnTo>
                      <a:pt x="378" y="7"/>
                    </a:lnTo>
                    <a:lnTo>
                      <a:pt x="426" y="6"/>
                    </a:lnTo>
                    <a:lnTo>
                      <a:pt x="473" y="6"/>
                    </a:lnTo>
                    <a:lnTo>
                      <a:pt x="520" y="6"/>
                    </a:lnTo>
                    <a:lnTo>
                      <a:pt x="567" y="5"/>
                    </a:lnTo>
                    <a:lnTo>
                      <a:pt x="615" y="5"/>
                    </a:lnTo>
                    <a:lnTo>
                      <a:pt x="662" y="5"/>
                    </a:lnTo>
                    <a:lnTo>
                      <a:pt x="709" y="4"/>
                    </a:lnTo>
                    <a:lnTo>
                      <a:pt x="756" y="4"/>
                    </a:lnTo>
                    <a:lnTo>
                      <a:pt x="804" y="4"/>
                    </a:lnTo>
                    <a:lnTo>
                      <a:pt x="851" y="4"/>
                    </a:lnTo>
                    <a:lnTo>
                      <a:pt x="898" y="4"/>
                    </a:lnTo>
                    <a:lnTo>
                      <a:pt x="945" y="3"/>
                    </a:lnTo>
                    <a:lnTo>
                      <a:pt x="993" y="3"/>
                    </a:lnTo>
                    <a:lnTo>
                      <a:pt x="1040" y="3"/>
                    </a:lnTo>
                    <a:lnTo>
                      <a:pt x="1087" y="3"/>
                    </a:lnTo>
                    <a:lnTo>
                      <a:pt x="1136" y="3"/>
                    </a:lnTo>
                    <a:lnTo>
                      <a:pt x="1183" y="3"/>
                    </a:lnTo>
                    <a:lnTo>
                      <a:pt x="1230" y="1"/>
                    </a:lnTo>
                    <a:lnTo>
                      <a:pt x="1277" y="1"/>
                    </a:lnTo>
                    <a:lnTo>
                      <a:pt x="1325" y="1"/>
                    </a:lnTo>
                    <a:lnTo>
                      <a:pt x="1372" y="1"/>
                    </a:lnTo>
                    <a:lnTo>
                      <a:pt x="1419" y="1"/>
                    </a:lnTo>
                    <a:lnTo>
                      <a:pt x="1466" y="0"/>
                    </a:lnTo>
                    <a:lnTo>
                      <a:pt x="1514" y="0"/>
                    </a:lnTo>
                    <a:lnTo>
                      <a:pt x="150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4" name="Freeform 418"/>
              <p:cNvSpPr>
                <a:spLocks/>
              </p:cNvSpPr>
              <p:nvPr/>
            </p:nvSpPr>
            <p:spPr bwMode="auto">
              <a:xfrm>
                <a:off x="4792" y="1490"/>
                <a:ext cx="320" cy="8"/>
              </a:xfrm>
              <a:custGeom>
                <a:avLst/>
                <a:gdLst>
                  <a:gd name="T0" fmla="*/ 1279 w 1279"/>
                  <a:gd name="T1" fmla="*/ 0 h 30"/>
                  <a:gd name="T2" fmla="*/ 1274 w 1279"/>
                  <a:gd name="T3" fmla="*/ 0 h 30"/>
                  <a:gd name="T4" fmla="*/ 1268 w 1279"/>
                  <a:gd name="T5" fmla="*/ 0 h 30"/>
                  <a:gd name="T6" fmla="*/ 1263 w 1279"/>
                  <a:gd name="T7" fmla="*/ 0 h 30"/>
                  <a:gd name="T8" fmla="*/ 1257 w 1279"/>
                  <a:gd name="T9" fmla="*/ 1 h 30"/>
                  <a:gd name="T10" fmla="*/ 1253 w 1279"/>
                  <a:gd name="T11" fmla="*/ 2 h 30"/>
                  <a:gd name="T12" fmla="*/ 1248 w 1279"/>
                  <a:gd name="T13" fmla="*/ 4 h 30"/>
                  <a:gd name="T14" fmla="*/ 1243 w 1279"/>
                  <a:gd name="T15" fmla="*/ 4 h 30"/>
                  <a:gd name="T16" fmla="*/ 1238 w 1279"/>
                  <a:gd name="T17" fmla="*/ 5 h 30"/>
                  <a:gd name="T18" fmla="*/ 1224 w 1279"/>
                  <a:gd name="T19" fmla="*/ 8 h 30"/>
                  <a:gd name="T20" fmla="*/ 1209 w 1279"/>
                  <a:gd name="T21" fmla="*/ 9 h 30"/>
                  <a:gd name="T22" fmla="*/ 1193 w 1279"/>
                  <a:gd name="T23" fmla="*/ 9 h 30"/>
                  <a:gd name="T24" fmla="*/ 1177 w 1279"/>
                  <a:gd name="T25" fmla="*/ 9 h 30"/>
                  <a:gd name="T26" fmla="*/ 1161 w 1279"/>
                  <a:gd name="T27" fmla="*/ 9 h 30"/>
                  <a:gd name="T28" fmla="*/ 1145 w 1279"/>
                  <a:gd name="T29" fmla="*/ 10 h 30"/>
                  <a:gd name="T30" fmla="*/ 1130 w 1279"/>
                  <a:gd name="T31" fmla="*/ 12 h 30"/>
                  <a:gd name="T32" fmla="*/ 1116 w 1279"/>
                  <a:gd name="T33" fmla="*/ 17 h 30"/>
                  <a:gd name="T34" fmla="*/ 1116 w 1279"/>
                  <a:gd name="T35" fmla="*/ 23 h 30"/>
                  <a:gd name="T36" fmla="*/ 185 w 1279"/>
                  <a:gd name="T37" fmla="*/ 30 h 30"/>
                  <a:gd name="T38" fmla="*/ 185 w 1279"/>
                  <a:gd name="T39" fmla="*/ 27 h 30"/>
                  <a:gd name="T40" fmla="*/ 175 w 1279"/>
                  <a:gd name="T41" fmla="*/ 26 h 30"/>
                  <a:gd name="T42" fmla="*/ 166 w 1279"/>
                  <a:gd name="T43" fmla="*/ 25 h 30"/>
                  <a:gd name="T44" fmla="*/ 156 w 1279"/>
                  <a:gd name="T45" fmla="*/ 24 h 30"/>
                  <a:gd name="T46" fmla="*/ 147 w 1279"/>
                  <a:gd name="T47" fmla="*/ 22 h 30"/>
                  <a:gd name="T48" fmla="*/ 137 w 1279"/>
                  <a:gd name="T49" fmla="*/ 20 h 30"/>
                  <a:gd name="T50" fmla="*/ 128 w 1279"/>
                  <a:gd name="T51" fmla="*/ 18 h 30"/>
                  <a:gd name="T52" fmla="*/ 120 w 1279"/>
                  <a:gd name="T53" fmla="*/ 16 h 30"/>
                  <a:gd name="T54" fmla="*/ 113 w 1279"/>
                  <a:gd name="T55" fmla="*/ 12 h 30"/>
                  <a:gd name="T56" fmla="*/ 0 w 1279"/>
                  <a:gd name="T57" fmla="*/ 12 h 30"/>
                  <a:gd name="T58" fmla="*/ 41 w 1279"/>
                  <a:gd name="T59" fmla="*/ 11 h 30"/>
                  <a:gd name="T60" fmla="*/ 80 w 1279"/>
                  <a:gd name="T61" fmla="*/ 11 h 30"/>
                  <a:gd name="T62" fmla="*/ 120 w 1279"/>
                  <a:gd name="T63" fmla="*/ 10 h 30"/>
                  <a:gd name="T64" fmla="*/ 159 w 1279"/>
                  <a:gd name="T65" fmla="*/ 9 h 30"/>
                  <a:gd name="T66" fmla="*/ 200 w 1279"/>
                  <a:gd name="T67" fmla="*/ 9 h 30"/>
                  <a:gd name="T68" fmla="*/ 239 w 1279"/>
                  <a:gd name="T69" fmla="*/ 8 h 30"/>
                  <a:gd name="T70" fmla="*/ 279 w 1279"/>
                  <a:gd name="T71" fmla="*/ 8 h 30"/>
                  <a:gd name="T72" fmla="*/ 319 w 1279"/>
                  <a:gd name="T73" fmla="*/ 7 h 30"/>
                  <a:gd name="T74" fmla="*/ 359 w 1279"/>
                  <a:gd name="T75" fmla="*/ 7 h 30"/>
                  <a:gd name="T76" fmla="*/ 399 w 1279"/>
                  <a:gd name="T77" fmla="*/ 7 h 30"/>
                  <a:gd name="T78" fmla="*/ 438 w 1279"/>
                  <a:gd name="T79" fmla="*/ 5 h 30"/>
                  <a:gd name="T80" fmla="*/ 478 w 1279"/>
                  <a:gd name="T81" fmla="*/ 5 h 30"/>
                  <a:gd name="T82" fmla="*/ 519 w 1279"/>
                  <a:gd name="T83" fmla="*/ 5 h 30"/>
                  <a:gd name="T84" fmla="*/ 558 w 1279"/>
                  <a:gd name="T85" fmla="*/ 4 h 30"/>
                  <a:gd name="T86" fmla="*/ 598 w 1279"/>
                  <a:gd name="T87" fmla="*/ 4 h 30"/>
                  <a:gd name="T88" fmla="*/ 639 w 1279"/>
                  <a:gd name="T89" fmla="*/ 4 h 30"/>
                  <a:gd name="T90" fmla="*/ 679 w 1279"/>
                  <a:gd name="T91" fmla="*/ 4 h 30"/>
                  <a:gd name="T92" fmla="*/ 718 w 1279"/>
                  <a:gd name="T93" fmla="*/ 4 h 30"/>
                  <a:gd name="T94" fmla="*/ 758 w 1279"/>
                  <a:gd name="T95" fmla="*/ 3 h 30"/>
                  <a:gd name="T96" fmla="*/ 799 w 1279"/>
                  <a:gd name="T97" fmla="*/ 3 h 30"/>
                  <a:gd name="T98" fmla="*/ 839 w 1279"/>
                  <a:gd name="T99" fmla="*/ 3 h 30"/>
                  <a:gd name="T100" fmla="*/ 878 w 1279"/>
                  <a:gd name="T101" fmla="*/ 3 h 30"/>
                  <a:gd name="T102" fmla="*/ 919 w 1279"/>
                  <a:gd name="T103" fmla="*/ 2 h 30"/>
                  <a:gd name="T104" fmla="*/ 959 w 1279"/>
                  <a:gd name="T105" fmla="*/ 2 h 30"/>
                  <a:gd name="T106" fmla="*/ 999 w 1279"/>
                  <a:gd name="T107" fmla="*/ 2 h 30"/>
                  <a:gd name="T108" fmla="*/ 1039 w 1279"/>
                  <a:gd name="T109" fmla="*/ 2 h 30"/>
                  <a:gd name="T110" fmla="*/ 1079 w 1279"/>
                  <a:gd name="T111" fmla="*/ 2 h 30"/>
                  <a:gd name="T112" fmla="*/ 1119 w 1279"/>
                  <a:gd name="T113" fmla="*/ 1 h 30"/>
                  <a:gd name="T114" fmla="*/ 1160 w 1279"/>
                  <a:gd name="T115" fmla="*/ 1 h 30"/>
                  <a:gd name="T116" fmla="*/ 1199 w 1279"/>
                  <a:gd name="T117" fmla="*/ 1 h 30"/>
                  <a:gd name="T118" fmla="*/ 1239 w 1279"/>
                  <a:gd name="T119" fmla="*/ 0 h 30"/>
                  <a:gd name="T120" fmla="*/ 1279 w 1279"/>
                  <a:gd name="T1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79" h="30">
                    <a:moveTo>
                      <a:pt x="1279" y="0"/>
                    </a:moveTo>
                    <a:lnTo>
                      <a:pt x="1274" y="0"/>
                    </a:lnTo>
                    <a:lnTo>
                      <a:pt x="1268" y="0"/>
                    </a:lnTo>
                    <a:lnTo>
                      <a:pt x="1263" y="0"/>
                    </a:lnTo>
                    <a:lnTo>
                      <a:pt x="1257" y="1"/>
                    </a:lnTo>
                    <a:lnTo>
                      <a:pt x="1253" y="2"/>
                    </a:lnTo>
                    <a:lnTo>
                      <a:pt x="1248" y="4"/>
                    </a:lnTo>
                    <a:lnTo>
                      <a:pt x="1243" y="4"/>
                    </a:lnTo>
                    <a:lnTo>
                      <a:pt x="1238" y="5"/>
                    </a:lnTo>
                    <a:lnTo>
                      <a:pt x="1224" y="8"/>
                    </a:lnTo>
                    <a:lnTo>
                      <a:pt x="1209" y="9"/>
                    </a:lnTo>
                    <a:lnTo>
                      <a:pt x="1193" y="9"/>
                    </a:lnTo>
                    <a:lnTo>
                      <a:pt x="1177" y="9"/>
                    </a:lnTo>
                    <a:lnTo>
                      <a:pt x="1161" y="9"/>
                    </a:lnTo>
                    <a:lnTo>
                      <a:pt x="1145" y="10"/>
                    </a:lnTo>
                    <a:lnTo>
                      <a:pt x="1130" y="12"/>
                    </a:lnTo>
                    <a:lnTo>
                      <a:pt x="1116" y="17"/>
                    </a:lnTo>
                    <a:lnTo>
                      <a:pt x="1116" y="23"/>
                    </a:lnTo>
                    <a:lnTo>
                      <a:pt x="185" y="30"/>
                    </a:lnTo>
                    <a:lnTo>
                      <a:pt x="185" y="27"/>
                    </a:lnTo>
                    <a:lnTo>
                      <a:pt x="175" y="26"/>
                    </a:lnTo>
                    <a:lnTo>
                      <a:pt x="166" y="25"/>
                    </a:lnTo>
                    <a:lnTo>
                      <a:pt x="156" y="24"/>
                    </a:lnTo>
                    <a:lnTo>
                      <a:pt x="147" y="22"/>
                    </a:lnTo>
                    <a:lnTo>
                      <a:pt x="137" y="20"/>
                    </a:lnTo>
                    <a:lnTo>
                      <a:pt x="128" y="18"/>
                    </a:lnTo>
                    <a:lnTo>
                      <a:pt x="120" y="16"/>
                    </a:lnTo>
                    <a:lnTo>
                      <a:pt x="113" y="12"/>
                    </a:lnTo>
                    <a:lnTo>
                      <a:pt x="0" y="12"/>
                    </a:lnTo>
                    <a:lnTo>
                      <a:pt x="41" y="11"/>
                    </a:lnTo>
                    <a:lnTo>
                      <a:pt x="80" y="11"/>
                    </a:lnTo>
                    <a:lnTo>
                      <a:pt x="120" y="10"/>
                    </a:lnTo>
                    <a:lnTo>
                      <a:pt x="159" y="9"/>
                    </a:lnTo>
                    <a:lnTo>
                      <a:pt x="200" y="9"/>
                    </a:lnTo>
                    <a:lnTo>
                      <a:pt x="239" y="8"/>
                    </a:lnTo>
                    <a:lnTo>
                      <a:pt x="279" y="8"/>
                    </a:lnTo>
                    <a:lnTo>
                      <a:pt x="319" y="7"/>
                    </a:lnTo>
                    <a:lnTo>
                      <a:pt x="359" y="7"/>
                    </a:lnTo>
                    <a:lnTo>
                      <a:pt x="399" y="7"/>
                    </a:lnTo>
                    <a:lnTo>
                      <a:pt x="438" y="5"/>
                    </a:lnTo>
                    <a:lnTo>
                      <a:pt x="478" y="5"/>
                    </a:lnTo>
                    <a:lnTo>
                      <a:pt x="519" y="5"/>
                    </a:lnTo>
                    <a:lnTo>
                      <a:pt x="558" y="4"/>
                    </a:lnTo>
                    <a:lnTo>
                      <a:pt x="598" y="4"/>
                    </a:lnTo>
                    <a:lnTo>
                      <a:pt x="639" y="4"/>
                    </a:lnTo>
                    <a:lnTo>
                      <a:pt x="679" y="4"/>
                    </a:lnTo>
                    <a:lnTo>
                      <a:pt x="718" y="4"/>
                    </a:lnTo>
                    <a:lnTo>
                      <a:pt x="758" y="3"/>
                    </a:lnTo>
                    <a:lnTo>
                      <a:pt x="799" y="3"/>
                    </a:lnTo>
                    <a:lnTo>
                      <a:pt x="839" y="3"/>
                    </a:lnTo>
                    <a:lnTo>
                      <a:pt x="878" y="3"/>
                    </a:lnTo>
                    <a:lnTo>
                      <a:pt x="919" y="2"/>
                    </a:lnTo>
                    <a:lnTo>
                      <a:pt x="959" y="2"/>
                    </a:lnTo>
                    <a:lnTo>
                      <a:pt x="999" y="2"/>
                    </a:lnTo>
                    <a:lnTo>
                      <a:pt x="1039" y="2"/>
                    </a:lnTo>
                    <a:lnTo>
                      <a:pt x="1079" y="2"/>
                    </a:lnTo>
                    <a:lnTo>
                      <a:pt x="1119" y="1"/>
                    </a:lnTo>
                    <a:lnTo>
                      <a:pt x="1160" y="1"/>
                    </a:lnTo>
                    <a:lnTo>
                      <a:pt x="1199" y="1"/>
                    </a:lnTo>
                    <a:lnTo>
                      <a:pt x="1239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324" name="Group 207"/>
            <p:cNvGrpSpPr>
              <a:grpSpLocks noChangeAspect="1"/>
            </p:cNvGrpSpPr>
            <p:nvPr/>
          </p:nvGrpSpPr>
          <p:grpSpPr bwMode="auto">
            <a:xfrm>
              <a:off x="7678949" y="1690399"/>
              <a:ext cx="527756" cy="920142"/>
              <a:chOff x="3113" y="1486"/>
              <a:chExt cx="269" cy="469"/>
            </a:xfrm>
          </p:grpSpPr>
          <p:sp>
            <p:nvSpPr>
              <p:cNvPr id="325" name="AutoShape 206"/>
              <p:cNvSpPr>
                <a:spLocks noChangeAspect="1" noChangeArrowheads="1" noTextEdit="1"/>
              </p:cNvSpPr>
              <p:nvPr/>
            </p:nvSpPr>
            <p:spPr bwMode="auto">
              <a:xfrm>
                <a:off x="3113" y="1486"/>
                <a:ext cx="269" cy="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6" name="Freeform 208"/>
              <p:cNvSpPr>
                <a:spLocks/>
              </p:cNvSpPr>
              <p:nvPr/>
            </p:nvSpPr>
            <p:spPr bwMode="auto">
              <a:xfrm>
                <a:off x="3113" y="1487"/>
                <a:ext cx="236" cy="466"/>
              </a:xfrm>
              <a:custGeom>
                <a:avLst/>
                <a:gdLst>
                  <a:gd name="T0" fmla="*/ 944 w 1182"/>
                  <a:gd name="T1" fmla="*/ 1601 h 2332"/>
                  <a:gd name="T2" fmla="*/ 849 w 1182"/>
                  <a:gd name="T3" fmla="*/ 1494 h 2332"/>
                  <a:gd name="T4" fmla="*/ 893 w 1182"/>
                  <a:gd name="T5" fmla="*/ 1313 h 2332"/>
                  <a:gd name="T6" fmla="*/ 1153 w 1182"/>
                  <a:gd name="T7" fmla="*/ 1078 h 2332"/>
                  <a:gd name="T8" fmla="*/ 1073 w 1182"/>
                  <a:gd name="T9" fmla="*/ 1066 h 2332"/>
                  <a:gd name="T10" fmla="*/ 973 w 1182"/>
                  <a:gd name="T11" fmla="*/ 1022 h 2332"/>
                  <a:gd name="T12" fmla="*/ 908 w 1182"/>
                  <a:gd name="T13" fmla="*/ 975 h 2332"/>
                  <a:gd name="T14" fmla="*/ 871 w 1182"/>
                  <a:gd name="T15" fmla="*/ 932 h 2332"/>
                  <a:gd name="T16" fmla="*/ 829 w 1182"/>
                  <a:gd name="T17" fmla="*/ 911 h 2332"/>
                  <a:gd name="T18" fmla="*/ 761 w 1182"/>
                  <a:gd name="T19" fmla="*/ 770 h 2332"/>
                  <a:gd name="T20" fmla="*/ 745 w 1182"/>
                  <a:gd name="T21" fmla="*/ 783 h 2332"/>
                  <a:gd name="T22" fmla="*/ 740 w 1182"/>
                  <a:gd name="T23" fmla="*/ 903 h 2332"/>
                  <a:gd name="T24" fmla="*/ 697 w 1182"/>
                  <a:gd name="T25" fmla="*/ 889 h 2332"/>
                  <a:gd name="T26" fmla="*/ 686 w 1182"/>
                  <a:gd name="T27" fmla="*/ 788 h 2332"/>
                  <a:gd name="T28" fmla="*/ 665 w 1182"/>
                  <a:gd name="T29" fmla="*/ 723 h 2332"/>
                  <a:gd name="T30" fmla="*/ 634 w 1182"/>
                  <a:gd name="T31" fmla="*/ 554 h 2332"/>
                  <a:gd name="T32" fmla="*/ 627 w 1182"/>
                  <a:gd name="T33" fmla="*/ 513 h 2332"/>
                  <a:gd name="T34" fmla="*/ 576 w 1182"/>
                  <a:gd name="T35" fmla="*/ 452 h 2332"/>
                  <a:gd name="T36" fmla="*/ 535 w 1182"/>
                  <a:gd name="T37" fmla="*/ 375 h 2332"/>
                  <a:gd name="T38" fmla="*/ 566 w 1182"/>
                  <a:gd name="T39" fmla="*/ 367 h 2332"/>
                  <a:gd name="T40" fmla="*/ 593 w 1182"/>
                  <a:gd name="T41" fmla="*/ 321 h 2332"/>
                  <a:gd name="T42" fmla="*/ 634 w 1182"/>
                  <a:gd name="T43" fmla="*/ 311 h 2332"/>
                  <a:gd name="T44" fmla="*/ 659 w 1182"/>
                  <a:gd name="T45" fmla="*/ 256 h 2332"/>
                  <a:gd name="T46" fmla="*/ 697 w 1182"/>
                  <a:gd name="T47" fmla="*/ 234 h 2332"/>
                  <a:gd name="T48" fmla="*/ 736 w 1182"/>
                  <a:gd name="T49" fmla="*/ 238 h 2332"/>
                  <a:gd name="T50" fmla="*/ 705 w 1182"/>
                  <a:gd name="T51" fmla="*/ 189 h 2332"/>
                  <a:gd name="T52" fmla="*/ 706 w 1182"/>
                  <a:gd name="T53" fmla="*/ 88 h 2332"/>
                  <a:gd name="T54" fmla="*/ 635 w 1182"/>
                  <a:gd name="T55" fmla="*/ 13 h 2332"/>
                  <a:gd name="T56" fmla="*/ 547 w 1182"/>
                  <a:gd name="T57" fmla="*/ 5 h 2332"/>
                  <a:gd name="T58" fmla="*/ 482 w 1182"/>
                  <a:gd name="T59" fmla="*/ 47 h 2332"/>
                  <a:gd name="T60" fmla="*/ 439 w 1182"/>
                  <a:gd name="T61" fmla="*/ 118 h 2332"/>
                  <a:gd name="T62" fmla="*/ 415 w 1182"/>
                  <a:gd name="T63" fmla="*/ 233 h 2332"/>
                  <a:gd name="T64" fmla="*/ 377 w 1182"/>
                  <a:gd name="T65" fmla="*/ 280 h 2332"/>
                  <a:gd name="T66" fmla="*/ 233 w 1182"/>
                  <a:gd name="T67" fmla="*/ 386 h 2332"/>
                  <a:gd name="T68" fmla="*/ 184 w 1182"/>
                  <a:gd name="T69" fmla="*/ 475 h 2332"/>
                  <a:gd name="T70" fmla="*/ 191 w 1182"/>
                  <a:gd name="T71" fmla="*/ 823 h 2332"/>
                  <a:gd name="T72" fmla="*/ 162 w 1182"/>
                  <a:gd name="T73" fmla="*/ 947 h 2332"/>
                  <a:gd name="T74" fmla="*/ 185 w 1182"/>
                  <a:gd name="T75" fmla="*/ 979 h 2332"/>
                  <a:gd name="T76" fmla="*/ 165 w 1182"/>
                  <a:gd name="T77" fmla="*/ 1143 h 2332"/>
                  <a:gd name="T78" fmla="*/ 176 w 1182"/>
                  <a:gd name="T79" fmla="*/ 1185 h 2332"/>
                  <a:gd name="T80" fmla="*/ 181 w 1182"/>
                  <a:gd name="T81" fmla="*/ 1215 h 2332"/>
                  <a:gd name="T82" fmla="*/ 245 w 1182"/>
                  <a:gd name="T83" fmla="*/ 2289 h 2332"/>
                  <a:gd name="T84" fmla="*/ 289 w 1182"/>
                  <a:gd name="T85" fmla="*/ 2289 h 2332"/>
                  <a:gd name="T86" fmla="*/ 388 w 1182"/>
                  <a:gd name="T87" fmla="*/ 2327 h 2332"/>
                  <a:gd name="T88" fmla="*/ 468 w 1182"/>
                  <a:gd name="T89" fmla="*/ 2329 h 2332"/>
                  <a:gd name="T90" fmla="*/ 506 w 1182"/>
                  <a:gd name="T91" fmla="*/ 2315 h 2332"/>
                  <a:gd name="T92" fmla="*/ 501 w 1182"/>
                  <a:gd name="T93" fmla="*/ 2247 h 2332"/>
                  <a:gd name="T94" fmla="*/ 419 w 1182"/>
                  <a:gd name="T95" fmla="*/ 2198 h 2332"/>
                  <a:gd name="T96" fmla="*/ 356 w 1182"/>
                  <a:gd name="T97" fmla="*/ 2148 h 2332"/>
                  <a:gd name="T98" fmla="*/ 322 w 1182"/>
                  <a:gd name="T99" fmla="*/ 2087 h 2332"/>
                  <a:gd name="T100" fmla="*/ 342 w 1182"/>
                  <a:gd name="T101" fmla="*/ 2033 h 2332"/>
                  <a:gd name="T102" fmla="*/ 345 w 1182"/>
                  <a:gd name="T103" fmla="*/ 1916 h 2332"/>
                  <a:gd name="T104" fmla="*/ 418 w 1182"/>
                  <a:gd name="T105" fmla="*/ 1665 h 2332"/>
                  <a:gd name="T106" fmla="*/ 691 w 1182"/>
                  <a:gd name="T107" fmla="*/ 1481 h 2332"/>
                  <a:gd name="T108" fmla="*/ 670 w 1182"/>
                  <a:gd name="T109" fmla="*/ 1661 h 2332"/>
                  <a:gd name="T110" fmla="*/ 819 w 1182"/>
                  <a:gd name="T111" fmla="*/ 1697 h 2332"/>
                  <a:gd name="T112" fmla="*/ 860 w 1182"/>
                  <a:gd name="T113" fmla="*/ 1709 h 2332"/>
                  <a:gd name="T114" fmla="*/ 921 w 1182"/>
                  <a:gd name="T115" fmla="*/ 1718 h 2332"/>
                  <a:gd name="T116" fmla="*/ 1023 w 1182"/>
                  <a:gd name="T117" fmla="*/ 1720 h 2332"/>
                  <a:gd name="T118" fmla="*/ 1065 w 1182"/>
                  <a:gd name="T119" fmla="*/ 1689 h 2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2" h="2332">
                    <a:moveTo>
                      <a:pt x="1025" y="1623"/>
                    </a:moveTo>
                    <a:lnTo>
                      <a:pt x="1014" y="1616"/>
                    </a:lnTo>
                    <a:lnTo>
                      <a:pt x="1001" y="1611"/>
                    </a:lnTo>
                    <a:lnTo>
                      <a:pt x="984" y="1609"/>
                    </a:lnTo>
                    <a:lnTo>
                      <a:pt x="965" y="1605"/>
                    </a:lnTo>
                    <a:lnTo>
                      <a:pt x="944" y="1601"/>
                    </a:lnTo>
                    <a:lnTo>
                      <a:pt x="922" y="1593"/>
                    </a:lnTo>
                    <a:lnTo>
                      <a:pt x="901" y="1580"/>
                    </a:lnTo>
                    <a:lnTo>
                      <a:pt x="880" y="1559"/>
                    </a:lnTo>
                    <a:lnTo>
                      <a:pt x="866" y="1537"/>
                    </a:lnTo>
                    <a:lnTo>
                      <a:pt x="856" y="1513"/>
                    </a:lnTo>
                    <a:lnTo>
                      <a:pt x="849" y="1494"/>
                    </a:lnTo>
                    <a:lnTo>
                      <a:pt x="846" y="1486"/>
                    </a:lnTo>
                    <a:lnTo>
                      <a:pt x="884" y="1484"/>
                    </a:lnTo>
                    <a:lnTo>
                      <a:pt x="886" y="1424"/>
                    </a:lnTo>
                    <a:lnTo>
                      <a:pt x="887" y="1408"/>
                    </a:lnTo>
                    <a:lnTo>
                      <a:pt x="890" y="1368"/>
                    </a:lnTo>
                    <a:lnTo>
                      <a:pt x="893" y="1313"/>
                    </a:lnTo>
                    <a:lnTo>
                      <a:pt x="901" y="1251"/>
                    </a:lnTo>
                    <a:lnTo>
                      <a:pt x="1182" y="1290"/>
                    </a:lnTo>
                    <a:lnTo>
                      <a:pt x="1165" y="1078"/>
                    </a:lnTo>
                    <a:lnTo>
                      <a:pt x="1164" y="1078"/>
                    </a:lnTo>
                    <a:lnTo>
                      <a:pt x="1159" y="1078"/>
                    </a:lnTo>
                    <a:lnTo>
                      <a:pt x="1153" y="1078"/>
                    </a:lnTo>
                    <a:lnTo>
                      <a:pt x="1143" y="1076"/>
                    </a:lnTo>
                    <a:lnTo>
                      <a:pt x="1133" y="1075"/>
                    </a:lnTo>
                    <a:lnTo>
                      <a:pt x="1119" y="1074"/>
                    </a:lnTo>
                    <a:lnTo>
                      <a:pt x="1105" y="1072"/>
                    </a:lnTo>
                    <a:lnTo>
                      <a:pt x="1090" y="1069"/>
                    </a:lnTo>
                    <a:lnTo>
                      <a:pt x="1073" y="1066"/>
                    </a:lnTo>
                    <a:lnTo>
                      <a:pt x="1056" y="1061"/>
                    </a:lnTo>
                    <a:lnTo>
                      <a:pt x="1040" y="1056"/>
                    </a:lnTo>
                    <a:lnTo>
                      <a:pt x="1023" y="1049"/>
                    </a:lnTo>
                    <a:lnTo>
                      <a:pt x="1006" y="1041"/>
                    </a:lnTo>
                    <a:lnTo>
                      <a:pt x="989" y="1032"/>
                    </a:lnTo>
                    <a:lnTo>
                      <a:pt x="973" y="1022"/>
                    </a:lnTo>
                    <a:lnTo>
                      <a:pt x="959" y="1010"/>
                    </a:lnTo>
                    <a:lnTo>
                      <a:pt x="947" y="999"/>
                    </a:lnTo>
                    <a:lnTo>
                      <a:pt x="936" y="991"/>
                    </a:lnTo>
                    <a:lnTo>
                      <a:pt x="925" y="985"/>
                    </a:lnTo>
                    <a:lnTo>
                      <a:pt x="915" y="980"/>
                    </a:lnTo>
                    <a:lnTo>
                      <a:pt x="908" y="975"/>
                    </a:lnTo>
                    <a:lnTo>
                      <a:pt x="901" y="971"/>
                    </a:lnTo>
                    <a:lnTo>
                      <a:pt x="895" y="968"/>
                    </a:lnTo>
                    <a:lnTo>
                      <a:pt x="890" y="964"/>
                    </a:lnTo>
                    <a:lnTo>
                      <a:pt x="883" y="953"/>
                    </a:lnTo>
                    <a:lnTo>
                      <a:pt x="877" y="942"/>
                    </a:lnTo>
                    <a:lnTo>
                      <a:pt x="871" y="932"/>
                    </a:lnTo>
                    <a:lnTo>
                      <a:pt x="858" y="922"/>
                    </a:lnTo>
                    <a:lnTo>
                      <a:pt x="857" y="922"/>
                    </a:lnTo>
                    <a:lnTo>
                      <a:pt x="852" y="921"/>
                    </a:lnTo>
                    <a:lnTo>
                      <a:pt x="846" y="918"/>
                    </a:lnTo>
                    <a:lnTo>
                      <a:pt x="838" y="916"/>
                    </a:lnTo>
                    <a:lnTo>
                      <a:pt x="829" y="911"/>
                    </a:lnTo>
                    <a:lnTo>
                      <a:pt x="820" y="905"/>
                    </a:lnTo>
                    <a:lnTo>
                      <a:pt x="810" y="898"/>
                    </a:lnTo>
                    <a:lnTo>
                      <a:pt x="800" y="888"/>
                    </a:lnTo>
                    <a:lnTo>
                      <a:pt x="767" y="776"/>
                    </a:lnTo>
                    <a:lnTo>
                      <a:pt x="764" y="772"/>
                    </a:lnTo>
                    <a:lnTo>
                      <a:pt x="761" y="770"/>
                    </a:lnTo>
                    <a:lnTo>
                      <a:pt x="757" y="769"/>
                    </a:lnTo>
                    <a:lnTo>
                      <a:pt x="752" y="769"/>
                    </a:lnTo>
                    <a:lnTo>
                      <a:pt x="749" y="771"/>
                    </a:lnTo>
                    <a:lnTo>
                      <a:pt x="745" y="775"/>
                    </a:lnTo>
                    <a:lnTo>
                      <a:pt x="744" y="778"/>
                    </a:lnTo>
                    <a:lnTo>
                      <a:pt x="745" y="783"/>
                    </a:lnTo>
                    <a:lnTo>
                      <a:pt x="778" y="888"/>
                    </a:lnTo>
                    <a:lnTo>
                      <a:pt x="769" y="891"/>
                    </a:lnTo>
                    <a:lnTo>
                      <a:pt x="762" y="893"/>
                    </a:lnTo>
                    <a:lnTo>
                      <a:pt x="755" y="897"/>
                    </a:lnTo>
                    <a:lnTo>
                      <a:pt x="747" y="900"/>
                    </a:lnTo>
                    <a:lnTo>
                      <a:pt x="740" y="903"/>
                    </a:lnTo>
                    <a:lnTo>
                      <a:pt x="733" y="905"/>
                    </a:lnTo>
                    <a:lnTo>
                      <a:pt x="726" y="906"/>
                    </a:lnTo>
                    <a:lnTo>
                      <a:pt x="718" y="906"/>
                    </a:lnTo>
                    <a:lnTo>
                      <a:pt x="704" y="903"/>
                    </a:lnTo>
                    <a:lnTo>
                      <a:pt x="698" y="895"/>
                    </a:lnTo>
                    <a:lnTo>
                      <a:pt x="697" y="889"/>
                    </a:lnTo>
                    <a:lnTo>
                      <a:pt x="697" y="887"/>
                    </a:lnTo>
                    <a:lnTo>
                      <a:pt x="673" y="795"/>
                    </a:lnTo>
                    <a:lnTo>
                      <a:pt x="674" y="795"/>
                    </a:lnTo>
                    <a:lnTo>
                      <a:pt x="676" y="793"/>
                    </a:lnTo>
                    <a:lnTo>
                      <a:pt x="680" y="792"/>
                    </a:lnTo>
                    <a:lnTo>
                      <a:pt x="686" y="788"/>
                    </a:lnTo>
                    <a:lnTo>
                      <a:pt x="689" y="777"/>
                    </a:lnTo>
                    <a:lnTo>
                      <a:pt x="688" y="758"/>
                    </a:lnTo>
                    <a:lnTo>
                      <a:pt x="685" y="740"/>
                    </a:lnTo>
                    <a:lnTo>
                      <a:pt x="683" y="731"/>
                    </a:lnTo>
                    <a:lnTo>
                      <a:pt x="666" y="728"/>
                    </a:lnTo>
                    <a:lnTo>
                      <a:pt x="665" y="723"/>
                    </a:lnTo>
                    <a:lnTo>
                      <a:pt x="662" y="711"/>
                    </a:lnTo>
                    <a:lnTo>
                      <a:pt x="657" y="693"/>
                    </a:lnTo>
                    <a:lnTo>
                      <a:pt x="652" y="673"/>
                    </a:lnTo>
                    <a:lnTo>
                      <a:pt x="794" y="689"/>
                    </a:lnTo>
                    <a:lnTo>
                      <a:pt x="807" y="572"/>
                    </a:lnTo>
                    <a:lnTo>
                      <a:pt x="634" y="554"/>
                    </a:lnTo>
                    <a:lnTo>
                      <a:pt x="633" y="544"/>
                    </a:lnTo>
                    <a:lnTo>
                      <a:pt x="633" y="537"/>
                    </a:lnTo>
                    <a:lnTo>
                      <a:pt x="633" y="531"/>
                    </a:lnTo>
                    <a:lnTo>
                      <a:pt x="633" y="526"/>
                    </a:lnTo>
                    <a:lnTo>
                      <a:pt x="631" y="520"/>
                    </a:lnTo>
                    <a:lnTo>
                      <a:pt x="627" y="513"/>
                    </a:lnTo>
                    <a:lnTo>
                      <a:pt x="621" y="506"/>
                    </a:lnTo>
                    <a:lnTo>
                      <a:pt x="612" y="497"/>
                    </a:lnTo>
                    <a:lnTo>
                      <a:pt x="602" y="487"/>
                    </a:lnTo>
                    <a:lnTo>
                      <a:pt x="594" y="477"/>
                    </a:lnTo>
                    <a:lnTo>
                      <a:pt x="584" y="466"/>
                    </a:lnTo>
                    <a:lnTo>
                      <a:pt x="576" y="452"/>
                    </a:lnTo>
                    <a:lnTo>
                      <a:pt x="561" y="432"/>
                    </a:lnTo>
                    <a:lnTo>
                      <a:pt x="552" y="422"/>
                    </a:lnTo>
                    <a:lnTo>
                      <a:pt x="546" y="416"/>
                    </a:lnTo>
                    <a:lnTo>
                      <a:pt x="542" y="410"/>
                    </a:lnTo>
                    <a:lnTo>
                      <a:pt x="538" y="393"/>
                    </a:lnTo>
                    <a:lnTo>
                      <a:pt x="535" y="375"/>
                    </a:lnTo>
                    <a:lnTo>
                      <a:pt x="534" y="362"/>
                    </a:lnTo>
                    <a:lnTo>
                      <a:pt x="538" y="359"/>
                    </a:lnTo>
                    <a:lnTo>
                      <a:pt x="547" y="364"/>
                    </a:lnTo>
                    <a:lnTo>
                      <a:pt x="553" y="367"/>
                    </a:lnTo>
                    <a:lnTo>
                      <a:pt x="559" y="368"/>
                    </a:lnTo>
                    <a:lnTo>
                      <a:pt x="566" y="367"/>
                    </a:lnTo>
                    <a:lnTo>
                      <a:pt x="573" y="362"/>
                    </a:lnTo>
                    <a:lnTo>
                      <a:pt x="577" y="353"/>
                    </a:lnTo>
                    <a:lnTo>
                      <a:pt x="578" y="346"/>
                    </a:lnTo>
                    <a:lnTo>
                      <a:pt x="578" y="343"/>
                    </a:lnTo>
                    <a:lnTo>
                      <a:pt x="593" y="335"/>
                    </a:lnTo>
                    <a:lnTo>
                      <a:pt x="593" y="321"/>
                    </a:lnTo>
                    <a:lnTo>
                      <a:pt x="602" y="322"/>
                    </a:lnTo>
                    <a:lnTo>
                      <a:pt x="611" y="304"/>
                    </a:lnTo>
                    <a:lnTo>
                      <a:pt x="613" y="305"/>
                    </a:lnTo>
                    <a:lnTo>
                      <a:pt x="619" y="308"/>
                    </a:lnTo>
                    <a:lnTo>
                      <a:pt x="628" y="310"/>
                    </a:lnTo>
                    <a:lnTo>
                      <a:pt x="634" y="311"/>
                    </a:lnTo>
                    <a:lnTo>
                      <a:pt x="639" y="305"/>
                    </a:lnTo>
                    <a:lnTo>
                      <a:pt x="641" y="293"/>
                    </a:lnTo>
                    <a:lnTo>
                      <a:pt x="644" y="281"/>
                    </a:lnTo>
                    <a:lnTo>
                      <a:pt x="644" y="275"/>
                    </a:lnTo>
                    <a:lnTo>
                      <a:pt x="644" y="253"/>
                    </a:lnTo>
                    <a:lnTo>
                      <a:pt x="659" y="256"/>
                    </a:lnTo>
                    <a:lnTo>
                      <a:pt x="670" y="227"/>
                    </a:lnTo>
                    <a:lnTo>
                      <a:pt x="671" y="227"/>
                    </a:lnTo>
                    <a:lnTo>
                      <a:pt x="675" y="228"/>
                    </a:lnTo>
                    <a:lnTo>
                      <a:pt x="681" y="229"/>
                    </a:lnTo>
                    <a:lnTo>
                      <a:pt x="688" y="232"/>
                    </a:lnTo>
                    <a:lnTo>
                      <a:pt x="697" y="234"/>
                    </a:lnTo>
                    <a:lnTo>
                      <a:pt x="705" y="236"/>
                    </a:lnTo>
                    <a:lnTo>
                      <a:pt x="714" y="239"/>
                    </a:lnTo>
                    <a:lnTo>
                      <a:pt x="721" y="241"/>
                    </a:lnTo>
                    <a:lnTo>
                      <a:pt x="732" y="245"/>
                    </a:lnTo>
                    <a:lnTo>
                      <a:pt x="738" y="244"/>
                    </a:lnTo>
                    <a:lnTo>
                      <a:pt x="736" y="238"/>
                    </a:lnTo>
                    <a:lnTo>
                      <a:pt x="730" y="227"/>
                    </a:lnTo>
                    <a:lnTo>
                      <a:pt x="726" y="219"/>
                    </a:lnTo>
                    <a:lnTo>
                      <a:pt x="720" y="213"/>
                    </a:lnTo>
                    <a:lnTo>
                      <a:pt x="714" y="206"/>
                    </a:lnTo>
                    <a:lnTo>
                      <a:pt x="709" y="198"/>
                    </a:lnTo>
                    <a:lnTo>
                      <a:pt x="705" y="189"/>
                    </a:lnTo>
                    <a:lnTo>
                      <a:pt x="701" y="178"/>
                    </a:lnTo>
                    <a:lnTo>
                      <a:pt x="701" y="166"/>
                    </a:lnTo>
                    <a:lnTo>
                      <a:pt x="703" y="153"/>
                    </a:lnTo>
                    <a:lnTo>
                      <a:pt x="708" y="127"/>
                    </a:lnTo>
                    <a:lnTo>
                      <a:pt x="709" y="105"/>
                    </a:lnTo>
                    <a:lnTo>
                      <a:pt x="706" y="88"/>
                    </a:lnTo>
                    <a:lnTo>
                      <a:pt x="700" y="71"/>
                    </a:lnTo>
                    <a:lnTo>
                      <a:pt x="691" y="55"/>
                    </a:lnTo>
                    <a:lnTo>
                      <a:pt x="679" y="41"/>
                    </a:lnTo>
                    <a:lnTo>
                      <a:pt x="665" y="30"/>
                    </a:lnTo>
                    <a:lnTo>
                      <a:pt x="651" y="20"/>
                    </a:lnTo>
                    <a:lnTo>
                      <a:pt x="635" y="13"/>
                    </a:lnTo>
                    <a:lnTo>
                      <a:pt x="619" y="8"/>
                    </a:lnTo>
                    <a:lnTo>
                      <a:pt x="604" y="3"/>
                    </a:lnTo>
                    <a:lnTo>
                      <a:pt x="589" y="1"/>
                    </a:lnTo>
                    <a:lnTo>
                      <a:pt x="576" y="0"/>
                    </a:lnTo>
                    <a:lnTo>
                      <a:pt x="561" y="1"/>
                    </a:lnTo>
                    <a:lnTo>
                      <a:pt x="547" y="5"/>
                    </a:lnTo>
                    <a:lnTo>
                      <a:pt x="532" y="9"/>
                    </a:lnTo>
                    <a:lnTo>
                      <a:pt x="519" y="16"/>
                    </a:lnTo>
                    <a:lnTo>
                      <a:pt x="507" y="23"/>
                    </a:lnTo>
                    <a:lnTo>
                      <a:pt x="497" y="30"/>
                    </a:lnTo>
                    <a:lnTo>
                      <a:pt x="489" y="37"/>
                    </a:lnTo>
                    <a:lnTo>
                      <a:pt x="482" y="47"/>
                    </a:lnTo>
                    <a:lnTo>
                      <a:pt x="473" y="59"/>
                    </a:lnTo>
                    <a:lnTo>
                      <a:pt x="465" y="72"/>
                    </a:lnTo>
                    <a:lnTo>
                      <a:pt x="456" y="86"/>
                    </a:lnTo>
                    <a:lnTo>
                      <a:pt x="449" y="99"/>
                    </a:lnTo>
                    <a:lnTo>
                      <a:pt x="443" y="110"/>
                    </a:lnTo>
                    <a:lnTo>
                      <a:pt x="439" y="118"/>
                    </a:lnTo>
                    <a:lnTo>
                      <a:pt x="438" y="121"/>
                    </a:lnTo>
                    <a:lnTo>
                      <a:pt x="437" y="129"/>
                    </a:lnTo>
                    <a:lnTo>
                      <a:pt x="432" y="151"/>
                    </a:lnTo>
                    <a:lnTo>
                      <a:pt x="427" y="178"/>
                    </a:lnTo>
                    <a:lnTo>
                      <a:pt x="421" y="207"/>
                    </a:lnTo>
                    <a:lnTo>
                      <a:pt x="415" y="233"/>
                    </a:lnTo>
                    <a:lnTo>
                      <a:pt x="408" y="252"/>
                    </a:lnTo>
                    <a:lnTo>
                      <a:pt x="402" y="265"/>
                    </a:lnTo>
                    <a:lnTo>
                      <a:pt x="400" y="270"/>
                    </a:lnTo>
                    <a:lnTo>
                      <a:pt x="385" y="270"/>
                    </a:lnTo>
                    <a:lnTo>
                      <a:pt x="383" y="273"/>
                    </a:lnTo>
                    <a:lnTo>
                      <a:pt x="377" y="280"/>
                    </a:lnTo>
                    <a:lnTo>
                      <a:pt x="365" y="291"/>
                    </a:lnTo>
                    <a:lnTo>
                      <a:pt x="349" y="305"/>
                    </a:lnTo>
                    <a:lnTo>
                      <a:pt x="328" y="322"/>
                    </a:lnTo>
                    <a:lnTo>
                      <a:pt x="302" y="341"/>
                    </a:lnTo>
                    <a:lnTo>
                      <a:pt x="270" y="363"/>
                    </a:lnTo>
                    <a:lnTo>
                      <a:pt x="233" y="386"/>
                    </a:lnTo>
                    <a:lnTo>
                      <a:pt x="220" y="397"/>
                    </a:lnTo>
                    <a:lnTo>
                      <a:pt x="208" y="410"/>
                    </a:lnTo>
                    <a:lnTo>
                      <a:pt x="199" y="425"/>
                    </a:lnTo>
                    <a:lnTo>
                      <a:pt x="192" y="442"/>
                    </a:lnTo>
                    <a:lnTo>
                      <a:pt x="187" y="458"/>
                    </a:lnTo>
                    <a:lnTo>
                      <a:pt x="184" y="475"/>
                    </a:lnTo>
                    <a:lnTo>
                      <a:pt x="180" y="490"/>
                    </a:lnTo>
                    <a:lnTo>
                      <a:pt x="179" y="503"/>
                    </a:lnTo>
                    <a:lnTo>
                      <a:pt x="13" y="486"/>
                    </a:lnTo>
                    <a:lnTo>
                      <a:pt x="0" y="602"/>
                    </a:lnTo>
                    <a:lnTo>
                      <a:pt x="181" y="623"/>
                    </a:lnTo>
                    <a:lnTo>
                      <a:pt x="191" y="823"/>
                    </a:lnTo>
                    <a:lnTo>
                      <a:pt x="185" y="851"/>
                    </a:lnTo>
                    <a:lnTo>
                      <a:pt x="177" y="881"/>
                    </a:lnTo>
                    <a:lnTo>
                      <a:pt x="170" y="907"/>
                    </a:lnTo>
                    <a:lnTo>
                      <a:pt x="165" y="926"/>
                    </a:lnTo>
                    <a:lnTo>
                      <a:pt x="162" y="939"/>
                    </a:lnTo>
                    <a:lnTo>
                      <a:pt x="162" y="947"/>
                    </a:lnTo>
                    <a:lnTo>
                      <a:pt x="168" y="957"/>
                    </a:lnTo>
                    <a:lnTo>
                      <a:pt x="182" y="976"/>
                    </a:lnTo>
                    <a:lnTo>
                      <a:pt x="184" y="977"/>
                    </a:lnTo>
                    <a:lnTo>
                      <a:pt x="184" y="977"/>
                    </a:lnTo>
                    <a:lnTo>
                      <a:pt x="185" y="979"/>
                    </a:lnTo>
                    <a:lnTo>
                      <a:pt x="185" y="979"/>
                    </a:lnTo>
                    <a:lnTo>
                      <a:pt x="171" y="1117"/>
                    </a:lnTo>
                    <a:lnTo>
                      <a:pt x="173" y="1122"/>
                    </a:lnTo>
                    <a:lnTo>
                      <a:pt x="169" y="1127"/>
                    </a:lnTo>
                    <a:lnTo>
                      <a:pt x="165" y="1133"/>
                    </a:lnTo>
                    <a:lnTo>
                      <a:pt x="164" y="1138"/>
                    </a:lnTo>
                    <a:lnTo>
                      <a:pt x="165" y="1143"/>
                    </a:lnTo>
                    <a:lnTo>
                      <a:pt x="168" y="1148"/>
                    </a:lnTo>
                    <a:lnTo>
                      <a:pt x="171" y="1152"/>
                    </a:lnTo>
                    <a:lnTo>
                      <a:pt x="174" y="1157"/>
                    </a:lnTo>
                    <a:lnTo>
                      <a:pt x="176" y="1161"/>
                    </a:lnTo>
                    <a:lnTo>
                      <a:pt x="179" y="1181"/>
                    </a:lnTo>
                    <a:lnTo>
                      <a:pt x="176" y="1185"/>
                    </a:lnTo>
                    <a:lnTo>
                      <a:pt x="175" y="1189"/>
                    </a:lnTo>
                    <a:lnTo>
                      <a:pt x="174" y="1193"/>
                    </a:lnTo>
                    <a:lnTo>
                      <a:pt x="174" y="1199"/>
                    </a:lnTo>
                    <a:lnTo>
                      <a:pt x="175" y="1206"/>
                    </a:lnTo>
                    <a:lnTo>
                      <a:pt x="177" y="1212"/>
                    </a:lnTo>
                    <a:lnTo>
                      <a:pt x="181" y="1215"/>
                    </a:lnTo>
                    <a:lnTo>
                      <a:pt x="184" y="1220"/>
                    </a:lnTo>
                    <a:lnTo>
                      <a:pt x="227" y="1592"/>
                    </a:lnTo>
                    <a:lnTo>
                      <a:pt x="177" y="1787"/>
                    </a:lnTo>
                    <a:lnTo>
                      <a:pt x="161" y="2163"/>
                    </a:lnTo>
                    <a:lnTo>
                      <a:pt x="170" y="2276"/>
                    </a:lnTo>
                    <a:lnTo>
                      <a:pt x="245" y="2289"/>
                    </a:lnTo>
                    <a:lnTo>
                      <a:pt x="261" y="2280"/>
                    </a:lnTo>
                    <a:lnTo>
                      <a:pt x="262" y="2280"/>
                    </a:lnTo>
                    <a:lnTo>
                      <a:pt x="266" y="2281"/>
                    </a:lnTo>
                    <a:lnTo>
                      <a:pt x="272" y="2282"/>
                    </a:lnTo>
                    <a:lnTo>
                      <a:pt x="279" y="2286"/>
                    </a:lnTo>
                    <a:lnTo>
                      <a:pt x="289" y="2289"/>
                    </a:lnTo>
                    <a:lnTo>
                      <a:pt x="299" y="2294"/>
                    </a:lnTo>
                    <a:lnTo>
                      <a:pt x="311" y="2301"/>
                    </a:lnTo>
                    <a:lnTo>
                      <a:pt x="325" y="2310"/>
                    </a:lnTo>
                    <a:lnTo>
                      <a:pt x="342" y="2317"/>
                    </a:lnTo>
                    <a:lnTo>
                      <a:pt x="363" y="2323"/>
                    </a:lnTo>
                    <a:lnTo>
                      <a:pt x="388" y="2327"/>
                    </a:lnTo>
                    <a:lnTo>
                      <a:pt x="412" y="2328"/>
                    </a:lnTo>
                    <a:lnTo>
                      <a:pt x="433" y="2329"/>
                    </a:lnTo>
                    <a:lnTo>
                      <a:pt x="450" y="2330"/>
                    </a:lnTo>
                    <a:lnTo>
                      <a:pt x="459" y="2330"/>
                    </a:lnTo>
                    <a:lnTo>
                      <a:pt x="459" y="2332"/>
                    </a:lnTo>
                    <a:lnTo>
                      <a:pt x="468" y="2329"/>
                    </a:lnTo>
                    <a:lnTo>
                      <a:pt x="478" y="2328"/>
                    </a:lnTo>
                    <a:lnTo>
                      <a:pt x="485" y="2326"/>
                    </a:lnTo>
                    <a:lnTo>
                      <a:pt x="491" y="2324"/>
                    </a:lnTo>
                    <a:lnTo>
                      <a:pt x="497" y="2322"/>
                    </a:lnTo>
                    <a:lnTo>
                      <a:pt x="502" y="2318"/>
                    </a:lnTo>
                    <a:lnTo>
                      <a:pt x="506" y="2315"/>
                    </a:lnTo>
                    <a:lnTo>
                      <a:pt x="510" y="2310"/>
                    </a:lnTo>
                    <a:lnTo>
                      <a:pt x="512" y="2303"/>
                    </a:lnTo>
                    <a:lnTo>
                      <a:pt x="512" y="2291"/>
                    </a:lnTo>
                    <a:lnTo>
                      <a:pt x="511" y="2277"/>
                    </a:lnTo>
                    <a:lnTo>
                      <a:pt x="507" y="2262"/>
                    </a:lnTo>
                    <a:lnTo>
                      <a:pt x="501" y="2247"/>
                    </a:lnTo>
                    <a:lnTo>
                      <a:pt x="493" y="2234"/>
                    </a:lnTo>
                    <a:lnTo>
                      <a:pt x="482" y="2224"/>
                    </a:lnTo>
                    <a:lnTo>
                      <a:pt x="467" y="2218"/>
                    </a:lnTo>
                    <a:lnTo>
                      <a:pt x="450" y="2213"/>
                    </a:lnTo>
                    <a:lnTo>
                      <a:pt x="435" y="2206"/>
                    </a:lnTo>
                    <a:lnTo>
                      <a:pt x="419" y="2198"/>
                    </a:lnTo>
                    <a:lnTo>
                      <a:pt x="404" y="2188"/>
                    </a:lnTo>
                    <a:lnTo>
                      <a:pt x="390" y="2177"/>
                    </a:lnTo>
                    <a:lnTo>
                      <a:pt x="378" y="2167"/>
                    </a:lnTo>
                    <a:lnTo>
                      <a:pt x="367" y="2158"/>
                    </a:lnTo>
                    <a:lnTo>
                      <a:pt x="359" y="2151"/>
                    </a:lnTo>
                    <a:lnTo>
                      <a:pt x="356" y="2148"/>
                    </a:lnTo>
                    <a:lnTo>
                      <a:pt x="351" y="2142"/>
                    </a:lnTo>
                    <a:lnTo>
                      <a:pt x="347" y="2134"/>
                    </a:lnTo>
                    <a:lnTo>
                      <a:pt x="340" y="2123"/>
                    </a:lnTo>
                    <a:lnTo>
                      <a:pt x="334" y="2112"/>
                    </a:lnTo>
                    <a:lnTo>
                      <a:pt x="328" y="2099"/>
                    </a:lnTo>
                    <a:lnTo>
                      <a:pt x="322" y="2087"/>
                    </a:lnTo>
                    <a:lnTo>
                      <a:pt x="318" y="2073"/>
                    </a:lnTo>
                    <a:lnTo>
                      <a:pt x="320" y="2068"/>
                    </a:lnTo>
                    <a:lnTo>
                      <a:pt x="322" y="2065"/>
                    </a:lnTo>
                    <a:lnTo>
                      <a:pt x="325" y="2061"/>
                    </a:lnTo>
                    <a:lnTo>
                      <a:pt x="328" y="2059"/>
                    </a:lnTo>
                    <a:lnTo>
                      <a:pt x="342" y="2033"/>
                    </a:lnTo>
                    <a:lnTo>
                      <a:pt x="342" y="2009"/>
                    </a:lnTo>
                    <a:lnTo>
                      <a:pt x="337" y="1986"/>
                    </a:lnTo>
                    <a:lnTo>
                      <a:pt x="333" y="1967"/>
                    </a:lnTo>
                    <a:lnTo>
                      <a:pt x="334" y="1955"/>
                    </a:lnTo>
                    <a:lnTo>
                      <a:pt x="339" y="1937"/>
                    </a:lnTo>
                    <a:lnTo>
                      <a:pt x="345" y="1916"/>
                    </a:lnTo>
                    <a:lnTo>
                      <a:pt x="354" y="1896"/>
                    </a:lnTo>
                    <a:lnTo>
                      <a:pt x="361" y="1877"/>
                    </a:lnTo>
                    <a:lnTo>
                      <a:pt x="367" y="1860"/>
                    </a:lnTo>
                    <a:lnTo>
                      <a:pt x="372" y="1849"/>
                    </a:lnTo>
                    <a:lnTo>
                      <a:pt x="373" y="1844"/>
                    </a:lnTo>
                    <a:lnTo>
                      <a:pt x="418" y="1665"/>
                    </a:lnTo>
                    <a:lnTo>
                      <a:pt x="448" y="1233"/>
                    </a:lnTo>
                    <a:lnTo>
                      <a:pt x="631" y="1215"/>
                    </a:lnTo>
                    <a:lnTo>
                      <a:pt x="709" y="1226"/>
                    </a:lnTo>
                    <a:lnTo>
                      <a:pt x="699" y="1282"/>
                    </a:lnTo>
                    <a:lnTo>
                      <a:pt x="691" y="1475"/>
                    </a:lnTo>
                    <a:lnTo>
                      <a:pt x="691" y="1481"/>
                    </a:lnTo>
                    <a:lnTo>
                      <a:pt x="691" y="1499"/>
                    </a:lnTo>
                    <a:lnTo>
                      <a:pt x="687" y="1529"/>
                    </a:lnTo>
                    <a:lnTo>
                      <a:pt x="679" y="1570"/>
                    </a:lnTo>
                    <a:lnTo>
                      <a:pt x="671" y="1605"/>
                    </a:lnTo>
                    <a:lnTo>
                      <a:pt x="669" y="1636"/>
                    </a:lnTo>
                    <a:lnTo>
                      <a:pt x="670" y="1661"/>
                    </a:lnTo>
                    <a:lnTo>
                      <a:pt x="676" y="1677"/>
                    </a:lnTo>
                    <a:lnTo>
                      <a:pt x="674" y="1679"/>
                    </a:lnTo>
                    <a:lnTo>
                      <a:pt x="676" y="1721"/>
                    </a:lnTo>
                    <a:lnTo>
                      <a:pt x="810" y="1715"/>
                    </a:lnTo>
                    <a:lnTo>
                      <a:pt x="813" y="1696"/>
                    </a:lnTo>
                    <a:lnTo>
                      <a:pt x="819" y="1697"/>
                    </a:lnTo>
                    <a:lnTo>
                      <a:pt x="826" y="1697"/>
                    </a:lnTo>
                    <a:lnTo>
                      <a:pt x="833" y="1697"/>
                    </a:lnTo>
                    <a:lnTo>
                      <a:pt x="839" y="1698"/>
                    </a:lnTo>
                    <a:lnTo>
                      <a:pt x="846" y="1702"/>
                    </a:lnTo>
                    <a:lnTo>
                      <a:pt x="854" y="1705"/>
                    </a:lnTo>
                    <a:lnTo>
                      <a:pt x="860" y="1709"/>
                    </a:lnTo>
                    <a:lnTo>
                      <a:pt x="866" y="1712"/>
                    </a:lnTo>
                    <a:lnTo>
                      <a:pt x="872" y="1715"/>
                    </a:lnTo>
                    <a:lnTo>
                      <a:pt x="880" y="1716"/>
                    </a:lnTo>
                    <a:lnTo>
                      <a:pt x="892" y="1717"/>
                    </a:lnTo>
                    <a:lnTo>
                      <a:pt x="906" y="1718"/>
                    </a:lnTo>
                    <a:lnTo>
                      <a:pt x="921" y="1718"/>
                    </a:lnTo>
                    <a:lnTo>
                      <a:pt x="938" y="1720"/>
                    </a:lnTo>
                    <a:lnTo>
                      <a:pt x="955" y="1720"/>
                    </a:lnTo>
                    <a:lnTo>
                      <a:pt x="973" y="1720"/>
                    </a:lnTo>
                    <a:lnTo>
                      <a:pt x="990" y="1720"/>
                    </a:lnTo>
                    <a:lnTo>
                      <a:pt x="1007" y="1720"/>
                    </a:lnTo>
                    <a:lnTo>
                      <a:pt x="1023" y="1720"/>
                    </a:lnTo>
                    <a:lnTo>
                      <a:pt x="1037" y="1718"/>
                    </a:lnTo>
                    <a:lnTo>
                      <a:pt x="1048" y="1718"/>
                    </a:lnTo>
                    <a:lnTo>
                      <a:pt x="1058" y="1718"/>
                    </a:lnTo>
                    <a:lnTo>
                      <a:pt x="1062" y="1718"/>
                    </a:lnTo>
                    <a:lnTo>
                      <a:pt x="1065" y="1718"/>
                    </a:lnTo>
                    <a:lnTo>
                      <a:pt x="1065" y="1689"/>
                    </a:lnTo>
                    <a:lnTo>
                      <a:pt x="1054" y="1687"/>
                    </a:lnTo>
                    <a:lnTo>
                      <a:pt x="1054" y="1671"/>
                    </a:lnTo>
                    <a:lnTo>
                      <a:pt x="1047" y="1654"/>
                    </a:lnTo>
                    <a:lnTo>
                      <a:pt x="1037" y="1638"/>
                    </a:lnTo>
                    <a:lnTo>
                      <a:pt x="1025" y="16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7" name="Freeform 209"/>
              <p:cNvSpPr>
                <a:spLocks/>
              </p:cNvSpPr>
              <p:nvPr/>
            </p:nvSpPr>
            <p:spPr bwMode="auto">
              <a:xfrm>
                <a:off x="3241" y="1830"/>
                <a:ext cx="141" cy="125"/>
              </a:xfrm>
              <a:custGeom>
                <a:avLst/>
                <a:gdLst>
                  <a:gd name="T0" fmla="*/ 696 w 704"/>
                  <a:gd name="T1" fmla="*/ 452 h 625"/>
                  <a:gd name="T2" fmla="*/ 696 w 704"/>
                  <a:gd name="T3" fmla="*/ 370 h 625"/>
                  <a:gd name="T4" fmla="*/ 663 w 704"/>
                  <a:gd name="T5" fmla="*/ 370 h 625"/>
                  <a:gd name="T6" fmla="*/ 663 w 704"/>
                  <a:gd name="T7" fmla="*/ 276 h 625"/>
                  <a:gd name="T8" fmla="*/ 673 w 704"/>
                  <a:gd name="T9" fmla="*/ 276 h 625"/>
                  <a:gd name="T10" fmla="*/ 673 w 704"/>
                  <a:gd name="T11" fmla="*/ 184 h 625"/>
                  <a:gd name="T12" fmla="*/ 690 w 704"/>
                  <a:gd name="T13" fmla="*/ 184 h 625"/>
                  <a:gd name="T14" fmla="*/ 690 w 704"/>
                  <a:gd name="T15" fmla="*/ 93 h 625"/>
                  <a:gd name="T16" fmla="*/ 664 w 704"/>
                  <a:gd name="T17" fmla="*/ 93 h 625"/>
                  <a:gd name="T18" fmla="*/ 664 w 704"/>
                  <a:gd name="T19" fmla="*/ 0 h 625"/>
                  <a:gd name="T20" fmla="*/ 1 w 704"/>
                  <a:gd name="T21" fmla="*/ 0 h 625"/>
                  <a:gd name="T22" fmla="*/ 1 w 704"/>
                  <a:gd name="T23" fmla="*/ 93 h 625"/>
                  <a:gd name="T24" fmla="*/ 27 w 704"/>
                  <a:gd name="T25" fmla="*/ 93 h 625"/>
                  <a:gd name="T26" fmla="*/ 27 w 704"/>
                  <a:gd name="T27" fmla="*/ 184 h 625"/>
                  <a:gd name="T28" fmla="*/ 10 w 704"/>
                  <a:gd name="T29" fmla="*/ 184 h 625"/>
                  <a:gd name="T30" fmla="*/ 10 w 704"/>
                  <a:gd name="T31" fmla="*/ 269 h 625"/>
                  <a:gd name="T32" fmla="*/ 1 w 704"/>
                  <a:gd name="T33" fmla="*/ 269 h 625"/>
                  <a:gd name="T34" fmla="*/ 0 w 704"/>
                  <a:gd name="T35" fmla="*/ 370 h 625"/>
                  <a:gd name="T36" fmla="*/ 34 w 704"/>
                  <a:gd name="T37" fmla="*/ 370 h 625"/>
                  <a:gd name="T38" fmla="*/ 34 w 704"/>
                  <a:gd name="T39" fmla="*/ 462 h 625"/>
                  <a:gd name="T40" fmla="*/ 42 w 704"/>
                  <a:gd name="T41" fmla="*/ 462 h 625"/>
                  <a:gd name="T42" fmla="*/ 42 w 704"/>
                  <a:gd name="T43" fmla="*/ 532 h 625"/>
                  <a:gd name="T44" fmla="*/ 42 w 704"/>
                  <a:gd name="T45" fmla="*/ 557 h 625"/>
                  <a:gd name="T46" fmla="*/ 42 w 704"/>
                  <a:gd name="T47" fmla="*/ 625 h 625"/>
                  <a:gd name="T48" fmla="*/ 704 w 704"/>
                  <a:gd name="T49" fmla="*/ 625 h 625"/>
                  <a:gd name="T50" fmla="*/ 704 w 704"/>
                  <a:gd name="T51" fmla="*/ 557 h 625"/>
                  <a:gd name="T52" fmla="*/ 704 w 704"/>
                  <a:gd name="T53" fmla="*/ 532 h 625"/>
                  <a:gd name="T54" fmla="*/ 704 w 704"/>
                  <a:gd name="T55" fmla="*/ 452 h 625"/>
                  <a:gd name="T56" fmla="*/ 696 w 704"/>
                  <a:gd name="T57" fmla="*/ 452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4" h="625">
                    <a:moveTo>
                      <a:pt x="696" y="452"/>
                    </a:moveTo>
                    <a:lnTo>
                      <a:pt x="696" y="370"/>
                    </a:lnTo>
                    <a:lnTo>
                      <a:pt x="663" y="370"/>
                    </a:lnTo>
                    <a:lnTo>
                      <a:pt x="663" y="276"/>
                    </a:lnTo>
                    <a:lnTo>
                      <a:pt x="673" y="276"/>
                    </a:lnTo>
                    <a:lnTo>
                      <a:pt x="673" y="184"/>
                    </a:lnTo>
                    <a:lnTo>
                      <a:pt x="690" y="184"/>
                    </a:lnTo>
                    <a:lnTo>
                      <a:pt x="690" y="93"/>
                    </a:lnTo>
                    <a:lnTo>
                      <a:pt x="664" y="93"/>
                    </a:lnTo>
                    <a:lnTo>
                      <a:pt x="664" y="0"/>
                    </a:lnTo>
                    <a:lnTo>
                      <a:pt x="1" y="0"/>
                    </a:lnTo>
                    <a:lnTo>
                      <a:pt x="1" y="93"/>
                    </a:lnTo>
                    <a:lnTo>
                      <a:pt x="27" y="93"/>
                    </a:lnTo>
                    <a:lnTo>
                      <a:pt x="27" y="184"/>
                    </a:lnTo>
                    <a:lnTo>
                      <a:pt x="10" y="184"/>
                    </a:lnTo>
                    <a:lnTo>
                      <a:pt x="10" y="269"/>
                    </a:lnTo>
                    <a:lnTo>
                      <a:pt x="1" y="269"/>
                    </a:lnTo>
                    <a:lnTo>
                      <a:pt x="0" y="370"/>
                    </a:lnTo>
                    <a:lnTo>
                      <a:pt x="34" y="370"/>
                    </a:lnTo>
                    <a:lnTo>
                      <a:pt x="34" y="462"/>
                    </a:lnTo>
                    <a:lnTo>
                      <a:pt x="42" y="462"/>
                    </a:lnTo>
                    <a:lnTo>
                      <a:pt x="42" y="532"/>
                    </a:lnTo>
                    <a:lnTo>
                      <a:pt x="42" y="557"/>
                    </a:lnTo>
                    <a:lnTo>
                      <a:pt x="42" y="625"/>
                    </a:lnTo>
                    <a:lnTo>
                      <a:pt x="704" y="625"/>
                    </a:lnTo>
                    <a:lnTo>
                      <a:pt x="704" y="557"/>
                    </a:lnTo>
                    <a:lnTo>
                      <a:pt x="704" y="532"/>
                    </a:lnTo>
                    <a:lnTo>
                      <a:pt x="704" y="452"/>
                    </a:lnTo>
                    <a:lnTo>
                      <a:pt x="696" y="45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8" name="Freeform 210"/>
              <p:cNvSpPr>
                <a:spLocks/>
              </p:cNvSpPr>
              <p:nvPr/>
            </p:nvSpPr>
            <p:spPr bwMode="auto">
              <a:xfrm>
                <a:off x="3237" y="1491"/>
                <a:ext cx="15" cy="30"/>
              </a:xfrm>
              <a:custGeom>
                <a:avLst/>
                <a:gdLst>
                  <a:gd name="T0" fmla="*/ 0 w 72"/>
                  <a:gd name="T1" fmla="*/ 0 h 151"/>
                  <a:gd name="T2" fmla="*/ 2 w 72"/>
                  <a:gd name="T3" fmla="*/ 1 h 151"/>
                  <a:gd name="T4" fmla="*/ 8 w 72"/>
                  <a:gd name="T5" fmla="*/ 4 h 151"/>
                  <a:gd name="T6" fmla="*/ 17 w 72"/>
                  <a:gd name="T7" fmla="*/ 9 h 151"/>
                  <a:gd name="T8" fmla="*/ 26 w 72"/>
                  <a:gd name="T9" fmla="*/ 15 h 151"/>
                  <a:gd name="T10" fmla="*/ 37 w 72"/>
                  <a:gd name="T11" fmla="*/ 22 h 151"/>
                  <a:gd name="T12" fmla="*/ 47 w 72"/>
                  <a:gd name="T13" fmla="*/ 29 h 151"/>
                  <a:gd name="T14" fmla="*/ 55 w 72"/>
                  <a:gd name="T15" fmla="*/ 36 h 151"/>
                  <a:gd name="T16" fmla="*/ 60 w 72"/>
                  <a:gd name="T17" fmla="*/ 44 h 151"/>
                  <a:gd name="T18" fmla="*/ 66 w 72"/>
                  <a:gd name="T19" fmla="*/ 58 h 151"/>
                  <a:gd name="T20" fmla="*/ 71 w 72"/>
                  <a:gd name="T21" fmla="*/ 73 h 151"/>
                  <a:gd name="T22" fmla="*/ 72 w 72"/>
                  <a:gd name="T23" fmla="*/ 86 h 151"/>
                  <a:gd name="T24" fmla="*/ 71 w 72"/>
                  <a:gd name="T25" fmla="*/ 102 h 151"/>
                  <a:gd name="T26" fmla="*/ 69 w 72"/>
                  <a:gd name="T27" fmla="*/ 118 h 151"/>
                  <a:gd name="T28" fmla="*/ 66 w 72"/>
                  <a:gd name="T29" fmla="*/ 134 h 151"/>
                  <a:gd name="T30" fmla="*/ 65 w 72"/>
                  <a:gd name="T31" fmla="*/ 146 h 151"/>
                  <a:gd name="T32" fmla="*/ 64 w 72"/>
                  <a:gd name="T33" fmla="*/ 151 h 151"/>
                  <a:gd name="T34" fmla="*/ 43 w 72"/>
                  <a:gd name="T35" fmla="*/ 143 h 151"/>
                  <a:gd name="T36" fmla="*/ 46 w 72"/>
                  <a:gd name="T37" fmla="*/ 134 h 151"/>
                  <a:gd name="T38" fmla="*/ 51 w 72"/>
                  <a:gd name="T39" fmla="*/ 112 h 151"/>
                  <a:gd name="T40" fmla="*/ 53 w 72"/>
                  <a:gd name="T41" fmla="*/ 86 h 151"/>
                  <a:gd name="T42" fmla="*/ 51 w 72"/>
                  <a:gd name="T43" fmla="*/ 64 h 151"/>
                  <a:gd name="T44" fmla="*/ 46 w 72"/>
                  <a:gd name="T45" fmla="*/ 53 h 151"/>
                  <a:gd name="T46" fmla="*/ 41 w 72"/>
                  <a:gd name="T47" fmla="*/ 42 h 151"/>
                  <a:gd name="T48" fmla="*/ 34 w 72"/>
                  <a:gd name="T49" fmla="*/ 33 h 151"/>
                  <a:gd name="T50" fmla="*/ 28 w 72"/>
                  <a:gd name="T51" fmla="*/ 24 h 151"/>
                  <a:gd name="T52" fmla="*/ 19 w 72"/>
                  <a:gd name="T53" fmla="*/ 17 h 151"/>
                  <a:gd name="T54" fmla="*/ 13 w 72"/>
                  <a:gd name="T55" fmla="*/ 10 h 151"/>
                  <a:gd name="T56" fmla="*/ 6 w 72"/>
                  <a:gd name="T57" fmla="*/ 5 h 151"/>
                  <a:gd name="T58" fmla="*/ 0 w 72"/>
                  <a:gd name="T5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2" h="151">
                    <a:moveTo>
                      <a:pt x="0" y="0"/>
                    </a:moveTo>
                    <a:lnTo>
                      <a:pt x="2" y="1"/>
                    </a:lnTo>
                    <a:lnTo>
                      <a:pt x="8" y="4"/>
                    </a:lnTo>
                    <a:lnTo>
                      <a:pt x="17" y="9"/>
                    </a:lnTo>
                    <a:lnTo>
                      <a:pt x="26" y="15"/>
                    </a:lnTo>
                    <a:lnTo>
                      <a:pt x="37" y="22"/>
                    </a:lnTo>
                    <a:lnTo>
                      <a:pt x="47" y="29"/>
                    </a:lnTo>
                    <a:lnTo>
                      <a:pt x="55" y="36"/>
                    </a:lnTo>
                    <a:lnTo>
                      <a:pt x="60" y="44"/>
                    </a:lnTo>
                    <a:lnTo>
                      <a:pt x="66" y="58"/>
                    </a:lnTo>
                    <a:lnTo>
                      <a:pt x="71" y="73"/>
                    </a:lnTo>
                    <a:lnTo>
                      <a:pt x="72" y="86"/>
                    </a:lnTo>
                    <a:lnTo>
                      <a:pt x="71" y="102"/>
                    </a:lnTo>
                    <a:lnTo>
                      <a:pt x="69" y="118"/>
                    </a:lnTo>
                    <a:lnTo>
                      <a:pt x="66" y="134"/>
                    </a:lnTo>
                    <a:lnTo>
                      <a:pt x="65" y="146"/>
                    </a:lnTo>
                    <a:lnTo>
                      <a:pt x="64" y="151"/>
                    </a:lnTo>
                    <a:lnTo>
                      <a:pt x="43" y="143"/>
                    </a:lnTo>
                    <a:lnTo>
                      <a:pt x="46" y="134"/>
                    </a:lnTo>
                    <a:lnTo>
                      <a:pt x="51" y="112"/>
                    </a:lnTo>
                    <a:lnTo>
                      <a:pt x="53" y="86"/>
                    </a:lnTo>
                    <a:lnTo>
                      <a:pt x="51" y="64"/>
                    </a:lnTo>
                    <a:lnTo>
                      <a:pt x="46" y="53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8" y="24"/>
                    </a:lnTo>
                    <a:lnTo>
                      <a:pt x="19" y="17"/>
                    </a:lnTo>
                    <a:lnTo>
                      <a:pt x="13" y="10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9" name="Freeform 211"/>
              <p:cNvSpPr>
                <a:spLocks/>
              </p:cNvSpPr>
              <p:nvPr/>
            </p:nvSpPr>
            <p:spPr bwMode="auto">
              <a:xfrm>
                <a:off x="3233" y="1520"/>
                <a:ext cx="24" cy="13"/>
              </a:xfrm>
              <a:custGeom>
                <a:avLst/>
                <a:gdLst>
                  <a:gd name="T0" fmla="*/ 0 w 120"/>
                  <a:gd name="T1" fmla="*/ 0 h 64"/>
                  <a:gd name="T2" fmla="*/ 3 w 120"/>
                  <a:gd name="T3" fmla="*/ 1 h 64"/>
                  <a:gd name="T4" fmla="*/ 13 w 120"/>
                  <a:gd name="T5" fmla="*/ 4 h 64"/>
                  <a:gd name="T6" fmla="*/ 26 w 120"/>
                  <a:gd name="T7" fmla="*/ 9 h 64"/>
                  <a:gd name="T8" fmla="*/ 42 w 120"/>
                  <a:gd name="T9" fmla="*/ 13 h 64"/>
                  <a:gd name="T10" fmla="*/ 58 w 120"/>
                  <a:gd name="T11" fmla="*/ 18 h 64"/>
                  <a:gd name="T12" fmla="*/ 72 w 120"/>
                  <a:gd name="T13" fmla="*/ 23 h 64"/>
                  <a:gd name="T14" fmla="*/ 84 w 120"/>
                  <a:gd name="T15" fmla="*/ 28 h 64"/>
                  <a:gd name="T16" fmla="*/ 90 w 120"/>
                  <a:gd name="T17" fmla="*/ 30 h 64"/>
                  <a:gd name="T18" fmla="*/ 99 w 120"/>
                  <a:gd name="T19" fmla="*/ 38 h 64"/>
                  <a:gd name="T20" fmla="*/ 110 w 120"/>
                  <a:gd name="T21" fmla="*/ 48 h 64"/>
                  <a:gd name="T22" fmla="*/ 118 w 120"/>
                  <a:gd name="T23" fmla="*/ 59 h 64"/>
                  <a:gd name="T24" fmla="*/ 120 w 120"/>
                  <a:gd name="T25" fmla="*/ 64 h 64"/>
                  <a:gd name="T26" fmla="*/ 117 w 120"/>
                  <a:gd name="T27" fmla="*/ 64 h 64"/>
                  <a:gd name="T28" fmla="*/ 111 w 120"/>
                  <a:gd name="T29" fmla="*/ 62 h 64"/>
                  <a:gd name="T30" fmla="*/ 102 w 120"/>
                  <a:gd name="T31" fmla="*/ 58 h 64"/>
                  <a:gd name="T32" fmla="*/ 93 w 120"/>
                  <a:gd name="T33" fmla="*/ 54 h 64"/>
                  <a:gd name="T34" fmla="*/ 83 w 120"/>
                  <a:gd name="T35" fmla="*/ 50 h 64"/>
                  <a:gd name="T36" fmla="*/ 71 w 120"/>
                  <a:gd name="T37" fmla="*/ 44 h 64"/>
                  <a:gd name="T38" fmla="*/ 60 w 120"/>
                  <a:gd name="T39" fmla="*/ 39 h 64"/>
                  <a:gd name="T40" fmla="*/ 50 w 120"/>
                  <a:gd name="T41" fmla="*/ 34 h 64"/>
                  <a:gd name="T42" fmla="*/ 41 w 120"/>
                  <a:gd name="T43" fmla="*/ 29 h 64"/>
                  <a:gd name="T44" fmla="*/ 32 w 120"/>
                  <a:gd name="T45" fmla="*/ 24 h 64"/>
                  <a:gd name="T46" fmla="*/ 24 w 120"/>
                  <a:gd name="T47" fmla="*/ 18 h 64"/>
                  <a:gd name="T48" fmla="*/ 17 w 120"/>
                  <a:gd name="T49" fmla="*/ 13 h 64"/>
                  <a:gd name="T50" fmla="*/ 9 w 120"/>
                  <a:gd name="T51" fmla="*/ 7 h 64"/>
                  <a:gd name="T52" fmla="*/ 4 w 120"/>
                  <a:gd name="T53" fmla="*/ 4 h 64"/>
                  <a:gd name="T54" fmla="*/ 1 w 120"/>
                  <a:gd name="T55" fmla="*/ 1 h 64"/>
                  <a:gd name="T56" fmla="*/ 0 w 120"/>
                  <a:gd name="T5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64">
                    <a:moveTo>
                      <a:pt x="0" y="0"/>
                    </a:moveTo>
                    <a:lnTo>
                      <a:pt x="3" y="1"/>
                    </a:lnTo>
                    <a:lnTo>
                      <a:pt x="13" y="4"/>
                    </a:lnTo>
                    <a:lnTo>
                      <a:pt x="26" y="9"/>
                    </a:lnTo>
                    <a:lnTo>
                      <a:pt x="42" y="13"/>
                    </a:lnTo>
                    <a:lnTo>
                      <a:pt x="58" y="18"/>
                    </a:lnTo>
                    <a:lnTo>
                      <a:pt x="72" y="23"/>
                    </a:lnTo>
                    <a:lnTo>
                      <a:pt x="84" y="28"/>
                    </a:lnTo>
                    <a:lnTo>
                      <a:pt x="90" y="30"/>
                    </a:lnTo>
                    <a:lnTo>
                      <a:pt x="99" y="38"/>
                    </a:lnTo>
                    <a:lnTo>
                      <a:pt x="110" y="48"/>
                    </a:lnTo>
                    <a:lnTo>
                      <a:pt x="118" y="59"/>
                    </a:lnTo>
                    <a:lnTo>
                      <a:pt x="120" y="64"/>
                    </a:lnTo>
                    <a:lnTo>
                      <a:pt x="117" y="64"/>
                    </a:lnTo>
                    <a:lnTo>
                      <a:pt x="111" y="62"/>
                    </a:lnTo>
                    <a:lnTo>
                      <a:pt x="102" y="58"/>
                    </a:lnTo>
                    <a:lnTo>
                      <a:pt x="93" y="54"/>
                    </a:lnTo>
                    <a:lnTo>
                      <a:pt x="83" y="50"/>
                    </a:lnTo>
                    <a:lnTo>
                      <a:pt x="71" y="44"/>
                    </a:lnTo>
                    <a:lnTo>
                      <a:pt x="60" y="39"/>
                    </a:lnTo>
                    <a:lnTo>
                      <a:pt x="50" y="34"/>
                    </a:lnTo>
                    <a:lnTo>
                      <a:pt x="41" y="29"/>
                    </a:lnTo>
                    <a:lnTo>
                      <a:pt x="32" y="24"/>
                    </a:lnTo>
                    <a:lnTo>
                      <a:pt x="24" y="18"/>
                    </a:lnTo>
                    <a:lnTo>
                      <a:pt x="17" y="13"/>
                    </a:lnTo>
                    <a:lnTo>
                      <a:pt x="9" y="7"/>
                    </a:lnTo>
                    <a:lnTo>
                      <a:pt x="4" y="4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0" name="Freeform 212"/>
              <p:cNvSpPr>
                <a:spLocks/>
              </p:cNvSpPr>
              <p:nvPr/>
            </p:nvSpPr>
            <p:spPr bwMode="auto">
              <a:xfrm>
                <a:off x="3206" y="1491"/>
                <a:ext cx="16" cy="16"/>
              </a:xfrm>
              <a:custGeom>
                <a:avLst/>
                <a:gdLst>
                  <a:gd name="T0" fmla="*/ 82 w 82"/>
                  <a:gd name="T1" fmla="*/ 0 h 84"/>
                  <a:gd name="T2" fmla="*/ 81 w 82"/>
                  <a:gd name="T3" fmla="*/ 0 h 84"/>
                  <a:gd name="T4" fmla="*/ 77 w 82"/>
                  <a:gd name="T5" fmla="*/ 2 h 84"/>
                  <a:gd name="T6" fmla="*/ 72 w 82"/>
                  <a:gd name="T7" fmla="*/ 4 h 84"/>
                  <a:gd name="T8" fmla="*/ 66 w 82"/>
                  <a:gd name="T9" fmla="*/ 7 h 84"/>
                  <a:gd name="T10" fmla="*/ 59 w 82"/>
                  <a:gd name="T11" fmla="*/ 10 h 84"/>
                  <a:gd name="T12" fmla="*/ 53 w 82"/>
                  <a:gd name="T13" fmla="*/ 13 h 84"/>
                  <a:gd name="T14" fmla="*/ 46 w 82"/>
                  <a:gd name="T15" fmla="*/ 18 h 84"/>
                  <a:gd name="T16" fmla="*/ 41 w 82"/>
                  <a:gd name="T17" fmla="*/ 22 h 84"/>
                  <a:gd name="T18" fmla="*/ 34 w 82"/>
                  <a:gd name="T19" fmla="*/ 29 h 84"/>
                  <a:gd name="T20" fmla="*/ 26 w 82"/>
                  <a:gd name="T21" fmla="*/ 39 h 84"/>
                  <a:gd name="T22" fmla="*/ 19 w 82"/>
                  <a:gd name="T23" fmla="*/ 49 h 84"/>
                  <a:gd name="T24" fmla="*/ 13 w 82"/>
                  <a:gd name="T25" fmla="*/ 59 h 84"/>
                  <a:gd name="T26" fmla="*/ 8 w 82"/>
                  <a:gd name="T27" fmla="*/ 69 h 84"/>
                  <a:gd name="T28" fmla="*/ 3 w 82"/>
                  <a:gd name="T29" fmla="*/ 77 h 84"/>
                  <a:gd name="T30" fmla="*/ 1 w 82"/>
                  <a:gd name="T31" fmla="*/ 82 h 84"/>
                  <a:gd name="T32" fmla="*/ 0 w 82"/>
                  <a:gd name="T33" fmla="*/ 84 h 84"/>
                  <a:gd name="T34" fmla="*/ 1 w 82"/>
                  <a:gd name="T35" fmla="*/ 83 h 84"/>
                  <a:gd name="T36" fmla="*/ 5 w 82"/>
                  <a:gd name="T37" fmla="*/ 77 h 84"/>
                  <a:gd name="T38" fmla="*/ 8 w 82"/>
                  <a:gd name="T39" fmla="*/ 71 h 84"/>
                  <a:gd name="T40" fmla="*/ 14 w 82"/>
                  <a:gd name="T41" fmla="*/ 61 h 84"/>
                  <a:gd name="T42" fmla="*/ 22 w 82"/>
                  <a:gd name="T43" fmla="*/ 52 h 84"/>
                  <a:gd name="T44" fmla="*/ 29 w 82"/>
                  <a:gd name="T45" fmla="*/ 42 h 84"/>
                  <a:gd name="T46" fmla="*/ 35 w 82"/>
                  <a:gd name="T47" fmla="*/ 34 h 84"/>
                  <a:gd name="T48" fmla="*/ 42 w 82"/>
                  <a:gd name="T49" fmla="*/ 26 h 84"/>
                  <a:gd name="T50" fmla="*/ 46 w 82"/>
                  <a:gd name="T51" fmla="*/ 23 h 84"/>
                  <a:gd name="T52" fmla="*/ 52 w 82"/>
                  <a:gd name="T53" fmla="*/ 19 h 84"/>
                  <a:gd name="T54" fmla="*/ 59 w 82"/>
                  <a:gd name="T55" fmla="*/ 14 h 84"/>
                  <a:gd name="T56" fmla="*/ 65 w 82"/>
                  <a:gd name="T57" fmla="*/ 11 h 84"/>
                  <a:gd name="T58" fmla="*/ 71 w 82"/>
                  <a:gd name="T59" fmla="*/ 6 h 84"/>
                  <a:gd name="T60" fmla="*/ 77 w 82"/>
                  <a:gd name="T61" fmla="*/ 4 h 84"/>
                  <a:gd name="T62" fmla="*/ 81 w 82"/>
                  <a:gd name="T63" fmla="*/ 1 h 84"/>
                  <a:gd name="T64" fmla="*/ 82 w 82"/>
                  <a:gd name="T6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84">
                    <a:moveTo>
                      <a:pt x="82" y="0"/>
                    </a:moveTo>
                    <a:lnTo>
                      <a:pt x="81" y="0"/>
                    </a:lnTo>
                    <a:lnTo>
                      <a:pt x="77" y="2"/>
                    </a:lnTo>
                    <a:lnTo>
                      <a:pt x="72" y="4"/>
                    </a:lnTo>
                    <a:lnTo>
                      <a:pt x="66" y="7"/>
                    </a:lnTo>
                    <a:lnTo>
                      <a:pt x="59" y="10"/>
                    </a:lnTo>
                    <a:lnTo>
                      <a:pt x="53" y="13"/>
                    </a:lnTo>
                    <a:lnTo>
                      <a:pt x="46" y="18"/>
                    </a:lnTo>
                    <a:lnTo>
                      <a:pt x="41" y="22"/>
                    </a:lnTo>
                    <a:lnTo>
                      <a:pt x="34" y="29"/>
                    </a:lnTo>
                    <a:lnTo>
                      <a:pt x="26" y="39"/>
                    </a:lnTo>
                    <a:lnTo>
                      <a:pt x="19" y="49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0" y="84"/>
                    </a:lnTo>
                    <a:lnTo>
                      <a:pt x="1" y="83"/>
                    </a:lnTo>
                    <a:lnTo>
                      <a:pt x="5" y="77"/>
                    </a:lnTo>
                    <a:lnTo>
                      <a:pt x="8" y="71"/>
                    </a:lnTo>
                    <a:lnTo>
                      <a:pt x="14" y="61"/>
                    </a:lnTo>
                    <a:lnTo>
                      <a:pt x="22" y="52"/>
                    </a:lnTo>
                    <a:lnTo>
                      <a:pt x="29" y="42"/>
                    </a:lnTo>
                    <a:lnTo>
                      <a:pt x="35" y="34"/>
                    </a:lnTo>
                    <a:lnTo>
                      <a:pt x="42" y="26"/>
                    </a:lnTo>
                    <a:lnTo>
                      <a:pt x="46" y="23"/>
                    </a:lnTo>
                    <a:lnTo>
                      <a:pt x="52" y="19"/>
                    </a:lnTo>
                    <a:lnTo>
                      <a:pt x="59" y="14"/>
                    </a:lnTo>
                    <a:lnTo>
                      <a:pt x="65" y="11"/>
                    </a:lnTo>
                    <a:lnTo>
                      <a:pt x="71" y="6"/>
                    </a:lnTo>
                    <a:lnTo>
                      <a:pt x="77" y="4"/>
                    </a:lnTo>
                    <a:lnTo>
                      <a:pt x="81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1" name="Freeform 213"/>
              <p:cNvSpPr>
                <a:spLocks/>
              </p:cNvSpPr>
              <p:nvPr/>
            </p:nvSpPr>
            <p:spPr bwMode="auto">
              <a:xfrm>
                <a:off x="3211" y="1520"/>
                <a:ext cx="21" cy="36"/>
              </a:xfrm>
              <a:custGeom>
                <a:avLst/>
                <a:gdLst>
                  <a:gd name="T0" fmla="*/ 107 w 108"/>
                  <a:gd name="T1" fmla="*/ 39 h 179"/>
                  <a:gd name="T2" fmla="*/ 100 w 108"/>
                  <a:gd name="T3" fmla="*/ 35 h 179"/>
                  <a:gd name="T4" fmla="*/ 93 w 108"/>
                  <a:gd name="T5" fmla="*/ 33 h 179"/>
                  <a:gd name="T6" fmla="*/ 90 w 108"/>
                  <a:gd name="T7" fmla="*/ 37 h 179"/>
                  <a:gd name="T8" fmla="*/ 83 w 108"/>
                  <a:gd name="T9" fmla="*/ 39 h 179"/>
                  <a:gd name="T10" fmla="*/ 71 w 108"/>
                  <a:gd name="T11" fmla="*/ 35 h 179"/>
                  <a:gd name="T12" fmla="*/ 63 w 108"/>
                  <a:gd name="T13" fmla="*/ 40 h 179"/>
                  <a:gd name="T14" fmla="*/ 58 w 108"/>
                  <a:gd name="T15" fmla="*/ 50 h 179"/>
                  <a:gd name="T16" fmla="*/ 43 w 108"/>
                  <a:gd name="T17" fmla="*/ 44 h 179"/>
                  <a:gd name="T18" fmla="*/ 47 w 108"/>
                  <a:gd name="T19" fmla="*/ 21 h 179"/>
                  <a:gd name="T20" fmla="*/ 42 w 108"/>
                  <a:gd name="T21" fmla="*/ 11 h 179"/>
                  <a:gd name="T22" fmla="*/ 31 w 108"/>
                  <a:gd name="T23" fmla="*/ 0 h 179"/>
                  <a:gd name="T24" fmla="*/ 14 w 108"/>
                  <a:gd name="T25" fmla="*/ 4 h 179"/>
                  <a:gd name="T26" fmla="*/ 3 w 108"/>
                  <a:gd name="T27" fmla="*/ 21 h 179"/>
                  <a:gd name="T28" fmla="*/ 0 w 108"/>
                  <a:gd name="T29" fmla="*/ 52 h 179"/>
                  <a:gd name="T30" fmla="*/ 8 w 108"/>
                  <a:gd name="T31" fmla="*/ 72 h 179"/>
                  <a:gd name="T32" fmla="*/ 7 w 108"/>
                  <a:gd name="T33" fmla="*/ 84 h 179"/>
                  <a:gd name="T34" fmla="*/ 5 w 108"/>
                  <a:gd name="T35" fmla="*/ 88 h 179"/>
                  <a:gd name="T36" fmla="*/ 2 w 108"/>
                  <a:gd name="T37" fmla="*/ 105 h 179"/>
                  <a:gd name="T38" fmla="*/ 5 w 108"/>
                  <a:gd name="T39" fmla="*/ 120 h 179"/>
                  <a:gd name="T40" fmla="*/ 20 w 108"/>
                  <a:gd name="T41" fmla="*/ 139 h 179"/>
                  <a:gd name="T42" fmla="*/ 40 w 108"/>
                  <a:gd name="T43" fmla="*/ 161 h 179"/>
                  <a:gd name="T44" fmla="*/ 55 w 108"/>
                  <a:gd name="T45" fmla="*/ 177 h 179"/>
                  <a:gd name="T46" fmla="*/ 60 w 108"/>
                  <a:gd name="T47" fmla="*/ 177 h 179"/>
                  <a:gd name="T48" fmla="*/ 65 w 108"/>
                  <a:gd name="T49" fmla="*/ 156 h 179"/>
                  <a:gd name="T50" fmla="*/ 69 w 108"/>
                  <a:gd name="T51" fmla="*/ 143 h 179"/>
                  <a:gd name="T52" fmla="*/ 81 w 108"/>
                  <a:gd name="T53" fmla="*/ 123 h 179"/>
                  <a:gd name="T54" fmla="*/ 88 w 108"/>
                  <a:gd name="T55" fmla="*/ 113 h 179"/>
                  <a:gd name="T56" fmla="*/ 93 w 108"/>
                  <a:gd name="T57" fmla="*/ 98 h 179"/>
                  <a:gd name="T58" fmla="*/ 90 w 108"/>
                  <a:gd name="T59" fmla="*/ 81 h 179"/>
                  <a:gd name="T60" fmla="*/ 95 w 108"/>
                  <a:gd name="T61" fmla="*/ 67 h 179"/>
                  <a:gd name="T62" fmla="*/ 106 w 108"/>
                  <a:gd name="T63" fmla="*/ 57 h 179"/>
                  <a:gd name="T64" fmla="*/ 108 w 108"/>
                  <a:gd name="T65" fmla="*/ 4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179">
                    <a:moveTo>
                      <a:pt x="108" y="40"/>
                    </a:moveTo>
                    <a:lnTo>
                      <a:pt x="107" y="39"/>
                    </a:lnTo>
                    <a:lnTo>
                      <a:pt x="105" y="38"/>
                    </a:lnTo>
                    <a:lnTo>
                      <a:pt x="100" y="35"/>
                    </a:lnTo>
                    <a:lnTo>
                      <a:pt x="94" y="32"/>
                    </a:lnTo>
                    <a:lnTo>
                      <a:pt x="93" y="33"/>
                    </a:lnTo>
                    <a:lnTo>
                      <a:pt x="92" y="35"/>
                    </a:lnTo>
                    <a:lnTo>
                      <a:pt x="90" y="37"/>
                    </a:lnTo>
                    <a:lnTo>
                      <a:pt x="89" y="38"/>
                    </a:lnTo>
                    <a:lnTo>
                      <a:pt x="83" y="39"/>
                    </a:lnTo>
                    <a:lnTo>
                      <a:pt x="76" y="37"/>
                    </a:lnTo>
                    <a:lnTo>
                      <a:pt x="71" y="35"/>
                    </a:lnTo>
                    <a:lnTo>
                      <a:pt x="66" y="37"/>
                    </a:lnTo>
                    <a:lnTo>
                      <a:pt x="63" y="40"/>
                    </a:lnTo>
                    <a:lnTo>
                      <a:pt x="59" y="46"/>
                    </a:lnTo>
                    <a:lnTo>
                      <a:pt x="58" y="50"/>
                    </a:lnTo>
                    <a:lnTo>
                      <a:pt x="57" y="52"/>
                    </a:lnTo>
                    <a:lnTo>
                      <a:pt x="43" y="44"/>
                    </a:lnTo>
                    <a:lnTo>
                      <a:pt x="48" y="25"/>
                    </a:lnTo>
                    <a:lnTo>
                      <a:pt x="47" y="21"/>
                    </a:lnTo>
                    <a:lnTo>
                      <a:pt x="46" y="16"/>
                    </a:lnTo>
                    <a:lnTo>
                      <a:pt x="42" y="11"/>
                    </a:lnTo>
                    <a:lnTo>
                      <a:pt x="38" y="5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4" y="4"/>
                    </a:lnTo>
                    <a:lnTo>
                      <a:pt x="8" y="10"/>
                    </a:lnTo>
                    <a:lnTo>
                      <a:pt x="3" y="21"/>
                    </a:lnTo>
                    <a:lnTo>
                      <a:pt x="1" y="37"/>
                    </a:lnTo>
                    <a:lnTo>
                      <a:pt x="0" y="52"/>
                    </a:lnTo>
                    <a:lnTo>
                      <a:pt x="3" y="63"/>
                    </a:lnTo>
                    <a:lnTo>
                      <a:pt x="8" y="72"/>
                    </a:lnTo>
                    <a:lnTo>
                      <a:pt x="8" y="79"/>
                    </a:lnTo>
                    <a:lnTo>
                      <a:pt x="7" y="84"/>
                    </a:lnTo>
                    <a:lnTo>
                      <a:pt x="6" y="86"/>
                    </a:lnTo>
                    <a:lnTo>
                      <a:pt x="5" y="88"/>
                    </a:lnTo>
                    <a:lnTo>
                      <a:pt x="3" y="96"/>
                    </a:lnTo>
                    <a:lnTo>
                      <a:pt x="2" y="105"/>
                    </a:lnTo>
                    <a:lnTo>
                      <a:pt x="2" y="114"/>
                    </a:lnTo>
                    <a:lnTo>
                      <a:pt x="5" y="120"/>
                    </a:lnTo>
                    <a:lnTo>
                      <a:pt x="12" y="128"/>
                    </a:lnTo>
                    <a:lnTo>
                      <a:pt x="20" y="139"/>
                    </a:lnTo>
                    <a:lnTo>
                      <a:pt x="30" y="150"/>
                    </a:lnTo>
                    <a:lnTo>
                      <a:pt x="40" y="161"/>
                    </a:lnTo>
                    <a:lnTo>
                      <a:pt x="48" y="169"/>
                    </a:lnTo>
                    <a:lnTo>
                      <a:pt x="55" y="177"/>
                    </a:lnTo>
                    <a:lnTo>
                      <a:pt x="58" y="179"/>
                    </a:lnTo>
                    <a:lnTo>
                      <a:pt x="60" y="177"/>
                    </a:lnTo>
                    <a:lnTo>
                      <a:pt x="64" y="167"/>
                    </a:lnTo>
                    <a:lnTo>
                      <a:pt x="65" y="156"/>
                    </a:lnTo>
                    <a:lnTo>
                      <a:pt x="66" y="149"/>
                    </a:lnTo>
                    <a:lnTo>
                      <a:pt x="69" y="143"/>
                    </a:lnTo>
                    <a:lnTo>
                      <a:pt x="75" y="133"/>
                    </a:lnTo>
                    <a:lnTo>
                      <a:pt x="81" y="123"/>
                    </a:lnTo>
                    <a:lnTo>
                      <a:pt x="85" y="117"/>
                    </a:lnTo>
                    <a:lnTo>
                      <a:pt x="88" y="113"/>
                    </a:lnTo>
                    <a:lnTo>
                      <a:pt x="92" y="105"/>
                    </a:lnTo>
                    <a:lnTo>
                      <a:pt x="93" y="98"/>
                    </a:lnTo>
                    <a:lnTo>
                      <a:pt x="92" y="90"/>
                    </a:lnTo>
                    <a:lnTo>
                      <a:pt x="90" y="81"/>
                    </a:lnTo>
                    <a:lnTo>
                      <a:pt x="92" y="74"/>
                    </a:lnTo>
                    <a:lnTo>
                      <a:pt x="95" y="67"/>
                    </a:lnTo>
                    <a:lnTo>
                      <a:pt x="101" y="63"/>
                    </a:lnTo>
                    <a:lnTo>
                      <a:pt x="106" y="57"/>
                    </a:lnTo>
                    <a:lnTo>
                      <a:pt x="108" y="50"/>
                    </a:lnTo>
                    <a:lnTo>
                      <a:pt x="108" y="43"/>
                    </a:lnTo>
                    <a:lnTo>
                      <a:pt x="108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2" name="Freeform 214"/>
              <p:cNvSpPr>
                <a:spLocks/>
              </p:cNvSpPr>
              <p:nvPr/>
            </p:nvSpPr>
            <p:spPr bwMode="auto">
              <a:xfrm>
                <a:off x="3213" y="1522"/>
                <a:ext cx="5" cy="5"/>
              </a:xfrm>
              <a:custGeom>
                <a:avLst/>
                <a:gdLst>
                  <a:gd name="T0" fmla="*/ 0 w 25"/>
                  <a:gd name="T1" fmla="*/ 10 h 24"/>
                  <a:gd name="T2" fmla="*/ 1 w 25"/>
                  <a:gd name="T3" fmla="*/ 7 h 24"/>
                  <a:gd name="T4" fmla="*/ 4 w 25"/>
                  <a:gd name="T5" fmla="*/ 4 h 24"/>
                  <a:gd name="T6" fmla="*/ 9 w 25"/>
                  <a:gd name="T7" fmla="*/ 0 h 24"/>
                  <a:gd name="T8" fmla="*/ 14 w 25"/>
                  <a:gd name="T9" fmla="*/ 0 h 24"/>
                  <a:gd name="T10" fmla="*/ 18 w 25"/>
                  <a:gd name="T11" fmla="*/ 3 h 24"/>
                  <a:gd name="T12" fmla="*/ 21 w 25"/>
                  <a:gd name="T13" fmla="*/ 5 h 24"/>
                  <a:gd name="T14" fmla="*/ 25 w 25"/>
                  <a:gd name="T15" fmla="*/ 9 h 24"/>
                  <a:gd name="T16" fmla="*/ 25 w 25"/>
                  <a:gd name="T17" fmla="*/ 12 h 24"/>
                  <a:gd name="T18" fmla="*/ 24 w 25"/>
                  <a:gd name="T19" fmla="*/ 17 h 24"/>
                  <a:gd name="T20" fmla="*/ 24 w 25"/>
                  <a:gd name="T21" fmla="*/ 21 h 24"/>
                  <a:gd name="T22" fmla="*/ 24 w 25"/>
                  <a:gd name="T23" fmla="*/ 22 h 24"/>
                  <a:gd name="T24" fmla="*/ 24 w 25"/>
                  <a:gd name="T25" fmla="*/ 23 h 24"/>
                  <a:gd name="T26" fmla="*/ 15 w 25"/>
                  <a:gd name="T27" fmla="*/ 24 h 24"/>
                  <a:gd name="T28" fmla="*/ 18 w 25"/>
                  <a:gd name="T29" fmla="*/ 16 h 24"/>
                  <a:gd name="T30" fmla="*/ 17 w 25"/>
                  <a:gd name="T31" fmla="*/ 16 h 24"/>
                  <a:gd name="T32" fmla="*/ 15 w 25"/>
                  <a:gd name="T33" fmla="*/ 15 h 24"/>
                  <a:gd name="T34" fmla="*/ 12 w 25"/>
                  <a:gd name="T35" fmla="*/ 15 h 24"/>
                  <a:gd name="T36" fmla="*/ 9 w 25"/>
                  <a:gd name="T37" fmla="*/ 17 h 24"/>
                  <a:gd name="T38" fmla="*/ 8 w 25"/>
                  <a:gd name="T39" fmla="*/ 20 h 24"/>
                  <a:gd name="T40" fmla="*/ 6 w 25"/>
                  <a:gd name="T41" fmla="*/ 21 h 24"/>
                  <a:gd name="T42" fmla="*/ 4 w 25"/>
                  <a:gd name="T43" fmla="*/ 22 h 24"/>
                  <a:gd name="T44" fmla="*/ 4 w 25"/>
                  <a:gd name="T45" fmla="*/ 22 h 24"/>
                  <a:gd name="T46" fmla="*/ 4 w 25"/>
                  <a:gd name="T47" fmla="*/ 22 h 24"/>
                  <a:gd name="T48" fmla="*/ 3 w 25"/>
                  <a:gd name="T49" fmla="*/ 21 h 24"/>
                  <a:gd name="T50" fmla="*/ 3 w 25"/>
                  <a:gd name="T51" fmla="*/ 18 h 24"/>
                  <a:gd name="T52" fmla="*/ 6 w 25"/>
                  <a:gd name="T53" fmla="*/ 14 h 24"/>
                  <a:gd name="T54" fmla="*/ 8 w 25"/>
                  <a:gd name="T55" fmla="*/ 10 h 24"/>
                  <a:gd name="T56" fmla="*/ 12 w 25"/>
                  <a:gd name="T57" fmla="*/ 9 h 24"/>
                  <a:gd name="T58" fmla="*/ 13 w 25"/>
                  <a:gd name="T59" fmla="*/ 9 h 24"/>
                  <a:gd name="T60" fmla="*/ 14 w 25"/>
                  <a:gd name="T61" fmla="*/ 9 h 24"/>
                  <a:gd name="T62" fmla="*/ 13 w 25"/>
                  <a:gd name="T63" fmla="*/ 9 h 24"/>
                  <a:gd name="T64" fmla="*/ 9 w 25"/>
                  <a:gd name="T65" fmla="*/ 7 h 24"/>
                  <a:gd name="T66" fmla="*/ 4 w 25"/>
                  <a:gd name="T67" fmla="*/ 9 h 24"/>
                  <a:gd name="T68" fmla="*/ 0 w 25"/>
                  <a:gd name="T6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24">
                    <a:moveTo>
                      <a:pt x="0" y="10"/>
                    </a:moveTo>
                    <a:lnTo>
                      <a:pt x="1" y="7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3"/>
                    </a:lnTo>
                    <a:lnTo>
                      <a:pt x="21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15" y="24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3" y="18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3" name="Freeform 215"/>
              <p:cNvSpPr>
                <a:spLocks/>
              </p:cNvSpPr>
              <p:nvPr/>
            </p:nvSpPr>
            <p:spPr bwMode="auto">
              <a:xfrm>
                <a:off x="3234" y="1541"/>
                <a:ext cx="6" cy="6"/>
              </a:xfrm>
              <a:custGeom>
                <a:avLst/>
                <a:gdLst>
                  <a:gd name="T0" fmla="*/ 0 w 27"/>
                  <a:gd name="T1" fmla="*/ 16 h 29"/>
                  <a:gd name="T2" fmla="*/ 1 w 27"/>
                  <a:gd name="T3" fmla="*/ 15 h 29"/>
                  <a:gd name="T4" fmla="*/ 4 w 27"/>
                  <a:gd name="T5" fmla="*/ 13 h 29"/>
                  <a:gd name="T6" fmla="*/ 6 w 27"/>
                  <a:gd name="T7" fmla="*/ 12 h 29"/>
                  <a:gd name="T8" fmla="*/ 10 w 27"/>
                  <a:gd name="T9" fmla="*/ 13 h 29"/>
                  <a:gd name="T10" fmla="*/ 13 w 27"/>
                  <a:gd name="T11" fmla="*/ 15 h 29"/>
                  <a:gd name="T12" fmla="*/ 16 w 27"/>
                  <a:gd name="T13" fmla="*/ 16 h 29"/>
                  <a:gd name="T14" fmla="*/ 18 w 27"/>
                  <a:gd name="T15" fmla="*/ 17 h 29"/>
                  <a:gd name="T16" fmla="*/ 19 w 27"/>
                  <a:gd name="T17" fmla="*/ 17 h 29"/>
                  <a:gd name="T18" fmla="*/ 21 w 27"/>
                  <a:gd name="T19" fmla="*/ 16 h 29"/>
                  <a:gd name="T20" fmla="*/ 22 w 27"/>
                  <a:gd name="T21" fmla="*/ 13 h 29"/>
                  <a:gd name="T22" fmla="*/ 23 w 27"/>
                  <a:gd name="T23" fmla="*/ 10 h 29"/>
                  <a:gd name="T24" fmla="*/ 23 w 27"/>
                  <a:gd name="T25" fmla="*/ 7 h 29"/>
                  <a:gd name="T26" fmla="*/ 23 w 27"/>
                  <a:gd name="T27" fmla="*/ 5 h 29"/>
                  <a:gd name="T28" fmla="*/ 24 w 27"/>
                  <a:gd name="T29" fmla="*/ 3 h 29"/>
                  <a:gd name="T30" fmla="*/ 25 w 27"/>
                  <a:gd name="T31" fmla="*/ 1 h 29"/>
                  <a:gd name="T32" fmla="*/ 27 w 27"/>
                  <a:gd name="T33" fmla="*/ 0 h 29"/>
                  <a:gd name="T34" fmla="*/ 25 w 27"/>
                  <a:gd name="T35" fmla="*/ 27 h 29"/>
                  <a:gd name="T36" fmla="*/ 25 w 27"/>
                  <a:gd name="T37" fmla="*/ 27 h 29"/>
                  <a:gd name="T38" fmla="*/ 24 w 27"/>
                  <a:gd name="T39" fmla="*/ 28 h 29"/>
                  <a:gd name="T40" fmla="*/ 22 w 27"/>
                  <a:gd name="T41" fmla="*/ 29 h 29"/>
                  <a:gd name="T42" fmla="*/ 19 w 27"/>
                  <a:gd name="T43" fmla="*/ 29 h 29"/>
                  <a:gd name="T44" fmla="*/ 17 w 27"/>
                  <a:gd name="T45" fmla="*/ 27 h 29"/>
                  <a:gd name="T46" fmla="*/ 13 w 27"/>
                  <a:gd name="T47" fmla="*/ 24 h 29"/>
                  <a:gd name="T48" fmla="*/ 10 w 27"/>
                  <a:gd name="T49" fmla="*/ 22 h 29"/>
                  <a:gd name="T50" fmla="*/ 5 w 27"/>
                  <a:gd name="T51" fmla="*/ 22 h 29"/>
                  <a:gd name="T52" fmla="*/ 3 w 27"/>
                  <a:gd name="T53" fmla="*/ 22 h 29"/>
                  <a:gd name="T54" fmla="*/ 1 w 27"/>
                  <a:gd name="T55" fmla="*/ 19 h 29"/>
                  <a:gd name="T56" fmla="*/ 0 w 27"/>
                  <a:gd name="T57" fmla="*/ 17 h 29"/>
                  <a:gd name="T58" fmla="*/ 0 w 27"/>
                  <a:gd name="T5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29">
                    <a:moveTo>
                      <a:pt x="0" y="16"/>
                    </a:moveTo>
                    <a:lnTo>
                      <a:pt x="1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10" y="13"/>
                    </a:lnTo>
                    <a:lnTo>
                      <a:pt x="13" y="15"/>
                    </a:lnTo>
                    <a:lnTo>
                      <a:pt x="16" y="16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2" y="13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2" y="29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3" y="24"/>
                    </a:lnTo>
                    <a:lnTo>
                      <a:pt x="10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4" name="Freeform 216"/>
              <p:cNvSpPr>
                <a:spLocks/>
              </p:cNvSpPr>
              <p:nvPr/>
            </p:nvSpPr>
            <p:spPr bwMode="auto">
              <a:xfrm>
                <a:off x="3197" y="1536"/>
                <a:ext cx="11" cy="14"/>
              </a:xfrm>
              <a:custGeom>
                <a:avLst/>
                <a:gdLst>
                  <a:gd name="T0" fmla="*/ 11 w 54"/>
                  <a:gd name="T1" fmla="*/ 1 h 71"/>
                  <a:gd name="T2" fmla="*/ 14 w 54"/>
                  <a:gd name="T3" fmla="*/ 1 h 71"/>
                  <a:gd name="T4" fmla="*/ 22 w 54"/>
                  <a:gd name="T5" fmla="*/ 2 h 71"/>
                  <a:gd name="T6" fmla="*/ 31 w 54"/>
                  <a:gd name="T7" fmla="*/ 2 h 71"/>
                  <a:gd name="T8" fmla="*/ 39 w 54"/>
                  <a:gd name="T9" fmla="*/ 1 h 71"/>
                  <a:gd name="T10" fmla="*/ 43 w 54"/>
                  <a:gd name="T11" fmla="*/ 0 h 71"/>
                  <a:gd name="T12" fmla="*/ 48 w 54"/>
                  <a:gd name="T13" fmla="*/ 0 h 71"/>
                  <a:gd name="T14" fmla="*/ 51 w 54"/>
                  <a:gd name="T15" fmla="*/ 4 h 71"/>
                  <a:gd name="T16" fmla="*/ 49 w 54"/>
                  <a:gd name="T17" fmla="*/ 11 h 71"/>
                  <a:gd name="T18" fmla="*/ 48 w 54"/>
                  <a:gd name="T19" fmla="*/ 21 h 71"/>
                  <a:gd name="T20" fmla="*/ 48 w 54"/>
                  <a:gd name="T21" fmla="*/ 30 h 71"/>
                  <a:gd name="T22" fmla="*/ 49 w 54"/>
                  <a:gd name="T23" fmla="*/ 39 h 71"/>
                  <a:gd name="T24" fmla="*/ 52 w 54"/>
                  <a:gd name="T25" fmla="*/ 46 h 71"/>
                  <a:gd name="T26" fmla="*/ 54 w 54"/>
                  <a:gd name="T27" fmla="*/ 53 h 71"/>
                  <a:gd name="T28" fmla="*/ 54 w 54"/>
                  <a:gd name="T29" fmla="*/ 62 h 71"/>
                  <a:gd name="T30" fmla="*/ 54 w 54"/>
                  <a:gd name="T31" fmla="*/ 69 h 71"/>
                  <a:gd name="T32" fmla="*/ 54 w 54"/>
                  <a:gd name="T33" fmla="*/ 71 h 71"/>
                  <a:gd name="T34" fmla="*/ 0 w 54"/>
                  <a:gd name="T35" fmla="*/ 28 h 71"/>
                  <a:gd name="T36" fmla="*/ 11 w 54"/>
                  <a:gd name="T37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71">
                    <a:moveTo>
                      <a:pt x="11" y="1"/>
                    </a:moveTo>
                    <a:lnTo>
                      <a:pt x="14" y="1"/>
                    </a:lnTo>
                    <a:lnTo>
                      <a:pt x="22" y="2"/>
                    </a:lnTo>
                    <a:lnTo>
                      <a:pt x="31" y="2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1" y="4"/>
                    </a:lnTo>
                    <a:lnTo>
                      <a:pt x="49" y="11"/>
                    </a:lnTo>
                    <a:lnTo>
                      <a:pt x="48" y="21"/>
                    </a:lnTo>
                    <a:lnTo>
                      <a:pt x="48" y="30"/>
                    </a:lnTo>
                    <a:lnTo>
                      <a:pt x="49" y="39"/>
                    </a:lnTo>
                    <a:lnTo>
                      <a:pt x="52" y="46"/>
                    </a:lnTo>
                    <a:lnTo>
                      <a:pt x="54" y="53"/>
                    </a:lnTo>
                    <a:lnTo>
                      <a:pt x="54" y="62"/>
                    </a:lnTo>
                    <a:lnTo>
                      <a:pt x="54" y="69"/>
                    </a:lnTo>
                    <a:lnTo>
                      <a:pt x="54" y="71"/>
                    </a:lnTo>
                    <a:lnTo>
                      <a:pt x="0" y="28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5" name="Freeform 217"/>
              <p:cNvSpPr>
                <a:spLocks/>
              </p:cNvSpPr>
              <p:nvPr/>
            </p:nvSpPr>
            <p:spPr bwMode="auto">
              <a:xfrm>
                <a:off x="3155" y="1546"/>
                <a:ext cx="51" cy="41"/>
              </a:xfrm>
              <a:custGeom>
                <a:avLst/>
                <a:gdLst>
                  <a:gd name="T0" fmla="*/ 258 w 258"/>
                  <a:gd name="T1" fmla="*/ 63 h 206"/>
                  <a:gd name="T2" fmla="*/ 236 w 258"/>
                  <a:gd name="T3" fmla="*/ 79 h 206"/>
                  <a:gd name="T4" fmla="*/ 223 w 258"/>
                  <a:gd name="T5" fmla="*/ 71 h 206"/>
                  <a:gd name="T6" fmla="*/ 204 w 258"/>
                  <a:gd name="T7" fmla="*/ 60 h 206"/>
                  <a:gd name="T8" fmla="*/ 186 w 258"/>
                  <a:gd name="T9" fmla="*/ 53 h 206"/>
                  <a:gd name="T10" fmla="*/ 172 w 258"/>
                  <a:gd name="T11" fmla="*/ 50 h 206"/>
                  <a:gd name="T12" fmla="*/ 158 w 258"/>
                  <a:gd name="T13" fmla="*/ 51 h 206"/>
                  <a:gd name="T14" fmla="*/ 148 w 258"/>
                  <a:gd name="T15" fmla="*/ 56 h 206"/>
                  <a:gd name="T16" fmla="*/ 148 w 258"/>
                  <a:gd name="T17" fmla="*/ 66 h 206"/>
                  <a:gd name="T18" fmla="*/ 165 w 258"/>
                  <a:gd name="T19" fmla="*/ 85 h 206"/>
                  <a:gd name="T20" fmla="*/ 186 w 258"/>
                  <a:gd name="T21" fmla="*/ 111 h 206"/>
                  <a:gd name="T22" fmla="*/ 204 w 258"/>
                  <a:gd name="T23" fmla="*/ 141 h 206"/>
                  <a:gd name="T24" fmla="*/ 215 w 258"/>
                  <a:gd name="T25" fmla="*/ 164 h 206"/>
                  <a:gd name="T26" fmla="*/ 215 w 258"/>
                  <a:gd name="T27" fmla="*/ 174 h 206"/>
                  <a:gd name="T28" fmla="*/ 212 w 258"/>
                  <a:gd name="T29" fmla="*/ 181 h 206"/>
                  <a:gd name="T30" fmla="*/ 205 w 258"/>
                  <a:gd name="T31" fmla="*/ 182 h 206"/>
                  <a:gd name="T32" fmla="*/ 190 w 258"/>
                  <a:gd name="T33" fmla="*/ 175 h 206"/>
                  <a:gd name="T34" fmla="*/ 166 w 258"/>
                  <a:gd name="T35" fmla="*/ 157 h 206"/>
                  <a:gd name="T36" fmla="*/ 132 w 258"/>
                  <a:gd name="T37" fmla="*/ 139 h 206"/>
                  <a:gd name="T38" fmla="*/ 96 w 258"/>
                  <a:gd name="T39" fmla="*/ 126 h 206"/>
                  <a:gd name="T40" fmla="*/ 68 w 258"/>
                  <a:gd name="T41" fmla="*/ 118 h 206"/>
                  <a:gd name="T42" fmla="*/ 50 w 258"/>
                  <a:gd name="T43" fmla="*/ 122 h 206"/>
                  <a:gd name="T44" fmla="*/ 46 w 258"/>
                  <a:gd name="T45" fmla="*/ 135 h 206"/>
                  <a:gd name="T46" fmla="*/ 64 w 258"/>
                  <a:gd name="T47" fmla="*/ 147 h 206"/>
                  <a:gd name="T48" fmla="*/ 89 w 258"/>
                  <a:gd name="T49" fmla="*/ 168 h 206"/>
                  <a:gd name="T50" fmla="*/ 114 w 258"/>
                  <a:gd name="T51" fmla="*/ 190 h 206"/>
                  <a:gd name="T52" fmla="*/ 129 w 258"/>
                  <a:gd name="T53" fmla="*/ 205 h 206"/>
                  <a:gd name="T54" fmla="*/ 120 w 258"/>
                  <a:gd name="T55" fmla="*/ 203 h 206"/>
                  <a:gd name="T56" fmla="*/ 91 w 258"/>
                  <a:gd name="T57" fmla="*/ 185 h 206"/>
                  <a:gd name="T58" fmla="*/ 56 w 258"/>
                  <a:gd name="T59" fmla="*/ 162 h 206"/>
                  <a:gd name="T60" fmla="*/ 29 w 258"/>
                  <a:gd name="T61" fmla="*/ 146 h 206"/>
                  <a:gd name="T62" fmla="*/ 15 w 258"/>
                  <a:gd name="T63" fmla="*/ 149 h 206"/>
                  <a:gd name="T64" fmla="*/ 2 w 258"/>
                  <a:gd name="T65" fmla="*/ 167 h 206"/>
                  <a:gd name="T66" fmla="*/ 0 w 258"/>
                  <a:gd name="T67" fmla="*/ 169 h 206"/>
                  <a:gd name="T68" fmla="*/ 2 w 258"/>
                  <a:gd name="T69" fmla="*/ 150 h 206"/>
                  <a:gd name="T70" fmla="*/ 13 w 258"/>
                  <a:gd name="T71" fmla="*/ 130 h 206"/>
                  <a:gd name="T72" fmla="*/ 23 w 258"/>
                  <a:gd name="T73" fmla="*/ 121 h 206"/>
                  <a:gd name="T74" fmla="*/ 35 w 258"/>
                  <a:gd name="T75" fmla="*/ 114 h 206"/>
                  <a:gd name="T76" fmla="*/ 49 w 258"/>
                  <a:gd name="T77" fmla="*/ 106 h 206"/>
                  <a:gd name="T78" fmla="*/ 64 w 258"/>
                  <a:gd name="T79" fmla="*/ 99 h 206"/>
                  <a:gd name="T80" fmla="*/ 77 w 258"/>
                  <a:gd name="T81" fmla="*/ 92 h 206"/>
                  <a:gd name="T82" fmla="*/ 89 w 258"/>
                  <a:gd name="T83" fmla="*/ 85 h 206"/>
                  <a:gd name="T84" fmla="*/ 101 w 258"/>
                  <a:gd name="T85" fmla="*/ 74 h 206"/>
                  <a:gd name="T86" fmla="*/ 113 w 258"/>
                  <a:gd name="T87" fmla="*/ 59 h 206"/>
                  <a:gd name="T88" fmla="*/ 126 w 258"/>
                  <a:gd name="T89" fmla="*/ 47 h 206"/>
                  <a:gd name="T90" fmla="*/ 139 w 258"/>
                  <a:gd name="T91" fmla="*/ 39 h 206"/>
                  <a:gd name="T92" fmla="*/ 152 w 258"/>
                  <a:gd name="T93" fmla="*/ 31 h 206"/>
                  <a:gd name="T94" fmla="*/ 171 w 258"/>
                  <a:gd name="T95" fmla="*/ 19 h 206"/>
                  <a:gd name="T96" fmla="*/ 182 w 258"/>
                  <a:gd name="T97" fmla="*/ 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8" h="206">
                    <a:moveTo>
                      <a:pt x="183" y="0"/>
                    </a:moveTo>
                    <a:lnTo>
                      <a:pt x="258" y="63"/>
                    </a:lnTo>
                    <a:lnTo>
                      <a:pt x="239" y="80"/>
                    </a:lnTo>
                    <a:lnTo>
                      <a:pt x="236" y="79"/>
                    </a:lnTo>
                    <a:lnTo>
                      <a:pt x="231" y="76"/>
                    </a:lnTo>
                    <a:lnTo>
                      <a:pt x="223" y="71"/>
                    </a:lnTo>
                    <a:lnTo>
                      <a:pt x="215" y="66"/>
                    </a:lnTo>
                    <a:lnTo>
                      <a:pt x="204" y="60"/>
                    </a:lnTo>
                    <a:lnTo>
                      <a:pt x="194" y="57"/>
                    </a:lnTo>
                    <a:lnTo>
                      <a:pt x="186" y="53"/>
                    </a:lnTo>
                    <a:lnTo>
                      <a:pt x="178" y="51"/>
                    </a:lnTo>
                    <a:lnTo>
                      <a:pt x="172" y="50"/>
                    </a:lnTo>
                    <a:lnTo>
                      <a:pt x="165" y="50"/>
                    </a:lnTo>
                    <a:lnTo>
                      <a:pt x="158" y="51"/>
                    </a:lnTo>
                    <a:lnTo>
                      <a:pt x="152" y="53"/>
                    </a:lnTo>
                    <a:lnTo>
                      <a:pt x="148" y="56"/>
                    </a:lnTo>
                    <a:lnTo>
                      <a:pt x="146" y="60"/>
                    </a:lnTo>
                    <a:lnTo>
                      <a:pt x="148" y="66"/>
                    </a:lnTo>
                    <a:lnTo>
                      <a:pt x="155" y="74"/>
                    </a:lnTo>
                    <a:lnTo>
                      <a:pt x="165" y="85"/>
                    </a:lnTo>
                    <a:lnTo>
                      <a:pt x="176" y="97"/>
                    </a:lnTo>
                    <a:lnTo>
                      <a:pt x="186" y="111"/>
                    </a:lnTo>
                    <a:lnTo>
                      <a:pt x="195" y="127"/>
                    </a:lnTo>
                    <a:lnTo>
                      <a:pt x="204" y="141"/>
                    </a:lnTo>
                    <a:lnTo>
                      <a:pt x="211" y="153"/>
                    </a:lnTo>
                    <a:lnTo>
                      <a:pt x="215" y="164"/>
                    </a:lnTo>
                    <a:lnTo>
                      <a:pt x="216" y="170"/>
                    </a:lnTo>
                    <a:lnTo>
                      <a:pt x="215" y="174"/>
                    </a:lnTo>
                    <a:lnTo>
                      <a:pt x="213" y="178"/>
                    </a:lnTo>
                    <a:lnTo>
                      <a:pt x="212" y="181"/>
                    </a:lnTo>
                    <a:lnTo>
                      <a:pt x="210" y="182"/>
                    </a:lnTo>
                    <a:lnTo>
                      <a:pt x="205" y="182"/>
                    </a:lnTo>
                    <a:lnTo>
                      <a:pt x="199" y="180"/>
                    </a:lnTo>
                    <a:lnTo>
                      <a:pt x="190" y="175"/>
                    </a:lnTo>
                    <a:lnTo>
                      <a:pt x="180" y="167"/>
                    </a:lnTo>
                    <a:lnTo>
                      <a:pt x="166" y="157"/>
                    </a:lnTo>
                    <a:lnTo>
                      <a:pt x="149" y="147"/>
                    </a:lnTo>
                    <a:lnTo>
                      <a:pt x="132" y="139"/>
                    </a:lnTo>
                    <a:lnTo>
                      <a:pt x="114" y="132"/>
                    </a:lnTo>
                    <a:lnTo>
                      <a:pt x="96" y="126"/>
                    </a:lnTo>
                    <a:lnTo>
                      <a:pt x="82" y="121"/>
                    </a:lnTo>
                    <a:lnTo>
                      <a:pt x="68" y="118"/>
                    </a:lnTo>
                    <a:lnTo>
                      <a:pt x="60" y="118"/>
                    </a:lnTo>
                    <a:lnTo>
                      <a:pt x="50" y="122"/>
                    </a:lnTo>
                    <a:lnTo>
                      <a:pt x="44" y="128"/>
                    </a:lnTo>
                    <a:lnTo>
                      <a:pt x="46" y="135"/>
                    </a:lnTo>
                    <a:lnTo>
                      <a:pt x="54" y="143"/>
                    </a:lnTo>
                    <a:lnTo>
                      <a:pt x="64" y="147"/>
                    </a:lnTo>
                    <a:lnTo>
                      <a:pt x="76" y="157"/>
                    </a:lnTo>
                    <a:lnTo>
                      <a:pt x="89" y="168"/>
                    </a:lnTo>
                    <a:lnTo>
                      <a:pt x="102" y="179"/>
                    </a:lnTo>
                    <a:lnTo>
                      <a:pt x="114" y="190"/>
                    </a:lnTo>
                    <a:lnTo>
                      <a:pt x="124" y="199"/>
                    </a:lnTo>
                    <a:lnTo>
                      <a:pt x="129" y="205"/>
                    </a:lnTo>
                    <a:lnTo>
                      <a:pt x="128" y="206"/>
                    </a:lnTo>
                    <a:lnTo>
                      <a:pt x="120" y="203"/>
                    </a:lnTo>
                    <a:lnTo>
                      <a:pt x="108" y="194"/>
                    </a:lnTo>
                    <a:lnTo>
                      <a:pt x="91" y="185"/>
                    </a:lnTo>
                    <a:lnTo>
                      <a:pt x="75" y="173"/>
                    </a:lnTo>
                    <a:lnTo>
                      <a:pt x="56" y="162"/>
                    </a:lnTo>
                    <a:lnTo>
                      <a:pt x="41" y="153"/>
                    </a:lnTo>
                    <a:lnTo>
                      <a:pt x="29" y="146"/>
                    </a:lnTo>
                    <a:lnTo>
                      <a:pt x="23" y="144"/>
                    </a:lnTo>
                    <a:lnTo>
                      <a:pt x="15" y="149"/>
                    </a:lnTo>
                    <a:lnTo>
                      <a:pt x="8" y="157"/>
                    </a:lnTo>
                    <a:lnTo>
                      <a:pt x="2" y="167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1"/>
                    </a:lnTo>
                    <a:lnTo>
                      <a:pt x="2" y="150"/>
                    </a:lnTo>
                    <a:lnTo>
                      <a:pt x="8" y="136"/>
                    </a:lnTo>
                    <a:lnTo>
                      <a:pt x="13" y="130"/>
                    </a:lnTo>
                    <a:lnTo>
                      <a:pt x="18" y="126"/>
                    </a:lnTo>
                    <a:lnTo>
                      <a:pt x="23" y="121"/>
                    </a:lnTo>
                    <a:lnTo>
                      <a:pt x="29" y="117"/>
                    </a:lnTo>
                    <a:lnTo>
                      <a:pt x="35" y="114"/>
                    </a:lnTo>
                    <a:lnTo>
                      <a:pt x="42" y="110"/>
                    </a:lnTo>
                    <a:lnTo>
                      <a:pt x="49" y="106"/>
                    </a:lnTo>
                    <a:lnTo>
                      <a:pt x="56" y="103"/>
                    </a:lnTo>
                    <a:lnTo>
                      <a:pt x="64" y="99"/>
                    </a:lnTo>
                    <a:lnTo>
                      <a:pt x="71" y="95"/>
                    </a:lnTo>
                    <a:lnTo>
                      <a:pt x="77" y="92"/>
                    </a:lnTo>
                    <a:lnTo>
                      <a:pt x="83" y="88"/>
                    </a:lnTo>
                    <a:lnTo>
                      <a:pt x="89" y="85"/>
                    </a:lnTo>
                    <a:lnTo>
                      <a:pt x="95" y="80"/>
                    </a:lnTo>
                    <a:lnTo>
                      <a:pt x="101" y="74"/>
                    </a:lnTo>
                    <a:lnTo>
                      <a:pt x="107" y="66"/>
                    </a:lnTo>
                    <a:lnTo>
                      <a:pt x="113" y="59"/>
                    </a:lnTo>
                    <a:lnTo>
                      <a:pt x="119" y="53"/>
                    </a:lnTo>
                    <a:lnTo>
                      <a:pt x="126" y="47"/>
                    </a:lnTo>
                    <a:lnTo>
                      <a:pt x="132" y="42"/>
                    </a:lnTo>
                    <a:lnTo>
                      <a:pt x="139" y="39"/>
                    </a:lnTo>
                    <a:lnTo>
                      <a:pt x="146" y="35"/>
                    </a:lnTo>
                    <a:lnTo>
                      <a:pt x="152" y="31"/>
                    </a:lnTo>
                    <a:lnTo>
                      <a:pt x="159" y="28"/>
                    </a:lnTo>
                    <a:lnTo>
                      <a:pt x="171" y="19"/>
                    </a:lnTo>
                    <a:lnTo>
                      <a:pt x="178" y="11"/>
                    </a:lnTo>
                    <a:lnTo>
                      <a:pt x="182" y="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6" name="Freeform 218"/>
              <p:cNvSpPr>
                <a:spLocks/>
              </p:cNvSpPr>
              <p:nvPr/>
            </p:nvSpPr>
            <p:spPr bwMode="auto">
              <a:xfrm>
                <a:off x="3158" y="1586"/>
                <a:ext cx="24" cy="8"/>
              </a:xfrm>
              <a:custGeom>
                <a:avLst/>
                <a:gdLst>
                  <a:gd name="T0" fmla="*/ 0 w 116"/>
                  <a:gd name="T1" fmla="*/ 0 h 39"/>
                  <a:gd name="T2" fmla="*/ 4 w 116"/>
                  <a:gd name="T3" fmla="*/ 0 h 39"/>
                  <a:gd name="T4" fmla="*/ 12 w 116"/>
                  <a:gd name="T5" fmla="*/ 1 h 39"/>
                  <a:gd name="T6" fmla="*/ 24 w 116"/>
                  <a:gd name="T7" fmla="*/ 2 h 39"/>
                  <a:gd name="T8" fmla="*/ 40 w 116"/>
                  <a:gd name="T9" fmla="*/ 4 h 39"/>
                  <a:gd name="T10" fmla="*/ 56 w 116"/>
                  <a:gd name="T11" fmla="*/ 7 h 39"/>
                  <a:gd name="T12" fmla="*/ 71 w 116"/>
                  <a:gd name="T13" fmla="*/ 11 h 39"/>
                  <a:gd name="T14" fmla="*/ 84 w 116"/>
                  <a:gd name="T15" fmla="*/ 15 h 39"/>
                  <a:gd name="T16" fmla="*/ 94 w 116"/>
                  <a:gd name="T17" fmla="*/ 21 h 39"/>
                  <a:gd name="T18" fmla="*/ 109 w 116"/>
                  <a:gd name="T19" fmla="*/ 32 h 39"/>
                  <a:gd name="T20" fmla="*/ 116 w 116"/>
                  <a:gd name="T21" fmla="*/ 37 h 39"/>
                  <a:gd name="T22" fmla="*/ 113 w 116"/>
                  <a:gd name="T23" fmla="*/ 39 h 39"/>
                  <a:gd name="T24" fmla="*/ 99 w 116"/>
                  <a:gd name="T25" fmla="*/ 38 h 39"/>
                  <a:gd name="T26" fmla="*/ 86 w 116"/>
                  <a:gd name="T27" fmla="*/ 35 h 39"/>
                  <a:gd name="T28" fmla="*/ 71 w 116"/>
                  <a:gd name="T29" fmla="*/ 30 h 39"/>
                  <a:gd name="T30" fmla="*/ 54 w 116"/>
                  <a:gd name="T31" fmla="*/ 24 h 39"/>
                  <a:gd name="T32" fmla="*/ 39 w 116"/>
                  <a:gd name="T33" fmla="*/ 17 h 39"/>
                  <a:gd name="T34" fmla="*/ 23 w 116"/>
                  <a:gd name="T35" fmla="*/ 11 h 39"/>
                  <a:gd name="T36" fmla="*/ 11 w 116"/>
                  <a:gd name="T37" fmla="*/ 4 h 39"/>
                  <a:gd name="T38" fmla="*/ 2 w 116"/>
                  <a:gd name="T39" fmla="*/ 1 h 39"/>
                  <a:gd name="T40" fmla="*/ 0 w 116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9">
                    <a:moveTo>
                      <a:pt x="0" y="0"/>
                    </a:moveTo>
                    <a:lnTo>
                      <a:pt x="4" y="0"/>
                    </a:lnTo>
                    <a:lnTo>
                      <a:pt x="12" y="1"/>
                    </a:lnTo>
                    <a:lnTo>
                      <a:pt x="24" y="2"/>
                    </a:lnTo>
                    <a:lnTo>
                      <a:pt x="40" y="4"/>
                    </a:lnTo>
                    <a:lnTo>
                      <a:pt x="56" y="7"/>
                    </a:lnTo>
                    <a:lnTo>
                      <a:pt x="71" y="11"/>
                    </a:lnTo>
                    <a:lnTo>
                      <a:pt x="84" y="15"/>
                    </a:lnTo>
                    <a:lnTo>
                      <a:pt x="94" y="21"/>
                    </a:lnTo>
                    <a:lnTo>
                      <a:pt x="109" y="32"/>
                    </a:lnTo>
                    <a:lnTo>
                      <a:pt x="116" y="37"/>
                    </a:lnTo>
                    <a:lnTo>
                      <a:pt x="113" y="39"/>
                    </a:lnTo>
                    <a:lnTo>
                      <a:pt x="99" y="38"/>
                    </a:lnTo>
                    <a:lnTo>
                      <a:pt x="86" y="35"/>
                    </a:lnTo>
                    <a:lnTo>
                      <a:pt x="71" y="30"/>
                    </a:lnTo>
                    <a:lnTo>
                      <a:pt x="54" y="24"/>
                    </a:lnTo>
                    <a:lnTo>
                      <a:pt x="39" y="17"/>
                    </a:lnTo>
                    <a:lnTo>
                      <a:pt x="23" y="11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7" name="Freeform 219"/>
              <p:cNvSpPr>
                <a:spLocks/>
              </p:cNvSpPr>
              <p:nvPr/>
            </p:nvSpPr>
            <p:spPr bwMode="auto">
              <a:xfrm>
                <a:off x="3156" y="1600"/>
                <a:ext cx="23" cy="29"/>
              </a:xfrm>
              <a:custGeom>
                <a:avLst/>
                <a:gdLst>
                  <a:gd name="T0" fmla="*/ 0 w 115"/>
                  <a:gd name="T1" fmla="*/ 0 h 142"/>
                  <a:gd name="T2" fmla="*/ 0 w 115"/>
                  <a:gd name="T3" fmla="*/ 11 h 142"/>
                  <a:gd name="T4" fmla="*/ 0 w 115"/>
                  <a:gd name="T5" fmla="*/ 39 h 142"/>
                  <a:gd name="T6" fmla="*/ 6 w 115"/>
                  <a:gd name="T7" fmla="*/ 69 h 142"/>
                  <a:gd name="T8" fmla="*/ 22 w 115"/>
                  <a:gd name="T9" fmla="*/ 92 h 142"/>
                  <a:gd name="T10" fmla="*/ 34 w 115"/>
                  <a:gd name="T11" fmla="*/ 100 h 142"/>
                  <a:gd name="T12" fmla="*/ 49 w 115"/>
                  <a:gd name="T13" fmla="*/ 109 h 142"/>
                  <a:gd name="T14" fmla="*/ 63 w 115"/>
                  <a:gd name="T15" fmla="*/ 117 h 142"/>
                  <a:gd name="T16" fmla="*/ 79 w 115"/>
                  <a:gd name="T17" fmla="*/ 124 h 142"/>
                  <a:gd name="T18" fmla="*/ 92 w 115"/>
                  <a:gd name="T19" fmla="*/ 132 h 142"/>
                  <a:gd name="T20" fmla="*/ 103 w 115"/>
                  <a:gd name="T21" fmla="*/ 138 h 142"/>
                  <a:gd name="T22" fmla="*/ 110 w 115"/>
                  <a:gd name="T23" fmla="*/ 141 h 142"/>
                  <a:gd name="T24" fmla="*/ 113 w 115"/>
                  <a:gd name="T25" fmla="*/ 142 h 142"/>
                  <a:gd name="T26" fmla="*/ 113 w 115"/>
                  <a:gd name="T27" fmla="*/ 141 h 142"/>
                  <a:gd name="T28" fmla="*/ 114 w 115"/>
                  <a:gd name="T29" fmla="*/ 138 h 142"/>
                  <a:gd name="T30" fmla="*/ 115 w 115"/>
                  <a:gd name="T31" fmla="*/ 133 h 142"/>
                  <a:gd name="T32" fmla="*/ 115 w 115"/>
                  <a:gd name="T33" fmla="*/ 127 h 142"/>
                  <a:gd name="T34" fmla="*/ 113 w 115"/>
                  <a:gd name="T35" fmla="*/ 120 h 142"/>
                  <a:gd name="T36" fmla="*/ 109 w 115"/>
                  <a:gd name="T37" fmla="*/ 112 h 142"/>
                  <a:gd name="T38" fmla="*/ 101 w 115"/>
                  <a:gd name="T39" fmla="*/ 105 h 142"/>
                  <a:gd name="T40" fmla="*/ 90 w 115"/>
                  <a:gd name="T41" fmla="*/ 97 h 142"/>
                  <a:gd name="T42" fmla="*/ 76 w 115"/>
                  <a:gd name="T43" fmla="*/ 89 h 142"/>
                  <a:gd name="T44" fmla="*/ 64 w 115"/>
                  <a:gd name="T45" fmla="*/ 81 h 142"/>
                  <a:gd name="T46" fmla="*/ 52 w 115"/>
                  <a:gd name="T47" fmla="*/ 74 h 142"/>
                  <a:gd name="T48" fmla="*/ 41 w 115"/>
                  <a:gd name="T49" fmla="*/ 65 h 142"/>
                  <a:gd name="T50" fmla="*/ 33 w 115"/>
                  <a:gd name="T51" fmla="*/ 58 h 142"/>
                  <a:gd name="T52" fmla="*/ 26 w 115"/>
                  <a:gd name="T53" fmla="*/ 51 h 142"/>
                  <a:gd name="T54" fmla="*/ 21 w 115"/>
                  <a:gd name="T55" fmla="*/ 42 h 142"/>
                  <a:gd name="T56" fmla="*/ 20 w 115"/>
                  <a:gd name="T57" fmla="*/ 35 h 142"/>
                  <a:gd name="T58" fmla="*/ 17 w 115"/>
                  <a:gd name="T59" fmla="*/ 22 h 142"/>
                  <a:gd name="T60" fmla="*/ 10 w 115"/>
                  <a:gd name="T61" fmla="*/ 10 h 142"/>
                  <a:gd name="T62" fmla="*/ 4 w 115"/>
                  <a:gd name="T63" fmla="*/ 2 h 142"/>
                  <a:gd name="T64" fmla="*/ 0 w 115"/>
                  <a:gd name="T6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5" h="142">
                    <a:moveTo>
                      <a:pt x="0" y="0"/>
                    </a:moveTo>
                    <a:lnTo>
                      <a:pt x="0" y="11"/>
                    </a:lnTo>
                    <a:lnTo>
                      <a:pt x="0" y="39"/>
                    </a:lnTo>
                    <a:lnTo>
                      <a:pt x="6" y="69"/>
                    </a:lnTo>
                    <a:lnTo>
                      <a:pt x="22" y="92"/>
                    </a:lnTo>
                    <a:lnTo>
                      <a:pt x="34" y="100"/>
                    </a:lnTo>
                    <a:lnTo>
                      <a:pt x="49" y="109"/>
                    </a:lnTo>
                    <a:lnTo>
                      <a:pt x="63" y="117"/>
                    </a:lnTo>
                    <a:lnTo>
                      <a:pt x="79" y="124"/>
                    </a:lnTo>
                    <a:lnTo>
                      <a:pt x="92" y="132"/>
                    </a:lnTo>
                    <a:lnTo>
                      <a:pt x="103" y="138"/>
                    </a:lnTo>
                    <a:lnTo>
                      <a:pt x="110" y="141"/>
                    </a:lnTo>
                    <a:lnTo>
                      <a:pt x="113" y="142"/>
                    </a:lnTo>
                    <a:lnTo>
                      <a:pt x="113" y="141"/>
                    </a:lnTo>
                    <a:lnTo>
                      <a:pt x="114" y="138"/>
                    </a:lnTo>
                    <a:lnTo>
                      <a:pt x="115" y="133"/>
                    </a:lnTo>
                    <a:lnTo>
                      <a:pt x="115" y="127"/>
                    </a:lnTo>
                    <a:lnTo>
                      <a:pt x="113" y="120"/>
                    </a:lnTo>
                    <a:lnTo>
                      <a:pt x="109" y="112"/>
                    </a:lnTo>
                    <a:lnTo>
                      <a:pt x="101" y="105"/>
                    </a:lnTo>
                    <a:lnTo>
                      <a:pt x="90" y="97"/>
                    </a:lnTo>
                    <a:lnTo>
                      <a:pt x="76" y="89"/>
                    </a:lnTo>
                    <a:lnTo>
                      <a:pt x="64" y="81"/>
                    </a:lnTo>
                    <a:lnTo>
                      <a:pt x="52" y="74"/>
                    </a:lnTo>
                    <a:lnTo>
                      <a:pt x="41" y="65"/>
                    </a:lnTo>
                    <a:lnTo>
                      <a:pt x="33" y="58"/>
                    </a:lnTo>
                    <a:lnTo>
                      <a:pt x="26" y="51"/>
                    </a:lnTo>
                    <a:lnTo>
                      <a:pt x="21" y="42"/>
                    </a:lnTo>
                    <a:lnTo>
                      <a:pt x="20" y="35"/>
                    </a:lnTo>
                    <a:lnTo>
                      <a:pt x="17" y="22"/>
                    </a:lnTo>
                    <a:lnTo>
                      <a:pt x="10" y="1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8" name="Freeform 220"/>
              <p:cNvSpPr>
                <a:spLocks/>
              </p:cNvSpPr>
              <p:nvPr/>
            </p:nvSpPr>
            <p:spPr bwMode="auto">
              <a:xfrm>
                <a:off x="3169" y="1636"/>
                <a:ext cx="32" cy="11"/>
              </a:xfrm>
              <a:custGeom>
                <a:avLst/>
                <a:gdLst>
                  <a:gd name="T0" fmla="*/ 0 w 159"/>
                  <a:gd name="T1" fmla="*/ 8 h 54"/>
                  <a:gd name="T2" fmla="*/ 2 w 159"/>
                  <a:gd name="T3" fmla="*/ 7 h 54"/>
                  <a:gd name="T4" fmla="*/ 12 w 159"/>
                  <a:gd name="T5" fmla="*/ 7 h 54"/>
                  <a:gd name="T6" fmla="*/ 26 w 159"/>
                  <a:gd name="T7" fmla="*/ 7 h 54"/>
                  <a:gd name="T8" fmla="*/ 43 w 159"/>
                  <a:gd name="T9" fmla="*/ 7 h 54"/>
                  <a:gd name="T10" fmla="*/ 61 w 159"/>
                  <a:gd name="T11" fmla="*/ 7 h 54"/>
                  <a:gd name="T12" fmla="*/ 80 w 159"/>
                  <a:gd name="T13" fmla="*/ 7 h 54"/>
                  <a:gd name="T14" fmla="*/ 94 w 159"/>
                  <a:gd name="T15" fmla="*/ 6 h 54"/>
                  <a:gd name="T16" fmla="*/ 105 w 159"/>
                  <a:gd name="T17" fmla="*/ 3 h 54"/>
                  <a:gd name="T18" fmla="*/ 113 w 159"/>
                  <a:gd name="T19" fmla="*/ 1 h 54"/>
                  <a:gd name="T20" fmla="*/ 124 w 159"/>
                  <a:gd name="T21" fmla="*/ 0 h 54"/>
                  <a:gd name="T22" fmla="*/ 134 w 159"/>
                  <a:gd name="T23" fmla="*/ 0 h 54"/>
                  <a:gd name="T24" fmla="*/ 144 w 159"/>
                  <a:gd name="T25" fmla="*/ 0 h 54"/>
                  <a:gd name="T26" fmla="*/ 152 w 159"/>
                  <a:gd name="T27" fmla="*/ 2 h 54"/>
                  <a:gd name="T28" fmla="*/ 157 w 159"/>
                  <a:gd name="T29" fmla="*/ 5 h 54"/>
                  <a:gd name="T30" fmla="*/ 159 w 159"/>
                  <a:gd name="T31" fmla="*/ 8 h 54"/>
                  <a:gd name="T32" fmla="*/ 156 w 159"/>
                  <a:gd name="T33" fmla="*/ 12 h 54"/>
                  <a:gd name="T34" fmla="*/ 148 w 159"/>
                  <a:gd name="T35" fmla="*/ 17 h 54"/>
                  <a:gd name="T36" fmla="*/ 139 w 159"/>
                  <a:gd name="T37" fmla="*/ 24 h 54"/>
                  <a:gd name="T38" fmla="*/ 129 w 159"/>
                  <a:gd name="T39" fmla="*/ 30 h 54"/>
                  <a:gd name="T40" fmla="*/ 118 w 159"/>
                  <a:gd name="T41" fmla="*/ 36 h 54"/>
                  <a:gd name="T42" fmla="*/ 107 w 159"/>
                  <a:gd name="T43" fmla="*/ 42 h 54"/>
                  <a:gd name="T44" fmla="*/ 98 w 159"/>
                  <a:gd name="T45" fmla="*/ 47 h 54"/>
                  <a:gd name="T46" fmla="*/ 90 w 159"/>
                  <a:gd name="T47" fmla="*/ 52 h 54"/>
                  <a:gd name="T48" fmla="*/ 84 w 159"/>
                  <a:gd name="T49" fmla="*/ 54 h 54"/>
                  <a:gd name="T50" fmla="*/ 81 w 159"/>
                  <a:gd name="T51" fmla="*/ 52 h 54"/>
                  <a:gd name="T52" fmla="*/ 87 w 159"/>
                  <a:gd name="T53" fmla="*/ 41 h 54"/>
                  <a:gd name="T54" fmla="*/ 95 w 159"/>
                  <a:gd name="T55" fmla="*/ 30 h 54"/>
                  <a:gd name="T56" fmla="*/ 100 w 159"/>
                  <a:gd name="T57" fmla="*/ 25 h 54"/>
                  <a:gd name="T58" fmla="*/ 96 w 159"/>
                  <a:gd name="T59" fmla="*/ 25 h 54"/>
                  <a:gd name="T60" fmla="*/ 84 w 159"/>
                  <a:gd name="T61" fmla="*/ 23 h 54"/>
                  <a:gd name="T62" fmla="*/ 70 w 159"/>
                  <a:gd name="T63" fmla="*/ 21 h 54"/>
                  <a:gd name="T64" fmla="*/ 52 w 159"/>
                  <a:gd name="T65" fmla="*/ 18 h 54"/>
                  <a:gd name="T66" fmla="*/ 34 w 159"/>
                  <a:gd name="T67" fmla="*/ 15 h 54"/>
                  <a:gd name="T68" fmla="*/ 17 w 159"/>
                  <a:gd name="T69" fmla="*/ 13 h 54"/>
                  <a:gd name="T70" fmla="*/ 5 w 159"/>
                  <a:gd name="T71" fmla="*/ 11 h 54"/>
                  <a:gd name="T72" fmla="*/ 0 w 159"/>
                  <a:gd name="T73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54">
                    <a:moveTo>
                      <a:pt x="0" y="8"/>
                    </a:moveTo>
                    <a:lnTo>
                      <a:pt x="2" y="7"/>
                    </a:lnTo>
                    <a:lnTo>
                      <a:pt x="12" y="7"/>
                    </a:lnTo>
                    <a:lnTo>
                      <a:pt x="26" y="7"/>
                    </a:lnTo>
                    <a:lnTo>
                      <a:pt x="43" y="7"/>
                    </a:lnTo>
                    <a:lnTo>
                      <a:pt x="61" y="7"/>
                    </a:lnTo>
                    <a:lnTo>
                      <a:pt x="80" y="7"/>
                    </a:lnTo>
                    <a:lnTo>
                      <a:pt x="94" y="6"/>
                    </a:lnTo>
                    <a:lnTo>
                      <a:pt x="105" y="3"/>
                    </a:lnTo>
                    <a:lnTo>
                      <a:pt x="113" y="1"/>
                    </a:lnTo>
                    <a:lnTo>
                      <a:pt x="124" y="0"/>
                    </a:lnTo>
                    <a:lnTo>
                      <a:pt x="134" y="0"/>
                    </a:lnTo>
                    <a:lnTo>
                      <a:pt x="144" y="0"/>
                    </a:lnTo>
                    <a:lnTo>
                      <a:pt x="152" y="2"/>
                    </a:lnTo>
                    <a:lnTo>
                      <a:pt x="157" y="5"/>
                    </a:lnTo>
                    <a:lnTo>
                      <a:pt x="159" y="8"/>
                    </a:lnTo>
                    <a:lnTo>
                      <a:pt x="156" y="12"/>
                    </a:lnTo>
                    <a:lnTo>
                      <a:pt x="148" y="17"/>
                    </a:lnTo>
                    <a:lnTo>
                      <a:pt x="139" y="24"/>
                    </a:lnTo>
                    <a:lnTo>
                      <a:pt x="129" y="30"/>
                    </a:lnTo>
                    <a:lnTo>
                      <a:pt x="118" y="36"/>
                    </a:lnTo>
                    <a:lnTo>
                      <a:pt x="107" y="42"/>
                    </a:lnTo>
                    <a:lnTo>
                      <a:pt x="98" y="47"/>
                    </a:lnTo>
                    <a:lnTo>
                      <a:pt x="90" y="52"/>
                    </a:lnTo>
                    <a:lnTo>
                      <a:pt x="84" y="54"/>
                    </a:lnTo>
                    <a:lnTo>
                      <a:pt x="81" y="52"/>
                    </a:lnTo>
                    <a:lnTo>
                      <a:pt x="87" y="41"/>
                    </a:lnTo>
                    <a:lnTo>
                      <a:pt x="95" y="30"/>
                    </a:lnTo>
                    <a:lnTo>
                      <a:pt x="100" y="25"/>
                    </a:lnTo>
                    <a:lnTo>
                      <a:pt x="96" y="25"/>
                    </a:lnTo>
                    <a:lnTo>
                      <a:pt x="84" y="23"/>
                    </a:lnTo>
                    <a:lnTo>
                      <a:pt x="70" y="21"/>
                    </a:lnTo>
                    <a:lnTo>
                      <a:pt x="52" y="18"/>
                    </a:lnTo>
                    <a:lnTo>
                      <a:pt x="34" y="15"/>
                    </a:lnTo>
                    <a:lnTo>
                      <a:pt x="17" y="13"/>
                    </a:lnTo>
                    <a:lnTo>
                      <a:pt x="5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9" name="Freeform 221"/>
              <p:cNvSpPr>
                <a:spLocks/>
              </p:cNvSpPr>
              <p:nvPr/>
            </p:nvSpPr>
            <p:spPr bwMode="auto">
              <a:xfrm>
                <a:off x="3151" y="1646"/>
                <a:ext cx="30" cy="34"/>
              </a:xfrm>
              <a:custGeom>
                <a:avLst/>
                <a:gdLst>
                  <a:gd name="T0" fmla="*/ 21 w 148"/>
                  <a:gd name="T1" fmla="*/ 0 h 172"/>
                  <a:gd name="T2" fmla="*/ 21 w 148"/>
                  <a:gd name="T3" fmla="*/ 9 h 172"/>
                  <a:gd name="T4" fmla="*/ 23 w 148"/>
                  <a:gd name="T5" fmla="*/ 30 h 172"/>
                  <a:gd name="T6" fmla="*/ 21 w 148"/>
                  <a:gd name="T7" fmla="*/ 59 h 172"/>
                  <a:gd name="T8" fmla="*/ 15 w 148"/>
                  <a:gd name="T9" fmla="*/ 87 h 172"/>
                  <a:gd name="T10" fmla="*/ 8 w 148"/>
                  <a:gd name="T11" fmla="*/ 105 h 172"/>
                  <a:gd name="T12" fmla="*/ 2 w 148"/>
                  <a:gd name="T13" fmla="*/ 122 h 172"/>
                  <a:gd name="T14" fmla="*/ 0 w 148"/>
                  <a:gd name="T15" fmla="*/ 137 h 172"/>
                  <a:gd name="T16" fmla="*/ 6 w 148"/>
                  <a:gd name="T17" fmla="*/ 150 h 172"/>
                  <a:gd name="T18" fmla="*/ 17 w 148"/>
                  <a:gd name="T19" fmla="*/ 161 h 172"/>
                  <a:gd name="T20" fmla="*/ 24 w 148"/>
                  <a:gd name="T21" fmla="*/ 167 h 172"/>
                  <a:gd name="T22" fmla="*/ 29 w 148"/>
                  <a:gd name="T23" fmla="*/ 170 h 172"/>
                  <a:gd name="T24" fmla="*/ 30 w 148"/>
                  <a:gd name="T25" fmla="*/ 172 h 172"/>
                  <a:gd name="T26" fmla="*/ 31 w 148"/>
                  <a:gd name="T27" fmla="*/ 172 h 172"/>
                  <a:gd name="T28" fmla="*/ 35 w 148"/>
                  <a:gd name="T29" fmla="*/ 169 h 172"/>
                  <a:gd name="T30" fmla="*/ 37 w 148"/>
                  <a:gd name="T31" fmla="*/ 164 h 172"/>
                  <a:gd name="T32" fmla="*/ 38 w 148"/>
                  <a:gd name="T33" fmla="*/ 155 h 172"/>
                  <a:gd name="T34" fmla="*/ 38 w 148"/>
                  <a:gd name="T35" fmla="*/ 143 h 172"/>
                  <a:gd name="T36" fmla="*/ 41 w 148"/>
                  <a:gd name="T37" fmla="*/ 133 h 172"/>
                  <a:gd name="T38" fmla="*/ 46 w 148"/>
                  <a:gd name="T39" fmla="*/ 127 h 172"/>
                  <a:gd name="T40" fmla="*/ 55 w 148"/>
                  <a:gd name="T41" fmla="*/ 127 h 172"/>
                  <a:gd name="T42" fmla="*/ 63 w 148"/>
                  <a:gd name="T43" fmla="*/ 129 h 172"/>
                  <a:gd name="T44" fmla="*/ 70 w 148"/>
                  <a:gd name="T45" fmla="*/ 133 h 172"/>
                  <a:gd name="T46" fmla="*/ 78 w 148"/>
                  <a:gd name="T47" fmla="*/ 138 h 172"/>
                  <a:gd name="T48" fmla="*/ 87 w 148"/>
                  <a:gd name="T49" fmla="*/ 143 h 172"/>
                  <a:gd name="T50" fmla="*/ 94 w 148"/>
                  <a:gd name="T51" fmla="*/ 147 h 172"/>
                  <a:gd name="T52" fmla="*/ 100 w 148"/>
                  <a:gd name="T53" fmla="*/ 151 h 172"/>
                  <a:gd name="T54" fmla="*/ 104 w 148"/>
                  <a:gd name="T55" fmla="*/ 153 h 172"/>
                  <a:gd name="T56" fmla="*/ 105 w 148"/>
                  <a:gd name="T57" fmla="*/ 155 h 172"/>
                  <a:gd name="T58" fmla="*/ 148 w 148"/>
                  <a:gd name="T59" fmla="*/ 137 h 172"/>
                  <a:gd name="T60" fmla="*/ 104 w 148"/>
                  <a:gd name="T61" fmla="*/ 100 h 172"/>
                  <a:gd name="T62" fmla="*/ 102 w 148"/>
                  <a:gd name="T63" fmla="*/ 102 h 172"/>
                  <a:gd name="T64" fmla="*/ 99 w 148"/>
                  <a:gd name="T65" fmla="*/ 103 h 172"/>
                  <a:gd name="T66" fmla="*/ 94 w 148"/>
                  <a:gd name="T67" fmla="*/ 105 h 172"/>
                  <a:gd name="T68" fmla="*/ 87 w 148"/>
                  <a:gd name="T69" fmla="*/ 106 h 172"/>
                  <a:gd name="T70" fmla="*/ 78 w 148"/>
                  <a:gd name="T71" fmla="*/ 108 h 172"/>
                  <a:gd name="T72" fmla="*/ 69 w 148"/>
                  <a:gd name="T73" fmla="*/ 106 h 172"/>
                  <a:gd name="T74" fmla="*/ 59 w 148"/>
                  <a:gd name="T75" fmla="*/ 102 h 172"/>
                  <a:gd name="T76" fmla="*/ 48 w 148"/>
                  <a:gd name="T77" fmla="*/ 94 h 172"/>
                  <a:gd name="T78" fmla="*/ 40 w 148"/>
                  <a:gd name="T79" fmla="*/ 80 h 172"/>
                  <a:gd name="T80" fmla="*/ 36 w 148"/>
                  <a:gd name="T81" fmla="*/ 59 h 172"/>
                  <a:gd name="T82" fmla="*/ 34 w 148"/>
                  <a:gd name="T83" fmla="*/ 41 h 172"/>
                  <a:gd name="T84" fmla="*/ 34 w 148"/>
                  <a:gd name="T85" fmla="*/ 33 h 172"/>
                  <a:gd name="T86" fmla="*/ 21 w 148"/>
                  <a:gd name="T8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8" h="172">
                    <a:moveTo>
                      <a:pt x="21" y="0"/>
                    </a:moveTo>
                    <a:lnTo>
                      <a:pt x="21" y="9"/>
                    </a:lnTo>
                    <a:lnTo>
                      <a:pt x="23" y="30"/>
                    </a:lnTo>
                    <a:lnTo>
                      <a:pt x="21" y="59"/>
                    </a:lnTo>
                    <a:lnTo>
                      <a:pt x="15" y="87"/>
                    </a:lnTo>
                    <a:lnTo>
                      <a:pt x="8" y="105"/>
                    </a:lnTo>
                    <a:lnTo>
                      <a:pt x="2" y="122"/>
                    </a:lnTo>
                    <a:lnTo>
                      <a:pt x="0" y="137"/>
                    </a:lnTo>
                    <a:lnTo>
                      <a:pt x="6" y="150"/>
                    </a:lnTo>
                    <a:lnTo>
                      <a:pt x="17" y="161"/>
                    </a:lnTo>
                    <a:lnTo>
                      <a:pt x="24" y="167"/>
                    </a:lnTo>
                    <a:lnTo>
                      <a:pt x="29" y="170"/>
                    </a:lnTo>
                    <a:lnTo>
                      <a:pt x="30" y="172"/>
                    </a:lnTo>
                    <a:lnTo>
                      <a:pt x="31" y="172"/>
                    </a:lnTo>
                    <a:lnTo>
                      <a:pt x="35" y="169"/>
                    </a:lnTo>
                    <a:lnTo>
                      <a:pt x="37" y="164"/>
                    </a:lnTo>
                    <a:lnTo>
                      <a:pt x="38" y="155"/>
                    </a:lnTo>
                    <a:lnTo>
                      <a:pt x="38" y="143"/>
                    </a:lnTo>
                    <a:lnTo>
                      <a:pt x="41" y="133"/>
                    </a:lnTo>
                    <a:lnTo>
                      <a:pt x="46" y="127"/>
                    </a:lnTo>
                    <a:lnTo>
                      <a:pt x="55" y="127"/>
                    </a:lnTo>
                    <a:lnTo>
                      <a:pt x="63" y="129"/>
                    </a:lnTo>
                    <a:lnTo>
                      <a:pt x="70" y="133"/>
                    </a:lnTo>
                    <a:lnTo>
                      <a:pt x="78" y="138"/>
                    </a:lnTo>
                    <a:lnTo>
                      <a:pt x="87" y="143"/>
                    </a:lnTo>
                    <a:lnTo>
                      <a:pt x="94" y="147"/>
                    </a:lnTo>
                    <a:lnTo>
                      <a:pt x="100" y="151"/>
                    </a:lnTo>
                    <a:lnTo>
                      <a:pt x="104" y="153"/>
                    </a:lnTo>
                    <a:lnTo>
                      <a:pt x="105" y="155"/>
                    </a:lnTo>
                    <a:lnTo>
                      <a:pt x="148" y="137"/>
                    </a:lnTo>
                    <a:lnTo>
                      <a:pt x="104" y="100"/>
                    </a:lnTo>
                    <a:lnTo>
                      <a:pt x="102" y="102"/>
                    </a:lnTo>
                    <a:lnTo>
                      <a:pt x="99" y="103"/>
                    </a:lnTo>
                    <a:lnTo>
                      <a:pt x="94" y="105"/>
                    </a:lnTo>
                    <a:lnTo>
                      <a:pt x="87" y="106"/>
                    </a:lnTo>
                    <a:lnTo>
                      <a:pt x="78" y="108"/>
                    </a:lnTo>
                    <a:lnTo>
                      <a:pt x="69" y="106"/>
                    </a:lnTo>
                    <a:lnTo>
                      <a:pt x="59" y="102"/>
                    </a:lnTo>
                    <a:lnTo>
                      <a:pt x="48" y="94"/>
                    </a:lnTo>
                    <a:lnTo>
                      <a:pt x="40" y="80"/>
                    </a:lnTo>
                    <a:lnTo>
                      <a:pt x="36" y="59"/>
                    </a:lnTo>
                    <a:lnTo>
                      <a:pt x="34" y="41"/>
                    </a:lnTo>
                    <a:lnTo>
                      <a:pt x="34" y="3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0" name="Freeform 222"/>
              <p:cNvSpPr>
                <a:spLocks/>
              </p:cNvSpPr>
              <p:nvPr/>
            </p:nvSpPr>
            <p:spPr bwMode="auto">
              <a:xfrm>
                <a:off x="3149" y="1687"/>
                <a:ext cx="29" cy="220"/>
              </a:xfrm>
              <a:custGeom>
                <a:avLst/>
                <a:gdLst>
                  <a:gd name="T0" fmla="*/ 15 w 144"/>
                  <a:gd name="T1" fmla="*/ 53 h 1102"/>
                  <a:gd name="T2" fmla="*/ 11 w 144"/>
                  <a:gd name="T3" fmla="*/ 145 h 1102"/>
                  <a:gd name="T4" fmla="*/ 22 w 144"/>
                  <a:gd name="T5" fmla="*/ 170 h 1102"/>
                  <a:gd name="T6" fmla="*/ 17 w 144"/>
                  <a:gd name="T7" fmla="*/ 204 h 1102"/>
                  <a:gd name="T8" fmla="*/ 34 w 144"/>
                  <a:gd name="T9" fmla="*/ 235 h 1102"/>
                  <a:gd name="T10" fmla="*/ 39 w 144"/>
                  <a:gd name="T11" fmla="*/ 310 h 1102"/>
                  <a:gd name="T12" fmla="*/ 64 w 144"/>
                  <a:gd name="T13" fmla="*/ 537 h 1102"/>
                  <a:gd name="T14" fmla="*/ 69 w 144"/>
                  <a:gd name="T15" fmla="*/ 620 h 1102"/>
                  <a:gd name="T16" fmla="*/ 53 w 144"/>
                  <a:gd name="T17" fmla="*/ 666 h 1102"/>
                  <a:gd name="T18" fmla="*/ 29 w 144"/>
                  <a:gd name="T19" fmla="*/ 740 h 1102"/>
                  <a:gd name="T20" fmla="*/ 16 w 144"/>
                  <a:gd name="T21" fmla="*/ 807 h 1102"/>
                  <a:gd name="T22" fmla="*/ 7 w 144"/>
                  <a:gd name="T23" fmla="*/ 987 h 1102"/>
                  <a:gd name="T24" fmla="*/ 1 w 144"/>
                  <a:gd name="T25" fmla="*/ 1083 h 1102"/>
                  <a:gd name="T26" fmla="*/ 17 w 144"/>
                  <a:gd name="T27" fmla="*/ 1091 h 1102"/>
                  <a:gd name="T28" fmla="*/ 41 w 144"/>
                  <a:gd name="T29" fmla="*/ 1101 h 1102"/>
                  <a:gd name="T30" fmla="*/ 71 w 144"/>
                  <a:gd name="T31" fmla="*/ 1102 h 1102"/>
                  <a:gd name="T32" fmla="*/ 99 w 144"/>
                  <a:gd name="T33" fmla="*/ 1101 h 1102"/>
                  <a:gd name="T34" fmla="*/ 81 w 144"/>
                  <a:gd name="T35" fmla="*/ 1086 h 1102"/>
                  <a:gd name="T36" fmla="*/ 41 w 144"/>
                  <a:gd name="T37" fmla="*/ 1069 h 1102"/>
                  <a:gd name="T38" fmla="*/ 28 w 144"/>
                  <a:gd name="T39" fmla="*/ 1058 h 1102"/>
                  <a:gd name="T40" fmla="*/ 28 w 144"/>
                  <a:gd name="T41" fmla="*/ 1044 h 1102"/>
                  <a:gd name="T42" fmla="*/ 39 w 144"/>
                  <a:gd name="T43" fmla="*/ 1045 h 1102"/>
                  <a:gd name="T44" fmla="*/ 57 w 144"/>
                  <a:gd name="T45" fmla="*/ 1051 h 1102"/>
                  <a:gd name="T46" fmla="*/ 76 w 144"/>
                  <a:gd name="T47" fmla="*/ 1045 h 1102"/>
                  <a:gd name="T48" fmla="*/ 65 w 144"/>
                  <a:gd name="T49" fmla="*/ 1015 h 1102"/>
                  <a:gd name="T50" fmla="*/ 60 w 144"/>
                  <a:gd name="T51" fmla="*/ 985 h 1102"/>
                  <a:gd name="T52" fmla="*/ 29 w 144"/>
                  <a:gd name="T53" fmla="*/ 967 h 1102"/>
                  <a:gd name="T54" fmla="*/ 27 w 144"/>
                  <a:gd name="T55" fmla="*/ 909 h 1102"/>
                  <a:gd name="T56" fmla="*/ 31 w 144"/>
                  <a:gd name="T57" fmla="*/ 776 h 1102"/>
                  <a:gd name="T58" fmla="*/ 47 w 144"/>
                  <a:gd name="T59" fmla="*/ 739 h 1102"/>
                  <a:gd name="T60" fmla="*/ 67 w 144"/>
                  <a:gd name="T61" fmla="*/ 695 h 1102"/>
                  <a:gd name="T62" fmla="*/ 103 w 144"/>
                  <a:gd name="T63" fmla="*/ 708 h 1102"/>
                  <a:gd name="T64" fmla="*/ 129 w 144"/>
                  <a:gd name="T65" fmla="*/ 716 h 1102"/>
                  <a:gd name="T66" fmla="*/ 133 w 144"/>
                  <a:gd name="T67" fmla="*/ 682 h 1102"/>
                  <a:gd name="T68" fmla="*/ 116 w 144"/>
                  <a:gd name="T69" fmla="*/ 606 h 1102"/>
                  <a:gd name="T70" fmla="*/ 94 w 144"/>
                  <a:gd name="T71" fmla="*/ 508 h 1102"/>
                  <a:gd name="T72" fmla="*/ 74 w 144"/>
                  <a:gd name="T73" fmla="*/ 396 h 1102"/>
                  <a:gd name="T74" fmla="*/ 57 w 144"/>
                  <a:gd name="T75" fmla="*/ 294 h 1102"/>
                  <a:gd name="T76" fmla="*/ 50 w 144"/>
                  <a:gd name="T77" fmla="*/ 241 h 1102"/>
                  <a:gd name="T78" fmla="*/ 52 w 144"/>
                  <a:gd name="T79" fmla="*/ 176 h 1102"/>
                  <a:gd name="T80" fmla="*/ 77 w 144"/>
                  <a:gd name="T81" fmla="*/ 169 h 1102"/>
                  <a:gd name="T82" fmla="*/ 104 w 144"/>
                  <a:gd name="T83" fmla="*/ 163 h 1102"/>
                  <a:gd name="T84" fmla="*/ 121 w 144"/>
                  <a:gd name="T85" fmla="*/ 152 h 1102"/>
                  <a:gd name="T86" fmla="*/ 95 w 144"/>
                  <a:gd name="T87" fmla="*/ 145 h 1102"/>
                  <a:gd name="T88" fmla="*/ 64 w 144"/>
                  <a:gd name="T89" fmla="*/ 144 h 1102"/>
                  <a:gd name="T90" fmla="*/ 48 w 144"/>
                  <a:gd name="T91" fmla="*/ 135 h 1102"/>
                  <a:gd name="T92" fmla="*/ 48 w 144"/>
                  <a:gd name="T93" fmla="*/ 111 h 1102"/>
                  <a:gd name="T94" fmla="*/ 67 w 144"/>
                  <a:gd name="T95" fmla="*/ 106 h 1102"/>
                  <a:gd name="T96" fmla="*/ 100 w 144"/>
                  <a:gd name="T97" fmla="*/ 99 h 1102"/>
                  <a:gd name="T98" fmla="*/ 134 w 144"/>
                  <a:gd name="T99" fmla="*/ 90 h 1102"/>
                  <a:gd name="T100" fmla="*/ 29 w 144"/>
                  <a:gd name="T101" fmla="*/ 89 h 1102"/>
                  <a:gd name="T102" fmla="*/ 27 w 144"/>
                  <a:gd name="T103" fmla="*/ 63 h 1102"/>
                  <a:gd name="T104" fmla="*/ 63 w 144"/>
                  <a:gd name="T105" fmla="*/ 48 h 1102"/>
                  <a:gd name="T106" fmla="*/ 24 w 144"/>
                  <a:gd name="T107" fmla="*/ 4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4" h="1102">
                    <a:moveTo>
                      <a:pt x="19" y="0"/>
                    </a:moveTo>
                    <a:lnTo>
                      <a:pt x="18" y="16"/>
                    </a:lnTo>
                    <a:lnTo>
                      <a:pt x="15" y="53"/>
                    </a:lnTo>
                    <a:lnTo>
                      <a:pt x="12" y="95"/>
                    </a:lnTo>
                    <a:lnTo>
                      <a:pt x="10" y="128"/>
                    </a:lnTo>
                    <a:lnTo>
                      <a:pt x="11" y="145"/>
                    </a:lnTo>
                    <a:lnTo>
                      <a:pt x="16" y="153"/>
                    </a:lnTo>
                    <a:lnTo>
                      <a:pt x="21" y="160"/>
                    </a:lnTo>
                    <a:lnTo>
                      <a:pt x="22" y="170"/>
                    </a:lnTo>
                    <a:lnTo>
                      <a:pt x="18" y="186"/>
                    </a:lnTo>
                    <a:lnTo>
                      <a:pt x="16" y="195"/>
                    </a:lnTo>
                    <a:lnTo>
                      <a:pt x="17" y="204"/>
                    </a:lnTo>
                    <a:lnTo>
                      <a:pt x="23" y="214"/>
                    </a:lnTo>
                    <a:lnTo>
                      <a:pt x="30" y="226"/>
                    </a:lnTo>
                    <a:lnTo>
                      <a:pt x="34" y="235"/>
                    </a:lnTo>
                    <a:lnTo>
                      <a:pt x="35" y="249"/>
                    </a:lnTo>
                    <a:lnTo>
                      <a:pt x="35" y="264"/>
                    </a:lnTo>
                    <a:lnTo>
                      <a:pt x="39" y="310"/>
                    </a:lnTo>
                    <a:lnTo>
                      <a:pt x="48" y="391"/>
                    </a:lnTo>
                    <a:lnTo>
                      <a:pt x="58" y="477"/>
                    </a:lnTo>
                    <a:lnTo>
                      <a:pt x="64" y="537"/>
                    </a:lnTo>
                    <a:lnTo>
                      <a:pt x="68" y="571"/>
                    </a:lnTo>
                    <a:lnTo>
                      <a:pt x="69" y="599"/>
                    </a:lnTo>
                    <a:lnTo>
                      <a:pt x="69" y="620"/>
                    </a:lnTo>
                    <a:lnTo>
                      <a:pt x="64" y="637"/>
                    </a:lnTo>
                    <a:lnTo>
                      <a:pt x="59" y="649"/>
                    </a:lnTo>
                    <a:lnTo>
                      <a:pt x="53" y="666"/>
                    </a:lnTo>
                    <a:lnTo>
                      <a:pt x="46" y="689"/>
                    </a:lnTo>
                    <a:lnTo>
                      <a:pt x="38" y="713"/>
                    </a:lnTo>
                    <a:lnTo>
                      <a:pt x="29" y="740"/>
                    </a:lnTo>
                    <a:lnTo>
                      <a:pt x="23" y="765"/>
                    </a:lnTo>
                    <a:lnTo>
                      <a:pt x="18" y="788"/>
                    </a:lnTo>
                    <a:lnTo>
                      <a:pt x="16" y="807"/>
                    </a:lnTo>
                    <a:lnTo>
                      <a:pt x="12" y="865"/>
                    </a:lnTo>
                    <a:lnTo>
                      <a:pt x="10" y="932"/>
                    </a:lnTo>
                    <a:lnTo>
                      <a:pt x="7" y="987"/>
                    </a:lnTo>
                    <a:lnTo>
                      <a:pt x="6" y="1010"/>
                    </a:lnTo>
                    <a:lnTo>
                      <a:pt x="0" y="1081"/>
                    </a:lnTo>
                    <a:lnTo>
                      <a:pt x="1" y="1083"/>
                    </a:lnTo>
                    <a:lnTo>
                      <a:pt x="5" y="1085"/>
                    </a:lnTo>
                    <a:lnTo>
                      <a:pt x="10" y="1087"/>
                    </a:lnTo>
                    <a:lnTo>
                      <a:pt x="17" y="1091"/>
                    </a:lnTo>
                    <a:lnTo>
                      <a:pt x="24" y="1096"/>
                    </a:lnTo>
                    <a:lnTo>
                      <a:pt x="33" y="1098"/>
                    </a:lnTo>
                    <a:lnTo>
                      <a:pt x="41" y="1101"/>
                    </a:lnTo>
                    <a:lnTo>
                      <a:pt x="48" y="1102"/>
                    </a:lnTo>
                    <a:lnTo>
                      <a:pt x="59" y="1102"/>
                    </a:lnTo>
                    <a:lnTo>
                      <a:pt x="71" y="1102"/>
                    </a:lnTo>
                    <a:lnTo>
                      <a:pt x="83" y="1102"/>
                    </a:lnTo>
                    <a:lnTo>
                      <a:pt x="93" y="1102"/>
                    </a:lnTo>
                    <a:lnTo>
                      <a:pt x="99" y="1101"/>
                    </a:lnTo>
                    <a:lnTo>
                      <a:pt x="100" y="1097"/>
                    </a:lnTo>
                    <a:lnTo>
                      <a:pt x="95" y="1092"/>
                    </a:lnTo>
                    <a:lnTo>
                      <a:pt x="81" y="1086"/>
                    </a:lnTo>
                    <a:lnTo>
                      <a:pt x="64" y="1079"/>
                    </a:lnTo>
                    <a:lnTo>
                      <a:pt x="52" y="1073"/>
                    </a:lnTo>
                    <a:lnTo>
                      <a:pt x="41" y="1069"/>
                    </a:lnTo>
                    <a:lnTo>
                      <a:pt x="35" y="1066"/>
                    </a:lnTo>
                    <a:lnTo>
                      <a:pt x="30" y="1062"/>
                    </a:lnTo>
                    <a:lnTo>
                      <a:pt x="28" y="1058"/>
                    </a:lnTo>
                    <a:lnTo>
                      <a:pt x="27" y="1054"/>
                    </a:lnTo>
                    <a:lnTo>
                      <a:pt x="27" y="1049"/>
                    </a:lnTo>
                    <a:lnTo>
                      <a:pt x="28" y="1044"/>
                    </a:lnTo>
                    <a:lnTo>
                      <a:pt x="30" y="1043"/>
                    </a:lnTo>
                    <a:lnTo>
                      <a:pt x="34" y="1043"/>
                    </a:lnTo>
                    <a:lnTo>
                      <a:pt x="39" y="1045"/>
                    </a:lnTo>
                    <a:lnTo>
                      <a:pt x="44" y="1048"/>
                    </a:lnTo>
                    <a:lnTo>
                      <a:pt x="50" y="1050"/>
                    </a:lnTo>
                    <a:lnTo>
                      <a:pt x="57" y="1051"/>
                    </a:lnTo>
                    <a:lnTo>
                      <a:pt x="64" y="1052"/>
                    </a:lnTo>
                    <a:lnTo>
                      <a:pt x="75" y="1050"/>
                    </a:lnTo>
                    <a:lnTo>
                      <a:pt x="76" y="1045"/>
                    </a:lnTo>
                    <a:lnTo>
                      <a:pt x="74" y="1037"/>
                    </a:lnTo>
                    <a:lnTo>
                      <a:pt x="69" y="1027"/>
                    </a:lnTo>
                    <a:lnTo>
                      <a:pt x="65" y="1015"/>
                    </a:lnTo>
                    <a:lnTo>
                      <a:pt x="63" y="1002"/>
                    </a:lnTo>
                    <a:lnTo>
                      <a:pt x="62" y="990"/>
                    </a:lnTo>
                    <a:lnTo>
                      <a:pt x="60" y="985"/>
                    </a:lnTo>
                    <a:lnTo>
                      <a:pt x="31" y="981"/>
                    </a:lnTo>
                    <a:lnTo>
                      <a:pt x="30" y="976"/>
                    </a:lnTo>
                    <a:lnTo>
                      <a:pt x="29" y="967"/>
                    </a:lnTo>
                    <a:lnTo>
                      <a:pt x="28" y="952"/>
                    </a:lnTo>
                    <a:lnTo>
                      <a:pt x="27" y="939"/>
                    </a:lnTo>
                    <a:lnTo>
                      <a:pt x="27" y="909"/>
                    </a:lnTo>
                    <a:lnTo>
                      <a:pt x="28" y="857"/>
                    </a:lnTo>
                    <a:lnTo>
                      <a:pt x="29" y="806"/>
                    </a:lnTo>
                    <a:lnTo>
                      <a:pt x="31" y="776"/>
                    </a:lnTo>
                    <a:lnTo>
                      <a:pt x="35" y="768"/>
                    </a:lnTo>
                    <a:lnTo>
                      <a:pt x="40" y="754"/>
                    </a:lnTo>
                    <a:lnTo>
                      <a:pt x="47" y="739"/>
                    </a:lnTo>
                    <a:lnTo>
                      <a:pt x="54" y="723"/>
                    </a:lnTo>
                    <a:lnTo>
                      <a:pt x="60" y="708"/>
                    </a:lnTo>
                    <a:lnTo>
                      <a:pt x="67" y="695"/>
                    </a:lnTo>
                    <a:lnTo>
                      <a:pt x="71" y="687"/>
                    </a:lnTo>
                    <a:lnTo>
                      <a:pt x="73" y="683"/>
                    </a:lnTo>
                    <a:lnTo>
                      <a:pt x="103" y="708"/>
                    </a:lnTo>
                    <a:lnTo>
                      <a:pt x="108" y="711"/>
                    </a:lnTo>
                    <a:lnTo>
                      <a:pt x="117" y="714"/>
                    </a:lnTo>
                    <a:lnTo>
                      <a:pt x="129" y="716"/>
                    </a:lnTo>
                    <a:lnTo>
                      <a:pt x="135" y="708"/>
                    </a:lnTo>
                    <a:lnTo>
                      <a:pt x="135" y="699"/>
                    </a:lnTo>
                    <a:lnTo>
                      <a:pt x="133" y="682"/>
                    </a:lnTo>
                    <a:lnTo>
                      <a:pt x="129" y="661"/>
                    </a:lnTo>
                    <a:lnTo>
                      <a:pt x="123" y="635"/>
                    </a:lnTo>
                    <a:lnTo>
                      <a:pt x="116" y="606"/>
                    </a:lnTo>
                    <a:lnTo>
                      <a:pt x="109" y="574"/>
                    </a:lnTo>
                    <a:lnTo>
                      <a:pt x="102" y="542"/>
                    </a:lnTo>
                    <a:lnTo>
                      <a:pt x="94" y="508"/>
                    </a:lnTo>
                    <a:lnTo>
                      <a:pt x="87" y="473"/>
                    </a:lnTo>
                    <a:lnTo>
                      <a:pt x="81" y="434"/>
                    </a:lnTo>
                    <a:lnTo>
                      <a:pt x="74" y="396"/>
                    </a:lnTo>
                    <a:lnTo>
                      <a:pt x="67" y="357"/>
                    </a:lnTo>
                    <a:lnTo>
                      <a:pt x="60" y="323"/>
                    </a:lnTo>
                    <a:lnTo>
                      <a:pt x="57" y="294"/>
                    </a:lnTo>
                    <a:lnTo>
                      <a:pt x="53" y="273"/>
                    </a:lnTo>
                    <a:lnTo>
                      <a:pt x="52" y="261"/>
                    </a:lnTo>
                    <a:lnTo>
                      <a:pt x="50" y="241"/>
                    </a:lnTo>
                    <a:lnTo>
                      <a:pt x="45" y="215"/>
                    </a:lnTo>
                    <a:lnTo>
                      <a:pt x="44" y="191"/>
                    </a:lnTo>
                    <a:lnTo>
                      <a:pt x="52" y="176"/>
                    </a:lnTo>
                    <a:lnTo>
                      <a:pt x="60" y="174"/>
                    </a:lnTo>
                    <a:lnTo>
                      <a:pt x="69" y="171"/>
                    </a:lnTo>
                    <a:lnTo>
                      <a:pt x="77" y="169"/>
                    </a:lnTo>
                    <a:lnTo>
                      <a:pt x="87" y="168"/>
                    </a:lnTo>
                    <a:lnTo>
                      <a:pt x="95" y="165"/>
                    </a:lnTo>
                    <a:lnTo>
                      <a:pt x="104" y="163"/>
                    </a:lnTo>
                    <a:lnTo>
                      <a:pt x="112" y="159"/>
                    </a:lnTo>
                    <a:lnTo>
                      <a:pt x="118" y="156"/>
                    </a:lnTo>
                    <a:lnTo>
                      <a:pt x="121" y="152"/>
                    </a:lnTo>
                    <a:lnTo>
                      <a:pt x="116" y="148"/>
                    </a:lnTo>
                    <a:lnTo>
                      <a:pt x="108" y="146"/>
                    </a:lnTo>
                    <a:lnTo>
                      <a:pt x="95" y="145"/>
                    </a:lnTo>
                    <a:lnTo>
                      <a:pt x="83" y="145"/>
                    </a:lnTo>
                    <a:lnTo>
                      <a:pt x="71" y="144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1"/>
                    </a:lnTo>
                    <a:lnTo>
                      <a:pt x="48" y="135"/>
                    </a:lnTo>
                    <a:lnTo>
                      <a:pt x="42" y="127"/>
                    </a:lnTo>
                    <a:lnTo>
                      <a:pt x="44" y="118"/>
                    </a:lnTo>
                    <a:lnTo>
                      <a:pt x="48" y="111"/>
                    </a:lnTo>
                    <a:lnTo>
                      <a:pt x="51" y="109"/>
                    </a:lnTo>
                    <a:lnTo>
                      <a:pt x="56" y="107"/>
                    </a:lnTo>
                    <a:lnTo>
                      <a:pt x="67" y="106"/>
                    </a:lnTo>
                    <a:lnTo>
                      <a:pt x="76" y="105"/>
                    </a:lnTo>
                    <a:lnTo>
                      <a:pt x="87" y="103"/>
                    </a:lnTo>
                    <a:lnTo>
                      <a:pt x="100" y="99"/>
                    </a:lnTo>
                    <a:lnTo>
                      <a:pt x="112" y="96"/>
                    </a:lnTo>
                    <a:lnTo>
                      <a:pt x="124" y="93"/>
                    </a:lnTo>
                    <a:lnTo>
                      <a:pt x="134" y="90"/>
                    </a:lnTo>
                    <a:lnTo>
                      <a:pt x="141" y="89"/>
                    </a:lnTo>
                    <a:lnTo>
                      <a:pt x="144" y="88"/>
                    </a:lnTo>
                    <a:lnTo>
                      <a:pt x="29" y="89"/>
                    </a:lnTo>
                    <a:lnTo>
                      <a:pt x="28" y="84"/>
                    </a:lnTo>
                    <a:lnTo>
                      <a:pt x="25" y="74"/>
                    </a:lnTo>
                    <a:lnTo>
                      <a:pt x="27" y="63"/>
                    </a:lnTo>
                    <a:lnTo>
                      <a:pt x="38" y="55"/>
                    </a:lnTo>
                    <a:lnTo>
                      <a:pt x="52" y="52"/>
                    </a:lnTo>
                    <a:lnTo>
                      <a:pt x="63" y="48"/>
                    </a:lnTo>
                    <a:lnTo>
                      <a:pt x="70" y="45"/>
                    </a:lnTo>
                    <a:lnTo>
                      <a:pt x="73" y="43"/>
                    </a:lnTo>
                    <a:lnTo>
                      <a:pt x="24" y="4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1" name="Freeform 223"/>
              <p:cNvSpPr>
                <a:spLocks/>
              </p:cNvSpPr>
              <p:nvPr/>
            </p:nvSpPr>
            <p:spPr bwMode="auto">
              <a:xfrm>
                <a:off x="3199" y="1653"/>
                <a:ext cx="80" cy="24"/>
              </a:xfrm>
              <a:custGeom>
                <a:avLst/>
                <a:gdLst>
                  <a:gd name="T0" fmla="*/ 386 w 403"/>
                  <a:gd name="T1" fmla="*/ 98 h 124"/>
                  <a:gd name="T2" fmla="*/ 375 w 403"/>
                  <a:gd name="T3" fmla="*/ 96 h 124"/>
                  <a:gd name="T4" fmla="*/ 362 w 403"/>
                  <a:gd name="T5" fmla="*/ 94 h 124"/>
                  <a:gd name="T6" fmla="*/ 352 w 403"/>
                  <a:gd name="T7" fmla="*/ 88 h 124"/>
                  <a:gd name="T8" fmla="*/ 349 w 403"/>
                  <a:gd name="T9" fmla="*/ 76 h 124"/>
                  <a:gd name="T10" fmla="*/ 335 w 403"/>
                  <a:gd name="T11" fmla="*/ 76 h 124"/>
                  <a:gd name="T12" fmla="*/ 330 w 403"/>
                  <a:gd name="T13" fmla="*/ 77 h 124"/>
                  <a:gd name="T14" fmla="*/ 324 w 403"/>
                  <a:gd name="T15" fmla="*/ 82 h 124"/>
                  <a:gd name="T16" fmla="*/ 315 w 403"/>
                  <a:gd name="T17" fmla="*/ 87 h 124"/>
                  <a:gd name="T18" fmla="*/ 301 w 403"/>
                  <a:gd name="T19" fmla="*/ 91 h 124"/>
                  <a:gd name="T20" fmla="*/ 289 w 403"/>
                  <a:gd name="T21" fmla="*/ 94 h 124"/>
                  <a:gd name="T22" fmla="*/ 276 w 403"/>
                  <a:gd name="T23" fmla="*/ 96 h 124"/>
                  <a:gd name="T24" fmla="*/ 266 w 403"/>
                  <a:gd name="T25" fmla="*/ 99 h 124"/>
                  <a:gd name="T26" fmla="*/ 260 w 403"/>
                  <a:gd name="T27" fmla="*/ 100 h 124"/>
                  <a:gd name="T28" fmla="*/ 229 w 403"/>
                  <a:gd name="T29" fmla="*/ 90 h 124"/>
                  <a:gd name="T30" fmla="*/ 204 w 403"/>
                  <a:gd name="T31" fmla="*/ 79 h 124"/>
                  <a:gd name="T32" fmla="*/ 181 w 403"/>
                  <a:gd name="T33" fmla="*/ 67 h 124"/>
                  <a:gd name="T34" fmla="*/ 160 w 403"/>
                  <a:gd name="T35" fmla="*/ 58 h 124"/>
                  <a:gd name="T36" fmla="*/ 146 w 403"/>
                  <a:gd name="T37" fmla="*/ 49 h 124"/>
                  <a:gd name="T38" fmla="*/ 122 w 403"/>
                  <a:gd name="T39" fmla="*/ 35 h 124"/>
                  <a:gd name="T40" fmla="*/ 93 w 403"/>
                  <a:gd name="T41" fmla="*/ 19 h 124"/>
                  <a:gd name="T42" fmla="*/ 65 w 403"/>
                  <a:gd name="T43" fmla="*/ 6 h 124"/>
                  <a:gd name="T44" fmla="*/ 43 w 403"/>
                  <a:gd name="T45" fmla="*/ 0 h 124"/>
                  <a:gd name="T46" fmla="*/ 27 w 403"/>
                  <a:gd name="T47" fmla="*/ 2 h 124"/>
                  <a:gd name="T48" fmla="*/ 13 w 403"/>
                  <a:gd name="T49" fmla="*/ 8 h 124"/>
                  <a:gd name="T50" fmla="*/ 3 w 403"/>
                  <a:gd name="T51" fmla="*/ 15 h 124"/>
                  <a:gd name="T52" fmla="*/ 0 w 403"/>
                  <a:gd name="T53" fmla="*/ 19 h 124"/>
                  <a:gd name="T54" fmla="*/ 14 w 403"/>
                  <a:gd name="T55" fmla="*/ 26 h 124"/>
                  <a:gd name="T56" fmla="*/ 52 w 403"/>
                  <a:gd name="T57" fmla="*/ 42 h 124"/>
                  <a:gd name="T58" fmla="*/ 103 w 403"/>
                  <a:gd name="T59" fmla="*/ 64 h 124"/>
                  <a:gd name="T60" fmla="*/ 163 w 403"/>
                  <a:gd name="T61" fmla="*/ 83 h 124"/>
                  <a:gd name="T62" fmla="*/ 178 w 403"/>
                  <a:gd name="T63" fmla="*/ 89 h 124"/>
                  <a:gd name="T64" fmla="*/ 196 w 403"/>
                  <a:gd name="T65" fmla="*/ 95 h 124"/>
                  <a:gd name="T66" fmla="*/ 265 w 403"/>
                  <a:gd name="T67" fmla="*/ 118 h 124"/>
                  <a:gd name="T68" fmla="*/ 289 w 403"/>
                  <a:gd name="T69" fmla="*/ 118 h 124"/>
                  <a:gd name="T70" fmla="*/ 324 w 403"/>
                  <a:gd name="T71" fmla="*/ 118 h 124"/>
                  <a:gd name="T72" fmla="*/ 352 w 403"/>
                  <a:gd name="T73" fmla="*/ 118 h 124"/>
                  <a:gd name="T74" fmla="*/ 363 w 403"/>
                  <a:gd name="T75" fmla="*/ 120 h 124"/>
                  <a:gd name="T76" fmla="*/ 375 w 403"/>
                  <a:gd name="T77" fmla="*/ 123 h 124"/>
                  <a:gd name="T78" fmla="*/ 390 w 403"/>
                  <a:gd name="T79" fmla="*/ 124 h 124"/>
                  <a:gd name="T80" fmla="*/ 400 w 403"/>
                  <a:gd name="T81" fmla="*/ 123 h 124"/>
                  <a:gd name="T82" fmla="*/ 402 w 403"/>
                  <a:gd name="T83" fmla="*/ 111 h 124"/>
                  <a:gd name="T84" fmla="*/ 390 w 403"/>
                  <a:gd name="T85" fmla="*/ 10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3" h="124">
                    <a:moveTo>
                      <a:pt x="387" y="98"/>
                    </a:moveTo>
                    <a:lnTo>
                      <a:pt x="386" y="98"/>
                    </a:lnTo>
                    <a:lnTo>
                      <a:pt x="381" y="98"/>
                    </a:lnTo>
                    <a:lnTo>
                      <a:pt x="375" y="96"/>
                    </a:lnTo>
                    <a:lnTo>
                      <a:pt x="368" y="95"/>
                    </a:lnTo>
                    <a:lnTo>
                      <a:pt x="362" y="94"/>
                    </a:lnTo>
                    <a:lnTo>
                      <a:pt x="356" y="91"/>
                    </a:lnTo>
                    <a:lnTo>
                      <a:pt x="352" y="88"/>
                    </a:lnTo>
                    <a:lnTo>
                      <a:pt x="351" y="83"/>
                    </a:lnTo>
                    <a:lnTo>
                      <a:pt x="349" y="76"/>
                    </a:lnTo>
                    <a:lnTo>
                      <a:pt x="343" y="75"/>
                    </a:lnTo>
                    <a:lnTo>
                      <a:pt x="335" y="76"/>
                    </a:lnTo>
                    <a:lnTo>
                      <a:pt x="332" y="77"/>
                    </a:lnTo>
                    <a:lnTo>
                      <a:pt x="330" y="77"/>
                    </a:lnTo>
                    <a:lnTo>
                      <a:pt x="328" y="79"/>
                    </a:lnTo>
                    <a:lnTo>
                      <a:pt x="324" y="82"/>
                    </a:lnTo>
                    <a:lnTo>
                      <a:pt x="320" y="84"/>
                    </a:lnTo>
                    <a:lnTo>
                      <a:pt x="315" y="87"/>
                    </a:lnTo>
                    <a:lnTo>
                      <a:pt x="309" y="89"/>
                    </a:lnTo>
                    <a:lnTo>
                      <a:pt x="301" y="91"/>
                    </a:lnTo>
                    <a:lnTo>
                      <a:pt x="295" y="93"/>
                    </a:lnTo>
                    <a:lnTo>
                      <a:pt x="289" y="94"/>
                    </a:lnTo>
                    <a:lnTo>
                      <a:pt x="282" y="95"/>
                    </a:lnTo>
                    <a:lnTo>
                      <a:pt x="276" y="96"/>
                    </a:lnTo>
                    <a:lnTo>
                      <a:pt x="271" y="98"/>
                    </a:lnTo>
                    <a:lnTo>
                      <a:pt x="266" y="99"/>
                    </a:lnTo>
                    <a:lnTo>
                      <a:pt x="263" y="99"/>
                    </a:lnTo>
                    <a:lnTo>
                      <a:pt x="260" y="100"/>
                    </a:lnTo>
                    <a:lnTo>
                      <a:pt x="259" y="100"/>
                    </a:lnTo>
                    <a:lnTo>
                      <a:pt x="229" y="90"/>
                    </a:lnTo>
                    <a:lnTo>
                      <a:pt x="217" y="84"/>
                    </a:lnTo>
                    <a:lnTo>
                      <a:pt x="204" y="79"/>
                    </a:lnTo>
                    <a:lnTo>
                      <a:pt x="192" y="73"/>
                    </a:lnTo>
                    <a:lnTo>
                      <a:pt x="181" y="67"/>
                    </a:lnTo>
                    <a:lnTo>
                      <a:pt x="170" y="63"/>
                    </a:lnTo>
                    <a:lnTo>
                      <a:pt x="160" y="58"/>
                    </a:lnTo>
                    <a:lnTo>
                      <a:pt x="152" y="53"/>
                    </a:lnTo>
                    <a:lnTo>
                      <a:pt x="146" y="49"/>
                    </a:lnTo>
                    <a:lnTo>
                      <a:pt x="135" y="43"/>
                    </a:lnTo>
                    <a:lnTo>
                      <a:pt x="122" y="35"/>
                    </a:lnTo>
                    <a:lnTo>
                      <a:pt x="107" y="28"/>
                    </a:lnTo>
                    <a:lnTo>
                      <a:pt x="93" y="19"/>
                    </a:lnTo>
                    <a:lnTo>
                      <a:pt x="78" y="12"/>
                    </a:lnTo>
                    <a:lnTo>
                      <a:pt x="65" y="6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20" y="5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19"/>
                    </a:lnTo>
                    <a:lnTo>
                      <a:pt x="3" y="20"/>
                    </a:lnTo>
                    <a:lnTo>
                      <a:pt x="14" y="26"/>
                    </a:lnTo>
                    <a:lnTo>
                      <a:pt x="31" y="34"/>
                    </a:lnTo>
                    <a:lnTo>
                      <a:pt x="52" y="42"/>
                    </a:lnTo>
                    <a:lnTo>
                      <a:pt x="77" y="53"/>
                    </a:lnTo>
                    <a:lnTo>
                      <a:pt x="103" y="64"/>
                    </a:lnTo>
                    <a:lnTo>
                      <a:pt x="134" y="73"/>
                    </a:lnTo>
                    <a:lnTo>
                      <a:pt x="163" y="83"/>
                    </a:lnTo>
                    <a:lnTo>
                      <a:pt x="170" y="85"/>
                    </a:lnTo>
                    <a:lnTo>
                      <a:pt x="178" y="89"/>
                    </a:lnTo>
                    <a:lnTo>
                      <a:pt x="188" y="91"/>
                    </a:lnTo>
                    <a:lnTo>
                      <a:pt x="196" y="95"/>
                    </a:lnTo>
                    <a:lnTo>
                      <a:pt x="262" y="118"/>
                    </a:lnTo>
                    <a:lnTo>
                      <a:pt x="265" y="118"/>
                    </a:lnTo>
                    <a:lnTo>
                      <a:pt x="276" y="118"/>
                    </a:lnTo>
                    <a:lnTo>
                      <a:pt x="289" y="118"/>
                    </a:lnTo>
                    <a:lnTo>
                      <a:pt x="306" y="118"/>
                    </a:lnTo>
                    <a:lnTo>
                      <a:pt x="324" y="118"/>
                    </a:lnTo>
                    <a:lnTo>
                      <a:pt x="340" y="118"/>
                    </a:lnTo>
                    <a:lnTo>
                      <a:pt x="352" y="118"/>
                    </a:lnTo>
                    <a:lnTo>
                      <a:pt x="358" y="119"/>
                    </a:lnTo>
                    <a:lnTo>
                      <a:pt x="363" y="120"/>
                    </a:lnTo>
                    <a:lnTo>
                      <a:pt x="368" y="122"/>
                    </a:lnTo>
                    <a:lnTo>
                      <a:pt x="375" y="123"/>
                    </a:lnTo>
                    <a:lnTo>
                      <a:pt x="382" y="124"/>
                    </a:lnTo>
                    <a:lnTo>
                      <a:pt x="390" y="124"/>
                    </a:lnTo>
                    <a:lnTo>
                      <a:pt x="396" y="124"/>
                    </a:lnTo>
                    <a:lnTo>
                      <a:pt x="400" y="123"/>
                    </a:lnTo>
                    <a:lnTo>
                      <a:pt x="403" y="119"/>
                    </a:lnTo>
                    <a:lnTo>
                      <a:pt x="402" y="111"/>
                    </a:lnTo>
                    <a:lnTo>
                      <a:pt x="397" y="105"/>
                    </a:lnTo>
                    <a:lnTo>
                      <a:pt x="390" y="100"/>
                    </a:lnTo>
                    <a:lnTo>
                      <a:pt x="387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2" name="Freeform 224"/>
              <p:cNvSpPr>
                <a:spLocks/>
              </p:cNvSpPr>
              <p:nvPr/>
            </p:nvSpPr>
            <p:spPr bwMode="auto">
              <a:xfrm>
                <a:off x="3119" y="1588"/>
                <a:ext cx="30" cy="7"/>
              </a:xfrm>
              <a:custGeom>
                <a:avLst/>
                <a:gdLst>
                  <a:gd name="T0" fmla="*/ 3 w 151"/>
                  <a:gd name="T1" fmla="*/ 0 h 35"/>
                  <a:gd name="T2" fmla="*/ 151 w 151"/>
                  <a:gd name="T3" fmla="*/ 16 h 35"/>
                  <a:gd name="T4" fmla="*/ 151 w 151"/>
                  <a:gd name="T5" fmla="*/ 35 h 35"/>
                  <a:gd name="T6" fmla="*/ 0 w 151"/>
                  <a:gd name="T7" fmla="*/ 18 h 35"/>
                  <a:gd name="T8" fmla="*/ 3 w 15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35">
                    <a:moveTo>
                      <a:pt x="3" y="0"/>
                    </a:moveTo>
                    <a:lnTo>
                      <a:pt x="151" y="16"/>
                    </a:lnTo>
                    <a:lnTo>
                      <a:pt x="151" y="35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3" name="Freeform 225"/>
              <p:cNvSpPr>
                <a:spLocks/>
              </p:cNvSpPr>
              <p:nvPr/>
            </p:nvSpPr>
            <p:spPr bwMode="auto">
              <a:xfrm>
                <a:off x="3192" y="1596"/>
                <a:ext cx="77" cy="18"/>
              </a:xfrm>
              <a:custGeom>
                <a:avLst/>
                <a:gdLst>
                  <a:gd name="T0" fmla="*/ 5 w 385"/>
                  <a:gd name="T1" fmla="*/ 0 h 92"/>
                  <a:gd name="T2" fmla="*/ 385 w 385"/>
                  <a:gd name="T3" fmla="*/ 46 h 92"/>
                  <a:gd name="T4" fmla="*/ 380 w 385"/>
                  <a:gd name="T5" fmla="*/ 92 h 92"/>
                  <a:gd name="T6" fmla="*/ 372 w 385"/>
                  <a:gd name="T7" fmla="*/ 68 h 92"/>
                  <a:gd name="T8" fmla="*/ 0 w 385"/>
                  <a:gd name="T9" fmla="*/ 20 h 92"/>
                  <a:gd name="T10" fmla="*/ 5 w 38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92">
                    <a:moveTo>
                      <a:pt x="5" y="0"/>
                    </a:moveTo>
                    <a:lnTo>
                      <a:pt x="385" y="46"/>
                    </a:lnTo>
                    <a:lnTo>
                      <a:pt x="380" y="92"/>
                    </a:lnTo>
                    <a:lnTo>
                      <a:pt x="372" y="68"/>
                    </a:lnTo>
                    <a:lnTo>
                      <a:pt x="0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4" name="Freeform 226"/>
              <p:cNvSpPr>
                <a:spLocks/>
              </p:cNvSpPr>
              <p:nvPr/>
            </p:nvSpPr>
            <p:spPr bwMode="auto">
              <a:xfrm>
                <a:off x="3177" y="1917"/>
                <a:ext cx="34" cy="23"/>
              </a:xfrm>
              <a:custGeom>
                <a:avLst/>
                <a:gdLst>
                  <a:gd name="T0" fmla="*/ 25 w 170"/>
                  <a:gd name="T1" fmla="*/ 0 h 114"/>
                  <a:gd name="T2" fmla="*/ 27 w 170"/>
                  <a:gd name="T3" fmla="*/ 2 h 114"/>
                  <a:gd name="T4" fmla="*/ 32 w 170"/>
                  <a:gd name="T5" fmla="*/ 7 h 114"/>
                  <a:gd name="T6" fmla="*/ 41 w 170"/>
                  <a:gd name="T7" fmla="*/ 14 h 114"/>
                  <a:gd name="T8" fmla="*/ 50 w 170"/>
                  <a:gd name="T9" fmla="*/ 24 h 114"/>
                  <a:gd name="T10" fmla="*/ 61 w 170"/>
                  <a:gd name="T11" fmla="*/ 34 h 114"/>
                  <a:gd name="T12" fmla="*/ 72 w 170"/>
                  <a:gd name="T13" fmla="*/ 42 h 114"/>
                  <a:gd name="T14" fmla="*/ 82 w 170"/>
                  <a:gd name="T15" fmla="*/ 50 h 114"/>
                  <a:gd name="T16" fmla="*/ 91 w 170"/>
                  <a:gd name="T17" fmla="*/ 55 h 114"/>
                  <a:gd name="T18" fmla="*/ 100 w 170"/>
                  <a:gd name="T19" fmla="*/ 59 h 114"/>
                  <a:gd name="T20" fmla="*/ 108 w 170"/>
                  <a:gd name="T21" fmla="*/ 64 h 114"/>
                  <a:gd name="T22" fmla="*/ 117 w 170"/>
                  <a:gd name="T23" fmla="*/ 67 h 114"/>
                  <a:gd name="T24" fmla="*/ 125 w 170"/>
                  <a:gd name="T25" fmla="*/ 71 h 114"/>
                  <a:gd name="T26" fmla="*/ 134 w 170"/>
                  <a:gd name="T27" fmla="*/ 75 h 114"/>
                  <a:gd name="T28" fmla="*/ 141 w 170"/>
                  <a:gd name="T29" fmla="*/ 78 h 114"/>
                  <a:gd name="T30" fmla="*/ 148 w 170"/>
                  <a:gd name="T31" fmla="*/ 81 h 114"/>
                  <a:gd name="T32" fmla="*/ 153 w 170"/>
                  <a:gd name="T33" fmla="*/ 83 h 114"/>
                  <a:gd name="T34" fmla="*/ 160 w 170"/>
                  <a:gd name="T35" fmla="*/ 88 h 114"/>
                  <a:gd name="T36" fmla="*/ 164 w 170"/>
                  <a:gd name="T37" fmla="*/ 93 h 114"/>
                  <a:gd name="T38" fmla="*/ 166 w 170"/>
                  <a:gd name="T39" fmla="*/ 97 h 114"/>
                  <a:gd name="T40" fmla="*/ 167 w 170"/>
                  <a:gd name="T41" fmla="*/ 101 h 114"/>
                  <a:gd name="T42" fmla="*/ 170 w 170"/>
                  <a:gd name="T43" fmla="*/ 104 h 114"/>
                  <a:gd name="T44" fmla="*/ 170 w 170"/>
                  <a:gd name="T45" fmla="*/ 105 h 114"/>
                  <a:gd name="T46" fmla="*/ 170 w 170"/>
                  <a:gd name="T47" fmla="*/ 106 h 114"/>
                  <a:gd name="T48" fmla="*/ 165 w 170"/>
                  <a:gd name="T49" fmla="*/ 107 h 114"/>
                  <a:gd name="T50" fmla="*/ 160 w 170"/>
                  <a:gd name="T51" fmla="*/ 108 h 114"/>
                  <a:gd name="T52" fmla="*/ 150 w 170"/>
                  <a:gd name="T53" fmla="*/ 110 h 114"/>
                  <a:gd name="T54" fmla="*/ 140 w 170"/>
                  <a:gd name="T55" fmla="*/ 111 h 114"/>
                  <a:gd name="T56" fmla="*/ 128 w 170"/>
                  <a:gd name="T57" fmla="*/ 113 h 114"/>
                  <a:gd name="T58" fmla="*/ 115 w 170"/>
                  <a:gd name="T59" fmla="*/ 114 h 114"/>
                  <a:gd name="T60" fmla="*/ 103 w 170"/>
                  <a:gd name="T61" fmla="*/ 114 h 114"/>
                  <a:gd name="T62" fmla="*/ 95 w 170"/>
                  <a:gd name="T63" fmla="*/ 114 h 114"/>
                  <a:gd name="T64" fmla="*/ 89 w 170"/>
                  <a:gd name="T65" fmla="*/ 112 h 114"/>
                  <a:gd name="T66" fmla="*/ 86 w 170"/>
                  <a:gd name="T67" fmla="*/ 106 h 114"/>
                  <a:gd name="T68" fmla="*/ 90 w 170"/>
                  <a:gd name="T69" fmla="*/ 99 h 114"/>
                  <a:gd name="T70" fmla="*/ 97 w 170"/>
                  <a:gd name="T71" fmla="*/ 94 h 114"/>
                  <a:gd name="T72" fmla="*/ 103 w 170"/>
                  <a:gd name="T73" fmla="*/ 90 h 114"/>
                  <a:gd name="T74" fmla="*/ 108 w 170"/>
                  <a:gd name="T75" fmla="*/ 87 h 114"/>
                  <a:gd name="T76" fmla="*/ 111 w 170"/>
                  <a:gd name="T77" fmla="*/ 83 h 114"/>
                  <a:gd name="T78" fmla="*/ 109 w 170"/>
                  <a:gd name="T79" fmla="*/ 81 h 114"/>
                  <a:gd name="T80" fmla="*/ 103 w 170"/>
                  <a:gd name="T81" fmla="*/ 79 h 114"/>
                  <a:gd name="T82" fmla="*/ 93 w 170"/>
                  <a:gd name="T83" fmla="*/ 79 h 114"/>
                  <a:gd name="T84" fmla="*/ 83 w 170"/>
                  <a:gd name="T85" fmla="*/ 79 h 114"/>
                  <a:gd name="T86" fmla="*/ 77 w 170"/>
                  <a:gd name="T87" fmla="*/ 78 h 114"/>
                  <a:gd name="T88" fmla="*/ 77 w 170"/>
                  <a:gd name="T89" fmla="*/ 76 h 114"/>
                  <a:gd name="T90" fmla="*/ 78 w 170"/>
                  <a:gd name="T91" fmla="*/ 71 h 114"/>
                  <a:gd name="T92" fmla="*/ 78 w 170"/>
                  <a:gd name="T93" fmla="*/ 67 h 114"/>
                  <a:gd name="T94" fmla="*/ 74 w 170"/>
                  <a:gd name="T95" fmla="*/ 64 h 114"/>
                  <a:gd name="T96" fmla="*/ 72 w 170"/>
                  <a:gd name="T97" fmla="*/ 60 h 114"/>
                  <a:gd name="T98" fmla="*/ 67 w 170"/>
                  <a:gd name="T99" fmla="*/ 53 h 114"/>
                  <a:gd name="T100" fmla="*/ 57 w 170"/>
                  <a:gd name="T101" fmla="*/ 43 h 114"/>
                  <a:gd name="T102" fmla="*/ 49 w 170"/>
                  <a:gd name="T103" fmla="*/ 34 h 114"/>
                  <a:gd name="T104" fmla="*/ 45 w 170"/>
                  <a:gd name="T105" fmla="*/ 30 h 114"/>
                  <a:gd name="T106" fmla="*/ 22 w 170"/>
                  <a:gd name="T107" fmla="*/ 42 h 114"/>
                  <a:gd name="T108" fmla="*/ 15 w 170"/>
                  <a:gd name="T109" fmla="*/ 36 h 114"/>
                  <a:gd name="T110" fmla="*/ 30 w 170"/>
                  <a:gd name="T111" fmla="*/ 20 h 114"/>
                  <a:gd name="T112" fmla="*/ 21 w 170"/>
                  <a:gd name="T113" fmla="*/ 13 h 114"/>
                  <a:gd name="T114" fmla="*/ 4 w 170"/>
                  <a:gd name="T115" fmla="*/ 21 h 114"/>
                  <a:gd name="T116" fmla="*/ 0 w 170"/>
                  <a:gd name="T117" fmla="*/ 13 h 114"/>
                  <a:gd name="T118" fmla="*/ 25 w 170"/>
                  <a:gd name="T11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" h="114">
                    <a:moveTo>
                      <a:pt x="25" y="0"/>
                    </a:moveTo>
                    <a:lnTo>
                      <a:pt x="27" y="2"/>
                    </a:lnTo>
                    <a:lnTo>
                      <a:pt x="32" y="7"/>
                    </a:lnTo>
                    <a:lnTo>
                      <a:pt x="41" y="14"/>
                    </a:lnTo>
                    <a:lnTo>
                      <a:pt x="50" y="24"/>
                    </a:lnTo>
                    <a:lnTo>
                      <a:pt x="61" y="34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1" y="55"/>
                    </a:lnTo>
                    <a:lnTo>
                      <a:pt x="100" y="59"/>
                    </a:lnTo>
                    <a:lnTo>
                      <a:pt x="108" y="64"/>
                    </a:lnTo>
                    <a:lnTo>
                      <a:pt x="117" y="67"/>
                    </a:lnTo>
                    <a:lnTo>
                      <a:pt x="125" y="71"/>
                    </a:lnTo>
                    <a:lnTo>
                      <a:pt x="134" y="75"/>
                    </a:lnTo>
                    <a:lnTo>
                      <a:pt x="141" y="78"/>
                    </a:lnTo>
                    <a:lnTo>
                      <a:pt x="148" y="81"/>
                    </a:lnTo>
                    <a:lnTo>
                      <a:pt x="153" y="83"/>
                    </a:lnTo>
                    <a:lnTo>
                      <a:pt x="160" y="88"/>
                    </a:lnTo>
                    <a:lnTo>
                      <a:pt x="164" y="93"/>
                    </a:lnTo>
                    <a:lnTo>
                      <a:pt x="166" y="97"/>
                    </a:lnTo>
                    <a:lnTo>
                      <a:pt x="167" y="101"/>
                    </a:lnTo>
                    <a:lnTo>
                      <a:pt x="170" y="104"/>
                    </a:lnTo>
                    <a:lnTo>
                      <a:pt x="170" y="105"/>
                    </a:lnTo>
                    <a:lnTo>
                      <a:pt x="170" y="106"/>
                    </a:lnTo>
                    <a:lnTo>
                      <a:pt x="165" y="107"/>
                    </a:lnTo>
                    <a:lnTo>
                      <a:pt x="160" y="108"/>
                    </a:lnTo>
                    <a:lnTo>
                      <a:pt x="150" y="110"/>
                    </a:lnTo>
                    <a:lnTo>
                      <a:pt x="140" y="111"/>
                    </a:lnTo>
                    <a:lnTo>
                      <a:pt x="128" y="113"/>
                    </a:lnTo>
                    <a:lnTo>
                      <a:pt x="115" y="114"/>
                    </a:lnTo>
                    <a:lnTo>
                      <a:pt x="103" y="114"/>
                    </a:lnTo>
                    <a:lnTo>
                      <a:pt x="95" y="114"/>
                    </a:lnTo>
                    <a:lnTo>
                      <a:pt x="89" y="112"/>
                    </a:lnTo>
                    <a:lnTo>
                      <a:pt x="86" y="106"/>
                    </a:lnTo>
                    <a:lnTo>
                      <a:pt x="90" y="99"/>
                    </a:lnTo>
                    <a:lnTo>
                      <a:pt x="97" y="94"/>
                    </a:lnTo>
                    <a:lnTo>
                      <a:pt x="103" y="90"/>
                    </a:lnTo>
                    <a:lnTo>
                      <a:pt x="108" y="87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3" y="79"/>
                    </a:lnTo>
                    <a:lnTo>
                      <a:pt x="93" y="79"/>
                    </a:lnTo>
                    <a:lnTo>
                      <a:pt x="83" y="79"/>
                    </a:lnTo>
                    <a:lnTo>
                      <a:pt x="77" y="78"/>
                    </a:lnTo>
                    <a:lnTo>
                      <a:pt x="77" y="76"/>
                    </a:lnTo>
                    <a:lnTo>
                      <a:pt x="78" y="71"/>
                    </a:lnTo>
                    <a:lnTo>
                      <a:pt x="78" y="67"/>
                    </a:lnTo>
                    <a:lnTo>
                      <a:pt x="74" y="64"/>
                    </a:lnTo>
                    <a:lnTo>
                      <a:pt x="72" y="60"/>
                    </a:lnTo>
                    <a:lnTo>
                      <a:pt x="67" y="53"/>
                    </a:lnTo>
                    <a:lnTo>
                      <a:pt x="57" y="43"/>
                    </a:lnTo>
                    <a:lnTo>
                      <a:pt x="49" y="34"/>
                    </a:lnTo>
                    <a:lnTo>
                      <a:pt x="45" y="30"/>
                    </a:lnTo>
                    <a:lnTo>
                      <a:pt x="22" y="42"/>
                    </a:lnTo>
                    <a:lnTo>
                      <a:pt x="15" y="36"/>
                    </a:lnTo>
                    <a:lnTo>
                      <a:pt x="30" y="20"/>
                    </a:lnTo>
                    <a:lnTo>
                      <a:pt x="21" y="13"/>
                    </a:lnTo>
                    <a:lnTo>
                      <a:pt x="4" y="21"/>
                    </a:lnTo>
                    <a:lnTo>
                      <a:pt x="0" y="1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5" name="Freeform 227"/>
              <p:cNvSpPr>
                <a:spLocks/>
              </p:cNvSpPr>
              <p:nvPr/>
            </p:nvSpPr>
            <p:spPr bwMode="auto">
              <a:xfrm>
                <a:off x="3148" y="1915"/>
                <a:ext cx="4" cy="17"/>
              </a:xfrm>
              <a:custGeom>
                <a:avLst/>
                <a:gdLst>
                  <a:gd name="T0" fmla="*/ 3 w 19"/>
                  <a:gd name="T1" fmla="*/ 0 h 84"/>
                  <a:gd name="T2" fmla="*/ 2 w 19"/>
                  <a:gd name="T3" fmla="*/ 4 h 84"/>
                  <a:gd name="T4" fmla="*/ 1 w 19"/>
                  <a:gd name="T5" fmla="*/ 18 h 84"/>
                  <a:gd name="T6" fmla="*/ 0 w 19"/>
                  <a:gd name="T7" fmla="*/ 35 h 84"/>
                  <a:gd name="T8" fmla="*/ 1 w 19"/>
                  <a:gd name="T9" fmla="*/ 49 h 84"/>
                  <a:gd name="T10" fmla="*/ 3 w 19"/>
                  <a:gd name="T11" fmla="*/ 61 h 84"/>
                  <a:gd name="T12" fmla="*/ 6 w 19"/>
                  <a:gd name="T13" fmla="*/ 72 h 84"/>
                  <a:gd name="T14" fmla="*/ 7 w 19"/>
                  <a:gd name="T15" fmla="*/ 81 h 84"/>
                  <a:gd name="T16" fmla="*/ 7 w 19"/>
                  <a:gd name="T17" fmla="*/ 84 h 84"/>
                  <a:gd name="T18" fmla="*/ 19 w 19"/>
                  <a:gd name="T19" fmla="*/ 84 h 84"/>
                  <a:gd name="T20" fmla="*/ 18 w 19"/>
                  <a:gd name="T21" fmla="*/ 79 h 84"/>
                  <a:gd name="T22" fmla="*/ 14 w 19"/>
                  <a:gd name="T23" fmla="*/ 67 h 84"/>
                  <a:gd name="T24" fmla="*/ 10 w 19"/>
                  <a:gd name="T25" fmla="*/ 54 h 84"/>
                  <a:gd name="T26" fmla="*/ 7 w 19"/>
                  <a:gd name="T27" fmla="*/ 42 h 84"/>
                  <a:gd name="T28" fmla="*/ 6 w 19"/>
                  <a:gd name="T29" fmla="*/ 30 h 84"/>
                  <a:gd name="T30" fmla="*/ 5 w 19"/>
                  <a:gd name="T31" fmla="*/ 15 h 84"/>
                  <a:gd name="T32" fmla="*/ 3 w 19"/>
                  <a:gd name="T33" fmla="*/ 4 h 84"/>
                  <a:gd name="T34" fmla="*/ 3 w 19"/>
                  <a:gd name="T3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84">
                    <a:moveTo>
                      <a:pt x="3" y="0"/>
                    </a:moveTo>
                    <a:lnTo>
                      <a:pt x="2" y="4"/>
                    </a:lnTo>
                    <a:lnTo>
                      <a:pt x="1" y="18"/>
                    </a:lnTo>
                    <a:lnTo>
                      <a:pt x="0" y="35"/>
                    </a:lnTo>
                    <a:lnTo>
                      <a:pt x="1" y="49"/>
                    </a:lnTo>
                    <a:lnTo>
                      <a:pt x="3" y="61"/>
                    </a:lnTo>
                    <a:lnTo>
                      <a:pt x="6" y="72"/>
                    </a:lnTo>
                    <a:lnTo>
                      <a:pt x="7" y="81"/>
                    </a:lnTo>
                    <a:lnTo>
                      <a:pt x="7" y="84"/>
                    </a:lnTo>
                    <a:lnTo>
                      <a:pt x="19" y="84"/>
                    </a:lnTo>
                    <a:lnTo>
                      <a:pt x="18" y="79"/>
                    </a:lnTo>
                    <a:lnTo>
                      <a:pt x="14" y="67"/>
                    </a:lnTo>
                    <a:lnTo>
                      <a:pt x="10" y="54"/>
                    </a:lnTo>
                    <a:lnTo>
                      <a:pt x="7" y="42"/>
                    </a:lnTo>
                    <a:lnTo>
                      <a:pt x="6" y="30"/>
                    </a:lnTo>
                    <a:lnTo>
                      <a:pt x="5" y="15"/>
                    </a:lnTo>
                    <a:lnTo>
                      <a:pt x="3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6" name="Freeform 228"/>
              <p:cNvSpPr>
                <a:spLocks/>
              </p:cNvSpPr>
              <p:nvPr/>
            </p:nvSpPr>
            <p:spPr bwMode="auto">
              <a:xfrm>
                <a:off x="3284" y="1674"/>
                <a:ext cx="3" cy="4"/>
              </a:xfrm>
              <a:custGeom>
                <a:avLst/>
                <a:gdLst>
                  <a:gd name="T0" fmla="*/ 0 w 13"/>
                  <a:gd name="T1" fmla="*/ 2 h 19"/>
                  <a:gd name="T2" fmla="*/ 0 w 13"/>
                  <a:gd name="T3" fmla="*/ 1 h 19"/>
                  <a:gd name="T4" fmla="*/ 0 w 13"/>
                  <a:gd name="T5" fmla="*/ 0 h 19"/>
                  <a:gd name="T6" fmla="*/ 2 w 13"/>
                  <a:gd name="T7" fmla="*/ 1 h 19"/>
                  <a:gd name="T8" fmla="*/ 7 w 13"/>
                  <a:gd name="T9" fmla="*/ 6 h 19"/>
                  <a:gd name="T10" fmla="*/ 12 w 13"/>
                  <a:gd name="T11" fmla="*/ 13 h 19"/>
                  <a:gd name="T12" fmla="*/ 13 w 13"/>
                  <a:gd name="T13" fmla="*/ 17 h 19"/>
                  <a:gd name="T14" fmla="*/ 12 w 13"/>
                  <a:gd name="T15" fmla="*/ 19 h 19"/>
                  <a:gd name="T16" fmla="*/ 12 w 13"/>
                  <a:gd name="T17" fmla="*/ 19 h 19"/>
                  <a:gd name="T18" fmla="*/ 2 w 13"/>
                  <a:gd name="T19" fmla="*/ 12 h 19"/>
                  <a:gd name="T20" fmla="*/ 0 w 13"/>
                  <a:gd name="T2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9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7" y="6"/>
                    </a:lnTo>
                    <a:lnTo>
                      <a:pt x="12" y="13"/>
                    </a:lnTo>
                    <a:lnTo>
                      <a:pt x="13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2" y="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7" name="Freeform 229"/>
              <p:cNvSpPr>
                <a:spLocks/>
              </p:cNvSpPr>
              <p:nvPr/>
            </p:nvSpPr>
            <p:spPr bwMode="auto">
              <a:xfrm>
                <a:off x="3295" y="1811"/>
                <a:ext cx="23" cy="8"/>
              </a:xfrm>
              <a:custGeom>
                <a:avLst/>
                <a:gdLst>
                  <a:gd name="T0" fmla="*/ 112 w 117"/>
                  <a:gd name="T1" fmla="*/ 40 h 40"/>
                  <a:gd name="T2" fmla="*/ 112 w 117"/>
                  <a:gd name="T3" fmla="*/ 39 h 40"/>
                  <a:gd name="T4" fmla="*/ 110 w 117"/>
                  <a:gd name="T5" fmla="*/ 38 h 40"/>
                  <a:gd name="T6" fmla="*/ 107 w 117"/>
                  <a:gd name="T7" fmla="*/ 34 h 40"/>
                  <a:gd name="T8" fmla="*/ 104 w 117"/>
                  <a:gd name="T9" fmla="*/ 31 h 40"/>
                  <a:gd name="T10" fmla="*/ 98 w 117"/>
                  <a:gd name="T11" fmla="*/ 27 h 40"/>
                  <a:gd name="T12" fmla="*/ 92 w 117"/>
                  <a:gd name="T13" fmla="*/ 23 h 40"/>
                  <a:gd name="T14" fmla="*/ 84 w 117"/>
                  <a:gd name="T15" fmla="*/ 20 h 40"/>
                  <a:gd name="T16" fmla="*/ 76 w 117"/>
                  <a:gd name="T17" fmla="*/ 17 h 40"/>
                  <a:gd name="T18" fmla="*/ 65 w 117"/>
                  <a:gd name="T19" fmla="*/ 15 h 40"/>
                  <a:gd name="T20" fmla="*/ 53 w 117"/>
                  <a:gd name="T21" fmla="*/ 14 h 40"/>
                  <a:gd name="T22" fmla="*/ 41 w 117"/>
                  <a:gd name="T23" fmla="*/ 11 h 40"/>
                  <a:gd name="T24" fmla="*/ 29 w 117"/>
                  <a:gd name="T25" fmla="*/ 9 h 40"/>
                  <a:gd name="T26" fmla="*/ 17 w 117"/>
                  <a:gd name="T27" fmla="*/ 7 h 40"/>
                  <a:gd name="T28" fmla="*/ 8 w 117"/>
                  <a:gd name="T29" fmla="*/ 5 h 40"/>
                  <a:gd name="T30" fmla="*/ 2 w 117"/>
                  <a:gd name="T31" fmla="*/ 4 h 40"/>
                  <a:gd name="T32" fmla="*/ 0 w 117"/>
                  <a:gd name="T33" fmla="*/ 4 h 40"/>
                  <a:gd name="T34" fmla="*/ 0 w 117"/>
                  <a:gd name="T35" fmla="*/ 3 h 40"/>
                  <a:gd name="T36" fmla="*/ 5 w 117"/>
                  <a:gd name="T37" fmla="*/ 2 h 40"/>
                  <a:gd name="T38" fmla="*/ 14 w 117"/>
                  <a:gd name="T39" fmla="*/ 0 h 40"/>
                  <a:gd name="T40" fmla="*/ 34 w 117"/>
                  <a:gd name="T41" fmla="*/ 2 h 40"/>
                  <a:gd name="T42" fmla="*/ 46 w 117"/>
                  <a:gd name="T43" fmla="*/ 3 h 40"/>
                  <a:gd name="T44" fmla="*/ 59 w 117"/>
                  <a:gd name="T45" fmla="*/ 4 h 40"/>
                  <a:gd name="T46" fmla="*/ 70 w 117"/>
                  <a:gd name="T47" fmla="*/ 7 h 40"/>
                  <a:gd name="T48" fmla="*/ 81 w 117"/>
                  <a:gd name="T49" fmla="*/ 10 h 40"/>
                  <a:gd name="T50" fmla="*/ 90 w 117"/>
                  <a:gd name="T51" fmla="*/ 13 h 40"/>
                  <a:gd name="T52" fmla="*/ 100 w 117"/>
                  <a:gd name="T53" fmla="*/ 17 h 40"/>
                  <a:gd name="T54" fmla="*/ 106 w 117"/>
                  <a:gd name="T55" fmla="*/ 21 h 40"/>
                  <a:gd name="T56" fmla="*/ 112 w 117"/>
                  <a:gd name="T57" fmla="*/ 26 h 40"/>
                  <a:gd name="T58" fmla="*/ 117 w 117"/>
                  <a:gd name="T59" fmla="*/ 34 h 40"/>
                  <a:gd name="T60" fmla="*/ 116 w 117"/>
                  <a:gd name="T61" fmla="*/ 38 h 40"/>
                  <a:gd name="T62" fmla="*/ 113 w 117"/>
                  <a:gd name="T63" fmla="*/ 40 h 40"/>
                  <a:gd name="T64" fmla="*/ 112 w 117"/>
                  <a:gd name="T6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40">
                    <a:moveTo>
                      <a:pt x="112" y="40"/>
                    </a:moveTo>
                    <a:lnTo>
                      <a:pt x="112" y="39"/>
                    </a:lnTo>
                    <a:lnTo>
                      <a:pt x="110" y="38"/>
                    </a:lnTo>
                    <a:lnTo>
                      <a:pt x="107" y="34"/>
                    </a:lnTo>
                    <a:lnTo>
                      <a:pt x="104" y="31"/>
                    </a:lnTo>
                    <a:lnTo>
                      <a:pt x="98" y="27"/>
                    </a:lnTo>
                    <a:lnTo>
                      <a:pt x="92" y="23"/>
                    </a:lnTo>
                    <a:lnTo>
                      <a:pt x="84" y="20"/>
                    </a:lnTo>
                    <a:lnTo>
                      <a:pt x="76" y="17"/>
                    </a:lnTo>
                    <a:lnTo>
                      <a:pt x="65" y="15"/>
                    </a:lnTo>
                    <a:lnTo>
                      <a:pt x="53" y="14"/>
                    </a:lnTo>
                    <a:lnTo>
                      <a:pt x="41" y="11"/>
                    </a:lnTo>
                    <a:lnTo>
                      <a:pt x="29" y="9"/>
                    </a:lnTo>
                    <a:lnTo>
                      <a:pt x="17" y="7"/>
                    </a:lnTo>
                    <a:lnTo>
                      <a:pt x="8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14" y="0"/>
                    </a:lnTo>
                    <a:lnTo>
                      <a:pt x="34" y="2"/>
                    </a:lnTo>
                    <a:lnTo>
                      <a:pt x="46" y="3"/>
                    </a:lnTo>
                    <a:lnTo>
                      <a:pt x="59" y="4"/>
                    </a:lnTo>
                    <a:lnTo>
                      <a:pt x="70" y="7"/>
                    </a:lnTo>
                    <a:lnTo>
                      <a:pt x="81" y="10"/>
                    </a:lnTo>
                    <a:lnTo>
                      <a:pt x="90" y="13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2" y="26"/>
                    </a:lnTo>
                    <a:lnTo>
                      <a:pt x="117" y="34"/>
                    </a:lnTo>
                    <a:lnTo>
                      <a:pt x="116" y="38"/>
                    </a:lnTo>
                    <a:lnTo>
                      <a:pt x="113" y="40"/>
                    </a:lnTo>
                    <a:lnTo>
                      <a:pt x="112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8" name="Freeform 230"/>
              <p:cNvSpPr>
                <a:spLocks/>
              </p:cNvSpPr>
              <p:nvPr/>
            </p:nvSpPr>
            <p:spPr bwMode="auto">
              <a:xfrm>
                <a:off x="3329" y="1833"/>
                <a:ext cx="40" cy="8"/>
              </a:xfrm>
              <a:custGeom>
                <a:avLst/>
                <a:gdLst>
                  <a:gd name="T0" fmla="*/ 0 w 198"/>
                  <a:gd name="T1" fmla="*/ 0 h 36"/>
                  <a:gd name="T2" fmla="*/ 198 w 198"/>
                  <a:gd name="T3" fmla="*/ 0 h 36"/>
                  <a:gd name="T4" fmla="*/ 198 w 198"/>
                  <a:gd name="T5" fmla="*/ 36 h 36"/>
                  <a:gd name="T6" fmla="*/ 183 w 198"/>
                  <a:gd name="T7" fmla="*/ 17 h 36"/>
                  <a:gd name="T8" fmla="*/ 0 w 19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36">
                    <a:moveTo>
                      <a:pt x="0" y="0"/>
                    </a:moveTo>
                    <a:lnTo>
                      <a:pt x="198" y="0"/>
                    </a:lnTo>
                    <a:lnTo>
                      <a:pt x="198" y="36"/>
                    </a:lnTo>
                    <a:lnTo>
                      <a:pt x="18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9" name="Freeform 231"/>
              <p:cNvSpPr>
                <a:spLocks/>
              </p:cNvSpPr>
              <p:nvPr/>
            </p:nvSpPr>
            <p:spPr bwMode="auto">
              <a:xfrm>
                <a:off x="3300" y="1851"/>
                <a:ext cx="75" cy="3"/>
              </a:xfrm>
              <a:custGeom>
                <a:avLst/>
                <a:gdLst>
                  <a:gd name="T0" fmla="*/ 0 w 374"/>
                  <a:gd name="T1" fmla="*/ 6 h 15"/>
                  <a:gd name="T2" fmla="*/ 374 w 374"/>
                  <a:gd name="T3" fmla="*/ 15 h 15"/>
                  <a:gd name="T4" fmla="*/ 374 w 374"/>
                  <a:gd name="T5" fmla="*/ 0 h 15"/>
                  <a:gd name="T6" fmla="*/ 0 w 374"/>
                  <a:gd name="T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" h="15">
                    <a:moveTo>
                      <a:pt x="0" y="6"/>
                    </a:moveTo>
                    <a:lnTo>
                      <a:pt x="374" y="15"/>
                    </a:lnTo>
                    <a:lnTo>
                      <a:pt x="37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0" name="Freeform 232"/>
              <p:cNvSpPr>
                <a:spLocks/>
              </p:cNvSpPr>
              <p:nvPr/>
            </p:nvSpPr>
            <p:spPr bwMode="auto">
              <a:xfrm>
                <a:off x="3253" y="1906"/>
                <a:ext cx="119" cy="2"/>
              </a:xfrm>
              <a:custGeom>
                <a:avLst/>
                <a:gdLst>
                  <a:gd name="T0" fmla="*/ 11 w 596"/>
                  <a:gd name="T1" fmla="*/ 0 h 11"/>
                  <a:gd name="T2" fmla="*/ 556 w 596"/>
                  <a:gd name="T3" fmla="*/ 0 h 11"/>
                  <a:gd name="T4" fmla="*/ 596 w 596"/>
                  <a:gd name="T5" fmla="*/ 8 h 11"/>
                  <a:gd name="T6" fmla="*/ 0 w 596"/>
                  <a:gd name="T7" fmla="*/ 11 h 11"/>
                  <a:gd name="T8" fmla="*/ 11 w 59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11">
                    <a:moveTo>
                      <a:pt x="11" y="0"/>
                    </a:moveTo>
                    <a:lnTo>
                      <a:pt x="556" y="0"/>
                    </a:lnTo>
                    <a:lnTo>
                      <a:pt x="596" y="8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1" name="Freeform 233"/>
              <p:cNvSpPr>
                <a:spLocks/>
              </p:cNvSpPr>
              <p:nvPr/>
            </p:nvSpPr>
            <p:spPr bwMode="auto">
              <a:xfrm>
                <a:off x="3201" y="1514"/>
                <a:ext cx="5" cy="10"/>
              </a:xfrm>
              <a:custGeom>
                <a:avLst/>
                <a:gdLst>
                  <a:gd name="T0" fmla="*/ 14 w 25"/>
                  <a:gd name="T1" fmla="*/ 0 h 52"/>
                  <a:gd name="T2" fmla="*/ 13 w 25"/>
                  <a:gd name="T3" fmla="*/ 2 h 52"/>
                  <a:gd name="T4" fmla="*/ 10 w 25"/>
                  <a:gd name="T5" fmla="*/ 9 h 52"/>
                  <a:gd name="T6" fmla="*/ 7 w 25"/>
                  <a:gd name="T7" fmla="*/ 18 h 52"/>
                  <a:gd name="T8" fmla="*/ 4 w 25"/>
                  <a:gd name="T9" fmla="*/ 26 h 52"/>
                  <a:gd name="T10" fmla="*/ 3 w 25"/>
                  <a:gd name="T11" fmla="*/ 35 h 52"/>
                  <a:gd name="T12" fmla="*/ 2 w 25"/>
                  <a:gd name="T13" fmla="*/ 41 h 52"/>
                  <a:gd name="T14" fmla="*/ 0 w 25"/>
                  <a:gd name="T15" fmla="*/ 46 h 52"/>
                  <a:gd name="T16" fmla="*/ 0 w 25"/>
                  <a:gd name="T17" fmla="*/ 52 h 52"/>
                  <a:gd name="T18" fmla="*/ 2 w 25"/>
                  <a:gd name="T19" fmla="*/ 50 h 52"/>
                  <a:gd name="T20" fmla="*/ 5 w 25"/>
                  <a:gd name="T21" fmla="*/ 40 h 52"/>
                  <a:gd name="T22" fmla="*/ 9 w 25"/>
                  <a:gd name="T23" fmla="*/ 26 h 52"/>
                  <a:gd name="T24" fmla="*/ 13 w 25"/>
                  <a:gd name="T25" fmla="*/ 18 h 52"/>
                  <a:gd name="T26" fmla="*/ 15 w 25"/>
                  <a:gd name="T27" fmla="*/ 19 h 52"/>
                  <a:gd name="T28" fmla="*/ 15 w 25"/>
                  <a:gd name="T29" fmla="*/ 23 h 52"/>
                  <a:gd name="T30" fmla="*/ 14 w 25"/>
                  <a:gd name="T31" fmla="*/ 26 h 52"/>
                  <a:gd name="T32" fmla="*/ 13 w 25"/>
                  <a:gd name="T33" fmla="*/ 29 h 52"/>
                  <a:gd name="T34" fmla="*/ 14 w 25"/>
                  <a:gd name="T35" fmla="*/ 26 h 52"/>
                  <a:gd name="T36" fmla="*/ 17 w 25"/>
                  <a:gd name="T37" fmla="*/ 20 h 52"/>
                  <a:gd name="T38" fmla="*/ 21 w 25"/>
                  <a:gd name="T39" fmla="*/ 13 h 52"/>
                  <a:gd name="T40" fmla="*/ 25 w 25"/>
                  <a:gd name="T41" fmla="*/ 8 h 52"/>
                  <a:gd name="T42" fmla="*/ 25 w 25"/>
                  <a:gd name="T43" fmla="*/ 5 h 52"/>
                  <a:gd name="T44" fmla="*/ 21 w 25"/>
                  <a:gd name="T45" fmla="*/ 2 h 52"/>
                  <a:gd name="T46" fmla="*/ 16 w 25"/>
                  <a:gd name="T47" fmla="*/ 0 h 52"/>
                  <a:gd name="T48" fmla="*/ 14 w 25"/>
                  <a:gd name="T4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52">
                    <a:moveTo>
                      <a:pt x="14" y="0"/>
                    </a:moveTo>
                    <a:lnTo>
                      <a:pt x="13" y="2"/>
                    </a:lnTo>
                    <a:lnTo>
                      <a:pt x="10" y="9"/>
                    </a:lnTo>
                    <a:lnTo>
                      <a:pt x="7" y="18"/>
                    </a:lnTo>
                    <a:lnTo>
                      <a:pt x="4" y="26"/>
                    </a:lnTo>
                    <a:lnTo>
                      <a:pt x="3" y="35"/>
                    </a:lnTo>
                    <a:lnTo>
                      <a:pt x="2" y="41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5" y="40"/>
                    </a:lnTo>
                    <a:lnTo>
                      <a:pt x="9" y="26"/>
                    </a:lnTo>
                    <a:lnTo>
                      <a:pt x="13" y="18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4" y="26"/>
                    </a:lnTo>
                    <a:lnTo>
                      <a:pt x="13" y="29"/>
                    </a:lnTo>
                    <a:lnTo>
                      <a:pt x="14" y="26"/>
                    </a:lnTo>
                    <a:lnTo>
                      <a:pt x="17" y="20"/>
                    </a:lnTo>
                    <a:lnTo>
                      <a:pt x="21" y="13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2" name="Freeform 234"/>
              <p:cNvSpPr>
                <a:spLocks/>
              </p:cNvSpPr>
              <p:nvPr/>
            </p:nvSpPr>
            <p:spPr bwMode="auto">
              <a:xfrm>
                <a:off x="3192" y="1945"/>
                <a:ext cx="16" cy="2"/>
              </a:xfrm>
              <a:custGeom>
                <a:avLst/>
                <a:gdLst>
                  <a:gd name="T0" fmla="*/ 5 w 81"/>
                  <a:gd name="T1" fmla="*/ 12 h 12"/>
                  <a:gd name="T2" fmla="*/ 13 w 81"/>
                  <a:gd name="T3" fmla="*/ 12 h 12"/>
                  <a:gd name="T4" fmla="*/ 23 w 81"/>
                  <a:gd name="T5" fmla="*/ 12 h 12"/>
                  <a:gd name="T6" fmla="*/ 31 w 81"/>
                  <a:gd name="T7" fmla="*/ 11 h 12"/>
                  <a:gd name="T8" fmla="*/ 41 w 81"/>
                  <a:gd name="T9" fmla="*/ 11 h 12"/>
                  <a:gd name="T10" fmla="*/ 50 w 81"/>
                  <a:gd name="T11" fmla="*/ 10 h 12"/>
                  <a:gd name="T12" fmla="*/ 58 w 81"/>
                  <a:gd name="T13" fmla="*/ 10 h 12"/>
                  <a:gd name="T14" fmla="*/ 68 w 81"/>
                  <a:gd name="T15" fmla="*/ 9 h 12"/>
                  <a:gd name="T16" fmla="*/ 76 w 81"/>
                  <a:gd name="T17" fmla="*/ 9 h 12"/>
                  <a:gd name="T18" fmla="*/ 77 w 81"/>
                  <a:gd name="T19" fmla="*/ 9 h 12"/>
                  <a:gd name="T20" fmla="*/ 80 w 81"/>
                  <a:gd name="T21" fmla="*/ 8 h 12"/>
                  <a:gd name="T22" fmla="*/ 81 w 81"/>
                  <a:gd name="T23" fmla="*/ 5 h 12"/>
                  <a:gd name="T24" fmla="*/ 81 w 81"/>
                  <a:gd name="T25" fmla="*/ 4 h 12"/>
                  <a:gd name="T26" fmla="*/ 81 w 81"/>
                  <a:gd name="T27" fmla="*/ 3 h 12"/>
                  <a:gd name="T28" fmla="*/ 80 w 81"/>
                  <a:gd name="T29" fmla="*/ 2 h 12"/>
                  <a:gd name="T30" fmla="*/ 77 w 81"/>
                  <a:gd name="T31" fmla="*/ 0 h 12"/>
                  <a:gd name="T32" fmla="*/ 76 w 81"/>
                  <a:gd name="T33" fmla="*/ 0 h 12"/>
                  <a:gd name="T34" fmla="*/ 68 w 81"/>
                  <a:gd name="T35" fmla="*/ 0 h 12"/>
                  <a:gd name="T36" fmla="*/ 58 w 81"/>
                  <a:gd name="T37" fmla="*/ 2 h 12"/>
                  <a:gd name="T38" fmla="*/ 50 w 81"/>
                  <a:gd name="T39" fmla="*/ 2 h 12"/>
                  <a:gd name="T40" fmla="*/ 41 w 81"/>
                  <a:gd name="T41" fmla="*/ 3 h 12"/>
                  <a:gd name="T42" fmla="*/ 31 w 81"/>
                  <a:gd name="T43" fmla="*/ 3 h 12"/>
                  <a:gd name="T44" fmla="*/ 23 w 81"/>
                  <a:gd name="T45" fmla="*/ 4 h 12"/>
                  <a:gd name="T46" fmla="*/ 13 w 81"/>
                  <a:gd name="T47" fmla="*/ 4 h 12"/>
                  <a:gd name="T48" fmla="*/ 5 w 81"/>
                  <a:gd name="T49" fmla="*/ 4 h 12"/>
                  <a:gd name="T50" fmla="*/ 4 w 81"/>
                  <a:gd name="T51" fmla="*/ 4 h 12"/>
                  <a:gd name="T52" fmla="*/ 1 w 81"/>
                  <a:gd name="T53" fmla="*/ 5 h 12"/>
                  <a:gd name="T54" fmla="*/ 0 w 81"/>
                  <a:gd name="T55" fmla="*/ 8 h 12"/>
                  <a:gd name="T56" fmla="*/ 0 w 81"/>
                  <a:gd name="T57" fmla="*/ 9 h 12"/>
                  <a:gd name="T58" fmla="*/ 0 w 81"/>
                  <a:gd name="T59" fmla="*/ 10 h 12"/>
                  <a:gd name="T60" fmla="*/ 1 w 81"/>
                  <a:gd name="T61" fmla="*/ 11 h 12"/>
                  <a:gd name="T62" fmla="*/ 4 w 81"/>
                  <a:gd name="T63" fmla="*/ 12 h 12"/>
                  <a:gd name="T64" fmla="*/ 5 w 81"/>
                  <a:gd name="T65" fmla="*/ 12 h 12"/>
                  <a:gd name="T66" fmla="*/ 5 w 81"/>
                  <a:gd name="T6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12">
                    <a:moveTo>
                      <a:pt x="5" y="12"/>
                    </a:moveTo>
                    <a:lnTo>
                      <a:pt x="13" y="12"/>
                    </a:lnTo>
                    <a:lnTo>
                      <a:pt x="23" y="12"/>
                    </a:lnTo>
                    <a:lnTo>
                      <a:pt x="31" y="11"/>
                    </a:lnTo>
                    <a:lnTo>
                      <a:pt x="41" y="11"/>
                    </a:lnTo>
                    <a:lnTo>
                      <a:pt x="50" y="10"/>
                    </a:lnTo>
                    <a:lnTo>
                      <a:pt x="58" y="10"/>
                    </a:lnTo>
                    <a:lnTo>
                      <a:pt x="68" y="9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80" y="8"/>
                    </a:lnTo>
                    <a:lnTo>
                      <a:pt x="81" y="5"/>
                    </a:lnTo>
                    <a:lnTo>
                      <a:pt x="81" y="4"/>
                    </a:lnTo>
                    <a:lnTo>
                      <a:pt x="81" y="3"/>
                    </a:lnTo>
                    <a:lnTo>
                      <a:pt x="80" y="2"/>
                    </a:lnTo>
                    <a:lnTo>
                      <a:pt x="77" y="0"/>
                    </a:lnTo>
                    <a:lnTo>
                      <a:pt x="76" y="0"/>
                    </a:lnTo>
                    <a:lnTo>
                      <a:pt x="68" y="0"/>
                    </a:lnTo>
                    <a:lnTo>
                      <a:pt x="58" y="2"/>
                    </a:lnTo>
                    <a:lnTo>
                      <a:pt x="50" y="2"/>
                    </a:lnTo>
                    <a:lnTo>
                      <a:pt x="41" y="3"/>
                    </a:lnTo>
                    <a:lnTo>
                      <a:pt x="31" y="3"/>
                    </a:lnTo>
                    <a:lnTo>
                      <a:pt x="23" y="4"/>
                    </a:lnTo>
                    <a:lnTo>
                      <a:pt x="13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3" name="Freeform 235"/>
              <p:cNvSpPr>
                <a:spLocks/>
              </p:cNvSpPr>
              <p:nvPr/>
            </p:nvSpPr>
            <p:spPr bwMode="auto">
              <a:xfrm>
                <a:off x="3212" y="1687"/>
                <a:ext cx="14" cy="6"/>
              </a:xfrm>
              <a:custGeom>
                <a:avLst/>
                <a:gdLst>
                  <a:gd name="T0" fmla="*/ 66 w 66"/>
                  <a:gd name="T1" fmla="*/ 6 h 31"/>
                  <a:gd name="T2" fmla="*/ 27 w 66"/>
                  <a:gd name="T3" fmla="*/ 0 h 31"/>
                  <a:gd name="T4" fmla="*/ 0 w 66"/>
                  <a:gd name="T5" fmla="*/ 31 h 31"/>
                  <a:gd name="T6" fmla="*/ 44 w 66"/>
                  <a:gd name="T7" fmla="*/ 31 h 31"/>
                  <a:gd name="T8" fmla="*/ 50 w 66"/>
                  <a:gd name="T9" fmla="*/ 24 h 31"/>
                  <a:gd name="T10" fmla="*/ 56 w 66"/>
                  <a:gd name="T11" fmla="*/ 18 h 31"/>
                  <a:gd name="T12" fmla="*/ 61 w 66"/>
                  <a:gd name="T13" fmla="*/ 12 h 31"/>
                  <a:gd name="T14" fmla="*/ 66 w 66"/>
                  <a:gd name="T15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31">
                    <a:moveTo>
                      <a:pt x="66" y="6"/>
                    </a:moveTo>
                    <a:lnTo>
                      <a:pt x="27" y="0"/>
                    </a:lnTo>
                    <a:lnTo>
                      <a:pt x="0" y="31"/>
                    </a:lnTo>
                    <a:lnTo>
                      <a:pt x="44" y="31"/>
                    </a:lnTo>
                    <a:lnTo>
                      <a:pt x="50" y="24"/>
                    </a:lnTo>
                    <a:lnTo>
                      <a:pt x="56" y="18"/>
                    </a:lnTo>
                    <a:lnTo>
                      <a:pt x="61" y="12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4" name="Freeform 236"/>
              <p:cNvSpPr>
                <a:spLocks/>
              </p:cNvSpPr>
              <p:nvPr/>
            </p:nvSpPr>
            <p:spPr bwMode="auto">
              <a:xfrm>
                <a:off x="3224" y="1688"/>
                <a:ext cx="29" cy="5"/>
              </a:xfrm>
              <a:custGeom>
                <a:avLst/>
                <a:gdLst>
                  <a:gd name="T0" fmla="*/ 146 w 147"/>
                  <a:gd name="T1" fmla="*/ 23 h 24"/>
                  <a:gd name="T2" fmla="*/ 117 w 147"/>
                  <a:gd name="T3" fmla="*/ 13 h 24"/>
                  <a:gd name="T4" fmla="*/ 19 w 147"/>
                  <a:gd name="T5" fmla="*/ 0 h 24"/>
                  <a:gd name="T6" fmla="*/ 14 w 147"/>
                  <a:gd name="T7" fmla="*/ 6 h 24"/>
                  <a:gd name="T8" fmla="*/ 10 w 147"/>
                  <a:gd name="T9" fmla="*/ 12 h 24"/>
                  <a:gd name="T10" fmla="*/ 5 w 147"/>
                  <a:gd name="T11" fmla="*/ 18 h 24"/>
                  <a:gd name="T12" fmla="*/ 0 w 147"/>
                  <a:gd name="T13" fmla="*/ 24 h 24"/>
                  <a:gd name="T14" fmla="*/ 147 w 147"/>
                  <a:gd name="T15" fmla="*/ 24 h 24"/>
                  <a:gd name="T16" fmla="*/ 146 w 147"/>
                  <a:gd name="T17" fmla="*/ 23 h 24"/>
                  <a:gd name="T18" fmla="*/ 146 w 147"/>
                  <a:gd name="T19" fmla="*/ 23 h 24"/>
                  <a:gd name="T20" fmla="*/ 146 w 147"/>
                  <a:gd name="T21" fmla="*/ 23 h 24"/>
                  <a:gd name="T22" fmla="*/ 146 w 147"/>
                  <a:gd name="T2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" h="24">
                    <a:moveTo>
                      <a:pt x="146" y="23"/>
                    </a:moveTo>
                    <a:lnTo>
                      <a:pt x="117" y="13"/>
                    </a:lnTo>
                    <a:lnTo>
                      <a:pt x="19" y="0"/>
                    </a:lnTo>
                    <a:lnTo>
                      <a:pt x="14" y="6"/>
                    </a:lnTo>
                    <a:lnTo>
                      <a:pt x="10" y="12"/>
                    </a:lnTo>
                    <a:lnTo>
                      <a:pt x="5" y="18"/>
                    </a:lnTo>
                    <a:lnTo>
                      <a:pt x="0" y="24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6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5" name="Freeform 237"/>
              <p:cNvSpPr>
                <a:spLocks/>
              </p:cNvSpPr>
              <p:nvPr/>
            </p:nvSpPr>
            <p:spPr bwMode="auto">
              <a:xfrm>
                <a:off x="3182" y="1687"/>
                <a:ext cx="154" cy="41"/>
              </a:xfrm>
              <a:custGeom>
                <a:avLst/>
                <a:gdLst>
                  <a:gd name="T0" fmla="*/ 706 w 770"/>
                  <a:gd name="T1" fmla="*/ 92 h 205"/>
                  <a:gd name="T2" fmla="*/ 673 w 770"/>
                  <a:gd name="T3" fmla="*/ 97 h 205"/>
                  <a:gd name="T4" fmla="*/ 629 w 770"/>
                  <a:gd name="T5" fmla="*/ 106 h 205"/>
                  <a:gd name="T6" fmla="*/ 591 w 770"/>
                  <a:gd name="T7" fmla="*/ 127 h 205"/>
                  <a:gd name="T8" fmla="*/ 557 w 770"/>
                  <a:gd name="T9" fmla="*/ 151 h 205"/>
                  <a:gd name="T10" fmla="*/ 563 w 770"/>
                  <a:gd name="T11" fmla="*/ 141 h 205"/>
                  <a:gd name="T12" fmla="*/ 606 w 770"/>
                  <a:gd name="T13" fmla="*/ 106 h 205"/>
                  <a:gd name="T14" fmla="*/ 618 w 770"/>
                  <a:gd name="T15" fmla="*/ 100 h 205"/>
                  <a:gd name="T16" fmla="*/ 644 w 770"/>
                  <a:gd name="T17" fmla="*/ 94 h 205"/>
                  <a:gd name="T18" fmla="*/ 679 w 770"/>
                  <a:gd name="T19" fmla="*/ 87 h 205"/>
                  <a:gd name="T20" fmla="*/ 672 w 770"/>
                  <a:gd name="T21" fmla="*/ 81 h 205"/>
                  <a:gd name="T22" fmla="*/ 653 w 770"/>
                  <a:gd name="T23" fmla="*/ 74 h 205"/>
                  <a:gd name="T24" fmla="*/ 600 w 770"/>
                  <a:gd name="T25" fmla="*/ 44 h 205"/>
                  <a:gd name="T26" fmla="*/ 557 w 770"/>
                  <a:gd name="T27" fmla="*/ 7 h 205"/>
                  <a:gd name="T28" fmla="*/ 517 w 770"/>
                  <a:gd name="T29" fmla="*/ 15 h 205"/>
                  <a:gd name="T30" fmla="*/ 513 w 770"/>
                  <a:gd name="T31" fmla="*/ 24 h 205"/>
                  <a:gd name="T32" fmla="*/ 531 w 770"/>
                  <a:gd name="T33" fmla="*/ 38 h 205"/>
                  <a:gd name="T34" fmla="*/ 550 w 770"/>
                  <a:gd name="T35" fmla="*/ 52 h 205"/>
                  <a:gd name="T36" fmla="*/ 550 w 770"/>
                  <a:gd name="T37" fmla="*/ 65 h 205"/>
                  <a:gd name="T38" fmla="*/ 525 w 770"/>
                  <a:gd name="T39" fmla="*/ 69 h 205"/>
                  <a:gd name="T40" fmla="*/ 497 w 770"/>
                  <a:gd name="T41" fmla="*/ 63 h 205"/>
                  <a:gd name="T42" fmla="*/ 474 w 770"/>
                  <a:gd name="T43" fmla="*/ 59 h 205"/>
                  <a:gd name="T44" fmla="*/ 461 w 770"/>
                  <a:gd name="T45" fmla="*/ 64 h 205"/>
                  <a:gd name="T46" fmla="*/ 441 w 770"/>
                  <a:gd name="T47" fmla="*/ 64 h 205"/>
                  <a:gd name="T48" fmla="*/ 396 w 770"/>
                  <a:gd name="T49" fmla="*/ 58 h 205"/>
                  <a:gd name="T50" fmla="*/ 166 w 770"/>
                  <a:gd name="T51" fmla="*/ 77 h 205"/>
                  <a:gd name="T52" fmla="*/ 141 w 770"/>
                  <a:gd name="T53" fmla="*/ 110 h 205"/>
                  <a:gd name="T54" fmla="*/ 167 w 770"/>
                  <a:gd name="T55" fmla="*/ 122 h 205"/>
                  <a:gd name="T56" fmla="*/ 249 w 770"/>
                  <a:gd name="T57" fmla="*/ 116 h 205"/>
                  <a:gd name="T58" fmla="*/ 330 w 770"/>
                  <a:gd name="T59" fmla="*/ 115 h 205"/>
                  <a:gd name="T60" fmla="*/ 412 w 770"/>
                  <a:gd name="T61" fmla="*/ 118 h 205"/>
                  <a:gd name="T62" fmla="*/ 456 w 770"/>
                  <a:gd name="T63" fmla="*/ 124 h 205"/>
                  <a:gd name="T64" fmla="*/ 456 w 770"/>
                  <a:gd name="T65" fmla="*/ 130 h 205"/>
                  <a:gd name="T66" fmla="*/ 411 w 770"/>
                  <a:gd name="T67" fmla="*/ 127 h 205"/>
                  <a:gd name="T68" fmla="*/ 329 w 770"/>
                  <a:gd name="T69" fmla="*/ 123 h 205"/>
                  <a:gd name="T70" fmla="*/ 248 w 770"/>
                  <a:gd name="T71" fmla="*/ 124 h 205"/>
                  <a:gd name="T72" fmla="*/ 166 w 770"/>
                  <a:gd name="T73" fmla="*/ 130 h 205"/>
                  <a:gd name="T74" fmla="*/ 117 w 770"/>
                  <a:gd name="T75" fmla="*/ 133 h 205"/>
                  <a:gd name="T76" fmla="*/ 115 w 770"/>
                  <a:gd name="T77" fmla="*/ 123 h 205"/>
                  <a:gd name="T78" fmla="*/ 147 w 770"/>
                  <a:gd name="T79" fmla="*/ 86 h 205"/>
                  <a:gd name="T80" fmla="*/ 0 w 770"/>
                  <a:gd name="T81" fmla="*/ 205 h 205"/>
                  <a:gd name="T82" fmla="*/ 9 w 770"/>
                  <a:gd name="T83" fmla="*/ 202 h 205"/>
                  <a:gd name="T84" fmla="*/ 43 w 770"/>
                  <a:gd name="T85" fmla="*/ 193 h 205"/>
                  <a:gd name="T86" fmla="*/ 105 w 770"/>
                  <a:gd name="T87" fmla="*/ 184 h 205"/>
                  <a:gd name="T88" fmla="*/ 200 w 770"/>
                  <a:gd name="T89" fmla="*/ 176 h 205"/>
                  <a:gd name="T90" fmla="*/ 311 w 770"/>
                  <a:gd name="T91" fmla="*/ 175 h 205"/>
                  <a:gd name="T92" fmla="*/ 414 w 770"/>
                  <a:gd name="T93" fmla="*/ 180 h 205"/>
                  <a:gd name="T94" fmla="*/ 502 w 770"/>
                  <a:gd name="T95" fmla="*/ 188 h 205"/>
                  <a:gd name="T96" fmla="*/ 569 w 770"/>
                  <a:gd name="T97" fmla="*/ 200 h 205"/>
                  <a:gd name="T98" fmla="*/ 708 w 770"/>
                  <a:gd name="T99" fmla="*/ 118 h 205"/>
                  <a:gd name="T100" fmla="*/ 766 w 770"/>
                  <a:gd name="T101" fmla="*/ 106 h 205"/>
                  <a:gd name="T102" fmla="*/ 759 w 770"/>
                  <a:gd name="T103" fmla="*/ 103 h 205"/>
                  <a:gd name="T104" fmla="*/ 718 w 770"/>
                  <a:gd name="T105" fmla="*/ 9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0" h="205">
                    <a:moveTo>
                      <a:pt x="706" y="92"/>
                    </a:move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695" y="93"/>
                    </a:lnTo>
                    <a:lnTo>
                      <a:pt x="684" y="95"/>
                    </a:lnTo>
                    <a:lnTo>
                      <a:pt x="673" y="97"/>
                    </a:lnTo>
                    <a:lnTo>
                      <a:pt x="662" y="99"/>
                    </a:lnTo>
                    <a:lnTo>
                      <a:pt x="650" y="102"/>
                    </a:lnTo>
                    <a:lnTo>
                      <a:pt x="639" y="104"/>
                    </a:lnTo>
                    <a:lnTo>
                      <a:pt x="629" y="106"/>
                    </a:lnTo>
                    <a:lnTo>
                      <a:pt x="618" y="109"/>
                    </a:lnTo>
                    <a:lnTo>
                      <a:pt x="609" y="115"/>
                    </a:lnTo>
                    <a:lnTo>
                      <a:pt x="601" y="121"/>
                    </a:lnTo>
                    <a:lnTo>
                      <a:pt x="591" y="127"/>
                    </a:lnTo>
                    <a:lnTo>
                      <a:pt x="583" y="133"/>
                    </a:lnTo>
                    <a:lnTo>
                      <a:pt x="574" y="139"/>
                    </a:lnTo>
                    <a:lnTo>
                      <a:pt x="566" y="145"/>
                    </a:lnTo>
                    <a:lnTo>
                      <a:pt x="557" y="151"/>
                    </a:lnTo>
                    <a:lnTo>
                      <a:pt x="549" y="157"/>
                    </a:lnTo>
                    <a:lnTo>
                      <a:pt x="550" y="155"/>
                    </a:lnTo>
                    <a:lnTo>
                      <a:pt x="556" y="149"/>
                    </a:lnTo>
                    <a:lnTo>
                      <a:pt x="563" y="141"/>
                    </a:lnTo>
                    <a:lnTo>
                      <a:pt x="573" y="133"/>
                    </a:lnTo>
                    <a:lnTo>
                      <a:pt x="584" y="124"/>
                    </a:lnTo>
                    <a:lnTo>
                      <a:pt x="596" y="115"/>
                    </a:lnTo>
                    <a:lnTo>
                      <a:pt x="606" y="106"/>
                    </a:lnTo>
                    <a:lnTo>
                      <a:pt x="615" y="100"/>
                    </a:lnTo>
                    <a:lnTo>
                      <a:pt x="616" y="100"/>
                    </a:lnTo>
                    <a:lnTo>
                      <a:pt x="618" y="100"/>
                    </a:lnTo>
                    <a:lnTo>
                      <a:pt x="618" y="100"/>
                    </a:lnTo>
                    <a:lnTo>
                      <a:pt x="619" y="100"/>
                    </a:lnTo>
                    <a:lnTo>
                      <a:pt x="627" y="98"/>
                    </a:lnTo>
                    <a:lnTo>
                      <a:pt x="636" y="97"/>
                    </a:lnTo>
                    <a:lnTo>
                      <a:pt x="644" y="94"/>
                    </a:lnTo>
                    <a:lnTo>
                      <a:pt x="654" y="93"/>
                    </a:lnTo>
                    <a:lnTo>
                      <a:pt x="662" y="91"/>
                    </a:lnTo>
                    <a:lnTo>
                      <a:pt x="671" y="89"/>
                    </a:lnTo>
                    <a:lnTo>
                      <a:pt x="679" y="87"/>
                    </a:lnTo>
                    <a:lnTo>
                      <a:pt x="688" y="86"/>
                    </a:lnTo>
                    <a:lnTo>
                      <a:pt x="683" y="85"/>
                    </a:lnTo>
                    <a:lnTo>
                      <a:pt x="677" y="83"/>
                    </a:lnTo>
                    <a:lnTo>
                      <a:pt x="672" y="81"/>
                    </a:lnTo>
                    <a:lnTo>
                      <a:pt x="667" y="80"/>
                    </a:lnTo>
                    <a:lnTo>
                      <a:pt x="662" y="77"/>
                    </a:lnTo>
                    <a:lnTo>
                      <a:pt x="658" y="76"/>
                    </a:lnTo>
                    <a:lnTo>
                      <a:pt x="653" y="74"/>
                    </a:lnTo>
                    <a:lnTo>
                      <a:pt x="648" y="71"/>
                    </a:lnTo>
                    <a:lnTo>
                      <a:pt x="630" y="63"/>
                    </a:lnTo>
                    <a:lnTo>
                      <a:pt x="614" y="53"/>
                    </a:lnTo>
                    <a:lnTo>
                      <a:pt x="600" y="44"/>
                    </a:lnTo>
                    <a:lnTo>
                      <a:pt x="587" y="33"/>
                    </a:lnTo>
                    <a:lnTo>
                      <a:pt x="575" y="23"/>
                    </a:lnTo>
                    <a:lnTo>
                      <a:pt x="566" y="15"/>
                    </a:lnTo>
                    <a:lnTo>
                      <a:pt x="557" y="7"/>
                    </a:lnTo>
                    <a:lnTo>
                      <a:pt x="549" y="3"/>
                    </a:lnTo>
                    <a:lnTo>
                      <a:pt x="533" y="0"/>
                    </a:lnTo>
                    <a:lnTo>
                      <a:pt x="524" y="6"/>
                    </a:lnTo>
                    <a:lnTo>
                      <a:pt x="517" y="15"/>
                    </a:lnTo>
                    <a:lnTo>
                      <a:pt x="516" y="19"/>
                    </a:lnTo>
                    <a:lnTo>
                      <a:pt x="516" y="21"/>
                    </a:lnTo>
                    <a:lnTo>
                      <a:pt x="515" y="22"/>
                    </a:lnTo>
                    <a:lnTo>
                      <a:pt x="513" y="24"/>
                    </a:lnTo>
                    <a:lnTo>
                      <a:pt x="511" y="25"/>
                    </a:lnTo>
                    <a:lnTo>
                      <a:pt x="517" y="29"/>
                    </a:lnTo>
                    <a:lnTo>
                      <a:pt x="525" y="33"/>
                    </a:lnTo>
                    <a:lnTo>
                      <a:pt x="531" y="38"/>
                    </a:lnTo>
                    <a:lnTo>
                      <a:pt x="537" y="41"/>
                    </a:lnTo>
                    <a:lnTo>
                      <a:pt x="542" y="45"/>
                    </a:lnTo>
                    <a:lnTo>
                      <a:pt x="546" y="48"/>
                    </a:lnTo>
                    <a:lnTo>
                      <a:pt x="550" y="52"/>
                    </a:lnTo>
                    <a:lnTo>
                      <a:pt x="551" y="54"/>
                    </a:lnTo>
                    <a:lnTo>
                      <a:pt x="552" y="59"/>
                    </a:lnTo>
                    <a:lnTo>
                      <a:pt x="551" y="63"/>
                    </a:lnTo>
                    <a:lnTo>
                      <a:pt x="550" y="65"/>
                    </a:lnTo>
                    <a:lnTo>
                      <a:pt x="546" y="68"/>
                    </a:lnTo>
                    <a:lnTo>
                      <a:pt x="542" y="70"/>
                    </a:lnTo>
                    <a:lnTo>
                      <a:pt x="534" y="70"/>
                    </a:lnTo>
                    <a:lnTo>
                      <a:pt x="525" y="69"/>
                    </a:lnTo>
                    <a:lnTo>
                      <a:pt x="514" y="67"/>
                    </a:lnTo>
                    <a:lnTo>
                      <a:pt x="508" y="65"/>
                    </a:lnTo>
                    <a:lnTo>
                      <a:pt x="503" y="64"/>
                    </a:lnTo>
                    <a:lnTo>
                      <a:pt x="497" y="63"/>
                    </a:lnTo>
                    <a:lnTo>
                      <a:pt x="491" y="62"/>
                    </a:lnTo>
                    <a:lnTo>
                      <a:pt x="485" y="60"/>
                    </a:lnTo>
                    <a:lnTo>
                      <a:pt x="480" y="60"/>
                    </a:lnTo>
                    <a:lnTo>
                      <a:pt x="474" y="59"/>
                    </a:lnTo>
                    <a:lnTo>
                      <a:pt x="469" y="58"/>
                    </a:lnTo>
                    <a:lnTo>
                      <a:pt x="466" y="60"/>
                    </a:lnTo>
                    <a:lnTo>
                      <a:pt x="462" y="63"/>
                    </a:lnTo>
                    <a:lnTo>
                      <a:pt x="461" y="64"/>
                    </a:lnTo>
                    <a:lnTo>
                      <a:pt x="460" y="64"/>
                    </a:lnTo>
                    <a:lnTo>
                      <a:pt x="457" y="64"/>
                    </a:lnTo>
                    <a:lnTo>
                      <a:pt x="451" y="64"/>
                    </a:lnTo>
                    <a:lnTo>
                      <a:pt x="441" y="64"/>
                    </a:lnTo>
                    <a:lnTo>
                      <a:pt x="431" y="63"/>
                    </a:lnTo>
                    <a:lnTo>
                      <a:pt x="418" y="62"/>
                    </a:lnTo>
                    <a:lnTo>
                      <a:pt x="406" y="60"/>
                    </a:lnTo>
                    <a:lnTo>
                      <a:pt x="396" y="58"/>
                    </a:lnTo>
                    <a:lnTo>
                      <a:pt x="386" y="54"/>
                    </a:lnTo>
                    <a:lnTo>
                      <a:pt x="179" y="60"/>
                    </a:lnTo>
                    <a:lnTo>
                      <a:pt x="172" y="69"/>
                    </a:lnTo>
                    <a:lnTo>
                      <a:pt x="166" y="77"/>
                    </a:lnTo>
                    <a:lnTo>
                      <a:pt x="159" y="85"/>
                    </a:lnTo>
                    <a:lnTo>
                      <a:pt x="153" y="93"/>
                    </a:lnTo>
                    <a:lnTo>
                      <a:pt x="147" y="102"/>
                    </a:lnTo>
                    <a:lnTo>
                      <a:pt x="141" y="110"/>
                    </a:lnTo>
                    <a:lnTo>
                      <a:pt x="134" y="118"/>
                    </a:lnTo>
                    <a:lnTo>
                      <a:pt x="127" y="127"/>
                    </a:lnTo>
                    <a:lnTo>
                      <a:pt x="148" y="124"/>
                    </a:lnTo>
                    <a:lnTo>
                      <a:pt x="167" y="122"/>
                    </a:lnTo>
                    <a:lnTo>
                      <a:pt x="188" y="121"/>
                    </a:lnTo>
                    <a:lnTo>
                      <a:pt x="208" y="118"/>
                    </a:lnTo>
                    <a:lnTo>
                      <a:pt x="229" y="117"/>
                    </a:lnTo>
                    <a:lnTo>
                      <a:pt x="249" y="116"/>
                    </a:lnTo>
                    <a:lnTo>
                      <a:pt x="270" y="115"/>
                    </a:lnTo>
                    <a:lnTo>
                      <a:pt x="290" y="115"/>
                    </a:lnTo>
                    <a:lnTo>
                      <a:pt x="311" y="115"/>
                    </a:lnTo>
                    <a:lnTo>
                      <a:pt x="330" y="115"/>
                    </a:lnTo>
                    <a:lnTo>
                      <a:pt x="351" y="115"/>
                    </a:lnTo>
                    <a:lnTo>
                      <a:pt x="371" y="116"/>
                    </a:lnTo>
                    <a:lnTo>
                      <a:pt x="392" y="117"/>
                    </a:lnTo>
                    <a:lnTo>
                      <a:pt x="412" y="118"/>
                    </a:lnTo>
                    <a:lnTo>
                      <a:pt x="433" y="121"/>
                    </a:lnTo>
                    <a:lnTo>
                      <a:pt x="453" y="123"/>
                    </a:lnTo>
                    <a:lnTo>
                      <a:pt x="455" y="123"/>
                    </a:lnTo>
                    <a:lnTo>
                      <a:pt x="456" y="124"/>
                    </a:lnTo>
                    <a:lnTo>
                      <a:pt x="457" y="127"/>
                    </a:lnTo>
                    <a:lnTo>
                      <a:pt x="457" y="128"/>
                    </a:lnTo>
                    <a:lnTo>
                      <a:pt x="457" y="129"/>
                    </a:lnTo>
                    <a:lnTo>
                      <a:pt x="456" y="130"/>
                    </a:lnTo>
                    <a:lnTo>
                      <a:pt x="453" y="132"/>
                    </a:lnTo>
                    <a:lnTo>
                      <a:pt x="452" y="132"/>
                    </a:lnTo>
                    <a:lnTo>
                      <a:pt x="432" y="129"/>
                    </a:lnTo>
                    <a:lnTo>
                      <a:pt x="411" y="127"/>
                    </a:lnTo>
                    <a:lnTo>
                      <a:pt x="391" y="126"/>
                    </a:lnTo>
                    <a:lnTo>
                      <a:pt x="370" y="124"/>
                    </a:lnTo>
                    <a:lnTo>
                      <a:pt x="350" y="123"/>
                    </a:lnTo>
                    <a:lnTo>
                      <a:pt x="329" y="123"/>
                    </a:lnTo>
                    <a:lnTo>
                      <a:pt x="310" y="123"/>
                    </a:lnTo>
                    <a:lnTo>
                      <a:pt x="289" y="123"/>
                    </a:lnTo>
                    <a:lnTo>
                      <a:pt x="269" y="123"/>
                    </a:lnTo>
                    <a:lnTo>
                      <a:pt x="248" y="124"/>
                    </a:lnTo>
                    <a:lnTo>
                      <a:pt x="228" y="126"/>
                    </a:lnTo>
                    <a:lnTo>
                      <a:pt x="207" y="127"/>
                    </a:lnTo>
                    <a:lnTo>
                      <a:pt x="187" y="129"/>
                    </a:lnTo>
                    <a:lnTo>
                      <a:pt x="166" y="130"/>
                    </a:lnTo>
                    <a:lnTo>
                      <a:pt x="147" y="133"/>
                    </a:lnTo>
                    <a:lnTo>
                      <a:pt x="126" y="135"/>
                    </a:lnTo>
                    <a:lnTo>
                      <a:pt x="124" y="134"/>
                    </a:lnTo>
                    <a:lnTo>
                      <a:pt x="117" y="133"/>
                    </a:lnTo>
                    <a:lnTo>
                      <a:pt x="111" y="130"/>
                    </a:lnTo>
                    <a:lnTo>
                      <a:pt x="109" y="129"/>
                    </a:lnTo>
                    <a:lnTo>
                      <a:pt x="111" y="128"/>
                    </a:lnTo>
                    <a:lnTo>
                      <a:pt x="115" y="123"/>
                    </a:lnTo>
                    <a:lnTo>
                      <a:pt x="120" y="117"/>
                    </a:lnTo>
                    <a:lnTo>
                      <a:pt x="127" y="108"/>
                    </a:lnTo>
                    <a:lnTo>
                      <a:pt x="137" y="98"/>
                    </a:lnTo>
                    <a:lnTo>
                      <a:pt x="147" y="86"/>
                    </a:lnTo>
                    <a:lnTo>
                      <a:pt x="156" y="74"/>
                    </a:lnTo>
                    <a:lnTo>
                      <a:pt x="167" y="60"/>
                    </a:lnTo>
                    <a:lnTo>
                      <a:pt x="123" y="62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2" y="204"/>
                    </a:lnTo>
                    <a:lnTo>
                      <a:pt x="6" y="203"/>
                    </a:lnTo>
                    <a:lnTo>
                      <a:pt x="9" y="202"/>
                    </a:lnTo>
                    <a:lnTo>
                      <a:pt x="15" y="199"/>
                    </a:lnTo>
                    <a:lnTo>
                      <a:pt x="24" y="198"/>
                    </a:lnTo>
                    <a:lnTo>
                      <a:pt x="32" y="196"/>
                    </a:lnTo>
                    <a:lnTo>
                      <a:pt x="43" y="193"/>
                    </a:lnTo>
                    <a:lnTo>
                      <a:pt x="56" y="191"/>
                    </a:lnTo>
                    <a:lnTo>
                      <a:pt x="71" y="188"/>
                    </a:lnTo>
                    <a:lnTo>
                      <a:pt x="86" y="186"/>
                    </a:lnTo>
                    <a:lnTo>
                      <a:pt x="105" y="184"/>
                    </a:lnTo>
                    <a:lnTo>
                      <a:pt x="125" y="181"/>
                    </a:lnTo>
                    <a:lnTo>
                      <a:pt x="148" y="179"/>
                    </a:lnTo>
                    <a:lnTo>
                      <a:pt x="173" y="178"/>
                    </a:lnTo>
                    <a:lnTo>
                      <a:pt x="200" y="176"/>
                    </a:lnTo>
                    <a:lnTo>
                      <a:pt x="228" y="175"/>
                    </a:lnTo>
                    <a:lnTo>
                      <a:pt x="255" y="175"/>
                    </a:lnTo>
                    <a:lnTo>
                      <a:pt x="283" y="175"/>
                    </a:lnTo>
                    <a:lnTo>
                      <a:pt x="311" y="175"/>
                    </a:lnTo>
                    <a:lnTo>
                      <a:pt x="338" y="176"/>
                    </a:lnTo>
                    <a:lnTo>
                      <a:pt x="363" y="178"/>
                    </a:lnTo>
                    <a:lnTo>
                      <a:pt x="389" y="179"/>
                    </a:lnTo>
                    <a:lnTo>
                      <a:pt x="414" y="180"/>
                    </a:lnTo>
                    <a:lnTo>
                      <a:pt x="438" y="182"/>
                    </a:lnTo>
                    <a:lnTo>
                      <a:pt x="461" y="184"/>
                    </a:lnTo>
                    <a:lnTo>
                      <a:pt x="481" y="186"/>
                    </a:lnTo>
                    <a:lnTo>
                      <a:pt x="502" y="188"/>
                    </a:lnTo>
                    <a:lnTo>
                      <a:pt x="521" y="192"/>
                    </a:lnTo>
                    <a:lnTo>
                      <a:pt x="539" y="194"/>
                    </a:lnTo>
                    <a:lnTo>
                      <a:pt x="555" y="197"/>
                    </a:lnTo>
                    <a:lnTo>
                      <a:pt x="569" y="200"/>
                    </a:lnTo>
                    <a:lnTo>
                      <a:pt x="648" y="134"/>
                    </a:lnTo>
                    <a:lnTo>
                      <a:pt x="667" y="129"/>
                    </a:lnTo>
                    <a:lnTo>
                      <a:pt x="689" y="123"/>
                    </a:lnTo>
                    <a:lnTo>
                      <a:pt x="708" y="118"/>
                    </a:lnTo>
                    <a:lnTo>
                      <a:pt x="728" y="114"/>
                    </a:lnTo>
                    <a:lnTo>
                      <a:pt x="744" y="110"/>
                    </a:lnTo>
                    <a:lnTo>
                      <a:pt x="758" y="108"/>
                    </a:lnTo>
                    <a:lnTo>
                      <a:pt x="766" y="106"/>
                    </a:lnTo>
                    <a:lnTo>
                      <a:pt x="770" y="105"/>
                    </a:lnTo>
                    <a:lnTo>
                      <a:pt x="769" y="105"/>
                    </a:lnTo>
                    <a:lnTo>
                      <a:pt x="765" y="104"/>
                    </a:lnTo>
                    <a:lnTo>
                      <a:pt x="759" y="103"/>
                    </a:lnTo>
                    <a:lnTo>
                      <a:pt x="750" y="102"/>
                    </a:lnTo>
                    <a:lnTo>
                      <a:pt x="741" y="100"/>
                    </a:lnTo>
                    <a:lnTo>
                      <a:pt x="730" y="98"/>
                    </a:lnTo>
                    <a:lnTo>
                      <a:pt x="718" y="94"/>
                    </a:lnTo>
                    <a:lnTo>
                      <a:pt x="706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535" name="Группа 534"/>
          <p:cNvGrpSpPr/>
          <p:nvPr/>
        </p:nvGrpSpPr>
        <p:grpSpPr>
          <a:xfrm>
            <a:off x="4028073" y="2137282"/>
            <a:ext cx="653823" cy="616087"/>
            <a:chOff x="2731293" y="1650622"/>
            <a:chExt cx="1534487" cy="1327318"/>
          </a:xfrm>
        </p:grpSpPr>
        <p:grpSp>
          <p:nvGrpSpPr>
            <p:cNvPr id="536" name="Group 584"/>
            <p:cNvGrpSpPr>
              <a:grpSpLocks noChangeAspect="1"/>
            </p:cNvGrpSpPr>
            <p:nvPr/>
          </p:nvGrpSpPr>
          <p:grpSpPr bwMode="auto">
            <a:xfrm>
              <a:off x="2731293" y="1650622"/>
              <a:ext cx="1328737" cy="788987"/>
              <a:chOff x="1637" y="1269"/>
              <a:chExt cx="837" cy="497"/>
            </a:xfrm>
          </p:grpSpPr>
          <p:sp>
            <p:nvSpPr>
              <p:cNvPr id="538" name="AutoShape 583"/>
              <p:cNvSpPr>
                <a:spLocks noChangeAspect="1" noChangeArrowheads="1" noTextEdit="1"/>
              </p:cNvSpPr>
              <p:nvPr/>
            </p:nvSpPr>
            <p:spPr bwMode="auto">
              <a:xfrm>
                <a:off x="1637" y="1269"/>
                <a:ext cx="837" cy="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9" name="Freeform 585"/>
              <p:cNvSpPr>
                <a:spLocks/>
              </p:cNvSpPr>
              <p:nvPr/>
            </p:nvSpPr>
            <p:spPr bwMode="auto">
              <a:xfrm>
                <a:off x="1667" y="1640"/>
                <a:ext cx="778" cy="123"/>
              </a:xfrm>
              <a:custGeom>
                <a:avLst/>
                <a:gdLst>
                  <a:gd name="T0" fmla="*/ 38 w 2335"/>
                  <a:gd name="T1" fmla="*/ 252 h 370"/>
                  <a:gd name="T2" fmla="*/ 33 w 2335"/>
                  <a:gd name="T3" fmla="*/ 257 h 370"/>
                  <a:gd name="T4" fmla="*/ 21 w 2335"/>
                  <a:gd name="T5" fmla="*/ 269 h 370"/>
                  <a:gd name="T6" fmla="*/ 9 w 2335"/>
                  <a:gd name="T7" fmla="*/ 286 h 370"/>
                  <a:gd name="T8" fmla="*/ 0 w 2335"/>
                  <a:gd name="T9" fmla="*/ 307 h 370"/>
                  <a:gd name="T10" fmla="*/ 3 w 2335"/>
                  <a:gd name="T11" fmla="*/ 328 h 370"/>
                  <a:gd name="T12" fmla="*/ 19 w 2335"/>
                  <a:gd name="T13" fmla="*/ 347 h 370"/>
                  <a:gd name="T14" fmla="*/ 56 w 2335"/>
                  <a:gd name="T15" fmla="*/ 362 h 370"/>
                  <a:gd name="T16" fmla="*/ 120 w 2335"/>
                  <a:gd name="T17" fmla="*/ 369 h 370"/>
                  <a:gd name="T18" fmla="*/ 169 w 2335"/>
                  <a:gd name="T19" fmla="*/ 370 h 370"/>
                  <a:gd name="T20" fmla="*/ 236 w 2335"/>
                  <a:gd name="T21" fmla="*/ 370 h 370"/>
                  <a:gd name="T22" fmla="*/ 318 w 2335"/>
                  <a:gd name="T23" fmla="*/ 370 h 370"/>
                  <a:gd name="T24" fmla="*/ 413 w 2335"/>
                  <a:gd name="T25" fmla="*/ 369 h 370"/>
                  <a:gd name="T26" fmla="*/ 520 w 2335"/>
                  <a:gd name="T27" fmla="*/ 368 h 370"/>
                  <a:gd name="T28" fmla="*/ 633 w 2335"/>
                  <a:gd name="T29" fmla="*/ 366 h 370"/>
                  <a:gd name="T30" fmla="*/ 752 w 2335"/>
                  <a:gd name="T31" fmla="*/ 364 h 370"/>
                  <a:gd name="T32" fmla="*/ 875 w 2335"/>
                  <a:gd name="T33" fmla="*/ 361 h 370"/>
                  <a:gd name="T34" fmla="*/ 997 w 2335"/>
                  <a:gd name="T35" fmla="*/ 358 h 370"/>
                  <a:gd name="T36" fmla="*/ 1118 w 2335"/>
                  <a:gd name="T37" fmla="*/ 356 h 370"/>
                  <a:gd name="T38" fmla="*/ 1236 w 2335"/>
                  <a:gd name="T39" fmla="*/ 355 h 370"/>
                  <a:gd name="T40" fmla="*/ 1346 w 2335"/>
                  <a:gd name="T41" fmla="*/ 352 h 370"/>
                  <a:gd name="T42" fmla="*/ 1447 w 2335"/>
                  <a:gd name="T43" fmla="*/ 351 h 370"/>
                  <a:gd name="T44" fmla="*/ 1536 w 2335"/>
                  <a:gd name="T45" fmla="*/ 350 h 370"/>
                  <a:gd name="T46" fmla="*/ 1611 w 2335"/>
                  <a:gd name="T47" fmla="*/ 350 h 370"/>
                  <a:gd name="T48" fmla="*/ 1669 w 2335"/>
                  <a:gd name="T49" fmla="*/ 350 h 370"/>
                  <a:gd name="T50" fmla="*/ 1771 w 2335"/>
                  <a:gd name="T51" fmla="*/ 350 h 370"/>
                  <a:gd name="T52" fmla="*/ 1873 w 2335"/>
                  <a:gd name="T53" fmla="*/ 348 h 370"/>
                  <a:gd name="T54" fmla="*/ 1975 w 2335"/>
                  <a:gd name="T55" fmla="*/ 345 h 370"/>
                  <a:gd name="T56" fmla="*/ 2070 w 2335"/>
                  <a:gd name="T57" fmla="*/ 339 h 370"/>
                  <a:gd name="T58" fmla="*/ 2154 w 2335"/>
                  <a:gd name="T59" fmla="*/ 331 h 370"/>
                  <a:gd name="T60" fmla="*/ 2223 w 2335"/>
                  <a:gd name="T61" fmla="*/ 324 h 370"/>
                  <a:gd name="T62" fmla="*/ 2272 w 2335"/>
                  <a:gd name="T63" fmla="*/ 314 h 370"/>
                  <a:gd name="T64" fmla="*/ 2296 w 2335"/>
                  <a:gd name="T65" fmla="*/ 306 h 370"/>
                  <a:gd name="T66" fmla="*/ 2317 w 2335"/>
                  <a:gd name="T67" fmla="*/ 290 h 370"/>
                  <a:gd name="T68" fmla="*/ 2333 w 2335"/>
                  <a:gd name="T69" fmla="*/ 275 h 370"/>
                  <a:gd name="T70" fmla="*/ 2332 w 2335"/>
                  <a:gd name="T71" fmla="*/ 258 h 370"/>
                  <a:gd name="T72" fmla="*/ 2305 w 2335"/>
                  <a:gd name="T73" fmla="*/ 237 h 370"/>
                  <a:gd name="T74" fmla="*/ 2277 w 2335"/>
                  <a:gd name="T75" fmla="*/ 218 h 370"/>
                  <a:gd name="T76" fmla="*/ 2237 w 2335"/>
                  <a:gd name="T77" fmla="*/ 188 h 370"/>
                  <a:gd name="T78" fmla="*/ 2192 w 2335"/>
                  <a:gd name="T79" fmla="*/ 150 h 370"/>
                  <a:gd name="T80" fmla="*/ 2145 w 2335"/>
                  <a:gd name="T81" fmla="*/ 111 h 370"/>
                  <a:gd name="T82" fmla="*/ 2101 w 2335"/>
                  <a:gd name="T83" fmla="*/ 73 h 370"/>
                  <a:gd name="T84" fmla="*/ 2064 w 2335"/>
                  <a:gd name="T85" fmla="*/ 40 h 370"/>
                  <a:gd name="T86" fmla="*/ 2038 w 2335"/>
                  <a:gd name="T87" fmla="*/ 18 h 370"/>
                  <a:gd name="T88" fmla="*/ 2029 w 2335"/>
                  <a:gd name="T89" fmla="*/ 1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35" h="370">
                    <a:moveTo>
                      <a:pt x="237" y="0"/>
                    </a:moveTo>
                    <a:lnTo>
                      <a:pt x="38" y="252"/>
                    </a:lnTo>
                    <a:lnTo>
                      <a:pt x="37" y="253"/>
                    </a:lnTo>
                    <a:lnTo>
                      <a:pt x="33" y="257"/>
                    </a:lnTo>
                    <a:lnTo>
                      <a:pt x="28" y="262"/>
                    </a:lnTo>
                    <a:lnTo>
                      <a:pt x="21" y="269"/>
                    </a:lnTo>
                    <a:lnTo>
                      <a:pt x="15" y="277"/>
                    </a:lnTo>
                    <a:lnTo>
                      <a:pt x="9" y="286"/>
                    </a:lnTo>
                    <a:lnTo>
                      <a:pt x="4" y="296"/>
                    </a:lnTo>
                    <a:lnTo>
                      <a:pt x="0" y="307"/>
                    </a:lnTo>
                    <a:lnTo>
                      <a:pt x="0" y="318"/>
                    </a:lnTo>
                    <a:lnTo>
                      <a:pt x="3" y="328"/>
                    </a:lnTo>
                    <a:lnTo>
                      <a:pt x="9" y="337"/>
                    </a:lnTo>
                    <a:lnTo>
                      <a:pt x="19" y="347"/>
                    </a:lnTo>
                    <a:lnTo>
                      <a:pt x="34" y="355"/>
                    </a:lnTo>
                    <a:lnTo>
                      <a:pt x="56" y="362"/>
                    </a:lnTo>
                    <a:lnTo>
                      <a:pt x="85" y="367"/>
                    </a:lnTo>
                    <a:lnTo>
                      <a:pt x="120" y="369"/>
                    </a:lnTo>
                    <a:lnTo>
                      <a:pt x="142" y="370"/>
                    </a:lnTo>
                    <a:lnTo>
                      <a:pt x="169" y="370"/>
                    </a:lnTo>
                    <a:lnTo>
                      <a:pt x="201" y="370"/>
                    </a:lnTo>
                    <a:lnTo>
                      <a:pt x="236" y="370"/>
                    </a:lnTo>
                    <a:lnTo>
                      <a:pt x="275" y="370"/>
                    </a:lnTo>
                    <a:lnTo>
                      <a:pt x="318" y="370"/>
                    </a:lnTo>
                    <a:lnTo>
                      <a:pt x="364" y="370"/>
                    </a:lnTo>
                    <a:lnTo>
                      <a:pt x="413" y="369"/>
                    </a:lnTo>
                    <a:lnTo>
                      <a:pt x="465" y="369"/>
                    </a:lnTo>
                    <a:lnTo>
                      <a:pt x="520" y="368"/>
                    </a:lnTo>
                    <a:lnTo>
                      <a:pt x="574" y="367"/>
                    </a:lnTo>
                    <a:lnTo>
                      <a:pt x="633" y="366"/>
                    </a:lnTo>
                    <a:lnTo>
                      <a:pt x="692" y="364"/>
                    </a:lnTo>
                    <a:lnTo>
                      <a:pt x="752" y="364"/>
                    </a:lnTo>
                    <a:lnTo>
                      <a:pt x="813" y="363"/>
                    </a:lnTo>
                    <a:lnTo>
                      <a:pt x="875" y="361"/>
                    </a:lnTo>
                    <a:lnTo>
                      <a:pt x="936" y="359"/>
                    </a:lnTo>
                    <a:lnTo>
                      <a:pt x="997" y="358"/>
                    </a:lnTo>
                    <a:lnTo>
                      <a:pt x="1058" y="357"/>
                    </a:lnTo>
                    <a:lnTo>
                      <a:pt x="1118" y="356"/>
                    </a:lnTo>
                    <a:lnTo>
                      <a:pt x="1178" y="355"/>
                    </a:lnTo>
                    <a:lnTo>
                      <a:pt x="1236" y="355"/>
                    </a:lnTo>
                    <a:lnTo>
                      <a:pt x="1292" y="353"/>
                    </a:lnTo>
                    <a:lnTo>
                      <a:pt x="1346" y="352"/>
                    </a:lnTo>
                    <a:lnTo>
                      <a:pt x="1398" y="351"/>
                    </a:lnTo>
                    <a:lnTo>
                      <a:pt x="1447" y="351"/>
                    </a:lnTo>
                    <a:lnTo>
                      <a:pt x="1493" y="350"/>
                    </a:lnTo>
                    <a:lnTo>
                      <a:pt x="1536" y="350"/>
                    </a:lnTo>
                    <a:lnTo>
                      <a:pt x="1575" y="350"/>
                    </a:lnTo>
                    <a:lnTo>
                      <a:pt x="1611" y="350"/>
                    </a:lnTo>
                    <a:lnTo>
                      <a:pt x="1642" y="350"/>
                    </a:lnTo>
                    <a:lnTo>
                      <a:pt x="1669" y="350"/>
                    </a:lnTo>
                    <a:lnTo>
                      <a:pt x="1719" y="350"/>
                    </a:lnTo>
                    <a:lnTo>
                      <a:pt x="1771" y="350"/>
                    </a:lnTo>
                    <a:lnTo>
                      <a:pt x="1822" y="350"/>
                    </a:lnTo>
                    <a:lnTo>
                      <a:pt x="1873" y="348"/>
                    </a:lnTo>
                    <a:lnTo>
                      <a:pt x="1925" y="346"/>
                    </a:lnTo>
                    <a:lnTo>
                      <a:pt x="1975" y="345"/>
                    </a:lnTo>
                    <a:lnTo>
                      <a:pt x="2024" y="341"/>
                    </a:lnTo>
                    <a:lnTo>
                      <a:pt x="2070" y="339"/>
                    </a:lnTo>
                    <a:lnTo>
                      <a:pt x="2113" y="335"/>
                    </a:lnTo>
                    <a:lnTo>
                      <a:pt x="2154" y="331"/>
                    </a:lnTo>
                    <a:lnTo>
                      <a:pt x="2190" y="328"/>
                    </a:lnTo>
                    <a:lnTo>
                      <a:pt x="2223" y="324"/>
                    </a:lnTo>
                    <a:lnTo>
                      <a:pt x="2250" y="319"/>
                    </a:lnTo>
                    <a:lnTo>
                      <a:pt x="2272" y="314"/>
                    </a:lnTo>
                    <a:lnTo>
                      <a:pt x="2288" y="311"/>
                    </a:lnTo>
                    <a:lnTo>
                      <a:pt x="2296" y="306"/>
                    </a:lnTo>
                    <a:lnTo>
                      <a:pt x="2307" y="297"/>
                    </a:lnTo>
                    <a:lnTo>
                      <a:pt x="2317" y="290"/>
                    </a:lnTo>
                    <a:lnTo>
                      <a:pt x="2327" y="282"/>
                    </a:lnTo>
                    <a:lnTo>
                      <a:pt x="2333" y="275"/>
                    </a:lnTo>
                    <a:lnTo>
                      <a:pt x="2335" y="266"/>
                    </a:lnTo>
                    <a:lnTo>
                      <a:pt x="2332" y="258"/>
                    </a:lnTo>
                    <a:lnTo>
                      <a:pt x="2322" y="248"/>
                    </a:lnTo>
                    <a:lnTo>
                      <a:pt x="2305" y="237"/>
                    </a:lnTo>
                    <a:lnTo>
                      <a:pt x="2292" y="229"/>
                    </a:lnTo>
                    <a:lnTo>
                      <a:pt x="2277" y="218"/>
                    </a:lnTo>
                    <a:lnTo>
                      <a:pt x="2258" y="204"/>
                    </a:lnTo>
                    <a:lnTo>
                      <a:pt x="2237" y="188"/>
                    </a:lnTo>
                    <a:lnTo>
                      <a:pt x="2215" y="170"/>
                    </a:lnTo>
                    <a:lnTo>
                      <a:pt x="2192" y="150"/>
                    </a:lnTo>
                    <a:lnTo>
                      <a:pt x="2169" y="131"/>
                    </a:lnTo>
                    <a:lnTo>
                      <a:pt x="2145" y="111"/>
                    </a:lnTo>
                    <a:lnTo>
                      <a:pt x="2123" y="92"/>
                    </a:lnTo>
                    <a:lnTo>
                      <a:pt x="2101" y="73"/>
                    </a:lnTo>
                    <a:lnTo>
                      <a:pt x="2081" y="56"/>
                    </a:lnTo>
                    <a:lnTo>
                      <a:pt x="2064" y="40"/>
                    </a:lnTo>
                    <a:lnTo>
                      <a:pt x="2049" y="28"/>
                    </a:lnTo>
                    <a:lnTo>
                      <a:pt x="2038" y="18"/>
                    </a:lnTo>
                    <a:lnTo>
                      <a:pt x="2031" y="12"/>
                    </a:lnTo>
                    <a:lnTo>
                      <a:pt x="2029" y="1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0" name="Freeform 586"/>
              <p:cNvSpPr>
                <a:spLocks/>
              </p:cNvSpPr>
              <p:nvPr/>
            </p:nvSpPr>
            <p:spPr bwMode="auto">
              <a:xfrm>
                <a:off x="1696" y="1576"/>
                <a:ext cx="677" cy="176"/>
              </a:xfrm>
              <a:custGeom>
                <a:avLst/>
                <a:gdLst>
                  <a:gd name="T0" fmla="*/ 220 w 2032"/>
                  <a:gd name="T1" fmla="*/ 87 h 526"/>
                  <a:gd name="T2" fmla="*/ 246 w 2032"/>
                  <a:gd name="T3" fmla="*/ 88 h 526"/>
                  <a:gd name="T4" fmla="*/ 294 w 2032"/>
                  <a:gd name="T5" fmla="*/ 92 h 526"/>
                  <a:gd name="T6" fmla="*/ 356 w 2032"/>
                  <a:gd name="T7" fmla="*/ 94 h 526"/>
                  <a:gd name="T8" fmla="*/ 419 w 2032"/>
                  <a:gd name="T9" fmla="*/ 98 h 526"/>
                  <a:gd name="T10" fmla="*/ 475 w 2032"/>
                  <a:gd name="T11" fmla="*/ 102 h 526"/>
                  <a:gd name="T12" fmla="*/ 519 w 2032"/>
                  <a:gd name="T13" fmla="*/ 103 h 526"/>
                  <a:gd name="T14" fmla="*/ 595 w 2032"/>
                  <a:gd name="T15" fmla="*/ 103 h 526"/>
                  <a:gd name="T16" fmla="*/ 695 w 2032"/>
                  <a:gd name="T17" fmla="*/ 103 h 526"/>
                  <a:gd name="T18" fmla="*/ 811 w 2032"/>
                  <a:gd name="T19" fmla="*/ 102 h 526"/>
                  <a:gd name="T20" fmla="*/ 937 w 2032"/>
                  <a:gd name="T21" fmla="*/ 102 h 526"/>
                  <a:gd name="T22" fmla="*/ 1062 w 2032"/>
                  <a:gd name="T23" fmla="*/ 101 h 526"/>
                  <a:gd name="T24" fmla="*/ 1179 w 2032"/>
                  <a:gd name="T25" fmla="*/ 99 h 526"/>
                  <a:gd name="T26" fmla="*/ 1282 w 2032"/>
                  <a:gd name="T27" fmla="*/ 98 h 526"/>
                  <a:gd name="T28" fmla="*/ 1360 w 2032"/>
                  <a:gd name="T29" fmla="*/ 98 h 526"/>
                  <a:gd name="T30" fmla="*/ 1406 w 2032"/>
                  <a:gd name="T31" fmla="*/ 97 h 526"/>
                  <a:gd name="T32" fmla="*/ 1419 w 2032"/>
                  <a:gd name="T33" fmla="*/ 97 h 526"/>
                  <a:gd name="T34" fmla="*/ 1454 w 2032"/>
                  <a:gd name="T35" fmla="*/ 97 h 526"/>
                  <a:gd name="T36" fmla="*/ 1516 w 2032"/>
                  <a:gd name="T37" fmla="*/ 97 h 526"/>
                  <a:gd name="T38" fmla="*/ 1586 w 2032"/>
                  <a:gd name="T39" fmla="*/ 96 h 526"/>
                  <a:gd name="T40" fmla="*/ 1645 w 2032"/>
                  <a:gd name="T41" fmla="*/ 94 h 526"/>
                  <a:gd name="T42" fmla="*/ 1674 w 2032"/>
                  <a:gd name="T43" fmla="*/ 92 h 526"/>
                  <a:gd name="T44" fmla="*/ 1680 w 2032"/>
                  <a:gd name="T45" fmla="*/ 45 h 526"/>
                  <a:gd name="T46" fmla="*/ 1678 w 2032"/>
                  <a:gd name="T47" fmla="*/ 16 h 526"/>
                  <a:gd name="T48" fmla="*/ 1714 w 2032"/>
                  <a:gd name="T49" fmla="*/ 9 h 526"/>
                  <a:gd name="T50" fmla="*/ 1800 w 2032"/>
                  <a:gd name="T51" fmla="*/ 74 h 526"/>
                  <a:gd name="T52" fmla="*/ 1872 w 2032"/>
                  <a:gd name="T53" fmla="*/ 135 h 526"/>
                  <a:gd name="T54" fmla="*/ 1898 w 2032"/>
                  <a:gd name="T55" fmla="*/ 164 h 526"/>
                  <a:gd name="T56" fmla="*/ 1967 w 2032"/>
                  <a:gd name="T57" fmla="*/ 250 h 526"/>
                  <a:gd name="T58" fmla="*/ 2019 w 2032"/>
                  <a:gd name="T59" fmla="*/ 321 h 526"/>
                  <a:gd name="T60" fmla="*/ 2032 w 2032"/>
                  <a:gd name="T61" fmla="*/ 362 h 526"/>
                  <a:gd name="T62" fmla="*/ 2026 w 2032"/>
                  <a:gd name="T63" fmla="*/ 408 h 526"/>
                  <a:gd name="T64" fmla="*/ 2001 w 2032"/>
                  <a:gd name="T65" fmla="*/ 442 h 526"/>
                  <a:gd name="T66" fmla="*/ 1987 w 2032"/>
                  <a:gd name="T67" fmla="*/ 453 h 526"/>
                  <a:gd name="T68" fmla="*/ 1965 w 2032"/>
                  <a:gd name="T69" fmla="*/ 464 h 526"/>
                  <a:gd name="T70" fmla="*/ 1935 w 2032"/>
                  <a:gd name="T71" fmla="*/ 474 h 526"/>
                  <a:gd name="T72" fmla="*/ 1893 w 2032"/>
                  <a:gd name="T73" fmla="*/ 485 h 526"/>
                  <a:gd name="T74" fmla="*/ 1838 w 2032"/>
                  <a:gd name="T75" fmla="*/ 493 h 526"/>
                  <a:gd name="T76" fmla="*/ 1766 w 2032"/>
                  <a:gd name="T77" fmla="*/ 502 h 526"/>
                  <a:gd name="T78" fmla="*/ 1675 w 2032"/>
                  <a:gd name="T79" fmla="*/ 509 h 526"/>
                  <a:gd name="T80" fmla="*/ 1564 w 2032"/>
                  <a:gd name="T81" fmla="*/ 514 h 526"/>
                  <a:gd name="T82" fmla="*/ 1428 w 2032"/>
                  <a:gd name="T83" fmla="*/ 518 h 526"/>
                  <a:gd name="T84" fmla="*/ 1267 w 2032"/>
                  <a:gd name="T85" fmla="*/ 520 h 526"/>
                  <a:gd name="T86" fmla="*/ 1089 w 2032"/>
                  <a:gd name="T87" fmla="*/ 520 h 526"/>
                  <a:gd name="T88" fmla="*/ 929 w 2032"/>
                  <a:gd name="T89" fmla="*/ 521 h 526"/>
                  <a:gd name="T90" fmla="*/ 788 w 2032"/>
                  <a:gd name="T91" fmla="*/ 523 h 526"/>
                  <a:gd name="T92" fmla="*/ 665 w 2032"/>
                  <a:gd name="T93" fmla="*/ 524 h 526"/>
                  <a:gd name="T94" fmla="*/ 557 w 2032"/>
                  <a:gd name="T95" fmla="*/ 525 h 526"/>
                  <a:gd name="T96" fmla="*/ 464 w 2032"/>
                  <a:gd name="T97" fmla="*/ 526 h 526"/>
                  <a:gd name="T98" fmla="*/ 386 w 2032"/>
                  <a:gd name="T99" fmla="*/ 526 h 526"/>
                  <a:gd name="T100" fmla="*/ 319 w 2032"/>
                  <a:gd name="T101" fmla="*/ 525 h 526"/>
                  <a:gd name="T102" fmla="*/ 264 w 2032"/>
                  <a:gd name="T103" fmla="*/ 523 h 526"/>
                  <a:gd name="T104" fmla="*/ 217 w 2032"/>
                  <a:gd name="T105" fmla="*/ 518 h 526"/>
                  <a:gd name="T106" fmla="*/ 180 w 2032"/>
                  <a:gd name="T107" fmla="*/ 510 h 526"/>
                  <a:gd name="T108" fmla="*/ 70 w 2032"/>
                  <a:gd name="T109" fmla="*/ 477 h 526"/>
                  <a:gd name="T110" fmla="*/ 11 w 2032"/>
                  <a:gd name="T111" fmla="*/ 452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32" h="526">
                    <a:moveTo>
                      <a:pt x="0" y="445"/>
                    </a:moveTo>
                    <a:lnTo>
                      <a:pt x="217" y="87"/>
                    </a:lnTo>
                    <a:lnTo>
                      <a:pt x="220" y="87"/>
                    </a:lnTo>
                    <a:lnTo>
                      <a:pt x="225" y="87"/>
                    </a:lnTo>
                    <a:lnTo>
                      <a:pt x="233" y="88"/>
                    </a:lnTo>
                    <a:lnTo>
                      <a:pt x="246" y="88"/>
                    </a:lnTo>
                    <a:lnTo>
                      <a:pt x="259" y="90"/>
                    </a:lnTo>
                    <a:lnTo>
                      <a:pt x="276" y="91"/>
                    </a:lnTo>
                    <a:lnTo>
                      <a:pt x="294" y="92"/>
                    </a:lnTo>
                    <a:lnTo>
                      <a:pt x="314" y="92"/>
                    </a:lnTo>
                    <a:lnTo>
                      <a:pt x="334" y="93"/>
                    </a:lnTo>
                    <a:lnTo>
                      <a:pt x="356" y="94"/>
                    </a:lnTo>
                    <a:lnTo>
                      <a:pt x="376" y="96"/>
                    </a:lnTo>
                    <a:lnTo>
                      <a:pt x="398" y="97"/>
                    </a:lnTo>
                    <a:lnTo>
                      <a:pt x="419" y="98"/>
                    </a:lnTo>
                    <a:lnTo>
                      <a:pt x="439" y="99"/>
                    </a:lnTo>
                    <a:lnTo>
                      <a:pt x="458" y="101"/>
                    </a:lnTo>
                    <a:lnTo>
                      <a:pt x="475" y="102"/>
                    </a:lnTo>
                    <a:lnTo>
                      <a:pt x="486" y="102"/>
                    </a:lnTo>
                    <a:lnTo>
                      <a:pt x="501" y="103"/>
                    </a:lnTo>
                    <a:lnTo>
                      <a:pt x="519" y="103"/>
                    </a:lnTo>
                    <a:lnTo>
                      <a:pt x="541" y="103"/>
                    </a:lnTo>
                    <a:lnTo>
                      <a:pt x="567" y="103"/>
                    </a:lnTo>
                    <a:lnTo>
                      <a:pt x="595" y="103"/>
                    </a:lnTo>
                    <a:lnTo>
                      <a:pt x="626" y="103"/>
                    </a:lnTo>
                    <a:lnTo>
                      <a:pt x="660" y="103"/>
                    </a:lnTo>
                    <a:lnTo>
                      <a:pt x="695" y="103"/>
                    </a:lnTo>
                    <a:lnTo>
                      <a:pt x="732" y="103"/>
                    </a:lnTo>
                    <a:lnTo>
                      <a:pt x="771" y="103"/>
                    </a:lnTo>
                    <a:lnTo>
                      <a:pt x="811" y="102"/>
                    </a:lnTo>
                    <a:lnTo>
                      <a:pt x="853" y="102"/>
                    </a:lnTo>
                    <a:lnTo>
                      <a:pt x="894" y="102"/>
                    </a:lnTo>
                    <a:lnTo>
                      <a:pt x="937" y="102"/>
                    </a:lnTo>
                    <a:lnTo>
                      <a:pt x="979" y="101"/>
                    </a:lnTo>
                    <a:lnTo>
                      <a:pt x="1020" y="101"/>
                    </a:lnTo>
                    <a:lnTo>
                      <a:pt x="1062" y="101"/>
                    </a:lnTo>
                    <a:lnTo>
                      <a:pt x="1102" y="101"/>
                    </a:lnTo>
                    <a:lnTo>
                      <a:pt x="1141" y="99"/>
                    </a:lnTo>
                    <a:lnTo>
                      <a:pt x="1179" y="99"/>
                    </a:lnTo>
                    <a:lnTo>
                      <a:pt x="1216" y="99"/>
                    </a:lnTo>
                    <a:lnTo>
                      <a:pt x="1250" y="98"/>
                    </a:lnTo>
                    <a:lnTo>
                      <a:pt x="1282" y="98"/>
                    </a:lnTo>
                    <a:lnTo>
                      <a:pt x="1311" y="98"/>
                    </a:lnTo>
                    <a:lnTo>
                      <a:pt x="1337" y="98"/>
                    </a:lnTo>
                    <a:lnTo>
                      <a:pt x="1360" y="98"/>
                    </a:lnTo>
                    <a:lnTo>
                      <a:pt x="1379" y="97"/>
                    </a:lnTo>
                    <a:lnTo>
                      <a:pt x="1395" y="97"/>
                    </a:lnTo>
                    <a:lnTo>
                      <a:pt x="1406" y="97"/>
                    </a:lnTo>
                    <a:lnTo>
                      <a:pt x="1414" y="97"/>
                    </a:lnTo>
                    <a:lnTo>
                      <a:pt x="1416" y="97"/>
                    </a:lnTo>
                    <a:lnTo>
                      <a:pt x="1419" y="97"/>
                    </a:lnTo>
                    <a:lnTo>
                      <a:pt x="1427" y="97"/>
                    </a:lnTo>
                    <a:lnTo>
                      <a:pt x="1438" y="97"/>
                    </a:lnTo>
                    <a:lnTo>
                      <a:pt x="1454" y="97"/>
                    </a:lnTo>
                    <a:lnTo>
                      <a:pt x="1474" y="97"/>
                    </a:lnTo>
                    <a:lnTo>
                      <a:pt x="1494" y="97"/>
                    </a:lnTo>
                    <a:lnTo>
                      <a:pt x="1516" y="97"/>
                    </a:lnTo>
                    <a:lnTo>
                      <a:pt x="1540" y="96"/>
                    </a:lnTo>
                    <a:lnTo>
                      <a:pt x="1563" y="96"/>
                    </a:lnTo>
                    <a:lnTo>
                      <a:pt x="1586" y="96"/>
                    </a:lnTo>
                    <a:lnTo>
                      <a:pt x="1608" y="96"/>
                    </a:lnTo>
                    <a:lnTo>
                      <a:pt x="1628" y="94"/>
                    </a:lnTo>
                    <a:lnTo>
                      <a:pt x="1645" y="94"/>
                    </a:lnTo>
                    <a:lnTo>
                      <a:pt x="1658" y="93"/>
                    </a:lnTo>
                    <a:lnTo>
                      <a:pt x="1669" y="93"/>
                    </a:lnTo>
                    <a:lnTo>
                      <a:pt x="1674" y="92"/>
                    </a:lnTo>
                    <a:lnTo>
                      <a:pt x="1681" y="81"/>
                    </a:lnTo>
                    <a:lnTo>
                      <a:pt x="1683" y="63"/>
                    </a:lnTo>
                    <a:lnTo>
                      <a:pt x="1680" y="45"/>
                    </a:lnTo>
                    <a:lnTo>
                      <a:pt x="1679" y="38"/>
                    </a:lnTo>
                    <a:lnTo>
                      <a:pt x="1678" y="31"/>
                    </a:lnTo>
                    <a:lnTo>
                      <a:pt x="1678" y="16"/>
                    </a:lnTo>
                    <a:lnTo>
                      <a:pt x="1683" y="3"/>
                    </a:lnTo>
                    <a:lnTo>
                      <a:pt x="1698" y="0"/>
                    </a:lnTo>
                    <a:lnTo>
                      <a:pt x="1714" y="9"/>
                    </a:lnTo>
                    <a:lnTo>
                      <a:pt x="1740" y="25"/>
                    </a:lnTo>
                    <a:lnTo>
                      <a:pt x="1768" y="48"/>
                    </a:lnTo>
                    <a:lnTo>
                      <a:pt x="1800" y="74"/>
                    </a:lnTo>
                    <a:lnTo>
                      <a:pt x="1829" y="98"/>
                    </a:lnTo>
                    <a:lnTo>
                      <a:pt x="1855" y="120"/>
                    </a:lnTo>
                    <a:lnTo>
                      <a:pt x="1872" y="135"/>
                    </a:lnTo>
                    <a:lnTo>
                      <a:pt x="1878" y="141"/>
                    </a:lnTo>
                    <a:lnTo>
                      <a:pt x="1883" y="147"/>
                    </a:lnTo>
                    <a:lnTo>
                      <a:pt x="1898" y="164"/>
                    </a:lnTo>
                    <a:lnTo>
                      <a:pt x="1918" y="189"/>
                    </a:lnTo>
                    <a:lnTo>
                      <a:pt x="1943" y="218"/>
                    </a:lnTo>
                    <a:lnTo>
                      <a:pt x="1967" y="250"/>
                    </a:lnTo>
                    <a:lnTo>
                      <a:pt x="1990" y="279"/>
                    </a:lnTo>
                    <a:lnTo>
                      <a:pt x="2008" y="304"/>
                    </a:lnTo>
                    <a:lnTo>
                      <a:pt x="2019" y="321"/>
                    </a:lnTo>
                    <a:lnTo>
                      <a:pt x="2025" y="334"/>
                    </a:lnTo>
                    <a:lnTo>
                      <a:pt x="2030" y="348"/>
                    </a:lnTo>
                    <a:lnTo>
                      <a:pt x="2032" y="362"/>
                    </a:lnTo>
                    <a:lnTo>
                      <a:pt x="2032" y="377"/>
                    </a:lnTo>
                    <a:lnTo>
                      <a:pt x="2031" y="393"/>
                    </a:lnTo>
                    <a:lnTo>
                      <a:pt x="2026" y="408"/>
                    </a:lnTo>
                    <a:lnTo>
                      <a:pt x="2017" y="423"/>
                    </a:lnTo>
                    <a:lnTo>
                      <a:pt x="2005" y="438"/>
                    </a:lnTo>
                    <a:lnTo>
                      <a:pt x="2001" y="442"/>
                    </a:lnTo>
                    <a:lnTo>
                      <a:pt x="1997" y="445"/>
                    </a:lnTo>
                    <a:lnTo>
                      <a:pt x="1992" y="449"/>
                    </a:lnTo>
                    <a:lnTo>
                      <a:pt x="1987" y="453"/>
                    </a:lnTo>
                    <a:lnTo>
                      <a:pt x="1981" y="456"/>
                    </a:lnTo>
                    <a:lnTo>
                      <a:pt x="1973" y="460"/>
                    </a:lnTo>
                    <a:lnTo>
                      <a:pt x="1965" y="464"/>
                    </a:lnTo>
                    <a:lnTo>
                      <a:pt x="1956" y="467"/>
                    </a:lnTo>
                    <a:lnTo>
                      <a:pt x="1946" y="470"/>
                    </a:lnTo>
                    <a:lnTo>
                      <a:pt x="1935" y="474"/>
                    </a:lnTo>
                    <a:lnTo>
                      <a:pt x="1922" y="477"/>
                    </a:lnTo>
                    <a:lnTo>
                      <a:pt x="1909" y="481"/>
                    </a:lnTo>
                    <a:lnTo>
                      <a:pt x="1893" y="485"/>
                    </a:lnTo>
                    <a:lnTo>
                      <a:pt x="1877" y="487"/>
                    </a:lnTo>
                    <a:lnTo>
                      <a:pt x="1857" y="491"/>
                    </a:lnTo>
                    <a:lnTo>
                      <a:pt x="1838" y="493"/>
                    </a:lnTo>
                    <a:lnTo>
                      <a:pt x="1816" y="496"/>
                    </a:lnTo>
                    <a:lnTo>
                      <a:pt x="1791" y="499"/>
                    </a:lnTo>
                    <a:lnTo>
                      <a:pt x="1766" y="502"/>
                    </a:lnTo>
                    <a:lnTo>
                      <a:pt x="1737" y="504"/>
                    </a:lnTo>
                    <a:lnTo>
                      <a:pt x="1707" y="507"/>
                    </a:lnTo>
                    <a:lnTo>
                      <a:pt x="1675" y="509"/>
                    </a:lnTo>
                    <a:lnTo>
                      <a:pt x="1641" y="510"/>
                    </a:lnTo>
                    <a:lnTo>
                      <a:pt x="1603" y="513"/>
                    </a:lnTo>
                    <a:lnTo>
                      <a:pt x="1564" y="514"/>
                    </a:lnTo>
                    <a:lnTo>
                      <a:pt x="1521" y="515"/>
                    </a:lnTo>
                    <a:lnTo>
                      <a:pt x="1476" y="518"/>
                    </a:lnTo>
                    <a:lnTo>
                      <a:pt x="1428" y="518"/>
                    </a:lnTo>
                    <a:lnTo>
                      <a:pt x="1377" y="519"/>
                    </a:lnTo>
                    <a:lnTo>
                      <a:pt x="1323" y="520"/>
                    </a:lnTo>
                    <a:lnTo>
                      <a:pt x="1267" y="520"/>
                    </a:lnTo>
                    <a:lnTo>
                      <a:pt x="1207" y="520"/>
                    </a:lnTo>
                    <a:lnTo>
                      <a:pt x="1147" y="520"/>
                    </a:lnTo>
                    <a:lnTo>
                      <a:pt x="1089" y="520"/>
                    </a:lnTo>
                    <a:lnTo>
                      <a:pt x="1034" y="520"/>
                    </a:lnTo>
                    <a:lnTo>
                      <a:pt x="980" y="521"/>
                    </a:lnTo>
                    <a:lnTo>
                      <a:pt x="929" y="521"/>
                    </a:lnTo>
                    <a:lnTo>
                      <a:pt x="880" y="521"/>
                    </a:lnTo>
                    <a:lnTo>
                      <a:pt x="833" y="523"/>
                    </a:lnTo>
                    <a:lnTo>
                      <a:pt x="788" y="523"/>
                    </a:lnTo>
                    <a:lnTo>
                      <a:pt x="745" y="524"/>
                    </a:lnTo>
                    <a:lnTo>
                      <a:pt x="704" y="524"/>
                    </a:lnTo>
                    <a:lnTo>
                      <a:pt x="665" y="524"/>
                    </a:lnTo>
                    <a:lnTo>
                      <a:pt x="627" y="525"/>
                    </a:lnTo>
                    <a:lnTo>
                      <a:pt x="591" y="525"/>
                    </a:lnTo>
                    <a:lnTo>
                      <a:pt x="557" y="525"/>
                    </a:lnTo>
                    <a:lnTo>
                      <a:pt x="524" y="526"/>
                    </a:lnTo>
                    <a:lnTo>
                      <a:pt x="494" y="526"/>
                    </a:lnTo>
                    <a:lnTo>
                      <a:pt x="464" y="526"/>
                    </a:lnTo>
                    <a:lnTo>
                      <a:pt x="436" y="526"/>
                    </a:lnTo>
                    <a:lnTo>
                      <a:pt x="411" y="526"/>
                    </a:lnTo>
                    <a:lnTo>
                      <a:pt x="386" y="526"/>
                    </a:lnTo>
                    <a:lnTo>
                      <a:pt x="362" y="526"/>
                    </a:lnTo>
                    <a:lnTo>
                      <a:pt x="340" y="525"/>
                    </a:lnTo>
                    <a:lnTo>
                      <a:pt x="319" y="525"/>
                    </a:lnTo>
                    <a:lnTo>
                      <a:pt x="299" y="524"/>
                    </a:lnTo>
                    <a:lnTo>
                      <a:pt x="281" y="524"/>
                    </a:lnTo>
                    <a:lnTo>
                      <a:pt x="264" y="523"/>
                    </a:lnTo>
                    <a:lnTo>
                      <a:pt x="247" y="521"/>
                    </a:lnTo>
                    <a:lnTo>
                      <a:pt x="232" y="519"/>
                    </a:lnTo>
                    <a:lnTo>
                      <a:pt x="217" y="518"/>
                    </a:lnTo>
                    <a:lnTo>
                      <a:pt x="204" y="515"/>
                    </a:lnTo>
                    <a:lnTo>
                      <a:pt x="192" y="513"/>
                    </a:lnTo>
                    <a:lnTo>
                      <a:pt x="180" y="510"/>
                    </a:lnTo>
                    <a:lnTo>
                      <a:pt x="137" y="499"/>
                    </a:lnTo>
                    <a:lnTo>
                      <a:pt x="100" y="488"/>
                    </a:lnTo>
                    <a:lnTo>
                      <a:pt x="70" y="477"/>
                    </a:lnTo>
                    <a:lnTo>
                      <a:pt x="44" y="466"/>
                    </a:lnTo>
                    <a:lnTo>
                      <a:pt x="24" y="458"/>
                    </a:lnTo>
                    <a:lnTo>
                      <a:pt x="11" y="452"/>
                    </a:lnTo>
                    <a:lnTo>
                      <a:pt x="2" y="447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1" name="Freeform 587"/>
              <p:cNvSpPr>
                <a:spLocks/>
              </p:cNvSpPr>
              <p:nvPr/>
            </p:nvSpPr>
            <p:spPr bwMode="auto">
              <a:xfrm>
                <a:off x="1754" y="1598"/>
                <a:ext cx="58" cy="71"/>
              </a:xfrm>
              <a:custGeom>
                <a:avLst/>
                <a:gdLst>
                  <a:gd name="T0" fmla="*/ 0 w 174"/>
                  <a:gd name="T1" fmla="*/ 51 h 214"/>
                  <a:gd name="T2" fmla="*/ 146 w 174"/>
                  <a:gd name="T3" fmla="*/ 214 h 214"/>
                  <a:gd name="T4" fmla="*/ 174 w 174"/>
                  <a:gd name="T5" fmla="*/ 209 h 214"/>
                  <a:gd name="T6" fmla="*/ 51 w 174"/>
                  <a:gd name="T7" fmla="*/ 0 h 214"/>
                  <a:gd name="T8" fmla="*/ 0 w 174"/>
                  <a:gd name="T9" fmla="*/ 5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14">
                    <a:moveTo>
                      <a:pt x="0" y="51"/>
                    </a:moveTo>
                    <a:lnTo>
                      <a:pt x="146" y="214"/>
                    </a:lnTo>
                    <a:lnTo>
                      <a:pt x="174" y="209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2" name="Freeform 588"/>
              <p:cNvSpPr>
                <a:spLocks/>
              </p:cNvSpPr>
              <p:nvPr/>
            </p:nvSpPr>
            <p:spPr bwMode="auto">
              <a:xfrm>
                <a:off x="1690" y="1340"/>
                <a:ext cx="784" cy="331"/>
              </a:xfrm>
              <a:custGeom>
                <a:avLst/>
                <a:gdLst>
                  <a:gd name="T0" fmla="*/ 1295 w 2351"/>
                  <a:gd name="T1" fmla="*/ 990 h 992"/>
                  <a:gd name="T2" fmla="*/ 1469 w 2351"/>
                  <a:gd name="T3" fmla="*/ 976 h 992"/>
                  <a:gd name="T4" fmla="*/ 1633 w 2351"/>
                  <a:gd name="T5" fmla="*/ 953 h 992"/>
                  <a:gd name="T6" fmla="*/ 1785 w 2351"/>
                  <a:gd name="T7" fmla="*/ 920 h 992"/>
                  <a:gd name="T8" fmla="*/ 1923 w 2351"/>
                  <a:gd name="T9" fmla="*/ 878 h 992"/>
                  <a:gd name="T10" fmla="*/ 2046 w 2351"/>
                  <a:gd name="T11" fmla="*/ 829 h 992"/>
                  <a:gd name="T12" fmla="*/ 2151 w 2351"/>
                  <a:gd name="T13" fmla="*/ 773 h 992"/>
                  <a:gd name="T14" fmla="*/ 2235 w 2351"/>
                  <a:gd name="T15" fmla="*/ 711 h 992"/>
                  <a:gd name="T16" fmla="*/ 2298 w 2351"/>
                  <a:gd name="T17" fmla="*/ 643 h 992"/>
                  <a:gd name="T18" fmla="*/ 2338 w 2351"/>
                  <a:gd name="T19" fmla="*/ 572 h 992"/>
                  <a:gd name="T20" fmla="*/ 2351 w 2351"/>
                  <a:gd name="T21" fmla="*/ 497 h 992"/>
                  <a:gd name="T22" fmla="*/ 2338 w 2351"/>
                  <a:gd name="T23" fmla="*/ 421 h 992"/>
                  <a:gd name="T24" fmla="*/ 2298 w 2351"/>
                  <a:gd name="T25" fmla="*/ 349 h 992"/>
                  <a:gd name="T26" fmla="*/ 2235 w 2351"/>
                  <a:gd name="T27" fmla="*/ 281 h 992"/>
                  <a:gd name="T28" fmla="*/ 2151 w 2351"/>
                  <a:gd name="T29" fmla="*/ 219 h 992"/>
                  <a:gd name="T30" fmla="*/ 2046 w 2351"/>
                  <a:gd name="T31" fmla="*/ 163 h 992"/>
                  <a:gd name="T32" fmla="*/ 1923 w 2351"/>
                  <a:gd name="T33" fmla="*/ 114 h 992"/>
                  <a:gd name="T34" fmla="*/ 1785 w 2351"/>
                  <a:gd name="T35" fmla="*/ 72 h 992"/>
                  <a:gd name="T36" fmla="*/ 1633 w 2351"/>
                  <a:gd name="T37" fmla="*/ 39 h 992"/>
                  <a:gd name="T38" fmla="*/ 1469 w 2351"/>
                  <a:gd name="T39" fmla="*/ 16 h 992"/>
                  <a:gd name="T40" fmla="*/ 1295 w 2351"/>
                  <a:gd name="T41" fmla="*/ 2 h 992"/>
                  <a:gd name="T42" fmla="*/ 1116 w 2351"/>
                  <a:gd name="T43" fmla="*/ 1 h 992"/>
                  <a:gd name="T44" fmla="*/ 938 w 2351"/>
                  <a:gd name="T45" fmla="*/ 10 h 992"/>
                  <a:gd name="T46" fmla="*/ 771 w 2351"/>
                  <a:gd name="T47" fmla="*/ 31 h 992"/>
                  <a:gd name="T48" fmla="*/ 616 w 2351"/>
                  <a:gd name="T49" fmla="*/ 60 h 992"/>
                  <a:gd name="T50" fmla="*/ 473 w 2351"/>
                  <a:gd name="T51" fmla="*/ 99 h 992"/>
                  <a:gd name="T52" fmla="*/ 345 w 2351"/>
                  <a:gd name="T53" fmla="*/ 146 h 992"/>
                  <a:gd name="T54" fmla="*/ 233 w 2351"/>
                  <a:gd name="T55" fmla="*/ 199 h 992"/>
                  <a:gd name="T56" fmla="*/ 142 w 2351"/>
                  <a:gd name="T57" fmla="*/ 261 h 992"/>
                  <a:gd name="T58" fmla="*/ 71 w 2351"/>
                  <a:gd name="T59" fmla="*/ 325 h 992"/>
                  <a:gd name="T60" fmla="*/ 25 w 2351"/>
                  <a:gd name="T61" fmla="*/ 396 h 992"/>
                  <a:gd name="T62" fmla="*/ 1 w 2351"/>
                  <a:gd name="T63" fmla="*/ 471 h 992"/>
                  <a:gd name="T64" fmla="*/ 6 w 2351"/>
                  <a:gd name="T65" fmla="*/ 547 h 992"/>
                  <a:gd name="T66" fmla="*/ 37 w 2351"/>
                  <a:gd name="T67" fmla="*/ 620 h 992"/>
                  <a:gd name="T68" fmla="*/ 93 w 2351"/>
                  <a:gd name="T69" fmla="*/ 689 h 992"/>
                  <a:gd name="T70" fmla="*/ 170 w 2351"/>
                  <a:gd name="T71" fmla="*/ 753 h 992"/>
                  <a:gd name="T72" fmla="*/ 269 w 2351"/>
                  <a:gd name="T73" fmla="*/ 811 h 992"/>
                  <a:gd name="T74" fmla="*/ 385 w 2351"/>
                  <a:gd name="T75" fmla="*/ 864 h 992"/>
                  <a:gd name="T76" fmla="*/ 518 w 2351"/>
                  <a:gd name="T77" fmla="*/ 908 h 992"/>
                  <a:gd name="T78" fmla="*/ 666 w 2351"/>
                  <a:gd name="T79" fmla="*/ 943 h 992"/>
                  <a:gd name="T80" fmla="*/ 826 w 2351"/>
                  <a:gd name="T81" fmla="*/ 970 h 992"/>
                  <a:gd name="T82" fmla="*/ 997 w 2351"/>
                  <a:gd name="T83" fmla="*/ 986 h 992"/>
                  <a:gd name="T84" fmla="*/ 1176 w 2351"/>
                  <a:gd name="T85" fmla="*/ 992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51" h="992">
                    <a:moveTo>
                      <a:pt x="1176" y="992"/>
                    </a:moveTo>
                    <a:lnTo>
                      <a:pt x="1235" y="991"/>
                    </a:lnTo>
                    <a:lnTo>
                      <a:pt x="1295" y="990"/>
                    </a:lnTo>
                    <a:lnTo>
                      <a:pt x="1354" y="986"/>
                    </a:lnTo>
                    <a:lnTo>
                      <a:pt x="1413" y="982"/>
                    </a:lnTo>
                    <a:lnTo>
                      <a:pt x="1469" y="976"/>
                    </a:lnTo>
                    <a:lnTo>
                      <a:pt x="1525" y="970"/>
                    </a:lnTo>
                    <a:lnTo>
                      <a:pt x="1580" y="961"/>
                    </a:lnTo>
                    <a:lnTo>
                      <a:pt x="1633" y="953"/>
                    </a:lnTo>
                    <a:lnTo>
                      <a:pt x="1685" y="943"/>
                    </a:lnTo>
                    <a:lnTo>
                      <a:pt x="1735" y="932"/>
                    </a:lnTo>
                    <a:lnTo>
                      <a:pt x="1785" y="920"/>
                    </a:lnTo>
                    <a:lnTo>
                      <a:pt x="1833" y="908"/>
                    </a:lnTo>
                    <a:lnTo>
                      <a:pt x="1878" y="893"/>
                    </a:lnTo>
                    <a:lnTo>
                      <a:pt x="1923" y="878"/>
                    </a:lnTo>
                    <a:lnTo>
                      <a:pt x="1966" y="864"/>
                    </a:lnTo>
                    <a:lnTo>
                      <a:pt x="2006" y="846"/>
                    </a:lnTo>
                    <a:lnTo>
                      <a:pt x="2046" y="829"/>
                    </a:lnTo>
                    <a:lnTo>
                      <a:pt x="2082" y="811"/>
                    </a:lnTo>
                    <a:lnTo>
                      <a:pt x="2118" y="793"/>
                    </a:lnTo>
                    <a:lnTo>
                      <a:pt x="2151" y="773"/>
                    </a:lnTo>
                    <a:lnTo>
                      <a:pt x="2181" y="753"/>
                    </a:lnTo>
                    <a:lnTo>
                      <a:pt x="2209" y="733"/>
                    </a:lnTo>
                    <a:lnTo>
                      <a:pt x="2235" y="711"/>
                    </a:lnTo>
                    <a:lnTo>
                      <a:pt x="2258" y="689"/>
                    </a:lnTo>
                    <a:lnTo>
                      <a:pt x="2280" y="667"/>
                    </a:lnTo>
                    <a:lnTo>
                      <a:pt x="2298" y="643"/>
                    </a:lnTo>
                    <a:lnTo>
                      <a:pt x="2314" y="620"/>
                    </a:lnTo>
                    <a:lnTo>
                      <a:pt x="2327" y="596"/>
                    </a:lnTo>
                    <a:lnTo>
                      <a:pt x="2338" y="572"/>
                    </a:lnTo>
                    <a:lnTo>
                      <a:pt x="2345" y="547"/>
                    </a:lnTo>
                    <a:lnTo>
                      <a:pt x="2350" y="522"/>
                    </a:lnTo>
                    <a:lnTo>
                      <a:pt x="2351" y="497"/>
                    </a:lnTo>
                    <a:lnTo>
                      <a:pt x="2350" y="471"/>
                    </a:lnTo>
                    <a:lnTo>
                      <a:pt x="2345" y="446"/>
                    </a:lnTo>
                    <a:lnTo>
                      <a:pt x="2338" y="421"/>
                    </a:lnTo>
                    <a:lnTo>
                      <a:pt x="2327" y="396"/>
                    </a:lnTo>
                    <a:lnTo>
                      <a:pt x="2314" y="373"/>
                    </a:lnTo>
                    <a:lnTo>
                      <a:pt x="2298" y="349"/>
                    </a:lnTo>
                    <a:lnTo>
                      <a:pt x="2280" y="325"/>
                    </a:lnTo>
                    <a:lnTo>
                      <a:pt x="2258" y="303"/>
                    </a:lnTo>
                    <a:lnTo>
                      <a:pt x="2235" y="281"/>
                    </a:lnTo>
                    <a:lnTo>
                      <a:pt x="2209" y="261"/>
                    </a:lnTo>
                    <a:lnTo>
                      <a:pt x="2181" y="240"/>
                    </a:lnTo>
                    <a:lnTo>
                      <a:pt x="2151" y="219"/>
                    </a:lnTo>
                    <a:lnTo>
                      <a:pt x="2118" y="199"/>
                    </a:lnTo>
                    <a:lnTo>
                      <a:pt x="2082" y="181"/>
                    </a:lnTo>
                    <a:lnTo>
                      <a:pt x="2046" y="163"/>
                    </a:lnTo>
                    <a:lnTo>
                      <a:pt x="2006" y="146"/>
                    </a:lnTo>
                    <a:lnTo>
                      <a:pt x="1966" y="130"/>
                    </a:lnTo>
                    <a:lnTo>
                      <a:pt x="1923" y="114"/>
                    </a:lnTo>
                    <a:lnTo>
                      <a:pt x="1878" y="99"/>
                    </a:lnTo>
                    <a:lnTo>
                      <a:pt x="1833" y="84"/>
                    </a:lnTo>
                    <a:lnTo>
                      <a:pt x="1785" y="72"/>
                    </a:lnTo>
                    <a:lnTo>
                      <a:pt x="1735" y="60"/>
                    </a:lnTo>
                    <a:lnTo>
                      <a:pt x="1685" y="49"/>
                    </a:lnTo>
                    <a:lnTo>
                      <a:pt x="1633" y="39"/>
                    </a:lnTo>
                    <a:lnTo>
                      <a:pt x="1580" y="31"/>
                    </a:lnTo>
                    <a:lnTo>
                      <a:pt x="1525" y="22"/>
                    </a:lnTo>
                    <a:lnTo>
                      <a:pt x="1469" y="16"/>
                    </a:lnTo>
                    <a:lnTo>
                      <a:pt x="1413" y="10"/>
                    </a:lnTo>
                    <a:lnTo>
                      <a:pt x="1354" y="6"/>
                    </a:lnTo>
                    <a:lnTo>
                      <a:pt x="1295" y="2"/>
                    </a:lnTo>
                    <a:lnTo>
                      <a:pt x="1235" y="1"/>
                    </a:lnTo>
                    <a:lnTo>
                      <a:pt x="1176" y="0"/>
                    </a:lnTo>
                    <a:lnTo>
                      <a:pt x="1116" y="1"/>
                    </a:lnTo>
                    <a:lnTo>
                      <a:pt x="1056" y="2"/>
                    </a:lnTo>
                    <a:lnTo>
                      <a:pt x="997" y="6"/>
                    </a:lnTo>
                    <a:lnTo>
                      <a:pt x="938" y="10"/>
                    </a:lnTo>
                    <a:lnTo>
                      <a:pt x="882" y="16"/>
                    </a:lnTo>
                    <a:lnTo>
                      <a:pt x="826" y="22"/>
                    </a:lnTo>
                    <a:lnTo>
                      <a:pt x="771" y="31"/>
                    </a:lnTo>
                    <a:lnTo>
                      <a:pt x="719" y="39"/>
                    </a:lnTo>
                    <a:lnTo>
                      <a:pt x="666" y="49"/>
                    </a:lnTo>
                    <a:lnTo>
                      <a:pt x="616" y="60"/>
                    </a:lnTo>
                    <a:lnTo>
                      <a:pt x="566" y="72"/>
                    </a:lnTo>
                    <a:lnTo>
                      <a:pt x="518" y="84"/>
                    </a:lnTo>
                    <a:lnTo>
                      <a:pt x="473" y="99"/>
                    </a:lnTo>
                    <a:lnTo>
                      <a:pt x="428" y="114"/>
                    </a:lnTo>
                    <a:lnTo>
                      <a:pt x="385" y="130"/>
                    </a:lnTo>
                    <a:lnTo>
                      <a:pt x="345" y="146"/>
                    </a:lnTo>
                    <a:lnTo>
                      <a:pt x="306" y="163"/>
                    </a:lnTo>
                    <a:lnTo>
                      <a:pt x="269" y="181"/>
                    </a:lnTo>
                    <a:lnTo>
                      <a:pt x="233" y="199"/>
                    </a:lnTo>
                    <a:lnTo>
                      <a:pt x="200" y="219"/>
                    </a:lnTo>
                    <a:lnTo>
                      <a:pt x="170" y="240"/>
                    </a:lnTo>
                    <a:lnTo>
                      <a:pt x="142" y="261"/>
                    </a:lnTo>
                    <a:lnTo>
                      <a:pt x="116" y="281"/>
                    </a:lnTo>
                    <a:lnTo>
                      <a:pt x="93" y="303"/>
                    </a:lnTo>
                    <a:lnTo>
                      <a:pt x="71" y="325"/>
                    </a:lnTo>
                    <a:lnTo>
                      <a:pt x="53" y="349"/>
                    </a:lnTo>
                    <a:lnTo>
                      <a:pt x="37" y="373"/>
                    </a:lnTo>
                    <a:lnTo>
                      <a:pt x="25" y="396"/>
                    </a:lnTo>
                    <a:lnTo>
                      <a:pt x="14" y="421"/>
                    </a:lnTo>
                    <a:lnTo>
                      <a:pt x="6" y="446"/>
                    </a:lnTo>
                    <a:lnTo>
                      <a:pt x="1" y="471"/>
                    </a:lnTo>
                    <a:lnTo>
                      <a:pt x="0" y="497"/>
                    </a:lnTo>
                    <a:lnTo>
                      <a:pt x="1" y="522"/>
                    </a:lnTo>
                    <a:lnTo>
                      <a:pt x="6" y="547"/>
                    </a:lnTo>
                    <a:lnTo>
                      <a:pt x="14" y="572"/>
                    </a:lnTo>
                    <a:lnTo>
                      <a:pt x="25" y="596"/>
                    </a:lnTo>
                    <a:lnTo>
                      <a:pt x="37" y="620"/>
                    </a:lnTo>
                    <a:lnTo>
                      <a:pt x="53" y="643"/>
                    </a:lnTo>
                    <a:lnTo>
                      <a:pt x="71" y="667"/>
                    </a:lnTo>
                    <a:lnTo>
                      <a:pt x="93" y="689"/>
                    </a:lnTo>
                    <a:lnTo>
                      <a:pt x="116" y="711"/>
                    </a:lnTo>
                    <a:lnTo>
                      <a:pt x="142" y="733"/>
                    </a:lnTo>
                    <a:lnTo>
                      <a:pt x="170" y="753"/>
                    </a:lnTo>
                    <a:lnTo>
                      <a:pt x="200" y="773"/>
                    </a:lnTo>
                    <a:lnTo>
                      <a:pt x="233" y="793"/>
                    </a:lnTo>
                    <a:lnTo>
                      <a:pt x="269" y="811"/>
                    </a:lnTo>
                    <a:lnTo>
                      <a:pt x="306" y="829"/>
                    </a:lnTo>
                    <a:lnTo>
                      <a:pt x="345" y="846"/>
                    </a:lnTo>
                    <a:lnTo>
                      <a:pt x="385" y="864"/>
                    </a:lnTo>
                    <a:lnTo>
                      <a:pt x="428" y="878"/>
                    </a:lnTo>
                    <a:lnTo>
                      <a:pt x="473" y="893"/>
                    </a:lnTo>
                    <a:lnTo>
                      <a:pt x="518" y="908"/>
                    </a:lnTo>
                    <a:lnTo>
                      <a:pt x="566" y="920"/>
                    </a:lnTo>
                    <a:lnTo>
                      <a:pt x="616" y="932"/>
                    </a:lnTo>
                    <a:lnTo>
                      <a:pt x="666" y="943"/>
                    </a:lnTo>
                    <a:lnTo>
                      <a:pt x="719" y="953"/>
                    </a:lnTo>
                    <a:lnTo>
                      <a:pt x="771" y="961"/>
                    </a:lnTo>
                    <a:lnTo>
                      <a:pt x="826" y="970"/>
                    </a:lnTo>
                    <a:lnTo>
                      <a:pt x="882" y="976"/>
                    </a:lnTo>
                    <a:lnTo>
                      <a:pt x="938" y="982"/>
                    </a:lnTo>
                    <a:lnTo>
                      <a:pt x="997" y="986"/>
                    </a:lnTo>
                    <a:lnTo>
                      <a:pt x="1056" y="990"/>
                    </a:lnTo>
                    <a:lnTo>
                      <a:pt x="1116" y="991"/>
                    </a:lnTo>
                    <a:lnTo>
                      <a:pt x="1176" y="99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3" name="Freeform 589"/>
              <p:cNvSpPr>
                <a:spLocks/>
              </p:cNvSpPr>
              <p:nvPr/>
            </p:nvSpPr>
            <p:spPr bwMode="auto">
              <a:xfrm>
                <a:off x="1722" y="1280"/>
                <a:ext cx="225" cy="389"/>
              </a:xfrm>
              <a:custGeom>
                <a:avLst/>
                <a:gdLst>
                  <a:gd name="T0" fmla="*/ 237 w 674"/>
                  <a:gd name="T1" fmla="*/ 1162 h 1167"/>
                  <a:gd name="T2" fmla="*/ 208 w 674"/>
                  <a:gd name="T3" fmla="*/ 1131 h 1167"/>
                  <a:gd name="T4" fmla="*/ 165 w 674"/>
                  <a:gd name="T5" fmla="*/ 1087 h 1167"/>
                  <a:gd name="T6" fmla="*/ 126 w 674"/>
                  <a:gd name="T7" fmla="*/ 1046 h 1167"/>
                  <a:gd name="T8" fmla="*/ 103 w 674"/>
                  <a:gd name="T9" fmla="*/ 1018 h 1167"/>
                  <a:gd name="T10" fmla="*/ 71 w 674"/>
                  <a:gd name="T11" fmla="*/ 970 h 1167"/>
                  <a:gd name="T12" fmla="*/ 37 w 674"/>
                  <a:gd name="T13" fmla="*/ 917 h 1167"/>
                  <a:gd name="T14" fmla="*/ 14 w 674"/>
                  <a:gd name="T15" fmla="*/ 881 h 1167"/>
                  <a:gd name="T16" fmla="*/ 0 w 674"/>
                  <a:gd name="T17" fmla="*/ 832 h 1167"/>
                  <a:gd name="T18" fmla="*/ 13 w 674"/>
                  <a:gd name="T19" fmla="*/ 791 h 1167"/>
                  <a:gd name="T20" fmla="*/ 41 w 674"/>
                  <a:gd name="T21" fmla="*/ 697 h 1167"/>
                  <a:gd name="T22" fmla="*/ 79 w 674"/>
                  <a:gd name="T23" fmla="*/ 590 h 1167"/>
                  <a:gd name="T24" fmla="*/ 114 w 674"/>
                  <a:gd name="T25" fmla="*/ 511 h 1167"/>
                  <a:gd name="T26" fmla="*/ 154 w 674"/>
                  <a:gd name="T27" fmla="*/ 461 h 1167"/>
                  <a:gd name="T28" fmla="*/ 201 w 674"/>
                  <a:gd name="T29" fmla="*/ 417 h 1167"/>
                  <a:gd name="T30" fmla="*/ 237 w 674"/>
                  <a:gd name="T31" fmla="*/ 387 h 1167"/>
                  <a:gd name="T32" fmla="*/ 253 w 674"/>
                  <a:gd name="T33" fmla="*/ 374 h 1167"/>
                  <a:gd name="T34" fmla="*/ 248 w 674"/>
                  <a:gd name="T35" fmla="*/ 349 h 1167"/>
                  <a:gd name="T36" fmla="*/ 244 w 674"/>
                  <a:gd name="T37" fmla="*/ 312 h 1167"/>
                  <a:gd name="T38" fmla="*/ 251 w 674"/>
                  <a:gd name="T39" fmla="*/ 295 h 1167"/>
                  <a:gd name="T40" fmla="*/ 267 w 674"/>
                  <a:gd name="T41" fmla="*/ 273 h 1167"/>
                  <a:gd name="T42" fmla="*/ 283 w 674"/>
                  <a:gd name="T43" fmla="*/ 254 h 1167"/>
                  <a:gd name="T44" fmla="*/ 290 w 674"/>
                  <a:gd name="T45" fmla="*/ 246 h 1167"/>
                  <a:gd name="T46" fmla="*/ 318 w 674"/>
                  <a:gd name="T47" fmla="*/ 168 h 1167"/>
                  <a:gd name="T48" fmla="*/ 311 w 674"/>
                  <a:gd name="T49" fmla="*/ 133 h 1167"/>
                  <a:gd name="T50" fmla="*/ 321 w 674"/>
                  <a:gd name="T51" fmla="*/ 108 h 1167"/>
                  <a:gd name="T52" fmla="*/ 345 w 674"/>
                  <a:gd name="T53" fmla="*/ 84 h 1167"/>
                  <a:gd name="T54" fmla="*/ 371 w 674"/>
                  <a:gd name="T55" fmla="*/ 67 h 1167"/>
                  <a:gd name="T56" fmla="*/ 394 w 674"/>
                  <a:gd name="T57" fmla="*/ 50 h 1167"/>
                  <a:gd name="T58" fmla="*/ 410 w 674"/>
                  <a:gd name="T59" fmla="*/ 39 h 1167"/>
                  <a:gd name="T60" fmla="*/ 413 w 674"/>
                  <a:gd name="T61" fmla="*/ 27 h 1167"/>
                  <a:gd name="T62" fmla="*/ 429 w 674"/>
                  <a:gd name="T63" fmla="*/ 22 h 1167"/>
                  <a:gd name="T64" fmla="*/ 470 w 674"/>
                  <a:gd name="T65" fmla="*/ 12 h 1167"/>
                  <a:gd name="T66" fmla="*/ 516 w 674"/>
                  <a:gd name="T67" fmla="*/ 2 h 1167"/>
                  <a:gd name="T68" fmla="*/ 558 w 674"/>
                  <a:gd name="T69" fmla="*/ 1 h 1167"/>
                  <a:gd name="T70" fmla="*/ 589 w 674"/>
                  <a:gd name="T71" fmla="*/ 12 h 1167"/>
                  <a:gd name="T72" fmla="*/ 619 w 674"/>
                  <a:gd name="T73" fmla="*/ 32 h 1167"/>
                  <a:gd name="T74" fmla="*/ 641 w 674"/>
                  <a:gd name="T75" fmla="*/ 55 h 1167"/>
                  <a:gd name="T76" fmla="*/ 652 w 674"/>
                  <a:gd name="T77" fmla="*/ 76 h 1167"/>
                  <a:gd name="T78" fmla="*/ 655 w 674"/>
                  <a:gd name="T79" fmla="*/ 114 h 1167"/>
                  <a:gd name="T80" fmla="*/ 654 w 674"/>
                  <a:gd name="T81" fmla="*/ 133 h 1167"/>
                  <a:gd name="T82" fmla="*/ 663 w 674"/>
                  <a:gd name="T83" fmla="*/ 182 h 1167"/>
                  <a:gd name="T84" fmla="*/ 652 w 674"/>
                  <a:gd name="T85" fmla="*/ 236 h 1167"/>
                  <a:gd name="T86" fmla="*/ 588 w 674"/>
                  <a:gd name="T87" fmla="*/ 300 h 1167"/>
                  <a:gd name="T88" fmla="*/ 548 w 674"/>
                  <a:gd name="T89" fmla="*/ 431 h 1167"/>
                  <a:gd name="T90" fmla="*/ 525 w 674"/>
                  <a:gd name="T91" fmla="*/ 470 h 1167"/>
                  <a:gd name="T92" fmla="*/ 483 w 674"/>
                  <a:gd name="T93" fmla="*/ 536 h 1167"/>
                  <a:gd name="T94" fmla="*/ 430 w 674"/>
                  <a:gd name="T95" fmla="*/ 620 h 1167"/>
                  <a:gd name="T96" fmla="*/ 374 w 674"/>
                  <a:gd name="T97" fmla="*/ 709 h 1167"/>
                  <a:gd name="T98" fmla="*/ 322 w 674"/>
                  <a:gd name="T99" fmla="*/ 793 h 1167"/>
                  <a:gd name="T100" fmla="*/ 278 w 674"/>
                  <a:gd name="T101" fmla="*/ 861 h 1167"/>
                  <a:gd name="T102" fmla="*/ 251 w 674"/>
                  <a:gd name="T103" fmla="*/ 901 h 1167"/>
                  <a:gd name="T104" fmla="*/ 237 w 674"/>
                  <a:gd name="T105" fmla="*/ 921 h 1167"/>
                  <a:gd name="T106" fmla="*/ 218 w 674"/>
                  <a:gd name="T107" fmla="*/ 970 h 1167"/>
                  <a:gd name="T108" fmla="*/ 242 w 674"/>
                  <a:gd name="T109" fmla="*/ 1167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4" h="1167">
                    <a:moveTo>
                      <a:pt x="242" y="1167"/>
                    </a:moveTo>
                    <a:lnTo>
                      <a:pt x="237" y="1162"/>
                    </a:lnTo>
                    <a:lnTo>
                      <a:pt x="225" y="1150"/>
                    </a:lnTo>
                    <a:lnTo>
                      <a:pt x="208" y="1131"/>
                    </a:lnTo>
                    <a:lnTo>
                      <a:pt x="187" y="1111"/>
                    </a:lnTo>
                    <a:lnTo>
                      <a:pt x="165" y="1087"/>
                    </a:lnTo>
                    <a:lnTo>
                      <a:pt x="145" y="1065"/>
                    </a:lnTo>
                    <a:lnTo>
                      <a:pt x="126" y="1046"/>
                    </a:lnTo>
                    <a:lnTo>
                      <a:pt x="114" y="1032"/>
                    </a:lnTo>
                    <a:lnTo>
                      <a:pt x="103" y="1018"/>
                    </a:lnTo>
                    <a:lnTo>
                      <a:pt x="88" y="996"/>
                    </a:lnTo>
                    <a:lnTo>
                      <a:pt x="71" y="970"/>
                    </a:lnTo>
                    <a:lnTo>
                      <a:pt x="53" y="943"/>
                    </a:lnTo>
                    <a:lnTo>
                      <a:pt x="37" y="917"/>
                    </a:lnTo>
                    <a:lnTo>
                      <a:pt x="24" y="895"/>
                    </a:lnTo>
                    <a:lnTo>
                      <a:pt x="14" y="881"/>
                    </a:lnTo>
                    <a:lnTo>
                      <a:pt x="10" y="875"/>
                    </a:lnTo>
                    <a:lnTo>
                      <a:pt x="0" y="832"/>
                    </a:lnTo>
                    <a:lnTo>
                      <a:pt x="4" y="821"/>
                    </a:lnTo>
                    <a:lnTo>
                      <a:pt x="13" y="791"/>
                    </a:lnTo>
                    <a:lnTo>
                      <a:pt x="25" y="749"/>
                    </a:lnTo>
                    <a:lnTo>
                      <a:pt x="41" y="697"/>
                    </a:lnTo>
                    <a:lnTo>
                      <a:pt x="59" y="642"/>
                    </a:lnTo>
                    <a:lnTo>
                      <a:pt x="79" y="590"/>
                    </a:lnTo>
                    <a:lnTo>
                      <a:pt x="97" y="544"/>
                    </a:lnTo>
                    <a:lnTo>
                      <a:pt x="114" y="511"/>
                    </a:lnTo>
                    <a:lnTo>
                      <a:pt x="132" y="486"/>
                    </a:lnTo>
                    <a:lnTo>
                      <a:pt x="154" y="461"/>
                    </a:lnTo>
                    <a:lnTo>
                      <a:pt x="178" y="438"/>
                    </a:lnTo>
                    <a:lnTo>
                      <a:pt x="201" y="417"/>
                    </a:lnTo>
                    <a:lnTo>
                      <a:pt x="220" y="400"/>
                    </a:lnTo>
                    <a:lnTo>
                      <a:pt x="237" y="387"/>
                    </a:lnTo>
                    <a:lnTo>
                      <a:pt x="250" y="378"/>
                    </a:lnTo>
                    <a:lnTo>
                      <a:pt x="253" y="374"/>
                    </a:lnTo>
                    <a:lnTo>
                      <a:pt x="252" y="367"/>
                    </a:lnTo>
                    <a:lnTo>
                      <a:pt x="248" y="349"/>
                    </a:lnTo>
                    <a:lnTo>
                      <a:pt x="245" y="328"/>
                    </a:lnTo>
                    <a:lnTo>
                      <a:pt x="244" y="312"/>
                    </a:lnTo>
                    <a:lnTo>
                      <a:pt x="246" y="305"/>
                    </a:lnTo>
                    <a:lnTo>
                      <a:pt x="251" y="295"/>
                    </a:lnTo>
                    <a:lnTo>
                      <a:pt x="258" y="285"/>
                    </a:lnTo>
                    <a:lnTo>
                      <a:pt x="267" y="273"/>
                    </a:lnTo>
                    <a:lnTo>
                      <a:pt x="275" y="263"/>
                    </a:lnTo>
                    <a:lnTo>
                      <a:pt x="283" y="254"/>
                    </a:lnTo>
                    <a:lnTo>
                      <a:pt x="288" y="248"/>
                    </a:lnTo>
                    <a:lnTo>
                      <a:pt x="290" y="246"/>
                    </a:lnTo>
                    <a:lnTo>
                      <a:pt x="299" y="190"/>
                    </a:lnTo>
                    <a:lnTo>
                      <a:pt x="318" y="168"/>
                    </a:lnTo>
                    <a:lnTo>
                      <a:pt x="311" y="138"/>
                    </a:lnTo>
                    <a:lnTo>
                      <a:pt x="311" y="133"/>
                    </a:lnTo>
                    <a:lnTo>
                      <a:pt x="314" y="122"/>
                    </a:lnTo>
                    <a:lnTo>
                      <a:pt x="321" y="108"/>
                    </a:lnTo>
                    <a:lnTo>
                      <a:pt x="335" y="93"/>
                    </a:lnTo>
                    <a:lnTo>
                      <a:pt x="345" y="84"/>
                    </a:lnTo>
                    <a:lnTo>
                      <a:pt x="357" y="76"/>
                    </a:lnTo>
                    <a:lnTo>
                      <a:pt x="371" y="67"/>
                    </a:lnTo>
                    <a:lnTo>
                      <a:pt x="383" y="58"/>
                    </a:lnTo>
                    <a:lnTo>
                      <a:pt x="394" y="50"/>
                    </a:lnTo>
                    <a:lnTo>
                      <a:pt x="404" y="44"/>
                    </a:lnTo>
                    <a:lnTo>
                      <a:pt x="410" y="39"/>
                    </a:lnTo>
                    <a:lnTo>
                      <a:pt x="412" y="38"/>
                    </a:lnTo>
                    <a:lnTo>
                      <a:pt x="413" y="27"/>
                    </a:lnTo>
                    <a:lnTo>
                      <a:pt x="418" y="26"/>
                    </a:lnTo>
                    <a:lnTo>
                      <a:pt x="429" y="22"/>
                    </a:lnTo>
                    <a:lnTo>
                      <a:pt x="448" y="17"/>
                    </a:lnTo>
                    <a:lnTo>
                      <a:pt x="470" y="12"/>
                    </a:lnTo>
                    <a:lnTo>
                      <a:pt x="493" y="6"/>
                    </a:lnTo>
                    <a:lnTo>
                      <a:pt x="516" y="2"/>
                    </a:lnTo>
                    <a:lnTo>
                      <a:pt x="539" y="0"/>
                    </a:lnTo>
                    <a:lnTo>
                      <a:pt x="558" y="1"/>
                    </a:lnTo>
                    <a:lnTo>
                      <a:pt x="573" y="5"/>
                    </a:lnTo>
                    <a:lnTo>
                      <a:pt x="589" y="12"/>
                    </a:lnTo>
                    <a:lnTo>
                      <a:pt x="605" y="21"/>
                    </a:lnTo>
                    <a:lnTo>
                      <a:pt x="619" y="32"/>
                    </a:lnTo>
                    <a:lnTo>
                      <a:pt x="631" y="43"/>
                    </a:lnTo>
                    <a:lnTo>
                      <a:pt x="641" y="55"/>
                    </a:lnTo>
                    <a:lnTo>
                      <a:pt x="648" y="66"/>
                    </a:lnTo>
                    <a:lnTo>
                      <a:pt x="652" y="76"/>
                    </a:lnTo>
                    <a:lnTo>
                      <a:pt x="654" y="95"/>
                    </a:lnTo>
                    <a:lnTo>
                      <a:pt x="655" y="114"/>
                    </a:lnTo>
                    <a:lnTo>
                      <a:pt x="654" y="127"/>
                    </a:lnTo>
                    <a:lnTo>
                      <a:pt x="654" y="133"/>
                    </a:lnTo>
                    <a:lnTo>
                      <a:pt x="674" y="163"/>
                    </a:lnTo>
                    <a:lnTo>
                      <a:pt x="663" y="182"/>
                    </a:lnTo>
                    <a:lnTo>
                      <a:pt x="664" y="212"/>
                    </a:lnTo>
                    <a:lnTo>
                      <a:pt x="652" y="236"/>
                    </a:lnTo>
                    <a:lnTo>
                      <a:pt x="617" y="253"/>
                    </a:lnTo>
                    <a:lnTo>
                      <a:pt x="588" y="300"/>
                    </a:lnTo>
                    <a:lnTo>
                      <a:pt x="551" y="426"/>
                    </a:lnTo>
                    <a:lnTo>
                      <a:pt x="548" y="431"/>
                    </a:lnTo>
                    <a:lnTo>
                      <a:pt x="539" y="446"/>
                    </a:lnTo>
                    <a:lnTo>
                      <a:pt x="525" y="470"/>
                    </a:lnTo>
                    <a:lnTo>
                      <a:pt x="505" y="500"/>
                    </a:lnTo>
                    <a:lnTo>
                      <a:pt x="483" y="536"/>
                    </a:lnTo>
                    <a:lnTo>
                      <a:pt x="457" y="576"/>
                    </a:lnTo>
                    <a:lnTo>
                      <a:pt x="430" y="620"/>
                    </a:lnTo>
                    <a:lnTo>
                      <a:pt x="402" y="664"/>
                    </a:lnTo>
                    <a:lnTo>
                      <a:pt x="374" y="709"/>
                    </a:lnTo>
                    <a:lnTo>
                      <a:pt x="347" y="752"/>
                    </a:lnTo>
                    <a:lnTo>
                      <a:pt x="322" y="793"/>
                    </a:lnTo>
                    <a:lnTo>
                      <a:pt x="297" y="829"/>
                    </a:lnTo>
                    <a:lnTo>
                      <a:pt x="278" y="861"/>
                    </a:lnTo>
                    <a:lnTo>
                      <a:pt x="262" y="886"/>
                    </a:lnTo>
                    <a:lnTo>
                      <a:pt x="251" y="901"/>
                    </a:lnTo>
                    <a:lnTo>
                      <a:pt x="246" y="908"/>
                    </a:lnTo>
                    <a:lnTo>
                      <a:pt x="237" y="921"/>
                    </a:lnTo>
                    <a:lnTo>
                      <a:pt x="226" y="947"/>
                    </a:lnTo>
                    <a:lnTo>
                      <a:pt x="218" y="970"/>
                    </a:lnTo>
                    <a:lnTo>
                      <a:pt x="214" y="981"/>
                    </a:lnTo>
                    <a:lnTo>
                      <a:pt x="242" y="11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4" name="Freeform 590"/>
              <p:cNvSpPr>
                <a:spLocks/>
              </p:cNvSpPr>
              <p:nvPr/>
            </p:nvSpPr>
            <p:spPr bwMode="auto">
              <a:xfrm>
                <a:off x="1824" y="1290"/>
                <a:ext cx="103" cy="63"/>
              </a:xfrm>
              <a:custGeom>
                <a:avLst/>
                <a:gdLst>
                  <a:gd name="T0" fmla="*/ 136 w 307"/>
                  <a:gd name="T1" fmla="*/ 9 h 189"/>
                  <a:gd name="T2" fmla="*/ 178 w 307"/>
                  <a:gd name="T3" fmla="*/ 2 h 189"/>
                  <a:gd name="T4" fmla="*/ 230 w 307"/>
                  <a:gd name="T5" fmla="*/ 2 h 189"/>
                  <a:gd name="T6" fmla="*/ 270 w 307"/>
                  <a:gd name="T7" fmla="*/ 14 h 189"/>
                  <a:gd name="T8" fmla="*/ 296 w 307"/>
                  <a:gd name="T9" fmla="*/ 30 h 189"/>
                  <a:gd name="T10" fmla="*/ 301 w 307"/>
                  <a:gd name="T11" fmla="*/ 38 h 189"/>
                  <a:gd name="T12" fmla="*/ 274 w 307"/>
                  <a:gd name="T13" fmla="*/ 42 h 189"/>
                  <a:gd name="T14" fmla="*/ 252 w 307"/>
                  <a:gd name="T15" fmla="*/ 58 h 189"/>
                  <a:gd name="T16" fmla="*/ 271 w 307"/>
                  <a:gd name="T17" fmla="*/ 57 h 189"/>
                  <a:gd name="T18" fmla="*/ 293 w 307"/>
                  <a:gd name="T19" fmla="*/ 54 h 189"/>
                  <a:gd name="T20" fmla="*/ 307 w 307"/>
                  <a:gd name="T21" fmla="*/ 54 h 189"/>
                  <a:gd name="T22" fmla="*/ 288 w 307"/>
                  <a:gd name="T23" fmla="*/ 60 h 189"/>
                  <a:gd name="T24" fmla="*/ 253 w 307"/>
                  <a:gd name="T25" fmla="*/ 71 h 189"/>
                  <a:gd name="T26" fmla="*/ 233 w 307"/>
                  <a:gd name="T27" fmla="*/ 81 h 189"/>
                  <a:gd name="T28" fmla="*/ 220 w 307"/>
                  <a:gd name="T29" fmla="*/ 92 h 189"/>
                  <a:gd name="T30" fmla="*/ 236 w 307"/>
                  <a:gd name="T31" fmla="*/ 91 h 189"/>
                  <a:gd name="T32" fmla="*/ 252 w 307"/>
                  <a:gd name="T33" fmla="*/ 91 h 189"/>
                  <a:gd name="T34" fmla="*/ 203 w 307"/>
                  <a:gd name="T35" fmla="*/ 104 h 189"/>
                  <a:gd name="T36" fmla="*/ 193 w 307"/>
                  <a:gd name="T37" fmla="*/ 104 h 189"/>
                  <a:gd name="T38" fmla="*/ 172 w 307"/>
                  <a:gd name="T39" fmla="*/ 103 h 189"/>
                  <a:gd name="T40" fmla="*/ 150 w 307"/>
                  <a:gd name="T41" fmla="*/ 99 h 189"/>
                  <a:gd name="T42" fmla="*/ 127 w 307"/>
                  <a:gd name="T43" fmla="*/ 98 h 189"/>
                  <a:gd name="T44" fmla="*/ 105 w 307"/>
                  <a:gd name="T45" fmla="*/ 102 h 189"/>
                  <a:gd name="T46" fmla="*/ 83 w 307"/>
                  <a:gd name="T47" fmla="*/ 112 h 189"/>
                  <a:gd name="T48" fmla="*/ 68 w 307"/>
                  <a:gd name="T49" fmla="*/ 126 h 189"/>
                  <a:gd name="T50" fmla="*/ 73 w 307"/>
                  <a:gd name="T51" fmla="*/ 131 h 189"/>
                  <a:gd name="T52" fmla="*/ 67 w 307"/>
                  <a:gd name="T53" fmla="*/ 142 h 189"/>
                  <a:gd name="T54" fmla="*/ 39 w 307"/>
                  <a:gd name="T55" fmla="*/ 162 h 189"/>
                  <a:gd name="T56" fmla="*/ 15 w 307"/>
                  <a:gd name="T57" fmla="*/ 189 h 189"/>
                  <a:gd name="T58" fmla="*/ 32 w 307"/>
                  <a:gd name="T59" fmla="*/ 124 h 189"/>
                  <a:gd name="T60" fmla="*/ 38 w 307"/>
                  <a:gd name="T61" fmla="*/ 80 h 189"/>
                  <a:gd name="T62" fmla="*/ 60 w 307"/>
                  <a:gd name="T63" fmla="*/ 71 h 189"/>
                  <a:gd name="T64" fmla="*/ 86 w 307"/>
                  <a:gd name="T65" fmla="*/ 70 h 189"/>
                  <a:gd name="T66" fmla="*/ 103 w 307"/>
                  <a:gd name="T67" fmla="*/ 64 h 189"/>
                  <a:gd name="T68" fmla="*/ 100 w 307"/>
                  <a:gd name="T69" fmla="*/ 59 h 189"/>
                  <a:gd name="T70" fmla="*/ 84 w 307"/>
                  <a:gd name="T71" fmla="*/ 59 h 189"/>
                  <a:gd name="T72" fmla="*/ 72 w 307"/>
                  <a:gd name="T73" fmla="*/ 55 h 189"/>
                  <a:gd name="T74" fmla="*/ 92 w 307"/>
                  <a:gd name="T75" fmla="*/ 43 h 189"/>
                  <a:gd name="T76" fmla="*/ 138 w 307"/>
                  <a:gd name="T77" fmla="*/ 41 h 189"/>
                  <a:gd name="T78" fmla="*/ 180 w 307"/>
                  <a:gd name="T79" fmla="*/ 40 h 189"/>
                  <a:gd name="T80" fmla="*/ 192 w 307"/>
                  <a:gd name="T81" fmla="*/ 21 h 189"/>
                  <a:gd name="T82" fmla="*/ 166 w 307"/>
                  <a:gd name="T83" fmla="*/ 20 h 189"/>
                  <a:gd name="T84" fmla="*/ 128 w 307"/>
                  <a:gd name="T85" fmla="*/ 1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7" h="189">
                    <a:moveTo>
                      <a:pt x="125" y="11"/>
                    </a:moveTo>
                    <a:lnTo>
                      <a:pt x="127" y="10"/>
                    </a:lnTo>
                    <a:lnTo>
                      <a:pt x="136" y="9"/>
                    </a:lnTo>
                    <a:lnTo>
                      <a:pt x="148" y="6"/>
                    </a:lnTo>
                    <a:lnTo>
                      <a:pt x="163" y="4"/>
                    </a:lnTo>
                    <a:lnTo>
                      <a:pt x="178" y="2"/>
                    </a:lnTo>
                    <a:lnTo>
                      <a:pt x="197" y="0"/>
                    </a:lnTo>
                    <a:lnTo>
                      <a:pt x="214" y="0"/>
                    </a:lnTo>
                    <a:lnTo>
                      <a:pt x="230" y="2"/>
                    </a:lnTo>
                    <a:lnTo>
                      <a:pt x="244" y="5"/>
                    </a:lnTo>
                    <a:lnTo>
                      <a:pt x="258" y="9"/>
                    </a:lnTo>
                    <a:lnTo>
                      <a:pt x="270" y="14"/>
                    </a:lnTo>
                    <a:lnTo>
                      <a:pt x="280" y="20"/>
                    </a:lnTo>
                    <a:lnTo>
                      <a:pt x="288" y="25"/>
                    </a:lnTo>
                    <a:lnTo>
                      <a:pt x="296" y="30"/>
                    </a:lnTo>
                    <a:lnTo>
                      <a:pt x="299" y="33"/>
                    </a:lnTo>
                    <a:lnTo>
                      <a:pt x="302" y="36"/>
                    </a:lnTo>
                    <a:lnTo>
                      <a:pt x="301" y="38"/>
                    </a:lnTo>
                    <a:lnTo>
                      <a:pt x="293" y="41"/>
                    </a:lnTo>
                    <a:lnTo>
                      <a:pt x="285" y="41"/>
                    </a:lnTo>
                    <a:lnTo>
                      <a:pt x="274" y="42"/>
                    </a:lnTo>
                    <a:lnTo>
                      <a:pt x="263" y="46"/>
                    </a:lnTo>
                    <a:lnTo>
                      <a:pt x="255" y="52"/>
                    </a:lnTo>
                    <a:lnTo>
                      <a:pt x="252" y="58"/>
                    </a:lnTo>
                    <a:lnTo>
                      <a:pt x="258" y="59"/>
                    </a:lnTo>
                    <a:lnTo>
                      <a:pt x="264" y="58"/>
                    </a:lnTo>
                    <a:lnTo>
                      <a:pt x="271" y="57"/>
                    </a:lnTo>
                    <a:lnTo>
                      <a:pt x="279" y="55"/>
                    </a:lnTo>
                    <a:lnTo>
                      <a:pt x="286" y="55"/>
                    </a:lnTo>
                    <a:lnTo>
                      <a:pt x="293" y="54"/>
                    </a:lnTo>
                    <a:lnTo>
                      <a:pt x="299" y="54"/>
                    </a:lnTo>
                    <a:lnTo>
                      <a:pt x="304" y="54"/>
                    </a:lnTo>
                    <a:lnTo>
                      <a:pt x="307" y="54"/>
                    </a:lnTo>
                    <a:lnTo>
                      <a:pt x="306" y="55"/>
                    </a:lnTo>
                    <a:lnTo>
                      <a:pt x="299" y="58"/>
                    </a:lnTo>
                    <a:lnTo>
                      <a:pt x="288" y="60"/>
                    </a:lnTo>
                    <a:lnTo>
                      <a:pt x="277" y="64"/>
                    </a:lnTo>
                    <a:lnTo>
                      <a:pt x="264" y="68"/>
                    </a:lnTo>
                    <a:lnTo>
                      <a:pt x="253" y="71"/>
                    </a:lnTo>
                    <a:lnTo>
                      <a:pt x="244" y="75"/>
                    </a:lnTo>
                    <a:lnTo>
                      <a:pt x="240" y="76"/>
                    </a:lnTo>
                    <a:lnTo>
                      <a:pt x="233" y="81"/>
                    </a:lnTo>
                    <a:lnTo>
                      <a:pt x="225" y="86"/>
                    </a:lnTo>
                    <a:lnTo>
                      <a:pt x="219" y="91"/>
                    </a:lnTo>
                    <a:lnTo>
                      <a:pt x="220" y="92"/>
                    </a:lnTo>
                    <a:lnTo>
                      <a:pt x="225" y="92"/>
                    </a:lnTo>
                    <a:lnTo>
                      <a:pt x="230" y="91"/>
                    </a:lnTo>
                    <a:lnTo>
                      <a:pt x="236" y="91"/>
                    </a:lnTo>
                    <a:lnTo>
                      <a:pt x="242" y="91"/>
                    </a:lnTo>
                    <a:lnTo>
                      <a:pt x="248" y="91"/>
                    </a:lnTo>
                    <a:lnTo>
                      <a:pt x="252" y="91"/>
                    </a:lnTo>
                    <a:lnTo>
                      <a:pt x="255" y="91"/>
                    </a:lnTo>
                    <a:lnTo>
                      <a:pt x="257" y="91"/>
                    </a:lnTo>
                    <a:lnTo>
                      <a:pt x="203" y="104"/>
                    </a:lnTo>
                    <a:lnTo>
                      <a:pt x="202" y="104"/>
                    </a:lnTo>
                    <a:lnTo>
                      <a:pt x="198" y="104"/>
                    </a:lnTo>
                    <a:lnTo>
                      <a:pt x="193" y="104"/>
                    </a:lnTo>
                    <a:lnTo>
                      <a:pt x="187" y="104"/>
                    </a:lnTo>
                    <a:lnTo>
                      <a:pt x="180" y="103"/>
                    </a:lnTo>
                    <a:lnTo>
                      <a:pt x="172" y="103"/>
                    </a:lnTo>
                    <a:lnTo>
                      <a:pt x="165" y="102"/>
                    </a:lnTo>
                    <a:lnTo>
                      <a:pt x="158" y="101"/>
                    </a:lnTo>
                    <a:lnTo>
                      <a:pt x="150" y="99"/>
                    </a:lnTo>
                    <a:lnTo>
                      <a:pt x="143" y="98"/>
                    </a:lnTo>
                    <a:lnTo>
                      <a:pt x="136" y="98"/>
                    </a:lnTo>
                    <a:lnTo>
                      <a:pt x="127" y="98"/>
                    </a:lnTo>
                    <a:lnTo>
                      <a:pt x="120" y="99"/>
                    </a:lnTo>
                    <a:lnTo>
                      <a:pt x="111" y="101"/>
                    </a:lnTo>
                    <a:lnTo>
                      <a:pt x="105" y="102"/>
                    </a:lnTo>
                    <a:lnTo>
                      <a:pt x="98" y="104"/>
                    </a:lnTo>
                    <a:lnTo>
                      <a:pt x="90" y="108"/>
                    </a:lnTo>
                    <a:lnTo>
                      <a:pt x="83" y="112"/>
                    </a:lnTo>
                    <a:lnTo>
                      <a:pt x="77" y="117"/>
                    </a:lnTo>
                    <a:lnTo>
                      <a:pt x="72" y="121"/>
                    </a:lnTo>
                    <a:lnTo>
                      <a:pt x="68" y="126"/>
                    </a:lnTo>
                    <a:lnTo>
                      <a:pt x="67" y="130"/>
                    </a:lnTo>
                    <a:lnTo>
                      <a:pt x="68" y="131"/>
                    </a:lnTo>
                    <a:lnTo>
                      <a:pt x="73" y="131"/>
                    </a:lnTo>
                    <a:lnTo>
                      <a:pt x="79" y="132"/>
                    </a:lnTo>
                    <a:lnTo>
                      <a:pt x="76" y="136"/>
                    </a:lnTo>
                    <a:lnTo>
                      <a:pt x="67" y="142"/>
                    </a:lnTo>
                    <a:lnTo>
                      <a:pt x="58" y="150"/>
                    </a:lnTo>
                    <a:lnTo>
                      <a:pt x="48" y="156"/>
                    </a:lnTo>
                    <a:lnTo>
                      <a:pt x="39" y="162"/>
                    </a:lnTo>
                    <a:lnTo>
                      <a:pt x="33" y="167"/>
                    </a:lnTo>
                    <a:lnTo>
                      <a:pt x="31" y="169"/>
                    </a:lnTo>
                    <a:lnTo>
                      <a:pt x="15" y="189"/>
                    </a:lnTo>
                    <a:lnTo>
                      <a:pt x="0" y="161"/>
                    </a:lnTo>
                    <a:lnTo>
                      <a:pt x="33" y="130"/>
                    </a:lnTo>
                    <a:lnTo>
                      <a:pt x="32" y="124"/>
                    </a:lnTo>
                    <a:lnTo>
                      <a:pt x="29" y="109"/>
                    </a:lnTo>
                    <a:lnTo>
                      <a:pt x="29" y="93"/>
                    </a:lnTo>
                    <a:lnTo>
                      <a:pt x="38" y="80"/>
                    </a:lnTo>
                    <a:lnTo>
                      <a:pt x="44" y="76"/>
                    </a:lnTo>
                    <a:lnTo>
                      <a:pt x="51" y="73"/>
                    </a:lnTo>
                    <a:lnTo>
                      <a:pt x="60" y="71"/>
                    </a:lnTo>
                    <a:lnTo>
                      <a:pt x="68" y="71"/>
                    </a:lnTo>
                    <a:lnTo>
                      <a:pt x="77" y="70"/>
                    </a:lnTo>
                    <a:lnTo>
                      <a:pt x="86" y="70"/>
                    </a:lnTo>
                    <a:lnTo>
                      <a:pt x="93" y="69"/>
                    </a:lnTo>
                    <a:lnTo>
                      <a:pt x="99" y="66"/>
                    </a:lnTo>
                    <a:lnTo>
                      <a:pt x="103" y="64"/>
                    </a:lnTo>
                    <a:lnTo>
                      <a:pt x="105" y="62"/>
                    </a:lnTo>
                    <a:lnTo>
                      <a:pt x="103" y="60"/>
                    </a:lnTo>
                    <a:lnTo>
                      <a:pt x="100" y="59"/>
                    </a:lnTo>
                    <a:lnTo>
                      <a:pt x="95" y="58"/>
                    </a:lnTo>
                    <a:lnTo>
                      <a:pt x="90" y="58"/>
                    </a:lnTo>
                    <a:lnTo>
                      <a:pt x="84" y="59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2" y="55"/>
                    </a:lnTo>
                    <a:lnTo>
                      <a:pt x="77" y="48"/>
                    </a:lnTo>
                    <a:lnTo>
                      <a:pt x="84" y="44"/>
                    </a:lnTo>
                    <a:lnTo>
                      <a:pt x="92" y="43"/>
                    </a:lnTo>
                    <a:lnTo>
                      <a:pt x="104" y="43"/>
                    </a:lnTo>
                    <a:lnTo>
                      <a:pt x="120" y="42"/>
                    </a:lnTo>
                    <a:lnTo>
                      <a:pt x="138" y="41"/>
                    </a:lnTo>
                    <a:lnTo>
                      <a:pt x="154" y="41"/>
                    </a:lnTo>
                    <a:lnTo>
                      <a:pt x="169" y="40"/>
                    </a:lnTo>
                    <a:lnTo>
                      <a:pt x="180" y="40"/>
                    </a:lnTo>
                    <a:lnTo>
                      <a:pt x="183" y="40"/>
                    </a:lnTo>
                    <a:lnTo>
                      <a:pt x="115" y="30"/>
                    </a:lnTo>
                    <a:lnTo>
                      <a:pt x="192" y="21"/>
                    </a:lnTo>
                    <a:lnTo>
                      <a:pt x="188" y="21"/>
                    </a:lnTo>
                    <a:lnTo>
                      <a:pt x="180" y="20"/>
                    </a:lnTo>
                    <a:lnTo>
                      <a:pt x="166" y="20"/>
                    </a:lnTo>
                    <a:lnTo>
                      <a:pt x="153" y="19"/>
                    </a:lnTo>
                    <a:lnTo>
                      <a:pt x="139" y="18"/>
                    </a:lnTo>
                    <a:lnTo>
                      <a:pt x="128" y="15"/>
                    </a:lnTo>
                    <a:lnTo>
                      <a:pt x="123" y="14"/>
                    </a:lnTo>
                    <a:lnTo>
                      <a:pt x="125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5" name="Freeform 591"/>
              <p:cNvSpPr>
                <a:spLocks/>
              </p:cNvSpPr>
              <p:nvPr/>
            </p:nvSpPr>
            <p:spPr bwMode="auto">
              <a:xfrm>
                <a:off x="1848" y="1341"/>
                <a:ext cx="34" cy="70"/>
              </a:xfrm>
              <a:custGeom>
                <a:avLst/>
                <a:gdLst>
                  <a:gd name="T0" fmla="*/ 102 w 102"/>
                  <a:gd name="T1" fmla="*/ 8 h 211"/>
                  <a:gd name="T2" fmla="*/ 99 w 102"/>
                  <a:gd name="T3" fmla="*/ 16 h 211"/>
                  <a:gd name="T4" fmla="*/ 94 w 102"/>
                  <a:gd name="T5" fmla="*/ 35 h 211"/>
                  <a:gd name="T6" fmla="*/ 86 w 102"/>
                  <a:gd name="T7" fmla="*/ 54 h 211"/>
                  <a:gd name="T8" fmla="*/ 78 w 102"/>
                  <a:gd name="T9" fmla="*/ 65 h 211"/>
                  <a:gd name="T10" fmla="*/ 71 w 102"/>
                  <a:gd name="T11" fmla="*/ 74 h 211"/>
                  <a:gd name="T12" fmla="*/ 64 w 102"/>
                  <a:gd name="T13" fmla="*/ 87 h 211"/>
                  <a:gd name="T14" fmla="*/ 59 w 102"/>
                  <a:gd name="T15" fmla="*/ 102 h 211"/>
                  <a:gd name="T16" fmla="*/ 56 w 102"/>
                  <a:gd name="T17" fmla="*/ 115 h 211"/>
                  <a:gd name="T18" fmla="*/ 58 w 102"/>
                  <a:gd name="T19" fmla="*/ 137 h 211"/>
                  <a:gd name="T20" fmla="*/ 58 w 102"/>
                  <a:gd name="T21" fmla="*/ 171 h 211"/>
                  <a:gd name="T22" fmla="*/ 56 w 102"/>
                  <a:gd name="T23" fmla="*/ 200 h 211"/>
                  <a:gd name="T24" fmla="*/ 50 w 102"/>
                  <a:gd name="T25" fmla="*/ 211 h 211"/>
                  <a:gd name="T26" fmla="*/ 45 w 102"/>
                  <a:gd name="T27" fmla="*/ 210 h 211"/>
                  <a:gd name="T28" fmla="*/ 40 w 102"/>
                  <a:gd name="T29" fmla="*/ 206 h 211"/>
                  <a:gd name="T30" fmla="*/ 36 w 102"/>
                  <a:gd name="T31" fmla="*/ 202 h 211"/>
                  <a:gd name="T32" fmla="*/ 31 w 102"/>
                  <a:gd name="T33" fmla="*/ 199 h 211"/>
                  <a:gd name="T34" fmla="*/ 26 w 102"/>
                  <a:gd name="T35" fmla="*/ 194 h 211"/>
                  <a:gd name="T36" fmla="*/ 21 w 102"/>
                  <a:gd name="T37" fmla="*/ 188 h 211"/>
                  <a:gd name="T38" fmla="*/ 17 w 102"/>
                  <a:gd name="T39" fmla="*/ 182 h 211"/>
                  <a:gd name="T40" fmla="*/ 14 w 102"/>
                  <a:gd name="T41" fmla="*/ 175 h 211"/>
                  <a:gd name="T42" fmla="*/ 7 w 102"/>
                  <a:gd name="T43" fmla="*/ 161 h 211"/>
                  <a:gd name="T44" fmla="*/ 3 w 102"/>
                  <a:gd name="T45" fmla="*/ 145 h 211"/>
                  <a:gd name="T46" fmla="*/ 0 w 102"/>
                  <a:gd name="T47" fmla="*/ 129 h 211"/>
                  <a:gd name="T48" fmla="*/ 3 w 102"/>
                  <a:gd name="T49" fmla="*/ 118 h 211"/>
                  <a:gd name="T50" fmla="*/ 10 w 102"/>
                  <a:gd name="T51" fmla="*/ 107 h 211"/>
                  <a:gd name="T52" fmla="*/ 18 w 102"/>
                  <a:gd name="T53" fmla="*/ 95 h 211"/>
                  <a:gd name="T54" fmla="*/ 27 w 102"/>
                  <a:gd name="T55" fmla="*/ 81 h 211"/>
                  <a:gd name="T56" fmla="*/ 36 w 102"/>
                  <a:gd name="T57" fmla="*/ 70 h 211"/>
                  <a:gd name="T58" fmla="*/ 40 w 102"/>
                  <a:gd name="T59" fmla="*/ 59 h 211"/>
                  <a:gd name="T60" fmla="*/ 42 w 102"/>
                  <a:gd name="T61" fmla="*/ 48 h 211"/>
                  <a:gd name="T62" fmla="*/ 42 w 102"/>
                  <a:gd name="T63" fmla="*/ 38 h 211"/>
                  <a:gd name="T64" fmla="*/ 42 w 102"/>
                  <a:gd name="T65" fmla="*/ 31 h 211"/>
                  <a:gd name="T66" fmla="*/ 44 w 102"/>
                  <a:gd name="T67" fmla="*/ 23 h 211"/>
                  <a:gd name="T68" fmla="*/ 50 w 102"/>
                  <a:gd name="T69" fmla="*/ 13 h 211"/>
                  <a:gd name="T70" fmla="*/ 59 w 102"/>
                  <a:gd name="T71" fmla="*/ 4 h 211"/>
                  <a:gd name="T72" fmla="*/ 67 w 102"/>
                  <a:gd name="T73" fmla="*/ 0 h 211"/>
                  <a:gd name="T74" fmla="*/ 77 w 102"/>
                  <a:gd name="T75" fmla="*/ 0 h 211"/>
                  <a:gd name="T76" fmla="*/ 88 w 102"/>
                  <a:gd name="T77" fmla="*/ 3 h 211"/>
                  <a:gd name="T78" fmla="*/ 98 w 102"/>
                  <a:gd name="T79" fmla="*/ 7 h 211"/>
                  <a:gd name="T80" fmla="*/ 102 w 102"/>
                  <a:gd name="T81" fmla="*/ 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11">
                    <a:moveTo>
                      <a:pt x="102" y="8"/>
                    </a:moveTo>
                    <a:lnTo>
                      <a:pt x="99" y="16"/>
                    </a:lnTo>
                    <a:lnTo>
                      <a:pt x="94" y="35"/>
                    </a:lnTo>
                    <a:lnTo>
                      <a:pt x="86" y="54"/>
                    </a:lnTo>
                    <a:lnTo>
                      <a:pt x="78" y="65"/>
                    </a:lnTo>
                    <a:lnTo>
                      <a:pt x="71" y="74"/>
                    </a:lnTo>
                    <a:lnTo>
                      <a:pt x="64" y="87"/>
                    </a:lnTo>
                    <a:lnTo>
                      <a:pt x="59" y="102"/>
                    </a:lnTo>
                    <a:lnTo>
                      <a:pt x="56" y="115"/>
                    </a:lnTo>
                    <a:lnTo>
                      <a:pt x="58" y="137"/>
                    </a:lnTo>
                    <a:lnTo>
                      <a:pt x="58" y="171"/>
                    </a:lnTo>
                    <a:lnTo>
                      <a:pt x="56" y="200"/>
                    </a:lnTo>
                    <a:lnTo>
                      <a:pt x="50" y="211"/>
                    </a:lnTo>
                    <a:lnTo>
                      <a:pt x="45" y="210"/>
                    </a:lnTo>
                    <a:lnTo>
                      <a:pt x="40" y="206"/>
                    </a:lnTo>
                    <a:lnTo>
                      <a:pt x="36" y="202"/>
                    </a:lnTo>
                    <a:lnTo>
                      <a:pt x="31" y="199"/>
                    </a:lnTo>
                    <a:lnTo>
                      <a:pt x="26" y="194"/>
                    </a:lnTo>
                    <a:lnTo>
                      <a:pt x="21" y="188"/>
                    </a:lnTo>
                    <a:lnTo>
                      <a:pt x="17" y="182"/>
                    </a:lnTo>
                    <a:lnTo>
                      <a:pt x="14" y="175"/>
                    </a:lnTo>
                    <a:lnTo>
                      <a:pt x="7" y="161"/>
                    </a:lnTo>
                    <a:lnTo>
                      <a:pt x="3" y="145"/>
                    </a:lnTo>
                    <a:lnTo>
                      <a:pt x="0" y="129"/>
                    </a:lnTo>
                    <a:lnTo>
                      <a:pt x="3" y="118"/>
                    </a:lnTo>
                    <a:lnTo>
                      <a:pt x="10" y="107"/>
                    </a:lnTo>
                    <a:lnTo>
                      <a:pt x="18" y="95"/>
                    </a:lnTo>
                    <a:lnTo>
                      <a:pt x="27" y="81"/>
                    </a:lnTo>
                    <a:lnTo>
                      <a:pt x="36" y="70"/>
                    </a:lnTo>
                    <a:lnTo>
                      <a:pt x="40" y="59"/>
                    </a:lnTo>
                    <a:lnTo>
                      <a:pt x="42" y="48"/>
                    </a:lnTo>
                    <a:lnTo>
                      <a:pt x="42" y="38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50" y="13"/>
                    </a:lnTo>
                    <a:lnTo>
                      <a:pt x="59" y="4"/>
                    </a:lnTo>
                    <a:lnTo>
                      <a:pt x="67" y="0"/>
                    </a:lnTo>
                    <a:lnTo>
                      <a:pt x="77" y="0"/>
                    </a:lnTo>
                    <a:lnTo>
                      <a:pt x="88" y="3"/>
                    </a:lnTo>
                    <a:lnTo>
                      <a:pt x="98" y="7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6" name="Freeform 592"/>
              <p:cNvSpPr>
                <a:spLocks/>
              </p:cNvSpPr>
              <p:nvPr/>
            </p:nvSpPr>
            <p:spPr bwMode="auto">
              <a:xfrm>
                <a:off x="1890" y="1384"/>
                <a:ext cx="6" cy="15"/>
              </a:xfrm>
              <a:custGeom>
                <a:avLst/>
                <a:gdLst>
                  <a:gd name="T0" fmla="*/ 16 w 17"/>
                  <a:gd name="T1" fmla="*/ 0 h 45"/>
                  <a:gd name="T2" fmla="*/ 0 w 17"/>
                  <a:gd name="T3" fmla="*/ 45 h 45"/>
                  <a:gd name="T4" fmla="*/ 17 w 17"/>
                  <a:gd name="T5" fmla="*/ 45 h 45"/>
                  <a:gd name="T6" fmla="*/ 16 w 17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5">
                    <a:moveTo>
                      <a:pt x="16" y="0"/>
                    </a:moveTo>
                    <a:lnTo>
                      <a:pt x="0" y="45"/>
                    </a:lnTo>
                    <a:lnTo>
                      <a:pt x="17" y="4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7" name="Freeform 593"/>
              <p:cNvSpPr>
                <a:spLocks/>
              </p:cNvSpPr>
              <p:nvPr/>
            </p:nvSpPr>
            <p:spPr bwMode="auto">
              <a:xfrm>
                <a:off x="1844" y="1396"/>
                <a:ext cx="15" cy="29"/>
              </a:xfrm>
              <a:custGeom>
                <a:avLst/>
                <a:gdLst>
                  <a:gd name="T0" fmla="*/ 0 w 44"/>
                  <a:gd name="T1" fmla="*/ 9 h 85"/>
                  <a:gd name="T2" fmla="*/ 9 w 44"/>
                  <a:gd name="T3" fmla="*/ 79 h 85"/>
                  <a:gd name="T4" fmla="*/ 44 w 44"/>
                  <a:gd name="T5" fmla="*/ 85 h 85"/>
                  <a:gd name="T6" fmla="*/ 44 w 44"/>
                  <a:gd name="T7" fmla="*/ 53 h 85"/>
                  <a:gd name="T8" fmla="*/ 11 w 44"/>
                  <a:gd name="T9" fmla="*/ 0 h 85"/>
                  <a:gd name="T10" fmla="*/ 0 w 44"/>
                  <a:gd name="T11" fmla="*/ 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85">
                    <a:moveTo>
                      <a:pt x="0" y="9"/>
                    </a:moveTo>
                    <a:lnTo>
                      <a:pt x="9" y="79"/>
                    </a:lnTo>
                    <a:lnTo>
                      <a:pt x="44" y="85"/>
                    </a:lnTo>
                    <a:lnTo>
                      <a:pt x="44" y="53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8" name="Freeform 594"/>
              <p:cNvSpPr>
                <a:spLocks/>
              </p:cNvSpPr>
              <p:nvPr/>
            </p:nvSpPr>
            <p:spPr bwMode="auto">
              <a:xfrm>
                <a:off x="2114" y="1273"/>
                <a:ext cx="116" cy="182"/>
              </a:xfrm>
              <a:custGeom>
                <a:avLst/>
                <a:gdLst>
                  <a:gd name="T0" fmla="*/ 83 w 347"/>
                  <a:gd name="T1" fmla="*/ 389 h 547"/>
                  <a:gd name="T2" fmla="*/ 70 w 347"/>
                  <a:gd name="T3" fmla="*/ 364 h 547"/>
                  <a:gd name="T4" fmla="*/ 51 w 347"/>
                  <a:gd name="T5" fmla="*/ 327 h 547"/>
                  <a:gd name="T6" fmla="*/ 38 w 347"/>
                  <a:gd name="T7" fmla="*/ 297 h 547"/>
                  <a:gd name="T8" fmla="*/ 38 w 347"/>
                  <a:gd name="T9" fmla="*/ 283 h 547"/>
                  <a:gd name="T10" fmla="*/ 37 w 347"/>
                  <a:gd name="T11" fmla="*/ 271 h 547"/>
                  <a:gd name="T12" fmla="*/ 33 w 347"/>
                  <a:gd name="T13" fmla="*/ 266 h 547"/>
                  <a:gd name="T14" fmla="*/ 17 w 347"/>
                  <a:gd name="T15" fmla="*/ 255 h 547"/>
                  <a:gd name="T16" fmla="*/ 14 w 347"/>
                  <a:gd name="T17" fmla="*/ 230 h 547"/>
                  <a:gd name="T18" fmla="*/ 15 w 347"/>
                  <a:gd name="T19" fmla="*/ 162 h 547"/>
                  <a:gd name="T20" fmla="*/ 18 w 347"/>
                  <a:gd name="T21" fmla="*/ 134 h 547"/>
                  <a:gd name="T22" fmla="*/ 18 w 347"/>
                  <a:gd name="T23" fmla="*/ 116 h 547"/>
                  <a:gd name="T24" fmla="*/ 0 w 347"/>
                  <a:gd name="T25" fmla="*/ 85 h 547"/>
                  <a:gd name="T26" fmla="*/ 23 w 347"/>
                  <a:gd name="T27" fmla="*/ 87 h 547"/>
                  <a:gd name="T28" fmla="*/ 37 w 347"/>
                  <a:gd name="T29" fmla="*/ 69 h 547"/>
                  <a:gd name="T30" fmla="*/ 61 w 347"/>
                  <a:gd name="T31" fmla="*/ 43 h 547"/>
                  <a:gd name="T32" fmla="*/ 95 w 347"/>
                  <a:gd name="T33" fmla="*/ 19 h 547"/>
                  <a:gd name="T34" fmla="*/ 137 w 347"/>
                  <a:gd name="T35" fmla="*/ 5 h 547"/>
                  <a:gd name="T36" fmla="*/ 172 w 347"/>
                  <a:gd name="T37" fmla="*/ 0 h 547"/>
                  <a:gd name="T38" fmla="*/ 199 w 347"/>
                  <a:gd name="T39" fmla="*/ 1 h 547"/>
                  <a:gd name="T40" fmla="*/ 213 w 347"/>
                  <a:gd name="T41" fmla="*/ 4 h 547"/>
                  <a:gd name="T42" fmla="*/ 258 w 347"/>
                  <a:gd name="T43" fmla="*/ 21 h 547"/>
                  <a:gd name="T44" fmla="*/ 268 w 347"/>
                  <a:gd name="T45" fmla="*/ 25 h 547"/>
                  <a:gd name="T46" fmla="*/ 290 w 347"/>
                  <a:gd name="T47" fmla="*/ 37 h 547"/>
                  <a:gd name="T48" fmla="*/ 312 w 347"/>
                  <a:gd name="T49" fmla="*/ 60 h 547"/>
                  <a:gd name="T50" fmla="*/ 324 w 347"/>
                  <a:gd name="T51" fmla="*/ 98 h 547"/>
                  <a:gd name="T52" fmla="*/ 330 w 347"/>
                  <a:gd name="T53" fmla="*/ 154 h 547"/>
                  <a:gd name="T54" fmla="*/ 332 w 347"/>
                  <a:gd name="T55" fmla="*/ 168 h 547"/>
                  <a:gd name="T56" fmla="*/ 340 w 347"/>
                  <a:gd name="T57" fmla="*/ 170 h 547"/>
                  <a:gd name="T58" fmla="*/ 347 w 347"/>
                  <a:gd name="T59" fmla="*/ 184 h 547"/>
                  <a:gd name="T60" fmla="*/ 341 w 347"/>
                  <a:gd name="T61" fmla="*/ 216 h 547"/>
                  <a:gd name="T62" fmla="*/ 334 w 347"/>
                  <a:gd name="T63" fmla="*/ 238 h 547"/>
                  <a:gd name="T64" fmla="*/ 277 w 347"/>
                  <a:gd name="T65" fmla="*/ 507 h 547"/>
                  <a:gd name="T66" fmla="*/ 86 w 347"/>
                  <a:gd name="T67" fmla="*/ 393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7" h="547">
                    <a:moveTo>
                      <a:pt x="86" y="393"/>
                    </a:moveTo>
                    <a:lnTo>
                      <a:pt x="83" y="389"/>
                    </a:lnTo>
                    <a:lnTo>
                      <a:pt x="77" y="378"/>
                    </a:lnTo>
                    <a:lnTo>
                      <a:pt x="70" y="364"/>
                    </a:lnTo>
                    <a:lnTo>
                      <a:pt x="60" y="345"/>
                    </a:lnTo>
                    <a:lnTo>
                      <a:pt x="51" y="327"/>
                    </a:lnTo>
                    <a:lnTo>
                      <a:pt x="43" y="310"/>
                    </a:lnTo>
                    <a:lnTo>
                      <a:pt x="38" y="297"/>
                    </a:lnTo>
                    <a:lnTo>
                      <a:pt x="37" y="290"/>
                    </a:lnTo>
                    <a:lnTo>
                      <a:pt x="38" y="283"/>
                    </a:lnTo>
                    <a:lnTo>
                      <a:pt x="38" y="275"/>
                    </a:lnTo>
                    <a:lnTo>
                      <a:pt x="37" y="271"/>
                    </a:lnTo>
                    <a:lnTo>
                      <a:pt x="37" y="268"/>
                    </a:lnTo>
                    <a:lnTo>
                      <a:pt x="33" y="266"/>
                    </a:lnTo>
                    <a:lnTo>
                      <a:pt x="26" y="261"/>
                    </a:lnTo>
                    <a:lnTo>
                      <a:pt x="17" y="255"/>
                    </a:lnTo>
                    <a:lnTo>
                      <a:pt x="14" y="249"/>
                    </a:lnTo>
                    <a:lnTo>
                      <a:pt x="14" y="230"/>
                    </a:lnTo>
                    <a:lnTo>
                      <a:pt x="14" y="197"/>
                    </a:lnTo>
                    <a:lnTo>
                      <a:pt x="15" y="162"/>
                    </a:lnTo>
                    <a:lnTo>
                      <a:pt x="17" y="142"/>
                    </a:lnTo>
                    <a:lnTo>
                      <a:pt x="18" y="134"/>
                    </a:lnTo>
                    <a:lnTo>
                      <a:pt x="20" y="124"/>
                    </a:lnTo>
                    <a:lnTo>
                      <a:pt x="18" y="116"/>
                    </a:lnTo>
                    <a:lnTo>
                      <a:pt x="18" y="114"/>
                    </a:lnTo>
                    <a:lnTo>
                      <a:pt x="0" y="85"/>
                    </a:lnTo>
                    <a:lnTo>
                      <a:pt x="22" y="90"/>
                    </a:lnTo>
                    <a:lnTo>
                      <a:pt x="23" y="87"/>
                    </a:lnTo>
                    <a:lnTo>
                      <a:pt x="28" y="80"/>
                    </a:lnTo>
                    <a:lnTo>
                      <a:pt x="37" y="69"/>
                    </a:lnTo>
                    <a:lnTo>
                      <a:pt x="48" y="56"/>
                    </a:lnTo>
                    <a:lnTo>
                      <a:pt x="61" y="43"/>
                    </a:lnTo>
                    <a:lnTo>
                      <a:pt x="77" y="30"/>
                    </a:lnTo>
                    <a:lnTo>
                      <a:pt x="95" y="19"/>
                    </a:lnTo>
                    <a:lnTo>
                      <a:pt x="116" y="10"/>
                    </a:lnTo>
                    <a:lnTo>
                      <a:pt x="137" y="5"/>
                    </a:lnTo>
                    <a:lnTo>
                      <a:pt x="155" y="1"/>
                    </a:lnTo>
                    <a:lnTo>
                      <a:pt x="172" y="0"/>
                    </a:lnTo>
                    <a:lnTo>
                      <a:pt x="187" y="0"/>
                    </a:lnTo>
                    <a:lnTo>
                      <a:pt x="199" y="1"/>
                    </a:lnTo>
                    <a:lnTo>
                      <a:pt x="208" y="3"/>
                    </a:lnTo>
                    <a:lnTo>
                      <a:pt x="213" y="4"/>
                    </a:lnTo>
                    <a:lnTo>
                      <a:pt x="215" y="4"/>
                    </a:lnTo>
                    <a:lnTo>
                      <a:pt x="258" y="21"/>
                    </a:lnTo>
                    <a:lnTo>
                      <a:pt x="260" y="22"/>
                    </a:lnTo>
                    <a:lnTo>
                      <a:pt x="268" y="25"/>
                    </a:lnTo>
                    <a:lnTo>
                      <a:pt x="277" y="30"/>
                    </a:lnTo>
                    <a:lnTo>
                      <a:pt x="290" y="37"/>
                    </a:lnTo>
                    <a:lnTo>
                      <a:pt x="301" y="48"/>
                    </a:lnTo>
                    <a:lnTo>
                      <a:pt x="312" y="60"/>
                    </a:lnTo>
                    <a:lnTo>
                      <a:pt x="320" y="77"/>
                    </a:lnTo>
                    <a:lnTo>
                      <a:pt x="324" y="98"/>
                    </a:lnTo>
                    <a:lnTo>
                      <a:pt x="328" y="134"/>
                    </a:lnTo>
                    <a:lnTo>
                      <a:pt x="330" y="154"/>
                    </a:lnTo>
                    <a:lnTo>
                      <a:pt x="331" y="165"/>
                    </a:lnTo>
                    <a:lnTo>
                      <a:pt x="332" y="168"/>
                    </a:lnTo>
                    <a:lnTo>
                      <a:pt x="335" y="168"/>
                    </a:lnTo>
                    <a:lnTo>
                      <a:pt x="340" y="170"/>
                    </a:lnTo>
                    <a:lnTo>
                      <a:pt x="345" y="175"/>
                    </a:lnTo>
                    <a:lnTo>
                      <a:pt x="347" y="184"/>
                    </a:lnTo>
                    <a:lnTo>
                      <a:pt x="345" y="198"/>
                    </a:lnTo>
                    <a:lnTo>
                      <a:pt x="341" y="216"/>
                    </a:lnTo>
                    <a:lnTo>
                      <a:pt x="336" y="231"/>
                    </a:lnTo>
                    <a:lnTo>
                      <a:pt x="334" y="238"/>
                    </a:lnTo>
                    <a:lnTo>
                      <a:pt x="340" y="312"/>
                    </a:lnTo>
                    <a:lnTo>
                      <a:pt x="277" y="507"/>
                    </a:lnTo>
                    <a:lnTo>
                      <a:pt x="202" y="547"/>
                    </a:lnTo>
                    <a:lnTo>
                      <a:pt x="86" y="39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9" name="Freeform 595"/>
              <p:cNvSpPr>
                <a:spLocks/>
              </p:cNvSpPr>
              <p:nvPr/>
            </p:nvSpPr>
            <p:spPr bwMode="auto">
              <a:xfrm>
                <a:off x="2119" y="1308"/>
                <a:ext cx="65" cy="115"/>
              </a:xfrm>
              <a:custGeom>
                <a:avLst/>
                <a:gdLst>
                  <a:gd name="T0" fmla="*/ 4 w 196"/>
                  <a:gd name="T1" fmla="*/ 9 h 345"/>
                  <a:gd name="T2" fmla="*/ 28 w 196"/>
                  <a:gd name="T3" fmla="*/ 0 h 345"/>
                  <a:gd name="T4" fmla="*/ 31 w 196"/>
                  <a:gd name="T5" fmla="*/ 2 h 345"/>
                  <a:gd name="T6" fmla="*/ 40 w 196"/>
                  <a:gd name="T7" fmla="*/ 4 h 345"/>
                  <a:gd name="T8" fmla="*/ 53 w 196"/>
                  <a:gd name="T9" fmla="*/ 9 h 345"/>
                  <a:gd name="T10" fmla="*/ 69 w 196"/>
                  <a:gd name="T11" fmla="*/ 13 h 345"/>
                  <a:gd name="T12" fmla="*/ 85 w 196"/>
                  <a:gd name="T13" fmla="*/ 18 h 345"/>
                  <a:gd name="T14" fmla="*/ 100 w 196"/>
                  <a:gd name="T15" fmla="*/ 22 h 345"/>
                  <a:gd name="T16" fmla="*/ 112 w 196"/>
                  <a:gd name="T17" fmla="*/ 25 h 345"/>
                  <a:gd name="T18" fmla="*/ 119 w 196"/>
                  <a:gd name="T19" fmla="*/ 26 h 345"/>
                  <a:gd name="T20" fmla="*/ 124 w 196"/>
                  <a:gd name="T21" fmla="*/ 24 h 345"/>
                  <a:gd name="T22" fmla="*/ 127 w 196"/>
                  <a:gd name="T23" fmla="*/ 20 h 345"/>
                  <a:gd name="T24" fmla="*/ 127 w 196"/>
                  <a:gd name="T25" fmla="*/ 15 h 345"/>
                  <a:gd name="T26" fmla="*/ 127 w 196"/>
                  <a:gd name="T27" fmla="*/ 14 h 345"/>
                  <a:gd name="T28" fmla="*/ 129 w 196"/>
                  <a:gd name="T29" fmla="*/ 14 h 345"/>
                  <a:gd name="T30" fmla="*/ 134 w 196"/>
                  <a:gd name="T31" fmla="*/ 15 h 345"/>
                  <a:gd name="T32" fmla="*/ 140 w 196"/>
                  <a:gd name="T33" fmla="*/ 16 h 345"/>
                  <a:gd name="T34" fmla="*/ 145 w 196"/>
                  <a:gd name="T35" fmla="*/ 16 h 345"/>
                  <a:gd name="T36" fmla="*/ 144 w 196"/>
                  <a:gd name="T37" fmla="*/ 30 h 345"/>
                  <a:gd name="T38" fmla="*/ 142 w 196"/>
                  <a:gd name="T39" fmla="*/ 63 h 345"/>
                  <a:gd name="T40" fmla="*/ 141 w 196"/>
                  <a:gd name="T41" fmla="*/ 99 h 345"/>
                  <a:gd name="T42" fmla="*/ 140 w 196"/>
                  <a:gd name="T43" fmla="*/ 128 h 345"/>
                  <a:gd name="T44" fmla="*/ 138 w 196"/>
                  <a:gd name="T45" fmla="*/ 142 h 345"/>
                  <a:gd name="T46" fmla="*/ 133 w 196"/>
                  <a:gd name="T47" fmla="*/ 150 h 345"/>
                  <a:gd name="T48" fmla="*/ 128 w 196"/>
                  <a:gd name="T49" fmla="*/ 153 h 345"/>
                  <a:gd name="T50" fmla="*/ 125 w 196"/>
                  <a:gd name="T51" fmla="*/ 153 h 345"/>
                  <a:gd name="T52" fmla="*/ 140 w 196"/>
                  <a:gd name="T53" fmla="*/ 169 h 345"/>
                  <a:gd name="T54" fmla="*/ 168 w 196"/>
                  <a:gd name="T55" fmla="*/ 177 h 345"/>
                  <a:gd name="T56" fmla="*/ 173 w 196"/>
                  <a:gd name="T57" fmla="*/ 184 h 345"/>
                  <a:gd name="T58" fmla="*/ 183 w 196"/>
                  <a:gd name="T59" fmla="*/ 202 h 345"/>
                  <a:gd name="T60" fmla="*/ 193 w 196"/>
                  <a:gd name="T61" fmla="*/ 229 h 345"/>
                  <a:gd name="T62" fmla="*/ 196 w 196"/>
                  <a:gd name="T63" fmla="*/ 257 h 345"/>
                  <a:gd name="T64" fmla="*/ 195 w 196"/>
                  <a:gd name="T65" fmla="*/ 284 h 345"/>
                  <a:gd name="T66" fmla="*/ 193 w 196"/>
                  <a:gd name="T67" fmla="*/ 306 h 345"/>
                  <a:gd name="T68" fmla="*/ 190 w 196"/>
                  <a:gd name="T69" fmla="*/ 321 h 345"/>
                  <a:gd name="T70" fmla="*/ 189 w 196"/>
                  <a:gd name="T71" fmla="*/ 326 h 345"/>
                  <a:gd name="T72" fmla="*/ 188 w 196"/>
                  <a:gd name="T73" fmla="*/ 327 h 345"/>
                  <a:gd name="T74" fmla="*/ 184 w 196"/>
                  <a:gd name="T75" fmla="*/ 329 h 345"/>
                  <a:gd name="T76" fmla="*/ 179 w 196"/>
                  <a:gd name="T77" fmla="*/ 334 h 345"/>
                  <a:gd name="T78" fmla="*/ 172 w 196"/>
                  <a:gd name="T79" fmla="*/ 338 h 345"/>
                  <a:gd name="T80" fmla="*/ 163 w 196"/>
                  <a:gd name="T81" fmla="*/ 342 h 345"/>
                  <a:gd name="T82" fmla="*/ 153 w 196"/>
                  <a:gd name="T83" fmla="*/ 345 h 345"/>
                  <a:gd name="T84" fmla="*/ 144 w 196"/>
                  <a:gd name="T85" fmla="*/ 345 h 345"/>
                  <a:gd name="T86" fmla="*/ 134 w 196"/>
                  <a:gd name="T87" fmla="*/ 344 h 345"/>
                  <a:gd name="T88" fmla="*/ 124 w 196"/>
                  <a:gd name="T89" fmla="*/ 339 h 345"/>
                  <a:gd name="T90" fmla="*/ 114 w 196"/>
                  <a:gd name="T91" fmla="*/ 333 h 345"/>
                  <a:gd name="T92" fmla="*/ 106 w 196"/>
                  <a:gd name="T93" fmla="*/ 327 h 345"/>
                  <a:gd name="T94" fmla="*/ 97 w 196"/>
                  <a:gd name="T95" fmla="*/ 318 h 345"/>
                  <a:gd name="T96" fmla="*/ 90 w 196"/>
                  <a:gd name="T97" fmla="*/ 312 h 345"/>
                  <a:gd name="T98" fmla="*/ 85 w 196"/>
                  <a:gd name="T99" fmla="*/ 306 h 345"/>
                  <a:gd name="T100" fmla="*/ 81 w 196"/>
                  <a:gd name="T101" fmla="*/ 301 h 345"/>
                  <a:gd name="T102" fmla="*/ 80 w 196"/>
                  <a:gd name="T103" fmla="*/ 300 h 345"/>
                  <a:gd name="T104" fmla="*/ 28 w 196"/>
                  <a:gd name="T105" fmla="*/ 202 h 345"/>
                  <a:gd name="T106" fmla="*/ 29 w 196"/>
                  <a:gd name="T107" fmla="*/ 167 h 345"/>
                  <a:gd name="T108" fmla="*/ 0 w 196"/>
                  <a:gd name="T109" fmla="*/ 144 h 345"/>
                  <a:gd name="T110" fmla="*/ 0 w 196"/>
                  <a:gd name="T111" fmla="*/ 85 h 345"/>
                  <a:gd name="T112" fmla="*/ 4 w 196"/>
                  <a:gd name="T113" fmla="*/ 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" h="345">
                    <a:moveTo>
                      <a:pt x="4" y="9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40" y="4"/>
                    </a:lnTo>
                    <a:lnTo>
                      <a:pt x="53" y="9"/>
                    </a:lnTo>
                    <a:lnTo>
                      <a:pt x="69" y="13"/>
                    </a:lnTo>
                    <a:lnTo>
                      <a:pt x="85" y="18"/>
                    </a:lnTo>
                    <a:lnTo>
                      <a:pt x="100" y="22"/>
                    </a:lnTo>
                    <a:lnTo>
                      <a:pt x="112" y="25"/>
                    </a:lnTo>
                    <a:lnTo>
                      <a:pt x="119" y="26"/>
                    </a:lnTo>
                    <a:lnTo>
                      <a:pt x="124" y="24"/>
                    </a:lnTo>
                    <a:lnTo>
                      <a:pt x="127" y="20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4" y="15"/>
                    </a:lnTo>
                    <a:lnTo>
                      <a:pt x="140" y="16"/>
                    </a:lnTo>
                    <a:lnTo>
                      <a:pt x="145" y="16"/>
                    </a:lnTo>
                    <a:lnTo>
                      <a:pt x="144" y="30"/>
                    </a:lnTo>
                    <a:lnTo>
                      <a:pt x="142" y="63"/>
                    </a:lnTo>
                    <a:lnTo>
                      <a:pt x="141" y="99"/>
                    </a:lnTo>
                    <a:lnTo>
                      <a:pt x="140" y="128"/>
                    </a:lnTo>
                    <a:lnTo>
                      <a:pt x="138" y="142"/>
                    </a:lnTo>
                    <a:lnTo>
                      <a:pt x="133" y="150"/>
                    </a:lnTo>
                    <a:lnTo>
                      <a:pt x="128" y="153"/>
                    </a:lnTo>
                    <a:lnTo>
                      <a:pt x="125" y="153"/>
                    </a:lnTo>
                    <a:lnTo>
                      <a:pt x="140" y="169"/>
                    </a:lnTo>
                    <a:lnTo>
                      <a:pt x="168" y="177"/>
                    </a:lnTo>
                    <a:lnTo>
                      <a:pt x="173" y="184"/>
                    </a:lnTo>
                    <a:lnTo>
                      <a:pt x="183" y="202"/>
                    </a:lnTo>
                    <a:lnTo>
                      <a:pt x="193" y="229"/>
                    </a:lnTo>
                    <a:lnTo>
                      <a:pt x="196" y="257"/>
                    </a:lnTo>
                    <a:lnTo>
                      <a:pt x="195" y="284"/>
                    </a:lnTo>
                    <a:lnTo>
                      <a:pt x="193" y="306"/>
                    </a:lnTo>
                    <a:lnTo>
                      <a:pt x="190" y="321"/>
                    </a:lnTo>
                    <a:lnTo>
                      <a:pt x="189" y="326"/>
                    </a:lnTo>
                    <a:lnTo>
                      <a:pt x="188" y="327"/>
                    </a:lnTo>
                    <a:lnTo>
                      <a:pt x="184" y="329"/>
                    </a:lnTo>
                    <a:lnTo>
                      <a:pt x="179" y="334"/>
                    </a:lnTo>
                    <a:lnTo>
                      <a:pt x="172" y="338"/>
                    </a:lnTo>
                    <a:lnTo>
                      <a:pt x="163" y="342"/>
                    </a:lnTo>
                    <a:lnTo>
                      <a:pt x="153" y="345"/>
                    </a:lnTo>
                    <a:lnTo>
                      <a:pt x="144" y="345"/>
                    </a:lnTo>
                    <a:lnTo>
                      <a:pt x="134" y="344"/>
                    </a:lnTo>
                    <a:lnTo>
                      <a:pt x="124" y="339"/>
                    </a:lnTo>
                    <a:lnTo>
                      <a:pt x="114" y="333"/>
                    </a:lnTo>
                    <a:lnTo>
                      <a:pt x="106" y="327"/>
                    </a:lnTo>
                    <a:lnTo>
                      <a:pt x="97" y="318"/>
                    </a:lnTo>
                    <a:lnTo>
                      <a:pt x="90" y="312"/>
                    </a:lnTo>
                    <a:lnTo>
                      <a:pt x="85" y="306"/>
                    </a:lnTo>
                    <a:lnTo>
                      <a:pt x="81" y="301"/>
                    </a:lnTo>
                    <a:lnTo>
                      <a:pt x="80" y="300"/>
                    </a:lnTo>
                    <a:lnTo>
                      <a:pt x="28" y="202"/>
                    </a:lnTo>
                    <a:lnTo>
                      <a:pt x="29" y="167"/>
                    </a:lnTo>
                    <a:lnTo>
                      <a:pt x="0" y="144"/>
                    </a:lnTo>
                    <a:lnTo>
                      <a:pt x="0" y="85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0" name="Freeform 596"/>
              <p:cNvSpPr>
                <a:spLocks/>
              </p:cNvSpPr>
              <p:nvPr/>
            </p:nvSpPr>
            <p:spPr bwMode="auto">
              <a:xfrm>
                <a:off x="2118" y="1269"/>
                <a:ext cx="74" cy="36"/>
              </a:xfrm>
              <a:custGeom>
                <a:avLst/>
                <a:gdLst>
                  <a:gd name="T0" fmla="*/ 215 w 220"/>
                  <a:gd name="T1" fmla="*/ 20 h 109"/>
                  <a:gd name="T2" fmla="*/ 217 w 220"/>
                  <a:gd name="T3" fmla="*/ 20 h 109"/>
                  <a:gd name="T4" fmla="*/ 218 w 220"/>
                  <a:gd name="T5" fmla="*/ 21 h 109"/>
                  <a:gd name="T6" fmla="*/ 219 w 220"/>
                  <a:gd name="T7" fmla="*/ 21 h 109"/>
                  <a:gd name="T8" fmla="*/ 220 w 220"/>
                  <a:gd name="T9" fmla="*/ 22 h 109"/>
                  <a:gd name="T10" fmla="*/ 220 w 220"/>
                  <a:gd name="T11" fmla="*/ 23 h 109"/>
                  <a:gd name="T12" fmla="*/ 210 w 220"/>
                  <a:gd name="T13" fmla="*/ 26 h 109"/>
                  <a:gd name="T14" fmla="*/ 202 w 220"/>
                  <a:gd name="T15" fmla="*/ 26 h 109"/>
                  <a:gd name="T16" fmla="*/ 193 w 220"/>
                  <a:gd name="T17" fmla="*/ 23 h 109"/>
                  <a:gd name="T18" fmla="*/ 186 w 220"/>
                  <a:gd name="T19" fmla="*/ 21 h 109"/>
                  <a:gd name="T20" fmla="*/ 177 w 220"/>
                  <a:gd name="T21" fmla="*/ 17 h 109"/>
                  <a:gd name="T22" fmla="*/ 169 w 220"/>
                  <a:gd name="T23" fmla="*/ 15 h 109"/>
                  <a:gd name="T24" fmla="*/ 160 w 220"/>
                  <a:gd name="T25" fmla="*/ 13 h 109"/>
                  <a:gd name="T26" fmla="*/ 152 w 220"/>
                  <a:gd name="T27" fmla="*/ 15 h 109"/>
                  <a:gd name="T28" fmla="*/ 137 w 220"/>
                  <a:gd name="T29" fmla="*/ 18 h 109"/>
                  <a:gd name="T30" fmla="*/ 124 w 220"/>
                  <a:gd name="T31" fmla="*/ 22 h 109"/>
                  <a:gd name="T32" fmla="*/ 109 w 220"/>
                  <a:gd name="T33" fmla="*/ 28 h 109"/>
                  <a:gd name="T34" fmla="*/ 96 w 220"/>
                  <a:gd name="T35" fmla="*/ 34 h 109"/>
                  <a:gd name="T36" fmla="*/ 82 w 220"/>
                  <a:gd name="T37" fmla="*/ 42 h 109"/>
                  <a:gd name="T38" fmla="*/ 70 w 220"/>
                  <a:gd name="T39" fmla="*/ 50 h 109"/>
                  <a:gd name="T40" fmla="*/ 58 w 220"/>
                  <a:gd name="T41" fmla="*/ 59 h 109"/>
                  <a:gd name="T42" fmla="*/ 47 w 220"/>
                  <a:gd name="T43" fmla="*/ 70 h 109"/>
                  <a:gd name="T44" fmla="*/ 38 w 220"/>
                  <a:gd name="T45" fmla="*/ 80 h 109"/>
                  <a:gd name="T46" fmla="*/ 30 w 220"/>
                  <a:gd name="T47" fmla="*/ 89 h 109"/>
                  <a:gd name="T48" fmla="*/ 21 w 220"/>
                  <a:gd name="T49" fmla="*/ 98 h 109"/>
                  <a:gd name="T50" fmla="*/ 15 w 220"/>
                  <a:gd name="T51" fmla="*/ 109 h 109"/>
                  <a:gd name="T52" fmla="*/ 9 w 220"/>
                  <a:gd name="T53" fmla="*/ 103 h 109"/>
                  <a:gd name="T54" fmla="*/ 4 w 220"/>
                  <a:gd name="T55" fmla="*/ 94 h 109"/>
                  <a:gd name="T56" fmla="*/ 0 w 220"/>
                  <a:gd name="T57" fmla="*/ 86 h 109"/>
                  <a:gd name="T58" fmla="*/ 3 w 220"/>
                  <a:gd name="T59" fmla="*/ 76 h 109"/>
                  <a:gd name="T60" fmla="*/ 5 w 220"/>
                  <a:gd name="T61" fmla="*/ 76 h 109"/>
                  <a:gd name="T62" fmla="*/ 8 w 220"/>
                  <a:gd name="T63" fmla="*/ 78 h 109"/>
                  <a:gd name="T64" fmla="*/ 9 w 220"/>
                  <a:gd name="T65" fmla="*/ 81 h 109"/>
                  <a:gd name="T66" fmla="*/ 11 w 220"/>
                  <a:gd name="T67" fmla="*/ 83 h 109"/>
                  <a:gd name="T68" fmla="*/ 26 w 220"/>
                  <a:gd name="T69" fmla="*/ 68 h 109"/>
                  <a:gd name="T70" fmla="*/ 42 w 220"/>
                  <a:gd name="T71" fmla="*/ 54 h 109"/>
                  <a:gd name="T72" fmla="*/ 58 w 220"/>
                  <a:gd name="T73" fmla="*/ 40 h 109"/>
                  <a:gd name="T74" fmla="*/ 75 w 220"/>
                  <a:gd name="T75" fmla="*/ 28 h 109"/>
                  <a:gd name="T76" fmla="*/ 93 w 220"/>
                  <a:gd name="T77" fmla="*/ 18 h 109"/>
                  <a:gd name="T78" fmla="*/ 113 w 220"/>
                  <a:gd name="T79" fmla="*/ 10 h 109"/>
                  <a:gd name="T80" fmla="*/ 132 w 220"/>
                  <a:gd name="T81" fmla="*/ 4 h 109"/>
                  <a:gd name="T82" fmla="*/ 153 w 220"/>
                  <a:gd name="T83" fmla="*/ 0 h 109"/>
                  <a:gd name="T84" fmla="*/ 162 w 220"/>
                  <a:gd name="T85" fmla="*/ 0 h 109"/>
                  <a:gd name="T86" fmla="*/ 170 w 220"/>
                  <a:gd name="T87" fmla="*/ 1 h 109"/>
                  <a:gd name="T88" fmla="*/ 179 w 220"/>
                  <a:gd name="T89" fmla="*/ 2 h 109"/>
                  <a:gd name="T90" fmla="*/ 186 w 220"/>
                  <a:gd name="T91" fmla="*/ 5 h 109"/>
                  <a:gd name="T92" fmla="*/ 193 w 220"/>
                  <a:gd name="T93" fmla="*/ 7 h 109"/>
                  <a:gd name="T94" fmla="*/ 201 w 220"/>
                  <a:gd name="T95" fmla="*/ 11 h 109"/>
                  <a:gd name="T96" fmla="*/ 208 w 220"/>
                  <a:gd name="T97" fmla="*/ 15 h 109"/>
                  <a:gd name="T98" fmla="*/ 215 w 220"/>
                  <a:gd name="T99" fmla="*/ 2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0" h="109">
                    <a:moveTo>
                      <a:pt x="215" y="20"/>
                    </a:moveTo>
                    <a:lnTo>
                      <a:pt x="217" y="20"/>
                    </a:lnTo>
                    <a:lnTo>
                      <a:pt x="218" y="21"/>
                    </a:lnTo>
                    <a:lnTo>
                      <a:pt x="219" y="21"/>
                    </a:lnTo>
                    <a:lnTo>
                      <a:pt x="220" y="22"/>
                    </a:lnTo>
                    <a:lnTo>
                      <a:pt x="220" y="23"/>
                    </a:lnTo>
                    <a:lnTo>
                      <a:pt x="210" y="26"/>
                    </a:lnTo>
                    <a:lnTo>
                      <a:pt x="202" y="26"/>
                    </a:lnTo>
                    <a:lnTo>
                      <a:pt x="193" y="23"/>
                    </a:lnTo>
                    <a:lnTo>
                      <a:pt x="186" y="21"/>
                    </a:lnTo>
                    <a:lnTo>
                      <a:pt x="177" y="17"/>
                    </a:lnTo>
                    <a:lnTo>
                      <a:pt x="169" y="15"/>
                    </a:lnTo>
                    <a:lnTo>
                      <a:pt x="160" y="13"/>
                    </a:lnTo>
                    <a:lnTo>
                      <a:pt x="152" y="15"/>
                    </a:lnTo>
                    <a:lnTo>
                      <a:pt x="137" y="18"/>
                    </a:lnTo>
                    <a:lnTo>
                      <a:pt x="124" y="22"/>
                    </a:lnTo>
                    <a:lnTo>
                      <a:pt x="109" y="28"/>
                    </a:lnTo>
                    <a:lnTo>
                      <a:pt x="96" y="34"/>
                    </a:lnTo>
                    <a:lnTo>
                      <a:pt x="82" y="42"/>
                    </a:lnTo>
                    <a:lnTo>
                      <a:pt x="70" y="50"/>
                    </a:lnTo>
                    <a:lnTo>
                      <a:pt x="58" y="59"/>
                    </a:lnTo>
                    <a:lnTo>
                      <a:pt x="47" y="70"/>
                    </a:lnTo>
                    <a:lnTo>
                      <a:pt x="38" y="80"/>
                    </a:lnTo>
                    <a:lnTo>
                      <a:pt x="30" y="89"/>
                    </a:lnTo>
                    <a:lnTo>
                      <a:pt x="21" y="98"/>
                    </a:lnTo>
                    <a:lnTo>
                      <a:pt x="15" y="109"/>
                    </a:lnTo>
                    <a:lnTo>
                      <a:pt x="9" y="103"/>
                    </a:lnTo>
                    <a:lnTo>
                      <a:pt x="4" y="94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8" y="78"/>
                    </a:lnTo>
                    <a:lnTo>
                      <a:pt x="9" y="81"/>
                    </a:lnTo>
                    <a:lnTo>
                      <a:pt x="11" y="83"/>
                    </a:lnTo>
                    <a:lnTo>
                      <a:pt x="26" y="68"/>
                    </a:lnTo>
                    <a:lnTo>
                      <a:pt x="42" y="54"/>
                    </a:lnTo>
                    <a:lnTo>
                      <a:pt x="58" y="40"/>
                    </a:lnTo>
                    <a:lnTo>
                      <a:pt x="75" y="28"/>
                    </a:lnTo>
                    <a:lnTo>
                      <a:pt x="93" y="18"/>
                    </a:lnTo>
                    <a:lnTo>
                      <a:pt x="113" y="10"/>
                    </a:lnTo>
                    <a:lnTo>
                      <a:pt x="132" y="4"/>
                    </a:lnTo>
                    <a:lnTo>
                      <a:pt x="153" y="0"/>
                    </a:lnTo>
                    <a:lnTo>
                      <a:pt x="162" y="0"/>
                    </a:lnTo>
                    <a:lnTo>
                      <a:pt x="170" y="1"/>
                    </a:lnTo>
                    <a:lnTo>
                      <a:pt x="179" y="2"/>
                    </a:lnTo>
                    <a:lnTo>
                      <a:pt x="186" y="5"/>
                    </a:lnTo>
                    <a:lnTo>
                      <a:pt x="193" y="7"/>
                    </a:lnTo>
                    <a:lnTo>
                      <a:pt x="201" y="11"/>
                    </a:lnTo>
                    <a:lnTo>
                      <a:pt x="208" y="15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1" name="Freeform 597"/>
              <p:cNvSpPr>
                <a:spLocks/>
              </p:cNvSpPr>
              <p:nvPr/>
            </p:nvSpPr>
            <p:spPr bwMode="auto">
              <a:xfrm>
                <a:off x="1697" y="1278"/>
                <a:ext cx="755" cy="451"/>
              </a:xfrm>
              <a:custGeom>
                <a:avLst/>
                <a:gdLst>
                  <a:gd name="T0" fmla="*/ 1468 w 2266"/>
                  <a:gd name="T1" fmla="*/ 371 h 1353"/>
                  <a:gd name="T2" fmla="*/ 1339 w 2266"/>
                  <a:gd name="T3" fmla="*/ 361 h 1353"/>
                  <a:gd name="T4" fmla="*/ 1279 w 2266"/>
                  <a:gd name="T5" fmla="*/ 235 h 1353"/>
                  <a:gd name="T6" fmla="*/ 1303 w 2266"/>
                  <a:gd name="T7" fmla="*/ 333 h 1353"/>
                  <a:gd name="T8" fmla="*/ 1235 w 2266"/>
                  <a:gd name="T9" fmla="*/ 682 h 1353"/>
                  <a:gd name="T10" fmla="*/ 1134 w 2266"/>
                  <a:gd name="T11" fmla="*/ 616 h 1353"/>
                  <a:gd name="T12" fmla="*/ 1050 w 2266"/>
                  <a:gd name="T13" fmla="*/ 293 h 1353"/>
                  <a:gd name="T14" fmla="*/ 677 w 2266"/>
                  <a:gd name="T15" fmla="*/ 341 h 1353"/>
                  <a:gd name="T16" fmla="*/ 666 w 2266"/>
                  <a:gd name="T17" fmla="*/ 268 h 1353"/>
                  <a:gd name="T18" fmla="*/ 642 w 2266"/>
                  <a:gd name="T19" fmla="*/ 351 h 1353"/>
                  <a:gd name="T20" fmla="*/ 459 w 2266"/>
                  <a:gd name="T21" fmla="*/ 344 h 1353"/>
                  <a:gd name="T22" fmla="*/ 509 w 2266"/>
                  <a:gd name="T23" fmla="*/ 481 h 1353"/>
                  <a:gd name="T24" fmla="*/ 437 w 2266"/>
                  <a:gd name="T25" fmla="*/ 344 h 1353"/>
                  <a:gd name="T26" fmla="*/ 466 w 2266"/>
                  <a:gd name="T27" fmla="*/ 256 h 1353"/>
                  <a:gd name="T28" fmla="*/ 425 w 2266"/>
                  <a:gd name="T29" fmla="*/ 229 h 1353"/>
                  <a:gd name="T30" fmla="*/ 442 w 2266"/>
                  <a:gd name="T31" fmla="*/ 253 h 1353"/>
                  <a:gd name="T32" fmla="*/ 364 w 2266"/>
                  <a:gd name="T33" fmla="*/ 302 h 1353"/>
                  <a:gd name="T34" fmla="*/ 327 w 2266"/>
                  <a:gd name="T35" fmla="*/ 322 h 1353"/>
                  <a:gd name="T36" fmla="*/ 399 w 2266"/>
                  <a:gd name="T37" fmla="*/ 150 h 1353"/>
                  <a:gd name="T38" fmla="*/ 431 w 2266"/>
                  <a:gd name="T39" fmla="*/ 76 h 1353"/>
                  <a:gd name="T40" fmla="*/ 363 w 2266"/>
                  <a:gd name="T41" fmla="*/ 226 h 1353"/>
                  <a:gd name="T42" fmla="*/ 232 w 2266"/>
                  <a:gd name="T43" fmla="*/ 449 h 1353"/>
                  <a:gd name="T44" fmla="*/ 78 w 2266"/>
                  <a:gd name="T45" fmla="*/ 862 h 1353"/>
                  <a:gd name="T46" fmla="*/ 389 w 2266"/>
                  <a:gd name="T47" fmla="*/ 386 h 1353"/>
                  <a:gd name="T48" fmla="*/ 413 w 2266"/>
                  <a:gd name="T49" fmla="*/ 627 h 1353"/>
                  <a:gd name="T50" fmla="*/ 266 w 2266"/>
                  <a:gd name="T51" fmla="*/ 600 h 1353"/>
                  <a:gd name="T52" fmla="*/ 287 w 2266"/>
                  <a:gd name="T53" fmla="*/ 691 h 1353"/>
                  <a:gd name="T54" fmla="*/ 167 w 2266"/>
                  <a:gd name="T55" fmla="*/ 826 h 1353"/>
                  <a:gd name="T56" fmla="*/ 156 w 2266"/>
                  <a:gd name="T57" fmla="*/ 884 h 1353"/>
                  <a:gd name="T58" fmla="*/ 229 w 2266"/>
                  <a:gd name="T59" fmla="*/ 928 h 1353"/>
                  <a:gd name="T60" fmla="*/ 125 w 2266"/>
                  <a:gd name="T61" fmla="*/ 931 h 1353"/>
                  <a:gd name="T62" fmla="*/ 25 w 2266"/>
                  <a:gd name="T63" fmla="*/ 1290 h 1353"/>
                  <a:gd name="T64" fmla="*/ 234 w 2266"/>
                  <a:gd name="T65" fmla="*/ 1102 h 1353"/>
                  <a:gd name="T66" fmla="*/ 407 w 2266"/>
                  <a:gd name="T67" fmla="*/ 1248 h 1353"/>
                  <a:gd name="T68" fmla="*/ 568 w 2266"/>
                  <a:gd name="T69" fmla="*/ 1298 h 1353"/>
                  <a:gd name="T70" fmla="*/ 573 w 2266"/>
                  <a:gd name="T71" fmla="*/ 1227 h 1353"/>
                  <a:gd name="T72" fmla="*/ 356 w 2266"/>
                  <a:gd name="T73" fmla="*/ 992 h 1353"/>
                  <a:gd name="T74" fmla="*/ 667 w 2266"/>
                  <a:gd name="T75" fmla="*/ 1118 h 1353"/>
                  <a:gd name="T76" fmla="*/ 890 w 2266"/>
                  <a:gd name="T77" fmla="*/ 1093 h 1353"/>
                  <a:gd name="T78" fmla="*/ 873 w 2266"/>
                  <a:gd name="T79" fmla="*/ 1217 h 1353"/>
                  <a:gd name="T80" fmla="*/ 1054 w 2266"/>
                  <a:gd name="T81" fmla="*/ 1111 h 1353"/>
                  <a:gd name="T82" fmla="*/ 1303 w 2266"/>
                  <a:gd name="T83" fmla="*/ 1077 h 1353"/>
                  <a:gd name="T84" fmla="*/ 1479 w 2266"/>
                  <a:gd name="T85" fmla="*/ 1004 h 1353"/>
                  <a:gd name="T86" fmla="*/ 1898 w 2266"/>
                  <a:gd name="T87" fmla="*/ 1274 h 1353"/>
                  <a:gd name="T88" fmla="*/ 1725 w 2266"/>
                  <a:gd name="T89" fmla="*/ 923 h 1353"/>
                  <a:gd name="T90" fmla="*/ 1906 w 2266"/>
                  <a:gd name="T91" fmla="*/ 1213 h 1353"/>
                  <a:gd name="T92" fmla="*/ 2005 w 2266"/>
                  <a:gd name="T93" fmla="*/ 1227 h 1353"/>
                  <a:gd name="T94" fmla="*/ 2072 w 2266"/>
                  <a:gd name="T95" fmla="*/ 1294 h 1353"/>
                  <a:gd name="T96" fmla="*/ 2072 w 2266"/>
                  <a:gd name="T97" fmla="*/ 1217 h 1353"/>
                  <a:gd name="T98" fmla="*/ 2106 w 2266"/>
                  <a:gd name="T99" fmla="*/ 1228 h 1353"/>
                  <a:gd name="T100" fmla="*/ 2146 w 2266"/>
                  <a:gd name="T101" fmla="*/ 856 h 1353"/>
                  <a:gd name="T102" fmla="*/ 2266 w 2266"/>
                  <a:gd name="T103" fmla="*/ 547 h 1353"/>
                  <a:gd name="T104" fmla="*/ 2175 w 2266"/>
                  <a:gd name="T105" fmla="*/ 361 h 1353"/>
                  <a:gd name="T106" fmla="*/ 1953 w 2266"/>
                  <a:gd name="T107" fmla="*/ 240 h 1353"/>
                  <a:gd name="T108" fmla="*/ 1610 w 2266"/>
                  <a:gd name="T109" fmla="*/ 221 h 1353"/>
                  <a:gd name="T110" fmla="*/ 1485 w 2266"/>
                  <a:gd name="T111" fmla="*/ 1 h 1353"/>
                  <a:gd name="T112" fmla="*/ 1565 w 2266"/>
                  <a:gd name="T113" fmla="*/ 141 h 1353"/>
                  <a:gd name="T114" fmla="*/ 1462 w 2266"/>
                  <a:gd name="T115" fmla="*/ 61 h 1353"/>
                  <a:gd name="T116" fmla="*/ 1485 w 2266"/>
                  <a:gd name="T117" fmla="*/ 99 h 1353"/>
                  <a:gd name="T118" fmla="*/ 1586 w 2266"/>
                  <a:gd name="T119" fmla="*/ 203 h 1353"/>
                  <a:gd name="T120" fmla="*/ 1517 w 2266"/>
                  <a:gd name="T121" fmla="*/ 477 h 1353"/>
                  <a:gd name="T122" fmla="*/ 1467 w 2266"/>
                  <a:gd name="T123" fmla="*/ 421 h 1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66" h="1353">
                    <a:moveTo>
                      <a:pt x="1467" y="421"/>
                    </a:moveTo>
                    <a:lnTo>
                      <a:pt x="1467" y="421"/>
                    </a:lnTo>
                    <a:lnTo>
                      <a:pt x="1468" y="419"/>
                    </a:lnTo>
                    <a:lnTo>
                      <a:pt x="1468" y="419"/>
                    </a:lnTo>
                    <a:lnTo>
                      <a:pt x="1470" y="419"/>
                    </a:lnTo>
                    <a:lnTo>
                      <a:pt x="1483" y="434"/>
                    </a:lnTo>
                    <a:lnTo>
                      <a:pt x="1485" y="435"/>
                    </a:lnTo>
                    <a:lnTo>
                      <a:pt x="1488" y="435"/>
                    </a:lnTo>
                    <a:lnTo>
                      <a:pt x="1490" y="433"/>
                    </a:lnTo>
                    <a:lnTo>
                      <a:pt x="1492" y="430"/>
                    </a:lnTo>
                    <a:lnTo>
                      <a:pt x="1478" y="412"/>
                    </a:lnTo>
                    <a:lnTo>
                      <a:pt x="1510" y="384"/>
                    </a:lnTo>
                    <a:lnTo>
                      <a:pt x="1510" y="382"/>
                    </a:lnTo>
                    <a:lnTo>
                      <a:pt x="1511" y="379"/>
                    </a:lnTo>
                    <a:lnTo>
                      <a:pt x="1512" y="378"/>
                    </a:lnTo>
                    <a:lnTo>
                      <a:pt x="1511" y="375"/>
                    </a:lnTo>
                    <a:lnTo>
                      <a:pt x="1505" y="380"/>
                    </a:lnTo>
                    <a:lnTo>
                      <a:pt x="1499" y="384"/>
                    </a:lnTo>
                    <a:lnTo>
                      <a:pt x="1493" y="389"/>
                    </a:lnTo>
                    <a:lnTo>
                      <a:pt x="1487" y="393"/>
                    </a:lnTo>
                    <a:lnTo>
                      <a:pt x="1481" y="396"/>
                    </a:lnTo>
                    <a:lnTo>
                      <a:pt x="1474" y="400"/>
                    </a:lnTo>
                    <a:lnTo>
                      <a:pt x="1468" y="404"/>
                    </a:lnTo>
                    <a:lnTo>
                      <a:pt x="1462" y="406"/>
                    </a:lnTo>
                    <a:lnTo>
                      <a:pt x="1467" y="388"/>
                    </a:lnTo>
                    <a:lnTo>
                      <a:pt x="1468" y="371"/>
                    </a:lnTo>
                    <a:lnTo>
                      <a:pt x="1467" y="352"/>
                    </a:lnTo>
                    <a:lnTo>
                      <a:pt x="1465" y="333"/>
                    </a:lnTo>
                    <a:lnTo>
                      <a:pt x="1460" y="314"/>
                    </a:lnTo>
                    <a:lnTo>
                      <a:pt x="1454" y="297"/>
                    </a:lnTo>
                    <a:lnTo>
                      <a:pt x="1448" y="280"/>
                    </a:lnTo>
                    <a:lnTo>
                      <a:pt x="1438" y="264"/>
                    </a:lnTo>
                    <a:lnTo>
                      <a:pt x="1437" y="264"/>
                    </a:lnTo>
                    <a:lnTo>
                      <a:pt x="1435" y="264"/>
                    </a:lnTo>
                    <a:lnTo>
                      <a:pt x="1434" y="265"/>
                    </a:lnTo>
                    <a:lnTo>
                      <a:pt x="1434" y="267"/>
                    </a:lnTo>
                    <a:lnTo>
                      <a:pt x="1445" y="302"/>
                    </a:lnTo>
                    <a:lnTo>
                      <a:pt x="1452" y="339"/>
                    </a:lnTo>
                    <a:lnTo>
                      <a:pt x="1455" y="377"/>
                    </a:lnTo>
                    <a:lnTo>
                      <a:pt x="1450" y="415"/>
                    </a:lnTo>
                    <a:lnTo>
                      <a:pt x="1443" y="419"/>
                    </a:lnTo>
                    <a:lnTo>
                      <a:pt x="1434" y="422"/>
                    </a:lnTo>
                    <a:lnTo>
                      <a:pt x="1426" y="424"/>
                    </a:lnTo>
                    <a:lnTo>
                      <a:pt x="1416" y="424"/>
                    </a:lnTo>
                    <a:lnTo>
                      <a:pt x="1407" y="424"/>
                    </a:lnTo>
                    <a:lnTo>
                      <a:pt x="1399" y="423"/>
                    </a:lnTo>
                    <a:lnTo>
                      <a:pt x="1390" y="422"/>
                    </a:lnTo>
                    <a:lnTo>
                      <a:pt x="1382" y="419"/>
                    </a:lnTo>
                    <a:lnTo>
                      <a:pt x="1368" y="406"/>
                    </a:lnTo>
                    <a:lnTo>
                      <a:pt x="1357" y="393"/>
                    </a:lnTo>
                    <a:lnTo>
                      <a:pt x="1347" y="377"/>
                    </a:lnTo>
                    <a:lnTo>
                      <a:pt x="1339" y="361"/>
                    </a:lnTo>
                    <a:lnTo>
                      <a:pt x="1330" y="345"/>
                    </a:lnTo>
                    <a:lnTo>
                      <a:pt x="1323" y="329"/>
                    </a:lnTo>
                    <a:lnTo>
                      <a:pt x="1314" y="313"/>
                    </a:lnTo>
                    <a:lnTo>
                      <a:pt x="1305" y="297"/>
                    </a:lnTo>
                    <a:lnTo>
                      <a:pt x="1303" y="291"/>
                    </a:lnTo>
                    <a:lnTo>
                      <a:pt x="1302" y="284"/>
                    </a:lnTo>
                    <a:lnTo>
                      <a:pt x="1302" y="278"/>
                    </a:lnTo>
                    <a:lnTo>
                      <a:pt x="1306" y="274"/>
                    </a:lnTo>
                    <a:lnTo>
                      <a:pt x="1306" y="270"/>
                    </a:lnTo>
                    <a:lnTo>
                      <a:pt x="1305" y="267"/>
                    </a:lnTo>
                    <a:lnTo>
                      <a:pt x="1301" y="264"/>
                    </a:lnTo>
                    <a:lnTo>
                      <a:pt x="1300" y="260"/>
                    </a:lnTo>
                    <a:lnTo>
                      <a:pt x="1303" y="260"/>
                    </a:lnTo>
                    <a:lnTo>
                      <a:pt x="1308" y="259"/>
                    </a:lnTo>
                    <a:lnTo>
                      <a:pt x="1312" y="258"/>
                    </a:lnTo>
                    <a:lnTo>
                      <a:pt x="1316" y="256"/>
                    </a:lnTo>
                    <a:lnTo>
                      <a:pt x="1316" y="254"/>
                    </a:lnTo>
                    <a:lnTo>
                      <a:pt x="1314" y="253"/>
                    </a:lnTo>
                    <a:lnTo>
                      <a:pt x="1313" y="253"/>
                    </a:lnTo>
                    <a:lnTo>
                      <a:pt x="1313" y="252"/>
                    </a:lnTo>
                    <a:lnTo>
                      <a:pt x="1307" y="251"/>
                    </a:lnTo>
                    <a:lnTo>
                      <a:pt x="1301" y="248"/>
                    </a:lnTo>
                    <a:lnTo>
                      <a:pt x="1295" y="246"/>
                    </a:lnTo>
                    <a:lnTo>
                      <a:pt x="1289" y="242"/>
                    </a:lnTo>
                    <a:lnTo>
                      <a:pt x="1284" y="238"/>
                    </a:lnTo>
                    <a:lnTo>
                      <a:pt x="1279" y="235"/>
                    </a:lnTo>
                    <a:lnTo>
                      <a:pt x="1275" y="230"/>
                    </a:lnTo>
                    <a:lnTo>
                      <a:pt x="1272" y="225"/>
                    </a:lnTo>
                    <a:lnTo>
                      <a:pt x="1273" y="202"/>
                    </a:lnTo>
                    <a:lnTo>
                      <a:pt x="1273" y="178"/>
                    </a:lnTo>
                    <a:lnTo>
                      <a:pt x="1272" y="154"/>
                    </a:lnTo>
                    <a:lnTo>
                      <a:pt x="1273" y="131"/>
                    </a:lnTo>
                    <a:lnTo>
                      <a:pt x="1273" y="130"/>
                    </a:lnTo>
                    <a:lnTo>
                      <a:pt x="1272" y="128"/>
                    </a:lnTo>
                    <a:lnTo>
                      <a:pt x="1270" y="128"/>
                    </a:lnTo>
                    <a:lnTo>
                      <a:pt x="1269" y="127"/>
                    </a:lnTo>
                    <a:lnTo>
                      <a:pt x="1263" y="155"/>
                    </a:lnTo>
                    <a:lnTo>
                      <a:pt x="1258" y="183"/>
                    </a:lnTo>
                    <a:lnTo>
                      <a:pt x="1257" y="213"/>
                    </a:lnTo>
                    <a:lnTo>
                      <a:pt x="1261" y="241"/>
                    </a:lnTo>
                    <a:lnTo>
                      <a:pt x="1266" y="247"/>
                    </a:lnTo>
                    <a:lnTo>
                      <a:pt x="1270" y="249"/>
                    </a:lnTo>
                    <a:lnTo>
                      <a:pt x="1275" y="252"/>
                    </a:lnTo>
                    <a:lnTo>
                      <a:pt x="1281" y="256"/>
                    </a:lnTo>
                    <a:lnTo>
                      <a:pt x="1283" y="264"/>
                    </a:lnTo>
                    <a:lnTo>
                      <a:pt x="1283" y="273"/>
                    </a:lnTo>
                    <a:lnTo>
                      <a:pt x="1283" y="281"/>
                    </a:lnTo>
                    <a:lnTo>
                      <a:pt x="1286" y="290"/>
                    </a:lnTo>
                    <a:lnTo>
                      <a:pt x="1290" y="301"/>
                    </a:lnTo>
                    <a:lnTo>
                      <a:pt x="1294" y="312"/>
                    </a:lnTo>
                    <a:lnTo>
                      <a:pt x="1298" y="322"/>
                    </a:lnTo>
                    <a:lnTo>
                      <a:pt x="1303" y="333"/>
                    </a:lnTo>
                    <a:lnTo>
                      <a:pt x="1308" y="342"/>
                    </a:lnTo>
                    <a:lnTo>
                      <a:pt x="1313" y="352"/>
                    </a:lnTo>
                    <a:lnTo>
                      <a:pt x="1319" y="363"/>
                    </a:lnTo>
                    <a:lnTo>
                      <a:pt x="1324" y="373"/>
                    </a:lnTo>
                    <a:lnTo>
                      <a:pt x="1319" y="382"/>
                    </a:lnTo>
                    <a:lnTo>
                      <a:pt x="1314" y="389"/>
                    </a:lnTo>
                    <a:lnTo>
                      <a:pt x="1308" y="396"/>
                    </a:lnTo>
                    <a:lnTo>
                      <a:pt x="1302" y="404"/>
                    </a:lnTo>
                    <a:lnTo>
                      <a:pt x="1296" y="411"/>
                    </a:lnTo>
                    <a:lnTo>
                      <a:pt x="1290" y="419"/>
                    </a:lnTo>
                    <a:lnTo>
                      <a:pt x="1284" y="427"/>
                    </a:lnTo>
                    <a:lnTo>
                      <a:pt x="1279" y="434"/>
                    </a:lnTo>
                    <a:lnTo>
                      <a:pt x="1273" y="456"/>
                    </a:lnTo>
                    <a:lnTo>
                      <a:pt x="1272" y="479"/>
                    </a:lnTo>
                    <a:lnTo>
                      <a:pt x="1273" y="504"/>
                    </a:lnTo>
                    <a:lnTo>
                      <a:pt x="1273" y="527"/>
                    </a:lnTo>
                    <a:lnTo>
                      <a:pt x="1273" y="548"/>
                    </a:lnTo>
                    <a:lnTo>
                      <a:pt x="1269" y="567"/>
                    </a:lnTo>
                    <a:lnTo>
                      <a:pt x="1266" y="588"/>
                    </a:lnTo>
                    <a:lnTo>
                      <a:pt x="1263" y="609"/>
                    </a:lnTo>
                    <a:lnTo>
                      <a:pt x="1263" y="624"/>
                    </a:lnTo>
                    <a:lnTo>
                      <a:pt x="1261" y="637"/>
                    </a:lnTo>
                    <a:lnTo>
                      <a:pt x="1256" y="651"/>
                    </a:lnTo>
                    <a:lnTo>
                      <a:pt x="1251" y="664"/>
                    </a:lnTo>
                    <a:lnTo>
                      <a:pt x="1241" y="673"/>
                    </a:lnTo>
                    <a:lnTo>
                      <a:pt x="1235" y="682"/>
                    </a:lnTo>
                    <a:lnTo>
                      <a:pt x="1229" y="693"/>
                    </a:lnTo>
                    <a:lnTo>
                      <a:pt x="1225" y="704"/>
                    </a:lnTo>
                    <a:lnTo>
                      <a:pt x="1212" y="715"/>
                    </a:lnTo>
                    <a:lnTo>
                      <a:pt x="1202" y="729"/>
                    </a:lnTo>
                    <a:lnTo>
                      <a:pt x="1195" y="745"/>
                    </a:lnTo>
                    <a:lnTo>
                      <a:pt x="1193" y="762"/>
                    </a:lnTo>
                    <a:lnTo>
                      <a:pt x="1185" y="753"/>
                    </a:lnTo>
                    <a:lnTo>
                      <a:pt x="1178" y="744"/>
                    </a:lnTo>
                    <a:lnTo>
                      <a:pt x="1170" y="734"/>
                    </a:lnTo>
                    <a:lnTo>
                      <a:pt x="1164" y="724"/>
                    </a:lnTo>
                    <a:lnTo>
                      <a:pt x="1156" y="712"/>
                    </a:lnTo>
                    <a:lnTo>
                      <a:pt x="1149" y="700"/>
                    </a:lnTo>
                    <a:lnTo>
                      <a:pt x="1145" y="686"/>
                    </a:lnTo>
                    <a:lnTo>
                      <a:pt x="1137" y="674"/>
                    </a:lnTo>
                    <a:lnTo>
                      <a:pt x="1134" y="669"/>
                    </a:lnTo>
                    <a:lnTo>
                      <a:pt x="1130" y="665"/>
                    </a:lnTo>
                    <a:lnTo>
                      <a:pt x="1125" y="662"/>
                    </a:lnTo>
                    <a:lnTo>
                      <a:pt x="1120" y="658"/>
                    </a:lnTo>
                    <a:lnTo>
                      <a:pt x="1115" y="656"/>
                    </a:lnTo>
                    <a:lnTo>
                      <a:pt x="1110" y="653"/>
                    </a:lnTo>
                    <a:lnTo>
                      <a:pt x="1104" y="652"/>
                    </a:lnTo>
                    <a:lnTo>
                      <a:pt x="1098" y="651"/>
                    </a:lnTo>
                    <a:lnTo>
                      <a:pt x="1104" y="640"/>
                    </a:lnTo>
                    <a:lnTo>
                      <a:pt x="1114" y="631"/>
                    </a:lnTo>
                    <a:lnTo>
                      <a:pt x="1124" y="624"/>
                    </a:lnTo>
                    <a:lnTo>
                      <a:pt x="1134" y="616"/>
                    </a:lnTo>
                    <a:lnTo>
                      <a:pt x="1140" y="600"/>
                    </a:lnTo>
                    <a:lnTo>
                      <a:pt x="1142" y="585"/>
                    </a:lnTo>
                    <a:lnTo>
                      <a:pt x="1141" y="569"/>
                    </a:lnTo>
                    <a:lnTo>
                      <a:pt x="1140" y="553"/>
                    </a:lnTo>
                    <a:lnTo>
                      <a:pt x="1140" y="542"/>
                    </a:lnTo>
                    <a:lnTo>
                      <a:pt x="1143" y="531"/>
                    </a:lnTo>
                    <a:lnTo>
                      <a:pt x="1146" y="520"/>
                    </a:lnTo>
                    <a:lnTo>
                      <a:pt x="1149" y="508"/>
                    </a:lnTo>
                    <a:lnTo>
                      <a:pt x="1154" y="498"/>
                    </a:lnTo>
                    <a:lnTo>
                      <a:pt x="1157" y="488"/>
                    </a:lnTo>
                    <a:lnTo>
                      <a:pt x="1158" y="477"/>
                    </a:lnTo>
                    <a:lnTo>
                      <a:pt x="1159" y="466"/>
                    </a:lnTo>
                    <a:lnTo>
                      <a:pt x="1160" y="451"/>
                    </a:lnTo>
                    <a:lnTo>
                      <a:pt x="1159" y="437"/>
                    </a:lnTo>
                    <a:lnTo>
                      <a:pt x="1154" y="423"/>
                    </a:lnTo>
                    <a:lnTo>
                      <a:pt x="1148" y="411"/>
                    </a:lnTo>
                    <a:lnTo>
                      <a:pt x="1140" y="399"/>
                    </a:lnTo>
                    <a:lnTo>
                      <a:pt x="1130" y="389"/>
                    </a:lnTo>
                    <a:lnTo>
                      <a:pt x="1119" y="379"/>
                    </a:lnTo>
                    <a:lnTo>
                      <a:pt x="1108" y="371"/>
                    </a:lnTo>
                    <a:lnTo>
                      <a:pt x="1101" y="355"/>
                    </a:lnTo>
                    <a:lnTo>
                      <a:pt x="1093" y="339"/>
                    </a:lnTo>
                    <a:lnTo>
                      <a:pt x="1085" y="324"/>
                    </a:lnTo>
                    <a:lnTo>
                      <a:pt x="1072" y="311"/>
                    </a:lnTo>
                    <a:lnTo>
                      <a:pt x="1063" y="301"/>
                    </a:lnTo>
                    <a:lnTo>
                      <a:pt x="1050" y="293"/>
                    </a:lnTo>
                    <a:lnTo>
                      <a:pt x="1039" y="287"/>
                    </a:lnTo>
                    <a:lnTo>
                      <a:pt x="1026" y="281"/>
                    </a:lnTo>
                    <a:lnTo>
                      <a:pt x="1013" y="278"/>
                    </a:lnTo>
                    <a:lnTo>
                      <a:pt x="1000" y="274"/>
                    </a:lnTo>
                    <a:lnTo>
                      <a:pt x="987" y="271"/>
                    </a:lnTo>
                    <a:lnTo>
                      <a:pt x="973" y="270"/>
                    </a:lnTo>
                    <a:lnTo>
                      <a:pt x="948" y="270"/>
                    </a:lnTo>
                    <a:lnTo>
                      <a:pt x="922" y="273"/>
                    </a:lnTo>
                    <a:lnTo>
                      <a:pt x="898" y="279"/>
                    </a:lnTo>
                    <a:lnTo>
                      <a:pt x="873" y="289"/>
                    </a:lnTo>
                    <a:lnTo>
                      <a:pt x="851" y="300"/>
                    </a:lnTo>
                    <a:lnTo>
                      <a:pt x="829" y="314"/>
                    </a:lnTo>
                    <a:lnTo>
                      <a:pt x="810" y="330"/>
                    </a:lnTo>
                    <a:lnTo>
                      <a:pt x="791" y="347"/>
                    </a:lnTo>
                    <a:lnTo>
                      <a:pt x="785" y="358"/>
                    </a:lnTo>
                    <a:lnTo>
                      <a:pt x="782" y="371"/>
                    </a:lnTo>
                    <a:lnTo>
                      <a:pt x="778" y="383"/>
                    </a:lnTo>
                    <a:lnTo>
                      <a:pt x="774" y="395"/>
                    </a:lnTo>
                    <a:lnTo>
                      <a:pt x="752" y="374"/>
                    </a:lnTo>
                    <a:lnTo>
                      <a:pt x="744" y="364"/>
                    </a:lnTo>
                    <a:lnTo>
                      <a:pt x="735" y="357"/>
                    </a:lnTo>
                    <a:lnTo>
                      <a:pt x="724" y="351"/>
                    </a:lnTo>
                    <a:lnTo>
                      <a:pt x="713" y="347"/>
                    </a:lnTo>
                    <a:lnTo>
                      <a:pt x="701" y="345"/>
                    </a:lnTo>
                    <a:lnTo>
                      <a:pt x="689" y="342"/>
                    </a:lnTo>
                    <a:lnTo>
                      <a:pt x="677" y="341"/>
                    </a:lnTo>
                    <a:lnTo>
                      <a:pt x="666" y="339"/>
                    </a:lnTo>
                    <a:lnTo>
                      <a:pt x="670" y="323"/>
                    </a:lnTo>
                    <a:lnTo>
                      <a:pt x="672" y="317"/>
                    </a:lnTo>
                    <a:lnTo>
                      <a:pt x="672" y="311"/>
                    </a:lnTo>
                    <a:lnTo>
                      <a:pt x="673" y="304"/>
                    </a:lnTo>
                    <a:lnTo>
                      <a:pt x="678" y="300"/>
                    </a:lnTo>
                    <a:lnTo>
                      <a:pt x="686" y="287"/>
                    </a:lnTo>
                    <a:lnTo>
                      <a:pt x="690" y="273"/>
                    </a:lnTo>
                    <a:lnTo>
                      <a:pt x="691" y="258"/>
                    </a:lnTo>
                    <a:lnTo>
                      <a:pt x="694" y="243"/>
                    </a:lnTo>
                    <a:lnTo>
                      <a:pt x="695" y="240"/>
                    </a:lnTo>
                    <a:lnTo>
                      <a:pt x="695" y="235"/>
                    </a:lnTo>
                    <a:lnTo>
                      <a:pt x="695" y="231"/>
                    </a:lnTo>
                    <a:lnTo>
                      <a:pt x="699" y="227"/>
                    </a:lnTo>
                    <a:lnTo>
                      <a:pt x="699" y="223"/>
                    </a:lnTo>
                    <a:lnTo>
                      <a:pt x="700" y="218"/>
                    </a:lnTo>
                    <a:lnTo>
                      <a:pt x="701" y="212"/>
                    </a:lnTo>
                    <a:lnTo>
                      <a:pt x="697" y="208"/>
                    </a:lnTo>
                    <a:lnTo>
                      <a:pt x="691" y="214"/>
                    </a:lnTo>
                    <a:lnTo>
                      <a:pt x="688" y="220"/>
                    </a:lnTo>
                    <a:lnTo>
                      <a:pt x="685" y="227"/>
                    </a:lnTo>
                    <a:lnTo>
                      <a:pt x="681" y="235"/>
                    </a:lnTo>
                    <a:lnTo>
                      <a:pt x="679" y="243"/>
                    </a:lnTo>
                    <a:lnTo>
                      <a:pt x="678" y="253"/>
                    </a:lnTo>
                    <a:lnTo>
                      <a:pt x="674" y="262"/>
                    </a:lnTo>
                    <a:lnTo>
                      <a:pt x="666" y="268"/>
                    </a:lnTo>
                    <a:lnTo>
                      <a:pt x="661" y="270"/>
                    </a:lnTo>
                    <a:lnTo>
                      <a:pt x="656" y="273"/>
                    </a:lnTo>
                    <a:lnTo>
                      <a:pt x="651" y="275"/>
                    </a:lnTo>
                    <a:lnTo>
                      <a:pt x="647" y="279"/>
                    </a:lnTo>
                    <a:lnTo>
                      <a:pt x="648" y="282"/>
                    </a:lnTo>
                    <a:lnTo>
                      <a:pt x="652" y="282"/>
                    </a:lnTo>
                    <a:lnTo>
                      <a:pt x="656" y="282"/>
                    </a:lnTo>
                    <a:lnTo>
                      <a:pt x="659" y="282"/>
                    </a:lnTo>
                    <a:lnTo>
                      <a:pt x="663" y="282"/>
                    </a:lnTo>
                    <a:lnTo>
                      <a:pt x="667" y="281"/>
                    </a:lnTo>
                    <a:lnTo>
                      <a:pt x="670" y="280"/>
                    </a:lnTo>
                    <a:lnTo>
                      <a:pt x="673" y="281"/>
                    </a:lnTo>
                    <a:lnTo>
                      <a:pt x="667" y="289"/>
                    </a:lnTo>
                    <a:lnTo>
                      <a:pt x="658" y="292"/>
                    </a:lnTo>
                    <a:lnTo>
                      <a:pt x="650" y="297"/>
                    </a:lnTo>
                    <a:lnTo>
                      <a:pt x="642" y="303"/>
                    </a:lnTo>
                    <a:lnTo>
                      <a:pt x="645" y="307"/>
                    </a:lnTo>
                    <a:lnTo>
                      <a:pt x="648" y="308"/>
                    </a:lnTo>
                    <a:lnTo>
                      <a:pt x="653" y="309"/>
                    </a:lnTo>
                    <a:lnTo>
                      <a:pt x="658" y="311"/>
                    </a:lnTo>
                    <a:lnTo>
                      <a:pt x="659" y="313"/>
                    </a:lnTo>
                    <a:lnTo>
                      <a:pt x="659" y="315"/>
                    </a:lnTo>
                    <a:lnTo>
                      <a:pt x="659" y="318"/>
                    </a:lnTo>
                    <a:lnTo>
                      <a:pt x="658" y="320"/>
                    </a:lnTo>
                    <a:lnTo>
                      <a:pt x="650" y="336"/>
                    </a:lnTo>
                    <a:lnTo>
                      <a:pt x="642" y="351"/>
                    </a:lnTo>
                    <a:lnTo>
                      <a:pt x="635" y="367"/>
                    </a:lnTo>
                    <a:lnTo>
                      <a:pt x="626" y="382"/>
                    </a:lnTo>
                    <a:lnTo>
                      <a:pt x="617" y="396"/>
                    </a:lnTo>
                    <a:lnTo>
                      <a:pt x="606" y="410"/>
                    </a:lnTo>
                    <a:lnTo>
                      <a:pt x="593" y="422"/>
                    </a:lnTo>
                    <a:lnTo>
                      <a:pt x="579" y="433"/>
                    </a:lnTo>
                    <a:lnTo>
                      <a:pt x="570" y="435"/>
                    </a:lnTo>
                    <a:lnTo>
                      <a:pt x="562" y="435"/>
                    </a:lnTo>
                    <a:lnTo>
                      <a:pt x="553" y="434"/>
                    </a:lnTo>
                    <a:lnTo>
                      <a:pt x="546" y="430"/>
                    </a:lnTo>
                    <a:lnTo>
                      <a:pt x="537" y="426"/>
                    </a:lnTo>
                    <a:lnTo>
                      <a:pt x="530" y="419"/>
                    </a:lnTo>
                    <a:lnTo>
                      <a:pt x="523" y="415"/>
                    </a:lnTo>
                    <a:lnTo>
                      <a:pt x="515" y="410"/>
                    </a:lnTo>
                    <a:lnTo>
                      <a:pt x="507" y="404"/>
                    </a:lnTo>
                    <a:lnTo>
                      <a:pt x="498" y="397"/>
                    </a:lnTo>
                    <a:lnTo>
                      <a:pt x="491" y="390"/>
                    </a:lnTo>
                    <a:lnTo>
                      <a:pt x="485" y="382"/>
                    </a:lnTo>
                    <a:lnTo>
                      <a:pt x="479" y="372"/>
                    </a:lnTo>
                    <a:lnTo>
                      <a:pt x="474" y="363"/>
                    </a:lnTo>
                    <a:lnTo>
                      <a:pt x="469" y="353"/>
                    </a:lnTo>
                    <a:lnTo>
                      <a:pt x="466" y="344"/>
                    </a:lnTo>
                    <a:lnTo>
                      <a:pt x="465" y="341"/>
                    </a:lnTo>
                    <a:lnTo>
                      <a:pt x="464" y="341"/>
                    </a:lnTo>
                    <a:lnTo>
                      <a:pt x="461" y="342"/>
                    </a:lnTo>
                    <a:lnTo>
                      <a:pt x="459" y="344"/>
                    </a:lnTo>
                    <a:lnTo>
                      <a:pt x="460" y="356"/>
                    </a:lnTo>
                    <a:lnTo>
                      <a:pt x="463" y="367"/>
                    </a:lnTo>
                    <a:lnTo>
                      <a:pt x="466" y="377"/>
                    </a:lnTo>
                    <a:lnTo>
                      <a:pt x="472" y="386"/>
                    </a:lnTo>
                    <a:lnTo>
                      <a:pt x="479" y="396"/>
                    </a:lnTo>
                    <a:lnTo>
                      <a:pt x="486" y="406"/>
                    </a:lnTo>
                    <a:lnTo>
                      <a:pt x="494" y="415"/>
                    </a:lnTo>
                    <a:lnTo>
                      <a:pt x="502" y="423"/>
                    </a:lnTo>
                    <a:lnTo>
                      <a:pt x="505" y="429"/>
                    </a:lnTo>
                    <a:lnTo>
                      <a:pt x="512" y="434"/>
                    </a:lnTo>
                    <a:lnTo>
                      <a:pt x="518" y="438"/>
                    </a:lnTo>
                    <a:lnTo>
                      <a:pt x="521" y="444"/>
                    </a:lnTo>
                    <a:lnTo>
                      <a:pt x="513" y="451"/>
                    </a:lnTo>
                    <a:lnTo>
                      <a:pt x="504" y="459"/>
                    </a:lnTo>
                    <a:lnTo>
                      <a:pt x="497" y="466"/>
                    </a:lnTo>
                    <a:lnTo>
                      <a:pt x="490" y="474"/>
                    </a:lnTo>
                    <a:lnTo>
                      <a:pt x="488" y="474"/>
                    </a:lnTo>
                    <a:lnTo>
                      <a:pt x="488" y="481"/>
                    </a:lnTo>
                    <a:lnTo>
                      <a:pt x="488" y="487"/>
                    </a:lnTo>
                    <a:lnTo>
                      <a:pt x="488" y="493"/>
                    </a:lnTo>
                    <a:lnTo>
                      <a:pt x="492" y="498"/>
                    </a:lnTo>
                    <a:lnTo>
                      <a:pt x="494" y="498"/>
                    </a:lnTo>
                    <a:lnTo>
                      <a:pt x="498" y="497"/>
                    </a:lnTo>
                    <a:lnTo>
                      <a:pt x="502" y="495"/>
                    </a:lnTo>
                    <a:lnTo>
                      <a:pt x="504" y="493"/>
                    </a:lnTo>
                    <a:lnTo>
                      <a:pt x="509" y="481"/>
                    </a:lnTo>
                    <a:lnTo>
                      <a:pt x="519" y="471"/>
                    </a:lnTo>
                    <a:lnTo>
                      <a:pt x="529" y="462"/>
                    </a:lnTo>
                    <a:lnTo>
                      <a:pt x="538" y="452"/>
                    </a:lnTo>
                    <a:lnTo>
                      <a:pt x="545" y="455"/>
                    </a:lnTo>
                    <a:lnTo>
                      <a:pt x="549" y="456"/>
                    </a:lnTo>
                    <a:lnTo>
                      <a:pt x="556" y="459"/>
                    </a:lnTo>
                    <a:lnTo>
                      <a:pt x="562" y="460"/>
                    </a:lnTo>
                    <a:lnTo>
                      <a:pt x="559" y="481"/>
                    </a:lnTo>
                    <a:lnTo>
                      <a:pt x="558" y="500"/>
                    </a:lnTo>
                    <a:lnTo>
                      <a:pt x="556" y="520"/>
                    </a:lnTo>
                    <a:lnTo>
                      <a:pt x="554" y="539"/>
                    </a:lnTo>
                    <a:lnTo>
                      <a:pt x="542" y="544"/>
                    </a:lnTo>
                    <a:lnTo>
                      <a:pt x="530" y="548"/>
                    </a:lnTo>
                    <a:lnTo>
                      <a:pt x="518" y="553"/>
                    </a:lnTo>
                    <a:lnTo>
                      <a:pt x="505" y="556"/>
                    </a:lnTo>
                    <a:lnTo>
                      <a:pt x="492" y="560"/>
                    </a:lnTo>
                    <a:lnTo>
                      <a:pt x="480" y="563"/>
                    </a:lnTo>
                    <a:lnTo>
                      <a:pt x="466" y="565"/>
                    </a:lnTo>
                    <a:lnTo>
                      <a:pt x="454" y="566"/>
                    </a:lnTo>
                    <a:lnTo>
                      <a:pt x="443" y="505"/>
                    </a:lnTo>
                    <a:lnTo>
                      <a:pt x="436" y="471"/>
                    </a:lnTo>
                    <a:lnTo>
                      <a:pt x="427" y="435"/>
                    </a:lnTo>
                    <a:lnTo>
                      <a:pt x="422" y="400"/>
                    </a:lnTo>
                    <a:lnTo>
                      <a:pt x="422" y="363"/>
                    </a:lnTo>
                    <a:lnTo>
                      <a:pt x="430" y="353"/>
                    </a:lnTo>
                    <a:lnTo>
                      <a:pt x="437" y="344"/>
                    </a:lnTo>
                    <a:lnTo>
                      <a:pt x="443" y="333"/>
                    </a:lnTo>
                    <a:lnTo>
                      <a:pt x="443" y="320"/>
                    </a:lnTo>
                    <a:lnTo>
                      <a:pt x="444" y="314"/>
                    </a:lnTo>
                    <a:lnTo>
                      <a:pt x="449" y="313"/>
                    </a:lnTo>
                    <a:lnTo>
                      <a:pt x="454" y="311"/>
                    </a:lnTo>
                    <a:lnTo>
                      <a:pt x="457" y="307"/>
                    </a:lnTo>
                    <a:lnTo>
                      <a:pt x="455" y="306"/>
                    </a:lnTo>
                    <a:lnTo>
                      <a:pt x="455" y="302"/>
                    </a:lnTo>
                    <a:lnTo>
                      <a:pt x="455" y="300"/>
                    </a:lnTo>
                    <a:lnTo>
                      <a:pt x="454" y="297"/>
                    </a:lnTo>
                    <a:lnTo>
                      <a:pt x="450" y="298"/>
                    </a:lnTo>
                    <a:lnTo>
                      <a:pt x="447" y="301"/>
                    </a:lnTo>
                    <a:lnTo>
                      <a:pt x="443" y="304"/>
                    </a:lnTo>
                    <a:lnTo>
                      <a:pt x="440" y="307"/>
                    </a:lnTo>
                    <a:lnTo>
                      <a:pt x="432" y="301"/>
                    </a:lnTo>
                    <a:lnTo>
                      <a:pt x="430" y="291"/>
                    </a:lnTo>
                    <a:lnTo>
                      <a:pt x="430" y="280"/>
                    </a:lnTo>
                    <a:lnTo>
                      <a:pt x="426" y="270"/>
                    </a:lnTo>
                    <a:lnTo>
                      <a:pt x="433" y="269"/>
                    </a:lnTo>
                    <a:lnTo>
                      <a:pt x="442" y="268"/>
                    </a:lnTo>
                    <a:lnTo>
                      <a:pt x="450" y="267"/>
                    </a:lnTo>
                    <a:lnTo>
                      <a:pt x="458" y="264"/>
                    </a:lnTo>
                    <a:lnTo>
                      <a:pt x="461" y="263"/>
                    </a:lnTo>
                    <a:lnTo>
                      <a:pt x="464" y="260"/>
                    </a:lnTo>
                    <a:lnTo>
                      <a:pt x="466" y="258"/>
                    </a:lnTo>
                    <a:lnTo>
                      <a:pt x="466" y="256"/>
                    </a:lnTo>
                    <a:lnTo>
                      <a:pt x="475" y="254"/>
                    </a:lnTo>
                    <a:lnTo>
                      <a:pt x="483" y="253"/>
                    </a:lnTo>
                    <a:lnTo>
                      <a:pt x="491" y="251"/>
                    </a:lnTo>
                    <a:lnTo>
                      <a:pt x="498" y="246"/>
                    </a:lnTo>
                    <a:lnTo>
                      <a:pt x="498" y="242"/>
                    </a:lnTo>
                    <a:lnTo>
                      <a:pt x="494" y="240"/>
                    </a:lnTo>
                    <a:lnTo>
                      <a:pt x="490" y="240"/>
                    </a:lnTo>
                    <a:lnTo>
                      <a:pt x="486" y="238"/>
                    </a:lnTo>
                    <a:lnTo>
                      <a:pt x="505" y="231"/>
                    </a:lnTo>
                    <a:lnTo>
                      <a:pt x="505" y="230"/>
                    </a:lnTo>
                    <a:lnTo>
                      <a:pt x="504" y="227"/>
                    </a:lnTo>
                    <a:lnTo>
                      <a:pt x="503" y="226"/>
                    </a:lnTo>
                    <a:lnTo>
                      <a:pt x="502" y="225"/>
                    </a:lnTo>
                    <a:lnTo>
                      <a:pt x="499" y="225"/>
                    </a:lnTo>
                    <a:lnTo>
                      <a:pt x="498" y="226"/>
                    </a:lnTo>
                    <a:lnTo>
                      <a:pt x="497" y="227"/>
                    </a:lnTo>
                    <a:lnTo>
                      <a:pt x="496" y="227"/>
                    </a:lnTo>
                    <a:lnTo>
                      <a:pt x="487" y="230"/>
                    </a:lnTo>
                    <a:lnTo>
                      <a:pt x="480" y="231"/>
                    </a:lnTo>
                    <a:lnTo>
                      <a:pt x="471" y="230"/>
                    </a:lnTo>
                    <a:lnTo>
                      <a:pt x="463" y="229"/>
                    </a:lnTo>
                    <a:lnTo>
                      <a:pt x="454" y="227"/>
                    </a:lnTo>
                    <a:lnTo>
                      <a:pt x="447" y="226"/>
                    </a:lnTo>
                    <a:lnTo>
                      <a:pt x="438" y="226"/>
                    </a:lnTo>
                    <a:lnTo>
                      <a:pt x="431" y="226"/>
                    </a:lnTo>
                    <a:lnTo>
                      <a:pt x="425" y="229"/>
                    </a:lnTo>
                    <a:lnTo>
                      <a:pt x="420" y="230"/>
                    </a:lnTo>
                    <a:lnTo>
                      <a:pt x="414" y="232"/>
                    </a:lnTo>
                    <a:lnTo>
                      <a:pt x="409" y="235"/>
                    </a:lnTo>
                    <a:lnTo>
                      <a:pt x="403" y="237"/>
                    </a:lnTo>
                    <a:lnTo>
                      <a:pt x="398" y="240"/>
                    </a:lnTo>
                    <a:lnTo>
                      <a:pt x="393" y="242"/>
                    </a:lnTo>
                    <a:lnTo>
                      <a:pt x="388" y="246"/>
                    </a:lnTo>
                    <a:lnTo>
                      <a:pt x="388" y="246"/>
                    </a:lnTo>
                    <a:lnTo>
                      <a:pt x="388" y="247"/>
                    </a:lnTo>
                    <a:lnTo>
                      <a:pt x="388" y="247"/>
                    </a:lnTo>
                    <a:lnTo>
                      <a:pt x="389" y="248"/>
                    </a:lnTo>
                    <a:lnTo>
                      <a:pt x="394" y="248"/>
                    </a:lnTo>
                    <a:lnTo>
                      <a:pt x="399" y="247"/>
                    </a:lnTo>
                    <a:lnTo>
                      <a:pt x="404" y="247"/>
                    </a:lnTo>
                    <a:lnTo>
                      <a:pt x="409" y="245"/>
                    </a:lnTo>
                    <a:lnTo>
                      <a:pt x="414" y="243"/>
                    </a:lnTo>
                    <a:lnTo>
                      <a:pt x="419" y="242"/>
                    </a:lnTo>
                    <a:lnTo>
                      <a:pt x="424" y="240"/>
                    </a:lnTo>
                    <a:lnTo>
                      <a:pt x="429" y="238"/>
                    </a:lnTo>
                    <a:lnTo>
                      <a:pt x="436" y="238"/>
                    </a:lnTo>
                    <a:lnTo>
                      <a:pt x="446" y="238"/>
                    </a:lnTo>
                    <a:lnTo>
                      <a:pt x="454" y="238"/>
                    </a:lnTo>
                    <a:lnTo>
                      <a:pt x="461" y="241"/>
                    </a:lnTo>
                    <a:lnTo>
                      <a:pt x="446" y="247"/>
                    </a:lnTo>
                    <a:lnTo>
                      <a:pt x="446" y="252"/>
                    </a:lnTo>
                    <a:lnTo>
                      <a:pt x="442" y="253"/>
                    </a:lnTo>
                    <a:lnTo>
                      <a:pt x="436" y="253"/>
                    </a:lnTo>
                    <a:lnTo>
                      <a:pt x="431" y="253"/>
                    </a:lnTo>
                    <a:lnTo>
                      <a:pt x="426" y="254"/>
                    </a:lnTo>
                    <a:lnTo>
                      <a:pt x="420" y="256"/>
                    </a:lnTo>
                    <a:lnTo>
                      <a:pt x="415" y="257"/>
                    </a:lnTo>
                    <a:lnTo>
                      <a:pt x="409" y="258"/>
                    </a:lnTo>
                    <a:lnTo>
                      <a:pt x="403" y="259"/>
                    </a:lnTo>
                    <a:lnTo>
                      <a:pt x="398" y="262"/>
                    </a:lnTo>
                    <a:lnTo>
                      <a:pt x="393" y="264"/>
                    </a:lnTo>
                    <a:lnTo>
                      <a:pt x="389" y="268"/>
                    </a:lnTo>
                    <a:lnTo>
                      <a:pt x="391" y="270"/>
                    </a:lnTo>
                    <a:lnTo>
                      <a:pt x="414" y="273"/>
                    </a:lnTo>
                    <a:lnTo>
                      <a:pt x="414" y="274"/>
                    </a:lnTo>
                    <a:lnTo>
                      <a:pt x="414" y="274"/>
                    </a:lnTo>
                    <a:lnTo>
                      <a:pt x="414" y="275"/>
                    </a:lnTo>
                    <a:lnTo>
                      <a:pt x="413" y="276"/>
                    </a:lnTo>
                    <a:lnTo>
                      <a:pt x="371" y="287"/>
                    </a:lnTo>
                    <a:lnTo>
                      <a:pt x="366" y="289"/>
                    </a:lnTo>
                    <a:lnTo>
                      <a:pt x="360" y="291"/>
                    </a:lnTo>
                    <a:lnTo>
                      <a:pt x="356" y="295"/>
                    </a:lnTo>
                    <a:lnTo>
                      <a:pt x="353" y="300"/>
                    </a:lnTo>
                    <a:lnTo>
                      <a:pt x="353" y="301"/>
                    </a:lnTo>
                    <a:lnTo>
                      <a:pt x="354" y="302"/>
                    </a:lnTo>
                    <a:lnTo>
                      <a:pt x="356" y="303"/>
                    </a:lnTo>
                    <a:lnTo>
                      <a:pt x="358" y="303"/>
                    </a:lnTo>
                    <a:lnTo>
                      <a:pt x="364" y="302"/>
                    </a:lnTo>
                    <a:lnTo>
                      <a:pt x="369" y="300"/>
                    </a:lnTo>
                    <a:lnTo>
                      <a:pt x="375" y="298"/>
                    </a:lnTo>
                    <a:lnTo>
                      <a:pt x="380" y="300"/>
                    </a:lnTo>
                    <a:lnTo>
                      <a:pt x="371" y="306"/>
                    </a:lnTo>
                    <a:lnTo>
                      <a:pt x="369" y="309"/>
                    </a:lnTo>
                    <a:lnTo>
                      <a:pt x="364" y="313"/>
                    </a:lnTo>
                    <a:lnTo>
                      <a:pt x="359" y="318"/>
                    </a:lnTo>
                    <a:lnTo>
                      <a:pt x="356" y="323"/>
                    </a:lnTo>
                    <a:lnTo>
                      <a:pt x="364" y="323"/>
                    </a:lnTo>
                    <a:lnTo>
                      <a:pt x="370" y="320"/>
                    </a:lnTo>
                    <a:lnTo>
                      <a:pt x="376" y="317"/>
                    </a:lnTo>
                    <a:lnTo>
                      <a:pt x="382" y="315"/>
                    </a:lnTo>
                    <a:lnTo>
                      <a:pt x="376" y="324"/>
                    </a:lnTo>
                    <a:lnTo>
                      <a:pt x="371" y="334"/>
                    </a:lnTo>
                    <a:lnTo>
                      <a:pt x="366" y="344"/>
                    </a:lnTo>
                    <a:lnTo>
                      <a:pt x="363" y="353"/>
                    </a:lnTo>
                    <a:lnTo>
                      <a:pt x="355" y="358"/>
                    </a:lnTo>
                    <a:lnTo>
                      <a:pt x="347" y="363"/>
                    </a:lnTo>
                    <a:lnTo>
                      <a:pt x="338" y="368"/>
                    </a:lnTo>
                    <a:lnTo>
                      <a:pt x="330" y="372"/>
                    </a:lnTo>
                    <a:lnTo>
                      <a:pt x="331" y="363"/>
                    </a:lnTo>
                    <a:lnTo>
                      <a:pt x="332" y="355"/>
                    </a:lnTo>
                    <a:lnTo>
                      <a:pt x="333" y="346"/>
                    </a:lnTo>
                    <a:lnTo>
                      <a:pt x="332" y="337"/>
                    </a:lnTo>
                    <a:lnTo>
                      <a:pt x="328" y="330"/>
                    </a:lnTo>
                    <a:lnTo>
                      <a:pt x="327" y="322"/>
                    </a:lnTo>
                    <a:lnTo>
                      <a:pt x="326" y="314"/>
                    </a:lnTo>
                    <a:lnTo>
                      <a:pt x="323" y="306"/>
                    </a:lnTo>
                    <a:lnTo>
                      <a:pt x="326" y="298"/>
                    </a:lnTo>
                    <a:lnTo>
                      <a:pt x="330" y="292"/>
                    </a:lnTo>
                    <a:lnTo>
                      <a:pt x="334" y="286"/>
                    </a:lnTo>
                    <a:lnTo>
                      <a:pt x="339" y="280"/>
                    </a:lnTo>
                    <a:lnTo>
                      <a:pt x="345" y="275"/>
                    </a:lnTo>
                    <a:lnTo>
                      <a:pt x="352" y="270"/>
                    </a:lnTo>
                    <a:lnTo>
                      <a:pt x="358" y="264"/>
                    </a:lnTo>
                    <a:lnTo>
                      <a:pt x="363" y="258"/>
                    </a:lnTo>
                    <a:lnTo>
                      <a:pt x="366" y="262"/>
                    </a:lnTo>
                    <a:lnTo>
                      <a:pt x="369" y="267"/>
                    </a:lnTo>
                    <a:lnTo>
                      <a:pt x="370" y="270"/>
                    </a:lnTo>
                    <a:lnTo>
                      <a:pt x="374" y="273"/>
                    </a:lnTo>
                    <a:lnTo>
                      <a:pt x="374" y="238"/>
                    </a:lnTo>
                    <a:lnTo>
                      <a:pt x="374" y="229"/>
                    </a:lnTo>
                    <a:lnTo>
                      <a:pt x="374" y="218"/>
                    </a:lnTo>
                    <a:lnTo>
                      <a:pt x="375" y="207"/>
                    </a:lnTo>
                    <a:lnTo>
                      <a:pt x="374" y="196"/>
                    </a:lnTo>
                    <a:lnTo>
                      <a:pt x="370" y="196"/>
                    </a:lnTo>
                    <a:lnTo>
                      <a:pt x="375" y="191"/>
                    </a:lnTo>
                    <a:lnTo>
                      <a:pt x="381" y="185"/>
                    </a:lnTo>
                    <a:lnTo>
                      <a:pt x="387" y="180"/>
                    </a:lnTo>
                    <a:lnTo>
                      <a:pt x="393" y="174"/>
                    </a:lnTo>
                    <a:lnTo>
                      <a:pt x="402" y="153"/>
                    </a:lnTo>
                    <a:lnTo>
                      <a:pt x="399" y="150"/>
                    </a:lnTo>
                    <a:lnTo>
                      <a:pt x="398" y="148"/>
                    </a:lnTo>
                    <a:lnTo>
                      <a:pt x="397" y="145"/>
                    </a:lnTo>
                    <a:lnTo>
                      <a:pt x="394" y="143"/>
                    </a:lnTo>
                    <a:lnTo>
                      <a:pt x="397" y="134"/>
                    </a:lnTo>
                    <a:lnTo>
                      <a:pt x="400" y="126"/>
                    </a:lnTo>
                    <a:lnTo>
                      <a:pt x="405" y="117"/>
                    </a:lnTo>
                    <a:lnTo>
                      <a:pt x="410" y="110"/>
                    </a:lnTo>
                    <a:lnTo>
                      <a:pt x="419" y="101"/>
                    </a:lnTo>
                    <a:lnTo>
                      <a:pt x="426" y="94"/>
                    </a:lnTo>
                    <a:lnTo>
                      <a:pt x="435" y="86"/>
                    </a:lnTo>
                    <a:lnTo>
                      <a:pt x="444" y="78"/>
                    </a:lnTo>
                    <a:lnTo>
                      <a:pt x="454" y="72"/>
                    </a:lnTo>
                    <a:lnTo>
                      <a:pt x="464" y="66"/>
                    </a:lnTo>
                    <a:lnTo>
                      <a:pt x="474" y="61"/>
                    </a:lnTo>
                    <a:lnTo>
                      <a:pt x="485" y="57"/>
                    </a:lnTo>
                    <a:lnTo>
                      <a:pt x="486" y="51"/>
                    </a:lnTo>
                    <a:lnTo>
                      <a:pt x="481" y="51"/>
                    </a:lnTo>
                    <a:lnTo>
                      <a:pt x="475" y="53"/>
                    </a:lnTo>
                    <a:lnTo>
                      <a:pt x="470" y="54"/>
                    </a:lnTo>
                    <a:lnTo>
                      <a:pt x="465" y="55"/>
                    </a:lnTo>
                    <a:lnTo>
                      <a:pt x="461" y="57"/>
                    </a:lnTo>
                    <a:lnTo>
                      <a:pt x="457" y="60"/>
                    </a:lnTo>
                    <a:lnTo>
                      <a:pt x="452" y="61"/>
                    </a:lnTo>
                    <a:lnTo>
                      <a:pt x="448" y="64"/>
                    </a:lnTo>
                    <a:lnTo>
                      <a:pt x="440" y="70"/>
                    </a:lnTo>
                    <a:lnTo>
                      <a:pt x="431" y="76"/>
                    </a:lnTo>
                    <a:lnTo>
                      <a:pt x="422" y="82"/>
                    </a:lnTo>
                    <a:lnTo>
                      <a:pt x="415" y="88"/>
                    </a:lnTo>
                    <a:lnTo>
                      <a:pt x="407" y="95"/>
                    </a:lnTo>
                    <a:lnTo>
                      <a:pt x="399" y="104"/>
                    </a:lnTo>
                    <a:lnTo>
                      <a:pt x="393" y="111"/>
                    </a:lnTo>
                    <a:lnTo>
                      <a:pt x="388" y="121"/>
                    </a:lnTo>
                    <a:lnTo>
                      <a:pt x="383" y="131"/>
                    </a:lnTo>
                    <a:lnTo>
                      <a:pt x="380" y="142"/>
                    </a:lnTo>
                    <a:lnTo>
                      <a:pt x="375" y="152"/>
                    </a:lnTo>
                    <a:lnTo>
                      <a:pt x="374" y="163"/>
                    </a:lnTo>
                    <a:lnTo>
                      <a:pt x="382" y="163"/>
                    </a:lnTo>
                    <a:lnTo>
                      <a:pt x="382" y="164"/>
                    </a:lnTo>
                    <a:lnTo>
                      <a:pt x="381" y="164"/>
                    </a:lnTo>
                    <a:lnTo>
                      <a:pt x="381" y="165"/>
                    </a:lnTo>
                    <a:lnTo>
                      <a:pt x="380" y="166"/>
                    </a:lnTo>
                    <a:lnTo>
                      <a:pt x="375" y="172"/>
                    </a:lnTo>
                    <a:lnTo>
                      <a:pt x="371" y="180"/>
                    </a:lnTo>
                    <a:lnTo>
                      <a:pt x="367" y="187"/>
                    </a:lnTo>
                    <a:lnTo>
                      <a:pt x="366" y="193"/>
                    </a:lnTo>
                    <a:lnTo>
                      <a:pt x="367" y="193"/>
                    </a:lnTo>
                    <a:lnTo>
                      <a:pt x="369" y="194"/>
                    </a:lnTo>
                    <a:lnTo>
                      <a:pt x="369" y="197"/>
                    </a:lnTo>
                    <a:lnTo>
                      <a:pt x="371" y="197"/>
                    </a:lnTo>
                    <a:lnTo>
                      <a:pt x="366" y="205"/>
                    </a:lnTo>
                    <a:lnTo>
                      <a:pt x="364" y="215"/>
                    </a:lnTo>
                    <a:lnTo>
                      <a:pt x="363" y="226"/>
                    </a:lnTo>
                    <a:lnTo>
                      <a:pt x="361" y="236"/>
                    </a:lnTo>
                    <a:lnTo>
                      <a:pt x="355" y="243"/>
                    </a:lnTo>
                    <a:lnTo>
                      <a:pt x="350" y="249"/>
                    </a:lnTo>
                    <a:lnTo>
                      <a:pt x="344" y="257"/>
                    </a:lnTo>
                    <a:lnTo>
                      <a:pt x="338" y="263"/>
                    </a:lnTo>
                    <a:lnTo>
                      <a:pt x="332" y="270"/>
                    </a:lnTo>
                    <a:lnTo>
                      <a:pt x="326" y="276"/>
                    </a:lnTo>
                    <a:lnTo>
                      <a:pt x="320" y="284"/>
                    </a:lnTo>
                    <a:lnTo>
                      <a:pt x="315" y="291"/>
                    </a:lnTo>
                    <a:lnTo>
                      <a:pt x="311" y="303"/>
                    </a:lnTo>
                    <a:lnTo>
                      <a:pt x="310" y="315"/>
                    </a:lnTo>
                    <a:lnTo>
                      <a:pt x="310" y="329"/>
                    </a:lnTo>
                    <a:lnTo>
                      <a:pt x="314" y="341"/>
                    </a:lnTo>
                    <a:lnTo>
                      <a:pt x="317" y="350"/>
                    </a:lnTo>
                    <a:lnTo>
                      <a:pt x="319" y="358"/>
                    </a:lnTo>
                    <a:lnTo>
                      <a:pt x="319" y="368"/>
                    </a:lnTo>
                    <a:lnTo>
                      <a:pt x="322" y="377"/>
                    </a:lnTo>
                    <a:lnTo>
                      <a:pt x="316" y="382"/>
                    </a:lnTo>
                    <a:lnTo>
                      <a:pt x="309" y="385"/>
                    </a:lnTo>
                    <a:lnTo>
                      <a:pt x="301" y="390"/>
                    </a:lnTo>
                    <a:lnTo>
                      <a:pt x="295" y="395"/>
                    </a:lnTo>
                    <a:lnTo>
                      <a:pt x="283" y="406"/>
                    </a:lnTo>
                    <a:lnTo>
                      <a:pt x="271" y="417"/>
                    </a:lnTo>
                    <a:lnTo>
                      <a:pt x="257" y="427"/>
                    </a:lnTo>
                    <a:lnTo>
                      <a:pt x="244" y="438"/>
                    </a:lnTo>
                    <a:lnTo>
                      <a:pt x="232" y="449"/>
                    </a:lnTo>
                    <a:lnTo>
                      <a:pt x="220" y="461"/>
                    </a:lnTo>
                    <a:lnTo>
                      <a:pt x="207" y="472"/>
                    </a:lnTo>
                    <a:lnTo>
                      <a:pt x="196" y="485"/>
                    </a:lnTo>
                    <a:lnTo>
                      <a:pt x="195" y="489"/>
                    </a:lnTo>
                    <a:lnTo>
                      <a:pt x="193" y="492"/>
                    </a:lnTo>
                    <a:lnTo>
                      <a:pt x="190" y="494"/>
                    </a:lnTo>
                    <a:lnTo>
                      <a:pt x="189" y="498"/>
                    </a:lnTo>
                    <a:lnTo>
                      <a:pt x="177" y="516"/>
                    </a:lnTo>
                    <a:lnTo>
                      <a:pt x="167" y="536"/>
                    </a:lnTo>
                    <a:lnTo>
                      <a:pt x="158" y="555"/>
                    </a:lnTo>
                    <a:lnTo>
                      <a:pt x="151" y="576"/>
                    </a:lnTo>
                    <a:lnTo>
                      <a:pt x="144" y="597"/>
                    </a:lnTo>
                    <a:lnTo>
                      <a:pt x="136" y="618"/>
                    </a:lnTo>
                    <a:lnTo>
                      <a:pt x="129" y="638"/>
                    </a:lnTo>
                    <a:lnTo>
                      <a:pt x="121" y="658"/>
                    </a:lnTo>
                    <a:lnTo>
                      <a:pt x="112" y="682"/>
                    </a:lnTo>
                    <a:lnTo>
                      <a:pt x="103" y="708"/>
                    </a:lnTo>
                    <a:lnTo>
                      <a:pt x="95" y="733"/>
                    </a:lnTo>
                    <a:lnTo>
                      <a:pt x="86" y="758"/>
                    </a:lnTo>
                    <a:lnTo>
                      <a:pt x="80" y="783"/>
                    </a:lnTo>
                    <a:lnTo>
                      <a:pt x="74" y="808"/>
                    </a:lnTo>
                    <a:lnTo>
                      <a:pt x="72" y="834"/>
                    </a:lnTo>
                    <a:lnTo>
                      <a:pt x="72" y="860"/>
                    </a:lnTo>
                    <a:lnTo>
                      <a:pt x="73" y="861"/>
                    </a:lnTo>
                    <a:lnTo>
                      <a:pt x="75" y="862"/>
                    </a:lnTo>
                    <a:lnTo>
                      <a:pt x="78" y="862"/>
                    </a:lnTo>
                    <a:lnTo>
                      <a:pt x="80" y="861"/>
                    </a:lnTo>
                    <a:lnTo>
                      <a:pt x="84" y="848"/>
                    </a:lnTo>
                    <a:lnTo>
                      <a:pt x="89" y="834"/>
                    </a:lnTo>
                    <a:lnTo>
                      <a:pt x="94" y="821"/>
                    </a:lnTo>
                    <a:lnTo>
                      <a:pt x="97" y="806"/>
                    </a:lnTo>
                    <a:lnTo>
                      <a:pt x="106" y="768"/>
                    </a:lnTo>
                    <a:lnTo>
                      <a:pt x="116" y="730"/>
                    </a:lnTo>
                    <a:lnTo>
                      <a:pt x="127" y="693"/>
                    </a:lnTo>
                    <a:lnTo>
                      <a:pt x="139" y="656"/>
                    </a:lnTo>
                    <a:lnTo>
                      <a:pt x="152" y="619"/>
                    </a:lnTo>
                    <a:lnTo>
                      <a:pt x="167" y="583"/>
                    </a:lnTo>
                    <a:lnTo>
                      <a:pt x="183" y="548"/>
                    </a:lnTo>
                    <a:lnTo>
                      <a:pt x="200" y="512"/>
                    </a:lnTo>
                    <a:lnTo>
                      <a:pt x="218" y="490"/>
                    </a:lnTo>
                    <a:lnTo>
                      <a:pt x="239" y="470"/>
                    </a:lnTo>
                    <a:lnTo>
                      <a:pt x="260" y="449"/>
                    </a:lnTo>
                    <a:lnTo>
                      <a:pt x="281" y="429"/>
                    </a:lnTo>
                    <a:lnTo>
                      <a:pt x="304" y="411"/>
                    </a:lnTo>
                    <a:lnTo>
                      <a:pt x="327" y="395"/>
                    </a:lnTo>
                    <a:lnTo>
                      <a:pt x="352" y="380"/>
                    </a:lnTo>
                    <a:lnTo>
                      <a:pt x="376" y="367"/>
                    </a:lnTo>
                    <a:lnTo>
                      <a:pt x="380" y="372"/>
                    </a:lnTo>
                    <a:lnTo>
                      <a:pt x="383" y="377"/>
                    </a:lnTo>
                    <a:lnTo>
                      <a:pt x="387" y="382"/>
                    </a:lnTo>
                    <a:lnTo>
                      <a:pt x="388" y="386"/>
                    </a:lnTo>
                    <a:lnTo>
                      <a:pt x="389" y="386"/>
                    </a:lnTo>
                    <a:lnTo>
                      <a:pt x="391" y="389"/>
                    </a:lnTo>
                    <a:lnTo>
                      <a:pt x="391" y="390"/>
                    </a:lnTo>
                    <a:lnTo>
                      <a:pt x="392" y="391"/>
                    </a:lnTo>
                    <a:lnTo>
                      <a:pt x="388" y="419"/>
                    </a:lnTo>
                    <a:lnTo>
                      <a:pt x="389" y="448"/>
                    </a:lnTo>
                    <a:lnTo>
                      <a:pt x="391" y="477"/>
                    </a:lnTo>
                    <a:lnTo>
                      <a:pt x="393" y="505"/>
                    </a:lnTo>
                    <a:lnTo>
                      <a:pt x="398" y="528"/>
                    </a:lnTo>
                    <a:lnTo>
                      <a:pt x="403" y="550"/>
                    </a:lnTo>
                    <a:lnTo>
                      <a:pt x="408" y="574"/>
                    </a:lnTo>
                    <a:lnTo>
                      <a:pt x="414" y="596"/>
                    </a:lnTo>
                    <a:lnTo>
                      <a:pt x="420" y="619"/>
                    </a:lnTo>
                    <a:lnTo>
                      <a:pt x="425" y="641"/>
                    </a:lnTo>
                    <a:lnTo>
                      <a:pt x="431" y="663"/>
                    </a:lnTo>
                    <a:lnTo>
                      <a:pt x="437" y="685"/>
                    </a:lnTo>
                    <a:lnTo>
                      <a:pt x="438" y="689"/>
                    </a:lnTo>
                    <a:lnTo>
                      <a:pt x="440" y="692"/>
                    </a:lnTo>
                    <a:lnTo>
                      <a:pt x="440" y="696"/>
                    </a:lnTo>
                    <a:lnTo>
                      <a:pt x="438" y="700"/>
                    </a:lnTo>
                    <a:lnTo>
                      <a:pt x="437" y="696"/>
                    </a:lnTo>
                    <a:lnTo>
                      <a:pt x="435" y="692"/>
                    </a:lnTo>
                    <a:lnTo>
                      <a:pt x="433" y="689"/>
                    </a:lnTo>
                    <a:lnTo>
                      <a:pt x="432" y="684"/>
                    </a:lnTo>
                    <a:lnTo>
                      <a:pt x="426" y="665"/>
                    </a:lnTo>
                    <a:lnTo>
                      <a:pt x="419" y="646"/>
                    </a:lnTo>
                    <a:lnTo>
                      <a:pt x="413" y="627"/>
                    </a:lnTo>
                    <a:lnTo>
                      <a:pt x="405" y="608"/>
                    </a:lnTo>
                    <a:lnTo>
                      <a:pt x="398" y="589"/>
                    </a:lnTo>
                    <a:lnTo>
                      <a:pt x="389" y="571"/>
                    </a:lnTo>
                    <a:lnTo>
                      <a:pt x="381" y="553"/>
                    </a:lnTo>
                    <a:lnTo>
                      <a:pt x="372" y="534"/>
                    </a:lnTo>
                    <a:lnTo>
                      <a:pt x="366" y="527"/>
                    </a:lnTo>
                    <a:lnTo>
                      <a:pt x="360" y="519"/>
                    </a:lnTo>
                    <a:lnTo>
                      <a:pt x="352" y="512"/>
                    </a:lnTo>
                    <a:lnTo>
                      <a:pt x="342" y="511"/>
                    </a:lnTo>
                    <a:lnTo>
                      <a:pt x="332" y="515"/>
                    </a:lnTo>
                    <a:lnTo>
                      <a:pt x="323" y="520"/>
                    </a:lnTo>
                    <a:lnTo>
                      <a:pt x="314" y="523"/>
                    </a:lnTo>
                    <a:lnTo>
                      <a:pt x="305" y="528"/>
                    </a:lnTo>
                    <a:lnTo>
                      <a:pt x="297" y="533"/>
                    </a:lnTo>
                    <a:lnTo>
                      <a:pt x="288" y="538"/>
                    </a:lnTo>
                    <a:lnTo>
                      <a:pt x="281" y="545"/>
                    </a:lnTo>
                    <a:lnTo>
                      <a:pt x="273" y="553"/>
                    </a:lnTo>
                    <a:lnTo>
                      <a:pt x="273" y="559"/>
                    </a:lnTo>
                    <a:lnTo>
                      <a:pt x="275" y="564"/>
                    </a:lnTo>
                    <a:lnTo>
                      <a:pt x="277" y="569"/>
                    </a:lnTo>
                    <a:lnTo>
                      <a:pt x="279" y="574"/>
                    </a:lnTo>
                    <a:lnTo>
                      <a:pt x="278" y="580"/>
                    </a:lnTo>
                    <a:lnTo>
                      <a:pt x="278" y="585"/>
                    </a:lnTo>
                    <a:lnTo>
                      <a:pt x="277" y="589"/>
                    </a:lnTo>
                    <a:lnTo>
                      <a:pt x="273" y="594"/>
                    </a:lnTo>
                    <a:lnTo>
                      <a:pt x="266" y="600"/>
                    </a:lnTo>
                    <a:lnTo>
                      <a:pt x="259" y="608"/>
                    </a:lnTo>
                    <a:lnTo>
                      <a:pt x="250" y="615"/>
                    </a:lnTo>
                    <a:lnTo>
                      <a:pt x="243" y="622"/>
                    </a:lnTo>
                    <a:lnTo>
                      <a:pt x="235" y="630"/>
                    </a:lnTo>
                    <a:lnTo>
                      <a:pt x="228" y="637"/>
                    </a:lnTo>
                    <a:lnTo>
                      <a:pt x="221" y="645"/>
                    </a:lnTo>
                    <a:lnTo>
                      <a:pt x="215" y="652"/>
                    </a:lnTo>
                    <a:lnTo>
                      <a:pt x="211" y="659"/>
                    </a:lnTo>
                    <a:lnTo>
                      <a:pt x="210" y="668"/>
                    </a:lnTo>
                    <a:lnTo>
                      <a:pt x="209" y="675"/>
                    </a:lnTo>
                    <a:lnTo>
                      <a:pt x="206" y="684"/>
                    </a:lnTo>
                    <a:lnTo>
                      <a:pt x="207" y="696"/>
                    </a:lnTo>
                    <a:lnTo>
                      <a:pt x="207" y="708"/>
                    </a:lnTo>
                    <a:lnTo>
                      <a:pt x="211" y="719"/>
                    </a:lnTo>
                    <a:lnTo>
                      <a:pt x="221" y="725"/>
                    </a:lnTo>
                    <a:lnTo>
                      <a:pt x="228" y="723"/>
                    </a:lnTo>
                    <a:lnTo>
                      <a:pt x="234" y="720"/>
                    </a:lnTo>
                    <a:lnTo>
                      <a:pt x="240" y="718"/>
                    </a:lnTo>
                    <a:lnTo>
                      <a:pt x="245" y="713"/>
                    </a:lnTo>
                    <a:lnTo>
                      <a:pt x="251" y="711"/>
                    </a:lnTo>
                    <a:lnTo>
                      <a:pt x="257" y="707"/>
                    </a:lnTo>
                    <a:lnTo>
                      <a:pt x="264" y="703"/>
                    </a:lnTo>
                    <a:lnTo>
                      <a:pt x="268" y="698"/>
                    </a:lnTo>
                    <a:lnTo>
                      <a:pt x="275" y="695"/>
                    </a:lnTo>
                    <a:lnTo>
                      <a:pt x="281" y="692"/>
                    </a:lnTo>
                    <a:lnTo>
                      <a:pt x="287" y="691"/>
                    </a:lnTo>
                    <a:lnTo>
                      <a:pt x="294" y="691"/>
                    </a:lnTo>
                    <a:lnTo>
                      <a:pt x="290" y="697"/>
                    </a:lnTo>
                    <a:lnTo>
                      <a:pt x="286" y="702"/>
                    </a:lnTo>
                    <a:lnTo>
                      <a:pt x="278" y="707"/>
                    </a:lnTo>
                    <a:lnTo>
                      <a:pt x="273" y="712"/>
                    </a:lnTo>
                    <a:lnTo>
                      <a:pt x="270" y="718"/>
                    </a:lnTo>
                    <a:lnTo>
                      <a:pt x="264" y="724"/>
                    </a:lnTo>
                    <a:lnTo>
                      <a:pt x="257" y="729"/>
                    </a:lnTo>
                    <a:lnTo>
                      <a:pt x="254" y="736"/>
                    </a:lnTo>
                    <a:lnTo>
                      <a:pt x="253" y="741"/>
                    </a:lnTo>
                    <a:lnTo>
                      <a:pt x="253" y="747"/>
                    </a:lnTo>
                    <a:lnTo>
                      <a:pt x="253" y="755"/>
                    </a:lnTo>
                    <a:lnTo>
                      <a:pt x="250" y="759"/>
                    </a:lnTo>
                    <a:lnTo>
                      <a:pt x="245" y="764"/>
                    </a:lnTo>
                    <a:lnTo>
                      <a:pt x="239" y="769"/>
                    </a:lnTo>
                    <a:lnTo>
                      <a:pt x="233" y="774"/>
                    </a:lnTo>
                    <a:lnTo>
                      <a:pt x="227" y="778"/>
                    </a:lnTo>
                    <a:lnTo>
                      <a:pt x="221" y="781"/>
                    </a:lnTo>
                    <a:lnTo>
                      <a:pt x="213" y="785"/>
                    </a:lnTo>
                    <a:lnTo>
                      <a:pt x="207" y="788"/>
                    </a:lnTo>
                    <a:lnTo>
                      <a:pt x="200" y="791"/>
                    </a:lnTo>
                    <a:lnTo>
                      <a:pt x="190" y="799"/>
                    </a:lnTo>
                    <a:lnTo>
                      <a:pt x="182" y="806"/>
                    </a:lnTo>
                    <a:lnTo>
                      <a:pt x="173" y="815"/>
                    </a:lnTo>
                    <a:lnTo>
                      <a:pt x="167" y="824"/>
                    </a:lnTo>
                    <a:lnTo>
                      <a:pt x="167" y="826"/>
                    </a:lnTo>
                    <a:lnTo>
                      <a:pt x="167" y="826"/>
                    </a:lnTo>
                    <a:lnTo>
                      <a:pt x="168" y="827"/>
                    </a:lnTo>
                    <a:lnTo>
                      <a:pt x="169" y="828"/>
                    </a:lnTo>
                    <a:lnTo>
                      <a:pt x="177" y="826"/>
                    </a:lnTo>
                    <a:lnTo>
                      <a:pt x="184" y="822"/>
                    </a:lnTo>
                    <a:lnTo>
                      <a:pt x="191" y="818"/>
                    </a:lnTo>
                    <a:lnTo>
                      <a:pt x="199" y="813"/>
                    </a:lnTo>
                    <a:lnTo>
                      <a:pt x="205" y="808"/>
                    </a:lnTo>
                    <a:lnTo>
                      <a:pt x="212" y="805"/>
                    </a:lnTo>
                    <a:lnTo>
                      <a:pt x="220" y="801"/>
                    </a:lnTo>
                    <a:lnTo>
                      <a:pt x="227" y="799"/>
                    </a:lnTo>
                    <a:lnTo>
                      <a:pt x="227" y="800"/>
                    </a:lnTo>
                    <a:lnTo>
                      <a:pt x="221" y="807"/>
                    </a:lnTo>
                    <a:lnTo>
                      <a:pt x="215" y="815"/>
                    </a:lnTo>
                    <a:lnTo>
                      <a:pt x="207" y="822"/>
                    </a:lnTo>
                    <a:lnTo>
                      <a:pt x="199" y="829"/>
                    </a:lnTo>
                    <a:lnTo>
                      <a:pt x="191" y="834"/>
                    </a:lnTo>
                    <a:lnTo>
                      <a:pt x="183" y="839"/>
                    </a:lnTo>
                    <a:lnTo>
                      <a:pt x="176" y="844"/>
                    </a:lnTo>
                    <a:lnTo>
                      <a:pt x="168" y="849"/>
                    </a:lnTo>
                    <a:lnTo>
                      <a:pt x="162" y="855"/>
                    </a:lnTo>
                    <a:lnTo>
                      <a:pt x="157" y="862"/>
                    </a:lnTo>
                    <a:lnTo>
                      <a:pt x="154" y="870"/>
                    </a:lnTo>
                    <a:lnTo>
                      <a:pt x="151" y="878"/>
                    </a:lnTo>
                    <a:lnTo>
                      <a:pt x="152" y="882"/>
                    </a:lnTo>
                    <a:lnTo>
                      <a:pt x="156" y="884"/>
                    </a:lnTo>
                    <a:lnTo>
                      <a:pt x="158" y="887"/>
                    </a:lnTo>
                    <a:lnTo>
                      <a:pt x="163" y="887"/>
                    </a:lnTo>
                    <a:lnTo>
                      <a:pt x="171" y="884"/>
                    </a:lnTo>
                    <a:lnTo>
                      <a:pt x="177" y="881"/>
                    </a:lnTo>
                    <a:lnTo>
                      <a:pt x="183" y="876"/>
                    </a:lnTo>
                    <a:lnTo>
                      <a:pt x="189" y="871"/>
                    </a:lnTo>
                    <a:lnTo>
                      <a:pt x="194" y="866"/>
                    </a:lnTo>
                    <a:lnTo>
                      <a:pt x="199" y="861"/>
                    </a:lnTo>
                    <a:lnTo>
                      <a:pt x="204" y="856"/>
                    </a:lnTo>
                    <a:lnTo>
                      <a:pt x="210" y="852"/>
                    </a:lnTo>
                    <a:lnTo>
                      <a:pt x="211" y="856"/>
                    </a:lnTo>
                    <a:lnTo>
                      <a:pt x="211" y="860"/>
                    </a:lnTo>
                    <a:lnTo>
                      <a:pt x="210" y="863"/>
                    </a:lnTo>
                    <a:lnTo>
                      <a:pt x="209" y="867"/>
                    </a:lnTo>
                    <a:lnTo>
                      <a:pt x="209" y="873"/>
                    </a:lnTo>
                    <a:lnTo>
                      <a:pt x="206" y="878"/>
                    </a:lnTo>
                    <a:lnTo>
                      <a:pt x="204" y="884"/>
                    </a:lnTo>
                    <a:lnTo>
                      <a:pt x="204" y="890"/>
                    </a:lnTo>
                    <a:lnTo>
                      <a:pt x="207" y="890"/>
                    </a:lnTo>
                    <a:lnTo>
                      <a:pt x="212" y="888"/>
                    </a:lnTo>
                    <a:lnTo>
                      <a:pt x="216" y="887"/>
                    </a:lnTo>
                    <a:lnTo>
                      <a:pt x="220" y="885"/>
                    </a:lnTo>
                    <a:lnTo>
                      <a:pt x="223" y="895"/>
                    </a:lnTo>
                    <a:lnTo>
                      <a:pt x="227" y="906"/>
                    </a:lnTo>
                    <a:lnTo>
                      <a:pt x="229" y="917"/>
                    </a:lnTo>
                    <a:lnTo>
                      <a:pt x="229" y="928"/>
                    </a:lnTo>
                    <a:lnTo>
                      <a:pt x="226" y="933"/>
                    </a:lnTo>
                    <a:lnTo>
                      <a:pt x="220" y="934"/>
                    </a:lnTo>
                    <a:lnTo>
                      <a:pt x="213" y="937"/>
                    </a:lnTo>
                    <a:lnTo>
                      <a:pt x="207" y="940"/>
                    </a:lnTo>
                    <a:lnTo>
                      <a:pt x="211" y="971"/>
                    </a:lnTo>
                    <a:lnTo>
                      <a:pt x="222" y="999"/>
                    </a:lnTo>
                    <a:lnTo>
                      <a:pt x="235" y="1026"/>
                    </a:lnTo>
                    <a:lnTo>
                      <a:pt x="254" y="1052"/>
                    </a:lnTo>
                    <a:lnTo>
                      <a:pt x="272" y="1077"/>
                    </a:lnTo>
                    <a:lnTo>
                      <a:pt x="290" y="1103"/>
                    </a:lnTo>
                    <a:lnTo>
                      <a:pt x="306" y="1130"/>
                    </a:lnTo>
                    <a:lnTo>
                      <a:pt x="319" y="1158"/>
                    </a:lnTo>
                    <a:lnTo>
                      <a:pt x="312" y="1159"/>
                    </a:lnTo>
                    <a:lnTo>
                      <a:pt x="297" y="1142"/>
                    </a:lnTo>
                    <a:lnTo>
                      <a:pt x="281" y="1126"/>
                    </a:lnTo>
                    <a:lnTo>
                      <a:pt x="265" y="1109"/>
                    </a:lnTo>
                    <a:lnTo>
                      <a:pt x="249" y="1092"/>
                    </a:lnTo>
                    <a:lnTo>
                      <a:pt x="234" y="1075"/>
                    </a:lnTo>
                    <a:lnTo>
                      <a:pt x="220" y="1057"/>
                    </a:lnTo>
                    <a:lnTo>
                      <a:pt x="206" y="1040"/>
                    </a:lnTo>
                    <a:lnTo>
                      <a:pt x="191" y="1021"/>
                    </a:lnTo>
                    <a:lnTo>
                      <a:pt x="178" y="1004"/>
                    </a:lnTo>
                    <a:lnTo>
                      <a:pt x="165" y="986"/>
                    </a:lnTo>
                    <a:lnTo>
                      <a:pt x="151" y="967"/>
                    </a:lnTo>
                    <a:lnTo>
                      <a:pt x="138" y="949"/>
                    </a:lnTo>
                    <a:lnTo>
                      <a:pt x="125" y="931"/>
                    </a:lnTo>
                    <a:lnTo>
                      <a:pt x="112" y="911"/>
                    </a:lnTo>
                    <a:lnTo>
                      <a:pt x="100" y="893"/>
                    </a:lnTo>
                    <a:lnTo>
                      <a:pt x="88" y="873"/>
                    </a:lnTo>
                    <a:lnTo>
                      <a:pt x="85" y="873"/>
                    </a:lnTo>
                    <a:lnTo>
                      <a:pt x="83" y="873"/>
                    </a:lnTo>
                    <a:lnTo>
                      <a:pt x="81" y="874"/>
                    </a:lnTo>
                    <a:lnTo>
                      <a:pt x="79" y="876"/>
                    </a:lnTo>
                    <a:lnTo>
                      <a:pt x="80" y="883"/>
                    </a:lnTo>
                    <a:lnTo>
                      <a:pt x="83" y="890"/>
                    </a:lnTo>
                    <a:lnTo>
                      <a:pt x="85" y="898"/>
                    </a:lnTo>
                    <a:lnTo>
                      <a:pt x="88" y="905"/>
                    </a:lnTo>
                    <a:lnTo>
                      <a:pt x="97" y="922"/>
                    </a:lnTo>
                    <a:lnTo>
                      <a:pt x="107" y="938"/>
                    </a:lnTo>
                    <a:lnTo>
                      <a:pt x="118" y="954"/>
                    </a:lnTo>
                    <a:lnTo>
                      <a:pt x="129" y="969"/>
                    </a:lnTo>
                    <a:lnTo>
                      <a:pt x="141" y="985"/>
                    </a:lnTo>
                    <a:lnTo>
                      <a:pt x="154" y="999"/>
                    </a:lnTo>
                    <a:lnTo>
                      <a:pt x="165" y="1015"/>
                    </a:lnTo>
                    <a:lnTo>
                      <a:pt x="177" y="1031"/>
                    </a:lnTo>
                    <a:lnTo>
                      <a:pt x="155" y="1068"/>
                    </a:lnTo>
                    <a:lnTo>
                      <a:pt x="133" y="1106"/>
                    </a:lnTo>
                    <a:lnTo>
                      <a:pt x="112" y="1142"/>
                    </a:lnTo>
                    <a:lnTo>
                      <a:pt x="91" y="1180"/>
                    </a:lnTo>
                    <a:lnTo>
                      <a:pt x="69" y="1217"/>
                    </a:lnTo>
                    <a:lnTo>
                      <a:pt x="47" y="1254"/>
                    </a:lnTo>
                    <a:lnTo>
                      <a:pt x="25" y="1290"/>
                    </a:lnTo>
                    <a:lnTo>
                      <a:pt x="2" y="1326"/>
                    </a:lnTo>
                    <a:lnTo>
                      <a:pt x="0" y="1328"/>
                    </a:lnTo>
                    <a:lnTo>
                      <a:pt x="0" y="1329"/>
                    </a:lnTo>
                    <a:lnTo>
                      <a:pt x="0" y="1332"/>
                    </a:lnTo>
                    <a:lnTo>
                      <a:pt x="2" y="1334"/>
                    </a:lnTo>
                    <a:lnTo>
                      <a:pt x="3" y="1334"/>
                    </a:lnTo>
                    <a:lnTo>
                      <a:pt x="6" y="1334"/>
                    </a:lnTo>
                    <a:lnTo>
                      <a:pt x="7" y="1334"/>
                    </a:lnTo>
                    <a:lnTo>
                      <a:pt x="8" y="1333"/>
                    </a:lnTo>
                    <a:lnTo>
                      <a:pt x="33" y="1299"/>
                    </a:lnTo>
                    <a:lnTo>
                      <a:pt x="56" y="1263"/>
                    </a:lnTo>
                    <a:lnTo>
                      <a:pt x="78" y="1228"/>
                    </a:lnTo>
                    <a:lnTo>
                      <a:pt x="100" y="1191"/>
                    </a:lnTo>
                    <a:lnTo>
                      <a:pt x="122" y="1155"/>
                    </a:lnTo>
                    <a:lnTo>
                      <a:pt x="144" y="1118"/>
                    </a:lnTo>
                    <a:lnTo>
                      <a:pt x="166" y="1082"/>
                    </a:lnTo>
                    <a:lnTo>
                      <a:pt x="189" y="1046"/>
                    </a:lnTo>
                    <a:lnTo>
                      <a:pt x="194" y="1052"/>
                    </a:lnTo>
                    <a:lnTo>
                      <a:pt x="199" y="1057"/>
                    </a:lnTo>
                    <a:lnTo>
                      <a:pt x="204" y="1063"/>
                    </a:lnTo>
                    <a:lnTo>
                      <a:pt x="209" y="1069"/>
                    </a:lnTo>
                    <a:lnTo>
                      <a:pt x="212" y="1075"/>
                    </a:lnTo>
                    <a:lnTo>
                      <a:pt x="217" y="1081"/>
                    </a:lnTo>
                    <a:lnTo>
                      <a:pt x="222" y="1087"/>
                    </a:lnTo>
                    <a:lnTo>
                      <a:pt x="227" y="1092"/>
                    </a:lnTo>
                    <a:lnTo>
                      <a:pt x="234" y="1102"/>
                    </a:lnTo>
                    <a:lnTo>
                      <a:pt x="243" y="1111"/>
                    </a:lnTo>
                    <a:lnTo>
                      <a:pt x="250" y="1119"/>
                    </a:lnTo>
                    <a:lnTo>
                      <a:pt x="259" y="1128"/>
                    </a:lnTo>
                    <a:lnTo>
                      <a:pt x="267" y="1136"/>
                    </a:lnTo>
                    <a:lnTo>
                      <a:pt x="275" y="1145"/>
                    </a:lnTo>
                    <a:lnTo>
                      <a:pt x="283" y="1155"/>
                    </a:lnTo>
                    <a:lnTo>
                      <a:pt x="292" y="1163"/>
                    </a:lnTo>
                    <a:lnTo>
                      <a:pt x="295" y="1166"/>
                    </a:lnTo>
                    <a:lnTo>
                      <a:pt x="298" y="1169"/>
                    </a:lnTo>
                    <a:lnTo>
                      <a:pt x="299" y="1172"/>
                    </a:lnTo>
                    <a:lnTo>
                      <a:pt x="303" y="1173"/>
                    </a:lnTo>
                    <a:lnTo>
                      <a:pt x="309" y="1179"/>
                    </a:lnTo>
                    <a:lnTo>
                      <a:pt x="315" y="1186"/>
                    </a:lnTo>
                    <a:lnTo>
                      <a:pt x="321" y="1194"/>
                    </a:lnTo>
                    <a:lnTo>
                      <a:pt x="327" y="1200"/>
                    </a:lnTo>
                    <a:lnTo>
                      <a:pt x="334" y="1207"/>
                    </a:lnTo>
                    <a:lnTo>
                      <a:pt x="342" y="1212"/>
                    </a:lnTo>
                    <a:lnTo>
                      <a:pt x="349" y="1214"/>
                    </a:lnTo>
                    <a:lnTo>
                      <a:pt x="359" y="1216"/>
                    </a:lnTo>
                    <a:lnTo>
                      <a:pt x="370" y="1212"/>
                    </a:lnTo>
                    <a:lnTo>
                      <a:pt x="378" y="1214"/>
                    </a:lnTo>
                    <a:lnTo>
                      <a:pt x="386" y="1221"/>
                    </a:lnTo>
                    <a:lnTo>
                      <a:pt x="391" y="1230"/>
                    </a:lnTo>
                    <a:lnTo>
                      <a:pt x="396" y="1236"/>
                    </a:lnTo>
                    <a:lnTo>
                      <a:pt x="400" y="1243"/>
                    </a:lnTo>
                    <a:lnTo>
                      <a:pt x="407" y="1248"/>
                    </a:lnTo>
                    <a:lnTo>
                      <a:pt x="413" y="1252"/>
                    </a:lnTo>
                    <a:lnTo>
                      <a:pt x="420" y="1257"/>
                    </a:lnTo>
                    <a:lnTo>
                      <a:pt x="426" y="1261"/>
                    </a:lnTo>
                    <a:lnTo>
                      <a:pt x="432" y="1266"/>
                    </a:lnTo>
                    <a:lnTo>
                      <a:pt x="438" y="1270"/>
                    </a:lnTo>
                    <a:lnTo>
                      <a:pt x="447" y="1273"/>
                    </a:lnTo>
                    <a:lnTo>
                      <a:pt x="455" y="1279"/>
                    </a:lnTo>
                    <a:lnTo>
                      <a:pt x="461" y="1287"/>
                    </a:lnTo>
                    <a:lnTo>
                      <a:pt x="468" y="1294"/>
                    </a:lnTo>
                    <a:lnTo>
                      <a:pt x="475" y="1301"/>
                    </a:lnTo>
                    <a:lnTo>
                      <a:pt x="482" y="1309"/>
                    </a:lnTo>
                    <a:lnTo>
                      <a:pt x="491" y="1312"/>
                    </a:lnTo>
                    <a:lnTo>
                      <a:pt x="501" y="1315"/>
                    </a:lnTo>
                    <a:lnTo>
                      <a:pt x="507" y="1316"/>
                    </a:lnTo>
                    <a:lnTo>
                      <a:pt x="514" y="1316"/>
                    </a:lnTo>
                    <a:lnTo>
                      <a:pt x="520" y="1314"/>
                    </a:lnTo>
                    <a:lnTo>
                      <a:pt x="524" y="1307"/>
                    </a:lnTo>
                    <a:lnTo>
                      <a:pt x="527" y="1307"/>
                    </a:lnTo>
                    <a:lnTo>
                      <a:pt x="532" y="1307"/>
                    </a:lnTo>
                    <a:lnTo>
                      <a:pt x="536" y="1305"/>
                    </a:lnTo>
                    <a:lnTo>
                      <a:pt x="540" y="1303"/>
                    </a:lnTo>
                    <a:lnTo>
                      <a:pt x="546" y="1305"/>
                    </a:lnTo>
                    <a:lnTo>
                      <a:pt x="551" y="1303"/>
                    </a:lnTo>
                    <a:lnTo>
                      <a:pt x="556" y="1296"/>
                    </a:lnTo>
                    <a:lnTo>
                      <a:pt x="562" y="1293"/>
                    </a:lnTo>
                    <a:lnTo>
                      <a:pt x="568" y="1298"/>
                    </a:lnTo>
                    <a:lnTo>
                      <a:pt x="574" y="1304"/>
                    </a:lnTo>
                    <a:lnTo>
                      <a:pt x="581" y="1309"/>
                    </a:lnTo>
                    <a:lnTo>
                      <a:pt x="587" y="1314"/>
                    </a:lnTo>
                    <a:lnTo>
                      <a:pt x="593" y="1317"/>
                    </a:lnTo>
                    <a:lnTo>
                      <a:pt x="601" y="1321"/>
                    </a:lnTo>
                    <a:lnTo>
                      <a:pt x="608" y="1323"/>
                    </a:lnTo>
                    <a:lnTo>
                      <a:pt x="615" y="1326"/>
                    </a:lnTo>
                    <a:lnTo>
                      <a:pt x="620" y="1327"/>
                    </a:lnTo>
                    <a:lnTo>
                      <a:pt x="626" y="1328"/>
                    </a:lnTo>
                    <a:lnTo>
                      <a:pt x="631" y="1331"/>
                    </a:lnTo>
                    <a:lnTo>
                      <a:pt x="636" y="1328"/>
                    </a:lnTo>
                    <a:lnTo>
                      <a:pt x="637" y="1326"/>
                    </a:lnTo>
                    <a:lnTo>
                      <a:pt x="639" y="1323"/>
                    </a:lnTo>
                    <a:lnTo>
                      <a:pt x="639" y="1320"/>
                    </a:lnTo>
                    <a:lnTo>
                      <a:pt x="637" y="1316"/>
                    </a:lnTo>
                    <a:lnTo>
                      <a:pt x="633" y="1307"/>
                    </a:lnTo>
                    <a:lnTo>
                      <a:pt x="628" y="1299"/>
                    </a:lnTo>
                    <a:lnTo>
                      <a:pt x="622" y="1292"/>
                    </a:lnTo>
                    <a:lnTo>
                      <a:pt x="617" y="1283"/>
                    </a:lnTo>
                    <a:lnTo>
                      <a:pt x="611" y="1276"/>
                    </a:lnTo>
                    <a:lnTo>
                      <a:pt x="604" y="1267"/>
                    </a:lnTo>
                    <a:lnTo>
                      <a:pt x="598" y="1260"/>
                    </a:lnTo>
                    <a:lnTo>
                      <a:pt x="592" y="1251"/>
                    </a:lnTo>
                    <a:lnTo>
                      <a:pt x="586" y="1244"/>
                    </a:lnTo>
                    <a:lnTo>
                      <a:pt x="580" y="1235"/>
                    </a:lnTo>
                    <a:lnTo>
                      <a:pt x="573" y="1227"/>
                    </a:lnTo>
                    <a:lnTo>
                      <a:pt x="567" y="1219"/>
                    </a:lnTo>
                    <a:lnTo>
                      <a:pt x="559" y="1212"/>
                    </a:lnTo>
                    <a:lnTo>
                      <a:pt x="553" y="1206"/>
                    </a:lnTo>
                    <a:lnTo>
                      <a:pt x="546" y="1200"/>
                    </a:lnTo>
                    <a:lnTo>
                      <a:pt x="537" y="1195"/>
                    </a:lnTo>
                    <a:lnTo>
                      <a:pt x="525" y="1191"/>
                    </a:lnTo>
                    <a:lnTo>
                      <a:pt x="512" y="1185"/>
                    </a:lnTo>
                    <a:lnTo>
                      <a:pt x="499" y="1180"/>
                    </a:lnTo>
                    <a:lnTo>
                      <a:pt x="487" y="1174"/>
                    </a:lnTo>
                    <a:lnTo>
                      <a:pt x="474" y="1169"/>
                    </a:lnTo>
                    <a:lnTo>
                      <a:pt x="461" y="1164"/>
                    </a:lnTo>
                    <a:lnTo>
                      <a:pt x="448" y="1161"/>
                    </a:lnTo>
                    <a:lnTo>
                      <a:pt x="435" y="1159"/>
                    </a:lnTo>
                    <a:lnTo>
                      <a:pt x="436" y="1157"/>
                    </a:lnTo>
                    <a:lnTo>
                      <a:pt x="419" y="1137"/>
                    </a:lnTo>
                    <a:lnTo>
                      <a:pt x="403" y="1118"/>
                    </a:lnTo>
                    <a:lnTo>
                      <a:pt x="388" y="1097"/>
                    </a:lnTo>
                    <a:lnTo>
                      <a:pt x="374" y="1076"/>
                    </a:lnTo>
                    <a:lnTo>
                      <a:pt x="360" y="1055"/>
                    </a:lnTo>
                    <a:lnTo>
                      <a:pt x="345" y="1035"/>
                    </a:lnTo>
                    <a:lnTo>
                      <a:pt x="332" y="1014"/>
                    </a:lnTo>
                    <a:lnTo>
                      <a:pt x="317" y="993"/>
                    </a:lnTo>
                    <a:lnTo>
                      <a:pt x="326" y="992"/>
                    </a:lnTo>
                    <a:lnTo>
                      <a:pt x="336" y="992"/>
                    </a:lnTo>
                    <a:lnTo>
                      <a:pt x="347" y="992"/>
                    </a:lnTo>
                    <a:lnTo>
                      <a:pt x="356" y="992"/>
                    </a:lnTo>
                    <a:lnTo>
                      <a:pt x="367" y="993"/>
                    </a:lnTo>
                    <a:lnTo>
                      <a:pt x="378" y="994"/>
                    </a:lnTo>
                    <a:lnTo>
                      <a:pt x="388" y="994"/>
                    </a:lnTo>
                    <a:lnTo>
                      <a:pt x="398" y="996"/>
                    </a:lnTo>
                    <a:lnTo>
                      <a:pt x="393" y="1015"/>
                    </a:lnTo>
                    <a:lnTo>
                      <a:pt x="389" y="1035"/>
                    </a:lnTo>
                    <a:lnTo>
                      <a:pt x="387" y="1054"/>
                    </a:lnTo>
                    <a:lnTo>
                      <a:pt x="387" y="1073"/>
                    </a:lnTo>
                    <a:lnTo>
                      <a:pt x="392" y="1077"/>
                    </a:lnTo>
                    <a:lnTo>
                      <a:pt x="397" y="1082"/>
                    </a:lnTo>
                    <a:lnTo>
                      <a:pt x="403" y="1085"/>
                    </a:lnTo>
                    <a:lnTo>
                      <a:pt x="409" y="1088"/>
                    </a:lnTo>
                    <a:lnTo>
                      <a:pt x="415" y="1090"/>
                    </a:lnTo>
                    <a:lnTo>
                      <a:pt x="421" y="1092"/>
                    </a:lnTo>
                    <a:lnTo>
                      <a:pt x="427" y="1095"/>
                    </a:lnTo>
                    <a:lnTo>
                      <a:pt x="433" y="1097"/>
                    </a:lnTo>
                    <a:lnTo>
                      <a:pt x="457" y="1102"/>
                    </a:lnTo>
                    <a:lnTo>
                      <a:pt x="480" y="1107"/>
                    </a:lnTo>
                    <a:lnTo>
                      <a:pt x="503" y="1112"/>
                    </a:lnTo>
                    <a:lnTo>
                      <a:pt x="526" y="1115"/>
                    </a:lnTo>
                    <a:lnTo>
                      <a:pt x="549" y="1118"/>
                    </a:lnTo>
                    <a:lnTo>
                      <a:pt x="573" y="1120"/>
                    </a:lnTo>
                    <a:lnTo>
                      <a:pt x="597" y="1120"/>
                    </a:lnTo>
                    <a:lnTo>
                      <a:pt x="620" y="1120"/>
                    </a:lnTo>
                    <a:lnTo>
                      <a:pt x="644" y="1120"/>
                    </a:lnTo>
                    <a:lnTo>
                      <a:pt x="667" y="1118"/>
                    </a:lnTo>
                    <a:lnTo>
                      <a:pt x="690" y="1114"/>
                    </a:lnTo>
                    <a:lnTo>
                      <a:pt x="713" y="1109"/>
                    </a:lnTo>
                    <a:lnTo>
                      <a:pt x="735" y="1103"/>
                    </a:lnTo>
                    <a:lnTo>
                      <a:pt x="757" y="1096"/>
                    </a:lnTo>
                    <a:lnTo>
                      <a:pt x="779" y="1086"/>
                    </a:lnTo>
                    <a:lnTo>
                      <a:pt x="801" y="1075"/>
                    </a:lnTo>
                    <a:lnTo>
                      <a:pt x="806" y="1077"/>
                    </a:lnTo>
                    <a:lnTo>
                      <a:pt x="812" y="1077"/>
                    </a:lnTo>
                    <a:lnTo>
                      <a:pt x="817" y="1076"/>
                    </a:lnTo>
                    <a:lnTo>
                      <a:pt x="823" y="1077"/>
                    </a:lnTo>
                    <a:lnTo>
                      <a:pt x="828" y="1076"/>
                    </a:lnTo>
                    <a:lnTo>
                      <a:pt x="833" y="1077"/>
                    </a:lnTo>
                    <a:lnTo>
                      <a:pt x="838" y="1077"/>
                    </a:lnTo>
                    <a:lnTo>
                      <a:pt x="843" y="1077"/>
                    </a:lnTo>
                    <a:lnTo>
                      <a:pt x="845" y="1088"/>
                    </a:lnTo>
                    <a:lnTo>
                      <a:pt x="851" y="1087"/>
                    </a:lnTo>
                    <a:lnTo>
                      <a:pt x="857" y="1085"/>
                    </a:lnTo>
                    <a:lnTo>
                      <a:pt x="862" y="1084"/>
                    </a:lnTo>
                    <a:lnTo>
                      <a:pt x="868" y="1086"/>
                    </a:lnTo>
                    <a:lnTo>
                      <a:pt x="864" y="1097"/>
                    </a:lnTo>
                    <a:lnTo>
                      <a:pt x="868" y="1101"/>
                    </a:lnTo>
                    <a:lnTo>
                      <a:pt x="873" y="1101"/>
                    </a:lnTo>
                    <a:lnTo>
                      <a:pt x="877" y="1100"/>
                    </a:lnTo>
                    <a:lnTo>
                      <a:pt x="882" y="1097"/>
                    </a:lnTo>
                    <a:lnTo>
                      <a:pt x="887" y="1095"/>
                    </a:lnTo>
                    <a:lnTo>
                      <a:pt x="890" y="1093"/>
                    </a:lnTo>
                    <a:lnTo>
                      <a:pt x="895" y="1093"/>
                    </a:lnTo>
                    <a:lnTo>
                      <a:pt x="900" y="1096"/>
                    </a:lnTo>
                    <a:lnTo>
                      <a:pt x="899" y="1098"/>
                    </a:lnTo>
                    <a:lnTo>
                      <a:pt x="898" y="1102"/>
                    </a:lnTo>
                    <a:lnTo>
                      <a:pt x="896" y="1104"/>
                    </a:lnTo>
                    <a:lnTo>
                      <a:pt x="895" y="1107"/>
                    </a:lnTo>
                    <a:lnTo>
                      <a:pt x="894" y="1119"/>
                    </a:lnTo>
                    <a:lnTo>
                      <a:pt x="892" y="1131"/>
                    </a:lnTo>
                    <a:lnTo>
                      <a:pt x="890" y="1144"/>
                    </a:lnTo>
                    <a:lnTo>
                      <a:pt x="893" y="1156"/>
                    </a:lnTo>
                    <a:lnTo>
                      <a:pt x="884" y="1166"/>
                    </a:lnTo>
                    <a:lnTo>
                      <a:pt x="876" y="1175"/>
                    </a:lnTo>
                    <a:lnTo>
                      <a:pt x="866" y="1185"/>
                    </a:lnTo>
                    <a:lnTo>
                      <a:pt x="857" y="1195"/>
                    </a:lnTo>
                    <a:lnTo>
                      <a:pt x="848" y="1205"/>
                    </a:lnTo>
                    <a:lnTo>
                      <a:pt x="840" y="1214"/>
                    </a:lnTo>
                    <a:lnTo>
                      <a:pt x="832" y="1225"/>
                    </a:lnTo>
                    <a:lnTo>
                      <a:pt x="826" y="1236"/>
                    </a:lnTo>
                    <a:lnTo>
                      <a:pt x="824" y="1239"/>
                    </a:lnTo>
                    <a:lnTo>
                      <a:pt x="826" y="1243"/>
                    </a:lnTo>
                    <a:lnTo>
                      <a:pt x="826" y="1245"/>
                    </a:lnTo>
                    <a:lnTo>
                      <a:pt x="828" y="1248"/>
                    </a:lnTo>
                    <a:lnTo>
                      <a:pt x="842" y="1243"/>
                    </a:lnTo>
                    <a:lnTo>
                      <a:pt x="853" y="1235"/>
                    </a:lnTo>
                    <a:lnTo>
                      <a:pt x="864" y="1227"/>
                    </a:lnTo>
                    <a:lnTo>
                      <a:pt x="873" y="1217"/>
                    </a:lnTo>
                    <a:lnTo>
                      <a:pt x="882" y="1207"/>
                    </a:lnTo>
                    <a:lnTo>
                      <a:pt x="892" y="1196"/>
                    </a:lnTo>
                    <a:lnTo>
                      <a:pt x="900" y="1185"/>
                    </a:lnTo>
                    <a:lnTo>
                      <a:pt x="910" y="1175"/>
                    </a:lnTo>
                    <a:lnTo>
                      <a:pt x="914" y="1175"/>
                    </a:lnTo>
                    <a:lnTo>
                      <a:pt x="916" y="1175"/>
                    </a:lnTo>
                    <a:lnTo>
                      <a:pt x="920" y="1175"/>
                    </a:lnTo>
                    <a:lnTo>
                      <a:pt x="922" y="1175"/>
                    </a:lnTo>
                    <a:lnTo>
                      <a:pt x="929" y="1174"/>
                    </a:lnTo>
                    <a:lnTo>
                      <a:pt x="937" y="1175"/>
                    </a:lnTo>
                    <a:lnTo>
                      <a:pt x="943" y="1175"/>
                    </a:lnTo>
                    <a:lnTo>
                      <a:pt x="949" y="1173"/>
                    </a:lnTo>
                    <a:lnTo>
                      <a:pt x="960" y="1170"/>
                    </a:lnTo>
                    <a:lnTo>
                      <a:pt x="972" y="1167"/>
                    </a:lnTo>
                    <a:lnTo>
                      <a:pt x="983" y="1163"/>
                    </a:lnTo>
                    <a:lnTo>
                      <a:pt x="994" y="1158"/>
                    </a:lnTo>
                    <a:lnTo>
                      <a:pt x="1005" y="1155"/>
                    </a:lnTo>
                    <a:lnTo>
                      <a:pt x="1016" y="1150"/>
                    </a:lnTo>
                    <a:lnTo>
                      <a:pt x="1027" y="1145"/>
                    </a:lnTo>
                    <a:lnTo>
                      <a:pt x="1038" y="1141"/>
                    </a:lnTo>
                    <a:lnTo>
                      <a:pt x="1044" y="1135"/>
                    </a:lnTo>
                    <a:lnTo>
                      <a:pt x="1050" y="1129"/>
                    </a:lnTo>
                    <a:lnTo>
                      <a:pt x="1055" y="1123"/>
                    </a:lnTo>
                    <a:lnTo>
                      <a:pt x="1058" y="1115"/>
                    </a:lnTo>
                    <a:lnTo>
                      <a:pt x="1057" y="1112"/>
                    </a:lnTo>
                    <a:lnTo>
                      <a:pt x="1054" y="1111"/>
                    </a:lnTo>
                    <a:lnTo>
                      <a:pt x="1050" y="1108"/>
                    </a:lnTo>
                    <a:lnTo>
                      <a:pt x="1048" y="1107"/>
                    </a:lnTo>
                    <a:lnTo>
                      <a:pt x="1050" y="1104"/>
                    </a:lnTo>
                    <a:lnTo>
                      <a:pt x="1054" y="1102"/>
                    </a:lnTo>
                    <a:lnTo>
                      <a:pt x="1057" y="1100"/>
                    </a:lnTo>
                    <a:lnTo>
                      <a:pt x="1059" y="1097"/>
                    </a:lnTo>
                    <a:lnTo>
                      <a:pt x="1064" y="1093"/>
                    </a:lnTo>
                    <a:lnTo>
                      <a:pt x="1068" y="1087"/>
                    </a:lnTo>
                    <a:lnTo>
                      <a:pt x="1071" y="1085"/>
                    </a:lnTo>
                    <a:lnTo>
                      <a:pt x="1077" y="1087"/>
                    </a:lnTo>
                    <a:lnTo>
                      <a:pt x="1091" y="1087"/>
                    </a:lnTo>
                    <a:lnTo>
                      <a:pt x="1105" y="1088"/>
                    </a:lnTo>
                    <a:lnTo>
                      <a:pt x="1119" y="1088"/>
                    </a:lnTo>
                    <a:lnTo>
                      <a:pt x="1134" y="1090"/>
                    </a:lnTo>
                    <a:lnTo>
                      <a:pt x="1147" y="1090"/>
                    </a:lnTo>
                    <a:lnTo>
                      <a:pt x="1162" y="1091"/>
                    </a:lnTo>
                    <a:lnTo>
                      <a:pt x="1176" y="1091"/>
                    </a:lnTo>
                    <a:lnTo>
                      <a:pt x="1190" y="1091"/>
                    </a:lnTo>
                    <a:lnTo>
                      <a:pt x="1204" y="1091"/>
                    </a:lnTo>
                    <a:lnTo>
                      <a:pt x="1218" y="1091"/>
                    </a:lnTo>
                    <a:lnTo>
                      <a:pt x="1233" y="1090"/>
                    </a:lnTo>
                    <a:lnTo>
                      <a:pt x="1247" y="1088"/>
                    </a:lnTo>
                    <a:lnTo>
                      <a:pt x="1261" y="1087"/>
                    </a:lnTo>
                    <a:lnTo>
                      <a:pt x="1275" y="1085"/>
                    </a:lnTo>
                    <a:lnTo>
                      <a:pt x="1289" y="1081"/>
                    </a:lnTo>
                    <a:lnTo>
                      <a:pt x="1303" y="1077"/>
                    </a:lnTo>
                    <a:lnTo>
                      <a:pt x="1313" y="1073"/>
                    </a:lnTo>
                    <a:lnTo>
                      <a:pt x="1323" y="1069"/>
                    </a:lnTo>
                    <a:lnTo>
                      <a:pt x="1334" y="1066"/>
                    </a:lnTo>
                    <a:lnTo>
                      <a:pt x="1345" y="1064"/>
                    </a:lnTo>
                    <a:lnTo>
                      <a:pt x="1357" y="1064"/>
                    </a:lnTo>
                    <a:lnTo>
                      <a:pt x="1368" y="1063"/>
                    </a:lnTo>
                    <a:lnTo>
                      <a:pt x="1379" y="1062"/>
                    </a:lnTo>
                    <a:lnTo>
                      <a:pt x="1390" y="1059"/>
                    </a:lnTo>
                    <a:lnTo>
                      <a:pt x="1393" y="1057"/>
                    </a:lnTo>
                    <a:lnTo>
                      <a:pt x="1395" y="1055"/>
                    </a:lnTo>
                    <a:lnTo>
                      <a:pt x="1396" y="1054"/>
                    </a:lnTo>
                    <a:lnTo>
                      <a:pt x="1394" y="1052"/>
                    </a:lnTo>
                    <a:lnTo>
                      <a:pt x="1388" y="1049"/>
                    </a:lnTo>
                    <a:lnTo>
                      <a:pt x="1380" y="1046"/>
                    </a:lnTo>
                    <a:lnTo>
                      <a:pt x="1373" y="1043"/>
                    </a:lnTo>
                    <a:lnTo>
                      <a:pt x="1366" y="1042"/>
                    </a:lnTo>
                    <a:lnTo>
                      <a:pt x="1373" y="1033"/>
                    </a:lnTo>
                    <a:lnTo>
                      <a:pt x="1378" y="1027"/>
                    </a:lnTo>
                    <a:lnTo>
                      <a:pt x="1380" y="1021"/>
                    </a:lnTo>
                    <a:lnTo>
                      <a:pt x="1382" y="1013"/>
                    </a:lnTo>
                    <a:lnTo>
                      <a:pt x="1380" y="1005"/>
                    </a:lnTo>
                    <a:lnTo>
                      <a:pt x="1400" y="1004"/>
                    </a:lnTo>
                    <a:lnTo>
                      <a:pt x="1419" y="1004"/>
                    </a:lnTo>
                    <a:lnTo>
                      <a:pt x="1439" y="1004"/>
                    </a:lnTo>
                    <a:lnTo>
                      <a:pt x="1460" y="1004"/>
                    </a:lnTo>
                    <a:lnTo>
                      <a:pt x="1479" y="1004"/>
                    </a:lnTo>
                    <a:lnTo>
                      <a:pt x="1499" y="1004"/>
                    </a:lnTo>
                    <a:lnTo>
                      <a:pt x="1518" y="1005"/>
                    </a:lnTo>
                    <a:lnTo>
                      <a:pt x="1538" y="1005"/>
                    </a:lnTo>
                    <a:lnTo>
                      <a:pt x="1558" y="1007"/>
                    </a:lnTo>
                    <a:lnTo>
                      <a:pt x="1577" y="1007"/>
                    </a:lnTo>
                    <a:lnTo>
                      <a:pt x="1598" y="1007"/>
                    </a:lnTo>
                    <a:lnTo>
                      <a:pt x="1617" y="1007"/>
                    </a:lnTo>
                    <a:lnTo>
                      <a:pt x="1637" y="1005"/>
                    </a:lnTo>
                    <a:lnTo>
                      <a:pt x="1657" y="1004"/>
                    </a:lnTo>
                    <a:lnTo>
                      <a:pt x="1677" y="1002"/>
                    </a:lnTo>
                    <a:lnTo>
                      <a:pt x="1697" y="999"/>
                    </a:lnTo>
                    <a:lnTo>
                      <a:pt x="1715" y="1025"/>
                    </a:lnTo>
                    <a:lnTo>
                      <a:pt x="1733" y="1051"/>
                    </a:lnTo>
                    <a:lnTo>
                      <a:pt x="1751" y="1076"/>
                    </a:lnTo>
                    <a:lnTo>
                      <a:pt x="1769" y="1103"/>
                    </a:lnTo>
                    <a:lnTo>
                      <a:pt x="1787" y="1129"/>
                    </a:lnTo>
                    <a:lnTo>
                      <a:pt x="1804" y="1156"/>
                    </a:lnTo>
                    <a:lnTo>
                      <a:pt x="1823" y="1180"/>
                    </a:lnTo>
                    <a:lnTo>
                      <a:pt x="1841" y="1206"/>
                    </a:lnTo>
                    <a:lnTo>
                      <a:pt x="1850" y="1216"/>
                    </a:lnTo>
                    <a:lnTo>
                      <a:pt x="1857" y="1225"/>
                    </a:lnTo>
                    <a:lnTo>
                      <a:pt x="1864" y="1235"/>
                    </a:lnTo>
                    <a:lnTo>
                      <a:pt x="1873" y="1246"/>
                    </a:lnTo>
                    <a:lnTo>
                      <a:pt x="1880" y="1256"/>
                    </a:lnTo>
                    <a:lnTo>
                      <a:pt x="1889" y="1266"/>
                    </a:lnTo>
                    <a:lnTo>
                      <a:pt x="1898" y="1274"/>
                    </a:lnTo>
                    <a:lnTo>
                      <a:pt x="1908" y="1283"/>
                    </a:lnTo>
                    <a:lnTo>
                      <a:pt x="1911" y="1283"/>
                    </a:lnTo>
                    <a:lnTo>
                      <a:pt x="1912" y="1282"/>
                    </a:lnTo>
                    <a:lnTo>
                      <a:pt x="1912" y="1279"/>
                    </a:lnTo>
                    <a:lnTo>
                      <a:pt x="1913" y="1277"/>
                    </a:lnTo>
                    <a:lnTo>
                      <a:pt x="1898" y="1254"/>
                    </a:lnTo>
                    <a:lnTo>
                      <a:pt x="1884" y="1230"/>
                    </a:lnTo>
                    <a:lnTo>
                      <a:pt x="1868" y="1208"/>
                    </a:lnTo>
                    <a:lnTo>
                      <a:pt x="1852" y="1186"/>
                    </a:lnTo>
                    <a:lnTo>
                      <a:pt x="1836" y="1163"/>
                    </a:lnTo>
                    <a:lnTo>
                      <a:pt x="1819" y="1141"/>
                    </a:lnTo>
                    <a:lnTo>
                      <a:pt x="1803" y="1119"/>
                    </a:lnTo>
                    <a:lnTo>
                      <a:pt x="1787" y="1097"/>
                    </a:lnTo>
                    <a:lnTo>
                      <a:pt x="1771" y="1074"/>
                    </a:lnTo>
                    <a:lnTo>
                      <a:pt x="1755" y="1052"/>
                    </a:lnTo>
                    <a:lnTo>
                      <a:pt x="1740" y="1030"/>
                    </a:lnTo>
                    <a:lnTo>
                      <a:pt x="1726" y="1008"/>
                    </a:lnTo>
                    <a:lnTo>
                      <a:pt x="1713" y="986"/>
                    </a:lnTo>
                    <a:lnTo>
                      <a:pt x="1701" y="963"/>
                    </a:lnTo>
                    <a:lnTo>
                      <a:pt x="1690" y="940"/>
                    </a:lnTo>
                    <a:lnTo>
                      <a:pt x="1680" y="917"/>
                    </a:lnTo>
                    <a:lnTo>
                      <a:pt x="1686" y="914"/>
                    </a:lnTo>
                    <a:lnTo>
                      <a:pt x="1692" y="910"/>
                    </a:lnTo>
                    <a:lnTo>
                      <a:pt x="1699" y="909"/>
                    </a:lnTo>
                    <a:lnTo>
                      <a:pt x="1707" y="909"/>
                    </a:lnTo>
                    <a:lnTo>
                      <a:pt x="1725" y="923"/>
                    </a:lnTo>
                    <a:lnTo>
                      <a:pt x="1743" y="939"/>
                    </a:lnTo>
                    <a:lnTo>
                      <a:pt x="1760" y="954"/>
                    </a:lnTo>
                    <a:lnTo>
                      <a:pt x="1779" y="970"/>
                    </a:lnTo>
                    <a:lnTo>
                      <a:pt x="1796" y="987"/>
                    </a:lnTo>
                    <a:lnTo>
                      <a:pt x="1813" y="1003"/>
                    </a:lnTo>
                    <a:lnTo>
                      <a:pt x="1830" y="1020"/>
                    </a:lnTo>
                    <a:lnTo>
                      <a:pt x="1846" y="1037"/>
                    </a:lnTo>
                    <a:lnTo>
                      <a:pt x="1863" y="1054"/>
                    </a:lnTo>
                    <a:lnTo>
                      <a:pt x="1879" y="1073"/>
                    </a:lnTo>
                    <a:lnTo>
                      <a:pt x="1895" y="1090"/>
                    </a:lnTo>
                    <a:lnTo>
                      <a:pt x="1911" y="1108"/>
                    </a:lnTo>
                    <a:lnTo>
                      <a:pt x="1925" y="1126"/>
                    </a:lnTo>
                    <a:lnTo>
                      <a:pt x="1940" y="1145"/>
                    </a:lnTo>
                    <a:lnTo>
                      <a:pt x="1955" y="1164"/>
                    </a:lnTo>
                    <a:lnTo>
                      <a:pt x="1969" y="1183"/>
                    </a:lnTo>
                    <a:lnTo>
                      <a:pt x="1964" y="1183"/>
                    </a:lnTo>
                    <a:lnTo>
                      <a:pt x="1960" y="1183"/>
                    </a:lnTo>
                    <a:lnTo>
                      <a:pt x="1955" y="1183"/>
                    </a:lnTo>
                    <a:lnTo>
                      <a:pt x="1951" y="1184"/>
                    </a:lnTo>
                    <a:lnTo>
                      <a:pt x="1946" y="1184"/>
                    </a:lnTo>
                    <a:lnTo>
                      <a:pt x="1941" y="1185"/>
                    </a:lnTo>
                    <a:lnTo>
                      <a:pt x="1936" y="1185"/>
                    </a:lnTo>
                    <a:lnTo>
                      <a:pt x="1931" y="1186"/>
                    </a:lnTo>
                    <a:lnTo>
                      <a:pt x="1920" y="1192"/>
                    </a:lnTo>
                    <a:lnTo>
                      <a:pt x="1912" y="1202"/>
                    </a:lnTo>
                    <a:lnTo>
                      <a:pt x="1906" y="1213"/>
                    </a:lnTo>
                    <a:lnTo>
                      <a:pt x="1902" y="1224"/>
                    </a:lnTo>
                    <a:lnTo>
                      <a:pt x="1901" y="1236"/>
                    </a:lnTo>
                    <a:lnTo>
                      <a:pt x="1901" y="1246"/>
                    </a:lnTo>
                    <a:lnTo>
                      <a:pt x="1905" y="1257"/>
                    </a:lnTo>
                    <a:lnTo>
                      <a:pt x="1911" y="1266"/>
                    </a:lnTo>
                    <a:lnTo>
                      <a:pt x="1909" y="1257"/>
                    </a:lnTo>
                    <a:lnTo>
                      <a:pt x="1909" y="1250"/>
                    </a:lnTo>
                    <a:lnTo>
                      <a:pt x="1908" y="1243"/>
                    </a:lnTo>
                    <a:lnTo>
                      <a:pt x="1911" y="1234"/>
                    </a:lnTo>
                    <a:lnTo>
                      <a:pt x="1913" y="1228"/>
                    </a:lnTo>
                    <a:lnTo>
                      <a:pt x="1917" y="1222"/>
                    </a:lnTo>
                    <a:lnTo>
                      <a:pt x="1922" y="1216"/>
                    </a:lnTo>
                    <a:lnTo>
                      <a:pt x="1927" y="1211"/>
                    </a:lnTo>
                    <a:lnTo>
                      <a:pt x="1931" y="1207"/>
                    </a:lnTo>
                    <a:lnTo>
                      <a:pt x="1939" y="1205"/>
                    </a:lnTo>
                    <a:lnTo>
                      <a:pt x="1945" y="1201"/>
                    </a:lnTo>
                    <a:lnTo>
                      <a:pt x="1951" y="1200"/>
                    </a:lnTo>
                    <a:lnTo>
                      <a:pt x="1957" y="1200"/>
                    </a:lnTo>
                    <a:lnTo>
                      <a:pt x="1963" y="1200"/>
                    </a:lnTo>
                    <a:lnTo>
                      <a:pt x="1968" y="1200"/>
                    </a:lnTo>
                    <a:lnTo>
                      <a:pt x="1974" y="1201"/>
                    </a:lnTo>
                    <a:lnTo>
                      <a:pt x="1979" y="1203"/>
                    </a:lnTo>
                    <a:lnTo>
                      <a:pt x="1984" y="1206"/>
                    </a:lnTo>
                    <a:lnTo>
                      <a:pt x="1988" y="1210"/>
                    </a:lnTo>
                    <a:lnTo>
                      <a:pt x="1993" y="1213"/>
                    </a:lnTo>
                    <a:lnTo>
                      <a:pt x="2005" y="1227"/>
                    </a:lnTo>
                    <a:lnTo>
                      <a:pt x="2013" y="1243"/>
                    </a:lnTo>
                    <a:lnTo>
                      <a:pt x="2018" y="1260"/>
                    </a:lnTo>
                    <a:lnTo>
                      <a:pt x="2017" y="1279"/>
                    </a:lnTo>
                    <a:lnTo>
                      <a:pt x="2016" y="1290"/>
                    </a:lnTo>
                    <a:lnTo>
                      <a:pt x="2012" y="1301"/>
                    </a:lnTo>
                    <a:lnTo>
                      <a:pt x="2007" y="1312"/>
                    </a:lnTo>
                    <a:lnTo>
                      <a:pt x="2001" y="1322"/>
                    </a:lnTo>
                    <a:lnTo>
                      <a:pt x="1995" y="1332"/>
                    </a:lnTo>
                    <a:lnTo>
                      <a:pt x="1986" y="1339"/>
                    </a:lnTo>
                    <a:lnTo>
                      <a:pt x="1977" y="1347"/>
                    </a:lnTo>
                    <a:lnTo>
                      <a:pt x="1967" y="1351"/>
                    </a:lnTo>
                    <a:lnTo>
                      <a:pt x="1975" y="1353"/>
                    </a:lnTo>
                    <a:lnTo>
                      <a:pt x="1984" y="1351"/>
                    </a:lnTo>
                    <a:lnTo>
                      <a:pt x="1994" y="1348"/>
                    </a:lnTo>
                    <a:lnTo>
                      <a:pt x="2002" y="1343"/>
                    </a:lnTo>
                    <a:lnTo>
                      <a:pt x="2011" y="1337"/>
                    </a:lnTo>
                    <a:lnTo>
                      <a:pt x="2019" y="1331"/>
                    </a:lnTo>
                    <a:lnTo>
                      <a:pt x="2028" y="1323"/>
                    </a:lnTo>
                    <a:lnTo>
                      <a:pt x="2035" y="1317"/>
                    </a:lnTo>
                    <a:lnTo>
                      <a:pt x="2041" y="1315"/>
                    </a:lnTo>
                    <a:lnTo>
                      <a:pt x="2048" y="1312"/>
                    </a:lnTo>
                    <a:lnTo>
                      <a:pt x="2052" y="1310"/>
                    </a:lnTo>
                    <a:lnTo>
                      <a:pt x="2059" y="1306"/>
                    </a:lnTo>
                    <a:lnTo>
                      <a:pt x="2063" y="1303"/>
                    </a:lnTo>
                    <a:lnTo>
                      <a:pt x="2068" y="1299"/>
                    </a:lnTo>
                    <a:lnTo>
                      <a:pt x="2072" y="1294"/>
                    </a:lnTo>
                    <a:lnTo>
                      <a:pt x="2074" y="1288"/>
                    </a:lnTo>
                    <a:lnTo>
                      <a:pt x="2071" y="1282"/>
                    </a:lnTo>
                    <a:lnTo>
                      <a:pt x="2066" y="1276"/>
                    </a:lnTo>
                    <a:lnTo>
                      <a:pt x="2061" y="1271"/>
                    </a:lnTo>
                    <a:lnTo>
                      <a:pt x="2055" y="1266"/>
                    </a:lnTo>
                    <a:lnTo>
                      <a:pt x="2050" y="1262"/>
                    </a:lnTo>
                    <a:lnTo>
                      <a:pt x="2044" y="1259"/>
                    </a:lnTo>
                    <a:lnTo>
                      <a:pt x="2038" y="1254"/>
                    </a:lnTo>
                    <a:lnTo>
                      <a:pt x="2032" y="1250"/>
                    </a:lnTo>
                    <a:lnTo>
                      <a:pt x="2027" y="1233"/>
                    </a:lnTo>
                    <a:lnTo>
                      <a:pt x="2019" y="1218"/>
                    </a:lnTo>
                    <a:lnTo>
                      <a:pt x="2011" y="1202"/>
                    </a:lnTo>
                    <a:lnTo>
                      <a:pt x="2001" y="1188"/>
                    </a:lnTo>
                    <a:lnTo>
                      <a:pt x="1991" y="1174"/>
                    </a:lnTo>
                    <a:lnTo>
                      <a:pt x="1980" y="1159"/>
                    </a:lnTo>
                    <a:lnTo>
                      <a:pt x="1971" y="1146"/>
                    </a:lnTo>
                    <a:lnTo>
                      <a:pt x="1961" y="1131"/>
                    </a:lnTo>
                    <a:lnTo>
                      <a:pt x="1966" y="1134"/>
                    </a:lnTo>
                    <a:lnTo>
                      <a:pt x="1969" y="1136"/>
                    </a:lnTo>
                    <a:lnTo>
                      <a:pt x="1974" y="1140"/>
                    </a:lnTo>
                    <a:lnTo>
                      <a:pt x="1978" y="1144"/>
                    </a:lnTo>
                    <a:lnTo>
                      <a:pt x="1997" y="1157"/>
                    </a:lnTo>
                    <a:lnTo>
                      <a:pt x="2017" y="1172"/>
                    </a:lnTo>
                    <a:lnTo>
                      <a:pt x="2035" y="1186"/>
                    </a:lnTo>
                    <a:lnTo>
                      <a:pt x="2054" y="1201"/>
                    </a:lnTo>
                    <a:lnTo>
                      <a:pt x="2072" y="1217"/>
                    </a:lnTo>
                    <a:lnTo>
                      <a:pt x="2092" y="1232"/>
                    </a:lnTo>
                    <a:lnTo>
                      <a:pt x="2110" y="1248"/>
                    </a:lnTo>
                    <a:lnTo>
                      <a:pt x="2129" y="1262"/>
                    </a:lnTo>
                    <a:lnTo>
                      <a:pt x="2140" y="1270"/>
                    </a:lnTo>
                    <a:lnTo>
                      <a:pt x="2150" y="1277"/>
                    </a:lnTo>
                    <a:lnTo>
                      <a:pt x="2160" y="1285"/>
                    </a:lnTo>
                    <a:lnTo>
                      <a:pt x="2171" y="1294"/>
                    </a:lnTo>
                    <a:lnTo>
                      <a:pt x="2181" y="1303"/>
                    </a:lnTo>
                    <a:lnTo>
                      <a:pt x="2192" y="1310"/>
                    </a:lnTo>
                    <a:lnTo>
                      <a:pt x="2203" y="1316"/>
                    </a:lnTo>
                    <a:lnTo>
                      <a:pt x="2214" y="1322"/>
                    </a:lnTo>
                    <a:lnTo>
                      <a:pt x="2214" y="1318"/>
                    </a:lnTo>
                    <a:lnTo>
                      <a:pt x="2209" y="1312"/>
                    </a:lnTo>
                    <a:lnTo>
                      <a:pt x="2203" y="1306"/>
                    </a:lnTo>
                    <a:lnTo>
                      <a:pt x="2198" y="1300"/>
                    </a:lnTo>
                    <a:lnTo>
                      <a:pt x="2192" y="1294"/>
                    </a:lnTo>
                    <a:lnTo>
                      <a:pt x="2186" y="1288"/>
                    </a:lnTo>
                    <a:lnTo>
                      <a:pt x="2179" y="1283"/>
                    </a:lnTo>
                    <a:lnTo>
                      <a:pt x="2173" y="1278"/>
                    </a:lnTo>
                    <a:lnTo>
                      <a:pt x="2167" y="1273"/>
                    </a:lnTo>
                    <a:lnTo>
                      <a:pt x="2157" y="1265"/>
                    </a:lnTo>
                    <a:lnTo>
                      <a:pt x="2148" y="1257"/>
                    </a:lnTo>
                    <a:lnTo>
                      <a:pt x="2137" y="1250"/>
                    </a:lnTo>
                    <a:lnTo>
                      <a:pt x="2127" y="1243"/>
                    </a:lnTo>
                    <a:lnTo>
                      <a:pt x="2116" y="1235"/>
                    </a:lnTo>
                    <a:lnTo>
                      <a:pt x="2106" y="1228"/>
                    </a:lnTo>
                    <a:lnTo>
                      <a:pt x="2098" y="1219"/>
                    </a:lnTo>
                    <a:lnTo>
                      <a:pt x="2089" y="1211"/>
                    </a:lnTo>
                    <a:lnTo>
                      <a:pt x="2090" y="1197"/>
                    </a:lnTo>
                    <a:lnTo>
                      <a:pt x="2090" y="1185"/>
                    </a:lnTo>
                    <a:lnTo>
                      <a:pt x="2090" y="1172"/>
                    </a:lnTo>
                    <a:lnTo>
                      <a:pt x="2089" y="1159"/>
                    </a:lnTo>
                    <a:lnTo>
                      <a:pt x="2088" y="1153"/>
                    </a:lnTo>
                    <a:lnTo>
                      <a:pt x="2087" y="1147"/>
                    </a:lnTo>
                    <a:lnTo>
                      <a:pt x="2085" y="1141"/>
                    </a:lnTo>
                    <a:lnTo>
                      <a:pt x="2084" y="1135"/>
                    </a:lnTo>
                    <a:lnTo>
                      <a:pt x="2088" y="1126"/>
                    </a:lnTo>
                    <a:lnTo>
                      <a:pt x="2090" y="1119"/>
                    </a:lnTo>
                    <a:lnTo>
                      <a:pt x="2094" y="1112"/>
                    </a:lnTo>
                    <a:lnTo>
                      <a:pt x="2098" y="1104"/>
                    </a:lnTo>
                    <a:lnTo>
                      <a:pt x="2110" y="1071"/>
                    </a:lnTo>
                    <a:lnTo>
                      <a:pt x="2111" y="1036"/>
                    </a:lnTo>
                    <a:lnTo>
                      <a:pt x="2105" y="999"/>
                    </a:lnTo>
                    <a:lnTo>
                      <a:pt x="2098" y="965"/>
                    </a:lnTo>
                    <a:lnTo>
                      <a:pt x="2101" y="947"/>
                    </a:lnTo>
                    <a:lnTo>
                      <a:pt x="2109" y="929"/>
                    </a:lnTo>
                    <a:lnTo>
                      <a:pt x="2117" y="914"/>
                    </a:lnTo>
                    <a:lnTo>
                      <a:pt x="2126" y="896"/>
                    </a:lnTo>
                    <a:lnTo>
                      <a:pt x="2131" y="887"/>
                    </a:lnTo>
                    <a:lnTo>
                      <a:pt x="2137" y="876"/>
                    </a:lnTo>
                    <a:lnTo>
                      <a:pt x="2142" y="866"/>
                    </a:lnTo>
                    <a:lnTo>
                      <a:pt x="2146" y="856"/>
                    </a:lnTo>
                    <a:lnTo>
                      <a:pt x="2153" y="846"/>
                    </a:lnTo>
                    <a:lnTo>
                      <a:pt x="2157" y="835"/>
                    </a:lnTo>
                    <a:lnTo>
                      <a:pt x="2162" y="826"/>
                    </a:lnTo>
                    <a:lnTo>
                      <a:pt x="2167" y="816"/>
                    </a:lnTo>
                    <a:lnTo>
                      <a:pt x="2172" y="806"/>
                    </a:lnTo>
                    <a:lnTo>
                      <a:pt x="2177" y="796"/>
                    </a:lnTo>
                    <a:lnTo>
                      <a:pt x="2182" y="786"/>
                    </a:lnTo>
                    <a:lnTo>
                      <a:pt x="2187" y="778"/>
                    </a:lnTo>
                    <a:lnTo>
                      <a:pt x="2193" y="768"/>
                    </a:lnTo>
                    <a:lnTo>
                      <a:pt x="2198" y="758"/>
                    </a:lnTo>
                    <a:lnTo>
                      <a:pt x="2203" y="750"/>
                    </a:lnTo>
                    <a:lnTo>
                      <a:pt x="2208" y="740"/>
                    </a:lnTo>
                    <a:lnTo>
                      <a:pt x="2208" y="737"/>
                    </a:lnTo>
                    <a:lnTo>
                      <a:pt x="2212" y="730"/>
                    </a:lnTo>
                    <a:lnTo>
                      <a:pt x="2217" y="720"/>
                    </a:lnTo>
                    <a:lnTo>
                      <a:pt x="2221" y="712"/>
                    </a:lnTo>
                    <a:lnTo>
                      <a:pt x="2226" y="703"/>
                    </a:lnTo>
                    <a:lnTo>
                      <a:pt x="2228" y="700"/>
                    </a:lnTo>
                    <a:lnTo>
                      <a:pt x="2230" y="696"/>
                    </a:lnTo>
                    <a:lnTo>
                      <a:pt x="2232" y="692"/>
                    </a:lnTo>
                    <a:lnTo>
                      <a:pt x="2232" y="689"/>
                    </a:lnTo>
                    <a:lnTo>
                      <a:pt x="2244" y="656"/>
                    </a:lnTo>
                    <a:lnTo>
                      <a:pt x="2255" y="621"/>
                    </a:lnTo>
                    <a:lnTo>
                      <a:pt x="2261" y="587"/>
                    </a:lnTo>
                    <a:lnTo>
                      <a:pt x="2266" y="552"/>
                    </a:lnTo>
                    <a:lnTo>
                      <a:pt x="2266" y="547"/>
                    </a:lnTo>
                    <a:lnTo>
                      <a:pt x="2265" y="543"/>
                    </a:lnTo>
                    <a:lnTo>
                      <a:pt x="2263" y="538"/>
                    </a:lnTo>
                    <a:lnTo>
                      <a:pt x="2260" y="534"/>
                    </a:lnTo>
                    <a:lnTo>
                      <a:pt x="2254" y="528"/>
                    </a:lnTo>
                    <a:lnTo>
                      <a:pt x="2247" y="522"/>
                    </a:lnTo>
                    <a:lnTo>
                      <a:pt x="2242" y="516"/>
                    </a:lnTo>
                    <a:lnTo>
                      <a:pt x="2247" y="508"/>
                    </a:lnTo>
                    <a:lnTo>
                      <a:pt x="2247" y="503"/>
                    </a:lnTo>
                    <a:lnTo>
                      <a:pt x="2248" y="498"/>
                    </a:lnTo>
                    <a:lnTo>
                      <a:pt x="2249" y="494"/>
                    </a:lnTo>
                    <a:lnTo>
                      <a:pt x="2249" y="489"/>
                    </a:lnTo>
                    <a:lnTo>
                      <a:pt x="2253" y="474"/>
                    </a:lnTo>
                    <a:lnTo>
                      <a:pt x="2250" y="459"/>
                    </a:lnTo>
                    <a:lnTo>
                      <a:pt x="2245" y="444"/>
                    </a:lnTo>
                    <a:lnTo>
                      <a:pt x="2236" y="430"/>
                    </a:lnTo>
                    <a:lnTo>
                      <a:pt x="2231" y="423"/>
                    </a:lnTo>
                    <a:lnTo>
                      <a:pt x="2226" y="416"/>
                    </a:lnTo>
                    <a:lnTo>
                      <a:pt x="2221" y="410"/>
                    </a:lnTo>
                    <a:lnTo>
                      <a:pt x="2216" y="402"/>
                    </a:lnTo>
                    <a:lnTo>
                      <a:pt x="2211" y="395"/>
                    </a:lnTo>
                    <a:lnTo>
                      <a:pt x="2206" y="388"/>
                    </a:lnTo>
                    <a:lnTo>
                      <a:pt x="2200" y="380"/>
                    </a:lnTo>
                    <a:lnTo>
                      <a:pt x="2194" y="374"/>
                    </a:lnTo>
                    <a:lnTo>
                      <a:pt x="2188" y="369"/>
                    </a:lnTo>
                    <a:lnTo>
                      <a:pt x="2181" y="366"/>
                    </a:lnTo>
                    <a:lnTo>
                      <a:pt x="2175" y="361"/>
                    </a:lnTo>
                    <a:lnTo>
                      <a:pt x="2168" y="357"/>
                    </a:lnTo>
                    <a:lnTo>
                      <a:pt x="2161" y="351"/>
                    </a:lnTo>
                    <a:lnTo>
                      <a:pt x="2154" y="346"/>
                    </a:lnTo>
                    <a:lnTo>
                      <a:pt x="2148" y="341"/>
                    </a:lnTo>
                    <a:lnTo>
                      <a:pt x="2140" y="336"/>
                    </a:lnTo>
                    <a:lnTo>
                      <a:pt x="2133" y="331"/>
                    </a:lnTo>
                    <a:lnTo>
                      <a:pt x="2126" y="326"/>
                    </a:lnTo>
                    <a:lnTo>
                      <a:pt x="2118" y="320"/>
                    </a:lnTo>
                    <a:lnTo>
                      <a:pt x="2112" y="314"/>
                    </a:lnTo>
                    <a:lnTo>
                      <a:pt x="2106" y="309"/>
                    </a:lnTo>
                    <a:lnTo>
                      <a:pt x="2100" y="306"/>
                    </a:lnTo>
                    <a:lnTo>
                      <a:pt x="2093" y="303"/>
                    </a:lnTo>
                    <a:lnTo>
                      <a:pt x="2087" y="301"/>
                    </a:lnTo>
                    <a:lnTo>
                      <a:pt x="2079" y="300"/>
                    </a:lnTo>
                    <a:lnTo>
                      <a:pt x="2072" y="298"/>
                    </a:lnTo>
                    <a:lnTo>
                      <a:pt x="2065" y="297"/>
                    </a:lnTo>
                    <a:lnTo>
                      <a:pt x="2059" y="296"/>
                    </a:lnTo>
                    <a:lnTo>
                      <a:pt x="2051" y="292"/>
                    </a:lnTo>
                    <a:lnTo>
                      <a:pt x="2044" y="287"/>
                    </a:lnTo>
                    <a:lnTo>
                      <a:pt x="2037" y="284"/>
                    </a:lnTo>
                    <a:lnTo>
                      <a:pt x="2030" y="278"/>
                    </a:lnTo>
                    <a:lnTo>
                      <a:pt x="2016" y="268"/>
                    </a:lnTo>
                    <a:lnTo>
                      <a:pt x="2000" y="259"/>
                    </a:lnTo>
                    <a:lnTo>
                      <a:pt x="1985" y="252"/>
                    </a:lnTo>
                    <a:lnTo>
                      <a:pt x="1969" y="246"/>
                    </a:lnTo>
                    <a:lnTo>
                      <a:pt x="1953" y="240"/>
                    </a:lnTo>
                    <a:lnTo>
                      <a:pt x="1938" y="234"/>
                    </a:lnTo>
                    <a:lnTo>
                      <a:pt x="1922" y="227"/>
                    </a:lnTo>
                    <a:lnTo>
                      <a:pt x="1906" y="223"/>
                    </a:lnTo>
                    <a:lnTo>
                      <a:pt x="1905" y="224"/>
                    </a:lnTo>
                    <a:lnTo>
                      <a:pt x="1900" y="221"/>
                    </a:lnTo>
                    <a:lnTo>
                      <a:pt x="1896" y="220"/>
                    </a:lnTo>
                    <a:lnTo>
                      <a:pt x="1892" y="219"/>
                    </a:lnTo>
                    <a:lnTo>
                      <a:pt x="1887" y="218"/>
                    </a:lnTo>
                    <a:lnTo>
                      <a:pt x="1878" y="215"/>
                    </a:lnTo>
                    <a:lnTo>
                      <a:pt x="1867" y="213"/>
                    </a:lnTo>
                    <a:lnTo>
                      <a:pt x="1857" y="210"/>
                    </a:lnTo>
                    <a:lnTo>
                      <a:pt x="1847" y="208"/>
                    </a:lnTo>
                    <a:lnTo>
                      <a:pt x="1836" y="205"/>
                    </a:lnTo>
                    <a:lnTo>
                      <a:pt x="1825" y="204"/>
                    </a:lnTo>
                    <a:lnTo>
                      <a:pt x="1814" y="204"/>
                    </a:lnTo>
                    <a:lnTo>
                      <a:pt x="1803" y="205"/>
                    </a:lnTo>
                    <a:lnTo>
                      <a:pt x="1780" y="204"/>
                    </a:lnTo>
                    <a:lnTo>
                      <a:pt x="1757" y="207"/>
                    </a:lnTo>
                    <a:lnTo>
                      <a:pt x="1735" y="210"/>
                    </a:lnTo>
                    <a:lnTo>
                      <a:pt x="1713" y="215"/>
                    </a:lnTo>
                    <a:lnTo>
                      <a:pt x="1691" y="220"/>
                    </a:lnTo>
                    <a:lnTo>
                      <a:pt x="1669" y="226"/>
                    </a:lnTo>
                    <a:lnTo>
                      <a:pt x="1647" y="230"/>
                    </a:lnTo>
                    <a:lnTo>
                      <a:pt x="1624" y="234"/>
                    </a:lnTo>
                    <a:lnTo>
                      <a:pt x="1616" y="227"/>
                    </a:lnTo>
                    <a:lnTo>
                      <a:pt x="1610" y="221"/>
                    </a:lnTo>
                    <a:lnTo>
                      <a:pt x="1604" y="214"/>
                    </a:lnTo>
                    <a:lnTo>
                      <a:pt x="1598" y="207"/>
                    </a:lnTo>
                    <a:lnTo>
                      <a:pt x="1600" y="202"/>
                    </a:lnTo>
                    <a:lnTo>
                      <a:pt x="1602" y="196"/>
                    </a:lnTo>
                    <a:lnTo>
                      <a:pt x="1603" y="191"/>
                    </a:lnTo>
                    <a:lnTo>
                      <a:pt x="1604" y="185"/>
                    </a:lnTo>
                    <a:lnTo>
                      <a:pt x="1604" y="174"/>
                    </a:lnTo>
                    <a:lnTo>
                      <a:pt x="1600" y="165"/>
                    </a:lnTo>
                    <a:lnTo>
                      <a:pt x="1595" y="156"/>
                    </a:lnTo>
                    <a:lnTo>
                      <a:pt x="1588" y="150"/>
                    </a:lnTo>
                    <a:lnTo>
                      <a:pt x="1587" y="127"/>
                    </a:lnTo>
                    <a:lnTo>
                      <a:pt x="1587" y="105"/>
                    </a:lnTo>
                    <a:lnTo>
                      <a:pt x="1584" y="83"/>
                    </a:lnTo>
                    <a:lnTo>
                      <a:pt x="1578" y="61"/>
                    </a:lnTo>
                    <a:lnTo>
                      <a:pt x="1575" y="53"/>
                    </a:lnTo>
                    <a:lnTo>
                      <a:pt x="1570" y="44"/>
                    </a:lnTo>
                    <a:lnTo>
                      <a:pt x="1566" y="35"/>
                    </a:lnTo>
                    <a:lnTo>
                      <a:pt x="1560" y="28"/>
                    </a:lnTo>
                    <a:lnTo>
                      <a:pt x="1554" y="19"/>
                    </a:lnTo>
                    <a:lnTo>
                      <a:pt x="1545" y="13"/>
                    </a:lnTo>
                    <a:lnTo>
                      <a:pt x="1537" y="8"/>
                    </a:lnTo>
                    <a:lnTo>
                      <a:pt x="1528" y="4"/>
                    </a:lnTo>
                    <a:lnTo>
                      <a:pt x="1517" y="1"/>
                    </a:lnTo>
                    <a:lnTo>
                      <a:pt x="1507" y="0"/>
                    </a:lnTo>
                    <a:lnTo>
                      <a:pt x="1496" y="0"/>
                    </a:lnTo>
                    <a:lnTo>
                      <a:pt x="1485" y="1"/>
                    </a:lnTo>
                    <a:lnTo>
                      <a:pt x="1485" y="2"/>
                    </a:lnTo>
                    <a:lnTo>
                      <a:pt x="1484" y="5"/>
                    </a:lnTo>
                    <a:lnTo>
                      <a:pt x="1484" y="6"/>
                    </a:lnTo>
                    <a:lnTo>
                      <a:pt x="1485" y="8"/>
                    </a:lnTo>
                    <a:lnTo>
                      <a:pt x="1494" y="10"/>
                    </a:lnTo>
                    <a:lnTo>
                      <a:pt x="1503" y="11"/>
                    </a:lnTo>
                    <a:lnTo>
                      <a:pt x="1511" y="13"/>
                    </a:lnTo>
                    <a:lnTo>
                      <a:pt x="1518" y="16"/>
                    </a:lnTo>
                    <a:lnTo>
                      <a:pt x="1527" y="19"/>
                    </a:lnTo>
                    <a:lnTo>
                      <a:pt x="1534" y="24"/>
                    </a:lnTo>
                    <a:lnTo>
                      <a:pt x="1542" y="29"/>
                    </a:lnTo>
                    <a:lnTo>
                      <a:pt x="1548" y="35"/>
                    </a:lnTo>
                    <a:lnTo>
                      <a:pt x="1553" y="44"/>
                    </a:lnTo>
                    <a:lnTo>
                      <a:pt x="1558" y="53"/>
                    </a:lnTo>
                    <a:lnTo>
                      <a:pt x="1562" y="61"/>
                    </a:lnTo>
                    <a:lnTo>
                      <a:pt x="1564" y="71"/>
                    </a:lnTo>
                    <a:lnTo>
                      <a:pt x="1567" y="90"/>
                    </a:lnTo>
                    <a:lnTo>
                      <a:pt x="1570" y="110"/>
                    </a:lnTo>
                    <a:lnTo>
                      <a:pt x="1572" y="130"/>
                    </a:lnTo>
                    <a:lnTo>
                      <a:pt x="1576" y="149"/>
                    </a:lnTo>
                    <a:lnTo>
                      <a:pt x="1572" y="150"/>
                    </a:lnTo>
                    <a:lnTo>
                      <a:pt x="1570" y="152"/>
                    </a:lnTo>
                    <a:lnTo>
                      <a:pt x="1566" y="152"/>
                    </a:lnTo>
                    <a:lnTo>
                      <a:pt x="1562" y="153"/>
                    </a:lnTo>
                    <a:lnTo>
                      <a:pt x="1564" y="147"/>
                    </a:lnTo>
                    <a:lnTo>
                      <a:pt x="1565" y="141"/>
                    </a:lnTo>
                    <a:lnTo>
                      <a:pt x="1565" y="136"/>
                    </a:lnTo>
                    <a:lnTo>
                      <a:pt x="1564" y="130"/>
                    </a:lnTo>
                    <a:lnTo>
                      <a:pt x="1564" y="130"/>
                    </a:lnTo>
                    <a:lnTo>
                      <a:pt x="1558" y="123"/>
                    </a:lnTo>
                    <a:lnTo>
                      <a:pt x="1549" y="123"/>
                    </a:lnTo>
                    <a:lnTo>
                      <a:pt x="1540" y="128"/>
                    </a:lnTo>
                    <a:lnTo>
                      <a:pt x="1533" y="130"/>
                    </a:lnTo>
                    <a:lnTo>
                      <a:pt x="1536" y="117"/>
                    </a:lnTo>
                    <a:lnTo>
                      <a:pt x="1542" y="106"/>
                    </a:lnTo>
                    <a:lnTo>
                      <a:pt x="1547" y="95"/>
                    </a:lnTo>
                    <a:lnTo>
                      <a:pt x="1548" y="83"/>
                    </a:lnTo>
                    <a:lnTo>
                      <a:pt x="1539" y="77"/>
                    </a:lnTo>
                    <a:lnTo>
                      <a:pt x="1529" y="81"/>
                    </a:lnTo>
                    <a:lnTo>
                      <a:pt x="1521" y="87"/>
                    </a:lnTo>
                    <a:lnTo>
                      <a:pt x="1512" y="90"/>
                    </a:lnTo>
                    <a:lnTo>
                      <a:pt x="1514" y="83"/>
                    </a:lnTo>
                    <a:lnTo>
                      <a:pt x="1515" y="75"/>
                    </a:lnTo>
                    <a:lnTo>
                      <a:pt x="1516" y="67"/>
                    </a:lnTo>
                    <a:lnTo>
                      <a:pt x="1514" y="60"/>
                    </a:lnTo>
                    <a:lnTo>
                      <a:pt x="1507" y="55"/>
                    </a:lnTo>
                    <a:lnTo>
                      <a:pt x="1500" y="53"/>
                    </a:lnTo>
                    <a:lnTo>
                      <a:pt x="1492" y="51"/>
                    </a:lnTo>
                    <a:lnTo>
                      <a:pt x="1483" y="53"/>
                    </a:lnTo>
                    <a:lnTo>
                      <a:pt x="1476" y="55"/>
                    </a:lnTo>
                    <a:lnTo>
                      <a:pt x="1470" y="59"/>
                    </a:lnTo>
                    <a:lnTo>
                      <a:pt x="1462" y="61"/>
                    </a:lnTo>
                    <a:lnTo>
                      <a:pt x="1456" y="65"/>
                    </a:lnTo>
                    <a:lnTo>
                      <a:pt x="1449" y="67"/>
                    </a:lnTo>
                    <a:lnTo>
                      <a:pt x="1441" y="70"/>
                    </a:lnTo>
                    <a:lnTo>
                      <a:pt x="1435" y="72"/>
                    </a:lnTo>
                    <a:lnTo>
                      <a:pt x="1428" y="73"/>
                    </a:lnTo>
                    <a:lnTo>
                      <a:pt x="1423" y="75"/>
                    </a:lnTo>
                    <a:lnTo>
                      <a:pt x="1418" y="76"/>
                    </a:lnTo>
                    <a:lnTo>
                      <a:pt x="1413" y="77"/>
                    </a:lnTo>
                    <a:lnTo>
                      <a:pt x="1410" y="79"/>
                    </a:lnTo>
                    <a:lnTo>
                      <a:pt x="1411" y="81"/>
                    </a:lnTo>
                    <a:lnTo>
                      <a:pt x="1412" y="81"/>
                    </a:lnTo>
                    <a:lnTo>
                      <a:pt x="1413" y="82"/>
                    </a:lnTo>
                    <a:lnTo>
                      <a:pt x="1415" y="83"/>
                    </a:lnTo>
                    <a:lnTo>
                      <a:pt x="1422" y="83"/>
                    </a:lnTo>
                    <a:lnTo>
                      <a:pt x="1430" y="83"/>
                    </a:lnTo>
                    <a:lnTo>
                      <a:pt x="1438" y="83"/>
                    </a:lnTo>
                    <a:lnTo>
                      <a:pt x="1446" y="83"/>
                    </a:lnTo>
                    <a:lnTo>
                      <a:pt x="1455" y="84"/>
                    </a:lnTo>
                    <a:lnTo>
                      <a:pt x="1463" y="84"/>
                    </a:lnTo>
                    <a:lnTo>
                      <a:pt x="1472" y="84"/>
                    </a:lnTo>
                    <a:lnTo>
                      <a:pt x="1481" y="84"/>
                    </a:lnTo>
                    <a:lnTo>
                      <a:pt x="1479" y="86"/>
                    </a:lnTo>
                    <a:lnTo>
                      <a:pt x="1477" y="88"/>
                    </a:lnTo>
                    <a:lnTo>
                      <a:pt x="1476" y="89"/>
                    </a:lnTo>
                    <a:lnTo>
                      <a:pt x="1476" y="92"/>
                    </a:lnTo>
                    <a:lnTo>
                      <a:pt x="1485" y="99"/>
                    </a:lnTo>
                    <a:lnTo>
                      <a:pt x="1495" y="108"/>
                    </a:lnTo>
                    <a:lnTo>
                      <a:pt x="1504" y="117"/>
                    </a:lnTo>
                    <a:lnTo>
                      <a:pt x="1510" y="127"/>
                    </a:lnTo>
                    <a:lnTo>
                      <a:pt x="1515" y="138"/>
                    </a:lnTo>
                    <a:lnTo>
                      <a:pt x="1515" y="148"/>
                    </a:lnTo>
                    <a:lnTo>
                      <a:pt x="1514" y="159"/>
                    </a:lnTo>
                    <a:lnTo>
                      <a:pt x="1515" y="170"/>
                    </a:lnTo>
                    <a:lnTo>
                      <a:pt x="1528" y="192"/>
                    </a:lnTo>
                    <a:lnTo>
                      <a:pt x="1531" y="193"/>
                    </a:lnTo>
                    <a:lnTo>
                      <a:pt x="1533" y="194"/>
                    </a:lnTo>
                    <a:lnTo>
                      <a:pt x="1536" y="196"/>
                    </a:lnTo>
                    <a:lnTo>
                      <a:pt x="1538" y="198"/>
                    </a:lnTo>
                    <a:lnTo>
                      <a:pt x="1545" y="193"/>
                    </a:lnTo>
                    <a:lnTo>
                      <a:pt x="1551" y="187"/>
                    </a:lnTo>
                    <a:lnTo>
                      <a:pt x="1556" y="180"/>
                    </a:lnTo>
                    <a:lnTo>
                      <a:pt x="1561" y="172"/>
                    </a:lnTo>
                    <a:lnTo>
                      <a:pt x="1567" y="170"/>
                    </a:lnTo>
                    <a:lnTo>
                      <a:pt x="1573" y="166"/>
                    </a:lnTo>
                    <a:lnTo>
                      <a:pt x="1578" y="164"/>
                    </a:lnTo>
                    <a:lnTo>
                      <a:pt x="1586" y="166"/>
                    </a:lnTo>
                    <a:lnTo>
                      <a:pt x="1587" y="169"/>
                    </a:lnTo>
                    <a:lnTo>
                      <a:pt x="1589" y="172"/>
                    </a:lnTo>
                    <a:lnTo>
                      <a:pt x="1591" y="176"/>
                    </a:lnTo>
                    <a:lnTo>
                      <a:pt x="1591" y="181"/>
                    </a:lnTo>
                    <a:lnTo>
                      <a:pt x="1589" y="192"/>
                    </a:lnTo>
                    <a:lnTo>
                      <a:pt x="1586" y="203"/>
                    </a:lnTo>
                    <a:lnTo>
                      <a:pt x="1582" y="214"/>
                    </a:lnTo>
                    <a:lnTo>
                      <a:pt x="1577" y="224"/>
                    </a:lnTo>
                    <a:lnTo>
                      <a:pt x="1571" y="234"/>
                    </a:lnTo>
                    <a:lnTo>
                      <a:pt x="1565" y="243"/>
                    </a:lnTo>
                    <a:lnTo>
                      <a:pt x="1559" y="253"/>
                    </a:lnTo>
                    <a:lnTo>
                      <a:pt x="1553" y="263"/>
                    </a:lnTo>
                    <a:lnTo>
                      <a:pt x="1555" y="264"/>
                    </a:lnTo>
                    <a:lnTo>
                      <a:pt x="1559" y="263"/>
                    </a:lnTo>
                    <a:lnTo>
                      <a:pt x="1564" y="262"/>
                    </a:lnTo>
                    <a:lnTo>
                      <a:pt x="1567" y="262"/>
                    </a:lnTo>
                    <a:lnTo>
                      <a:pt x="1564" y="290"/>
                    </a:lnTo>
                    <a:lnTo>
                      <a:pt x="1556" y="317"/>
                    </a:lnTo>
                    <a:lnTo>
                      <a:pt x="1545" y="344"/>
                    </a:lnTo>
                    <a:lnTo>
                      <a:pt x="1534" y="369"/>
                    </a:lnTo>
                    <a:lnTo>
                      <a:pt x="1526" y="385"/>
                    </a:lnTo>
                    <a:lnTo>
                      <a:pt x="1515" y="400"/>
                    </a:lnTo>
                    <a:lnTo>
                      <a:pt x="1506" y="415"/>
                    </a:lnTo>
                    <a:lnTo>
                      <a:pt x="1500" y="432"/>
                    </a:lnTo>
                    <a:lnTo>
                      <a:pt x="1504" y="432"/>
                    </a:lnTo>
                    <a:lnTo>
                      <a:pt x="1509" y="430"/>
                    </a:lnTo>
                    <a:lnTo>
                      <a:pt x="1514" y="429"/>
                    </a:lnTo>
                    <a:lnTo>
                      <a:pt x="1517" y="430"/>
                    </a:lnTo>
                    <a:lnTo>
                      <a:pt x="1521" y="441"/>
                    </a:lnTo>
                    <a:lnTo>
                      <a:pt x="1522" y="455"/>
                    </a:lnTo>
                    <a:lnTo>
                      <a:pt x="1521" y="467"/>
                    </a:lnTo>
                    <a:lnTo>
                      <a:pt x="1517" y="477"/>
                    </a:lnTo>
                    <a:lnTo>
                      <a:pt x="1517" y="477"/>
                    </a:lnTo>
                    <a:lnTo>
                      <a:pt x="1517" y="474"/>
                    </a:lnTo>
                    <a:lnTo>
                      <a:pt x="1517" y="472"/>
                    </a:lnTo>
                    <a:lnTo>
                      <a:pt x="1517" y="471"/>
                    </a:lnTo>
                    <a:lnTo>
                      <a:pt x="1517" y="468"/>
                    </a:lnTo>
                    <a:lnTo>
                      <a:pt x="1516" y="461"/>
                    </a:lnTo>
                    <a:lnTo>
                      <a:pt x="1515" y="454"/>
                    </a:lnTo>
                    <a:lnTo>
                      <a:pt x="1512" y="446"/>
                    </a:lnTo>
                    <a:lnTo>
                      <a:pt x="1507" y="440"/>
                    </a:lnTo>
                    <a:lnTo>
                      <a:pt x="1501" y="439"/>
                    </a:lnTo>
                    <a:lnTo>
                      <a:pt x="1499" y="441"/>
                    </a:lnTo>
                    <a:lnTo>
                      <a:pt x="1496" y="446"/>
                    </a:lnTo>
                    <a:lnTo>
                      <a:pt x="1494" y="450"/>
                    </a:lnTo>
                    <a:lnTo>
                      <a:pt x="1494" y="452"/>
                    </a:lnTo>
                    <a:lnTo>
                      <a:pt x="1494" y="455"/>
                    </a:lnTo>
                    <a:lnTo>
                      <a:pt x="1494" y="457"/>
                    </a:lnTo>
                    <a:lnTo>
                      <a:pt x="1493" y="460"/>
                    </a:lnTo>
                    <a:lnTo>
                      <a:pt x="1490" y="455"/>
                    </a:lnTo>
                    <a:lnTo>
                      <a:pt x="1489" y="448"/>
                    </a:lnTo>
                    <a:lnTo>
                      <a:pt x="1487" y="443"/>
                    </a:lnTo>
                    <a:lnTo>
                      <a:pt x="1482" y="439"/>
                    </a:lnTo>
                    <a:lnTo>
                      <a:pt x="1481" y="440"/>
                    </a:lnTo>
                    <a:lnTo>
                      <a:pt x="1481" y="440"/>
                    </a:lnTo>
                    <a:lnTo>
                      <a:pt x="1479" y="441"/>
                    </a:lnTo>
                    <a:lnTo>
                      <a:pt x="1478" y="443"/>
                    </a:lnTo>
                    <a:lnTo>
                      <a:pt x="1467" y="4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2" name="Freeform 598"/>
              <p:cNvSpPr>
                <a:spLocks/>
              </p:cNvSpPr>
              <p:nvPr/>
            </p:nvSpPr>
            <p:spPr bwMode="auto">
              <a:xfrm>
                <a:off x="2174" y="1418"/>
                <a:ext cx="16" cy="25"/>
              </a:xfrm>
              <a:custGeom>
                <a:avLst/>
                <a:gdLst>
                  <a:gd name="T0" fmla="*/ 37 w 48"/>
                  <a:gd name="T1" fmla="*/ 0 h 74"/>
                  <a:gd name="T2" fmla="*/ 33 w 48"/>
                  <a:gd name="T3" fmla="*/ 2 h 74"/>
                  <a:gd name="T4" fmla="*/ 29 w 48"/>
                  <a:gd name="T5" fmla="*/ 6 h 74"/>
                  <a:gd name="T6" fmla="*/ 24 w 48"/>
                  <a:gd name="T7" fmla="*/ 8 h 74"/>
                  <a:gd name="T8" fmla="*/ 20 w 48"/>
                  <a:gd name="T9" fmla="*/ 11 h 74"/>
                  <a:gd name="T10" fmla="*/ 15 w 48"/>
                  <a:gd name="T11" fmla="*/ 13 h 74"/>
                  <a:gd name="T12" fmla="*/ 10 w 48"/>
                  <a:gd name="T13" fmla="*/ 14 h 74"/>
                  <a:gd name="T14" fmla="*/ 5 w 48"/>
                  <a:gd name="T15" fmla="*/ 16 h 74"/>
                  <a:gd name="T16" fmla="*/ 0 w 48"/>
                  <a:gd name="T17" fmla="*/ 17 h 74"/>
                  <a:gd name="T18" fmla="*/ 4 w 48"/>
                  <a:gd name="T19" fmla="*/ 27 h 74"/>
                  <a:gd name="T20" fmla="*/ 9 w 48"/>
                  <a:gd name="T21" fmla="*/ 38 h 74"/>
                  <a:gd name="T22" fmla="*/ 14 w 48"/>
                  <a:gd name="T23" fmla="*/ 47 h 74"/>
                  <a:gd name="T24" fmla="*/ 18 w 48"/>
                  <a:gd name="T25" fmla="*/ 58 h 74"/>
                  <a:gd name="T26" fmla="*/ 20 w 48"/>
                  <a:gd name="T27" fmla="*/ 62 h 74"/>
                  <a:gd name="T28" fmla="*/ 22 w 48"/>
                  <a:gd name="T29" fmla="*/ 66 h 74"/>
                  <a:gd name="T30" fmla="*/ 24 w 48"/>
                  <a:gd name="T31" fmla="*/ 71 h 74"/>
                  <a:gd name="T32" fmla="*/ 27 w 48"/>
                  <a:gd name="T33" fmla="*/ 74 h 74"/>
                  <a:gd name="T34" fmla="*/ 30 w 48"/>
                  <a:gd name="T35" fmla="*/ 61 h 74"/>
                  <a:gd name="T36" fmla="*/ 33 w 48"/>
                  <a:gd name="T37" fmla="*/ 46 h 74"/>
                  <a:gd name="T38" fmla="*/ 40 w 48"/>
                  <a:gd name="T39" fmla="*/ 34 h 74"/>
                  <a:gd name="T40" fmla="*/ 48 w 48"/>
                  <a:gd name="T41" fmla="*/ 22 h 74"/>
                  <a:gd name="T42" fmla="*/ 37 w 48"/>
                  <a:gd name="T4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74">
                    <a:moveTo>
                      <a:pt x="37" y="0"/>
                    </a:moveTo>
                    <a:lnTo>
                      <a:pt x="33" y="2"/>
                    </a:lnTo>
                    <a:lnTo>
                      <a:pt x="29" y="6"/>
                    </a:lnTo>
                    <a:lnTo>
                      <a:pt x="24" y="8"/>
                    </a:lnTo>
                    <a:lnTo>
                      <a:pt x="20" y="11"/>
                    </a:lnTo>
                    <a:lnTo>
                      <a:pt x="15" y="13"/>
                    </a:lnTo>
                    <a:lnTo>
                      <a:pt x="10" y="14"/>
                    </a:lnTo>
                    <a:lnTo>
                      <a:pt x="5" y="16"/>
                    </a:lnTo>
                    <a:lnTo>
                      <a:pt x="0" y="17"/>
                    </a:lnTo>
                    <a:lnTo>
                      <a:pt x="4" y="27"/>
                    </a:lnTo>
                    <a:lnTo>
                      <a:pt x="9" y="38"/>
                    </a:lnTo>
                    <a:lnTo>
                      <a:pt x="14" y="47"/>
                    </a:lnTo>
                    <a:lnTo>
                      <a:pt x="18" y="58"/>
                    </a:lnTo>
                    <a:lnTo>
                      <a:pt x="20" y="62"/>
                    </a:lnTo>
                    <a:lnTo>
                      <a:pt x="22" y="66"/>
                    </a:lnTo>
                    <a:lnTo>
                      <a:pt x="24" y="71"/>
                    </a:lnTo>
                    <a:lnTo>
                      <a:pt x="27" y="74"/>
                    </a:lnTo>
                    <a:lnTo>
                      <a:pt x="30" y="61"/>
                    </a:lnTo>
                    <a:lnTo>
                      <a:pt x="33" y="46"/>
                    </a:lnTo>
                    <a:lnTo>
                      <a:pt x="40" y="34"/>
                    </a:lnTo>
                    <a:lnTo>
                      <a:pt x="48" y="2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3" name="Freeform 599"/>
              <p:cNvSpPr>
                <a:spLocks/>
              </p:cNvSpPr>
              <p:nvPr/>
            </p:nvSpPr>
            <p:spPr bwMode="auto">
              <a:xfrm>
                <a:off x="1859" y="1280"/>
                <a:ext cx="84" cy="44"/>
              </a:xfrm>
              <a:custGeom>
                <a:avLst/>
                <a:gdLst>
                  <a:gd name="T0" fmla="*/ 146 w 251"/>
                  <a:gd name="T1" fmla="*/ 1 h 133"/>
                  <a:gd name="T2" fmla="*/ 155 w 251"/>
                  <a:gd name="T3" fmla="*/ 4 h 133"/>
                  <a:gd name="T4" fmla="*/ 166 w 251"/>
                  <a:gd name="T5" fmla="*/ 7 h 133"/>
                  <a:gd name="T6" fmla="*/ 176 w 251"/>
                  <a:gd name="T7" fmla="*/ 12 h 133"/>
                  <a:gd name="T8" fmla="*/ 185 w 251"/>
                  <a:gd name="T9" fmla="*/ 17 h 133"/>
                  <a:gd name="T10" fmla="*/ 194 w 251"/>
                  <a:gd name="T11" fmla="*/ 22 h 133"/>
                  <a:gd name="T12" fmla="*/ 203 w 251"/>
                  <a:gd name="T13" fmla="*/ 28 h 133"/>
                  <a:gd name="T14" fmla="*/ 212 w 251"/>
                  <a:gd name="T15" fmla="*/ 34 h 133"/>
                  <a:gd name="T16" fmla="*/ 220 w 251"/>
                  <a:gd name="T17" fmla="*/ 42 h 133"/>
                  <a:gd name="T18" fmla="*/ 235 w 251"/>
                  <a:gd name="T19" fmla="*/ 59 h 133"/>
                  <a:gd name="T20" fmla="*/ 245 w 251"/>
                  <a:gd name="T21" fmla="*/ 77 h 133"/>
                  <a:gd name="T22" fmla="*/ 251 w 251"/>
                  <a:gd name="T23" fmla="*/ 98 h 133"/>
                  <a:gd name="T24" fmla="*/ 249 w 251"/>
                  <a:gd name="T25" fmla="*/ 120 h 133"/>
                  <a:gd name="T26" fmla="*/ 246 w 251"/>
                  <a:gd name="T27" fmla="*/ 124 h 133"/>
                  <a:gd name="T28" fmla="*/ 243 w 251"/>
                  <a:gd name="T29" fmla="*/ 127 h 133"/>
                  <a:gd name="T30" fmla="*/ 241 w 251"/>
                  <a:gd name="T31" fmla="*/ 131 h 133"/>
                  <a:gd name="T32" fmla="*/ 236 w 251"/>
                  <a:gd name="T33" fmla="*/ 133 h 133"/>
                  <a:gd name="T34" fmla="*/ 235 w 251"/>
                  <a:gd name="T35" fmla="*/ 127 h 133"/>
                  <a:gd name="T36" fmla="*/ 236 w 251"/>
                  <a:gd name="T37" fmla="*/ 122 h 133"/>
                  <a:gd name="T38" fmla="*/ 238 w 251"/>
                  <a:gd name="T39" fmla="*/ 116 h 133"/>
                  <a:gd name="T40" fmla="*/ 236 w 251"/>
                  <a:gd name="T41" fmla="*/ 110 h 133"/>
                  <a:gd name="T42" fmla="*/ 232 w 251"/>
                  <a:gd name="T43" fmla="*/ 95 h 133"/>
                  <a:gd name="T44" fmla="*/ 227 w 251"/>
                  <a:gd name="T45" fmla="*/ 81 h 133"/>
                  <a:gd name="T46" fmla="*/ 219 w 251"/>
                  <a:gd name="T47" fmla="*/ 67 h 133"/>
                  <a:gd name="T48" fmla="*/ 209 w 251"/>
                  <a:gd name="T49" fmla="*/ 55 h 133"/>
                  <a:gd name="T50" fmla="*/ 197 w 251"/>
                  <a:gd name="T51" fmla="*/ 44 h 133"/>
                  <a:gd name="T52" fmla="*/ 185 w 251"/>
                  <a:gd name="T53" fmla="*/ 35 h 133"/>
                  <a:gd name="T54" fmla="*/ 170 w 251"/>
                  <a:gd name="T55" fmla="*/ 28 h 133"/>
                  <a:gd name="T56" fmla="*/ 155 w 251"/>
                  <a:gd name="T57" fmla="*/ 23 h 133"/>
                  <a:gd name="T58" fmla="*/ 137 w 251"/>
                  <a:gd name="T59" fmla="*/ 20 h 133"/>
                  <a:gd name="T60" fmla="*/ 117 w 251"/>
                  <a:gd name="T61" fmla="*/ 17 h 133"/>
                  <a:gd name="T62" fmla="*/ 99 w 251"/>
                  <a:gd name="T63" fmla="*/ 18 h 133"/>
                  <a:gd name="T64" fmla="*/ 81 w 251"/>
                  <a:gd name="T65" fmla="*/ 20 h 133"/>
                  <a:gd name="T66" fmla="*/ 61 w 251"/>
                  <a:gd name="T67" fmla="*/ 22 h 133"/>
                  <a:gd name="T68" fmla="*/ 43 w 251"/>
                  <a:gd name="T69" fmla="*/ 26 h 133"/>
                  <a:gd name="T70" fmla="*/ 23 w 251"/>
                  <a:gd name="T71" fmla="*/ 29 h 133"/>
                  <a:gd name="T72" fmla="*/ 5 w 251"/>
                  <a:gd name="T73" fmla="*/ 33 h 133"/>
                  <a:gd name="T74" fmla="*/ 0 w 251"/>
                  <a:gd name="T75" fmla="*/ 38 h 133"/>
                  <a:gd name="T76" fmla="*/ 1 w 251"/>
                  <a:gd name="T77" fmla="*/ 31 h 133"/>
                  <a:gd name="T78" fmla="*/ 7 w 251"/>
                  <a:gd name="T79" fmla="*/ 27 h 133"/>
                  <a:gd name="T80" fmla="*/ 16 w 251"/>
                  <a:gd name="T81" fmla="*/ 24 h 133"/>
                  <a:gd name="T82" fmla="*/ 22 w 251"/>
                  <a:gd name="T83" fmla="*/ 20 h 133"/>
                  <a:gd name="T84" fmla="*/ 37 w 251"/>
                  <a:gd name="T85" fmla="*/ 13 h 133"/>
                  <a:gd name="T86" fmla="*/ 51 w 251"/>
                  <a:gd name="T87" fmla="*/ 9 h 133"/>
                  <a:gd name="T88" fmla="*/ 67 w 251"/>
                  <a:gd name="T89" fmla="*/ 5 h 133"/>
                  <a:gd name="T90" fmla="*/ 82 w 251"/>
                  <a:gd name="T91" fmla="*/ 2 h 133"/>
                  <a:gd name="T92" fmla="*/ 98 w 251"/>
                  <a:gd name="T93" fmla="*/ 1 h 133"/>
                  <a:gd name="T94" fmla="*/ 114 w 251"/>
                  <a:gd name="T95" fmla="*/ 0 h 133"/>
                  <a:gd name="T96" fmla="*/ 130 w 251"/>
                  <a:gd name="T97" fmla="*/ 0 h 133"/>
                  <a:gd name="T98" fmla="*/ 146 w 251"/>
                  <a:gd name="T99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1" h="133">
                    <a:moveTo>
                      <a:pt x="146" y="1"/>
                    </a:moveTo>
                    <a:lnTo>
                      <a:pt x="155" y="4"/>
                    </a:lnTo>
                    <a:lnTo>
                      <a:pt x="166" y="7"/>
                    </a:lnTo>
                    <a:lnTo>
                      <a:pt x="176" y="12"/>
                    </a:lnTo>
                    <a:lnTo>
                      <a:pt x="185" y="17"/>
                    </a:lnTo>
                    <a:lnTo>
                      <a:pt x="194" y="22"/>
                    </a:lnTo>
                    <a:lnTo>
                      <a:pt x="203" y="28"/>
                    </a:lnTo>
                    <a:lnTo>
                      <a:pt x="212" y="34"/>
                    </a:lnTo>
                    <a:lnTo>
                      <a:pt x="220" y="42"/>
                    </a:lnTo>
                    <a:lnTo>
                      <a:pt x="235" y="59"/>
                    </a:lnTo>
                    <a:lnTo>
                      <a:pt x="245" y="77"/>
                    </a:lnTo>
                    <a:lnTo>
                      <a:pt x="251" y="98"/>
                    </a:lnTo>
                    <a:lnTo>
                      <a:pt x="249" y="120"/>
                    </a:lnTo>
                    <a:lnTo>
                      <a:pt x="246" y="124"/>
                    </a:lnTo>
                    <a:lnTo>
                      <a:pt x="243" y="127"/>
                    </a:lnTo>
                    <a:lnTo>
                      <a:pt x="241" y="131"/>
                    </a:lnTo>
                    <a:lnTo>
                      <a:pt x="236" y="133"/>
                    </a:lnTo>
                    <a:lnTo>
                      <a:pt x="235" y="127"/>
                    </a:lnTo>
                    <a:lnTo>
                      <a:pt x="236" y="122"/>
                    </a:lnTo>
                    <a:lnTo>
                      <a:pt x="238" y="116"/>
                    </a:lnTo>
                    <a:lnTo>
                      <a:pt x="236" y="110"/>
                    </a:lnTo>
                    <a:lnTo>
                      <a:pt x="232" y="95"/>
                    </a:lnTo>
                    <a:lnTo>
                      <a:pt x="227" y="81"/>
                    </a:lnTo>
                    <a:lnTo>
                      <a:pt x="219" y="67"/>
                    </a:lnTo>
                    <a:lnTo>
                      <a:pt x="209" y="55"/>
                    </a:lnTo>
                    <a:lnTo>
                      <a:pt x="197" y="44"/>
                    </a:lnTo>
                    <a:lnTo>
                      <a:pt x="185" y="35"/>
                    </a:lnTo>
                    <a:lnTo>
                      <a:pt x="170" y="28"/>
                    </a:lnTo>
                    <a:lnTo>
                      <a:pt x="155" y="23"/>
                    </a:lnTo>
                    <a:lnTo>
                      <a:pt x="137" y="20"/>
                    </a:lnTo>
                    <a:lnTo>
                      <a:pt x="117" y="17"/>
                    </a:lnTo>
                    <a:lnTo>
                      <a:pt x="99" y="18"/>
                    </a:lnTo>
                    <a:lnTo>
                      <a:pt x="81" y="20"/>
                    </a:lnTo>
                    <a:lnTo>
                      <a:pt x="61" y="22"/>
                    </a:lnTo>
                    <a:lnTo>
                      <a:pt x="43" y="26"/>
                    </a:lnTo>
                    <a:lnTo>
                      <a:pt x="23" y="29"/>
                    </a:lnTo>
                    <a:lnTo>
                      <a:pt x="5" y="33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7" y="27"/>
                    </a:lnTo>
                    <a:lnTo>
                      <a:pt x="16" y="24"/>
                    </a:lnTo>
                    <a:lnTo>
                      <a:pt x="22" y="20"/>
                    </a:lnTo>
                    <a:lnTo>
                      <a:pt x="37" y="13"/>
                    </a:lnTo>
                    <a:lnTo>
                      <a:pt x="51" y="9"/>
                    </a:lnTo>
                    <a:lnTo>
                      <a:pt x="67" y="5"/>
                    </a:lnTo>
                    <a:lnTo>
                      <a:pt x="82" y="2"/>
                    </a:lnTo>
                    <a:lnTo>
                      <a:pt x="98" y="1"/>
                    </a:lnTo>
                    <a:lnTo>
                      <a:pt x="114" y="0"/>
                    </a:lnTo>
                    <a:lnTo>
                      <a:pt x="130" y="0"/>
                    </a:lnTo>
                    <a:lnTo>
                      <a:pt x="14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4" name="Freeform 600"/>
              <p:cNvSpPr>
                <a:spLocks/>
              </p:cNvSpPr>
              <p:nvPr/>
            </p:nvSpPr>
            <p:spPr bwMode="auto">
              <a:xfrm>
                <a:off x="2112" y="1299"/>
                <a:ext cx="12" cy="15"/>
              </a:xfrm>
              <a:custGeom>
                <a:avLst/>
                <a:gdLst>
                  <a:gd name="T0" fmla="*/ 34 w 34"/>
                  <a:gd name="T1" fmla="*/ 37 h 44"/>
                  <a:gd name="T2" fmla="*/ 33 w 34"/>
                  <a:gd name="T3" fmla="*/ 39 h 44"/>
                  <a:gd name="T4" fmla="*/ 31 w 34"/>
                  <a:gd name="T5" fmla="*/ 41 h 44"/>
                  <a:gd name="T6" fmla="*/ 29 w 34"/>
                  <a:gd name="T7" fmla="*/ 42 h 44"/>
                  <a:gd name="T8" fmla="*/ 27 w 34"/>
                  <a:gd name="T9" fmla="*/ 44 h 44"/>
                  <a:gd name="T10" fmla="*/ 24 w 34"/>
                  <a:gd name="T11" fmla="*/ 44 h 44"/>
                  <a:gd name="T12" fmla="*/ 18 w 34"/>
                  <a:gd name="T13" fmla="*/ 35 h 44"/>
                  <a:gd name="T14" fmla="*/ 11 w 34"/>
                  <a:gd name="T15" fmla="*/ 26 h 44"/>
                  <a:gd name="T16" fmla="*/ 5 w 34"/>
                  <a:gd name="T17" fmla="*/ 17 h 44"/>
                  <a:gd name="T18" fmla="*/ 0 w 34"/>
                  <a:gd name="T19" fmla="*/ 7 h 44"/>
                  <a:gd name="T20" fmla="*/ 0 w 34"/>
                  <a:gd name="T21" fmla="*/ 4 h 44"/>
                  <a:gd name="T22" fmla="*/ 1 w 34"/>
                  <a:gd name="T23" fmla="*/ 3 h 44"/>
                  <a:gd name="T24" fmla="*/ 2 w 34"/>
                  <a:gd name="T25" fmla="*/ 1 h 44"/>
                  <a:gd name="T26" fmla="*/ 4 w 34"/>
                  <a:gd name="T27" fmla="*/ 0 h 44"/>
                  <a:gd name="T28" fmla="*/ 15 w 34"/>
                  <a:gd name="T29" fmla="*/ 4 h 44"/>
                  <a:gd name="T30" fmla="*/ 22 w 34"/>
                  <a:gd name="T31" fmla="*/ 14 h 44"/>
                  <a:gd name="T32" fmla="*/ 27 w 34"/>
                  <a:gd name="T33" fmla="*/ 26 h 44"/>
                  <a:gd name="T34" fmla="*/ 34 w 34"/>
                  <a:gd name="T35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44">
                    <a:moveTo>
                      <a:pt x="34" y="37"/>
                    </a:moveTo>
                    <a:lnTo>
                      <a:pt x="33" y="39"/>
                    </a:lnTo>
                    <a:lnTo>
                      <a:pt x="31" y="41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4" y="44"/>
                    </a:lnTo>
                    <a:lnTo>
                      <a:pt x="18" y="35"/>
                    </a:lnTo>
                    <a:lnTo>
                      <a:pt x="11" y="26"/>
                    </a:lnTo>
                    <a:lnTo>
                      <a:pt x="5" y="1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4"/>
                    </a:lnTo>
                    <a:lnTo>
                      <a:pt x="22" y="14"/>
                    </a:lnTo>
                    <a:lnTo>
                      <a:pt x="27" y="26"/>
                    </a:lnTo>
                    <a:lnTo>
                      <a:pt x="3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5" name="Freeform 601"/>
              <p:cNvSpPr>
                <a:spLocks/>
              </p:cNvSpPr>
              <p:nvPr/>
            </p:nvSpPr>
            <p:spPr bwMode="auto">
              <a:xfrm>
                <a:off x="2151" y="1307"/>
                <a:ext cx="25" cy="8"/>
              </a:xfrm>
              <a:custGeom>
                <a:avLst/>
                <a:gdLst>
                  <a:gd name="T0" fmla="*/ 72 w 76"/>
                  <a:gd name="T1" fmla="*/ 8 h 23"/>
                  <a:gd name="T2" fmla="*/ 75 w 76"/>
                  <a:gd name="T3" fmla="*/ 11 h 23"/>
                  <a:gd name="T4" fmla="*/ 76 w 76"/>
                  <a:gd name="T5" fmla="*/ 13 h 23"/>
                  <a:gd name="T6" fmla="*/ 76 w 76"/>
                  <a:gd name="T7" fmla="*/ 17 h 23"/>
                  <a:gd name="T8" fmla="*/ 76 w 76"/>
                  <a:gd name="T9" fmla="*/ 19 h 23"/>
                  <a:gd name="T10" fmla="*/ 66 w 76"/>
                  <a:gd name="T11" fmla="*/ 22 h 23"/>
                  <a:gd name="T12" fmla="*/ 57 w 76"/>
                  <a:gd name="T13" fmla="*/ 23 h 23"/>
                  <a:gd name="T14" fmla="*/ 48 w 76"/>
                  <a:gd name="T15" fmla="*/ 22 h 23"/>
                  <a:gd name="T16" fmla="*/ 39 w 76"/>
                  <a:gd name="T17" fmla="*/ 19 h 23"/>
                  <a:gd name="T18" fmla="*/ 29 w 76"/>
                  <a:gd name="T19" fmla="*/ 17 h 23"/>
                  <a:gd name="T20" fmla="*/ 21 w 76"/>
                  <a:gd name="T21" fmla="*/ 14 h 23"/>
                  <a:gd name="T22" fmla="*/ 12 w 76"/>
                  <a:gd name="T23" fmla="*/ 12 h 23"/>
                  <a:gd name="T24" fmla="*/ 4 w 76"/>
                  <a:gd name="T25" fmla="*/ 10 h 23"/>
                  <a:gd name="T26" fmla="*/ 2 w 76"/>
                  <a:gd name="T27" fmla="*/ 7 h 23"/>
                  <a:gd name="T28" fmla="*/ 1 w 76"/>
                  <a:gd name="T29" fmla="*/ 6 h 23"/>
                  <a:gd name="T30" fmla="*/ 0 w 76"/>
                  <a:gd name="T31" fmla="*/ 3 h 23"/>
                  <a:gd name="T32" fmla="*/ 2 w 76"/>
                  <a:gd name="T33" fmla="*/ 1 h 23"/>
                  <a:gd name="T34" fmla="*/ 7 w 76"/>
                  <a:gd name="T35" fmla="*/ 0 h 23"/>
                  <a:gd name="T36" fmla="*/ 16 w 76"/>
                  <a:gd name="T37" fmla="*/ 1 h 23"/>
                  <a:gd name="T38" fmla="*/ 23 w 76"/>
                  <a:gd name="T39" fmla="*/ 2 h 23"/>
                  <a:gd name="T40" fmla="*/ 32 w 76"/>
                  <a:gd name="T41" fmla="*/ 3 h 23"/>
                  <a:gd name="T42" fmla="*/ 40 w 76"/>
                  <a:gd name="T43" fmla="*/ 5 h 23"/>
                  <a:gd name="T44" fmla="*/ 48 w 76"/>
                  <a:gd name="T45" fmla="*/ 6 h 23"/>
                  <a:gd name="T46" fmla="*/ 56 w 76"/>
                  <a:gd name="T47" fmla="*/ 7 h 23"/>
                  <a:gd name="T48" fmla="*/ 64 w 76"/>
                  <a:gd name="T49" fmla="*/ 7 h 23"/>
                  <a:gd name="T50" fmla="*/ 72 w 76"/>
                  <a:gd name="T5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23">
                    <a:moveTo>
                      <a:pt x="72" y="8"/>
                    </a:moveTo>
                    <a:lnTo>
                      <a:pt x="75" y="11"/>
                    </a:lnTo>
                    <a:lnTo>
                      <a:pt x="76" y="13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66" y="22"/>
                    </a:lnTo>
                    <a:lnTo>
                      <a:pt x="57" y="23"/>
                    </a:lnTo>
                    <a:lnTo>
                      <a:pt x="48" y="22"/>
                    </a:lnTo>
                    <a:lnTo>
                      <a:pt x="39" y="19"/>
                    </a:lnTo>
                    <a:lnTo>
                      <a:pt x="29" y="17"/>
                    </a:lnTo>
                    <a:lnTo>
                      <a:pt x="21" y="14"/>
                    </a:lnTo>
                    <a:lnTo>
                      <a:pt x="12" y="12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3" y="2"/>
                    </a:lnTo>
                    <a:lnTo>
                      <a:pt x="32" y="3"/>
                    </a:lnTo>
                    <a:lnTo>
                      <a:pt x="40" y="5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4" y="7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6" name="Freeform 602"/>
              <p:cNvSpPr>
                <a:spLocks/>
              </p:cNvSpPr>
              <p:nvPr/>
            </p:nvSpPr>
            <p:spPr bwMode="auto">
              <a:xfrm>
                <a:off x="2127" y="1308"/>
                <a:ext cx="35" cy="12"/>
              </a:xfrm>
              <a:custGeom>
                <a:avLst/>
                <a:gdLst>
                  <a:gd name="T0" fmla="*/ 91 w 104"/>
                  <a:gd name="T1" fmla="*/ 20 h 35"/>
                  <a:gd name="T2" fmla="*/ 94 w 104"/>
                  <a:gd name="T3" fmla="*/ 22 h 35"/>
                  <a:gd name="T4" fmla="*/ 99 w 104"/>
                  <a:gd name="T5" fmla="*/ 24 h 35"/>
                  <a:gd name="T6" fmla="*/ 103 w 104"/>
                  <a:gd name="T7" fmla="*/ 26 h 35"/>
                  <a:gd name="T8" fmla="*/ 104 w 104"/>
                  <a:gd name="T9" fmla="*/ 31 h 35"/>
                  <a:gd name="T10" fmla="*/ 98 w 104"/>
                  <a:gd name="T11" fmla="*/ 33 h 35"/>
                  <a:gd name="T12" fmla="*/ 92 w 104"/>
                  <a:gd name="T13" fmla="*/ 35 h 35"/>
                  <a:gd name="T14" fmla="*/ 84 w 104"/>
                  <a:gd name="T15" fmla="*/ 35 h 35"/>
                  <a:gd name="T16" fmla="*/ 78 w 104"/>
                  <a:gd name="T17" fmla="*/ 33 h 35"/>
                  <a:gd name="T18" fmla="*/ 72 w 104"/>
                  <a:gd name="T19" fmla="*/ 33 h 35"/>
                  <a:gd name="T20" fmla="*/ 65 w 104"/>
                  <a:gd name="T21" fmla="*/ 32 h 35"/>
                  <a:gd name="T22" fmla="*/ 59 w 104"/>
                  <a:gd name="T23" fmla="*/ 31 h 35"/>
                  <a:gd name="T24" fmla="*/ 53 w 104"/>
                  <a:gd name="T25" fmla="*/ 31 h 35"/>
                  <a:gd name="T26" fmla="*/ 47 w 104"/>
                  <a:gd name="T27" fmla="*/ 29 h 35"/>
                  <a:gd name="T28" fmla="*/ 39 w 104"/>
                  <a:gd name="T29" fmla="*/ 27 h 35"/>
                  <a:gd name="T30" fmla="*/ 32 w 104"/>
                  <a:gd name="T31" fmla="*/ 25 h 35"/>
                  <a:gd name="T32" fmla="*/ 26 w 104"/>
                  <a:gd name="T33" fmla="*/ 22 h 35"/>
                  <a:gd name="T34" fmla="*/ 18 w 104"/>
                  <a:gd name="T35" fmla="*/ 19 h 35"/>
                  <a:gd name="T36" fmla="*/ 12 w 104"/>
                  <a:gd name="T37" fmla="*/ 15 h 35"/>
                  <a:gd name="T38" fmla="*/ 6 w 104"/>
                  <a:gd name="T39" fmla="*/ 11 h 35"/>
                  <a:gd name="T40" fmla="*/ 1 w 104"/>
                  <a:gd name="T41" fmla="*/ 7 h 35"/>
                  <a:gd name="T42" fmla="*/ 1 w 104"/>
                  <a:gd name="T43" fmla="*/ 5 h 35"/>
                  <a:gd name="T44" fmla="*/ 0 w 104"/>
                  <a:gd name="T45" fmla="*/ 3 h 35"/>
                  <a:gd name="T46" fmla="*/ 1 w 104"/>
                  <a:gd name="T47" fmla="*/ 2 h 35"/>
                  <a:gd name="T48" fmla="*/ 3 w 104"/>
                  <a:gd name="T49" fmla="*/ 0 h 35"/>
                  <a:gd name="T50" fmla="*/ 14 w 104"/>
                  <a:gd name="T51" fmla="*/ 2 h 35"/>
                  <a:gd name="T52" fmla="*/ 25 w 104"/>
                  <a:gd name="T53" fmla="*/ 4 h 35"/>
                  <a:gd name="T54" fmla="*/ 36 w 104"/>
                  <a:gd name="T55" fmla="*/ 8 h 35"/>
                  <a:gd name="T56" fmla="*/ 47 w 104"/>
                  <a:gd name="T57" fmla="*/ 11 h 35"/>
                  <a:gd name="T58" fmla="*/ 56 w 104"/>
                  <a:gd name="T59" fmla="*/ 14 h 35"/>
                  <a:gd name="T60" fmla="*/ 67 w 104"/>
                  <a:gd name="T61" fmla="*/ 18 h 35"/>
                  <a:gd name="T62" fmla="*/ 78 w 104"/>
                  <a:gd name="T63" fmla="*/ 19 h 35"/>
                  <a:gd name="T64" fmla="*/ 91 w 104"/>
                  <a:gd name="T65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35">
                    <a:moveTo>
                      <a:pt x="91" y="20"/>
                    </a:moveTo>
                    <a:lnTo>
                      <a:pt x="94" y="22"/>
                    </a:lnTo>
                    <a:lnTo>
                      <a:pt x="99" y="24"/>
                    </a:lnTo>
                    <a:lnTo>
                      <a:pt x="103" y="26"/>
                    </a:lnTo>
                    <a:lnTo>
                      <a:pt x="104" y="31"/>
                    </a:lnTo>
                    <a:lnTo>
                      <a:pt x="98" y="33"/>
                    </a:lnTo>
                    <a:lnTo>
                      <a:pt x="92" y="35"/>
                    </a:lnTo>
                    <a:lnTo>
                      <a:pt x="84" y="35"/>
                    </a:lnTo>
                    <a:lnTo>
                      <a:pt x="78" y="33"/>
                    </a:lnTo>
                    <a:lnTo>
                      <a:pt x="72" y="33"/>
                    </a:lnTo>
                    <a:lnTo>
                      <a:pt x="65" y="32"/>
                    </a:lnTo>
                    <a:lnTo>
                      <a:pt x="59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39" y="27"/>
                    </a:lnTo>
                    <a:lnTo>
                      <a:pt x="32" y="25"/>
                    </a:lnTo>
                    <a:lnTo>
                      <a:pt x="26" y="22"/>
                    </a:lnTo>
                    <a:lnTo>
                      <a:pt x="18" y="19"/>
                    </a:lnTo>
                    <a:lnTo>
                      <a:pt x="12" y="15"/>
                    </a:lnTo>
                    <a:lnTo>
                      <a:pt x="6" y="11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25" y="4"/>
                    </a:lnTo>
                    <a:lnTo>
                      <a:pt x="36" y="8"/>
                    </a:lnTo>
                    <a:lnTo>
                      <a:pt x="47" y="11"/>
                    </a:lnTo>
                    <a:lnTo>
                      <a:pt x="56" y="14"/>
                    </a:lnTo>
                    <a:lnTo>
                      <a:pt x="67" y="18"/>
                    </a:lnTo>
                    <a:lnTo>
                      <a:pt x="78" y="19"/>
                    </a:lnTo>
                    <a:lnTo>
                      <a:pt x="9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7" name="Freeform 603"/>
              <p:cNvSpPr>
                <a:spLocks/>
              </p:cNvSpPr>
              <p:nvPr/>
            </p:nvSpPr>
            <p:spPr bwMode="auto">
              <a:xfrm>
                <a:off x="2178" y="1309"/>
                <a:ext cx="26" cy="44"/>
              </a:xfrm>
              <a:custGeom>
                <a:avLst/>
                <a:gdLst>
                  <a:gd name="T0" fmla="*/ 56 w 78"/>
                  <a:gd name="T1" fmla="*/ 41 h 132"/>
                  <a:gd name="T2" fmla="*/ 57 w 78"/>
                  <a:gd name="T3" fmla="*/ 55 h 132"/>
                  <a:gd name="T4" fmla="*/ 56 w 78"/>
                  <a:gd name="T5" fmla="*/ 70 h 132"/>
                  <a:gd name="T6" fmla="*/ 56 w 78"/>
                  <a:gd name="T7" fmla="*/ 83 h 132"/>
                  <a:gd name="T8" fmla="*/ 62 w 78"/>
                  <a:gd name="T9" fmla="*/ 95 h 132"/>
                  <a:gd name="T10" fmla="*/ 66 w 78"/>
                  <a:gd name="T11" fmla="*/ 103 h 132"/>
                  <a:gd name="T12" fmla="*/ 71 w 78"/>
                  <a:gd name="T13" fmla="*/ 110 h 132"/>
                  <a:gd name="T14" fmla="*/ 75 w 78"/>
                  <a:gd name="T15" fmla="*/ 117 h 132"/>
                  <a:gd name="T16" fmla="*/ 78 w 78"/>
                  <a:gd name="T17" fmla="*/ 126 h 132"/>
                  <a:gd name="T18" fmla="*/ 78 w 78"/>
                  <a:gd name="T19" fmla="*/ 127 h 132"/>
                  <a:gd name="T20" fmla="*/ 78 w 78"/>
                  <a:gd name="T21" fmla="*/ 130 h 132"/>
                  <a:gd name="T22" fmla="*/ 77 w 78"/>
                  <a:gd name="T23" fmla="*/ 131 h 132"/>
                  <a:gd name="T24" fmla="*/ 75 w 78"/>
                  <a:gd name="T25" fmla="*/ 132 h 132"/>
                  <a:gd name="T26" fmla="*/ 71 w 78"/>
                  <a:gd name="T27" fmla="*/ 127 h 132"/>
                  <a:gd name="T28" fmla="*/ 66 w 78"/>
                  <a:gd name="T29" fmla="*/ 123 h 132"/>
                  <a:gd name="T30" fmla="*/ 61 w 78"/>
                  <a:gd name="T31" fmla="*/ 119 h 132"/>
                  <a:gd name="T32" fmla="*/ 56 w 78"/>
                  <a:gd name="T33" fmla="*/ 112 h 132"/>
                  <a:gd name="T34" fmla="*/ 52 w 78"/>
                  <a:gd name="T35" fmla="*/ 108 h 132"/>
                  <a:gd name="T36" fmla="*/ 47 w 78"/>
                  <a:gd name="T37" fmla="*/ 103 h 132"/>
                  <a:gd name="T38" fmla="*/ 42 w 78"/>
                  <a:gd name="T39" fmla="*/ 96 h 132"/>
                  <a:gd name="T40" fmla="*/ 39 w 78"/>
                  <a:gd name="T41" fmla="*/ 90 h 132"/>
                  <a:gd name="T42" fmla="*/ 34 w 78"/>
                  <a:gd name="T43" fmla="*/ 74 h 132"/>
                  <a:gd name="T44" fmla="*/ 36 w 78"/>
                  <a:gd name="T45" fmla="*/ 57 h 132"/>
                  <a:gd name="T46" fmla="*/ 39 w 78"/>
                  <a:gd name="T47" fmla="*/ 41 h 132"/>
                  <a:gd name="T48" fmla="*/ 34 w 78"/>
                  <a:gd name="T49" fmla="*/ 24 h 132"/>
                  <a:gd name="T50" fmla="*/ 28 w 78"/>
                  <a:gd name="T51" fmla="*/ 17 h 132"/>
                  <a:gd name="T52" fmla="*/ 19 w 78"/>
                  <a:gd name="T53" fmla="*/ 11 h 132"/>
                  <a:gd name="T54" fmla="*/ 11 w 78"/>
                  <a:gd name="T55" fmla="*/ 7 h 132"/>
                  <a:gd name="T56" fmla="*/ 1 w 78"/>
                  <a:gd name="T57" fmla="*/ 4 h 132"/>
                  <a:gd name="T58" fmla="*/ 0 w 78"/>
                  <a:gd name="T59" fmla="*/ 2 h 132"/>
                  <a:gd name="T60" fmla="*/ 0 w 78"/>
                  <a:gd name="T61" fmla="*/ 2 h 132"/>
                  <a:gd name="T62" fmla="*/ 1 w 78"/>
                  <a:gd name="T63" fmla="*/ 1 h 132"/>
                  <a:gd name="T64" fmla="*/ 1 w 78"/>
                  <a:gd name="T65" fmla="*/ 0 h 132"/>
                  <a:gd name="T66" fmla="*/ 11 w 78"/>
                  <a:gd name="T67" fmla="*/ 1 h 132"/>
                  <a:gd name="T68" fmla="*/ 19 w 78"/>
                  <a:gd name="T69" fmla="*/ 4 h 132"/>
                  <a:gd name="T70" fmla="*/ 27 w 78"/>
                  <a:gd name="T71" fmla="*/ 7 h 132"/>
                  <a:gd name="T72" fmla="*/ 34 w 78"/>
                  <a:gd name="T73" fmla="*/ 13 h 132"/>
                  <a:gd name="T74" fmla="*/ 40 w 78"/>
                  <a:gd name="T75" fmla="*/ 19 h 132"/>
                  <a:gd name="T76" fmla="*/ 46 w 78"/>
                  <a:gd name="T77" fmla="*/ 27 h 132"/>
                  <a:gd name="T78" fmla="*/ 51 w 78"/>
                  <a:gd name="T79" fmla="*/ 34 h 132"/>
                  <a:gd name="T80" fmla="*/ 56 w 78"/>
                  <a:gd name="T81" fmla="*/ 4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32">
                    <a:moveTo>
                      <a:pt x="56" y="41"/>
                    </a:moveTo>
                    <a:lnTo>
                      <a:pt x="57" y="55"/>
                    </a:lnTo>
                    <a:lnTo>
                      <a:pt x="56" y="70"/>
                    </a:lnTo>
                    <a:lnTo>
                      <a:pt x="56" y="83"/>
                    </a:lnTo>
                    <a:lnTo>
                      <a:pt x="62" y="95"/>
                    </a:lnTo>
                    <a:lnTo>
                      <a:pt x="66" y="103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8" y="126"/>
                    </a:lnTo>
                    <a:lnTo>
                      <a:pt x="78" y="127"/>
                    </a:lnTo>
                    <a:lnTo>
                      <a:pt x="78" y="130"/>
                    </a:lnTo>
                    <a:lnTo>
                      <a:pt x="77" y="131"/>
                    </a:lnTo>
                    <a:lnTo>
                      <a:pt x="75" y="132"/>
                    </a:lnTo>
                    <a:lnTo>
                      <a:pt x="71" y="127"/>
                    </a:lnTo>
                    <a:lnTo>
                      <a:pt x="66" y="123"/>
                    </a:lnTo>
                    <a:lnTo>
                      <a:pt x="61" y="119"/>
                    </a:lnTo>
                    <a:lnTo>
                      <a:pt x="56" y="112"/>
                    </a:lnTo>
                    <a:lnTo>
                      <a:pt x="52" y="108"/>
                    </a:lnTo>
                    <a:lnTo>
                      <a:pt x="47" y="103"/>
                    </a:lnTo>
                    <a:lnTo>
                      <a:pt x="42" y="96"/>
                    </a:lnTo>
                    <a:lnTo>
                      <a:pt x="39" y="90"/>
                    </a:lnTo>
                    <a:lnTo>
                      <a:pt x="34" y="74"/>
                    </a:lnTo>
                    <a:lnTo>
                      <a:pt x="36" y="57"/>
                    </a:lnTo>
                    <a:lnTo>
                      <a:pt x="39" y="41"/>
                    </a:lnTo>
                    <a:lnTo>
                      <a:pt x="34" y="24"/>
                    </a:lnTo>
                    <a:lnTo>
                      <a:pt x="28" y="17"/>
                    </a:lnTo>
                    <a:lnTo>
                      <a:pt x="19" y="11"/>
                    </a:lnTo>
                    <a:lnTo>
                      <a:pt x="11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1" y="1"/>
                    </a:lnTo>
                    <a:lnTo>
                      <a:pt x="19" y="4"/>
                    </a:lnTo>
                    <a:lnTo>
                      <a:pt x="27" y="7"/>
                    </a:lnTo>
                    <a:lnTo>
                      <a:pt x="34" y="13"/>
                    </a:lnTo>
                    <a:lnTo>
                      <a:pt x="40" y="19"/>
                    </a:lnTo>
                    <a:lnTo>
                      <a:pt x="46" y="27"/>
                    </a:lnTo>
                    <a:lnTo>
                      <a:pt x="51" y="34"/>
                    </a:lnTo>
                    <a:lnTo>
                      <a:pt x="56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8" name="Freeform 604"/>
              <p:cNvSpPr>
                <a:spLocks/>
              </p:cNvSpPr>
              <p:nvPr/>
            </p:nvSpPr>
            <p:spPr bwMode="auto">
              <a:xfrm>
                <a:off x="1890" y="1318"/>
                <a:ext cx="45" cy="39"/>
              </a:xfrm>
              <a:custGeom>
                <a:avLst/>
                <a:gdLst>
                  <a:gd name="T0" fmla="*/ 130 w 134"/>
                  <a:gd name="T1" fmla="*/ 23 h 119"/>
                  <a:gd name="T2" fmla="*/ 121 w 134"/>
                  <a:gd name="T3" fmla="*/ 37 h 119"/>
                  <a:gd name="T4" fmla="*/ 126 w 134"/>
                  <a:gd name="T5" fmla="*/ 44 h 119"/>
                  <a:gd name="T6" fmla="*/ 130 w 134"/>
                  <a:gd name="T7" fmla="*/ 40 h 119"/>
                  <a:gd name="T8" fmla="*/ 134 w 134"/>
                  <a:gd name="T9" fmla="*/ 51 h 119"/>
                  <a:gd name="T10" fmla="*/ 128 w 134"/>
                  <a:gd name="T11" fmla="*/ 70 h 119"/>
                  <a:gd name="T12" fmla="*/ 119 w 134"/>
                  <a:gd name="T13" fmla="*/ 85 h 119"/>
                  <a:gd name="T14" fmla="*/ 105 w 134"/>
                  <a:gd name="T15" fmla="*/ 97 h 119"/>
                  <a:gd name="T16" fmla="*/ 92 w 134"/>
                  <a:gd name="T17" fmla="*/ 108 h 119"/>
                  <a:gd name="T18" fmla="*/ 77 w 134"/>
                  <a:gd name="T19" fmla="*/ 117 h 119"/>
                  <a:gd name="T20" fmla="*/ 66 w 134"/>
                  <a:gd name="T21" fmla="*/ 118 h 119"/>
                  <a:gd name="T22" fmla="*/ 68 w 134"/>
                  <a:gd name="T23" fmla="*/ 113 h 119"/>
                  <a:gd name="T24" fmla="*/ 72 w 134"/>
                  <a:gd name="T25" fmla="*/ 107 h 119"/>
                  <a:gd name="T26" fmla="*/ 83 w 134"/>
                  <a:gd name="T27" fmla="*/ 100 h 119"/>
                  <a:gd name="T28" fmla="*/ 94 w 134"/>
                  <a:gd name="T29" fmla="*/ 93 h 119"/>
                  <a:gd name="T30" fmla="*/ 104 w 134"/>
                  <a:gd name="T31" fmla="*/ 84 h 119"/>
                  <a:gd name="T32" fmla="*/ 100 w 134"/>
                  <a:gd name="T33" fmla="*/ 82 h 119"/>
                  <a:gd name="T34" fmla="*/ 83 w 134"/>
                  <a:gd name="T35" fmla="*/ 90 h 119"/>
                  <a:gd name="T36" fmla="*/ 67 w 134"/>
                  <a:gd name="T37" fmla="*/ 97 h 119"/>
                  <a:gd name="T38" fmla="*/ 50 w 134"/>
                  <a:gd name="T39" fmla="*/ 105 h 119"/>
                  <a:gd name="T40" fmla="*/ 7 w 134"/>
                  <a:gd name="T41" fmla="*/ 108 h 119"/>
                  <a:gd name="T42" fmla="*/ 2 w 134"/>
                  <a:gd name="T43" fmla="*/ 106 h 119"/>
                  <a:gd name="T44" fmla="*/ 1 w 134"/>
                  <a:gd name="T45" fmla="*/ 102 h 119"/>
                  <a:gd name="T46" fmla="*/ 16 w 134"/>
                  <a:gd name="T47" fmla="*/ 86 h 119"/>
                  <a:gd name="T48" fmla="*/ 10 w 134"/>
                  <a:gd name="T49" fmla="*/ 88 h 119"/>
                  <a:gd name="T50" fmla="*/ 13 w 134"/>
                  <a:gd name="T51" fmla="*/ 82 h 119"/>
                  <a:gd name="T52" fmla="*/ 26 w 134"/>
                  <a:gd name="T53" fmla="*/ 77 h 119"/>
                  <a:gd name="T54" fmla="*/ 39 w 134"/>
                  <a:gd name="T55" fmla="*/ 70 h 119"/>
                  <a:gd name="T56" fmla="*/ 51 w 134"/>
                  <a:gd name="T57" fmla="*/ 64 h 119"/>
                  <a:gd name="T58" fmla="*/ 61 w 134"/>
                  <a:gd name="T59" fmla="*/ 58 h 119"/>
                  <a:gd name="T60" fmla="*/ 68 w 134"/>
                  <a:gd name="T61" fmla="*/ 53 h 119"/>
                  <a:gd name="T62" fmla="*/ 71 w 134"/>
                  <a:gd name="T63" fmla="*/ 58 h 119"/>
                  <a:gd name="T64" fmla="*/ 64 w 134"/>
                  <a:gd name="T65" fmla="*/ 68 h 119"/>
                  <a:gd name="T66" fmla="*/ 54 w 134"/>
                  <a:gd name="T67" fmla="*/ 79 h 119"/>
                  <a:gd name="T68" fmla="*/ 39 w 134"/>
                  <a:gd name="T69" fmla="*/ 90 h 119"/>
                  <a:gd name="T70" fmla="*/ 37 w 134"/>
                  <a:gd name="T71" fmla="*/ 94 h 119"/>
                  <a:gd name="T72" fmla="*/ 49 w 134"/>
                  <a:gd name="T73" fmla="*/ 91 h 119"/>
                  <a:gd name="T74" fmla="*/ 60 w 134"/>
                  <a:gd name="T75" fmla="*/ 88 h 119"/>
                  <a:gd name="T76" fmla="*/ 71 w 134"/>
                  <a:gd name="T77" fmla="*/ 82 h 119"/>
                  <a:gd name="T78" fmla="*/ 86 w 134"/>
                  <a:gd name="T79" fmla="*/ 74 h 119"/>
                  <a:gd name="T80" fmla="*/ 103 w 134"/>
                  <a:gd name="T81" fmla="*/ 63 h 119"/>
                  <a:gd name="T82" fmla="*/ 111 w 134"/>
                  <a:gd name="T83" fmla="*/ 52 h 119"/>
                  <a:gd name="T84" fmla="*/ 106 w 134"/>
                  <a:gd name="T85" fmla="*/ 56 h 119"/>
                  <a:gd name="T86" fmla="*/ 100 w 134"/>
                  <a:gd name="T87" fmla="*/ 59 h 119"/>
                  <a:gd name="T88" fmla="*/ 89 w 134"/>
                  <a:gd name="T89" fmla="*/ 66 h 119"/>
                  <a:gd name="T90" fmla="*/ 78 w 134"/>
                  <a:gd name="T91" fmla="*/ 68 h 119"/>
                  <a:gd name="T92" fmla="*/ 89 w 134"/>
                  <a:gd name="T93" fmla="*/ 53 h 119"/>
                  <a:gd name="T94" fmla="*/ 103 w 134"/>
                  <a:gd name="T95" fmla="*/ 39 h 119"/>
                  <a:gd name="T96" fmla="*/ 132 w 134"/>
                  <a:gd name="T97" fmla="*/ 2 h 119"/>
                  <a:gd name="T98" fmla="*/ 133 w 134"/>
                  <a:gd name="T99" fmla="*/ 1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" h="119">
                    <a:moveTo>
                      <a:pt x="133" y="14"/>
                    </a:moveTo>
                    <a:lnTo>
                      <a:pt x="130" y="23"/>
                    </a:lnTo>
                    <a:lnTo>
                      <a:pt x="125" y="30"/>
                    </a:lnTo>
                    <a:lnTo>
                      <a:pt x="121" y="37"/>
                    </a:lnTo>
                    <a:lnTo>
                      <a:pt x="123" y="45"/>
                    </a:lnTo>
                    <a:lnTo>
                      <a:pt x="126" y="44"/>
                    </a:lnTo>
                    <a:lnTo>
                      <a:pt x="127" y="41"/>
                    </a:lnTo>
                    <a:lnTo>
                      <a:pt x="130" y="40"/>
                    </a:lnTo>
                    <a:lnTo>
                      <a:pt x="133" y="41"/>
                    </a:lnTo>
                    <a:lnTo>
                      <a:pt x="134" y="51"/>
                    </a:lnTo>
                    <a:lnTo>
                      <a:pt x="133" y="61"/>
                    </a:lnTo>
                    <a:lnTo>
                      <a:pt x="128" y="70"/>
                    </a:lnTo>
                    <a:lnTo>
                      <a:pt x="125" y="79"/>
                    </a:lnTo>
                    <a:lnTo>
                      <a:pt x="119" y="85"/>
                    </a:lnTo>
                    <a:lnTo>
                      <a:pt x="111" y="91"/>
                    </a:lnTo>
                    <a:lnTo>
                      <a:pt x="105" y="97"/>
                    </a:lnTo>
                    <a:lnTo>
                      <a:pt x="99" y="102"/>
                    </a:lnTo>
                    <a:lnTo>
                      <a:pt x="92" y="108"/>
                    </a:lnTo>
                    <a:lnTo>
                      <a:pt x="84" y="113"/>
                    </a:lnTo>
                    <a:lnTo>
                      <a:pt x="77" y="117"/>
                    </a:lnTo>
                    <a:lnTo>
                      <a:pt x="68" y="119"/>
                    </a:lnTo>
                    <a:lnTo>
                      <a:pt x="66" y="118"/>
                    </a:lnTo>
                    <a:lnTo>
                      <a:pt x="67" y="116"/>
                    </a:lnTo>
                    <a:lnTo>
                      <a:pt x="68" y="113"/>
                    </a:lnTo>
                    <a:lnTo>
                      <a:pt x="67" y="111"/>
                    </a:lnTo>
                    <a:lnTo>
                      <a:pt x="72" y="107"/>
                    </a:lnTo>
                    <a:lnTo>
                      <a:pt x="77" y="104"/>
                    </a:lnTo>
                    <a:lnTo>
                      <a:pt x="83" y="100"/>
                    </a:lnTo>
                    <a:lnTo>
                      <a:pt x="88" y="96"/>
                    </a:lnTo>
                    <a:lnTo>
                      <a:pt x="94" y="93"/>
                    </a:lnTo>
                    <a:lnTo>
                      <a:pt x="99" y="88"/>
                    </a:lnTo>
                    <a:lnTo>
                      <a:pt x="104" y="84"/>
                    </a:lnTo>
                    <a:lnTo>
                      <a:pt x="108" y="78"/>
                    </a:lnTo>
                    <a:lnTo>
                      <a:pt x="100" y="82"/>
                    </a:lnTo>
                    <a:lnTo>
                      <a:pt x="92" y="85"/>
                    </a:lnTo>
                    <a:lnTo>
                      <a:pt x="83" y="90"/>
                    </a:lnTo>
                    <a:lnTo>
                      <a:pt x="76" y="94"/>
                    </a:lnTo>
                    <a:lnTo>
                      <a:pt x="67" y="97"/>
                    </a:lnTo>
                    <a:lnTo>
                      <a:pt x="59" y="101"/>
                    </a:lnTo>
                    <a:lnTo>
                      <a:pt x="50" y="105"/>
                    </a:lnTo>
                    <a:lnTo>
                      <a:pt x="42" y="107"/>
                    </a:lnTo>
                    <a:lnTo>
                      <a:pt x="7" y="108"/>
                    </a:lnTo>
                    <a:lnTo>
                      <a:pt x="5" y="107"/>
                    </a:lnTo>
                    <a:lnTo>
                      <a:pt x="2" y="106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8"/>
                    </a:lnTo>
                    <a:lnTo>
                      <a:pt x="10" y="88"/>
                    </a:lnTo>
                    <a:lnTo>
                      <a:pt x="7" y="84"/>
                    </a:lnTo>
                    <a:lnTo>
                      <a:pt x="13" y="82"/>
                    </a:lnTo>
                    <a:lnTo>
                      <a:pt x="20" y="79"/>
                    </a:lnTo>
                    <a:lnTo>
                      <a:pt x="26" y="77"/>
                    </a:lnTo>
                    <a:lnTo>
                      <a:pt x="33" y="74"/>
                    </a:lnTo>
                    <a:lnTo>
                      <a:pt x="39" y="70"/>
                    </a:lnTo>
                    <a:lnTo>
                      <a:pt x="45" y="67"/>
                    </a:lnTo>
                    <a:lnTo>
                      <a:pt x="51" y="64"/>
                    </a:lnTo>
                    <a:lnTo>
                      <a:pt x="57" y="61"/>
                    </a:lnTo>
                    <a:lnTo>
                      <a:pt x="61" y="58"/>
                    </a:lnTo>
                    <a:lnTo>
                      <a:pt x="65" y="55"/>
                    </a:lnTo>
                    <a:lnTo>
                      <a:pt x="68" y="53"/>
                    </a:lnTo>
                    <a:lnTo>
                      <a:pt x="73" y="53"/>
                    </a:lnTo>
                    <a:lnTo>
                      <a:pt x="71" y="58"/>
                    </a:lnTo>
                    <a:lnTo>
                      <a:pt x="68" y="63"/>
                    </a:lnTo>
                    <a:lnTo>
                      <a:pt x="64" y="68"/>
                    </a:lnTo>
                    <a:lnTo>
                      <a:pt x="60" y="73"/>
                    </a:lnTo>
                    <a:lnTo>
                      <a:pt x="54" y="79"/>
                    </a:lnTo>
                    <a:lnTo>
                      <a:pt x="46" y="85"/>
                    </a:lnTo>
                    <a:lnTo>
                      <a:pt x="39" y="90"/>
                    </a:lnTo>
                    <a:lnTo>
                      <a:pt x="31" y="94"/>
                    </a:lnTo>
                    <a:lnTo>
                      <a:pt x="37" y="94"/>
                    </a:lnTo>
                    <a:lnTo>
                      <a:pt x="43" y="93"/>
                    </a:lnTo>
                    <a:lnTo>
                      <a:pt x="49" y="91"/>
                    </a:lnTo>
                    <a:lnTo>
                      <a:pt x="55" y="90"/>
                    </a:lnTo>
                    <a:lnTo>
                      <a:pt x="60" y="88"/>
                    </a:lnTo>
                    <a:lnTo>
                      <a:pt x="66" y="85"/>
                    </a:lnTo>
                    <a:lnTo>
                      <a:pt x="71" y="82"/>
                    </a:lnTo>
                    <a:lnTo>
                      <a:pt x="77" y="79"/>
                    </a:lnTo>
                    <a:lnTo>
                      <a:pt x="86" y="74"/>
                    </a:lnTo>
                    <a:lnTo>
                      <a:pt x="94" y="69"/>
                    </a:lnTo>
                    <a:lnTo>
                      <a:pt x="103" y="63"/>
                    </a:lnTo>
                    <a:lnTo>
                      <a:pt x="110" y="56"/>
                    </a:lnTo>
                    <a:lnTo>
                      <a:pt x="111" y="52"/>
                    </a:lnTo>
                    <a:lnTo>
                      <a:pt x="109" y="53"/>
                    </a:lnTo>
                    <a:lnTo>
                      <a:pt x="106" y="56"/>
                    </a:lnTo>
                    <a:lnTo>
                      <a:pt x="104" y="57"/>
                    </a:lnTo>
                    <a:lnTo>
                      <a:pt x="100" y="59"/>
                    </a:lnTo>
                    <a:lnTo>
                      <a:pt x="95" y="62"/>
                    </a:lnTo>
                    <a:lnTo>
                      <a:pt x="89" y="66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83" y="59"/>
                    </a:lnTo>
                    <a:lnTo>
                      <a:pt x="89" y="53"/>
                    </a:lnTo>
                    <a:lnTo>
                      <a:pt x="97" y="47"/>
                    </a:lnTo>
                    <a:lnTo>
                      <a:pt x="103" y="39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33" y="6"/>
                    </a:lnTo>
                    <a:lnTo>
                      <a:pt x="133" y="11"/>
                    </a:lnTo>
                    <a:lnTo>
                      <a:pt x="13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9" name="Freeform 605"/>
              <p:cNvSpPr>
                <a:spLocks/>
              </p:cNvSpPr>
              <p:nvPr/>
            </p:nvSpPr>
            <p:spPr bwMode="auto">
              <a:xfrm>
                <a:off x="2155" y="1320"/>
                <a:ext cx="23" cy="48"/>
              </a:xfrm>
              <a:custGeom>
                <a:avLst/>
                <a:gdLst>
                  <a:gd name="T0" fmla="*/ 42 w 70"/>
                  <a:gd name="T1" fmla="*/ 7 h 146"/>
                  <a:gd name="T2" fmla="*/ 39 w 70"/>
                  <a:gd name="T3" fmla="*/ 31 h 146"/>
                  <a:gd name="T4" fmla="*/ 37 w 70"/>
                  <a:gd name="T5" fmla="*/ 56 h 146"/>
                  <a:gd name="T6" fmla="*/ 37 w 70"/>
                  <a:gd name="T7" fmla="*/ 80 h 146"/>
                  <a:gd name="T8" fmla="*/ 41 w 70"/>
                  <a:gd name="T9" fmla="*/ 105 h 146"/>
                  <a:gd name="T10" fmla="*/ 47 w 70"/>
                  <a:gd name="T11" fmla="*/ 110 h 146"/>
                  <a:gd name="T12" fmla="*/ 55 w 70"/>
                  <a:gd name="T13" fmla="*/ 115 h 146"/>
                  <a:gd name="T14" fmla="*/ 64 w 70"/>
                  <a:gd name="T15" fmla="*/ 120 h 146"/>
                  <a:gd name="T16" fmla="*/ 70 w 70"/>
                  <a:gd name="T17" fmla="*/ 126 h 146"/>
                  <a:gd name="T18" fmla="*/ 66 w 70"/>
                  <a:gd name="T19" fmla="*/ 129 h 146"/>
                  <a:gd name="T20" fmla="*/ 63 w 70"/>
                  <a:gd name="T21" fmla="*/ 131 h 146"/>
                  <a:gd name="T22" fmla="*/ 58 w 70"/>
                  <a:gd name="T23" fmla="*/ 129 h 146"/>
                  <a:gd name="T24" fmla="*/ 53 w 70"/>
                  <a:gd name="T25" fmla="*/ 128 h 146"/>
                  <a:gd name="T26" fmla="*/ 47 w 70"/>
                  <a:gd name="T27" fmla="*/ 126 h 146"/>
                  <a:gd name="T28" fmla="*/ 42 w 70"/>
                  <a:gd name="T29" fmla="*/ 127 h 146"/>
                  <a:gd name="T30" fmla="*/ 36 w 70"/>
                  <a:gd name="T31" fmla="*/ 127 h 146"/>
                  <a:gd name="T32" fmla="*/ 30 w 70"/>
                  <a:gd name="T33" fmla="*/ 126 h 146"/>
                  <a:gd name="T34" fmla="*/ 28 w 70"/>
                  <a:gd name="T35" fmla="*/ 127 h 146"/>
                  <a:gd name="T36" fmla="*/ 34 w 70"/>
                  <a:gd name="T37" fmla="*/ 131 h 146"/>
                  <a:gd name="T38" fmla="*/ 41 w 70"/>
                  <a:gd name="T39" fmla="*/ 133 h 146"/>
                  <a:gd name="T40" fmla="*/ 47 w 70"/>
                  <a:gd name="T41" fmla="*/ 135 h 146"/>
                  <a:gd name="T42" fmla="*/ 53 w 70"/>
                  <a:gd name="T43" fmla="*/ 140 h 146"/>
                  <a:gd name="T44" fmla="*/ 53 w 70"/>
                  <a:gd name="T45" fmla="*/ 142 h 146"/>
                  <a:gd name="T46" fmla="*/ 50 w 70"/>
                  <a:gd name="T47" fmla="*/ 144 h 146"/>
                  <a:gd name="T48" fmla="*/ 49 w 70"/>
                  <a:gd name="T49" fmla="*/ 145 h 146"/>
                  <a:gd name="T50" fmla="*/ 47 w 70"/>
                  <a:gd name="T51" fmla="*/ 146 h 146"/>
                  <a:gd name="T52" fmla="*/ 37 w 70"/>
                  <a:gd name="T53" fmla="*/ 145 h 146"/>
                  <a:gd name="T54" fmla="*/ 28 w 70"/>
                  <a:gd name="T55" fmla="*/ 143 h 146"/>
                  <a:gd name="T56" fmla="*/ 20 w 70"/>
                  <a:gd name="T57" fmla="*/ 138 h 146"/>
                  <a:gd name="T58" fmla="*/ 12 w 70"/>
                  <a:gd name="T59" fmla="*/ 131 h 146"/>
                  <a:gd name="T60" fmla="*/ 11 w 70"/>
                  <a:gd name="T61" fmla="*/ 126 h 146"/>
                  <a:gd name="T62" fmla="*/ 8 w 70"/>
                  <a:gd name="T63" fmla="*/ 124 h 146"/>
                  <a:gd name="T64" fmla="*/ 4 w 70"/>
                  <a:gd name="T65" fmla="*/ 123 h 146"/>
                  <a:gd name="T66" fmla="*/ 3 w 70"/>
                  <a:gd name="T67" fmla="*/ 118 h 146"/>
                  <a:gd name="T68" fmla="*/ 0 w 70"/>
                  <a:gd name="T69" fmla="*/ 113 h 146"/>
                  <a:gd name="T70" fmla="*/ 4 w 70"/>
                  <a:gd name="T71" fmla="*/ 110 h 146"/>
                  <a:gd name="T72" fmla="*/ 9 w 70"/>
                  <a:gd name="T73" fmla="*/ 107 h 146"/>
                  <a:gd name="T74" fmla="*/ 14 w 70"/>
                  <a:gd name="T75" fmla="*/ 105 h 146"/>
                  <a:gd name="T76" fmla="*/ 17 w 70"/>
                  <a:gd name="T77" fmla="*/ 102 h 146"/>
                  <a:gd name="T78" fmla="*/ 25 w 70"/>
                  <a:gd name="T79" fmla="*/ 101 h 146"/>
                  <a:gd name="T80" fmla="*/ 27 w 70"/>
                  <a:gd name="T81" fmla="*/ 76 h 146"/>
                  <a:gd name="T82" fmla="*/ 30 w 70"/>
                  <a:gd name="T83" fmla="*/ 50 h 146"/>
                  <a:gd name="T84" fmla="*/ 32 w 70"/>
                  <a:gd name="T85" fmla="*/ 24 h 146"/>
                  <a:gd name="T86" fmla="*/ 38 w 70"/>
                  <a:gd name="T87" fmla="*/ 0 h 146"/>
                  <a:gd name="T88" fmla="*/ 39 w 70"/>
                  <a:gd name="T89" fmla="*/ 1 h 146"/>
                  <a:gd name="T90" fmla="*/ 41 w 70"/>
                  <a:gd name="T91" fmla="*/ 3 h 146"/>
                  <a:gd name="T92" fmla="*/ 41 w 70"/>
                  <a:gd name="T93" fmla="*/ 6 h 146"/>
                  <a:gd name="T94" fmla="*/ 42 w 70"/>
                  <a:gd name="T95" fmla="*/ 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146">
                    <a:moveTo>
                      <a:pt x="42" y="7"/>
                    </a:moveTo>
                    <a:lnTo>
                      <a:pt x="39" y="31"/>
                    </a:lnTo>
                    <a:lnTo>
                      <a:pt x="37" y="56"/>
                    </a:lnTo>
                    <a:lnTo>
                      <a:pt x="37" y="80"/>
                    </a:lnTo>
                    <a:lnTo>
                      <a:pt x="41" y="105"/>
                    </a:lnTo>
                    <a:lnTo>
                      <a:pt x="47" y="110"/>
                    </a:lnTo>
                    <a:lnTo>
                      <a:pt x="55" y="115"/>
                    </a:lnTo>
                    <a:lnTo>
                      <a:pt x="64" y="120"/>
                    </a:lnTo>
                    <a:lnTo>
                      <a:pt x="70" y="126"/>
                    </a:lnTo>
                    <a:lnTo>
                      <a:pt x="66" y="129"/>
                    </a:lnTo>
                    <a:lnTo>
                      <a:pt x="63" y="131"/>
                    </a:lnTo>
                    <a:lnTo>
                      <a:pt x="58" y="129"/>
                    </a:lnTo>
                    <a:lnTo>
                      <a:pt x="53" y="128"/>
                    </a:lnTo>
                    <a:lnTo>
                      <a:pt x="47" y="126"/>
                    </a:lnTo>
                    <a:lnTo>
                      <a:pt x="42" y="127"/>
                    </a:lnTo>
                    <a:lnTo>
                      <a:pt x="36" y="127"/>
                    </a:lnTo>
                    <a:lnTo>
                      <a:pt x="30" y="126"/>
                    </a:lnTo>
                    <a:lnTo>
                      <a:pt x="28" y="127"/>
                    </a:lnTo>
                    <a:lnTo>
                      <a:pt x="34" y="131"/>
                    </a:lnTo>
                    <a:lnTo>
                      <a:pt x="41" y="133"/>
                    </a:lnTo>
                    <a:lnTo>
                      <a:pt x="47" y="135"/>
                    </a:lnTo>
                    <a:lnTo>
                      <a:pt x="53" y="140"/>
                    </a:lnTo>
                    <a:lnTo>
                      <a:pt x="53" y="142"/>
                    </a:lnTo>
                    <a:lnTo>
                      <a:pt x="50" y="144"/>
                    </a:lnTo>
                    <a:lnTo>
                      <a:pt x="49" y="145"/>
                    </a:lnTo>
                    <a:lnTo>
                      <a:pt x="47" y="146"/>
                    </a:lnTo>
                    <a:lnTo>
                      <a:pt x="37" y="145"/>
                    </a:lnTo>
                    <a:lnTo>
                      <a:pt x="28" y="143"/>
                    </a:lnTo>
                    <a:lnTo>
                      <a:pt x="20" y="138"/>
                    </a:lnTo>
                    <a:lnTo>
                      <a:pt x="12" y="131"/>
                    </a:lnTo>
                    <a:lnTo>
                      <a:pt x="11" y="126"/>
                    </a:lnTo>
                    <a:lnTo>
                      <a:pt x="8" y="124"/>
                    </a:lnTo>
                    <a:lnTo>
                      <a:pt x="4" y="123"/>
                    </a:lnTo>
                    <a:lnTo>
                      <a:pt x="3" y="118"/>
                    </a:lnTo>
                    <a:lnTo>
                      <a:pt x="0" y="113"/>
                    </a:lnTo>
                    <a:lnTo>
                      <a:pt x="4" y="110"/>
                    </a:lnTo>
                    <a:lnTo>
                      <a:pt x="9" y="107"/>
                    </a:lnTo>
                    <a:lnTo>
                      <a:pt x="14" y="105"/>
                    </a:lnTo>
                    <a:lnTo>
                      <a:pt x="17" y="102"/>
                    </a:lnTo>
                    <a:lnTo>
                      <a:pt x="25" y="101"/>
                    </a:lnTo>
                    <a:lnTo>
                      <a:pt x="27" y="76"/>
                    </a:lnTo>
                    <a:lnTo>
                      <a:pt x="30" y="50"/>
                    </a:lnTo>
                    <a:lnTo>
                      <a:pt x="32" y="24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41" y="3"/>
                    </a:lnTo>
                    <a:lnTo>
                      <a:pt x="41" y="6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0" name="Freeform 606"/>
              <p:cNvSpPr>
                <a:spLocks/>
              </p:cNvSpPr>
              <p:nvPr/>
            </p:nvSpPr>
            <p:spPr bwMode="auto">
              <a:xfrm>
                <a:off x="1881" y="1322"/>
                <a:ext cx="40" cy="15"/>
              </a:xfrm>
              <a:custGeom>
                <a:avLst/>
                <a:gdLst>
                  <a:gd name="T0" fmla="*/ 120 w 120"/>
                  <a:gd name="T1" fmla="*/ 1 h 45"/>
                  <a:gd name="T2" fmla="*/ 114 w 120"/>
                  <a:gd name="T3" fmla="*/ 9 h 45"/>
                  <a:gd name="T4" fmla="*/ 107 w 120"/>
                  <a:gd name="T5" fmla="*/ 16 h 45"/>
                  <a:gd name="T6" fmla="*/ 99 w 120"/>
                  <a:gd name="T7" fmla="*/ 23 h 45"/>
                  <a:gd name="T8" fmla="*/ 92 w 120"/>
                  <a:gd name="T9" fmla="*/ 28 h 45"/>
                  <a:gd name="T10" fmla="*/ 83 w 120"/>
                  <a:gd name="T11" fmla="*/ 33 h 45"/>
                  <a:gd name="T12" fmla="*/ 73 w 120"/>
                  <a:gd name="T13" fmla="*/ 38 h 45"/>
                  <a:gd name="T14" fmla="*/ 65 w 120"/>
                  <a:gd name="T15" fmla="*/ 42 h 45"/>
                  <a:gd name="T16" fmla="*/ 55 w 120"/>
                  <a:gd name="T17" fmla="*/ 44 h 45"/>
                  <a:gd name="T18" fmla="*/ 49 w 120"/>
                  <a:gd name="T19" fmla="*/ 45 h 45"/>
                  <a:gd name="T20" fmla="*/ 41 w 120"/>
                  <a:gd name="T21" fmla="*/ 45 h 45"/>
                  <a:gd name="T22" fmla="*/ 35 w 120"/>
                  <a:gd name="T23" fmla="*/ 44 h 45"/>
                  <a:gd name="T24" fmla="*/ 28 w 120"/>
                  <a:gd name="T25" fmla="*/ 44 h 45"/>
                  <a:gd name="T26" fmla="*/ 22 w 120"/>
                  <a:gd name="T27" fmla="*/ 43 h 45"/>
                  <a:gd name="T28" fmla="*/ 15 w 120"/>
                  <a:gd name="T29" fmla="*/ 42 h 45"/>
                  <a:gd name="T30" fmla="*/ 8 w 120"/>
                  <a:gd name="T31" fmla="*/ 39 h 45"/>
                  <a:gd name="T32" fmla="*/ 2 w 120"/>
                  <a:gd name="T33" fmla="*/ 38 h 45"/>
                  <a:gd name="T34" fmla="*/ 1 w 120"/>
                  <a:gd name="T35" fmla="*/ 38 h 45"/>
                  <a:gd name="T36" fmla="*/ 0 w 120"/>
                  <a:gd name="T37" fmla="*/ 37 h 45"/>
                  <a:gd name="T38" fmla="*/ 0 w 120"/>
                  <a:gd name="T39" fmla="*/ 36 h 45"/>
                  <a:gd name="T40" fmla="*/ 1 w 120"/>
                  <a:gd name="T41" fmla="*/ 34 h 45"/>
                  <a:gd name="T42" fmla="*/ 17 w 120"/>
                  <a:gd name="T43" fmla="*/ 36 h 45"/>
                  <a:gd name="T44" fmla="*/ 33 w 120"/>
                  <a:gd name="T45" fmla="*/ 34 h 45"/>
                  <a:gd name="T46" fmla="*/ 49 w 120"/>
                  <a:gd name="T47" fmla="*/ 32 h 45"/>
                  <a:gd name="T48" fmla="*/ 63 w 120"/>
                  <a:gd name="T49" fmla="*/ 28 h 45"/>
                  <a:gd name="T50" fmla="*/ 77 w 120"/>
                  <a:gd name="T51" fmla="*/ 23 h 45"/>
                  <a:gd name="T52" fmla="*/ 90 w 120"/>
                  <a:gd name="T53" fmla="*/ 16 h 45"/>
                  <a:gd name="T54" fmla="*/ 104 w 120"/>
                  <a:gd name="T55" fmla="*/ 9 h 45"/>
                  <a:gd name="T56" fmla="*/ 116 w 120"/>
                  <a:gd name="T57" fmla="*/ 0 h 45"/>
                  <a:gd name="T58" fmla="*/ 117 w 120"/>
                  <a:gd name="T59" fmla="*/ 0 h 45"/>
                  <a:gd name="T60" fmla="*/ 118 w 120"/>
                  <a:gd name="T61" fmla="*/ 0 h 45"/>
                  <a:gd name="T62" fmla="*/ 118 w 120"/>
                  <a:gd name="T63" fmla="*/ 0 h 45"/>
                  <a:gd name="T64" fmla="*/ 120 w 120"/>
                  <a:gd name="T6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0" h="45">
                    <a:moveTo>
                      <a:pt x="120" y="1"/>
                    </a:moveTo>
                    <a:lnTo>
                      <a:pt x="114" y="9"/>
                    </a:lnTo>
                    <a:lnTo>
                      <a:pt x="107" y="16"/>
                    </a:lnTo>
                    <a:lnTo>
                      <a:pt x="99" y="23"/>
                    </a:lnTo>
                    <a:lnTo>
                      <a:pt x="92" y="28"/>
                    </a:lnTo>
                    <a:lnTo>
                      <a:pt x="83" y="33"/>
                    </a:lnTo>
                    <a:lnTo>
                      <a:pt x="73" y="38"/>
                    </a:lnTo>
                    <a:lnTo>
                      <a:pt x="65" y="42"/>
                    </a:lnTo>
                    <a:lnTo>
                      <a:pt x="55" y="44"/>
                    </a:lnTo>
                    <a:lnTo>
                      <a:pt x="49" y="45"/>
                    </a:lnTo>
                    <a:lnTo>
                      <a:pt x="41" y="45"/>
                    </a:lnTo>
                    <a:lnTo>
                      <a:pt x="35" y="44"/>
                    </a:lnTo>
                    <a:lnTo>
                      <a:pt x="28" y="44"/>
                    </a:lnTo>
                    <a:lnTo>
                      <a:pt x="22" y="43"/>
                    </a:lnTo>
                    <a:lnTo>
                      <a:pt x="15" y="42"/>
                    </a:lnTo>
                    <a:lnTo>
                      <a:pt x="8" y="39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17" y="36"/>
                    </a:lnTo>
                    <a:lnTo>
                      <a:pt x="33" y="34"/>
                    </a:lnTo>
                    <a:lnTo>
                      <a:pt x="49" y="32"/>
                    </a:lnTo>
                    <a:lnTo>
                      <a:pt x="63" y="28"/>
                    </a:lnTo>
                    <a:lnTo>
                      <a:pt x="77" y="23"/>
                    </a:lnTo>
                    <a:lnTo>
                      <a:pt x="90" y="16"/>
                    </a:lnTo>
                    <a:lnTo>
                      <a:pt x="104" y="9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1" name="Freeform 607"/>
              <p:cNvSpPr>
                <a:spLocks/>
              </p:cNvSpPr>
              <p:nvPr/>
            </p:nvSpPr>
            <p:spPr bwMode="auto">
              <a:xfrm>
                <a:off x="1929" y="1325"/>
                <a:ext cx="20" cy="42"/>
              </a:xfrm>
              <a:custGeom>
                <a:avLst/>
                <a:gdLst>
                  <a:gd name="T0" fmla="*/ 52 w 61"/>
                  <a:gd name="T1" fmla="*/ 14 h 126"/>
                  <a:gd name="T2" fmla="*/ 56 w 61"/>
                  <a:gd name="T3" fmla="*/ 24 h 126"/>
                  <a:gd name="T4" fmla="*/ 60 w 61"/>
                  <a:gd name="T5" fmla="*/ 35 h 126"/>
                  <a:gd name="T6" fmla="*/ 61 w 61"/>
                  <a:gd name="T7" fmla="*/ 45 h 126"/>
                  <a:gd name="T8" fmla="*/ 57 w 61"/>
                  <a:gd name="T9" fmla="*/ 56 h 126"/>
                  <a:gd name="T10" fmla="*/ 52 w 61"/>
                  <a:gd name="T11" fmla="*/ 65 h 126"/>
                  <a:gd name="T12" fmla="*/ 46 w 61"/>
                  <a:gd name="T13" fmla="*/ 72 h 126"/>
                  <a:gd name="T14" fmla="*/ 41 w 61"/>
                  <a:gd name="T15" fmla="*/ 79 h 126"/>
                  <a:gd name="T16" fmla="*/ 39 w 61"/>
                  <a:gd name="T17" fmla="*/ 88 h 126"/>
                  <a:gd name="T18" fmla="*/ 38 w 61"/>
                  <a:gd name="T19" fmla="*/ 98 h 126"/>
                  <a:gd name="T20" fmla="*/ 34 w 61"/>
                  <a:gd name="T21" fmla="*/ 106 h 126"/>
                  <a:gd name="T22" fmla="*/ 27 w 61"/>
                  <a:gd name="T23" fmla="*/ 114 h 126"/>
                  <a:gd name="T24" fmla="*/ 18 w 61"/>
                  <a:gd name="T25" fmla="*/ 120 h 126"/>
                  <a:gd name="T26" fmla="*/ 13 w 61"/>
                  <a:gd name="T27" fmla="*/ 122 h 126"/>
                  <a:gd name="T28" fmla="*/ 8 w 61"/>
                  <a:gd name="T29" fmla="*/ 125 h 126"/>
                  <a:gd name="T30" fmla="*/ 4 w 61"/>
                  <a:gd name="T31" fmla="*/ 126 h 126"/>
                  <a:gd name="T32" fmla="*/ 0 w 61"/>
                  <a:gd name="T33" fmla="*/ 125 h 126"/>
                  <a:gd name="T34" fmla="*/ 7 w 61"/>
                  <a:gd name="T35" fmla="*/ 112 h 126"/>
                  <a:gd name="T36" fmla="*/ 16 w 61"/>
                  <a:gd name="T37" fmla="*/ 100 h 126"/>
                  <a:gd name="T38" fmla="*/ 22 w 61"/>
                  <a:gd name="T39" fmla="*/ 88 h 126"/>
                  <a:gd name="T40" fmla="*/ 23 w 61"/>
                  <a:gd name="T41" fmla="*/ 73 h 126"/>
                  <a:gd name="T42" fmla="*/ 28 w 61"/>
                  <a:gd name="T43" fmla="*/ 66 h 126"/>
                  <a:gd name="T44" fmla="*/ 33 w 61"/>
                  <a:gd name="T45" fmla="*/ 60 h 126"/>
                  <a:gd name="T46" fmla="*/ 38 w 61"/>
                  <a:gd name="T47" fmla="*/ 54 h 126"/>
                  <a:gd name="T48" fmla="*/ 43 w 61"/>
                  <a:gd name="T49" fmla="*/ 46 h 126"/>
                  <a:gd name="T50" fmla="*/ 40 w 61"/>
                  <a:gd name="T51" fmla="*/ 35 h 126"/>
                  <a:gd name="T52" fmla="*/ 35 w 61"/>
                  <a:gd name="T53" fmla="*/ 24 h 126"/>
                  <a:gd name="T54" fmla="*/ 30 w 61"/>
                  <a:gd name="T55" fmla="*/ 14 h 126"/>
                  <a:gd name="T56" fmla="*/ 34 w 61"/>
                  <a:gd name="T57" fmla="*/ 3 h 126"/>
                  <a:gd name="T58" fmla="*/ 35 w 61"/>
                  <a:gd name="T59" fmla="*/ 2 h 126"/>
                  <a:gd name="T60" fmla="*/ 37 w 61"/>
                  <a:gd name="T61" fmla="*/ 1 h 126"/>
                  <a:gd name="T62" fmla="*/ 39 w 61"/>
                  <a:gd name="T63" fmla="*/ 0 h 126"/>
                  <a:gd name="T64" fmla="*/ 40 w 61"/>
                  <a:gd name="T65" fmla="*/ 0 h 126"/>
                  <a:gd name="T66" fmla="*/ 43 w 61"/>
                  <a:gd name="T67" fmla="*/ 3 h 126"/>
                  <a:gd name="T68" fmla="*/ 46 w 61"/>
                  <a:gd name="T69" fmla="*/ 7 h 126"/>
                  <a:gd name="T70" fmla="*/ 49 w 61"/>
                  <a:gd name="T71" fmla="*/ 11 h 126"/>
                  <a:gd name="T72" fmla="*/ 52 w 61"/>
                  <a:gd name="T73" fmla="*/ 1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126">
                    <a:moveTo>
                      <a:pt x="52" y="14"/>
                    </a:moveTo>
                    <a:lnTo>
                      <a:pt x="56" y="24"/>
                    </a:lnTo>
                    <a:lnTo>
                      <a:pt x="60" y="35"/>
                    </a:lnTo>
                    <a:lnTo>
                      <a:pt x="61" y="45"/>
                    </a:lnTo>
                    <a:lnTo>
                      <a:pt x="57" y="56"/>
                    </a:lnTo>
                    <a:lnTo>
                      <a:pt x="52" y="65"/>
                    </a:lnTo>
                    <a:lnTo>
                      <a:pt x="46" y="72"/>
                    </a:lnTo>
                    <a:lnTo>
                      <a:pt x="41" y="79"/>
                    </a:lnTo>
                    <a:lnTo>
                      <a:pt x="39" y="88"/>
                    </a:lnTo>
                    <a:lnTo>
                      <a:pt x="38" y="98"/>
                    </a:lnTo>
                    <a:lnTo>
                      <a:pt x="34" y="106"/>
                    </a:lnTo>
                    <a:lnTo>
                      <a:pt x="27" y="114"/>
                    </a:lnTo>
                    <a:lnTo>
                      <a:pt x="18" y="120"/>
                    </a:lnTo>
                    <a:lnTo>
                      <a:pt x="13" y="122"/>
                    </a:lnTo>
                    <a:lnTo>
                      <a:pt x="8" y="125"/>
                    </a:lnTo>
                    <a:lnTo>
                      <a:pt x="4" y="126"/>
                    </a:lnTo>
                    <a:lnTo>
                      <a:pt x="0" y="125"/>
                    </a:lnTo>
                    <a:lnTo>
                      <a:pt x="7" y="112"/>
                    </a:lnTo>
                    <a:lnTo>
                      <a:pt x="16" y="100"/>
                    </a:lnTo>
                    <a:lnTo>
                      <a:pt x="22" y="88"/>
                    </a:lnTo>
                    <a:lnTo>
                      <a:pt x="23" y="73"/>
                    </a:lnTo>
                    <a:lnTo>
                      <a:pt x="28" y="66"/>
                    </a:lnTo>
                    <a:lnTo>
                      <a:pt x="33" y="60"/>
                    </a:lnTo>
                    <a:lnTo>
                      <a:pt x="38" y="54"/>
                    </a:lnTo>
                    <a:lnTo>
                      <a:pt x="43" y="46"/>
                    </a:lnTo>
                    <a:lnTo>
                      <a:pt x="40" y="35"/>
                    </a:lnTo>
                    <a:lnTo>
                      <a:pt x="35" y="24"/>
                    </a:lnTo>
                    <a:lnTo>
                      <a:pt x="30" y="1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6" y="7"/>
                    </a:lnTo>
                    <a:lnTo>
                      <a:pt x="49" y="11"/>
                    </a:lnTo>
                    <a:lnTo>
                      <a:pt x="5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2" name="Freeform 608"/>
              <p:cNvSpPr>
                <a:spLocks/>
              </p:cNvSpPr>
              <p:nvPr/>
            </p:nvSpPr>
            <p:spPr bwMode="auto">
              <a:xfrm>
                <a:off x="1859" y="1326"/>
                <a:ext cx="25" cy="4"/>
              </a:xfrm>
              <a:custGeom>
                <a:avLst/>
                <a:gdLst>
                  <a:gd name="T0" fmla="*/ 75 w 75"/>
                  <a:gd name="T1" fmla="*/ 8 h 11"/>
                  <a:gd name="T2" fmla="*/ 72 w 75"/>
                  <a:gd name="T3" fmla="*/ 11 h 11"/>
                  <a:gd name="T4" fmla="*/ 64 w 75"/>
                  <a:gd name="T5" fmla="*/ 11 h 11"/>
                  <a:gd name="T6" fmla="*/ 54 w 75"/>
                  <a:gd name="T7" fmla="*/ 11 h 11"/>
                  <a:gd name="T8" fmla="*/ 45 w 75"/>
                  <a:gd name="T9" fmla="*/ 11 h 11"/>
                  <a:gd name="T10" fmla="*/ 37 w 75"/>
                  <a:gd name="T11" fmla="*/ 11 h 11"/>
                  <a:gd name="T12" fmla="*/ 27 w 75"/>
                  <a:gd name="T13" fmla="*/ 11 h 11"/>
                  <a:gd name="T14" fmla="*/ 18 w 75"/>
                  <a:gd name="T15" fmla="*/ 10 h 11"/>
                  <a:gd name="T16" fmla="*/ 11 w 75"/>
                  <a:gd name="T17" fmla="*/ 9 h 11"/>
                  <a:gd name="T18" fmla="*/ 3 w 75"/>
                  <a:gd name="T19" fmla="*/ 7 h 11"/>
                  <a:gd name="T20" fmla="*/ 0 w 75"/>
                  <a:gd name="T21" fmla="*/ 4 h 11"/>
                  <a:gd name="T22" fmla="*/ 5 w 75"/>
                  <a:gd name="T23" fmla="*/ 2 h 11"/>
                  <a:gd name="T24" fmla="*/ 11 w 75"/>
                  <a:gd name="T25" fmla="*/ 0 h 11"/>
                  <a:gd name="T26" fmla="*/ 17 w 75"/>
                  <a:gd name="T27" fmla="*/ 0 h 11"/>
                  <a:gd name="T28" fmla="*/ 22 w 75"/>
                  <a:gd name="T29" fmla="*/ 0 h 11"/>
                  <a:gd name="T30" fmla="*/ 29 w 75"/>
                  <a:gd name="T31" fmla="*/ 0 h 11"/>
                  <a:gd name="T32" fmla="*/ 36 w 75"/>
                  <a:gd name="T33" fmla="*/ 2 h 11"/>
                  <a:gd name="T34" fmla="*/ 43 w 75"/>
                  <a:gd name="T35" fmla="*/ 3 h 11"/>
                  <a:gd name="T36" fmla="*/ 49 w 75"/>
                  <a:gd name="T37" fmla="*/ 4 h 11"/>
                  <a:gd name="T38" fmla="*/ 56 w 75"/>
                  <a:gd name="T39" fmla="*/ 4 h 11"/>
                  <a:gd name="T40" fmla="*/ 62 w 75"/>
                  <a:gd name="T41" fmla="*/ 5 h 11"/>
                  <a:gd name="T42" fmla="*/ 69 w 75"/>
                  <a:gd name="T43" fmla="*/ 7 h 11"/>
                  <a:gd name="T44" fmla="*/ 75 w 75"/>
                  <a:gd name="T4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5" h="11">
                    <a:moveTo>
                      <a:pt x="75" y="8"/>
                    </a:moveTo>
                    <a:lnTo>
                      <a:pt x="72" y="11"/>
                    </a:lnTo>
                    <a:lnTo>
                      <a:pt x="64" y="11"/>
                    </a:lnTo>
                    <a:lnTo>
                      <a:pt x="54" y="11"/>
                    </a:lnTo>
                    <a:lnTo>
                      <a:pt x="45" y="11"/>
                    </a:lnTo>
                    <a:lnTo>
                      <a:pt x="37" y="11"/>
                    </a:lnTo>
                    <a:lnTo>
                      <a:pt x="27" y="11"/>
                    </a:lnTo>
                    <a:lnTo>
                      <a:pt x="18" y="10"/>
                    </a:lnTo>
                    <a:lnTo>
                      <a:pt x="11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43" y="3"/>
                    </a:lnTo>
                    <a:lnTo>
                      <a:pt x="49" y="4"/>
                    </a:lnTo>
                    <a:lnTo>
                      <a:pt x="56" y="4"/>
                    </a:lnTo>
                    <a:lnTo>
                      <a:pt x="62" y="5"/>
                    </a:lnTo>
                    <a:lnTo>
                      <a:pt x="69" y="7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3" name="Freeform 609"/>
              <p:cNvSpPr>
                <a:spLocks/>
              </p:cNvSpPr>
              <p:nvPr/>
            </p:nvSpPr>
            <p:spPr bwMode="auto">
              <a:xfrm>
                <a:off x="1845" y="1334"/>
                <a:ext cx="45" cy="13"/>
              </a:xfrm>
              <a:custGeom>
                <a:avLst/>
                <a:gdLst>
                  <a:gd name="T0" fmla="*/ 125 w 136"/>
                  <a:gd name="T1" fmla="*/ 25 h 40"/>
                  <a:gd name="T2" fmla="*/ 132 w 136"/>
                  <a:gd name="T3" fmla="*/ 26 h 40"/>
                  <a:gd name="T4" fmla="*/ 133 w 136"/>
                  <a:gd name="T5" fmla="*/ 30 h 40"/>
                  <a:gd name="T6" fmla="*/ 124 w 136"/>
                  <a:gd name="T7" fmla="*/ 30 h 40"/>
                  <a:gd name="T8" fmla="*/ 113 w 136"/>
                  <a:gd name="T9" fmla="*/ 30 h 40"/>
                  <a:gd name="T10" fmla="*/ 99 w 136"/>
                  <a:gd name="T11" fmla="*/ 27 h 40"/>
                  <a:gd name="T12" fmla="*/ 87 w 136"/>
                  <a:gd name="T13" fmla="*/ 25 h 40"/>
                  <a:gd name="T14" fmla="*/ 73 w 136"/>
                  <a:gd name="T15" fmla="*/ 25 h 40"/>
                  <a:gd name="T16" fmla="*/ 60 w 136"/>
                  <a:gd name="T17" fmla="*/ 29 h 40"/>
                  <a:gd name="T18" fmla="*/ 47 w 136"/>
                  <a:gd name="T19" fmla="*/ 32 h 40"/>
                  <a:gd name="T20" fmla="*/ 33 w 136"/>
                  <a:gd name="T21" fmla="*/ 35 h 40"/>
                  <a:gd name="T22" fmla="*/ 20 w 136"/>
                  <a:gd name="T23" fmla="*/ 36 h 40"/>
                  <a:gd name="T24" fmla="*/ 10 w 136"/>
                  <a:gd name="T25" fmla="*/ 40 h 40"/>
                  <a:gd name="T26" fmla="*/ 4 w 136"/>
                  <a:gd name="T27" fmla="*/ 37 h 40"/>
                  <a:gd name="T28" fmla="*/ 0 w 136"/>
                  <a:gd name="T29" fmla="*/ 32 h 40"/>
                  <a:gd name="T30" fmla="*/ 6 w 136"/>
                  <a:gd name="T31" fmla="*/ 32 h 40"/>
                  <a:gd name="T32" fmla="*/ 15 w 136"/>
                  <a:gd name="T33" fmla="*/ 29 h 40"/>
                  <a:gd name="T34" fmla="*/ 27 w 136"/>
                  <a:gd name="T35" fmla="*/ 25 h 40"/>
                  <a:gd name="T36" fmla="*/ 40 w 136"/>
                  <a:gd name="T37" fmla="*/ 21 h 40"/>
                  <a:gd name="T38" fmla="*/ 54 w 136"/>
                  <a:gd name="T39" fmla="*/ 19 h 40"/>
                  <a:gd name="T40" fmla="*/ 55 w 136"/>
                  <a:gd name="T41" fmla="*/ 15 h 40"/>
                  <a:gd name="T42" fmla="*/ 44 w 136"/>
                  <a:gd name="T43" fmla="*/ 13 h 40"/>
                  <a:gd name="T44" fmla="*/ 32 w 136"/>
                  <a:gd name="T45" fmla="*/ 13 h 40"/>
                  <a:gd name="T46" fmla="*/ 21 w 136"/>
                  <a:gd name="T47" fmla="*/ 13 h 40"/>
                  <a:gd name="T48" fmla="*/ 15 w 136"/>
                  <a:gd name="T49" fmla="*/ 11 h 40"/>
                  <a:gd name="T50" fmla="*/ 14 w 136"/>
                  <a:gd name="T51" fmla="*/ 9 h 40"/>
                  <a:gd name="T52" fmla="*/ 20 w 136"/>
                  <a:gd name="T53" fmla="*/ 8 h 40"/>
                  <a:gd name="T54" fmla="*/ 27 w 136"/>
                  <a:gd name="T55" fmla="*/ 3 h 40"/>
                  <a:gd name="T56" fmla="*/ 44 w 136"/>
                  <a:gd name="T57" fmla="*/ 0 h 40"/>
                  <a:gd name="T58" fmla="*/ 67 w 136"/>
                  <a:gd name="T59" fmla="*/ 3 h 40"/>
                  <a:gd name="T60" fmla="*/ 89 w 136"/>
                  <a:gd name="T61" fmla="*/ 10 h 40"/>
                  <a:gd name="T62" fmla="*/ 110 w 136"/>
                  <a:gd name="T63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40">
                    <a:moveTo>
                      <a:pt x="121" y="24"/>
                    </a:moveTo>
                    <a:lnTo>
                      <a:pt x="125" y="25"/>
                    </a:lnTo>
                    <a:lnTo>
                      <a:pt x="128" y="25"/>
                    </a:lnTo>
                    <a:lnTo>
                      <a:pt x="132" y="26"/>
                    </a:lnTo>
                    <a:lnTo>
                      <a:pt x="136" y="27"/>
                    </a:lnTo>
                    <a:lnTo>
                      <a:pt x="133" y="30"/>
                    </a:lnTo>
                    <a:lnTo>
                      <a:pt x="128" y="30"/>
                    </a:lnTo>
                    <a:lnTo>
                      <a:pt x="124" y="30"/>
                    </a:lnTo>
                    <a:lnTo>
                      <a:pt x="119" y="30"/>
                    </a:lnTo>
                    <a:lnTo>
                      <a:pt x="113" y="30"/>
                    </a:lnTo>
                    <a:lnTo>
                      <a:pt x="105" y="29"/>
                    </a:lnTo>
                    <a:lnTo>
                      <a:pt x="99" y="27"/>
                    </a:lnTo>
                    <a:lnTo>
                      <a:pt x="93" y="26"/>
                    </a:lnTo>
                    <a:lnTo>
                      <a:pt x="87" y="25"/>
                    </a:lnTo>
                    <a:lnTo>
                      <a:pt x="80" y="24"/>
                    </a:lnTo>
                    <a:lnTo>
                      <a:pt x="73" y="25"/>
                    </a:lnTo>
                    <a:lnTo>
                      <a:pt x="66" y="26"/>
                    </a:lnTo>
                    <a:lnTo>
                      <a:pt x="60" y="29"/>
                    </a:lnTo>
                    <a:lnTo>
                      <a:pt x="54" y="31"/>
                    </a:lnTo>
                    <a:lnTo>
                      <a:pt x="47" y="32"/>
                    </a:lnTo>
                    <a:lnTo>
                      <a:pt x="40" y="34"/>
                    </a:lnTo>
                    <a:lnTo>
                      <a:pt x="33" y="35"/>
                    </a:lnTo>
                    <a:lnTo>
                      <a:pt x="26" y="35"/>
                    </a:lnTo>
                    <a:lnTo>
                      <a:pt x="20" y="36"/>
                    </a:lnTo>
                    <a:lnTo>
                      <a:pt x="12" y="36"/>
                    </a:lnTo>
                    <a:lnTo>
                      <a:pt x="10" y="40"/>
                    </a:lnTo>
                    <a:lnTo>
                      <a:pt x="7" y="38"/>
                    </a:lnTo>
                    <a:lnTo>
                      <a:pt x="4" y="37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6" y="32"/>
                    </a:lnTo>
                    <a:lnTo>
                      <a:pt x="9" y="31"/>
                    </a:lnTo>
                    <a:lnTo>
                      <a:pt x="15" y="29"/>
                    </a:lnTo>
                    <a:lnTo>
                      <a:pt x="21" y="26"/>
                    </a:lnTo>
                    <a:lnTo>
                      <a:pt x="27" y="25"/>
                    </a:lnTo>
                    <a:lnTo>
                      <a:pt x="34" y="22"/>
                    </a:lnTo>
                    <a:lnTo>
                      <a:pt x="40" y="21"/>
                    </a:lnTo>
                    <a:lnTo>
                      <a:pt x="47" y="20"/>
                    </a:lnTo>
                    <a:lnTo>
                      <a:pt x="54" y="19"/>
                    </a:lnTo>
                    <a:lnTo>
                      <a:pt x="60" y="18"/>
                    </a:lnTo>
                    <a:lnTo>
                      <a:pt x="55" y="15"/>
                    </a:lnTo>
                    <a:lnTo>
                      <a:pt x="49" y="14"/>
                    </a:lnTo>
                    <a:lnTo>
                      <a:pt x="44" y="13"/>
                    </a:lnTo>
                    <a:lnTo>
                      <a:pt x="38" y="13"/>
                    </a:lnTo>
                    <a:lnTo>
                      <a:pt x="32" y="13"/>
                    </a:lnTo>
                    <a:lnTo>
                      <a:pt x="27" y="13"/>
                    </a:lnTo>
                    <a:lnTo>
                      <a:pt x="21" y="13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3" y="5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7" y="3"/>
                    </a:lnTo>
                    <a:lnTo>
                      <a:pt x="78" y="5"/>
                    </a:lnTo>
                    <a:lnTo>
                      <a:pt x="89" y="10"/>
                    </a:lnTo>
                    <a:lnTo>
                      <a:pt x="100" y="15"/>
                    </a:lnTo>
                    <a:lnTo>
                      <a:pt x="110" y="19"/>
                    </a:lnTo>
                    <a:lnTo>
                      <a:pt x="12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4" name="Freeform 610"/>
              <p:cNvSpPr>
                <a:spLocks/>
              </p:cNvSpPr>
              <p:nvPr/>
            </p:nvSpPr>
            <p:spPr bwMode="auto">
              <a:xfrm>
                <a:off x="1841" y="1346"/>
                <a:ext cx="28" cy="6"/>
              </a:xfrm>
              <a:custGeom>
                <a:avLst/>
                <a:gdLst>
                  <a:gd name="T0" fmla="*/ 85 w 85"/>
                  <a:gd name="T1" fmla="*/ 1 h 19"/>
                  <a:gd name="T2" fmla="*/ 85 w 85"/>
                  <a:gd name="T3" fmla="*/ 4 h 19"/>
                  <a:gd name="T4" fmla="*/ 84 w 85"/>
                  <a:gd name="T5" fmla="*/ 5 h 19"/>
                  <a:gd name="T6" fmla="*/ 82 w 85"/>
                  <a:gd name="T7" fmla="*/ 6 h 19"/>
                  <a:gd name="T8" fmla="*/ 81 w 85"/>
                  <a:gd name="T9" fmla="*/ 9 h 19"/>
                  <a:gd name="T10" fmla="*/ 76 w 85"/>
                  <a:gd name="T11" fmla="*/ 11 h 19"/>
                  <a:gd name="T12" fmla="*/ 70 w 85"/>
                  <a:gd name="T13" fmla="*/ 12 h 19"/>
                  <a:gd name="T14" fmla="*/ 65 w 85"/>
                  <a:gd name="T15" fmla="*/ 14 h 19"/>
                  <a:gd name="T16" fmla="*/ 59 w 85"/>
                  <a:gd name="T17" fmla="*/ 16 h 19"/>
                  <a:gd name="T18" fmla="*/ 51 w 85"/>
                  <a:gd name="T19" fmla="*/ 19 h 19"/>
                  <a:gd name="T20" fmla="*/ 45 w 85"/>
                  <a:gd name="T21" fmla="*/ 19 h 19"/>
                  <a:gd name="T22" fmla="*/ 38 w 85"/>
                  <a:gd name="T23" fmla="*/ 19 h 19"/>
                  <a:gd name="T24" fmla="*/ 32 w 85"/>
                  <a:gd name="T25" fmla="*/ 19 h 19"/>
                  <a:gd name="T26" fmla="*/ 24 w 85"/>
                  <a:gd name="T27" fmla="*/ 17 h 19"/>
                  <a:gd name="T28" fmla="*/ 18 w 85"/>
                  <a:gd name="T29" fmla="*/ 16 h 19"/>
                  <a:gd name="T30" fmla="*/ 11 w 85"/>
                  <a:gd name="T31" fmla="*/ 16 h 19"/>
                  <a:gd name="T32" fmla="*/ 4 w 85"/>
                  <a:gd name="T33" fmla="*/ 16 h 19"/>
                  <a:gd name="T34" fmla="*/ 0 w 85"/>
                  <a:gd name="T35" fmla="*/ 11 h 19"/>
                  <a:gd name="T36" fmla="*/ 7 w 85"/>
                  <a:gd name="T37" fmla="*/ 8 h 19"/>
                  <a:gd name="T38" fmla="*/ 16 w 85"/>
                  <a:gd name="T39" fmla="*/ 6 h 19"/>
                  <a:gd name="T40" fmla="*/ 24 w 85"/>
                  <a:gd name="T41" fmla="*/ 6 h 19"/>
                  <a:gd name="T42" fmla="*/ 32 w 85"/>
                  <a:gd name="T43" fmla="*/ 5 h 19"/>
                  <a:gd name="T44" fmla="*/ 39 w 85"/>
                  <a:gd name="T45" fmla="*/ 5 h 19"/>
                  <a:gd name="T46" fmla="*/ 45 w 85"/>
                  <a:gd name="T47" fmla="*/ 4 h 19"/>
                  <a:gd name="T48" fmla="*/ 52 w 85"/>
                  <a:gd name="T49" fmla="*/ 3 h 19"/>
                  <a:gd name="T50" fmla="*/ 59 w 85"/>
                  <a:gd name="T51" fmla="*/ 1 h 19"/>
                  <a:gd name="T52" fmla="*/ 66 w 85"/>
                  <a:gd name="T53" fmla="*/ 1 h 19"/>
                  <a:gd name="T54" fmla="*/ 72 w 85"/>
                  <a:gd name="T55" fmla="*/ 0 h 19"/>
                  <a:gd name="T56" fmla="*/ 79 w 85"/>
                  <a:gd name="T57" fmla="*/ 0 h 19"/>
                  <a:gd name="T58" fmla="*/ 85 w 85"/>
                  <a:gd name="T5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19">
                    <a:moveTo>
                      <a:pt x="85" y="1"/>
                    </a:moveTo>
                    <a:lnTo>
                      <a:pt x="85" y="4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9"/>
                    </a:lnTo>
                    <a:lnTo>
                      <a:pt x="76" y="11"/>
                    </a:lnTo>
                    <a:lnTo>
                      <a:pt x="70" y="12"/>
                    </a:lnTo>
                    <a:lnTo>
                      <a:pt x="65" y="14"/>
                    </a:lnTo>
                    <a:lnTo>
                      <a:pt x="59" y="16"/>
                    </a:lnTo>
                    <a:lnTo>
                      <a:pt x="51" y="19"/>
                    </a:lnTo>
                    <a:lnTo>
                      <a:pt x="45" y="19"/>
                    </a:lnTo>
                    <a:lnTo>
                      <a:pt x="38" y="19"/>
                    </a:lnTo>
                    <a:lnTo>
                      <a:pt x="32" y="19"/>
                    </a:lnTo>
                    <a:lnTo>
                      <a:pt x="24" y="17"/>
                    </a:lnTo>
                    <a:lnTo>
                      <a:pt x="18" y="16"/>
                    </a:lnTo>
                    <a:lnTo>
                      <a:pt x="11" y="16"/>
                    </a:lnTo>
                    <a:lnTo>
                      <a:pt x="4" y="16"/>
                    </a:lnTo>
                    <a:lnTo>
                      <a:pt x="0" y="11"/>
                    </a:lnTo>
                    <a:lnTo>
                      <a:pt x="7" y="8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5"/>
                    </a:lnTo>
                    <a:lnTo>
                      <a:pt x="39" y="5"/>
                    </a:lnTo>
                    <a:lnTo>
                      <a:pt x="45" y="4"/>
                    </a:lnTo>
                    <a:lnTo>
                      <a:pt x="52" y="3"/>
                    </a:lnTo>
                    <a:lnTo>
                      <a:pt x="59" y="1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79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5" name="Freeform 611"/>
              <p:cNvSpPr>
                <a:spLocks/>
              </p:cNvSpPr>
              <p:nvPr/>
            </p:nvSpPr>
            <p:spPr bwMode="auto">
              <a:xfrm>
                <a:off x="1874" y="1349"/>
                <a:ext cx="24" cy="15"/>
              </a:xfrm>
              <a:custGeom>
                <a:avLst/>
                <a:gdLst>
                  <a:gd name="T0" fmla="*/ 24 w 71"/>
                  <a:gd name="T1" fmla="*/ 30 h 45"/>
                  <a:gd name="T2" fmla="*/ 28 w 71"/>
                  <a:gd name="T3" fmla="*/ 30 h 45"/>
                  <a:gd name="T4" fmla="*/ 35 w 71"/>
                  <a:gd name="T5" fmla="*/ 30 h 45"/>
                  <a:gd name="T6" fmla="*/ 39 w 71"/>
                  <a:gd name="T7" fmla="*/ 30 h 45"/>
                  <a:gd name="T8" fmla="*/ 46 w 71"/>
                  <a:gd name="T9" fmla="*/ 31 h 45"/>
                  <a:gd name="T10" fmla="*/ 50 w 71"/>
                  <a:gd name="T11" fmla="*/ 33 h 45"/>
                  <a:gd name="T12" fmla="*/ 57 w 71"/>
                  <a:gd name="T13" fmla="*/ 34 h 45"/>
                  <a:gd name="T14" fmla="*/ 61 w 71"/>
                  <a:gd name="T15" fmla="*/ 35 h 45"/>
                  <a:gd name="T16" fmla="*/ 66 w 71"/>
                  <a:gd name="T17" fmla="*/ 36 h 45"/>
                  <a:gd name="T18" fmla="*/ 66 w 71"/>
                  <a:gd name="T19" fmla="*/ 39 h 45"/>
                  <a:gd name="T20" fmla="*/ 69 w 71"/>
                  <a:gd name="T21" fmla="*/ 40 h 45"/>
                  <a:gd name="T22" fmla="*/ 70 w 71"/>
                  <a:gd name="T23" fmla="*/ 42 h 45"/>
                  <a:gd name="T24" fmla="*/ 71 w 71"/>
                  <a:gd name="T25" fmla="*/ 44 h 45"/>
                  <a:gd name="T26" fmla="*/ 66 w 71"/>
                  <a:gd name="T27" fmla="*/ 45 h 45"/>
                  <a:gd name="T28" fmla="*/ 60 w 71"/>
                  <a:gd name="T29" fmla="*/ 45 h 45"/>
                  <a:gd name="T30" fmla="*/ 55 w 71"/>
                  <a:gd name="T31" fmla="*/ 45 h 45"/>
                  <a:gd name="T32" fmla="*/ 49 w 71"/>
                  <a:gd name="T33" fmla="*/ 44 h 45"/>
                  <a:gd name="T34" fmla="*/ 44 w 71"/>
                  <a:gd name="T35" fmla="*/ 44 h 45"/>
                  <a:gd name="T36" fmla="*/ 38 w 71"/>
                  <a:gd name="T37" fmla="*/ 42 h 45"/>
                  <a:gd name="T38" fmla="*/ 33 w 71"/>
                  <a:gd name="T39" fmla="*/ 41 h 45"/>
                  <a:gd name="T40" fmla="*/ 27 w 71"/>
                  <a:gd name="T41" fmla="*/ 41 h 45"/>
                  <a:gd name="T42" fmla="*/ 21 w 71"/>
                  <a:gd name="T43" fmla="*/ 42 h 45"/>
                  <a:gd name="T44" fmla="*/ 14 w 71"/>
                  <a:gd name="T45" fmla="*/ 44 h 45"/>
                  <a:gd name="T46" fmla="*/ 6 w 71"/>
                  <a:gd name="T47" fmla="*/ 44 h 45"/>
                  <a:gd name="T48" fmla="*/ 0 w 71"/>
                  <a:gd name="T49" fmla="*/ 42 h 45"/>
                  <a:gd name="T50" fmla="*/ 0 w 71"/>
                  <a:gd name="T51" fmla="*/ 40 h 45"/>
                  <a:gd name="T52" fmla="*/ 3 w 71"/>
                  <a:gd name="T53" fmla="*/ 37 h 45"/>
                  <a:gd name="T54" fmla="*/ 5 w 71"/>
                  <a:gd name="T55" fmla="*/ 36 h 45"/>
                  <a:gd name="T56" fmla="*/ 8 w 71"/>
                  <a:gd name="T57" fmla="*/ 34 h 45"/>
                  <a:gd name="T58" fmla="*/ 13 w 71"/>
                  <a:gd name="T59" fmla="*/ 26 h 45"/>
                  <a:gd name="T60" fmla="*/ 16 w 71"/>
                  <a:gd name="T61" fmla="*/ 18 h 45"/>
                  <a:gd name="T62" fmla="*/ 19 w 71"/>
                  <a:gd name="T63" fmla="*/ 9 h 45"/>
                  <a:gd name="T64" fmla="*/ 20 w 71"/>
                  <a:gd name="T65" fmla="*/ 1 h 45"/>
                  <a:gd name="T66" fmla="*/ 24 w 71"/>
                  <a:gd name="T67" fmla="*/ 0 h 45"/>
                  <a:gd name="T68" fmla="*/ 26 w 71"/>
                  <a:gd name="T69" fmla="*/ 7 h 45"/>
                  <a:gd name="T70" fmla="*/ 26 w 71"/>
                  <a:gd name="T71" fmla="*/ 14 h 45"/>
                  <a:gd name="T72" fmla="*/ 24 w 71"/>
                  <a:gd name="T73" fmla="*/ 23 h 45"/>
                  <a:gd name="T74" fmla="*/ 24 w 71"/>
                  <a:gd name="T75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45">
                    <a:moveTo>
                      <a:pt x="24" y="30"/>
                    </a:moveTo>
                    <a:lnTo>
                      <a:pt x="28" y="30"/>
                    </a:lnTo>
                    <a:lnTo>
                      <a:pt x="35" y="30"/>
                    </a:lnTo>
                    <a:lnTo>
                      <a:pt x="39" y="30"/>
                    </a:lnTo>
                    <a:lnTo>
                      <a:pt x="46" y="31"/>
                    </a:lnTo>
                    <a:lnTo>
                      <a:pt x="50" y="33"/>
                    </a:lnTo>
                    <a:lnTo>
                      <a:pt x="57" y="34"/>
                    </a:lnTo>
                    <a:lnTo>
                      <a:pt x="61" y="35"/>
                    </a:lnTo>
                    <a:lnTo>
                      <a:pt x="66" y="36"/>
                    </a:lnTo>
                    <a:lnTo>
                      <a:pt x="66" y="39"/>
                    </a:lnTo>
                    <a:lnTo>
                      <a:pt x="69" y="40"/>
                    </a:lnTo>
                    <a:lnTo>
                      <a:pt x="70" y="42"/>
                    </a:lnTo>
                    <a:lnTo>
                      <a:pt x="71" y="44"/>
                    </a:lnTo>
                    <a:lnTo>
                      <a:pt x="66" y="45"/>
                    </a:lnTo>
                    <a:lnTo>
                      <a:pt x="60" y="45"/>
                    </a:lnTo>
                    <a:lnTo>
                      <a:pt x="55" y="45"/>
                    </a:lnTo>
                    <a:lnTo>
                      <a:pt x="49" y="44"/>
                    </a:lnTo>
                    <a:lnTo>
                      <a:pt x="44" y="44"/>
                    </a:lnTo>
                    <a:lnTo>
                      <a:pt x="38" y="42"/>
                    </a:lnTo>
                    <a:lnTo>
                      <a:pt x="33" y="41"/>
                    </a:lnTo>
                    <a:lnTo>
                      <a:pt x="27" y="41"/>
                    </a:lnTo>
                    <a:lnTo>
                      <a:pt x="21" y="42"/>
                    </a:lnTo>
                    <a:lnTo>
                      <a:pt x="14" y="44"/>
                    </a:lnTo>
                    <a:lnTo>
                      <a:pt x="6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8" y="34"/>
                    </a:lnTo>
                    <a:lnTo>
                      <a:pt x="13" y="26"/>
                    </a:lnTo>
                    <a:lnTo>
                      <a:pt x="16" y="18"/>
                    </a:lnTo>
                    <a:lnTo>
                      <a:pt x="19" y="9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26" y="7"/>
                    </a:lnTo>
                    <a:lnTo>
                      <a:pt x="26" y="14"/>
                    </a:lnTo>
                    <a:lnTo>
                      <a:pt x="24" y="23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6" name="Freeform 612"/>
              <p:cNvSpPr>
                <a:spLocks/>
              </p:cNvSpPr>
              <p:nvPr/>
            </p:nvSpPr>
            <p:spPr bwMode="auto">
              <a:xfrm>
                <a:off x="2204" y="1354"/>
                <a:ext cx="238" cy="251"/>
              </a:xfrm>
              <a:custGeom>
                <a:avLst/>
                <a:gdLst>
                  <a:gd name="T0" fmla="*/ 86 w 716"/>
                  <a:gd name="T1" fmla="*/ 151 h 755"/>
                  <a:gd name="T2" fmla="*/ 69 w 716"/>
                  <a:gd name="T3" fmla="*/ 249 h 755"/>
                  <a:gd name="T4" fmla="*/ 107 w 716"/>
                  <a:gd name="T5" fmla="*/ 118 h 755"/>
                  <a:gd name="T6" fmla="*/ 128 w 716"/>
                  <a:gd name="T7" fmla="*/ 19 h 755"/>
                  <a:gd name="T8" fmla="*/ 234 w 716"/>
                  <a:gd name="T9" fmla="*/ 3 h 755"/>
                  <a:gd name="T10" fmla="*/ 365 w 716"/>
                  <a:gd name="T11" fmla="*/ 15 h 755"/>
                  <a:gd name="T12" fmla="*/ 490 w 716"/>
                  <a:gd name="T13" fmla="*/ 62 h 755"/>
                  <a:gd name="T14" fmla="*/ 554 w 716"/>
                  <a:gd name="T15" fmla="*/ 92 h 755"/>
                  <a:gd name="T16" fmla="*/ 609 w 716"/>
                  <a:gd name="T17" fmla="*/ 123 h 755"/>
                  <a:gd name="T18" fmla="*/ 653 w 716"/>
                  <a:gd name="T19" fmla="*/ 159 h 755"/>
                  <a:gd name="T20" fmla="*/ 684 w 716"/>
                  <a:gd name="T21" fmla="*/ 192 h 755"/>
                  <a:gd name="T22" fmla="*/ 713 w 716"/>
                  <a:gd name="T23" fmla="*/ 236 h 755"/>
                  <a:gd name="T24" fmla="*/ 691 w 716"/>
                  <a:gd name="T25" fmla="*/ 307 h 755"/>
                  <a:gd name="T26" fmla="*/ 644 w 716"/>
                  <a:gd name="T27" fmla="*/ 353 h 755"/>
                  <a:gd name="T28" fmla="*/ 598 w 716"/>
                  <a:gd name="T29" fmla="*/ 350 h 755"/>
                  <a:gd name="T30" fmla="*/ 557 w 716"/>
                  <a:gd name="T31" fmla="*/ 301 h 755"/>
                  <a:gd name="T32" fmla="*/ 569 w 716"/>
                  <a:gd name="T33" fmla="*/ 307 h 755"/>
                  <a:gd name="T34" fmla="*/ 591 w 716"/>
                  <a:gd name="T35" fmla="*/ 284 h 755"/>
                  <a:gd name="T36" fmla="*/ 578 w 716"/>
                  <a:gd name="T37" fmla="*/ 273 h 755"/>
                  <a:gd name="T38" fmla="*/ 530 w 716"/>
                  <a:gd name="T39" fmla="*/ 271 h 755"/>
                  <a:gd name="T40" fmla="*/ 482 w 716"/>
                  <a:gd name="T41" fmla="*/ 252 h 755"/>
                  <a:gd name="T42" fmla="*/ 389 w 716"/>
                  <a:gd name="T43" fmla="*/ 250 h 755"/>
                  <a:gd name="T44" fmla="*/ 344 w 716"/>
                  <a:gd name="T45" fmla="*/ 263 h 755"/>
                  <a:gd name="T46" fmla="*/ 320 w 716"/>
                  <a:gd name="T47" fmla="*/ 312 h 755"/>
                  <a:gd name="T48" fmla="*/ 358 w 716"/>
                  <a:gd name="T49" fmla="*/ 294 h 755"/>
                  <a:gd name="T50" fmla="*/ 381 w 716"/>
                  <a:gd name="T51" fmla="*/ 285 h 755"/>
                  <a:gd name="T52" fmla="*/ 385 w 716"/>
                  <a:gd name="T53" fmla="*/ 317 h 755"/>
                  <a:gd name="T54" fmla="*/ 413 w 716"/>
                  <a:gd name="T55" fmla="*/ 307 h 755"/>
                  <a:gd name="T56" fmla="*/ 427 w 716"/>
                  <a:gd name="T57" fmla="*/ 344 h 755"/>
                  <a:gd name="T58" fmla="*/ 400 w 716"/>
                  <a:gd name="T59" fmla="*/ 502 h 755"/>
                  <a:gd name="T60" fmla="*/ 426 w 716"/>
                  <a:gd name="T61" fmla="*/ 442 h 755"/>
                  <a:gd name="T62" fmla="*/ 432 w 716"/>
                  <a:gd name="T63" fmla="*/ 492 h 755"/>
                  <a:gd name="T64" fmla="*/ 449 w 716"/>
                  <a:gd name="T65" fmla="*/ 546 h 755"/>
                  <a:gd name="T66" fmla="*/ 481 w 716"/>
                  <a:gd name="T67" fmla="*/ 607 h 755"/>
                  <a:gd name="T68" fmla="*/ 477 w 716"/>
                  <a:gd name="T69" fmla="*/ 687 h 755"/>
                  <a:gd name="T70" fmla="*/ 433 w 716"/>
                  <a:gd name="T71" fmla="*/ 725 h 755"/>
                  <a:gd name="T72" fmla="*/ 369 w 716"/>
                  <a:gd name="T73" fmla="*/ 748 h 755"/>
                  <a:gd name="T74" fmla="*/ 320 w 716"/>
                  <a:gd name="T75" fmla="*/ 754 h 755"/>
                  <a:gd name="T76" fmla="*/ 264 w 716"/>
                  <a:gd name="T77" fmla="*/ 723 h 755"/>
                  <a:gd name="T78" fmla="*/ 198 w 716"/>
                  <a:gd name="T79" fmla="*/ 673 h 755"/>
                  <a:gd name="T80" fmla="*/ 148 w 716"/>
                  <a:gd name="T81" fmla="*/ 685 h 755"/>
                  <a:gd name="T82" fmla="*/ 141 w 716"/>
                  <a:gd name="T83" fmla="*/ 718 h 755"/>
                  <a:gd name="T84" fmla="*/ 113 w 716"/>
                  <a:gd name="T85" fmla="*/ 706 h 755"/>
                  <a:gd name="T86" fmla="*/ 86 w 716"/>
                  <a:gd name="T87" fmla="*/ 655 h 755"/>
                  <a:gd name="T88" fmla="*/ 82 w 716"/>
                  <a:gd name="T89" fmla="*/ 616 h 755"/>
                  <a:gd name="T90" fmla="*/ 85 w 716"/>
                  <a:gd name="T91" fmla="*/ 610 h 755"/>
                  <a:gd name="T92" fmla="*/ 127 w 716"/>
                  <a:gd name="T93" fmla="*/ 636 h 755"/>
                  <a:gd name="T94" fmla="*/ 127 w 716"/>
                  <a:gd name="T95" fmla="*/ 619 h 755"/>
                  <a:gd name="T96" fmla="*/ 78 w 716"/>
                  <a:gd name="T97" fmla="*/ 574 h 755"/>
                  <a:gd name="T98" fmla="*/ 52 w 716"/>
                  <a:gd name="T99" fmla="*/ 436 h 755"/>
                  <a:gd name="T100" fmla="*/ 18 w 716"/>
                  <a:gd name="T101" fmla="*/ 274 h 755"/>
                  <a:gd name="T102" fmla="*/ 13 w 716"/>
                  <a:gd name="T103" fmla="*/ 218 h 755"/>
                  <a:gd name="T104" fmla="*/ 41 w 716"/>
                  <a:gd name="T105" fmla="*/ 239 h 755"/>
                  <a:gd name="T106" fmla="*/ 60 w 716"/>
                  <a:gd name="T107" fmla="*/ 243 h 755"/>
                  <a:gd name="T108" fmla="*/ 36 w 716"/>
                  <a:gd name="T109" fmla="*/ 206 h 755"/>
                  <a:gd name="T110" fmla="*/ 5 w 716"/>
                  <a:gd name="T111" fmla="*/ 185 h 755"/>
                  <a:gd name="T112" fmla="*/ 36 w 716"/>
                  <a:gd name="T113" fmla="*/ 126 h 755"/>
                  <a:gd name="T114" fmla="*/ 58 w 716"/>
                  <a:gd name="T115" fmla="*/ 21 h 755"/>
                  <a:gd name="T116" fmla="*/ 89 w 716"/>
                  <a:gd name="T117" fmla="*/ 26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6" h="755">
                    <a:moveTo>
                      <a:pt x="91" y="36"/>
                    </a:moveTo>
                    <a:lnTo>
                      <a:pt x="94" y="57"/>
                    </a:lnTo>
                    <a:lnTo>
                      <a:pt x="94" y="77"/>
                    </a:lnTo>
                    <a:lnTo>
                      <a:pt x="93" y="98"/>
                    </a:lnTo>
                    <a:lnTo>
                      <a:pt x="91" y="119"/>
                    </a:lnTo>
                    <a:lnTo>
                      <a:pt x="86" y="151"/>
                    </a:lnTo>
                    <a:lnTo>
                      <a:pt x="80" y="183"/>
                    </a:lnTo>
                    <a:lnTo>
                      <a:pt x="73" y="213"/>
                    </a:lnTo>
                    <a:lnTo>
                      <a:pt x="64" y="244"/>
                    </a:lnTo>
                    <a:lnTo>
                      <a:pt x="67" y="245"/>
                    </a:lnTo>
                    <a:lnTo>
                      <a:pt x="68" y="247"/>
                    </a:lnTo>
                    <a:lnTo>
                      <a:pt x="69" y="249"/>
                    </a:lnTo>
                    <a:lnTo>
                      <a:pt x="72" y="249"/>
                    </a:lnTo>
                    <a:lnTo>
                      <a:pt x="83" y="224"/>
                    </a:lnTo>
                    <a:lnTo>
                      <a:pt x="91" y="199"/>
                    </a:lnTo>
                    <a:lnTo>
                      <a:pt x="99" y="172"/>
                    </a:lnTo>
                    <a:lnTo>
                      <a:pt x="104" y="145"/>
                    </a:lnTo>
                    <a:lnTo>
                      <a:pt x="107" y="118"/>
                    </a:lnTo>
                    <a:lnTo>
                      <a:pt x="108" y="90"/>
                    </a:lnTo>
                    <a:lnTo>
                      <a:pt x="108" y="63"/>
                    </a:lnTo>
                    <a:lnTo>
                      <a:pt x="106" y="36"/>
                    </a:lnTo>
                    <a:lnTo>
                      <a:pt x="110" y="26"/>
                    </a:lnTo>
                    <a:lnTo>
                      <a:pt x="118" y="21"/>
                    </a:lnTo>
                    <a:lnTo>
                      <a:pt x="128" y="19"/>
                    </a:lnTo>
                    <a:lnTo>
                      <a:pt x="138" y="16"/>
                    </a:lnTo>
                    <a:lnTo>
                      <a:pt x="157" y="15"/>
                    </a:lnTo>
                    <a:lnTo>
                      <a:pt x="177" y="13"/>
                    </a:lnTo>
                    <a:lnTo>
                      <a:pt x="196" y="9"/>
                    </a:lnTo>
                    <a:lnTo>
                      <a:pt x="216" y="5"/>
                    </a:lnTo>
                    <a:lnTo>
                      <a:pt x="234" y="3"/>
                    </a:lnTo>
                    <a:lnTo>
                      <a:pt x="254" y="0"/>
                    </a:lnTo>
                    <a:lnTo>
                      <a:pt x="273" y="0"/>
                    </a:lnTo>
                    <a:lnTo>
                      <a:pt x="293" y="2"/>
                    </a:lnTo>
                    <a:lnTo>
                      <a:pt x="317" y="5"/>
                    </a:lnTo>
                    <a:lnTo>
                      <a:pt x="342" y="10"/>
                    </a:lnTo>
                    <a:lnTo>
                      <a:pt x="365" y="15"/>
                    </a:lnTo>
                    <a:lnTo>
                      <a:pt x="388" y="21"/>
                    </a:lnTo>
                    <a:lnTo>
                      <a:pt x="411" y="29"/>
                    </a:lnTo>
                    <a:lnTo>
                      <a:pt x="435" y="36"/>
                    </a:lnTo>
                    <a:lnTo>
                      <a:pt x="457" y="46"/>
                    </a:lnTo>
                    <a:lnTo>
                      <a:pt x="479" y="55"/>
                    </a:lnTo>
                    <a:lnTo>
                      <a:pt x="490" y="62"/>
                    </a:lnTo>
                    <a:lnTo>
                      <a:pt x="499" y="68"/>
                    </a:lnTo>
                    <a:lnTo>
                      <a:pt x="510" y="74"/>
                    </a:lnTo>
                    <a:lnTo>
                      <a:pt x="520" y="80"/>
                    </a:lnTo>
                    <a:lnTo>
                      <a:pt x="531" y="85"/>
                    </a:lnTo>
                    <a:lnTo>
                      <a:pt x="543" y="88"/>
                    </a:lnTo>
                    <a:lnTo>
                      <a:pt x="554" y="92"/>
                    </a:lnTo>
                    <a:lnTo>
                      <a:pt x="568" y="93"/>
                    </a:lnTo>
                    <a:lnTo>
                      <a:pt x="578" y="96"/>
                    </a:lnTo>
                    <a:lnTo>
                      <a:pt x="586" y="101"/>
                    </a:lnTo>
                    <a:lnTo>
                      <a:pt x="595" y="108"/>
                    </a:lnTo>
                    <a:lnTo>
                      <a:pt x="602" y="114"/>
                    </a:lnTo>
                    <a:lnTo>
                      <a:pt x="609" y="123"/>
                    </a:lnTo>
                    <a:lnTo>
                      <a:pt x="617" y="130"/>
                    </a:lnTo>
                    <a:lnTo>
                      <a:pt x="625" y="136"/>
                    </a:lnTo>
                    <a:lnTo>
                      <a:pt x="635" y="142"/>
                    </a:lnTo>
                    <a:lnTo>
                      <a:pt x="642" y="146"/>
                    </a:lnTo>
                    <a:lnTo>
                      <a:pt x="648" y="152"/>
                    </a:lnTo>
                    <a:lnTo>
                      <a:pt x="653" y="159"/>
                    </a:lnTo>
                    <a:lnTo>
                      <a:pt x="662" y="163"/>
                    </a:lnTo>
                    <a:lnTo>
                      <a:pt x="664" y="170"/>
                    </a:lnTo>
                    <a:lnTo>
                      <a:pt x="668" y="177"/>
                    </a:lnTo>
                    <a:lnTo>
                      <a:pt x="673" y="181"/>
                    </a:lnTo>
                    <a:lnTo>
                      <a:pt x="678" y="186"/>
                    </a:lnTo>
                    <a:lnTo>
                      <a:pt x="684" y="192"/>
                    </a:lnTo>
                    <a:lnTo>
                      <a:pt x="690" y="199"/>
                    </a:lnTo>
                    <a:lnTo>
                      <a:pt x="696" y="206"/>
                    </a:lnTo>
                    <a:lnTo>
                      <a:pt x="701" y="213"/>
                    </a:lnTo>
                    <a:lnTo>
                      <a:pt x="706" y="221"/>
                    </a:lnTo>
                    <a:lnTo>
                      <a:pt x="710" y="229"/>
                    </a:lnTo>
                    <a:lnTo>
                      <a:pt x="713" y="236"/>
                    </a:lnTo>
                    <a:lnTo>
                      <a:pt x="716" y="245"/>
                    </a:lnTo>
                    <a:lnTo>
                      <a:pt x="713" y="258"/>
                    </a:lnTo>
                    <a:lnTo>
                      <a:pt x="710" y="271"/>
                    </a:lnTo>
                    <a:lnTo>
                      <a:pt x="705" y="284"/>
                    </a:lnTo>
                    <a:lnTo>
                      <a:pt x="699" y="295"/>
                    </a:lnTo>
                    <a:lnTo>
                      <a:pt x="691" y="307"/>
                    </a:lnTo>
                    <a:lnTo>
                      <a:pt x="683" y="318"/>
                    </a:lnTo>
                    <a:lnTo>
                      <a:pt x="673" y="328"/>
                    </a:lnTo>
                    <a:lnTo>
                      <a:pt x="663" y="338"/>
                    </a:lnTo>
                    <a:lnTo>
                      <a:pt x="657" y="344"/>
                    </a:lnTo>
                    <a:lnTo>
                      <a:pt x="651" y="349"/>
                    </a:lnTo>
                    <a:lnTo>
                      <a:pt x="644" y="353"/>
                    </a:lnTo>
                    <a:lnTo>
                      <a:pt x="636" y="356"/>
                    </a:lnTo>
                    <a:lnTo>
                      <a:pt x="628" y="359"/>
                    </a:lnTo>
                    <a:lnTo>
                      <a:pt x="620" y="360"/>
                    </a:lnTo>
                    <a:lnTo>
                      <a:pt x="612" y="360"/>
                    </a:lnTo>
                    <a:lnTo>
                      <a:pt x="604" y="359"/>
                    </a:lnTo>
                    <a:lnTo>
                      <a:pt x="598" y="350"/>
                    </a:lnTo>
                    <a:lnTo>
                      <a:pt x="591" y="342"/>
                    </a:lnTo>
                    <a:lnTo>
                      <a:pt x="583" y="336"/>
                    </a:lnTo>
                    <a:lnTo>
                      <a:pt x="574" y="331"/>
                    </a:lnTo>
                    <a:lnTo>
                      <a:pt x="565" y="323"/>
                    </a:lnTo>
                    <a:lnTo>
                      <a:pt x="559" y="312"/>
                    </a:lnTo>
                    <a:lnTo>
                      <a:pt x="557" y="301"/>
                    </a:lnTo>
                    <a:lnTo>
                      <a:pt x="554" y="290"/>
                    </a:lnTo>
                    <a:lnTo>
                      <a:pt x="561" y="290"/>
                    </a:lnTo>
                    <a:lnTo>
                      <a:pt x="563" y="294"/>
                    </a:lnTo>
                    <a:lnTo>
                      <a:pt x="564" y="301"/>
                    </a:lnTo>
                    <a:lnTo>
                      <a:pt x="567" y="306"/>
                    </a:lnTo>
                    <a:lnTo>
                      <a:pt x="569" y="307"/>
                    </a:lnTo>
                    <a:lnTo>
                      <a:pt x="572" y="309"/>
                    </a:lnTo>
                    <a:lnTo>
                      <a:pt x="574" y="309"/>
                    </a:lnTo>
                    <a:lnTo>
                      <a:pt x="578" y="309"/>
                    </a:lnTo>
                    <a:lnTo>
                      <a:pt x="583" y="301"/>
                    </a:lnTo>
                    <a:lnTo>
                      <a:pt x="587" y="293"/>
                    </a:lnTo>
                    <a:lnTo>
                      <a:pt x="591" y="284"/>
                    </a:lnTo>
                    <a:lnTo>
                      <a:pt x="595" y="276"/>
                    </a:lnTo>
                    <a:lnTo>
                      <a:pt x="592" y="273"/>
                    </a:lnTo>
                    <a:lnTo>
                      <a:pt x="590" y="273"/>
                    </a:lnTo>
                    <a:lnTo>
                      <a:pt x="587" y="272"/>
                    </a:lnTo>
                    <a:lnTo>
                      <a:pt x="585" y="272"/>
                    </a:lnTo>
                    <a:lnTo>
                      <a:pt x="578" y="273"/>
                    </a:lnTo>
                    <a:lnTo>
                      <a:pt x="570" y="273"/>
                    </a:lnTo>
                    <a:lnTo>
                      <a:pt x="562" y="273"/>
                    </a:lnTo>
                    <a:lnTo>
                      <a:pt x="554" y="272"/>
                    </a:lnTo>
                    <a:lnTo>
                      <a:pt x="546" y="272"/>
                    </a:lnTo>
                    <a:lnTo>
                      <a:pt x="537" y="271"/>
                    </a:lnTo>
                    <a:lnTo>
                      <a:pt x="530" y="271"/>
                    </a:lnTo>
                    <a:lnTo>
                      <a:pt x="523" y="271"/>
                    </a:lnTo>
                    <a:lnTo>
                      <a:pt x="514" y="268"/>
                    </a:lnTo>
                    <a:lnTo>
                      <a:pt x="506" y="265"/>
                    </a:lnTo>
                    <a:lnTo>
                      <a:pt x="498" y="260"/>
                    </a:lnTo>
                    <a:lnTo>
                      <a:pt x="490" y="256"/>
                    </a:lnTo>
                    <a:lnTo>
                      <a:pt x="482" y="252"/>
                    </a:lnTo>
                    <a:lnTo>
                      <a:pt x="474" y="249"/>
                    </a:lnTo>
                    <a:lnTo>
                      <a:pt x="465" y="246"/>
                    </a:lnTo>
                    <a:lnTo>
                      <a:pt x="455" y="245"/>
                    </a:lnTo>
                    <a:lnTo>
                      <a:pt x="405" y="254"/>
                    </a:lnTo>
                    <a:lnTo>
                      <a:pt x="397" y="252"/>
                    </a:lnTo>
                    <a:lnTo>
                      <a:pt x="389" y="250"/>
                    </a:lnTo>
                    <a:lnTo>
                      <a:pt x="381" y="249"/>
                    </a:lnTo>
                    <a:lnTo>
                      <a:pt x="372" y="249"/>
                    </a:lnTo>
                    <a:lnTo>
                      <a:pt x="365" y="250"/>
                    </a:lnTo>
                    <a:lnTo>
                      <a:pt x="356" y="252"/>
                    </a:lnTo>
                    <a:lnTo>
                      <a:pt x="350" y="256"/>
                    </a:lnTo>
                    <a:lnTo>
                      <a:pt x="344" y="263"/>
                    </a:lnTo>
                    <a:lnTo>
                      <a:pt x="337" y="274"/>
                    </a:lnTo>
                    <a:lnTo>
                      <a:pt x="328" y="284"/>
                    </a:lnTo>
                    <a:lnTo>
                      <a:pt x="321" y="295"/>
                    </a:lnTo>
                    <a:lnTo>
                      <a:pt x="312" y="306"/>
                    </a:lnTo>
                    <a:lnTo>
                      <a:pt x="312" y="314"/>
                    </a:lnTo>
                    <a:lnTo>
                      <a:pt x="320" y="312"/>
                    </a:lnTo>
                    <a:lnTo>
                      <a:pt x="326" y="310"/>
                    </a:lnTo>
                    <a:lnTo>
                      <a:pt x="332" y="307"/>
                    </a:lnTo>
                    <a:lnTo>
                      <a:pt x="339" y="304"/>
                    </a:lnTo>
                    <a:lnTo>
                      <a:pt x="345" y="301"/>
                    </a:lnTo>
                    <a:lnTo>
                      <a:pt x="352" y="298"/>
                    </a:lnTo>
                    <a:lnTo>
                      <a:pt x="358" y="294"/>
                    </a:lnTo>
                    <a:lnTo>
                      <a:pt x="365" y="292"/>
                    </a:lnTo>
                    <a:lnTo>
                      <a:pt x="369" y="292"/>
                    </a:lnTo>
                    <a:lnTo>
                      <a:pt x="371" y="290"/>
                    </a:lnTo>
                    <a:lnTo>
                      <a:pt x="374" y="288"/>
                    </a:lnTo>
                    <a:lnTo>
                      <a:pt x="376" y="287"/>
                    </a:lnTo>
                    <a:lnTo>
                      <a:pt x="381" y="285"/>
                    </a:lnTo>
                    <a:lnTo>
                      <a:pt x="387" y="283"/>
                    </a:lnTo>
                    <a:lnTo>
                      <a:pt x="392" y="282"/>
                    </a:lnTo>
                    <a:lnTo>
                      <a:pt x="396" y="285"/>
                    </a:lnTo>
                    <a:lnTo>
                      <a:pt x="392" y="295"/>
                    </a:lnTo>
                    <a:lnTo>
                      <a:pt x="387" y="306"/>
                    </a:lnTo>
                    <a:lnTo>
                      <a:pt x="385" y="317"/>
                    </a:lnTo>
                    <a:lnTo>
                      <a:pt x="382" y="328"/>
                    </a:lnTo>
                    <a:lnTo>
                      <a:pt x="389" y="327"/>
                    </a:lnTo>
                    <a:lnTo>
                      <a:pt x="396" y="323"/>
                    </a:lnTo>
                    <a:lnTo>
                      <a:pt x="402" y="318"/>
                    </a:lnTo>
                    <a:lnTo>
                      <a:pt x="407" y="314"/>
                    </a:lnTo>
                    <a:lnTo>
                      <a:pt x="413" y="307"/>
                    </a:lnTo>
                    <a:lnTo>
                      <a:pt x="418" y="303"/>
                    </a:lnTo>
                    <a:lnTo>
                      <a:pt x="424" y="298"/>
                    </a:lnTo>
                    <a:lnTo>
                      <a:pt x="431" y="295"/>
                    </a:lnTo>
                    <a:lnTo>
                      <a:pt x="435" y="311"/>
                    </a:lnTo>
                    <a:lnTo>
                      <a:pt x="432" y="327"/>
                    </a:lnTo>
                    <a:lnTo>
                      <a:pt x="427" y="344"/>
                    </a:lnTo>
                    <a:lnTo>
                      <a:pt x="425" y="361"/>
                    </a:lnTo>
                    <a:lnTo>
                      <a:pt x="419" y="394"/>
                    </a:lnTo>
                    <a:lnTo>
                      <a:pt x="410" y="429"/>
                    </a:lnTo>
                    <a:lnTo>
                      <a:pt x="404" y="462"/>
                    </a:lnTo>
                    <a:lnTo>
                      <a:pt x="399" y="497"/>
                    </a:lnTo>
                    <a:lnTo>
                      <a:pt x="400" y="502"/>
                    </a:lnTo>
                    <a:lnTo>
                      <a:pt x="400" y="507"/>
                    </a:lnTo>
                    <a:lnTo>
                      <a:pt x="400" y="510"/>
                    </a:lnTo>
                    <a:lnTo>
                      <a:pt x="404" y="513"/>
                    </a:lnTo>
                    <a:lnTo>
                      <a:pt x="413" y="490"/>
                    </a:lnTo>
                    <a:lnTo>
                      <a:pt x="420" y="466"/>
                    </a:lnTo>
                    <a:lnTo>
                      <a:pt x="426" y="442"/>
                    </a:lnTo>
                    <a:lnTo>
                      <a:pt x="433" y="418"/>
                    </a:lnTo>
                    <a:lnTo>
                      <a:pt x="431" y="435"/>
                    </a:lnTo>
                    <a:lnTo>
                      <a:pt x="431" y="451"/>
                    </a:lnTo>
                    <a:lnTo>
                      <a:pt x="431" y="468"/>
                    </a:lnTo>
                    <a:lnTo>
                      <a:pt x="430" y="484"/>
                    </a:lnTo>
                    <a:lnTo>
                      <a:pt x="432" y="492"/>
                    </a:lnTo>
                    <a:lnTo>
                      <a:pt x="432" y="502"/>
                    </a:lnTo>
                    <a:lnTo>
                      <a:pt x="433" y="510"/>
                    </a:lnTo>
                    <a:lnTo>
                      <a:pt x="435" y="520"/>
                    </a:lnTo>
                    <a:lnTo>
                      <a:pt x="440" y="529"/>
                    </a:lnTo>
                    <a:lnTo>
                      <a:pt x="444" y="537"/>
                    </a:lnTo>
                    <a:lnTo>
                      <a:pt x="449" y="546"/>
                    </a:lnTo>
                    <a:lnTo>
                      <a:pt x="455" y="554"/>
                    </a:lnTo>
                    <a:lnTo>
                      <a:pt x="460" y="563"/>
                    </a:lnTo>
                    <a:lnTo>
                      <a:pt x="465" y="572"/>
                    </a:lnTo>
                    <a:lnTo>
                      <a:pt x="469" y="581"/>
                    </a:lnTo>
                    <a:lnTo>
                      <a:pt x="473" y="590"/>
                    </a:lnTo>
                    <a:lnTo>
                      <a:pt x="481" y="607"/>
                    </a:lnTo>
                    <a:lnTo>
                      <a:pt x="487" y="624"/>
                    </a:lnTo>
                    <a:lnTo>
                      <a:pt x="490" y="643"/>
                    </a:lnTo>
                    <a:lnTo>
                      <a:pt x="488" y="661"/>
                    </a:lnTo>
                    <a:lnTo>
                      <a:pt x="486" y="669"/>
                    </a:lnTo>
                    <a:lnTo>
                      <a:pt x="482" y="678"/>
                    </a:lnTo>
                    <a:lnTo>
                      <a:pt x="477" y="687"/>
                    </a:lnTo>
                    <a:lnTo>
                      <a:pt x="471" y="694"/>
                    </a:lnTo>
                    <a:lnTo>
                      <a:pt x="465" y="701"/>
                    </a:lnTo>
                    <a:lnTo>
                      <a:pt x="458" y="707"/>
                    </a:lnTo>
                    <a:lnTo>
                      <a:pt x="451" y="713"/>
                    </a:lnTo>
                    <a:lnTo>
                      <a:pt x="443" y="718"/>
                    </a:lnTo>
                    <a:lnTo>
                      <a:pt x="433" y="725"/>
                    </a:lnTo>
                    <a:lnTo>
                      <a:pt x="424" y="731"/>
                    </a:lnTo>
                    <a:lnTo>
                      <a:pt x="413" y="736"/>
                    </a:lnTo>
                    <a:lnTo>
                      <a:pt x="403" y="739"/>
                    </a:lnTo>
                    <a:lnTo>
                      <a:pt x="392" y="743"/>
                    </a:lnTo>
                    <a:lnTo>
                      <a:pt x="381" y="745"/>
                    </a:lnTo>
                    <a:lnTo>
                      <a:pt x="369" y="748"/>
                    </a:lnTo>
                    <a:lnTo>
                      <a:pt x="358" y="749"/>
                    </a:lnTo>
                    <a:lnTo>
                      <a:pt x="350" y="750"/>
                    </a:lnTo>
                    <a:lnTo>
                      <a:pt x="343" y="751"/>
                    </a:lnTo>
                    <a:lnTo>
                      <a:pt x="336" y="753"/>
                    </a:lnTo>
                    <a:lnTo>
                      <a:pt x="327" y="754"/>
                    </a:lnTo>
                    <a:lnTo>
                      <a:pt x="320" y="754"/>
                    </a:lnTo>
                    <a:lnTo>
                      <a:pt x="312" y="755"/>
                    </a:lnTo>
                    <a:lnTo>
                      <a:pt x="304" y="755"/>
                    </a:lnTo>
                    <a:lnTo>
                      <a:pt x="297" y="755"/>
                    </a:lnTo>
                    <a:lnTo>
                      <a:pt x="286" y="744"/>
                    </a:lnTo>
                    <a:lnTo>
                      <a:pt x="275" y="734"/>
                    </a:lnTo>
                    <a:lnTo>
                      <a:pt x="264" y="723"/>
                    </a:lnTo>
                    <a:lnTo>
                      <a:pt x="253" y="713"/>
                    </a:lnTo>
                    <a:lnTo>
                      <a:pt x="242" y="702"/>
                    </a:lnTo>
                    <a:lnTo>
                      <a:pt x="229" y="694"/>
                    </a:lnTo>
                    <a:lnTo>
                      <a:pt x="217" y="684"/>
                    </a:lnTo>
                    <a:lnTo>
                      <a:pt x="205" y="676"/>
                    </a:lnTo>
                    <a:lnTo>
                      <a:pt x="198" y="673"/>
                    </a:lnTo>
                    <a:lnTo>
                      <a:pt x="190" y="669"/>
                    </a:lnTo>
                    <a:lnTo>
                      <a:pt x="182" y="667"/>
                    </a:lnTo>
                    <a:lnTo>
                      <a:pt x="174" y="668"/>
                    </a:lnTo>
                    <a:lnTo>
                      <a:pt x="163" y="669"/>
                    </a:lnTo>
                    <a:lnTo>
                      <a:pt x="155" y="676"/>
                    </a:lnTo>
                    <a:lnTo>
                      <a:pt x="148" y="685"/>
                    </a:lnTo>
                    <a:lnTo>
                      <a:pt x="143" y="695"/>
                    </a:lnTo>
                    <a:lnTo>
                      <a:pt x="141" y="700"/>
                    </a:lnTo>
                    <a:lnTo>
                      <a:pt x="140" y="706"/>
                    </a:lnTo>
                    <a:lnTo>
                      <a:pt x="140" y="711"/>
                    </a:lnTo>
                    <a:lnTo>
                      <a:pt x="141" y="717"/>
                    </a:lnTo>
                    <a:lnTo>
                      <a:pt x="141" y="718"/>
                    </a:lnTo>
                    <a:lnTo>
                      <a:pt x="140" y="720"/>
                    </a:lnTo>
                    <a:lnTo>
                      <a:pt x="139" y="720"/>
                    </a:lnTo>
                    <a:lnTo>
                      <a:pt x="138" y="720"/>
                    </a:lnTo>
                    <a:lnTo>
                      <a:pt x="129" y="716"/>
                    </a:lnTo>
                    <a:lnTo>
                      <a:pt x="121" y="711"/>
                    </a:lnTo>
                    <a:lnTo>
                      <a:pt x="113" y="706"/>
                    </a:lnTo>
                    <a:lnTo>
                      <a:pt x="107" y="700"/>
                    </a:lnTo>
                    <a:lnTo>
                      <a:pt x="100" y="693"/>
                    </a:lnTo>
                    <a:lnTo>
                      <a:pt x="95" y="685"/>
                    </a:lnTo>
                    <a:lnTo>
                      <a:pt x="90" y="678"/>
                    </a:lnTo>
                    <a:lnTo>
                      <a:pt x="86" y="668"/>
                    </a:lnTo>
                    <a:lnTo>
                      <a:pt x="86" y="655"/>
                    </a:lnTo>
                    <a:lnTo>
                      <a:pt x="84" y="641"/>
                    </a:lnTo>
                    <a:lnTo>
                      <a:pt x="82" y="629"/>
                    </a:lnTo>
                    <a:lnTo>
                      <a:pt x="80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0" y="613"/>
                    </a:lnTo>
                    <a:lnTo>
                      <a:pt x="80" y="611"/>
                    </a:lnTo>
                    <a:lnTo>
                      <a:pt x="79" y="607"/>
                    </a:lnTo>
                    <a:lnTo>
                      <a:pt x="79" y="605"/>
                    </a:lnTo>
                    <a:lnTo>
                      <a:pt x="85" y="610"/>
                    </a:lnTo>
                    <a:lnTo>
                      <a:pt x="93" y="614"/>
                    </a:lnTo>
                    <a:lnTo>
                      <a:pt x="99" y="619"/>
                    </a:lnTo>
                    <a:lnTo>
                      <a:pt x="105" y="624"/>
                    </a:lnTo>
                    <a:lnTo>
                      <a:pt x="112" y="629"/>
                    </a:lnTo>
                    <a:lnTo>
                      <a:pt x="119" y="633"/>
                    </a:lnTo>
                    <a:lnTo>
                      <a:pt x="127" y="636"/>
                    </a:lnTo>
                    <a:lnTo>
                      <a:pt x="134" y="640"/>
                    </a:lnTo>
                    <a:lnTo>
                      <a:pt x="137" y="638"/>
                    </a:lnTo>
                    <a:lnTo>
                      <a:pt x="137" y="634"/>
                    </a:lnTo>
                    <a:lnTo>
                      <a:pt x="135" y="632"/>
                    </a:lnTo>
                    <a:lnTo>
                      <a:pt x="134" y="628"/>
                    </a:lnTo>
                    <a:lnTo>
                      <a:pt x="127" y="619"/>
                    </a:lnTo>
                    <a:lnTo>
                      <a:pt x="119" y="611"/>
                    </a:lnTo>
                    <a:lnTo>
                      <a:pt x="111" y="603"/>
                    </a:lnTo>
                    <a:lnTo>
                      <a:pt x="102" y="596"/>
                    </a:lnTo>
                    <a:lnTo>
                      <a:pt x="94" y="589"/>
                    </a:lnTo>
                    <a:lnTo>
                      <a:pt x="85" y="581"/>
                    </a:lnTo>
                    <a:lnTo>
                      <a:pt x="78" y="574"/>
                    </a:lnTo>
                    <a:lnTo>
                      <a:pt x="71" y="565"/>
                    </a:lnTo>
                    <a:lnTo>
                      <a:pt x="64" y="542"/>
                    </a:lnTo>
                    <a:lnTo>
                      <a:pt x="61" y="519"/>
                    </a:lnTo>
                    <a:lnTo>
                      <a:pt x="58" y="496"/>
                    </a:lnTo>
                    <a:lnTo>
                      <a:pt x="56" y="471"/>
                    </a:lnTo>
                    <a:lnTo>
                      <a:pt x="52" y="436"/>
                    </a:lnTo>
                    <a:lnTo>
                      <a:pt x="50" y="400"/>
                    </a:lnTo>
                    <a:lnTo>
                      <a:pt x="45" y="365"/>
                    </a:lnTo>
                    <a:lnTo>
                      <a:pt x="39" y="331"/>
                    </a:lnTo>
                    <a:lnTo>
                      <a:pt x="34" y="311"/>
                    </a:lnTo>
                    <a:lnTo>
                      <a:pt x="27" y="293"/>
                    </a:lnTo>
                    <a:lnTo>
                      <a:pt x="18" y="274"/>
                    </a:lnTo>
                    <a:lnTo>
                      <a:pt x="8" y="256"/>
                    </a:lnTo>
                    <a:lnTo>
                      <a:pt x="9" y="247"/>
                    </a:lnTo>
                    <a:lnTo>
                      <a:pt x="11" y="239"/>
                    </a:lnTo>
                    <a:lnTo>
                      <a:pt x="11" y="229"/>
                    </a:lnTo>
                    <a:lnTo>
                      <a:pt x="11" y="219"/>
                    </a:lnTo>
                    <a:lnTo>
                      <a:pt x="13" y="218"/>
                    </a:lnTo>
                    <a:lnTo>
                      <a:pt x="16" y="218"/>
                    </a:lnTo>
                    <a:lnTo>
                      <a:pt x="18" y="217"/>
                    </a:lnTo>
                    <a:lnTo>
                      <a:pt x="20" y="214"/>
                    </a:lnTo>
                    <a:lnTo>
                      <a:pt x="29" y="222"/>
                    </a:lnTo>
                    <a:lnTo>
                      <a:pt x="35" y="230"/>
                    </a:lnTo>
                    <a:lnTo>
                      <a:pt x="41" y="239"/>
                    </a:lnTo>
                    <a:lnTo>
                      <a:pt x="49" y="247"/>
                    </a:lnTo>
                    <a:lnTo>
                      <a:pt x="51" y="249"/>
                    </a:lnTo>
                    <a:lnTo>
                      <a:pt x="53" y="250"/>
                    </a:lnTo>
                    <a:lnTo>
                      <a:pt x="56" y="251"/>
                    </a:lnTo>
                    <a:lnTo>
                      <a:pt x="58" y="250"/>
                    </a:lnTo>
                    <a:lnTo>
                      <a:pt x="60" y="243"/>
                    </a:lnTo>
                    <a:lnTo>
                      <a:pt x="61" y="235"/>
                    </a:lnTo>
                    <a:lnTo>
                      <a:pt x="60" y="228"/>
                    </a:lnTo>
                    <a:lnTo>
                      <a:pt x="55" y="222"/>
                    </a:lnTo>
                    <a:lnTo>
                      <a:pt x="49" y="217"/>
                    </a:lnTo>
                    <a:lnTo>
                      <a:pt x="42" y="211"/>
                    </a:lnTo>
                    <a:lnTo>
                      <a:pt x="36" y="206"/>
                    </a:lnTo>
                    <a:lnTo>
                      <a:pt x="30" y="201"/>
                    </a:lnTo>
                    <a:lnTo>
                      <a:pt x="23" y="197"/>
                    </a:lnTo>
                    <a:lnTo>
                      <a:pt x="16" y="195"/>
                    </a:lnTo>
                    <a:lnTo>
                      <a:pt x="8" y="194"/>
                    </a:lnTo>
                    <a:lnTo>
                      <a:pt x="0" y="195"/>
                    </a:lnTo>
                    <a:lnTo>
                      <a:pt x="5" y="185"/>
                    </a:lnTo>
                    <a:lnTo>
                      <a:pt x="11" y="175"/>
                    </a:lnTo>
                    <a:lnTo>
                      <a:pt x="16" y="166"/>
                    </a:lnTo>
                    <a:lnTo>
                      <a:pt x="22" y="156"/>
                    </a:lnTo>
                    <a:lnTo>
                      <a:pt x="27" y="146"/>
                    </a:lnTo>
                    <a:lnTo>
                      <a:pt x="31" y="136"/>
                    </a:lnTo>
                    <a:lnTo>
                      <a:pt x="36" y="126"/>
                    </a:lnTo>
                    <a:lnTo>
                      <a:pt x="40" y="115"/>
                    </a:lnTo>
                    <a:lnTo>
                      <a:pt x="46" y="95"/>
                    </a:lnTo>
                    <a:lnTo>
                      <a:pt x="51" y="73"/>
                    </a:lnTo>
                    <a:lnTo>
                      <a:pt x="53" y="49"/>
                    </a:lnTo>
                    <a:lnTo>
                      <a:pt x="53" y="27"/>
                    </a:lnTo>
                    <a:lnTo>
                      <a:pt x="58" y="21"/>
                    </a:lnTo>
                    <a:lnTo>
                      <a:pt x="62" y="14"/>
                    </a:lnTo>
                    <a:lnTo>
                      <a:pt x="64" y="7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4" y="16"/>
                    </a:lnTo>
                    <a:lnTo>
                      <a:pt x="89" y="26"/>
                    </a:lnTo>
                    <a:lnTo>
                      <a:pt x="91" y="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7" name="Freeform 613"/>
              <p:cNvSpPr>
                <a:spLocks/>
              </p:cNvSpPr>
              <p:nvPr/>
            </p:nvSpPr>
            <p:spPr bwMode="auto">
              <a:xfrm>
                <a:off x="1850" y="1365"/>
                <a:ext cx="9" cy="6"/>
              </a:xfrm>
              <a:custGeom>
                <a:avLst/>
                <a:gdLst>
                  <a:gd name="T0" fmla="*/ 26 w 26"/>
                  <a:gd name="T1" fmla="*/ 10 h 18"/>
                  <a:gd name="T2" fmla="*/ 22 w 26"/>
                  <a:gd name="T3" fmla="*/ 13 h 18"/>
                  <a:gd name="T4" fmla="*/ 19 w 26"/>
                  <a:gd name="T5" fmla="*/ 15 h 18"/>
                  <a:gd name="T6" fmla="*/ 15 w 26"/>
                  <a:gd name="T7" fmla="*/ 16 h 18"/>
                  <a:gd name="T8" fmla="*/ 11 w 26"/>
                  <a:gd name="T9" fmla="*/ 18 h 18"/>
                  <a:gd name="T10" fmla="*/ 9 w 26"/>
                  <a:gd name="T11" fmla="*/ 14 h 18"/>
                  <a:gd name="T12" fmla="*/ 5 w 26"/>
                  <a:gd name="T13" fmla="*/ 15 h 18"/>
                  <a:gd name="T14" fmla="*/ 1 w 26"/>
                  <a:gd name="T15" fmla="*/ 15 h 18"/>
                  <a:gd name="T16" fmla="*/ 0 w 26"/>
                  <a:gd name="T17" fmla="*/ 11 h 18"/>
                  <a:gd name="T18" fmla="*/ 4 w 26"/>
                  <a:gd name="T19" fmla="*/ 7 h 18"/>
                  <a:gd name="T20" fmla="*/ 10 w 26"/>
                  <a:gd name="T21" fmla="*/ 4 h 18"/>
                  <a:gd name="T22" fmla="*/ 16 w 26"/>
                  <a:gd name="T23" fmla="*/ 2 h 18"/>
                  <a:gd name="T24" fmla="*/ 22 w 26"/>
                  <a:gd name="T25" fmla="*/ 0 h 18"/>
                  <a:gd name="T26" fmla="*/ 23 w 26"/>
                  <a:gd name="T27" fmla="*/ 3 h 18"/>
                  <a:gd name="T28" fmla="*/ 25 w 26"/>
                  <a:gd name="T29" fmla="*/ 4 h 18"/>
                  <a:gd name="T30" fmla="*/ 26 w 26"/>
                  <a:gd name="T31" fmla="*/ 7 h 18"/>
                  <a:gd name="T32" fmla="*/ 26 w 26"/>
                  <a:gd name="T3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8">
                    <a:moveTo>
                      <a:pt x="26" y="10"/>
                    </a:moveTo>
                    <a:lnTo>
                      <a:pt x="22" y="13"/>
                    </a:lnTo>
                    <a:lnTo>
                      <a:pt x="19" y="15"/>
                    </a:lnTo>
                    <a:lnTo>
                      <a:pt x="15" y="16"/>
                    </a:lnTo>
                    <a:lnTo>
                      <a:pt x="11" y="18"/>
                    </a:lnTo>
                    <a:lnTo>
                      <a:pt x="9" y="14"/>
                    </a:lnTo>
                    <a:lnTo>
                      <a:pt x="5" y="15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8" name="Freeform 614"/>
              <p:cNvSpPr>
                <a:spLocks/>
              </p:cNvSpPr>
              <p:nvPr/>
            </p:nvSpPr>
            <p:spPr bwMode="auto">
              <a:xfrm>
                <a:off x="1877" y="1371"/>
                <a:ext cx="14" cy="5"/>
              </a:xfrm>
              <a:custGeom>
                <a:avLst/>
                <a:gdLst>
                  <a:gd name="T0" fmla="*/ 41 w 41"/>
                  <a:gd name="T1" fmla="*/ 11 h 15"/>
                  <a:gd name="T2" fmla="*/ 41 w 41"/>
                  <a:gd name="T3" fmla="*/ 12 h 15"/>
                  <a:gd name="T4" fmla="*/ 40 w 41"/>
                  <a:gd name="T5" fmla="*/ 13 h 15"/>
                  <a:gd name="T6" fmla="*/ 38 w 41"/>
                  <a:gd name="T7" fmla="*/ 15 h 15"/>
                  <a:gd name="T8" fmla="*/ 36 w 41"/>
                  <a:gd name="T9" fmla="*/ 15 h 15"/>
                  <a:gd name="T10" fmla="*/ 31 w 41"/>
                  <a:gd name="T11" fmla="*/ 15 h 15"/>
                  <a:gd name="T12" fmla="*/ 27 w 41"/>
                  <a:gd name="T13" fmla="*/ 13 h 15"/>
                  <a:gd name="T14" fmla="*/ 22 w 41"/>
                  <a:gd name="T15" fmla="*/ 13 h 15"/>
                  <a:gd name="T16" fmla="*/ 17 w 41"/>
                  <a:gd name="T17" fmla="*/ 12 h 15"/>
                  <a:gd name="T18" fmla="*/ 12 w 41"/>
                  <a:gd name="T19" fmla="*/ 11 h 15"/>
                  <a:gd name="T20" fmla="*/ 8 w 41"/>
                  <a:gd name="T21" fmla="*/ 10 h 15"/>
                  <a:gd name="T22" fmla="*/ 3 w 41"/>
                  <a:gd name="T23" fmla="*/ 7 h 15"/>
                  <a:gd name="T24" fmla="*/ 0 w 41"/>
                  <a:gd name="T25" fmla="*/ 4 h 15"/>
                  <a:gd name="T26" fmla="*/ 5 w 41"/>
                  <a:gd name="T27" fmla="*/ 1 h 15"/>
                  <a:gd name="T28" fmla="*/ 9 w 41"/>
                  <a:gd name="T29" fmla="*/ 0 h 15"/>
                  <a:gd name="T30" fmla="*/ 16 w 41"/>
                  <a:gd name="T31" fmla="*/ 0 h 15"/>
                  <a:gd name="T32" fmla="*/ 22 w 41"/>
                  <a:gd name="T33" fmla="*/ 0 h 15"/>
                  <a:gd name="T34" fmla="*/ 27 w 41"/>
                  <a:gd name="T35" fmla="*/ 2 h 15"/>
                  <a:gd name="T36" fmla="*/ 33 w 41"/>
                  <a:gd name="T37" fmla="*/ 5 h 15"/>
                  <a:gd name="T38" fmla="*/ 38 w 41"/>
                  <a:gd name="T39" fmla="*/ 7 h 15"/>
                  <a:gd name="T40" fmla="*/ 41 w 41"/>
                  <a:gd name="T4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15">
                    <a:moveTo>
                      <a:pt x="41" y="11"/>
                    </a:moveTo>
                    <a:lnTo>
                      <a:pt x="41" y="12"/>
                    </a:lnTo>
                    <a:lnTo>
                      <a:pt x="40" y="13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1" y="15"/>
                    </a:lnTo>
                    <a:lnTo>
                      <a:pt x="27" y="13"/>
                    </a:lnTo>
                    <a:lnTo>
                      <a:pt x="22" y="13"/>
                    </a:lnTo>
                    <a:lnTo>
                      <a:pt x="17" y="12"/>
                    </a:lnTo>
                    <a:lnTo>
                      <a:pt x="12" y="11"/>
                    </a:lnTo>
                    <a:lnTo>
                      <a:pt x="8" y="10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3" y="5"/>
                    </a:lnTo>
                    <a:lnTo>
                      <a:pt x="38" y="7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9" name="Freeform 615"/>
              <p:cNvSpPr>
                <a:spLocks/>
              </p:cNvSpPr>
              <p:nvPr/>
            </p:nvSpPr>
            <p:spPr bwMode="auto">
              <a:xfrm>
                <a:off x="1863" y="1371"/>
                <a:ext cx="7" cy="31"/>
              </a:xfrm>
              <a:custGeom>
                <a:avLst/>
                <a:gdLst>
                  <a:gd name="T0" fmla="*/ 6 w 21"/>
                  <a:gd name="T1" fmla="*/ 91 h 92"/>
                  <a:gd name="T2" fmla="*/ 4 w 21"/>
                  <a:gd name="T3" fmla="*/ 92 h 92"/>
                  <a:gd name="T4" fmla="*/ 1 w 21"/>
                  <a:gd name="T5" fmla="*/ 81 h 92"/>
                  <a:gd name="T6" fmla="*/ 0 w 21"/>
                  <a:gd name="T7" fmla="*/ 69 h 92"/>
                  <a:gd name="T8" fmla="*/ 1 w 21"/>
                  <a:gd name="T9" fmla="*/ 57 h 92"/>
                  <a:gd name="T10" fmla="*/ 5 w 21"/>
                  <a:gd name="T11" fmla="*/ 46 h 92"/>
                  <a:gd name="T12" fmla="*/ 7 w 21"/>
                  <a:gd name="T13" fmla="*/ 34 h 92"/>
                  <a:gd name="T14" fmla="*/ 11 w 21"/>
                  <a:gd name="T15" fmla="*/ 23 h 92"/>
                  <a:gd name="T16" fmla="*/ 16 w 21"/>
                  <a:gd name="T17" fmla="*/ 12 h 92"/>
                  <a:gd name="T18" fmla="*/ 21 w 21"/>
                  <a:gd name="T19" fmla="*/ 0 h 92"/>
                  <a:gd name="T20" fmla="*/ 17 w 21"/>
                  <a:gd name="T21" fmla="*/ 23 h 92"/>
                  <a:gd name="T22" fmla="*/ 16 w 21"/>
                  <a:gd name="T23" fmla="*/ 46 h 92"/>
                  <a:gd name="T24" fmla="*/ 12 w 21"/>
                  <a:gd name="T25" fmla="*/ 70 h 92"/>
                  <a:gd name="T26" fmla="*/ 6 w 21"/>
                  <a:gd name="T27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92">
                    <a:moveTo>
                      <a:pt x="6" y="91"/>
                    </a:moveTo>
                    <a:lnTo>
                      <a:pt x="4" y="92"/>
                    </a:lnTo>
                    <a:lnTo>
                      <a:pt x="1" y="81"/>
                    </a:lnTo>
                    <a:lnTo>
                      <a:pt x="0" y="69"/>
                    </a:lnTo>
                    <a:lnTo>
                      <a:pt x="1" y="57"/>
                    </a:lnTo>
                    <a:lnTo>
                      <a:pt x="5" y="46"/>
                    </a:lnTo>
                    <a:lnTo>
                      <a:pt x="7" y="34"/>
                    </a:lnTo>
                    <a:lnTo>
                      <a:pt x="11" y="23"/>
                    </a:lnTo>
                    <a:lnTo>
                      <a:pt x="16" y="12"/>
                    </a:lnTo>
                    <a:lnTo>
                      <a:pt x="21" y="0"/>
                    </a:lnTo>
                    <a:lnTo>
                      <a:pt x="17" y="23"/>
                    </a:lnTo>
                    <a:lnTo>
                      <a:pt x="16" y="46"/>
                    </a:lnTo>
                    <a:lnTo>
                      <a:pt x="12" y="70"/>
                    </a:lnTo>
                    <a:lnTo>
                      <a:pt x="6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0" name="Freeform 616"/>
              <p:cNvSpPr>
                <a:spLocks/>
              </p:cNvSpPr>
              <p:nvPr/>
            </p:nvSpPr>
            <p:spPr bwMode="auto">
              <a:xfrm>
                <a:off x="2194" y="1379"/>
                <a:ext cx="15" cy="22"/>
              </a:xfrm>
              <a:custGeom>
                <a:avLst/>
                <a:gdLst>
                  <a:gd name="T0" fmla="*/ 45 w 45"/>
                  <a:gd name="T1" fmla="*/ 0 h 67"/>
                  <a:gd name="T2" fmla="*/ 45 w 45"/>
                  <a:gd name="T3" fmla="*/ 7 h 67"/>
                  <a:gd name="T4" fmla="*/ 44 w 45"/>
                  <a:gd name="T5" fmla="*/ 12 h 67"/>
                  <a:gd name="T6" fmla="*/ 40 w 45"/>
                  <a:gd name="T7" fmla="*/ 18 h 67"/>
                  <a:gd name="T8" fmla="*/ 37 w 45"/>
                  <a:gd name="T9" fmla="*/ 24 h 67"/>
                  <a:gd name="T10" fmla="*/ 39 w 45"/>
                  <a:gd name="T11" fmla="*/ 27 h 67"/>
                  <a:gd name="T12" fmla="*/ 34 w 45"/>
                  <a:gd name="T13" fmla="*/ 33 h 67"/>
                  <a:gd name="T14" fmla="*/ 30 w 45"/>
                  <a:gd name="T15" fmla="*/ 39 h 67"/>
                  <a:gd name="T16" fmla="*/ 26 w 45"/>
                  <a:gd name="T17" fmla="*/ 45 h 67"/>
                  <a:gd name="T18" fmla="*/ 23 w 45"/>
                  <a:gd name="T19" fmla="*/ 51 h 67"/>
                  <a:gd name="T20" fmla="*/ 18 w 45"/>
                  <a:gd name="T21" fmla="*/ 56 h 67"/>
                  <a:gd name="T22" fmla="*/ 13 w 45"/>
                  <a:gd name="T23" fmla="*/ 61 h 67"/>
                  <a:gd name="T24" fmla="*/ 7 w 45"/>
                  <a:gd name="T25" fmla="*/ 65 h 67"/>
                  <a:gd name="T26" fmla="*/ 0 w 45"/>
                  <a:gd name="T27" fmla="*/ 67 h 67"/>
                  <a:gd name="T28" fmla="*/ 0 w 45"/>
                  <a:gd name="T29" fmla="*/ 62 h 67"/>
                  <a:gd name="T30" fmla="*/ 6 w 45"/>
                  <a:gd name="T31" fmla="*/ 55 h 67"/>
                  <a:gd name="T32" fmla="*/ 12 w 45"/>
                  <a:gd name="T33" fmla="*/ 48 h 67"/>
                  <a:gd name="T34" fmla="*/ 17 w 45"/>
                  <a:gd name="T35" fmla="*/ 40 h 67"/>
                  <a:gd name="T36" fmla="*/ 22 w 45"/>
                  <a:gd name="T37" fmla="*/ 32 h 67"/>
                  <a:gd name="T38" fmla="*/ 26 w 45"/>
                  <a:gd name="T39" fmla="*/ 23 h 67"/>
                  <a:gd name="T40" fmla="*/ 31 w 45"/>
                  <a:gd name="T41" fmla="*/ 16 h 67"/>
                  <a:gd name="T42" fmla="*/ 36 w 45"/>
                  <a:gd name="T43" fmla="*/ 7 h 67"/>
                  <a:gd name="T44" fmla="*/ 42 w 45"/>
                  <a:gd name="T45" fmla="*/ 0 h 67"/>
                  <a:gd name="T46" fmla="*/ 45 w 45"/>
                  <a:gd name="T4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67">
                    <a:moveTo>
                      <a:pt x="45" y="0"/>
                    </a:moveTo>
                    <a:lnTo>
                      <a:pt x="45" y="7"/>
                    </a:lnTo>
                    <a:lnTo>
                      <a:pt x="44" y="12"/>
                    </a:lnTo>
                    <a:lnTo>
                      <a:pt x="40" y="18"/>
                    </a:lnTo>
                    <a:lnTo>
                      <a:pt x="37" y="24"/>
                    </a:lnTo>
                    <a:lnTo>
                      <a:pt x="39" y="27"/>
                    </a:lnTo>
                    <a:lnTo>
                      <a:pt x="34" y="33"/>
                    </a:lnTo>
                    <a:lnTo>
                      <a:pt x="30" y="39"/>
                    </a:lnTo>
                    <a:lnTo>
                      <a:pt x="26" y="45"/>
                    </a:lnTo>
                    <a:lnTo>
                      <a:pt x="23" y="51"/>
                    </a:lnTo>
                    <a:lnTo>
                      <a:pt x="18" y="56"/>
                    </a:lnTo>
                    <a:lnTo>
                      <a:pt x="13" y="61"/>
                    </a:lnTo>
                    <a:lnTo>
                      <a:pt x="7" y="65"/>
                    </a:lnTo>
                    <a:lnTo>
                      <a:pt x="0" y="67"/>
                    </a:lnTo>
                    <a:lnTo>
                      <a:pt x="0" y="62"/>
                    </a:lnTo>
                    <a:lnTo>
                      <a:pt x="6" y="55"/>
                    </a:lnTo>
                    <a:lnTo>
                      <a:pt x="12" y="48"/>
                    </a:lnTo>
                    <a:lnTo>
                      <a:pt x="17" y="40"/>
                    </a:lnTo>
                    <a:lnTo>
                      <a:pt x="22" y="32"/>
                    </a:lnTo>
                    <a:lnTo>
                      <a:pt x="26" y="23"/>
                    </a:lnTo>
                    <a:lnTo>
                      <a:pt x="31" y="16"/>
                    </a:lnTo>
                    <a:lnTo>
                      <a:pt x="36" y="7"/>
                    </a:lnTo>
                    <a:lnTo>
                      <a:pt x="42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1" name="Freeform 617"/>
              <p:cNvSpPr>
                <a:spLocks/>
              </p:cNvSpPr>
              <p:nvPr/>
            </p:nvSpPr>
            <p:spPr bwMode="auto">
              <a:xfrm>
                <a:off x="1841" y="1383"/>
                <a:ext cx="2" cy="6"/>
              </a:xfrm>
              <a:custGeom>
                <a:avLst/>
                <a:gdLst>
                  <a:gd name="T0" fmla="*/ 4 w 6"/>
                  <a:gd name="T1" fmla="*/ 19 h 19"/>
                  <a:gd name="T2" fmla="*/ 1 w 6"/>
                  <a:gd name="T3" fmla="*/ 15 h 19"/>
                  <a:gd name="T4" fmla="*/ 0 w 6"/>
                  <a:gd name="T5" fmla="*/ 10 h 19"/>
                  <a:gd name="T6" fmla="*/ 1 w 6"/>
                  <a:gd name="T7" fmla="*/ 5 h 19"/>
                  <a:gd name="T8" fmla="*/ 3 w 6"/>
                  <a:gd name="T9" fmla="*/ 1 h 19"/>
                  <a:gd name="T10" fmla="*/ 3 w 6"/>
                  <a:gd name="T11" fmla="*/ 0 h 19"/>
                  <a:gd name="T12" fmla="*/ 5 w 6"/>
                  <a:gd name="T13" fmla="*/ 4 h 19"/>
                  <a:gd name="T14" fmla="*/ 6 w 6"/>
                  <a:gd name="T15" fmla="*/ 9 h 19"/>
                  <a:gd name="T16" fmla="*/ 5 w 6"/>
                  <a:gd name="T17" fmla="*/ 14 h 19"/>
                  <a:gd name="T18" fmla="*/ 4 w 6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9">
                    <a:moveTo>
                      <a:pt x="4" y="19"/>
                    </a:moveTo>
                    <a:lnTo>
                      <a:pt x="1" y="15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4"/>
                    </a:lnTo>
                    <a:lnTo>
                      <a:pt x="6" y="9"/>
                    </a:lnTo>
                    <a:lnTo>
                      <a:pt x="5" y="14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2" name="Freeform 618"/>
              <p:cNvSpPr>
                <a:spLocks/>
              </p:cNvSpPr>
              <p:nvPr/>
            </p:nvSpPr>
            <p:spPr bwMode="auto">
              <a:xfrm>
                <a:off x="2033" y="1383"/>
                <a:ext cx="27" cy="34"/>
              </a:xfrm>
              <a:custGeom>
                <a:avLst/>
                <a:gdLst>
                  <a:gd name="T0" fmla="*/ 49 w 80"/>
                  <a:gd name="T1" fmla="*/ 43 h 103"/>
                  <a:gd name="T2" fmla="*/ 57 w 80"/>
                  <a:gd name="T3" fmla="*/ 57 h 103"/>
                  <a:gd name="T4" fmla="*/ 58 w 80"/>
                  <a:gd name="T5" fmla="*/ 52 h 103"/>
                  <a:gd name="T6" fmla="*/ 45 w 80"/>
                  <a:gd name="T7" fmla="*/ 28 h 103"/>
                  <a:gd name="T8" fmla="*/ 38 w 80"/>
                  <a:gd name="T9" fmla="*/ 12 h 103"/>
                  <a:gd name="T10" fmla="*/ 52 w 80"/>
                  <a:gd name="T11" fmla="*/ 22 h 103"/>
                  <a:gd name="T12" fmla="*/ 63 w 80"/>
                  <a:gd name="T13" fmla="*/ 36 h 103"/>
                  <a:gd name="T14" fmla="*/ 72 w 80"/>
                  <a:gd name="T15" fmla="*/ 52 h 103"/>
                  <a:gd name="T16" fmla="*/ 80 w 80"/>
                  <a:gd name="T17" fmla="*/ 68 h 103"/>
                  <a:gd name="T18" fmla="*/ 79 w 80"/>
                  <a:gd name="T19" fmla="*/ 82 h 103"/>
                  <a:gd name="T20" fmla="*/ 75 w 80"/>
                  <a:gd name="T21" fmla="*/ 94 h 103"/>
                  <a:gd name="T22" fmla="*/ 72 w 80"/>
                  <a:gd name="T23" fmla="*/ 87 h 103"/>
                  <a:gd name="T24" fmla="*/ 66 w 80"/>
                  <a:gd name="T25" fmla="*/ 81 h 103"/>
                  <a:gd name="T26" fmla="*/ 63 w 80"/>
                  <a:gd name="T27" fmla="*/ 94 h 103"/>
                  <a:gd name="T28" fmla="*/ 53 w 80"/>
                  <a:gd name="T29" fmla="*/ 103 h 103"/>
                  <a:gd name="T30" fmla="*/ 52 w 80"/>
                  <a:gd name="T31" fmla="*/ 102 h 103"/>
                  <a:gd name="T32" fmla="*/ 52 w 80"/>
                  <a:gd name="T33" fmla="*/ 101 h 103"/>
                  <a:gd name="T34" fmla="*/ 51 w 80"/>
                  <a:gd name="T35" fmla="*/ 93 h 103"/>
                  <a:gd name="T36" fmla="*/ 46 w 80"/>
                  <a:gd name="T37" fmla="*/ 86 h 103"/>
                  <a:gd name="T38" fmla="*/ 35 w 80"/>
                  <a:gd name="T39" fmla="*/ 87 h 103"/>
                  <a:gd name="T40" fmla="*/ 27 w 80"/>
                  <a:gd name="T41" fmla="*/ 75 h 103"/>
                  <a:gd name="T42" fmla="*/ 24 w 80"/>
                  <a:gd name="T43" fmla="*/ 61 h 103"/>
                  <a:gd name="T44" fmla="*/ 14 w 80"/>
                  <a:gd name="T45" fmla="*/ 44 h 103"/>
                  <a:gd name="T46" fmla="*/ 16 w 80"/>
                  <a:gd name="T47" fmla="*/ 38 h 103"/>
                  <a:gd name="T48" fmla="*/ 27 w 80"/>
                  <a:gd name="T49" fmla="*/ 49 h 103"/>
                  <a:gd name="T50" fmla="*/ 29 w 80"/>
                  <a:gd name="T51" fmla="*/ 41 h 103"/>
                  <a:gd name="T52" fmla="*/ 14 w 80"/>
                  <a:gd name="T53" fmla="*/ 16 h 103"/>
                  <a:gd name="T54" fmla="*/ 2 w 80"/>
                  <a:gd name="T55" fmla="*/ 6 h 103"/>
                  <a:gd name="T56" fmla="*/ 0 w 80"/>
                  <a:gd name="T57" fmla="*/ 3 h 103"/>
                  <a:gd name="T58" fmla="*/ 7 w 80"/>
                  <a:gd name="T59" fmla="*/ 3 h 103"/>
                  <a:gd name="T60" fmla="*/ 19 w 80"/>
                  <a:gd name="T61" fmla="*/ 10 h 103"/>
                  <a:gd name="T62" fmla="*/ 30 w 80"/>
                  <a:gd name="T63" fmla="*/ 19 h 103"/>
                  <a:gd name="T64" fmla="*/ 40 w 80"/>
                  <a:gd name="T65" fmla="*/ 3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" h="103">
                    <a:moveTo>
                      <a:pt x="44" y="37"/>
                    </a:moveTo>
                    <a:lnTo>
                      <a:pt x="49" y="43"/>
                    </a:lnTo>
                    <a:lnTo>
                      <a:pt x="53" y="50"/>
                    </a:lnTo>
                    <a:lnTo>
                      <a:pt x="57" y="57"/>
                    </a:lnTo>
                    <a:lnTo>
                      <a:pt x="61" y="64"/>
                    </a:lnTo>
                    <a:lnTo>
                      <a:pt x="58" y="52"/>
                    </a:lnTo>
                    <a:lnTo>
                      <a:pt x="52" y="39"/>
                    </a:lnTo>
                    <a:lnTo>
                      <a:pt x="45" y="2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46" y="17"/>
                    </a:lnTo>
                    <a:lnTo>
                      <a:pt x="52" y="22"/>
                    </a:lnTo>
                    <a:lnTo>
                      <a:pt x="58" y="28"/>
                    </a:lnTo>
                    <a:lnTo>
                      <a:pt x="63" y="36"/>
                    </a:lnTo>
                    <a:lnTo>
                      <a:pt x="68" y="43"/>
                    </a:lnTo>
                    <a:lnTo>
                      <a:pt x="72" y="52"/>
                    </a:lnTo>
                    <a:lnTo>
                      <a:pt x="77" y="60"/>
                    </a:lnTo>
                    <a:lnTo>
                      <a:pt x="80" y="68"/>
                    </a:lnTo>
                    <a:lnTo>
                      <a:pt x="80" y="75"/>
                    </a:lnTo>
                    <a:lnTo>
                      <a:pt x="79" y="82"/>
                    </a:lnTo>
                    <a:lnTo>
                      <a:pt x="78" y="88"/>
                    </a:lnTo>
                    <a:lnTo>
                      <a:pt x="75" y="94"/>
                    </a:lnTo>
                    <a:lnTo>
                      <a:pt x="73" y="91"/>
                    </a:lnTo>
                    <a:lnTo>
                      <a:pt x="72" y="87"/>
                    </a:lnTo>
                    <a:lnTo>
                      <a:pt x="69" y="83"/>
                    </a:lnTo>
                    <a:lnTo>
                      <a:pt x="66" y="81"/>
                    </a:lnTo>
                    <a:lnTo>
                      <a:pt x="64" y="87"/>
                    </a:lnTo>
                    <a:lnTo>
                      <a:pt x="63" y="94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2" y="103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1"/>
                    </a:lnTo>
                    <a:lnTo>
                      <a:pt x="53" y="97"/>
                    </a:lnTo>
                    <a:lnTo>
                      <a:pt x="51" y="93"/>
                    </a:lnTo>
                    <a:lnTo>
                      <a:pt x="49" y="90"/>
                    </a:lnTo>
                    <a:lnTo>
                      <a:pt x="46" y="86"/>
                    </a:lnTo>
                    <a:lnTo>
                      <a:pt x="41" y="91"/>
                    </a:lnTo>
                    <a:lnTo>
                      <a:pt x="35" y="87"/>
                    </a:lnTo>
                    <a:lnTo>
                      <a:pt x="30" y="82"/>
                    </a:lnTo>
                    <a:lnTo>
                      <a:pt x="27" y="75"/>
                    </a:lnTo>
                    <a:lnTo>
                      <a:pt x="23" y="70"/>
                    </a:lnTo>
                    <a:lnTo>
                      <a:pt x="24" y="61"/>
                    </a:lnTo>
                    <a:lnTo>
                      <a:pt x="20" y="53"/>
                    </a:lnTo>
                    <a:lnTo>
                      <a:pt x="14" y="44"/>
                    </a:lnTo>
                    <a:lnTo>
                      <a:pt x="9" y="36"/>
                    </a:lnTo>
                    <a:lnTo>
                      <a:pt x="16" y="38"/>
                    </a:lnTo>
                    <a:lnTo>
                      <a:pt x="22" y="43"/>
                    </a:lnTo>
                    <a:lnTo>
                      <a:pt x="27" y="49"/>
                    </a:lnTo>
                    <a:lnTo>
                      <a:pt x="31" y="54"/>
                    </a:lnTo>
                    <a:lnTo>
                      <a:pt x="29" y="41"/>
                    </a:lnTo>
                    <a:lnTo>
                      <a:pt x="23" y="27"/>
                    </a:lnTo>
                    <a:lnTo>
                      <a:pt x="14" y="16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13" y="5"/>
                    </a:lnTo>
                    <a:lnTo>
                      <a:pt x="19" y="10"/>
                    </a:lnTo>
                    <a:lnTo>
                      <a:pt x="25" y="14"/>
                    </a:lnTo>
                    <a:lnTo>
                      <a:pt x="30" y="19"/>
                    </a:lnTo>
                    <a:lnTo>
                      <a:pt x="36" y="25"/>
                    </a:lnTo>
                    <a:lnTo>
                      <a:pt x="40" y="31"/>
                    </a:lnTo>
                    <a:lnTo>
                      <a:pt x="4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3" name="Freeform 619"/>
              <p:cNvSpPr>
                <a:spLocks/>
              </p:cNvSpPr>
              <p:nvPr/>
            </p:nvSpPr>
            <p:spPr bwMode="auto">
              <a:xfrm>
                <a:off x="2317" y="1385"/>
                <a:ext cx="19" cy="31"/>
              </a:xfrm>
              <a:custGeom>
                <a:avLst/>
                <a:gdLst>
                  <a:gd name="T0" fmla="*/ 2 w 56"/>
                  <a:gd name="T1" fmla="*/ 0 h 91"/>
                  <a:gd name="T2" fmla="*/ 4 w 56"/>
                  <a:gd name="T3" fmla="*/ 12 h 91"/>
                  <a:gd name="T4" fmla="*/ 8 w 56"/>
                  <a:gd name="T5" fmla="*/ 24 h 91"/>
                  <a:gd name="T6" fmla="*/ 13 w 56"/>
                  <a:gd name="T7" fmla="*/ 36 h 91"/>
                  <a:gd name="T8" fmla="*/ 19 w 56"/>
                  <a:gd name="T9" fmla="*/ 47 h 91"/>
                  <a:gd name="T10" fmla="*/ 26 w 56"/>
                  <a:gd name="T11" fmla="*/ 58 h 91"/>
                  <a:gd name="T12" fmla="*/ 35 w 56"/>
                  <a:gd name="T13" fmla="*/ 68 h 91"/>
                  <a:gd name="T14" fmla="*/ 45 w 56"/>
                  <a:gd name="T15" fmla="*/ 78 h 91"/>
                  <a:gd name="T16" fmla="*/ 56 w 56"/>
                  <a:gd name="T17" fmla="*/ 85 h 91"/>
                  <a:gd name="T18" fmla="*/ 56 w 56"/>
                  <a:gd name="T19" fmla="*/ 86 h 91"/>
                  <a:gd name="T20" fmla="*/ 56 w 56"/>
                  <a:gd name="T21" fmla="*/ 89 h 91"/>
                  <a:gd name="T22" fmla="*/ 55 w 56"/>
                  <a:gd name="T23" fmla="*/ 90 h 91"/>
                  <a:gd name="T24" fmla="*/ 53 w 56"/>
                  <a:gd name="T25" fmla="*/ 91 h 91"/>
                  <a:gd name="T26" fmla="*/ 42 w 56"/>
                  <a:gd name="T27" fmla="*/ 90 h 91"/>
                  <a:gd name="T28" fmla="*/ 33 w 56"/>
                  <a:gd name="T29" fmla="*/ 86 h 91"/>
                  <a:gd name="T30" fmla="*/ 24 w 56"/>
                  <a:gd name="T31" fmla="*/ 79 h 91"/>
                  <a:gd name="T32" fmla="*/ 18 w 56"/>
                  <a:gd name="T33" fmla="*/ 71 h 91"/>
                  <a:gd name="T34" fmla="*/ 11 w 56"/>
                  <a:gd name="T35" fmla="*/ 53 h 91"/>
                  <a:gd name="T36" fmla="*/ 4 w 56"/>
                  <a:gd name="T37" fmla="*/ 38 h 91"/>
                  <a:gd name="T38" fmla="*/ 0 w 56"/>
                  <a:gd name="T39" fmla="*/ 19 h 91"/>
                  <a:gd name="T40" fmla="*/ 0 w 56"/>
                  <a:gd name="T41" fmla="*/ 1 h 91"/>
                  <a:gd name="T42" fmla="*/ 0 w 56"/>
                  <a:gd name="T43" fmla="*/ 1 h 91"/>
                  <a:gd name="T44" fmla="*/ 1 w 56"/>
                  <a:gd name="T45" fmla="*/ 0 h 91"/>
                  <a:gd name="T46" fmla="*/ 1 w 56"/>
                  <a:gd name="T47" fmla="*/ 0 h 91"/>
                  <a:gd name="T48" fmla="*/ 2 w 56"/>
                  <a:gd name="T4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91">
                    <a:moveTo>
                      <a:pt x="2" y="0"/>
                    </a:moveTo>
                    <a:lnTo>
                      <a:pt x="4" y="12"/>
                    </a:lnTo>
                    <a:lnTo>
                      <a:pt x="8" y="24"/>
                    </a:lnTo>
                    <a:lnTo>
                      <a:pt x="13" y="36"/>
                    </a:lnTo>
                    <a:lnTo>
                      <a:pt x="19" y="47"/>
                    </a:lnTo>
                    <a:lnTo>
                      <a:pt x="26" y="58"/>
                    </a:lnTo>
                    <a:lnTo>
                      <a:pt x="35" y="68"/>
                    </a:lnTo>
                    <a:lnTo>
                      <a:pt x="45" y="78"/>
                    </a:lnTo>
                    <a:lnTo>
                      <a:pt x="56" y="85"/>
                    </a:lnTo>
                    <a:lnTo>
                      <a:pt x="56" y="86"/>
                    </a:lnTo>
                    <a:lnTo>
                      <a:pt x="56" y="89"/>
                    </a:lnTo>
                    <a:lnTo>
                      <a:pt x="55" y="90"/>
                    </a:lnTo>
                    <a:lnTo>
                      <a:pt x="53" y="91"/>
                    </a:lnTo>
                    <a:lnTo>
                      <a:pt x="42" y="90"/>
                    </a:lnTo>
                    <a:lnTo>
                      <a:pt x="33" y="86"/>
                    </a:lnTo>
                    <a:lnTo>
                      <a:pt x="24" y="79"/>
                    </a:lnTo>
                    <a:lnTo>
                      <a:pt x="18" y="71"/>
                    </a:lnTo>
                    <a:lnTo>
                      <a:pt x="11" y="53"/>
                    </a:lnTo>
                    <a:lnTo>
                      <a:pt x="4" y="38"/>
                    </a:lnTo>
                    <a:lnTo>
                      <a:pt x="0" y="19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4" name="Freeform 620"/>
              <p:cNvSpPr>
                <a:spLocks/>
              </p:cNvSpPr>
              <p:nvPr/>
            </p:nvSpPr>
            <p:spPr bwMode="auto">
              <a:xfrm>
                <a:off x="2172" y="1390"/>
                <a:ext cx="5" cy="16"/>
              </a:xfrm>
              <a:custGeom>
                <a:avLst/>
                <a:gdLst>
                  <a:gd name="T0" fmla="*/ 15 w 15"/>
                  <a:gd name="T1" fmla="*/ 25 h 47"/>
                  <a:gd name="T2" fmla="*/ 14 w 15"/>
                  <a:gd name="T3" fmla="*/ 31 h 47"/>
                  <a:gd name="T4" fmla="*/ 14 w 15"/>
                  <a:gd name="T5" fmla="*/ 37 h 47"/>
                  <a:gd name="T6" fmla="*/ 12 w 15"/>
                  <a:gd name="T7" fmla="*/ 43 h 47"/>
                  <a:gd name="T8" fmla="*/ 8 w 15"/>
                  <a:gd name="T9" fmla="*/ 47 h 47"/>
                  <a:gd name="T10" fmla="*/ 6 w 15"/>
                  <a:gd name="T11" fmla="*/ 17 h 47"/>
                  <a:gd name="T12" fmla="*/ 4 w 15"/>
                  <a:gd name="T13" fmla="*/ 13 h 47"/>
                  <a:gd name="T14" fmla="*/ 2 w 15"/>
                  <a:gd name="T15" fmla="*/ 9 h 47"/>
                  <a:gd name="T16" fmla="*/ 0 w 15"/>
                  <a:gd name="T17" fmla="*/ 5 h 47"/>
                  <a:gd name="T18" fmla="*/ 2 w 15"/>
                  <a:gd name="T19" fmla="*/ 0 h 47"/>
                  <a:gd name="T20" fmla="*/ 7 w 15"/>
                  <a:gd name="T21" fmla="*/ 5 h 47"/>
                  <a:gd name="T22" fmla="*/ 12 w 15"/>
                  <a:gd name="T23" fmla="*/ 10 h 47"/>
                  <a:gd name="T24" fmla="*/ 14 w 15"/>
                  <a:gd name="T25" fmla="*/ 17 h 47"/>
                  <a:gd name="T26" fmla="*/ 15 w 15"/>
                  <a:gd name="T27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47">
                    <a:moveTo>
                      <a:pt x="15" y="25"/>
                    </a:moveTo>
                    <a:lnTo>
                      <a:pt x="14" y="31"/>
                    </a:lnTo>
                    <a:lnTo>
                      <a:pt x="14" y="37"/>
                    </a:lnTo>
                    <a:lnTo>
                      <a:pt x="12" y="43"/>
                    </a:lnTo>
                    <a:lnTo>
                      <a:pt x="8" y="47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12" y="10"/>
                    </a:lnTo>
                    <a:lnTo>
                      <a:pt x="14" y="17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5" name="Freeform 621"/>
              <p:cNvSpPr>
                <a:spLocks/>
              </p:cNvSpPr>
              <p:nvPr/>
            </p:nvSpPr>
            <p:spPr bwMode="auto">
              <a:xfrm>
                <a:off x="2153" y="1396"/>
                <a:ext cx="20" cy="9"/>
              </a:xfrm>
              <a:custGeom>
                <a:avLst/>
                <a:gdLst>
                  <a:gd name="T0" fmla="*/ 60 w 60"/>
                  <a:gd name="T1" fmla="*/ 6 h 27"/>
                  <a:gd name="T2" fmla="*/ 60 w 60"/>
                  <a:gd name="T3" fmla="*/ 12 h 27"/>
                  <a:gd name="T4" fmla="*/ 60 w 60"/>
                  <a:gd name="T5" fmla="*/ 17 h 27"/>
                  <a:gd name="T6" fmla="*/ 56 w 60"/>
                  <a:gd name="T7" fmla="*/ 22 h 27"/>
                  <a:gd name="T8" fmla="*/ 51 w 60"/>
                  <a:gd name="T9" fmla="*/ 24 h 27"/>
                  <a:gd name="T10" fmla="*/ 45 w 60"/>
                  <a:gd name="T11" fmla="*/ 25 h 27"/>
                  <a:gd name="T12" fmla="*/ 40 w 60"/>
                  <a:gd name="T13" fmla="*/ 27 h 27"/>
                  <a:gd name="T14" fmla="*/ 34 w 60"/>
                  <a:gd name="T15" fmla="*/ 27 h 27"/>
                  <a:gd name="T16" fmla="*/ 28 w 60"/>
                  <a:gd name="T17" fmla="*/ 25 h 27"/>
                  <a:gd name="T18" fmla="*/ 23 w 60"/>
                  <a:gd name="T19" fmla="*/ 24 h 27"/>
                  <a:gd name="T20" fmla="*/ 17 w 60"/>
                  <a:gd name="T21" fmla="*/ 23 h 27"/>
                  <a:gd name="T22" fmla="*/ 11 w 60"/>
                  <a:gd name="T23" fmla="*/ 22 h 27"/>
                  <a:gd name="T24" fmla="*/ 5 w 60"/>
                  <a:gd name="T25" fmla="*/ 20 h 27"/>
                  <a:gd name="T26" fmla="*/ 4 w 60"/>
                  <a:gd name="T27" fmla="*/ 17 h 27"/>
                  <a:gd name="T28" fmla="*/ 1 w 60"/>
                  <a:gd name="T29" fmla="*/ 14 h 27"/>
                  <a:gd name="T30" fmla="*/ 0 w 60"/>
                  <a:gd name="T31" fmla="*/ 12 h 27"/>
                  <a:gd name="T32" fmla="*/ 0 w 60"/>
                  <a:gd name="T33" fmla="*/ 9 h 27"/>
                  <a:gd name="T34" fmla="*/ 7 w 60"/>
                  <a:gd name="T35" fmla="*/ 9 h 27"/>
                  <a:gd name="T36" fmla="*/ 15 w 60"/>
                  <a:gd name="T37" fmla="*/ 8 h 27"/>
                  <a:gd name="T38" fmla="*/ 21 w 60"/>
                  <a:gd name="T39" fmla="*/ 7 h 27"/>
                  <a:gd name="T40" fmla="*/ 28 w 60"/>
                  <a:gd name="T41" fmla="*/ 5 h 27"/>
                  <a:gd name="T42" fmla="*/ 34 w 60"/>
                  <a:gd name="T43" fmla="*/ 2 h 27"/>
                  <a:gd name="T44" fmla="*/ 41 w 60"/>
                  <a:gd name="T45" fmla="*/ 1 h 27"/>
                  <a:gd name="T46" fmla="*/ 49 w 60"/>
                  <a:gd name="T47" fmla="*/ 0 h 27"/>
                  <a:gd name="T48" fmla="*/ 57 w 60"/>
                  <a:gd name="T49" fmla="*/ 1 h 27"/>
                  <a:gd name="T50" fmla="*/ 60 w 60"/>
                  <a:gd name="T51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27">
                    <a:moveTo>
                      <a:pt x="60" y="6"/>
                    </a:moveTo>
                    <a:lnTo>
                      <a:pt x="60" y="12"/>
                    </a:lnTo>
                    <a:lnTo>
                      <a:pt x="60" y="17"/>
                    </a:lnTo>
                    <a:lnTo>
                      <a:pt x="56" y="22"/>
                    </a:lnTo>
                    <a:lnTo>
                      <a:pt x="51" y="24"/>
                    </a:lnTo>
                    <a:lnTo>
                      <a:pt x="45" y="25"/>
                    </a:lnTo>
                    <a:lnTo>
                      <a:pt x="40" y="27"/>
                    </a:lnTo>
                    <a:lnTo>
                      <a:pt x="34" y="27"/>
                    </a:lnTo>
                    <a:lnTo>
                      <a:pt x="28" y="25"/>
                    </a:lnTo>
                    <a:lnTo>
                      <a:pt x="23" y="24"/>
                    </a:lnTo>
                    <a:lnTo>
                      <a:pt x="17" y="23"/>
                    </a:lnTo>
                    <a:lnTo>
                      <a:pt x="11" y="22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15" y="8"/>
                    </a:lnTo>
                    <a:lnTo>
                      <a:pt x="21" y="7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7" y="1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6" name="Freeform 622"/>
              <p:cNvSpPr>
                <a:spLocks/>
              </p:cNvSpPr>
              <p:nvPr/>
            </p:nvSpPr>
            <p:spPr bwMode="auto">
              <a:xfrm>
                <a:off x="1890" y="1398"/>
                <a:ext cx="10" cy="6"/>
              </a:xfrm>
              <a:custGeom>
                <a:avLst/>
                <a:gdLst>
                  <a:gd name="T0" fmla="*/ 29 w 29"/>
                  <a:gd name="T1" fmla="*/ 5 h 16"/>
                  <a:gd name="T2" fmla="*/ 27 w 29"/>
                  <a:gd name="T3" fmla="*/ 8 h 16"/>
                  <a:gd name="T4" fmla="*/ 23 w 29"/>
                  <a:gd name="T5" fmla="*/ 11 h 16"/>
                  <a:gd name="T6" fmla="*/ 18 w 29"/>
                  <a:gd name="T7" fmla="*/ 13 h 16"/>
                  <a:gd name="T8" fmla="*/ 15 w 29"/>
                  <a:gd name="T9" fmla="*/ 16 h 16"/>
                  <a:gd name="T10" fmla="*/ 11 w 29"/>
                  <a:gd name="T11" fmla="*/ 16 h 16"/>
                  <a:gd name="T12" fmla="*/ 9 w 29"/>
                  <a:gd name="T13" fmla="*/ 14 h 16"/>
                  <a:gd name="T14" fmla="*/ 6 w 29"/>
                  <a:gd name="T15" fmla="*/ 12 h 16"/>
                  <a:gd name="T16" fmla="*/ 4 w 29"/>
                  <a:gd name="T17" fmla="*/ 8 h 16"/>
                  <a:gd name="T18" fmla="*/ 4 w 29"/>
                  <a:gd name="T19" fmla="*/ 7 h 16"/>
                  <a:gd name="T20" fmla="*/ 2 w 29"/>
                  <a:gd name="T21" fmla="*/ 5 h 16"/>
                  <a:gd name="T22" fmla="*/ 1 w 29"/>
                  <a:gd name="T23" fmla="*/ 3 h 16"/>
                  <a:gd name="T24" fmla="*/ 0 w 29"/>
                  <a:gd name="T25" fmla="*/ 2 h 16"/>
                  <a:gd name="T26" fmla="*/ 7 w 29"/>
                  <a:gd name="T27" fmla="*/ 0 h 16"/>
                  <a:gd name="T28" fmla="*/ 15 w 29"/>
                  <a:gd name="T29" fmla="*/ 1 h 16"/>
                  <a:gd name="T30" fmla="*/ 22 w 29"/>
                  <a:gd name="T31" fmla="*/ 3 h 16"/>
                  <a:gd name="T32" fmla="*/ 29 w 29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6">
                    <a:moveTo>
                      <a:pt x="29" y="5"/>
                    </a:moveTo>
                    <a:lnTo>
                      <a:pt x="27" y="8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5" y="16"/>
                    </a:lnTo>
                    <a:lnTo>
                      <a:pt x="11" y="16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7" name="Freeform 623"/>
              <p:cNvSpPr>
                <a:spLocks/>
              </p:cNvSpPr>
              <p:nvPr/>
            </p:nvSpPr>
            <p:spPr bwMode="auto">
              <a:xfrm>
                <a:off x="2158" y="1399"/>
                <a:ext cx="8" cy="4"/>
              </a:xfrm>
              <a:custGeom>
                <a:avLst/>
                <a:gdLst>
                  <a:gd name="T0" fmla="*/ 23 w 23"/>
                  <a:gd name="T1" fmla="*/ 0 h 10"/>
                  <a:gd name="T2" fmla="*/ 21 w 23"/>
                  <a:gd name="T3" fmla="*/ 3 h 10"/>
                  <a:gd name="T4" fmla="*/ 20 w 23"/>
                  <a:gd name="T5" fmla="*/ 5 h 10"/>
                  <a:gd name="T6" fmla="*/ 18 w 23"/>
                  <a:gd name="T7" fmla="*/ 8 h 10"/>
                  <a:gd name="T8" fmla="*/ 16 w 23"/>
                  <a:gd name="T9" fmla="*/ 9 h 10"/>
                  <a:gd name="T10" fmla="*/ 11 w 23"/>
                  <a:gd name="T11" fmla="*/ 10 h 10"/>
                  <a:gd name="T12" fmla="*/ 7 w 23"/>
                  <a:gd name="T13" fmla="*/ 9 h 10"/>
                  <a:gd name="T14" fmla="*/ 4 w 23"/>
                  <a:gd name="T15" fmla="*/ 8 h 10"/>
                  <a:gd name="T16" fmla="*/ 0 w 23"/>
                  <a:gd name="T17" fmla="*/ 7 h 10"/>
                  <a:gd name="T18" fmla="*/ 6 w 23"/>
                  <a:gd name="T19" fmla="*/ 5 h 10"/>
                  <a:gd name="T20" fmla="*/ 11 w 23"/>
                  <a:gd name="T21" fmla="*/ 4 h 10"/>
                  <a:gd name="T22" fmla="*/ 17 w 23"/>
                  <a:gd name="T23" fmla="*/ 3 h 10"/>
                  <a:gd name="T24" fmla="*/ 23 w 23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0">
                    <a:moveTo>
                      <a:pt x="23" y="0"/>
                    </a:moveTo>
                    <a:lnTo>
                      <a:pt x="21" y="3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1" y="10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7"/>
                    </a:lnTo>
                    <a:lnTo>
                      <a:pt x="6" y="5"/>
                    </a:lnTo>
                    <a:lnTo>
                      <a:pt x="11" y="4"/>
                    </a:lnTo>
                    <a:lnTo>
                      <a:pt x="17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8" name="Freeform 624"/>
              <p:cNvSpPr>
                <a:spLocks/>
              </p:cNvSpPr>
              <p:nvPr/>
            </p:nvSpPr>
            <p:spPr bwMode="auto">
              <a:xfrm>
                <a:off x="1878" y="1405"/>
                <a:ext cx="18" cy="8"/>
              </a:xfrm>
              <a:custGeom>
                <a:avLst/>
                <a:gdLst>
                  <a:gd name="T0" fmla="*/ 54 w 54"/>
                  <a:gd name="T1" fmla="*/ 11 h 24"/>
                  <a:gd name="T2" fmla="*/ 47 w 54"/>
                  <a:gd name="T3" fmla="*/ 15 h 24"/>
                  <a:gd name="T4" fmla="*/ 41 w 54"/>
                  <a:gd name="T5" fmla="*/ 20 h 24"/>
                  <a:gd name="T6" fmla="*/ 33 w 54"/>
                  <a:gd name="T7" fmla="*/ 24 h 24"/>
                  <a:gd name="T8" fmla="*/ 26 w 54"/>
                  <a:gd name="T9" fmla="*/ 22 h 24"/>
                  <a:gd name="T10" fmla="*/ 20 w 54"/>
                  <a:gd name="T11" fmla="*/ 16 h 24"/>
                  <a:gd name="T12" fmla="*/ 13 w 54"/>
                  <a:gd name="T13" fmla="*/ 11 h 24"/>
                  <a:gd name="T14" fmla="*/ 6 w 54"/>
                  <a:gd name="T15" fmla="*/ 6 h 24"/>
                  <a:gd name="T16" fmla="*/ 0 w 54"/>
                  <a:gd name="T17" fmla="*/ 0 h 24"/>
                  <a:gd name="T18" fmla="*/ 6 w 54"/>
                  <a:gd name="T19" fmla="*/ 3 h 24"/>
                  <a:gd name="T20" fmla="*/ 14 w 54"/>
                  <a:gd name="T21" fmla="*/ 5 h 24"/>
                  <a:gd name="T22" fmla="*/ 20 w 54"/>
                  <a:gd name="T23" fmla="*/ 6 h 24"/>
                  <a:gd name="T24" fmla="*/ 26 w 54"/>
                  <a:gd name="T25" fmla="*/ 9 h 24"/>
                  <a:gd name="T26" fmla="*/ 33 w 54"/>
                  <a:gd name="T27" fmla="*/ 10 h 24"/>
                  <a:gd name="T28" fmla="*/ 39 w 54"/>
                  <a:gd name="T29" fmla="*/ 11 h 24"/>
                  <a:gd name="T30" fmla="*/ 47 w 54"/>
                  <a:gd name="T31" fmla="*/ 11 h 24"/>
                  <a:gd name="T32" fmla="*/ 54 w 54"/>
                  <a:gd name="T3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24">
                    <a:moveTo>
                      <a:pt x="54" y="11"/>
                    </a:moveTo>
                    <a:lnTo>
                      <a:pt x="47" y="15"/>
                    </a:lnTo>
                    <a:lnTo>
                      <a:pt x="41" y="20"/>
                    </a:lnTo>
                    <a:lnTo>
                      <a:pt x="33" y="24"/>
                    </a:lnTo>
                    <a:lnTo>
                      <a:pt x="26" y="22"/>
                    </a:lnTo>
                    <a:lnTo>
                      <a:pt x="20" y="16"/>
                    </a:lnTo>
                    <a:lnTo>
                      <a:pt x="13" y="11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4" y="5"/>
                    </a:lnTo>
                    <a:lnTo>
                      <a:pt x="20" y="6"/>
                    </a:lnTo>
                    <a:lnTo>
                      <a:pt x="26" y="9"/>
                    </a:lnTo>
                    <a:lnTo>
                      <a:pt x="33" y="10"/>
                    </a:lnTo>
                    <a:lnTo>
                      <a:pt x="39" y="11"/>
                    </a:lnTo>
                    <a:lnTo>
                      <a:pt x="47" y="11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9" name="Freeform 625"/>
              <p:cNvSpPr>
                <a:spLocks/>
              </p:cNvSpPr>
              <p:nvPr/>
            </p:nvSpPr>
            <p:spPr bwMode="auto">
              <a:xfrm>
                <a:off x="2157" y="1407"/>
                <a:ext cx="9" cy="5"/>
              </a:xfrm>
              <a:custGeom>
                <a:avLst/>
                <a:gdLst>
                  <a:gd name="T0" fmla="*/ 28 w 28"/>
                  <a:gd name="T1" fmla="*/ 13 h 16"/>
                  <a:gd name="T2" fmla="*/ 27 w 28"/>
                  <a:gd name="T3" fmla="*/ 15 h 16"/>
                  <a:gd name="T4" fmla="*/ 25 w 28"/>
                  <a:gd name="T5" fmla="*/ 16 h 16"/>
                  <a:gd name="T6" fmla="*/ 22 w 28"/>
                  <a:gd name="T7" fmla="*/ 16 h 16"/>
                  <a:gd name="T8" fmla="*/ 20 w 28"/>
                  <a:gd name="T9" fmla="*/ 15 h 16"/>
                  <a:gd name="T10" fmla="*/ 15 w 28"/>
                  <a:gd name="T11" fmla="*/ 13 h 16"/>
                  <a:gd name="T12" fmla="*/ 10 w 28"/>
                  <a:gd name="T13" fmla="*/ 10 h 16"/>
                  <a:gd name="T14" fmla="*/ 5 w 28"/>
                  <a:gd name="T15" fmla="*/ 8 h 16"/>
                  <a:gd name="T16" fmla="*/ 0 w 28"/>
                  <a:gd name="T17" fmla="*/ 5 h 16"/>
                  <a:gd name="T18" fmla="*/ 1 w 28"/>
                  <a:gd name="T19" fmla="*/ 3 h 16"/>
                  <a:gd name="T20" fmla="*/ 3 w 28"/>
                  <a:gd name="T21" fmla="*/ 2 h 16"/>
                  <a:gd name="T22" fmla="*/ 5 w 28"/>
                  <a:gd name="T23" fmla="*/ 2 h 16"/>
                  <a:gd name="T24" fmla="*/ 6 w 28"/>
                  <a:gd name="T25" fmla="*/ 0 h 16"/>
                  <a:gd name="T26" fmla="*/ 12 w 28"/>
                  <a:gd name="T27" fmla="*/ 2 h 16"/>
                  <a:gd name="T28" fmla="*/ 18 w 28"/>
                  <a:gd name="T29" fmla="*/ 4 h 16"/>
                  <a:gd name="T30" fmla="*/ 23 w 28"/>
                  <a:gd name="T31" fmla="*/ 9 h 16"/>
                  <a:gd name="T32" fmla="*/ 28 w 28"/>
                  <a:gd name="T3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6">
                    <a:moveTo>
                      <a:pt x="28" y="13"/>
                    </a:moveTo>
                    <a:lnTo>
                      <a:pt x="27" y="15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0" y="15"/>
                    </a:lnTo>
                    <a:lnTo>
                      <a:pt x="15" y="13"/>
                    </a:lnTo>
                    <a:lnTo>
                      <a:pt x="10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3" y="9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0" name="Freeform 626"/>
              <p:cNvSpPr>
                <a:spLocks/>
              </p:cNvSpPr>
              <p:nvPr/>
            </p:nvSpPr>
            <p:spPr bwMode="auto">
              <a:xfrm>
                <a:off x="2411" y="1409"/>
                <a:ext cx="12" cy="37"/>
              </a:xfrm>
              <a:custGeom>
                <a:avLst/>
                <a:gdLst>
                  <a:gd name="T0" fmla="*/ 33 w 34"/>
                  <a:gd name="T1" fmla="*/ 5 h 111"/>
                  <a:gd name="T2" fmla="*/ 34 w 34"/>
                  <a:gd name="T3" fmla="*/ 22 h 111"/>
                  <a:gd name="T4" fmla="*/ 33 w 34"/>
                  <a:gd name="T5" fmla="*/ 38 h 111"/>
                  <a:gd name="T6" fmla="*/ 29 w 34"/>
                  <a:gd name="T7" fmla="*/ 52 h 111"/>
                  <a:gd name="T8" fmla="*/ 24 w 34"/>
                  <a:gd name="T9" fmla="*/ 68 h 111"/>
                  <a:gd name="T10" fmla="*/ 22 w 34"/>
                  <a:gd name="T11" fmla="*/ 79 h 111"/>
                  <a:gd name="T12" fmla="*/ 18 w 34"/>
                  <a:gd name="T13" fmla="*/ 90 h 111"/>
                  <a:gd name="T14" fmla="*/ 13 w 34"/>
                  <a:gd name="T15" fmla="*/ 100 h 111"/>
                  <a:gd name="T16" fmla="*/ 6 w 34"/>
                  <a:gd name="T17" fmla="*/ 110 h 111"/>
                  <a:gd name="T18" fmla="*/ 5 w 34"/>
                  <a:gd name="T19" fmla="*/ 110 h 111"/>
                  <a:gd name="T20" fmla="*/ 2 w 34"/>
                  <a:gd name="T21" fmla="*/ 111 h 111"/>
                  <a:gd name="T22" fmla="*/ 1 w 34"/>
                  <a:gd name="T23" fmla="*/ 111 h 111"/>
                  <a:gd name="T24" fmla="*/ 0 w 34"/>
                  <a:gd name="T25" fmla="*/ 109 h 111"/>
                  <a:gd name="T26" fmla="*/ 8 w 34"/>
                  <a:gd name="T27" fmla="*/ 83 h 111"/>
                  <a:gd name="T28" fmla="*/ 16 w 34"/>
                  <a:gd name="T29" fmla="*/ 57 h 111"/>
                  <a:gd name="T30" fmla="*/ 22 w 34"/>
                  <a:gd name="T31" fmla="*/ 32 h 111"/>
                  <a:gd name="T32" fmla="*/ 22 w 34"/>
                  <a:gd name="T33" fmla="*/ 3 h 111"/>
                  <a:gd name="T34" fmla="*/ 23 w 34"/>
                  <a:gd name="T35" fmla="*/ 2 h 111"/>
                  <a:gd name="T36" fmla="*/ 24 w 34"/>
                  <a:gd name="T37" fmla="*/ 1 h 111"/>
                  <a:gd name="T38" fmla="*/ 27 w 34"/>
                  <a:gd name="T39" fmla="*/ 1 h 111"/>
                  <a:gd name="T40" fmla="*/ 27 w 34"/>
                  <a:gd name="T41" fmla="*/ 0 h 111"/>
                  <a:gd name="T42" fmla="*/ 33 w 34"/>
                  <a:gd name="T43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111">
                    <a:moveTo>
                      <a:pt x="33" y="5"/>
                    </a:moveTo>
                    <a:lnTo>
                      <a:pt x="34" y="22"/>
                    </a:lnTo>
                    <a:lnTo>
                      <a:pt x="33" y="38"/>
                    </a:lnTo>
                    <a:lnTo>
                      <a:pt x="29" y="52"/>
                    </a:lnTo>
                    <a:lnTo>
                      <a:pt x="24" y="68"/>
                    </a:lnTo>
                    <a:lnTo>
                      <a:pt x="22" y="79"/>
                    </a:lnTo>
                    <a:lnTo>
                      <a:pt x="18" y="90"/>
                    </a:lnTo>
                    <a:lnTo>
                      <a:pt x="13" y="100"/>
                    </a:lnTo>
                    <a:lnTo>
                      <a:pt x="6" y="110"/>
                    </a:lnTo>
                    <a:lnTo>
                      <a:pt x="5" y="110"/>
                    </a:lnTo>
                    <a:lnTo>
                      <a:pt x="2" y="111"/>
                    </a:lnTo>
                    <a:lnTo>
                      <a:pt x="1" y="111"/>
                    </a:lnTo>
                    <a:lnTo>
                      <a:pt x="0" y="109"/>
                    </a:lnTo>
                    <a:lnTo>
                      <a:pt x="8" y="83"/>
                    </a:lnTo>
                    <a:lnTo>
                      <a:pt x="16" y="57"/>
                    </a:lnTo>
                    <a:lnTo>
                      <a:pt x="22" y="32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1" name="Freeform 627"/>
              <p:cNvSpPr>
                <a:spLocks/>
              </p:cNvSpPr>
              <p:nvPr/>
            </p:nvSpPr>
            <p:spPr bwMode="auto">
              <a:xfrm>
                <a:off x="2101" y="1501"/>
                <a:ext cx="61" cy="44"/>
              </a:xfrm>
              <a:custGeom>
                <a:avLst/>
                <a:gdLst>
                  <a:gd name="T0" fmla="*/ 147 w 181"/>
                  <a:gd name="T1" fmla="*/ 131 h 131"/>
                  <a:gd name="T2" fmla="*/ 139 w 181"/>
                  <a:gd name="T3" fmla="*/ 122 h 131"/>
                  <a:gd name="T4" fmla="*/ 132 w 181"/>
                  <a:gd name="T5" fmla="*/ 114 h 131"/>
                  <a:gd name="T6" fmla="*/ 125 w 181"/>
                  <a:gd name="T7" fmla="*/ 107 h 131"/>
                  <a:gd name="T8" fmla="*/ 116 w 181"/>
                  <a:gd name="T9" fmla="*/ 100 h 131"/>
                  <a:gd name="T10" fmla="*/ 106 w 181"/>
                  <a:gd name="T11" fmla="*/ 94 h 131"/>
                  <a:gd name="T12" fmla="*/ 96 w 181"/>
                  <a:gd name="T13" fmla="*/ 89 h 131"/>
                  <a:gd name="T14" fmla="*/ 87 w 181"/>
                  <a:gd name="T15" fmla="*/ 86 h 131"/>
                  <a:gd name="T16" fmla="*/ 77 w 181"/>
                  <a:gd name="T17" fmla="*/ 82 h 131"/>
                  <a:gd name="T18" fmla="*/ 68 w 181"/>
                  <a:gd name="T19" fmla="*/ 78 h 131"/>
                  <a:gd name="T20" fmla="*/ 60 w 181"/>
                  <a:gd name="T21" fmla="*/ 76 h 131"/>
                  <a:gd name="T22" fmla="*/ 50 w 181"/>
                  <a:gd name="T23" fmla="*/ 74 h 131"/>
                  <a:gd name="T24" fmla="*/ 40 w 181"/>
                  <a:gd name="T25" fmla="*/ 72 h 131"/>
                  <a:gd name="T26" fmla="*/ 31 w 181"/>
                  <a:gd name="T27" fmla="*/ 71 h 131"/>
                  <a:gd name="T28" fmla="*/ 21 w 181"/>
                  <a:gd name="T29" fmla="*/ 72 h 131"/>
                  <a:gd name="T30" fmla="*/ 12 w 181"/>
                  <a:gd name="T31" fmla="*/ 74 h 131"/>
                  <a:gd name="T32" fmla="*/ 4 w 181"/>
                  <a:gd name="T33" fmla="*/ 77 h 131"/>
                  <a:gd name="T34" fmla="*/ 1 w 181"/>
                  <a:gd name="T35" fmla="*/ 76 h 131"/>
                  <a:gd name="T36" fmla="*/ 0 w 181"/>
                  <a:gd name="T37" fmla="*/ 72 h 131"/>
                  <a:gd name="T38" fmla="*/ 0 w 181"/>
                  <a:gd name="T39" fmla="*/ 70 h 131"/>
                  <a:gd name="T40" fmla="*/ 2 w 181"/>
                  <a:gd name="T41" fmla="*/ 67 h 131"/>
                  <a:gd name="T42" fmla="*/ 11 w 181"/>
                  <a:gd name="T43" fmla="*/ 61 h 131"/>
                  <a:gd name="T44" fmla="*/ 17 w 181"/>
                  <a:gd name="T45" fmla="*/ 54 h 131"/>
                  <a:gd name="T46" fmla="*/ 21 w 181"/>
                  <a:gd name="T47" fmla="*/ 47 h 131"/>
                  <a:gd name="T48" fmla="*/ 24 w 181"/>
                  <a:gd name="T49" fmla="*/ 38 h 131"/>
                  <a:gd name="T50" fmla="*/ 28 w 181"/>
                  <a:gd name="T51" fmla="*/ 30 h 131"/>
                  <a:gd name="T52" fmla="*/ 32 w 181"/>
                  <a:gd name="T53" fmla="*/ 21 h 131"/>
                  <a:gd name="T54" fmla="*/ 38 w 181"/>
                  <a:gd name="T55" fmla="*/ 14 h 131"/>
                  <a:gd name="T56" fmla="*/ 45 w 181"/>
                  <a:gd name="T57" fmla="*/ 8 h 131"/>
                  <a:gd name="T58" fmla="*/ 50 w 181"/>
                  <a:gd name="T59" fmla="*/ 5 h 131"/>
                  <a:gd name="T60" fmla="*/ 55 w 181"/>
                  <a:gd name="T61" fmla="*/ 4 h 131"/>
                  <a:gd name="T62" fmla="*/ 60 w 181"/>
                  <a:gd name="T63" fmla="*/ 1 h 131"/>
                  <a:gd name="T64" fmla="*/ 65 w 181"/>
                  <a:gd name="T65" fmla="*/ 1 h 131"/>
                  <a:gd name="T66" fmla="*/ 68 w 181"/>
                  <a:gd name="T67" fmla="*/ 0 h 131"/>
                  <a:gd name="T68" fmla="*/ 73 w 181"/>
                  <a:gd name="T69" fmla="*/ 1 h 131"/>
                  <a:gd name="T70" fmla="*/ 78 w 181"/>
                  <a:gd name="T71" fmla="*/ 4 h 131"/>
                  <a:gd name="T72" fmla="*/ 83 w 181"/>
                  <a:gd name="T73" fmla="*/ 6 h 131"/>
                  <a:gd name="T74" fmla="*/ 92 w 181"/>
                  <a:gd name="T75" fmla="*/ 11 h 131"/>
                  <a:gd name="T76" fmla="*/ 99 w 181"/>
                  <a:gd name="T77" fmla="*/ 16 h 131"/>
                  <a:gd name="T78" fmla="*/ 106 w 181"/>
                  <a:gd name="T79" fmla="*/ 21 h 131"/>
                  <a:gd name="T80" fmla="*/ 114 w 181"/>
                  <a:gd name="T81" fmla="*/ 26 h 131"/>
                  <a:gd name="T82" fmla="*/ 121 w 181"/>
                  <a:gd name="T83" fmla="*/ 31 h 131"/>
                  <a:gd name="T84" fmla="*/ 129 w 181"/>
                  <a:gd name="T85" fmla="*/ 36 h 131"/>
                  <a:gd name="T86" fmla="*/ 137 w 181"/>
                  <a:gd name="T87" fmla="*/ 41 h 131"/>
                  <a:gd name="T88" fmla="*/ 145 w 181"/>
                  <a:gd name="T89" fmla="*/ 44 h 131"/>
                  <a:gd name="T90" fmla="*/ 156 w 181"/>
                  <a:gd name="T91" fmla="*/ 45 h 131"/>
                  <a:gd name="T92" fmla="*/ 165 w 181"/>
                  <a:gd name="T93" fmla="*/ 47 h 131"/>
                  <a:gd name="T94" fmla="*/ 172 w 181"/>
                  <a:gd name="T95" fmla="*/ 50 h 131"/>
                  <a:gd name="T96" fmla="*/ 177 w 181"/>
                  <a:gd name="T97" fmla="*/ 54 h 131"/>
                  <a:gd name="T98" fmla="*/ 180 w 181"/>
                  <a:gd name="T99" fmla="*/ 59 h 131"/>
                  <a:gd name="T100" fmla="*/ 180 w 181"/>
                  <a:gd name="T101" fmla="*/ 65 h 131"/>
                  <a:gd name="T102" fmla="*/ 177 w 181"/>
                  <a:gd name="T103" fmla="*/ 71 h 131"/>
                  <a:gd name="T104" fmla="*/ 172 w 181"/>
                  <a:gd name="T105" fmla="*/ 77 h 131"/>
                  <a:gd name="T106" fmla="*/ 167 w 181"/>
                  <a:gd name="T107" fmla="*/ 89 h 131"/>
                  <a:gd name="T108" fmla="*/ 173 w 181"/>
                  <a:gd name="T109" fmla="*/ 99 h 131"/>
                  <a:gd name="T110" fmla="*/ 181 w 181"/>
                  <a:gd name="T111" fmla="*/ 109 h 131"/>
                  <a:gd name="T112" fmla="*/ 181 w 181"/>
                  <a:gd name="T113" fmla="*/ 118 h 131"/>
                  <a:gd name="T114" fmla="*/ 171 w 181"/>
                  <a:gd name="T115" fmla="*/ 125 h 131"/>
                  <a:gd name="T116" fmla="*/ 160 w 181"/>
                  <a:gd name="T117" fmla="*/ 129 h 131"/>
                  <a:gd name="T118" fmla="*/ 150 w 181"/>
                  <a:gd name="T119" fmla="*/ 131 h 131"/>
                  <a:gd name="T120" fmla="*/ 147 w 181"/>
                  <a:gd name="T12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1" h="131">
                    <a:moveTo>
                      <a:pt x="147" y="131"/>
                    </a:moveTo>
                    <a:lnTo>
                      <a:pt x="139" y="122"/>
                    </a:lnTo>
                    <a:lnTo>
                      <a:pt x="132" y="114"/>
                    </a:lnTo>
                    <a:lnTo>
                      <a:pt x="125" y="107"/>
                    </a:lnTo>
                    <a:lnTo>
                      <a:pt x="116" y="100"/>
                    </a:lnTo>
                    <a:lnTo>
                      <a:pt x="106" y="94"/>
                    </a:lnTo>
                    <a:lnTo>
                      <a:pt x="96" y="89"/>
                    </a:lnTo>
                    <a:lnTo>
                      <a:pt x="87" y="86"/>
                    </a:lnTo>
                    <a:lnTo>
                      <a:pt x="77" y="82"/>
                    </a:lnTo>
                    <a:lnTo>
                      <a:pt x="68" y="78"/>
                    </a:lnTo>
                    <a:lnTo>
                      <a:pt x="60" y="76"/>
                    </a:lnTo>
                    <a:lnTo>
                      <a:pt x="50" y="74"/>
                    </a:lnTo>
                    <a:lnTo>
                      <a:pt x="40" y="72"/>
                    </a:lnTo>
                    <a:lnTo>
                      <a:pt x="31" y="71"/>
                    </a:lnTo>
                    <a:lnTo>
                      <a:pt x="21" y="72"/>
                    </a:lnTo>
                    <a:lnTo>
                      <a:pt x="12" y="74"/>
                    </a:lnTo>
                    <a:lnTo>
                      <a:pt x="4" y="77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11" y="61"/>
                    </a:lnTo>
                    <a:lnTo>
                      <a:pt x="17" y="54"/>
                    </a:lnTo>
                    <a:lnTo>
                      <a:pt x="21" y="47"/>
                    </a:lnTo>
                    <a:lnTo>
                      <a:pt x="24" y="38"/>
                    </a:lnTo>
                    <a:lnTo>
                      <a:pt x="28" y="30"/>
                    </a:lnTo>
                    <a:lnTo>
                      <a:pt x="32" y="21"/>
                    </a:lnTo>
                    <a:lnTo>
                      <a:pt x="38" y="14"/>
                    </a:lnTo>
                    <a:lnTo>
                      <a:pt x="45" y="8"/>
                    </a:lnTo>
                    <a:lnTo>
                      <a:pt x="50" y="5"/>
                    </a:lnTo>
                    <a:lnTo>
                      <a:pt x="55" y="4"/>
                    </a:lnTo>
                    <a:lnTo>
                      <a:pt x="60" y="1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78" y="4"/>
                    </a:lnTo>
                    <a:lnTo>
                      <a:pt x="83" y="6"/>
                    </a:lnTo>
                    <a:lnTo>
                      <a:pt x="92" y="11"/>
                    </a:lnTo>
                    <a:lnTo>
                      <a:pt x="99" y="16"/>
                    </a:lnTo>
                    <a:lnTo>
                      <a:pt x="106" y="21"/>
                    </a:lnTo>
                    <a:lnTo>
                      <a:pt x="114" y="26"/>
                    </a:lnTo>
                    <a:lnTo>
                      <a:pt x="121" y="31"/>
                    </a:lnTo>
                    <a:lnTo>
                      <a:pt x="129" y="36"/>
                    </a:lnTo>
                    <a:lnTo>
                      <a:pt x="137" y="41"/>
                    </a:lnTo>
                    <a:lnTo>
                      <a:pt x="145" y="44"/>
                    </a:lnTo>
                    <a:lnTo>
                      <a:pt x="156" y="45"/>
                    </a:lnTo>
                    <a:lnTo>
                      <a:pt x="165" y="47"/>
                    </a:lnTo>
                    <a:lnTo>
                      <a:pt x="172" y="50"/>
                    </a:lnTo>
                    <a:lnTo>
                      <a:pt x="177" y="54"/>
                    </a:lnTo>
                    <a:lnTo>
                      <a:pt x="180" y="59"/>
                    </a:lnTo>
                    <a:lnTo>
                      <a:pt x="180" y="65"/>
                    </a:lnTo>
                    <a:lnTo>
                      <a:pt x="177" y="71"/>
                    </a:lnTo>
                    <a:lnTo>
                      <a:pt x="172" y="77"/>
                    </a:lnTo>
                    <a:lnTo>
                      <a:pt x="167" y="89"/>
                    </a:lnTo>
                    <a:lnTo>
                      <a:pt x="173" y="99"/>
                    </a:lnTo>
                    <a:lnTo>
                      <a:pt x="181" y="109"/>
                    </a:lnTo>
                    <a:lnTo>
                      <a:pt x="181" y="118"/>
                    </a:lnTo>
                    <a:lnTo>
                      <a:pt x="171" y="125"/>
                    </a:lnTo>
                    <a:lnTo>
                      <a:pt x="160" y="129"/>
                    </a:lnTo>
                    <a:lnTo>
                      <a:pt x="150" y="131"/>
                    </a:lnTo>
                    <a:lnTo>
                      <a:pt x="147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2" name="Freeform 628"/>
              <p:cNvSpPr>
                <a:spLocks/>
              </p:cNvSpPr>
              <p:nvPr/>
            </p:nvSpPr>
            <p:spPr bwMode="auto">
              <a:xfrm>
                <a:off x="2143" y="1433"/>
                <a:ext cx="53" cy="125"/>
              </a:xfrm>
              <a:custGeom>
                <a:avLst/>
                <a:gdLst>
                  <a:gd name="T0" fmla="*/ 19 w 160"/>
                  <a:gd name="T1" fmla="*/ 249 h 374"/>
                  <a:gd name="T2" fmla="*/ 22 w 160"/>
                  <a:gd name="T3" fmla="*/ 247 h 374"/>
                  <a:gd name="T4" fmla="*/ 36 w 160"/>
                  <a:gd name="T5" fmla="*/ 248 h 374"/>
                  <a:gd name="T6" fmla="*/ 33 w 160"/>
                  <a:gd name="T7" fmla="*/ 242 h 374"/>
                  <a:gd name="T8" fmla="*/ 23 w 160"/>
                  <a:gd name="T9" fmla="*/ 234 h 374"/>
                  <a:gd name="T10" fmla="*/ 3 w 160"/>
                  <a:gd name="T11" fmla="*/ 84 h 374"/>
                  <a:gd name="T12" fmla="*/ 133 w 160"/>
                  <a:gd name="T13" fmla="*/ 60 h 374"/>
                  <a:gd name="T14" fmla="*/ 135 w 160"/>
                  <a:gd name="T15" fmla="*/ 19 h 374"/>
                  <a:gd name="T16" fmla="*/ 144 w 160"/>
                  <a:gd name="T17" fmla="*/ 2 h 374"/>
                  <a:gd name="T18" fmla="*/ 147 w 160"/>
                  <a:gd name="T19" fmla="*/ 11 h 374"/>
                  <a:gd name="T20" fmla="*/ 150 w 160"/>
                  <a:gd name="T21" fmla="*/ 120 h 374"/>
                  <a:gd name="T22" fmla="*/ 135 w 160"/>
                  <a:gd name="T23" fmla="*/ 185 h 374"/>
                  <a:gd name="T24" fmla="*/ 102 w 160"/>
                  <a:gd name="T25" fmla="*/ 149 h 374"/>
                  <a:gd name="T26" fmla="*/ 72 w 160"/>
                  <a:gd name="T27" fmla="*/ 110 h 374"/>
                  <a:gd name="T28" fmla="*/ 47 w 160"/>
                  <a:gd name="T29" fmla="*/ 79 h 374"/>
                  <a:gd name="T30" fmla="*/ 45 w 160"/>
                  <a:gd name="T31" fmla="*/ 82 h 374"/>
                  <a:gd name="T32" fmla="*/ 56 w 160"/>
                  <a:gd name="T33" fmla="*/ 110 h 374"/>
                  <a:gd name="T34" fmla="*/ 70 w 160"/>
                  <a:gd name="T35" fmla="*/ 138 h 374"/>
                  <a:gd name="T36" fmla="*/ 75 w 160"/>
                  <a:gd name="T37" fmla="*/ 165 h 374"/>
                  <a:gd name="T38" fmla="*/ 62 w 160"/>
                  <a:gd name="T39" fmla="*/ 193 h 374"/>
                  <a:gd name="T40" fmla="*/ 74 w 160"/>
                  <a:gd name="T41" fmla="*/ 207 h 374"/>
                  <a:gd name="T42" fmla="*/ 67 w 160"/>
                  <a:gd name="T43" fmla="*/ 225 h 374"/>
                  <a:gd name="T44" fmla="*/ 57 w 160"/>
                  <a:gd name="T45" fmla="*/ 241 h 374"/>
                  <a:gd name="T46" fmla="*/ 51 w 160"/>
                  <a:gd name="T47" fmla="*/ 254 h 374"/>
                  <a:gd name="T48" fmla="*/ 53 w 160"/>
                  <a:gd name="T49" fmla="*/ 256 h 374"/>
                  <a:gd name="T50" fmla="*/ 58 w 160"/>
                  <a:gd name="T51" fmla="*/ 253 h 374"/>
                  <a:gd name="T52" fmla="*/ 73 w 160"/>
                  <a:gd name="T53" fmla="*/ 242 h 374"/>
                  <a:gd name="T54" fmla="*/ 90 w 160"/>
                  <a:gd name="T55" fmla="*/ 204 h 374"/>
                  <a:gd name="T56" fmla="*/ 97 w 160"/>
                  <a:gd name="T57" fmla="*/ 193 h 374"/>
                  <a:gd name="T58" fmla="*/ 111 w 160"/>
                  <a:gd name="T59" fmla="*/ 194 h 374"/>
                  <a:gd name="T60" fmla="*/ 117 w 160"/>
                  <a:gd name="T61" fmla="*/ 201 h 374"/>
                  <a:gd name="T62" fmla="*/ 103 w 160"/>
                  <a:gd name="T63" fmla="*/ 227 h 374"/>
                  <a:gd name="T64" fmla="*/ 105 w 160"/>
                  <a:gd name="T65" fmla="*/ 263 h 374"/>
                  <a:gd name="T66" fmla="*/ 92 w 160"/>
                  <a:gd name="T67" fmla="*/ 287 h 374"/>
                  <a:gd name="T68" fmla="*/ 88 w 160"/>
                  <a:gd name="T69" fmla="*/ 289 h 374"/>
                  <a:gd name="T70" fmla="*/ 66 w 160"/>
                  <a:gd name="T71" fmla="*/ 330 h 374"/>
                  <a:gd name="T72" fmla="*/ 51 w 160"/>
                  <a:gd name="T73" fmla="*/ 360 h 374"/>
                  <a:gd name="T74" fmla="*/ 35 w 160"/>
                  <a:gd name="T75" fmla="*/ 363 h 374"/>
                  <a:gd name="T76" fmla="*/ 22 w 160"/>
                  <a:gd name="T77" fmla="*/ 335 h 374"/>
                  <a:gd name="T78" fmla="*/ 44 w 160"/>
                  <a:gd name="T79" fmla="*/ 320 h 374"/>
                  <a:gd name="T80" fmla="*/ 48 w 160"/>
                  <a:gd name="T81" fmla="*/ 311 h 374"/>
                  <a:gd name="T82" fmla="*/ 26 w 160"/>
                  <a:gd name="T83" fmla="*/ 298 h 374"/>
                  <a:gd name="T84" fmla="*/ 4 w 160"/>
                  <a:gd name="T85" fmla="*/ 280 h 374"/>
                  <a:gd name="T86" fmla="*/ 2 w 160"/>
                  <a:gd name="T87" fmla="*/ 265 h 374"/>
                  <a:gd name="T88" fmla="*/ 22 w 160"/>
                  <a:gd name="T89" fmla="*/ 263 h 374"/>
                  <a:gd name="T90" fmla="*/ 37 w 160"/>
                  <a:gd name="T91" fmla="*/ 262 h 374"/>
                  <a:gd name="T92" fmla="*/ 22 w 160"/>
                  <a:gd name="T93" fmla="*/ 25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0" h="374">
                    <a:moveTo>
                      <a:pt x="22" y="254"/>
                    </a:moveTo>
                    <a:lnTo>
                      <a:pt x="22" y="253"/>
                    </a:lnTo>
                    <a:lnTo>
                      <a:pt x="19" y="249"/>
                    </a:lnTo>
                    <a:lnTo>
                      <a:pt x="17" y="247"/>
                    </a:lnTo>
                    <a:lnTo>
                      <a:pt x="17" y="246"/>
                    </a:lnTo>
                    <a:lnTo>
                      <a:pt x="22" y="247"/>
                    </a:lnTo>
                    <a:lnTo>
                      <a:pt x="26" y="247"/>
                    </a:lnTo>
                    <a:lnTo>
                      <a:pt x="31" y="247"/>
                    </a:lnTo>
                    <a:lnTo>
                      <a:pt x="36" y="248"/>
                    </a:lnTo>
                    <a:lnTo>
                      <a:pt x="36" y="245"/>
                    </a:lnTo>
                    <a:lnTo>
                      <a:pt x="35" y="243"/>
                    </a:lnTo>
                    <a:lnTo>
                      <a:pt x="33" y="242"/>
                    </a:lnTo>
                    <a:lnTo>
                      <a:pt x="30" y="241"/>
                    </a:lnTo>
                    <a:lnTo>
                      <a:pt x="26" y="237"/>
                    </a:lnTo>
                    <a:lnTo>
                      <a:pt x="23" y="234"/>
                    </a:lnTo>
                    <a:lnTo>
                      <a:pt x="18" y="230"/>
                    </a:lnTo>
                    <a:lnTo>
                      <a:pt x="14" y="226"/>
                    </a:lnTo>
                    <a:lnTo>
                      <a:pt x="3" y="84"/>
                    </a:lnTo>
                    <a:lnTo>
                      <a:pt x="7" y="12"/>
                    </a:lnTo>
                    <a:lnTo>
                      <a:pt x="106" y="84"/>
                    </a:lnTo>
                    <a:lnTo>
                      <a:pt x="133" y="60"/>
                    </a:lnTo>
                    <a:lnTo>
                      <a:pt x="128" y="39"/>
                    </a:lnTo>
                    <a:lnTo>
                      <a:pt x="132" y="29"/>
                    </a:lnTo>
                    <a:lnTo>
                      <a:pt x="135" y="19"/>
                    </a:lnTo>
                    <a:lnTo>
                      <a:pt x="139" y="10"/>
                    </a:lnTo>
                    <a:lnTo>
                      <a:pt x="141" y="0"/>
                    </a:lnTo>
                    <a:lnTo>
                      <a:pt x="144" y="2"/>
                    </a:lnTo>
                    <a:lnTo>
                      <a:pt x="145" y="5"/>
                    </a:lnTo>
                    <a:lnTo>
                      <a:pt x="145" y="8"/>
                    </a:lnTo>
                    <a:lnTo>
                      <a:pt x="147" y="11"/>
                    </a:lnTo>
                    <a:lnTo>
                      <a:pt x="160" y="43"/>
                    </a:lnTo>
                    <a:lnTo>
                      <a:pt x="155" y="82"/>
                    </a:lnTo>
                    <a:lnTo>
                      <a:pt x="150" y="120"/>
                    </a:lnTo>
                    <a:lnTo>
                      <a:pt x="147" y="158"/>
                    </a:lnTo>
                    <a:lnTo>
                      <a:pt x="147" y="196"/>
                    </a:lnTo>
                    <a:lnTo>
                      <a:pt x="135" y="185"/>
                    </a:lnTo>
                    <a:lnTo>
                      <a:pt x="124" y="174"/>
                    </a:lnTo>
                    <a:lnTo>
                      <a:pt x="113" y="161"/>
                    </a:lnTo>
                    <a:lnTo>
                      <a:pt x="102" y="149"/>
                    </a:lnTo>
                    <a:lnTo>
                      <a:pt x="91" y="137"/>
                    </a:lnTo>
                    <a:lnTo>
                      <a:pt x="81" y="123"/>
                    </a:lnTo>
                    <a:lnTo>
                      <a:pt x="72" y="110"/>
                    </a:lnTo>
                    <a:lnTo>
                      <a:pt x="62" y="97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5" y="82"/>
                    </a:lnTo>
                    <a:lnTo>
                      <a:pt x="48" y="92"/>
                    </a:lnTo>
                    <a:lnTo>
                      <a:pt x="52" y="101"/>
                    </a:lnTo>
                    <a:lnTo>
                      <a:pt x="56" y="110"/>
                    </a:lnTo>
                    <a:lnTo>
                      <a:pt x="61" y="120"/>
                    </a:lnTo>
                    <a:lnTo>
                      <a:pt x="66" y="128"/>
                    </a:lnTo>
                    <a:lnTo>
                      <a:pt x="70" y="138"/>
                    </a:lnTo>
                    <a:lnTo>
                      <a:pt x="75" y="147"/>
                    </a:lnTo>
                    <a:lnTo>
                      <a:pt x="81" y="155"/>
                    </a:lnTo>
                    <a:lnTo>
                      <a:pt x="75" y="165"/>
                    </a:lnTo>
                    <a:lnTo>
                      <a:pt x="67" y="174"/>
                    </a:lnTo>
                    <a:lnTo>
                      <a:pt x="61" y="182"/>
                    </a:lnTo>
                    <a:lnTo>
                      <a:pt x="62" y="193"/>
                    </a:lnTo>
                    <a:lnTo>
                      <a:pt x="67" y="198"/>
                    </a:lnTo>
                    <a:lnTo>
                      <a:pt x="72" y="202"/>
                    </a:lnTo>
                    <a:lnTo>
                      <a:pt x="74" y="207"/>
                    </a:lnTo>
                    <a:lnTo>
                      <a:pt x="72" y="213"/>
                    </a:lnTo>
                    <a:lnTo>
                      <a:pt x="69" y="219"/>
                    </a:lnTo>
                    <a:lnTo>
                      <a:pt x="67" y="225"/>
                    </a:lnTo>
                    <a:lnTo>
                      <a:pt x="64" y="230"/>
                    </a:lnTo>
                    <a:lnTo>
                      <a:pt x="59" y="236"/>
                    </a:lnTo>
                    <a:lnTo>
                      <a:pt x="57" y="241"/>
                    </a:lnTo>
                    <a:lnTo>
                      <a:pt x="56" y="245"/>
                    </a:lnTo>
                    <a:lnTo>
                      <a:pt x="53" y="249"/>
                    </a:lnTo>
                    <a:lnTo>
                      <a:pt x="51" y="254"/>
                    </a:lnTo>
                    <a:lnTo>
                      <a:pt x="52" y="256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56"/>
                    </a:lnTo>
                    <a:lnTo>
                      <a:pt x="56" y="254"/>
                    </a:lnTo>
                    <a:lnTo>
                      <a:pt x="58" y="253"/>
                    </a:lnTo>
                    <a:lnTo>
                      <a:pt x="61" y="253"/>
                    </a:lnTo>
                    <a:lnTo>
                      <a:pt x="63" y="252"/>
                    </a:lnTo>
                    <a:lnTo>
                      <a:pt x="73" y="242"/>
                    </a:lnTo>
                    <a:lnTo>
                      <a:pt x="83" y="230"/>
                    </a:lnTo>
                    <a:lnTo>
                      <a:pt x="90" y="218"/>
                    </a:lnTo>
                    <a:lnTo>
                      <a:pt x="90" y="204"/>
                    </a:lnTo>
                    <a:lnTo>
                      <a:pt x="86" y="196"/>
                    </a:lnTo>
                    <a:lnTo>
                      <a:pt x="92" y="193"/>
                    </a:lnTo>
                    <a:lnTo>
                      <a:pt x="97" y="193"/>
                    </a:lnTo>
                    <a:lnTo>
                      <a:pt x="103" y="193"/>
                    </a:lnTo>
                    <a:lnTo>
                      <a:pt x="110" y="193"/>
                    </a:lnTo>
                    <a:lnTo>
                      <a:pt x="111" y="194"/>
                    </a:lnTo>
                    <a:lnTo>
                      <a:pt x="113" y="197"/>
                    </a:lnTo>
                    <a:lnTo>
                      <a:pt x="114" y="198"/>
                    </a:lnTo>
                    <a:lnTo>
                      <a:pt x="117" y="201"/>
                    </a:lnTo>
                    <a:lnTo>
                      <a:pt x="113" y="209"/>
                    </a:lnTo>
                    <a:lnTo>
                      <a:pt x="108" y="219"/>
                    </a:lnTo>
                    <a:lnTo>
                      <a:pt x="103" y="227"/>
                    </a:lnTo>
                    <a:lnTo>
                      <a:pt x="100" y="236"/>
                    </a:lnTo>
                    <a:lnTo>
                      <a:pt x="102" y="249"/>
                    </a:lnTo>
                    <a:lnTo>
                      <a:pt x="105" y="263"/>
                    </a:lnTo>
                    <a:lnTo>
                      <a:pt x="102" y="275"/>
                    </a:lnTo>
                    <a:lnTo>
                      <a:pt x="94" y="286"/>
                    </a:lnTo>
                    <a:lnTo>
                      <a:pt x="92" y="287"/>
                    </a:lnTo>
                    <a:lnTo>
                      <a:pt x="91" y="289"/>
                    </a:lnTo>
                    <a:lnTo>
                      <a:pt x="89" y="289"/>
                    </a:lnTo>
                    <a:lnTo>
                      <a:pt x="88" y="289"/>
                    </a:lnTo>
                    <a:lnTo>
                      <a:pt x="78" y="301"/>
                    </a:lnTo>
                    <a:lnTo>
                      <a:pt x="72" y="314"/>
                    </a:lnTo>
                    <a:lnTo>
                      <a:pt x="66" y="330"/>
                    </a:lnTo>
                    <a:lnTo>
                      <a:pt x="58" y="344"/>
                    </a:lnTo>
                    <a:lnTo>
                      <a:pt x="55" y="352"/>
                    </a:lnTo>
                    <a:lnTo>
                      <a:pt x="51" y="360"/>
                    </a:lnTo>
                    <a:lnTo>
                      <a:pt x="45" y="367"/>
                    </a:lnTo>
                    <a:lnTo>
                      <a:pt x="39" y="374"/>
                    </a:lnTo>
                    <a:lnTo>
                      <a:pt x="35" y="363"/>
                    </a:lnTo>
                    <a:lnTo>
                      <a:pt x="31" y="353"/>
                    </a:lnTo>
                    <a:lnTo>
                      <a:pt x="26" y="344"/>
                    </a:lnTo>
                    <a:lnTo>
                      <a:pt x="22" y="335"/>
                    </a:lnTo>
                    <a:lnTo>
                      <a:pt x="30" y="329"/>
                    </a:lnTo>
                    <a:lnTo>
                      <a:pt x="37" y="324"/>
                    </a:lnTo>
                    <a:lnTo>
                      <a:pt x="44" y="320"/>
                    </a:lnTo>
                    <a:lnTo>
                      <a:pt x="47" y="317"/>
                    </a:lnTo>
                    <a:lnTo>
                      <a:pt x="50" y="314"/>
                    </a:lnTo>
                    <a:lnTo>
                      <a:pt x="48" y="311"/>
                    </a:lnTo>
                    <a:lnTo>
                      <a:pt x="44" y="307"/>
                    </a:lnTo>
                    <a:lnTo>
                      <a:pt x="36" y="303"/>
                    </a:lnTo>
                    <a:lnTo>
                      <a:pt x="26" y="298"/>
                    </a:lnTo>
                    <a:lnTo>
                      <a:pt x="18" y="292"/>
                    </a:lnTo>
                    <a:lnTo>
                      <a:pt x="11" y="286"/>
                    </a:lnTo>
                    <a:lnTo>
                      <a:pt x="4" y="280"/>
                    </a:lnTo>
                    <a:lnTo>
                      <a:pt x="1" y="274"/>
                    </a:lnTo>
                    <a:lnTo>
                      <a:pt x="0" y="269"/>
                    </a:lnTo>
                    <a:lnTo>
                      <a:pt x="2" y="265"/>
                    </a:lnTo>
                    <a:lnTo>
                      <a:pt x="7" y="264"/>
                    </a:lnTo>
                    <a:lnTo>
                      <a:pt x="14" y="263"/>
                    </a:lnTo>
                    <a:lnTo>
                      <a:pt x="22" y="263"/>
                    </a:lnTo>
                    <a:lnTo>
                      <a:pt x="29" y="263"/>
                    </a:lnTo>
                    <a:lnTo>
                      <a:pt x="35" y="262"/>
                    </a:lnTo>
                    <a:lnTo>
                      <a:pt x="37" y="262"/>
                    </a:lnTo>
                    <a:lnTo>
                      <a:pt x="36" y="259"/>
                    </a:lnTo>
                    <a:lnTo>
                      <a:pt x="31" y="258"/>
                    </a:lnTo>
                    <a:lnTo>
                      <a:pt x="22" y="25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3" name="Freeform 629"/>
              <p:cNvSpPr>
                <a:spLocks/>
              </p:cNvSpPr>
              <p:nvPr/>
            </p:nvSpPr>
            <p:spPr bwMode="auto">
              <a:xfrm>
                <a:off x="2121" y="1410"/>
                <a:ext cx="72" cy="99"/>
              </a:xfrm>
              <a:custGeom>
                <a:avLst/>
                <a:gdLst>
                  <a:gd name="T0" fmla="*/ 74 w 215"/>
                  <a:gd name="T1" fmla="*/ 293 h 296"/>
                  <a:gd name="T2" fmla="*/ 63 w 215"/>
                  <a:gd name="T3" fmla="*/ 284 h 296"/>
                  <a:gd name="T4" fmla="*/ 57 w 215"/>
                  <a:gd name="T5" fmla="*/ 277 h 296"/>
                  <a:gd name="T6" fmla="*/ 44 w 215"/>
                  <a:gd name="T7" fmla="*/ 268 h 296"/>
                  <a:gd name="T8" fmla="*/ 30 w 215"/>
                  <a:gd name="T9" fmla="*/ 260 h 296"/>
                  <a:gd name="T10" fmla="*/ 16 w 215"/>
                  <a:gd name="T11" fmla="*/ 256 h 296"/>
                  <a:gd name="T12" fmla="*/ 0 w 215"/>
                  <a:gd name="T13" fmla="*/ 260 h 296"/>
                  <a:gd name="T14" fmla="*/ 1 w 215"/>
                  <a:gd name="T15" fmla="*/ 237 h 296"/>
                  <a:gd name="T16" fmla="*/ 1 w 215"/>
                  <a:gd name="T17" fmla="*/ 215 h 296"/>
                  <a:gd name="T18" fmla="*/ 11 w 215"/>
                  <a:gd name="T19" fmla="*/ 181 h 296"/>
                  <a:gd name="T20" fmla="*/ 19 w 215"/>
                  <a:gd name="T21" fmla="*/ 145 h 296"/>
                  <a:gd name="T22" fmla="*/ 19 w 215"/>
                  <a:gd name="T23" fmla="*/ 88 h 296"/>
                  <a:gd name="T24" fmla="*/ 38 w 215"/>
                  <a:gd name="T25" fmla="*/ 38 h 296"/>
                  <a:gd name="T26" fmla="*/ 72 w 215"/>
                  <a:gd name="T27" fmla="*/ 10 h 296"/>
                  <a:gd name="T28" fmla="*/ 87 w 215"/>
                  <a:gd name="T29" fmla="*/ 27 h 296"/>
                  <a:gd name="T30" fmla="*/ 107 w 215"/>
                  <a:gd name="T31" fmla="*/ 38 h 296"/>
                  <a:gd name="T32" fmla="*/ 129 w 215"/>
                  <a:gd name="T33" fmla="*/ 44 h 296"/>
                  <a:gd name="T34" fmla="*/ 145 w 215"/>
                  <a:gd name="T35" fmla="*/ 55 h 296"/>
                  <a:gd name="T36" fmla="*/ 154 w 215"/>
                  <a:gd name="T37" fmla="*/ 77 h 296"/>
                  <a:gd name="T38" fmla="*/ 162 w 215"/>
                  <a:gd name="T39" fmla="*/ 98 h 296"/>
                  <a:gd name="T40" fmla="*/ 173 w 215"/>
                  <a:gd name="T41" fmla="*/ 119 h 296"/>
                  <a:gd name="T42" fmla="*/ 183 w 215"/>
                  <a:gd name="T43" fmla="*/ 127 h 296"/>
                  <a:gd name="T44" fmla="*/ 189 w 215"/>
                  <a:gd name="T45" fmla="*/ 120 h 296"/>
                  <a:gd name="T46" fmla="*/ 192 w 215"/>
                  <a:gd name="T47" fmla="*/ 114 h 296"/>
                  <a:gd name="T48" fmla="*/ 192 w 215"/>
                  <a:gd name="T49" fmla="*/ 110 h 296"/>
                  <a:gd name="T50" fmla="*/ 205 w 215"/>
                  <a:gd name="T51" fmla="*/ 115 h 296"/>
                  <a:gd name="T52" fmla="*/ 215 w 215"/>
                  <a:gd name="T53" fmla="*/ 135 h 296"/>
                  <a:gd name="T54" fmla="*/ 211 w 215"/>
                  <a:gd name="T55" fmla="*/ 173 h 296"/>
                  <a:gd name="T56" fmla="*/ 208 w 215"/>
                  <a:gd name="T57" fmla="*/ 228 h 296"/>
                  <a:gd name="T58" fmla="*/ 104 w 215"/>
                  <a:gd name="T59" fmla="*/ 124 h 296"/>
                  <a:gd name="T60" fmla="*/ 99 w 215"/>
                  <a:gd name="T61" fmla="*/ 135 h 296"/>
                  <a:gd name="T62" fmla="*/ 96 w 215"/>
                  <a:gd name="T63" fmla="*/ 163 h 296"/>
                  <a:gd name="T64" fmla="*/ 112 w 215"/>
                  <a:gd name="T65" fmla="*/ 204 h 296"/>
                  <a:gd name="T66" fmla="*/ 116 w 215"/>
                  <a:gd name="T67" fmla="*/ 236 h 296"/>
                  <a:gd name="T68" fmla="*/ 113 w 215"/>
                  <a:gd name="T69" fmla="*/ 245 h 296"/>
                  <a:gd name="T70" fmla="*/ 118 w 215"/>
                  <a:gd name="T71" fmla="*/ 257 h 296"/>
                  <a:gd name="T72" fmla="*/ 121 w 215"/>
                  <a:gd name="T73" fmla="*/ 271 h 296"/>
                  <a:gd name="T74" fmla="*/ 109 w 215"/>
                  <a:gd name="T75" fmla="*/ 283 h 296"/>
                  <a:gd name="T76" fmla="*/ 83 w 215"/>
                  <a:gd name="T77" fmla="*/ 295 h 296"/>
                  <a:gd name="T78" fmla="*/ 79 w 215"/>
                  <a:gd name="T7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5" h="296">
                    <a:moveTo>
                      <a:pt x="79" y="296"/>
                    </a:moveTo>
                    <a:lnTo>
                      <a:pt x="74" y="293"/>
                    </a:lnTo>
                    <a:lnTo>
                      <a:pt x="68" y="288"/>
                    </a:lnTo>
                    <a:lnTo>
                      <a:pt x="63" y="284"/>
                    </a:lnTo>
                    <a:lnTo>
                      <a:pt x="58" y="280"/>
                    </a:lnTo>
                    <a:lnTo>
                      <a:pt x="57" y="277"/>
                    </a:lnTo>
                    <a:lnTo>
                      <a:pt x="51" y="273"/>
                    </a:lnTo>
                    <a:lnTo>
                      <a:pt x="44" y="268"/>
                    </a:lnTo>
                    <a:lnTo>
                      <a:pt x="38" y="263"/>
                    </a:lnTo>
                    <a:lnTo>
                      <a:pt x="30" y="260"/>
                    </a:lnTo>
                    <a:lnTo>
                      <a:pt x="23" y="257"/>
                    </a:lnTo>
                    <a:lnTo>
                      <a:pt x="16" y="256"/>
                    </a:lnTo>
                    <a:lnTo>
                      <a:pt x="8" y="256"/>
                    </a:lnTo>
                    <a:lnTo>
                      <a:pt x="0" y="260"/>
                    </a:lnTo>
                    <a:lnTo>
                      <a:pt x="0" y="249"/>
                    </a:lnTo>
                    <a:lnTo>
                      <a:pt x="1" y="237"/>
                    </a:lnTo>
                    <a:lnTo>
                      <a:pt x="2" y="226"/>
                    </a:lnTo>
                    <a:lnTo>
                      <a:pt x="1" y="215"/>
                    </a:lnTo>
                    <a:lnTo>
                      <a:pt x="6" y="198"/>
                    </a:lnTo>
                    <a:lnTo>
                      <a:pt x="11" y="181"/>
                    </a:lnTo>
                    <a:lnTo>
                      <a:pt x="16" y="163"/>
                    </a:lnTo>
                    <a:lnTo>
                      <a:pt x="19" y="145"/>
                    </a:lnTo>
                    <a:lnTo>
                      <a:pt x="19" y="116"/>
                    </a:lnTo>
                    <a:lnTo>
                      <a:pt x="19" y="88"/>
                    </a:lnTo>
                    <a:lnTo>
                      <a:pt x="24" y="61"/>
                    </a:lnTo>
                    <a:lnTo>
                      <a:pt x="38" y="38"/>
                    </a:lnTo>
                    <a:lnTo>
                      <a:pt x="67" y="0"/>
                    </a:lnTo>
                    <a:lnTo>
                      <a:pt x="72" y="10"/>
                    </a:lnTo>
                    <a:lnTo>
                      <a:pt x="79" y="20"/>
                    </a:lnTo>
                    <a:lnTo>
                      <a:pt x="87" y="27"/>
                    </a:lnTo>
                    <a:lnTo>
                      <a:pt x="96" y="33"/>
                    </a:lnTo>
                    <a:lnTo>
                      <a:pt x="107" y="38"/>
                    </a:lnTo>
                    <a:lnTo>
                      <a:pt x="118" y="42"/>
                    </a:lnTo>
                    <a:lnTo>
                      <a:pt x="129" y="44"/>
                    </a:lnTo>
                    <a:lnTo>
                      <a:pt x="142" y="44"/>
                    </a:lnTo>
                    <a:lnTo>
                      <a:pt x="145" y="55"/>
                    </a:lnTo>
                    <a:lnTo>
                      <a:pt x="149" y="66"/>
                    </a:lnTo>
                    <a:lnTo>
                      <a:pt x="154" y="77"/>
                    </a:lnTo>
                    <a:lnTo>
                      <a:pt x="157" y="87"/>
                    </a:lnTo>
                    <a:lnTo>
                      <a:pt x="162" y="98"/>
                    </a:lnTo>
                    <a:lnTo>
                      <a:pt x="167" y="108"/>
                    </a:lnTo>
                    <a:lnTo>
                      <a:pt x="173" y="119"/>
                    </a:lnTo>
                    <a:lnTo>
                      <a:pt x="179" y="129"/>
                    </a:lnTo>
                    <a:lnTo>
                      <a:pt x="183" y="127"/>
                    </a:lnTo>
                    <a:lnTo>
                      <a:pt x="187" y="125"/>
                    </a:lnTo>
                    <a:lnTo>
                      <a:pt x="189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92" y="113"/>
                    </a:lnTo>
                    <a:lnTo>
                      <a:pt x="192" y="110"/>
                    </a:lnTo>
                    <a:lnTo>
                      <a:pt x="193" y="109"/>
                    </a:lnTo>
                    <a:lnTo>
                      <a:pt x="205" y="115"/>
                    </a:lnTo>
                    <a:lnTo>
                      <a:pt x="212" y="124"/>
                    </a:lnTo>
                    <a:lnTo>
                      <a:pt x="215" y="135"/>
                    </a:lnTo>
                    <a:lnTo>
                      <a:pt x="214" y="149"/>
                    </a:lnTo>
                    <a:lnTo>
                      <a:pt x="211" y="173"/>
                    </a:lnTo>
                    <a:lnTo>
                      <a:pt x="209" y="203"/>
                    </a:lnTo>
                    <a:lnTo>
                      <a:pt x="208" y="228"/>
                    </a:lnTo>
                    <a:lnTo>
                      <a:pt x="206" y="239"/>
                    </a:lnTo>
                    <a:lnTo>
                      <a:pt x="104" y="124"/>
                    </a:lnTo>
                    <a:lnTo>
                      <a:pt x="102" y="126"/>
                    </a:lnTo>
                    <a:lnTo>
                      <a:pt x="99" y="135"/>
                    </a:lnTo>
                    <a:lnTo>
                      <a:pt x="96" y="147"/>
                    </a:lnTo>
                    <a:lnTo>
                      <a:pt x="96" y="163"/>
                    </a:lnTo>
                    <a:lnTo>
                      <a:pt x="102" y="182"/>
                    </a:lnTo>
                    <a:lnTo>
                      <a:pt x="112" y="204"/>
                    </a:lnTo>
                    <a:lnTo>
                      <a:pt x="118" y="224"/>
                    </a:lnTo>
                    <a:lnTo>
                      <a:pt x="116" y="236"/>
                    </a:lnTo>
                    <a:lnTo>
                      <a:pt x="112" y="240"/>
                    </a:lnTo>
                    <a:lnTo>
                      <a:pt x="113" y="245"/>
                    </a:lnTo>
                    <a:lnTo>
                      <a:pt x="115" y="251"/>
                    </a:lnTo>
                    <a:lnTo>
                      <a:pt x="118" y="257"/>
                    </a:lnTo>
                    <a:lnTo>
                      <a:pt x="121" y="264"/>
                    </a:lnTo>
                    <a:lnTo>
                      <a:pt x="121" y="271"/>
                    </a:lnTo>
                    <a:lnTo>
                      <a:pt x="117" y="277"/>
                    </a:lnTo>
                    <a:lnTo>
                      <a:pt x="109" y="283"/>
                    </a:lnTo>
                    <a:lnTo>
                      <a:pt x="91" y="290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9" y="2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4" name="Freeform 630"/>
              <p:cNvSpPr>
                <a:spLocks/>
              </p:cNvSpPr>
              <p:nvPr/>
            </p:nvSpPr>
            <p:spPr bwMode="auto">
              <a:xfrm>
                <a:off x="1944" y="1373"/>
                <a:ext cx="134" cy="149"/>
              </a:xfrm>
              <a:custGeom>
                <a:avLst/>
                <a:gdLst>
                  <a:gd name="T0" fmla="*/ 164 w 403"/>
                  <a:gd name="T1" fmla="*/ 258 h 446"/>
                  <a:gd name="T2" fmla="*/ 192 w 403"/>
                  <a:gd name="T3" fmla="*/ 259 h 446"/>
                  <a:gd name="T4" fmla="*/ 181 w 403"/>
                  <a:gd name="T5" fmla="*/ 247 h 446"/>
                  <a:gd name="T6" fmla="*/ 219 w 403"/>
                  <a:gd name="T7" fmla="*/ 229 h 446"/>
                  <a:gd name="T8" fmla="*/ 273 w 403"/>
                  <a:gd name="T9" fmla="*/ 196 h 446"/>
                  <a:gd name="T10" fmla="*/ 233 w 403"/>
                  <a:gd name="T11" fmla="*/ 237 h 446"/>
                  <a:gd name="T12" fmla="*/ 264 w 403"/>
                  <a:gd name="T13" fmla="*/ 237 h 446"/>
                  <a:gd name="T14" fmla="*/ 284 w 403"/>
                  <a:gd name="T15" fmla="*/ 231 h 446"/>
                  <a:gd name="T16" fmla="*/ 269 w 403"/>
                  <a:gd name="T17" fmla="*/ 252 h 446"/>
                  <a:gd name="T18" fmla="*/ 306 w 403"/>
                  <a:gd name="T19" fmla="*/ 214 h 446"/>
                  <a:gd name="T20" fmla="*/ 321 w 403"/>
                  <a:gd name="T21" fmla="*/ 152 h 446"/>
                  <a:gd name="T22" fmla="*/ 315 w 403"/>
                  <a:gd name="T23" fmla="*/ 144 h 446"/>
                  <a:gd name="T24" fmla="*/ 301 w 403"/>
                  <a:gd name="T25" fmla="*/ 161 h 446"/>
                  <a:gd name="T26" fmla="*/ 293 w 403"/>
                  <a:gd name="T27" fmla="*/ 149 h 446"/>
                  <a:gd name="T28" fmla="*/ 295 w 403"/>
                  <a:gd name="T29" fmla="*/ 114 h 446"/>
                  <a:gd name="T30" fmla="*/ 244 w 403"/>
                  <a:gd name="T31" fmla="*/ 177 h 446"/>
                  <a:gd name="T32" fmla="*/ 176 w 403"/>
                  <a:gd name="T33" fmla="*/ 205 h 446"/>
                  <a:gd name="T34" fmla="*/ 128 w 403"/>
                  <a:gd name="T35" fmla="*/ 218 h 446"/>
                  <a:gd name="T36" fmla="*/ 132 w 403"/>
                  <a:gd name="T37" fmla="*/ 203 h 446"/>
                  <a:gd name="T38" fmla="*/ 194 w 403"/>
                  <a:gd name="T39" fmla="*/ 180 h 446"/>
                  <a:gd name="T40" fmla="*/ 209 w 403"/>
                  <a:gd name="T41" fmla="*/ 177 h 446"/>
                  <a:gd name="T42" fmla="*/ 191 w 403"/>
                  <a:gd name="T43" fmla="*/ 197 h 446"/>
                  <a:gd name="T44" fmla="*/ 268 w 403"/>
                  <a:gd name="T45" fmla="*/ 144 h 446"/>
                  <a:gd name="T46" fmla="*/ 276 w 403"/>
                  <a:gd name="T47" fmla="*/ 109 h 446"/>
                  <a:gd name="T48" fmla="*/ 255 w 403"/>
                  <a:gd name="T49" fmla="*/ 105 h 446"/>
                  <a:gd name="T50" fmla="*/ 247 w 403"/>
                  <a:gd name="T51" fmla="*/ 89 h 446"/>
                  <a:gd name="T52" fmla="*/ 218 w 403"/>
                  <a:gd name="T53" fmla="*/ 92 h 446"/>
                  <a:gd name="T54" fmla="*/ 182 w 403"/>
                  <a:gd name="T55" fmla="*/ 106 h 446"/>
                  <a:gd name="T56" fmla="*/ 205 w 403"/>
                  <a:gd name="T57" fmla="*/ 106 h 446"/>
                  <a:gd name="T58" fmla="*/ 202 w 403"/>
                  <a:gd name="T59" fmla="*/ 119 h 446"/>
                  <a:gd name="T60" fmla="*/ 144 w 403"/>
                  <a:gd name="T61" fmla="*/ 137 h 446"/>
                  <a:gd name="T62" fmla="*/ 119 w 403"/>
                  <a:gd name="T63" fmla="*/ 158 h 446"/>
                  <a:gd name="T64" fmla="*/ 177 w 403"/>
                  <a:gd name="T65" fmla="*/ 143 h 446"/>
                  <a:gd name="T66" fmla="*/ 166 w 403"/>
                  <a:gd name="T67" fmla="*/ 158 h 446"/>
                  <a:gd name="T68" fmla="*/ 187 w 403"/>
                  <a:gd name="T69" fmla="*/ 161 h 446"/>
                  <a:gd name="T70" fmla="*/ 180 w 403"/>
                  <a:gd name="T71" fmla="*/ 172 h 446"/>
                  <a:gd name="T72" fmla="*/ 147 w 403"/>
                  <a:gd name="T73" fmla="*/ 187 h 446"/>
                  <a:gd name="T74" fmla="*/ 117 w 403"/>
                  <a:gd name="T75" fmla="*/ 192 h 446"/>
                  <a:gd name="T76" fmla="*/ 104 w 403"/>
                  <a:gd name="T77" fmla="*/ 182 h 446"/>
                  <a:gd name="T78" fmla="*/ 53 w 403"/>
                  <a:gd name="T79" fmla="*/ 236 h 446"/>
                  <a:gd name="T80" fmla="*/ 22 w 403"/>
                  <a:gd name="T81" fmla="*/ 269 h 446"/>
                  <a:gd name="T82" fmla="*/ 3 w 403"/>
                  <a:gd name="T83" fmla="*/ 306 h 446"/>
                  <a:gd name="T84" fmla="*/ 10 w 403"/>
                  <a:gd name="T85" fmla="*/ 253 h 446"/>
                  <a:gd name="T86" fmla="*/ 26 w 403"/>
                  <a:gd name="T87" fmla="*/ 172 h 446"/>
                  <a:gd name="T88" fmla="*/ 65 w 403"/>
                  <a:gd name="T89" fmla="*/ 82 h 446"/>
                  <a:gd name="T90" fmla="*/ 191 w 403"/>
                  <a:gd name="T91" fmla="*/ 5 h 446"/>
                  <a:gd name="T92" fmla="*/ 324 w 403"/>
                  <a:gd name="T93" fmla="*/ 45 h 446"/>
                  <a:gd name="T94" fmla="*/ 363 w 403"/>
                  <a:gd name="T95" fmla="*/ 109 h 446"/>
                  <a:gd name="T96" fmla="*/ 374 w 403"/>
                  <a:gd name="T97" fmla="*/ 100 h 446"/>
                  <a:gd name="T98" fmla="*/ 403 w 403"/>
                  <a:gd name="T99" fmla="*/ 166 h 446"/>
                  <a:gd name="T100" fmla="*/ 379 w 403"/>
                  <a:gd name="T101" fmla="*/ 238 h 446"/>
                  <a:gd name="T102" fmla="*/ 389 w 403"/>
                  <a:gd name="T103" fmla="*/ 156 h 446"/>
                  <a:gd name="T104" fmla="*/ 363 w 403"/>
                  <a:gd name="T105" fmla="*/ 121 h 446"/>
                  <a:gd name="T106" fmla="*/ 351 w 403"/>
                  <a:gd name="T107" fmla="*/ 142 h 446"/>
                  <a:gd name="T108" fmla="*/ 331 w 403"/>
                  <a:gd name="T109" fmla="*/ 141 h 446"/>
                  <a:gd name="T110" fmla="*/ 325 w 403"/>
                  <a:gd name="T111" fmla="*/ 188 h 446"/>
                  <a:gd name="T112" fmla="*/ 317 w 403"/>
                  <a:gd name="T113" fmla="*/ 243 h 446"/>
                  <a:gd name="T114" fmla="*/ 270 w 403"/>
                  <a:gd name="T115" fmla="*/ 360 h 446"/>
                  <a:gd name="T116" fmla="*/ 216 w 403"/>
                  <a:gd name="T117" fmla="*/ 428 h 446"/>
                  <a:gd name="T118" fmla="*/ 170 w 403"/>
                  <a:gd name="T119" fmla="*/ 446 h 446"/>
                  <a:gd name="T120" fmla="*/ 142 w 403"/>
                  <a:gd name="T121" fmla="*/ 439 h 446"/>
                  <a:gd name="T122" fmla="*/ 109 w 403"/>
                  <a:gd name="T123" fmla="*/ 334 h 446"/>
                  <a:gd name="T124" fmla="*/ 122 w 403"/>
                  <a:gd name="T125" fmla="*/ 26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3" h="446">
                    <a:moveTo>
                      <a:pt x="125" y="260"/>
                    </a:moveTo>
                    <a:lnTo>
                      <a:pt x="133" y="259"/>
                    </a:lnTo>
                    <a:lnTo>
                      <a:pt x="141" y="259"/>
                    </a:lnTo>
                    <a:lnTo>
                      <a:pt x="149" y="258"/>
                    </a:lnTo>
                    <a:lnTo>
                      <a:pt x="156" y="258"/>
                    </a:lnTo>
                    <a:lnTo>
                      <a:pt x="164" y="258"/>
                    </a:lnTo>
                    <a:lnTo>
                      <a:pt x="171" y="258"/>
                    </a:lnTo>
                    <a:lnTo>
                      <a:pt x="180" y="259"/>
                    </a:lnTo>
                    <a:lnTo>
                      <a:pt x="187" y="262"/>
                    </a:lnTo>
                    <a:lnTo>
                      <a:pt x="189" y="262"/>
                    </a:lnTo>
                    <a:lnTo>
                      <a:pt x="191" y="262"/>
                    </a:lnTo>
                    <a:lnTo>
                      <a:pt x="192" y="259"/>
                    </a:lnTo>
                    <a:lnTo>
                      <a:pt x="192" y="258"/>
                    </a:lnTo>
                    <a:lnTo>
                      <a:pt x="191" y="254"/>
                    </a:lnTo>
                    <a:lnTo>
                      <a:pt x="187" y="252"/>
                    </a:lnTo>
                    <a:lnTo>
                      <a:pt x="185" y="249"/>
                    </a:lnTo>
                    <a:lnTo>
                      <a:pt x="181" y="248"/>
                    </a:lnTo>
                    <a:lnTo>
                      <a:pt x="181" y="247"/>
                    </a:lnTo>
                    <a:lnTo>
                      <a:pt x="181" y="246"/>
                    </a:lnTo>
                    <a:lnTo>
                      <a:pt x="181" y="245"/>
                    </a:lnTo>
                    <a:lnTo>
                      <a:pt x="180" y="245"/>
                    </a:lnTo>
                    <a:lnTo>
                      <a:pt x="193" y="241"/>
                    </a:lnTo>
                    <a:lnTo>
                      <a:pt x="205" y="235"/>
                    </a:lnTo>
                    <a:lnTo>
                      <a:pt x="219" y="229"/>
                    </a:lnTo>
                    <a:lnTo>
                      <a:pt x="231" y="221"/>
                    </a:lnTo>
                    <a:lnTo>
                      <a:pt x="243" y="214"/>
                    </a:lnTo>
                    <a:lnTo>
                      <a:pt x="254" y="205"/>
                    </a:lnTo>
                    <a:lnTo>
                      <a:pt x="266" y="197"/>
                    </a:lnTo>
                    <a:lnTo>
                      <a:pt x="277" y="187"/>
                    </a:lnTo>
                    <a:lnTo>
                      <a:pt x="273" y="196"/>
                    </a:lnTo>
                    <a:lnTo>
                      <a:pt x="266" y="203"/>
                    </a:lnTo>
                    <a:lnTo>
                      <a:pt x="260" y="210"/>
                    </a:lnTo>
                    <a:lnTo>
                      <a:pt x="254" y="216"/>
                    </a:lnTo>
                    <a:lnTo>
                      <a:pt x="247" y="224"/>
                    </a:lnTo>
                    <a:lnTo>
                      <a:pt x="240" y="230"/>
                    </a:lnTo>
                    <a:lnTo>
                      <a:pt x="233" y="237"/>
                    </a:lnTo>
                    <a:lnTo>
                      <a:pt x="227" y="245"/>
                    </a:lnTo>
                    <a:lnTo>
                      <a:pt x="227" y="249"/>
                    </a:lnTo>
                    <a:lnTo>
                      <a:pt x="237" y="248"/>
                    </a:lnTo>
                    <a:lnTo>
                      <a:pt x="247" y="246"/>
                    </a:lnTo>
                    <a:lnTo>
                      <a:pt x="255" y="242"/>
                    </a:lnTo>
                    <a:lnTo>
                      <a:pt x="264" y="237"/>
                    </a:lnTo>
                    <a:lnTo>
                      <a:pt x="271" y="231"/>
                    </a:lnTo>
                    <a:lnTo>
                      <a:pt x="280" y="225"/>
                    </a:lnTo>
                    <a:lnTo>
                      <a:pt x="287" y="219"/>
                    </a:lnTo>
                    <a:lnTo>
                      <a:pt x="296" y="213"/>
                    </a:lnTo>
                    <a:lnTo>
                      <a:pt x="291" y="223"/>
                    </a:lnTo>
                    <a:lnTo>
                      <a:pt x="284" y="231"/>
                    </a:lnTo>
                    <a:lnTo>
                      <a:pt x="276" y="240"/>
                    </a:lnTo>
                    <a:lnTo>
                      <a:pt x="268" y="248"/>
                    </a:lnTo>
                    <a:lnTo>
                      <a:pt x="268" y="249"/>
                    </a:lnTo>
                    <a:lnTo>
                      <a:pt x="268" y="249"/>
                    </a:lnTo>
                    <a:lnTo>
                      <a:pt x="268" y="251"/>
                    </a:lnTo>
                    <a:lnTo>
                      <a:pt x="269" y="252"/>
                    </a:lnTo>
                    <a:lnTo>
                      <a:pt x="277" y="248"/>
                    </a:lnTo>
                    <a:lnTo>
                      <a:pt x="285" y="243"/>
                    </a:lnTo>
                    <a:lnTo>
                      <a:pt x="291" y="237"/>
                    </a:lnTo>
                    <a:lnTo>
                      <a:pt x="297" y="230"/>
                    </a:lnTo>
                    <a:lnTo>
                      <a:pt x="301" y="223"/>
                    </a:lnTo>
                    <a:lnTo>
                      <a:pt x="306" y="214"/>
                    </a:lnTo>
                    <a:lnTo>
                      <a:pt x="309" y="207"/>
                    </a:lnTo>
                    <a:lnTo>
                      <a:pt x="313" y="198"/>
                    </a:lnTo>
                    <a:lnTo>
                      <a:pt x="317" y="186"/>
                    </a:lnTo>
                    <a:lnTo>
                      <a:pt x="321" y="175"/>
                    </a:lnTo>
                    <a:lnTo>
                      <a:pt x="324" y="164"/>
                    </a:lnTo>
                    <a:lnTo>
                      <a:pt x="321" y="152"/>
                    </a:lnTo>
                    <a:lnTo>
                      <a:pt x="321" y="148"/>
                    </a:lnTo>
                    <a:lnTo>
                      <a:pt x="323" y="147"/>
                    </a:lnTo>
                    <a:lnTo>
                      <a:pt x="323" y="144"/>
                    </a:lnTo>
                    <a:lnTo>
                      <a:pt x="321" y="142"/>
                    </a:lnTo>
                    <a:lnTo>
                      <a:pt x="318" y="142"/>
                    </a:lnTo>
                    <a:lnTo>
                      <a:pt x="315" y="144"/>
                    </a:lnTo>
                    <a:lnTo>
                      <a:pt x="314" y="148"/>
                    </a:lnTo>
                    <a:lnTo>
                      <a:pt x="310" y="149"/>
                    </a:lnTo>
                    <a:lnTo>
                      <a:pt x="309" y="153"/>
                    </a:lnTo>
                    <a:lnTo>
                      <a:pt x="307" y="156"/>
                    </a:lnTo>
                    <a:lnTo>
                      <a:pt x="304" y="159"/>
                    </a:lnTo>
                    <a:lnTo>
                      <a:pt x="301" y="161"/>
                    </a:lnTo>
                    <a:lnTo>
                      <a:pt x="301" y="160"/>
                    </a:lnTo>
                    <a:lnTo>
                      <a:pt x="299" y="158"/>
                    </a:lnTo>
                    <a:lnTo>
                      <a:pt x="299" y="156"/>
                    </a:lnTo>
                    <a:lnTo>
                      <a:pt x="298" y="155"/>
                    </a:lnTo>
                    <a:lnTo>
                      <a:pt x="292" y="160"/>
                    </a:lnTo>
                    <a:lnTo>
                      <a:pt x="293" y="149"/>
                    </a:lnTo>
                    <a:lnTo>
                      <a:pt x="295" y="139"/>
                    </a:lnTo>
                    <a:lnTo>
                      <a:pt x="297" y="130"/>
                    </a:lnTo>
                    <a:lnTo>
                      <a:pt x="297" y="119"/>
                    </a:lnTo>
                    <a:lnTo>
                      <a:pt x="296" y="117"/>
                    </a:lnTo>
                    <a:lnTo>
                      <a:pt x="296" y="115"/>
                    </a:lnTo>
                    <a:lnTo>
                      <a:pt x="295" y="114"/>
                    </a:lnTo>
                    <a:lnTo>
                      <a:pt x="292" y="114"/>
                    </a:lnTo>
                    <a:lnTo>
                      <a:pt x="287" y="128"/>
                    </a:lnTo>
                    <a:lnTo>
                      <a:pt x="280" y="142"/>
                    </a:lnTo>
                    <a:lnTo>
                      <a:pt x="270" y="155"/>
                    </a:lnTo>
                    <a:lnTo>
                      <a:pt x="258" y="167"/>
                    </a:lnTo>
                    <a:lnTo>
                      <a:pt x="244" y="177"/>
                    </a:lnTo>
                    <a:lnTo>
                      <a:pt x="231" y="186"/>
                    </a:lnTo>
                    <a:lnTo>
                      <a:pt x="216" y="193"/>
                    </a:lnTo>
                    <a:lnTo>
                      <a:pt x="202" y="199"/>
                    </a:lnTo>
                    <a:lnTo>
                      <a:pt x="193" y="202"/>
                    </a:lnTo>
                    <a:lnTo>
                      <a:pt x="185" y="203"/>
                    </a:lnTo>
                    <a:lnTo>
                      <a:pt x="176" y="205"/>
                    </a:lnTo>
                    <a:lnTo>
                      <a:pt x="167" y="207"/>
                    </a:lnTo>
                    <a:lnTo>
                      <a:pt x="158" y="209"/>
                    </a:lnTo>
                    <a:lnTo>
                      <a:pt x="149" y="212"/>
                    </a:lnTo>
                    <a:lnTo>
                      <a:pt x="141" y="214"/>
                    </a:lnTo>
                    <a:lnTo>
                      <a:pt x="132" y="216"/>
                    </a:lnTo>
                    <a:lnTo>
                      <a:pt x="128" y="218"/>
                    </a:lnTo>
                    <a:lnTo>
                      <a:pt x="125" y="218"/>
                    </a:lnTo>
                    <a:lnTo>
                      <a:pt x="122" y="218"/>
                    </a:lnTo>
                    <a:lnTo>
                      <a:pt x="121" y="216"/>
                    </a:lnTo>
                    <a:lnTo>
                      <a:pt x="125" y="212"/>
                    </a:lnTo>
                    <a:lnTo>
                      <a:pt x="128" y="205"/>
                    </a:lnTo>
                    <a:lnTo>
                      <a:pt x="132" y="203"/>
                    </a:lnTo>
                    <a:lnTo>
                      <a:pt x="138" y="203"/>
                    </a:lnTo>
                    <a:lnTo>
                      <a:pt x="150" y="200"/>
                    </a:lnTo>
                    <a:lnTo>
                      <a:pt x="161" y="196"/>
                    </a:lnTo>
                    <a:lnTo>
                      <a:pt x="172" y="191"/>
                    </a:lnTo>
                    <a:lnTo>
                      <a:pt x="183" y="186"/>
                    </a:lnTo>
                    <a:lnTo>
                      <a:pt x="194" y="180"/>
                    </a:lnTo>
                    <a:lnTo>
                      <a:pt x="205" y="174"/>
                    </a:lnTo>
                    <a:lnTo>
                      <a:pt x="215" y="167"/>
                    </a:lnTo>
                    <a:lnTo>
                      <a:pt x="226" y="161"/>
                    </a:lnTo>
                    <a:lnTo>
                      <a:pt x="221" y="166"/>
                    </a:lnTo>
                    <a:lnTo>
                      <a:pt x="215" y="171"/>
                    </a:lnTo>
                    <a:lnTo>
                      <a:pt x="209" y="177"/>
                    </a:lnTo>
                    <a:lnTo>
                      <a:pt x="204" y="182"/>
                    </a:lnTo>
                    <a:lnTo>
                      <a:pt x="199" y="185"/>
                    </a:lnTo>
                    <a:lnTo>
                      <a:pt x="196" y="187"/>
                    </a:lnTo>
                    <a:lnTo>
                      <a:pt x="191" y="191"/>
                    </a:lnTo>
                    <a:lnTo>
                      <a:pt x="189" y="196"/>
                    </a:lnTo>
                    <a:lnTo>
                      <a:pt x="191" y="197"/>
                    </a:lnTo>
                    <a:lnTo>
                      <a:pt x="205" y="191"/>
                    </a:lnTo>
                    <a:lnTo>
                      <a:pt x="219" y="185"/>
                    </a:lnTo>
                    <a:lnTo>
                      <a:pt x="232" y="176"/>
                    </a:lnTo>
                    <a:lnTo>
                      <a:pt x="246" y="166"/>
                    </a:lnTo>
                    <a:lnTo>
                      <a:pt x="257" y="155"/>
                    </a:lnTo>
                    <a:lnTo>
                      <a:pt x="268" y="144"/>
                    </a:lnTo>
                    <a:lnTo>
                      <a:pt x="276" y="131"/>
                    </a:lnTo>
                    <a:lnTo>
                      <a:pt x="284" y="116"/>
                    </a:lnTo>
                    <a:lnTo>
                      <a:pt x="284" y="114"/>
                    </a:lnTo>
                    <a:lnTo>
                      <a:pt x="282" y="111"/>
                    </a:lnTo>
                    <a:lnTo>
                      <a:pt x="279" y="110"/>
                    </a:lnTo>
                    <a:lnTo>
                      <a:pt x="276" y="109"/>
                    </a:lnTo>
                    <a:lnTo>
                      <a:pt x="274" y="110"/>
                    </a:lnTo>
                    <a:lnTo>
                      <a:pt x="271" y="110"/>
                    </a:lnTo>
                    <a:lnTo>
                      <a:pt x="270" y="110"/>
                    </a:lnTo>
                    <a:lnTo>
                      <a:pt x="270" y="108"/>
                    </a:lnTo>
                    <a:lnTo>
                      <a:pt x="263" y="108"/>
                    </a:lnTo>
                    <a:lnTo>
                      <a:pt x="255" y="105"/>
                    </a:lnTo>
                    <a:lnTo>
                      <a:pt x="248" y="104"/>
                    </a:lnTo>
                    <a:lnTo>
                      <a:pt x="241" y="105"/>
                    </a:lnTo>
                    <a:lnTo>
                      <a:pt x="242" y="101"/>
                    </a:lnTo>
                    <a:lnTo>
                      <a:pt x="246" y="97"/>
                    </a:lnTo>
                    <a:lnTo>
                      <a:pt x="247" y="93"/>
                    </a:lnTo>
                    <a:lnTo>
                      <a:pt x="247" y="89"/>
                    </a:lnTo>
                    <a:lnTo>
                      <a:pt x="243" y="87"/>
                    </a:lnTo>
                    <a:lnTo>
                      <a:pt x="238" y="86"/>
                    </a:lnTo>
                    <a:lnTo>
                      <a:pt x="233" y="86"/>
                    </a:lnTo>
                    <a:lnTo>
                      <a:pt x="230" y="87"/>
                    </a:lnTo>
                    <a:lnTo>
                      <a:pt x="224" y="89"/>
                    </a:lnTo>
                    <a:lnTo>
                      <a:pt x="218" y="92"/>
                    </a:lnTo>
                    <a:lnTo>
                      <a:pt x="211" y="93"/>
                    </a:lnTo>
                    <a:lnTo>
                      <a:pt x="205" y="94"/>
                    </a:lnTo>
                    <a:lnTo>
                      <a:pt x="199" y="97"/>
                    </a:lnTo>
                    <a:lnTo>
                      <a:pt x="193" y="99"/>
                    </a:lnTo>
                    <a:lnTo>
                      <a:pt x="187" y="103"/>
                    </a:lnTo>
                    <a:lnTo>
                      <a:pt x="182" y="106"/>
                    </a:lnTo>
                    <a:lnTo>
                      <a:pt x="186" y="109"/>
                    </a:lnTo>
                    <a:lnTo>
                      <a:pt x="191" y="109"/>
                    </a:lnTo>
                    <a:lnTo>
                      <a:pt x="196" y="108"/>
                    </a:lnTo>
                    <a:lnTo>
                      <a:pt x="200" y="108"/>
                    </a:lnTo>
                    <a:lnTo>
                      <a:pt x="203" y="106"/>
                    </a:lnTo>
                    <a:lnTo>
                      <a:pt x="205" y="106"/>
                    </a:lnTo>
                    <a:lnTo>
                      <a:pt x="208" y="106"/>
                    </a:lnTo>
                    <a:lnTo>
                      <a:pt x="210" y="106"/>
                    </a:lnTo>
                    <a:lnTo>
                      <a:pt x="210" y="110"/>
                    </a:lnTo>
                    <a:lnTo>
                      <a:pt x="208" y="114"/>
                    </a:lnTo>
                    <a:lnTo>
                      <a:pt x="205" y="116"/>
                    </a:lnTo>
                    <a:lnTo>
                      <a:pt x="202" y="119"/>
                    </a:lnTo>
                    <a:lnTo>
                      <a:pt x="192" y="121"/>
                    </a:lnTo>
                    <a:lnTo>
                      <a:pt x="182" y="123"/>
                    </a:lnTo>
                    <a:lnTo>
                      <a:pt x="172" y="126"/>
                    </a:lnTo>
                    <a:lnTo>
                      <a:pt x="163" y="130"/>
                    </a:lnTo>
                    <a:lnTo>
                      <a:pt x="153" y="133"/>
                    </a:lnTo>
                    <a:lnTo>
                      <a:pt x="144" y="137"/>
                    </a:lnTo>
                    <a:lnTo>
                      <a:pt x="134" y="141"/>
                    </a:lnTo>
                    <a:lnTo>
                      <a:pt x="126" y="145"/>
                    </a:lnTo>
                    <a:lnTo>
                      <a:pt x="124" y="149"/>
                    </a:lnTo>
                    <a:lnTo>
                      <a:pt x="119" y="152"/>
                    </a:lnTo>
                    <a:lnTo>
                      <a:pt x="116" y="154"/>
                    </a:lnTo>
                    <a:lnTo>
                      <a:pt x="119" y="158"/>
                    </a:lnTo>
                    <a:lnTo>
                      <a:pt x="128" y="155"/>
                    </a:lnTo>
                    <a:lnTo>
                      <a:pt x="138" y="153"/>
                    </a:lnTo>
                    <a:lnTo>
                      <a:pt x="148" y="150"/>
                    </a:lnTo>
                    <a:lnTo>
                      <a:pt x="158" y="148"/>
                    </a:lnTo>
                    <a:lnTo>
                      <a:pt x="167" y="145"/>
                    </a:lnTo>
                    <a:lnTo>
                      <a:pt x="177" y="143"/>
                    </a:lnTo>
                    <a:lnTo>
                      <a:pt x="187" y="141"/>
                    </a:lnTo>
                    <a:lnTo>
                      <a:pt x="197" y="139"/>
                    </a:lnTo>
                    <a:lnTo>
                      <a:pt x="189" y="143"/>
                    </a:lnTo>
                    <a:lnTo>
                      <a:pt x="181" y="147"/>
                    </a:lnTo>
                    <a:lnTo>
                      <a:pt x="172" y="152"/>
                    </a:lnTo>
                    <a:lnTo>
                      <a:pt x="166" y="158"/>
                    </a:lnTo>
                    <a:lnTo>
                      <a:pt x="167" y="159"/>
                    </a:lnTo>
                    <a:lnTo>
                      <a:pt x="169" y="160"/>
                    </a:lnTo>
                    <a:lnTo>
                      <a:pt x="170" y="161"/>
                    </a:lnTo>
                    <a:lnTo>
                      <a:pt x="172" y="161"/>
                    </a:lnTo>
                    <a:lnTo>
                      <a:pt x="180" y="161"/>
                    </a:lnTo>
                    <a:lnTo>
                      <a:pt x="187" y="161"/>
                    </a:lnTo>
                    <a:lnTo>
                      <a:pt x="193" y="161"/>
                    </a:lnTo>
                    <a:lnTo>
                      <a:pt x="200" y="159"/>
                    </a:lnTo>
                    <a:lnTo>
                      <a:pt x="196" y="163"/>
                    </a:lnTo>
                    <a:lnTo>
                      <a:pt x="191" y="166"/>
                    </a:lnTo>
                    <a:lnTo>
                      <a:pt x="186" y="170"/>
                    </a:lnTo>
                    <a:lnTo>
                      <a:pt x="180" y="172"/>
                    </a:lnTo>
                    <a:lnTo>
                      <a:pt x="174" y="176"/>
                    </a:lnTo>
                    <a:lnTo>
                      <a:pt x="167" y="178"/>
                    </a:lnTo>
                    <a:lnTo>
                      <a:pt x="161" y="181"/>
                    </a:lnTo>
                    <a:lnTo>
                      <a:pt x="155" y="183"/>
                    </a:lnTo>
                    <a:lnTo>
                      <a:pt x="150" y="186"/>
                    </a:lnTo>
                    <a:lnTo>
                      <a:pt x="147" y="187"/>
                    </a:lnTo>
                    <a:lnTo>
                      <a:pt x="142" y="188"/>
                    </a:lnTo>
                    <a:lnTo>
                      <a:pt x="137" y="189"/>
                    </a:lnTo>
                    <a:lnTo>
                      <a:pt x="132" y="189"/>
                    </a:lnTo>
                    <a:lnTo>
                      <a:pt x="127" y="191"/>
                    </a:lnTo>
                    <a:lnTo>
                      <a:pt x="122" y="191"/>
                    </a:lnTo>
                    <a:lnTo>
                      <a:pt x="117" y="192"/>
                    </a:lnTo>
                    <a:lnTo>
                      <a:pt x="119" y="187"/>
                    </a:lnTo>
                    <a:lnTo>
                      <a:pt x="122" y="183"/>
                    </a:lnTo>
                    <a:lnTo>
                      <a:pt x="126" y="178"/>
                    </a:lnTo>
                    <a:lnTo>
                      <a:pt x="124" y="175"/>
                    </a:lnTo>
                    <a:lnTo>
                      <a:pt x="114" y="175"/>
                    </a:lnTo>
                    <a:lnTo>
                      <a:pt x="104" y="182"/>
                    </a:lnTo>
                    <a:lnTo>
                      <a:pt x="94" y="191"/>
                    </a:lnTo>
                    <a:lnTo>
                      <a:pt x="86" y="198"/>
                    </a:lnTo>
                    <a:lnTo>
                      <a:pt x="76" y="207"/>
                    </a:lnTo>
                    <a:lnTo>
                      <a:pt x="67" y="216"/>
                    </a:lnTo>
                    <a:lnTo>
                      <a:pt x="60" y="225"/>
                    </a:lnTo>
                    <a:lnTo>
                      <a:pt x="53" y="236"/>
                    </a:lnTo>
                    <a:lnTo>
                      <a:pt x="45" y="246"/>
                    </a:lnTo>
                    <a:lnTo>
                      <a:pt x="40" y="247"/>
                    </a:lnTo>
                    <a:lnTo>
                      <a:pt x="37" y="251"/>
                    </a:lnTo>
                    <a:lnTo>
                      <a:pt x="33" y="254"/>
                    </a:lnTo>
                    <a:lnTo>
                      <a:pt x="31" y="259"/>
                    </a:lnTo>
                    <a:lnTo>
                      <a:pt x="22" y="269"/>
                    </a:lnTo>
                    <a:lnTo>
                      <a:pt x="16" y="280"/>
                    </a:lnTo>
                    <a:lnTo>
                      <a:pt x="11" y="292"/>
                    </a:lnTo>
                    <a:lnTo>
                      <a:pt x="9" y="304"/>
                    </a:lnTo>
                    <a:lnTo>
                      <a:pt x="6" y="303"/>
                    </a:lnTo>
                    <a:lnTo>
                      <a:pt x="5" y="304"/>
                    </a:lnTo>
                    <a:lnTo>
                      <a:pt x="3" y="306"/>
                    </a:lnTo>
                    <a:lnTo>
                      <a:pt x="0" y="307"/>
                    </a:lnTo>
                    <a:lnTo>
                      <a:pt x="3" y="295"/>
                    </a:lnTo>
                    <a:lnTo>
                      <a:pt x="7" y="284"/>
                    </a:lnTo>
                    <a:lnTo>
                      <a:pt x="11" y="273"/>
                    </a:lnTo>
                    <a:lnTo>
                      <a:pt x="11" y="260"/>
                    </a:lnTo>
                    <a:lnTo>
                      <a:pt x="10" y="253"/>
                    </a:lnTo>
                    <a:lnTo>
                      <a:pt x="9" y="247"/>
                    </a:lnTo>
                    <a:lnTo>
                      <a:pt x="7" y="241"/>
                    </a:lnTo>
                    <a:lnTo>
                      <a:pt x="7" y="234"/>
                    </a:lnTo>
                    <a:lnTo>
                      <a:pt x="15" y="213"/>
                    </a:lnTo>
                    <a:lnTo>
                      <a:pt x="21" y="193"/>
                    </a:lnTo>
                    <a:lnTo>
                      <a:pt x="26" y="172"/>
                    </a:lnTo>
                    <a:lnTo>
                      <a:pt x="34" y="153"/>
                    </a:lnTo>
                    <a:lnTo>
                      <a:pt x="40" y="142"/>
                    </a:lnTo>
                    <a:lnTo>
                      <a:pt x="49" y="131"/>
                    </a:lnTo>
                    <a:lnTo>
                      <a:pt x="54" y="119"/>
                    </a:lnTo>
                    <a:lnTo>
                      <a:pt x="55" y="105"/>
                    </a:lnTo>
                    <a:lnTo>
                      <a:pt x="65" y="82"/>
                    </a:lnTo>
                    <a:lnTo>
                      <a:pt x="80" y="61"/>
                    </a:lnTo>
                    <a:lnTo>
                      <a:pt x="98" y="45"/>
                    </a:lnTo>
                    <a:lnTo>
                      <a:pt x="119" y="32"/>
                    </a:lnTo>
                    <a:lnTo>
                      <a:pt x="142" y="21"/>
                    </a:lnTo>
                    <a:lnTo>
                      <a:pt x="166" y="12"/>
                    </a:lnTo>
                    <a:lnTo>
                      <a:pt x="191" y="5"/>
                    </a:lnTo>
                    <a:lnTo>
                      <a:pt x="215" y="0"/>
                    </a:lnTo>
                    <a:lnTo>
                      <a:pt x="240" y="2"/>
                    </a:lnTo>
                    <a:lnTo>
                      <a:pt x="263" y="7"/>
                    </a:lnTo>
                    <a:lnTo>
                      <a:pt x="285" y="17"/>
                    </a:lnTo>
                    <a:lnTo>
                      <a:pt x="306" y="29"/>
                    </a:lnTo>
                    <a:lnTo>
                      <a:pt x="324" y="45"/>
                    </a:lnTo>
                    <a:lnTo>
                      <a:pt x="340" y="64"/>
                    </a:lnTo>
                    <a:lnTo>
                      <a:pt x="352" y="84"/>
                    </a:lnTo>
                    <a:lnTo>
                      <a:pt x="359" y="108"/>
                    </a:lnTo>
                    <a:lnTo>
                      <a:pt x="361" y="109"/>
                    </a:lnTo>
                    <a:lnTo>
                      <a:pt x="362" y="109"/>
                    </a:lnTo>
                    <a:lnTo>
                      <a:pt x="363" y="109"/>
                    </a:lnTo>
                    <a:lnTo>
                      <a:pt x="364" y="109"/>
                    </a:lnTo>
                    <a:lnTo>
                      <a:pt x="367" y="105"/>
                    </a:lnTo>
                    <a:lnTo>
                      <a:pt x="367" y="101"/>
                    </a:lnTo>
                    <a:lnTo>
                      <a:pt x="365" y="97"/>
                    </a:lnTo>
                    <a:lnTo>
                      <a:pt x="365" y="93"/>
                    </a:lnTo>
                    <a:lnTo>
                      <a:pt x="374" y="100"/>
                    </a:lnTo>
                    <a:lnTo>
                      <a:pt x="383" y="109"/>
                    </a:lnTo>
                    <a:lnTo>
                      <a:pt x="390" y="120"/>
                    </a:lnTo>
                    <a:lnTo>
                      <a:pt x="396" y="130"/>
                    </a:lnTo>
                    <a:lnTo>
                      <a:pt x="400" y="142"/>
                    </a:lnTo>
                    <a:lnTo>
                      <a:pt x="402" y="154"/>
                    </a:lnTo>
                    <a:lnTo>
                      <a:pt x="403" y="166"/>
                    </a:lnTo>
                    <a:lnTo>
                      <a:pt x="401" y="178"/>
                    </a:lnTo>
                    <a:lnTo>
                      <a:pt x="395" y="194"/>
                    </a:lnTo>
                    <a:lnTo>
                      <a:pt x="390" y="210"/>
                    </a:lnTo>
                    <a:lnTo>
                      <a:pt x="385" y="227"/>
                    </a:lnTo>
                    <a:lnTo>
                      <a:pt x="385" y="246"/>
                    </a:lnTo>
                    <a:lnTo>
                      <a:pt x="379" y="238"/>
                    </a:lnTo>
                    <a:lnTo>
                      <a:pt x="379" y="230"/>
                    </a:lnTo>
                    <a:lnTo>
                      <a:pt x="381" y="221"/>
                    </a:lnTo>
                    <a:lnTo>
                      <a:pt x="383" y="213"/>
                    </a:lnTo>
                    <a:lnTo>
                      <a:pt x="387" y="194"/>
                    </a:lnTo>
                    <a:lnTo>
                      <a:pt x="390" y="176"/>
                    </a:lnTo>
                    <a:lnTo>
                      <a:pt x="389" y="156"/>
                    </a:lnTo>
                    <a:lnTo>
                      <a:pt x="385" y="139"/>
                    </a:lnTo>
                    <a:lnTo>
                      <a:pt x="381" y="132"/>
                    </a:lnTo>
                    <a:lnTo>
                      <a:pt x="376" y="126"/>
                    </a:lnTo>
                    <a:lnTo>
                      <a:pt x="372" y="120"/>
                    </a:lnTo>
                    <a:lnTo>
                      <a:pt x="367" y="114"/>
                    </a:lnTo>
                    <a:lnTo>
                      <a:pt x="363" y="121"/>
                    </a:lnTo>
                    <a:lnTo>
                      <a:pt x="361" y="127"/>
                    </a:lnTo>
                    <a:lnTo>
                      <a:pt x="359" y="134"/>
                    </a:lnTo>
                    <a:lnTo>
                      <a:pt x="357" y="142"/>
                    </a:lnTo>
                    <a:lnTo>
                      <a:pt x="354" y="142"/>
                    </a:lnTo>
                    <a:lnTo>
                      <a:pt x="352" y="142"/>
                    </a:lnTo>
                    <a:lnTo>
                      <a:pt x="351" y="142"/>
                    </a:lnTo>
                    <a:lnTo>
                      <a:pt x="351" y="139"/>
                    </a:lnTo>
                    <a:lnTo>
                      <a:pt x="340" y="128"/>
                    </a:lnTo>
                    <a:lnTo>
                      <a:pt x="336" y="130"/>
                    </a:lnTo>
                    <a:lnTo>
                      <a:pt x="334" y="133"/>
                    </a:lnTo>
                    <a:lnTo>
                      <a:pt x="332" y="137"/>
                    </a:lnTo>
                    <a:lnTo>
                      <a:pt x="331" y="141"/>
                    </a:lnTo>
                    <a:lnTo>
                      <a:pt x="332" y="153"/>
                    </a:lnTo>
                    <a:lnTo>
                      <a:pt x="331" y="165"/>
                    </a:lnTo>
                    <a:lnTo>
                      <a:pt x="330" y="178"/>
                    </a:lnTo>
                    <a:lnTo>
                      <a:pt x="328" y="189"/>
                    </a:lnTo>
                    <a:lnTo>
                      <a:pt x="326" y="188"/>
                    </a:lnTo>
                    <a:lnTo>
                      <a:pt x="325" y="188"/>
                    </a:lnTo>
                    <a:lnTo>
                      <a:pt x="324" y="187"/>
                    </a:lnTo>
                    <a:lnTo>
                      <a:pt x="323" y="187"/>
                    </a:lnTo>
                    <a:lnTo>
                      <a:pt x="318" y="194"/>
                    </a:lnTo>
                    <a:lnTo>
                      <a:pt x="318" y="210"/>
                    </a:lnTo>
                    <a:lnTo>
                      <a:pt x="318" y="226"/>
                    </a:lnTo>
                    <a:lnTo>
                      <a:pt x="317" y="243"/>
                    </a:lnTo>
                    <a:lnTo>
                      <a:pt x="313" y="259"/>
                    </a:lnTo>
                    <a:lnTo>
                      <a:pt x="308" y="284"/>
                    </a:lnTo>
                    <a:lnTo>
                      <a:pt x="298" y="304"/>
                    </a:lnTo>
                    <a:lnTo>
                      <a:pt x="287" y="326"/>
                    </a:lnTo>
                    <a:lnTo>
                      <a:pt x="280" y="348"/>
                    </a:lnTo>
                    <a:lnTo>
                      <a:pt x="270" y="360"/>
                    </a:lnTo>
                    <a:lnTo>
                      <a:pt x="262" y="372"/>
                    </a:lnTo>
                    <a:lnTo>
                      <a:pt x="254" y="384"/>
                    </a:lnTo>
                    <a:lnTo>
                      <a:pt x="246" y="396"/>
                    </a:lnTo>
                    <a:lnTo>
                      <a:pt x="236" y="407"/>
                    </a:lnTo>
                    <a:lnTo>
                      <a:pt x="227" y="418"/>
                    </a:lnTo>
                    <a:lnTo>
                      <a:pt x="216" y="428"/>
                    </a:lnTo>
                    <a:lnTo>
                      <a:pt x="204" y="435"/>
                    </a:lnTo>
                    <a:lnTo>
                      <a:pt x="198" y="439"/>
                    </a:lnTo>
                    <a:lnTo>
                      <a:pt x="192" y="441"/>
                    </a:lnTo>
                    <a:lnTo>
                      <a:pt x="185" y="444"/>
                    </a:lnTo>
                    <a:lnTo>
                      <a:pt x="178" y="445"/>
                    </a:lnTo>
                    <a:lnTo>
                      <a:pt x="170" y="446"/>
                    </a:lnTo>
                    <a:lnTo>
                      <a:pt x="163" y="446"/>
                    </a:lnTo>
                    <a:lnTo>
                      <a:pt x="155" y="445"/>
                    </a:lnTo>
                    <a:lnTo>
                      <a:pt x="148" y="444"/>
                    </a:lnTo>
                    <a:lnTo>
                      <a:pt x="145" y="443"/>
                    </a:lnTo>
                    <a:lnTo>
                      <a:pt x="144" y="441"/>
                    </a:lnTo>
                    <a:lnTo>
                      <a:pt x="142" y="439"/>
                    </a:lnTo>
                    <a:lnTo>
                      <a:pt x="139" y="438"/>
                    </a:lnTo>
                    <a:lnTo>
                      <a:pt x="132" y="419"/>
                    </a:lnTo>
                    <a:lnTo>
                      <a:pt x="125" y="399"/>
                    </a:lnTo>
                    <a:lnTo>
                      <a:pt x="119" y="377"/>
                    </a:lnTo>
                    <a:lnTo>
                      <a:pt x="113" y="355"/>
                    </a:lnTo>
                    <a:lnTo>
                      <a:pt x="109" y="334"/>
                    </a:lnTo>
                    <a:lnTo>
                      <a:pt x="105" y="317"/>
                    </a:lnTo>
                    <a:lnTo>
                      <a:pt x="104" y="303"/>
                    </a:lnTo>
                    <a:lnTo>
                      <a:pt x="104" y="297"/>
                    </a:lnTo>
                    <a:lnTo>
                      <a:pt x="109" y="287"/>
                    </a:lnTo>
                    <a:lnTo>
                      <a:pt x="116" y="275"/>
                    </a:lnTo>
                    <a:lnTo>
                      <a:pt x="122" y="265"/>
                    </a:lnTo>
                    <a:lnTo>
                      <a:pt x="125" y="2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5" name="Freeform 631"/>
              <p:cNvSpPr>
                <a:spLocks/>
              </p:cNvSpPr>
              <p:nvPr/>
            </p:nvSpPr>
            <p:spPr bwMode="auto">
              <a:xfrm>
                <a:off x="1973" y="1447"/>
                <a:ext cx="17" cy="72"/>
              </a:xfrm>
              <a:custGeom>
                <a:avLst/>
                <a:gdLst>
                  <a:gd name="T0" fmla="*/ 29 w 51"/>
                  <a:gd name="T1" fmla="*/ 0 h 215"/>
                  <a:gd name="T2" fmla="*/ 27 w 51"/>
                  <a:gd name="T3" fmla="*/ 11 h 215"/>
                  <a:gd name="T4" fmla="*/ 22 w 51"/>
                  <a:gd name="T5" fmla="*/ 20 h 215"/>
                  <a:gd name="T6" fmla="*/ 15 w 51"/>
                  <a:gd name="T7" fmla="*/ 30 h 215"/>
                  <a:gd name="T8" fmla="*/ 9 w 51"/>
                  <a:gd name="T9" fmla="*/ 40 h 215"/>
                  <a:gd name="T10" fmla="*/ 1 w 51"/>
                  <a:gd name="T11" fmla="*/ 64 h 215"/>
                  <a:gd name="T12" fmla="*/ 0 w 51"/>
                  <a:gd name="T13" fmla="*/ 89 h 215"/>
                  <a:gd name="T14" fmla="*/ 4 w 51"/>
                  <a:gd name="T15" fmla="*/ 114 h 215"/>
                  <a:gd name="T16" fmla="*/ 11 w 51"/>
                  <a:gd name="T17" fmla="*/ 139 h 215"/>
                  <a:gd name="T18" fmla="*/ 16 w 51"/>
                  <a:gd name="T19" fmla="*/ 149 h 215"/>
                  <a:gd name="T20" fmla="*/ 20 w 51"/>
                  <a:gd name="T21" fmla="*/ 159 h 215"/>
                  <a:gd name="T22" fmla="*/ 23 w 51"/>
                  <a:gd name="T23" fmla="*/ 170 h 215"/>
                  <a:gd name="T24" fmla="*/ 28 w 51"/>
                  <a:gd name="T25" fmla="*/ 179 h 215"/>
                  <a:gd name="T26" fmla="*/ 32 w 51"/>
                  <a:gd name="T27" fmla="*/ 189 h 215"/>
                  <a:gd name="T28" fmla="*/ 38 w 51"/>
                  <a:gd name="T29" fmla="*/ 199 h 215"/>
                  <a:gd name="T30" fmla="*/ 44 w 51"/>
                  <a:gd name="T31" fmla="*/ 207 h 215"/>
                  <a:gd name="T32" fmla="*/ 51 w 51"/>
                  <a:gd name="T33" fmla="*/ 215 h 215"/>
                  <a:gd name="T34" fmla="*/ 43 w 51"/>
                  <a:gd name="T35" fmla="*/ 195 h 215"/>
                  <a:gd name="T36" fmla="*/ 36 w 51"/>
                  <a:gd name="T37" fmla="*/ 161 h 215"/>
                  <a:gd name="T38" fmla="*/ 29 w 51"/>
                  <a:gd name="T39" fmla="*/ 127 h 215"/>
                  <a:gd name="T40" fmla="*/ 27 w 51"/>
                  <a:gd name="T41" fmla="*/ 107 h 215"/>
                  <a:gd name="T42" fmla="*/ 27 w 51"/>
                  <a:gd name="T43" fmla="*/ 97 h 215"/>
                  <a:gd name="T44" fmla="*/ 26 w 51"/>
                  <a:gd name="T45" fmla="*/ 86 h 215"/>
                  <a:gd name="T46" fmla="*/ 26 w 51"/>
                  <a:gd name="T47" fmla="*/ 75 h 215"/>
                  <a:gd name="T48" fmla="*/ 23 w 51"/>
                  <a:gd name="T49" fmla="*/ 69 h 215"/>
                  <a:gd name="T50" fmla="*/ 22 w 51"/>
                  <a:gd name="T51" fmla="*/ 64 h 215"/>
                  <a:gd name="T52" fmla="*/ 25 w 51"/>
                  <a:gd name="T53" fmla="*/ 57 h 215"/>
                  <a:gd name="T54" fmla="*/ 29 w 51"/>
                  <a:gd name="T55" fmla="*/ 48 h 215"/>
                  <a:gd name="T56" fmla="*/ 37 w 51"/>
                  <a:gd name="T57" fmla="*/ 37 h 215"/>
                  <a:gd name="T58" fmla="*/ 34 w 51"/>
                  <a:gd name="T59" fmla="*/ 37 h 215"/>
                  <a:gd name="T60" fmla="*/ 33 w 51"/>
                  <a:gd name="T61" fmla="*/ 37 h 215"/>
                  <a:gd name="T62" fmla="*/ 32 w 51"/>
                  <a:gd name="T63" fmla="*/ 36 h 215"/>
                  <a:gd name="T64" fmla="*/ 32 w 51"/>
                  <a:gd name="T65" fmla="*/ 35 h 215"/>
                  <a:gd name="T66" fmla="*/ 36 w 51"/>
                  <a:gd name="T67" fmla="*/ 29 h 215"/>
                  <a:gd name="T68" fmla="*/ 38 w 51"/>
                  <a:gd name="T69" fmla="*/ 22 h 215"/>
                  <a:gd name="T70" fmla="*/ 38 w 51"/>
                  <a:gd name="T71" fmla="*/ 15 h 215"/>
                  <a:gd name="T72" fmla="*/ 40 w 51"/>
                  <a:gd name="T73" fmla="*/ 9 h 215"/>
                  <a:gd name="T74" fmla="*/ 40 w 51"/>
                  <a:gd name="T75" fmla="*/ 7 h 215"/>
                  <a:gd name="T76" fmla="*/ 40 w 51"/>
                  <a:gd name="T77" fmla="*/ 6 h 215"/>
                  <a:gd name="T78" fmla="*/ 39 w 51"/>
                  <a:gd name="T79" fmla="*/ 3 h 215"/>
                  <a:gd name="T80" fmla="*/ 38 w 51"/>
                  <a:gd name="T81" fmla="*/ 2 h 215"/>
                  <a:gd name="T82" fmla="*/ 29 w 51"/>
                  <a:gd name="T8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" h="215">
                    <a:moveTo>
                      <a:pt x="29" y="0"/>
                    </a:moveTo>
                    <a:lnTo>
                      <a:pt x="27" y="11"/>
                    </a:lnTo>
                    <a:lnTo>
                      <a:pt x="22" y="20"/>
                    </a:lnTo>
                    <a:lnTo>
                      <a:pt x="15" y="30"/>
                    </a:lnTo>
                    <a:lnTo>
                      <a:pt x="9" y="40"/>
                    </a:lnTo>
                    <a:lnTo>
                      <a:pt x="1" y="64"/>
                    </a:lnTo>
                    <a:lnTo>
                      <a:pt x="0" y="89"/>
                    </a:lnTo>
                    <a:lnTo>
                      <a:pt x="4" y="114"/>
                    </a:lnTo>
                    <a:lnTo>
                      <a:pt x="11" y="139"/>
                    </a:lnTo>
                    <a:lnTo>
                      <a:pt x="16" y="149"/>
                    </a:lnTo>
                    <a:lnTo>
                      <a:pt x="20" y="159"/>
                    </a:lnTo>
                    <a:lnTo>
                      <a:pt x="23" y="170"/>
                    </a:lnTo>
                    <a:lnTo>
                      <a:pt x="28" y="179"/>
                    </a:lnTo>
                    <a:lnTo>
                      <a:pt x="32" y="189"/>
                    </a:lnTo>
                    <a:lnTo>
                      <a:pt x="38" y="199"/>
                    </a:lnTo>
                    <a:lnTo>
                      <a:pt x="44" y="207"/>
                    </a:lnTo>
                    <a:lnTo>
                      <a:pt x="51" y="215"/>
                    </a:lnTo>
                    <a:lnTo>
                      <a:pt x="43" y="195"/>
                    </a:lnTo>
                    <a:lnTo>
                      <a:pt x="36" y="161"/>
                    </a:lnTo>
                    <a:lnTo>
                      <a:pt x="29" y="127"/>
                    </a:lnTo>
                    <a:lnTo>
                      <a:pt x="27" y="107"/>
                    </a:lnTo>
                    <a:lnTo>
                      <a:pt x="27" y="97"/>
                    </a:lnTo>
                    <a:lnTo>
                      <a:pt x="26" y="86"/>
                    </a:lnTo>
                    <a:lnTo>
                      <a:pt x="26" y="75"/>
                    </a:lnTo>
                    <a:lnTo>
                      <a:pt x="23" y="69"/>
                    </a:lnTo>
                    <a:lnTo>
                      <a:pt x="22" y="64"/>
                    </a:lnTo>
                    <a:lnTo>
                      <a:pt x="25" y="57"/>
                    </a:lnTo>
                    <a:lnTo>
                      <a:pt x="29" y="48"/>
                    </a:lnTo>
                    <a:lnTo>
                      <a:pt x="37" y="37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6" y="29"/>
                    </a:lnTo>
                    <a:lnTo>
                      <a:pt x="38" y="22"/>
                    </a:lnTo>
                    <a:lnTo>
                      <a:pt x="38" y="15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6" name="Freeform 632"/>
              <p:cNvSpPr>
                <a:spLocks/>
              </p:cNvSpPr>
              <p:nvPr/>
            </p:nvSpPr>
            <p:spPr bwMode="auto">
              <a:xfrm>
                <a:off x="2377" y="1412"/>
                <a:ext cx="34" cy="20"/>
              </a:xfrm>
              <a:custGeom>
                <a:avLst/>
                <a:gdLst>
                  <a:gd name="T0" fmla="*/ 101 w 101"/>
                  <a:gd name="T1" fmla="*/ 0 h 60"/>
                  <a:gd name="T2" fmla="*/ 101 w 101"/>
                  <a:gd name="T3" fmla="*/ 5 h 60"/>
                  <a:gd name="T4" fmla="*/ 98 w 101"/>
                  <a:gd name="T5" fmla="*/ 10 h 60"/>
                  <a:gd name="T6" fmla="*/ 94 w 101"/>
                  <a:gd name="T7" fmla="*/ 15 h 60"/>
                  <a:gd name="T8" fmla="*/ 91 w 101"/>
                  <a:gd name="T9" fmla="*/ 18 h 60"/>
                  <a:gd name="T10" fmla="*/ 83 w 101"/>
                  <a:gd name="T11" fmla="*/ 27 h 60"/>
                  <a:gd name="T12" fmla="*/ 75 w 101"/>
                  <a:gd name="T13" fmla="*/ 33 h 60"/>
                  <a:gd name="T14" fmla="*/ 66 w 101"/>
                  <a:gd name="T15" fmla="*/ 39 h 60"/>
                  <a:gd name="T16" fmla="*/ 57 w 101"/>
                  <a:gd name="T17" fmla="*/ 45 h 60"/>
                  <a:gd name="T18" fmla="*/ 48 w 101"/>
                  <a:gd name="T19" fmla="*/ 49 h 60"/>
                  <a:gd name="T20" fmla="*/ 38 w 101"/>
                  <a:gd name="T21" fmla="*/ 53 h 60"/>
                  <a:gd name="T22" fmla="*/ 29 w 101"/>
                  <a:gd name="T23" fmla="*/ 56 h 60"/>
                  <a:gd name="T24" fmla="*/ 19 w 101"/>
                  <a:gd name="T25" fmla="*/ 59 h 60"/>
                  <a:gd name="T26" fmla="*/ 14 w 101"/>
                  <a:gd name="T27" fmla="*/ 59 h 60"/>
                  <a:gd name="T28" fmla="*/ 9 w 101"/>
                  <a:gd name="T29" fmla="*/ 60 h 60"/>
                  <a:gd name="T30" fmla="*/ 4 w 101"/>
                  <a:gd name="T31" fmla="*/ 59 h 60"/>
                  <a:gd name="T32" fmla="*/ 0 w 101"/>
                  <a:gd name="T33" fmla="*/ 58 h 60"/>
                  <a:gd name="T34" fmla="*/ 3 w 101"/>
                  <a:gd name="T35" fmla="*/ 53 h 60"/>
                  <a:gd name="T36" fmla="*/ 8 w 101"/>
                  <a:gd name="T37" fmla="*/ 50 h 60"/>
                  <a:gd name="T38" fmla="*/ 14 w 101"/>
                  <a:gd name="T39" fmla="*/ 48 h 60"/>
                  <a:gd name="T40" fmla="*/ 19 w 101"/>
                  <a:gd name="T41" fmla="*/ 44 h 60"/>
                  <a:gd name="T42" fmla="*/ 26 w 101"/>
                  <a:gd name="T43" fmla="*/ 42 h 60"/>
                  <a:gd name="T44" fmla="*/ 33 w 101"/>
                  <a:gd name="T45" fmla="*/ 39 h 60"/>
                  <a:gd name="T46" fmla="*/ 42 w 101"/>
                  <a:gd name="T47" fmla="*/ 37 h 60"/>
                  <a:gd name="T48" fmla="*/ 49 w 101"/>
                  <a:gd name="T49" fmla="*/ 33 h 60"/>
                  <a:gd name="T50" fmla="*/ 57 w 101"/>
                  <a:gd name="T51" fmla="*/ 28 h 60"/>
                  <a:gd name="T52" fmla="*/ 64 w 101"/>
                  <a:gd name="T53" fmla="*/ 25 h 60"/>
                  <a:gd name="T54" fmla="*/ 70 w 101"/>
                  <a:gd name="T55" fmla="*/ 18 h 60"/>
                  <a:gd name="T56" fmla="*/ 76 w 101"/>
                  <a:gd name="T57" fmla="*/ 12 h 60"/>
                  <a:gd name="T58" fmla="*/ 81 w 101"/>
                  <a:gd name="T59" fmla="*/ 7 h 60"/>
                  <a:gd name="T60" fmla="*/ 87 w 101"/>
                  <a:gd name="T61" fmla="*/ 4 h 60"/>
                  <a:gd name="T62" fmla="*/ 93 w 101"/>
                  <a:gd name="T63" fmla="*/ 1 h 60"/>
                  <a:gd name="T64" fmla="*/ 101 w 101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60">
                    <a:moveTo>
                      <a:pt x="101" y="0"/>
                    </a:moveTo>
                    <a:lnTo>
                      <a:pt x="101" y="5"/>
                    </a:lnTo>
                    <a:lnTo>
                      <a:pt x="98" y="10"/>
                    </a:lnTo>
                    <a:lnTo>
                      <a:pt x="94" y="15"/>
                    </a:lnTo>
                    <a:lnTo>
                      <a:pt x="91" y="18"/>
                    </a:lnTo>
                    <a:lnTo>
                      <a:pt x="83" y="27"/>
                    </a:lnTo>
                    <a:lnTo>
                      <a:pt x="75" y="33"/>
                    </a:lnTo>
                    <a:lnTo>
                      <a:pt x="66" y="39"/>
                    </a:lnTo>
                    <a:lnTo>
                      <a:pt x="57" y="45"/>
                    </a:lnTo>
                    <a:lnTo>
                      <a:pt x="48" y="49"/>
                    </a:lnTo>
                    <a:lnTo>
                      <a:pt x="38" y="53"/>
                    </a:lnTo>
                    <a:lnTo>
                      <a:pt x="29" y="56"/>
                    </a:lnTo>
                    <a:lnTo>
                      <a:pt x="19" y="59"/>
                    </a:lnTo>
                    <a:lnTo>
                      <a:pt x="14" y="59"/>
                    </a:lnTo>
                    <a:lnTo>
                      <a:pt x="9" y="60"/>
                    </a:lnTo>
                    <a:lnTo>
                      <a:pt x="4" y="59"/>
                    </a:lnTo>
                    <a:lnTo>
                      <a:pt x="0" y="58"/>
                    </a:lnTo>
                    <a:lnTo>
                      <a:pt x="3" y="53"/>
                    </a:lnTo>
                    <a:lnTo>
                      <a:pt x="8" y="50"/>
                    </a:lnTo>
                    <a:lnTo>
                      <a:pt x="14" y="48"/>
                    </a:lnTo>
                    <a:lnTo>
                      <a:pt x="19" y="44"/>
                    </a:lnTo>
                    <a:lnTo>
                      <a:pt x="26" y="42"/>
                    </a:lnTo>
                    <a:lnTo>
                      <a:pt x="33" y="39"/>
                    </a:lnTo>
                    <a:lnTo>
                      <a:pt x="42" y="37"/>
                    </a:lnTo>
                    <a:lnTo>
                      <a:pt x="49" y="33"/>
                    </a:lnTo>
                    <a:lnTo>
                      <a:pt x="57" y="28"/>
                    </a:lnTo>
                    <a:lnTo>
                      <a:pt x="64" y="25"/>
                    </a:lnTo>
                    <a:lnTo>
                      <a:pt x="70" y="18"/>
                    </a:lnTo>
                    <a:lnTo>
                      <a:pt x="76" y="12"/>
                    </a:lnTo>
                    <a:lnTo>
                      <a:pt x="81" y="7"/>
                    </a:lnTo>
                    <a:lnTo>
                      <a:pt x="87" y="4"/>
                    </a:lnTo>
                    <a:lnTo>
                      <a:pt x="93" y="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7" name="Freeform 633"/>
              <p:cNvSpPr>
                <a:spLocks/>
              </p:cNvSpPr>
              <p:nvPr/>
            </p:nvSpPr>
            <p:spPr bwMode="auto">
              <a:xfrm>
                <a:off x="1888" y="1421"/>
                <a:ext cx="13" cy="72"/>
              </a:xfrm>
              <a:custGeom>
                <a:avLst/>
                <a:gdLst>
                  <a:gd name="T0" fmla="*/ 19 w 38"/>
                  <a:gd name="T1" fmla="*/ 119 h 216"/>
                  <a:gd name="T2" fmla="*/ 13 w 38"/>
                  <a:gd name="T3" fmla="*/ 143 h 216"/>
                  <a:gd name="T4" fmla="*/ 8 w 38"/>
                  <a:gd name="T5" fmla="*/ 167 h 216"/>
                  <a:gd name="T6" fmla="*/ 4 w 38"/>
                  <a:gd name="T7" fmla="*/ 191 h 216"/>
                  <a:gd name="T8" fmla="*/ 0 w 38"/>
                  <a:gd name="T9" fmla="*/ 216 h 216"/>
                  <a:gd name="T10" fmla="*/ 0 w 38"/>
                  <a:gd name="T11" fmla="*/ 201 h 216"/>
                  <a:gd name="T12" fmla="*/ 2 w 38"/>
                  <a:gd name="T13" fmla="*/ 186 h 216"/>
                  <a:gd name="T14" fmla="*/ 5 w 38"/>
                  <a:gd name="T15" fmla="*/ 171 h 216"/>
                  <a:gd name="T16" fmla="*/ 6 w 38"/>
                  <a:gd name="T17" fmla="*/ 157 h 216"/>
                  <a:gd name="T18" fmla="*/ 8 w 38"/>
                  <a:gd name="T19" fmla="*/ 130 h 216"/>
                  <a:gd name="T20" fmla="*/ 15 w 38"/>
                  <a:gd name="T21" fmla="*/ 104 h 216"/>
                  <a:gd name="T22" fmla="*/ 22 w 38"/>
                  <a:gd name="T23" fmla="*/ 80 h 216"/>
                  <a:gd name="T24" fmla="*/ 26 w 38"/>
                  <a:gd name="T25" fmla="*/ 53 h 216"/>
                  <a:gd name="T26" fmla="*/ 27 w 38"/>
                  <a:gd name="T27" fmla="*/ 42 h 216"/>
                  <a:gd name="T28" fmla="*/ 29 w 38"/>
                  <a:gd name="T29" fmla="*/ 31 h 216"/>
                  <a:gd name="T30" fmla="*/ 30 w 38"/>
                  <a:gd name="T31" fmla="*/ 20 h 216"/>
                  <a:gd name="T32" fmla="*/ 29 w 38"/>
                  <a:gd name="T33" fmla="*/ 8 h 216"/>
                  <a:gd name="T34" fmla="*/ 35 w 38"/>
                  <a:gd name="T35" fmla="*/ 0 h 216"/>
                  <a:gd name="T36" fmla="*/ 38 w 38"/>
                  <a:gd name="T37" fmla="*/ 31 h 216"/>
                  <a:gd name="T38" fmla="*/ 34 w 38"/>
                  <a:gd name="T39" fmla="*/ 61 h 216"/>
                  <a:gd name="T40" fmla="*/ 27 w 38"/>
                  <a:gd name="T41" fmla="*/ 90 h 216"/>
                  <a:gd name="T42" fmla="*/ 19 w 38"/>
                  <a:gd name="T43" fmla="*/ 11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216">
                    <a:moveTo>
                      <a:pt x="19" y="119"/>
                    </a:moveTo>
                    <a:lnTo>
                      <a:pt x="13" y="143"/>
                    </a:lnTo>
                    <a:lnTo>
                      <a:pt x="8" y="167"/>
                    </a:lnTo>
                    <a:lnTo>
                      <a:pt x="4" y="191"/>
                    </a:lnTo>
                    <a:lnTo>
                      <a:pt x="0" y="216"/>
                    </a:lnTo>
                    <a:lnTo>
                      <a:pt x="0" y="201"/>
                    </a:lnTo>
                    <a:lnTo>
                      <a:pt x="2" y="186"/>
                    </a:lnTo>
                    <a:lnTo>
                      <a:pt x="5" y="171"/>
                    </a:lnTo>
                    <a:lnTo>
                      <a:pt x="6" y="157"/>
                    </a:lnTo>
                    <a:lnTo>
                      <a:pt x="8" y="130"/>
                    </a:lnTo>
                    <a:lnTo>
                      <a:pt x="15" y="104"/>
                    </a:lnTo>
                    <a:lnTo>
                      <a:pt x="22" y="80"/>
                    </a:lnTo>
                    <a:lnTo>
                      <a:pt x="26" y="53"/>
                    </a:lnTo>
                    <a:lnTo>
                      <a:pt x="27" y="42"/>
                    </a:lnTo>
                    <a:lnTo>
                      <a:pt x="29" y="31"/>
                    </a:lnTo>
                    <a:lnTo>
                      <a:pt x="30" y="20"/>
                    </a:lnTo>
                    <a:lnTo>
                      <a:pt x="29" y="8"/>
                    </a:lnTo>
                    <a:lnTo>
                      <a:pt x="35" y="0"/>
                    </a:lnTo>
                    <a:lnTo>
                      <a:pt x="38" y="31"/>
                    </a:lnTo>
                    <a:lnTo>
                      <a:pt x="34" y="61"/>
                    </a:lnTo>
                    <a:lnTo>
                      <a:pt x="27" y="90"/>
                    </a:lnTo>
                    <a:lnTo>
                      <a:pt x="19" y="11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8" name="Freeform 634"/>
              <p:cNvSpPr>
                <a:spLocks/>
              </p:cNvSpPr>
              <p:nvPr/>
            </p:nvSpPr>
            <p:spPr bwMode="auto">
              <a:xfrm>
                <a:off x="2307" y="1421"/>
                <a:ext cx="52" cy="9"/>
              </a:xfrm>
              <a:custGeom>
                <a:avLst/>
                <a:gdLst>
                  <a:gd name="T0" fmla="*/ 154 w 154"/>
                  <a:gd name="T1" fmla="*/ 8 h 26"/>
                  <a:gd name="T2" fmla="*/ 151 w 154"/>
                  <a:gd name="T3" fmla="*/ 9 h 26"/>
                  <a:gd name="T4" fmla="*/ 146 w 154"/>
                  <a:gd name="T5" fmla="*/ 10 h 26"/>
                  <a:gd name="T6" fmla="*/ 141 w 154"/>
                  <a:gd name="T7" fmla="*/ 11 h 26"/>
                  <a:gd name="T8" fmla="*/ 136 w 154"/>
                  <a:gd name="T9" fmla="*/ 13 h 26"/>
                  <a:gd name="T10" fmla="*/ 131 w 154"/>
                  <a:gd name="T11" fmla="*/ 14 h 26"/>
                  <a:gd name="T12" fmla="*/ 126 w 154"/>
                  <a:gd name="T13" fmla="*/ 14 h 26"/>
                  <a:gd name="T14" fmla="*/ 120 w 154"/>
                  <a:gd name="T15" fmla="*/ 15 h 26"/>
                  <a:gd name="T16" fmla="*/ 115 w 154"/>
                  <a:gd name="T17" fmla="*/ 15 h 26"/>
                  <a:gd name="T18" fmla="*/ 102 w 154"/>
                  <a:gd name="T19" fmla="*/ 16 h 26"/>
                  <a:gd name="T20" fmla="*/ 87 w 154"/>
                  <a:gd name="T21" fmla="*/ 18 h 26"/>
                  <a:gd name="T22" fmla="*/ 74 w 154"/>
                  <a:gd name="T23" fmla="*/ 20 h 26"/>
                  <a:gd name="T24" fmla="*/ 60 w 154"/>
                  <a:gd name="T25" fmla="*/ 22 h 26"/>
                  <a:gd name="T26" fmla="*/ 47 w 154"/>
                  <a:gd name="T27" fmla="*/ 25 h 26"/>
                  <a:gd name="T28" fmla="*/ 32 w 154"/>
                  <a:gd name="T29" fmla="*/ 26 h 26"/>
                  <a:gd name="T30" fmla="*/ 17 w 154"/>
                  <a:gd name="T31" fmla="*/ 26 h 26"/>
                  <a:gd name="T32" fmla="*/ 3 w 154"/>
                  <a:gd name="T33" fmla="*/ 25 h 26"/>
                  <a:gd name="T34" fmla="*/ 0 w 154"/>
                  <a:gd name="T35" fmla="*/ 24 h 26"/>
                  <a:gd name="T36" fmla="*/ 8 w 154"/>
                  <a:gd name="T37" fmla="*/ 18 h 26"/>
                  <a:gd name="T38" fmla="*/ 16 w 154"/>
                  <a:gd name="T39" fmla="*/ 13 h 26"/>
                  <a:gd name="T40" fmla="*/ 26 w 154"/>
                  <a:gd name="T41" fmla="*/ 9 h 26"/>
                  <a:gd name="T42" fmla="*/ 36 w 154"/>
                  <a:gd name="T43" fmla="*/ 7 h 26"/>
                  <a:gd name="T44" fmla="*/ 45 w 154"/>
                  <a:gd name="T45" fmla="*/ 5 h 26"/>
                  <a:gd name="T46" fmla="*/ 55 w 154"/>
                  <a:gd name="T47" fmla="*/ 4 h 26"/>
                  <a:gd name="T48" fmla="*/ 65 w 154"/>
                  <a:gd name="T49" fmla="*/ 3 h 26"/>
                  <a:gd name="T50" fmla="*/ 75 w 154"/>
                  <a:gd name="T51" fmla="*/ 2 h 26"/>
                  <a:gd name="T52" fmla="*/ 85 w 154"/>
                  <a:gd name="T53" fmla="*/ 2 h 26"/>
                  <a:gd name="T54" fmla="*/ 94 w 154"/>
                  <a:gd name="T55" fmla="*/ 0 h 26"/>
                  <a:gd name="T56" fmla="*/ 104 w 154"/>
                  <a:gd name="T57" fmla="*/ 0 h 26"/>
                  <a:gd name="T58" fmla="*/ 115 w 154"/>
                  <a:gd name="T59" fmla="*/ 0 h 26"/>
                  <a:gd name="T60" fmla="*/ 125 w 154"/>
                  <a:gd name="T61" fmla="*/ 2 h 26"/>
                  <a:gd name="T62" fmla="*/ 135 w 154"/>
                  <a:gd name="T63" fmla="*/ 3 h 26"/>
                  <a:gd name="T64" fmla="*/ 144 w 154"/>
                  <a:gd name="T65" fmla="*/ 4 h 26"/>
                  <a:gd name="T66" fmla="*/ 153 w 154"/>
                  <a:gd name="T67" fmla="*/ 7 h 26"/>
                  <a:gd name="T68" fmla="*/ 154 w 154"/>
                  <a:gd name="T6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26">
                    <a:moveTo>
                      <a:pt x="154" y="8"/>
                    </a:moveTo>
                    <a:lnTo>
                      <a:pt x="151" y="9"/>
                    </a:lnTo>
                    <a:lnTo>
                      <a:pt x="146" y="10"/>
                    </a:lnTo>
                    <a:lnTo>
                      <a:pt x="141" y="11"/>
                    </a:lnTo>
                    <a:lnTo>
                      <a:pt x="136" y="13"/>
                    </a:lnTo>
                    <a:lnTo>
                      <a:pt x="131" y="14"/>
                    </a:lnTo>
                    <a:lnTo>
                      <a:pt x="126" y="14"/>
                    </a:lnTo>
                    <a:lnTo>
                      <a:pt x="120" y="15"/>
                    </a:lnTo>
                    <a:lnTo>
                      <a:pt x="115" y="15"/>
                    </a:lnTo>
                    <a:lnTo>
                      <a:pt x="102" y="16"/>
                    </a:lnTo>
                    <a:lnTo>
                      <a:pt x="87" y="18"/>
                    </a:lnTo>
                    <a:lnTo>
                      <a:pt x="74" y="20"/>
                    </a:lnTo>
                    <a:lnTo>
                      <a:pt x="60" y="22"/>
                    </a:lnTo>
                    <a:lnTo>
                      <a:pt x="47" y="25"/>
                    </a:lnTo>
                    <a:lnTo>
                      <a:pt x="32" y="26"/>
                    </a:lnTo>
                    <a:lnTo>
                      <a:pt x="17" y="26"/>
                    </a:lnTo>
                    <a:lnTo>
                      <a:pt x="3" y="25"/>
                    </a:lnTo>
                    <a:lnTo>
                      <a:pt x="0" y="24"/>
                    </a:lnTo>
                    <a:lnTo>
                      <a:pt x="8" y="18"/>
                    </a:lnTo>
                    <a:lnTo>
                      <a:pt x="16" y="13"/>
                    </a:lnTo>
                    <a:lnTo>
                      <a:pt x="26" y="9"/>
                    </a:lnTo>
                    <a:lnTo>
                      <a:pt x="36" y="7"/>
                    </a:lnTo>
                    <a:lnTo>
                      <a:pt x="45" y="5"/>
                    </a:lnTo>
                    <a:lnTo>
                      <a:pt x="55" y="4"/>
                    </a:lnTo>
                    <a:lnTo>
                      <a:pt x="65" y="3"/>
                    </a:lnTo>
                    <a:lnTo>
                      <a:pt x="75" y="2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5" y="2"/>
                    </a:lnTo>
                    <a:lnTo>
                      <a:pt x="135" y="3"/>
                    </a:lnTo>
                    <a:lnTo>
                      <a:pt x="144" y="4"/>
                    </a:lnTo>
                    <a:lnTo>
                      <a:pt x="153" y="7"/>
                    </a:lnTo>
                    <a:lnTo>
                      <a:pt x="15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9" name="Freeform 635"/>
              <p:cNvSpPr>
                <a:spLocks/>
              </p:cNvSpPr>
              <p:nvPr/>
            </p:nvSpPr>
            <p:spPr bwMode="auto">
              <a:xfrm>
                <a:off x="1952" y="1428"/>
                <a:ext cx="26" cy="26"/>
              </a:xfrm>
              <a:custGeom>
                <a:avLst/>
                <a:gdLst>
                  <a:gd name="T0" fmla="*/ 76 w 76"/>
                  <a:gd name="T1" fmla="*/ 4 h 78"/>
                  <a:gd name="T2" fmla="*/ 66 w 76"/>
                  <a:gd name="T3" fmla="*/ 12 h 78"/>
                  <a:gd name="T4" fmla="*/ 57 w 76"/>
                  <a:gd name="T5" fmla="*/ 21 h 78"/>
                  <a:gd name="T6" fmla="*/ 50 w 76"/>
                  <a:gd name="T7" fmla="*/ 31 h 78"/>
                  <a:gd name="T8" fmla="*/ 41 w 76"/>
                  <a:gd name="T9" fmla="*/ 40 h 78"/>
                  <a:gd name="T10" fmla="*/ 33 w 76"/>
                  <a:gd name="T11" fmla="*/ 50 h 78"/>
                  <a:gd name="T12" fmla="*/ 24 w 76"/>
                  <a:gd name="T13" fmla="*/ 59 h 78"/>
                  <a:gd name="T14" fmla="*/ 16 w 76"/>
                  <a:gd name="T15" fmla="*/ 69 h 78"/>
                  <a:gd name="T16" fmla="*/ 6 w 76"/>
                  <a:gd name="T17" fmla="*/ 76 h 78"/>
                  <a:gd name="T18" fmla="*/ 5 w 76"/>
                  <a:gd name="T19" fmla="*/ 77 h 78"/>
                  <a:gd name="T20" fmla="*/ 3 w 76"/>
                  <a:gd name="T21" fmla="*/ 78 h 78"/>
                  <a:gd name="T22" fmla="*/ 1 w 76"/>
                  <a:gd name="T23" fmla="*/ 78 h 78"/>
                  <a:gd name="T24" fmla="*/ 0 w 76"/>
                  <a:gd name="T25" fmla="*/ 78 h 78"/>
                  <a:gd name="T26" fmla="*/ 5 w 76"/>
                  <a:gd name="T27" fmla="*/ 67 h 78"/>
                  <a:gd name="T28" fmla="*/ 11 w 76"/>
                  <a:gd name="T29" fmla="*/ 56 h 78"/>
                  <a:gd name="T30" fmla="*/ 17 w 76"/>
                  <a:gd name="T31" fmla="*/ 47 h 78"/>
                  <a:gd name="T32" fmla="*/ 25 w 76"/>
                  <a:gd name="T33" fmla="*/ 37 h 78"/>
                  <a:gd name="T34" fmla="*/ 33 w 76"/>
                  <a:gd name="T35" fmla="*/ 27 h 78"/>
                  <a:gd name="T36" fmla="*/ 41 w 76"/>
                  <a:gd name="T37" fmla="*/ 18 h 78"/>
                  <a:gd name="T38" fmla="*/ 51 w 76"/>
                  <a:gd name="T39" fmla="*/ 10 h 78"/>
                  <a:gd name="T40" fmla="*/ 61 w 76"/>
                  <a:gd name="T41" fmla="*/ 2 h 78"/>
                  <a:gd name="T42" fmla="*/ 65 w 76"/>
                  <a:gd name="T43" fmla="*/ 1 h 78"/>
                  <a:gd name="T44" fmla="*/ 68 w 76"/>
                  <a:gd name="T45" fmla="*/ 0 h 78"/>
                  <a:gd name="T46" fmla="*/ 72 w 76"/>
                  <a:gd name="T47" fmla="*/ 0 h 78"/>
                  <a:gd name="T48" fmla="*/ 76 w 76"/>
                  <a:gd name="T4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78">
                    <a:moveTo>
                      <a:pt x="76" y="4"/>
                    </a:moveTo>
                    <a:lnTo>
                      <a:pt x="66" y="12"/>
                    </a:lnTo>
                    <a:lnTo>
                      <a:pt x="57" y="21"/>
                    </a:lnTo>
                    <a:lnTo>
                      <a:pt x="50" y="31"/>
                    </a:lnTo>
                    <a:lnTo>
                      <a:pt x="41" y="40"/>
                    </a:lnTo>
                    <a:lnTo>
                      <a:pt x="33" y="50"/>
                    </a:lnTo>
                    <a:lnTo>
                      <a:pt x="24" y="59"/>
                    </a:lnTo>
                    <a:lnTo>
                      <a:pt x="16" y="69"/>
                    </a:lnTo>
                    <a:lnTo>
                      <a:pt x="6" y="76"/>
                    </a:lnTo>
                    <a:lnTo>
                      <a:pt x="5" y="77"/>
                    </a:lnTo>
                    <a:lnTo>
                      <a:pt x="3" y="78"/>
                    </a:lnTo>
                    <a:lnTo>
                      <a:pt x="1" y="78"/>
                    </a:lnTo>
                    <a:lnTo>
                      <a:pt x="0" y="78"/>
                    </a:lnTo>
                    <a:lnTo>
                      <a:pt x="5" y="67"/>
                    </a:lnTo>
                    <a:lnTo>
                      <a:pt x="11" y="56"/>
                    </a:lnTo>
                    <a:lnTo>
                      <a:pt x="17" y="47"/>
                    </a:lnTo>
                    <a:lnTo>
                      <a:pt x="25" y="37"/>
                    </a:lnTo>
                    <a:lnTo>
                      <a:pt x="33" y="27"/>
                    </a:lnTo>
                    <a:lnTo>
                      <a:pt x="41" y="18"/>
                    </a:lnTo>
                    <a:lnTo>
                      <a:pt x="51" y="10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0" name="Freeform 636"/>
              <p:cNvSpPr>
                <a:spLocks/>
              </p:cNvSpPr>
              <p:nvPr/>
            </p:nvSpPr>
            <p:spPr bwMode="auto">
              <a:xfrm>
                <a:off x="2197" y="1443"/>
                <a:ext cx="29" cy="146"/>
              </a:xfrm>
              <a:custGeom>
                <a:avLst/>
                <a:gdLst>
                  <a:gd name="T0" fmla="*/ 70 w 87"/>
                  <a:gd name="T1" fmla="*/ 276 h 440"/>
                  <a:gd name="T2" fmla="*/ 77 w 87"/>
                  <a:gd name="T3" fmla="*/ 313 h 440"/>
                  <a:gd name="T4" fmla="*/ 87 w 87"/>
                  <a:gd name="T5" fmla="*/ 349 h 440"/>
                  <a:gd name="T6" fmla="*/ 83 w 87"/>
                  <a:gd name="T7" fmla="*/ 385 h 440"/>
                  <a:gd name="T8" fmla="*/ 76 w 87"/>
                  <a:gd name="T9" fmla="*/ 413 h 440"/>
                  <a:gd name="T10" fmla="*/ 68 w 87"/>
                  <a:gd name="T11" fmla="*/ 432 h 440"/>
                  <a:gd name="T12" fmla="*/ 70 w 87"/>
                  <a:gd name="T13" fmla="*/ 418 h 440"/>
                  <a:gd name="T14" fmla="*/ 82 w 87"/>
                  <a:gd name="T15" fmla="*/ 371 h 440"/>
                  <a:gd name="T16" fmla="*/ 75 w 87"/>
                  <a:gd name="T17" fmla="*/ 334 h 440"/>
                  <a:gd name="T18" fmla="*/ 68 w 87"/>
                  <a:gd name="T19" fmla="*/ 311 h 440"/>
                  <a:gd name="T20" fmla="*/ 60 w 87"/>
                  <a:gd name="T21" fmla="*/ 298 h 440"/>
                  <a:gd name="T22" fmla="*/ 54 w 87"/>
                  <a:gd name="T23" fmla="*/ 297 h 440"/>
                  <a:gd name="T24" fmla="*/ 53 w 87"/>
                  <a:gd name="T25" fmla="*/ 290 h 440"/>
                  <a:gd name="T26" fmla="*/ 55 w 87"/>
                  <a:gd name="T27" fmla="*/ 276 h 440"/>
                  <a:gd name="T28" fmla="*/ 52 w 87"/>
                  <a:gd name="T29" fmla="*/ 267 h 440"/>
                  <a:gd name="T30" fmla="*/ 47 w 87"/>
                  <a:gd name="T31" fmla="*/ 263 h 440"/>
                  <a:gd name="T32" fmla="*/ 44 w 87"/>
                  <a:gd name="T33" fmla="*/ 253 h 440"/>
                  <a:gd name="T34" fmla="*/ 49 w 87"/>
                  <a:gd name="T35" fmla="*/ 235 h 440"/>
                  <a:gd name="T36" fmla="*/ 52 w 87"/>
                  <a:gd name="T37" fmla="*/ 224 h 440"/>
                  <a:gd name="T38" fmla="*/ 50 w 87"/>
                  <a:gd name="T39" fmla="*/ 220 h 440"/>
                  <a:gd name="T40" fmla="*/ 46 w 87"/>
                  <a:gd name="T41" fmla="*/ 219 h 440"/>
                  <a:gd name="T42" fmla="*/ 41 w 87"/>
                  <a:gd name="T43" fmla="*/ 223 h 440"/>
                  <a:gd name="T44" fmla="*/ 41 w 87"/>
                  <a:gd name="T45" fmla="*/ 212 h 440"/>
                  <a:gd name="T46" fmla="*/ 50 w 87"/>
                  <a:gd name="T47" fmla="*/ 191 h 440"/>
                  <a:gd name="T48" fmla="*/ 47 w 87"/>
                  <a:gd name="T49" fmla="*/ 177 h 440"/>
                  <a:gd name="T50" fmla="*/ 41 w 87"/>
                  <a:gd name="T51" fmla="*/ 181 h 440"/>
                  <a:gd name="T52" fmla="*/ 37 w 87"/>
                  <a:gd name="T53" fmla="*/ 188 h 440"/>
                  <a:gd name="T54" fmla="*/ 42 w 87"/>
                  <a:gd name="T55" fmla="*/ 166 h 440"/>
                  <a:gd name="T56" fmla="*/ 47 w 87"/>
                  <a:gd name="T57" fmla="*/ 143 h 440"/>
                  <a:gd name="T58" fmla="*/ 43 w 87"/>
                  <a:gd name="T59" fmla="*/ 141 h 440"/>
                  <a:gd name="T60" fmla="*/ 39 w 87"/>
                  <a:gd name="T61" fmla="*/ 142 h 440"/>
                  <a:gd name="T62" fmla="*/ 39 w 87"/>
                  <a:gd name="T63" fmla="*/ 127 h 440"/>
                  <a:gd name="T64" fmla="*/ 42 w 87"/>
                  <a:gd name="T65" fmla="*/ 84 h 440"/>
                  <a:gd name="T66" fmla="*/ 38 w 87"/>
                  <a:gd name="T67" fmla="*/ 62 h 440"/>
                  <a:gd name="T68" fmla="*/ 36 w 87"/>
                  <a:gd name="T69" fmla="*/ 61 h 440"/>
                  <a:gd name="T70" fmla="*/ 32 w 87"/>
                  <a:gd name="T71" fmla="*/ 71 h 440"/>
                  <a:gd name="T72" fmla="*/ 30 w 87"/>
                  <a:gd name="T73" fmla="*/ 91 h 440"/>
                  <a:gd name="T74" fmla="*/ 27 w 87"/>
                  <a:gd name="T75" fmla="*/ 80 h 440"/>
                  <a:gd name="T76" fmla="*/ 22 w 87"/>
                  <a:gd name="T77" fmla="*/ 39 h 440"/>
                  <a:gd name="T78" fmla="*/ 17 w 87"/>
                  <a:gd name="T79" fmla="*/ 17 h 440"/>
                  <a:gd name="T80" fmla="*/ 15 w 87"/>
                  <a:gd name="T81" fmla="*/ 17 h 440"/>
                  <a:gd name="T82" fmla="*/ 9 w 87"/>
                  <a:gd name="T83" fmla="*/ 25 h 440"/>
                  <a:gd name="T84" fmla="*/ 6 w 87"/>
                  <a:gd name="T85" fmla="*/ 69 h 440"/>
                  <a:gd name="T86" fmla="*/ 10 w 87"/>
                  <a:gd name="T87" fmla="*/ 113 h 440"/>
                  <a:gd name="T88" fmla="*/ 10 w 87"/>
                  <a:gd name="T89" fmla="*/ 148 h 440"/>
                  <a:gd name="T90" fmla="*/ 10 w 87"/>
                  <a:gd name="T91" fmla="*/ 210 h 440"/>
                  <a:gd name="T92" fmla="*/ 2 w 87"/>
                  <a:gd name="T93" fmla="*/ 202 h 440"/>
                  <a:gd name="T94" fmla="*/ 2 w 87"/>
                  <a:gd name="T95" fmla="*/ 116 h 440"/>
                  <a:gd name="T96" fmla="*/ 4 w 87"/>
                  <a:gd name="T97" fmla="*/ 58 h 440"/>
                  <a:gd name="T98" fmla="*/ 8 w 87"/>
                  <a:gd name="T99" fmla="*/ 26 h 440"/>
                  <a:gd name="T100" fmla="*/ 13 w 87"/>
                  <a:gd name="T101" fmla="*/ 7 h 440"/>
                  <a:gd name="T102" fmla="*/ 19 w 87"/>
                  <a:gd name="T103" fmla="*/ 4 h 440"/>
                  <a:gd name="T104" fmla="*/ 36 w 87"/>
                  <a:gd name="T105" fmla="*/ 28 h 440"/>
                  <a:gd name="T106" fmla="*/ 50 w 87"/>
                  <a:gd name="T107" fmla="*/ 92 h 440"/>
                  <a:gd name="T108" fmla="*/ 54 w 87"/>
                  <a:gd name="T109" fmla="*/ 158 h 440"/>
                  <a:gd name="T110" fmla="*/ 59 w 87"/>
                  <a:gd name="T111" fmla="*/ 22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7" h="440">
                    <a:moveTo>
                      <a:pt x="65" y="258"/>
                    </a:moveTo>
                    <a:lnTo>
                      <a:pt x="70" y="276"/>
                    </a:lnTo>
                    <a:lnTo>
                      <a:pt x="74" y="295"/>
                    </a:lnTo>
                    <a:lnTo>
                      <a:pt x="77" y="313"/>
                    </a:lnTo>
                    <a:lnTo>
                      <a:pt x="81" y="332"/>
                    </a:lnTo>
                    <a:lnTo>
                      <a:pt x="87" y="349"/>
                    </a:lnTo>
                    <a:lnTo>
                      <a:pt x="86" y="367"/>
                    </a:lnTo>
                    <a:lnTo>
                      <a:pt x="83" y="385"/>
                    </a:lnTo>
                    <a:lnTo>
                      <a:pt x="80" y="404"/>
                    </a:lnTo>
                    <a:lnTo>
                      <a:pt x="76" y="413"/>
                    </a:lnTo>
                    <a:lnTo>
                      <a:pt x="72" y="423"/>
                    </a:lnTo>
                    <a:lnTo>
                      <a:pt x="68" y="432"/>
                    </a:lnTo>
                    <a:lnTo>
                      <a:pt x="63" y="440"/>
                    </a:lnTo>
                    <a:lnTo>
                      <a:pt x="70" y="418"/>
                    </a:lnTo>
                    <a:lnTo>
                      <a:pt x="79" y="395"/>
                    </a:lnTo>
                    <a:lnTo>
                      <a:pt x="82" y="371"/>
                    </a:lnTo>
                    <a:lnTo>
                      <a:pt x="79" y="346"/>
                    </a:lnTo>
                    <a:lnTo>
                      <a:pt x="75" y="334"/>
                    </a:lnTo>
                    <a:lnTo>
                      <a:pt x="71" y="323"/>
                    </a:lnTo>
                    <a:lnTo>
                      <a:pt x="68" y="311"/>
                    </a:lnTo>
                    <a:lnTo>
                      <a:pt x="63" y="300"/>
                    </a:lnTo>
                    <a:lnTo>
                      <a:pt x="60" y="298"/>
                    </a:lnTo>
                    <a:lnTo>
                      <a:pt x="57" y="297"/>
                    </a:lnTo>
                    <a:lnTo>
                      <a:pt x="54" y="297"/>
                    </a:lnTo>
                    <a:lnTo>
                      <a:pt x="50" y="297"/>
                    </a:lnTo>
                    <a:lnTo>
                      <a:pt x="53" y="290"/>
                    </a:lnTo>
                    <a:lnTo>
                      <a:pt x="54" y="283"/>
                    </a:lnTo>
                    <a:lnTo>
                      <a:pt x="55" y="276"/>
                    </a:lnTo>
                    <a:lnTo>
                      <a:pt x="54" y="269"/>
                    </a:lnTo>
                    <a:lnTo>
                      <a:pt x="52" y="267"/>
                    </a:lnTo>
                    <a:lnTo>
                      <a:pt x="49" y="264"/>
                    </a:lnTo>
                    <a:lnTo>
                      <a:pt x="47" y="263"/>
                    </a:lnTo>
                    <a:lnTo>
                      <a:pt x="43" y="263"/>
                    </a:lnTo>
                    <a:lnTo>
                      <a:pt x="44" y="253"/>
                    </a:lnTo>
                    <a:lnTo>
                      <a:pt x="47" y="245"/>
                    </a:lnTo>
                    <a:lnTo>
                      <a:pt x="49" y="235"/>
                    </a:lnTo>
                    <a:lnTo>
                      <a:pt x="52" y="226"/>
                    </a:lnTo>
                    <a:lnTo>
                      <a:pt x="52" y="224"/>
                    </a:lnTo>
                    <a:lnTo>
                      <a:pt x="52" y="221"/>
                    </a:lnTo>
                    <a:lnTo>
                      <a:pt x="50" y="220"/>
                    </a:lnTo>
                    <a:lnTo>
                      <a:pt x="48" y="219"/>
                    </a:lnTo>
                    <a:lnTo>
                      <a:pt x="46" y="219"/>
                    </a:lnTo>
                    <a:lnTo>
                      <a:pt x="43" y="220"/>
                    </a:lnTo>
                    <a:lnTo>
                      <a:pt x="41" y="223"/>
                    </a:lnTo>
                    <a:lnTo>
                      <a:pt x="38" y="223"/>
                    </a:lnTo>
                    <a:lnTo>
                      <a:pt x="41" y="212"/>
                    </a:lnTo>
                    <a:lnTo>
                      <a:pt x="47" y="202"/>
                    </a:lnTo>
                    <a:lnTo>
                      <a:pt x="50" y="191"/>
                    </a:lnTo>
                    <a:lnTo>
                      <a:pt x="50" y="179"/>
                    </a:lnTo>
                    <a:lnTo>
                      <a:pt x="47" y="177"/>
                    </a:lnTo>
                    <a:lnTo>
                      <a:pt x="43" y="177"/>
                    </a:lnTo>
                    <a:lnTo>
                      <a:pt x="41" y="181"/>
                    </a:lnTo>
                    <a:lnTo>
                      <a:pt x="39" y="185"/>
                    </a:lnTo>
                    <a:lnTo>
                      <a:pt x="37" y="188"/>
                    </a:lnTo>
                    <a:lnTo>
                      <a:pt x="38" y="177"/>
                    </a:lnTo>
                    <a:lnTo>
                      <a:pt x="42" y="166"/>
                    </a:lnTo>
                    <a:lnTo>
                      <a:pt x="46" y="155"/>
                    </a:lnTo>
                    <a:lnTo>
                      <a:pt x="47" y="143"/>
                    </a:lnTo>
                    <a:lnTo>
                      <a:pt x="46" y="142"/>
                    </a:lnTo>
                    <a:lnTo>
                      <a:pt x="43" y="141"/>
                    </a:lnTo>
                    <a:lnTo>
                      <a:pt x="42" y="141"/>
                    </a:lnTo>
                    <a:lnTo>
                      <a:pt x="39" y="142"/>
                    </a:lnTo>
                    <a:lnTo>
                      <a:pt x="36" y="148"/>
                    </a:lnTo>
                    <a:lnTo>
                      <a:pt x="39" y="127"/>
                    </a:lnTo>
                    <a:lnTo>
                      <a:pt x="42" y="105"/>
                    </a:lnTo>
                    <a:lnTo>
                      <a:pt x="42" y="84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5" y="61"/>
                    </a:lnTo>
                    <a:lnTo>
                      <a:pt x="32" y="71"/>
                    </a:lnTo>
                    <a:lnTo>
                      <a:pt x="31" y="81"/>
                    </a:lnTo>
                    <a:lnTo>
                      <a:pt x="30" y="91"/>
                    </a:lnTo>
                    <a:lnTo>
                      <a:pt x="28" y="100"/>
                    </a:lnTo>
                    <a:lnTo>
                      <a:pt x="27" y="80"/>
                    </a:lnTo>
                    <a:lnTo>
                      <a:pt x="26" y="59"/>
                    </a:lnTo>
                    <a:lnTo>
                      <a:pt x="22" y="39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9" y="25"/>
                    </a:lnTo>
                    <a:lnTo>
                      <a:pt x="8" y="47"/>
                    </a:lnTo>
                    <a:lnTo>
                      <a:pt x="6" y="69"/>
                    </a:lnTo>
                    <a:lnTo>
                      <a:pt x="6" y="91"/>
                    </a:lnTo>
                    <a:lnTo>
                      <a:pt x="10" y="113"/>
                    </a:lnTo>
                    <a:lnTo>
                      <a:pt x="13" y="117"/>
                    </a:lnTo>
                    <a:lnTo>
                      <a:pt x="10" y="148"/>
                    </a:lnTo>
                    <a:lnTo>
                      <a:pt x="9" y="179"/>
                    </a:lnTo>
                    <a:lnTo>
                      <a:pt x="10" y="210"/>
                    </a:lnTo>
                    <a:lnTo>
                      <a:pt x="11" y="241"/>
                    </a:lnTo>
                    <a:lnTo>
                      <a:pt x="2" y="202"/>
                    </a:lnTo>
                    <a:lnTo>
                      <a:pt x="0" y="159"/>
                    </a:lnTo>
                    <a:lnTo>
                      <a:pt x="2" y="116"/>
                    </a:lnTo>
                    <a:lnTo>
                      <a:pt x="2" y="73"/>
                    </a:lnTo>
                    <a:lnTo>
                      <a:pt x="4" y="58"/>
                    </a:lnTo>
                    <a:lnTo>
                      <a:pt x="5" y="42"/>
                    </a:lnTo>
                    <a:lnTo>
                      <a:pt x="8" y="26"/>
                    </a:lnTo>
                    <a:lnTo>
                      <a:pt x="9" y="10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1" y="0"/>
                    </a:lnTo>
                    <a:lnTo>
                      <a:pt x="36" y="28"/>
                    </a:lnTo>
                    <a:lnTo>
                      <a:pt x="44" y="59"/>
                    </a:lnTo>
                    <a:lnTo>
                      <a:pt x="50" y="92"/>
                    </a:lnTo>
                    <a:lnTo>
                      <a:pt x="53" y="125"/>
                    </a:lnTo>
                    <a:lnTo>
                      <a:pt x="54" y="158"/>
                    </a:lnTo>
                    <a:lnTo>
                      <a:pt x="57" y="192"/>
                    </a:lnTo>
                    <a:lnTo>
                      <a:pt x="59" y="225"/>
                    </a:lnTo>
                    <a:lnTo>
                      <a:pt x="65" y="25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1" name="Freeform 637"/>
              <p:cNvSpPr>
                <a:spLocks/>
              </p:cNvSpPr>
              <p:nvPr/>
            </p:nvSpPr>
            <p:spPr bwMode="auto">
              <a:xfrm>
                <a:off x="2406" y="1443"/>
                <a:ext cx="20" cy="22"/>
              </a:xfrm>
              <a:custGeom>
                <a:avLst/>
                <a:gdLst>
                  <a:gd name="T0" fmla="*/ 60 w 60"/>
                  <a:gd name="T1" fmla="*/ 1 h 67"/>
                  <a:gd name="T2" fmla="*/ 58 w 60"/>
                  <a:gd name="T3" fmla="*/ 10 h 67"/>
                  <a:gd name="T4" fmla="*/ 54 w 60"/>
                  <a:gd name="T5" fmla="*/ 17 h 67"/>
                  <a:gd name="T6" fmla="*/ 49 w 60"/>
                  <a:gd name="T7" fmla="*/ 25 h 67"/>
                  <a:gd name="T8" fmla="*/ 45 w 60"/>
                  <a:gd name="T9" fmla="*/ 33 h 67"/>
                  <a:gd name="T10" fmla="*/ 38 w 60"/>
                  <a:gd name="T11" fmla="*/ 43 h 67"/>
                  <a:gd name="T12" fmla="*/ 31 w 60"/>
                  <a:gd name="T13" fmla="*/ 51 h 67"/>
                  <a:gd name="T14" fmla="*/ 22 w 60"/>
                  <a:gd name="T15" fmla="*/ 60 h 67"/>
                  <a:gd name="T16" fmla="*/ 12 w 60"/>
                  <a:gd name="T17" fmla="*/ 67 h 67"/>
                  <a:gd name="T18" fmla="*/ 9 w 60"/>
                  <a:gd name="T19" fmla="*/ 67 h 67"/>
                  <a:gd name="T20" fmla="*/ 5 w 60"/>
                  <a:gd name="T21" fmla="*/ 67 h 67"/>
                  <a:gd name="T22" fmla="*/ 1 w 60"/>
                  <a:gd name="T23" fmla="*/ 67 h 67"/>
                  <a:gd name="T24" fmla="*/ 0 w 60"/>
                  <a:gd name="T25" fmla="*/ 65 h 67"/>
                  <a:gd name="T26" fmla="*/ 0 w 60"/>
                  <a:gd name="T27" fmla="*/ 60 h 67"/>
                  <a:gd name="T28" fmla="*/ 7 w 60"/>
                  <a:gd name="T29" fmla="*/ 53 h 67"/>
                  <a:gd name="T30" fmla="*/ 15 w 60"/>
                  <a:gd name="T31" fmla="*/ 44 h 67"/>
                  <a:gd name="T32" fmla="*/ 22 w 60"/>
                  <a:gd name="T33" fmla="*/ 37 h 67"/>
                  <a:gd name="T34" fmla="*/ 29 w 60"/>
                  <a:gd name="T35" fmla="*/ 28 h 67"/>
                  <a:gd name="T36" fmla="*/ 36 w 60"/>
                  <a:gd name="T37" fmla="*/ 21 h 67"/>
                  <a:gd name="T38" fmla="*/ 43 w 60"/>
                  <a:gd name="T39" fmla="*/ 14 h 67"/>
                  <a:gd name="T40" fmla="*/ 50 w 60"/>
                  <a:gd name="T41" fmla="*/ 6 h 67"/>
                  <a:gd name="T42" fmla="*/ 58 w 60"/>
                  <a:gd name="T43" fmla="*/ 0 h 67"/>
                  <a:gd name="T44" fmla="*/ 60 w 60"/>
                  <a:gd name="T45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67">
                    <a:moveTo>
                      <a:pt x="60" y="1"/>
                    </a:moveTo>
                    <a:lnTo>
                      <a:pt x="58" y="10"/>
                    </a:lnTo>
                    <a:lnTo>
                      <a:pt x="54" y="17"/>
                    </a:lnTo>
                    <a:lnTo>
                      <a:pt x="49" y="25"/>
                    </a:lnTo>
                    <a:lnTo>
                      <a:pt x="45" y="33"/>
                    </a:lnTo>
                    <a:lnTo>
                      <a:pt x="38" y="43"/>
                    </a:lnTo>
                    <a:lnTo>
                      <a:pt x="31" y="51"/>
                    </a:lnTo>
                    <a:lnTo>
                      <a:pt x="22" y="60"/>
                    </a:lnTo>
                    <a:lnTo>
                      <a:pt x="12" y="67"/>
                    </a:lnTo>
                    <a:lnTo>
                      <a:pt x="9" y="67"/>
                    </a:lnTo>
                    <a:lnTo>
                      <a:pt x="5" y="67"/>
                    </a:lnTo>
                    <a:lnTo>
                      <a:pt x="1" y="67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7" y="53"/>
                    </a:lnTo>
                    <a:lnTo>
                      <a:pt x="15" y="44"/>
                    </a:lnTo>
                    <a:lnTo>
                      <a:pt x="22" y="37"/>
                    </a:lnTo>
                    <a:lnTo>
                      <a:pt x="29" y="28"/>
                    </a:lnTo>
                    <a:lnTo>
                      <a:pt x="36" y="21"/>
                    </a:lnTo>
                    <a:lnTo>
                      <a:pt x="43" y="14"/>
                    </a:lnTo>
                    <a:lnTo>
                      <a:pt x="50" y="6"/>
                    </a:lnTo>
                    <a:lnTo>
                      <a:pt x="58" y="0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2" name="Freeform 638"/>
              <p:cNvSpPr>
                <a:spLocks/>
              </p:cNvSpPr>
              <p:nvPr/>
            </p:nvSpPr>
            <p:spPr bwMode="auto">
              <a:xfrm>
                <a:off x="2355" y="1446"/>
                <a:ext cx="46" cy="121"/>
              </a:xfrm>
              <a:custGeom>
                <a:avLst/>
                <a:gdLst>
                  <a:gd name="T0" fmla="*/ 45 w 138"/>
                  <a:gd name="T1" fmla="*/ 5 h 364"/>
                  <a:gd name="T2" fmla="*/ 77 w 138"/>
                  <a:gd name="T3" fmla="*/ 14 h 364"/>
                  <a:gd name="T4" fmla="*/ 78 w 138"/>
                  <a:gd name="T5" fmla="*/ 24 h 364"/>
                  <a:gd name="T6" fmla="*/ 82 w 138"/>
                  <a:gd name="T7" fmla="*/ 33 h 364"/>
                  <a:gd name="T8" fmla="*/ 87 w 138"/>
                  <a:gd name="T9" fmla="*/ 41 h 364"/>
                  <a:gd name="T10" fmla="*/ 92 w 138"/>
                  <a:gd name="T11" fmla="*/ 50 h 364"/>
                  <a:gd name="T12" fmla="*/ 98 w 138"/>
                  <a:gd name="T13" fmla="*/ 57 h 364"/>
                  <a:gd name="T14" fmla="*/ 105 w 138"/>
                  <a:gd name="T15" fmla="*/ 64 h 364"/>
                  <a:gd name="T16" fmla="*/ 112 w 138"/>
                  <a:gd name="T17" fmla="*/ 71 h 364"/>
                  <a:gd name="T18" fmla="*/ 121 w 138"/>
                  <a:gd name="T19" fmla="*/ 75 h 364"/>
                  <a:gd name="T20" fmla="*/ 126 w 138"/>
                  <a:gd name="T21" fmla="*/ 82 h 364"/>
                  <a:gd name="T22" fmla="*/ 130 w 138"/>
                  <a:gd name="T23" fmla="*/ 88 h 364"/>
                  <a:gd name="T24" fmla="*/ 133 w 138"/>
                  <a:gd name="T25" fmla="*/ 95 h 364"/>
                  <a:gd name="T26" fmla="*/ 138 w 138"/>
                  <a:gd name="T27" fmla="*/ 101 h 364"/>
                  <a:gd name="T28" fmla="*/ 126 w 138"/>
                  <a:gd name="T29" fmla="*/ 129 h 364"/>
                  <a:gd name="T30" fmla="*/ 116 w 138"/>
                  <a:gd name="T31" fmla="*/ 157 h 364"/>
                  <a:gd name="T32" fmla="*/ 108 w 138"/>
                  <a:gd name="T33" fmla="*/ 187 h 364"/>
                  <a:gd name="T34" fmla="*/ 99 w 138"/>
                  <a:gd name="T35" fmla="*/ 216 h 364"/>
                  <a:gd name="T36" fmla="*/ 92 w 138"/>
                  <a:gd name="T37" fmla="*/ 247 h 364"/>
                  <a:gd name="T38" fmla="*/ 86 w 138"/>
                  <a:gd name="T39" fmla="*/ 276 h 364"/>
                  <a:gd name="T40" fmla="*/ 78 w 138"/>
                  <a:gd name="T41" fmla="*/ 307 h 364"/>
                  <a:gd name="T42" fmla="*/ 70 w 138"/>
                  <a:gd name="T43" fmla="*/ 336 h 364"/>
                  <a:gd name="T44" fmla="*/ 66 w 138"/>
                  <a:gd name="T45" fmla="*/ 342 h 364"/>
                  <a:gd name="T46" fmla="*/ 64 w 138"/>
                  <a:gd name="T47" fmla="*/ 349 h 364"/>
                  <a:gd name="T48" fmla="*/ 61 w 138"/>
                  <a:gd name="T49" fmla="*/ 357 h 364"/>
                  <a:gd name="T50" fmla="*/ 56 w 138"/>
                  <a:gd name="T51" fmla="*/ 364 h 364"/>
                  <a:gd name="T52" fmla="*/ 55 w 138"/>
                  <a:gd name="T53" fmla="*/ 364 h 364"/>
                  <a:gd name="T54" fmla="*/ 54 w 138"/>
                  <a:gd name="T55" fmla="*/ 363 h 364"/>
                  <a:gd name="T56" fmla="*/ 54 w 138"/>
                  <a:gd name="T57" fmla="*/ 362 h 364"/>
                  <a:gd name="T58" fmla="*/ 53 w 138"/>
                  <a:gd name="T59" fmla="*/ 360 h 364"/>
                  <a:gd name="T60" fmla="*/ 49 w 138"/>
                  <a:gd name="T61" fmla="*/ 340 h 364"/>
                  <a:gd name="T62" fmla="*/ 43 w 138"/>
                  <a:gd name="T63" fmla="*/ 318 h 364"/>
                  <a:gd name="T64" fmla="*/ 37 w 138"/>
                  <a:gd name="T65" fmla="*/ 297 h 364"/>
                  <a:gd name="T66" fmla="*/ 31 w 138"/>
                  <a:gd name="T67" fmla="*/ 276 h 364"/>
                  <a:gd name="T68" fmla="*/ 28 w 138"/>
                  <a:gd name="T69" fmla="*/ 271 h 364"/>
                  <a:gd name="T70" fmla="*/ 28 w 138"/>
                  <a:gd name="T71" fmla="*/ 266 h 364"/>
                  <a:gd name="T72" fmla="*/ 27 w 138"/>
                  <a:gd name="T73" fmla="*/ 261 h 364"/>
                  <a:gd name="T74" fmla="*/ 24 w 138"/>
                  <a:gd name="T75" fmla="*/ 256 h 364"/>
                  <a:gd name="T76" fmla="*/ 15 w 138"/>
                  <a:gd name="T77" fmla="*/ 222 h 364"/>
                  <a:gd name="T78" fmla="*/ 5 w 138"/>
                  <a:gd name="T79" fmla="*/ 187 h 364"/>
                  <a:gd name="T80" fmla="*/ 0 w 138"/>
                  <a:gd name="T81" fmla="*/ 150 h 364"/>
                  <a:gd name="T82" fmla="*/ 2 w 138"/>
                  <a:gd name="T83" fmla="*/ 113 h 364"/>
                  <a:gd name="T84" fmla="*/ 6 w 138"/>
                  <a:gd name="T85" fmla="*/ 88 h 364"/>
                  <a:gd name="T86" fmla="*/ 11 w 138"/>
                  <a:gd name="T87" fmla="*/ 61 h 364"/>
                  <a:gd name="T88" fmla="*/ 16 w 138"/>
                  <a:gd name="T89" fmla="*/ 35 h 364"/>
                  <a:gd name="T90" fmla="*/ 21 w 138"/>
                  <a:gd name="T91" fmla="*/ 9 h 364"/>
                  <a:gd name="T92" fmla="*/ 23 w 138"/>
                  <a:gd name="T93" fmla="*/ 8 h 364"/>
                  <a:gd name="T94" fmla="*/ 23 w 138"/>
                  <a:gd name="T95" fmla="*/ 5 h 364"/>
                  <a:gd name="T96" fmla="*/ 24 w 138"/>
                  <a:gd name="T97" fmla="*/ 2 h 364"/>
                  <a:gd name="T98" fmla="*/ 26 w 138"/>
                  <a:gd name="T99" fmla="*/ 0 h 364"/>
                  <a:gd name="T100" fmla="*/ 31 w 138"/>
                  <a:gd name="T101" fmla="*/ 0 h 364"/>
                  <a:gd name="T102" fmla="*/ 35 w 138"/>
                  <a:gd name="T103" fmla="*/ 0 h 364"/>
                  <a:gd name="T104" fmla="*/ 40 w 138"/>
                  <a:gd name="T105" fmla="*/ 2 h 364"/>
                  <a:gd name="T106" fmla="*/ 45 w 138"/>
                  <a:gd name="T107" fmla="*/ 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364">
                    <a:moveTo>
                      <a:pt x="45" y="5"/>
                    </a:moveTo>
                    <a:lnTo>
                      <a:pt x="77" y="14"/>
                    </a:lnTo>
                    <a:lnTo>
                      <a:pt x="78" y="24"/>
                    </a:lnTo>
                    <a:lnTo>
                      <a:pt x="82" y="33"/>
                    </a:lnTo>
                    <a:lnTo>
                      <a:pt x="87" y="41"/>
                    </a:lnTo>
                    <a:lnTo>
                      <a:pt x="92" y="50"/>
                    </a:lnTo>
                    <a:lnTo>
                      <a:pt x="98" y="57"/>
                    </a:lnTo>
                    <a:lnTo>
                      <a:pt x="105" y="64"/>
                    </a:lnTo>
                    <a:lnTo>
                      <a:pt x="112" y="71"/>
                    </a:lnTo>
                    <a:lnTo>
                      <a:pt x="121" y="75"/>
                    </a:lnTo>
                    <a:lnTo>
                      <a:pt x="126" y="82"/>
                    </a:lnTo>
                    <a:lnTo>
                      <a:pt x="130" y="88"/>
                    </a:lnTo>
                    <a:lnTo>
                      <a:pt x="133" y="95"/>
                    </a:lnTo>
                    <a:lnTo>
                      <a:pt x="138" y="101"/>
                    </a:lnTo>
                    <a:lnTo>
                      <a:pt x="126" y="129"/>
                    </a:lnTo>
                    <a:lnTo>
                      <a:pt x="116" y="157"/>
                    </a:lnTo>
                    <a:lnTo>
                      <a:pt x="108" y="187"/>
                    </a:lnTo>
                    <a:lnTo>
                      <a:pt x="99" y="216"/>
                    </a:lnTo>
                    <a:lnTo>
                      <a:pt x="92" y="247"/>
                    </a:lnTo>
                    <a:lnTo>
                      <a:pt x="86" y="276"/>
                    </a:lnTo>
                    <a:lnTo>
                      <a:pt x="78" y="307"/>
                    </a:lnTo>
                    <a:lnTo>
                      <a:pt x="70" y="336"/>
                    </a:lnTo>
                    <a:lnTo>
                      <a:pt x="66" y="342"/>
                    </a:lnTo>
                    <a:lnTo>
                      <a:pt x="64" y="349"/>
                    </a:lnTo>
                    <a:lnTo>
                      <a:pt x="61" y="357"/>
                    </a:lnTo>
                    <a:lnTo>
                      <a:pt x="56" y="364"/>
                    </a:lnTo>
                    <a:lnTo>
                      <a:pt x="55" y="364"/>
                    </a:lnTo>
                    <a:lnTo>
                      <a:pt x="54" y="363"/>
                    </a:lnTo>
                    <a:lnTo>
                      <a:pt x="54" y="362"/>
                    </a:lnTo>
                    <a:lnTo>
                      <a:pt x="53" y="360"/>
                    </a:lnTo>
                    <a:lnTo>
                      <a:pt x="49" y="340"/>
                    </a:lnTo>
                    <a:lnTo>
                      <a:pt x="43" y="318"/>
                    </a:lnTo>
                    <a:lnTo>
                      <a:pt x="37" y="297"/>
                    </a:lnTo>
                    <a:lnTo>
                      <a:pt x="31" y="276"/>
                    </a:lnTo>
                    <a:lnTo>
                      <a:pt x="28" y="271"/>
                    </a:lnTo>
                    <a:lnTo>
                      <a:pt x="28" y="266"/>
                    </a:lnTo>
                    <a:lnTo>
                      <a:pt x="27" y="261"/>
                    </a:lnTo>
                    <a:lnTo>
                      <a:pt x="24" y="256"/>
                    </a:lnTo>
                    <a:lnTo>
                      <a:pt x="15" y="222"/>
                    </a:lnTo>
                    <a:lnTo>
                      <a:pt x="5" y="187"/>
                    </a:lnTo>
                    <a:lnTo>
                      <a:pt x="0" y="150"/>
                    </a:lnTo>
                    <a:lnTo>
                      <a:pt x="2" y="113"/>
                    </a:lnTo>
                    <a:lnTo>
                      <a:pt x="6" y="88"/>
                    </a:lnTo>
                    <a:lnTo>
                      <a:pt x="11" y="61"/>
                    </a:lnTo>
                    <a:lnTo>
                      <a:pt x="16" y="35"/>
                    </a:lnTo>
                    <a:lnTo>
                      <a:pt x="21" y="9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0" y="2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3" name="Freeform 639"/>
              <p:cNvSpPr>
                <a:spLocks/>
              </p:cNvSpPr>
              <p:nvPr/>
            </p:nvSpPr>
            <p:spPr bwMode="auto">
              <a:xfrm>
                <a:off x="1988" y="1448"/>
                <a:ext cx="15" cy="8"/>
              </a:xfrm>
              <a:custGeom>
                <a:avLst/>
                <a:gdLst>
                  <a:gd name="T0" fmla="*/ 45 w 45"/>
                  <a:gd name="T1" fmla="*/ 3 h 22"/>
                  <a:gd name="T2" fmla="*/ 41 w 45"/>
                  <a:gd name="T3" fmla="*/ 5 h 22"/>
                  <a:gd name="T4" fmla="*/ 34 w 45"/>
                  <a:gd name="T5" fmla="*/ 9 h 22"/>
                  <a:gd name="T6" fmla="*/ 28 w 45"/>
                  <a:gd name="T7" fmla="*/ 12 h 22"/>
                  <a:gd name="T8" fmla="*/ 25 w 45"/>
                  <a:gd name="T9" fmla="*/ 16 h 22"/>
                  <a:gd name="T10" fmla="*/ 20 w 45"/>
                  <a:gd name="T11" fmla="*/ 19 h 22"/>
                  <a:gd name="T12" fmla="*/ 12 w 45"/>
                  <a:gd name="T13" fmla="*/ 19 h 22"/>
                  <a:gd name="T14" fmla="*/ 6 w 45"/>
                  <a:gd name="T15" fmla="*/ 20 h 22"/>
                  <a:gd name="T16" fmla="*/ 0 w 45"/>
                  <a:gd name="T17" fmla="*/ 22 h 22"/>
                  <a:gd name="T18" fmla="*/ 6 w 45"/>
                  <a:gd name="T19" fmla="*/ 0 h 22"/>
                  <a:gd name="T20" fmla="*/ 11 w 45"/>
                  <a:gd name="T21" fmla="*/ 0 h 22"/>
                  <a:gd name="T22" fmla="*/ 17 w 45"/>
                  <a:gd name="T23" fmla="*/ 0 h 22"/>
                  <a:gd name="T24" fmla="*/ 21 w 45"/>
                  <a:gd name="T25" fmla="*/ 0 h 22"/>
                  <a:gd name="T26" fmla="*/ 26 w 45"/>
                  <a:gd name="T27" fmla="*/ 1 h 22"/>
                  <a:gd name="T28" fmla="*/ 31 w 45"/>
                  <a:gd name="T29" fmla="*/ 3 h 22"/>
                  <a:gd name="T30" fmla="*/ 36 w 45"/>
                  <a:gd name="T31" fmla="*/ 3 h 22"/>
                  <a:gd name="T32" fmla="*/ 41 w 45"/>
                  <a:gd name="T33" fmla="*/ 3 h 22"/>
                  <a:gd name="T34" fmla="*/ 45 w 45"/>
                  <a:gd name="T35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2">
                    <a:moveTo>
                      <a:pt x="45" y="3"/>
                    </a:moveTo>
                    <a:lnTo>
                      <a:pt x="41" y="5"/>
                    </a:lnTo>
                    <a:lnTo>
                      <a:pt x="34" y="9"/>
                    </a:lnTo>
                    <a:lnTo>
                      <a:pt x="28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2" y="19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3"/>
                    </a:lnTo>
                    <a:lnTo>
                      <a:pt x="41" y="3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4" name="Freeform 640"/>
              <p:cNvSpPr>
                <a:spLocks/>
              </p:cNvSpPr>
              <p:nvPr/>
            </p:nvSpPr>
            <p:spPr bwMode="auto">
              <a:xfrm>
                <a:off x="2374" y="1456"/>
                <a:ext cx="70" cy="192"/>
              </a:xfrm>
              <a:custGeom>
                <a:avLst/>
                <a:gdLst>
                  <a:gd name="T0" fmla="*/ 210 w 210"/>
                  <a:gd name="T1" fmla="*/ 15 h 576"/>
                  <a:gd name="T2" fmla="*/ 209 w 210"/>
                  <a:gd name="T3" fmla="*/ 25 h 576"/>
                  <a:gd name="T4" fmla="*/ 210 w 210"/>
                  <a:gd name="T5" fmla="*/ 56 h 576"/>
                  <a:gd name="T6" fmla="*/ 199 w 210"/>
                  <a:gd name="T7" fmla="*/ 105 h 576"/>
                  <a:gd name="T8" fmla="*/ 178 w 210"/>
                  <a:gd name="T9" fmla="*/ 149 h 576"/>
                  <a:gd name="T10" fmla="*/ 154 w 210"/>
                  <a:gd name="T11" fmla="*/ 195 h 576"/>
                  <a:gd name="T12" fmla="*/ 140 w 210"/>
                  <a:gd name="T13" fmla="*/ 222 h 576"/>
                  <a:gd name="T14" fmla="*/ 136 w 210"/>
                  <a:gd name="T15" fmla="*/ 233 h 576"/>
                  <a:gd name="T16" fmla="*/ 124 w 210"/>
                  <a:gd name="T17" fmla="*/ 261 h 576"/>
                  <a:gd name="T18" fmla="*/ 102 w 210"/>
                  <a:gd name="T19" fmla="*/ 305 h 576"/>
                  <a:gd name="T20" fmla="*/ 82 w 210"/>
                  <a:gd name="T21" fmla="*/ 349 h 576"/>
                  <a:gd name="T22" fmla="*/ 62 w 210"/>
                  <a:gd name="T23" fmla="*/ 393 h 576"/>
                  <a:gd name="T24" fmla="*/ 49 w 210"/>
                  <a:gd name="T25" fmla="*/ 437 h 576"/>
                  <a:gd name="T26" fmla="*/ 52 w 210"/>
                  <a:gd name="T27" fmla="*/ 480 h 576"/>
                  <a:gd name="T28" fmla="*/ 53 w 210"/>
                  <a:gd name="T29" fmla="*/ 519 h 576"/>
                  <a:gd name="T30" fmla="*/ 47 w 210"/>
                  <a:gd name="T31" fmla="*/ 558 h 576"/>
                  <a:gd name="T32" fmla="*/ 40 w 210"/>
                  <a:gd name="T33" fmla="*/ 552 h 576"/>
                  <a:gd name="T34" fmla="*/ 28 w 210"/>
                  <a:gd name="T35" fmla="*/ 505 h 576"/>
                  <a:gd name="T36" fmla="*/ 14 w 210"/>
                  <a:gd name="T37" fmla="*/ 459 h 576"/>
                  <a:gd name="T38" fmla="*/ 3 w 210"/>
                  <a:gd name="T39" fmla="*/ 411 h 576"/>
                  <a:gd name="T40" fmla="*/ 9 w 210"/>
                  <a:gd name="T41" fmla="*/ 371 h 576"/>
                  <a:gd name="T42" fmla="*/ 23 w 210"/>
                  <a:gd name="T43" fmla="*/ 337 h 576"/>
                  <a:gd name="T44" fmla="*/ 36 w 210"/>
                  <a:gd name="T45" fmla="*/ 294 h 576"/>
                  <a:gd name="T46" fmla="*/ 50 w 210"/>
                  <a:gd name="T47" fmla="*/ 242 h 576"/>
                  <a:gd name="T48" fmla="*/ 63 w 210"/>
                  <a:gd name="T49" fmla="*/ 189 h 576"/>
                  <a:gd name="T50" fmla="*/ 78 w 210"/>
                  <a:gd name="T51" fmla="*/ 137 h 576"/>
                  <a:gd name="T52" fmla="*/ 91 w 210"/>
                  <a:gd name="T53" fmla="*/ 100 h 576"/>
                  <a:gd name="T54" fmla="*/ 105 w 210"/>
                  <a:gd name="T55" fmla="*/ 80 h 576"/>
                  <a:gd name="T56" fmla="*/ 123 w 210"/>
                  <a:gd name="T57" fmla="*/ 72 h 576"/>
                  <a:gd name="T58" fmla="*/ 138 w 210"/>
                  <a:gd name="T59" fmla="*/ 66 h 576"/>
                  <a:gd name="T60" fmla="*/ 151 w 210"/>
                  <a:gd name="T61" fmla="*/ 58 h 576"/>
                  <a:gd name="T62" fmla="*/ 163 w 210"/>
                  <a:gd name="T63" fmla="*/ 48 h 576"/>
                  <a:gd name="T64" fmla="*/ 177 w 210"/>
                  <a:gd name="T65" fmla="*/ 32 h 576"/>
                  <a:gd name="T66" fmla="*/ 194 w 210"/>
                  <a:gd name="T67" fmla="*/ 11 h 576"/>
                  <a:gd name="T68" fmla="*/ 205 w 210"/>
                  <a:gd name="T69" fmla="*/ 1 h 576"/>
                  <a:gd name="T70" fmla="*/ 207 w 210"/>
                  <a:gd name="T71" fmla="*/ 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0" h="576">
                    <a:moveTo>
                      <a:pt x="209" y="10"/>
                    </a:moveTo>
                    <a:lnTo>
                      <a:pt x="210" y="15"/>
                    </a:lnTo>
                    <a:lnTo>
                      <a:pt x="210" y="20"/>
                    </a:lnTo>
                    <a:lnTo>
                      <a:pt x="209" y="25"/>
                    </a:lnTo>
                    <a:lnTo>
                      <a:pt x="209" y="30"/>
                    </a:lnTo>
                    <a:lnTo>
                      <a:pt x="210" y="56"/>
                    </a:lnTo>
                    <a:lnTo>
                      <a:pt x="206" y="81"/>
                    </a:lnTo>
                    <a:lnTo>
                      <a:pt x="199" y="105"/>
                    </a:lnTo>
                    <a:lnTo>
                      <a:pt x="189" y="127"/>
                    </a:lnTo>
                    <a:lnTo>
                      <a:pt x="178" y="149"/>
                    </a:lnTo>
                    <a:lnTo>
                      <a:pt x="166" y="171"/>
                    </a:lnTo>
                    <a:lnTo>
                      <a:pt x="154" y="195"/>
                    </a:lnTo>
                    <a:lnTo>
                      <a:pt x="144" y="217"/>
                    </a:lnTo>
                    <a:lnTo>
                      <a:pt x="140" y="222"/>
                    </a:lnTo>
                    <a:lnTo>
                      <a:pt x="139" y="228"/>
                    </a:lnTo>
                    <a:lnTo>
                      <a:pt x="136" y="233"/>
                    </a:lnTo>
                    <a:lnTo>
                      <a:pt x="134" y="239"/>
                    </a:lnTo>
                    <a:lnTo>
                      <a:pt x="124" y="261"/>
                    </a:lnTo>
                    <a:lnTo>
                      <a:pt x="113" y="283"/>
                    </a:lnTo>
                    <a:lnTo>
                      <a:pt x="102" y="305"/>
                    </a:lnTo>
                    <a:lnTo>
                      <a:pt x="92" y="327"/>
                    </a:lnTo>
                    <a:lnTo>
                      <a:pt x="82" y="349"/>
                    </a:lnTo>
                    <a:lnTo>
                      <a:pt x="72" y="371"/>
                    </a:lnTo>
                    <a:lnTo>
                      <a:pt x="62" y="393"/>
                    </a:lnTo>
                    <a:lnTo>
                      <a:pt x="52" y="415"/>
                    </a:lnTo>
                    <a:lnTo>
                      <a:pt x="49" y="437"/>
                    </a:lnTo>
                    <a:lnTo>
                      <a:pt x="49" y="459"/>
                    </a:lnTo>
                    <a:lnTo>
                      <a:pt x="52" y="480"/>
                    </a:lnTo>
                    <a:lnTo>
                      <a:pt x="57" y="500"/>
                    </a:lnTo>
                    <a:lnTo>
                      <a:pt x="53" y="519"/>
                    </a:lnTo>
                    <a:lnTo>
                      <a:pt x="51" y="538"/>
                    </a:lnTo>
                    <a:lnTo>
                      <a:pt x="47" y="558"/>
                    </a:lnTo>
                    <a:lnTo>
                      <a:pt x="46" y="576"/>
                    </a:lnTo>
                    <a:lnTo>
                      <a:pt x="40" y="552"/>
                    </a:lnTo>
                    <a:lnTo>
                      <a:pt x="34" y="529"/>
                    </a:lnTo>
                    <a:lnTo>
                      <a:pt x="28" y="505"/>
                    </a:lnTo>
                    <a:lnTo>
                      <a:pt x="20" y="482"/>
                    </a:lnTo>
                    <a:lnTo>
                      <a:pt x="14" y="459"/>
                    </a:lnTo>
                    <a:lnTo>
                      <a:pt x="8" y="436"/>
                    </a:lnTo>
                    <a:lnTo>
                      <a:pt x="3" y="411"/>
                    </a:lnTo>
                    <a:lnTo>
                      <a:pt x="0" y="387"/>
                    </a:lnTo>
                    <a:lnTo>
                      <a:pt x="9" y="371"/>
                    </a:lnTo>
                    <a:lnTo>
                      <a:pt x="17" y="354"/>
                    </a:lnTo>
                    <a:lnTo>
                      <a:pt x="23" y="337"/>
                    </a:lnTo>
                    <a:lnTo>
                      <a:pt x="30" y="319"/>
                    </a:lnTo>
                    <a:lnTo>
                      <a:pt x="36" y="294"/>
                    </a:lnTo>
                    <a:lnTo>
                      <a:pt x="44" y="268"/>
                    </a:lnTo>
                    <a:lnTo>
                      <a:pt x="50" y="242"/>
                    </a:lnTo>
                    <a:lnTo>
                      <a:pt x="56" y="215"/>
                    </a:lnTo>
                    <a:lnTo>
                      <a:pt x="63" y="189"/>
                    </a:lnTo>
                    <a:lnTo>
                      <a:pt x="71" y="163"/>
                    </a:lnTo>
                    <a:lnTo>
                      <a:pt x="78" y="137"/>
                    </a:lnTo>
                    <a:lnTo>
                      <a:pt x="85" y="112"/>
                    </a:lnTo>
                    <a:lnTo>
                      <a:pt x="91" y="100"/>
                    </a:lnTo>
                    <a:lnTo>
                      <a:pt x="97" y="89"/>
                    </a:lnTo>
                    <a:lnTo>
                      <a:pt x="105" y="80"/>
                    </a:lnTo>
                    <a:lnTo>
                      <a:pt x="116" y="74"/>
                    </a:lnTo>
                    <a:lnTo>
                      <a:pt x="123" y="72"/>
                    </a:lnTo>
                    <a:lnTo>
                      <a:pt x="130" y="69"/>
                    </a:lnTo>
                    <a:lnTo>
                      <a:pt x="138" y="66"/>
                    </a:lnTo>
                    <a:lnTo>
                      <a:pt x="145" y="63"/>
                    </a:lnTo>
                    <a:lnTo>
                      <a:pt x="151" y="58"/>
                    </a:lnTo>
                    <a:lnTo>
                      <a:pt x="157" y="53"/>
                    </a:lnTo>
                    <a:lnTo>
                      <a:pt x="163" y="48"/>
                    </a:lnTo>
                    <a:lnTo>
                      <a:pt x="168" y="42"/>
                    </a:lnTo>
                    <a:lnTo>
                      <a:pt x="177" y="32"/>
                    </a:lnTo>
                    <a:lnTo>
                      <a:pt x="185" y="22"/>
                    </a:lnTo>
                    <a:lnTo>
                      <a:pt x="194" y="11"/>
                    </a:lnTo>
                    <a:lnTo>
                      <a:pt x="201" y="0"/>
                    </a:lnTo>
                    <a:lnTo>
                      <a:pt x="205" y="1"/>
                    </a:lnTo>
                    <a:lnTo>
                      <a:pt x="206" y="4"/>
                    </a:lnTo>
                    <a:lnTo>
                      <a:pt x="207" y="8"/>
                    </a:lnTo>
                    <a:lnTo>
                      <a:pt x="209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5" name="Freeform 641"/>
              <p:cNvSpPr>
                <a:spLocks/>
              </p:cNvSpPr>
              <p:nvPr/>
            </p:nvSpPr>
            <p:spPr bwMode="auto">
              <a:xfrm>
                <a:off x="2024" y="1460"/>
                <a:ext cx="17" cy="9"/>
              </a:xfrm>
              <a:custGeom>
                <a:avLst/>
                <a:gdLst>
                  <a:gd name="T0" fmla="*/ 51 w 53"/>
                  <a:gd name="T1" fmla="*/ 13 h 27"/>
                  <a:gd name="T2" fmla="*/ 51 w 53"/>
                  <a:gd name="T3" fmla="*/ 17 h 27"/>
                  <a:gd name="T4" fmla="*/ 53 w 53"/>
                  <a:gd name="T5" fmla="*/ 20 h 27"/>
                  <a:gd name="T6" fmla="*/ 53 w 53"/>
                  <a:gd name="T7" fmla="*/ 24 h 27"/>
                  <a:gd name="T8" fmla="*/ 51 w 53"/>
                  <a:gd name="T9" fmla="*/ 27 h 27"/>
                  <a:gd name="T10" fmla="*/ 46 w 53"/>
                  <a:gd name="T11" fmla="*/ 23 h 27"/>
                  <a:gd name="T12" fmla="*/ 40 w 53"/>
                  <a:gd name="T13" fmla="*/ 19 h 27"/>
                  <a:gd name="T14" fmla="*/ 35 w 53"/>
                  <a:gd name="T15" fmla="*/ 17 h 27"/>
                  <a:gd name="T16" fmla="*/ 29 w 53"/>
                  <a:gd name="T17" fmla="*/ 14 h 27"/>
                  <a:gd name="T18" fmla="*/ 23 w 53"/>
                  <a:gd name="T19" fmla="*/ 13 h 27"/>
                  <a:gd name="T20" fmla="*/ 18 w 53"/>
                  <a:gd name="T21" fmla="*/ 12 h 27"/>
                  <a:gd name="T22" fmla="*/ 11 w 53"/>
                  <a:gd name="T23" fmla="*/ 11 h 27"/>
                  <a:gd name="T24" fmla="*/ 4 w 53"/>
                  <a:gd name="T25" fmla="*/ 11 h 27"/>
                  <a:gd name="T26" fmla="*/ 0 w 53"/>
                  <a:gd name="T27" fmla="*/ 5 h 27"/>
                  <a:gd name="T28" fmla="*/ 1 w 53"/>
                  <a:gd name="T29" fmla="*/ 2 h 27"/>
                  <a:gd name="T30" fmla="*/ 3 w 53"/>
                  <a:gd name="T31" fmla="*/ 1 h 27"/>
                  <a:gd name="T32" fmla="*/ 7 w 53"/>
                  <a:gd name="T33" fmla="*/ 1 h 27"/>
                  <a:gd name="T34" fmla="*/ 9 w 53"/>
                  <a:gd name="T35" fmla="*/ 0 h 27"/>
                  <a:gd name="T36" fmla="*/ 14 w 53"/>
                  <a:gd name="T37" fmla="*/ 1 h 27"/>
                  <a:gd name="T38" fmla="*/ 19 w 53"/>
                  <a:gd name="T39" fmla="*/ 2 h 27"/>
                  <a:gd name="T40" fmla="*/ 25 w 53"/>
                  <a:gd name="T41" fmla="*/ 3 h 27"/>
                  <a:gd name="T42" fmla="*/ 30 w 53"/>
                  <a:gd name="T43" fmla="*/ 5 h 27"/>
                  <a:gd name="T44" fmla="*/ 35 w 53"/>
                  <a:gd name="T45" fmla="*/ 7 h 27"/>
                  <a:gd name="T46" fmla="*/ 41 w 53"/>
                  <a:gd name="T47" fmla="*/ 8 h 27"/>
                  <a:gd name="T48" fmla="*/ 46 w 53"/>
                  <a:gd name="T49" fmla="*/ 11 h 27"/>
                  <a:gd name="T50" fmla="*/ 51 w 53"/>
                  <a:gd name="T5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27">
                    <a:moveTo>
                      <a:pt x="51" y="13"/>
                    </a:moveTo>
                    <a:lnTo>
                      <a:pt x="51" y="17"/>
                    </a:lnTo>
                    <a:lnTo>
                      <a:pt x="53" y="20"/>
                    </a:lnTo>
                    <a:lnTo>
                      <a:pt x="53" y="24"/>
                    </a:lnTo>
                    <a:lnTo>
                      <a:pt x="51" y="27"/>
                    </a:lnTo>
                    <a:lnTo>
                      <a:pt x="46" y="23"/>
                    </a:lnTo>
                    <a:lnTo>
                      <a:pt x="40" y="19"/>
                    </a:lnTo>
                    <a:lnTo>
                      <a:pt x="35" y="17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1" y="11"/>
                    </a:lnTo>
                    <a:lnTo>
                      <a:pt x="4" y="11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5" y="3"/>
                    </a:lnTo>
                    <a:lnTo>
                      <a:pt x="30" y="5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6" name="Freeform 642"/>
              <p:cNvSpPr>
                <a:spLocks/>
              </p:cNvSpPr>
              <p:nvPr/>
            </p:nvSpPr>
            <p:spPr bwMode="auto">
              <a:xfrm>
                <a:off x="1921" y="1462"/>
                <a:ext cx="8" cy="20"/>
              </a:xfrm>
              <a:custGeom>
                <a:avLst/>
                <a:gdLst>
                  <a:gd name="T0" fmla="*/ 17 w 23"/>
                  <a:gd name="T1" fmla="*/ 33 h 58"/>
                  <a:gd name="T2" fmla="*/ 22 w 23"/>
                  <a:gd name="T3" fmla="*/ 54 h 58"/>
                  <a:gd name="T4" fmla="*/ 16 w 23"/>
                  <a:gd name="T5" fmla="*/ 56 h 58"/>
                  <a:gd name="T6" fmla="*/ 11 w 23"/>
                  <a:gd name="T7" fmla="*/ 57 h 58"/>
                  <a:gd name="T8" fmla="*/ 5 w 23"/>
                  <a:gd name="T9" fmla="*/ 58 h 58"/>
                  <a:gd name="T10" fmla="*/ 0 w 23"/>
                  <a:gd name="T11" fmla="*/ 58 h 58"/>
                  <a:gd name="T12" fmla="*/ 0 w 23"/>
                  <a:gd name="T13" fmla="*/ 55 h 58"/>
                  <a:gd name="T14" fmla="*/ 1 w 23"/>
                  <a:gd name="T15" fmla="*/ 52 h 58"/>
                  <a:gd name="T16" fmla="*/ 4 w 23"/>
                  <a:gd name="T17" fmla="*/ 49 h 58"/>
                  <a:gd name="T18" fmla="*/ 5 w 23"/>
                  <a:gd name="T19" fmla="*/ 46 h 58"/>
                  <a:gd name="T20" fmla="*/ 8 w 23"/>
                  <a:gd name="T21" fmla="*/ 34 h 58"/>
                  <a:gd name="T22" fmla="*/ 12 w 23"/>
                  <a:gd name="T23" fmla="*/ 22 h 58"/>
                  <a:gd name="T24" fmla="*/ 17 w 23"/>
                  <a:gd name="T25" fmla="*/ 11 h 58"/>
                  <a:gd name="T26" fmla="*/ 23 w 23"/>
                  <a:gd name="T27" fmla="*/ 0 h 58"/>
                  <a:gd name="T28" fmla="*/ 23 w 23"/>
                  <a:gd name="T29" fmla="*/ 8 h 58"/>
                  <a:gd name="T30" fmla="*/ 21 w 23"/>
                  <a:gd name="T31" fmla="*/ 16 h 58"/>
                  <a:gd name="T32" fmla="*/ 18 w 23"/>
                  <a:gd name="T33" fmla="*/ 24 h 58"/>
                  <a:gd name="T34" fmla="*/ 17 w 23"/>
                  <a:gd name="T35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58">
                    <a:moveTo>
                      <a:pt x="17" y="33"/>
                    </a:moveTo>
                    <a:lnTo>
                      <a:pt x="22" y="54"/>
                    </a:lnTo>
                    <a:lnTo>
                      <a:pt x="16" y="56"/>
                    </a:lnTo>
                    <a:lnTo>
                      <a:pt x="11" y="57"/>
                    </a:lnTo>
                    <a:lnTo>
                      <a:pt x="5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1" y="52"/>
                    </a:lnTo>
                    <a:lnTo>
                      <a:pt x="4" y="49"/>
                    </a:lnTo>
                    <a:lnTo>
                      <a:pt x="5" y="46"/>
                    </a:lnTo>
                    <a:lnTo>
                      <a:pt x="8" y="34"/>
                    </a:lnTo>
                    <a:lnTo>
                      <a:pt x="12" y="22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3" y="8"/>
                    </a:lnTo>
                    <a:lnTo>
                      <a:pt x="21" y="16"/>
                    </a:lnTo>
                    <a:lnTo>
                      <a:pt x="18" y="24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7" name="Freeform 643"/>
              <p:cNvSpPr>
                <a:spLocks/>
              </p:cNvSpPr>
              <p:nvPr/>
            </p:nvSpPr>
            <p:spPr bwMode="auto">
              <a:xfrm>
                <a:off x="1850" y="1463"/>
                <a:ext cx="31" cy="62"/>
              </a:xfrm>
              <a:custGeom>
                <a:avLst/>
                <a:gdLst>
                  <a:gd name="T0" fmla="*/ 76 w 94"/>
                  <a:gd name="T1" fmla="*/ 104 h 186"/>
                  <a:gd name="T2" fmla="*/ 68 w 94"/>
                  <a:gd name="T3" fmla="*/ 114 h 186"/>
                  <a:gd name="T4" fmla="*/ 62 w 94"/>
                  <a:gd name="T5" fmla="*/ 124 h 186"/>
                  <a:gd name="T6" fmla="*/ 56 w 94"/>
                  <a:gd name="T7" fmla="*/ 133 h 186"/>
                  <a:gd name="T8" fmla="*/ 51 w 94"/>
                  <a:gd name="T9" fmla="*/ 143 h 186"/>
                  <a:gd name="T10" fmla="*/ 46 w 94"/>
                  <a:gd name="T11" fmla="*/ 154 h 186"/>
                  <a:gd name="T12" fmla="*/ 41 w 94"/>
                  <a:gd name="T13" fmla="*/ 164 h 186"/>
                  <a:gd name="T14" fmla="*/ 38 w 94"/>
                  <a:gd name="T15" fmla="*/ 175 h 186"/>
                  <a:gd name="T16" fmla="*/ 34 w 94"/>
                  <a:gd name="T17" fmla="*/ 186 h 186"/>
                  <a:gd name="T18" fmla="*/ 33 w 94"/>
                  <a:gd name="T19" fmla="*/ 182 h 186"/>
                  <a:gd name="T20" fmla="*/ 33 w 94"/>
                  <a:gd name="T21" fmla="*/ 179 h 186"/>
                  <a:gd name="T22" fmla="*/ 30 w 94"/>
                  <a:gd name="T23" fmla="*/ 175 h 186"/>
                  <a:gd name="T24" fmla="*/ 28 w 94"/>
                  <a:gd name="T25" fmla="*/ 172 h 186"/>
                  <a:gd name="T26" fmla="*/ 22 w 94"/>
                  <a:gd name="T27" fmla="*/ 136 h 186"/>
                  <a:gd name="T28" fmla="*/ 14 w 94"/>
                  <a:gd name="T29" fmla="*/ 99 h 186"/>
                  <a:gd name="T30" fmla="*/ 6 w 94"/>
                  <a:gd name="T31" fmla="*/ 62 h 186"/>
                  <a:gd name="T32" fmla="*/ 0 w 94"/>
                  <a:gd name="T33" fmla="*/ 26 h 186"/>
                  <a:gd name="T34" fmla="*/ 12 w 94"/>
                  <a:gd name="T35" fmla="*/ 22 h 186"/>
                  <a:gd name="T36" fmla="*/ 23 w 94"/>
                  <a:gd name="T37" fmla="*/ 20 h 186"/>
                  <a:gd name="T38" fmla="*/ 35 w 94"/>
                  <a:gd name="T39" fmla="*/ 17 h 186"/>
                  <a:gd name="T40" fmla="*/ 47 w 94"/>
                  <a:gd name="T41" fmla="*/ 15 h 186"/>
                  <a:gd name="T42" fmla="*/ 60 w 94"/>
                  <a:gd name="T43" fmla="*/ 12 h 186"/>
                  <a:gd name="T44" fmla="*/ 71 w 94"/>
                  <a:gd name="T45" fmla="*/ 9 h 186"/>
                  <a:gd name="T46" fmla="*/ 83 w 94"/>
                  <a:gd name="T47" fmla="*/ 5 h 186"/>
                  <a:gd name="T48" fmla="*/ 94 w 94"/>
                  <a:gd name="T49" fmla="*/ 0 h 186"/>
                  <a:gd name="T50" fmla="*/ 94 w 94"/>
                  <a:gd name="T51" fmla="*/ 26 h 186"/>
                  <a:gd name="T52" fmla="*/ 94 w 94"/>
                  <a:gd name="T53" fmla="*/ 54 h 186"/>
                  <a:gd name="T54" fmla="*/ 90 w 94"/>
                  <a:gd name="T55" fmla="*/ 79 h 186"/>
                  <a:gd name="T56" fmla="*/ 76 w 94"/>
                  <a:gd name="T57" fmla="*/ 10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86">
                    <a:moveTo>
                      <a:pt x="76" y="104"/>
                    </a:moveTo>
                    <a:lnTo>
                      <a:pt x="68" y="114"/>
                    </a:lnTo>
                    <a:lnTo>
                      <a:pt x="62" y="124"/>
                    </a:lnTo>
                    <a:lnTo>
                      <a:pt x="56" y="133"/>
                    </a:lnTo>
                    <a:lnTo>
                      <a:pt x="51" y="143"/>
                    </a:lnTo>
                    <a:lnTo>
                      <a:pt x="46" y="154"/>
                    </a:lnTo>
                    <a:lnTo>
                      <a:pt x="41" y="164"/>
                    </a:lnTo>
                    <a:lnTo>
                      <a:pt x="38" y="175"/>
                    </a:lnTo>
                    <a:lnTo>
                      <a:pt x="34" y="186"/>
                    </a:lnTo>
                    <a:lnTo>
                      <a:pt x="33" y="182"/>
                    </a:lnTo>
                    <a:lnTo>
                      <a:pt x="33" y="179"/>
                    </a:lnTo>
                    <a:lnTo>
                      <a:pt x="30" y="175"/>
                    </a:lnTo>
                    <a:lnTo>
                      <a:pt x="28" y="172"/>
                    </a:lnTo>
                    <a:lnTo>
                      <a:pt x="22" y="136"/>
                    </a:lnTo>
                    <a:lnTo>
                      <a:pt x="14" y="99"/>
                    </a:lnTo>
                    <a:lnTo>
                      <a:pt x="6" y="62"/>
                    </a:lnTo>
                    <a:lnTo>
                      <a:pt x="0" y="26"/>
                    </a:lnTo>
                    <a:lnTo>
                      <a:pt x="12" y="22"/>
                    </a:lnTo>
                    <a:lnTo>
                      <a:pt x="23" y="20"/>
                    </a:lnTo>
                    <a:lnTo>
                      <a:pt x="35" y="17"/>
                    </a:lnTo>
                    <a:lnTo>
                      <a:pt x="47" y="15"/>
                    </a:lnTo>
                    <a:lnTo>
                      <a:pt x="60" y="12"/>
                    </a:lnTo>
                    <a:lnTo>
                      <a:pt x="71" y="9"/>
                    </a:lnTo>
                    <a:lnTo>
                      <a:pt x="83" y="5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94" y="54"/>
                    </a:lnTo>
                    <a:lnTo>
                      <a:pt x="90" y="79"/>
                    </a:lnTo>
                    <a:lnTo>
                      <a:pt x="76" y="10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8" name="Freeform 644"/>
              <p:cNvSpPr>
                <a:spLocks/>
              </p:cNvSpPr>
              <p:nvPr/>
            </p:nvSpPr>
            <p:spPr bwMode="auto">
              <a:xfrm>
                <a:off x="2275" y="1465"/>
                <a:ext cx="53" cy="81"/>
              </a:xfrm>
              <a:custGeom>
                <a:avLst/>
                <a:gdLst>
                  <a:gd name="T0" fmla="*/ 159 w 159"/>
                  <a:gd name="T1" fmla="*/ 3 h 245"/>
                  <a:gd name="T2" fmla="*/ 154 w 159"/>
                  <a:gd name="T3" fmla="*/ 20 h 245"/>
                  <a:gd name="T4" fmla="*/ 149 w 159"/>
                  <a:gd name="T5" fmla="*/ 37 h 245"/>
                  <a:gd name="T6" fmla="*/ 144 w 159"/>
                  <a:gd name="T7" fmla="*/ 54 h 245"/>
                  <a:gd name="T8" fmla="*/ 139 w 159"/>
                  <a:gd name="T9" fmla="*/ 71 h 245"/>
                  <a:gd name="T10" fmla="*/ 133 w 159"/>
                  <a:gd name="T11" fmla="*/ 87 h 245"/>
                  <a:gd name="T12" fmla="*/ 127 w 159"/>
                  <a:gd name="T13" fmla="*/ 104 h 245"/>
                  <a:gd name="T14" fmla="*/ 118 w 159"/>
                  <a:gd name="T15" fmla="*/ 119 h 245"/>
                  <a:gd name="T16" fmla="*/ 110 w 159"/>
                  <a:gd name="T17" fmla="*/ 135 h 245"/>
                  <a:gd name="T18" fmla="*/ 99 w 159"/>
                  <a:gd name="T19" fmla="*/ 151 h 245"/>
                  <a:gd name="T20" fmla="*/ 88 w 159"/>
                  <a:gd name="T21" fmla="*/ 165 h 245"/>
                  <a:gd name="T22" fmla="*/ 75 w 159"/>
                  <a:gd name="T23" fmla="*/ 180 h 245"/>
                  <a:gd name="T24" fmla="*/ 63 w 159"/>
                  <a:gd name="T25" fmla="*/ 193 h 245"/>
                  <a:gd name="T26" fmla="*/ 50 w 159"/>
                  <a:gd name="T27" fmla="*/ 207 h 245"/>
                  <a:gd name="T28" fmla="*/ 36 w 159"/>
                  <a:gd name="T29" fmla="*/ 219 h 245"/>
                  <a:gd name="T30" fmla="*/ 22 w 159"/>
                  <a:gd name="T31" fmla="*/ 232 h 245"/>
                  <a:gd name="T32" fmla="*/ 6 w 159"/>
                  <a:gd name="T33" fmla="*/ 245 h 245"/>
                  <a:gd name="T34" fmla="*/ 5 w 159"/>
                  <a:gd name="T35" fmla="*/ 245 h 245"/>
                  <a:gd name="T36" fmla="*/ 3 w 159"/>
                  <a:gd name="T37" fmla="*/ 245 h 245"/>
                  <a:gd name="T38" fmla="*/ 1 w 159"/>
                  <a:gd name="T39" fmla="*/ 245 h 245"/>
                  <a:gd name="T40" fmla="*/ 0 w 159"/>
                  <a:gd name="T41" fmla="*/ 245 h 245"/>
                  <a:gd name="T42" fmla="*/ 5 w 159"/>
                  <a:gd name="T43" fmla="*/ 236 h 245"/>
                  <a:gd name="T44" fmla="*/ 11 w 159"/>
                  <a:gd name="T45" fmla="*/ 229 h 245"/>
                  <a:gd name="T46" fmla="*/ 17 w 159"/>
                  <a:gd name="T47" fmla="*/ 221 h 245"/>
                  <a:gd name="T48" fmla="*/ 24 w 159"/>
                  <a:gd name="T49" fmla="*/ 214 h 245"/>
                  <a:gd name="T50" fmla="*/ 30 w 159"/>
                  <a:gd name="T51" fmla="*/ 207 h 245"/>
                  <a:gd name="T52" fmla="*/ 38 w 159"/>
                  <a:gd name="T53" fmla="*/ 201 h 245"/>
                  <a:gd name="T54" fmla="*/ 44 w 159"/>
                  <a:gd name="T55" fmla="*/ 192 h 245"/>
                  <a:gd name="T56" fmla="*/ 51 w 159"/>
                  <a:gd name="T57" fmla="*/ 185 h 245"/>
                  <a:gd name="T58" fmla="*/ 66 w 159"/>
                  <a:gd name="T59" fmla="*/ 169 h 245"/>
                  <a:gd name="T60" fmla="*/ 78 w 159"/>
                  <a:gd name="T61" fmla="*/ 152 h 245"/>
                  <a:gd name="T62" fmla="*/ 88 w 159"/>
                  <a:gd name="T63" fmla="*/ 135 h 245"/>
                  <a:gd name="T64" fmla="*/ 97 w 159"/>
                  <a:gd name="T65" fmla="*/ 116 h 245"/>
                  <a:gd name="T66" fmla="*/ 107 w 159"/>
                  <a:gd name="T67" fmla="*/ 98 h 245"/>
                  <a:gd name="T68" fmla="*/ 116 w 159"/>
                  <a:gd name="T69" fmla="*/ 78 h 245"/>
                  <a:gd name="T70" fmla="*/ 124 w 159"/>
                  <a:gd name="T71" fmla="*/ 60 h 245"/>
                  <a:gd name="T72" fmla="*/ 133 w 159"/>
                  <a:gd name="T73" fmla="*/ 42 h 245"/>
                  <a:gd name="T74" fmla="*/ 137 w 159"/>
                  <a:gd name="T75" fmla="*/ 31 h 245"/>
                  <a:gd name="T76" fmla="*/ 143 w 159"/>
                  <a:gd name="T77" fmla="*/ 20 h 245"/>
                  <a:gd name="T78" fmla="*/ 149 w 159"/>
                  <a:gd name="T79" fmla="*/ 10 h 245"/>
                  <a:gd name="T80" fmla="*/ 155 w 159"/>
                  <a:gd name="T81" fmla="*/ 0 h 245"/>
                  <a:gd name="T82" fmla="*/ 159 w 159"/>
                  <a:gd name="T83" fmla="*/ 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245">
                    <a:moveTo>
                      <a:pt x="159" y="3"/>
                    </a:moveTo>
                    <a:lnTo>
                      <a:pt x="154" y="20"/>
                    </a:lnTo>
                    <a:lnTo>
                      <a:pt x="149" y="37"/>
                    </a:lnTo>
                    <a:lnTo>
                      <a:pt x="144" y="54"/>
                    </a:lnTo>
                    <a:lnTo>
                      <a:pt x="139" y="71"/>
                    </a:lnTo>
                    <a:lnTo>
                      <a:pt x="133" y="87"/>
                    </a:lnTo>
                    <a:lnTo>
                      <a:pt x="127" y="104"/>
                    </a:lnTo>
                    <a:lnTo>
                      <a:pt x="118" y="119"/>
                    </a:lnTo>
                    <a:lnTo>
                      <a:pt x="110" y="135"/>
                    </a:lnTo>
                    <a:lnTo>
                      <a:pt x="99" y="151"/>
                    </a:lnTo>
                    <a:lnTo>
                      <a:pt x="88" y="165"/>
                    </a:lnTo>
                    <a:lnTo>
                      <a:pt x="75" y="180"/>
                    </a:lnTo>
                    <a:lnTo>
                      <a:pt x="63" y="193"/>
                    </a:lnTo>
                    <a:lnTo>
                      <a:pt x="50" y="207"/>
                    </a:lnTo>
                    <a:lnTo>
                      <a:pt x="36" y="219"/>
                    </a:lnTo>
                    <a:lnTo>
                      <a:pt x="22" y="232"/>
                    </a:lnTo>
                    <a:lnTo>
                      <a:pt x="6" y="245"/>
                    </a:lnTo>
                    <a:lnTo>
                      <a:pt x="5" y="245"/>
                    </a:lnTo>
                    <a:lnTo>
                      <a:pt x="3" y="245"/>
                    </a:lnTo>
                    <a:lnTo>
                      <a:pt x="1" y="245"/>
                    </a:lnTo>
                    <a:lnTo>
                      <a:pt x="0" y="245"/>
                    </a:lnTo>
                    <a:lnTo>
                      <a:pt x="5" y="236"/>
                    </a:lnTo>
                    <a:lnTo>
                      <a:pt x="11" y="229"/>
                    </a:lnTo>
                    <a:lnTo>
                      <a:pt x="17" y="221"/>
                    </a:lnTo>
                    <a:lnTo>
                      <a:pt x="24" y="214"/>
                    </a:lnTo>
                    <a:lnTo>
                      <a:pt x="30" y="207"/>
                    </a:lnTo>
                    <a:lnTo>
                      <a:pt x="38" y="201"/>
                    </a:lnTo>
                    <a:lnTo>
                      <a:pt x="44" y="192"/>
                    </a:lnTo>
                    <a:lnTo>
                      <a:pt x="51" y="185"/>
                    </a:lnTo>
                    <a:lnTo>
                      <a:pt x="66" y="169"/>
                    </a:lnTo>
                    <a:lnTo>
                      <a:pt x="78" y="152"/>
                    </a:lnTo>
                    <a:lnTo>
                      <a:pt x="88" y="135"/>
                    </a:lnTo>
                    <a:lnTo>
                      <a:pt x="97" y="116"/>
                    </a:lnTo>
                    <a:lnTo>
                      <a:pt x="107" y="98"/>
                    </a:lnTo>
                    <a:lnTo>
                      <a:pt x="116" y="78"/>
                    </a:lnTo>
                    <a:lnTo>
                      <a:pt x="124" y="60"/>
                    </a:lnTo>
                    <a:lnTo>
                      <a:pt x="133" y="42"/>
                    </a:lnTo>
                    <a:lnTo>
                      <a:pt x="137" y="31"/>
                    </a:lnTo>
                    <a:lnTo>
                      <a:pt x="143" y="20"/>
                    </a:lnTo>
                    <a:lnTo>
                      <a:pt x="149" y="10"/>
                    </a:lnTo>
                    <a:lnTo>
                      <a:pt x="155" y="0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9" name="Freeform 645"/>
              <p:cNvSpPr>
                <a:spLocks/>
              </p:cNvSpPr>
              <p:nvPr/>
            </p:nvSpPr>
            <p:spPr bwMode="auto">
              <a:xfrm>
                <a:off x="1964" y="1466"/>
                <a:ext cx="6" cy="11"/>
              </a:xfrm>
              <a:custGeom>
                <a:avLst/>
                <a:gdLst>
                  <a:gd name="T0" fmla="*/ 17 w 17"/>
                  <a:gd name="T1" fmla="*/ 0 h 34"/>
                  <a:gd name="T2" fmla="*/ 17 w 17"/>
                  <a:gd name="T3" fmla="*/ 7 h 34"/>
                  <a:gd name="T4" fmla="*/ 16 w 17"/>
                  <a:gd name="T5" fmla="*/ 14 h 34"/>
                  <a:gd name="T6" fmla="*/ 16 w 17"/>
                  <a:gd name="T7" fmla="*/ 22 h 34"/>
                  <a:gd name="T8" fmla="*/ 17 w 17"/>
                  <a:gd name="T9" fmla="*/ 29 h 34"/>
                  <a:gd name="T10" fmla="*/ 15 w 17"/>
                  <a:gd name="T11" fmla="*/ 32 h 34"/>
                  <a:gd name="T12" fmla="*/ 12 w 17"/>
                  <a:gd name="T13" fmla="*/ 33 h 34"/>
                  <a:gd name="T14" fmla="*/ 10 w 17"/>
                  <a:gd name="T15" fmla="*/ 34 h 34"/>
                  <a:gd name="T16" fmla="*/ 8 w 17"/>
                  <a:gd name="T17" fmla="*/ 34 h 34"/>
                  <a:gd name="T18" fmla="*/ 4 w 17"/>
                  <a:gd name="T19" fmla="*/ 30 h 34"/>
                  <a:gd name="T20" fmla="*/ 1 w 17"/>
                  <a:gd name="T21" fmla="*/ 25 h 34"/>
                  <a:gd name="T22" fmla="*/ 0 w 17"/>
                  <a:gd name="T23" fmla="*/ 19 h 34"/>
                  <a:gd name="T24" fmla="*/ 0 w 17"/>
                  <a:gd name="T25" fmla="*/ 13 h 34"/>
                  <a:gd name="T26" fmla="*/ 3 w 17"/>
                  <a:gd name="T27" fmla="*/ 10 h 34"/>
                  <a:gd name="T28" fmla="*/ 6 w 17"/>
                  <a:gd name="T29" fmla="*/ 7 h 34"/>
                  <a:gd name="T30" fmla="*/ 10 w 17"/>
                  <a:gd name="T31" fmla="*/ 5 h 34"/>
                  <a:gd name="T32" fmla="*/ 12 w 17"/>
                  <a:gd name="T33" fmla="*/ 1 h 34"/>
                  <a:gd name="T34" fmla="*/ 14 w 17"/>
                  <a:gd name="T35" fmla="*/ 1 h 34"/>
                  <a:gd name="T36" fmla="*/ 15 w 17"/>
                  <a:gd name="T37" fmla="*/ 0 h 34"/>
                  <a:gd name="T38" fmla="*/ 16 w 17"/>
                  <a:gd name="T39" fmla="*/ 0 h 34"/>
                  <a:gd name="T40" fmla="*/ 17 w 17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34">
                    <a:moveTo>
                      <a:pt x="17" y="0"/>
                    </a:moveTo>
                    <a:lnTo>
                      <a:pt x="17" y="7"/>
                    </a:lnTo>
                    <a:lnTo>
                      <a:pt x="16" y="14"/>
                    </a:lnTo>
                    <a:lnTo>
                      <a:pt x="16" y="22"/>
                    </a:lnTo>
                    <a:lnTo>
                      <a:pt x="17" y="29"/>
                    </a:lnTo>
                    <a:lnTo>
                      <a:pt x="15" y="32"/>
                    </a:lnTo>
                    <a:lnTo>
                      <a:pt x="12" y="33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4" y="30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0" name="Freeform 646"/>
              <p:cNvSpPr>
                <a:spLocks/>
              </p:cNvSpPr>
              <p:nvPr/>
            </p:nvSpPr>
            <p:spPr bwMode="auto">
              <a:xfrm>
                <a:off x="1986" y="1467"/>
                <a:ext cx="17" cy="6"/>
              </a:xfrm>
              <a:custGeom>
                <a:avLst/>
                <a:gdLst>
                  <a:gd name="T0" fmla="*/ 48 w 51"/>
                  <a:gd name="T1" fmla="*/ 5 h 19"/>
                  <a:gd name="T2" fmla="*/ 49 w 51"/>
                  <a:gd name="T3" fmla="*/ 8 h 19"/>
                  <a:gd name="T4" fmla="*/ 50 w 51"/>
                  <a:gd name="T5" fmla="*/ 9 h 19"/>
                  <a:gd name="T6" fmla="*/ 51 w 51"/>
                  <a:gd name="T7" fmla="*/ 11 h 19"/>
                  <a:gd name="T8" fmla="*/ 51 w 51"/>
                  <a:gd name="T9" fmla="*/ 14 h 19"/>
                  <a:gd name="T10" fmla="*/ 46 w 51"/>
                  <a:gd name="T11" fmla="*/ 18 h 19"/>
                  <a:gd name="T12" fmla="*/ 41 w 51"/>
                  <a:gd name="T13" fmla="*/ 19 h 19"/>
                  <a:gd name="T14" fmla="*/ 35 w 51"/>
                  <a:gd name="T15" fmla="*/ 19 h 19"/>
                  <a:gd name="T16" fmla="*/ 29 w 51"/>
                  <a:gd name="T17" fmla="*/ 19 h 19"/>
                  <a:gd name="T18" fmla="*/ 21 w 51"/>
                  <a:gd name="T19" fmla="*/ 16 h 19"/>
                  <a:gd name="T20" fmla="*/ 13 w 51"/>
                  <a:gd name="T21" fmla="*/ 14 h 19"/>
                  <a:gd name="T22" fmla="*/ 6 w 51"/>
                  <a:gd name="T23" fmla="*/ 9 h 19"/>
                  <a:gd name="T24" fmla="*/ 0 w 51"/>
                  <a:gd name="T25" fmla="*/ 2 h 19"/>
                  <a:gd name="T26" fmla="*/ 5 w 51"/>
                  <a:gd name="T27" fmla="*/ 0 h 19"/>
                  <a:gd name="T28" fmla="*/ 10 w 51"/>
                  <a:gd name="T29" fmla="*/ 2 h 19"/>
                  <a:gd name="T30" fmla="*/ 15 w 51"/>
                  <a:gd name="T31" fmla="*/ 2 h 19"/>
                  <a:gd name="T32" fmla="*/ 21 w 51"/>
                  <a:gd name="T33" fmla="*/ 3 h 19"/>
                  <a:gd name="T34" fmla="*/ 26 w 51"/>
                  <a:gd name="T35" fmla="*/ 4 h 19"/>
                  <a:gd name="T36" fmla="*/ 32 w 51"/>
                  <a:gd name="T37" fmla="*/ 4 h 19"/>
                  <a:gd name="T38" fmla="*/ 37 w 51"/>
                  <a:gd name="T39" fmla="*/ 5 h 19"/>
                  <a:gd name="T40" fmla="*/ 43 w 51"/>
                  <a:gd name="T41" fmla="*/ 5 h 19"/>
                  <a:gd name="T42" fmla="*/ 48 w 51"/>
                  <a:gd name="T4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48" y="5"/>
                    </a:move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4"/>
                    </a:lnTo>
                    <a:lnTo>
                      <a:pt x="46" y="18"/>
                    </a:lnTo>
                    <a:lnTo>
                      <a:pt x="41" y="19"/>
                    </a:lnTo>
                    <a:lnTo>
                      <a:pt x="35" y="19"/>
                    </a:lnTo>
                    <a:lnTo>
                      <a:pt x="29" y="19"/>
                    </a:lnTo>
                    <a:lnTo>
                      <a:pt x="21" y="16"/>
                    </a:lnTo>
                    <a:lnTo>
                      <a:pt x="13" y="14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7" y="5"/>
                    </a:lnTo>
                    <a:lnTo>
                      <a:pt x="43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1" name="Freeform 647"/>
              <p:cNvSpPr>
                <a:spLocks/>
              </p:cNvSpPr>
              <p:nvPr/>
            </p:nvSpPr>
            <p:spPr bwMode="auto">
              <a:xfrm>
                <a:off x="2302" y="1473"/>
                <a:ext cx="36" cy="83"/>
              </a:xfrm>
              <a:custGeom>
                <a:avLst/>
                <a:gdLst>
                  <a:gd name="T0" fmla="*/ 82 w 109"/>
                  <a:gd name="T1" fmla="*/ 109 h 248"/>
                  <a:gd name="T2" fmla="*/ 75 w 109"/>
                  <a:gd name="T3" fmla="*/ 127 h 248"/>
                  <a:gd name="T4" fmla="*/ 67 w 109"/>
                  <a:gd name="T5" fmla="*/ 144 h 248"/>
                  <a:gd name="T6" fmla="*/ 59 w 109"/>
                  <a:gd name="T7" fmla="*/ 162 h 248"/>
                  <a:gd name="T8" fmla="*/ 49 w 109"/>
                  <a:gd name="T9" fmla="*/ 180 h 248"/>
                  <a:gd name="T10" fmla="*/ 39 w 109"/>
                  <a:gd name="T11" fmla="*/ 197 h 248"/>
                  <a:gd name="T12" fmla="*/ 29 w 109"/>
                  <a:gd name="T13" fmla="*/ 214 h 248"/>
                  <a:gd name="T14" fmla="*/ 18 w 109"/>
                  <a:gd name="T15" fmla="*/ 230 h 248"/>
                  <a:gd name="T16" fmla="*/ 6 w 109"/>
                  <a:gd name="T17" fmla="*/ 246 h 248"/>
                  <a:gd name="T18" fmla="*/ 5 w 109"/>
                  <a:gd name="T19" fmla="*/ 247 h 248"/>
                  <a:gd name="T20" fmla="*/ 4 w 109"/>
                  <a:gd name="T21" fmla="*/ 247 h 248"/>
                  <a:gd name="T22" fmla="*/ 3 w 109"/>
                  <a:gd name="T23" fmla="*/ 248 h 248"/>
                  <a:gd name="T24" fmla="*/ 1 w 109"/>
                  <a:gd name="T25" fmla="*/ 248 h 248"/>
                  <a:gd name="T26" fmla="*/ 0 w 109"/>
                  <a:gd name="T27" fmla="*/ 247 h 248"/>
                  <a:gd name="T28" fmla="*/ 6 w 109"/>
                  <a:gd name="T29" fmla="*/ 229 h 248"/>
                  <a:gd name="T30" fmla="*/ 15 w 109"/>
                  <a:gd name="T31" fmla="*/ 211 h 248"/>
                  <a:gd name="T32" fmla="*/ 23 w 109"/>
                  <a:gd name="T33" fmla="*/ 194 h 248"/>
                  <a:gd name="T34" fmla="*/ 31 w 109"/>
                  <a:gd name="T35" fmla="*/ 176 h 248"/>
                  <a:gd name="T36" fmla="*/ 40 w 109"/>
                  <a:gd name="T37" fmla="*/ 155 h 248"/>
                  <a:gd name="T38" fmla="*/ 50 w 109"/>
                  <a:gd name="T39" fmla="*/ 134 h 248"/>
                  <a:gd name="T40" fmla="*/ 59 w 109"/>
                  <a:gd name="T41" fmla="*/ 114 h 248"/>
                  <a:gd name="T42" fmla="*/ 69 w 109"/>
                  <a:gd name="T43" fmla="*/ 93 h 248"/>
                  <a:gd name="T44" fmla="*/ 77 w 109"/>
                  <a:gd name="T45" fmla="*/ 73 h 248"/>
                  <a:gd name="T46" fmla="*/ 86 w 109"/>
                  <a:gd name="T47" fmla="*/ 52 h 248"/>
                  <a:gd name="T48" fmla="*/ 94 w 109"/>
                  <a:gd name="T49" fmla="*/ 32 h 248"/>
                  <a:gd name="T50" fmla="*/ 103 w 109"/>
                  <a:gd name="T51" fmla="*/ 11 h 248"/>
                  <a:gd name="T52" fmla="*/ 104 w 109"/>
                  <a:gd name="T53" fmla="*/ 7 h 248"/>
                  <a:gd name="T54" fmla="*/ 105 w 109"/>
                  <a:gd name="T55" fmla="*/ 5 h 248"/>
                  <a:gd name="T56" fmla="*/ 106 w 109"/>
                  <a:gd name="T57" fmla="*/ 2 h 248"/>
                  <a:gd name="T58" fmla="*/ 109 w 109"/>
                  <a:gd name="T59" fmla="*/ 0 h 248"/>
                  <a:gd name="T60" fmla="*/ 108 w 109"/>
                  <a:gd name="T61" fmla="*/ 28 h 248"/>
                  <a:gd name="T62" fmla="*/ 99 w 109"/>
                  <a:gd name="T63" fmla="*/ 56 h 248"/>
                  <a:gd name="T64" fmla="*/ 89 w 109"/>
                  <a:gd name="T65" fmla="*/ 82 h 248"/>
                  <a:gd name="T66" fmla="*/ 82 w 109"/>
                  <a:gd name="T67" fmla="*/ 10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" h="248">
                    <a:moveTo>
                      <a:pt x="82" y="109"/>
                    </a:moveTo>
                    <a:lnTo>
                      <a:pt x="75" y="127"/>
                    </a:lnTo>
                    <a:lnTo>
                      <a:pt x="67" y="144"/>
                    </a:lnTo>
                    <a:lnTo>
                      <a:pt x="59" y="162"/>
                    </a:lnTo>
                    <a:lnTo>
                      <a:pt x="49" y="180"/>
                    </a:lnTo>
                    <a:lnTo>
                      <a:pt x="39" y="197"/>
                    </a:lnTo>
                    <a:lnTo>
                      <a:pt x="29" y="214"/>
                    </a:lnTo>
                    <a:lnTo>
                      <a:pt x="18" y="230"/>
                    </a:lnTo>
                    <a:lnTo>
                      <a:pt x="6" y="246"/>
                    </a:lnTo>
                    <a:lnTo>
                      <a:pt x="5" y="247"/>
                    </a:lnTo>
                    <a:lnTo>
                      <a:pt x="4" y="247"/>
                    </a:lnTo>
                    <a:lnTo>
                      <a:pt x="3" y="248"/>
                    </a:lnTo>
                    <a:lnTo>
                      <a:pt x="1" y="248"/>
                    </a:lnTo>
                    <a:lnTo>
                      <a:pt x="0" y="247"/>
                    </a:lnTo>
                    <a:lnTo>
                      <a:pt x="6" y="229"/>
                    </a:lnTo>
                    <a:lnTo>
                      <a:pt x="15" y="211"/>
                    </a:lnTo>
                    <a:lnTo>
                      <a:pt x="23" y="194"/>
                    </a:lnTo>
                    <a:lnTo>
                      <a:pt x="31" y="176"/>
                    </a:lnTo>
                    <a:lnTo>
                      <a:pt x="40" y="155"/>
                    </a:lnTo>
                    <a:lnTo>
                      <a:pt x="50" y="134"/>
                    </a:lnTo>
                    <a:lnTo>
                      <a:pt x="59" y="114"/>
                    </a:lnTo>
                    <a:lnTo>
                      <a:pt x="69" y="93"/>
                    </a:lnTo>
                    <a:lnTo>
                      <a:pt x="77" y="73"/>
                    </a:lnTo>
                    <a:lnTo>
                      <a:pt x="86" y="52"/>
                    </a:lnTo>
                    <a:lnTo>
                      <a:pt x="94" y="32"/>
                    </a:lnTo>
                    <a:lnTo>
                      <a:pt x="103" y="11"/>
                    </a:lnTo>
                    <a:lnTo>
                      <a:pt x="104" y="7"/>
                    </a:lnTo>
                    <a:lnTo>
                      <a:pt x="105" y="5"/>
                    </a:lnTo>
                    <a:lnTo>
                      <a:pt x="106" y="2"/>
                    </a:lnTo>
                    <a:lnTo>
                      <a:pt x="109" y="0"/>
                    </a:lnTo>
                    <a:lnTo>
                      <a:pt x="108" y="28"/>
                    </a:lnTo>
                    <a:lnTo>
                      <a:pt x="99" y="56"/>
                    </a:lnTo>
                    <a:lnTo>
                      <a:pt x="89" y="82"/>
                    </a:lnTo>
                    <a:lnTo>
                      <a:pt x="82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2" name="Freeform 648"/>
              <p:cNvSpPr>
                <a:spLocks/>
              </p:cNvSpPr>
              <p:nvPr/>
            </p:nvSpPr>
            <p:spPr bwMode="auto">
              <a:xfrm>
                <a:off x="2020" y="1474"/>
                <a:ext cx="15" cy="7"/>
              </a:xfrm>
              <a:custGeom>
                <a:avLst/>
                <a:gdLst>
                  <a:gd name="T0" fmla="*/ 43 w 44"/>
                  <a:gd name="T1" fmla="*/ 6 h 20"/>
                  <a:gd name="T2" fmla="*/ 43 w 44"/>
                  <a:gd name="T3" fmla="*/ 8 h 20"/>
                  <a:gd name="T4" fmla="*/ 44 w 44"/>
                  <a:gd name="T5" fmla="*/ 10 h 20"/>
                  <a:gd name="T6" fmla="*/ 44 w 44"/>
                  <a:gd name="T7" fmla="*/ 11 h 20"/>
                  <a:gd name="T8" fmla="*/ 44 w 44"/>
                  <a:gd name="T9" fmla="*/ 14 h 20"/>
                  <a:gd name="T10" fmla="*/ 35 w 44"/>
                  <a:gd name="T11" fmla="*/ 17 h 20"/>
                  <a:gd name="T12" fmla="*/ 27 w 44"/>
                  <a:gd name="T13" fmla="*/ 19 h 20"/>
                  <a:gd name="T14" fmla="*/ 17 w 44"/>
                  <a:gd name="T15" fmla="*/ 20 h 20"/>
                  <a:gd name="T16" fmla="*/ 8 w 44"/>
                  <a:gd name="T17" fmla="*/ 17 h 20"/>
                  <a:gd name="T18" fmla="*/ 6 w 44"/>
                  <a:gd name="T19" fmla="*/ 15 h 20"/>
                  <a:gd name="T20" fmla="*/ 3 w 44"/>
                  <a:gd name="T21" fmla="*/ 12 h 20"/>
                  <a:gd name="T22" fmla="*/ 1 w 44"/>
                  <a:gd name="T23" fmla="*/ 10 h 20"/>
                  <a:gd name="T24" fmla="*/ 0 w 44"/>
                  <a:gd name="T25" fmla="*/ 6 h 20"/>
                  <a:gd name="T26" fmla="*/ 2 w 44"/>
                  <a:gd name="T27" fmla="*/ 0 h 20"/>
                  <a:gd name="T28" fmla="*/ 8 w 44"/>
                  <a:gd name="T29" fmla="*/ 0 h 20"/>
                  <a:gd name="T30" fmla="*/ 14 w 44"/>
                  <a:gd name="T31" fmla="*/ 1 h 20"/>
                  <a:gd name="T32" fmla="*/ 21 w 44"/>
                  <a:gd name="T33" fmla="*/ 3 h 20"/>
                  <a:gd name="T34" fmla="*/ 27 w 44"/>
                  <a:gd name="T35" fmla="*/ 4 h 20"/>
                  <a:gd name="T36" fmla="*/ 32 w 44"/>
                  <a:gd name="T37" fmla="*/ 5 h 20"/>
                  <a:gd name="T38" fmla="*/ 38 w 44"/>
                  <a:gd name="T39" fmla="*/ 6 h 20"/>
                  <a:gd name="T40" fmla="*/ 43 w 44"/>
                  <a:gd name="T4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20">
                    <a:moveTo>
                      <a:pt x="43" y="6"/>
                    </a:moveTo>
                    <a:lnTo>
                      <a:pt x="43" y="8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4" y="14"/>
                    </a:lnTo>
                    <a:lnTo>
                      <a:pt x="35" y="17"/>
                    </a:lnTo>
                    <a:lnTo>
                      <a:pt x="27" y="19"/>
                    </a:lnTo>
                    <a:lnTo>
                      <a:pt x="17" y="20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1" y="3"/>
                    </a:lnTo>
                    <a:lnTo>
                      <a:pt x="27" y="4"/>
                    </a:lnTo>
                    <a:lnTo>
                      <a:pt x="32" y="5"/>
                    </a:lnTo>
                    <a:lnTo>
                      <a:pt x="38" y="6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3" name="Freeform 649"/>
              <p:cNvSpPr>
                <a:spLocks/>
              </p:cNvSpPr>
              <p:nvPr/>
            </p:nvSpPr>
            <p:spPr bwMode="auto">
              <a:xfrm>
                <a:off x="1981" y="1476"/>
                <a:ext cx="5" cy="32"/>
              </a:xfrm>
              <a:custGeom>
                <a:avLst/>
                <a:gdLst>
                  <a:gd name="T0" fmla="*/ 14 w 17"/>
                  <a:gd name="T1" fmla="*/ 57 h 95"/>
                  <a:gd name="T2" fmla="*/ 14 w 17"/>
                  <a:gd name="T3" fmla="*/ 66 h 95"/>
                  <a:gd name="T4" fmla="*/ 15 w 17"/>
                  <a:gd name="T5" fmla="*/ 75 h 95"/>
                  <a:gd name="T6" fmla="*/ 16 w 17"/>
                  <a:gd name="T7" fmla="*/ 85 h 95"/>
                  <a:gd name="T8" fmla="*/ 17 w 17"/>
                  <a:gd name="T9" fmla="*/ 93 h 95"/>
                  <a:gd name="T10" fmla="*/ 16 w 17"/>
                  <a:gd name="T11" fmla="*/ 93 h 95"/>
                  <a:gd name="T12" fmla="*/ 16 w 17"/>
                  <a:gd name="T13" fmla="*/ 95 h 95"/>
                  <a:gd name="T14" fmla="*/ 15 w 17"/>
                  <a:gd name="T15" fmla="*/ 95 h 95"/>
                  <a:gd name="T16" fmla="*/ 14 w 17"/>
                  <a:gd name="T17" fmla="*/ 93 h 95"/>
                  <a:gd name="T18" fmla="*/ 8 w 17"/>
                  <a:gd name="T19" fmla="*/ 71 h 95"/>
                  <a:gd name="T20" fmla="*/ 4 w 17"/>
                  <a:gd name="T21" fmla="*/ 48 h 95"/>
                  <a:gd name="T22" fmla="*/ 2 w 17"/>
                  <a:gd name="T23" fmla="*/ 25 h 95"/>
                  <a:gd name="T24" fmla="*/ 0 w 17"/>
                  <a:gd name="T25" fmla="*/ 2 h 95"/>
                  <a:gd name="T26" fmla="*/ 0 w 17"/>
                  <a:gd name="T27" fmla="*/ 0 h 95"/>
                  <a:gd name="T28" fmla="*/ 9 w 17"/>
                  <a:gd name="T29" fmla="*/ 13 h 95"/>
                  <a:gd name="T30" fmla="*/ 11 w 17"/>
                  <a:gd name="T31" fmla="*/ 26 h 95"/>
                  <a:gd name="T32" fmla="*/ 13 w 17"/>
                  <a:gd name="T33" fmla="*/ 42 h 95"/>
                  <a:gd name="T34" fmla="*/ 14 w 17"/>
                  <a:gd name="T35" fmla="*/ 5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95">
                    <a:moveTo>
                      <a:pt x="14" y="57"/>
                    </a:moveTo>
                    <a:lnTo>
                      <a:pt x="14" y="66"/>
                    </a:lnTo>
                    <a:lnTo>
                      <a:pt x="15" y="75"/>
                    </a:lnTo>
                    <a:lnTo>
                      <a:pt x="16" y="85"/>
                    </a:lnTo>
                    <a:lnTo>
                      <a:pt x="17" y="93"/>
                    </a:lnTo>
                    <a:lnTo>
                      <a:pt x="16" y="93"/>
                    </a:lnTo>
                    <a:lnTo>
                      <a:pt x="16" y="95"/>
                    </a:lnTo>
                    <a:lnTo>
                      <a:pt x="15" y="95"/>
                    </a:lnTo>
                    <a:lnTo>
                      <a:pt x="14" y="93"/>
                    </a:lnTo>
                    <a:lnTo>
                      <a:pt x="8" y="71"/>
                    </a:lnTo>
                    <a:lnTo>
                      <a:pt x="4" y="48"/>
                    </a:lnTo>
                    <a:lnTo>
                      <a:pt x="2" y="2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" y="13"/>
                    </a:lnTo>
                    <a:lnTo>
                      <a:pt x="11" y="26"/>
                    </a:lnTo>
                    <a:lnTo>
                      <a:pt x="13" y="42"/>
                    </a:lnTo>
                    <a:lnTo>
                      <a:pt x="14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4" name="Freeform 650"/>
              <p:cNvSpPr>
                <a:spLocks/>
              </p:cNvSpPr>
              <p:nvPr/>
            </p:nvSpPr>
            <p:spPr bwMode="auto">
              <a:xfrm>
                <a:off x="1834" y="1485"/>
                <a:ext cx="112" cy="159"/>
              </a:xfrm>
              <a:custGeom>
                <a:avLst/>
                <a:gdLst>
                  <a:gd name="T0" fmla="*/ 307 w 336"/>
                  <a:gd name="T1" fmla="*/ 27 h 478"/>
                  <a:gd name="T2" fmla="*/ 291 w 336"/>
                  <a:gd name="T3" fmla="*/ 31 h 478"/>
                  <a:gd name="T4" fmla="*/ 274 w 336"/>
                  <a:gd name="T5" fmla="*/ 34 h 478"/>
                  <a:gd name="T6" fmla="*/ 261 w 336"/>
                  <a:gd name="T7" fmla="*/ 38 h 478"/>
                  <a:gd name="T8" fmla="*/ 255 w 336"/>
                  <a:gd name="T9" fmla="*/ 44 h 478"/>
                  <a:gd name="T10" fmla="*/ 257 w 336"/>
                  <a:gd name="T11" fmla="*/ 69 h 478"/>
                  <a:gd name="T12" fmla="*/ 248 w 336"/>
                  <a:gd name="T13" fmla="*/ 77 h 478"/>
                  <a:gd name="T14" fmla="*/ 247 w 336"/>
                  <a:gd name="T15" fmla="*/ 94 h 478"/>
                  <a:gd name="T16" fmla="*/ 267 w 336"/>
                  <a:gd name="T17" fmla="*/ 133 h 478"/>
                  <a:gd name="T18" fmla="*/ 262 w 336"/>
                  <a:gd name="T19" fmla="*/ 226 h 478"/>
                  <a:gd name="T20" fmla="*/ 246 w 336"/>
                  <a:gd name="T21" fmla="*/ 262 h 478"/>
                  <a:gd name="T22" fmla="*/ 239 w 336"/>
                  <a:gd name="T23" fmla="*/ 256 h 478"/>
                  <a:gd name="T24" fmla="*/ 228 w 336"/>
                  <a:gd name="T25" fmla="*/ 225 h 478"/>
                  <a:gd name="T26" fmla="*/ 217 w 336"/>
                  <a:gd name="T27" fmla="*/ 204 h 478"/>
                  <a:gd name="T28" fmla="*/ 204 w 336"/>
                  <a:gd name="T29" fmla="*/ 203 h 478"/>
                  <a:gd name="T30" fmla="*/ 203 w 336"/>
                  <a:gd name="T31" fmla="*/ 225 h 478"/>
                  <a:gd name="T32" fmla="*/ 209 w 336"/>
                  <a:gd name="T33" fmla="*/ 272 h 478"/>
                  <a:gd name="T34" fmla="*/ 179 w 336"/>
                  <a:gd name="T35" fmla="*/ 261 h 478"/>
                  <a:gd name="T36" fmla="*/ 147 w 336"/>
                  <a:gd name="T37" fmla="*/ 256 h 478"/>
                  <a:gd name="T38" fmla="*/ 120 w 336"/>
                  <a:gd name="T39" fmla="*/ 267 h 478"/>
                  <a:gd name="T40" fmla="*/ 110 w 336"/>
                  <a:gd name="T41" fmla="*/ 284 h 478"/>
                  <a:gd name="T42" fmla="*/ 125 w 336"/>
                  <a:gd name="T43" fmla="*/ 286 h 478"/>
                  <a:gd name="T44" fmla="*/ 146 w 336"/>
                  <a:gd name="T45" fmla="*/ 287 h 478"/>
                  <a:gd name="T46" fmla="*/ 154 w 336"/>
                  <a:gd name="T47" fmla="*/ 295 h 478"/>
                  <a:gd name="T48" fmla="*/ 138 w 336"/>
                  <a:gd name="T49" fmla="*/ 300 h 478"/>
                  <a:gd name="T50" fmla="*/ 121 w 336"/>
                  <a:gd name="T51" fmla="*/ 307 h 478"/>
                  <a:gd name="T52" fmla="*/ 102 w 336"/>
                  <a:gd name="T53" fmla="*/ 319 h 478"/>
                  <a:gd name="T54" fmla="*/ 82 w 336"/>
                  <a:gd name="T55" fmla="*/ 336 h 478"/>
                  <a:gd name="T56" fmla="*/ 66 w 336"/>
                  <a:gd name="T57" fmla="*/ 357 h 478"/>
                  <a:gd name="T58" fmla="*/ 68 w 336"/>
                  <a:gd name="T59" fmla="*/ 362 h 478"/>
                  <a:gd name="T60" fmla="*/ 86 w 336"/>
                  <a:gd name="T61" fmla="*/ 357 h 478"/>
                  <a:gd name="T62" fmla="*/ 82 w 336"/>
                  <a:gd name="T63" fmla="*/ 366 h 478"/>
                  <a:gd name="T64" fmla="*/ 70 w 336"/>
                  <a:gd name="T65" fmla="*/ 400 h 478"/>
                  <a:gd name="T66" fmla="*/ 54 w 336"/>
                  <a:gd name="T67" fmla="*/ 420 h 478"/>
                  <a:gd name="T68" fmla="*/ 47 w 336"/>
                  <a:gd name="T69" fmla="*/ 435 h 478"/>
                  <a:gd name="T70" fmla="*/ 55 w 336"/>
                  <a:gd name="T71" fmla="*/ 449 h 478"/>
                  <a:gd name="T72" fmla="*/ 80 w 336"/>
                  <a:gd name="T73" fmla="*/ 457 h 478"/>
                  <a:gd name="T74" fmla="*/ 107 w 336"/>
                  <a:gd name="T75" fmla="*/ 462 h 478"/>
                  <a:gd name="T76" fmla="*/ 129 w 336"/>
                  <a:gd name="T77" fmla="*/ 467 h 478"/>
                  <a:gd name="T78" fmla="*/ 137 w 336"/>
                  <a:gd name="T79" fmla="*/ 473 h 478"/>
                  <a:gd name="T80" fmla="*/ 104 w 336"/>
                  <a:gd name="T81" fmla="*/ 478 h 478"/>
                  <a:gd name="T82" fmla="*/ 52 w 336"/>
                  <a:gd name="T83" fmla="*/ 473 h 478"/>
                  <a:gd name="T84" fmla="*/ 7 w 336"/>
                  <a:gd name="T85" fmla="*/ 451 h 478"/>
                  <a:gd name="T86" fmla="*/ 7 w 336"/>
                  <a:gd name="T87" fmla="*/ 387 h 478"/>
                  <a:gd name="T88" fmla="*/ 26 w 336"/>
                  <a:gd name="T89" fmla="*/ 340 h 478"/>
                  <a:gd name="T90" fmla="*/ 46 w 336"/>
                  <a:gd name="T91" fmla="*/ 303 h 478"/>
                  <a:gd name="T92" fmla="*/ 70 w 336"/>
                  <a:gd name="T93" fmla="*/ 268 h 478"/>
                  <a:gd name="T94" fmla="*/ 91 w 336"/>
                  <a:gd name="T95" fmla="*/ 241 h 478"/>
                  <a:gd name="T96" fmla="*/ 110 w 336"/>
                  <a:gd name="T97" fmla="*/ 214 h 478"/>
                  <a:gd name="T98" fmla="*/ 120 w 336"/>
                  <a:gd name="T99" fmla="*/ 188 h 478"/>
                  <a:gd name="T100" fmla="*/ 134 w 336"/>
                  <a:gd name="T101" fmla="*/ 171 h 478"/>
                  <a:gd name="T102" fmla="*/ 148 w 336"/>
                  <a:gd name="T103" fmla="*/ 158 h 478"/>
                  <a:gd name="T104" fmla="*/ 174 w 336"/>
                  <a:gd name="T105" fmla="*/ 119 h 478"/>
                  <a:gd name="T106" fmla="*/ 206 w 336"/>
                  <a:gd name="T107" fmla="*/ 65 h 478"/>
                  <a:gd name="T108" fmla="*/ 242 w 336"/>
                  <a:gd name="T109" fmla="*/ 13 h 478"/>
                  <a:gd name="T110" fmla="*/ 268 w 336"/>
                  <a:gd name="T111" fmla="*/ 5 h 478"/>
                  <a:gd name="T112" fmla="*/ 291 w 336"/>
                  <a:gd name="T113" fmla="*/ 2 h 478"/>
                  <a:gd name="T114" fmla="*/ 312 w 336"/>
                  <a:gd name="T115" fmla="*/ 1 h 478"/>
                  <a:gd name="T116" fmla="*/ 334 w 336"/>
                  <a:gd name="T117" fmla="*/ 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" h="478">
                    <a:moveTo>
                      <a:pt x="334" y="4"/>
                    </a:moveTo>
                    <a:lnTo>
                      <a:pt x="336" y="9"/>
                    </a:lnTo>
                    <a:lnTo>
                      <a:pt x="307" y="27"/>
                    </a:lnTo>
                    <a:lnTo>
                      <a:pt x="302" y="28"/>
                    </a:lnTo>
                    <a:lnTo>
                      <a:pt x="296" y="29"/>
                    </a:lnTo>
                    <a:lnTo>
                      <a:pt x="291" y="31"/>
                    </a:lnTo>
                    <a:lnTo>
                      <a:pt x="285" y="32"/>
                    </a:lnTo>
                    <a:lnTo>
                      <a:pt x="280" y="33"/>
                    </a:lnTo>
                    <a:lnTo>
                      <a:pt x="274" y="34"/>
                    </a:lnTo>
                    <a:lnTo>
                      <a:pt x="269" y="36"/>
                    </a:lnTo>
                    <a:lnTo>
                      <a:pt x="264" y="36"/>
                    </a:lnTo>
                    <a:lnTo>
                      <a:pt x="261" y="38"/>
                    </a:lnTo>
                    <a:lnTo>
                      <a:pt x="258" y="39"/>
                    </a:lnTo>
                    <a:lnTo>
                      <a:pt x="256" y="40"/>
                    </a:lnTo>
                    <a:lnTo>
                      <a:pt x="255" y="44"/>
                    </a:lnTo>
                    <a:lnTo>
                      <a:pt x="255" y="53"/>
                    </a:lnTo>
                    <a:lnTo>
                      <a:pt x="256" y="61"/>
                    </a:lnTo>
                    <a:lnTo>
                      <a:pt x="257" y="69"/>
                    </a:lnTo>
                    <a:lnTo>
                      <a:pt x="258" y="77"/>
                    </a:lnTo>
                    <a:lnTo>
                      <a:pt x="253" y="78"/>
                    </a:lnTo>
                    <a:lnTo>
                      <a:pt x="248" y="77"/>
                    </a:lnTo>
                    <a:lnTo>
                      <a:pt x="245" y="78"/>
                    </a:lnTo>
                    <a:lnTo>
                      <a:pt x="241" y="82"/>
                    </a:lnTo>
                    <a:lnTo>
                      <a:pt x="247" y="94"/>
                    </a:lnTo>
                    <a:lnTo>
                      <a:pt x="255" y="106"/>
                    </a:lnTo>
                    <a:lnTo>
                      <a:pt x="262" y="119"/>
                    </a:lnTo>
                    <a:lnTo>
                      <a:pt x="267" y="133"/>
                    </a:lnTo>
                    <a:lnTo>
                      <a:pt x="268" y="165"/>
                    </a:lnTo>
                    <a:lnTo>
                      <a:pt x="268" y="196"/>
                    </a:lnTo>
                    <a:lnTo>
                      <a:pt x="262" y="226"/>
                    </a:lnTo>
                    <a:lnTo>
                      <a:pt x="251" y="256"/>
                    </a:lnTo>
                    <a:lnTo>
                      <a:pt x="248" y="259"/>
                    </a:lnTo>
                    <a:lnTo>
                      <a:pt x="246" y="262"/>
                    </a:lnTo>
                    <a:lnTo>
                      <a:pt x="242" y="265"/>
                    </a:lnTo>
                    <a:lnTo>
                      <a:pt x="239" y="267"/>
                    </a:lnTo>
                    <a:lnTo>
                      <a:pt x="239" y="256"/>
                    </a:lnTo>
                    <a:lnTo>
                      <a:pt x="236" y="243"/>
                    </a:lnTo>
                    <a:lnTo>
                      <a:pt x="233" y="234"/>
                    </a:lnTo>
                    <a:lnTo>
                      <a:pt x="228" y="225"/>
                    </a:lnTo>
                    <a:lnTo>
                      <a:pt x="225" y="218"/>
                    </a:lnTo>
                    <a:lnTo>
                      <a:pt x="222" y="210"/>
                    </a:lnTo>
                    <a:lnTo>
                      <a:pt x="217" y="204"/>
                    </a:lnTo>
                    <a:lnTo>
                      <a:pt x="211" y="199"/>
                    </a:lnTo>
                    <a:lnTo>
                      <a:pt x="207" y="201"/>
                    </a:lnTo>
                    <a:lnTo>
                      <a:pt x="204" y="203"/>
                    </a:lnTo>
                    <a:lnTo>
                      <a:pt x="203" y="207"/>
                    </a:lnTo>
                    <a:lnTo>
                      <a:pt x="202" y="210"/>
                    </a:lnTo>
                    <a:lnTo>
                      <a:pt x="203" y="225"/>
                    </a:lnTo>
                    <a:lnTo>
                      <a:pt x="204" y="240"/>
                    </a:lnTo>
                    <a:lnTo>
                      <a:pt x="207" y="256"/>
                    </a:lnTo>
                    <a:lnTo>
                      <a:pt x="209" y="272"/>
                    </a:lnTo>
                    <a:lnTo>
                      <a:pt x="200" y="268"/>
                    </a:lnTo>
                    <a:lnTo>
                      <a:pt x="190" y="264"/>
                    </a:lnTo>
                    <a:lnTo>
                      <a:pt x="179" y="261"/>
                    </a:lnTo>
                    <a:lnTo>
                      <a:pt x="169" y="257"/>
                    </a:lnTo>
                    <a:lnTo>
                      <a:pt x="158" y="256"/>
                    </a:lnTo>
                    <a:lnTo>
                      <a:pt x="147" y="256"/>
                    </a:lnTo>
                    <a:lnTo>
                      <a:pt x="136" y="257"/>
                    </a:lnTo>
                    <a:lnTo>
                      <a:pt x="125" y="261"/>
                    </a:lnTo>
                    <a:lnTo>
                      <a:pt x="120" y="267"/>
                    </a:lnTo>
                    <a:lnTo>
                      <a:pt x="114" y="270"/>
                    </a:lnTo>
                    <a:lnTo>
                      <a:pt x="110" y="276"/>
                    </a:lnTo>
                    <a:lnTo>
                      <a:pt x="110" y="284"/>
                    </a:lnTo>
                    <a:lnTo>
                      <a:pt x="115" y="287"/>
                    </a:lnTo>
                    <a:lnTo>
                      <a:pt x="120" y="287"/>
                    </a:lnTo>
                    <a:lnTo>
                      <a:pt x="125" y="286"/>
                    </a:lnTo>
                    <a:lnTo>
                      <a:pt x="131" y="285"/>
                    </a:lnTo>
                    <a:lnTo>
                      <a:pt x="138" y="286"/>
                    </a:lnTo>
                    <a:lnTo>
                      <a:pt x="146" y="287"/>
                    </a:lnTo>
                    <a:lnTo>
                      <a:pt x="153" y="290"/>
                    </a:lnTo>
                    <a:lnTo>
                      <a:pt x="160" y="294"/>
                    </a:lnTo>
                    <a:lnTo>
                      <a:pt x="154" y="295"/>
                    </a:lnTo>
                    <a:lnTo>
                      <a:pt x="149" y="296"/>
                    </a:lnTo>
                    <a:lnTo>
                      <a:pt x="143" y="298"/>
                    </a:lnTo>
                    <a:lnTo>
                      <a:pt x="138" y="300"/>
                    </a:lnTo>
                    <a:lnTo>
                      <a:pt x="132" y="302"/>
                    </a:lnTo>
                    <a:lnTo>
                      <a:pt x="127" y="305"/>
                    </a:lnTo>
                    <a:lnTo>
                      <a:pt x="121" y="307"/>
                    </a:lnTo>
                    <a:lnTo>
                      <a:pt x="116" y="309"/>
                    </a:lnTo>
                    <a:lnTo>
                      <a:pt x="109" y="314"/>
                    </a:lnTo>
                    <a:lnTo>
                      <a:pt x="102" y="319"/>
                    </a:lnTo>
                    <a:lnTo>
                      <a:pt x="94" y="324"/>
                    </a:lnTo>
                    <a:lnTo>
                      <a:pt x="88" y="330"/>
                    </a:lnTo>
                    <a:lnTo>
                      <a:pt x="82" y="336"/>
                    </a:lnTo>
                    <a:lnTo>
                      <a:pt x="76" y="343"/>
                    </a:lnTo>
                    <a:lnTo>
                      <a:pt x="71" y="350"/>
                    </a:lnTo>
                    <a:lnTo>
                      <a:pt x="66" y="357"/>
                    </a:lnTo>
                    <a:lnTo>
                      <a:pt x="66" y="358"/>
                    </a:lnTo>
                    <a:lnTo>
                      <a:pt x="66" y="361"/>
                    </a:lnTo>
                    <a:lnTo>
                      <a:pt x="68" y="362"/>
                    </a:lnTo>
                    <a:lnTo>
                      <a:pt x="69" y="362"/>
                    </a:lnTo>
                    <a:lnTo>
                      <a:pt x="86" y="355"/>
                    </a:lnTo>
                    <a:lnTo>
                      <a:pt x="86" y="357"/>
                    </a:lnTo>
                    <a:lnTo>
                      <a:pt x="83" y="360"/>
                    </a:lnTo>
                    <a:lnTo>
                      <a:pt x="82" y="362"/>
                    </a:lnTo>
                    <a:lnTo>
                      <a:pt x="82" y="366"/>
                    </a:lnTo>
                    <a:lnTo>
                      <a:pt x="85" y="379"/>
                    </a:lnTo>
                    <a:lnTo>
                      <a:pt x="80" y="389"/>
                    </a:lnTo>
                    <a:lnTo>
                      <a:pt x="70" y="400"/>
                    </a:lnTo>
                    <a:lnTo>
                      <a:pt x="64" y="410"/>
                    </a:lnTo>
                    <a:lnTo>
                      <a:pt x="59" y="415"/>
                    </a:lnTo>
                    <a:lnTo>
                      <a:pt x="54" y="420"/>
                    </a:lnTo>
                    <a:lnTo>
                      <a:pt x="50" y="424"/>
                    </a:lnTo>
                    <a:lnTo>
                      <a:pt x="47" y="431"/>
                    </a:lnTo>
                    <a:lnTo>
                      <a:pt x="47" y="435"/>
                    </a:lnTo>
                    <a:lnTo>
                      <a:pt x="48" y="442"/>
                    </a:lnTo>
                    <a:lnTo>
                      <a:pt x="52" y="445"/>
                    </a:lnTo>
                    <a:lnTo>
                      <a:pt x="55" y="449"/>
                    </a:lnTo>
                    <a:lnTo>
                      <a:pt x="63" y="453"/>
                    </a:lnTo>
                    <a:lnTo>
                      <a:pt x="71" y="455"/>
                    </a:lnTo>
                    <a:lnTo>
                      <a:pt x="80" y="457"/>
                    </a:lnTo>
                    <a:lnTo>
                      <a:pt x="88" y="459"/>
                    </a:lnTo>
                    <a:lnTo>
                      <a:pt x="97" y="461"/>
                    </a:lnTo>
                    <a:lnTo>
                      <a:pt x="107" y="462"/>
                    </a:lnTo>
                    <a:lnTo>
                      <a:pt x="115" y="464"/>
                    </a:lnTo>
                    <a:lnTo>
                      <a:pt x="125" y="465"/>
                    </a:lnTo>
                    <a:lnTo>
                      <a:pt x="129" y="467"/>
                    </a:lnTo>
                    <a:lnTo>
                      <a:pt x="132" y="468"/>
                    </a:lnTo>
                    <a:lnTo>
                      <a:pt x="135" y="470"/>
                    </a:lnTo>
                    <a:lnTo>
                      <a:pt x="137" y="473"/>
                    </a:lnTo>
                    <a:lnTo>
                      <a:pt x="141" y="475"/>
                    </a:lnTo>
                    <a:lnTo>
                      <a:pt x="123" y="477"/>
                    </a:lnTo>
                    <a:lnTo>
                      <a:pt x="104" y="478"/>
                    </a:lnTo>
                    <a:lnTo>
                      <a:pt x="87" y="478"/>
                    </a:lnTo>
                    <a:lnTo>
                      <a:pt x="69" y="476"/>
                    </a:lnTo>
                    <a:lnTo>
                      <a:pt x="52" y="473"/>
                    </a:lnTo>
                    <a:lnTo>
                      <a:pt x="36" y="467"/>
                    </a:lnTo>
                    <a:lnTo>
                      <a:pt x="20" y="460"/>
                    </a:lnTo>
                    <a:lnTo>
                      <a:pt x="7" y="451"/>
                    </a:lnTo>
                    <a:lnTo>
                      <a:pt x="0" y="431"/>
                    </a:lnTo>
                    <a:lnTo>
                      <a:pt x="2" y="409"/>
                    </a:lnTo>
                    <a:lnTo>
                      <a:pt x="7" y="387"/>
                    </a:lnTo>
                    <a:lnTo>
                      <a:pt x="14" y="366"/>
                    </a:lnTo>
                    <a:lnTo>
                      <a:pt x="20" y="354"/>
                    </a:lnTo>
                    <a:lnTo>
                      <a:pt x="26" y="340"/>
                    </a:lnTo>
                    <a:lnTo>
                      <a:pt x="32" y="328"/>
                    </a:lnTo>
                    <a:lnTo>
                      <a:pt x="38" y="316"/>
                    </a:lnTo>
                    <a:lnTo>
                      <a:pt x="46" y="303"/>
                    </a:lnTo>
                    <a:lnTo>
                      <a:pt x="53" y="291"/>
                    </a:lnTo>
                    <a:lnTo>
                      <a:pt x="61" y="279"/>
                    </a:lnTo>
                    <a:lnTo>
                      <a:pt x="70" y="268"/>
                    </a:lnTo>
                    <a:lnTo>
                      <a:pt x="76" y="258"/>
                    </a:lnTo>
                    <a:lnTo>
                      <a:pt x="83" y="250"/>
                    </a:lnTo>
                    <a:lnTo>
                      <a:pt x="91" y="241"/>
                    </a:lnTo>
                    <a:lnTo>
                      <a:pt x="98" y="232"/>
                    </a:lnTo>
                    <a:lnTo>
                      <a:pt x="104" y="223"/>
                    </a:lnTo>
                    <a:lnTo>
                      <a:pt x="110" y="214"/>
                    </a:lnTo>
                    <a:lnTo>
                      <a:pt x="114" y="204"/>
                    </a:lnTo>
                    <a:lnTo>
                      <a:pt x="116" y="193"/>
                    </a:lnTo>
                    <a:lnTo>
                      <a:pt x="120" y="188"/>
                    </a:lnTo>
                    <a:lnTo>
                      <a:pt x="124" y="182"/>
                    </a:lnTo>
                    <a:lnTo>
                      <a:pt x="129" y="177"/>
                    </a:lnTo>
                    <a:lnTo>
                      <a:pt x="134" y="171"/>
                    </a:lnTo>
                    <a:lnTo>
                      <a:pt x="137" y="166"/>
                    </a:lnTo>
                    <a:lnTo>
                      <a:pt x="142" y="163"/>
                    </a:lnTo>
                    <a:lnTo>
                      <a:pt x="148" y="158"/>
                    </a:lnTo>
                    <a:lnTo>
                      <a:pt x="153" y="154"/>
                    </a:lnTo>
                    <a:lnTo>
                      <a:pt x="164" y="136"/>
                    </a:lnTo>
                    <a:lnTo>
                      <a:pt x="174" y="119"/>
                    </a:lnTo>
                    <a:lnTo>
                      <a:pt x="185" y="100"/>
                    </a:lnTo>
                    <a:lnTo>
                      <a:pt x="195" y="83"/>
                    </a:lnTo>
                    <a:lnTo>
                      <a:pt x="206" y="65"/>
                    </a:lnTo>
                    <a:lnTo>
                      <a:pt x="218" y="48"/>
                    </a:lnTo>
                    <a:lnTo>
                      <a:pt x="229" y="31"/>
                    </a:lnTo>
                    <a:lnTo>
                      <a:pt x="242" y="13"/>
                    </a:lnTo>
                    <a:lnTo>
                      <a:pt x="250" y="9"/>
                    </a:lnTo>
                    <a:lnTo>
                      <a:pt x="259" y="5"/>
                    </a:lnTo>
                    <a:lnTo>
                      <a:pt x="268" y="5"/>
                    </a:lnTo>
                    <a:lnTo>
                      <a:pt x="277" y="4"/>
                    </a:lnTo>
                    <a:lnTo>
                      <a:pt x="284" y="4"/>
                    </a:lnTo>
                    <a:lnTo>
                      <a:pt x="291" y="2"/>
                    </a:lnTo>
                    <a:lnTo>
                      <a:pt x="299" y="1"/>
                    </a:lnTo>
                    <a:lnTo>
                      <a:pt x="305" y="0"/>
                    </a:lnTo>
                    <a:lnTo>
                      <a:pt x="312" y="1"/>
                    </a:lnTo>
                    <a:lnTo>
                      <a:pt x="319" y="1"/>
                    </a:lnTo>
                    <a:lnTo>
                      <a:pt x="327" y="2"/>
                    </a:lnTo>
                    <a:lnTo>
                      <a:pt x="33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5" name="Freeform 651"/>
              <p:cNvSpPr>
                <a:spLocks/>
              </p:cNvSpPr>
              <p:nvPr/>
            </p:nvSpPr>
            <p:spPr bwMode="auto">
              <a:xfrm>
                <a:off x="2136" y="1491"/>
                <a:ext cx="25" cy="12"/>
              </a:xfrm>
              <a:custGeom>
                <a:avLst/>
                <a:gdLst>
                  <a:gd name="T0" fmla="*/ 74 w 74"/>
                  <a:gd name="T1" fmla="*/ 37 h 38"/>
                  <a:gd name="T2" fmla="*/ 72 w 74"/>
                  <a:gd name="T3" fmla="*/ 38 h 38"/>
                  <a:gd name="T4" fmla="*/ 63 w 74"/>
                  <a:gd name="T5" fmla="*/ 33 h 38"/>
                  <a:gd name="T6" fmla="*/ 56 w 74"/>
                  <a:gd name="T7" fmla="*/ 27 h 38"/>
                  <a:gd name="T8" fmla="*/ 47 w 74"/>
                  <a:gd name="T9" fmla="*/ 22 h 38"/>
                  <a:gd name="T10" fmla="*/ 39 w 74"/>
                  <a:gd name="T11" fmla="*/ 18 h 38"/>
                  <a:gd name="T12" fmla="*/ 30 w 74"/>
                  <a:gd name="T13" fmla="*/ 14 h 38"/>
                  <a:gd name="T14" fmla="*/ 22 w 74"/>
                  <a:gd name="T15" fmla="*/ 11 h 38"/>
                  <a:gd name="T16" fmla="*/ 12 w 74"/>
                  <a:gd name="T17" fmla="*/ 9 h 38"/>
                  <a:gd name="T18" fmla="*/ 2 w 74"/>
                  <a:gd name="T19" fmla="*/ 9 h 38"/>
                  <a:gd name="T20" fmla="*/ 0 w 74"/>
                  <a:gd name="T21" fmla="*/ 7 h 38"/>
                  <a:gd name="T22" fmla="*/ 0 w 74"/>
                  <a:gd name="T23" fmla="*/ 4 h 38"/>
                  <a:gd name="T24" fmla="*/ 0 w 74"/>
                  <a:gd name="T25" fmla="*/ 2 h 38"/>
                  <a:gd name="T26" fmla="*/ 3 w 74"/>
                  <a:gd name="T27" fmla="*/ 0 h 38"/>
                  <a:gd name="T28" fmla="*/ 12 w 74"/>
                  <a:gd name="T29" fmla="*/ 0 h 38"/>
                  <a:gd name="T30" fmla="*/ 21 w 74"/>
                  <a:gd name="T31" fmla="*/ 0 h 38"/>
                  <a:gd name="T32" fmla="*/ 30 w 74"/>
                  <a:gd name="T33" fmla="*/ 2 h 38"/>
                  <a:gd name="T34" fmla="*/ 39 w 74"/>
                  <a:gd name="T35" fmla="*/ 5 h 38"/>
                  <a:gd name="T36" fmla="*/ 47 w 74"/>
                  <a:gd name="T37" fmla="*/ 9 h 38"/>
                  <a:gd name="T38" fmla="*/ 55 w 74"/>
                  <a:gd name="T39" fmla="*/ 13 h 38"/>
                  <a:gd name="T40" fmla="*/ 62 w 74"/>
                  <a:gd name="T41" fmla="*/ 19 h 38"/>
                  <a:gd name="T42" fmla="*/ 68 w 74"/>
                  <a:gd name="T43" fmla="*/ 25 h 38"/>
                  <a:gd name="T44" fmla="*/ 69 w 74"/>
                  <a:gd name="T45" fmla="*/ 27 h 38"/>
                  <a:gd name="T46" fmla="*/ 71 w 74"/>
                  <a:gd name="T47" fmla="*/ 31 h 38"/>
                  <a:gd name="T48" fmla="*/ 72 w 74"/>
                  <a:gd name="T49" fmla="*/ 35 h 38"/>
                  <a:gd name="T50" fmla="*/ 74 w 74"/>
                  <a:gd name="T51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4" h="38">
                    <a:moveTo>
                      <a:pt x="74" y="37"/>
                    </a:moveTo>
                    <a:lnTo>
                      <a:pt x="72" y="38"/>
                    </a:lnTo>
                    <a:lnTo>
                      <a:pt x="63" y="33"/>
                    </a:lnTo>
                    <a:lnTo>
                      <a:pt x="56" y="27"/>
                    </a:lnTo>
                    <a:lnTo>
                      <a:pt x="47" y="22"/>
                    </a:lnTo>
                    <a:lnTo>
                      <a:pt x="39" y="18"/>
                    </a:lnTo>
                    <a:lnTo>
                      <a:pt x="30" y="14"/>
                    </a:lnTo>
                    <a:lnTo>
                      <a:pt x="22" y="11"/>
                    </a:lnTo>
                    <a:lnTo>
                      <a:pt x="1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30" y="2"/>
                    </a:lnTo>
                    <a:lnTo>
                      <a:pt x="39" y="5"/>
                    </a:lnTo>
                    <a:lnTo>
                      <a:pt x="47" y="9"/>
                    </a:lnTo>
                    <a:lnTo>
                      <a:pt x="55" y="13"/>
                    </a:lnTo>
                    <a:lnTo>
                      <a:pt x="62" y="19"/>
                    </a:lnTo>
                    <a:lnTo>
                      <a:pt x="68" y="25"/>
                    </a:lnTo>
                    <a:lnTo>
                      <a:pt x="69" y="27"/>
                    </a:lnTo>
                    <a:lnTo>
                      <a:pt x="71" y="31"/>
                    </a:lnTo>
                    <a:lnTo>
                      <a:pt x="72" y="35"/>
                    </a:lnTo>
                    <a:lnTo>
                      <a:pt x="7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6" name="Freeform 652"/>
              <p:cNvSpPr>
                <a:spLocks/>
              </p:cNvSpPr>
              <p:nvPr/>
            </p:nvSpPr>
            <p:spPr bwMode="auto">
              <a:xfrm>
                <a:off x="1937" y="1493"/>
                <a:ext cx="22" cy="79"/>
              </a:xfrm>
              <a:custGeom>
                <a:avLst/>
                <a:gdLst>
                  <a:gd name="T0" fmla="*/ 66 w 66"/>
                  <a:gd name="T1" fmla="*/ 2 h 238"/>
                  <a:gd name="T2" fmla="*/ 66 w 66"/>
                  <a:gd name="T3" fmla="*/ 4 h 238"/>
                  <a:gd name="T4" fmla="*/ 64 w 66"/>
                  <a:gd name="T5" fmla="*/ 6 h 238"/>
                  <a:gd name="T6" fmla="*/ 63 w 66"/>
                  <a:gd name="T7" fmla="*/ 7 h 238"/>
                  <a:gd name="T8" fmla="*/ 60 w 66"/>
                  <a:gd name="T9" fmla="*/ 7 h 238"/>
                  <a:gd name="T10" fmla="*/ 55 w 66"/>
                  <a:gd name="T11" fmla="*/ 15 h 238"/>
                  <a:gd name="T12" fmla="*/ 49 w 66"/>
                  <a:gd name="T13" fmla="*/ 25 h 238"/>
                  <a:gd name="T14" fmla="*/ 43 w 66"/>
                  <a:gd name="T15" fmla="*/ 34 h 238"/>
                  <a:gd name="T16" fmla="*/ 37 w 66"/>
                  <a:gd name="T17" fmla="*/ 42 h 238"/>
                  <a:gd name="T18" fmla="*/ 32 w 66"/>
                  <a:gd name="T19" fmla="*/ 51 h 238"/>
                  <a:gd name="T20" fmla="*/ 28 w 66"/>
                  <a:gd name="T21" fmla="*/ 61 h 238"/>
                  <a:gd name="T22" fmla="*/ 25 w 66"/>
                  <a:gd name="T23" fmla="*/ 70 h 238"/>
                  <a:gd name="T24" fmla="*/ 24 w 66"/>
                  <a:gd name="T25" fmla="*/ 81 h 238"/>
                  <a:gd name="T26" fmla="*/ 26 w 66"/>
                  <a:gd name="T27" fmla="*/ 96 h 238"/>
                  <a:gd name="T28" fmla="*/ 27 w 66"/>
                  <a:gd name="T29" fmla="*/ 112 h 238"/>
                  <a:gd name="T30" fmla="*/ 28 w 66"/>
                  <a:gd name="T31" fmla="*/ 127 h 238"/>
                  <a:gd name="T32" fmla="*/ 27 w 66"/>
                  <a:gd name="T33" fmla="*/ 143 h 238"/>
                  <a:gd name="T34" fmla="*/ 21 w 66"/>
                  <a:gd name="T35" fmla="*/ 151 h 238"/>
                  <a:gd name="T36" fmla="*/ 14 w 66"/>
                  <a:gd name="T37" fmla="*/ 159 h 238"/>
                  <a:gd name="T38" fmla="*/ 8 w 66"/>
                  <a:gd name="T39" fmla="*/ 167 h 238"/>
                  <a:gd name="T40" fmla="*/ 6 w 66"/>
                  <a:gd name="T41" fmla="*/ 177 h 238"/>
                  <a:gd name="T42" fmla="*/ 6 w 66"/>
                  <a:gd name="T43" fmla="*/ 193 h 238"/>
                  <a:gd name="T44" fmla="*/ 8 w 66"/>
                  <a:gd name="T45" fmla="*/ 207 h 238"/>
                  <a:gd name="T46" fmla="*/ 10 w 66"/>
                  <a:gd name="T47" fmla="*/ 223 h 238"/>
                  <a:gd name="T48" fmla="*/ 11 w 66"/>
                  <a:gd name="T49" fmla="*/ 238 h 238"/>
                  <a:gd name="T50" fmla="*/ 6 w 66"/>
                  <a:gd name="T51" fmla="*/ 216 h 238"/>
                  <a:gd name="T52" fmla="*/ 2 w 66"/>
                  <a:gd name="T53" fmla="*/ 195 h 238"/>
                  <a:gd name="T54" fmla="*/ 0 w 66"/>
                  <a:gd name="T55" fmla="*/ 173 h 238"/>
                  <a:gd name="T56" fmla="*/ 4 w 66"/>
                  <a:gd name="T57" fmla="*/ 152 h 238"/>
                  <a:gd name="T58" fmla="*/ 9 w 66"/>
                  <a:gd name="T59" fmla="*/ 145 h 238"/>
                  <a:gd name="T60" fmla="*/ 14 w 66"/>
                  <a:gd name="T61" fmla="*/ 138 h 238"/>
                  <a:gd name="T62" fmla="*/ 17 w 66"/>
                  <a:gd name="T63" fmla="*/ 132 h 238"/>
                  <a:gd name="T64" fmla="*/ 19 w 66"/>
                  <a:gd name="T65" fmla="*/ 124 h 238"/>
                  <a:gd name="T66" fmla="*/ 17 w 66"/>
                  <a:gd name="T67" fmla="*/ 108 h 238"/>
                  <a:gd name="T68" fmla="*/ 14 w 66"/>
                  <a:gd name="T69" fmla="*/ 92 h 238"/>
                  <a:gd name="T70" fmla="*/ 10 w 66"/>
                  <a:gd name="T71" fmla="*/ 77 h 238"/>
                  <a:gd name="T72" fmla="*/ 11 w 66"/>
                  <a:gd name="T73" fmla="*/ 61 h 238"/>
                  <a:gd name="T74" fmla="*/ 16 w 66"/>
                  <a:gd name="T75" fmla="*/ 53 h 238"/>
                  <a:gd name="T76" fmla="*/ 22 w 66"/>
                  <a:gd name="T77" fmla="*/ 46 h 238"/>
                  <a:gd name="T78" fmla="*/ 27 w 66"/>
                  <a:gd name="T79" fmla="*/ 37 h 238"/>
                  <a:gd name="T80" fmla="*/ 33 w 66"/>
                  <a:gd name="T81" fmla="*/ 30 h 238"/>
                  <a:gd name="T82" fmla="*/ 38 w 66"/>
                  <a:gd name="T83" fmla="*/ 23 h 238"/>
                  <a:gd name="T84" fmla="*/ 44 w 66"/>
                  <a:gd name="T85" fmla="*/ 14 h 238"/>
                  <a:gd name="T86" fmla="*/ 49 w 66"/>
                  <a:gd name="T87" fmla="*/ 7 h 238"/>
                  <a:gd name="T88" fmla="*/ 54 w 66"/>
                  <a:gd name="T89" fmla="*/ 0 h 238"/>
                  <a:gd name="T90" fmla="*/ 57 w 66"/>
                  <a:gd name="T91" fmla="*/ 1 h 238"/>
                  <a:gd name="T92" fmla="*/ 60 w 66"/>
                  <a:gd name="T93" fmla="*/ 1 h 238"/>
                  <a:gd name="T94" fmla="*/ 63 w 66"/>
                  <a:gd name="T95" fmla="*/ 2 h 238"/>
                  <a:gd name="T96" fmla="*/ 66 w 66"/>
                  <a:gd name="T97" fmla="*/ 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" h="238">
                    <a:moveTo>
                      <a:pt x="66" y="2"/>
                    </a:moveTo>
                    <a:lnTo>
                      <a:pt x="66" y="4"/>
                    </a:lnTo>
                    <a:lnTo>
                      <a:pt x="64" y="6"/>
                    </a:lnTo>
                    <a:lnTo>
                      <a:pt x="63" y="7"/>
                    </a:lnTo>
                    <a:lnTo>
                      <a:pt x="60" y="7"/>
                    </a:lnTo>
                    <a:lnTo>
                      <a:pt x="55" y="15"/>
                    </a:lnTo>
                    <a:lnTo>
                      <a:pt x="49" y="25"/>
                    </a:lnTo>
                    <a:lnTo>
                      <a:pt x="43" y="34"/>
                    </a:lnTo>
                    <a:lnTo>
                      <a:pt x="37" y="42"/>
                    </a:lnTo>
                    <a:lnTo>
                      <a:pt x="32" y="51"/>
                    </a:lnTo>
                    <a:lnTo>
                      <a:pt x="28" y="61"/>
                    </a:lnTo>
                    <a:lnTo>
                      <a:pt x="25" y="70"/>
                    </a:lnTo>
                    <a:lnTo>
                      <a:pt x="24" y="81"/>
                    </a:lnTo>
                    <a:lnTo>
                      <a:pt x="26" y="96"/>
                    </a:lnTo>
                    <a:lnTo>
                      <a:pt x="27" y="112"/>
                    </a:lnTo>
                    <a:lnTo>
                      <a:pt x="28" y="127"/>
                    </a:lnTo>
                    <a:lnTo>
                      <a:pt x="27" y="143"/>
                    </a:lnTo>
                    <a:lnTo>
                      <a:pt x="21" y="151"/>
                    </a:lnTo>
                    <a:lnTo>
                      <a:pt x="14" y="159"/>
                    </a:lnTo>
                    <a:lnTo>
                      <a:pt x="8" y="167"/>
                    </a:lnTo>
                    <a:lnTo>
                      <a:pt x="6" y="177"/>
                    </a:lnTo>
                    <a:lnTo>
                      <a:pt x="6" y="193"/>
                    </a:lnTo>
                    <a:lnTo>
                      <a:pt x="8" y="207"/>
                    </a:lnTo>
                    <a:lnTo>
                      <a:pt x="10" y="223"/>
                    </a:lnTo>
                    <a:lnTo>
                      <a:pt x="11" y="238"/>
                    </a:lnTo>
                    <a:lnTo>
                      <a:pt x="6" y="216"/>
                    </a:lnTo>
                    <a:lnTo>
                      <a:pt x="2" y="195"/>
                    </a:lnTo>
                    <a:lnTo>
                      <a:pt x="0" y="173"/>
                    </a:lnTo>
                    <a:lnTo>
                      <a:pt x="4" y="152"/>
                    </a:lnTo>
                    <a:lnTo>
                      <a:pt x="9" y="145"/>
                    </a:lnTo>
                    <a:lnTo>
                      <a:pt x="14" y="138"/>
                    </a:lnTo>
                    <a:lnTo>
                      <a:pt x="17" y="132"/>
                    </a:lnTo>
                    <a:lnTo>
                      <a:pt x="19" y="124"/>
                    </a:lnTo>
                    <a:lnTo>
                      <a:pt x="17" y="108"/>
                    </a:lnTo>
                    <a:lnTo>
                      <a:pt x="14" y="92"/>
                    </a:lnTo>
                    <a:lnTo>
                      <a:pt x="10" y="77"/>
                    </a:lnTo>
                    <a:lnTo>
                      <a:pt x="11" y="61"/>
                    </a:lnTo>
                    <a:lnTo>
                      <a:pt x="16" y="53"/>
                    </a:lnTo>
                    <a:lnTo>
                      <a:pt x="22" y="46"/>
                    </a:lnTo>
                    <a:lnTo>
                      <a:pt x="27" y="37"/>
                    </a:lnTo>
                    <a:lnTo>
                      <a:pt x="33" y="30"/>
                    </a:lnTo>
                    <a:lnTo>
                      <a:pt x="38" y="23"/>
                    </a:lnTo>
                    <a:lnTo>
                      <a:pt x="44" y="14"/>
                    </a:lnTo>
                    <a:lnTo>
                      <a:pt x="49" y="7"/>
                    </a:lnTo>
                    <a:lnTo>
                      <a:pt x="54" y="0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3" y="2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7" name="Freeform 653"/>
              <p:cNvSpPr>
                <a:spLocks/>
              </p:cNvSpPr>
              <p:nvPr/>
            </p:nvSpPr>
            <p:spPr bwMode="auto">
              <a:xfrm>
                <a:off x="1999" y="1494"/>
                <a:ext cx="14" cy="5"/>
              </a:xfrm>
              <a:custGeom>
                <a:avLst/>
                <a:gdLst>
                  <a:gd name="T0" fmla="*/ 40 w 40"/>
                  <a:gd name="T1" fmla="*/ 2 h 15"/>
                  <a:gd name="T2" fmla="*/ 36 w 40"/>
                  <a:gd name="T3" fmla="*/ 5 h 15"/>
                  <a:gd name="T4" fmla="*/ 31 w 40"/>
                  <a:gd name="T5" fmla="*/ 9 h 15"/>
                  <a:gd name="T6" fmla="*/ 26 w 40"/>
                  <a:gd name="T7" fmla="*/ 13 h 15"/>
                  <a:gd name="T8" fmla="*/ 20 w 40"/>
                  <a:gd name="T9" fmla="*/ 15 h 15"/>
                  <a:gd name="T10" fmla="*/ 14 w 40"/>
                  <a:gd name="T11" fmla="*/ 15 h 15"/>
                  <a:gd name="T12" fmla="*/ 9 w 40"/>
                  <a:gd name="T13" fmla="*/ 13 h 15"/>
                  <a:gd name="T14" fmla="*/ 5 w 40"/>
                  <a:gd name="T15" fmla="*/ 9 h 15"/>
                  <a:gd name="T16" fmla="*/ 2 w 40"/>
                  <a:gd name="T17" fmla="*/ 5 h 15"/>
                  <a:gd name="T18" fmla="*/ 0 w 40"/>
                  <a:gd name="T19" fmla="*/ 2 h 15"/>
                  <a:gd name="T20" fmla="*/ 8 w 40"/>
                  <a:gd name="T21" fmla="*/ 0 h 15"/>
                  <a:gd name="T22" fmla="*/ 16 w 40"/>
                  <a:gd name="T23" fmla="*/ 2 h 15"/>
                  <a:gd name="T24" fmla="*/ 25 w 40"/>
                  <a:gd name="T25" fmla="*/ 2 h 15"/>
                  <a:gd name="T26" fmla="*/ 32 w 40"/>
                  <a:gd name="T27" fmla="*/ 0 h 15"/>
                  <a:gd name="T28" fmla="*/ 35 w 40"/>
                  <a:gd name="T29" fmla="*/ 0 h 15"/>
                  <a:gd name="T30" fmla="*/ 36 w 40"/>
                  <a:gd name="T31" fmla="*/ 0 h 15"/>
                  <a:gd name="T32" fmla="*/ 38 w 40"/>
                  <a:gd name="T33" fmla="*/ 2 h 15"/>
                  <a:gd name="T34" fmla="*/ 40 w 40"/>
                  <a:gd name="T3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5">
                    <a:moveTo>
                      <a:pt x="40" y="2"/>
                    </a:moveTo>
                    <a:lnTo>
                      <a:pt x="36" y="5"/>
                    </a:lnTo>
                    <a:lnTo>
                      <a:pt x="31" y="9"/>
                    </a:lnTo>
                    <a:lnTo>
                      <a:pt x="26" y="13"/>
                    </a:lnTo>
                    <a:lnTo>
                      <a:pt x="20" y="15"/>
                    </a:lnTo>
                    <a:lnTo>
                      <a:pt x="14" y="15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25" y="2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8" name="Freeform 654"/>
              <p:cNvSpPr>
                <a:spLocks/>
              </p:cNvSpPr>
              <p:nvPr/>
            </p:nvSpPr>
            <p:spPr bwMode="auto">
              <a:xfrm>
                <a:off x="1991" y="1502"/>
                <a:ext cx="24" cy="7"/>
              </a:xfrm>
              <a:custGeom>
                <a:avLst/>
                <a:gdLst>
                  <a:gd name="T0" fmla="*/ 70 w 71"/>
                  <a:gd name="T1" fmla="*/ 11 h 21"/>
                  <a:gd name="T2" fmla="*/ 71 w 71"/>
                  <a:gd name="T3" fmla="*/ 13 h 21"/>
                  <a:gd name="T4" fmla="*/ 71 w 71"/>
                  <a:gd name="T5" fmla="*/ 14 h 21"/>
                  <a:gd name="T6" fmla="*/ 70 w 71"/>
                  <a:gd name="T7" fmla="*/ 15 h 21"/>
                  <a:gd name="T8" fmla="*/ 70 w 71"/>
                  <a:gd name="T9" fmla="*/ 16 h 21"/>
                  <a:gd name="T10" fmla="*/ 61 w 71"/>
                  <a:gd name="T11" fmla="*/ 19 h 21"/>
                  <a:gd name="T12" fmla="*/ 53 w 71"/>
                  <a:gd name="T13" fmla="*/ 21 h 21"/>
                  <a:gd name="T14" fmla="*/ 43 w 71"/>
                  <a:gd name="T15" fmla="*/ 21 h 21"/>
                  <a:gd name="T16" fmla="*/ 34 w 71"/>
                  <a:gd name="T17" fmla="*/ 20 h 21"/>
                  <a:gd name="T18" fmla="*/ 24 w 71"/>
                  <a:gd name="T19" fmla="*/ 19 h 21"/>
                  <a:gd name="T20" fmla="*/ 16 w 71"/>
                  <a:gd name="T21" fmla="*/ 15 h 21"/>
                  <a:gd name="T22" fmla="*/ 7 w 71"/>
                  <a:gd name="T23" fmla="*/ 11 h 21"/>
                  <a:gd name="T24" fmla="*/ 0 w 71"/>
                  <a:gd name="T25" fmla="*/ 5 h 21"/>
                  <a:gd name="T26" fmla="*/ 1 w 71"/>
                  <a:gd name="T27" fmla="*/ 2 h 21"/>
                  <a:gd name="T28" fmla="*/ 5 w 71"/>
                  <a:gd name="T29" fmla="*/ 0 h 21"/>
                  <a:gd name="T30" fmla="*/ 9 w 71"/>
                  <a:gd name="T31" fmla="*/ 2 h 21"/>
                  <a:gd name="T32" fmla="*/ 12 w 71"/>
                  <a:gd name="T33" fmla="*/ 3 h 21"/>
                  <a:gd name="T34" fmla="*/ 18 w 71"/>
                  <a:gd name="T35" fmla="*/ 5 h 21"/>
                  <a:gd name="T36" fmla="*/ 26 w 71"/>
                  <a:gd name="T37" fmla="*/ 8 h 21"/>
                  <a:gd name="T38" fmla="*/ 33 w 71"/>
                  <a:gd name="T39" fmla="*/ 9 h 21"/>
                  <a:gd name="T40" fmla="*/ 40 w 71"/>
                  <a:gd name="T41" fmla="*/ 10 h 21"/>
                  <a:gd name="T42" fmla="*/ 48 w 71"/>
                  <a:gd name="T43" fmla="*/ 11 h 21"/>
                  <a:gd name="T44" fmla="*/ 55 w 71"/>
                  <a:gd name="T45" fmla="*/ 13 h 21"/>
                  <a:gd name="T46" fmla="*/ 62 w 71"/>
                  <a:gd name="T47" fmla="*/ 13 h 21"/>
                  <a:gd name="T48" fmla="*/ 70 w 71"/>
                  <a:gd name="T4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21">
                    <a:moveTo>
                      <a:pt x="70" y="11"/>
                    </a:moveTo>
                    <a:lnTo>
                      <a:pt x="71" y="13"/>
                    </a:lnTo>
                    <a:lnTo>
                      <a:pt x="71" y="14"/>
                    </a:lnTo>
                    <a:lnTo>
                      <a:pt x="70" y="15"/>
                    </a:lnTo>
                    <a:lnTo>
                      <a:pt x="70" y="16"/>
                    </a:lnTo>
                    <a:lnTo>
                      <a:pt x="61" y="19"/>
                    </a:lnTo>
                    <a:lnTo>
                      <a:pt x="53" y="21"/>
                    </a:lnTo>
                    <a:lnTo>
                      <a:pt x="43" y="21"/>
                    </a:lnTo>
                    <a:lnTo>
                      <a:pt x="34" y="20"/>
                    </a:lnTo>
                    <a:lnTo>
                      <a:pt x="24" y="19"/>
                    </a:lnTo>
                    <a:lnTo>
                      <a:pt x="16" y="15"/>
                    </a:lnTo>
                    <a:lnTo>
                      <a:pt x="7" y="11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8" y="5"/>
                    </a:lnTo>
                    <a:lnTo>
                      <a:pt x="26" y="8"/>
                    </a:lnTo>
                    <a:lnTo>
                      <a:pt x="33" y="9"/>
                    </a:lnTo>
                    <a:lnTo>
                      <a:pt x="40" y="10"/>
                    </a:lnTo>
                    <a:lnTo>
                      <a:pt x="48" y="11"/>
                    </a:lnTo>
                    <a:lnTo>
                      <a:pt x="55" y="13"/>
                    </a:lnTo>
                    <a:lnTo>
                      <a:pt x="62" y="13"/>
                    </a:lnTo>
                    <a:lnTo>
                      <a:pt x="7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9" name="Freeform 655"/>
              <p:cNvSpPr>
                <a:spLocks/>
              </p:cNvSpPr>
              <p:nvPr/>
            </p:nvSpPr>
            <p:spPr bwMode="auto">
              <a:xfrm>
                <a:off x="2131" y="1505"/>
                <a:ext cx="106" cy="104"/>
              </a:xfrm>
              <a:custGeom>
                <a:avLst/>
                <a:gdLst>
                  <a:gd name="T0" fmla="*/ 189 w 318"/>
                  <a:gd name="T1" fmla="*/ 38 h 312"/>
                  <a:gd name="T2" fmla="*/ 191 w 318"/>
                  <a:gd name="T3" fmla="*/ 54 h 312"/>
                  <a:gd name="T4" fmla="*/ 206 w 318"/>
                  <a:gd name="T5" fmla="*/ 114 h 312"/>
                  <a:gd name="T6" fmla="*/ 222 w 318"/>
                  <a:gd name="T7" fmla="*/ 221 h 312"/>
                  <a:gd name="T8" fmla="*/ 229 w 318"/>
                  <a:gd name="T9" fmla="*/ 284 h 312"/>
                  <a:gd name="T10" fmla="*/ 230 w 318"/>
                  <a:gd name="T11" fmla="*/ 292 h 312"/>
                  <a:gd name="T12" fmla="*/ 239 w 318"/>
                  <a:gd name="T13" fmla="*/ 294 h 312"/>
                  <a:gd name="T14" fmla="*/ 247 w 318"/>
                  <a:gd name="T15" fmla="*/ 287 h 312"/>
                  <a:gd name="T16" fmla="*/ 257 w 318"/>
                  <a:gd name="T17" fmla="*/ 280 h 312"/>
                  <a:gd name="T18" fmla="*/ 267 w 318"/>
                  <a:gd name="T19" fmla="*/ 269 h 312"/>
                  <a:gd name="T20" fmla="*/ 275 w 318"/>
                  <a:gd name="T21" fmla="*/ 257 h 312"/>
                  <a:gd name="T22" fmla="*/ 284 w 318"/>
                  <a:gd name="T23" fmla="*/ 246 h 312"/>
                  <a:gd name="T24" fmla="*/ 307 w 318"/>
                  <a:gd name="T25" fmla="*/ 257 h 312"/>
                  <a:gd name="T26" fmla="*/ 310 w 318"/>
                  <a:gd name="T27" fmla="*/ 307 h 312"/>
                  <a:gd name="T28" fmla="*/ 292 w 318"/>
                  <a:gd name="T29" fmla="*/ 308 h 312"/>
                  <a:gd name="T30" fmla="*/ 275 w 318"/>
                  <a:gd name="T31" fmla="*/ 309 h 312"/>
                  <a:gd name="T32" fmla="*/ 257 w 318"/>
                  <a:gd name="T33" fmla="*/ 309 h 312"/>
                  <a:gd name="T34" fmla="*/ 225 w 318"/>
                  <a:gd name="T35" fmla="*/ 311 h 312"/>
                  <a:gd name="T36" fmla="*/ 181 w 318"/>
                  <a:gd name="T37" fmla="*/ 311 h 312"/>
                  <a:gd name="T38" fmla="*/ 138 w 318"/>
                  <a:gd name="T39" fmla="*/ 311 h 312"/>
                  <a:gd name="T40" fmla="*/ 94 w 318"/>
                  <a:gd name="T41" fmla="*/ 312 h 312"/>
                  <a:gd name="T42" fmla="*/ 68 w 318"/>
                  <a:gd name="T43" fmla="*/ 307 h 312"/>
                  <a:gd name="T44" fmla="*/ 60 w 318"/>
                  <a:gd name="T45" fmla="*/ 294 h 312"/>
                  <a:gd name="T46" fmla="*/ 50 w 318"/>
                  <a:gd name="T47" fmla="*/ 278 h 312"/>
                  <a:gd name="T48" fmla="*/ 37 w 318"/>
                  <a:gd name="T49" fmla="*/ 258 h 312"/>
                  <a:gd name="T50" fmla="*/ 22 w 318"/>
                  <a:gd name="T51" fmla="*/ 241 h 312"/>
                  <a:gd name="T52" fmla="*/ 8 w 318"/>
                  <a:gd name="T53" fmla="*/ 224 h 312"/>
                  <a:gd name="T54" fmla="*/ 8 w 318"/>
                  <a:gd name="T55" fmla="*/ 209 h 312"/>
                  <a:gd name="T56" fmla="*/ 22 w 318"/>
                  <a:gd name="T57" fmla="*/ 192 h 312"/>
                  <a:gd name="T58" fmla="*/ 38 w 318"/>
                  <a:gd name="T59" fmla="*/ 185 h 312"/>
                  <a:gd name="T60" fmla="*/ 57 w 318"/>
                  <a:gd name="T61" fmla="*/ 182 h 312"/>
                  <a:gd name="T62" fmla="*/ 71 w 318"/>
                  <a:gd name="T63" fmla="*/ 180 h 312"/>
                  <a:gd name="T64" fmla="*/ 81 w 318"/>
                  <a:gd name="T65" fmla="*/ 174 h 312"/>
                  <a:gd name="T66" fmla="*/ 98 w 318"/>
                  <a:gd name="T67" fmla="*/ 159 h 312"/>
                  <a:gd name="T68" fmla="*/ 115 w 318"/>
                  <a:gd name="T69" fmla="*/ 132 h 312"/>
                  <a:gd name="T70" fmla="*/ 121 w 318"/>
                  <a:gd name="T71" fmla="*/ 109 h 312"/>
                  <a:gd name="T72" fmla="*/ 130 w 318"/>
                  <a:gd name="T73" fmla="*/ 93 h 312"/>
                  <a:gd name="T74" fmla="*/ 147 w 318"/>
                  <a:gd name="T75" fmla="*/ 76 h 312"/>
                  <a:gd name="T76" fmla="*/ 156 w 318"/>
                  <a:gd name="T77" fmla="*/ 46 h 312"/>
                  <a:gd name="T78" fmla="*/ 153 w 318"/>
                  <a:gd name="T79" fmla="*/ 22 h 312"/>
                  <a:gd name="T80" fmla="*/ 160 w 318"/>
                  <a:gd name="T81" fmla="*/ 7 h 312"/>
                  <a:gd name="T82" fmla="*/ 187 w 318"/>
                  <a:gd name="T83" fmla="*/ 3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8" h="312">
                    <a:moveTo>
                      <a:pt x="187" y="31"/>
                    </a:moveTo>
                    <a:lnTo>
                      <a:pt x="189" y="38"/>
                    </a:lnTo>
                    <a:lnTo>
                      <a:pt x="190" y="45"/>
                    </a:lnTo>
                    <a:lnTo>
                      <a:pt x="191" y="54"/>
                    </a:lnTo>
                    <a:lnTo>
                      <a:pt x="196" y="60"/>
                    </a:lnTo>
                    <a:lnTo>
                      <a:pt x="206" y="114"/>
                    </a:lnTo>
                    <a:lnTo>
                      <a:pt x="214" y="168"/>
                    </a:lnTo>
                    <a:lnTo>
                      <a:pt x="222" y="221"/>
                    </a:lnTo>
                    <a:lnTo>
                      <a:pt x="229" y="279"/>
                    </a:lnTo>
                    <a:lnTo>
                      <a:pt x="229" y="284"/>
                    </a:lnTo>
                    <a:lnTo>
                      <a:pt x="229" y="289"/>
                    </a:lnTo>
                    <a:lnTo>
                      <a:pt x="230" y="292"/>
                    </a:lnTo>
                    <a:lnTo>
                      <a:pt x="235" y="296"/>
                    </a:lnTo>
                    <a:lnTo>
                      <a:pt x="239" y="294"/>
                    </a:lnTo>
                    <a:lnTo>
                      <a:pt x="244" y="290"/>
                    </a:lnTo>
                    <a:lnTo>
                      <a:pt x="247" y="287"/>
                    </a:lnTo>
                    <a:lnTo>
                      <a:pt x="251" y="285"/>
                    </a:lnTo>
                    <a:lnTo>
                      <a:pt x="257" y="280"/>
                    </a:lnTo>
                    <a:lnTo>
                      <a:pt x="262" y="275"/>
                    </a:lnTo>
                    <a:lnTo>
                      <a:pt x="267" y="269"/>
                    </a:lnTo>
                    <a:lnTo>
                      <a:pt x="272" y="263"/>
                    </a:lnTo>
                    <a:lnTo>
                      <a:pt x="275" y="257"/>
                    </a:lnTo>
                    <a:lnTo>
                      <a:pt x="280" y="251"/>
                    </a:lnTo>
                    <a:lnTo>
                      <a:pt x="284" y="246"/>
                    </a:lnTo>
                    <a:lnTo>
                      <a:pt x="288" y="240"/>
                    </a:lnTo>
                    <a:lnTo>
                      <a:pt x="307" y="257"/>
                    </a:lnTo>
                    <a:lnTo>
                      <a:pt x="318" y="305"/>
                    </a:lnTo>
                    <a:lnTo>
                      <a:pt x="310" y="307"/>
                    </a:lnTo>
                    <a:lnTo>
                      <a:pt x="301" y="308"/>
                    </a:lnTo>
                    <a:lnTo>
                      <a:pt x="292" y="308"/>
                    </a:lnTo>
                    <a:lnTo>
                      <a:pt x="284" y="309"/>
                    </a:lnTo>
                    <a:lnTo>
                      <a:pt x="275" y="309"/>
                    </a:lnTo>
                    <a:lnTo>
                      <a:pt x="266" y="309"/>
                    </a:lnTo>
                    <a:lnTo>
                      <a:pt x="257" y="309"/>
                    </a:lnTo>
                    <a:lnTo>
                      <a:pt x="248" y="311"/>
                    </a:lnTo>
                    <a:lnTo>
                      <a:pt x="225" y="311"/>
                    </a:lnTo>
                    <a:lnTo>
                      <a:pt x="203" y="311"/>
                    </a:lnTo>
                    <a:lnTo>
                      <a:pt x="181" y="311"/>
                    </a:lnTo>
                    <a:lnTo>
                      <a:pt x="160" y="311"/>
                    </a:lnTo>
                    <a:lnTo>
                      <a:pt x="138" y="311"/>
                    </a:lnTo>
                    <a:lnTo>
                      <a:pt x="116" y="311"/>
                    </a:lnTo>
                    <a:lnTo>
                      <a:pt x="94" y="312"/>
                    </a:lnTo>
                    <a:lnTo>
                      <a:pt x="71" y="312"/>
                    </a:lnTo>
                    <a:lnTo>
                      <a:pt x="68" y="307"/>
                    </a:lnTo>
                    <a:lnTo>
                      <a:pt x="64" y="300"/>
                    </a:lnTo>
                    <a:lnTo>
                      <a:pt x="60" y="294"/>
                    </a:lnTo>
                    <a:lnTo>
                      <a:pt x="57" y="287"/>
                    </a:lnTo>
                    <a:lnTo>
                      <a:pt x="50" y="278"/>
                    </a:lnTo>
                    <a:lnTo>
                      <a:pt x="44" y="268"/>
                    </a:lnTo>
                    <a:lnTo>
                      <a:pt x="37" y="258"/>
                    </a:lnTo>
                    <a:lnTo>
                      <a:pt x="31" y="249"/>
                    </a:lnTo>
                    <a:lnTo>
                      <a:pt x="22" y="241"/>
                    </a:lnTo>
                    <a:lnTo>
                      <a:pt x="15" y="232"/>
                    </a:lnTo>
                    <a:lnTo>
                      <a:pt x="8" y="224"/>
                    </a:lnTo>
                    <a:lnTo>
                      <a:pt x="0" y="215"/>
                    </a:lnTo>
                    <a:lnTo>
                      <a:pt x="8" y="209"/>
                    </a:lnTo>
                    <a:lnTo>
                      <a:pt x="15" y="201"/>
                    </a:lnTo>
                    <a:lnTo>
                      <a:pt x="22" y="192"/>
                    </a:lnTo>
                    <a:lnTo>
                      <a:pt x="30" y="185"/>
                    </a:lnTo>
                    <a:lnTo>
                      <a:pt x="38" y="185"/>
                    </a:lnTo>
                    <a:lnTo>
                      <a:pt x="48" y="183"/>
                    </a:lnTo>
                    <a:lnTo>
                      <a:pt x="57" y="182"/>
                    </a:lnTo>
                    <a:lnTo>
                      <a:pt x="65" y="180"/>
                    </a:lnTo>
                    <a:lnTo>
                      <a:pt x="71" y="180"/>
                    </a:lnTo>
                    <a:lnTo>
                      <a:pt x="76" y="177"/>
                    </a:lnTo>
                    <a:lnTo>
                      <a:pt x="81" y="174"/>
                    </a:lnTo>
                    <a:lnTo>
                      <a:pt x="86" y="170"/>
                    </a:lnTo>
                    <a:lnTo>
                      <a:pt x="98" y="159"/>
                    </a:lnTo>
                    <a:lnTo>
                      <a:pt x="108" y="147"/>
                    </a:lnTo>
                    <a:lnTo>
                      <a:pt x="115" y="132"/>
                    </a:lnTo>
                    <a:lnTo>
                      <a:pt x="119" y="117"/>
                    </a:lnTo>
                    <a:lnTo>
                      <a:pt x="121" y="109"/>
                    </a:lnTo>
                    <a:lnTo>
                      <a:pt x="125" y="100"/>
                    </a:lnTo>
                    <a:lnTo>
                      <a:pt x="130" y="93"/>
                    </a:lnTo>
                    <a:lnTo>
                      <a:pt x="137" y="88"/>
                    </a:lnTo>
                    <a:lnTo>
                      <a:pt x="147" y="76"/>
                    </a:lnTo>
                    <a:lnTo>
                      <a:pt x="154" y="61"/>
                    </a:lnTo>
                    <a:lnTo>
                      <a:pt x="156" y="46"/>
                    </a:lnTo>
                    <a:lnTo>
                      <a:pt x="152" y="31"/>
                    </a:lnTo>
                    <a:lnTo>
                      <a:pt x="153" y="22"/>
                    </a:lnTo>
                    <a:lnTo>
                      <a:pt x="157" y="15"/>
                    </a:lnTo>
                    <a:lnTo>
                      <a:pt x="160" y="7"/>
                    </a:lnTo>
                    <a:lnTo>
                      <a:pt x="164" y="0"/>
                    </a:lnTo>
                    <a:lnTo>
                      <a:pt x="187" y="3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0" name="Freeform 656"/>
              <p:cNvSpPr>
                <a:spLocks/>
              </p:cNvSpPr>
              <p:nvPr/>
            </p:nvSpPr>
            <p:spPr bwMode="auto">
              <a:xfrm>
                <a:off x="1959" y="1506"/>
                <a:ext cx="66" cy="104"/>
              </a:xfrm>
              <a:custGeom>
                <a:avLst/>
                <a:gdLst>
                  <a:gd name="T0" fmla="*/ 114 w 198"/>
                  <a:gd name="T1" fmla="*/ 125 h 311"/>
                  <a:gd name="T2" fmla="*/ 130 w 198"/>
                  <a:gd name="T3" fmla="*/ 121 h 311"/>
                  <a:gd name="T4" fmla="*/ 144 w 198"/>
                  <a:gd name="T5" fmla="*/ 111 h 311"/>
                  <a:gd name="T6" fmla="*/ 158 w 198"/>
                  <a:gd name="T7" fmla="*/ 99 h 311"/>
                  <a:gd name="T8" fmla="*/ 173 w 198"/>
                  <a:gd name="T9" fmla="*/ 79 h 311"/>
                  <a:gd name="T10" fmla="*/ 191 w 198"/>
                  <a:gd name="T11" fmla="*/ 54 h 311"/>
                  <a:gd name="T12" fmla="*/ 198 w 198"/>
                  <a:gd name="T13" fmla="*/ 44 h 311"/>
                  <a:gd name="T14" fmla="*/ 198 w 198"/>
                  <a:gd name="T15" fmla="*/ 50 h 311"/>
                  <a:gd name="T16" fmla="*/ 193 w 198"/>
                  <a:gd name="T17" fmla="*/ 93 h 311"/>
                  <a:gd name="T18" fmla="*/ 180 w 198"/>
                  <a:gd name="T19" fmla="*/ 170 h 311"/>
                  <a:gd name="T20" fmla="*/ 155 w 198"/>
                  <a:gd name="T21" fmla="*/ 235 h 311"/>
                  <a:gd name="T22" fmla="*/ 133 w 198"/>
                  <a:gd name="T23" fmla="*/ 240 h 311"/>
                  <a:gd name="T24" fmla="*/ 111 w 198"/>
                  <a:gd name="T25" fmla="*/ 243 h 311"/>
                  <a:gd name="T26" fmla="*/ 91 w 198"/>
                  <a:gd name="T27" fmla="*/ 247 h 311"/>
                  <a:gd name="T28" fmla="*/ 71 w 198"/>
                  <a:gd name="T29" fmla="*/ 249 h 311"/>
                  <a:gd name="T30" fmla="*/ 58 w 198"/>
                  <a:gd name="T31" fmla="*/ 255 h 311"/>
                  <a:gd name="T32" fmla="*/ 46 w 198"/>
                  <a:gd name="T33" fmla="*/ 259 h 311"/>
                  <a:gd name="T34" fmla="*/ 33 w 198"/>
                  <a:gd name="T35" fmla="*/ 265 h 311"/>
                  <a:gd name="T36" fmla="*/ 21 w 198"/>
                  <a:gd name="T37" fmla="*/ 273 h 311"/>
                  <a:gd name="T38" fmla="*/ 20 w 198"/>
                  <a:gd name="T39" fmla="*/ 275 h 311"/>
                  <a:gd name="T40" fmla="*/ 21 w 198"/>
                  <a:gd name="T41" fmla="*/ 278 h 311"/>
                  <a:gd name="T42" fmla="*/ 32 w 198"/>
                  <a:gd name="T43" fmla="*/ 280 h 311"/>
                  <a:gd name="T44" fmla="*/ 47 w 198"/>
                  <a:gd name="T45" fmla="*/ 280 h 311"/>
                  <a:gd name="T46" fmla="*/ 60 w 198"/>
                  <a:gd name="T47" fmla="*/ 280 h 311"/>
                  <a:gd name="T48" fmla="*/ 74 w 198"/>
                  <a:gd name="T49" fmla="*/ 282 h 311"/>
                  <a:gd name="T50" fmla="*/ 72 w 198"/>
                  <a:gd name="T51" fmla="*/ 287 h 311"/>
                  <a:gd name="T52" fmla="*/ 59 w 198"/>
                  <a:gd name="T53" fmla="*/ 293 h 311"/>
                  <a:gd name="T54" fmla="*/ 31 w 198"/>
                  <a:gd name="T55" fmla="*/ 311 h 311"/>
                  <a:gd name="T56" fmla="*/ 16 w 198"/>
                  <a:gd name="T57" fmla="*/ 304 h 311"/>
                  <a:gd name="T58" fmla="*/ 0 w 198"/>
                  <a:gd name="T59" fmla="*/ 306 h 311"/>
                  <a:gd name="T60" fmla="*/ 10 w 198"/>
                  <a:gd name="T61" fmla="*/ 268 h 311"/>
                  <a:gd name="T62" fmla="*/ 11 w 198"/>
                  <a:gd name="T63" fmla="*/ 226 h 311"/>
                  <a:gd name="T64" fmla="*/ 6 w 198"/>
                  <a:gd name="T65" fmla="*/ 156 h 311"/>
                  <a:gd name="T66" fmla="*/ 13 w 198"/>
                  <a:gd name="T67" fmla="*/ 85 h 311"/>
                  <a:gd name="T68" fmla="*/ 20 w 198"/>
                  <a:gd name="T69" fmla="*/ 43 h 311"/>
                  <a:gd name="T70" fmla="*/ 31 w 198"/>
                  <a:gd name="T71" fmla="*/ 0 h 311"/>
                  <a:gd name="T72" fmla="*/ 43 w 198"/>
                  <a:gd name="T73" fmla="*/ 34 h 311"/>
                  <a:gd name="T74" fmla="*/ 59 w 198"/>
                  <a:gd name="T75" fmla="*/ 67 h 311"/>
                  <a:gd name="T76" fmla="*/ 80 w 198"/>
                  <a:gd name="T77" fmla="*/ 96 h 311"/>
                  <a:gd name="T78" fmla="*/ 105 w 198"/>
                  <a:gd name="T79" fmla="*/ 12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8" h="311">
                    <a:moveTo>
                      <a:pt x="105" y="123"/>
                    </a:moveTo>
                    <a:lnTo>
                      <a:pt x="114" y="125"/>
                    </a:lnTo>
                    <a:lnTo>
                      <a:pt x="122" y="123"/>
                    </a:lnTo>
                    <a:lnTo>
                      <a:pt x="130" y="121"/>
                    </a:lnTo>
                    <a:lnTo>
                      <a:pt x="137" y="117"/>
                    </a:lnTo>
                    <a:lnTo>
                      <a:pt x="144" y="111"/>
                    </a:lnTo>
                    <a:lnTo>
                      <a:pt x="152" y="106"/>
                    </a:lnTo>
                    <a:lnTo>
                      <a:pt x="158" y="99"/>
                    </a:lnTo>
                    <a:lnTo>
                      <a:pt x="164" y="93"/>
                    </a:lnTo>
                    <a:lnTo>
                      <a:pt x="173" y="79"/>
                    </a:lnTo>
                    <a:lnTo>
                      <a:pt x="182" y="67"/>
                    </a:lnTo>
                    <a:lnTo>
                      <a:pt x="191" y="54"/>
                    </a:lnTo>
                    <a:lnTo>
                      <a:pt x="198" y="40"/>
                    </a:lnTo>
                    <a:lnTo>
                      <a:pt x="198" y="44"/>
                    </a:lnTo>
                    <a:lnTo>
                      <a:pt x="198" y="46"/>
                    </a:lnTo>
                    <a:lnTo>
                      <a:pt x="198" y="50"/>
                    </a:lnTo>
                    <a:lnTo>
                      <a:pt x="196" y="54"/>
                    </a:lnTo>
                    <a:lnTo>
                      <a:pt x="193" y="93"/>
                    </a:lnTo>
                    <a:lnTo>
                      <a:pt x="188" y="132"/>
                    </a:lnTo>
                    <a:lnTo>
                      <a:pt x="180" y="170"/>
                    </a:lnTo>
                    <a:lnTo>
                      <a:pt x="169" y="207"/>
                    </a:lnTo>
                    <a:lnTo>
                      <a:pt x="155" y="235"/>
                    </a:lnTo>
                    <a:lnTo>
                      <a:pt x="144" y="237"/>
                    </a:lnTo>
                    <a:lnTo>
                      <a:pt x="133" y="240"/>
                    </a:lnTo>
                    <a:lnTo>
                      <a:pt x="122" y="242"/>
                    </a:lnTo>
                    <a:lnTo>
                      <a:pt x="111" y="243"/>
                    </a:lnTo>
                    <a:lnTo>
                      <a:pt x="102" y="244"/>
                    </a:lnTo>
                    <a:lnTo>
                      <a:pt x="91" y="247"/>
                    </a:lnTo>
                    <a:lnTo>
                      <a:pt x="81" y="248"/>
                    </a:lnTo>
                    <a:lnTo>
                      <a:pt x="71" y="249"/>
                    </a:lnTo>
                    <a:lnTo>
                      <a:pt x="65" y="252"/>
                    </a:lnTo>
                    <a:lnTo>
                      <a:pt x="58" y="255"/>
                    </a:lnTo>
                    <a:lnTo>
                      <a:pt x="52" y="257"/>
                    </a:lnTo>
                    <a:lnTo>
                      <a:pt x="46" y="259"/>
                    </a:lnTo>
                    <a:lnTo>
                      <a:pt x="39" y="262"/>
                    </a:lnTo>
                    <a:lnTo>
                      <a:pt x="33" y="265"/>
                    </a:lnTo>
                    <a:lnTo>
                      <a:pt x="27" y="269"/>
                    </a:lnTo>
                    <a:lnTo>
                      <a:pt x="21" y="273"/>
                    </a:lnTo>
                    <a:lnTo>
                      <a:pt x="21" y="274"/>
                    </a:lnTo>
                    <a:lnTo>
                      <a:pt x="20" y="275"/>
                    </a:lnTo>
                    <a:lnTo>
                      <a:pt x="20" y="276"/>
                    </a:lnTo>
                    <a:lnTo>
                      <a:pt x="21" y="278"/>
                    </a:lnTo>
                    <a:lnTo>
                      <a:pt x="26" y="281"/>
                    </a:lnTo>
                    <a:lnTo>
                      <a:pt x="32" y="280"/>
                    </a:lnTo>
                    <a:lnTo>
                      <a:pt x="39" y="280"/>
                    </a:lnTo>
                    <a:lnTo>
                      <a:pt x="47" y="280"/>
                    </a:lnTo>
                    <a:lnTo>
                      <a:pt x="53" y="280"/>
                    </a:lnTo>
                    <a:lnTo>
                      <a:pt x="60" y="280"/>
                    </a:lnTo>
                    <a:lnTo>
                      <a:pt x="68" y="281"/>
                    </a:lnTo>
                    <a:lnTo>
                      <a:pt x="74" y="282"/>
                    </a:lnTo>
                    <a:lnTo>
                      <a:pt x="80" y="284"/>
                    </a:lnTo>
                    <a:lnTo>
                      <a:pt x="72" y="287"/>
                    </a:lnTo>
                    <a:lnTo>
                      <a:pt x="66" y="290"/>
                    </a:lnTo>
                    <a:lnTo>
                      <a:pt x="59" y="293"/>
                    </a:lnTo>
                    <a:lnTo>
                      <a:pt x="52" y="297"/>
                    </a:lnTo>
                    <a:lnTo>
                      <a:pt x="31" y="311"/>
                    </a:lnTo>
                    <a:lnTo>
                      <a:pt x="25" y="306"/>
                    </a:lnTo>
                    <a:lnTo>
                      <a:pt x="16" y="304"/>
                    </a:lnTo>
                    <a:lnTo>
                      <a:pt x="8" y="306"/>
                    </a:lnTo>
                    <a:lnTo>
                      <a:pt x="0" y="306"/>
                    </a:lnTo>
                    <a:lnTo>
                      <a:pt x="5" y="286"/>
                    </a:lnTo>
                    <a:lnTo>
                      <a:pt x="10" y="268"/>
                    </a:lnTo>
                    <a:lnTo>
                      <a:pt x="13" y="247"/>
                    </a:lnTo>
                    <a:lnTo>
                      <a:pt x="11" y="226"/>
                    </a:lnTo>
                    <a:lnTo>
                      <a:pt x="8" y="191"/>
                    </a:lnTo>
                    <a:lnTo>
                      <a:pt x="6" y="156"/>
                    </a:lnTo>
                    <a:lnTo>
                      <a:pt x="8" y="121"/>
                    </a:lnTo>
                    <a:lnTo>
                      <a:pt x="13" y="85"/>
                    </a:lnTo>
                    <a:lnTo>
                      <a:pt x="15" y="63"/>
                    </a:lnTo>
                    <a:lnTo>
                      <a:pt x="20" y="43"/>
                    </a:lnTo>
                    <a:lnTo>
                      <a:pt x="26" y="22"/>
                    </a:lnTo>
                    <a:lnTo>
                      <a:pt x="31" y="0"/>
                    </a:lnTo>
                    <a:lnTo>
                      <a:pt x="37" y="17"/>
                    </a:lnTo>
                    <a:lnTo>
                      <a:pt x="43" y="34"/>
                    </a:lnTo>
                    <a:lnTo>
                      <a:pt x="50" y="50"/>
                    </a:lnTo>
                    <a:lnTo>
                      <a:pt x="59" y="67"/>
                    </a:lnTo>
                    <a:lnTo>
                      <a:pt x="69" y="82"/>
                    </a:lnTo>
                    <a:lnTo>
                      <a:pt x="80" y="96"/>
                    </a:lnTo>
                    <a:lnTo>
                      <a:pt x="92" y="111"/>
                    </a:lnTo>
                    <a:lnTo>
                      <a:pt x="105" y="1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1" name="Freeform 657"/>
              <p:cNvSpPr>
                <a:spLocks/>
              </p:cNvSpPr>
              <p:nvPr/>
            </p:nvSpPr>
            <p:spPr bwMode="auto">
              <a:xfrm>
                <a:off x="1999" y="1510"/>
                <a:ext cx="8" cy="2"/>
              </a:xfrm>
              <a:custGeom>
                <a:avLst/>
                <a:gdLst>
                  <a:gd name="T0" fmla="*/ 22 w 22"/>
                  <a:gd name="T1" fmla="*/ 2 h 8"/>
                  <a:gd name="T2" fmla="*/ 22 w 22"/>
                  <a:gd name="T3" fmla="*/ 8 h 8"/>
                  <a:gd name="T4" fmla="*/ 16 w 22"/>
                  <a:gd name="T5" fmla="*/ 8 h 8"/>
                  <a:gd name="T6" fmla="*/ 11 w 22"/>
                  <a:gd name="T7" fmla="*/ 7 h 8"/>
                  <a:gd name="T8" fmla="*/ 5 w 22"/>
                  <a:gd name="T9" fmla="*/ 7 h 8"/>
                  <a:gd name="T10" fmla="*/ 0 w 22"/>
                  <a:gd name="T11" fmla="*/ 5 h 8"/>
                  <a:gd name="T12" fmla="*/ 2 w 22"/>
                  <a:gd name="T13" fmla="*/ 0 h 8"/>
                  <a:gd name="T14" fmla="*/ 7 w 22"/>
                  <a:gd name="T15" fmla="*/ 0 h 8"/>
                  <a:gd name="T16" fmla="*/ 11 w 22"/>
                  <a:gd name="T17" fmla="*/ 0 h 8"/>
                  <a:gd name="T18" fmla="*/ 18 w 22"/>
                  <a:gd name="T19" fmla="*/ 1 h 8"/>
                  <a:gd name="T20" fmla="*/ 22 w 22"/>
                  <a:gd name="T2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8">
                    <a:moveTo>
                      <a:pt x="22" y="2"/>
                    </a:moveTo>
                    <a:lnTo>
                      <a:pt x="22" y="8"/>
                    </a:lnTo>
                    <a:lnTo>
                      <a:pt x="16" y="8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2" name="Freeform 658"/>
              <p:cNvSpPr>
                <a:spLocks/>
              </p:cNvSpPr>
              <p:nvPr/>
            </p:nvSpPr>
            <p:spPr bwMode="auto">
              <a:xfrm>
                <a:off x="1978" y="1512"/>
                <a:ext cx="41" cy="30"/>
              </a:xfrm>
              <a:custGeom>
                <a:avLst/>
                <a:gdLst>
                  <a:gd name="T0" fmla="*/ 62 w 121"/>
                  <a:gd name="T1" fmla="*/ 45 h 89"/>
                  <a:gd name="T2" fmla="*/ 71 w 121"/>
                  <a:gd name="T3" fmla="*/ 45 h 89"/>
                  <a:gd name="T4" fmla="*/ 79 w 121"/>
                  <a:gd name="T5" fmla="*/ 44 h 89"/>
                  <a:gd name="T6" fmla="*/ 87 w 121"/>
                  <a:gd name="T7" fmla="*/ 43 h 89"/>
                  <a:gd name="T8" fmla="*/ 94 w 121"/>
                  <a:gd name="T9" fmla="*/ 39 h 89"/>
                  <a:gd name="T10" fmla="*/ 101 w 121"/>
                  <a:gd name="T11" fmla="*/ 37 h 89"/>
                  <a:gd name="T12" fmla="*/ 109 w 121"/>
                  <a:gd name="T13" fmla="*/ 33 h 89"/>
                  <a:gd name="T14" fmla="*/ 115 w 121"/>
                  <a:gd name="T15" fmla="*/ 28 h 89"/>
                  <a:gd name="T16" fmla="*/ 121 w 121"/>
                  <a:gd name="T17" fmla="*/ 23 h 89"/>
                  <a:gd name="T18" fmla="*/ 114 w 121"/>
                  <a:gd name="T19" fmla="*/ 35 h 89"/>
                  <a:gd name="T20" fmla="*/ 105 w 121"/>
                  <a:gd name="T21" fmla="*/ 48 h 89"/>
                  <a:gd name="T22" fmla="*/ 96 w 121"/>
                  <a:gd name="T23" fmla="*/ 60 h 89"/>
                  <a:gd name="T24" fmla="*/ 87 w 121"/>
                  <a:gd name="T25" fmla="*/ 70 h 89"/>
                  <a:gd name="T26" fmla="*/ 79 w 121"/>
                  <a:gd name="T27" fmla="*/ 78 h 89"/>
                  <a:gd name="T28" fmla="*/ 72 w 121"/>
                  <a:gd name="T29" fmla="*/ 84 h 89"/>
                  <a:gd name="T30" fmla="*/ 63 w 121"/>
                  <a:gd name="T31" fmla="*/ 89 h 89"/>
                  <a:gd name="T32" fmla="*/ 54 w 121"/>
                  <a:gd name="T33" fmla="*/ 88 h 89"/>
                  <a:gd name="T34" fmla="*/ 45 w 121"/>
                  <a:gd name="T35" fmla="*/ 79 h 89"/>
                  <a:gd name="T36" fmla="*/ 37 w 121"/>
                  <a:gd name="T37" fmla="*/ 71 h 89"/>
                  <a:gd name="T38" fmla="*/ 28 w 121"/>
                  <a:gd name="T39" fmla="*/ 60 h 89"/>
                  <a:gd name="T40" fmla="*/ 22 w 121"/>
                  <a:gd name="T41" fmla="*/ 49 h 89"/>
                  <a:gd name="T42" fmla="*/ 15 w 121"/>
                  <a:gd name="T43" fmla="*/ 37 h 89"/>
                  <a:gd name="T44" fmla="*/ 9 w 121"/>
                  <a:gd name="T45" fmla="*/ 24 h 89"/>
                  <a:gd name="T46" fmla="*/ 4 w 121"/>
                  <a:gd name="T47" fmla="*/ 12 h 89"/>
                  <a:gd name="T48" fmla="*/ 0 w 121"/>
                  <a:gd name="T49" fmla="*/ 0 h 89"/>
                  <a:gd name="T50" fmla="*/ 6 w 121"/>
                  <a:gd name="T51" fmla="*/ 7 h 89"/>
                  <a:gd name="T52" fmla="*/ 12 w 121"/>
                  <a:gd name="T53" fmla="*/ 16 h 89"/>
                  <a:gd name="T54" fmla="*/ 18 w 121"/>
                  <a:gd name="T55" fmla="*/ 23 h 89"/>
                  <a:gd name="T56" fmla="*/ 26 w 121"/>
                  <a:gd name="T57" fmla="*/ 29 h 89"/>
                  <a:gd name="T58" fmla="*/ 34 w 121"/>
                  <a:gd name="T59" fmla="*/ 35 h 89"/>
                  <a:gd name="T60" fmla="*/ 43 w 121"/>
                  <a:gd name="T61" fmla="*/ 40 h 89"/>
                  <a:gd name="T62" fmla="*/ 52 w 121"/>
                  <a:gd name="T63" fmla="*/ 44 h 89"/>
                  <a:gd name="T64" fmla="*/ 62 w 121"/>
                  <a:gd name="T65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89">
                    <a:moveTo>
                      <a:pt x="62" y="45"/>
                    </a:moveTo>
                    <a:lnTo>
                      <a:pt x="71" y="45"/>
                    </a:lnTo>
                    <a:lnTo>
                      <a:pt x="79" y="44"/>
                    </a:lnTo>
                    <a:lnTo>
                      <a:pt x="87" y="43"/>
                    </a:lnTo>
                    <a:lnTo>
                      <a:pt x="94" y="39"/>
                    </a:lnTo>
                    <a:lnTo>
                      <a:pt x="101" y="37"/>
                    </a:lnTo>
                    <a:lnTo>
                      <a:pt x="109" y="33"/>
                    </a:lnTo>
                    <a:lnTo>
                      <a:pt x="115" y="28"/>
                    </a:lnTo>
                    <a:lnTo>
                      <a:pt x="121" y="23"/>
                    </a:lnTo>
                    <a:lnTo>
                      <a:pt x="114" y="35"/>
                    </a:lnTo>
                    <a:lnTo>
                      <a:pt x="105" y="48"/>
                    </a:lnTo>
                    <a:lnTo>
                      <a:pt x="96" y="60"/>
                    </a:lnTo>
                    <a:lnTo>
                      <a:pt x="87" y="70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3" y="89"/>
                    </a:lnTo>
                    <a:lnTo>
                      <a:pt x="54" y="88"/>
                    </a:lnTo>
                    <a:lnTo>
                      <a:pt x="45" y="79"/>
                    </a:lnTo>
                    <a:lnTo>
                      <a:pt x="37" y="71"/>
                    </a:lnTo>
                    <a:lnTo>
                      <a:pt x="28" y="60"/>
                    </a:lnTo>
                    <a:lnTo>
                      <a:pt x="22" y="49"/>
                    </a:lnTo>
                    <a:lnTo>
                      <a:pt x="15" y="37"/>
                    </a:lnTo>
                    <a:lnTo>
                      <a:pt x="9" y="24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6" y="7"/>
                    </a:lnTo>
                    <a:lnTo>
                      <a:pt x="12" y="16"/>
                    </a:lnTo>
                    <a:lnTo>
                      <a:pt x="18" y="23"/>
                    </a:lnTo>
                    <a:lnTo>
                      <a:pt x="26" y="29"/>
                    </a:lnTo>
                    <a:lnTo>
                      <a:pt x="34" y="35"/>
                    </a:lnTo>
                    <a:lnTo>
                      <a:pt x="43" y="40"/>
                    </a:lnTo>
                    <a:lnTo>
                      <a:pt x="52" y="44"/>
                    </a:lnTo>
                    <a:lnTo>
                      <a:pt x="62" y="4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3" name="Freeform 659"/>
              <p:cNvSpPr>
                <a:spLocks/>
              </p:cNvSpPr>
              <p:nvPr/>
            </p:nvSpPr>
            <p:spPr bwMode="auto">
              <a:xfrm>
                <a:off x="2114" y="1513"/>
                <a:ext cx="25" cy="8"/>
              </a:xfrm>
              <a:custGeom>
                <a:avLst/>
                <a:gdLst>
                  <a:gd name="T0" fmla="*/ 76 w 76"/>
                  <a:gd name="T1" fmla="*/ 20 h 23"/>
                  <a:gd name="T2" fmla="*/ 76 w 76"/>
                  <a:gd name="T3" fmla="*/ 23 h 23"/>
                  <a:gd name="T4" fmla="*/ 69 w 76"/>
                  <a:gd name="T5" fmla="*/ 22 h 23"/>
                  <a:gd name="T6" fmla="*/ 63 w 76"/>
                  <a:gd name="T7" fmla="*/ 20 h 23"/>
                  <a:gd name="T8" fmla="*/ 57 w 76"/>
                  <a:gd name="T9" fmla="*/ 18 h 23"/>
                  <a:gd name="T10" fmla="*/ 50 w 76"/>
                  <a:gd name="T11" fmla="*/ 17 h 23"/>
                  <a:gd name="T12" fmla="*/ 44 w 76"/>
                  <a:gd name="T13" fmla="*/ 16 h 23"/>
                  <a:gd name="T14" fmla="*/ 38 w 76"/>
                  <a:gd name="T15" fmla="*/ 16 h 23"/>
                  <a:gd name="T16" fmla="*/ 30 w 76"/>
                  <a:gd name="T17" fmla="*/ 14 h 23"/>
                  <a:gd name="T18" fmla="*/ 24 w 76"/>
                  <a:gd name="T19" fmla="*/ 14 h 23"/>
                  <a:gd name="T20" fmla="*/ 18 w 76"/>
                  <a:gd name="T21" fmla="*/ 14 h 23"/>
                  <a:gd name="T22" fmla="*/ 12 w 76"/>
                  <a:gd name="T23" fmla="*/ 13 h 23"/>
                  <a:gd name="T24" fmla="*/ 6 w 76"/>
                  <a:gd name="T25" fmla="*/ 12 h 23"/>
                  <a:gd name="T26" fmla="*/ 0 w 76"/>
                  <a:gd name="T27" fmla="*/ 11 h 23"/>
                  <a:gd name="T28" fmla="*/ 2 w 76"/>
                  <a:gd name="T29" fmla="*/ 7 h 23"/>
                  <a:gd name="T30" fmla="*/ 6 w 76"/>
                  <a:gd name="T31" fmla="*/ 3 h 23"/>
                  <a:gd name="T32" fmla="*/ 10 w 76"/>
                  <a:gd name="T33" fmla="*/ 0 h 23"/>
                  <a:gd name="T34" fmla="*/ 15 w 76"/>
                  <a:gd name="T35" fmla="*/ 0 h 23"/>
                  <a:gd name="T36" fmla="*/ 23 w 76"/>
                  <a:gd name="T37" fmla="*/ 0 h 23"/>
                  <a:gd name="T38" fmla="*/ 32 w 76"/>
                  <a:gd name="T39" fmla="*/ 1 h 23"/>
                  <a:gd name="T40" fmla="*/ 39 w 76"/>
                  <a:gd name="T41" fmla="*/ 3 h 23"/>
                  <a:gd name="T42" fmla="*/ 47 w 76"/>
                  <a:gd name="T43" fmla="*/ 6 h 23"/>
                  <a:gd name="T44" fmla="*/ 55 w 76"/>
                  <a:gd name="T45" fmla="*/ 9 h 23"/>
                  <a:gd name="T46" fmla="*/ 62 w 76"/>
                  <a:gd name="T47" fmla="*/ 13 h 23"/>
                  <a:gd name="T48" fmla="*/ 68 w 76"/>
                  <a:gd name="T49" fmla="*/ 17 h 23"/>
                  <a:gd name="T50" fmla="*/ 76 w 76"/>
                  <a:gd name="T51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23">
                    <a:moveTo>
                      <a:pt x="76" y="20"/>
                    </a:moveTo>
                    <a:lnTo>
                      <a:pt x="76" y="23"/>
                    </a:lnTo>
                    <a:lnTo>
                      <a:pt x="69" y="22"/>
                    </a:lnTo>
                    <a:lnTo>
                      <a:pt x="63" y="20"/>
                    </a:lnTo>
                    <a:lnTo>
                      <a:pt x="57" y="18"/>
                    </a:lnTo>
                    <a:lnTo>
                      <a:pt x="50" y="17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2" y="13"/>
                    </a:lnTo>
                    <a:lnTo>
                      <a:pt x="6" y="12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2" y="1"/>
                    </a:lnTo>
                    <a:lnTo>
                      <a:pt x="39" y="3"/>
                    </a:lnTo>
                    <a:lnTo>
                      <a:pt x="47" y="6"/>
                    </a:lnTo>
                    <a:lnTo>
                      <a:pt x="55" y="9"/>
                    </a:lnTo>
                    <a:lnTo>
                      <a:pt x="62" y="13"/>
                    </a:lnTo>
                    <a:lnTo>
                      <a:pt x="68" y="17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4" name="Freeform 660"/>
              <p:cNvSpPr>
                <a:spLocks/>
              </p:cNvSpPr>
              <p:nvPr/>
            </p:nvSpPr>
            <p:spPr bwMode="auto">
              <a:xfrm>
                <a:off x="2028" y="1516"/>
                <a:ext cx="20" cy="70"/>
              </a:xfrm>
              <a:custGeom>
                <a:avLst/>
                <a:gdLst>
                  <a:gd name="T0" fmla="*/ 60 w 60"/>
                  <a:gd name="T1" fmla="*/ 60 h 211"/>
                  <a:gd name="T2" fmla="*/ 60 w 60"/>
                  <a:gd name="T3" fmla="*/ 69 h 211"/>
                  <a:gd name="T4" fmla="*/ 58 w 60"/>
                  <a:gd name="T5" fmla="*/ 76 h 211"/>
                  <a:gd name="T6" fmla="*/ 53 w 60"/>
                  <a:gd name="T7" fmla="*/ 82 h 211"/>
                  <a:gd name="T8" fmla="*/ 45 w 60"/>
                  <a:gd name="T9" fmla="*/ 87 h 211"/>
                  <a:gd name="T10" fmla="*/ 43 w 60"/>
                  <a:gd name="T11" fmla="*/ 94 h 211"/>
                  <a:gd name="T12" fmla="*/ 44 w 60"/>
                  <a:gd name="T13" fmla="*/ 102 h 211"/>
                  <a:gd name="T14" fmla="*/ 47 w 60"/>
                  <a:gd name="T15" fmla="*/ 109 h 211"/>
                  <a:gd name="T16" fmla="*/ 49 w 60"/>
                  <a:gd name="T17" fmla="*/ 116 h 211"/>
                  <a:gd name="T18" fmla="*/ 50 w 60"/>
                  <a:gd name="T19" fmla="*/ 131 h 211"/>
                  <a:gd name="T20" fmla="*/ 49 w 60"/>
                  <a:gd name="T21" fmla="*/ 143 h 211"/>
                  <a:gd name="T22" fmla="*/ 44 w 60"/>
                  <a:gd name="T23" fmla="*/ 156 h 211"/>
                  <a:gd name="T24" fmla="*/ 37 w 60"/>
                  <a:gd name="T25" fmla="*/ 168 h 211"/>
                  <a:gd name="T26" fmla="*/ 28 w 60"/>
                  <a:gd name="T27" fmla="*/ 179 h 211"/>
                  <a:gd name="T28" fmla="*/ 19 w 60"/>
                  <a:gd name="T29" fmla="*/ 190 h 211"/>
                  <a:gd name="T30" fmla="*/ 10 w 60"/>
                  <a:gd name="T31" fmla="*/ 200 h 211"/>
                  <a:gd name="T32" fmla="*/ 0 w 60"/>
                  <a:gd name="T33" fmla="*/ 211 h 211"/>
                  <a:gd name="T34" fmla="*/ 4 w 60"/>
                  <a:gd name="T35" fmla="*/ 202 h 211"/>
                  <a:gd name="T36" fmla="*/ 8 w 60"/>
                  <a:gd name="T37" fmla="*/ 193 h 211"/>
                  <a:gd name="T38" fmla="*/ 14 w 60"/>
                  <a:gd name="T39" fmla="*/ 185 h 211"/>
                  <a:gd name="T40" fmla="*/ 20 w 60"/>
                  <a:gd name="T41" fmla="*/ 176 h 211"/>
                  <a:gd name="T42" fmla="*/ 26 w 60"/>
                  <a:gd name="T43" fmla="*/ 168 h 211"/>
                  <a:gd name="T44" fmla="*/ 32 w 60"/>
                  <a:gd name="T45" fmla="*/ 160 h 211"/>
                  <a:gd name="T46" fmla="*/ 38 w 60"/>
                  <a:gd name="T47" fmla="*/ 152 h 211"/>
                  <a:gd name="T48" fmla="*/ 44 w 60"/>
                  <a:gd name="T49" fmla="*/ 143 h 211"/>
                  <a:gd name="T50" fmla="*/ 42 w 60"/>
                  <a:gd name="T51" fmla="*/ 131 h 211"/>
                  <a:gd name="T52" fmla="*/ 37 w 60"/>
                  <a:gd name="T53" fmla="*/ 119 h 211"/>
                  <a:gd name="T54" fmla="*/ 32 w 60"/>
                  <a:gd name="T55" fmla="*/ 108 h 211"/>
                  <a:gd name="T56" fmla="*/ 27 w 60"/>
                  <a:gd name="T57" fmla="*/ 96 h 211"/>
                  <a:gd name="T58" fmla="*/ 31 w 60"/>
                  <a:gd name="T59" fmla="*/ 87 h 211"/>
                  <a:gd name="T60" fmla="*/ 34 w 60"/>
                  <a:gd name="T61" fmla="*/ 80 h 211"/>
                  <a:gd name="T62" fmla="*/ 41 w 60"/>
                  <a:gd name="T63" fmla="*/ 74 h 211"/>
                  <a:gd name="T64" fmla="*/ 49 w 60"/>
                  <a:gd name="T65" fmla="*/ 71 h 211"/>
                  <a:gd name="T66" fmla="*/ 49 w 60"/>
                  <a:gd name="T67" fmla="*/ 54 h 211"/>
                  <a:gd name="T68" fmla="*/ 44 w 60"/>
                  <a:gd name="T69" fmla="*/ 36 h 211"/>
                  <a:gd name="T70" fmla="*/ 38 w 60"/>
                  <a:gd name="T71" fmla="*/ 17 h 211"/>
                  <a:gd name="T72" fmla="*/ 32 w 60"/>
                  <a:gd name="T73" fmla="*/ 0 h 211"/>
                  <a:gd name="T74" fmla="*/ 41 w 60"/>
                  <a:gd name="T75" fmla="*/ 14 h 211"/>
                  <a:gd name="T76" fmla="*/ 48 w 60"/>
                  <a:gd name="T77" fmla="*/ 28 h 211"/>
                  <a:gd name="T78" fmla="*/ 54 w 60"/>
                  <a:gd name="T79" fmla="*/ 44 h 211"/>
                  <a:gd name="T80" fmla="*/ 60 w 60"/>
                  <a:gd name="T81" fmla="*/ 6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" h="211">
                    <a:moveTo>
                      <a:pt x="60" y="60"/>
                    </a:moveTo>
                    <a:lnTo>
                      <a:pt x="60" y="69"/>
                    </a:lnTo>
                    <a:lnTo>
                      <a:pt x="58" y="76"/>
                    </a:lnTo>
                    <a:lnTo>
                      <a:pt x="53" y="82"/>
                    </a:lnTo>
                    <a:lnTo>
                      <a:pt x="45" y="87"/>
                    </a:lnTo>
                    <a:lnTo>
                      <a:pt x="43" y="94"/>
                    </a:lnTo>
                    <a:lnTo>
                      <a:pt x="44" y="102"/>
                    </a:lnTo>
                    <a:lnTo>
                      <a:pt x="47" y="109"/>
                    </a:lnTo>
                    <a:lnTo>
                      <a:pt x="49" y="116"/>
                    </a:lnTo>
                    <a:lnTo>
                      <a:pt x="50" y="131"/>
                    </a:lnTo>
                    <a:lnTo>
                      <a:pt x="49" y="143"/>
                    </a:lnTo>
                    <a:lnTo>
                      <a:pt x="44" y="156"/>
                    </a:lnTo>
                    <a:lnTo>
                      <a:pt x="37" y="168"/>
                    </a:lnTo>
                    <a:lnTo>
                      <a:pt x="28" y="179"/>
                    </a:lnTo>
                    <a:lnTo>
                      <a:pt x="19" y="190"/>
                    </a:lnTo>
                    <a:lnTo>
                      <a:pt x="10" y="200"/>
                    </a:lnTo>
                    <a:lnTo>
                      <a:pt x="0" y="211"/>
                    </a:lnTo>
                    <a:lnTo>
                      <a:pt x="4" y="202"/>
                    </a:lnTo>
                    <a:lnTo>
                      <a:pt x="8" y="193"/>
                    </a:lnTo>
                    <a:lnTo>
                      <a:pt x="14" y="185"/>
                    </a:lnTo>
                    <a:lnTo>
                      <a:pt x="20" y="176"/>
                    </a:lnTo>
                    <a:lnTo>
                      <a:pt x="26" y="168"/>
                    </a:lnTo>
                    <a:lnTo>
                      <a:pt x="32" y="160"/>
                    </a:lnTo>
                    <a:lnTo>
                      <a:pt x="38" y="152"/>
                    </a:lnTo>
                    <a:lnTo>
                      <a:pt x="44" y="143"/>
                    </a:lnTo>
                    <a:lnTo>
                      <a:pt x="42" y="131"/>
                    </a:lnTo>
                    <a:lnTo>
                      <a:pt x="37" y="119"/>
                    </a:lnTo>
                    <a:lnTo>
                      <a:pt x="32" y="108"/>
                    </a:lnTo>
                    <a:lnTo>
                      <a:pt x="27" y="96"/>
                    </a:lnTo>
                    <a:lnTo>
                      <a:pt x="31" y="87"/>
                    </a:lnTo>
                    <a:lnTo>
                      <a:pt x="34" y="80"/>
                    </a:lnTo>
                    <a:lnTo>
                      <a:pt x="41" y="74"/>
                    </a:lnTo>
                    <a:lnTo>
                      <a:pt x="49" y="71"/>
                    </a:lnTo>
                    <a:lnTo>
                      <a:pt x="49" y="54"/>
                    </a:lnTo>
                    <a:lnTo>
                      <a:pt x="44" y="36"/>
                    </a:lnTo>
                    <a:lnTo>
                      <a:pt x="38" y="17"/>
                    </a:lnTo>
                    <a:lnTo>
                      <a:pt x="32" y="0"/>
                    </a:lnTo>
                    <a:lnTo>
                      <a:pt x="41" y="14"/>
                    </a:lnTo>
                    <a:lnTo>
                      <a:pt x="48" y="28"/>
                    </a:lnTo>
                    <a:lnTo>
                      <a:pt x="54" y="44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5" name="Freeform 661"/>
              <p:cNvSpPr>
                <a:spLocks/>
              </p:cNvSpPr>
              <p:nvPr/>
            </p:nvSpPr>
            <p:spPr bwMode="auto">
              <a:xfrm>
                <a:off x="2149" y="1519"/>
                <a:ext cx="27" cy="5"/>
              </a:xfrm>
              <a:custGeom>
                <a:avLst/>
                <a:gdLst>
                  <a:gd name="T0" fmla="*/ 79 w 82"/>
                  <a:gd name="T1" fmla="*/ 2 h 15"/>
                  <a:gd name="T2" fmla="*/ 82 w 82"/>
                  <a:gd name="T3" fmla="*/ 5 h 15"/>
                  <a:gd name="T4" fmla="*/ 80 w 82"/>
                  <a:gd name="T5" fmla="*/ 6 h 15"/>
                  <a:gd name="T6" fmla="*/ 78 w 82"/>
                  <a:gd name="T7" fmla="*/ 9 h 15"/>
                  <a:gd name="T8" fmla="*/ 75 w 82"/>
                  <a:gd name="T9" fmla="*/ 11 h 15"/>
                  <a:gd name="T10" fmla="*/ 66 w 82"/>
                  <a:gd name="T11" fmla="*/ 13 h 15"/>
                  <a:gd name="T12" fmla="*/ 57 w 82"/>
                  <a:gd name="T13" fmla="*/ 13 h 15"/>
                  <a:gd name="T14" fmla="*/ 49 w 82"/>
                  <a:gd name="T15" fmla="*/ 15 h 15"/>
                  <a:gd name="T16" fmla="*/ 40 w 82"/>
                  <a:gd name="T17" fmla="*/ 15 h 15"/>
                  <a:gd name="T18" fmla="*/ 31 w 82"/>
                  <a:gd name="T19" fmla="*/ 15 h 15"/>
                  <a:gd name="T20" fmla="*/ 23 w 82"/>
                  <a:gd name="T21" fmla="*/ 13 h 15"/>
                  <a:gd name="T22" fmla="*/ 16 w 82"/>
                  <a:gd name="T23" fmla="*/ 13 h 15"/>
                  <a:gd name="T24" fmla="*/ 7 w 82"/>
                  <a:gd name="T25" fmla="*/ 12 h 15"/>
                  <a:gd name="T26" fmla="*/ 0 w 82"/>
                  <a:gd name="T27" fmla="*/ 10 h 15"/>
                  <a:gd name="T28" fmla="*/ 0 w 82"/>
                  <a:gd name="T29" fmla="*/ 9 h 15"/>
                  <a:gd name="T30" fmla="*/ 9 w 82"/>
                  <a:gd name="T31" fmla="*/ 7 h 15"/>
                  <a:gd name="T32" fmla="*/ 19 w 82"/>
                  <a:gd name="T33" fmla="*/ 6 h 15"/>
                  <a:gd name="T34" fmla="*/ 29 w 82"/>
                  <a:gd name="T35" fmla="*/ 4 h 15"/>
                  <a:gd name="T36" fmla="*/ 40 w 82"/>
                  <a:gd name="T37" fmla="*/ 2 h 15"/>
                  <a:gd name="T38" fmla="*/ 50 w 82"/>
                  <a:gd name="T39" fmla="*/ 1 h 15"/>
                  <a:gd name="T40" fmla="*/ 60 w 82"/>
                  <a:gd name="T41" fmla="*/ 0 h 15"/>
                  <a:gd name="T42" fmla="*/ 69 w 82"/>
                  <a:gd name="T43" fmla="*/ 0 h 15"/>
                  <a:gd name="T44" fmla="*/ 79 w 82"/>
                  <a:gd name="T4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" h="15">
                    <a:moveTo>
                      <a:pt x="79" y="2"/>
                    </a:moveTo>
                    <a:lnTo>
                      <a:pt x="82" y="5"/>
                    </a:lnTo>
                    <a:lnTo>
                      <a:pt x="80" y="6"/>
                    </a:lnTo>
                    <a:lnTo>
                      <a:pt x="78" y="9"/>
                    </a:lnTo>
                    <a:lnTo>
                      <a:pt x="75" y="11"/>
                    </a:lnTo>
                    <a:lnTo>
                      <a:pt x="66" y="13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0" y="15"/>
                    </a:lnTo>
                    <a:lnTo>
                      <a:pt x="31" y="15"/>
                    </a:lnTo>
                    <a:lnTo>
                      <a:pt x="23" y="13"/>
                    </a:lnTo>
                    <a:lnTo>
                      <a:pt x="16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9" y="7"/>
                    </a:lnTo>
                    <a:lnTo>
                      <a:pt x="19" y="6"/>
                    </a:lnTo>
                    <a:lnTo>
                      <a:pt x="29" y="4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69" y="0"/>
                    </a:lnTo>
                    <a:lnTo>
                      <a:pt x="7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6" name="Freeform 662"/>
              <p:cNvSpPr>
                <a:spLocks/>
              </p:cNvSpPr>
              <p:nvPr/>
            </p:nvSpPr>
            <p:spPr bwMode="auto">
              <a:xfrm>
                <a:off x="1861" y="1520"/>
                <a:ext cx="9" cy="13"/>
              </a:xfrm>
              <a:custGeom>
                <a:avLst/>
                <a:gdLst>
                  <a:gd name="T0" fmla="*/ 1 w 27"/>
                  <a:gd name="T1" fmla="*/ 38 h 38"/>
                  <a:gd name="T2" fmla="*/ 0 w 27"/>
                  <a:gd name="T3" fmla="*/ 36 h 38"/>
                  <a:gd name="T4" fmla="*/ 0 w 27"/>
                  <a:gd name="T5" fmla="*/ 35 h 38"/>
                  <a:gd name="T6" fmla="*/ 0 w 27"/>
                  <a:gd name="T7" fmla="*/ 32 h 38"/>
                  <a:gd name="T8" fmla="*/ 0 w 27"/>
                  <a:gd name="T9" fmla="*/ 30 h 38"/>
                  <a:gd name="T10" fmla="*/ 8 w 27"/>
                  <a:gd name="T11" fmla="*/ 24 h 38"/>
                  <a:gd name="T12" fmla="*/ 12 w 27"/>
                  <a:gd name="T13" fmla="*/ 15 h 38"/>
                  <a:gd name="T14" fmla="*/ 17 w 27"/>
                  <a:gd name="T15" fmla="*/ 7 h 38"/>
                  <a:gd name="T16" fmla="*/ 25 w 27"/>
                  <a:gd name="T17" fmla="*/ 0 h 38"/>
                  <a:gd name="T18" fmla="*/ 27 w 27"/>
                  <a:gd name="T19" fmla="*/ 3 h 38"/>
                  <a:gd name="T20" fmla="*/ 1 w 27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8">
                    <a:moveTo>
                      <a:pt x="1" y="38"/>
                    </a:move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8" y="24"/>
                    </a:lnTo>
                    <a:lnTo>
                      <a:pt x="12" y="15"/>
                    </a:lnTo>
                    <a:lnTo>
                      <a:pt x="17" y="7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7" name="Freeform 663"/>
              <p:cNvSpPr>
                <a:spLocks/>
              </p:cNvSpPr>
              <p:nvPr/>
            </p:nvSpPr>
            <p:spPr bwMode="auto">
              <a:xfrm>
                <a:off x="1788" y="1528"/>
                <a:ext cx="47" cy="75"/>
              </a:xfrm>
              <a:custGeom>
                <a:avLst/>
                <a:gdLst>
                  <a:gd name="T0" fmla="*/ 59 w 141"/>
                  <a:gd name="T1" fmla="*/ 10 h 223"/>
                  <a:gd name="T2" fmla="*/ 66 w 141"/>
                  <a:gd name="T3" fmla="*/ 15 h 223"/>
                  <a:gd name="T4" fmla="*/ 74 w 141"/>
                  <a:gd name="T5" fmla="*/ 21 h 223"/>
                  <a:gd name="T6" fmla="*/ 81 w 141"/>
                  <a:gd name="T7" fmla="*/ 26 h 223"/>
                  <a:gd name="T8" fmla="*/ 90 w 141"/>
                  <a:gd name="T9" fmla="*/ 30 h 223"/>
                  <a:gd name="T10" fmla="*/ 98 w 141"/>
                  <a:gd name="T11" fmla="*/ 39 h 223"/>
                  <a:gd name="T12" fmla="*/ 107 w 141"/>
                  <a:gd name="T13" fmla="*/ 48 h 223"/>
                  <a:gd name="T14" fmla="*/ 113 w 141"/>
                  <a:gd name="T15" fmla="*/ 57 h 223"/>
                  <a:gd name="T16" fmla="*/ 119 w 141"/>
                  <a:gd name="T17" fmla="*/ 67 h 223"/>
                  <a:gd name="T18" fmla="*/ 125 w 141"/>
                  <a:gd name="T19" fmla="*/ 78 h 223"/>
                  <a:gd name="T20" fmla="*/ 130 w 141"/>
                  <a:gd name="T21" fmla="*/ 89 h 223"/>
                  <a:gd name="T22" fmla="*/ 135 w 141"/>
                  <a:gd name="T23" fmla="*/ 99 h 223"/>
                  <a:gd name="T24" fmla="*/ 141 w 141"/>
                  <a:gd name="T25" fmla="*/ 109 h 223"/>
                  <a:gd name="T26" fmla="*/ 141 w 141"/>
                  <a:gd name="T27" fmla="*/ 110 h 223"/>
                  <a:gd name="T28" fmla="*/ 141 w 141"/>
                  <a:gd name="T29" fmla="*/ 111 h 223"/>
                  <a:gd name="T30" fmla="*/ 140 w 141"/>
                  <a:gd name="T31" fmla="*/ 111 h 223"/>
                  <a:gd name="T32" fmla="*/ 138 w 141"/>
                  <a:gd name="T33" fmla="*/ 111 h 223"/>
                  <a:gd name="T34" fmla="*/ 132 w 141"/>
                  <a:gd name="T35" fmla="*/ 109 h 223"/>
                  <a:gd name="T36" fmla="*/ 126 w 141"/>
                  <a:gd name="T37" fmla="*/ 108 h 223"/>
                  <a:gd name="T38" fmla="*/ 121 w 141"/>
                  <a:gd name="T39" fmla="*/ 108 h 223"/>
                  <a:gd name="T40" fmla="*/ 115 w 141"/>
                  <a:gd name="T41" fmla="*/ 106 h 223"/>
                  <a:gd name="T42" fmla="*/ 110 w 141"/>
                  <a:gd name="T43" fmla="*/ 106 h 223"/>
                  <a:gd name="T44" fmla="*/ 104 w 141"/>
                  <a:gd name="T45" fmla="*/ 105 h 223"/>
                  <a:gd name="T46" fmla="*/ 99 w 141"/>
                  <a:gd name="T47" fmla="*/ 103 h 223"/>
                  <a:gd name="T48" fmla="*/ 93 w 141"/>
                  <a:gd name="T49" fmla="*/ 100 h 223"/>
                  <a:gd name="T50" fmla="*/ 88 w 141"/>
                  <a:gd name="T51" fmla="*/ 100 h 223"/>
                  <a:gd name="T52" fmla="*/ 83 w 141"/>
                  <a:gd name="T53" fmla="*/ 101 h 223"/>
                  <a:gd name="T54" fmla="*/ 79 w 141"/>
                  <a:gd name="T55" fmla="*/ 104 h 223"/>
                  <a:gd name="T56" fmla="*/ 74 w 141"/>
                  <a:gd name="T57" fmla="*/ 106 h 223"/>
                  <a:gd name="T58" fmla="*/ 71 w 141"/>
                  <a:gd name="T59" fmla="*/ 111 h 223"/>
                  <a:gd name="T60" fmla="*/ 71 w 141"/>
                  <a:gd name="T61" fmla="*/ 116 h 223"/>
                  <a:gd name="T62" fmla="*/ 70 w 141"/>
                  <a:gd name="T63" fmla="*/ 122 h 223"/>
                  <a:gd name="T64" fmla="*/ 71 w 141"/>
                  <a:gd name="T65" fmla="*/ 127 h 223"/>
                  <a:gd name="T66" fmla="*/ 71 w 141"/>
                  <a:gd name="T67" fmla="*/ 149 h 223"/>
                  <a:gd name="T68" fmla="*/ 72 w 141"/>
                  <a:gd name="T69" fmla="*/ 174 h 223"/>
                  <a:gd name="T70" fmla="*/ 72 w 141"/>
                  <a:gd name="T71" fmla="*/ 198 h 223"/>
                  <a:gd name="T72" fmla="*/ 72 w 141"/>
                  <a:gd name="T73" fmla="*/ 221 h 223"/>
                  <a:gd name="T74" fmla="*/ 61 w 141"/>
                  <a:gd name="T75" fmla="*/ 223 h 223"/>
                  <a:gd name="T76" fmla="*/ 58 w 141"/>
                  <a:gd name="T77" fmla="*/ 207 h 223"/>
                  <a:gd name="T78" fmla="*/ 55 w 141"/>
                  <a:gd name="T79" fmla="*/ 192 h 223"/>
                  <a:gd name="T80" fmla="*/ 52 w 141"/>
                  <a:gd name="T81" fmla="*/ 177 h 223"/>
                  <a:gd name="T82" fmla="*/ 48 w 141"/>
                  <a:gd name="T83" fmla="*/ 163 h 223"/>
                  <a:gd name="T84" fmla="*/ 43 w 141"/>
                  <a:gd name="T85" fmla="*/ 144 h 223"/>
                  <a:gd name="T86" fmla="*/ 39 w 141"/>
                  <a:gd name="T87" fmla="*/ 126 h 223"/>
                  <a:gd name="T88" fmla="*/ 33 w 141"/>
                  <a:gd name="T89" fmla="*/ 108 h 223"/>
                  <a:gd name="T90" fmla="*/ 27 w 141"/>
                  <a:gd name="T91" fmla="*/ 90 h 223"/>
                  <a:gd name="T92" fmla="*/ 19 w 141"/>
                  <a:gd name="T93" fmla="*/ 72 h 223"/>
                  <a:gd name="T94" fmla="*/ 13 w 141"/>
                  <a:gd name="T95" fmla="*/ 54 h 223"/>
                  <a:gd name="T96" fmla="*/ 6 w 141"/>
                  <a:gd name="T97" fmla="*/ 34 h 223"/>
                  <a:gd name="T98" fmla="*/ 0 w 141"/>
                  <a:gd name="T99" fmla="*/ 16 h 223"/>
                  <a:gd name="T100" fmla="*/ 5 w 141"/>
                  <a:gd name="T101" fmla="*/ 7 h 223"/>
                  <a:gd name="T102" fmla="*/ 11 w 141"/>
                  <a:gd name="T103" fmla="*/ 2 h 223"/>
                  <a:gd name="T104" fmla="*/ 19 w 141"/>
                  <a:gd name="T105" fmla="*/ 0 h 223"/>
                  <a:gd name="T106" fmla="*/ 26 w 141"/>
                  <a:gd name="T107" fmla="*/ 0 h 223"/>
                  <a:gd name="T108" fmla="*/ 35 w 141"/>
                  <a:gd name="T109" fmla="*/ 1 h 223"/>
                  <a:gd name="T110" fmla="*/ 43 w 141"/>
                  <a:gd name="T111" fmla="*/ 5 h 223"/>
                  <a:gd name="T112" fmla="*/ 50 w 141"/>
                  <a:gd name="T113" fmla="*/ 7 h 223"/>
                  <a:gd name="T114" fmla="*/ 59 w 141"/>
                  <a:gd name="T115" fmla="*/ 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1" h="223">
                    <a:moveTo>
                      <a:pt x="59" y="10"/>
                    </a:moveTo>
                    <a:lnTo>
                      <a:pt x="66" y="15"/>
                    </a:lnTo>
                    <a:lnTo>
                      <a:pt x="74" y="21"/>
                    </a:lnTo>
                    <a:lnTo>
                      <a:pt x="81" y="26"/>
                    </a:lnTo>
                    <a:lnTo>
                      <a:pt x="90" y="30"/>
                    </a:lnTo>
                    <a:lnTo>
                      <a:pt x="98" y="39"/>
                    </a:lnTo>
                    <a:lnTo>
                      <a:pt x="107" y="48"/>
                    </a:lnTo>
                    <a:lnTo>
                      <a:pt x="113" y="57"/>
                    </a:lnTo>
                    <a:lnTo>
                      <a:pt x="119" y="67"/>
                    </a:lnTo>
                    <a:lnTo>
                      <a:pt x="125" y="78"/>
                    </a:lnTo>
                    <a:lnTo>
                      <a:pt x="130" y="89"/>
                    </a:lnTo>
                    <a:lnTo>
                      <a:pt x="135" y="99"/>
                    </a:lnTo>
                    <a:lnTo>
                      <a:pt x="141" y="109"/>
                    </a:lnTo>
                    <a:lnTo>
                      <a:pt x="141" y="110"/>
                    </a:lnTo>
                    <a:lnTo>
                      <a:pt x="141" y="111"/>
                    </a:lnTo>
                    <a:lnTo>
                      <a:pt x="140" y="111"/>
                    </a:lnTo>
                    <a:lnTo>
                      <a:pt x="138" y="111"/>
                    </a:lnTo>
                    <a:lnTo>
                      <a:pt x="132" y="109"/>
                    </a:lnTo>
                    <a:lnTo>
                      <a:pt x="126" y="108"/>
                    </a:lnTo>
                    <a:lnTo>
                      <a:pt x="121" y="108"/>
                    </a:lnTo>
                    <a:lnTo>
                      <a:pt x="115" y="106"/>
                    </a:lnTo>
                    <a:lnTo>
                      <a:pt x="110" y="106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93" y="100"/>
                    </a:lnTo>
                    <a:lnTo>
                      <a:pt x="88" y="100"/>
                    </a:lnTo>
                    <a:lnTo>
                      <a:pt x="83" y="101"/>
                    </a:lnTo>
                    <a:lnTo>
                      <a:pt x="79" y="104"/>
                    </a:lnTo>
                    <a:lnTo>
                      <a:pt x="74" y="106"/>
                    </a:lnTo>
                    <a:lnTo>
                      <a:pt x="71" y="111"/>
                    </a:lnTo>
                    <a:lnTo>
                      <a:pt x="71" y="116"/>
                    </a:lnTo>
                    <a:lnTo>
                      <a:pt x="70" y="122"/>
                    </a:lnTo>
                    <a:lnTo>
                      <a:pt x="71" y="127"/>
                    </a:lnTo>
                    <a:lnTo>
                      <a:pt x="71" y="149"/>
                    </a:lnTo>
                    <a:lnTo>
                      <a:pt x="72" y="174"/>
                    </a:lnTo>
                    <a:lnTo>
                      <a:pt x="72" y="198"/>
                    </a:lnTo>
                    <a:lnTo>
                      <a:pt x="72" y="221"/>
                    </a:lnTo>
                    <a:lnTo>
                      <a:pt x="61" y="223"/>
                    </a:lnTo>
                    <a:lnTo>
                      <a:pt x="58" y="207"/>
                    </a:lnTo>
                    <a:lnTo>
                      <a:pt x="55" y="192"/>
                    </a:lnTo>
                    <a:lnTo>
                      <a:pt x="52" y="177"/>
                    </a:lnTo>
                    <a:lnTo>
                      <a:pt x="48" y="163"/>
                    </a:lnTo>
                    <a:lnTo>
                      <a:pt x="43" y="144"/>
                    </a:lnTo>
                    <a:lnTo>
                      <a:pt x="39" y="126"/>
                    </a:lnTo>
                    <a:lnTo>
                      <a:pt x="33" y="108"/>
                    </a:lnTo>
                    <a:lnTo>
                      <a:pt x="27" y="90"/>
                    </a:lnTo>
                    <a:lnTo>
                      <a:pt x="19" y="72"/>
                    </a:lnTo>
                    <a:lnTo>
                      <a:pt x="13" y="54"/>
                    </a:lnTo>
                    <a:lnTo>
                      <a:pt x="6" y="34"/>
                    </a:lnTo>
                    <a:lnTo>
                      <a:pt x="0" y="16"/>
                    </a:lnTo>
                    <a:lnTo>
                      <a:pt x="5" y="7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3" y="5"/>
                    </a:lnTo>
                    <a:lnTo>
                      <a:pt x="50" y="7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8" name="Freeform 664"/>
              <p:cNvSpPr>
                <a:spLocks/>
              </p:cNvSpPr>
              <p:nvPr/>
            </p:nvSpPr>
            <p:spPr bwMode="auto">
              <a:xfrm>
                <a:off x="1862" y="1530"/>
                <a:ext cx="9" cy="27"/>
              </a:xfrm>
              <a:custGeom>
                <a:avLst/>
                <a:gdLst>
                  <a:gd name="T0" fmla="*/ 20 w 27"/>
                  <a:gd name="T1" fmla="*/ 50 h 82"/>
                  <a:gd name="T2" fmla="*/ 21 w 27"/>
                  <a:gd name="T3" fmla="*/ 52 h 82"/>
                  <a:gd name="T4" fmla="*/ 21 w 27"/>
                  <a:gd name="T5" fmla="*/ 55 h 82"/>
                  <a:gd name="T6" fmla="*/ 20 w 27"/>
                  <a:gd name="T7" fmla="*/ 59 h 82"/>
                  <a:gd name="T8" fmla="*/ 19 w 27"/>
                  <a:gd name="T9" fmla="*/ 61 h 82"/>
                  <a:gd name="T10" fmla="*/ 0 w 27"/>
                  <a:gd name="T11" fmla="*/ 82 h 82"/>
                  <a:gd name="T12" fmla="*/ 2 w 27"/>
                  <a:gd name="T13" fmla="*/ 71 h 82"/>
                  <a:gd name="T14" fmla="*/ 2 w 27"/>
                  <a:gd name="T15" fmla="*/ 61 h 82"/>
                  <a:gd name="T16" fmla="*/ 2 w 27"/>
                  <a:gd name="T17" fmla="*/ 51 h 82"/>
                  <a:gd name="T18" fmla="*/ 0 w 27"/>
                  <a:gd name="T19" fmla="*/ 41 h 82"/>
                  <a:gd name="T20" fmla="*/ 5 w 27"/>
                  <a:gd name="T21" fmla="*/ 34 h 82"/>
                  <a:gd name="T22" fmla="*/ 11 w 27"/>
                  <a:gd name="T23" fmla="*/ 27 h 82"/>
                  <a:gd name="T24" fmla="*/ 16 w 27"/>
                  <a:gd name="T25" fmla="*/ 19 h 82"/>
                  <a:gd name="T26" fmla="*/ 19 w 27"/>
                  <a:gd name="T27" fmla="*/ 12 h 82"/>
                  <a:gd name="T28" fmla="*/ 22 w 27"/>
                  <a:gd name="T29" fmla="*/ 10 h 82"/>
                  <a:gd name="T30" fmla="*/ 25 w 27"/>
                  <a:gd name="T31" fmla="*/ 6 h 82"/>
                  <a:gd name="T32" fmla="*/ 26 w 27"/>
                  <a:gd name="T33" fmla="*/ 3 h 82"/>
                  <a:gd name="T34" fmla="*/ 27 w 27"/>
                  <a:gd name="T35" fmla="*/ 0 h 82"/>
                  <a:gd name="T36" fmla="*/ 26 w 27"/>
                  <a:gd name="T37" fmla="*/ 12 h 82"/>
                  <a:gd name="T38" fmla="*/ 25 w 27"/>
                  <a:gd name="T39" fmla="*/ 24 h 82"/>
                  <a:gd name="T40" fmla="*/ 22 w 27"/>
                  <a:gd name="T41" fmla="*/ 38 h 82"/>
                  <a:gd name="T42" fmla="*/ 20 w 27"/>
                  <a:gd name="T43" fmla="*/ 5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82">
                    <a:moveTo>
                      <a:pt x="20" y="50"/>
                    </a:moveTo>
                    <a:lnTo>
                      <a:pt x="21" y="52"/>
                    </a:lnTo>
                    <a:lnTo>
                      <a:pt x="21" y="55"/>
                    </a:lnTo>
                    <a:lnTo>
                      <a:pt x="20" y="59"/>
                    </a:lnTo>
                    <a:lnTo>
                      <a:pt x="19" y="61"/>
                    </a:lnTo>
                    <a:lnTo>
                      <a:pt x="0" y="82"/>
                    </a:lnTo>
                    <a:lnTo>
                      <a:pt x="2" y="71"/>
                    </a:lnTo>
                    <a:lnTo>
                      <a:pt x="2" y="61"/>
                    </a:lnTo>
                    <a:lnTo>
                      <a:pt x="2" y="51"/>
                    </a:lnTo>
                    <a:lnTo>
                      <a:pt x="0" y="41"/>
                    </a:lnTo>
                    <a:lnTo>
                      <a:pt x="5" y="34"/>
                    </a:lnTo>
                    <a:lnTo>
                      <a:pt x="11" y="27"/>
                    </a:lnTo>
                    <a:lnTo>
                      <a:pt x="16" y="19"/>
                    </a:lnTo>
                    <a:lnTo>
                      <a:pt x="19" y="12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6" y="3"/>
                    </a:lnTo>
                    <a:lnTo>
                      <a:pt x="27" y="0"/>
                    </a:lnTo>
                    <a:lnTo>
                      <a:pt x="26" y="12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0" y="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9" name="Freeform 665"/>
              <p:cNvSpPr>
                <a:spLocks/>
              </p:cNvSpPr>
              <p:nvPr/>
            </p:nvSpPr>
            <p:spPr bwMode="auto">
              <a:xfrm>
                <a:off x="2009" y="1538"/>
                <a:ext cx="137" cy="120"/>
              </a:xfrm>
              <a:custGeom>
                <a:avLst/>
                <a:gdLst>
                  <a:gd name="T0" fmla="*/ 388 w 409"/>
                  <a:gd name="T1" fmla="*/ 10 h 359"/>
                  <a:gd name="T2" fmla="*/ 403 w 409"/>
                  <a:gd name="T3" fmla="*/ 30 h 359"/>
                  <a:gd name="T4" fmla="*/ 402 w 409"/>
                  <a:gd name="T5" fmla="*/ 52 h 359"/>
                  <a:gd name="T6" fmla="*/ 383 w 409"/>
                  <a:gd name="T7" fmla="*/ 74 h 359"/>
                  <a:gd name="T8" fmla="*/ 361 w 409"/>
                  <a:gd name="T9" fmla="*/ 95 h 359"/>
                  <a:gd name="T10" fmla="*/ 340 w 409"/>
                  <a:gd name="T11" fmla="*/ 114 h 359"/>
                  <a:gd name="T12" fmla="*/ 307 w 409"/>
                  <a:gd name="T13" fmla="*/ 142 h 359"/>
                  <a:gd name="T14" fmla="*/ 261 w 409"/>
                  <a:gd name="T15" fmla="*/ 174 h 359"/>
                  <a:gd name="T16" fmla="*/ 214 w 409"/>
                  <a:gd name="T17" fmla="*/ 206 h 359"/>
                  <a:gd name="T18" fmla="*/ 167 w 409"/>
                  <a:gd name="T19" fmla="*/ 237 h 359"/>
                  <a:gd name="T20" fmla="*/ 144 w 409"/>
                  <a:gd name="T21" fmla="*/ 254 h 359"/>
                  <a:gd name="T22" fmla="*/ 135 w 409"/>
                  <a:gd name="T23" fmla="*/ 274 h 359"/>
                  <a:gd name="T24" fmla="*/ 123 w 409"/>
                  <a:gd name="T25" fmla="*/ 293 h 359"/>
                  <a:gd name="T26" fmla="*/ 111 w 409"/>
                  <a:gd name="T27" fmla="*/ 305 h 359"/>
                  <a:gd name="T28" fmla="*/ 98 w 409"/>
                  <a:gd name="T29" fmla="*/ 316 h 359"/>
                  <a:gd name="T30" fmla="*/ 84 w 409"/>
                  <a:gd name="T31" fmla="*/ 325 h 359"/>
                  <a:gd name="T32" fmla="*/ 68 w 409"/>
                  <a:gd name="T33" fmla="*/ 330 h 359"/>
                  <a:gd name="T34" fmla="*/ 72 w 409"/>
                  <a:gd name="T35" fmla="*/ 325 h 359"/>
                  <a:gd name="T36" fmla="*/ 74 w 409"/>
                  <a:gd name="T37" fmla="*/ 319 h 359"/>
                  <a:gd name="T38" fmla="*/ 91 w 409"/>
                  <a:gd name="T39" fmla="*/ 307 h 359"/>
                  <a:gd name="T40" fmla="*/ 109 w 409"/>
                  <a:gd name="T41" fmla="*/ 296 h 359"/>
                  <a:gd name="T42" fmla="*/ 123 w 409"/>
                  <a:gd name="T43" fmla="*/ 283 h 359"/>
                  <a:gd name="T44" fmla="*/ 133 w 409"/>
                  <a:gd name="T45" fmla="*/ 265 h 359"/>
                  <a:gd name="T46" fmla="*/ 138 w 409"/>
                  <a:gd name="T47" fmla="*/ 254 h 359"/>
                  <a:gd name="T48" fmla="*/ 142 w 409"/>
                  <a:gd name="T49" fmla="*/ 243 h 359"/>
                  <a:gd name="T50" fmla="*/ 129 w 409"/>
                  <a:gd name="T51" fmla="*/ 246 h 359"/>
                  <a:gd name="T52" fmla="*/ 120 w 409"/>
                  <a:gd name="T53" fmla="*/ 261 h 359"/>
                  <a:gd name="T54" fmla="*/ 110 w 409"/>
                  <a:gd name="T55" fmla="*/ 276 h 359"/>
                  <a:gd name="T56" fmla="*/ 99 w 409"/>
                  <a:gd name="T57" fmla="*/ 288 h 359"/>
                  <a:gd name="T58" fmla="*/ 83 w 409"/>
                  <a:gd name="T59" fmla="*/ 298 h 359"/>
                  <a:gd name="T60" fmla="*/ 65 w 409"/>
                  <a:gd name="T61" fmla="*/ 305 h 359"/>
                  <a:gd name="T62" fmla="*/ 47 w 409"/>
                  <a:gd name="T63" fmla="*/ 314 h 359"/>
                  <a:gd name="T64" fmla="*/ 33 w 409"/>
                  <a:gd name="T65" fmla="*/ 326 h 359"/>
                  <a:gd name="T66" fmla="*/ 21 w 409"/>
                  <a:gd name="T67" fmla="*/ 343 h 359"/>
                  <a:gd name="T68" fmla="*/ 7 w 409"/>
                  <a:gd name="T69" fmla="*/ 355 h 359"/>
                  <a:gd name="T70" fmla="*/ 38 w 409"/>
                  <a:gd name="T71" fmla="*/ 284 h 359"/>
                  <a:gd name="T72" fmla="*/ 315 w 409"/>
                  <a:gd name="T73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9" h="359">
                    <a:moveTo>
                      <a:pt x="377" y="3"/>
                    </a:moveTo>
                    <a:lnTo>
                      <a:pt x="388" y="10"/>
                    </a:lnTo>
                    <a:lnTo>
                      <a:pt x="396" y="19"/>
                    </a:lnTo>
                    <a:lnTo>
                      <a:pt x="403" y="30"/>
                    </a:lnTo>
                    <a:lnTo>
                      <a:pt x="409" y="40"/>
                    </a:lnTo>
                    <a:lnTo>
                      <a:pt x="402" y="52"/>
                    </a:lnTo>
                    <a:lnTo>
                      <a:pt x="393" y="63"/>
                    </a:lnTo>
                    <a:lnTo>
                      <a:pt x="383" y="74"/>
                    </a:lnTo>
                    <a:lnTo>
                      <a:pt x="372" y="85"/>
                    </a:lnTo>
                    <a:lnTo>
                      <a:pt x="361" y="95"/>
                    </a:lnTo>
                    <a:lnTo>
                      <a:pt x="350" y="104"/>
                    </a:lnTo>
                    <a:lnTo>
                      <a:pt x="340" y="114"/>
                    </a:lnTo>
                    <a:lnTo>
                      <a:pt x="329" y="124"/>
                    </a:lnTo>
                    <a:lnTo>
                      <a:pt x="307" y="142"/>
                    </a:lnTo>
                    <a:lnTo>
                      <a:pt x="283" y="158"/>
                    </a:lnTo>
                    <a:lnTo>
                      <a:pt x="261" y="174"/>
                    </a:lnTo>
                    <a:lnTo>
                      <a:pt x="237" y="190"/>
                    </a:lnTo>
                    <a:lnTo>
                      <a:pt x="214" y="206"/>
                    </a:lnTo>
                    <a:lnTo>
                      <a:pt x="190" y="221"/>
                    </a:lnTo>
                    <a:lnTo>
                      <a:pt x="167" y="237"/>
                    </a:lnTo>
                    <a:lnTo>
                      <a:pt x="145" y="254"/>
                    </a:lnTo>
                    <a:lnTo>
                      <a:pt x="144" y="254"/>
                    </a:lnTo>
                    <a:lnTo>
                      <a:pt x="140" y="265"/>
                    </a:lnTo>
                    <a:lnTo>
                      <a:pt x="135" y="274"/>
                    </a:lnTo>
                    <a:lnTo>
                      <a:pt x="129" y="283"/>
                    </a:lnTo>
                    <a:lnTo>
                      <a:pt x="123" y="293"/>
                    </a:lnTo>
                    <a:lnTo>
                      <a:pt x="117" y="299"/>
                    </a:lnTo>
                    <a:lnTo>
                      <a:pt x="111" y="305"/>
                    </a:lnTo>
                    <a:lnTo>
                      <a:pt x="104" y="310"/>
                    </a:lnTo>
                    <a:lnTo>
                      <a:pt x="98" y="316"/>
                    </a:lnTo>
                    <a:lnTo>
                      <a:pt x="90" y="321"/>
                    </a:lnTo>
                    <a:lnTo>
                      <a:pt x="84" y="325"/>
                    </a:lnTo>
                    <a:lnTo>
                      <a:pt x="77" y="327"/>
                    </a:lnTo>
                    <a:lnTo>
                      <a:pt x="68" y="330"/>
                    </a:lnTo>
                    <a:lnTo>
                      <a:pt x="69" y="327"/>
                    </a:lnTo>
                    <a:lnTo>
                      <a:pt x="72" y="325"/>
                    </a:lnTo>
                    <a:lnTo>
                      <a:pt x="73" y="322"/>
                    </a:lnTo>
                    <a:lnTo>
                      <a:pt x="74" y="319"/>
                    </a:lnTo>
                    <a:lnTo>
                      <a:pt x="83" y="314"/>
                    </a:lnTo>
                    <a:lnTo>
                      <a:pt x="91" y="307"/>
                    </a:lnTo>
                    <a:lnTo>
                      <a:pt x="100" y="303"/>
                    </a:lnTo>
                    <a:lnTo>
                      <a:pt x="109" y="296"/>
                    </a:lnTo>
                    <a:lnTo>
                      <a:pt x="116" y="290"/>
                    </a:lnTo>
                    <a:lnTo>
                      <a:pt x="123" y="283"/>
                    </a:lnTo>
                    <a:lnTo>
                      <a:pt x="129" y="274"/>
                    </a:lnTo>
                    <a:lnTo>
                      <a:pt x="133" y="265"/>
                    </a:lnTo>
                    <a:lnTo>
                      <a:pt x="134" y="259"/>
                    </a:lnTo>
                    <a:lnTo>
                      <a:pt x="138" y="254"/>
                    </a:lnTo>
                    <a:lnTo>
                      <a:pt x="140" y="248"/>
                    </a:lnTo>
                    <a:lnTo>
                      <a:pt x="142" y="243"/>
                    </a:lnTo>
                    <a:lnTo>
                      <a:pt x="135" y="240"/>
                    </a:lnTo>
                    <a:lnTo>
                      <a:pt x="129" y="246"/>
                    </a:lnTo>
                    <a:lnTo>
                      <a:pt x="124" y="254"/>
                    </a:lnTo>
                    <a:lnTo>
                      <a:pt x="120" y="261"/>
                    </a:lnTo>
                    <a:lnTo>
                      <a:pt x="115" y="268"/>
                    </a:lnTo>
                    <a:lnTo>
                      <a:pt x="110" y="276"/>
                    </a:lnTo>
                    <a:lnTo>
                      <a:pt x="105" y="283"/>
                    </a:lnTo>
                    <a:lnTo>
                      <a:pt x="99" y="288"/>
                    </a:lnTo>
                    <a:lnTo>
                      <a:pt x="91" y="293"/>
                    </a:lnTo>
                    <a:lnTo>
                      <a:pt x="83" y="298"/>
                    </a:lnTo>
                    <a:lnTo>
                      <a:pt x="74" y="301"/>
                    </a:lnTo>
                    <a:lnTo>
                      <a:pt x="65" y="305"/>
                    </a:lnTo>
                    <a:lnTo>
                      <a:pt x="56" y="309"/>
                    </a:lnTo>
                    <a:lnTo>
                      <a:pt x="47" y="314"/>
                    </a:lnTo>
                    <a:lnTo>
                      <a:pt x="39" y="319"/>
                    </a:lnTo>
                    <a:lnTo>
                      <a:pt x="33" y="326"/>
                    </a:lnTo>
                    <a:lnTo>
                      <a:pt x="27" y="336"/>
                    </a:lnTo>
                    <a:lnTo>
                      <a:pt x="21" y="343"/>
                    </a:lnTo>
                    <a:lnTo>
                      <a:pt x="14" y="349"/>
                    </a:lnTo>
                    <a:lnTo>
                      <a:pt x="7" y="355"/>
                    </a:lnTo>
                    <a:lnTo>
                      <a:pt x="0" y="359"/>
                    </a:lnTo>
                    <a:lnTo>
                      <a:pt x="38" y="284"/>
                    </a:lnTo>
                    <a:lnTo>
                      <a:pt x="167" y="201"/>
                    </a:lnTo>
                    <a:lnTo>
                      <a:pt x="315" y="0"/>
                    </a:lnTo>
                    <a:lnTo>
                      <a:pt x="377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0" name="Freeform 666"/>
              <p:cNvSpPr>
                <a:spLocks/>
              </p:cNvSpPr>
              <p:nvPr/>
            </p:nvSpPr>
            <p:spPr bwMode="auto">
              <a:xfrm>
                <a:off x="1999" y="1530"/>
                <a:ext cx="136" cy="129"/>
              </a:xfrm>
              <a:custGeom>
                <a:avLst/>
                <a:gdLst>
                  <a:gd name="T0" fmla="*/ 30 w 408"/>
                  <a:gd name="T1" fmla="*/ 384 h 385"/>
                  <a:gd name="T2" fmla="*/ 26 w 408"/>
                  <a:gd name="T3" fmla="*/ 384 h 385"/>
                  <a:gd name="T4" fmla="*/ 19 w 408"/>
                  <a:gd name="T5" fmla="*/ 380 h 385"/>
                  <a:gd name="T6" fmla="*/ 21 w 408"/>
                  <a:gd name="T7" fmla="*/ 371 h 385"/>
                  <a:gd name="T8" fmla="*/ 55 w 408"/>
                  <a:gd name="T9" fmla="*/ 312 h 385"/>
                  <a:gd name="T10" fmla="*/ 56 w 408"/>
                  <a:gd name="T11" fmla="*/ 307 h 385"/>
                  <a:gd name="T12" fmla="*/ 55 w 408"/>
                  <a:gd name="T13" fmla="*/ 302 h 385"/>
                  <a:gd name="T14" fmla="*/ 44 w 408"/>
                  <a:gd name="T15" fmla="*/ 311 h 385"/>
                  <a:gd name="T16" fmla="*/ 34 w 408"/>
                  <a:gd name="T17" fmla="*/ 322 h 385"/>
                  <a:gd name="T18" fmla="*/ 17 w 408"/>
                  <a:gd name="T19" fmla="*/ 349 h 385"/>
                  <a:gd name="T20" fmla="*/ 6 w 408"/>
                  <a:gd name="T21" fmla="*/ 378 h 385"/>
                  <a:gd name="T22" fmla="*/ 4 w 408"/>
                  <a:gd name="T23" fmla="*/ 380 h 385"/>
                  <a:gd name="T24" fmla="*/ 0 w 408"/>
                  <a:gd name="T25" fmla="*/ 384 h 385"/>
                  <a:gd name="T26" fmla="*/ 8 w 408"/>
                  <a:gd name="T27" fmla="*/ 343 h 385"/>
                  <a:gd name="T28" fmla="*/ 27 w 408"/>
                  <a:gd name="T29" fmla="*/ 305 h 385"/>
                  <a:gd name="T30" fmla="*/ 42 w 408"/>
                  <a:gd name="T31" fmla="*/ 286 h 385"/>
                  <a:gd name="T32" fmla="*/ 59 w 408"/>
                  <a:gd name="T33" fmla="*/ 270 h 385"/>
                  <a:gd name="T34" fmla="*/ 87 w 408"/>
                  <a:gd name="T35" fmla="*/ 259 h 385"/>
                  <a:gd name="T36" fmla="*/ 116 w 408"/>
                  <a:gd name="T37" fmla="*/ 250 h 385"/>
                  <a:gd name="T38" fmla="*/ 144 w 408"/>
                  <a:gd name="T39" fmla="*/ 236 h 385"/>
                  <a:gd name="T40" fmla="*/ 166 w 408"/>
                  <a:gd name="T41" fmla="*/ 215 h 385"/>
                  <a:gd name="T42" fmla="*/ 202 w 408"/>
                  <a:gd name="T43" fmla="*/ 164 h 385"/>
                  <a:gd name="T44" fmla="*/ 239 w 408"/>
                  <a:gd name="T45" fmla="*/ 114 h 385"/>
                  <a:gd name="T46" fmla="*/ 278 w 408"/>
                  <a:gd name="T47" fmla="*/ 65 h 385"/>
                  <a:gd name="T48" fmla="*/ 319 w 408"/>
                  <a:gd name="T49" fmla="*/ 16 h 385"/>
                  <a:gd name="T50" fmla="*/ 329 w 408"/>
                  <a:gd name="T51" fmla="*/ 10 h 385"/>
                  <a:gd name="T52" fmla="*/ 338 w 408"/>
                  <a:gd name="T53" fmla="*/ 4 h 385"/>
                  <a:gd name="T54" fmla="*/ 349 w 408"/>
                  <a:gd name="T55" fmla="*/ 0 h 385"/>
                  <a:gd name="T56" fmla="*/ 360 w 408"/>
                  <a:gd name="T57" fmla="*/ 2 h 385"/>
                  <a:gd name="T58" fmla="*/ 373 w 408"/>
                  <a:gd name="T59" fmla="*/ 6 h 385"/>
                  <a:gd name="T60" fmla="*/ 385 w 408"/>
                  <a:gd name="T61" fmla="*/ 11 h 385"/>
                  <a:gd name="T62" fmla="*/ 397 w 408"/>
                  <a:gd name="T63" fmla="*/ 17 h 385"/>
                  <a:gd name="T64" fmla="*/ 408 w 408"/>
                  <a:gd name="T65" fmla="*/ 27 h 385"/>
                  <a:gd name="T66" fmla="*/ 363 w 408"/>
                  <a:gd name="T67" fmla="*/ 91 h 385"/>
                  <a:gd name="T68" fmla="*/ 334 w 408"/>
                  <a:gd name="T69" fmla="*/ 126 h 385"/>
                  <a:gd name="T70" fmla="*/ 318 w 408"/>
                  <a:gd name="T71" fmla="*/ 138 h 385"/>
                  <a:gd name="T72" fmla="*/ 317 w 408"/>
                  <a:gd name="T73" fmla="*/ 131 h 385"/>
                  <a:gd name="T74" fmla="*/ 314 w 408"/>
                  <a:gd name="T75" fmla="*/ 127 h 385"/>
                  <a:gd name="T76" fmla="*/ 297 w 408"/>
                  <a:gd name="T77" fmla="*/ 143 h 385"/>
                  <a:gd name="T78" fmla="*/ 274 w 408"/>
                  <a:gd name="T79" fmla="*/ 169 h 385"/>
                  <a:gd name="T80" fmla="*/ 247 w 408"/>
                  <a:gd name="T81" fmla="*/ 199 h 385"/>
                  <a:gd name="T82" fmla="*/ 224 w 408"/>
                  <a:gd name="T83" fmla="*/ 225 h 385"/>
                  <a:gd name="T84" fmla="*/ 203 w 408"/>
                  <a:gd name="T85" fmla="*/ 242 h 385"/>
                  <a:gd name="T86" fmla="*/ 186 w 408"/>
                  <a:gd name="T87" fmla="*/ 254 h 385"/>
                  <a:gd name="T88" fmla="*/ 174 w 408"/>
                  <a:gd name="T89" fmla="*/ 261 h 385"/>
                  <a:gd name="T90" fmla="*/ 157 w 408"/>
                  <a:gd name="T91" fmla="*/ 265 h 385"/>
                  <a:gd name="T92" fmla="*/ 142 w 408"/>
                  <a:gd name="T93" fmla="*/ 273 h 385"/>
                  <a:gd name="T94" fmla="*/ 129 w 408"/>
                  <a:gd name="T95" fmla="*/ 283 h 385"/>
                  <a:gd name="T96" fmla="*/ 107 w 408"/>
                  <a:gd name="T97" fmla="*/ 298 h 385"/>
                  <a:gd name="T98" fmla="*/ 85 w 408"/>
                  <a:gd name="T99" fmla="*/ 314 h 385"/>
                  <a:gd name="T100" fmla="*/ 71 w 408"/>
                  <a:gd name="T101" fmla="*/ 325 h 385"/>
                  <a:gd name="T102" fmla="*/ 65 w 408"/>
                  <a:gd name="T103" fmla="*/ 335 h 385"/>
                  <a:gd name="T104" fmla="*/ 56 w 408"/>
                  <a:gd name="T105" fmla="*/ 350 h 385"/>
                  <a:gd name="T106" fmla="*/ 44 w 408"/>
                  <a:gd name="T107" fmla="*/ 367 h 385"/>
                  <a:gd name="T108" fmla="*/ 31 w 408"/>
                  <a:gd name="T109" fmla="*/ 38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8" h="385">
                    <a:moveTo>
                      <a:pt x="31" y="383"/>
                    </a:moveTo>
                    <a:lnTo>
                      <a:pt x="30" y="384"/>
                    </a:lnTo>
                    <a:lnTo>
                      <a:pt x="27" y="384"/>
                    </a:lnTo>
                    <a:lnTo>
                      <a:pt x="26" y="384"/>
                    </a:lnTo>
                    <a:lnTo>
                      <a:pt x="23" y="385"/>
                    </a:lnTo>
                    <a:lnTo>
                      <a:pt x="19" y="380"/>
                    </a:lnTo>
                    <a:lnTo>
                      <a:pt x="20" y="376"/>
                    </a:lnTo>
                    <a:lnTo>
                      <a:pt x="21" y="371"/>
                    </a:lnTo>
                    <a:lnTo>
                      <a:pt x="23" y="365"/>
                    </a:lnTo>
                    <a:lnTo>
                      <a:pt x="55" y="312"/>
                    </a:lnTo>
                    <a:lnTo>
                      <a:pt x="55" y="309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5" y="302"/>
                    </a:lnTo>
                    <a:lnTo>
                      <a:pt x="49" y="306"/>
                    </a:lnTo>
                    <a:lnTo>
                      <a:pt x="44" y="311"/>
                    </a:lnTo>
                    <a:lnTo>
                      <a:pt x="39" y="317"/>
                    </a:lnTo>
                    <a:lnTo>
                      <a:pt x="34" y="322"/>
                    </a:lnTo>
                    <a:lnTo>
                      <a:pt x="25" y="335"/>
                    </a:lnTo>
                    <a:lnTo>
                      <a:pt x="17" y="349"/>
                    </a:lnTo>
                    <a:lnTo>
                      <a:pt x="10" y="363"/>
                    </a:lnTo>
                    <a:lnTo>
                      <a:pt x="6" y="378"/>
                    </a:lnTo>
                    <a:lnTo>
                      <a:pt x="5" y="379"/>
                    </a:lnTo>
                    <a:lnTo>
                      <a:pt x="4" y="380"/>
                    </a:lnTo>
                    <a:lnTo>
                      <a:pt x="1" y="383"/>
                    </a:lnTo>
                    <a:lnTo>
                      <a:pt x="0" y="384"/>
                    </a:lnTo>
                    <a:lnTo>
                      <a:pt x="0" y="363"/>
                    </a:lnTo>
                    <a:lnTo>
                      <a:pt x="8" y="343"/>
                    </a:lnTo>
                    <a:lnTo>
                      <a:pt x="17" y="324"/>
                    </a:lnTo>
                    <a:lnTo>
                      <a:pt x="27" y="305"/>
                    </a:lnTo>
                    <a:lnTo>
                      <a:pt x="34" y="295"/>
                    </a:lnTo>
                    <a:lnTo>
                      <a:pt x="42" y="286"/>
                    </a:lnTo>
                    <a:lnTo>
                      <a:pt x="49" y="278"/>
                    </a:lnTo>
                    <a:lnTo>
                      <a:pt x="59" y="270"/>
                    </a:lnTo>
                    <a:lnTo>
                      <a:pt x="74" y="264"/>
                    </a:lnTo>
                    <a:lnTo>
                      <a:pt x="87" y="259"/>
                    </a:lnTo>
                    <a:lnTo>
                      <a:pt x="102" y="254"/>
                    </a:lnTo>
                    <a:lnTo>
                      <a:pt x="116" y="250"/>
                    </a:lnTo>
                    <a:lnTo>
                      <a:pt x="131" y="243"/>
                    </a:lnTo>
                    <a:lnTo>
                      <a:pt x="144" y="236"/>
                    </a:lnTo>
                    <a:lnTo>
                      <a:pt x="155" y="226"/>
                    </a:lnTo>
                    <a:lnTo>
                      <a:pt x="166" y="215"/>
                    </a:lnTo>
                    <a:lnTo>
                      <a:pt x="184" y="190"/>
                    </a:lnTo>
                    <a:lnTo>
                      <a:pt x="202" y="164"/>
                    </a:lnTo>
                    <a:lnTo>
                      <a:pt x="220" y="139"/>
                    </a:lnTo>
                    <a:lnTo>
                      <a:pt x="239" y="114"/>
                    </a:lnTo>
                    <a:lnTo>
                      <a:pt x="258" y="89"/>
                    </a:lnTo>
                    <a:lnTo>
                      <a:pt x="278" y="65"/>
                    </a:lnTo>
                    <a:lnTo>
                      <a:pt x="298" y="40"/>
                    </a:lnTo>
                    <a:lnTo>
                      <a:pt x="319" y="16"/>
                    </a:lnTo>
                    <a:lnTo>
                      <a:pt x="324" y="13"/>
                    </a:lnTo>
                    <a:lnTo>
                      <a:pt x="329" y="10"/>
                    </a:lnTo>
                    <a:lnTo>
                      <a:pt x="333" y="6"/>
                    </a:lnTo>
                    <a:lnTo>
                      <a:pt x="338" y="4"/>
                    </a:lnTo>
                    <a:lnTo>
                      <a:pt x="342" y="1"/>
                    </a:lnTo>
                    <a:lnTo>
                      <a:pt x="349" y="0"/>
                    </a:lnTo>
                    <a:lnTo>
                      <a:pt x="353" y="0"/>
                    </a:lnTo>
                    <a:lnTo>
                      <a:pt x="360" y="2"/>
                    </a:lnTo>
                    <a:lnTo>
                      <a:pt x="366" y="4"/>
                    </a:lnTo>
                    <a:lnTo>
                      <a:pt x="373" y="6"/>
                    </a:lnTo>
                    <a:lnTo>
                      <a:pt x="379" y="7"/>
                    </a:lnTo>
                    <a:lnTo>
                      <a:pt x="385" y="11"/>
                    </a:lnTo>
                    <a:lnTo>
                      <a:pt x="391" y="13"/>
                    </a:lnTo>
                    <a:lnTo>
                      <a:pt x="397" y="17"/>
                    </a:lnTo>
                    <a:lnTo>
                      <a:pt x="403" y="22"/>
                    </a:lnTo>
                    <a:lnTo>
                      <a:pt x="408" y="27"/>
                    </a:lnTo>
                    <a:lnTo>
                      <a:pt x="384" y="62"/>
                    </a:lnTo>
                    <a:lnTo>
                      <a:pt x="363" y="91"/>
                    </a:lnTo>
                    <a:lnTo>
                      <a:pt x="346" y="111"/>
                    </a:lnTo>
                    <a:lnTo>
                      <a:pt x="334" y="126"/>
                    </a:lnTo>
                    <a:lnTo>
                      <a:pt x="324" y="135"/>
                    </a:lnTo>
                    <a:lnTo>
                      <a:pt x="318" y="138"/>
                    </a:lnTo>
                    <a:lnTo>
                      <a:pt x="316" y="137"/>
                    </a:lnTo>
                    <a:lnTo>
                      <a:pt x="317" y="131"/>
                    </a:lnTo>
                    <a:lnTo>
                      <a:pt x="317" y="126"/>
                    </a:lnTo>
                    <a:lnTo>
                      <a:pt x="314" y="127"/>
                    </a:lnTo>
                    <a:lnTo>
                      <a:pt x="307" y="133"/>
                    </a:lnTo>
                    <a:lnTo>
                      <a:pt x="297" y="143"/>
                    </a:lnTo>
                    <a:lnTo>
                      <a:pt x="286" y="155"/>
                    </a:lnTo>
                    <a:lnTo>
                      <a:pt x="274" y="169"/>
                    </a:lnTo>
                    <a:lnTo>
                      <a:pt x="261" y="185"/>
                    </a:lnTo>
                    <a:lnTo>
                      <a:pt x="247" y="199"/>
                    </a:lnTo>
                    <a:lnTo>
                      <a:pt x="235" y="213"/>
                    </a:lnTo>
                    <a:lnTo>
                      <a:pt x="224" y="225"/>
                    </a:lnTo>
                    <a:lnTo>
                      <a:pt x="213" y="235"/>
                    </a:lnTo>
                    <a:lnTo>
                      <a:pt x="203" y="242"/>
                    </a:lnTo>
                    <a:lnTo>
                      <a:pt x="195" y="250"/>
                    </a:lnTo>
                    <a:lnTo>
                      <a:pt x="186" y="254"/>
                    </a:lnTo>
                    <a:lnTo>
                      <a:pt x="179" y="258"/>
                    </a:lnTo>
                    <a:lnTo>
                      <a:pt x="174" y="261"/>
                    </a:lnTo>
                    <a:lnTo>
                      <a:pt x="165" y="263"/>
                    </a:lnTo>
                    <a:lnTo>
                      <a:pt x="157" y="265"/>
                    </a:lnTo>
                    <a:lnTo>
                      <a:pt x="149" y="268"/>
                    </a:lnTo>
                    <a:lnTo>
                      <a:pt x="142" y="273"/>
                    </a:lnTo>
                    <a:lnTo>
                      <a:pt x="137" y="276"/>
                    </a:lnTo>
                    <a:lnTo>
                      <a:pt x="129" y="283"/>
                    </a:lnTo>
                    <a:lnTo>
                      <a:pt x="118" y="290"/>
                    </a:lnTo>
                    <a:lnTo>
                      <a:pt x="107" y="298"/>
                    </a:lnTo>
                    <a:lnTo>
                      <a:pt x="94" y="306"/>
                    </a:lnTo>
                    <a:lnTo>
                      <a:pt x="85" y="314"/>
                    </a:lnTo>
                    <a:lnTo>
                      <a:pt x="76" y="320"/>
                    </a:lnTo>
                    <a:lnTo>
                      <a:pt x="71" y="325"/>
                    </a:lnTo>
                    <a:lnTo>
                      <a:pt x="69" y="330"/>
                    </a:lnTo>
                    <a:lnTo>
                      <a:pt x="65" y="335"/>
                    </a:lnTo>
                    <a:lnTo>
                      <a:pt x="60" y="343"/>
                    </a:lnTo>
                    <a:lnTo>
                      <a:pt x="56" y="350"/>
                    </a:lnTo>
                    <a:lnTo>
                      <a:pt x="50" y="358"/>
                    </a:lnTo>
                    <a:lnTo>
                      <a:pt x="44" y="367"/>
                    </a:lnTo>
                    <a:lnTo>
                      <a:pt x="38" y="376"/>
                    </a:lnTo>
                    <a:lnTo>
                      <a:pt x="31" y="3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1" name="Freeform 667"/>
              <p:cNvSpPr>
                <a:spLocks/>
              </p:cNvSpPr>
              <p:nvPr/>
            </p:nvSpPr>
            <p:spPr bwMode="auto">
              <a:xfrm>
                <a:off x="1883" y="1538"/>
                <a:ext cx="16" cy="6"/>
              </a:xfrm>
              <a:custGeom>
                <a:avLst/>
                <a:gdLst>
                  <a:gd name="T0" fmla="*/ 48 w 48"/>
                  <a:gd name="T1" fmla="*/ 2 h 18"/>
                  <a:gd name="T2" fmla="*/ 43 w 48"/>
                  <a:gd name="T3" fmla="*/ 8 h 18"/>
                  <a:gd name="T4" fmla="*/ 35 w 48"/>
                  <a:gd name="T5" fmla="*/ 10 h 18"/>
                  <a:gd name="T6" fmla="*/ 28 w 48"/>
                  <a:gd name="T7" fmla="*/ 11 h 18"/>
                  <a:gd name="T8" fmla="*/ 21 w 48"/>
                  <a:gd name="T9" fmla="*/ 14 h 18"/>
                  <a:gd name="T10" fmla="*/ 16 w 48"/>
                  <a:gd name="T11" fmla="*/ 15 h 18"/>
                  <a:gd name="T12" fmla="*/ 11 w 48"/>
                  <a:gd name="T13" fmla="*/ 16 h 18"/>
                  <a:gd name="T14" fmla="*/ 5 w 48"/>
                  <a:gd name="T15" fmla="*/ 18 h 18"/>
                  <a:gd name="T16" fmla="*/ 0 w 48"/>
                  <a:gd name="T17" fmla="*/ 16 h 18"/>
                  <a:gd name="T18" fmla="*/ 1 w 48"/>
                  <a:gd name="T19" fmla="*/ 11 h 18"/>
                  <a:gd name="T20" fmla="*/ 5 w 48"/>
                  <a:gd name="T21" fmla="*/ 8 h 18"/>
                  <a:gd name="T22" fmla="*/ 9 w 48"/>
                  <a:gd name="T23" fmla="*/ 7 h 18"/>
                  <a:gd name="T24" fmla="*/ 13 w 48"/>
                  <a:gd name="T25" fmla="*/ 4 h 18"/>
                  <a:gd name="T26" fmla="*/ 21 w 48"/>
                  <a:gd name="T27" fmla="*/ 3 h 18"/>
                  <a:gd name="T28" fmla="*/ 29 w 48"/>
                  <a:gd name="T29" fmla="*/ 2 h 18"/>
                  <a:gd name="T30" fmla="*/ 38 w 48"/>
                  <a:gd name="T31" fmla="*/ 0 h 18"/>
                  <a:gd name="T32" fmla="*/ 46 w 48"/>
                  <a:gd name="T33" fmla="*/ 0 h 18"/>
                  <a:gd name="T34" fmla="*/ 48 w 48"/>
                  <a:gd name="T3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18">
                    <a:moveTo>
                      <a:pt x="48" y="2"/>
                    </a:moveTo>
                    <a:lnTo>
                      <a:pt x="43" y="8"/>
                    </a:lnTo>
                    <a:lnTo>
                      <a:pt x="35" y="10"/>
                    </a:lnTo>
                    <a:lnTo>
                      <a:pt x="28" y="11"/>
                    </a:lnTo>
                    <a:lnTo>
                      <a:pt x="21" y="14"/>
                    </a:lnTo>
                    <a:lnTo>
                      <a:pt x="16" y="15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5" y="8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21" y="3"/>
                    </a:lnTo>
                    <a:lnTo>
                      <a:pt x="29" y="2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2" name="Freeform 668"/>
              <p:cNvSpPr>
                <a:spLocks/>
              </p:cNvSpPr>
              <p:nvPr/>
            </p:nvSpPr>
            <p:spPr bwMode="auto">
              <a:xfrm>
                <a:off x="1774" y="1541"/>
                <a:ext cx="29" cy="61"/>
              </a:xfrm>
              <a:custGeom>
                <a:avLst/>
                <a:gdLst>
                  <a:gd name="T0" fmla="*/ 86 w 86"/>
                  <a:gd name="T1" fmla="*/ 182 h 182"/>
                  <a:gd name="T2" fmla="*/ 74 w 86"/>
                  <a:gd name="T3" fmla="*/ 181 h 182"/>
                  <a:gd name="T4" fmla="*/ 66 w 86"/>
                  <a:gd name="T5" fmla="*/ 165 h 182"/>
                  <a:gd name="T6" fmla="*/ 57 w 86"/>
                  <a:gd name="T7" fmla="*/ 148 h 182"/>
                  <a:gd name="T8" fmla="*/ 48 w 86"/>
                  <a:gd name="T9" fmla="*/ 132 h 182"/>
                  <a:gd name="T10" fmla="*/ 40 w 86"/>
                  <a:gd name="T11" fmla="*/ 116 h 182"/>
                  <a:gd name="T12" fmla="*/ 31 w 86"/>
                  <a:gd name="T13" fmla="*/ 100 h 182"/>
                  <a:gd name="T14" fmla="*/ 23 w 86"/>
                  <a:gd name="T15" fmla="*/ 84 h 182"/>
                  <a:gd name="T16" fmla="*/ 13 w 86"/>
                  <a:gd name="T17" fmla="*/ 70 h 182"/>
                  <a:gd name="T18" fmla="*/ 2 w 86"/>
                  <a:gd name="T19" fmla="*/ 55 h 182"/>
                  <a:gd name="T20" fmla="*/ 2 w 86"/>
                  <a:gd name="T21" fmla="*/ 54 h 182"/>
                  <a:gd name="T22" fmla="*/ 1 w 86"/>
                  <a:gd name="T23" fmla="*/ 51 h 182"/>
                  <a:gd name="T24" fmla="*/ 0 w 86"/>
                  <a:gd name="T25" fmla="*/ 50 h 182"/>
                  <a:gd name="T26" fmla="*/ 0 w 86"/>
                  <a:gd name="T27" fmla="*/ 49 h 182"/>
                  <a:gd name="T28" fmla="*/ 26 w 86"/>
                  <a:gd name="T29" fmla="*/ 0 h 182"/>
                  <a:gd name="T30" fmla="*/ 36 w 86"/>
                  <a:gd name="T31" fmla="*/ 21 h 182"/>
                  <a:gd name="T32" fmla="*/ 46 w 86"/>
                  <a:gd name="T33" fmla="*/ 43 h 182"/>
                  <a:gd name="T34" fmla="*/ 55 w 86"/>
                  <a:gd name="T35" fmla="*/ 65 h 182"/>
                  <a:gd name="T36" fmla="*/ 63 w 86"/>
                  <a:gd name="T37" fmla="*/ 88 h 182"/>
                  <a:gd name="T38" fmla="*/ 70 w 86"/>
                  <a:gd name="T39" fmla="*/ 111 h 182"/>
                  <a:gd name="T40" fmla="*/ 77 w 86"/>
                  <a:gd name="T41" fmla="*/ 135 h 182"/>
                  <a:gd name="T42" fmla="*/ 81 w 86"/>
                  <a:gd name="T43" fmla="*/ 158 h 182"/>
                  <a:gd name="T44" fmla="*/ 86 w 86"/>
                  <a:gd name="T4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6" h="182">
                    <a:moveTo>
                      <a:pt x="86" y="182"/>
                    </a:moveTo>
                    <a:lnTo>
                      <a:pt x="74" y="181"/>
                    </a:lnTo>
                    <a:lnTo>
                      <a:pt x="66" y="165"/>
                    </a:lnTo>
                    <a:lnTo>
                      <a:pt x="57" y="148"/>
                    </a:lnTo>
                    <a:lnTo>
                      <a:pt x="48" y="132"/>
                    </a:lnTo>
                    <a:lnTo>
                      <a:pt x="40" y="116"/>
                    </a:lnTo>
                    <a:lnTo>
                      <a:pt x="31" y="100"/>
                    </a:lnTo>
                    <a:lnTo>
                      <a:pt x="23" y="84"/>
                    </a:lnTo>
                    <a:lnTo>
                      <a:pt x="13" y="70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26" y="0"/>
                    </a:lnTo>
                    <a:lnTo>
                      <a:pt x="36" y="21"/>
                    </a:lnTo>
                    <a:lnTo>
                      <a:pt x="46" y="43"/>
                    </a:lnTo>
                    <a:lnTo>
                      <a:pt x="55" y="65"/>
                    </a:lnTo>
                    <a:lnTo>
                      <a:pt x="63" y="88"/>
                    </a:lnTo>
                    <a:lnTo>
                      <a:pt x="70" y="111"/>
                    </a:lnTo>
                    <a:lnTo>
                      <a:pt x="77" y="135"/>
                    </a:lnTo>
                    <a:lnTo>
                      <a:pt x="81" y="158"/>
                    </a:lnTo>
                    <a:lnTo>
                      <a:pt x="86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3" name="Freeform 669"/>
              <p:cNvSpPr>
                <a:spLocks/>
              </p:cNvSpPr>
              <p:nvPr/>
            </p:nvSpPr>
            <p:spPr bwMode="auto">
              <a:xfrm>
                <a:off x="2385" y="1543"/>
                <a:ext cx="28" cy="34"/>
              </a:xfrm>
              <a:custGeom>
                <a:avLst/>
                <a:gdLst>
                  <a:gd name="T0" fmla="*/ 83 w 83"/>
                  <a:gd name="T1" fmla="*/ 0 h 101"/>
                  <a:gd name="T2" fmla="*/ 81 w 83"/>
                  <a:gd name="T3" fmla="*/ 5 h 101"/>
                  <a:gd name="T4" fmla="*/ 78 w 83"/>
                  <a:gd name="T5" fmla="*/ 10 h 101"/>
                  <a:gd name="T6" fmla="*/ 75 w 83"/>
                  <a:gd name="T7" fmla="*/ 16 h 101"/>
                  <a:gd name="T8" fmla="*/ 73 w 83"/>
                  <a:gd name="T9" fmla="*/ 21 h 101"/>
                  <a:gd name="T10" fmla="*/ 67 w 83"/>
                  <a:gd name="T11" fmla="*/ 32 h 101"/>
                  <a:gd name="T12" fmla="*/ 59 w 83"/>
                  <a:gd name="T13" fmla="*/ 44 h 101"/>
                  <a:gd name="T14" fmla="*/ 51 w 83"/>
                  <a:gd name="T15" fmla="*/ 55 h 101"/>
                  <a:gd name="T16" fmla="*/ 42 w 83"/>
                  <a:gd name="T17" fmla="*/ 66 h 101"/>
                  <a:gd name="T18" fmla="*/ 34 w 83"/>
                  <a:gd name="T19" fmla="*/ 77 h 101"/>
                  <a:gd name="T20" fmla="*/ 23 w 83"/>
                  <a:gd name="T21" fmla="*/ 87 h 101"/>
                  <a:gd name="T22" fmla="*/ 12 w 83"/>
                  <a:gd name="T23" fmla="*/ 94 h 101"/>
                  <a:gd name="T24" fmla="*/ 1 w 83"/>
                  <a:gd name="T25" fmla="*/ 101 h 101"/>
                  <a:gd name="T26" fmla="*/ 0 w 83"/>
                  <a:gd name="T27" fmla="*/ 99 h 101"/>
                  <a:gd name="T28" fmla="*/ 1 w 83"/>
                  <a:gd name="T29" fmla="*/ 97 h 101"/>
                  <a:gd name="T30" fmla="*/ 2 w 83"/>
                  <a:gd name="T31" fmla="*/ 94 h 101"/>
                  <a:gd name="T32" fmla="*/ 3 w 83"/>
                  <a:gd name="T33" fmla="*/ 92 h 101"/>
                  <a:gd name="T34" fmla="*/ 13 w 83"/>
                  <a:gd name="T35" fmla="*/ 82 h 101"/>
                  <a:gd name="T36" fmla="*/ 23 w 83"/>
                  <a:gd name="T37" fmla="*/ 72 h 101"/>
                  <a:gd name="T38" fmla="*/ 31 w 83"/>
                  <a:gd name="T39" fmla="*/ 61 h 101"/>
                  <a:gd name="T40" fmla="*/ 41 w 83"/>
                  <a:gd name="T41" fmla="*/ 51 h 101"/>
                  <a:gd name="T42" fmla="*/ 51 w 83"/>
                  <a:gd name="T43" fmla="*/ 40 h 101"/>
                  <a:gd name="T44" fmla="*/ 59 w 83"/>
                  <a:gd name="T45" fmla="*/ 31 h 101"/>
                  <a:gd name="T46" fmla="*/ 67 w 83"/>
                  <a:gd name="T47" fmla="*/ 20 h 101"/>
                  <a:gd name="T48" fmla="*/ 74 w 83"/>
                  <a:gd name="T49" fmla="*/ 7 h 101"/>
                  <a:gd name="T50" fmla="*/ 77 w 83"/>
                  <a:gd name="T51" fmla="*/ 6 h 101"/>
                  <a:gd name="T52" fmla="*/ 78 w 83"/>
                  <a:gd name="T53" fmla="*/ 4 h 101"/>
                  <a:gd name="T54" fmla="*/ 80 w 83"/>
                  <a:gd name="T55" fmla="*/ 1 h 101"/>
                  <a:gd name="T56" fmla="*/ 83 w 83"/>
                  <a:gd name="T5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3" h="101">
                    <a:moveTo>
                      <a:pt x="83" y="0"/>
                    </a:moveTo>
                    <a:lnTo>
                      <a:pt x="81" y="5"/>
                    </a:lnTo>
                    <a:lnTo>
                      <a:pt x="78" y="10"/>
                    </a:lnTo>
                    <a:lnTo>
                      <a:pt x="75" y="16"/>
                    </a:lnTo>
                    <a:lnTo>
                      <a:pt x="73" y="21"/>
                    </a:lnTo>
                    <a:lnTo>
                      <a:pt x="67" y="32"/>
                    </a:lnTo>
                    <a:lnTo>
                      <a:pt x="59" y="44"/>
                    </a:lnTo>
                    <a:lnTo>
                      <a:pt x="51" y="55"/>
                    </a:lnTo>
                    <a:lnTo>
                      <a:pt x="42" y="66"/>
                    </a:lnTo>
                    <a:lnTo>
                      <a:pt x="34" y="77"/>
                    </a:lnTo>
                    <a:lnTo>
                      <a:pt x="23" y="87"/>
                    </a:lnTo>
                    <a:lnTo>
                      <a:pt x="12" y="94"/>
                    </a:lnTo>
                    <a:lnTo>
                      <a:pt x="1" y="101"/>
                    </a:lnTo>
                    <a:lnTo>
                      <a:pt x="0" y="99"/>
                    </a:lnTo>
                    <a:lnTo>
                      <a:pt x="1" y="97"/>
                    </a:lnTo>
                    <a:lnTo>
                      <a:pt x="2" y="94"/>
                    </a:lnTo>
                    <a:lnTo>
                      <a:pt x="3" y="92"/>
                    </a:lnTo>
                    <a:lnTo>
                      <a:pt x="13" y="82"/>
                    </a:lnTo>
                    <a:lnTo>
                      <a:pt x="23" y="72"/>
                    </a:lnTo>
                    <a:lnTo>
                      <a:pt x="31" y="61"/>
                    </a:lnTo>
                    <a:lnTo>
                      <a:pt x="41" y="51"/>
                    </a:lnTo>
                    <a:lnTo>
                      <a:pt x="51" y="40"/>
                    </a:lnTo>
                    <a:lnTo>
                      <a:pt x="59" y="31"/>
                    </a:lnTo>
                    <a:lnTo>
                      <a:pt x="67" y="20"/>
                    </a:lnTo>
                    <a:lnTo>
                      <a:pt x="74" y="7"/>
                    </a:lnTo>
                    <a:lnTo>
                      <a:pt x="77" y="6"/>
                    </a:lnTo>
                    <a:lnTo>
                      <a:pt x="78" y="4"/>
                    </a:lnTo>
                    <a:lnTo>
                      <a:pt x="80" y="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4" name="Freeform 670"/>
              <p:cNvSpPr>
                <a:spLocks/>
              </p:cNvSpPr>
              <p:nvPr/>
            </p:nvSpPr>
            <p:spPr bwMode="auto">
              <a:xfrm>
                <a:off x="1972" y="1545"/>
                <a:ext cx="49" cy="40"/>
              </a:xfrm>
              <a:custGeom>
                <a:avLst/>
                <a:gdLst>
                  <a:gd name="T0" fmla="*/ 145 w 146"/>
                  <a:gd name="T1" fmla="*/ 6 h 118"/>
                  <a:gd name="T2" fmla="*/ 140 w 146"/>
                  <a:gd name="T3" fmla="*/ 16 h 118"/>
                  <a:gd name="T4" fmla="*/ 133 w 146"/>
                  <a:gd name="T5" fmla="*/ 26 h 118"/>
                  <a:gd name="T6" fmla="*/ 127 w 146"/>
                  <a:gd name="T7" fmla="*/ 35 h 118"/>
                  <a:gd name="T8" fmla="*/ 119 w 146"/>
                  <a:gd name="T9" fmla="*/ 43 h 118"/>
                  <a:gd name="T10" fmla="*/ 111 w 146"/>
                  <a:gd name="T11" fmla="*/ 52 h 118"/>
                  <a:gd name="T12" fmla="*/ 102 w 146"/>
                  <a:gd name="T13" fmla="*/ 60 h 118"/>
                  <a:gd name="T14" fmla="*/ 94 w 146"/>
                  <a:gd name="T15" fmla="*/ 68 h 118"/>
                  <a:gd name="T16" fmla="*/ 85 w 146"/>
                  <a:gd name="T17" fmla="*/ 75 h 118"/>
                  <a:gd name="T18" fmla="*/ 78 w 146"/>
                  <a:gd name="T19" fmla="*/ 80 h 118"/>
                  <a:gd name="T20" fmla="*/ 70 w 146"/>
                  <a:gd name="T21" fmla="*/ 86 h 118"/>
                  <a:gd name="T22" fmla="*/ 62 w 146"/>
                  <a:gd name="T23" fmla="*/ 91 h 118"/>
                  <a:gd name="T24" fmla="*/ 53 w 146"/>
                  <a:gd name="T25" fmla="*/ 96 h 118"/>
                  <a:gd name="T26" fmla="*/ 47 w 146"/>
                  <a:gd name="T27" fmla="*/ 99 h 118"/>
                  <a:gd name="T28" fmla="*/ 41 w 146"/>
                  <a:gd name="T29" fmla="*/ 102 h 118"/>
                  <a:gd name="T30" fmla="*/ 35 w 146"/>
                  <a:gd name="T31" fmla="*/ 104 h 118"/>
                  <a:gd name="T32" fmla="*/ 29 w 146"/>
                  <a:gd name="T33" fmla="*/ 108 h 118"/>
                  <a:gd name="T34" fmla="*/ 23 w 146"/>
                  <a:gd name="T35" fmla="*/ 110 h 118"/>
                  <a:gd name="T36" fmla="*/ 17 w 146"/>
                  <a:gd name="T37" fmla="*/ 113 h 118"/>
                  <a:gd name="T38" fmla="*/ 11 w 146"/>
                  <a:gd name="T39" fmla="*/ 115 h 118"/>
                  <a:gd name="T40" fmla="*/ 5 w 146"/>
                  <a:gd name="T41" fmla="*/ 118 h 118"/>
                  <a:gd name="T42" fmla="*/ 3 w 146"/>
                  <a:gd name="T43" fmla="*/ 118 h 118"/>
                  <a:gd name="T44" fmla="*/ 1 w 146"/>
                  <a:gd name="T45" fmla="*/ 116 h 118"/>
                  <a:gd name="T46" fmla="*/ 0 w 146"/>
                  <a:gd name="T47" fmla="*/ 115 h 118"/>
                  <a:gd name="T48" fmla="*/ 0 w 146"/>
                  <a:gd name="T49" fmla="*/ 114 h 118"/>
                  <a:gd name="T50" fmla="*/ 8 w 146"/>
                  <a:gd name="T51" fmla="*/ 107 h 118"/>
                  <a:gd name="T52" fmla="*/ 16 w 146"/>
                  <a:gd name="T53" fmla="*/ 99 h 118"/>
                  <a:gd name="T54" fmla="*/ 24 w 146"/>
                  <a:gd name="T55" fmla="*/ 93 h 118"/>
                  <a:gd name="T56" fmla="*/ 33 w 146"/>
                  <a:gd name="T57" fmla="*/ 88 h 118"/>
                  <a:gd name="T58" fmla="*/ 41 w 146"/>
                  <a:gd name="T59" fmla="*/ 82 h 118"/>
                  <a:gd name="T60" fmla="*/ 51 w 146"/>
                  <a:gd name="T61" fmla="*/ 77 h 118"/>
                  <a:gd name="T62" fmla="*/ 59 w 146"/>
                  <a:gd name="T63" fmla="*/ 71 h 118"/>
                  <a:gd name="T64" fmla="*/ 68 w 146"/>
                  <a:gd name="T65" fmla="*/ 66 h 118"/>
                  <a:gd name="T66" fmla="*/ 113 w 146"/>
                  <a:gd name="T67" fmla="*/ 33 h 118"/>
                  <a:gd name="T68" fmla="*/ 139 w 146"/>
                  <a:gd name="T69" fmla="*/ 0 h 118"/>
                  <a:gd name="T70" fmla="*/ 141 w 146"/>
                  <a:gd name="T71" fmla="*/ 2 h 118"/>
                  <a:gd name="T72" fmla="*/ 145 w 146"/>
                  <a:gd name="T73" fmla="*/ 3 h 118"/>
                  <a:gd name="T74" fmla="*/ 146 w 146"/>
                  <a:gd name="T75" fmla="*/ 4 h 118"/>
                  <a:gd name="T76" fmla="*/ 145 w 146"/>
                  <a:gd name="T77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18">
                    <a:moveTo>
                      <a:pt x="145" y="6"/>
                    </a:moveTo>
                    <a:lnTo>
                      <a:pt x="140" y="16"/>
                    </a:lnTo>
                    <a:lnTo>
                      <a:pt x="133" y="26"/>
                    </a:lnTo>
                    <a:lnTo>
                      <a:pt x="127" y="35"/>
                    </a:lnTo>
                    <a:lnTo>
                      <a:pt x="119" y="43"/>
                    </a:lnTo>
                    <a:lnTo>
                      <a:pt x="111" y="52"/>
                    </a:lnTo>
                    <a:lnTo>
                      <a:pt x="102" y="60"/>
                    </a:lnTo>
                    <a:lnTo>
                      <a:pt x="94" y="68"/>
                    </a:lnTo>
                    <a:lnTo>
                      <a:pt x="85" y="75"/>
                    </a:lnTo>
                    <a:lnTo>
                      <a:pt x="78" y="80"/>
                    </a:lnTo>
                    <a:lnTo>
                      <a:pt x="70" y="86"/>
                    </a:lnTo>
                    <a:lnTo>
                      <a:pt x="62" y="91"/>
                    </a:lnTo>
                    <a:lnTo>
                      <a:pt x="53" y="96"/>
                    </a:lnTo>
                    <a:lnTo>
                      <a:pt x="47" y="99"/>
                    </a:lnTo>
                    <a:lnTo>
                      <a:pt x="41" y="102"/>
                    </a:lnTo>
                    <a:lnTo>
                      <a:pt x="35" y="104"/>
                    </a:lnTo>
                    <a:lnTo>
                      <a:pt x="29" y="108"/>
                    </a:lnTo>
                    <a:lnTo>
                      <a:pt x="23" y="110"/>
                    </a:lnTo>
                    <a:lnTo>
                      <a:pt x="17" y="113"/>
                    </a:lnTo>
                    <a:lnTo>
                      <a:pt x="11" y="115"/>
                    </a:lnTo>
                    <a:lnTo>
                      <a:pt x="5" y="118"/>
                    </a:lnTo>
                    <a:lnTo>
                      <a:pt x="3" y="118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8" y="107"/>
                    </a:lnTo>
                    <a:lnTo>
                      <a:pt x="16" y="99"/>
                    </a:lnTo>
                    <a:lnTo>
                      <a:pt x="24" y="93"/>
                    </a:lnTo>
                    <a:lnTo>
                      <a:pt x="33" y="88"/>
                    </a:lnTo>
                    <a:lnTo>
                      <a:pt x="41" y="82"/>
                    </a:lnTo>
                    <a:lnTo>
                      <a:pt x="51" y="77"/>
                    </a:lnTo>
                    <a:lnTo>
                      <a:pt x="59" y="71"/>
                    </a:lnTo>
                    <a:lnTo>
                      <a:pt x="68" y="66"/>
                    </a:lnTo>
                    <a:lnTo>
                      <a:pt x="113" y="33"/>
                    </a:lnTo>
                    <a:lnTo>
                      <a:pt x="139" y="0"/>
                    </a:lnTo>
                    <a:lnTo>
                      <a:pt x="141" y="2"/>
                    </a:lnTo>
                    <a:lnTo>
                      <a:pt x="145" y="3"/>
                    </a:lnTo>
                    <a:lnTo>
                      <a:pt x="146" y="4"/>
                    </a:lnTo>
                    <a:lnTo>
                      <a:pt x="14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5" name="Freeform 671"/>
              <p:cNvSpPr>
                <a:spLocks/>
              </p:cNvSpPr>
              <p:nvPr/>
            </p:nvSpPr>
            <p:spPr bwMode="auto">
              <a:xfrm>
                <a:off x="2068" y="1554"/>
                <a:ext cx="6" cy="17"/>
              </a:xfrm>
              <a:custGeom>
                <a:avLst/>
                <a:gdLst>
                  <a:gd name="T0" fmla="*/ 18 w 18"/>
                  <a:gd name="T1" fmla="*/ 35 h 52"/>
                  <a:gd name="T2" fmla="*/ 16 w 18"/>
                  <a:gd name="T3" fmla="*/ 40 h 52"/>
                  <a:gd name="T4" fmla="*/ 13 w 18"/>
                  <a:gd name="T5" fmla="*/ 44 h 52"/>
                  <a:gd name="T6" fmla="*/ 10 w 18"/>
                  <a:gd name="T7" fmla="*/ 47 h 52"/>
                  <a:gd name="T8" fmla="*/ 6 w 18"/>
                  <a:gd name="T9" fmla="*/ 52 h 52"/>
                  <a:gd name="T10" fmla="*/ 6 w 18"/>
                  <a:gd name="T11" fmla="*/ 39 h 52"/>
                  <a:gd name="T12" fmla="*/ 3 w 18"/>
                  <a:gd name="T13" fmla="*/ 25 h 52"/>
                  <a:gd name="T14" fmla="*/ 1 w 18"/>
                  <a:gd name="T15" fmla="*/ 13 h 52"/>
                  <a:gd name="T16" fmla="*/ 0 w 18"/>
                  <a:gd name="T17" fmla="*/ 0 h 52"/>
                  <a:gd name="T18" fmla="*/ 18 w 18"/>
                  <a:gd name="T19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2">
                    <a:moveTo>
                      <a:pt x="18" y="35"/>
                    </a:moveTo>
                    <a:lnTo>
                      <a:pt x="16" y="40"/>
                    </a:lnTo>
                    <a:lnTo>
                      <a:pt x="13" y="44"/>
                    </a:lnTo>
                    <a:lnTo>
                      <a:pt x="10" y="47"/>
                    </a:lnTo>
                    <a:lnTo>
                      <a:pt x="6" y="52"/>
                    </a:lnTo>
                    <a:lnTo>
                      <a:pt x="6" y="39"/>
                    </a:lnTo>
                    <a:lnTo>
                      <a:pt x="3" y="25"/>
                    </a:lnTo>
                    <a:lnTo>
                      <a:pt x="1" y="13"/>
                    </a:lnTo>
                    <a:lnTo>
                      <a:pt x="0" y="0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6" name="Freeform 672"/>
              <p:cNvSpPr>
                <a:spLocks/>
              </p:cNvSpPr>
              <p:nvPr/>
            </p:nvSpPr>
            <p:spPr bwMode="auto">
              <a:xfrm>
                <a:off x="2315" y="1556"/>
                <a:ext cx="42" cy="31"/>
              </a:xfrm>
              <a:custGeom>
                <a:avLst/>
                <a:gdLst>
                  <a:gd name="T0" fmla="*/ 127 w 127"/>
                  <a:gd name="T1" fmla="*/ 7 h 95"/>
                  <a:gd name="T2" fmla="*/ 124 w 127"/>
                  <a:gd name="T3" fmla="*/ 24 h 95"/>
                  <a:gd name="T4" fmla="*/ 119 w 127"/>
                  <a:gd name="T5" fmla="*/ 40 h 95"/>
                  <a:gd name="T6" fmla="*/ 110 w 127"/>
                  <a:gd name="T7" fmla="*/ 56 h 95"/>
                  <a:gd name="T8" fmla="*/ 98 w 127"/>
                  <a:gd name="T9" fmla="*/ 68 h 95"/>
                  <a:gd name="T10" fmla="*/ 97 w 127"/>
                  <a:gd name="T11" fmla="*/ 68 h 95"/>
                  <a:gd name="T12" fmla="*/ 99 w 127"/>
                  <a:gd name="T13" fmla="*/ 62 h 95"/>
                  <a:gd name="T14" fmla="*/ 102 w 127"/>
                  <a:gd name="T15" fmla="*/ 55 h 95"/>
                  <a:gd name="T16" fmla="*/ 103 w 127"/>
                  <a:gd name="T17" fmla="*/ 49 h 95"/>
                  <a:gd name="T18" fmla="*/ 103 w 127"/>
                  <a:gd name="T19" fmla="*/ 43 h 95"/>
                  <a:gd name="T20" fmla="*/ 104 w 127"/>
                  <a:gd name="T21" fmla="*/ 40 h 95"/>
                  <a:gd name="T22" fmla="*/ 104 w 127"/>
                  <a:gd name="T23" fmla="*/ 38 h 95"/>
                  <a:gd name="T24" fmla="*/ 103 w 127"/>
                  <a:gd name="T25" fmla="*/ 34 h 95"/>
                  <a:gd name="T26" fmla="*/ 102 w 127"/>
                  <a:gd name="T27" fmla="*/ 32 h 95"/>
                  <a:gd name="T28" fmla="*/ 88 w 127"/>
                  <a:gd name="T29" fmla="*/ 35 h 95"/>
                  <a:gd name="T30" fmla="*/ 76 w 127"/>
                  <a:gd name="T31" fmla="*/ 41 h 95"/>
                  <a:gd name="T32" fmla="*/ 65 w 127"/>
                  <a:gd name="T33" fmla="*/ 50 h 95"/>
                  <a:gd name="T34" fmla="*/ 54 w 127"/>
                  <a:gd name="T35" fmla="*/ 60 h 95"/>
                  <a:gd name="T36" fmla="*/ 43 w 127"/>
                  <a:gd name="T37" fmla="*/ 70 h 95"/>
                  <a:gd name="T38" fmla="*/ 32 w 127"/>
                  <a:gd name="T39" fmla="*/ 79 h 95"/>
                  <a:gd name="T40" fmla="*/ 20 w 127"/>
                  <a:gd name="T41" fmla="*/ 88 h 95"/>
                  <a:gd name="T42" fmla="*/ 8 w 127"/>
                  <a:gd name="T43" fmla="*/ 95 h 95"/>
                  <a:gd name="T44" fmla="*/ 5 w 127"/>
                  <a:gd name="T45" fmla="*/ 95 h 95"/>
                  <a:gd name="T46" fmla="*/ 3 w 127"/>
                  <a:gd name="T47" fmla="*/ 94 h 95"/>
                  <a:gd name="T48" fmla="*/ 0 w 127"/>
                  <a:gd name="T49" fmla="*/ 92 h 95"/>
                  <a:gd name="T50" fmla="*/ 0 w 127"/>
                  <a:gd name="T51" fmla="*/ 89 h 95"/>
                  <a:gd name="T52" fmla="*/ 11 w 127"/>
                  <a:gd name="T53" fmla="*/ 74 h 95"/>
                  <a:gd name="T54" fmla="*/ 25 w 127"/>
                  <a:gd name="T55" fmla="*/ 62 h 95"/>
                  <a:gd name="T56" fmla="*/ 38 w 127"/>
                  <a:gd name="T57" fmla="*/ 50 h 95"/>
                  <a:gd name="T58" fmla="*/ 53 w 127"/>
                  <a:gd name="T59" fmla="*/ 39 h 95"/>
                  <a:gd name="T60" fmla="*/ 67 w 127"/>
                  <a:gd name="T61" fmla="*/ 29 h 95"/>
                  <a:gd name="T62" fmla="*/ 82 w 127"/>
                  <a:gd name="T63" fmla="*/ 19 h 95"/>
                  <a:gd name="T64" fmla="*/ 98 w 127"/>
                  <a:gd name="T65" fmla="*/ 10 h 95"/>
                  <a:gd name="T66" fmla="*/ 113 w 127"/>
                  <a:gd name="T67" fmla="*/ 1 h 95"/>
                  <a:gd name="T68" fmla="*/ 118 w 127"/>
                  <a:gd name="T69" fmla="*/ 0 h 95"/>
                  <a:gd name="T70" fmla="*/ 122 w 127"/>
                  <a:gd name="T71" fmla="*/ 0 h 95"/>
                  <a:gd name="T72" fmla="*/ 125 w 127"/>
                  <a:gd name="T73" fmla="*/ 2 h 95"/>
                  <a:gd name="T74" fmla="*/ 127 w 127"/>
                  <a:gd name="T75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95">
                    <a:moveTo>
                      <a:pt x="127" y="7"/>
                    </a:moveTo>
                    <a:lnTo>
                      <a:pt x="124" y="24"/>
                    </a:lnTo>
                    <a:lnTo>
                      <a:pt x="119" y="40"/>
                    </a:lnTo>
                    <a:lnTo>
                      <a:pt x="110" y="56"/>
                    </a:lnTo>
                    <a:lnTo>
                      <a:pt x="98" y="68"/>
                    </a:lnTo>
                    <a:lnTo>
                      <a:pt x="97" y="68"/>
                    </a:lnTo>
                    <a:lnTo>
                      <a:pt x="99" y="62"/>
                    </a:lnTo>
                    <a:lnTo>
                      <a:pt x="102" y="55"/>
                    </a:lnTo>
                    <a:lnTo>
                      <a:pt x="103" y="49"/>
                    </a:lnTo>
                    <a:lnTo>
                      <a:pt x="103" y="43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3" y="34"/>
                    </a:lnTo>
                    <a:lnTo>
                      <a:pt x="102" y="32"/>
                    </a:lnTo>
                    <a:lnTo>
                      <a:pt x="88" y="35"/>
                    </a:lnTo>
                    <a:lnTo>
                      <a:pt x="76" y="41"/>
                    </a:lnTo>
                    <a:lnTo>
                      <a:pt x="65" y="50"/>
                    </a:lnTo>
                    <a:lnTo>
                      <a:pt x="54" y="60"/>
                    </a:lnTo>
                    <a:lnTo>
                      <a:pt x="43" y="70"/>
                    </a:lnTo>
                    <a:lnTo>
                      <a:pt x="32" y="79"/>
                    </a:lnTo>
                    <a:lnTo>
                      <a:pt x="20" y="88"/>
                    </a:lnTo>
                    <a:lnTo>
                      <a:pt x="8" y="95"/>
                    </a:lnTo>
                    <a:lnTo>
                      <a:pt x="5" y="95"/>
                    </a:lnTo>
                    <a:lnTo>
                      <a:pt x="3" y="94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11" y="74"/>
                    </a:lnTo>
                    <a:lnTo>
                      <a:pt x="25" y="62"/>
                    </a:lnTo>
                    <a:lnTo>
                      <a:pt x="38" y="50"/>
                    </a:lnTo>
                    <a:lnTo>
                      <a:pt x="53" y="39"/>
                    </a:lnTo>
                    <a:lnTo>
                      <a:pt x="67" y="29"/>
                    </a:lnTo>
                    <a:lnTo>
                      <a:pt x="82" y="19"/>
                    </a:lnTo>
                    <a:lnTo>
                      <a:pt x="98" y="10"/>
                    </a:lnTo>
                    <a:lnTo>
                      <a:pt x="113" y="1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5" y="2"/>
                    </a:lnTo>
                    <a:lnTo>
                      <a:pt x="12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7" name="Freeform 673"/>
              <p:cNvSpPr>
                <a:spLocks/>
              </p:cNvSpPr>
              <p:nvPr/>
            </p:nvSpPr>
            <p:spPr bwMode="auto">
              <a:xfrm>
                <a:off x="2384" y="1576"/>
                <a:ext cx="10" cy="10"/>
              </a:xfrm>
              <a:custGeom>
                <a:avLst/>
                <a:gdLst>
                  <a:gd name="T0" fmla="*/ 28 w 28"/>
                  <a:gd name="T1" fmla="*/ 0 h 28"/>
                  <a:gd name="T2" fmla="*/ 28 w 28"/>
                  <a:gd name="T3" fmla="*/ 1 h 28"/>
                  <a:gd name="T4" fmla="*/ 23 w 28"/>
                  <a:gd name="T5" fmla="*/ 5 h 28"/>
                  <a:gd name="T6" fmla="*/ 19 w 28"/>
                  <a:gd name="T7" fmla="*/ 10 h 28"/>
                  <a:gd name="T8" fmla="*/ 15 w 28"/>
                  <a:gd name="T9" fmla="*/ 16 h 28"/>
                  <a:gd name="T10" fmla="*/ 12 w 28"/>
                  <a:gd name="T11" fmla="*/ 21 h 28"/>
                  <a:gd name="T12" fmla="*/ 10 w 28"/>
                  <a:gd name="T13" fmla="*/ 23 h 28"/>
                  <a:gd name="T14" fmla="*/ 8 w 28"/>
                  <a:gd name="T15" fmla="*/ 26 h 28"/>
                  <a:gd name="T16" fmla="*/ 4 w 28"/>
                  <a:gd name="T17" fmla="*/ 28 h 28"/>
                  <a:gd name="T18" fmla="*/ 0 w 28"/>
                  <a:gd name="T19" fmla="*/ 28 h 28"/>
                  <a:gd name="T20" fmla="*/ 0 w 28"/>
                  <a:gd name="T21" fmla="*/ 25 h 28"/>
                  <a:gd name="T22" fmla="*/ 8 w 28"/>
                  <a:gd name="T23" fmla="*/ 17 h 28"/>
                  <a:gd name="T24" fmla="*/ 14 w 28"/>
                  <a:gd name="T25" fmla="*/ 10 h 28"/>
                  <a:gd name="T26" fmla="*/ 20 w 28"/>
                  <a:gd name="T27" fmla="*/ 3 h 28"/>
                  <a:gd name="T28" fmla="*/ 28 w 28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28">
                    <a:moveTo>
                      <a:pt x="28" y="0"/>
                    </a:moveTo>
                    <a:lnTo>
                      <a:pt x="28" y="1"/>
                    </a:lnTo>
                    <a:lnTo>
                      <a:pt x="23" y="5"/>
                    </a:lnTo>
                    <a:lnTo>
                      <a:pt x="19" y="10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6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8" y="17"/>
                    </a:lnTo>
                    <a:lnTo>
                      <a:pt x="14" y="10"/>
                    </a:lnTo>
                    <a:lnTo>
                      <a:pt x="2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8" name="Freeform 674"/>
              <p:cNvSpPr>
                <a:spLocks/>
              </p:cNvSpPr>
              <p:nvPr/>
            </p:nvSpPr>
            <p:spPr bwMode="auto">
              <a:xfrm>
                <a:off x="1885" y="1581"/>
                <a:ext cx="33" cy="15"/>
              </a:xfrm>
              <a:custGeom>
                <a:avLst/>
                <a:gdLst>
                  <a:gd name="T0" fmla="*/ 97 w 97"/>
                  <a:gd name="T1" fmla="*/ 0 h 43"/>
                  <a:gd name="T2" fmla="*/ 94 w 97"/>
                  <a:gd name="T3" fmla="*/ 6 h 43"/>
                  <a:gd name="T4" fmla="*/ 92 w 97"/>
                  <a:gd name="T5" fmla="*/ 12 h 43"/>
                  <a:gd name="T6" fmla="*/ 88 w 97"/>
                  <a:gd name="T7" fmla="*/ 17 h 43"/>
                  <a:gd name="T8" fmla="*/ 85 w 97"/>
                  <a:gd name="T9" fmla="*/ 23 h 43"/>
                  <a:gd name="T10" fmla="*/ 81 w 97"/>
                  <a:gd name="T11" fmla="*/ 22 h 43"/>
                  <a:gd name="T12" fmla="*/ 79 w 97"/>
                  <a:gd name="T13" fmla="*/ 22 h 43"/>
                  <a:gd name="T14" fmla="*/ 75 w 97"/>
                  <a:gd name="T15" fmla="*/ 22 h 43"/>
                  <a:gd name="T16" fmla="*/ 71 w 97"/>
                  <a:gd name="T17" fmla="*/ 22 h 43"/>
                  <a:gd name="T18" fmla="*/ 69 w 97"/>
                  <a:gd name="T19" fmla="*/ 43 h 43"/>
                  <a:gd name="T20" fmla="*/ 60 w 97"/>
                  <a:gd name="T21" fmla="*/ 43 h 43"/>
                  <a:gd name="T22" fmla="*/ 52 w 97"/>
                  <a:gd name="T23" fmla="*/ 40 h 43"/>
                  <a:gd name="T24" fmla="*/ 43 w 97"/>
                  <a:gd name="T25" fmla="*/ 39 h 43"/>
                  <a:gd name="T26" fmla="*/ 35 w 97"/>
                  <a:gd name="T27" fmla="*/ 37 h 43"/>
                  <a:gd name="T28" fmla="*/ 26 w 97"/>
                  <a:gd name="T29" fmla="*/ 34 h 43"/>
                  <a:gd name="T30" fmla="*/ 17 w 97"/>
                  <a:gd name="T31" fmla="*/ 33 h 43"/>
                  <a:gd name="T32" fmla="*/ 9 w 97"/>
                  <a:gd name="T33" fmla="*/ 32 h 43"/>
                  <a:gd name="T34" fmla="*/ 0 w 97"/>
                  <a:gd name="T35" fmla="*/ 32 h 43"/>
                  <a:gd name="T36" fmla="*/ 8 w 97"/>
                  <a:gd name="T37" fmla="*/ 28 h 43"/>
                  <a:gd name="T38" fmla="*/ 14 w 97"/>
                  <a:gd name="T39" fmla="*/ 27 h 43"/>
                  <a:gd name="T40" fmla="*/ 21 w 97"/>
                  <a:gd name="T41" fmla="*/ 26 h 43"/>
                  <a:gd name="T42" fmla="*/ 27 w 97"/>
                  <a:gd name="T43" fmla="*/ 27 h 43"/>
                  <a:gd name="T44" fmla="*/ 35 w 97"/>
                  <a:gd name="T45" fmla="*/ 28 h 43"/>
                  <a:gd name="T46" fmla="*/ 42 w 97"/>
                  <a:gd name="T47" fmla="*/ 29 h 43"/>
                  <a:gd name="T48" fmla="*/ 49 w 97"/>
                  <a:gd name="T49" fmla="*/ 30 h 43"/>
                  <a:gd name="T50" fmla="*/ 57 w 97"/>
                  <a:gd name="T51" fmla="*/ 30 h 43"/>
                  <a:gd name="T52" fmla="*/ 59 w 97"/>
                  <a:gd name="T53" fmla="*/ 28 h 43"/>
                  <a:gd name="T54" fmla="*/ 60 w 97"/>
                  <a:gd name="T55" fmla="*/ 26 h 43"/>
                  <a:gd name="T56" fmla="*/ 60 w 97"/>
                  <a:gd name="T57" fmla="*/ 23 h 43"/>
                  <a:gd name="T58" fmla="*/ 59 w 97"/>
                  <a:gd name="T59" fmla="*/ 19 h 43"/>
                  <a:gd name="T60" fmla="*/ 57 w 97"/>
                  <a:gd name="T61" fmla="*/ 16 h 43"/>
                  <a:gd name="T62" fmla="*/ 54 w 97"/>
                  <a:gd name="T63" fmla="*/ 13 h 43"/>
                  <a:gd name="T64" fmla="*/ 50 w 97"/>
                  <a:gd name="T65" fmla="*/ 12 h 43"/>
                  <a:gd name="T66" fmla="*/ 47 w 97"/>
                  <a:gd name="T67" fmla="*/ 10 h 43"/>
                  <a:gd name="T68" fmla="*/ 46 w 97"/>
                  <a:gd name="T69" fmla="*/ 8 h 43"/>
                  <a:gd name="T70" fmla="*/ 46 w 97"/>
                  <a:gd name="T71" fmla="*/ 7 h 43"/>
                  <a:gd name="T72" fmla="*/ 44 w 97"/>
                  <a:gd name="T73" fmla="*/ 6 h 43"/>
                  <a:gd name="T74" fmla="*/ 44 w 97"/>
                  <a:gd name="T75" fmla="*/ 5 h 43"/>
                  <a:gd name="T76" fmla="*/ 53 w 97"/>
                  <a:gd name="T77" fmla="*/ 6 h 43"/>
                  <a:gd name="T78" fmla="*/ 61 w 97"/>
                  <a:gd name="T79" fmla="*/ 10 h 43"/>
                  <a:gd name="T80" fmla="*/ 69 w 97"/>
                  <a:gd name="T81" fmla="*/ 13 h 43"/>
                  <a:gd name="T82" fmla="*/ 76 w 97"/>
                  <a:gd name="T83" fmla="*/ 18 h 43"/>
                  <a:gd name="T84" fmla="*/ 83 w 97"/>
                  <a:gd name="T85" fmla="*/ 16 h 43"/>
                  <a:gd name="T86" fmla="*/ 87 w 97"/>
                  <a:gd name="T87" fmla="*/ 8 h 43"/>
                  <a:gd name="T88" fmla="*/ 91 w 97"/>
                  <a:gd name="T89" fmla="*/ 2 h 43"/>
                  <a:gd name="T90" fmla="*/ 97 w 97"/>
                  <a:gd name="T9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43">
                    <a:moveTo>
                      <a:pt x="97" y="0"/>
                    </a:moveTo>
                    <a:lnTo>
                      <a:pt x="94" y="6"/>
                    </a:lnTo>
                    <a:lnTo>
                      <a:pt x="92" y="12"/>
                    </a:lnTo>
                    <a:lnTo>
                      <a:pt x="88" y="17"/>
                    </a:lnTo>
                    <a:lnTo>
                      <a:pt x="85" y="23"/>
                    </a:lnTo>
                    <a:lnTo>
                      <a:pt x="81" y="22"/>
                    </a:lnTo>
                    <a:lnTo>
                      <a:pt x="79" y="22"/>
                    </a:lnTo>
                    <a:lnTo>
                      <a:pt x="75" y="22"/>
                    </a:lnTo>
                    <a:lnTo>
                      <a:pt x="71" y="22"/>
                    </a:lnTo>
                    <a:lnTo>
                      <a:pt x="69" y="43"/>
                    </a:lnTo>
                    <a:lnTo>
                      <a:pt x="60" y="43"/>
                    </a:lnTo>
                    <a:lnTo>
                      <a:pt x="52" y="40"/>
                    </a:lnTo>
                    <a:lnTo>
                      <a:pt x="43" y="39"/>
                    </a:lnTo>
                    <a:lnTo>
                      <a:pt x="35" y="37"/>
                    </a:lnTo>
                    <a:lnTo>
                      <a:pt x="26" y="34"/>
                    </a:lnTo>
                    <a:lnTo>
                      <a:pt x="17" y="33"/>
                    </a:lnTo>
                    <a:lnTo>
                      <a:pt x="9" y="32"/>
                    </a:lnTo>
                    <a:lnTo>
                      <a:pt x="0" y="32"/>
                    </a:lnTo>
                    <a:lnTo>
                      <a:pt x="8" y="28"/>
                    </a:lnTo>
                    <a:lnTo>
                      <a:pt x="14" y="27"/>
                    </a:lnTo>
                    <a:lnTo>
                      <a:pt x="21" y="26"/>
                    </a:lnTo>
                    <a:lnTo>
                      <a:pt x="27" y="27"/>
                    </a:lnTo>
                    <a:lnTo>
                      <a:pt x="35" y="28"/>
                    </a:lnTo>
                    <a:lnTo>
                      <a:pt x="42" y="29"/>
                    </a:lnTo>
                    <a:lnTo>
                      <a:pt x="49" y="30"/>
                    </a:lnTo>
                    <a:lnTo>
                      <a:pt x="57" y="30"/>
                    </a:lnTo>
                    <a:lnTo>
                      <a:pt x="59" y="28"/>
                    </a:lnTo>
                    <a:lnTo>
                      <a:pt x="60" y="26"/>
                    </a:lnTo>
                    <a:lnTo>
                      <a:pt x="60" y="23"/>
                    </a:lnTo>
                    <a:lnTo>
                      <a:pt x="59" y="19"/>
                    </a:lnTo>
                    <a:lnTo>
                      <a:pt x="57" y="16"/>
                    </a:lnTo>
                    <a:lnTo>
                      <a:pt x="54" y="13"/>
                    </a:lnTo>
                    <a:lnTo>
                      <a:pt x="50" y="12"/>
                    </a:lnTo>
                    <a:lnTo>
                      <a:pt x="47" y="10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53" y="6"/>
                    </a:lnTo>
                    <a:lnTo>
                      <a:pt x="61" y="10"/>
                    </a:lnTo>
                    <a:lnTo>
                      <a:pt x="69" y="13"/>
                    </a:lnTo>
                    <a:lnTo>
                      <a:pt x="76" y="18"/>
                    </a:lnTo>
                    <a:lnTo>
                      <a:pt x="83" y="16"/>
                    </a:lnTo>
                    <a:lnTo>
                      <a:pt x="87" y="8"/>
                    </a:lnTo>
                    <a:lnTo>
                      <a:pt x="91" y="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9" name="Freeform 675"/>
              <p:cNvSpPr>
                <a:spLocks/>
              </p:cNvSpPr>
              <p:nvPr/>
            </p:nvSpPr>
            <p:spPr bwMode="auto">
              <a:xfrm>
                <a:off x="2338" y="1583"/>
                <a:ext cx="31" cy="46"/>
              </a:xfrm>
              <a:custGeom>
                <a:avLst/>
                <a:gdLst>
                  <a:gd name="T0" fmla="*/ 67 w 91"/>
                  <a:gd name="T1" fmla="*/ 136 h 136"/>
                  <a:gd name="T2" fmla="*/ 66 w 91"/>
                  <a:gd name="T3" fmla="*/ 119 h 136"/>
                  <a:gd name="T4" fmla="*/ 67 w 91"/>
                  <a:gd name="T5" fmla="*/ 102 h 136"/>
                  <a:gd name="T6" fmla="*/ 69 w 91"/>
                  <a:gd name="T7" fmla="*/ 84 h 136"/>
                  <a:gd name="T8" fmla="*/ 67 w 91"/>
                  <a:gd name="T9" fmla="*/ 67 h 136"/>
                  <a:gd name="T10" fmla="*/ 65 w 91"/>
                  <a:gd name="T11" fmla="*/ 65 h 136"/>
                  <a:gd name="T12" fmla="*/ 62 w 91"/>
                  <a:gd name="T13" fmla="*/ 64 h 136"/>
                  <a:gd name="T14" fmla="*/ 60 w 91"/>
                  <a:gd name="T15" fmla="*/ 64 h 136"/>
                  <a:gd name="T16" fmla="*/ 58 w 91"/>
                  <a:gd name="T17" fmla="*/ 65 h 136"/>
                  <a:gd name="T18" fmla="*/ 51 w 91"/>
                  <a:gd name="T19" fmla="*/ 71 h 136"/>
                  <a:gd name="T20" fmla="*/ 45 w 91"/>
                  <a:gd name="T21" fmla="*/ 78 h 136"/>
                  <a:gd name="T22" fmla="*/ 40 w 91"/>
                  <a:gd name="T23" fmla="*/ 87 h 136"/>
                  <a:gd name="T24" fmla="*/ 34 w 91"/>
                  <a:gd name="T25" fmla="*/ 94 h 136"/>
                  <a:gd name="T26" fmla="*/ 29 w 91"/>
                  <a:gd name="T27" fmla="*/ 100 h 136"/>
                  <a:gd name="T28" fmla="*/ 22 w 91"/>
                  <a:gd name="T29" fmla="*/ 106 h 136"/>
                  <a:gd name="T30" fmla="*/ 14 w 91"/>
                  <a:gd name="T31" fmla="*/ 109 h 136"/>
                  <a:gd name="T32" fmla="*/ 4 w 91"/>
                  <a:gd name="T33" fmla="*/ 110 h 136"/>
                  <a:gd name="T34" fmla="*/ 0 w 91"/>
                  <a:gd name="T35" fmla="*/ 100 h 136"/>
                  <a:gd name="T36" fmla="*/ 1 w 91"/>
                  <a:gd name="T37" fmla="*/ 89 h 136"/>
                  <a:gd name="T38" fmla="*/ 5 w 91"/>
                  <a:gd name="T39" fmla="*/ 80 h 136"/>
                  <a:gd name="T40" fmla="*/ 7 w 91"/>
                  <a:gd name="T41" fmla="*/ 70 h 136"/>
                  <a:gd name="T42" fmla="*/ 11 w 91"/>
                  <a:gd name="T43" fmla="*/ 66 h 136"/>
                  <a:gd name="T44" fmla="*/ 15 w 91"/>
                  <a:gd name="T45" fmla="*/ 62 h 136"/>
                  <a:gd name="T46" fmla="*/ 18 w 91"/>
                  <a:gd name="T47" fmla="*/ 60 h 136"/>
                  <a:gd name="T48" fmla="*/ 23 w 91"/>
                  <a:gd name="T49" fmla="*/ 60 h 136"/>
                  <a:gd name="T50" fmla="*/ 67 w 91"/>
                  <a:gd name="T51" fmla="*/ 28 h 136"/>
                  <a:gd name="T52" fmla="*/ 70 w 91"/>
                  <a:gd name="T53" fmla="*/ 24 h 136"/>
                  <a:gd name="T54" fmla="*/ 73 w 91"/>
                  <a:gd name="T55" fmla="*/ 21 h 136"/>
                  <a:gd name="T56" fmla="*/ 78 w 91"/>
                  <a:gd name="T57" fmla="*/ 17 h 136"/>
                  <a:gd name="T58" fmla="*/ 82 w 91"/>
                  <a:gd name="T59" fmla="*/ 13 h 136"/>
                  <a:gd name="T60" fmla="*/ 91 w 91"/>
                  <a:gd name="T61" fmla="*/ 0 h 136"/>
                  <a:gd name="T62" fmla="*/ 84 w 91"/>
                  <a:gd name="T63" fmla="*/ 34 h 136"/>
                  <a:gd name="T64" fmla="*/ 81 w 91"/>
                  <a:gd name="T65" fmla="*/ 69 h 136"/>
                  <a:gd name="T66" fmla="*/ 75 w 91"/>
                  <a:gd name="T67" fmla="*/ 103 h 136"/>
                  <a:gd name="T68" fmla="*/ 67 w 91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136">
                    <a:moveTo>
                      <a:pt x="67" y="136"/>
                    </a:moveTo>
                    <a:lnTo>
                      <a:pt x="66" y="119"/>
                    </a:lnTo>
                    <a:lnTo>
                      <a:pt x="67" y="102"/>
                    </a:lnTo>
                    <a:lnTo>
                      <a:pt x="69" y="84"/>
                    </a:lnTo>
                    <a:lnTo>
                      <a:pt x="67" y="67"/>
                    </a:lnTo>
                    <a:lnTo>
                      <a:pt x="65" y="65"/>
                    </a:lnTo>
                    <a:lnTo>
                      <a:pt x="62" y="64"/>
                    </a:lnTo>
                    <a:lnTo>
                      <a:pt x="60" y="64"/>
                    </a:lnTo>
                    <a:lnTo>
                      <a:pt x="58" y="65"/>
                    </a:lnTo>
                    <a:lnTo>
                      <a:pt x="51" y="71"/>
                    </a:lnTo>
                    <a:lnTo>
                      <a:pt x="45" y="78"/>
                    </a:lnTo>
                    <a:lnTo>
                      <a:pt x="40" y="87"/>
                    </a:lnTo>
                    <a:lnTo>
                      <a:pt x="34" y="94"/>
                    </a:lnTo>
                    <a:lnTo>
                      <a:pt x="29" y="100"/>
                    </a:lnTo>
                    <a:lnTo>
                      <a:pt x="22" y="106"/>
                    </a:lnTo>
                    <a:lnTo>
                      <a:pt x="14" y="109"/>
                    </a:lnTo>
                    <a:lnTo>
                      <a:pt x="4" y="110"/>
                    </a:lnTo>
                    <a:lnTo>
                      <a:pt x="0" y="100"/>
                    </a:lnTo>
                    <a:lnTo>
                      <a:pt x="1" y="89"/>
                    </a:lnTo>
                    <a:lnTo>
                      <a:pt x="5" y="80"/>
                    </a:lnTo>
                    <a:lnTo>
                      <a:pt x="7" y="70"/>
                    </a:lnTo>
                    <a:lnTo>
                      <a:pt x="11" y="66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3" y="60"/>
                    </a:lnTo>
                    <a:lnTo>
                      <a:pt x="67" y="28"/>
                    </a:lnTo>
                    <a:lnTo>
                      <a:pt x="70" y="24"/>
                    </a:lnTo>
                    <a:lnTo>
                      <a:pt x="73" y="21"/>
                    </a:lnTo>
                    <a:lnTo>
                      <a:pt x="78" y="17"/>
                    </a:lnTo>
                    <a:lnTo>
                      <a:pt x="82" y="13"/>
                    </a:lnTo>
                    <a:lnTo>
                      <a:pt x="91" y="0"/>
                    </a:lnTo>
                    <a:lnTo>
                      <a:pt x="84" y="34"/>
                    </a:lnTo>
                    <a:lnTo>
                      <a:pt x="81" y="69"/>
                    </a:lnTo>
                    <a:lnTo>
                      <a:pt x="75" y="103"/>
                    </a:lnTo>
                    <a:lnTo>
                      <a:pt x="67" y="1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0" name="Freeform 676"/>
              <p:cNvSpPr>
                <a:spLocks/>
              </p:cNvSpPr>
              <p:nvPr/>
            </p:nvSpPr>
            <p:spPr bwMode="auto">
              <a:xfrm>
                <a:off x="2101" y="1593"/>
                <a:ext cx="25" cy="18"/>
              </a:xfrm>
              <a:custGeom>
                <a:avLst/>
                <a:gdLst>
                  <a:gd name="T0" fmla="*/ 73 w 76"/>
                  <a:gd name="T1" fmla="*/ 12 h 54"/>
                  <a:gd name="T2" fmla="*/ 70 w 76"/>
                  <a:gd name="T3" fmla="*/ 15 h 54"/>
                  <a:gd name="T4" fmla="*/ 66 w 76"/>
                  <a:gd name="T5" fmla="*/ 15 h 54"/>
                  <a:gd name="T6" fmla="*/ 61 w 76"/>
                  <a:gd name="T7" fmla="*/ 14 h 54"/>
                  <a:gd name="T8" fmla="*/ 56 w 76"/>
                  <a:gd name="T9" fmla="*/ 12 h 54"/>
                  <a:gd name="T10" fmla="*/ 51 w 76"/>
                  <a:gd name="T11" fmla="*/ 12 h 54"/>
                  <a:gd name="T12" fmla="*/ 45 w 76"/>
                  <a:gd name="T13" fmla="*/ 12 h 54"/>
                  <a:gd name="T14" fmla="*/ 40 w 76"/>
                  <a:gd name="T15" fmla="*/ 12 h 54"/>
                  <a:gd name="T16" fmla="*/ 35 w 76"/>
                  <a:gd name="T17" fmla="*/ 14 h 54"/>
                  <a:gd name="T18" fmla="*/ 30 w 76"/>
                  <a:gd name="T19" fmla="*/ 15 h 54"/>
                  <a:gd name="T20" fmla="*/ 26 w 76"/>
                  <a:gd name="T21" fmla="*/ 15 h 54"/>
                  <a:gd name="T22" fmla="*/ 23 w 76"/>
                  <a:gd name="T23" fmla="*/ 15 h 54"/>
                  <a:gd name="T24" fmla="*/ 20 w 76"/>
                  <a:gd name="T25" fmla="*/ 16 h 54"/>
                  <a:gd name="T26" fmla="*/ 19 w 76"/>
                  <a:gd name="T27" fmla="*/ 19 h 54"/>
                  <a:gd name="T28" fmla="*/ 28 w 76"/>
                  <a:gd name="T29" fmla="*/ 23 h 54"/>
                  <a:gd name="T30" fmla="*/ 36 w 76"/>
                  <a:gd name="T31" fmla="*/ 27 h 54"/>
                  <a:gd name="T32" fmla="*/ 46 w 76"/>
                  <a:gd name="T33" fmla="*/ 32 h 54"/>
                  <a:gd name="T34" fmla="*/ 55 w 76"/>
                  <a:gd name="T35" fmla="*/ 37 h 54"/>
                  <a:gd name="T36" fmla="*/ 61 w 76"/>
                  <a:gd name="T37" fmla="*/ 41 h 54"/>
                  <a:gd name="T38" fmla="*/ 66 w 76"/>
                  <a:gd name="T39" fmla="*/ 44 h 54"/>
                  <a:gd name="T40" fmla="*/ 72 w 76"/>
                  <a:gd name="T41" fmla="*/ 49 h 54"/>
                  <a:gd name="T42" fmla="*/ 76 w 76"/>
                  <a:gd name="T43" fmla="*/ 54 h 54"/>
                  <a:gd name="T44" fmla="*/ 70 w 76"/>
                  <a:gd name="T45" fmla="*/ 52 h 54"/>
                  <a:gd name="T46" fmla="*/ 66 w 76"/>
                  <a:gd name="T47" fmla="*/ 49 h 54"/>
                  <a:gd name="T48" fmla="*/ 59 w 76"/>
                  <a:gd name="T49" fmla="*/ 47 h 54"/>
                  <a:gd name="T50" fmla="*/ 53 w 76"/>
                  <a:gd name="T51" fmla="*/ 43 h 54"/>
                  <a:gd name="T52" fmla="*/ 48 w 76"/>
                  <a:gd name="T53" fmla="*/ 39 h 54"/>
                  <a:gd name="T54" fmla="*/ 42 w 76"/>
                  <a:gd name="T55" fmla="*/ 37 h 54"/>
                  <a:gd name="T56" fmla="*/ 36 w 76"/>
                  <a:gd name="T57" fmla="*/ 34 h 54"/>
                  <a:gd name="T58" fmla="*/ 30 w 76"/>
                  <a:gd name="T59" fmla="*/ 32 h 54"/>
                  <a:gd name="T60" fmla="*/ 23 w 76"/>
                  <a:gd name="T61" fmla="*/ 30 h 54"/>
                  <a:gd name="T62" fmla="*/ 15 w 76"/>
                  <a:gd name="T63" fmla="*/ 27 h 54"/>
                  <a:gd name="T64" fmla="*/ 8 w 76"/>
                  <a:gd name="T65" fmla="*/ 25 h 54"/>
                  <a:gd name="T66" fmla="*/ 0 w 76"/>
                  <a:gd name="T67" fmla="*/ 23 h 54"/>
                  <a:gd name="T68" fmla="*/ 6 w 76"/>
                  <a:gd name="T69" fmla="*/ 20 h 54"/>
                  <a:gd name="T70" fmla="*/ 11 w 76"/>
                  <a:gd name="T71" fmla="*/ 15 h 54"/>
                  <a:gd name="T72" fmla="*/ 17 w 76"/>
                  <a:gd name="T73" fmla="*/ 10 h 54"/>
                  <a:gd name="T74" fmla="*/ 23 w 76"/>
                  <a:gd name="T75" fmla="*/ 6 h 54"/>
                  <a:gd name="T76" fmla="*/ 29 w 76"/>
                  <a:gd name="T77" fmla="*/ 3 h 54"/>
                  <a:gd name="T78" fmla="*/ 36 w 76"/>
                  <a:gd name="T79" fmla="*/ 1 h 54"/>
                  <a:gd name="T80" fmla="*/ 42 w 76"/>
                  <a:gd name="T81" fmla="*/ 0 h 54"/>
                  <a:gd name="T82" fmla="*/ 50 w 76"/>
                  <a:gd name="T83" fmla="*/ 3 h 54"/>
                  <a:gd name="T84" fmla="*/ 56 w 76"/>
                  <a:gd name="T85" fmla="*/ 4 h 54"/>
                  <a:gd name="T86" fmla="*/ 62 w 76"/>
                  <a:gd name="T87" fmla="*/ 5 h 54"/>
                  <a:gd name="T88" fmla="*/ 67 w 76"/>
                  <a:gd name="T89" fmla="*/ 9 h 54"/>
                  <a:gd name="T90" fmla="*/ 73 w 76"/>
                  <a:gd name="T91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54">
                    <a:moveTo>
                      <a:pt x="73" y="12"/>
                    </a:moveTo>
                    <a:lnTo>
                      <a:pt x="70" y="15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6" y="12"/>
                    </a:lnTo>
                    <a:lnTo>
                      <a:pt x="51" y="12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35" y="14"/>
                    </a:lnTo>
                    <a:lnTo>
                      <a:pt x="30" y="15"/>
                    </a:lnTo>
                    <a:lnTo>
                      <a:pt x="26" y="15"/>
                    </a:lnTo>
                    <a:lnTo>
                      <a:pt x="23" y="15"/>
                    </a:lnTo>
                    <a:lnTo>
                      <a:pt x="20" y="16"/>
                    </a:lnTo>
                    <a:lnTo>
                      <a:pt x="19" y="19"/>
                    </a:lnTo>
                    <a:lnTo>
                      <a:pt x="28" y="23"/>
                    </a:lnTo>
                    <a:lnTo>
                      <a:pt x="36" y="27"/>
                    </a:lnTo>
                    <a:lnTo>
                      <a:pt x="46" y="32"/>
                    </a:lnTo>
                    <a:lnTo>
                      <a:pt x="55" y="37"/>
                    </a:lnTo>
                    <a:lnTo>
                      <a:pt x="61" y="41"/>
                    </a:lnTo>
                    <a:lnTo>
                      <a:pt x="66" y="44"/>
                    </a:lnTo>
                    <a:lnTo>
                      <a:pt x="72" y="49"/>
                    </a:lnTo>
                    <a:lnTo>
                      <a:pt x="76" y="54"/>
                    </a:lnTo>
                    <a:lnTo>
                      <a:pt x="70" y="52"/>
                    </a:lnTo>
                    <a:lnTo>
                      <a:pt x="66" y="49"/>
                    </a:lnTo>
                    <a:lnTo>
                      <a:pt x="59" y="47"/>
                    </a:lnTo>
                    <a:lnTo>
                      <a:pt x="53" y="43"/>
                    </a:lnTo>
                    <a:lnTo>
                      <a:pt x="48" y="39"/>
                    </a:lnTo>
                    <a:lnTo>
                      <a:pt x="42" y="37"/>
                    </a:lnTo>
                    <a:lnTo>
                      <a:pt x="36" y="34"/>
                    </a:lnTo>
                    <a:lnTo>
                      <a:pt x="30" y="32"/>
                    </a:lnTo>
                    <a:lnTo>
                      <a:pt x="23" y="30"/>
                    </a:lnTo>
                    <a:lnTo>
                      <a:pt x="15" y="27"/>
                    </a:lnTo>
                    <a:lnTo>
                      <a:pt x="8" y="25"/>
                    </a:lnTo>
                    <a:lnTo>
                      <a:pt x="0" y="23"/>
                    </a:lnTo>
                    <a:lnTo>
                      <a:pt x="6" y="20"/>
                    </a:lnTo>
                    <a:lnTo>
                      <a:pt x="11" y="15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9" y="3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6" y="4"/>
                    </a:lnTo>
                    <a:lnTo>
                      <a:pt x="62" y="5"/>
                    </a:lnTo>
                    <a:lnTo>
                      <a:pt x="67" y="9"/>
                    </a:ln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1" name="Freeform 677"/>
              <p:cNvSpPr>
                <a:spLocks/>
              </p:cNvSpPr>
              <p:nvPr/>
            </p:nvSpPr>
            <p:spPr bwMode="auto">
              <a:xfrm>
                <a:off x="1878" y="1600"/>
                <a:ext cx="84" cy="20"/>
              </a:xfrm>
              <a:custGeom>
                <a:avLst/>
                <a:gdLst>
                  <a:gd name="T0" fmla="*/ 120 w 252"/>
                  <a:gd name="T1" fmla="*/ 24 h 60"/>
                  <a:gd name="T2" fmla="*/ 157 w 252"/>
                  <a:gd name="T3" fmla="*/ 33 h 60"/>
                  <a:gd name="T4" fmla="*/ 194 w 252"/>
                  <a:gd name="T5" fmla="*/ 37 h 60"/>
                  <a:gd name="T6" fmla="*/ 232 w 252"/>
                  <a:gd name="T7" fmla="*/ 37 h 60"/>
                  <a:gd name="T8" fmla="*/ 252 w 252"/>
                  <a:gd name="T9" fmla="*/ 42 h 60"/>
                  <a:gd name="T10" fmla="*/ 246 w 252"/>
                  <a:gd name="T11" fmla="*/ 53 h 60"/>
                  <a:gd name="T12" fmla="*/ 237 w 252"/>
                  <a:gd name="T13" fmla="*/ 58 h 60"/>
                  <a:gd name="T14" fmla="*/ 224 w 252"/>
                  <a:gd name="T15" fmla="*/ 55 h 60"/>
                  <a:gd name="T16" fmla="*/ 212 w 252"/>
                  <a:gd name="T17" fmla="*/ 55 h 60"/>
                  <a:gd name="T18" fmla="*/ 199 w 252"/>
                  <a:gd name="T19" fmla="*/ 58 h 60"/>
                  <a:gd name="T20" fmla="*/ 186 w 252"/>
                  <a:gd name="T21" fmla="*/ 57 h 60"/>
                  <a:gd name="T22" fmla="*/ 171 w 252"/>
                  <a:gd name="T23" fmla="*/ 53 h 60"/>
                  <a:gd name="T24" fmla="*/ 157 w 252"/>
                  <a:gd name="T25" fmla="*/ 51 h 60"/>
                  <a:gd name="T26" fmla="*/ 141 w 252"/>
                  <a:gd name="T27" fmla="*/ 52 h 60"/>
                  <a:gd name="T28" fmla="*/ 127 w 252"/>
                  <a:gd name="T29" fmla="*/ 55 h 60"/>
                  <a:gd name="T30" fmla="*/ 116 w 252"/>
                  <a:gd name="T31" fmla="*/ 59 h 60"/>
                  <a:gd name="T32" fmla="*/ 105 w 252"/>
                  <a:gd name="T33" fmla="*/ 60 h 60"/>
                  <a:gd name="T34" fmla="*/ 93 w 252"/>
                  <a:gd name="T35" fmla="*/ 59 h 60"/>
                  <a:gd name="T36" fmla="*/ 84 w 252"/>
                  <a:gd name="T37" fmla="*/ 54 h 60"/>
                  <a:gd name="T38" fmla="*/ 80 w 252"/>
                  <a:gd name="T39" fmla="*/ 47 h 60"/>
                  <a:gd name="T40" fmla="*/ 83 w 252"/>
                  <a:gd name="T41" fmla="*/ 37 h 60"/>
                  <a:gd name="T42" fmla="*/ 95 w 252"/>
                  <a:gd name="T43" fmla="*/ 31 h 60"/>
                  <a:gd name="T44" fmla="*/ 92 w 252"/>
                  <a:gd name="T45" fmla="*/ 21 h 60"/>
                  <a:gd name="T46" fmla="*/ 83 w 252"/>
                  <a:gd name="T47" fmla="*/ 16 h 60"/>
                  <a:gd name="T48" fmla="*/ 75 w 252"/>
                  <a:gd name="T49" fmla="*/ 13 h 60"/>
                  <a:gd name="T50" fmla="*/ 65 w 252"/>
                  <a:gd name="T51" fmla="*/ 10 h 60"/>
                  <a:gd name="T52" fmla="*/ 53 w 252"/>
                  <a:gd name="T53" fmla="*/ 8 h 60"/>
                  <a:gd name="T54" fmla="*/ 37 w 252"/>
                  <a:gd name="T55" fmla="*/ 8 h 60"/>
                  <a:gd name="T56" fmla="*/ 22 w 252"/>
                  <a:gd name="T57" fmla="*/ 11 h 60"/>
                  <a:gd name="T58" fmla="*/ 7 w 252"/>
                  <a:gd name="T59" fmla="*/ 15 h 60"/>
                  <a:gd name="T60" fmla="*/ 4 w 252"/>
                  <a:gd name="T61" fmla="*/ 13 h 60"/>
                  <a:gd name="T62" fmla="*/ 14 w 252"/>
                  <a:gd name="T63" fmla="*/ 8 h 60"/>
                  <a:gd name="T64" fmla="*/ 25 w 252"/>
                  <a:gd name="T65" fmla="*/ 4 h 60"/>
                  <a:gd name="T66" fmla="*/ 36 w 252"/>
                  <a:gd name="T67" fmla="*/ 2 h 60"/>
                  <a:gd name="T68" fmla="*/ 49 w 252"/>
                  <a:gd name="T69" fmla="*/ 3 h 60"/>
                  <a:gd name="T70" fmla="*/ 65 w 252"/>
                  <a:gd name="T71" fmla="*/ 7 h 60"/>
                  <a:gd name="T72" fmla="*/ 80 w 252"/>
                  <a:gd name="T73" fmla="*/ 8 h 60"/>
                  <a:gd name="T74" fmla="*/ 95 w 252"/>
                  <a:gd name="T7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60">
                    <a:moveTo>
                      <a:pt x="103" y="16"/>
                    </a:moveTo>
                    <a:lnTo>
                      <a:pt x="120" y="24"/>
                    </a:lnTo>
                    <a:lnTo>
                      <a:pt x="138" y="29"/>
                    </a:lnTo>
                    <a:lnTo>
                      <a:pt x="157" y="33"/>
                    </a:lnTo>
                    <a:lnTo>
                      <a:pt x="176" y="36"/>
                    </a:lnTo>
                    <a:lnTo>
                      <a:pt x="194" y="37"/>
                    </a:lnTo>
                    <a:lnTo>
                      <a:pt x="214" y="38"/>
                    </a:lnTo>
                    <a:lnTo>
                      <a:pt x="232" y="37"/>
                    </a:lnTo>
                    <a:lnTo>
                      <a:pt x="252" y="35"/>
                    </a:lnTo>
                    <a:lnTo>
                      <a:pt x="252" y="42"/>
                    </a:lnTo>
                    <a:lnTo>
                      <a:pt x="249" y="48"/>
                    </a:lnTo>
                    <a:lnTo>
                      <a:pt x="246" y="53"/>
                    </a:lnTo>
                    <a:lnTo>
                      <a:pt x="243" y="59"/>
                    </a:lnTo>
                    <a:lnTo>
                      <a:pt x="237" y="58"/>
                    </a:lnTo>
                    <a:lnTo>
                      <a:pt x="231" y="57"/>
                    </a:lnTo>
                    <a:lnTo>
                      <a:pt x="224" y="55"/>
                    </a:lnTo>
                    <a:lnTo>
                      <a:pt x="218" y="55"/>
                    </a:lnTo>
                    <a:lnTo>
                      <a:pt x="212" y="55"/>
                    </a:lnTo>
                    <a:lnTo>
                      <a:pt x="205" y="57"/>
                    </a:lnTo>
                    <a:lnTo>
                      <a:pt x="199" y="58"/>
                    </a:lnTo>
                    <a:lnTo>
                      <a:pt x="193" y="59"/>
                    </a:lnTo>
                    <a:lnTo>
                      <a:pt x="186" y="57"/>
                    </a:lnTo>
                    <a:lnTo>
                      <a:pt x="179" y="54"/>
                    </a:lnTo>
                    <a:lnTo>
                      <a:pt x="171" y="53"/>
                    </a:lnTo>
                    <a:lnTo>
                      <a:pt x="164" y="52"/>
                    </a:lnTo>
                    <a:lnTo>
                      <a:pt x="157" y="51"/>
                    </a:lnTo>
                    <a:lnTo>
                      <a:pt x="148" y="52"/>
                    </a:lnTo>
                    <a:lnTo>
                      <a:pt x="141" y="52"/>
                    </a:lnTo>
                    <a:lnTo>
                      <a:pt x="133" y="54"/>
                    </a:lnTo>
                    <a:lnTo>
                      <a:pt x="127" y="55"/>
                    </a:lnTo>
                    <a:lnTo>
                      <a:pt x="122" y="58"/>
                    </a:lnTo>
                    <a:lnTo>
                      <a:pt x="116" y="59"/>
                    </a:lnTo>
                    <a:lnTo>
                      <a:pt x="111" y="60"/>
                    </a:lnTo>
                    <a:lnTo>
                      <a:pt x="105" y="60"/>
                    </a:lnTo>
                    <a:lnTo>
                      <a:pt x="99" y="60"/>
                    </a:lnTo>
                    <a:lnTo>
                      <a:pt x="93" y="59"/>
                    </a:lnTo>
                    <a:lnTo>
                      <a:pt x="87" y="58"/>
                    </a:lnTo>
                    <a:lnTo>
                      <a:pt x="84" y="54"/>
                    </a:lnTo>
                    <a:lnTo>
                      <a:pt x="81" y="51"/>
                    </a:lnTo>
                    <a:lnTo>
                      <a:pt x="80" y="47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89" y="35"/>
                    </a:lnTo>
                    <a:lnTo>
                      <a:pt x="95" y="31"/>
                    </a:lnTo>
                    <a:lnTo>
                      <a:pt x="97" y="24"/>
                    </a:lnTo>
                    <a:lnTo>
                      <a:pt x="92" y="21"/>
                    </a:lnTo>
                    <a:lnTo>
                      <a:pt x="88" y="19"/>
                    </a:lnTo>
                    <a:lnTo>
                      <a:pt x="83" y="16"/>
                    </a:lnTo>
                    <a:lnTo>
                      <a:pt x="78" y="15"/>
                    </a:lnTo>
                    <a:lnTo>
                      <a:pt x="75" y="13"/>
                    </a:lnTo>
                    <a:lnTo>
                      <a:pt x="70" y="11"/>
                    </a:lnTo>
                    <a:lnTo>
                      <a:pt x="65" y="10"/>
                    </a:lnTo>
                    <a:lnTo>
                      <a:pt x="60" y="10"/>
                    </a:lnTo>
                    <a:lnTo>
                      <a:pt x="53" y="8"/>
                    </a:lnTo>
                    <a:lnTo>
                      <a:pt x="44" y="7"/>
                    </a:lnTo>
                    <a:lnTo>
                      <a:pt x="37" y="8"/>
                    </a:lnTo>
                    <a:lnTo>
                      <a:pt x="29" y="9"/>
                    </a:lnTo>
                    <a:lnTo>
                      <a:pt x="22" y="11"/>
                    </a:lnTo>
                    <a:lnTo>
                      <a:pt x="15" y="14"/>
                    </a:lnTo>
                    <a:lnTo>
                      <a:pt x="7" y="15"/>
                    </a:lnTo>
                    <a:lnTo>
                      <a:pt x="0" y="16"/>
                    </a:lnTo>
                    <a:lnTo>
                      <a:pt x="4" y="13"/>
                    </a:lnTo>
                    <a:lnTo>
                      <a:pt x="9" y="10"/>
                    </a:lnTo>
                    <a:lnTo>
                      <a:pt x="14" y="8"/>
                    </a:lnTo>
                    <a:lnTo>
                      <a:pt x="20" y="5"/>
                    </a:lnTo>
                    <a:lnTo>
                      <a:pt x="25" y="4"/>
                    </a:lnTo>
                    <a:lnTo>
                      <a:pt x="31" y="3"/>
                    </a:lnTo>
                    <a:lnTo>
                      <a:pt x="36" y="2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6" y="5"/>
                    </a:lnTo>
                    <a:lnTo>
                      <a:pt x="65" y="7"/>
                    </a:lnTo>
                    <a:lnTo>
                      <a:pt x="72" y="7"/>
                    </a:lnTo>
                    <a:lnTo>
                      <a:pt x="80" y="8"/>
                    </a:lnTo>
                    <a:lnTo>
                      <a:pt x="88" y="10"/>
                    </a:lnTo>
                    <a:lnTo>
                      <a:pt x="95" y="13"/>
                    </a:lnTo>
                    <a:lnTo>
                      <a:pt x="103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2" name="Freeform 678"/>
              <p:cNvSpPr>
                <a:spLocks/>
              </p:cNvSpPr>
              <p:nvPr/>
            </p:nvSpPr>
            <p:spPr bwMode="auto">
              <a:xfrm>
                <a:off x="1964" y="1600"/>
                <a:ext cx="57" cy="34"/>
              </a:xfrm>
              <a:custGeom>
                <a:avLst/>
                <a:gdLst>
                  <a:gd name="T0" fmla="*/ 164 w 173"/>
                  <a:gd name="T1" fmla="*/ 21 h 102"/>
                  <a:gd name="T2" fmla="*/ 154 w 173"/>
                  <a:gd name="T3" fmla="*/ 21 h 102"/>
                  <a:gd name="T4" fmla="*/ 144 w 173"/>
                  <a:gd name="T5" fmla="*/ 20 h 102"/>
                  <a:gd name="T6" fmla="*/ 134 w 173"/>
                  <a:gd name="T7" fmla="*/ 18 h 102"/>
                  <a:gd name="T8" fmla="*/ 103 w 173"/>
                  <a:gd name="T9" fmla="*/ 18 h 102"/>
                  <a:gd name="T10" fmla="*/ 106 w 173"/>
                  <a:gd name="T11" fmla="*/ 24 h 102"/>
                  <a:gd name="T12" fmla="*/ 120 w 173"/>
                  <a:gd name="T13" fmla="*/ 25 h 102"/>
                  <a:gd name="T14" fmla="*/ 133 w 173"/>
                  <a:gd name="T15" fmla="*/ 26 h 102"/>
                  <a:gd name="T16" fmla="*/ 144 w 173"/>
                  <a:gd name="T17" fmla="*/ 27 h 102"/>
                  <a:gd name="T18" fmla="*/ 156 w 173"/>
                  <a:gd name="T19" fmla="*/ 31 h 102"/>
                  <a:gd name="T20" fmla="*/ 167 w 173"/>
                  <a:gd name="T21" fmla="*/ 35 h 102"/>
                  <a:gd name="T22" fmla="*/ 166 w 173"/>
                  <a:gd name="T23" fmla="*/ 40 h 102"/>
                  <a:gd name="T24" fmla="*/ 151 w 173"/>
                  <a:gd name="T25" fmla="*/ 41 h 102"/>
                  <a:gd name="T26" fmla="*/ 136 w 173"/>
                  <a:gd name="T27" fmla="*/ 38 h 102"/>
                  <a:gd name="T28" fmla="*/ 120 w 173"/>
                  <a:gd name="T29" fmla="*/ 37 h 102"/>
                  <a:gd name="T30" fmla="*/ 112 w 173"/>
                  <a:gd name="T31" fmla="*/ 40 h 102"/>
                  <a:gd name="T32" fmla="*/ 114 w 173"/>
                  <a:gd name="T33" fmla="*/ 43 h 102"/>
                  <a:gd name="T34" fmla="*/ 123 w 173"/>
                  <a:gd name="T35" fmla="*/ 44 h 102"/>
                  <a:gd name="T36" fmla="*/ 140 w 173"/>
                  <a:gd name="T37" fmla="*/ 48 h 102"/>
                  <a:gd name="T38" fmla="*/ 143 w 173"/>
                  <a:gd name="T39" fmla="*/ 55 h 102"/>
                  <a:gd name="T40" fmla="*/ 125 w 173"/>
                  <a:gd name="T41" fmla="*/ 53 h 102"/>
                  <a:gd name="T42" fmla="*/ 121 w 173"/>
                  <a:gd name="T43" fmla="*/ 63 h 102"/>
                  <a:gd name="T44" fmla="*/ 131 w 173"/>
                  <a:gd name="T45" fmla="*/ 65 h 102"/>
                  <a:gd name="T46" fmla="*/ 133 w 173"/>
                  <a:gd name="T47" fmla="*/ 73 h 102"/>
                  <a:gd name="T48" fmla="*/ 121 w 173"/>
                  <a:gd name="T49" fmla="*/ 69 h 102"/>
                  <a:gd name="T50" fmla="*/ 109 w 173"/>
                  <a:gd name="T51" fmla="*/ 65 h 102"/>
                  <a:gd name="T52" fmla="*/ 98 w 173"/>
                  <a:gd name="T53" fmla="*/ 66 h 102"/>
                  <a:gd name="T54" fmla="*/ 87 w 173"/>
                  <a:gd name="T55" fmla="*/ 71 h 102"/>
                  <a:gd name="T56" fmla="*/ 77 w 173"/>
                  <a:gd name="T57" fmla="*/ 77 h 102"/>
                  <a:gd name="T58" fmla="*/ 65 w 173"/>
                  <a:gd name="T59" fmla="*/ 84 h 102"/>
                  <a:gd name="T60" fmla="*/ 49 w 173"/>
                  <a:gd name="T61" fmla="*/ 91 h 102"/>
                  <a:gd name="T62" fmla="*/ 33 w 173"/>
                  <a:gd name="T63" fmla="*/ 98 h 102"/>
                  <a:gd name="T64" fmla="*/ 16 w 173"/>
                  <a:gd name="T65" fmla="*/ 102 h 102"/>
                  <a:gd name="T66" fmla="*/ 4 w 173"/>
                  <a:gd name="T67" fmla="*/ 97 h 102"/>
                  <a:gd name="T68" fmla="*/ 0 w 173"/>
                  <a:gd name="T69" fmla="*/ 85 h 102"/>
                  <a:gd name="T70" fmla="*/ 1 w 173"/>
                  <a:gd name="T71" fmla="*/ 69 h 102"/>
                  <a:gd name="T72" fmla="*/ 6 w 173"/>
                  <a:gd name="T73" fmla="*/ 54 h 102"/>
                  <a:gd name="T74" fmla="*/ 18 w 173"/>
                  <a:gd name="T75" fmla="*/ 41 h 102"/>
                  <a:gd name="T76" fmla="*/ 40 w 173"/>
                  <a:gd name="T77" fmla="*/ 30 h 102"/>
                  <a:gd name="T78" fmla="*/ 61 w 173"/>
                  <a:gd name="T79" fmla="*/ 19 h 102"/>
                  <a:gd name="T80" fmla="*/ 82 w 173"/>
                  <a:gd name="T81" fmla="*/ 7 h 102"/>
                  <a:gd name="T82" fmla="*/ 101 w 173"/>
                  <a:gd name="T83" fmla="*/ 2 h 102"/>
                  <a:gd name="T84" fmla="*/ 121 w 173"/>
                  <a:gd name="T85" fmla="*/ 5 h 102"/>
                  <a:gd name="T86" fmla="*/ 142 w 173"/>
                  <a:gd name="T87" fmla="*/ 10 h 102"/>
                  <a:gd name="T88" fmla="*/ 160 w 173"/>
                  <a:gd name="T89" fmla="*/ 1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3" h="102">
                    <a:moveTo>
                      <a:pt x="169" y="21"/>
                    </a:moveTo>
                    <a:lnTo>
                      <a:pt x="164" y="21"/>
                    </a:lnTo>
                    <a:lnTo>
                      <a:pt x="159" y="21"/>
                    </a:lnTo>
                    <a:lnTo>
                      <a:pt x="154" y="21"/>
                    </a:lnTo>
                    <a:lnTo>
                      <a:pt x="149" y="20"/>
                    </a:lnTo>
                    <a:lnTo>
                      <a:pt x="144" y="20"/>
                    </a:lnTo>
                    <a:lnTo>
                      <a:pt x="139" y="19"/>
                    </a:lnTo>
                    <a:lnTo>
                      <a:pt x="134" y="18"/>
                    </a:lnTo>
                    <a:lnTo>
                      <a:pt x="129" y="16"/>
                    </a:lnTo>
                    <a:lnTo>
                      <a:pt x="103" y="18"/>
                    </a:lnTo>
                    <a:lnTo>
                      <a:pt x="100" y="21"/>
                    </a:lnTo>
                    <a:lnTo>
                      <a:pt x="106" y="24"/>
                    </a:lnTo>
                    <a:lnTo>
                      <a:pt x="112" y="25"/>
                    </a:lnTo>
                    <a:lnTo>
                      <a:pt x="120" y="25"/>
                    </a:lnTo>
                    <a:lnTo>
                      <a:pt x="127" y="26"/>
                    </a:lnTo>
                    <a:lnTo>
                      <a:pt x="133" y="26"/>
                    </a:lnTo>
                    <a:lnTo>
                      <a:pt x="139" y="27"/>
                    </a:lnTo>
                    <a:lnTo>
                      <a:pt x="144" y="27"/>
                    </a:lnTo>
                    <a:lnTo>
                      <a:pt x="150" y="29"/>
                    </a:lnTo>
                    <a:lnTo>
                      <a:pt x="156" y="31"/>
                    </a:lnTo>
                    <a:lnTo>
                      <a:pt x="161" y="32"/>
                    </a:lnTo>
                    <a:lnTo>
                      <a:pt x="167" y="35"/>
                    </a:lnTo>
                    <a:lnTo>
                      <a:pt x="173" y="36"/>
                    </a:lnTo>
                    <a:lnTo>
                      <a:pt x="166" y="40"/>
                    </a:lnTo>
                    <a:lnTo>
                      <a:pt x="159" y="41"/>
                    </a:lnTo>
                    <a:lnTo>
                      <a:pt x="151" y="41"/>
                    </a:lnTo>
                    <a:lnTo>
                      <a:pt x="144" y="40"/>
                    </a:lnTo>
                    <a:lnTo>
                      <a:pt x="136" y="38"/>
                    </a:lnTo>
                    <a:lnTo>
                      <a:pt x="128" y="37"/>
                    </a:lnTo>
                    <a:lnTo>
                      <a:pt x="120" y="37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4" y="43"/>
                    </a:lnTo>
                    <a:lnTo>
                      <a:pt x="115" y="44"/>
                    </a:lnTo>
                    <a:lnTo>
                      <a:pt x="123" y="44"/>
                    </a:lnTo>
                    <a:lnTo>
                      <a:pt x="132" y="47"/>
                    </a:lnTo>
                    <a:lnTo>
                      <a:pt x="140" y="48"/>
                    </a:lnTo>
                    <a:lnTo>
                      <a:pt x="149" y="49"/>
                    </a:lnTo>
                    <a:lnTo>
                      <a:pt x="143" y="55"/>
                    </a:lnTo>
                    <a:lnTo>
                      <a:pt x="134" y="54"/>
                    </a:lnTo>
                    <a:lnTo>
                      <a:pt x="125" y="53"/>
                    </a:lnTo>
                    <a:lnTo>
                      <a:pt x="118" y="59"/>
                    </a:lnTo>
                    <a:lnTo>
                      <a:pt x="121" y="63"/>
                    </a:lnTo>
                    <a:lnTo>
                      <a:pt x="126" y="64"/>
                    </a:lnTo>
                    <a:lnTo>
                      <a:pt x="131" y="65"/>
                    </a:lnTo>
                    <a:lnTo>
                      <a:pt x="136" y="65"/>
                    </a:lnTo>
                    <a:lnTo>
                      <a:pt x="133" y="73"/>
                    </a:lnTo>
                    <a:lnTo>
                      <a:pt x="127" y="71"/>
                    </a:lnTo>
                    <a:lnTo>
                      <a:pt x="121" y="69"/>
                    </a:lnTo>
                    <a:lnTo>
                      <a:pt x="115" y="68"/>
                    </a:lnTo>
                    <a:lnTo>
                      <a:pt x="109" y="65"/>
                    </a:lnTo>
                    <a:lnTo>
                      <a:pt x="103" y="65"/>
                    </a:lnTo>
                    <a:lnTo>
                      <a:pt x="98" y="66"/>
                    </a:lnTo>
                    <a:lnTo>
                      <a:pt x="92" y="68"/>
                    </a:lnTo>
                    <a:lnTo>
                      <a:pt x="87" y="71"/>
                    </a:lnTo>
                    <a:lnTo>
                      <a:pt x="82" y="74"/>
                    </a:lnTo>
                    <a:lnTo>
                      <a:pt x="77" y="77"/>
                    </a:lnTo>
                    <a:lnTo>
                      <a:pt x="72" y="81"/>
                    </a:lnTo>
                    <a:lnTo>
                      <a:pt x="65" y="84"/>
                    </a:lnTo>
                    <a:lnTo>
                      <a:pt x="56" y="87"/>
                    </a:lnTo>
                    <a:lnTo>
                      <a:pt x="49" y="91"/>
                    </a:lnTo>
                    <a:lnTo>
                      <a:pt x="40" y="95"/>
                    </a:lnTo>
                    <a:lnTo>
                      <a:pt x="33" y="98"/>
                    </a:lnTo>
                    <a:lnTo>
                      <a:pt x="24" y="101"/>
                    </a:lnTo>
                    <a:lnTo>
                      <a:pt x="16" y="102"/>
                    </a:lnTo>
                    <a:lnTo>
                      <a:pt x="7" y="102"/>
                    </a:lnTo>
                    <a:lnTo>
                      <a:pt x="4" y="97"/>
                    </a:lnTo>
                    <a:lnTo>
                      <a:pt x="1" y="91"/>
                    </a:lnTo>
                    <a:lnTo>
                      <a:pt x="0" y="85"/>
                    </a:lnTo>
                    <a:lnTo>
                      <a:pt x="0" y="77"/>
                    </a:lnTo>
                    <a:lnTo>
                      <a:pt x="1" y="69"/>
                    </a:lnTo>
                    <a:lnTo>
                      <a:pt x="4" y="62"/>
                    </a:lnTo>
                    <a:lnTo>
                      <a:pt x="6" y="54"/>
                    </a:lnTo>
                    <a:lnTo>
                      <a:pt x="7" y="46"/>
                    </a:lnTo>
                    <a:lnTo>
                      <a:pt x="18" y="41"/>
                    </a:lnTo>
                    <a:lnTo>
                      <a:pt x="29" y="36"/>
                    </a:lnTo>
                    <a:lnTo>
                      <a:pt x="40" y="30"/>
                    </a:lnTo>
                    <a:lnTo>
                      <a:pt x="50" y="25"/>
                    </a:lnTo>
                    <a:lnTo>
                      <a:pt x="61" y="19"/>
                    </a:lnTo>
                    <a:lnTo>
                      <a:pt x="71" y="13"/>
                    </a:lnTo>
                    <a:lnTo>
                      <a:pt x="82" y="7"/>
                    </a:lnTo>
                    <a:lnTo>
                      <a:pt x="92" y="0"/>
                    </a:lnTo>
                    <a:lnTo>
                      <a:pt x="101" y="2"/>
                    </a:lnTo>
                    <a:lnTo>
                      <a:pt x="111" y="4"/>
                    </a:lnTo>
                    <a:lnTo>
                      <a:pt x="121" y="5"/>
                    </a:lnTo>
                    <a:lnTo>
                      <a:pt x="132" y="8"/>
                    </a:lnTo>
                    <a:lnTo>
                      <a:pt x="142" y="10"/>
                    </a:lnTo>
                    <a:lnTo>
                      <a:pt x="151" y="13"/>
                    </a:lnTo>
                    <a:lnTo>
                      <a:pt x="160" y="16"/>
                    </a:lnTo>
                    <a:lnTo>
                      <a:pt x="169" y="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3" name="Freeform 679"/>
              <p:cNvSpPr>
                <a:spLocks/>
              </p:cNvSpPr>
              <p:nvPr/>
            </p:nvSpPr>
            <p:spPr bwMode="auto">
              <a:xfrm>
                <a:off x="2057" y="1625"/>
                <a:ext cx="8" cy="10"/>
              </a:xfrm>
              <a:custGeom>
                <a:avLst/>
                <a:gdLst>
                  <a:gd name="T0" fmla="*/ 13 w 23"/>
                  <a:gd name="T1" fmla="*/ 24 h 30"/>
                  <a:gd name="T2" fmla="*/ 0 w 23"/>
                  <a:gd name="T3" fmla="*/ 30 h 30"/>
                  <a:gd name="T4" fmla="*/ 3 w 23"/>
                  <a:gd name="T5" fmla="*/ 22 h 30"/>
                  <a:gd name="T6" fmla="*/ 8 w 23"/>
                  <a:gd name="T7" fmla="*/ 13 h 30"/>
                  <a:gd name="T8" fmla="*/ 14 w 23"/>
                  <a:gd name="T9" fmla="*/ 6 h 30"/>
                  <a:gd name="T10" fmla="*/ 21 w 23"/>
                  <a:gd name="T11" fmla="*/ 0 h 30"/>
                  <a:gd name="T12" fmla="*/ 23 w 23"/>
                  <a:gd name="T13" fmla="*/ 6 h 30"/>
                  <a:gd name="T14" fmla="*/ 21 w 23"/>
                  <a:gd name="T15" fmla="*/ 12 h 30"/>
                  <a:gd name="T16" fmla="*/ 17 w 23"/>
                  <a:gd name="T17" fmla="*/ 18 h 30"/>
                  <a:gd name="T18" fmla="*/ 13 w 23"/>
                  <a:gd name="T19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0">
                    <a:moveTo>
                      <a:pt x="13" y="24"/>
                    </a:moveTo>
                    <a:lnTo>
                      <a:pt x="0" y="30"/>
                    </a:lnTo>
                    <a:lnTo>
                      <a:pt x="3" y="22"/>
                    </a:lnTo>
                    <a:lnTo>
                      <a:pt x="8" y="13"/>
                    </a:lnTo>
                    <a:lnTo>
                      <a:pt x="14" y="6"/>
                    </a:lnTo>
                    <a:lnTo>
                      <a:pt x="21" y="0"/>
                    </a:lnTo>
                    <a:lnTo>
                      <a:pt x="23" y="6"/>
                    </a:lnTo>
                    <a:lnTo>
                      <a:pt x="21" y="12"/>
                    </a:lnTo>
                    <a:lnTo>
                      <a:pt x="17" y="18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4" name="Freeform 680"/>
              <p:cNvSpPr>
                <a:spLocks/>
              </p:cNvSpPr>
              <p:nvPr/>
            </p:nvSpPr>
            <p:spPr bwMode="auto">
              <a:xfrm>
                <a:off x="2350" y="1625"/>
                <a:ext cx="4" cy="20"/>
              </a:xfrm>
              <a:custGeom>
                <a:avLst/>
                <a:gdLst>
                  <a:gd name="T0" fmla="*/ 1 w 11"/>
                  <a:gd name="T1" fmla="*/ 61 h 61"/>
                  <a:gd name="T2" fmla="*/ 0 w 11"/>
                  <a:gd name="T3" fmla="*/ 46 h 61"/>
                  <a:gd name="T4" fmla="*/ 1 w 11"/>
                  <a:gd name="T5" fmla="*/ 32 h 61"/>
                  <a:gd name="T6" fmla="*/ 4 w 11"/>
                  <a:gd name="T7" fmla="*/ 17 h 61"/>
                  <a:gd name="T8" fmla="*/ 8 w 11"/>
                  <a:gd name="T9" fmla="*/ 3 h 61"/>
                  <a:gd name="T10" fmla="*/ 9 w 11"/>
                  <a:gd name="T11" fmla="*/ 0 h 61"/>
                  <a:gd name="T12" fmla="*/ 11 w 11"/>
                  <a:gd name="T13" fmla="*/ 16 h 61"/>
                  <a:gd name="T14" fmla="*/ 9 w 11"/>
                  <a:gd name="T15" fmla="*/ 32 h 61"/>
                  <a:gd name="T16" fmla="*/ 6 w 11"/>
                  <a:gd name="T17" fmla="*/ 46 h 61"/>
                  <a:gd name="T18" fmla="*/ 1 w 11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1">
                    <a:moveTo>
                      <a:pt x="1" y="61"/>
                    </a:moveTo>
                    <a:lnTo>
                      <a:pt x="0" y="46"/>
                    </a:lnTo>
                    <a:lnTo>
                      <a:pt x="1" y="32"/>
                    </a:lnTo>
                    <a:lnTo>
                      <a:pt x="4" y="17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11" y="16"/>
                    </a:lnTo>
                    <a:lnTo>
                      <a:pt x="9" y="32"/>
                    </a:lnTo>
                    <a:lnTo>
                      <a:pt x="6" y="46"/>
                    </a:lnTo>
                    <a:lnTo>
                      <a:pt x="1" y="61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5" name="Freeform 681"/>
              <p:cNvSpPr>
                <a:spLocks/>
              </p:cNvSpPr>
              <p:nvPr/>
            </p:nvSpPr>
            <p:spPr bwMode="auto">
              <a:xfrm>
                <a:off x="1988" y="1629"/>
                <a:ext cx="16" cy="12"/>
              </a:xfrm>
              <a:custGeom>
                <a:avLst/>
                <a:gdLst>
                  <a:gd name="T0" fmla="*/ 48 w 48"/>
                  <a:gd name="T1" fmla="*/ 0 h 37"/>
                  <a:gd name="T2" fmla="*/ 44 w 48"/>
                  <a:gd name="T3" fmla="*/ 7 h 37"/>
                  <a:gd name="T4" fmla="*/ 40 w 48"/>
                  <a:gd name="T5" fmla="*/ 13 h 37"/>
                  <a:gd name="T6" fmla="*/ 35 w 48"/>
                  <a:gd name="T7" fmla="*/ 20 h 37"/>
                  <a:gd name="T8" fmla="*/ 29 w 48"/>
                  <a:gd name="T9" fmla="*/ 23 h 37"/>
                  <a:gd name="T10" fmla="*/ 21 w 48"/>
                  <a:gd name="T11" fmla="*/ 28 h 37"/>
                  <a:gd name="T12" fmla="*/ 14 w 48"/>
                  <a:gd name="T13" fmla="*/ 32 h 37"/>
                  <a:gd name="T14" fmla="*/ 7 w 48"/>
                  <a:gd name="T15" fmla="*/ 34 h 37"/>
                  <a:gd name="T16" fmla="*/ 0 w 48"/>
                  <a:gd name="T17" fmla="*/ 37 h 37"/>
                  <a:gd name="T18" fmla="*/ 0 w 48"/>
                  <a:gd name="T19" fmla="*/ 34 h 37"/>
                  <a:gd name="T20" fmla="*/ 25 w 48"/>
                  <a:gd name="T21" fmla="*/ 11 h 37"/>
                  <a:gd name="T22" fmla="*/ 31 w 48"/>
                  <a:gd name="T23" fmla="*/ 9 h 37"/>
                  <a:gd name="T24" fmla="*/ 36 w 48"/>
                  <a:gd name="T25" fmla="*/ 5 h 37"/>
                  <a:gd name="T26" fmla="*/ 42 w 48"/>
                  <a:gd name="T27" fmla="*/ 2 h 37"/>
                  <a:gd name="T28" fmla="*/ 48 w 48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7">
                    <a:moveTo>
                      <a:pt x="48" y="0"/>
                    </a:moveTo>
                    <a:lnTo>
                      <a:pt x="44" y="7"/>
                    </a:lnTo>
                    <a:lnTo>
                      <a:pt x="40" y="13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1" y="28"/>
                    </a:lnTo>
                    <a:lnTo>
                      <a:pt x="14" y="32"/>
                    </a:lnTo>
                    <a:lnTo>
                      <a:pt x="7" y="34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5" y="11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6" name="Freeform 682"/>
              <p:cNvSpPr>
                <a:spLocks/>
              </p:cNvSpPr>
              <p:nvPr/>
            </p:nvSpPr>
            <p:spPr bwMode="auto">
              <a:xfrm>
                <a:off x="1981" y="1629"/>
                <a:ext cx="12" cy="9"/>
              </a:xfrm>
              <a:custGeom>
                <a:avLst/>
                <a:gdLst>
                  <a:gd name="T0" fmla="*/ 3 w 37"/>
                  <a:gd name="T1" fmla="*/ 27 h 27"/>
                  <a:gd name="T2" fmla="*/ 0 w 37"/>
                  <a:gd name="T3" fmla="*/ 27 h 27"/>
                  <a:gd name="T4" fmla="*/ 3 w 37"/>
                  <a:gd name="T5" fmla="*/ 21 h 27"/>
                  <a:gd name="T6" fmla="*/ 5 w 37"/>
                  <a:gd name="T7" fmla="*/ 17 h 27"/>
                  <a:gd name="T8" fmla="*/ 10 w 37"/>
                  <a:gd name="T9" fmla="*/ 14 h 27"/>
                  <a:gd name="T10" fmla="*/ 15 w 37"/>
                  <a:gd name="T11" fmla="*/ 10 h 27"/>
                  <a:gd name="T12" fmla="*/ 20 w 37"/>
                  <a:gd name="T13" fmla="*/ 8 h 27"/>
                  <a:gd name="T14" fmla="*/ 26 w 37"/>
                  <a:gd name="T15" fmla="*/ 5 h 27"/>
                  <a:gd name="T16" fmla="*/ 32 w 37"/>
                  <a:gd name="T17" fmla="*/ 3 h 27"/>
                  <a:gd name="T18" fmla="*/ 37 w 37"/>
                  <a:gd name="T19" fmla="*/ 0 h 27"/>
                  <a:gd name="T20" fmla="*/ 28 w 37"/>
                  <a:gd name="T21" fmla="*/ 9 h 27"/>
                  <a:gd name="T22" fmla="*/ 20 w 37"/>
                  <a:gd name="T23" fmla="*/ 15 h 27"/>
                  <a:gd name="T24" fmla="*/ 10 w 37"/>
                  <a:gd name="T25" fmla="*/ 21 h 27"/>
                  <a:gd name="T26" fmla="*/ 3 w 37"/>
                  <a:gd name="T2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27">
                    <a:moveTo>
                      <a:pt x="3" y="27"/>
                    </a:moveTo>
                    <a:lnTo>
                      <a:pt x="0" y="27"/>
                    </a:lnTo>
                    <a:lnTo>
                      <a:pt x="3" y="21"/>
                    </a:lnTo>
                    <a:lnTo>
                      <a:pt x="5" y="17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0" y="8"/>
                    </a:lnTo>
                    <a:lnTo>
                      <a:pt x="26" y="5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28" y="9"/>
                    </a:lnTo>
                    <a:lnTo>
                      <a:pt x="20" y="15"/>
                    </a:lnTo>
                    <a:lnTo>
                      <a:pt x="10" y="21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7" name="Freeform 683"/>
              <p:cNvSpPr>
                <a:spLocks/>
              </p:cNvSpPr>
              <p:nvPr/>
            </p:nvSpPr>
            <p:spPr bwMode="auto">
              <a:xfrm>
                <a:off x="2039" y="1650"/>
                <a:ext cx="5" cy="7"/>
              </a:xfrm>
              <a:custGeom>
                <a:avLst/>
                <a:gdLst>
                  <a:gd name="T0" fmla="*/ 15 w 15"/>
                  <a:gd name="T1" fmla="*/ 7 h 22"/>
                  <a:gd name="T2" fmla="*/ 15 w 15"/>
                  <a:gd name="T3" fmla="*/ 11 h 22"/>
                  <a:gd name="T4" fmla="*/ 11 w 15"/>
                  <a:gd name="T5" fmla="*/ 15 h 22"/>
                  <a:gd name="T6" fmla="*/ 8 w 15"/>
                  <a:gd name="T7" fmla="*/ 19 h 22"/>
                  <a:gd name="T8" fmla="*/ 4 w 15"/>
                  <a:gd name="T9" fmla="*/ 21 h 22"/>
                  <a:gd name="T10" fmla="*/ 4 w 15"/>
                  <a:gd name="T11" fmla="*/ 22 h 22"/>
                  <a:gd name="T12" fmla="*/ 3 w 15"/>
                  <a:gd name="T13" fmla="*/ 22 h 22"/>
                  <a:gd name="T14" fmla="*/ 0 w 15"/>
                  <a:gd name="T15" fmla="*/ 22 h 22"/>
                  <a:gd name="T16" fmla="*/ 0 w 15"/>
                  <a:gd name="T17" fmla="*/ 22 h 22"/>
                  <a:gd name="T18" fmla="*/ 5 w 15"/>
                  <a:gd name="T19" fmla="*/ 18 h 22"/>
                  <a:gd name="T20" fmla="*/ 8 w 15"/>
                  <a:gd name="T21" fmla="*/ 11 h 22"/>
                  <a:gd name="T22" fmla="*/ 9 w 15"/>
                  <a:gd name="T23" fmla="*/ 5 h 22"/>
                  <a:gd name="T24" fmla="*/ 14 w 15"/>
                  <a:gd name="T25" fmla="*/ 0 h 22"/>
                  <a:gd name="T26" fmla="*/ 15 w 15"/>
                  <a:gd name="T2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2">
                    <a:moveTo>
                      <a:pt x="15" y="7"/>
                    </a:moveTo>
                    <a:lnTo>
                      <a:pt x="15" y="11"/>
                    </a:lnTo>
                    <a:lnTo>
                      <a:pt x="11" y="15"/>
                    </a:lnTo>
                    <a:lnTo>
                      <a:pt x="8" y="19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18"/>
                    </a:lnTo>
                    <a:lnTo>
                      <a:pt x="8" y="11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8" name="Freeform 684"/>
              <p:cNvSpPr>
                <a:spLocks/>
              </p:cNvSpPr>
              <p:nvPr/>
            </p:nvSpPr>
            <p:spPr bwMode="auto">
              <a:xfrm>
                <a:off x="2030" y="1652"/>
                <a:ext cx="7" cy="6"/>
              </a:xfrm>
              <a:custGeom>
                <a:avLst/>
                <a:gdLst>
                  <a:gd name="T0" fmla="*/ 21 w 21"/>
                  <a:gd name="T1" fmla="*/ 5 h 18"/>
                  <a:gd name="T2" fmla="*/ 17 w 21"/>
                  <a:gd name="T3" fmla="*/ 8 h 18"/>
                  <a:gd name="T4" fmla="*/ 15 w 21"/>
                  <a:gd name="T5" fmla="*/ 11 h 18"/>
                  <a:gd name="T6" fmla="*/ 13 w 21"/>
                  <a:gd name="T7" fmla="*/ 14 h 18"/>
                  <a:gd name="T8" fmla="*/ 9 w 21"/>
                  <a:gd name="T9" fmla="*/ 18 h 18"/>
                  <a:gd name="T10" fmla="*/ 9 w 21"/>
                  <a:gd name="T11" fmla="*/ 16 h 18"/>
                  <a:gd name="T12" fmla="*/ 10 w 21"/>
                  <a:gd name="T13" fmla="*/ 13 h 18"/>
                  <a:gd name="T14" fmla="*/ 10 w 21"/>
                  <a:gd name="T15" fmla="*/ 10 h 18"/>
                  <a:gd name="T16" fmla="*/ 9 w 21"/>
                  <a:gd name="T17" fmla="*/ 7 h 18"/>
                  <a:gd name="T18" fmla="*/ 6 w 21"/>
                  <a:gd name="T19" fmla="*/ 6 h 18"/>
                  <a:gd name="T20" fmla="*/ 5 w 21"/>
                  <a:gd name="T21" fmla="*/ 5 h 18"/>
                  <a:gd name="T22" fmla="*/ 3 w 21"/>
                  <a:gd name="T23" fmla="*/ 3 h 18"/>
                  <a:gd name="T24" fmla="*/ 0 w 21"/>
                  <a:gd name="T25" fmla="*/ 2 h 18"/>
                  <a:gd name="T26" fmla="*/ 5 w 21"/>
                  <a:gd name="T27" fmla="*/ 1 h 18"/>
                  <a:gd name="T28" fmla="*/ 11 w 21"/>
                  <a:gd name="T29" fmla="*/ 0 h 18"/>
                  <a:gd name="T30" fmla="*/ 17 w 21"/>
                  <a:gd name="T31" fmla="*/ 1 h 18"/>
                  <a:gd name="T32" fmla="*/ 21 w 21"/>
                  <a:gd name="T3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1" y="5"/>
                    </a:moveTo>
                    <a:lnTo>
                      <a:pt x="17" y="8"/>
                    </a:lnTo>
                    <a:lnTo>
                      <a:pt x="15" y="11"/>
                    </a:lnTo>
                    <a:lnTo>
                      <a:pt x="13" y="14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9" name="Freeform 685"/>
              <p:cNvSpPr>
                <a:spLocks/>
              </p:cNvSpPr>
              <p:nvPr/>
            </p:nvSpPr>
            <p:spPr bwMode="auto">
              <a:xfrm>
                <a:off x="2005" y="1655"/>
                <a:ext cx="23" cy="11"/>
              </a:xfrm>
              <a:custGeom>
                <a:avLst/>
                <a:gdLst>
                  <a:gd name="T0" fmla="*/ 67 w 68"/>
                  <a:gd name="T1" fmla="*/ 4 h 34"/>
                  <a:gd name="T2" fmla="*/ 67 w 68"/>
                  <a:gd name="T3" fmla="*/ 6 h 34"/>
                  <a:gd name="T4" fmla="*/ 68 w 68"/>
                  <a:gd name="T5" fmla="*/ 7 h 34"/>
                  <a:gd name="T6" fmla="*/ 68 w 68"/>
                  <a:gd name="T7" fmla="*/ 10 h 34"/>
                  <a:gd name="T8" fmla="*/ 68 w 68"/>
                  <a:gd name="T9" fmla="*/ 12 h 34"/>
                  <a:gd name="T10" fmla="*/ 62 w 68"/>
                  <a:gd name="T11" fmla="*/ 16 h 34"/>
                  <a:gd name="T12" fmla="*/ 57 w 68"/>
                  <a:gd name="T13" fmla="*/ 20 h 34"/>
                  <a:gd name="T14" fmla="*/ 51 w 68"/>
                  <a:gd name="T15" fmla="*/ 23 h 34"/>
                  <a:gd name="T16" fmla="*/ 45 w 68"/>
                  <a:gd name="T17" fmla="*/ 26 h 34"/>
                  <a:gd name="T18" fmla="*/ 39 w 68"/>
                  <a:gd name="T19" fmla="*/ 29 h 34"/>
                  <a:gd name="T20" fmla="*/ 33 w 68"/>
                  <a:gd name="T21" fmla="*/ 31 h 34"/>
                  <a:gd name="T22" fmla="*/ 26 w 68"/>
                  <a:gd name="T23" fmla="*/ 33 h 34"/>
                  <a:gd name="T24" fmla="*/ 20 w 68"/>
                  <a:gd name="T25" fmla="*/ 34 h 34"/>
                  <a:gd name="T26" fmla="*/ 15 w 68"/>
                  <a:gd name="T27" fmla="*/ 34 h 34"/>
                  <a:gd name="T28" fmla="*/ 11 w 68"/>
                  <a:gd name="T29" fmla="*/ 33 h 34"/>
                  <a:gd name="T30" fmla="*/ 4 w 68"/>
                  <a:gd name="T31" fmla="*/ 32 h 34"/>
                  <a:gd name="T32" fmla="*/ 0 w 68"/>
                  <a:gd name="T33" fmla="*/ 31 h 34"/>
                  <a:gd name="T34" fmla="*/ 2 w 68"/>
                  <a:gd name="T35" fmla="*/ 26 h 34"/>
                  <a:gd name="T36" fmla="*/ 6 w 68"/>
                  <a:gd name="T37" fmla="*/ 25 h 34"/>
                  <a:gd name="T38" fmla="*/ 11 w 68"/>
                  <a:gd name="T39" fmla="*/ 23 h 34"/>
                  <a:gd name="T40" fmla="*/ 15 w 68"/>
                  <a:gd name="T41" fmla="*/ 23 h 34"/>
                  <a:gd name="T42" fmla="*/ 22 w 68"/>
                  <a:gd name="T43" fmla="*/ 21 h 34"/>
                  <a:gd name="T44" fmla="*/ 28 w 68"/>
                  <a:gd name="T45" fmla="*/ 17 h 34"/>
                  <a:gd name="T46" fmla="*/ 33 w 68"/>
                  <a:gd name="T47" fmla="*/ 12 h 34"/>
                  <a:gd name="T48" fmla="*/ 39 w 68"/>
                  <a:gd name="T49" fmla="*/ 7 h 34"/>
                  <a:gd name="T50" fmla="*/ 44 w 68"/>
                  <a:gd name="T51" fmla="*/ 4 h 34"/>
                  <a:gd name="T52" fmla="*/ 50 w 68"/>
                  <a:gd name="T53" fmla="*/ 1 h 34"/>
                  <a:gd name="T54" fmla="*/ 56 w 68"/>
                  <a:gd name="T55" fmla="*/ 0 h 34"/>
                  <a:gd name="T56" fmla="*/ 64 w 68"/>
                  <a:gd name="T57" fmla="*/ 3 h 34"/>
                  <a:gd name="T58" fmla="*/ 67 w 68"/>
                  <a:gd name="T5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" h="34">
                    <a:moveTo>
                      <a:pt x="67" y="4"/>
                    </a:moveTo>
                    <a:lnTo>
                      <a:pt x="67" y="6"/>
                    </a:lnTo>
                    <a:lnTo>
                      <a:pt x="68" y="7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2" y="16"/>
                    </a:lnTo>
                    <a:lnTo>
                      <a:pt x="57" y="20"/>
                    </a:lnTo>
                    <a:lnTo>
                      <a:pt x="51" y="23"/>
                    </a:lnTo>
                    <a:lnTo>
                      <a:pt x="45" y="26"/>
                    </a:lnTo>
                    <a:lnTo>
                      <a:pt x="39" y="29"/>
                    </a:lnTo>
                    <a:lnTo>
                      <a:pt x="33" y="31"/>
                    </a:lnTo>
                    <a:lnTo>
                      <a:pt x="26" y="33"/>
                    </a:lnTo>
                    <a:lnTo>
                      <a:pt x="20" y="34"/>
                    </a:lnTo>
                    <a:lnTo>
                      <a:pt x="15" y="34"/>
                    </a:lnTo>
                    <a:lnTo>
                      <a:pt x="11" y="33"/>
                    </a:lnTo>
                    <a:lnTo>
                      <a:pt x="4" y="32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6" y="25"/>
                    </a:lnTo>
                    <a:lnTo>
                      <a:pt x="11" y="23"/>
                    </a:lnTo>
                    <a:lnTo>
                      <a:pt x="15" y="23"/>
                    </a:lnTo>
                    <a:lnTo>
                      <a:pt x="22" y="21"/>
                    </a:lnTo>
                    <a:lnTo>
                      <a:pt x="28" y="17"/>
                    </a:lnTo>
                    <a:lnTo>
                      <a:pt x="33" y="12"/>
                    </a:lnTo>
                    <a:lnTo>
                      <a:pt x="39" y="7"/>
                    </a:lnTo>
                    <a:lnTo>
                      <a:pt x="44" y="4"/>
                    </a:lnTo>
                    <a:lnTo>
                      <a:pt x="50" y="1"/>
                    </a:lnTo>
                    <a:lnTo>
                      <a:pt x="56" y="0"/>
                    </a:lnTo>
                    <a:lnTo>
                      <a:pt x="64" y="3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0" name="Freeform 686"/>
              <p:cNvSpPr>
                <a:spLocks/>
              </p:cNvSpPr>
              <p:nvPr/>
            </p:nvSpPr>
            <p:spPr bwMode="auto">
              <a:xfrm>
                <a:off x="1976" y="1660"/>
                <a:ext cx="27" cy="30"/>
              </a:xfrm>
              <a:custGeom>
                <a:avLst/>
                <a:gdLst>
                  <a:gd name="T0" fmla="*/ 81 w 81"/>
                  <a:gd name="T1" fmla="*/ 7 h 90"/>
                  <a:gd name="T2" fmla="*/ 72 w 81"/>
                  <a:gd name="T3" fmla="*/ 18 h 90"/>
                  <a:gd name="T4" fmla="*/ 62 w 81"/>
                  <a:gd name="T5" fmla="*/ 28 h 90"/>
                  <a:gd name="T6" fmla="*/ 51 w 81"/>
                  <a:gd name="T7" fmla="*/ 39 h 90"/>
                  <a:gd name="T8" fmla="*/ 41 w 81"/>
                  <a:gd name="T9" fmla="*/ 49 h 90"/>
                  <a:gd name="T10" fmla="*/ 31 w 81"/>
                  <a:gd name="T11" fmla="*/ 60 h 90"/>
                  <a:gd name="T12" fmla="*/ 22 w 81"/>
                  <a:gd name="T13" fmla="*/ 69 h 90"/>
                  <a:gd name="T14" fmla="*/ 11 w 81"/>
                  <a:gd name="T15" fmla="*/ 80 h 90"/>
                  <a:gd name="T16" fmla="*/ 0 w 81"/>
                  <a:gd name="T17" fmla="*/ 90 h 90"/>
                  <a:gd name="T18" fmla="*/ 7 w 81"/>
                  <a:gd name="T19" fmla="*/ 79 h 90"/>
                  <a:gd name="T20" fmla="*/ 16 w 81"/>
                  <a:gd name="T21" fmla="*/ 68 h 90"/>
                  <a:gd name="T22" fmla="*/ 24 w 81"/>
                  <a:gd name="T23" fmla="*/ 57 h 90"/>
                  <a:gd name="T24" fmla="*/ 35 w 81"/>
                  <a:gd name="T25" fmla="*/ 47 h 90"/>
                  <a:gd name="T26" fmla="*/ 45 w 81"/>
                  <a:gd name="T27" fmla="*/ 38 h 90"/>
                  <a:gd name="T28" fmla="*/ 55 w 81"/>
                  <a:gd name="T29" fmla="*/ 27 h 90"/>
                  <a:gd name="T30" fmla="*/ 64 w 81"/>
                  <a:gd name="T31" fmla="*/ 16 h 90"/>
                  <a:gd name="T32" fmla="*/ 74 w 81"/>
                  <a:gd name="T33" fmla="*/ 5 h 90"/>
                  <a:gd name="T34" fmla="*/ 77 w 81"/>
                  <a:gd name="T35" fmla="*/ 0 h 90"/>
                  <a:gd name="T36" fmla="*/ 81 w 81"/>
                  <a:gd name="T37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90">
                    <a:moveTo>
                      <a:pt x="81" y="7"/>
                    </a:moveTo>
                    <a:lnTo>
                      <a:pt x="72" y="18"/>
                    </a:lnTo>
                    <a:lnTo>
                      <a:pt x="62" y="28"/>
                    </a:lnTo>
                    <a:lnTo>
                      <a:pt x="51" y="39"/>
                    </a:lnTo>
                    <a:lnTo>
                      <a:pt x="41" y="49"/>
                    </a:lnTo>
                    <a:lnTo>
                      <a:pt x="31" y="60"/>
                    </a:lnTo>
                    <a:lnTo>
                      <a:pt x="22" y="69"/>
                    </a:lnTo>
                    <a:lnTo>
                      <a:pt x="11" y="80"/>
                    </a:lnTo>
                    <a:lnTo>
                      <a:pt x="0" y="90"/>
                    </a:lnTo>
                    <a:lnTo>
                      <a:pt x="7" y="79"/>
                    </a:lnTo>
                    <a:lnTo>
                      <a:pt x="16" y="68"/>
                    </a:lnTo>
                    <a:lnTo>
                      <a:pt x="24" y="57"/>
                    </a:lnTo>
                    <a:lnTo>
                      <a:pt x="35" y="47"/>
                    </a:lnTo>
                    <a:lnTo>
                      <a:pt x="45" y="38"/>
                    </a:lnTo>
                    <a:lnTo>
                      <a:pt x="55" y="27"/>
                    </a:lnTo>
                    <a:lnTo>
                      <a:pt x="64" y="16"/>
                    </a:lnTo>
                    <a:lnTo>
                      <a:pt x="74" y="5"/>
                    </a:lnTo>
                    <a:lnTo>
                      <a:pt x="77" y="0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1" name="Freeform 687"/>
              <p:cNvSpPr>
                <a:spLocks/>
              </p:cNvSpPr>
              <p:nvPr/>
            </p:nvSpPr>
            <p:spPr bwMode="auto">
              <a:xfrm>
                <a:off x="1828" y="1667"/>
                <a:ext cx="76" cy="49"/>
              </a:xfrm>
              <a:custGeom>
                <a:avLst/>
                <a:gdLst>
                  <a:gd name="T0" fmla="*/ 151 w 228"/>
                  <a:gd name="T1" fmla="*/ 53 h 147"/>
                  <a:gd name="T2" fmla="*/ 166 w 228"/>
                  <a:gd name="T3" fmla="*/ 70 h 147"/>
                  <a:gd name="T4" fmla="*/ 181 w 228"/>
                  <a:gd name="T5" fmla="*/ 87 h 147"/>
                  <a:gd name="T6" fmla="*/ 195 w 228"/>
                  <a:gd name="T7" fmla="*/ 104 h 147"/>
                  <a:gd name="T8" fmla="*/ 228 w 228"/>
                  <a:gd name="T9" fmla="*/ 147 h 147"/>
                  <a:gd name="T10" fmla="*/ 211 w 228"/>
                  <a:gd name="T11" fmla="*/ 141 h 147"/>
                  <a:gd name="T12" fmla="*/ 195 w 228"/>
                  <a:gd name="T13" fmla="*/ 131 h 147"/>
                  <a:gd name="T14" fmla="*/ 181 w 228"/>
                  <a:gd name="T15" fmla="*/ 117 h 147"/>
                  <a:gd name="T16" fmla="*/ 167 w 228"/>
                  <a:gd name="T17" fmla="*/ 105 h 147"/>
                  <a:gd name="T18" fmla="*/ 159 w 228"/>
                  <a:gd name="T19" fmla="*/ 92 h 147"/>
                  <a:gd name="T20" fmla="*/ 150 w 228"/>
                  <a:gd name="T21" fmla="*/ 78 h 147"/>
                  <a:gd name="T22" fmla="*/ 143 w 228"/>
                  <a:gd name="T23" fmla="*/ 70 h 147"/>
                  <a:gd name="T24" fmla="*/ 133 w 228"/>
                  <a:gd name="T25" fmla="*/ 66 h 147"/>
                  <a:gd name="T26" fmla="*/ 133 w 228"/>
                  <a:gd name="T27" fmla="*/ 71 h 147"/>
                  <a:gd name="T28" fmla="*/ 135 w 228"/>
                  <a:gd name="T29" fmla="*/ 77 h 147"/>
                  <a:gd name="T30" fmla="*/ 157 w 228"/>
                  <a:gd name="T31" fmla="*/ 116 h 147"/>
                  <a:gd name="T32" fmla="*/ 155 w 228"/>
                  <a:gd name="T33" fmla="*/ 120 h 147"/>
                  <a:gd name="T34" fmla="*/ 146 w 228"/>
                  <a:gd name="T35" fmla="*/ 113 h 147"/>
                  <a:gd name="T36" fmla="*/ 132 w 228"/>
                  <a:gd name="T37" fmla="*/ 94 h 147"/>
                  <a:gd name="T38" fmla="*/ 124 w 228"/>
                  <a:gd name="T39" fmla="*/ 82 h 147"/>
                  <a:gd name="T40" fmla="*/ 121 w 228"/>
                  <a:gd name="T41" fmla="*/ 81 h 147"/>
                  <a:gd name="T42" fmla="*/ 117 w 228"/>
                  <a:gd name="T43" fmla="*/ 81 h 147"/>
                  <a:gd name="T44" fmla="*/ 117 w 228"/>
                  <a:gd name="T45" fmla="*/ 83 h 147"/>
                  <a:gd name="T46" fmla="*/ 124 w 228"/>
                  <a:gd name="T47" fmla="*/ 95 h 147"/>
                  <a:gd name="T48" fmla="*/ 135 w 228"/>
                  <a:gd name="T49" fmla="*/ 120 h 147"/>
                  <a:gd name="T50" fmla="*/ 124 w 228"/>
                  <a:gd name="T51" fmla="*/ 124 h 147"/>
                  <a:gd name="T52" fmla="*/ 112 w 228"/>
                  <a:gd name="T53" fmla="*/ 102 h 147"/>
                  <a:gd name="T54" fmla="*/ 104 w 228"/>
                  <a:gd name="T55" fmla="*/ 91 h 147"/>
                  <a:gd name="T56" fmla="*/ 102 w 228"/>
                  <a:gd name="T57" fmla="*/ 93 h 147"/>
                  <a:gd name="T58" fmla="*/ 107 w 228"/>
                  <a:gd name="T59" fmla="*/ 104 h 147"/>
                  <a:gd name="T60" fmla="*/ 116 w 228"/>
                  <a:gd name="T61" fmla="*/ 124 h 147"/>
                  <a:gd name="T62" fmla="*/ 111 w 228"/>
                  <a:gd name="T63" fmla="*/ 137 h 147"/>
                  <a:gd name="T64" fmla="*/ 94 w 228"/>
                  <a:gd name="T65" fmla="*/ 130 h 147"/>
                  <a:gd name="T66" fmla="*/ 84 w 228"/>
                  <a:gd name="T67" fmla="*/ 124 h 147"/>
                  <a:gd name="T68" fmla="*/ 95 w 228"/>
                  <a:gd name="T69" fmla="*/ 126 h 147"/>
                  <a:gd name="T70" fmla="*/ 96 w 228"/>
                  <a:gd name="T71" fmla="*/ 116 h 147"/>
                  <a:gd name="T72" fmla="*/ 84 w 228"/>
                  <a:gd name="T73" fmla="*/ 103 h 147"/>
                  <a:gd name="T74" fmla="*/ 68 w 228"/>
                  <a:gd name="T75" fmla="*/ 93 h 147"/>
                  <a:gd name="T76" fmla="*/ 50 w 228"/>
                  <a:gd name="T77" fmla="*/ 86 h 147"/>
                  <a:gd name="T78" fmla="*/ 35 w 228"/>
                  <a:gd name="T79" fmla="*/ 78 h 147"/>
                  <a:gd name="T80" fmla="*/ 23 w 228"/>
                  <a:gd name="T81" fmla="*/ 68 h 147"/>
                  <a:gd name="T82" fmla="*/ 12 w 228"/>
                  <a:gd name="T83" fmla="*/ 59 h 147"/>
                  <a:gd name="T84" fmla="*/ 2 w 228"/>
                  <a:gd name="T85" fmla="*/ 46 h 147"/>
                  <a:gd name="T86" fmla="*/ 2 w 228"/>
                  <a:gd name="T87" fmla="*/ 33 h 147"/>
                  <a:gd name="T88" fmla="*/ 11 w 228"/>
                  <a:gd name="T89" fmla="*/ 24 h 147"/>
                  <a:gd name="T90" fmla="*/ 24 w 228"/>
                  <a:gd name="T91" fmla="*/ 16 h 147"/>
                  <a:gd name="T92" fmla="*/ 37 w 228"/>
                  <a:gd name="T93" fmla="*/ 6 h 147"/>
                  <a:gd name="T94" fmla="*/ 55 w 228"/>
                  <a:gd name="T95" fmla="*/ 5 h 147"/>
                  <a:gd name="T96" fmla="*/ 80 w 228"/>
                  <a:gd name="T97" fmla="*/ 15 h 147"/>
                  <a:gd name="T98" fmla="*/ 106 w 228"/>
                  <a:gd name="T99" fmla="*/ 26 h 147"/>
                  <a:gd name="T100" fmla="*/ 131 w 228"/>
                  <a:gd name="T101" fmla="*/ 3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8" h="147">
                    <a:moveTo>
                      <a:pt x="143" y="44"/>
                    </a:moveTo>
                    <a:lnTo>
                      <a:pt x="151" y="53"/>
                    </a:lnTo>
                    <a:lnTo>
                      <a:pt x="159" y="61"/>
                    </a:lnTo>
                    <a:lnTo>
                      <a:pt x="166" y="70"/>
                    </a:lnTo>
                    <a:lnTo>
                      <a:pt x="173" y="78"/>
                    </a:lnTo>
                    <a:lnTo>
                      <a:pt x="181" y="87"/>
                    </a:lnTo>
                    <a:lnTo>
                      <a:pt x="188" y="95"/>
                    </a:lnTo>
                    <a:lnTo>
                      <a:pt x="195" y="104"/>
                    </a:lnTo>
                    <a:lnTo>
                      <a:pt x="203" y="113"/>
                    </a:lnTo>
                    <a:lnTo>
                      <a:pt x="228" y="147"/>
                    </a:lnTo>
                    <a:lnTo>
                      <a:pt x="220" y="144"/>
                    </a:lnTo>
                    <a:lnTo>
                      <a:pt x="211" y="141"/>
                    </a:lnTo>
                    <a:lnTo>
                      <a:pt x="203" y="136"/>
                    </a:lnTo>
                    <a:lnTo>
                      <a:pt x="195" y="131"/>
                    </a:lnTo>
                    <a:lnTo>
                      <a:pt x="188" y="125"/>
                    </a:lnTo>
                    <a:lnTo>
                      <a:pt x="181" y="117"/>
                    </a:lnTo>
                    <a:lnTo>
                      <a:pt x="175" y="111"/>
                    </a:lnTo>
                    <a:lnTo>
                      <a:pt x="167" y="105"/>
                    </a:lnTo>
                    <a:lnTo>
                      <a:pt x="162" y="98"/>
                    </a:lnTo>
                    <a:lnTo>
                      <a:pt x="159" y="92"/>
                    </a:lnTo>
                    <a:lnTo>
                      <a:pt x="154" y="86"/>
                    </a:lnTo>
                    <a:lnTo>
                      <a:pt x="150" y="78"/>
                    </a:lnTo>
                    <a:lnTo>
                      <a:pt x="146" y="73"/>
                    </a:lnTo>
                    <a:lnTo>
                      <a:pt x="143" y="70"/>
                    </a:lnTo>
                    <a:lnTo>
                      <a:pt x="138" y="66"/>
                    </a:lnTo>
                    <a:lnTo>
                      <a:pt x="133" y="66"/>
                    </a:lnTo>
                    <a:lnTo>
                      <a:pt x="132" y="68"/>
                    </a:lnTo>
                    <a:lnTo>
                      <a:pt x="133" y="71"/>
                    </a:lnTo>
                    <a:lnTo>
                      <a:pt x="134" y="75"/>
                    </a:lnTo>
                    <a:lnTo>
                      <a:pt x="135" y="77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6" y="119"/>
                    </a:lnTo>
                    <a:lnTo>
                      <a:pt x="155" y="120"/>
                    </a:lnTo>
                    <a:lnTo>
                      <a:pt x="153" y="122"/>
                    </a:lnTo>
                    <a:lnTo>
                      <a:pt x="146" y="113"/>
                    </a:lnTo>
                    <a:lnTo>
                      <a:pt x="139" y="104"/>
                    </a:lnTo>
                    <a:lnTo>
                      <a:pt x="132" y="94"/>
                    </a:lnTo>
                    <a:lnTo>
                      <a:pt x="124" y="83"/>
                    </a:lnTo>
                    <a:lnTo>
                      <a:pt x="124" y="82"/>
                    </a:lnTo>
                    <a:lnTo>
                      <a:pt x="122" y="81"/>
                    </a:lnTo>
                    <a:lnTo>
                      <a:pt x="121" y="81"/>
                    </a:lnTo>
                    <a:lnTo>
                      <a:pt x="118" y="81"/>
                    </a:lnTo>
                    <a:lnTo>
                      <a:pt x="117" y="81"/>
                    </a:lnTo>
                    <a:lnTo>
                      <a:pt x="117" y="82"/>
                    </a:lnTo>
                    <a:lnTo>
                      <a:pt x="117" y="83"/>
                    </a:lnTo>
                    <a:lnTo>
                      <a:pt x="117" y="84"/>
                    </a:lnTo>
                    <a:lnTo>
                      <a:pt x="124" y="95"/>
                    </a:lnTo>
                    <a:lnTo>
                      <a:pt x="132" y="106"/>
                    </a:lnTo>
                    <a:lnTo>
                      <a:pt x="135" y="120"/>
                    </a:lnTo>
                    <a:lnTo>
                      <a:pt x="132" y="133"/>
                    </a:lnTo>
                    <a:lnTo>
                      <a:pt x="124" y="124"/>
                    </a:lnTo>
                    <a:lnTo>
                      <a:pt x="118" y="113"/>
                    </a:lnTo>
                    <a:lnTo>
                      <a:pt x="112" y="102"/>
                    </a:lnTo>
                    <a:lnTo>
                      <a:pt x="105" y="91"/>
                    </a:lnTo>
                    <a:lnTo>
                      <a:pt x="104" y="91"/>
                    </a:lnTo>
                    <a:lnTo>
                      <a:pt x="102" y="92"/>
                    </a:lnTo>
                    <a:lnTo>
                      <a:pt x="102" y="93"/>
                    </a:lnTo>
                    <a:lnTo>
                      <a:pt x="102" y="94"/>
                    </a:lnTo>
                    <a:lnTo>
                      <a:pt x="107" y="104"/>
                    </a:lnTo>
                    <a:lnTo>
                      <a:pt x="112" y="114"/>
                    </a:lnTo>
                    <a:lnTo>
                      <a:pt x="116" y="124"/>
                    </a:lnTo>
                    <a:lnTo>
                      <a:pt x="118" y="135"/>
                    </a:lnTo>
                    <a:lnTo>
                      <a:pt x="111" y="137"/>
                    </a:lnTo>
                    <a:lnTo>
                      <a:pt x="102" y="135"/>
                    </a:lnTo>
                    <a:lnTo>
                      <a:pt x="94" y="130"/>
                    </a:lnTo>
                    <a:lnTo>
                      <a:pt x="87" y="125"/>
                    </a:lnTo>
                    <a:lnTo>
                      <a:pt x="84" y="124"/>
                    </a:lnTo>
                    <a:lnTo>
                      <a:pt x="88" y="125"/>
                    </a:lnTo>
                    <a:lnTo>
                      <a:pt x="95" y="126"/>
                    </a:lnTo>
                    <a:lnTo>
                      <a:pt x="100" y="125"/>
                    </a:lnTo>
                    <a:lnTo>
                      <a:pt x="96" y="116"/>
                    </a:lnTo>
                    <a:lnTo>
                      <a:pt x="91" y="109"/>
                    </a:lnTo>
                    <a:lnTo>
                      <a:pt x="84" y="103"/>
                    </a:lnTo>
                    <a:lnTo>
                      <a:pt x="77" y="98"/>
                    </a:lnTo>
                    <a:lnTo>
                      <a:pt x="68" y="93"/>
                    </a:lnTo>
                    <a:lnTo>
                      <a:pt x="58" y="89"/>
                    </a:lnTo>
                    <a:lnTo>
                      <a:pt x="50" y="86"/>
                    </a:lnTo>
                    <a:lnTo>
                      <a:pt x="41" y="82"/>
                    </a:lnTo>
                    <a:lnTo>
                      <a:pt x="35" y="78"/>
                    </a:lnTo>
                    <a:lnTo>
                      <a:pt x="29" y="73"/>
                    </a:lnTo>
                    <a:lnTo>
                      <a:pt x="23" y="68"/>
                    </a:lnTo>
                    <a:lnTo>
                      <a:pt x="17" y="64"/>
                    </a:lnTo>
                    <a:lnTo>
                      <a:pt x="12" y="59"/>
                    </a:lnTo>
                    <a:lnTo>
                      <a:pt x="7" y="53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6" y="28"/>
                    </a:lnTo>
                    <a:lnTo>
                      <a:pt x="11" y="24"/>
                    </a:lnTo>
                    <a:lnTo>
                      <a:pt x="17" y="20"/>
                    </a:lnTo>
                    <a:lnTo>
                      <a:pt x="24" y="16"/>
                    </a:lnTo>
                    <a:lnTo>
                      <a:pt x="30" y="11"/>
                    </a:lnTo>
                    <a:lnTo>
                      <a:pt x="37" y="6"/>
                    </a:lnTo>
                    <a:lnTo>
                      <a:pt x="41" y="0"/>
                    </a:lnTo>
                    <a:lnTo>
                      <a:pt x="55" y="5"/>
                    </a:lnTo>
                    <a:lnTo>
                      <a:pt x="67" y="9"/>
                    </a:lnTo>
                    <a:lnTo>
                      <a:pt x="80" y="15"/>
                    </a:lnTo>
                    <a:lnTo>
                      <a:pt x="93" y="20"/>
                    </a:lnTo>
                    <a:lnTo>
                      <a:pt x="106" y="26"/>
                    </a:lnTo>
                    <a:lnTo>
                      <a:pt x="118" y="32"/>
                    </a:lnTo>
                    <a:lnTo>
                      <a:pt x="131" y="38"/>
                    </a:lnTo>
                    <a:lnTo>
                      <a:pt x="143" y="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2" name="Freeform 688"/>
              <p:cNvSpPr>
                <a:spLocks/>
              </p:cNvSpPr>
              <p:nvPr/>
            </p:nvSpPr>
            <p:spPr bwMode="auto">
              <a:xfrm>
                <a:off x="1982" y="1681"/>
                <a:ext cx="382" cy="67"/>
              </a:xfrm>
              <a:custGeom>
                <a:avLst/>
                <a:gdLst>
                  <a:gd name="T0" fmla="*/ 1145 w 1145"/>
                  <a:gd name="T1" fmla="*/ 62 h 203"/>
                  <a:gd name="T2" fmla="*/ 1130 w 1145"/>
                  <a:gd name="T3" fmla="*/ 99 h 203"/>
                  <a:gd name="T4" fmla="*/ 1100 w 1145"/>
                  <a:gd name="T5" fmla="*/ 129 h 203"/>
                  <a:gd name="T6" fmla="*/ 1063 w 1145"/>
                  <a:gd name="T7" fmla="*/ 151 h 203"/>
                  <a:gd name="T8" fmla="*/ 1035 w 1145"/>
                  <a:gd name="T9" fmla="*/ 161 h 203"/>
                  <a:gd name="T10" fmla="*/ 1011 w 1145"/>
                  <a:gd name="T11" fmla="*/ 165 h 203"/>
                  <a:gd name="T12" fmla="*/ 987 w 1145"/>
                  <a:gd name="T13" fmla="*/ 170 h 203"/>
                  <a:gd name="T14" fmla="*/ 855 w 1145"/>
                  <a:gd name="T15" fmla="*/ 186 h 203"/>
                  <a:gd name="T16" fmla="*/ 724 w 1145"/>
                  <a:gd name="T17" fmla="*/ 194 h 203"/>
                  <a:gd name="T18" fmla="*/ 592 w 1145"/>
                  <a:gd name="T19" fmla="*/ 196 h 203"/>
                  <a:gd name="T20" fmla="*/ 460 w 1145"/>
                  <a:gd name="T21" fmla="*/ 197 h 203"/>
                  <a:gd name="T22" fmla="*/ 328 w 1145"/>
                  <a:gd name="T23" fmla="*/ 199 h 203"/>
                  <a:gd name="T24" fmla="*/ 237 w 1145"/>
                  <a:gd name="T25" fmla="*/ 203 h 203"/>
                  <a:gd name="T26" fmla="*/ 165 w 1145"/>
                  <a:gd name="T27" fmla="*/ 203 h 203"/>
                  <a:gd name="T28" fmla="*/ 93 w 1145"/>
                  <a:gd name="T29" fmla="*/ 201 h 203"/>
                  <a:gd name="T30" fmla="*/ 59 w 1145"/>
                  <a:gd name="T31" fmla="*/ 202 h 203"/>
                  <a:gd name="T32" fmla="*/ 23 w 1145"/>
                  <a:gd name="T33" fmla="*/ 202 h 203"/>
                  <a:gd name="T34" fmla="*/ 0 w 1145"/>
                  <a:gd name="T35" fmla="*/ 197 h 203"/>
                  <a:gd name="T36" fmla="*/ 21 w 1145"/>
                  <a:gd name="T37" fmla="*/ 196 h 203"/>
                  <a:gd name="T38" fmla="*/ 43 w 1145"/>
                  <a:gd name="T39" fmla="*/ 195 h 203"/>
                  <a:gd name="T40" fmla="*/ 73 w 1145"/>
                  <a:gd name="T41" fmla="*/ 195 h 203"/>
                  <a:gd name="T42" fmla="*/ 115 w 1145"/>
                  <a:gd name="T43" fmla="*/ 194 h 203"/>
                  <a:gd name="T44" fmla="*/ 158 w 1145"/>
                  <a:gd name="T45" fmla="*/ 191 h 203"/>
                  <a:gd name="T46" fmla="*/ 199 w 1145"/>
                  <a:gd name="T47" fmla="*/ 189 h 203"/>
                  <a:gd name="T48" fmla="*/ 241 w 1145"/>
                  <a:gd name="T49" fmla="*/ 186 h 203"/>
                  <a:gd name="T50" fmla="*/ 281 w 1145"/>
                  <a:gd name="T51" fmla="*/ 185 h 203"/>
                  <a:gd name="T52" fmla="*/ 326 w 1145"/>
                  <a:gd name="T53" fmla="*/ 186 h 203"/>
                  <a:gd name="T54" fmla="*/ 373 w 1145"/>
                  <a:gd name="T55" fmla="*/ 186 h 203"/>
                  <a:gd name="T56" fmla="*/ 419 w 1145"/>
                  <a:gd name="T57" fmla="*/ 186 h 203"/>
                  <a:gd name="T58" fmla="*/ 466 w 1145"/>
                  <a:gd name="T59" fmla="*/ 186 h 203"/>
                  <a:gd name="T60" fmla="*/ 510 w 1145"/>
                  <a:gd name="T61" fmla="*/ 185 h 203"/>
                  <a:gd name="T62" fmla="*/ 577 w 1145"/>
                  <a:gd name="T63" fmla="*/ 183 h 203"/>
                  <a:gd name="T64" fmla="*/ 655 w 1145"/>
                  <a:gd name="T65" fmla="*/ 180 h 203"/>
                  <a:gd name="T66" fmla="*/ 733 w 1145"/>
                  <a:gd name="T67" fmla="*/ 176 h 203"/>
                  <a:gd name="T68" fmla="*/ 812 w 1145"/>
                  <a:gd name="T69" fmla="*/ 172 h 203"/>
                  <a:gd name="T70" fmla="*/ 890 w 1145"/>
                  <a:gd name="T71" fmla="*/ 167 h 203"/>
                  <a:gd name="T72" fmla="*/ 954 w 1145"/>
                  <a:gd name="T73" fmla="*/ 161 h 203"/>
                  <a:gd name="T74" fmla="*/ 992 w 1145"/>
                  <a:gd name="T75" fmla="*/ 157 h 203"/>
                  <a:gd name="T76" fmla="*/ 1028 w 1145"/>
                  <a:gd name="T77" fmla="*/ 148 h 203"/>
                  <a:gd name="T78" fmla="*/ 1067 w 1145"/>
                  <a:gd name="T79" fmla="*/ 130 h 203"/>
                  <a:gd name="T80" fmla="*/ 1106 w 1145"/>
                  <a:gd name="T81" fmla="*/ 102 h 203"/>
                  <a:gd name="T82" fmla="*/ 1130 w 1145"/>
                  <a:gd name="T83" fmla="*/ 62 h 203"/>
                  <a:gd name="T84" fmla="*/ 1121 w 1145"/>
                  <a:gd name="T85" fmla="*/ 28 h 203"/>
                  <a:gd name="T86" fmla="*/ 1097 w 1145"/>
                  <a:gd name="T87" fmla="*/ 19 h 203"/>
                  <a:gd name="T88" fmla="*/ 1083 w 1145"/>
                  <a:gd name="T89" fmla="*/ 28 h 203"/>
                  <a:gd name="T90" fmla="*/ 1083 w 1145"/>
                  <a:gd name="T91" fmla="*/ 42 h 203"/>
                  <a:gd name="T92" fmla="*/ 1101 w 1145"/>
                  <a:gd name="T93" fmla="*/ 41 h 203"/>
                  <a:gd name="T94" fmla="*/ 1104 w 1145"/>
                  <a:gd name="T95" fmla="*/ 53 h 203"/>
                  <a:gd name="T96" fmla="*/ 1091 w 1145"/>
                  <a:gd name="T97" fmla="*/ 62 h 203"/>
                  <a:gd name="T98" fmla="*/ 1077 w 1145"/>
                  <a:gd name="T99" fmla="*/ 58 h 203"/>
                  <a:gd name="T100" fmla="*/ 1067 w 1145"/>
                  <a:gd name="T101" fmla="*/ 42 h 203"/>
                  <a:gd name="T102" fmla="*/ 1068 w 1145"/>
                  <a:gd name="T103" fmla="*/ 22 h 203"/>
                  <a:gd name="T104" fmla="*/ 1080 w 1145"/>
                  <a:gd name="T105" fmla="*/ 8 h 203"/>
                  <a:gd name="T106" fmla="*/ 1095 w 1145"/>
                  <a:gd name="T107" fmla="*/ 2 h 203"/>
                  <a:gd name="T108" fmla="*/ 1112 w 1145"/>
                  <a:gd name="T109" fmla="*/ 2 h 203"/>
                  <a:gd name="T110" fmla="*/ 1132 w 1145"/>
                  <a:gd name="T111" fmla="*/ 1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45" h="203">
                    <a:moveTo>
                      <a:pt x="1143" y="33"/>
                    </a:moveTo>
                    <a:lnTo>
                      <a:pt x="1145" y="48"/>
                    </a:lnTo>
                    <a:lnTo>
                      <a:pt x="1145" y="62"/>
                    </a:lnTo>
                    <a:lnTo>
                      <a:pt x="1143" y="75"/>
                    </a:lnTo>
                    <a:lnTo>
                      <a:pt x="1139" y="88"/>
                    </a:lnTo>
                    <a:lnTo>
                      <a:pt x="1130" y="99"/>
                    </a:lnTo>
                    <a:lnTo>
                      <a:pt x="1122" y="110"/>
                    </a:lnTo>
                    <a:lnTo>
                      <a:pt x="1111" y="120"/>
                    </a:lnTo>
                    <a:lnTo>
                      <a:pt x="1100" y="129"/>
                    </a:lnTo>
                    <a:lnTo>
                      <a:pt x="1088" y="137"/>
                    </a:lnTo>
                    <a:lnTo>
                      <a:pt x="1075" y="145"/>
                    </a:lnTo>
                    <a:lnTo>
                      <a:pt x="1063" y="151"/>
                    </a:lnTo>
                    <a:lnTo>
                      <a:pt x="1051" y="156"/>
                    </a:lnTo>
                    <a:lnTo>
                      <a:pt x="1044" y="158"/>
                    </a:lnTo>
                    <a:lnTo>
                      <a:pt x="1035" y="161"/>
                    </a:lnTo>
                    <a:lnTo>
                      <a:pt x="1028" y="163"/>
                    </a:lnTo>
                    <a:lnTo>
                      <a:pt x="1019" y="164"/>
                    </a:lnTo>
                    <a:lnTo>
                      <a:pt x="1011" y="165"/>
                    </a:lnTo>
                    <a:lnTo>
                      <a:pt x="1003" y="167"/>
                    </a:lnTo>
                    <a:lnTo>
                      <a:pt x="995" y="169"/>
                    </a:lnTo>
                    <a:lnTo>
                      <a:pt x="987" y="170"/>
                    </a:lnTo>
                    <a:lnTo>
                      <a:pt x="943" y="176"/>
                    </a:lnTo>
                    <a:lnTo>
                      <a:pt x="899" y="181"/>
                    </a:lnTo>
                    <a:lnTo>
                      <a:pt x="855" y="186"/>
                    </a:lnTo>
                    <a:lnTo>
                      <a:pt x="812" y="190"/>
                    </a:lnTo>
                    <a:lnTo>
                      <a:pt x="768" y="192"/>
                    </a:lnTo>
                    <a:lnTo>
                      <a:pt x="724" y="194"/>
                    </a:lnTo>
                    <a:lnTo>
                      <a:pt x="680" y="195"/>
                    </a:lnTo>
                    <a:lnTo>
                      <a:pt x="636" y="196"/>
                    </a:lnTo>
                    <a:lnTo>
                      <a:pt x="592" y="196"/>
                    </a:lnTo>
                    <a:lnTo>
                      <a:pt x="548" y="197"/>
                    </a:lnTo>
                    <a:lnTo>
                      <a:pt x="504" y="197"/>
                    </a:lnTo>
                    <a:lnTo>
                      <a:pt x="460" y="197"/>
                    </a:lnTo>
                    <a:lnTo>
                      <a:pt x="416" y="197"/>
                    </a:lnTo>
                    <a:lnTo>
                      <a:pt x="372" y="197"/>
                    </a:lnTo>
                    <a:lnTo>
                      <a:pt x="328" y="199"/>
                    </a:lnTo>
                    <a:lnTo>
                      <a:pt x="284" y="200"/>
                    </a:lnTo>
                    <a:lnTo>
                      <a:pt x="260" y="202"/>
                    </a:lnTo>
                    <a:lnTo>
                      <a:pt x="237" y="203"/>
                    </a:lnTo>
                    <a:lnTo>
                      <a:pt x="214" y="203"/>
                    </a:lnTo>
                    <a:lnTo>
                      <a:pt x="190" y="203"/>
                    </a:lnTo>
                    <a:lnTo>
                      <a:pt x="165" y="203"/>
                    </a:lnTo>
                    <a:lnTo>
                      <a:pt x="142" y="203"/>
                    </a:lnTo>
                    <a:lnTo>
                      <a:pt x="117" y="202"/>
                    </a:lnTo>
                    <a:lnTo>
                      <a:pt x="93" y="201"/>
                    </a:lnTo>
                    <a:lnTo>
                      <a:pt x="82" y="201"/>
                    </a:lnTo>
                    <a:lnTo>
                      <a:pt x="71" y="202"/>
                    </a:lnTo>
                    <a:lnTo>
                      <a:pt x="59" y="202"/>
                    </a:lnTo>
                    <a:lnTo>
                      <a:pt x="47" y="202"/>
                    </a:lnTo>
                    <a:lnTo>
                      <a:pt x="36" y="203"/>
                    </a:lnTo>
                    <a:lnTo>
                      <a:pt x="23" y="202"/>
                    </a:lnTo>
                    <a:lnTo>
                      <a:pt x="11" y="201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8" y="197"/>
                    </a:lnTo>
                    <a:lnTo>
                      <a:pt x="14" y="196"/>
                    </a:lnTo>
                    <a:lnTo>
                      <a:pt x="21" y="196"/>
                    </a:lnTo>
                    <a:lnTo>
                      <a:pt x="28" y="196"/>
                    </a:lnTo>
                    <a:lnTo>
                      <a:pt x="36" y="195"/>
                    </a:lnTo>
                    <a:lnTo>
                      <a:pt x="43" y="195"/>
                    </a:lnTo>
                    <a:lnTo>
                      <a:pt x="51" y="195"/>
                    </a:lnTo>
                    <a:lnTo>
                      <a:pt x="59" y="195"/>
                    </a:lnTo>
                    <a:lnTo>
                      <a:pt x="73" y="195"/>
                    </a:lnTo>
                    <a:lnTo>
                      <a:pt x="87" y="195"/>
                    </a:lnTo>
                    <a:lnTo>
                      <a:pt x="102" y="195"/>
                    </a:lnTo>
                    <a:lnTo>
                      <a:pt x="115" y="194"/>
                    </a:lnTo>
                    <a:lnTo>
                      <a:pt x="130" y="194"/>
                    </a:lnTo>
                    <a:lnTo>
                      <a:pt x="144" y="192"/>
                    </a:lnTo>
                    <a:lnTo>
                      <a:pt x="158" y="191"/>
                    </a:lnTo>
                    <a:lnTo>
                      <a:pt x="172" y="191"/>
                    </a:lnTo>
                    <a:lnTo>
                      <a:pt x="186" y="190"/>
                    </a:lnTo>
                    <a:lnTo>
                      <a:pt x="199" y="189"/>
                    </a:lnTo>
                    <a:lnTo>
                      <a:pt x="214" y="188"/>
                    </a:lnTo>
                    <a:lnTo>
                      <a:pt x="227" y="188"/>
                    </a:lnTo>
                    <a:lnTo>
                      <a:pt x="241" y="186"/>
                    </a:lnTo>
                    <a:lnTo>
                      <a:pt x="254" y="186"/>
                    </a:lnTo>
                    <a:lnTo>
                      <a:pt x="268" y="185"/>
                    </a:lnTo>
                    <a:lnTo>
                      <a:pt x="281" y="185"/>
                    </a:lnTo>
                    <a:lnTo>
                      <a:pt x="296" y="185"/>
                    </a:lnTo>
                    <a:lnTo>
                      <a:pt x="312" y="185"/>
                    </a:lnTo>
                    <a:lnTo>
                      <a:pt x="326" y="186"/>
                    </a:lnTo>
                    <a:lnTo>
                      <a:pt x="342" y="186"/>
                    </a:lnTo>
                    <a:lnTo>
                      <a:pt x="358" y="186"/>
                    </a:lnTo>
                    <a:lnTo>
                      <a:pt x="373" y="186"/>
                    </a:lnTo>
                    <a:lnTo>
                      <a:pt x="389" y="186"/>
                    </a:lnTo>
                    <a:lnTo>
                      <a:pt x="405" y="186"/>
                    </a:lnTo>
                    <a:lnTo>
                      <a:pt x="419" y="186"/>
                    </a:lnTo>
                    <a:lnTo>
                      <a:pt x="435" y="186"/>
                    </a:lnTo>
                    <a:lnTo>
                      <a:pt x="450" y="186"/>
                    </a:lnTo>
                    <a:lnTo>
                      <a:pt x="466" y="186"/>
                    </a:lnTo>
                    <a:lnTo>
                      <a:pt x="480" y="186"/>
                    </a:lnTo>
                    <a:lnTo>
                      <a:pt x="495" y="185"/>
                    </a:lnTo>
                    <a:lnTo>
                      <a:pt x="510" y="185"/>
                    </a:lnTo>
                    <a:lnTo>
                      <a:pt x="524" y="184"/>
                    </a:lnTo>
                    <a:lnTo>
                      <a:pt x="550" y="184"/>
                    </a:lnTo>
                    <a:lnTo>
                      <a:pt x="577" y="183"/>
                    </a:lnTo>
                    <a:lnTo>
                      <a:pt x="603" y="181"/>
                    </a:lnTo>
                    <a:lnTo>
                      <a:pt x="629" y="181"/>
                    </a:lnTo>
                    <a:lnTo>
                      <a:pt x="655" y="180"/>
                    </a:lnTo>
                    <a:lnTo>
                      <a:pt x="681" y="179"/>
                    </a:lnTo>
                    <a:lnTo>
                      <a:pt x="708" y="178"/>
                    </a:lnTo>
                    <a:lnTo>
                      <a:pt x="733" y="176"/>
                    </a:lnTo>
                    <a:lnTo>
                      <a:pt x="759" y="175"/>
                    </a:lnTo>
                    <a:lnTo>
                      <a:pt x="786" y="174"/>
                    </a:lnTo>
                    <a:lnTo>
                      <a:pt x="812" y="172"/>
                    </a:lnTo>
                    <a:lnTo>
                      <a:pt x="838" y="170"/>
                    </a:lnTo>
                    <a:lnTo>
                      <a:pt x="864" y="168"/>
                    </a:lnTo>
                    <a:lnTo>
                      <a:pt x="890" y="167"/>
                    </a:lnTo>
                    <a:lnTo>
                      <a:pt x="917" y="164"/>
                    </a:lnTo>
                    <a:lnTo>
                      <a:pt x="942" y="162"/>
                    </a:lnTo>
                    <a:lnTo>
                      <a:pt x="954" y="161"/>
                    </a:lnTo>
                    <a:lnTo>
                      <a:pt x="968" y="159"/>
                    </a:lnTo>
                    <a:lnTo>
                      <a:pt x="980" y="159"/>
                    </a:lnTo>
                    <a:lnTo>
                      <a:pt x="992" y="157"/>
                    </a:lnTo>
                    <a:lnTo>
                      <a:pt x="1005" y="154"/>
                    </a:lnTo>
                    <a:lnTo>
                      <a:pt x="1016" y="152"/>
                    </a:lnTo>
                    <a:lnTo>
                      <a:pt x="1028" y="148"/>
                    </a:lnTo>
                    <a:lnTo>
                      <a:pt x="1039" y="143"/>
                    </a:lnTo>
                    <a:lnTo>
                      <a:pt x="1052" y="137"/>
                    </a:lnTo>
                    <a:lnTo>
                      <a:pt x="1067" y="130"/>
                    </a:lnTo>
                    <a:lnTo>
                      <a:pt x="1080" y="121"/>
                    </a:lnTo>
                    <a:lnTo>
                      <a:pt x="1094" y="112"/>
                    </a:lnTo>
                    <a:lnTo>
                      <a:pt x="1106" y="102"/>
                    </a:lnTo>
                    <a:lnTo>
                      <a:pt x="1116" y="90"/>
                    </a:lnTo>
                    <a:lnTo>
                      <a:pt x="1124" y="76"/>
                    </a:lnTo>
                    <a:lnTo>
                      <a:pt x="1130" y="62"/>
                    </a:lnTo>
                    <a:lnTo>
                      <a:pt x="1129" y="49"/>
                    </a:lnTo>
                    <a:lnTo>
                      <a:pt x="1127" y="38"/>
                    </a:lnTo>
                    <a:lnTo>
                      <a:pt x="1121" y="28"/>
                    </a:lnTo>
                    <a:lnTo>
                      <a:pt x="1111" y="20"/>
                    </a:lnTo>
                    <a:lnTo>
                      <a:pt x="1105" y="19"/>
                    </a:lnTo>
                    <a:lnTo>
                      <a:pt x="1097" y="19"/>
                    </a:lnTo>
                    <a:lnTo>
                      <a:pt x="1090" y="21"/>
                    </a:lnTo>
                    <a:lnTo>
                      <a:pt x="1084" y="25"/>
                    </a:lnTo>
                    <a:lnTo>
                      <a:pt x="1083" y="28"/>
                    </a:lnTo>
                    <a:lnTo>
                      <a:pt x="1082" y="33"/>
                    </a:lnTo>
                    <a:lnTo>
                      <a:pt x="1082" y="38"/>
                    </a:lnTo>
                    <a:lnTo>
                      <a:pt x="1083" y="42"/>
                    </a:lnTo>
                    <a:lnTo>
                      <a:pt x="1089" y="44"/>
                    </a:lnTo>
                    <a:lnTo>
                      <a:pt x="1095" y="43"/>
                    </a:lnTo>
                    <a:lnTo>
                      <a:pt x="1101" y="41"/>
                    </a:lnTo>
                    <a:lnTo>
                      <a:pt x="1107" y="42"/>
                    </a:lnTo>
                    <a:lnTo>
                      <a:pt x="1106" y="47"/>
                    </a:lnTo>
                    <a:lnTo>
                      <a:pt x="1104" y="53"/>
                    </a:lnTo>
                    <a:lnTo>
                      <a:pt x="1101" y="57"/>
                    </a:lnTo>
                    <a:lnTo>
                      <a:pt x="1096" y="60"/>
                    </a:lnTo>
                    <a:lnTo>
                      <a:pt x="1091" y="62"/>
                    </a:lnTo>
                    <a:lnTo>
                      <a:pt x="1086" y="62"/>
                    </a:lnTo>
                    <a:lnTo>
                      <a:pt x="1082" y="60"/>
                    </a:lnTo>
                    <a:lnTo>
                      <a:pt x="1077" y="58"/>
                    </a:lnTo>
                    <a:lnTo>
                      <a:pt x="1073" y="53"/>
                    </a:lnTo>
                    <a:lnTo>
                      <a:pt x="1069" y="48"/>
                    </a:lnTo>
                    <a:lnTo>
                      <a:pt x="1067" y="42"/>
                    </a:lnTo>
                    <a:lnTo>
                      <a:pt x="1066" y="36"/>
                    </a:lnTo>
                    <a:lnTo>
                      <a:pt x="1067" y="28"/>
                    </a:lnTo>
                    <a:lnTo>
                      <a:pt x="1068" y="22"/>
                    </a:lnTo>
                    <a:lnTo>
                      <a:pt x="1071" y="15"/>
                    </a:lnTo>
                    <a:lnTo>
                      <a:pt x="1075" y="10"/>
                    </a:lnTo>
                    <a:lnTo>
                      <a:pt x="1080" y="8"/>
                    </a:lnTo>
                    <a:lnTo>
                      <a:pt x="1085" y="5"/>
                    </a:lnTo>
                    <a:lnTo>
                      <a:pt x="1090" y="3"/>
                    </a:lnTo>
                    <a:lnTo>
                      <a:pt x="1095" y="2"/>
                    </a:lnTo>
                    <a:lnTo>
                      <a:pt x="1101" y="0"/>
                    </a:lnTo>
                    <a:lnTo>
                      <a:pt x="1106" y="0"/>
                    </a:lnTo>
                    <a:lnTo>
                      <a:pt x="1112" y="2"/>
                    </a:lnTo>
                    <a:lnTo>
                      <a:pt x="1117" y="4"/>
                    </a:lnTo>
                    <a:lnTo>
                      <a:pt x="1124" y="10"/>
                    </a:lnTo>
                    <a:lnTo>
                      <a:pt x="1132" y="16"/>
                    </a:lnTo>
                    <a:lnTo>
                      <a:pt x="1138" y="25"/>
                    </a:lnTo>
                    <a:lnTo>
                      <a:pt x="114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3" name="Freeform 689"/>
              <p:cNvSpPr>
                <a:spLocks/>
              </p:cNvSpPr>
              <p:nvPr/>
            </p:nvSpPr>
            <p:spPr bwMode="auto">
              <a:xfrm>
                <a:off x="1857" y="1683"/>
                <a:ext cx="13" cy="11"/>
              </a:xfrm>
              <a:custGeom>
                <a:avLst/>
                <a:gdLst>
                  <a:gd name="T0" fmla="*/ 39 w 39"/>
                  <a:gd name="T1" fmla="*/ 3 h 32"/>
                  <a:gd name="T2" fmla="*/ 34 w 39"/>
                  <a:gd name="T3" fmla="*/ 7 h 32"/>
                  <a:gd name="T4" fmla="*/ 29 w 39"/>
                  <a:gd name="T5" fmla="*/ 11 h 32"/>
                  <a:gd name="T6" fmla="*/ 23 w 39"/>
                  <a:gd name="T7" fmla="*/ 14 h 32"/>
                  <a:gd name="T8" fmla="*/ 18 w 39"/>
                  <a:gd name="T9" fmla="*/ 17 h 32"/>
                  <a:gd name="T10" fmla="*/ 13 w 39"/>
                  <a:gd name="T11" fmla="*/ 20 h 32"/>
                  <a:gd name="T12" fmla="*/ 8 w 39"/>
                  <a:gd name="T13" fmla="*/ 24 h 32"/>
                  <a:gd name="T14" fmla="*/ 5 w 39"/>
                  <a:gd name="T15" fmla="*/ 28 h 32"/>
                  <a:gd name="T16" fmla="*/ 0 w 39"/>
                  <a:gd name="T17" fmla="*/ 32 h 32"/>
                  <a:gd name="T18" fmla="*/ 1 w 39"/>
                  <a:gd name="T19" fmla="*/ 27 h 32"/>
                  <a:gd name="T20" fmla="*/ 3 w 39"/>
                  <a:gd name="T21" fmla="*/ 24 h 32"/>
                  <a:gd name="T22" fmla="*/ 7 w 39"/>
                  <a:gd name="T23" fmla="*/ 20 h 32"/>
                  <a:gd name="T24" fmla="*/ 11 w 39"/>
                  <a:gd name="T25" fmla="*/ 17 h 32"/>
                  <a:gd name="T26" fmla="*/ 29 w 39"/>
                  <a:gd name="T27" fmla="*/ 1 h 32"/>
                  <a:gd name="T28" fmla="*/ 33 w 39"/>
                  <a:gd name="T29" fmla="*/ 2 h 32"/>
                  <a:gd name="T30" fmla="*/ 36 w 39"/>
                  <a:gd name="T31" fmla="*/ 0 h 32"/>
                  <a:gd name="T32" fmla="*/ 39 w 39"/>
                  <a:gd name="T33" fmla="*/ 0 h 32"/>
                  <a:gd name="T34" fmla="*/ 39 w 39"/>
                  <a:gd name="T3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2">
                    <a:moveTo>
                      <a:pt x="39" y="3"/>
                    </a:moveTo>
                    <a:lnTo>
                      <a:pt x="34" y="7"/>
                    </a:lnTo>
                    <a:lnTo>
                      <a:pt x="29" y="11"/>
                    </a:lnTo>
                    <a:lnTo>
                      <a:pt x="23" y="14"/>
                    </a:lnTo>
                    <a:lnTo>
                      <a:pt x="18" y="17"/>
                    </a:lnTo>
                    <a:lnTo>
                      <a:pt x="13" y="20"/>
                    </a:lnTo>
                    <a:lnTo>
                      <a:pt x="8" y="24"/>
                    </a:lnTo>
                    <a:lnTo>
                      <a:pt x="5" y="28"/>
                    </a:lnTo>
                    <a:lnTo>
                      <a:pt x="0" y="32"/>
                    </a:lnTo>
                    <a:lnTo>
                      <a:pt x="1" y="27"/>
                    </a:lnTo>
                    <a:lnTo>
                      <a:pt x="3" y="24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29" y="1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4" name="Freeform 690"/>
              <p:cNvSpPr>
                <a:spLocks/>
              </p:cNvSpPr>
              <p:nvPr/>
            </p:nvSpPr>
            <p:spPr bwMode="auto">
              <a:xfrm>
                <a:off x="1696" y="1724"/>
                <a:ext cx="281" cy="25"/>
              </a:xfrm>
              <a:custGeom>
                <a:avLst/>
                <a:gdLst>
                  <a:gd name="T0" fmla="*/ 49 w 843"/>
                  <a:gd name="T1" fmla="*/ 16 h 74"/>
                  <a:gd name="T2" fmla="*/ 98 w 843"/>
                  <a:gd name="T3" fmla="*/ 31 h 74"/>
                  <a:gd name="T4" fmla="*/ 147 w 843"/>
                  <a:gd name="T5" fmla="*/ 42 h 74"/>
                  <a:gd name="T6" fmla="*/ 197 w 843"/>
                  <a:gd name="T7" fmla="*/ 50 h 74"/>
                  <a:gd name="T8" fmla="*/ 247 w 843"/>
                  <a:gd name="T9" fmla="*/ 57 h 74"/>
                  <a:gd name="T10" fmla="*/ 297 w 843"/>
                  <a:gd name="T11" fmla="*/ 59 h 74"/>
                  <a:gd name="T12" fmla="*/ 347 w 843"/>
                  <a:gd name="T13" fmla="*/ 61 h 74"/>
                  <a:gd name="T14" fmla="*/ 397 w 843"/>
                  <a:gd name="T15" fmla="*/ 61 h 74"/>
                  <a:gd name="T16" fmla="*/ 448 w 843"/>
                  <a:gd name="T17" fmla="*/ 60 h 74"/>
                  <a:gd name="T18" fmla="*/ 498 w 843"/>
                  <a:gd name="T19" fmla="*/ 59 h 74"/>
                  <a:gd name="T20" fmla="*/ 550 w 843"/>
                  <a:gd name="T21" fmla="*/ 58 h 74"/>
                  <a:gd name="T22" fmla="*/ 600 w 843"/>
                  <a:gd name="T23" fmla="*/ 55 h 74"/>
                  <a:gd name="T24" fmla="*/ 651 w 843"/>
                  <a:gd name="T25" fmla="*/ 54 h 74"/>
                  <a:gd name="T26" fmla="*/ 703 w 843"/>
                  <a:gd name="T27" fmla="*/ 54 h 74"/>
                  <a:gd name="T28" fmla="*/ 753 w 843"/>
                  <a:gd name="T29" fmla="*/ 55 h 74"/>
                  <a:gd name="T30" fmla="*/ 803 w 843"/>
                  <a:gd name="T31" fmla="*/ 58 h 74"/>
                  <a:gd name="T32" fmla="*/ 832 w 843"/>
                  <a:gd name="T33" fmla="*/ 63 h 74"/>
                  <a:gd name="T34" fmla="*/ 841 w 843"/>
                  <a:gd name="T35" fmla="*/ 66 h 74"/>
                  <a:gd name="T36" fmla="*/ 837 w 843"/>
                  <a:gd name="T37" fmla="*/ 71 h 74"/>
                  <a:gd name="T38" fmla="*/ 822 w 843"/>
                  <a:gd name="T39" fmla="*/ 74 h 74"/>
                  <a:gd name="T40" fmla="*/ 800 w 843"/>
                  <a:gd name="T41" fmla="*/ 71 h 74"/>
                  <a:gd name="T42" fmla="*/ 771 w 843"/>
                  <a:gd name="T43" fmla="*/ 70 h 74"/>
                  <a:gd name="T44" fmla="*/ 739 w 843"/>
                  <a:gd name="T45" fmla="*/ 71 h 74"/>
                  <a:gd name="T46" fmla="*/ 709 w 843"/>
                  <a:gd name="T47" fmla="*/ 71 h 74"/>
                  <a:gd name="T48" fmla="*/ 655 w 843"/>
                  <a:gd name="T49" fmla="*/ 71 h 74"/>
                  <a:gd name="T50" fmla="*/ 577 w 843"/>
                  <a:gd name="T51" fmla="*/ 70 h 74"/>
                  <a:gd name="T52" fmla="*/ 500 w 843"/>
                  <a:gd name="T53" fmla="*/ 70 h 74"/>
                  <a:gd name="T54" fmla="*/ 422 w 843"/>
                  <a:gd name="T55" fmla="*/ 70 h 74"/>
                  <a:gd name="T56" fmla="*/ 343 w 843"/>
                  <a:gd name="T57" fmla="*/ 69 h 74"/>
                  <a:gd name="T58" fmla="*/ 265 w 843"/>
                  <a:gd name="T59" fmla="*/ 66 h 74"/>
                  <a:gd name="T60" fmla="*/ 188 w 843"/>
                  <a:gd name="T61" fmla="*/ 63 h 74"/>
                  <a:gd name="T62" fmla="*/ 110 w 843"/>
                  <a:gd name="T63" fmla="*/ 57 h 74"/>
                  <a:gd name="T64" fmla="*/ 61 w 843"/>
                  <a:gd name="T65" fmla="*/ 49 h 74"/>
                  <a:gd name="T66" fmla="*/ 39 w 843"/>
                  <a:gd name="T67" fmla="*/ 42 h 74"/>
                  <a:gd name="T68" fmla="*/ 20 w 843"/>
                  <a:gd name="T69" fmla="*/ 30 h 74"/>
                  <a:gd name="T70" fmla="*/ 5 w 843"/>
                  <a:gd name="T71" fmla="*/ 12 h 74"/>
                  <a:gd name="T72" fmla="*/ 6 w 843"/>
                  <a:gd name="T73" fmla="*/ 0 h 74"/>
                  <a:gd name="T74" fmla="*/ 20 w 843"/>
                  <a:gd name="T7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3" h="74">
                    <a:moveTo>
                      <a:pt x="24" y="8"/>
                    </a:moveTo>
                    <a:lnTo>
                      <a:pt x="49" y="16"/>
                    </a:lnTo>
                    <a:lnTo>
                      <a:pt x="73" y="23"/>
                    </a:lnTo>
                    <a:lnTo>
                      <a:pt x="98" y="31"/>
                    </a:lnTo>
                    <a:lnTo>
                      <a:pt x="122" y="37"/>
                    </a:lnTo>
                    <a:lnTo>
                      <a:pt x="147" y="42"/>
                    </a:lnTo>
                    <a:lnTo>
                      <a:pt x="172" y="47"/>
                    </a:lnTo>
                    <a:lnTo>
                      <a:pt x="197" y="50"/>
                    </a:lnTo>
                    <a:lnTo>
                      <a:pt x="221" y="54"/>
                    </a:lnTo>
                    <a:lnTo>
                      <a:pt x="247" y="57"/>
                    </a:lnTo>
                    <a:lnTo>
                      <a:pt x="271" y="58"/>
                    </a:lnTo>
                    <a:lnTo>
                      <a:pt x="297" y="59"/>
                    </a:lnTo>
                    <a:lnTo>
                      <a:pt x="321" y="60"/>
                    </a:lnTo>
                    <a:lnTo>
                      <a:pt x="347" y="61"/>
                    </a:lnTo>
                    <a:lnTo>
                      <a:pt x="373" y="61"/>
                    </a:lnTo>
                    <a:lnTo>
                      <a:pt x="397" y="61"/>
                    </a:lnTo>
                    <a:lnTo>
                      <a:pt x="423" y="61"/>
                    </a:lnTo>
                    <a:lnTo>
                      <a:pt x="448" y="60"/>
                    </a:lnTo>
                    <a:lnTo>
                      <a:pt x="473" y="60"/>
                    </a:lnTo>
                    <a:lnTo>
                      <a:pt x="498" y="59"/>
                    </a:lnTo>
                    <a:lnTo>
                      <a:pt x="524" y="58"/>
                    </a:lnTo>
                    <a:lnTo>
                      <a:pt x="550" y="58"/>
                    </a:lnTo>
                    <a:lnTo>
                      <a:pt x="575" y="57"/>
                    </a:lnTo>
                    <a:lnTo>
                      <a:pt x="600" y="55"/>
                    </a:lnTo>
                    <a:lnTo>
                      <a:pt x="626" y="55"/>
                    </a:lnTo>
                    <a:lnTo>
                      <a:pt x="651" y="54"/>
                    </a:lnTo>
                    <a:lnTo>
                      <a:pt x="677" y="54"/>
                    </a:lnTo>
                    <a:lnTo>
                      <a:pt x="703" y="54"/>
                    </a:lnTo>
                    <a:lnTo>
                      <a:pt x="727" y="54"/>
                    </a:lnTo>
                    <a:lnTo>
                      <a:pt x="753" y="55"/>
                    </a:lnTo>
                    <a:lnTo>
                      <a:pt x="778" y="57"/>
                    </a:lnTo>
                    <a:lnTo>
                      <a:pt x="803" y="58"/>
                    </a:lnTo>
                    <a:lnTo>
                      <a:pt x="828" y="60"/>
                    </a:lnTo>
                    <a:lnTo>
                      <a:pt x="832" y="63"/>
                    </a:lnTo>
                    <a:lnTo>
                      <a:pt x="837" y="64"/>
                    </a:lnTo>
                    <a:lnTo>
                      <a:pt x="841" y="66"/>
                    </a:lnTo>
                    <a:lnTo>
                      <a:pt x="843" y="69"/>
                    </a:lnTo>
                    <a:lnTo>
                      <a:pt x="837" y="71"/>
                    </a:lnTo>
                    <a:lnTo>
                      <a:pt x="830" y="72"/>
                    </a:lnTo>
                    <a:lnTo>
                      <a:pt x="822" y="74"/>
                    </a:lnTo>
                    <a:lnTo>
                      <a:pt x="815" y="74"/>
                    </a:lnTo>
                    <a:lnTo>
                      <a:pt x="800" y="71"/>
                    </a:lnTo>
                    <a:lnTo>
                      <a:pt x="786" y="70"/>
                    </a:lnTo>
                    <a:lnTo>
                      <a:pt x="771" y="70"/>
                    </a:lnTo>
                    <a:lnTo>
                      <a:pt x="755" y="70"/>
                    </a:lnTo>
                    <a:lnTo>
                      <a:pt x="739" y="71"/>
                    </a:lnTo>
                    <a:lnTo>
                      <a:pt x="725" y="71"/>
                    </a:lnTo>
                    <a:lnTo>
                      <a:pt x="709" y="71"/>
                    </a:lnTo>
                    <a:lnTo>
                      <a:pt x="694" y="71"/>
                    </a:lnTo>
                    <a:lnTo>
                      <a:pt x="655" y="71"/>
                    </a:lnTo>
                    <a:lnTo>
                      <a:pt x="616" y="70"/>
                    </a:lnTo>
                    <a:lnTo>
                      <a:pt x="577" y="70"/>
                    </a:lnTo>
                    <a:lnTo>
                      <a:pt x="539" y="70"/>
                    </a:lnTo>
                    <a:lnTo>
                      <a:pt x="500" y="70"/>
                    </a:lnTo>
                    <a:lnTo>
                      <a:pt x="461" y="70"/>
                    </a:lnTo>
                    <a:lnTo>
                      <a:pt x="422" y="70"/>
                    </a:lnTo>
                    <a:lnTo>
                      <a:pt x="382" y="70"/>
                    </a:lnTo>
                    <a:lnTo>
                      <a:pt x="343" y="69"/>
                    </a:lnTo>
                    <a:lnTo>
                      <a:pt x="304" y="68"/>
                    </a:lnTo>
                    <a:lnTo>
                      <a:pt x="265" y="66"/>
                    </a:lnTo>
                    <a:lnTo>
                      <a:pt x="227" y="65"/>
                    </a:lnTo>
                    <a:lnTo>
                      <a:pt x="188" y="63"/>
                    </a:lnTo>
                    <a:lnTo>
                      <a:pt x="149" y="60"/>
                    </a:lnTo>
                    <a:lnTo>
                      <a:pt x="110" y="57"/>
                    </a:lnTo>
                    <a:lnTo>
                      <a:pt x="71" y="52"/>
                    </a:lnTo>
                    <a:lnTo>
                      <a:pt x="61" y="49"/>
                    </a:lnTo>
                    <a:lnTo>
                      <a:pt x="50" y="45"/>
                    </a:lnTo>
                    <a:lnTo>
                      <a:pt x="39" y="42"/>
                    </a:lnTo>
                    <a:lnTo>
                      <a:pt x="29" y="36"/>
                    </a:lnTo>
                    <a:lnTo>
                      <a:pt x="20" y="30"/>
                    </a:lnTo>
                    <a:lnTo>
                      <a:pt x="11" y="21"/>
                    </a:lnTo>
                    <a:lnTo>
                      <a:pt x="5" y="1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5" name="Freeform 691"/>
              <p:cNvSpPr>
                <a:spLocks/>
              </p:cNvSpPr>
              <p:nvPr/>
            </p:nvSpPr>
            <p:spPr bwMode="auto">
              <a:xfrm>
                <a:off x="2247" y="1730"/>
                <a:ext cx="112" cy="18"/>
              </a:xfrm>
              <a:custGeom>
                <a:avLst/>
                <a:gdLst>
                  <a:gd name="T0" fmla="*/ 336 w 336"/>
                  <a:gd name="T1" fmla="*/ 3 h 54"/>
                  <a:gd name="T2" fmla="*/ 331 w 336"/>
                  <a:gd name="T3" fmla="*/ 6 h 54"/>
                  <a:gd name="T4" fmla="*/ 326 w 336"/>
                  <a:gd name="T5" fmla="*/ 10 h 54"/>
                  <a:gd name="T6" fmla="*/ 322 w 336"/>
                  <a:gd name="T7" fmla="*/ 14 h 54"/>
                  <a:gd name="T8" fmla="*/ 315 w 336"/>
                  <a:gd name="T9" fmla="*/ 16 h 54"/>
                  <a:gd name="T10" fmla="*/ 309 w 336"/>
                  <a:gd name="T11" fmla="*/ 19 h 54"/>
                  <a:gd name="T12" fmla="*/ 303 w 336"/>
                  <a:gd name="T13" fmla="*/ 21 h 54"/>
                  <a:gd name="T14" fmla="*/ 298 w 336"/>
                  <a:gd name="T15" fmla="*/ 24 h 54"/>
                  <a:gd name="T16" fmla="*/ 292 w 336"/>
                  <a:gd name="T17" fmla="*/ 26 h 54"/>
                  <a:gd name="T18" fmla="*/ 278 w 336"/>
                  <a:gd name="T19" fmla="*/ 28 h 54"/>
                  <a:gd name="T20" fmla="*/ 263 w 336"/>
                  <a:gd name="T21" fmla="*/ 31 h 54"/>
                  <a:gd name="T22" fmla="*/ 248 w 336"/>
                  <a:gd name="T23" fmla="*/ 33 h 54"/>
                  <a:gd name="T24" fmla="*/ 232 w 336"/>
                  <a:gd name="T25" fmla="*/ 37 h 54"/>
                  <a:gd name="T26" fmla="*/ 218 w 336"/>
                  <a:gd name="T27" fmla="*/ 38 h 54"/>
                  <a:gd name="T28" fmla="*/ 203 w 336"/>
                  <a:gd name="T29" fmla="*/ 41 h 54"/>
                  <a:gd name="T30" fmla="*/ 187 w 336"/>
                  <a:gd name="T31" fmla="*/ 43 h 54"/>
                  <a:gd name="T32" fmla="*/ 172 w 336"/>
                  <a:gd name="T33" fmla="*/ 46 h 54"/>
                  <a:gd name="T34" fmla="*/ 157 w 336"/>
                  <a:gd name="T35" fmla="*/ 47 h 54"/>
                  <a:gd name="T36" fmla="*/ 142 w 336"/>
                  <a:gd name="T37" fmla="*/ 48 h 54"/>
                  <a:gd name="T38" fmla="*/ 126 w 336"/>
                  <a:gd name="T39" fmla="*/ 51 h 54"/>
                  <a:gd name="T40" fmla="*/ 111 w 336"/>
                  <a:gd name="T41" fmla="*/ 52 h 54"/>
                  <a:gd name="T42" fmla="*/ 95 w 336"/>
                  <a:gd name="T43" fmla="*/ 53 h 54"/>
                  <a:gd name="T44" fmla="*/ 81 w 336"/>
                  <a:gd name="T45" fmla="*/ 53 h 54"/>
                  <a:gd name="T46" fmla="*/ 65 w 336"/>
                  <a:gd name="T47" fmla="*/ 54 h 54"/>
                  <a:gd name="T48" fmla="*/ 50 w 336"/>
                  <a:gd name="T49" fmla="*/ 54 h 54"/>
                  <a:gd name="T50" fmla="*/ 43 w 336"/>
                  <a:gd name="T51" fmla="*/ 54 h 54"/>
                  <a:gd name="T52" fmla="*/ 37 w 336"/>
                  <a:gd name="T53" fmla="*/ 54 h 54"/>
                  <a:gd name="T54" fmla="*/ 31 w 336"/>
                  <a:gd name="T55" fmla="*/ 54 h 54"/>
                  <a:gd name="T56" fmla="*/ 23 w 336"/>
                  <a:gd name="T57" fmla="*/ 54 h 54"/>
                  <a:gd name="T58" fmla="*/ 17 w 336"/>
                  <a:gd name="T59" fmla="*/ 53 h 54"/>
                  <a:gd name="T60" fmla="*/ 11 w 336"/>
                  <a:gd name="T61" fmla="*/ 52 h 54"/>
                  <a:gd name="T62" fmla="*/ 6 w 336"/>
                  <a:gd name="T63" fmla="*/ 51 h 54"/>
                  <a:gd name="T64" fmla="*/ 0 w 336"/>
                  <a:gd name="T65" fmla="*/ 48 h 54"/>
                  <a:gd name="T66" fmla="*/ 6 w 336"/>
                  <a:gd name="T67" fmla="*/ 46 h 54"/>
                  <a:gd name="T68" fmla="*/ 14 w 336"/>
                  <a:gd name="T69" fmla="*/ 46 h 54"/>
                  <a:gd name="T70" fmla="*/ 21 w 336"/>
                  <a:gd name="T71" fmla="*/ 44 h 54"/>
                  <a:gd name="T72" fmla="*/ 28 w 336"/>
                  <a:gd name="T73" fmla="*/ 43 h 54"/>
                  <a:gd name="T74" fmla="*/ 45 w 336"/>
                  <a:gd name="T75" fmla="*/ 42 h 54"/>
                  <a:gd name="T76" fmla="*/ 64 w 336"/>
                  <a:gd name="T77" fmla="*/ 41 h 54"/>
                  <a:gd name="T78" fmla="*/ 81 w 336"/>
                  <a:gd name="T79" fmla="*/ 40 h 54"/>
                  <a:gd name="T80" fmla="*/ 98 w 336"/>
                  <a:gd name="T81" fmla="*/ 38 h 54"/>
                  <a:gd name="T82" fmla="*/ 115 w 336"/>
                  <a:gd name="T83" fmla="*/ 37 h 54"/>
                  <a:gd name="T84" fmla="*/ 132 w 336"/>
                  <a:gd name="T85" fmla="*/ 36 h 54"/>
                  <a:gd name="T86" fmla="*/ 149 w 336"/>
                  <a:gd name="T87" fmla="*/ 35 h 54"/>
                  <a:gd name="T88" fmla="*/ 166 w 336"/>
                  <a:gd name="T89" fmla="*/ 32 h 54"/>
                  <a:gd name="T90" fmla="*/ 183 w 336"/>
                  <a:gd name="T91" fmla="*/ 31 h 54"/>
                  <a:gd name="T92" fmla="*/ 199 w 336"/>
                  <a:gd name="T93" fmla="*/ 28 h 54"/>
                  <a:gd name="T94" fmla="*/ 216 w 336"/>
                  <a:gd name="T95" fmla="*/ 26 h 54"/>
                  <a:gd name="T96" fmla="*/ 234 w 336"/>
                  <a:gd name="T97" fmla="*/ 24 h 54"/>
                  <a:gd name="T98" fmla="*/ 249 w 336"/>
                  <a:gd name="T99" fmla="*/ 20 h 54"/>
                  <a:gd name="T100" fmla="*/ 267 w 336"/>
                  <a:gd name="T101" fmla="*/ 17 h 54"/>
                  <a:gd name="T102" fmla="*/ 282 w 336"/>
                  <a:gd name="T103" fmla="*/ 14 h 54"/>
                  <a:gd name="T104" fmla="*/ 300 w 336"/>
                  <a:gd name="T105" fmla="*/ 10 h 54"/>
                  <a:gd name="T106" fmla="*/ 330 w 336"/>
                  <a:gd name="T107" fmla="*/ 0 h 54"/>
                  <a:gd name="T108" fmla="*/ 331 w 336"/>
                  <a:gd name="T109" fmla="*/ 0 h 54"/>
                  <a:gd name="T110" fmla="*/ 334 w 336"/>
                  <a:gd name="T111" fmla="*/ 0 h 54"/>
                  <a:gd name="T112" fmla="*/ 335 w 336"/>
                  <a:gd name="T113" fmla="*/ 2 h 54"/>
                  <a:gd name="T114" fmla="*/ 336 w 336"/>
                  <a:gd name="T115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6" h="54">
                    <a:moveTo>
                      <a:pt x="336" y="3"/>
                    </a:moveTo>
                    <a:lnTo>
                      <a:pt x="331" y="6"/>
                    </a:lnTo>
                    <a:lnTo>
                      <a:pt x="326" y="10"/>
                    </a:lnTo>
                    <a:lnTo>
                      <a:pt x="322" y="14"/>
                    </a:lnTo>
                    <a:lnTo>
                      <a:pt x="315" y="16"/>
                    </a:lnTo>
                    <a:lnTo>
                      <a:pt x="309" y="19"/>
                    </a:lnTo>
                    <a:lnTo>
                      <a:pt x="303" y="21"/>
                    </a:lnTo>
                    <a:lnTo>
                      <a:pt x="298" y="24"/>
                    </a:lnTo>
                    <a:lnTo>
                      <a:pt x="292" y="26"/>
                    </a:lnTo>
                    <a:lnTo>
                      <a:pt x="278" y="28"/>
                    </a:lnTo>
                    <a:lnTo>
                      <a:pt x="263" y="31"/>
                    </a:lnTo>
                    <a:lnTo>
                      <a:pt x="248" y="33"/>
                    </a:lnTo>
                    <a:lnTo>
                      <a:pt x="232" y="37"/>
                    </a:lnTo>
                    <a:lnTo>
                      <a:pt x="218" y="38"/>
                    </a:lnTo>
                    <a:lnTo>
                      <a:pt x="203" y="41"/>
                    </a:lnTo>
                    <a:lnTo>
                      <a:pt x="187" y="43"/>
                    </a:lnTo>
                    <a:lnTo>
                      <a:pt x="172" y="46"/>
                    </a:lnTo>
                    <a:lnTo>
                      <a:pt x="157" y="47"/>
                    </a:lnTo>
                    <a:lnTo>
                      <a:pt x="142" y="48"/>
                    </a:lnTo>
                    <a:lnTo>
                      <a:pt x="126" y="51"/>
                    </a:lnTo>
                    <a:lnTo>
                      <a:pt x="111" y="52"/>
                    </a:lnTo>
                    <a:lnTo>
                      <a:pt x="95" y="53"/>
                    </a:lnTo>
                    <a:lnTo>
                      <a:pt x="81" y="53"/>
                    </a:lnTo>
                    <a:lnTo>
                      <a:pt x="65" y="54"/>
                    </a:lnTo>
                    <a:lnTo>
                      <a:pt x="50" y="54"/>
                    </a:lnTo>
                    <a:lnTo>
                      <a:pt x="43" y="54"/>
                    </a:lnTo>
                    <a:lnTo>
                      <a:pt x="37" y="54"/>
                    </a:lnTo>
                    <a:lnTo>
                      <a:pt x="31" y="54"/>
                    </a:lnTo>
                    <a:lnTo>
                      <a:pt x="23" y="54"/>
                    </a:lnTo>
                    <a:lnTo>
                      <a:pt x="17" y="53"/>
                    </a:lnTo>
                    <a:lnTo>
                      <a:pt x="11" y="52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6" y="46"/>
                    </a:lnTo>
                    <a:lnTo>
                      <a:pt x="14" y="46"/>
                    </a:lnTo>
                    <a:lnTo>
                      <a:pt x="21" y="44"/>
                    </a:lnTo>
                    <a:lnTo>
                      <a:pt x="28" y="43"/>
                    </a:lnTo>
                    <a:lnTo>
                      <a:pt x="45" y="42"/>
                    </a:lnTo>
                    <a:lnTo>
                      <a:pt x="64" y="41"/>
                    </a:lnTo>
                    <a:lnTo>
                      <a:pt x="81" y="40"/>
                    </a:lnTo>
                    <a:lnTo>
                      <a:pt x="98" y="38"/>
                    </a:lnTo>
                    <a:lnTo>
                      <a:pt x="115" y="37"/>
                    </a:lnTo>
                    <a:lnTo>
                      <a:pt x="132" y="36"/>
                    </a:lnTo>
                    <a:lnTo>
                      <a:pt x="149" y="35"/>
                    </a:lnTo>
                    <a:lnTo>
                      <a:pt x="166" y="32"/>
                    </a:lnTo>
                    <a:lnTo>
                      <a:pt x="183" y="31"/>
                    </a:lnTo>
                    <a:lnTo>
                      <a:pt x="199" y="28"/>
                    </a:lnTo>
                    <a:lnTo>
                      <a:pt x="216" y="26"/>
                    </a:lnTo>
                    <a:lnTo>
                      <a:pt x="234" y="24"/>
                    </a:lnTo>
                    <a:lnTo>
                      <a:pt x="249" y="20"/>
                    </a:lnTo>
                    <a:lnTo>
                      <a:pt x="267" y="17"/>
                    </a:lnTo>
                    <a:lnTo>
                      <a:pt x="282" y="14"/>
                    </a:lnTo>
                    <a:lnTo>
                      <a:pt x="300" y="10"/>
                    </a:lnTo>
                    <a:lnTo>
                      <a:pt x="330" y="0"/>
                    </a:lnTo>
                    <a:lnTo>
                      <a:pt x="331" y="0"/>
                    </a:lnTo>
                    <a:lnTo>
                      <a:pt x="334" y="0"/>
                    </a:lnTo>
                    <a:lnTo>
                      <a:pt x="335" y="2"/>
                    </a:lnTo>
                    <a:lnTo>
                      <a:pt x="33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6" name="Freeform 692"/>
              <p:cNvSpPr>
                <a:spLocks/>
              </p:cNvSpPr>
              <p:nvPr/>
            </p:nvSpPr>
            <p:spPr bwMode="auto">
              <a:xfrm>
                <a:off x="2149" y="1365"/>
                <a:ext cx="10" cy="25"/>
              </a:xfrm>
              <a:custGeom>
                <a:avLst/>
                <a:gdLst>
                  <a:gd name="T0" fmla="*/ 4 w 29"/>
                  <a:gd name="T1" fmla="*/ 71 h 74"/>
                  <a:gd name="T2" fmla="*/ 0 w 29"/>
                  <a:gd name="T3" fmla="*/ 0 h 74"/>
                  <a:gd name="T4" fmla="*/ 29 w 29"/>
                  <a:gd name="T5" fmla="*/ 56 h 74"/>
                  <a:gd name="T6" fmla="*/ 26 w 29"/>
                  <a:gd name="T7" fmla="*/ 74 h 74"/>
                  <a:gd name="T8" fmla="*/ 4 w 29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4">
                    <a:moveTo>
                      <a:pt x="4" y="71"/>
                    </a:moveTo>
                    <a:lnTo>
                      <a:pt x="0" y="0"/>
                    </a:lnTo>
                    <a:lnTo>
                      <a:pt x="29" y="56"/>
                    </a:lnTo>
                    <a:lnTo>
                      <a:pt x="26" y="74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7" name="Freeform 693"/>
              <p:cNvSpPr>
                <a:spLocks/>
              </p:cNvSpPr>
              <p:nvPr/>
            </p:nvSpPr>
            <p:spPr bwMode="auto">
              <a:xfrm>
                <a:off x="2144" y="1388"/>
                <a:ext cx="14" cy="8"/>
              </a:xfrm>
              <a:custGeom>
                <a:avLst/>
                <a:gdLst>
                  <a:gd name="T0" fmla="*/ 43 w 43"/>
                  <a:gd name="T1" fmla="*/ 5 h 22"/>
                  <a:gd name="T2" fmla="*/ 41 w 43"/>
                  <a:gd name="T3" fmla="*/ 10 h 22"/>
                  <a:gd name="T4" fmla="*/ 38 w 43"/>
                  <a:gd name="T5" fmla="*/ 15 h 22"/>
                  <a:gd name="T6" fmla="*/ 34 w 43"/>
                  <a:gd name="T7" fmla="*/ 20 h 22"/>
                  <a:gd name="T8" fmla="*/ 28 w 43"/>
                  <a:gd name="T9" fmla="*/ 22 h 22"/>
                  <a:gd name="T10" fmla="*/ 26 w 43"/>
                  <a:gd name="T11" fmla="*/ 19 h 22"/>
                  <a:gd name="T12" fmla="*/ 23 w 43"/>
                  <a:gd name="T13" fmla="*/ 16 h 22"/>
                  <a:gd name="T14" fmla="*/ 20 w 43"/>
                  <a:gd name="T15" fmla="*/ 15 h 22"/>
                  <a:gd name="T16" fmla="*/ 16 w 43"/>
                  <a:gd name="T17" fmla="*/ 15 h 22"/>
                  <a:gd name="T18" fmla="*/ 14 w 43"/>
                  <a:gd name="T19" fmla="*/ 16 h 22"/>
                  <a:gd name="T20" fmla="*/ 11 w 43"/>
                  <a:gd name="T21" fmla="*/ 16 h 22"/>
                  <a:gd name="T22" fmla="*/ 9 w 43"/>
                  <a:gd name="T23" fmla="*/ 16 h 22"/>
                  <a:gd name="T24" fmla="*/ 6 w 43"/>
                  <a:gd name="T25" fmla="*/ 15 h 22"/>
                  <a:gd name="T26" fmla="*/ 3 w 43"/>
                  <a:gd name="T27" fmla="*/ 13 h 22"/>
                  <a:gd name="T28" fmla="*/ 1 w 43"/>
                  <a:gd name="T29" fmla="*/ 10 h 22"/>
                  <a:gd name="T30" fmla="*/ 0 w 43"/>
                  <a:gd name="T31" fmla="*/ 6 h 22"/>
                  <a:gd name="T32" fmla="*/ 1 w 43"/>
                  <a:gd name="T33" fmla="*/ 3 h 22"/>
                  <a:gd name="T34" fmla="*/ 9 w 43"/>
                  <a:gd name="T35" fmla="*/ 2 h 22"/>
                  <a:gd name="T36" fmla="*/ 17 w 43"/>
                  <a:gd name="T37" fmla="*/ 2 h 22"/>
                  <a:gd name="T38" fmla="*/ 26 w 43"/>
                  <a:gd name="T39" fmla="*/ 2 h 22"/>
                  <a:gd name="T40" fmla="*/ 33 w 43"/>
                  <a:gd name="T41" fmla="*/ 0 h 22"/>
                  <a:gd name="T42" fmla="*/ 37 w 43"/>
                  <a:gd name="T43" fmla="*/ 0 h 22"/>
                  <a:gd name="T44" fmla="*/ 39 w 43"/>
                  <a:gd name="T45" fmla="*/ 0 h 22"/>
                  <a:gd name="T46" fmla="*/ 42 w 43"/>
                  <a:gd name="T47" fmla="*/ 3 h 22"/>
                  <a:gd name="T48" fmla="*/ 43 w 43"/>
                  <a:gd name="T49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22">
                    <a:moveTo>
                      <a:pt x="43" y="5"/>
                    </a:moveTo>
                    <a:lnTo>
                      <a:pt x="41" y="10"/>
                    </a:lnTo>
                    <a:lnTo>
                      <a:pt x="38" y="15"/>
                    </a:lnTo>
                    <a:lnTo>
                      <a:pt x="34" y="20"/>
                    </a:lnTo>
                    <a:lnTo>
                      <a:pt x="28" y="22"/>
                    </a:lnTo>
                    <a:lnTo>
                      <a:pt x="26" y="19"/>
                    </a:lnTo>
                    <a:lnTo>
                      <a:pt x="23" y="16"/>
                    </a:lnTo>
                    <a:lnTo>
                      <a:pt x="20" y="15"/>
                    </a:lnTo>
                    <a:lnTo>
                      <a:pt x="16" y="15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9" y="2"/>
                    </a:lnTo>
                    <a:lnTo>
                      <a:pt x="17" y="2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8" name="Freeform 694"/>
              <p:cNvSpPr>
                <a:spLocks/>
              </p:cNvSpPr>
              <p:nvPr/>
            </p:nvSpPr>
            <p:spPr bwMode="auto">
              <a:xfrm>
                <a:off x="2132" y="1300"/>
                <a:ext cx="26" cy="5"/>
              </a:xfrm>
              <a:custGeom>
                <a:avLst/>
                <a:gdLst>
                  <a:gd name="T0" fmla="*/ 0 w 77"/>
                  <a:gd name="T1" fmla="*/ 7 h 16"/>
                  <a:gd name="T2" fmla="*/ 3 w 77"/>
                  <a:gd name="T3" fmla="*/ 9 h 16"/>
                  <a:gd name="T4" fmla="*/ 12 w 77"/>
                  <a:gd name="T5" fmla="*/ 10 h 16"/>
                  <a:gd name="T6" fmla="*/ 22 w 77"/>
                  <a:gd name="T7" fmla="*/ 12 h 16"/>
                  <a:gd name="T8" fmla="*/ 30 w 77"/>
                  <a:gd name="T9" fmla="*/ 15 h 16"/>
                  <a:gd name="T10" fmla="*/ 35 w 77"/>
                  <a:gd name="T11" fmla="*/ 16 h 16"/>
                  <a:gd name="T12" fmla="*/ 37 w 77"/>
                  <a:gd name="T13" fmla="*/ 15 h 16"/>
                  <a:gd name="T14" fmla="*/ 37 w 77"/>
                  <a:gd name="T15" fmla="*/ 12 h 16"/>
                  <a:gd name="T16" fmla="*/ 37 w 77"/>
                  <a:gd name="T17" fmla="*/ 11 h 16"/>
                  <a:gd name="T18" fmla="*/ 40 w 77"/>
                  <a:gd name="T19" fmla="*/ 11 h 16"/>
                  <a:gd name="T20" fmla="*/ 47 w 77"/>
                  <a:gd name="T21" fmla="*/ 9 h 16"/>
                  <a:gd name="T22" fmla="*/ 55 w 77"/>
                  <a:gd name="T23" fmla="*/ 7 h 16"/>
                  <a:gd name="T24" fmla="*/ 62 w 77"/>
                  <a:gd name="T25" fmla="*/ 7 h 16"/>
                  <a:gd name="T26" fmla="*/ 69 w 77"/>
                  <a:gd name="T27" fmla="*/ 6 h 16"/>
                  <a:gd name="T28" fmla="*/ 75 w 77"/>
                  <a:gd name="T29" fmla="*/ 2 h 16"/>
                  <a:gd name="T30" fmla="*/ 77 w 77"/>
                  <a:gd name="T31" fmla="*/ 0 h 16"/>
                  <a:gd name="T32" fmla="*/ 67 w 77"/>
                  <a:gd name="T33" fmla="*/ 0 h 16"/>
                  <a:gd name="T34" fmla="*/ 58 w 77"/>
                  <a:gd name="T35" fmla="*/ 1 h 16"/>
                  <a:gd name="T36" fmla="*/ 50 w 77"/>
                  <a:gd name="T37" fmla="*/ 1 h 16"/>
                  <a:gd name="T38" fmla="*/ 40 w 77"/>
                  <a:gd name="T39" fmla="*/ 1 h 16"/>
                  <a:gd name="T40" fmla="*/ 33 w 77"/>
                  <a:gd name="T41" fmla="*/ 1 h 16"/>
                  <a:gd name="T42" fmla="*/ 25 w 77"/>
                  <a:gd name="T43" fmla="*/ 1 h 16"/>
                  <a:gd name="T44" fmla="*/ 19 w 77"/>
                  <a:gd name="T45" fmla="*/ 0 h 16"/>
                  <a:gd name="T46" fmla="*/ 15 w 77"/>
                  <a:gd name="T47" fmla="*/ 0 h 16"/>
                  <a:gd name="T48" fmla="*/ 14 w 77"/>
                  <a:gd name="T49" fmla="*/ 0 h 16"/>
                  <a:gd name="T50" fmla="*/ 0 w 77"/>
                  <a:gd name="T5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16">
                    <a:moveTo>
                      <a:pt x="0" y="7"/>
                    </a:moveTo>
                    <a:lnTo>
                      <a:pt x="3" y="9"/>
                    </a:lnTo>
                    <a:lnTo>
                      <a:pt x="12" y="10"/>
                    </a:lnTo>
                    <a:lnTo>
                      <a:pt x="22" y="12"/>
                    </a:lnTo>
                    <a:lnTo>
                      <a:pt x="30" y="15"/>
                    </a:lnTo>
                    <a:lnTo>
                      <a:pt x="35" y="16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7" y="9"/>
                    </a:lnTo>
                    <a:lnTo>
                      <a:pt x="55" y="7"/>
                    </a:lnTo>
                    <a:lnTo>
                      <a:pt x="62" y="7"/>
                    </a:lnTo>
                    <a:lnTo>
                      <a:pt x="69" y="6"/>
                    </a:lnTo>
                    <a:lnTo>
                      <a:pt x="75" y="2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58" y="1"/>
                    </a:lnTo>
                    <a:lnTo>
                      <a:pt x="50" y="1"/>
                    </a:lnTo>
                    <a:lnTo>
                      <a:pt x="40" y="1"/>
                    </a:lnTo>
                    <a:lnTo>
                      <a:pt x="33" y="1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9" name="Freeform 695"/>
              <p:cNvSpPr>
                <a:spLocks/>
              </p:cNvSpPr>
              <p:nvPr/>
            </p:nvSpPr>
            <p:spPr bwMode="auto">
              <a:xfrm>
                <a:off x="2138" y="1295"/>
                <a:ext cx="9" cy="2"/>
              </a:xfrm>
              <a:custGeom>
                <a:avLst/>
                <a:gdLst>
                  <a:gd name="T0" fmla="*/ 7 w 29"/>
                  <a:gd name="T1" fmla="*/ 5 h 6"/>
                  <a:gd name="T2" fmla="*/ 29 w 29"/>
                  <a:gd name="T3" fmla="*/ 5 h 6"/>
                  <a:gd name="T4" fmla="*/ 11 w 29"/>
                  <a:gd name="T5" fmla="*/ 0 h 6"/>
                  <a:gd name="T6" fmla="*/ 0 w 29"/>
                  <a:gd name="T7" fmla="*/ 6 h 6"/>
                  <a:gd name="T8" fmla="*/ 7 w 2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">
                    <a:moveTo>
                      <a:pt x="7" y="5"/>
                    </a:moveTo>
                    <a:lnTo>
                      <a:pt x="29" y="5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0" name="Freeform 696"/>
              <p:cNvSpPr>
                <a:spLocks/>
              </p:cNvSpPr>
              <p:nvPr/>
            </p:nvSpPr>
            <p:spPr bwMode="auto">
              <a:xfrm>
                <a:off x="2206" y="1411"/>
                <a:ext cx="24" cy="17"/>
              </a:xfrm>
              <a:custGeom>
                <a:avLst/>
                <a:gdLst>
                  <a:gd name="T0" fmla="*/ 0 w 74"/>
                  <a:gd name="T1" fmla="*/ 20 h 52"/>
                  <a:gd name="T2" fmla="*/ 2 w 74"/>
                  <a:gd name="T3" fmla="*/ 20 h 52"/>
                  <a:gd name="T4" fmla="*/ 10 w 74"/>
                  <a:gd name="T5" fmla="*/ 19 h 52"/>
                  <a:gd name="T6" fmla="*/ 17 w 74"/>
                  <a:gd name="T7" fmla="*/ 20 h 52"/>
                  <a:gd name="T8" fmla="*/ 22 w 74"/>
                  <a:gd name="T9" fmla="*/ 23 h 52"/>
                  <a:gd name="T10" fmla="*/ 29 w 74"/>
                  <a:gd name="T11" fmla="*/ 30 h 52"/>
                  <a:gd name="T12" fmla="*/ 41 w 74"/>
                  <a:gd name="T13" fmla="*/ 40 h 52"/>
                  <a:gd name="T14" fmla="*/ 52 w 74"/>
                  <a:gd name="T15" fmla="*/ 49 h 52"/>
                  <a:gd name="T16" fmla="*/ 57 w 74"/>
                  <a:gd name="T17" fmla="*/ 52 h 52"/>
                  <a:gd name="T18" fmla="*/ 58 w 74"/>
                  <a:gd name="T19" fmla="*/ 51 h 52"/>
                  <a:gd name="T20" fmla="*/ 61 w 74"/>
                  <a:gd name="T21" fmla="*/ 47 h 52"/>
                  <a:gd name="T22" fmla="*/ 65 w 74"/>
                  <a:gd name="T23" fmla="*/ 42 h 52"/>
                  <a:gd name="T24" fmla="*/ 67 w 74"/>
                  <a:gd name="T25" fmla="*/ 35 h 52"/>
                  <a:gd name="T26" fmla="*/ 69 w 74"/>
                  <a:gd name="T27" fmla="*/ 25 h 52"/>
                  <a:gd name="T28" fmla="*/ 72 w 74"/>
                  <a:gd name="T29" fmla="*/ 13 h 52"/>
                  <a:gd name="T30" fmla="*/ 73 w 74"/>
                  <a:gd name="T31" fmla="*/ 3 h 52"/>
                  <a:gd name="T32" fmla="*/ 74 w 74"/>
                  <a:gd name="T33" fmla="*/ 0 h 52"/>
                  <a:gd name="T34" fmla="*/ 73 w 74"/>
                  <a:gd name="T35" fmla="*/ 0 h 52"/>
                  <a:gd name="T36" fmla="*/ 68 w 74"/>
                  <a:gd name="T37" fmla="*/ 0 h 52"/>
                  <a:gd name="T38" fmla="*/ 61 w 74"/>
                  <a:gd name="T39" fmla="*/ 1 h 52"/>
                  <a:gd name="T40" fmla="*/ 52 w 74"/>
                  <a:gd name="T41" fmla="*/ 2 h 52"/>
                  <a:gd name="T42" fmla="*/ 44 w 74"/>
                  <a:gd name="T43" fmla="*/ 3 h 52"/>
                  <a:gd name="T44" fmla="*/ 35 w 74"/>
                  <a:gd name="T45" fmla="*/ 3 h 52"/>
                  <a:gd name="T46" fmla="*/ 28 w 74"/>
                  <a:gd name="T47" fmla="*/ 5 h 52"/>
                  <a:gd name="T48" fmla="*/ 23 w 74"/>
                  <a:gd name="T49" fmla="*/ 6 h 52"/>
                  <a:gd name="T50" fmla="*/ 16 w 74"/>
                  <a:gd name="T51" fmla="*/ 8 h 52"/>
                  <a:gd name="T52" fmla="*/ 8 w 74"/>
                  <a:gd name="T53" fmla="*/ 12 h 52"/>
                  <a:gd name="T54" fmla="*/ 2 w 74"/>
                  <a:gd name="T55" fmla="*/ 16 h 52"/>
                  <a:gd name="T56" fmla="*/ 0 w 74"/>
                  <a:gd name="T57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" h="52">
                    <a:moveTo>
                      <a:pt x="0" y="20"/>
                    </a:moveTo>
                    <a:lnTo>
                      <a:pt x="2" y="20"/>
                    </a:lnTo>
                    <a:lnTo>
                      <a:pt x="10" y="19"/>
                    </a:lnTo>
                    <a:lnTo>
                      <a:pt x="17" y="20"/>
                    </a:lnTo>
                    <a:lnTo>
                      <a:pt x="22" y="23"/>
                    </a:lnTo>
                    <a:lnTo>
                      <a:pt x="29" y="30"/>
                    </a:lnTo>
                    <a:lnTo>
                      <a:pt x="41" y="40"/>
                    </a:lnTo>
                    <a:lnTo>
                      <a:pt x="52" y="49"/>
                    </a:lnTo>
                    <a:lnTo>
                      <a:pt x="57" y="52"/>
                    </a:lnTo>
                    <a:lnTo>
                      <a:pt x="58" y="51"/>
                    </a:lnTo>
                    <a:lnTo>
                      <a:pt x="61" y="47"/>
                    </a:lnTo>
                    <a:lnTo>
                      <a:pt x="65" y="42"/>
                    </a:lnTo>
                    <a:lnTo>
                      <a:pt x="67" y="35"/>
                    </a:lnTo>
                    <a:lnTo>
                      <a:pt x="69" y="25"/>
                    </a:lnTo>
                    <a:lnTo>
                      <a:pt x="72" y="13"/>
                    </a:lnTo>
                    <a:lnTo>
                      <a:pt x="73" y="3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1" y="1"/>
                    </a:lnTo>
                    <a:lnTo>
                      <a:pt x="52" y="2"/>
                    </a:lnTo>
                    <a:lnTo>
                      <a:pt x="44" y="3"/>
                    </a:lnTo>
                    <a:lnTo>
                      <a:pt x="35" y="3"/>
                    </a:lnTo>
                    <a:lnTo>
                      <a:pt x="28" y="5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8" y="12"/>
                    </a:lnTo>
                    <a:lnTo>
                      <a:pt x="2" y="1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1" name="Freeform 697"/>
              <p:cNvSpPr>
                <a:spLocks/>
              </p:cNvSpPr>
              <p:nvPr/>
            </p:nvSpPr>
            <p:spPr bwMode="auto">
              <a:xfrm>
                <a:off x="2212" y="1358"/>
                <a:ext cx="121" cy="180"/>
              </a:xfrm>
              <a:custGeom>
                <a:avLst/>
                <a:gdLst>
                  <a:gd name="T0" fmla="*/ 206 w 364"/>
                  <a:gd name="T1" fmla="*/ 7 h 541"/>
                  <a:gd name="T2" fmla="*/ 237 w 364"/>
                  <a:gd name="T3" fmla="*/ 16 h 541"/>
                  <a:gd name="T4" fmla="*/ 245 w 364"/>
                  <a:gd name="T5" fmla="*/ 42 h 541"/>
                  <a:gd name="T6" fmla="*/ 190 w 364"/>
                  <a:gd name="T7" fmla="*/ 89 h 541"/>
                  <a:gd name="T8" fmla="*/ 118 w 364"/>
                  <a:gd name="T9" fmla="*/ 133 h 541"/>
                  <a:gd name="T10" fmla="*/ 87 w 364"/>
                  <a:gd name="T11" fmla="*/ 155 h 541"/>
                  <a:gd name="T12" fmla="*/ 70 w 364"/>
                  <a:gd name="T13" fmla="*/ 183 h 541"/>
                  <a:gd name="T14" fmla="*/ 38 w 364"/>
                  <a:gd name="T15" fmla="*/ 239 h 541"/>
                  <a:gd name="T16" fmla="*/ 19 w 364"/>
                  <a:gd name="T17" fmla="*/ 233 h 541"/>
                  <a:gd name="T18" fmla="*/ 3 w 364"/>
                  <a:gd name="T19" fmla="*/ 227 h 541"/>
                  <a:gd name="T20" fmla="*/ 4 w 364"/>
                  <a:gd name="T21" fmla="*/ 270 h 541"/>
                  <a:gd name="T22" fmla="*/ 25 w 364"/>
                  <a:gd name="T23" fmla="*/ 320 h 541"/>
                  <a:gd name="T24" fmla="*/ 41 w 364"/>
                  <a:gd name="T25" fmla="*/ 422 h 541"/>
                  <a:gd name="T26" fmla="*/ 66 w 364"/>
                  <a:gd name="T27" fmla="*/ 524 h 541"/>
                  <a:gd name="T28" fmla="*/ 80 w 364"/>
                  <a:gd name="T29" fmla="*/ 533 h 541"/>
                  <a:gd name="T30" fmla="*/ 119 w 364"/>
                  <a:gd name="T31" fmla="*/ 541 h 541"/>
                  <a:gd name="T32" fmla="*/ 181 w 364"/>
                  <a:gd name="T33" fmla="*/ 517 h 541"/>
                  <a:gd name="T34" fmla="*/ 246 w 364"/>
                  <a:gd name="T35" fmla="*/ 440 h 541"/>
                  <a:gd name="T36" fmla="*/ 290 w 364"/>
                  <a:gd name="T37" fmla="*/ 360 h 541"/>
                  <a:gd name="T38" fmla="*/ 301 w 364"/>
                  <a:gd name="T39" fmla="*/ 323 h 541"/>
                  <a:gd name="T40" fmla="*/ 286 w 364"/>
                  <a:gd name="T41" fmla="*/ 305 h 541"/>
                  <a:gd name="T42" fmla="*/ 251 w 364"/>
                  <a:gd name="T43" fmla="*/ 324 h 541"/>
                  <a:gd name="T44" fmla="*/ 204 w 364"/>
                  <a:gd name="T45" fmla="*/ 371 h 541"/>
                  <a:gd name="T46" fmla="*/ 168 w 364"/>
                  <a:gd name="T47" fmla="*/ 408 h 541"/>
                  <a:gd name="T48" fmla="*/ 158 w 364"/>
                  <a:gd name="T49" fmla="*/ 408 h 541"/>
                  <a:gd name="T50" fmla="*/ 180 w 364"/>
                  <a:gd name="T51" fmla="*/ 370 h 541"/>
                  <a:gd name="T52" fmla="*/ 218 w 364"/>
                  <a:gd name="T53" fmla="*/ 319 h 541"/>
                  <a:gd name="T54" fmla="*/ 251 w 364"/>
                  <a:gd name="T55" fmla="*/ 270 h 541"/>
                  <a:gd name="T56" fmla="*/ 263 w 364"/>
                  <a:gd name="T57" fmla="*/ 231 h 541"/>
                  <a:gd name="T58" fmla="*/ 235 w 364"/>
                  <a:gd name="T59" fmla="*/ 227 h 541"/>
                  <a:gd name="T60" fmla="*/ 193 w 364"/>
                  <a:gd name="T61" fmla="*/ 233 h 541"/>
                  <a:gd name="T62" fmla="*/ 185 w 364"/>
                  <a:gd name="T63" fmla="*/ 222 h 541"/>
                  <a:gd name="T64" fmla="*/ 208 w 364"/>
                  <a:gd name="T65" fmla="*/ 205 h 541"/>
                  <a:gd name="T66" fmla="*/ 245 w 364"/>
                  <a:gd name="T67" fmla="*/ 184 h 541"/>
                  <a:gd name="T68" fmla="*/ 273 w 364"/>
                  <a:gd name="T69" fmla="*/ 168 h 541"/>
                  <a:gd name="T70" fmla="*/ 276 w 364"/>
                  <a:gd name="T71" fmla="*/ 129 h 541"/>
                  <a:gd name="T72" fmla="*/ 272 w 364"/>
                  <a:gd name="T73" fmla="*/ 94 h 541"/>
                  <a:gd name="T74" fmla="*/ 278 w 364"/>
                  <a:gd name="T75" fmla="*/ 74 h 541"/>
                  <a:gd name="T76" fmla="*/ 297 w 364"/>
                  <a:gd name="T77" fmla="*/ 55 h 541"/>
                  <a:gd name="T78" fmla="*/ 334 w 364"/>
                  <a:gd name="T79" fmla="*/ 50 h 541"/>
                  <a:gd name="T80" fmla="*/ 362 w 364"/>
                  <a:gd name="T81" fmla="*/ 42 h 541"/>
                  <a:gd name="T82" fmla="*/ 352 w 364"/>
                  <a:gd name="T83" fmla="*/ 25 h 541"/>
                  <a:gd name="T84" fmla="*/ 302 w 364"/>
                  <a:gd name="T85" fmla="*/ 7 h 541"/>
                  <a:gd name="T86" fmla="*/ 237 w 364"/>
                  <a:gd name="T87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4" h="541">
                    <a:moveTo>
                      <a:pt x="195" y="6"/>
                    </a:moveTo>
                    <a:lnTo>
                      <a:pt x="197" y="6"/>
                    </a:lnTo>
                    <a:lnTo>
                      <a:pt x="206" y="7"/>
                    </a:lnTo>
                    <a:lnTo>
                      <a:pt x="215" y="8"/>
                    </a:lnTo>
                    <a:lnTo>
                      <a:pt x="228" y="11"/>
                    </a:lnTo>
                    <a:lnTo>
                      <a:pt x="237" y="16"/>
                    </a:lnTo>
                    <a:lnTo>
                      <a:pt x="245" y="22"/>
                    </a:lnTo>
                    <a:lnTo>
                      <a:pt x="248" y="31"/>
                    </a:lnTo>
                    <a:lnTo>
                      <a:pt x="245" y="42"/>
                    </a:lnTo>
                    <a:lnTo>
                      <a:pt x="232" y="56"/>
                    </a:lnTo>
                    <a:lnTo>
                      <a:pt x="213" y="72"/>
                    </a:lnTo>
                    <a:lnTo>
                      <a:pt x="190" y="89"/>
                    </a:lnTo>
                    <a:lnTo>
                      <a:pt x="164" y="105"/>
                    </a:lnTo>
                    <a:lnTo>
                      <a:pt x="138" y="120"/>
                    </a:lnTo>
                    <a:lnTo>
                      <a:pt x="118" y="133"/>
                    </a:lnTo>
                    <a:lnTo>
                      <a:pt x="101" y="142"/>
                    </a:lnTo>
                    <a:lnTo>
                      <a:pt x="93" y="146"/>
                    </a:lnTo>
                    <a:lnTo>
                      <a:pt x="87" y="155"/>
                    </a:lnTo>
                    <a:lnTo>
                      <a:pt x="79" y="167"/>
                    </a:lnTo>
                    <a:lnTo>
                      <a:pt x="72" y="178"/>
                    </a:lnTo>
                    <a:lnTo>
                      <a:pt x="70" y="183"/>
                    </a:lnTo>
                    <a:lnTo>
                      <a:pt x="48" y="241"/>
                    </a:lnTo>
                    <a:lnTo>
                      <a:pt x="44" y="241"/>
                    </a:lnTo>
                    <a:lnTo>
                      <a:pt x="38" y="239"/>
                    </a:lnTo>
                    <a:lnTo>
                      <a:pt x="30" y="239"/>
                    </a:lnTo>
                    <a:lnTo>
                      <a:pt x="24" y="238"/>
                    </a:lnTo>
                    <a:lnTo>
                      <a:pt x="19" y="233"/>
                    </a:lnTo>
                    <a:lnTo>
                      <a:pt x="14" y="227"/>
                    </a:lnTo>
                    <a:lnTo>
                      <a:pt x="8" y="222"/>
                    </a:lnTo>
                    <a:lnTo>
                      <a:pt x="3" y="227"/>
                    </a:lnTo>
                    <a:lnTo>
                      <a:pt x="0" y="241"/>
                    </a:lnTo>
                    <a:lnTo>
                      <a:pt x="2" y="255"/>
                    </a:lnTo>
                    <a:lnTo>
                      <a:pt x="4" y="270"/>
                    </a:lnTo>
                    <a:lnTo>
                      <a:pt x="8" y="279"/>
                    </a:lnTo>
                    <a:lnTo>
                      <a:pt x="15" y="292"/>
                    </a:lnTo>
                    <a:lnTo>
                      <a:pt x="25" y="320"/>
                    </a:lnTo>
                    <a:lnTo>
                      <a:pt x="35" y="353"/>
                    </a:lnTo>
                    <a:lnTo>
                      <a:pt x="37" y="384"/>
                    </a:lnTo>
                    <a:lnTo>
                      <a:pt x="41" y="422"/>
                    </a:lnTo>
                    <a:lnTo>
                      <a:pt x="50" y="468"/>
                    </a:lnTo>
                    <a:lnTo>
                      <a:pt x="61" y="507"/>
                    </a:lnTo>
                    <a:lnTo>
                      <a:pt x="66" y="524"/>
                    </a:lnTo>
                    <a:lnTo>
                      <a:pt x="68" y="526"/>
                    </a:lnTo>
                    <a:lnTo>
                      <a:pt x="72" y="529"/>
                    </a:lnTo>
                    <a:lnTo>
                      <a:pt x="80" y="533"/>
                    </a:lnTo>
                    <a:lnTo>
                      <a:pt x="90" y="538"/>
                    </a:lnTo>
                    <a:lnTo>
                      <a:pt x="103" y="540"/>
                    </a:lnTo>
                    <a:lnTo>
                      <a:pt x="119" y="541"/>
                    </a:lnTo>
                    <a:lnTo>
                      <a:pt x="137" y="539"/>
                    </a:lnTo>
                    <a:lnTo>
                      <a:pt x="158" y="532"/>
                    </a:lnTo>
                    <a:lnTo>
                      <a:pt x="181" y="517"/>
                    </a:lnTo>
                    <a:lnTo>
                      <a:pt x="203" y="496"/>
                    </a:lnTo>
                    <a:lnTo>
                      <a:pt x="225" y="469"/>
                    </a:lnTo>
                    <a:lnTo>
                      <a:pt x="246" y="440"/>
                    </a:lnTo>
                    <a:lnTo>
                      <a:pt x="263" y="411"/>
                    </a:lnTo>
                    <a:lnTo>
                      <a:pt x="279" y="382"/>
                    </a:lnTo>
                    <a:lnTo>
                      <a:pt x="290" y="360"/>
                    </a:lnTo>
                    <a:lnTo>
                      <a:pt x="297" y="345"/>
                    </a:lnTo>
                    <a:lnTo>
                      <a:pt x="301" y="334"/>
                    </a:lnTo>
                    <a:lnTo>
                      <a:pt x="301" y="323"/>
                    </a:lnTo>
                    <a:lnTo>
                      <a:pt x="298" y="314"/>
                    </a:lnTo>
                    <a:lnTo>
                      <a:pt x="294" y="308"/>
                    </a:lnTo>
                    <a:lnTo>
                      <a:pt x="286" y="305"/>
                    </a:lnTo>
                    <a:lnTo>
                      <a:pt x="276" y="307"/>
                    </a:lnTo>
                    <a:lnTo>
                      <a:pt x="264" y="313"/>
                    </a:lnTo>
                    <a:lnTo>
                      <a:pt x="251" y="324"/>
                    </a:lnTo>
                    <a:lnTo>
                      <a:pt x="235" y="338"/>
                    </a:lnTo>
                    <a:lnTo>
                      <a:pt x="219" y="354"/>
                    </a:lnTo>
                    <a:lnTo>
                      <a:pt x="204" y="371"/>
                    </a:lnTo>
                    <a:lnTo>
                      <a:pt x="190" y="386"/>
                    </a:lnTo>
                    <a:lnTo>
                      <a:pt x="177" y="398"/>
                    </a:lnTo>
                    <a:lnTo>
                      <a:pt x="168" y="408"/>
                    </a:lnTo>
                    <a:lnTo>
                      <a:pt x="160" y="413"/>
                    </a:lnTo>
                    <a:lnTo>
                      <a:pt x="157" y="413"/>
                    </a:lnTo>
                    <a:lnTo>
                      <a:pt x="158" y="408"/>
                    </a:lnTo>
                    <a:lnTo>
                      <a:pt x="162" y="398"/>
                    </a:lnTo>
                    <a:lnTo>
                      <a:pt x="170" y="386"/>
                    </a:lnTo>
                    <a:lnTo>
                      <a:pt x="180" y="370"/>
                    </a:lnTo>
                    <a:lnTo>
                      <a:pt x="192" y="354"/>
                    </a:lnTo>
                    <a:lnTo>
                      <a:pt x="204" y="336"/>
                    </a:lnTo>
                    <a:lnTo>
                      <a:pt x="218" y="319"/>
                    </a:lnTo>
                    <a:lnTo>
                      <a:pt x="230" y="302"/>
                    </a:lnTo>
                    <a:lnTo>
                      <a:pt x="241" y="286"/>
                    </a:lnTo>
                    <a:lnTo>
                      <a:pt x="251" y="270"/>
                    </a:lnTo>
                    <a:lnTo>
                      <a:pt x="258" y="254"/>
                    </a:lnTo>
                    <a:lnTo>
                      <a:pt x="262" y="242"/>
                    </a:lnTo>
                    <a:lnTo>
                      <a:pt x="263" y="231"/>
                    </a:lnTo>
                    <a:lnTo>
                      <a:pt x="259" y="225"/>
                    </a:lnTo>
                    <a:lnTo>
                      <a:pt x="250" y="223"/>
                    </a:lnTo>
                    <a:lnTo>
                      <a:pt x="235" y="227"/>
                    </a:lnTo>
                    <a:lnTo>
                      <a:pt x="218" y="232"/>
                    </a:lnTo>
                    <a:lnTo>
                      <a:pt x="204" y="234"/>
                    </a:lnTo>
                    <a:lnTo>
                      <a:pt x="193" y="233"/>
                    </a:lnTo>
                    <a:lnTo>
                      <a:pt x="187" y="231"/>
                    </a:lnTo>
                    <a:lnTo>
                      <a:pt x="184" y="227"/>
                    </a:lnTo>
                    <a:lnTo>
                      <a:pt x="185" y="222"/>
                    </a:lnTo>
                    <a:lnTo>
                      <a:pt x="188" y="216"/>
                    </a:lnTo>
                    <a:lnTo>
                      <a:pt x="197" y="211"/>
                    </a:lnTo>
                    <a:lnTo>
                      <a:pt x="208" y="205"/>
                    </a:lnTo>
                    <a:lnTo>
                      <a:pt x="220" y="199"/>
                    </a:lnTo>
                    <a:lnTo>
                      <a:pt x="232" y="192"/>
                    </a:lnTo>
                    <a:lnTo>
                      <a:pt x="245" y="184"/>
                    </a:lnTo>
                    <a:lnTo>
                      <a:pt x="256" y="178"/>
                    </a:lnTo>
                    <a:lnTo>
                      <a:pt x="265" y="172"/>
                    </a:lnTo>
                    <a:lnTo>
                      <a:pt x="273" y="168"/>
                    </a:lnTo>
                    <a:lnTo>
                      <a:pt x="276" y="166"/>
                    </a:lnTo>
                    <a:lnTo>
                      <a:pt x="278" y="154"/>
                    </a:lnTo>
                    <a:lnTo>
                      <a:pt x="276" y="129"/>
                    </a:lnTo>
                    <a:lnTo>
                      <a:pt x="273" y="106"/>
                    </a:lnTo>
                    <a:lnTo>
                      <a:pt x="272" y="95"/>
                    </a:lnTo>
                    <a:lnTo>
                      <a:pt x="272" y="94"/>
                    </a:lnTo>
                    <a:lnTo>
                      <a:pt x="273" y="89"/>
                    </a:lnTo>
                    <a:lnTo>
                      <a:pt x="274" y="82"/>
                    </a:lnTo>
                    <a:lnTo>
                      <a:pt x="278" y="74"/>
                    </a:lnTo>
                    <a:lnTo>
                      <a:pt x="283" y="67"/>
                    </a:lnTo>
                    <a:lnTo>
                      <a:pt x="289" y="60"/>
                    </a:lnTo>
                    <a:lnTo>
                      <a:pt x="297" y="55"/>
                    </a:lnTo>
                    <a:lnTo>
                      <a:pt x="308" y="52"/>
                    </a:lnTo>
                    <a:lnTo>
                      <a:pt x="320" y="51"/>
                    </a:lnTo>
                    <a:lnTo>
                      <a:pt x="334" y="50"/>
                    </a:lnTo>
                    <a:lnTo>
                      <a:pt x="345" y="49"/>
                    </a:lnTo>
                    <a:lnTo>
                      <a:pt x="355" y="46"/>
                    </a:lnTo>
                    <a:lnTo>
                      <a:pt x="362" y="42"/>
                    </a:lnTo>
                    <a:lnTo>
                      <a:pt x="364" y="38"/>
                    </a:lnTo>
                    <a:lnTo>
                      <a:pt x="361" y="31"/>
                    </a:lnTo>
                    <a:lnTo>
                      <a:pt x="352" y="25"/>
                    </a:lnTo>
                    <a:lnTo>
                      <a:pt x="338" y="18"/>
                    </a:lnTo>
                    <a:lnTo>
                      <a:pt x="322" y="12"/>
                    </a:lnTo>
                    <a:lnTo>
                      <a:pt x="302" y="7"/>
                    </a:lnTo>
                    <a:lnTo>
                      <a:pt x="281" y="2"/>
                    </a:lnTo>
                    <a:lnTo>
                      <a:pt x="259" y="1"/>
                    </a:lnTo>
                    <a:lnTo>
                      <a:pt x="237" y="0"/>
                    </a:lnTo>
                    <a:lnTo>
                      <a:pt x="215" y="2"/>
                    </a:lnTo>
                    <a:lnTo>
                      <a:pt x="195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2" name="Freeform 698"/>
              <p:cNvSpPr>
                <a:spLocks/>
              </p:cNvSpPr>
              <p:nvPr/>
            </p:nvSpPr>
            <p:spPr bwMode="auto">
              <a:xfrm>
                <a:off x="2331" y="1369"/>
                <a:ext cx="41" cy="24"/>
              </a:xfrm>
              <a:custGeom>
                <a:avLst/>
                <a:gdLst>
                  <a:gd name="T0" fmla="*/ 31 w 122"/>
                  <a:gd name="T1" fmla="*/ 3 h 72"/>
                  <a:gd name="T2" fmla="*/ 29 w 122"/>
                  <a:gd name="T3" fmla="*/ 6 h 72"/>
                  <a:gd name="T4" fmla="*/ 25 w 122"/>
                  <a:gd name="T5" fmla="*/ 12 h 72"/>
                  <a:gd name="T6" fmla="*/ 20 w 122"/>
                  <a:gd name="T7" fmla="*/ 22 h 72"/>
                  <a:gd name="T8" fmla="*/ 14 w 122"/>
                  <a:gd name="T9" fmla="*/ 33 h 72"/>
                  <a:gd name="T10" fmla="*/ 10 w 122"/>
                  <a:gd name="T11" fmla="*/ 39 h 72"/>
                  <a:gd name="T12" fmla="*/ 6 w 122"/>
                  <a:gd name="T13" fmla="*/ 46 h 72"/>
                  <a:gd name="T14" fmla="*/ 3 w 122"/>
                  <a:gd name="T15" fmla="*/ 53 h 72"/>
                  <a:gd name="T16" fmla="*/ 1 w 122"/>
                  <a:gd name="T17" fmla="*/ 61 h 72"/>
                  <a:gd name="T18" fmla="*/ 0 w 122"/>
                  <a:gd name="T19" fmla="*/ 67 h 72"/>
                  <a:gd name="T20" fmla="*/ 4 w 122"/>
                  <a:gd name="T21" fmla="*/ 71 h 72"/>
                  <a:gd name="T22" fmla="*/ 10 w 122"/>
                  <a:gd name="T23" fmla="*/ 72 h 72"/>
                  <a:gd name="T24" fmla="*/ 21 w 122"/>
                  <a:gd name="T25" fmla="*/ 68 h 72"/>
                  <a:gd name="T26" fmla="*/ 36 w 122"/>
                  <a:gd name="T27" fmla="*/ 63 h 72"/>
                  <a:gd name="T28" fmla="*/ 51 w 122"/>
                  <a:gd name="T29" fmla="*/ 58 h 72"/>
                  <a:gd name="T30" fmla="*/ 67 w 122"/>
                  <a:gd name="T31" fmla="*/ 56 h 72"/>
                  <a:gd name="T32" fmla="*/ 83 w 122"/>
                  <a:gd name="T33" fmla="*/ 52 h 72"/>
                  <a:gd name="T34" fmla="*/ 97 w 122"/>
                  <a:gd name="T35" fmla="*/ 51 h 72"/>
                  <a:gd name="T36" fmla="*/ 109 w 122"/>
                  <a:gd name="T37" fmla="*/ 50 h 72"/>
                  <a:gd name="T38" fmla="*/ 117 w 122"/>
                  <a:gd name="T39" fmla="*/ 49 h 72"/>
                  <a:gd name="T40" fmla="*/ 122 w 122"/>
                  <a:gd name="T41" fmla="*/ 49 h 72"/>
                  <a:gd name="T42" fmla="*/ 121 w 122"/>
                  <a:gd name="T43" fmla="*/ 46 h 72"/>
                  <a:gd name="T44" fmla="*/ 113 w 122"/>
                  <a:gd name="T45" fmla="*/ 39 h 72"/>
                  <a:gd name="T46" fmla="*/ 100 w 122"/>
                  <a:gd name="T47" fmla="*/ 29 h 72"/>
                  <a:gd name="T48" fmla="*/ 84 w 122"/>
                  <a:gd name="T49" fmla="*/ 18 h 72"/>
                  <a:gd name="T50" fmla="*/ 67 w 122"/>
                  <a:gd name="T51" fmla="*/ 9 h 72"/>
                  <a:gd name="T52" fmla="*/ 51 w 122"/>
                  <a:gd name="T53" fmla="*/ 2 h 72"/>
                  <a:gd name="T54" fmla="*/ 38 w 122"/>
                  <a:gd name="T55" fmla="*/ 0 h 72"/>
                  <a:gd name="T56" fmla="*/ 31 w 122"/>
                  <a:gd name="T57" fmla="*/ 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2" h="72">
                    <a:moveTo>
                      <a:pt x="31" y="3"/>
                    </a:moveTo>
                    <a:lnTo>
                      <a:pt x="29" y="6"/>
                    </a:lnTo>
                    <a:lnTo>
                      <a:pt x="25" y="12"/>
                    </a:lnTo>
                    <a:lnTo>
                      <a:pt x="20" y="22"/>
                    </a:lnTo>
                    <a:lnTo>
                      <a:pt x="14" y="33"/>
                    </a:lnTo>
                    <a:lnTo>
                      <a:pt x="10" y="39"/>
                    </a:lnTo>
                    <a:lnTo>
                      <a:pt x="6" y="46"/>
                    </a:lnTo>
                    <a:lnTo>
                      <a:pt x="3" y="53"/>
                    </a:lnTo>
                    <a:lnTo>
                      <a:pt x="1" y="61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10" y="72"/>
                    </a:lnTo>
                    <a:lnTo>
                      <a:pt x="21" y="68"/>
                    </a:lnTo>
                    <a:lnTo>
                      <a:pt x="36" y="63"/>
                    </a:lnTo>
                    <a:lnTo>
                      <a:pt x="51" y="58"/>
                    </a:lnTo>
                    <a:lnTo>
                      <a:pt x="67" y="56"/>
                    </a:lnTo>
                    <a:lnTo>
                      <a:pt x="83" y="52"/>
                    </a:lnTo>
                    <a:lnTo>
                      <a:pt x="97" y="51"/>
                    </a:lnTo>
                    <a:lnTo>
                      <a:pt x="109" y="50"/>
                    </a:lnTo>
                    <a:lnTo>
                      <a:pt x="117" y="49"/>
                    </a:lnTo>
                    <a:lnTo>
                      <a:pt x="122" y="49"/>
                    </a:lnTo>
                    <a:lnTo>
                      <a:pt x="121" y="46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4" y="18"/>
                    </a:lnTo>
                    <a:lnTo>
                      <a:pt x="67" y="9"/>
                    </a:lnTo>
                    <a:lnTo>
                      <a:pt x="51" y="2"/>
                    </a:lnTo>
                    <a:lnTo>
                      <a:pt x="38" y="0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3" name="Freeform 699"/>
              <p:cNvSpPr>
                <a:spLocks/>
              </p:cNvSpPr>
              <p:nvPr/>
            </p:nvSpPr>
            <p:spPr bwMode="auto">
              <a:xfrm>
                <a:off x="2355" y="1386"/>
                <a:ext cx="37" cy="23"/>
              </a:xfrm>
              <a:custGeom>
                <a:avLst/>
                <a:gdLst>
                  <a:gd name="T0" fmla="*/ 95 w 112"/>
                  <a:gd name="T1" fmla="*/ 2 h 70"/>
                  <a:gd name="T2" fmla="*/ 93 w 112"/>
                  <a:gd name="T3" fmla="*/ 2 h 70"/>
                  <a:gd name="T4" fmla="*/ 86 w 112"/>
                  <a:gd name="T5" fmla="*/ 5 h 70"/>
                  <a:gd name="T6" fmla="*/ 75 w 112"/>
                  <a:gd name="T7" fmla="*/ 11 h 70"/>
                  <a:gd name="T8" fmla="*/ 64 w 112"/>
                  <a:gd name="T9" fmla="*/ 20 h 70"/>
                  <a:gd name="T10" fmla="*/ 57 w 112"/>
                  <a:gd name="T11" fmla="*/ 25 h 70"/>
                  <a:gd name="T12" fmla="*/ 51 w 112"/>
                  <a:gd name="T13" fmla="*/ 31 h 70"/>
                  <a:gd name="T14" fmla="*/ 44 w 112"/>
                  <a:gd name="T15" fmla="*/ 36 h 70"/>
                  <a:gd name="T16" fmla="*/ 38 w 112"/>
                  <a:gd name="T17" fmla="*/ 40 h 70"/>
                  <a:gd name="T18" fmla="*/ 31 w 112"/>
                  <a:gd name="T19" fmla="*/ 44 h 70"/>
                  <a:gd name="T20" fmla="*/ 24 w 112"/>
                  <a:gd name="T21" fmla="*/ 48 h 70"/>
                  <a:gd name="T22" fmla="*/ 18 w 112"/>
                  <a:gd name="T23" fmla="*/ 50 h 70"/>
                  <a:gd name="T24" fmla="*/ 13 w 112"/>
                  <a:gd name="T25" fmla="*/ 51 h 70"/>
                  <a:gd name="T26" fmla="*/ 9 w 112"/>
                  <a:gd name="T27" fmla="*/ 53 h 70"/>
                  <a:gd name="T28" fmla="*/ 5 w 112"/>
                  <a:gd name="T29" fmla="*/ 56 h 70"/>
                  <a:gd name="T30" fmla="*/ 1 w 112"/>
                  <a:gd name="T31" fmla="*/ 60 h 70"/>
                  <a:gd name="T32" fmla="*/ 0 w 112"/>
                  <a:gd name="T33" fmla="*/ 64 h 70"/>
                  <a:gd name="T34" fmla="*/ 1 w 112"/>
                  <a:gd name="T35" fmla="*/ 67 h 70"/>
                  <a:gd name="T36" fmla="*/ 6 w 112"/>
                  <a:gd name="T37" fmla="*/ 70 h 70"/>
                  <a:gd name="T38" fmla="*/ 15 w 112"/>
                  <a:gd name="T39" fmla="*/ 69 h 70"/>
                  <a:gd name="T40" fmla="*/ 28 w 112"/>
                  <a:gd name="T41" fmla="*/ 66 h 70"/>
                  <a:gd name="T42" fmla="*/ 44 w 112"/>
                  <a:gd name="T43" fmla="*/ 61 h 70"/>
                  <a:gd name="T44" fmla="*/ 59 w 112"/>
                  <a:gd name="T45" fmla="*/ 55 h 70"/>
                  <a:gd name="T46" fmla="*/ 73 w 112"/>
                  <a:gd name="T47" fmla="*/ 49 h 70"/>
                  <a:gd name="T48" fmla="*/ 86 w 112"/>
                  <a:gd name="T49" fmla="*/ 42 h 70"/>
                  <a:gd name="T50" fmla="*/ 97 w 112"/>
                  <a:gd name="T51" fmla="*/ 36 h 70"/>
                  <a:gd name="T52" fmla="*/ 104 w 112"/>
                  <a:gd name="T53" fmla="*/ 29 h 70"/>
                  <a:gd name="T54" fmla="*/ 110 w 112"/>
                  <a:gd name="T55" fmla="*/ 25 h 70"/>
                  <a:gd name="T56" fmla="*/ 112 w 112"/>
                  <a:gd name="T57" fmla="*/ 20 h 70"/>
                  <a:gd name="T58" fmla="*/ 112 w 112"/>
                  <a:gd name="T59" fmla="*/ 11 h 70"/>
                  <a:gd name="T60" fmla="*/ 110 w 112"/>
                  <a:gd name="T61" fmla="*/ 4 h 70"/>
                  <a:gd name="T62" fmla="*/ 104 w 112"/>
                  <a:gd name="T63" fmla="*/ 0 h 70"/>
                  <a:gd name="T64" fmla="*/ 95 w 112"/>
                  <a:gd name="T6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70">
                    <a:moveTo>
                      <a:pt x="95" y="2"/>
                    </a:moveTo>
                    <a:lnTo>
                      <a:pt x="93" y="2"/>
                    </a:lnTo>
                    <a:lnTo>
                      <a:pt x="86" y="5"/>
                    </a:lnTo>
                    <a:lnTo>
                      <a:pt x="75" y="11"/>
                    </a:lnTo>
                    <a:lnTo>
                      <a:pt x="64" y="20"/>
                    </a:lnTo>
                    <a:lnTo>
                      <a:pt x="57" y="25"/>
                    </a:lnTo>
                    <a:lnTo>
                      <a:pt x="51" y="31"/>
                    </a:lnTo>
                    <a:lnTo>
                      <a:pt x="44" y="36"/>
                    </a:lnTo>
                    <a:lnTo>
                      <a:pt x="38" y="40"/>
                    </a:lnTo>
                    <a:lnTo>
                      <a:pt x="31" y="44"/>
                    </a:lnTo>
                    <a:lnTo>
                      <a:pt x="24" y="48"/>
                    </a:lnTo>
                    <a:lnTo>
                      <a:pt x="18" y="50"/>
                    </a:lnTo>
                    <a:lnTo>
                      <a:pt x="13" y="51"/>
                    </a:lnTo>
                    <a:lnTo>
                      <a:pt x="9" y="53"/>
                    </a:lnTo>
                    <a:lnTo>
                      <a:pt x="5" y="56"/>
                    </a:lnTo>
                    <a:lnTo>
                      <a:pt x="1" y="60"/>
                    </a:lnTo>
                    <a:lnTo>
                      <a:pt x="0" y="64"/>
                    </a:lnTo>
                    <a:lnTo>
                      <a:pt x="1" y="67"/>
                    </a:lnTo>
                    <a:lnTo>
                      <a:pt x="6" y="70"/>
                    </a:lnTo>
                    <a:lnTo>
                      <a:pt x="15" y="69"/>
                    </a:lnTo>
                    <a:lnTo>
                      <a:pt x="28" y="66"/>
                    </a:lnTo>
                    <a:lnTo>
                      <a:pt x="44" y="61"/>
                    </a:lnTo>
                    <a:lnTo>
                      <a:pt x="59" y="55"/>
                    </a:lnTo>
                    <a:lnTo>
                      <a:pt x="73" y="49"/>
                    </a:lnTo>
                    <a:lnTo>
                      <a:pt x="86" y="42"/>
                    </a:lnTo>
                    <a:lnTo>
                      <a:pt x="97" y="36"/>
                    </a:lnTo>
                    <a:lnTo>
                      <a:pt x="104" y="29"/>
                    </a:lnTo>
                    <a:lnTo>
                      <a:pt x="110" y="25"/>
                    </a:lnTo>
                    <a:lnTo>
                      <a:pt x="112" y="20"/>
                    </a:lnTo>
                    <a:lnTo>
                      <a:pt x="112" y="11"/>
                    </a:lnTo>
                    <a:lnTo>
                      <a:pt x="110" y="4"/>
                    </a:lnTo>
                    <a:lnTo>
                      <a:pt x="104" y="0"/>
                    </a:lnTo>
                    <a:lnTo>
                      <a:pt x="9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4" name="Freeform 700"/>
              <p:cNvSpPr>
                <a:spLocks/>
              </p:cNvSpPr>
              <p:nvPr/>
            </p:nvSpPr>
            <p:spPr bwMode="auto">
              <a:xfrm>
                <a:off x="2363" y="1408"/>
                <a:ext cx="32" cy="14"/>
              </a:xfrm>
              <a:custGeom>
                <a:avLst/>
                <a:gdLst>
                  <a:gd name="T0" fmla="*/ 94 w 96"/>
                  <a:gd name="T1" fmla="*/ 10 h 42"/>
                  <a:gd name="T2" fmla="*/ 16 w 96"/>
                  <a:gd name="T3" fmla="*/ 42 h 42"/>
                  <a:gd name="T4" fmla="*/ 13 w 96"/>
                  <a:gd name="T5" fmla="*/ 42 h 42"/>
                  <a:gd name="T6" fmla="*/ 8 w 96"/>
                  <a:gd name="T7" fmla="*/ 40 h 42"/>
                  <a:gd name="T8" fmla="*/ 3 w 96"/>
                  <a:gd name="T9" fmla="*/ 38 h 42"/>
                  <a:gd name="T10" fmla="*/ 0 w 96"/>
                  <a:gd name="T11" fmla="*/ 34 h 42"/>
                  <a:gd name="T12" fmla="*/ 0 w 96"/>
                  <a:gd name="T13" fmla="*/ 29 h 42"/>
                  <a:gd name="T14" fmla="*/ 5 w 96"/>
                  <a:gd name="T15" fmla="*/ 26 h 42"/>
                  <a:gd name="T16" fmla="*/ 13 w 96"/>
                  <a:gd name="T17" fmla="*/ 22 h 42"/>
                  <a:gd name="T18" fmla="*/ 28 w 96"/>
                  <a:gd name="T19" fmla="*/ 17 h 42"/>
                  <a:gd name="T20" fmla="*/ 39 w 96"/>
                  <a:gd name="T21" fmla="*/ 14 h 42"/>
                  <a:gd name="T22" fmla="*/ 51 w 96"/>
                  <a:gd name="T23" fmla="*/ 10 h 42"/>
                  <a:gd name="T24" fmla="*/ 63 w 96"/>
                  <a:gd name="T25" fmla="*/ 6 h 42"/>
                  <a:gd name="T26" fmla="*/ 75 w 96"/>
                  <a:gd name="T27" fmla="*/ 3 h 42"/>
                  <a:gd name="T28" fmla="*/ 85 w 96"/>
                  <a:gd name="T29" fmla="*/ 0 h 42"/>
                  <a:gd name="T30" fmla="*/ 93 w 96"/>
                  <a:gd name="T31" fmla="*/ 0 h 42"/>
                  <a:gd name="T32" fmla="*/ 96 w 96"/>
                  <a:gd name="T33" fmla="*/ 4 h 42"/>
                  <a:gd name="T34" fmla="*/ 94 w 96"/>
                  <a:gd name="T35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42">
                    <a:moveTo>
                      <a:pt x="94" y="10"/>
                    </a:moveTo>
                    <a:lnTo>
                      <a:pt x="16" y="42"/>
                    </a:lnTo>
                    <a:lnTo>
                      <a:pt x="13" y="42"/>
                    </a:lnTo>
                    <a:lnTo>
                      <a:pt x="8" y="40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5" y="26"/>
                    </a:lnTo>
                    <a:lnTo>
                      <a:pt x="13" y="22"/>
                    </a:lnTo>
                    <a:lnTo>
                      <a:pt x="28" y="17"/>
                    </a:lnTo>
                    <a:lnTo>
                      <a:pt x="39" y="14"/>
                    </a:lnTo>
                    <a:lnTo>
                      <a:pt x="51" y="10"/>
                    </a:lnTo>
                    <a:lnTo>
                      <a:pt x="63" y="6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6" y="4"/>
                    </a:lnTo>
                    <a:lnTo>
                      <a:pt x="9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5" name="Freeform 701"/>
              <p:cNvSpPr>
                <a:spLocks/>
              </p:cNvSpPr>
              <p:nvPr/>
            </p:nvSpPr>
            <p:spPr bwMode="auto">
              <a:xfrm>
                <a:off x="2272" y="1530"/>
                <a:ext cx="30" cy="41"/>
              </a:xfrm>
              <a:custGeom>
                <a:avLst/>
                <a:gdLst>
                  <a:gd name="T0" fmla="*/ 75 w 89"/>
                  <a:gd name="T1" fmla="*/ 15 h 121"/>
                  <a:gd name="T2" fmla="*/ 72 w 89"/>
                  <a:gd name="T3" fmla="*/ 17 h 121"/>
                  <a:gd name="T4" fmla="*/ 67 w 89"/>
                  <a:gd name="T5" fmla="*/ 23 h 121"/>
                  <a:gd name="T6" fmla="*/ 59 w 89"/>
                  <a:gd name="T7" fmla="*/ 32 h 121"/>
                  <a:gd name="T8" fmla="*/ 49 w 89"/>
                  <a:gd name="T9" fmla="*/ 42 h 121"/>
                  <a:gd name="T10" fmla="*/ 39 w 89"/>
                  <a:gd name="T11" fmla="*/ 54 h 121"/>
                  <a:gd name="T12" fmla="*/ 29 w 89"/>
                  <a:gd name="T13" fmla="*/ 64 h 121"/>
                  <a:gd name="T14" fmla="*/ 21 w 89"/>
                  <a:gd name="T15" fmla="*/ 73 h 121"/>
                  <a:gd name="T16" fmla="*/ 15 w 89"/>
                  <a:gd name="T17" fmla="*/ 81 h 121"/>
                  <a:gd name="T18" fmla="*/ 6 w 89"/>
                  <a:gd name="T19" fmla="*/ 95 h 121"/>
                  <a:gd name="T20" fmla="*/ 0 w 89"/>
                  <a:gd name="T21" fmla="*/ 113 h 121"/>
                  <a:gd name="T22" fmla="*/ 3 w 89"/>
                  <a:gd name="T23" fmla="*/ 121 h 121"/>
                  <a:gd name="T24" fmla="*/ 17 w 89"/>
                  <a:gd name="T25" fmla="*/ 111 h 121"/>
                  <a:gd name="T26" fmla="*/ 27 w 89"/>
                  <a:gd name="T27" fmla="*/ 102 h 121"/>
                  <a:gd name="T28" fmla="*/ 37 w 89"/>
                  <a:gd name="T29" fmla="*/ 92 h 121"/>
                  <a:gd name="T30" fmla="*/ 44 w 89"/>
                  <a:gd name="T31" fmla="*/ 82 h 121"/>
                  <a:gd name="T32" fmla="*/ 51 w 89"/>
                  <a:gd name="T33" fmla="*/ 72 h 121"/>
                  <a:gd name="T34" fmla="*/ 58 w 89"/>
                  <a:gd name="T35" fmla="*/ 62 h 121"/>
                  <a:gd name="T36" fmla="*/ 62 w 89"/>
                  <a:gd name="T37" fmla="*/ 53 h 121"/>
                  <a:gd name="T38" fmla="*/ 69 w 89"/>
                  <a:gd name="T39" fmla="*/ 43 h 121"/>
                  <a:gd name="T40" fmla="*/ 73 w 89"/>
                  <a:gd name="T41" fmla="*/ 32 h 121"/>
                  <a:gd name="T42" fmla="*/ 83 w 89"/>
                  <a:gd name="T43" fmla="*/ 12 h 121"/>
                  <a:gd name="T44" fmla="*/ 89 w 89"/>
                  <a:gd name="T45" fmla="*/ 0 h 121"/>
                  <a:gd name="T46" fmla="*/ 88 w 89"/>
                  <a:gd name="T47" fmla="*/ 0 h 121"/>
                  <a:gd name="T48" fmla="*/ 75 w 89"/>
                  <a:gd name="T49" fmla="*/ 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121">
                    <a:moveTo>
                      <a:pt x="75" y="15"/>
                    </a:moveTo>
                    <a:lnTo>
                      <a:pt x="72" y="17"/>
                    </a:lnTo>
                    <a:lnTo>
                      <a:pt x="67" y="23"/>
                    </a:lnTo>
                    <a:lnTo>
                      <a:pt x="59" y="32"/>
                    </a:lnTo>
                    <a:lnTo>
                      <a:pt x="49" y="42"/>
                    </a:lnTo>
                    <a:lnTo>
                      <a:pt x="39" y="54"/>
                    </a:lnTo>
                    <a:lnTo>
                      <a:pt x="29" y="64"/>
                    </a:lnTo>
                    <a:lnTo>
                      <a:pt x="21" y="73"/>
                    </a:lnTo>
                    <a:lnTo>
                      <a:pt x="15" y="81"/>
                    </a:lnTo>
                    <a:lnTo>
                      <a:pt x="6" y="95"/>
                    </a:lnTo>
                    <a:lnTo>
                      <a:pt x="0" y="113"/>
                    </a:lnTo>
                    <a:lnTo>
                      <a:pt x="3" y="121"/>
                    </a:lnTo>
                    <a:lnTo>
                      <a:pt x="17" y="111"/>
                    </a:lnTo>
                    <a:lnTo>
                      <a:pt x="27" y="102"/>
                    </a:lnTo>
                    <a:lnTo>
                      <a:pt x="37" y="92"/>
                    </a:lnTo>
                    <a:lnTo>
                      <a:pt x="44" y="82"/>
                    </a:lnTo>
                    <a:lnTo>
                      <a:pt x="51" y="72"/>
                    </a:lnTo>
                    <a:lnTo>
                      <a:pt x="58" y="62"/>
                    </a:lnTo>
                    <a:lnTo>
                      <a:pt x="62" y="53"/>
                    </a:lnTo>
                    <a:lnTo>
                      <a:pt x="69" y="43"/>
                    </a:lnTo>
                    <a:lnTo>
                      <a:pt x="73" y="32"/>
                    </a:lnTo>
                    <a:lnTo>
                      <a:pt x="83" y="12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6" name="Freeform 702"/>
              <p:cNvSpPr>
                <a:spLocks/>
              </p:cNvSpPr>
              <p:nvPr/>
            </p:nvSpPr>
            <p:spPr bwMode="auto">
              <a:xfrm>
                <a:off x="2000" y="1622"/>
                <a:ext cx="277" cy="70"/>
              </a:xfrm>
              <a:custGeom>
                <a:avLst/>
                <a:gdLst>
                  <a:gd name="T0" fmla="*/ 121 w 832"/>
                  <a:gd name="T1" fmla="*/ 195 h 210"/>
                  <a:gd name="T2" fmla="*/ 128 w 832"/>
                  <a:gd name="T3" fmla="*/ 197 h 210"/>
                  <a:gd name="T4" fmla="*/ 148 w 832"/>
                  <a:gd name="T5" fmla="*/ 202 h 210"/>
                  <a:gd name="T6" fmla="*/ 171 w 832"/>
                  <a:gd name="T7" fmla="*/ 206 h 210"/>
                  <a:gd name="T8" fmla="*/ 194 w 832"/>
                  <a:gd name="T9" fmla="*/ 207 h 210"/>
                  <a:gd name="T10" fmla="*/ 232 w 832"/>
                  <a:gd name="T11" fmla="*/ 202 h 210"/>
                  <a:gd name="T12" fmla="*/ 292 w 832"/>
                  <a:gd name="T13" fmla="*/ 192 h 210"/>
                  <a:gd name="T14" fmla="*/ 349 w 832"/>
                  <a:gd name="T15" fmla="*/ 183 h 210"/>
                  <a:gd name="T16" fmla="*/ 382 w 832"/>
                  <a:gd name="T17" fmla="*/ 175 h 210"/>
                  <a:gd name="T18" fmla="*/ 396 w 832"/>
                  <a:gd name="T19" fmla="*/ 170 h 210"/>
                  <a:gd name="T20" fmla="*/ 422 w 832"/>
                  <a:gd name="T21" fmla="*/ 164 h 210"/>
                  <a:gd name="T22" fmla="*/ 458 w 832"/>
                  <a:gd name="T23" fmla="*/ 156 h 210"/>
                  <a:gd name="T24" fmla="*/ 498 w 832"/>
                  <a:gd name="T25" fmla="*/ 146 h 210"/>
                  <a:gd name="T26" fmla="*/ 537 w 832"/>
                  <a:gd name="T27" fmla="*/ 137 h 210"/>
                  <a:gd name="T28" fmla="*/ 574 w 832"/>
                  <a:gd name="T29" fmla="*/ 130 h 210"/>
                  <a:gd name="T30" fmla="*/ 603 w 832"/>
                  <a:gd name="T31" fmla="*/ 124 h 210"/>
                  <a:gd name="T32" fmla="*/ 620 w 832"/>
                  <a:gd name="T33" fmla="*/ 122 h 210"/>
                  <a:gd name="T34" fmla="*/ 650 w 832"/>
                  <a:gd name="T35" fmla="*/ 117 h 210"/>
                  <a:gd name="T36" fmla="*/ 689 w 832"/>
                  <a:gd name="T37" fmla="*/ 109 h 210"/>
                  <a:gd name="T38" fmla="*/ 727 w 832"/>
                  <a:gd name="T39" fmla="*/ 102 h 210"/>
                  <a:gd name="T40" fmla="*/ 749 w 832"/>
                  <a:gd name="T41" fmla="*/ 100 h 210"/>
                  <a:gd name="T42" fmla="*/ 763 w 832"/>
                  <a:gd name="T43" fmla="*/ 101 h 210"/>
                  <a:gd name="T44" fmla="*/ 782 w 832"/>
                  <a:gd name="T45" fmla="*/ 101 h 210"/>
                  <a:gd name="T46" fmla="*/ 799 w 832"/>
                  <a:gd name="T47" fmla="*/ 98 h 210"/>
                  <a:gd name="T48" fmla="*/ 812 w 832"/>
                  <a:gd name="T49" fmla="*/ 91 h 210"/>
                  <a:gd name="T50" fmla="*/ 827 w 832"/>
                  <a:gd name="T51" fmla="*/ 59 h 210"/>
                  <a:gd name="T52" fmla="*/ 832 w 832"/>
                  <a:gd name="T53" fmla="*/ 40 h 210"/>
                  <a:gd name="T54" fmla="*/ 805 w 832"/>
                  <a:gd name="T55" fmla="*/ 0 h 210"/>
                  <a:gd name="T56" fmla="*/ 788 w 832"/>
                  <a:gd name="T57" fmla="*/ 3 h 210"/>
                  <a:gd name="T58" fmla="*/ 759 w 832"/>
                  <a:gd name="T59" fmla="*/ 7 h 210"/>
                  <a:gd name="T60" fmla="*/ 719 w 832"/>
                  <a:gd name="T61" fmla="*/ 11 h 210"/>
                  <a:gd name="T62" fmla="*/ 678 w 832"/>
                  <a:gd name="T63" fmla="*/ 18 h 210"/>
                  <a:gd name="T64" fmla="*/ 638 w 832"/>
                  <a:gd name="T65" fmla="*/ 25 h 210"/>
                  <a:gd name="T66" fmla="*/ 602 w 832"/>
                  <a:gd name="T67" fmla="*/ 32 h 210"/>
                  <a:gd name="T68" fmla="*/ 576 w 832"/>
                  <a:gd name="T69" fmla="*/ 41 h 210"/>
                  <a:gd name="T70" fmla="*/ 562 w 832"/>
                  <a:gd name="T71" fmla="*/ 49 h 210"/>
                  <a:gd name="T72" fmla="*/ 537 w 832"/>
                  <a:gd name="T73" fmla="*/ 62 h 210"/>
                  <a:gd name="T74" fmla="*/ 503 w 832"/>
                  <a:gd name="T75" fmla="*/ 78 h 210"/>
                  <a:gd name="T76" fmla="*/ 464 w 832"/>
                  <a:gd name="T77" fmla="*/ 93 h 210"/>
                  <a:gd name="T78" fmla="*/ 424 w 832"/>
                  <a:gd name="T79" fmla="*/ 111 h 210"/>
                  <a:gd name="T80" fmla="*/ 388 w 832"/>
                  <a:gd name="T81" fmla="*/ 125 h 210"/>
                  <a:gd name="T82" fmla="*/ 359 w 832"/>
                  <a:gd name="T83" fmla="*/ 136 h 210"/>
                  <a:gd name="T84" fmla="*/ 343 w 832"/>
                  <a:gd name="T85" fmla="*/ 142 h 210"/>
                  <a:gd name="T86" fmla="*/ 335 w 832"/>
                  <a:gd name="T87" fmla="*/ 144 h 210"/>
                  <a:gd name="T88" fmla="*/ 292 w 832"/>
                  <a:gd name="T89" fmla="*/ 147 h 210"/>
                  <a:gd name="T90" fmla="*/ 228 w 832"/>
                  <a:gd name="T91" fmla="*/ 153 h 210"/>
                  <a:gd name="T92" fmla="*/ 170 w 832"/>
                  <a:gd name="T93" fmla="*/ 163 h 210"/>
                  <a:gd name="T94" fmla="*/ 135 w 832"/>
                  <a:gd name="T95" fmla="*/ 177 h 210"/>
                  <a:gd name="T96" fmla="*/ 116 w 832"/>
                  <a:gd name="T97" fmla="*/ 184 h 210"/>
                  <a:gd name="T98" fmla="*/ 104 w 832"/>
                  <a:gd name="T99" fmla="*/ 188 h 210"/>
                  <a:gd name="T100" fmla="*/ 99 w 832"/>
                  <a:gd name="T101" fmla="*/ 188 h 210"/>
                  <a:gd name="T102" fmla="*/ 0 w 832"/>
                  <a:gd name="T10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32" h="210">
                    <a:moveTo>
                      <a:pt x="0" y="210"/>
                    </a:moveTo>
                    <a:lnTo>
                      <a:pt x="121" y="195"/>
                    </a:lnTo>
                    <a:lnTo>
                      <a:pt x="123" y="196"/>
                    </a:lnTo>
                    <a:lnTo>
                      <a:pt x="128" y="197"/>
                    </a:lnTo>
                    <a:lnTo>
                      <a:pt x="137" y="200"/>
                    </a:lnTo>
                    <a:lnTo>
                      <a:pt x="148" y="202"/>
                    </a:lnTo>
                    <a:lnTo>
                      <a:pt x="159" y="205"/>
                    </a:lnTo>
                    <a:lnTo>
                      <a:pt x="171" y="206"/>
                    </a:lnTo>
                    <a:lnTo>
                      <a:pt x="183" y="207"/>
                    </a:lnTo>
                    <a:lnTo>
                      <a:pt x="194" y="207"/>
                    </a:lnTo>
                    <a:lnTo>
                      <a:pt x="209" y="206"/>
                    </a:lnTo>
                    <a:lnTo>
                      <a:pt x="232" y="202"/>
                    </a:lnTo>
                    <a:lnTo>
                      <a:pt x="261" y="197"/>
                    </a:lnTo>
                    <a:lnTo>
                      <a:pt x="292" y="192"/>
                    </a:lnTo>
                    <a:lnTo>
                      <a:pt x="322" y="188"/>
                    </a:lnTo>
                    <a:lnTo>
                      <a:pt x="349" y="183"/>
                    </a:lnTo>
                    <a:lnTo>
                      <a:pt x="370" y="179"/>
                    </a:lnTo>
                    <a:lnTo>
                      <a:pt x="382" y="175"/>
                    </a:lnTo>
                    <a:lnTo>
                      <a:pt x="387" y="174"/>
                    </a:lnTo>
                    <a:lnTo>
                      <a:pt x="396" y="170"/>
                    </a:lnTo>
                    <a:lnTo>
                      <a:pt x="408" y="168"/>
                    </a:lnTo>
                    <a:lnTo>
                      <a:pt x="422" y="164"/>
                    </a:lnTo>
                    <a:lnTo>
                      <a:pt x="440" y="161"/>
                    </a:lnTo>
                    <a:lnTo>
                      <a:pt x="458" y="156"/>
                    </a:lnTo>
                    <a:lnTo>
                      <a:pt x="477" y="151"/>
                    </a:lnTo>
                    <a:lnTo>
                      <a:pt x="498" y="146"/>
                    </a:lnTo>
                    <a:lnTo>
                      <a:pt x="518" y="142"/>
                    </a:lnTo>
                    <a:lnTo>
                      <a:pt x="537" y="137"/>
                    </a:lnTo>
                    <a:lnTo>
                      <a:pt x="557" y="134"/>
                    </a:lnTo>
                    <a:lnTo>
                      <a:pt x="574" y="130"/>
                    </a:lnTo>
                    <a:lnTo>
                      <a:pt x="590" y="126"/>
                    </a:lnTo>
                    <a:lnTo>
                      <a:pt x="603" y="124"/>
                    </a:lnTo>
                    <a:lnTo>
                      <a:pt x="613" y="123"/>
                    </a:lnTo>
                    <a:lnTo>
                      <a:pt x="620" y="122"/>
                    </a:lnTo>
                    <a:lnTo>
                      <a:pt x="633" y="120"/>
                    </a:lnTo>
                    <a:lnTo>
                      <a:pt x="650" y="117"/>
                    </a:lnTo>
                    <a:lnTo>
                      <a:pt x="669" y="113"/>
                    </a:lnTo>
                    <a:lnTo>
                      <a:pt x="689" y="109"/>
                    </a:lnTo>
                    <a:lnTo>
                      <a:pt x="708" y="106"/>
                    </a:lnTo>
                    <a:lnTo>
                      <a:pt x="727" y="102"/>
                    </a:lnTo>
                    <a:lnTo>
                      <a:pt x="740" y="100"/>
                    </a:lnTo>
                    <a:lnTo>
                      <a:pt x="749" y="100"/>
                    </a:lnTo>
                    <a:lnTo>
                      <a:pt x="755" y="101"/>
                    </a:lnTo>
                    <a:lnTo>
                      <a:pt x="763" y="101"/>
                    </a:lnTo>
                    <a:lnTo>
                      <a:pt x="772" y="102"/>
                    </a:lnTo>
                    <a:lnTo>
                      <a:pt x="782" y="101"/>
                    </a:lnTo>
                    <a:lnTo>
                      <a:pt x="790" y="101"/>
                    </a:lnTo>
                    <a:lnTo>
                      <a:pt x="799" y="98"/>
                    </a:lnTo>
                    <a:lnTo>
                      <a:pt x="806" y="96"/>
                    </a:lnTo>
                    <a:lnTo>
                      <a:pt x="812" y="91"/>
                    </a:lnTo>
                    <a:lnTo>
                      <a:pt x="821" y="76"/>
                    </a:lnTo>
                    <a:lnTo>
                      <a:pt x="827" y="59"/>
                    </a:lnTo>
                    <a:lnTo>
                      <a:pt x="831" y="46"/>
                    </a:lnTo>
                    <a:lnTo>
                      <a:pt x="832" y="40"/>
                    </a:lnTo>
                    <a:lnTo>
                      <a:pt x="807" y="0"/>
                    </a:lnTo>
                    <a:lnTo>
                      <a:pt x="805" y="0"/>
                    </a:lnTo>
                    <a:lnTo>
                      <a:pt x="799" y="2"/>
                    </a:lnTo>
                    <a:lnTo>
                      <a:pt x="788" y="3"/>
                    </a:lnTo>
                    <a:lnTo>
                      <a:pt x="774" y="4"/>
                    </a:lnTo>
                    <a:lnTo>
                      <a:pt x="759" y="7"/>
                    </a:lnTo>
                    <a:lnTo>
                      <a:pt x="740" y="9"/>
                    </a:lnTo>
                    <a:lnTo>
                      <a:pt x="719" y="11"/>
                    </a:lnTo>
                    <a:lnTo>
                      <a:pt x="700" y="14"/>
                    </a:lnTo>
                    <a:lnTo>
                      <a:pt x="678" y="18"/>
                    </a:lnTo>
                    <a:lnTo>
                      <a:pt x="657" y="21"/>
                    </a:lnTo>
                    <a:lnTo>
                      <a:pt x="638" y="25"/>
                    </a:lnTo>
                    <a:lnTo>
                      <a:pt x="619" y="29"/>
                    </a:lnTo>
                    <a:lnTo>
                      <a:pt x="602" y="32"/>
                    </a:lnTo>
                    <a:lnTo>
                      <a:pt x="587" y="36"/>
                    </a:lnTo>
                    <a:lnTo>
                      <a:pt x="576" y="41"/>
                    </a:lnTo>
                    <a:lnTo>
                      <a:pt x="569" y="44"/>
                    </a:lnTo>
                    <a:lnTo>
                      <a:pt x="562" y="49"/>
                    </a:lnTo>
                    <a:lnTo>
                      <a:pt x="551" y="55"/>
                    </a:lnTo>
                    <a:lnTo>
                      <a:pt x="537" y="62"/>
                    </a:lnTo>
                    <a:lnTo>
                      <a:pt x="521" y="69"/>
                    </a:lnTo>
                    <a:lnTo>
                      <a:pt x="503" y="78"/>
                    </a:lnTo>
                    <a:lnTo>
                      <a:pt x="484" y="86"/>
                    </a:lnTo>
                    <a:lnTo>
                      <a:pt x="464" y="93"/>
                    </a:lnTo>
                    <a:lnTo>
                      <a:pt x="444" y="102"/>
                    </a:lnTo>
                    <a:lnTo>
                      <a:pt x="424" y="111"/>
                    </a:lnTo>
                    <a:lnTo>
                      <a:pt x="405" y="118"/>
                    </a:lnTo>
                    <a:lnTo>
                      <a:pt x="388" y="125"/>
                    </a:lnTo>
                    <a:lnTo>
                      <a:pt x="372" y="131"/>
                    </a:lnTo>
                    <a:lnTo>
                      <a:pt x="359" y="136"/>
                    </a:lnTo>
                    <a:lnTo>
                      <a:pt x="349" y="140"/>
                    </a:lnTo>
                    <a:lnTo>
                      <a:pt x="343" y="142"/>
                    </a:lnTo>
                    <a:lnTo>
                      <a:pt x="341" y="144"/>
                    </a:lnTo>
                    <a:lnTo>
                      <a:pt x="335" y="144"/>
                    </a:lnTo>
                    <a:lnTo>
                      <a:pt x="316" y="145"/>
                    </a:lnTo>
                    <a:lnTo>
                      <a:pt x="292" y="147"/>
                    </a:lnTo>
                    <a:lnTo>
                      <a:pt x="261" y="150"/>
                    </a:lnTo>
                    <a:lnTo>
                      <a:pt x="228" y="153"/>
                    </a:lnTo>
                    <a:lnTo>
                      <a:pt x="198" y="158"/>
                    </a:lnTo>
                    <a:lnTo>
                      <a:pt x="170" y="163"/>
                    </a:lnTo>
                    <a:lnTo>
                      <a:pt x="150" y="170"/>
                    </a:lnTo>
                    <a:lnTo>
                      <a:pt x="135" y="177"/>
                    </a:lnTo>
                    <a:lnTo>
                      <a:pt x="124" y="181"/>
                    </a:lnTo>
                    <a:lnTo>
                      <a:pt x="116" y="184"/>
                    </a:lnTo>
                    <a:lnTo>
                      <a:pt x="108" y="186"/>
                    </a:lnTo>
                    <a:lnTo>
                      <a:pt x="104" y="188"/>
                    </a:lnTo>
                    <a:lnTo>
                      <a:pt x="101" y="188"/>
                    </a:lnTo>
                    <a:lnTo>
                      <a:pt x="99" y="188"/>
                    </a:lnTo>
                    <a:lnTo>
                      <a:pt x="99" y="18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7" name="Freeform 703"/>
              <p:cNvSpPr>
                <a:spLocks/>
              </p:cNvSpPr>
              <p:nvPr/>
            </p:nvSpPr>
            <p:spPr bwMode="auto">
              <a:xfrm>
                <a:off x="2255" y="1580"/>
                <a:ext cx="40" cy="51"/>
              </a:xfrm>
              <a:custGeom>
                <a:avLst/>
                <a:gdLst>
                  <a:gd name="T0" fmla="*/ 84 w 121"/>
                  <a:gd name="T1" fmla="*/ 151 h 151"/>
                  <a:gd name="T2" fmla="*/ 83 w 121"/>
                  <a:gd name="T3" fmla="*/ 146 h 151"/>
                  <a:gd name="T4" fmla="*/ 79 w 121"/>
                  <a:gd name="T5" fmla="*/ 135 h 151"/>
                  <a:gd name="T6" fmla="*/ 79 w 121"/>
                  <a:gd name="T7" fmla="*/ 122 h 151"/>
                  <a:gd name="T8" fmla="*/ 84 w 121"/>
                  <a:gd name="T9" fmla="*/ 109 h 151"/>
                  <a:gd name="T10" fmla="*/ 89 w 121"/>
                  <a:gd name="T11" fmla="*/ 104 h 151"/>
                  <a:gd name="T12" fmla="*/ 95 w 121"/>
                  <a:gd name="T13" fmla="*/ 100 h 151"/>
                  <a:gd name="T14" fmla="*/ 101 w 121"/>
                  <a:gd name="T15" fmla="*/ 95 h 151"/>
                  <a:gd name="T16" fmla="*/ 107 w 121"/>
                  <a:gd name="T17" fmla="*/ 91 h 151"/>
                  <a:gd name="T18" fmla="*/ 112 w 121"/>
                  <a:gd name="T19" fmla="*/ 89 h 151"/>
                  <a:gd name="T20" fmla="*/ 117 w 121"/>
                  <a:gd name="T21" fmla="*/ 86 h 151"/>
                  <a:gd name="T22" fmla="*/ 119 w 121"/>
                  <a:gd name="T23" fmla="*/ 85 h 151"/>
                  <a:gd name="T24" fmla="*/ 121 w 121"/>
                  <a:gd name="T25" fmla="*/ 85 h 151"/>
                  <a:gd name="T26" fmla="*/ 118 w 121"/>
                  <a:gd name="T27" fmla="*/ 81 h 151"/>
                  <a:gd name="T28" fmla="*/ 110 w 121"/>
                  <a:gd name="T29" fmla="*/ 71 h 151"/>
                  <a:gd name="T30" fmla="*/ 97 w 121"/>
                  <a:gd name="T31" fmla="*/ 57 h 151"/>
                  <a:gd name="T32" fmla="*/ 84 w 121"/>
                  <a:gd name="T33" fmla="*/ 41 h 151"/>
                  <a:gd name="T34" fmla="*/ 68 w 121"/>
                  <a:gd name="T35" fmla="*/ 25 h 151"/>
                  <a:gd name="T36" fmla="*/ 52 w 121"/>
                  <a:gd name="T37" fmla="*/ 11 h 151"/>
                  <a:gd name="T38" fmla="*/ 39 w 121"/>
                  <a:gd name="T39" fmla="*/ 3 h 151"/>
                  <a:gd name="T40" fmla="*/ 28 w 121"/>
                  <a:gd name="T41" fmla="*/ 0 h 151"/>
                  <a:gd name="T42" fmla="*/ 13 w 121"/>
                  <a:gd name="T43" fmla="*/ 5 h 151"/>
                  <a:gd name="T44" fmla="*/ 3 w 121"/>
                  <a:gd name="T45" fmla="*/ 11 h 151"/>
                  <a:gd name="T46" fmla="*/ 0 w 121"/>
                  <a:gd name="T47" fmla="*/ 19 h 151"/>
                  <a:gd name="T48" fmla="*/ 1 w 121"/>
                  <a:gd name="T49" fmla="*/ 26 h 151"/>
                  <a:gd name="T50" fmla="*/ 6 w 121"/>
                  <a:gd name="T51" fmla="*/ 35 h 151"/>
                  <a:gd name="T52" fmla="*/ 16 w 121"/>
                  <a:gd name="T53" fmla="*/ 49 h 151"/>
                  <a:gd name="T54" fmla="*/ 29 w 121"/>
                  <a:gd name="T55" fmla="*/ 70 h 151"/>
                  <a:gd name="T56" fmla="*/ 45 w 121"/>
                  <a:gd name="T57" fmla="*/ 92 h 151"/>
                  <a:gd name="T58" fmla="*/ 59 w 121"/>
                  <a:gd name="T59" fmla="*/ 114 h 151"/>
                  <a:gd name="T60" fmla="*/ 72 w 121"/>
                  <a:gd name="T61" fmla="*/ 133 h 151"/>
                  <a:gd name="T62" fmla="*/ 80 w 121"/>
                  <a:gd name="T63" fmla="*/ 146 h 151"/>
                  <a:gd name="T64" fmla="*/ 84 w 121"/>
                  <a:gd name="T65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51">
                    <a:moveTo>
                      <a:pt x="84" y="151"/>
                    </a:moveTo>
                    <a:lnTo>
                      <a:pt x="83" y="146"/>
                    </a:lnTo>
                    <a:lnTo>
                      <a:pt x="79" y="135"/>
                    </a:lnTo>
                    <a:lnTo>
                      <a:pt x="79" y="122"/>
                    </a:lnTo>
                    <a:lnTo>
                      <a:pt x="84" y="109"/>
                    </a:lnTo>
                    <a:lnTo>
                      <a:pt x="89" y="104"/>
                    </a:lnTo>
                    <a:lnTo>
                      <a:pt x="95" y="100"/>
                    </a:lnTo>
                    <a:lnTo>
                      <a:pt x="101" y="95"/>
                    </a:lnTo>
                    <a:lnTo>
                      <a:pt x="107" y="91"/>
                    </a:lnTo>
                    <a:lnTo>
                      <a:pt x="112" y="89"/>
                    </a:lnTo>
                    <a:lnTo>
                      <a:pt x="117" y="86"/>
                    </a:lnTo>
                    <a:lnTo>
                      <a:pt x="119" y="85"/>
                    </a:lnTo>
                    <a:lnTo>
                      <a:pt x="121" y="85"/>
                    </a:lnTo>
                    <a:lnTo>
                      <a:pt x="118" y="81"/>
                    </a:lnTo>
                    <a:lnTo>
                      <a:pt x="110" y="71"/>
                    </a:lnTo>
                    <a:lnTo>
                      <a:pt x="97" y="57"/>
                    </a:lnTo>
                    <a:lnTo>
                      <a:pt x="84" y="41"/>
                    </a:lnTo>
                    <a:lnTo>
                      <a:pt x="68" y="25"/>
                    </a:lnTo>
                    <a:lnTo>
                      <a:pt x="52" y="11"/>
                    </a:lnTo>
                    <a:lnTo>
                      <a:pt x="39" y="3"/>
                    </a:lnTo>
                    <a:lnTo>
                      <a:pt x="28" y="0"/>
                    </a:lnTo>
                    <a:lnTo>
                      <a:pt x="13" y="5"/>
                    </a:lnTo>
                    <a:lnTo>
                      <a:pt x="3" y="11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5"/>
                    </a:lnTo>
                    <a:lnTo>
                      <a:pt x="16" y="49"/>
                    </a:lnTo>
                    <a:lnTo>
                      <a:pt x="29" y="70"/>
                    </a:lnTo>
                    <a:lnTo>
                      <a:pt x="45" y="92"/>
                    </a:lnTo>
                    <a:lnTo>
                      <a:pt x="59" y="114"/>
                    </a:lnTo>
                    <a:lnTo>
                      <a:pt x="72" y="133"/>
                    </a:lnTo>
                    <a:lnTo>
                      <a:pt x="80" y="146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8" name="Freeform 704"/>
              <p:cNvSpPr>
                <a:spLocks/>
              </p:cNvSpPr>
              <p:nvPr/>
            </p:nvSpPr>
            <p:spPr bwMode="auto">
              <a:xfrm>
                <a:off x="1953" y="1381"/>
                <a:ext cx="58" cy="58"/>
              </a:xfrm>
              <a:custGeom>
                <a:avLst/>
                <a:gdLst>
                  <a:gd name="T0" fmla="*/ 1 w 174"/>
                  <a:gd name="T1" fmla="*/ 169 h 176"/>
                  <a:gd name="T2" fmla="*/ 11 w 174"/>
                  <a:gd name="T3" fmla="*/ 133 h 176"/>
                  <a:gd name="T4" fmla="*/ 28 w 174"/>
                  <a:gd name="T5" fmla="*/ 105 h 176"/>
                  <a:gd name="T6" fmla="*/ 39 w 174"/>
                  <a:gd name="T7" fmla="*/ 88 h 176"/>
                  <a:gd name="T8" fmla="*/ 39 w 174"/>
                  <a:gd name="T9" fmla="*/ 83 h 176"/>
                  <a:gd name="T10" fmla="*/ 37 w 174"/>
                  <a:gd name="T11" fmla="*/ 69 h 176"/>
                  <a:gd name="T12" fmla="*/ 47 w 174"/>
                  <a:gd name="T13" fmla="*/ 56 h 176"/>
                  <a:gd name="T14" fmla="*/ 66 w 174"/>
                  <a:gd name="T15" fmla="*/ 42 h 176"/>
                  <a:gd name="T16" fmla="*/ 88 w 174"/>
                  <a:gd name="T17" fmla="*/ 26 h 176"/>
                  <a:gd name="T18" fmla="*/ 105 w 174"/>
                  <a:gd name="T19" fmla="*/ 14 h 176"/>
                  <a:gd name="T20" fmla="*/ 113 w 174"/>
                  <a:gd name="T21" fmla="*/ 10 h 176"/>
                  <a:gd name="T22" fmla="*/ 127 w 174"/>
                  <a:gd name="T23" fmla="*/ 7 h 176"/>
                  <a:gd name="T24" fmla="*/ 143 w 174"/>
                  <a:gd name="T25" fmla="*/ 4 h 176"/>
                  <a:gd name="T26" fmla="*/ 155 w 174"/>
                  <a:gd name="T27" fmla="*/ 0 h 176"/>
                  <a:gd name="T28" fmla="*/ 138 w 174"/>
                  <a:gd name="T29" fmla="*/ 29 h 176"/>
                  <a:gd name="T30" fmla="*/ 146 w 174"/>
                  <a:gd name="T31" fmla="*/ 27 h 176"/>
                  <a:gd name="T32" fmla="*/ 159 w 174"/>
                  <a:gd name="T33" fmla="*/ 23 h 176"/>
                  <a:gd name="T34" fmla="*/ 171 w 174"/>
                  <a:gd name="T35" fmla="*/ 21 h 176"/>
                  <a:gd name="T36" fmla="*/ 171 w 174"/>
                  <a:gd name="T37" fmla="*/ 23 h 176"/>
                  <a:gd name="T38" fmla="*/ 161 w 174"/>
                  <a:gd name="T39" fmla="*/ 29 h 176"/>
                  <a:gd name="T40" fmla="*/ 149 w 174"/>
                  <a:gd name="T41" fmla="*/ 37 h 176"/>
                  <a:gd name="T42" fmla="*/ 137 w 174"/>
                  <a:gd name="T43" fmla="*/ 44 h 176"/>
                  <a:gd name="T44" fmla="*/ 127 w 174"/>
                  <a:gd name="T45" fmla="*/ 52 h 176"/>
                  <a:gd name="T46" fmla="*/ 108 w 174"/>
                  <a:gd name="T47" fmla="*/ 58 h 176"/>
                  <a:gd name="T48" fmla="*/ 99 w 174"/>
                  <a:gd name="T49" fmla="*/ 53 h 176"/>
                  <a:gd name="T50" fmla="*/ 93 w 174"/>
                  <a:gd name="T51" fmla="*/ 50 h 176"/>
                  <a:gd name="T52" fmla="*/ 77 w 174"/>
                  <a:gd name="T53" fmla="*/ 60 h 176"/>
                  <a:gd name="T54" fmla="*/ 64 w 174"/>
                  <a:gd name="T55" fmla="*/ 77 h 176"/>
                  <a:gd name="T56" fmla="*/ 45 w 174"/>
                  <a:gd name="T57" fmla="*/ 103 h 176"/>
                  <a:gd name="T58" fmla="*/ 30 w 174"/>
                  <a:gd name="T59" fmla="*/ 127 h 176"/>
                  <a:gd name="T60" fmla="*/ 22 w 174"/>
                  <a:gd name="T61" fmla="*/ 138 h 176"/>
                  <a:gd name="T62" fmla="*/ 12 w 174"/>
                  <a:gd name="T63" fmla="*/ 155 h 176"/>
                  <a:gd name="T64" fmla="*/ 0 w 174"/>
                  <a:gd name="T6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4" h="176">
                    <a:moveTo>
                      <a:pt x="0" y="176"/>
                    </a:moveTo>
                    <a:lnTo>
                      <a:pt x="1" y="169"/>
                    </a:lnTo>
                    <a:lnTo>
                      <a:pt x="5" y="153"/>
                    </a:lnTo>
                    <a:lnTo>
                      <a:pt x="11" y="133"/>
                    </a:lnTo>
                    <a:lnTo>
                      <a:pt x="20" y="118"/>
                    </a:lnTo>
                    <a:lnTo>
                      <a:pt x="28" y="105"/>
                    </a:lnTo>
                    <a:lnTo>
                      <a:pt x="36" y="96"/>
                    </a:lnTo>
                    <a:lnTo>
                      <a:pt x="39" y="88"/>
                    </a:lnTo>
                    <a:lnTo>
                      <a:pt x="41" y="86"/>
                    </a:lnTo>
                    <a:lnTo>
                      <a:pt x="39" y="83"/>
                    </a:lnTo>
                    <a:lnTo>
                      <a:pt x="38" y="77"/>
                    </a:lnTo>
                    <a:lnTo>
                      <a:pt x="37" y="69"/>
                    </a:lnTo>
                    <a:lnTo>
                      <a:pt x="42" y="61"/>
                    </a:lnTo>
                    <a:lnTo>
                      <a:pt x="47" y="56"/>
                    </a:lnTo>
                    <a:lnTo>
                      <a:pt x="55" y="50"/>
                    </a:lnTo>
                    <a:lnTo>
                      <a:pt x="66" y="42"/>
                    </a:lnTo>
                    <a:lnTo>
                      <a:pt x="77" y="34"/>
                    </a:lnTo>
                    <a:lnTo>
                      <a:pt x="88" y="26"/>
                    </a:lnTo>
                    <a:lnTo>
                      <a:pt x="97" y="18"/>
                    </a:lnTo>
                    <a:lnTo>
                      <a:pt x="105" y="14"/>
                    </a:lnTo>
                    <a:lnTo>
                      <a:pt x="109" y="11"/>
                    </a:lnTo>
                    <a:lnTo>
                      <a:pt x="113" y="10"/>
                    </a:lnTo>
                    <a:lnTo>
                      <a:pt x="119" y="9"/>
                    </a:lnTo>
                    <a:lnTo>
                      <a:pt x="127" y="7"/>
                    </a:lnTo>
                    <a:lnTo>
                      <a:pt x="135" y="5"/>
                    </a:lnTo>
                    <a:lnTo>
                      <a:pt x="143" y="4"/>
                    </a:lnTo>
                    <a:lnTo>
                      <a:pt x="150" y="1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38" y="29"/>
                    </a:lnTo>
                    <a:lnTo>
                      <a:pt x="141" y="29"/>
                    </a:lnTo>
                    <a:lnTo>
                      <a:pt x="146" y="27"/>
                    </a:lnTo>
                    <a:lnTo>
                      <a:pt x="152" y="26"/>
                    </a:lnTo>
                    <a:lnTo>
                      <a:pt x="159" y="23"/>
                    </a:lnTo>
                    <a:lnTo>
                      <a:pt x="166" y="22"/>
                    </a:lnTo>
                    <a:lnTo>
                      <a:pt x="171" y="21"/>
                    </a:lnTo>
                    <a:lnTo>
                      <a:pt x="174" y="21"/>
                    </a:lnTo>
                    <a:lnTo>
                      <a:pt x="171" y="23"/>
                    </a:lnTo>
                    <a:lnTo>
                      <a:pt x="166" y="26"/>
                    </a:lnTo>
                    <a:lnTo>
                      <a:pt x="161" y="29"/>
                    </a:lnTo>
                    <a:lnTo>
                      <a:pt x="155" y="33"/>
                    </a:lnTo>
                    <a:lnTo>
                      <a:pt x="149" y="37"/>
                    </a:lnTo>
                    <a:lnTo>
                      <a:pt x="143" y="41"/>
                    </a:lnTo>
                    <a:lnTo>
                      <a:pt x="137" y="44"/>
                    </a:lnTo>
                    <a:lnTo>
                      <a:pt x="132" y="48"/>
                    </a:lnTo>
                    <a:lnTo>
                      <a:pt x="127" y="52"/>
                    </a:lnTo>
                    <a:lnTo>
                      <a:pt x="117" y="56"/>
                    </a:lnTo>
                    <a:lnTo>
                      <a:pt x="108" y="58"/>
                    </a:lnTo>
                    <a:lnTo>
                      <a:pt x="100" y="56"/>
                    </a:lnTo>
                    <a:lnTo>
                      <a:pt x="99" y="53"/>
                    </a:lnTo>
                    <a:lnTo>
                      <a:pt x="98" y="50"/>
                    </a:lnTo>
                    <a:lnTo>
                      <a:pt x="93" y="50"/>
                    </a:lnTo>
                    <a:lnTo>
                      <a:pt x="86" y="54"/>
                    </a:lnTo>
                    <a:lnTo>
                      <a:pt x="77" y="60"/>
                    </a:lnTo>
                    <a:lnTo>
                      <a:pt x="71" y="66"/>
                    </a:lnTo>
                    <a:lnTo>
                      <a:pt x="64" y="77"/>
                    </a:lnTo>
                    <a:lnTo>
                      <a:pt x="55" y="89"/>
                    </a:lnTo>
                    <a:lnTo>
                      <a:pt x="45" y="103"/>
                    </a:lnTo>
                    <a:lnTo>
                      <a:pt x="37" y="116"/>
                    </a:lnTo>
                    <a:lnTo>
                      <a:pt x="30" y="127"/>
                    </a:lnTo>
                    <a:lnTo>
                      <a:pt x="25" y="136"/>
                    </a:lnTo>
                    <a:lnTo>
                      <a:pt x="22" y="138"/>
                    </a:lnTo>
                    <a:lnTo>
                      <a:pt x="19" y="143"/>
                    </a:lnTo>
                    <a:lnTo>
                      <a:pt x="12" y="155"/>
                    </a:lnTo>
                    <a:lnTo>
                      <a:pt x="5" y="169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9" name="Freeform 705"/>
              <p:cNvSpPr>
                <a:spLocks/>
              </p:cNvSpPr>
              <p:nvPr/>
            </p:nvSpPr>
            <p:spPr bwMode="auto">
              <a:xfrm>
                <a:off x="1970" y="1403"/>
                <a:ext cx="18" cy="20"/>
              </a:xfrm>
              <a:custGeom>
                <a:avLst/>
                <a:gdLst>
                  <a:gd name="T0" fmla="*/ 36 w 53"/>
                  <a:gd name="T1" fmla="*/ 5 h 61"/>
                  <a:gd name="T2" fmla="*/ 34 w 53"/>
                  <a:gd name="T3" fmla="*/ 6 h 61"/>
                  <a:gd name="T4" fmla="*/ 29 w 53"/>
                  <a:gd name="T5" fmla="*/ 11 h 61"/>
                  <a:gd name="T6" fmla="*/ 22 w 53"/>
                  <a:gd name="T7" fmla="*/ 20 h 61"/>
                  <a:gd name="T8" fmla="*/ 14 w 53"/>
                  <a:gd name="T9" fmla="*/ 31 h 61"/>
                  <a:gd name="T10" fmla="*/ 7 w 53"/>
                  <a:gd name="T11" fmla="*/ 44 h 61"/>
                  <a:gd name="T12" fmla="*/ 1 w 53"/>
                  <a:gd name="T13" fmla="*/ 56 h 61"/>
                  <a:gd name="T14" fmla="*/ 0 w 53"/>
                  <a:gd name="T15" fmla="*/ 61 h 61"/>
                  <a:gd name="T16" fmla="*/ 7 w 53"/>
                  <a:gd name="T17" fmla="*/ 54 h 61"/>
                  <a:gd name="T18" fmla="*/ 13 w 53"/>
                  <a:gd name="T19" fmla="*/ 47 h 61"/>
                  <a:gd name="T20" fmla="*/ 18 w 53"/>
                  <a:gd name="T21" fmla="*/ 39 h 61"/>
                  <a:gd name="T22" fmla="*/ 23 w 53"/>
                  <a:gd name="T23" fmla="*/ 34 h 61"/>
                  <a:gd name="T24" fmla="*/ 28 w 53"/>
                  <a:gd name="T25" fmla="*/ 28 h 61"/>
                  <a:gd name="T26" fmla="*/ 33 w 53"/>
                  <a:gd name="T27" fmla="*/ 23 h 61"/>
                  <a:gd name="T28" fmla="*/ 36 w 53"/>
                  <a:gd name="T29" fmla="*/ 20 h 61"/>
                  <a:gd name="T30" fmla="*/ 41 w 53"/>
                  <a:gd name="T31" fmla="*/ 16 h 61"/>
                  <a:gd name="T32" fmla="*/ 47 w 53"/>
                  <a:gd name="T33" fmla="*/ 12 h 61"/>
                  <a:gd name="T34" fmla="*/ 53 w 53"/>
                  <a:gd name="T35" fmla="*/ 6 h 61"/>
                  <a:gd name="T36" fmla="*/ 52 w 53"/>
                  <a:gd name="T37" fmla="*/ 1 h 61"/>
                  <a:gd name="T38" fmla="*/ 45 w 53"/>
                  <a:gd name="T39" fmla="*/ 0 h 61"/>
                  <a:gd name="T40" fmla="*/ 36 w 53"/>
                  <a:gd name="T41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61">
                    <a:moveTo>
                      <a:pt x="36" y="5"/>
                    </a:moveTo>
                    <a:lnTo>
                      <a:pt x="34" y="6"/>
                    </a:lnTo>
                    <a:lnTo>
                      <a:pt x="29" y="11"/>
                    </a:lnTo>
                    <a:lnTo>
                      <a:pt x="22" y="20"/>
                    </a:lnTo>
                    <a:lnTo>
                      <a:pt x="14" y="31"/>
                    </a:lnTo>
                    <a:lnTo>
                      <a:pt x="7" y="44"/>
                    </a:lnTo>
                    <a:lnTo>
                      <a:pt x="1" y="56"/>
                    </a:lnTo>
                    <a:lnTo>
                      <a:pt x="0" y="61"/>
                    </a:lnTo>
                    <a:lnTo>
                      <a:pt x="7" y="54"/>
                    </a:lnTo>
                    <a:lnTo>
                      <a:pt x="13" y="47"/>
                    </a:lnTo>
                    <a:lnTo>
                      <a:pt x="18" y="39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3"/>
                    </a:lnTo>
                    <a:lnTo>
                      <a:pt x="36" y="20"/>
                    </a:lnTo>
                    <a:lnTo>
                      <a:pt x="41" y="16"/>
                    </a:lnTo>
                    <a:lnTo>
                      <a:pt x="47" y="12"/>
                    </a:lnTo>
                    <a:lnTo>
                      <a:pt x="53" y="6"/>
                    </a:lnTo>
                    <a:lnTo>
                      <a:pt x="52" y="1"/>
                    </a:lnTo>
                    <a:lnTo>
                      <a:pt x="45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0" name="Freeform 706"/>
              <p:cNvSpPr>
                <a:spLocks/>
              </p:cNvSpPr>
              <p:nvPr/>
            </p:nvSpPr>
            <p:spPr bwMode="auto">
              <a:xfrm>
                <a:off x="2000" y="1480"/>
                <a:ext cx="6" cy="16"/>
              </a:xfrm>
              <a:custGeom>
                <a:avLst/>
                <a:gdLst>
                  <a:gd name="T0" fmla="*/ 17 w 17"/>
                  <a:gd name="T1" fmla="*/ 44 h 49"/>
                  <a:gd name="T2" fmla="*/ 13 w 17"/>
                  <a:gd name="T3" fmla="*/ 0 h 49"/>
                  <a:gd name="T4" fmla="*/ 0 w 17"/>
                  <a:gd name="T5" fmla="*/ 49 h 49"/>
                  <a:gd name="T6" fmla="*/ 17 w 17"/>
                  <a:gd name="T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9">
                    <a:moveTo>
                      <a:pt x="17" y="44"/>
                    </a:moveTo>
                    <a:lnTo>
                      <a:pt x="13" y="0"/>
                    </a:lnTo>
                    <a:lnTo>
                      <a:pt x="0" y="49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1" name="Freeform 707"/>
              <p:cNvSpPr>
                <a:spLocks/>
              </p:cNvSpPr>
              <p:nvPr/>
            </p:nvSpPr>
            <p:spPr bwMode="auto">
              <a:xfrm>
                <a:off x="1768" y="1409"/>
                <a:ext cx="54" cy="45"/>
              </a:xfrm>
              <a:custGeom>
                <a:avLst/>
                <a:gdLst>
                  <a:gd name="T0" fmla="*/ 146 w 164"/>
                  <a:gd name="T1" fmla="*/ 0 h 135"/>
                  <a:gd name="T2" fmla="*/ 16 w 164"/>
                  <a:gd name="T3" fmla="*/ 100 h 135"/>
                  <a:gd name="T4" fmla="*/ 12 w 164"/>
                  <a:gd name="T5" fmla="*/ 106 h 135"/>
                  <a:gd name="T6" fmla="*/ 5 w 164"/>
                  <a:gd name="T7" fmla="*/ 119 h 135"/>
                  <a:gd name="T8" fmla="*/ 0 w 164"/>
                  <a:gd name="T9" fmla="*/ 132 h 135"/>
                  <a:gd name="T10" fmla="*/ 4 w 164"/>
                  <a:gd name="T11" fmla="*/ 135 h 135"/>
                  <a:gd name="T12" fmla="*/ 10 w 164"/>
                  <a:gd name="T13" fmla="*/ 133 h 135"/>
                  <a:gd name="T14" fmla="*/ 15 w 164"/>
                  <a:gd name="T15" fmla="*/ 130 h 135"/>
                  <a:gd name="T16" fmla="*/ 22 w 164"/>
                  <a:gd name="T17" fmla="*/ 127 h 135"/>
                  <a:gd name="T18" fmla="*/ 28 w 164"/>
                  <a:gd name="T19" fmla="*/ 123 h 135"/>
                  <a:gd name="T20" fmla="*/ 36 w 164"/>
                  <a:gd name="T21" fmla="*/ 121 h 135"/>
                  <a:gd name="T22" fmla="*/ 44 w 164"/>
                  <a:gd name="T23" fmla="*/ 117 h 135"/>
                  <a:gd name="T24" fmla="*/ 53 w 164"/>
                  <a:gd name="T25" fmla="*/ 115 h 135"/>
                  <a:gd name="T26" fmla="*/ 63 w 164"/>
                  <a:gd name="T27" fmla="*/ 112 h 135"/>
                  <a:gd name="T28" fmla="*/ 75 w 164"/>
                  <a:gd name="T29" fmla="*/ 110 h 135"/>
                  <a:gd name="T30" fmla="*/ 89 w 164"/>
                  <a:gd name="T31" fmla="*/ 108 h 135"/>
                  <a:gd name="T32" fmla="*/ 105 w 164"/>
                  <a:gd name="T33" fmla="*/ 106 h 135"/>
                  <a:gd name="T34" fmla="*/ 121 w 164"/>
                  <a:gd name="T35" fmla="*/ 104 h 135"/>
                  <a:gd name="T36" fmla="*/ 136 w 164"/>
                  <a:gd name="T37" fmla="*/ 101 h 135"/>
                  <a:gd name="T38" fmla="*/ 149 w 164"/>
                  <a:gd name="T39" fmla="*/ 97 h 135"/>
                  <a:gd name="T40" fmla="*/ 157 w 164"/>
                  <a:gd name="T41" fmla="*/ 92 h 135"/>
                  <a:gd name="T42" fmla="*/ 160 w 164"/>
                  <a:gd name="T43" fmla="*/ 88 h 135"/>
                  <a:gd name="T44" fmla="*/ 163 w 164"/>
                  <a:gd name="T45" fmla="*/ 64 h 135"/>
                  <a:gd name="T46" fmla="*/ 164 w 164"/>
                  <a:gd name="T47" fmla="*/ 30 h 135"/>
                  <a:gd name="T48" fmla="*/ 160 w 164"/>
                  <a:gd name="T49" fmla="*/ 2 h 135"/>
                  <a:gd name="T50" fmla="*/ 146 w 164"/>
                  <a:gd name="T5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4" h="135">
                    <a:moveTo>
                      <a:pt x="146" y="0"/>
                    </a:moveTo>
                    <a:lnTo>
                      <a:pt x="16" y="100"/>
                    </a:lnTo>
                    <a:lnTo>
                      <a:pt x="12" y="106"/>
                    </a:lnTo>
                    <a:lnTo>
                      <a:pt x="5" y="119"/>
                    </a:lnTo>
                    <a:lnTo>
                      <a:pt x="0" y="132"/>
                    </a:lnTo>
                    <a:lnTo>
                      <a:pt x="4" y="135"/>
                    </a:lnTo>
                    <a:lnTo>
                      <a:pt x="10" y="133"/>
                    </a:lnTo>
                    <a:lnTo>
                      <a:pt x="15" y="130"/>
                    </a:lnTo>
                    <a:lnTo>
                      <a:pt x="22" y="127"/>
                    </a:lnTo>
                    <a:lnTo>
                      <a:pt x="28" y="123"/>
                    </a:lnTo>
                    <a:lnTo>
                      <a:pt x="36" y="121"/>
                    </a:lnTo>
                    <a:lnTo>
                      <a:pt x="44" y="117"/>
                    </a:lnTo>
                    <a:lnTo>
                      <a:pt x="53" y="115"/>
                    </a:lnTo>
                    <a:lnTo>
                      <a:pt x="63" y="112"/>
                    </a:lnTo>
                    <a:lnTo>
                      <a:pt x="75" y="110"/>
                    </a:lnTo>
                    <a:lnTo>
                      <a:pt x="89" y="108"/>
                    </a:lnTo>
                    <a:lnTo>
                      <a:pt x="105" y="106"/>
                    </a:lnTo>
                    <a:lnTo>
                      <a:pt x="121" y="104"/>
                    </a:lnTo>
                    <a:lnTo>
                      <a:pt x="136" y="101"/>
                    </a:lnTo>
                    <a:lnTo>
                      <a:pt x="149" y="97"/>
                    </a:lnTo>
                    <a:lnTo>
                      <a:pt x="157" y="92"/>
                    </a:lnTo>
                    <a:lnTo>
                      <a:pt x="160" y="88"/>
                    </a:lnTo>
                    <a:lnTo>
                      <a:pt x="163" y="64"/>
                    </a:lnTo>
                    <a:lnTo>
                      <a:pt x="164" y="30"/>
                    </a:lnTo>
                    <a:lnTo>
                      <a:pt x="160" y="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2" name="Freeform 708"/>
              <p:cNvSpPr>
                <a:spLocks/>
              </p:cNvSpPr>
              <p:nvPr/>
            </p:nvSpPr>
            <p:spPr bwMode="auto">
              <a:xfrm>
                <a:off x="1728" y="1459"/>
                <a:ext cx="50" cy="113"/>
              </a:xfrm>
              <a:custGeom>
                <a:avLst/>
                <a:gdLst>
                  <a:gd name="T0" fmla="*/ 146 w 151"/>
                  <a:gd name="T1" fmla="*/ 1 h 338"/>
                  <a:gd name="T2" fmla="*/ 142 w 151"/>
                  <a:gd name="T3" fmla="*/ 0 h 338"/>
                  <a:gd name="T4" fmla="*/ 134 w 151"/>
                  <a:gd name="T5" fmla="*/ 0 h 338"/>
                  <a:gd name="T6" fmla="*/ 123 w 151"/>
                  <a:gd name="T7" fmla="*/ 5 h 338"/>
                  <a:gd name="T8" fmla="*/ 112 w 151"/>
                  <a:gd name="T9" fmla="*/ 19 h 338"/>
                  <a:gd name="T10" fmla="*/ 106 w 151"/>
                  <a:gd name="T11" fmla="*/ 31 h 338"/>
                  <a:gd name="T12" fmla="*/ 98 w 151"/>
                  <a:gd name="T13" fmla="*/ 47 h 338"/>
                  <a:gd name="T14" fmla="*/ 90 w 151"/>
                  <a:gd name="T15" fmla="*/ 66 h 338"/>
                  <a:gd name="T16" fmla="*/ 81 w 151"/>
                  <a:gd name="T17" fmla="*/ 85 h 338"/>
                  <a:gd name="T18" fmla="*/ 73 w 151"/>
                  <a:gd name="T19" fmla="*/ 104 h 338"/>
                  <a:gd name="T20" fmla="*/ 65 w 151"/>
                  <a:gd name="T21" fmla="*/ 119 h 338"/>
                  <a:gd name="T22" fmla="*/ 60 w 151"/>
                  <a:gd name="T23" fmla="*/ 130 h 338"/>
                  <a:gd name="T24" fmla="*/ 59 w 151"/>
                  <a:gd name="T25" fmla="*/ 134 h 338"/>
                  <a:gd name="T26" fmla="*/ 22 w 151"/>
                  <a:gd name="T27" fmla="*/ 228 h 338"/>
                  <a:gd name="T28" fmla="*/ 0 w 151"/>
                  <a:gd name="T29" fmla="*/ 327 h 338"/>
                  <a:gd name="T30" fmla="*/ 5 w 151"/>
                  <a:gd name="T31" fmla="*/ 329 h 338"/>
                  <a:gd name="T32" fmla="*/ 15 w 151"/>
                  <a:gd name="T33" fmla="*/ 334 h 338"/>
                  <a:gd name="T34" fmla="*/ 26 w 151"/>
                  <a:gd name="T35" fmla="*/ 338 h 338"/>
                  <a:gd name="T36" fmla="*/ 32 w 151"/>
                  <a:gd name="T37" fmla="*/ 337 h 338"/>
                  <a:gd name="T38" fmla="*/ 35 w 151"/>
                  <a:gd name="T39" fmla="*/ 333 h 338"/>
                  <a:gd name="T40" fmla="*/ 40 w 151"/>
                  <a:gd name="T41" fmla="*/ 326 h 338"/>
                  <a:gd name="T42" fmla="*/ 44 w 151"/>
                  <a:gd name="T43" fmla="*/ 318 h 338"/>
                  <a:gd name="T44" fmla="*/ 51 w 151"/>
                  <a:gd name="T45" fmla="*/ 311 h 338"/>
                  <a:gd name="T46" fmla="*/ 55 w 151"/>
                  <a:gd name="T47" fmla="*/ 304 h 338"/>
                  <a:gd name="T48" fmla="*/ 58 w 151"/>
                  <a:gd name="T49" fmla="*/ 299 h 338"/>
                  <a:gd name="T50" fmla="*/ 58 w 151"/>
                  <a:gd name="T51" fmla="*/ 295 h 338"/>
                  <a:gd name="T52" fmla="*/ 54 w 151"/>
                  <a:gd name="T53" fmla="*/ 296 h 338"/>
                  <a:gd name="T54" fmla="*/ 42 w 151"/>
                  <a:gd name="T55" fmla="*/ 297 h 338"/>
                  <a:gd name="T56" fmla="*/ 32 w 151"/>
                  <a:gd name="T57" fmla="*/ 291 h 338"/>
                  <a:gd name="T58" fmla="*/ 27 w 151"/>
                  <a:gd name="T59" fmla="*/ 283 h 338"/>
                  <a:gd name="T60" fmla="*/ 30 w 151"/>
                  <a:gd name="T61" fmla="*/ 272 h 338"/>
                  <a:gd name="T62" fmla="*/ 35 w 151"/>
                  <a:gd name="T63" fmla="*/ 267 h 338"/>
                  <a:gd name="T64" fmla="*/ 41 w 151"/>
                  <a:gd name="T65" fmla="*/ 262 h 338"/>
                  <a:gd name="T66" fmla="*/ 48 w 151"/>
                  <a:gd name="T67" fmla="*/ 257 h 338"/>
                  <a:gd name="T68" fmla="*/ 57 w 151"/>
                  <a:gd name="T69" fmla="*/ 252 h 338"/>
                  <a:gd name="T70" fmla="*/ 65 w 151"/>
                  <a:gd name="T71" fmla="*/ 247 h 338"/>
                  <a:gd name="T72" fmla="*/ 74 w 151"/>
                  <a:gd name="T73" fmla="*/ 242 h 338"/>
                  <a:gd name="T74" fmla="*/ 80 w 151"/>
                  <a:gd name="T75" fmla="*/ 237 h 338"/>
                  <a:gd name="T76" fmla="*/ 86 w 151"/>
                  <a:gd name="T77" fmla="*/ 233 h 338"/>
                  <a:gd name="T78" fmla="*/ 92 w 151"/>
                  <a:gd name="T79" fmla="*/ 220 h 338"/>
                  <a:gd name="T80" fmla="*/ 92 w 151"/>
                  <a:gd name="T81" fmla="*/ 207 h 338"/>
                  <a:gd name="T82" fmla="*/ 88 w 151"/>
                  <a:gd name="T83" fmla="*/ 196 h 338"/>
                  <a:gd name="T84" fmla="*/ 79 w 151"/>
                  <a:gd name="T85" fmla="*/ 193 h 338"/>
                  <a:gd name="T86" fmla="*/ 69 w 151"/>
                  <a:gd name="T87" fmla="*/ 190 h 338"/>
                  <a:gd name="T88" fmla="*/ 65 w 151"/>
                  <a:gd name="T89" fmla="*/ 178 h 338"/>
                  <a:gd name="T90" fmla="*/ 66 w 151"/>
                  <a:gd name="T91" fmla="*/ 162 h 338"/>
                  <a:gd name="T92" fmla="*/ 71 w 151"/>
                  <a:gd name="T93" fmla="*/ 148 h 338"/>
                  <a:gd name="T94" fmla="*/ 75 w 151"/>
                  <a:gd name="T95" fmla="*/ 141 h 338"/>
                  <a:gd name="T96" fmla="*/ 81 w 151"/>
                  <a:gd name="T97" fmla="*/ 131 h 338"/>
                  <a:gd name="T98" fmla="*/ 87 w 151"/>
                  <a:gd name="T99" fmla="*/ 119 h 338"/>
                  <a:gd name="T100" fmla="*/ 93 w 151"/>
                  <a:gd name="T101" fmla="*/ 105 h 338"/>
                  <a:gd name="T102" fmla="*/ 99 w 151"/>
                  <a:gd name="T103" fmla="*/ 92 h 338"/>
                  <a:gd name="T104" fmla="*/ 107 w 151"/>
                  <a:gd name="T105" fmla="*/ 80 h 338"/>
                  <a:gd name="T106" fmla="*/ 113 w 151"/>
                  <a:gd name="T107" fmla="*/ 70 h 338"/>
                  <a:gd name="T108" fmla="*/ 119 w 151"/>
                  <a:gd name="T109" fmla="*/ 63 h 338"/>
                  <a:gd name="T110" fmla="*/ 125 w 151"/>
                  <a:gd name="T111" fmla="*/ 55 h 338"/>
                  <a:gd name="T112" fmla="*/ 131 w 151"/>
                  <a:gd name="T113" fmla="*/ 47 h 338"/>
                  <a:gd name="T114" fmla="*/ 139 w 151"/>
                  <a:gd name="T115" fmla="*/ 37 h 338"/>
                  <a:gd name="T116" fmla="*/ 145 w 151"/>
                  <a:gd name="T117" fmla="*/ 26 h 338"/>
                  <a:gd name="T118" fmla="*/ 148 w 151"/>
                  <a:gd name="T119" fmla="*/ 17 h 338"/>
                  <a:gd name="T120" fmla="*/ 151 w 151"/>
                  <a:gd name="T121" fmla="*/ 9 h 338"/>
                  <a:gd name="T122" fmla="*/ 151 w 151"/>
                  <a:gd name="T123" fmla="*/ 4 h 338"/>
                  <a:gd name="T124" fmla="*/ 146 w 151"/>
                  <a:gd name="T125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338">
                    <a:moveTo>
                      <a:pt x="146" y="1"/>
                    </a:moveTo>
                    <a:lnTo>
                      <a:pt x="142" y="0"/>
                    </a:lnTo>
                    <a:lnTo>
                      <a:pt x="134" y="0"/>
                    </a:lnTo>
                    <a:lnTo>
                      <a:pt x="123" y="5"/>
                    </a:lnTo>
                    <a:lnTo>
                      <a:pt x="112" y="19"/>
                    </a:lnTo>
                    <a:lnTo>
                      <a:pt x="106" y="31"/>
                    </a:lnTo>
                    <a:lnTo>
                      <a:pt x="98" y="47"/>
                    </a:lnTo>
                    <a:lnTo>
                      <a:pt x="90" y="66"/>
                    </a:lnTo>
                    <a:lnTo>
                      <a:pt x="81" y="85"/>
                    </a:lnTo>
                    <a:lnTo>
                      <a:pt x="73" y="104"/>
                    </a:lnTo>
                    <a:lnTo>
                      <a:pt x="65" y="119"/>
                    </a:lnTo>
                    <a:lnTo>
                      <a:pt x="60" y="130"/>
                    </a:lnTo>
                    <a:lnTo>
                      <a:pt x="59" y="134"/>
                    </a:lnTo>
                    <a:lnTo>
                      <a:pt x="22" y="228"/>
                    </a:lnTo>
                    <a:lnTo>
                      <a:pt x="0" y="327"/>
                    </a:lnTo>
                    <a:lnTo>
                      <a:pt x="5" y="329"/>
                    </a:lnTo>
                    <a:lnTo>
                      <a:pt x="15" y="334"/>
                    </a:lnTo>
                    <a:lnTo>
                      <a:pt x="26" y="338"/>
                    </a:lnTo>
                    <a:lnTo>
                      <a:pt x="32" y="337"/>
                    </a:lnTo>
                    <a:lnTo>
                      <a:pt x="35" y="333"/>
                    </a:lnTo>
                    <a:lnTo>
                      <a:pt x="40" y="326"/>
                    </a:lnTo>
                    <a:lnTo>
                      <a:pt x="44" y="318"/>
                    </a:lnTo>
                    <a:lnTo>
                      <a:pt x="51" y="311"/>
                    </a:lnTo>
                    <a:lnTo>
                      <a:pt x="55" y="304"/>
                    </a:lnTo>
                    <a:lnTo>
                      <a:pt x="58" y="299"/>
                    </a:lnTo>
                    <a:lnTo>
                      <a:pt x="58" y="295"/>
                    </a:lnTo>
                    <a:lnTo>
                      <a:pt x="54" y="296"/>
                    </a:lnTo>
                    <a:lnTo>
                      <a:pt x="42" y="297"/>
                    </a:lnTo>
                    <a:lnTo>
                      <a:pt x="32" y="291"/>
                    </a:lnTo>
                    <a:lnTo>
                      <a:pt x="27" y="283"/>
                    </a:lnTo>
                    <a:lnTo>
                      <a:pt x="30" y="272"/>
                    </a:lnTo>
                    <a:lnTo>
                      <a:pt x="35" y="267"/>
                    </a:lnTo>
                    <a:lnTo>
                      <a:pt x="41" y="262"/>
                    </a:lnTo>
                    <a:lnTo>
                      <a:pt x="48" y="257"/>
                    </a:lnTo>
                    <a:lnTo>
                      <a:pt x="57" y="252"/>
                    </a:lnTo>
                    <a:lnTo>
                      <a:pt x="65" y="247"/>
                    </a:lnTo>
                    <a:lnTo>
                      <a:pt x="74" y="242"/>
                    </a:lnTo>
                    <a:lnTo>
                      <a:pt x="80" y="237"/>
                    </a:lnTo>
                    <a:lnTo>
                      <a:pt x="86" y="233"/>
                    </a:lnTo>
                    <a:lnTo>
                      <a:pt x="92" y="220"/>
                    </a:lnTo>
                    <a:lnTo>
                      <a:pt x="92" y="207"/>
                    </a:lnTo>
                    <a:lnTo>
                      <a:pt x="88" y="196"/>
                    </a:lnTo>
                    <a:lnTo>
                      <a:pt x="79" y="193"/>
                    </a:lnTo>
                    <a:lnTo>
                      <a:pt x="69" y="190"/>
                    </a:lnTo>
                    <a:lnTo>
                      <a:pt x="65" y="178"/>
                    </a:lnTo>
                    <a:lnTo>
                      <a:pt x="66" y="162"/>
                    </a:lnTo>
                    <a:lnTo>
                      <a:pt x="71" y="148"/>
                    </a:lnTo>
                    <a:lnTo>
                      <a:pt x="75" y="141"/>
                    </a:lnTo>
                    <a:lnTo>
                      <a:pt x="81" y="131"/>
                    </a:lnTo>
                    <a:lnTo>
                      <a:pt x="87" y="119"/>
                    </a:lnTo>
                    <a:lnTo>
                      <a:pt x="93" y="105"/>
                    </a:lnTo>
                    <a:lnTo>
                      <a:pt x="99" y="92"/>
                    </a:lnTo>
                    <a:lnTo>
                      <a:pt x="107" y="80"/>
                    </a:lnTo>
                    <a:lnTo>
                      <a:pt x="113" y="70"/>
                    </a:lnTo>
                    <a:lnTo>
                      <a:pt x="119" y="63"/>
                    </a:lnTo>
                    <a:lnTo>
                      <a:pt x="125" y="55"/>
                    </a:lnTo>
                    <a:lnTo>
                      <a:pt x="131" y="47"/>
                    </a:lnTo>
                    <a:lnTo>
                      <a:pt x="139" y="37"/>
                    </a:lnTo>
                    <a:lnTo>
                      <a:pt x="145" y="26"/>
                    </a:lnTo>
                    <a:lnTo>
                      <a:pt x="148" y="17"/>
                    </a:lnTo>
                    <a:lnTo>
                      <a:pt x="151" y="9"/>
                    </a:lnTo>
                    <a:lnTo>
                      <a:pt x="151" y="4"/>
                    </a:lnTo>
                    <a:lnTo>
                      <a:pt x="1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3" name="Freeform 709"/>
              <p:cNvSpPr>
                <a:spLocks/>
              </p:cNvSpPr>
              <p:nvPr/>
            </p:nvSpPr>
            <p:spPr bwMode="auto">
              <a:xfrm>
                <a:off x="1966" y="1603"/>
                <a:ext cx="29" cy="22"/>
              </a:xfrm>
              <a:custGeom>
                <a:avLst/>
                <a:gdLst>
                  <a:gd name="T0" fmla="*/ 3 w 87"/>
                  <a:gd name="T1" fmla="*/ 40 h 66"/>
                  <a:gd name="T2" fmla="*/ 0 w 87"/>
                  <a:gd name="T3" fmla="*/ 66 h 66"/>
                  <a:gd name="T4" fmla="*/ 3 w 87"/>
                  <a:gd name="T5" fmla="*/ 66 h 66"/>
                  <a:gd name="T6" fmla="*/ 9 w 87"/>
                  <a:gd name="T7" fmla="*/ 66 h 66"/>
                  <a:gd name="T8" fmla="*/ 19 w 87"/>
                  <a:gd name="T9" fmla="*/ 66 h 66"/>
                  <a:gd name="T10" fmla="*/ 30 w 87"/>
                  <a:gd name="T11" fmla="*/ 66 h 66"/>
                  <a:gd name="T12" fmla="*/ 42 w 87"/>
                  <a:gd name="T13" fmla="*/ 65 h 66"/>
                  <a:gd name="T14" fmla="*/ 53 w 87"/>
                  <a:gd name="T15" fmla="*/ 63 h 66"/>
                  <a:gd name="T16" fmla="*/ 63 w 87"/>
                  <a:gd name="T17" fmla="*/ 61 h 66"/>
                  <a:gd name="T18" fmla="*/ 69 w 87"/>
                  <a:gd name="T19" fmla="*/ 57 h 66"/>
                  <a:gd name="T20" fmla="*/ 77 w 87"/>
                  <a:gd name="T21" fmla="*/ 49 h 66"/>
                  <a:gd name="T22" fmla="*/ 82 w 87"/>
                  <a:gd name="T23" fmla="*/ 43 h 66"/>
                  <a:gd name="T24" fmla="*/ 86 w 87"/>
                  <a:gd name="T25" fmla="*/ 36 h 66"/>
                  <a:gd name="T26" fmla="*/ 87 w 87"/>
                  <a:gd name="T27" fmla="*/ 28 h 66"/>
                  <a:gd name="T28" fmla="*/ 87 w 87"/>
                  <a:gd name="T29" fmla="*/ 19 h 66"/>
                  <a:gd name="T30" fmla="*/ 87 w 87"/>
                  <a:gd name="T31" fmla="*/ 10 h 66"/>
                  <a:gd name="T32" fmla="*/ 87 w 87"/>
                  <a:gd name="T33" fmla="*/ 2 h 66"/>
                  <a:gd name="T34" fmla="*/ 87 w 87"/>
                  <a:gd name="T35" fmla="*/ 0 h 66"/>
                  <a:gd name="T36" fmla="*/ 3 w 87"/>
                  <a:gd name="T37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6">
                    <a:moveTo>
                      <a:pt x="3" y="40"/>
                    </a:moveTo>
                    <a:lnTo>
                      <a:pt x="0" y="66"/>
                    </a:lnTo>
                    <a:lnTo>
                      <a:pt x="3" y="66"/>
                    </a:lnTo>
                    <a:lnTo>
                      <a:pt x="9" y="66"/>
                    </a:lnTo>
                    <a:lnTo>
                      <a:pt x="19" y="66"/>
                    </a:lnTo>
                    <a:lnTo>
                      <a:pt x="30" y="66"/>
                    </a:lnTo>
                    <a:lnTo>
                      <a:pt x="42" y="65"/>
                    </a:lnTo>
                    <a:lnTo>
                      <a:pt x="53" y="63"/>
                    </a:lnTo>
                    <a:lnTo>
                      <a:pt x="63" y="61"/>
                    </a:lnTo>
                    <a:lnTo>
                      <a:pt x="69" y="57"/>
                    </a:lnTo>
                    <a:lnTo>
                      <a:pt x="77" y="49"/>
                    </a:lnTo>
                    <a:lnTo>
                      <a:pt x="82" y="43"/>
                    </a:lnTo>
                    <a:lnTo>
                      <a:pt x="86" y="36"/>
                    </a:lnTo>
                    <a:lnTo>
                      <a:pt x="87" y="28"/>
                    </a:lnTo>
                    <a:lnTo>
                      <a:pt x="87" y="19"/>
                    </a:lnTo>
                    <a:lnTo>
                      <a:pt x="87" y="10"/>
                    </a:lnTo>
                    <a:lnTo>
                      <a:pt x="87" y="2"/>
                    </a:lnTo>
                    <a:lnTo>
                      <a:pt x="87" y="0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4" name="Freeform 710"/>
              <p:cNvSpPr>
                <a:spLocks/>
              </p:cNvSpPr>
              <p:nvPr/>
            </p:nvSpPr>
            <p:spPr bwMode="auto">
              <a:xfrm>
                <a:off x="1831" y="1677"/>
                <a:ext cx="32" cy="16"/>
              </a:xfrm>
              <a:custGeom>
                <a:avLst/>
                <a:gdLst>
                  <a:gd name="T0" fmla="*/ 0 w 94"/>
                  <a:gd name="T1" fmla="*/ 6 h 48"/>
                  <a:gd name="T2" fmla="*/ 2 w 94"/>
                  <a:gd name="T3" fmla="*/ 11 h 48"/>
                  <a:gd name="T4" fmla="*/ 10 w 94"/>
                  <a:gd name="T5" fmla="*/ 21 h 48"/>
                  <a:gd name="T6" fmla="*/ 18 w 94"/>
                  <a:gd name="T7" fmla="*/ 32 h 48"/>
                  <a:gd name="T8" fmla="*/ 27 w 94"/>
                  <a:gd name="T9" fmla="*/ 38 h 48"/>
                  <a:gd name="T10" fmla="*/ 32 w 94"/>
                  <a:gd name="T11" fmla="*/ 39 h 48"/>
                  <a:gd name="T12" fmla="*/ 37 w 94"/>
                  <a:gd name="T13" fmla="*/ 40 h 48"/>
                  <a:gd name="T14" fmla="*/ 43 w 94"/>
                  <a:gd name="T15" fmla="*/ 42 h 48"/>
                  <a:gd name="T16" fmla="*/ 49 w 94"/>
                  <a:gd name="T17" fmla="*/ 43 h 48"/>
                  <a:gd name="T18" fmla="*/ 55 w 94"/>
                  <a:gd name="T19" fmla="*/ 45 h 48"/>
                  <a:gd name="T20" fmla="*/ 58 w 94"/>
                  <a:gd name="T21" fmla="*/ 47 h 48"/>
                  <a:gd name="T22" fmla="*/ 62 w 94"/>
                  <a:gd name="T23" fmla="*/ 48 h 48"/>
                  <a:gd name="T24" fmla="*/ 63 w 94"/>
                  <a:gd name="T25" fmla="*/ 48 h 48"/>
                  <a:gd name="T26" fmla="*/ 89 w 94"/>
                  <a:gd name="T27" fmla="*/ 23 h 48"/>
                  <a:gd name="T28" fmla="*/ 94 w 94"/>
                  <a:gd name="T29" fmla="*/ 11 h 48"/>
                  <a:gd name="T30" fmla="*/ 19 w 94"/>
                  <a:gd name="T31" fmla="*/ 0 h 48"/>
                  <a:gd name="T32" fmla="*/ 0 w 94"/>
                  <a:gd name="T33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48">
                    <a:moveTo>
                      <a:pt x="0" y="6"/>
                    </a:moveTo>
                    <a:lnTo>
                      <a:pt x="2" y="11"/>
                    </a:lnTo>
                    <a:lnTo>
                      <a:pt x="10" y="21"/>
                    </a:lnTo>
                    <a:lnTo>
                      <a:pt x="18" y="32"/>
                    </a:lnTo>
                    <a:lnTo>
                      <a:pt x="27" y="38"/>
                    </a:lnTo>
                    <a:lnTo>
                      <a:pt x="32" y="39"/>
                    </a:lnTo>
                    <a:lnTo>
                      <a:pt x="37" y="40"/>
                    </a:lnTo>
                    <a:lnTo>
                      <a:pt x="43" y="42"/>
                    </a:lnTo>
                    <a:lnTo>
                      <a:pt x="49" y="43"/>
                    </a:lnTo>
                    <a:lnTo>
                      <a:pt x="55" y="45"/>
                    </a:lnTo>
                    <a:lnTo>
                      <a:pt x="58" y="47"/>
                    </a:lnTo>
                    <a:lnTo>
                      <a:pt x="62" y="48"/>
                    </a:lnTo>
                    <a:lnTo>
                      <a:pt x="63" y="48"/>
                    </a:lnTo>
                    <a:lnTo>
                      <a:pt x="89" y="23"/>
                    </a:lnTo>
                    <a:lnTo>
                      <a:pt x="94" y="11"/>
                    </a:lnTo>
                    <a:lnTo>
                      <a:pt x="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pic>
          <p:nvPicPr>
            <p:cNvPr id="537" name="Picture 809" descr="C:\Users\solodov_v_a\AppData\Local\Microsoft\Windows\Temporary Internet Files\Content.IE5\54XWW5MH\MC900311032[1].wm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30" y="2248726"/>
              <a:ext cx="777250" cy="72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5" name="Группа 874"/>
          <p:cNvGrpSpPr/>
          <p:nvPr/>
        </p:nvGrpSpPr>
        <p:grpSpPr>
          <a:xfrm>
            <a:off x="3137368" y="2096819"/>
            <a:ext cx="580590" cy="693778"/>
            <a:chOff x="5076825" y="1597404"/>
            <a:chExt cx="1163913" cy="1443425"/>
          </a:xfrm>
        </p:grpSpPr>
        <p:grpSp>
          <p:nvGrpSpPr>
            <p:cNvPr id="876" name="Group 931"/>
            <p:cNvGrpSpPr>
              <a:grpSpLocks noChangeAspect="1"/>
            </p:cNvGrpSpPr>
            <p:nvPr/>
          </p:nvGrpSpPr>
          <p:grpSpPr bwMode="auto">
            <a:xfrm>
              <a:off x="5076825" y="1831975"/>
              <a:ext cx="863600" cy="692150"/>
              <a:chOff x="3198" y="1154"/>
              <a:chExt cx="544" cy="436"/>
            </a:xfrm>
          </p:grpSpPr>
          <p:sp>
            <p:nvSpPr>
              <p:cNvPr id="949" name="AutoShape 930"/>
              <p:cNvSpPr>
                <a:spLocks noChangeAspect="1" noChangeArrowheads="1" noTextEdit="1"/>
              </p:cNvSpPr>
              <p:nvPr/>
            </p:nvSpPr>
            <p:spPr bwMode="auto">
              <a:xfrm>
                <a:off x="3198" y="1154"/>
                <a:ext cx="544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0" name="Freeform 932"/>
              <p:cNvSpPr>
                <a:spLocks/>
              </p:cNvSpPr>
              <p:nvPr/>
            </p:nvSpPr>
            <p:spPr bwMode="auto">
              <a:xfrm>
                <a:off x="3259" y="1170"/>
                <a:ext cx="313" cy="418"/>
              </a:xfrm>
              <a:custGeom>
                <a:avLst/>
                <a:gdLst>
                  <a:gd name="T0" fmla="*/ 1117 w 1250"/>
                  <a:gd name="T1" fmla="*/ 1191 h 1671"/>
                  <a:gd name="T2" fmla="*/ 1125 w 1250"/>
                  <a:gd name="T3" fmla="*/ 1130 h 1671"/>
                  <a:gd name="T4" fmla="*/ 1097 w 1250"/>
                  <a:gd name="T5" fmla="*/ 1037 h 1671"/>
                  <a:gd name="T6" fmla="*/ 1060 w 1250"/>
                  <a:gd name="T7" fmla="*/ 896 h 1671"/>
                  <a:gd name="T8" fmla="*/ 1057 w 1250"/>
                  <a:gd name="T9" fmla="*/ 820 h 1671"/>
                  <a:gd name="T10" fmla="*/ 1042 w 1250"/>
                  <a:gd name="T11" fmla="*/ 779 h 1671"/>
                  <a:gd name="T12" fmla="*/ 1030 w 1250"/>
                  <a:gd name="T13" fmla="*/ 709 h 1671"/>
                  <a:gd name="T14" fmla="*/ 969 w 1250"/>
                  <a:gd name="T15" fmla="*/ 649 h 1671"/>
                  <a:gd name="T16" fmla="*/ 916 w 1250"/>
                  <a:gd name="T17" fmla="*/ 612 h 1671"/>
                  <a:gd name="T18" fmla="*/ 920 w 1250"/>
                  <a:gd name="T19" fmla="*/ 570 h 1671"/>
                  <a:gd name="T20" fmla="*/ 893 w 1250"/>
                  <a:gd name="T21" fmla="*/ 517 h 1671"/>
                  <a:gd name="T22" fmla="*/ 910 w 1250"/>
                  <a:gd name="T23" fmla="*/ 403 h 1671"/>
                  <a:gd name="T24" fmla="*/ 856 w 1250"/>
                  <a:gd name="T25" fmla="*/ 223 h 1671"/>
                  <a:gd name="T26" fmla="*/ 777 w 1250"/>
                  <a:gd name="T27" fmla="*/ 187 h 1671"/>
                  <a:gd name="T28" fmla="*/ 654 w 1250"/>
                  <a:gd name="T29" fmla="*/ 261 h 1671"/>
                  <a:gd name="T30" fmla="*/ 615 w 1250"/>
                  <a:gd name="T31" fmla="*/ 343 h 1671"/>
                  <a:gd name="T32" fmla="*/ 591 w 1250"/>
                  <a:gd name="T33" fmla="*/ 410 h 1671"/>
                  <a:gd name="T34" fmla="*/ 592 w 1250"/>
                  <a:gd name="T35" fmla="*/ 548 h 1671"/>
                  <a:gd name="T36" fmla="*/ 552 w 1250"/>
                  <a:gd name="T37" fmla="*/ 575 h 1671"/>
                  <a:gd name="T38" fmla="*/ 481 w 1250"/>
                  <a:gd name="T39" fmla="*/ 598 h 1671"/>
                  <a:gd name="T40" fmla="*/ 411 w 1250"/>
                  <a:gd name="T41" fmla="*/ 599 h 1671"/>
                  <a:gd name="T42" fmla="*/ 312 w 1250"/>
                  <a:gd name="T43" fmla="*/ 584 h 1671"/>
                  <a:gd name="T44" fmla="*/ 269 w 1250"/>
                  <a:gd name="T45" fmla="*/ 568 h 1671"/>
                  <a:gd name="T46" fmla="*/ 239 w 1250"/>
                  <a:gd name="T47" fmla="*/ 551 h 1671"/>
                  <a:gd name="T48" fmla="*/ 201 w 1250"/>
                  <a:gd name="T49" fmla="*/ 552 h 1671"/>
                  <a:gd name="T50" fmla="*/ 177 w 1250"/>
                  <a:gd name="T51" fmla="*/ 548 h 1671"/>
                  <a:gd name="T52" fmla="*/ 232 w 1250"/>
                  <a:gd name="T53" fmla="*/ 377 h 1671"/>
                  <a:gd name="T54" fmla="*/ 305 w 1250"/>
                  <a:gd name="T55" fmla="*/ 280 h 1671"/>
                  <a:gd name="T56" fmla="*/ 342 w 1250"/>
                  <a:gd name="T57" fmla="*/ 240 h 1671"/>
                  <a:gd name="T58" fmla="*/ 380 w 1250"/>
                  <a:gd name="T59" fmla="*/ 184 h 1671"/>
                  <a:gd name="T60" fmla="*/ 401 w 1250"/>
                  <a:gd name="T61" fmla="*/ 67 h 1671"/>
                  <a:gd name="T62" fmla="*/ 384 w 1250"/>
                  <a:gd name="T63" fmla="*/ 36 h 1671"/>
                  <a:gd name="T64" fmla="*/ 358 w 1250"/>
                  <a:gd name="T65" fmla="*/ 65 h 1671"/>
                  <a:gd name="T66" fmla="*/ 332 w 1250"/>
                  <a:gd name="T67" fmla="*/ 70 h 1671"/>
                  <a:gd name="T68" fmla="*/ 319 w 1250"/>
                  <a:gd name="T69" fmla="*/ 59 h 1671"/>
                  <a:gd name="T70" fmla="*/ 314 w 1250"/>
                  <a:gd name="T71" fmla="*/ 59 h 1671"/>
                  <a:gd name="T72" fmla="*/ 315 w 1250"/>
                  <a:gd name="T73" fmla="*/ 33 h 1671"/>
                  <a:gd name="T74" fmla="*/ 294 w 1250"/>
                  <a:gd name="T75" fmla="*/ 15 h 1671"/>
                  <a:gd name="T76" fmla="*/ 269 w 1250"/>
                  <a:gd name="T77" fmla="*/ 2 h 1671"/>
                  <a:gd name="T78" fmla="*/ 224 w 1250"/>
                  <a:gd name="T79" fmla="*/ 31 h 1671"/>
                  <a:gd name="T80" fmla="*/ 212 w 1250"/>
                  <a:gd name="T81" fmla="*/ 120 h 1671"/>
                  <a:gd name="T82" fmla="*/ 218 w 1250"/>
                  <a:gd name="T83" fmla="*/ 206 h 1671"/>
                  <a:gd name="T84" fmla="*/ 171 w 1250"/>
                  <a:gd name="T85" fmla="*/ 285 h 1671"/>
                  <a:gd name="T86" fmla="*/ 81 w 1250"/>
                  <a:gd name="T87" fmla="*/ 427 h 1671"/>
                  <a:gd name="T88" fmla="*/ 9 w 1250"/>
                  <a:gd name="T89" fmla="*/ 599 h 1671"/>
                  <a:gd name="T90" fmla="*/ 33 w 1250"/>
                  <a:gd name="T91" fmla="*/ 671 h 1671"/>
                  <a:gd name="T92" fmla="*/ 92 w 1250"/>
                  <a:gd name="T93" fmla="*/ 711 h 1671"/>
                  <a:gd name="T94" fmla="*/ 140 w 1250"/>
                  <a:gd name="T95" fmla="*/ 746 h 1671"/>
                  <a:gd name="T96" fmla="*/ 169 w 1250"/>
                  <a:gd name="T97" fmla="*/ 764 h 1671"/>
                  <a:gd name="T98" fmla="*/ 239 w 1250"/>
                  <a:gd name="T99" fmla="*/ 799 h 1671"/>
                  <a:gd name="T100" fmla="*/ 363 w 1250"/>
                  <a:gd name="T101" fmla="*/ 843 h 1671"/>
                  <a:gd name="T102" fmla="*/ 433 w 1250"/>
                  <a:gd name="T103" fmla="*/ 881 h 1671"/>
                  <a:gd name="T104" fmla="*/ 465 w 1250"/>
                  <a:gd name="T105" fmla="*/ 1141 h 1671"/>
                  <a:gd name="T106" fmla="*/ 431 w 1250"/>
                  <a:gd name="T107" fmla="*/ 1323 h 1671"/>
                  <a:gd name="T108" fmla="*/ 393 w 1250"/>
                  <a:gd name="T109" fmla="*/ 1527 h 1671"/>
                  <a:gd name="T110" fmla="*/ 446 w 1250"/>
                  <a:gd name="T111" fmla="*/ 1671 h 1671"/>
                  <a:gd name="T112" fmla="*/ 974 w 1250"/>
                  <a:gd name="T113" fmla="*/ 1430 h 1671"/>
                  <a:gd name="T114" fmla="*/ 928 w 1250"/>
                  <a:gd name="T115" fmla="*/ 1259 h 1671"/>
                  <a:gd name="T116" fmla="*/ 944 w 1250"/>
                  <a:gd name="T117" fmla="*/ 1211 h 1671"/>
                  <a:gd name="T118" fmla="*/ 1001 w 1250"/>
                  <a:gd name="T119" fmla="*/ 1285 h 1671"/>
                  <a:gd name="T120" fmla="*/ 1111 w 1250"/>
                  <a:gd name="T121" fmla="*/ 1424 h 1671"/>
                  <a:gd name="T122" fmla="*/ 1204 w 1250"/>
                  <a:gd name="T123" fmla="*/ 1527 h 1671"/>
                  <a:gd name="T124" fmla="*/ 1233 w 1250"/>
                  <a:gd name="T125" fmla="*/ 1422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0" h="1671">
                    <a:moveTo>
                      <a:pt x="1159" y="1292"/>
                    </a:moveTo>
                    <a:lnTo>
                      <a:pt x="1144" y="1263"/>
                    </a:lnTo>
                    <a:lnTo>
                      <a:pt x="1132" y="1239"/>
                    </a:lnTo>
                    <a:lnTo>
                      <a:pt x="1124" y="1219"/>
                    </a:lnTo>
                    <a:lnTo>
                      <a:pt x="1120" y="1203"/>
                    </a:lnTo>
                    <a:lnTo>
                      <a:pt x="1117" y="1191"/>
                    </a:lnTo>
                    <a:lnTo>
                      <a:pt x="1116" y="1181"/>
                    </a:lnTo>
                    <a:lnTo>
                      <a:pt x="1116" y="1177"/>
                    </a:lnTo>
                    <a:lnTo>
                      <a:pt x="1116" y="1175"/>
                    </a:lnTo>
                    <a:lnTo>
                      <a:pt x="1118" y="1169"/>
                    </a:lnTo>
                    <a:lnTo>
                      <a:pt x="1123" y="1154"/>
                    </a:lnTo>
                    <a:lnTo>
                      <a:pt x="1125" y="1130"/>
                    </a:lnTo>
                    <a:lnTo>
                      <a:pt x="1122" y="1100"/>
                    </a:lnTo>
                    <a:lnTo>
                      <a:pt x="1117" y="1089"/>
                    </a:lnTo>
                    <a:lnTo>
                      <a:pt x="1113" y="1079"/>
                    </a:lnTo>
                    <a:lnTo>
                      <a:pt x="1106" y="1071"/>
                    </a:lnTo>
                    <a:lnTo>
                      <a:pt x="1100" y="1064"/>
                    </a:lnTo>
                    <a:lnTo>
                      <a:pt x="1097" y="1037"/>
                    </a:lnTo>
                    <a:lnTo>
                      <a:pt x="1090" y="1011"/>
                    </a:lnTo>
                    <a:lnTo>
                      <a:pt x="1083" y="988"/>
                    </a:lnTo>
                    <a:lnTo>
                      <a:pt x="1078" y="971"/>
                    </a:lnTo>
                    <a:lnTo>
                      <a:pt x="1071" y="945"/>
                    </a:lnTo>
                    <a:lnTo>
                      <a:pt x="1066" y="919"/>
                    </a:lnTo>
                    <a:lnTo>
                      <a:pt x="1060" y="896"/>
                    </a:lnTo>
                    <a:lnTo>
                      <a:pt x="1053" y="878"/>
                    </a:lnTo>
                    <a:lnTo>
                      <a:pt x="1048" y="867"/>
                    </a:lnTo>
                    <a:lnTo>
                      <a:pt x="1047" y="861"/>
                    </a:lnTo>
                    <a:lnTo>
                      <a:pt x="1049" y="853"/>
                    </a:lnTo>
                    <a:lnTo>
                      <a:pt x="1053" y="839"/>
                    </a:lnTo>
                    <a:lnTo>
                      <a:pt x="1057" y="820"/>
                    </a:lnTo>
                    <a:lnTo>
                      <a:pt x="1059" y="814"/>
                    </a:lnTo>
                    <a:lnTo>
                      <a:pt x="1057" y="811"/>
                    </a:lnTo>
                    <a:lnTo>
                      <a:pt x="1049" y="807"/>
                    </a:lnTo>
                    <a:lnTo>
                      <a:pt x="1042" y="799"/>
                    </a:lnTo>
                    <a:lnTo>
                      <a:pt x="1040" y="792"/>
                    </a:lnTo>
                    <a:lnTo>
                      <a:pt x="1042" y="779"/>
                    </a:lnTo>
                    <a:lnTo>
                      <a:pt x="1046" y="757"/>
                    </a:lnTo>
                    <a:lnTo>
                      <a:pt x="1047" y="745"/>
                    </a:lnTo>
                    <a:lnTo>
                      <a:pt x="1046" y="734"/>
                    </a:lnTo>
                    <a:lnTo>
                      <a:pt x="1042" y="725"/>
                    </a:lnTo>
                    <a:lnTo>
                      <a:pt x="1036" y="716"/>
                    </a:lnTo>
                    <a:lnTo>
                      <a:pt x="1030" y="709"/>
                    </a:lnTo>
                    <a:lnTo>
                      <a:pt x="1022" y="700"/>
                    </a:lnTo>
                    <a:lnTo>
                      <a:pt x="1014" y="691"/>
                    </a:lnTo>
                    <a:lnTo>
                      <a:pt x="1007" y="681"/>
                    </a:lnTo>
                    <a:lnTo>
                      <a:pt x="997" y="670"/>
                    </a:lnTo>
                    <a:lnTo>
                      <a:pt x="984" y="659"/>
                    </a:lnTo>
                    <a:lnTo>
                      <a:pt x="969" y="649"/>
                    </a:lnTo>
                    <a:lnTo>
                      <a:pt x="955" y="640"/>
                    </a:lnTo>
                    <a:lnTo>
                      <a:pt x="942" y="632"/>
                    </a:lnTo>
                    <a:lnTo>
                      <a:pt x="931" y="625"/>
                    </a:lnTo>
                    <a:lnTo>
                      <a:pt x="923" y="621"/>
                    </a:lnTo>
                    <a:lnTo>
                      <a:pt x="920" y="620"/>
                    </a:lnTo>
                    <a:lnTo>
                      <a:pt x="916" y="612"/>
                    </a:lnTo>
                    <a:lnTo>
                      <a:pt x="918" y="606"/>
                    </a:lnTo>
                    <a:lnTo>
                      <a:pt x="919" y="601"/>
                    </a:lnTo>
                    <a:lnTo>
                      <a:pt x="921" y="597"/>
                    </a:lnTo>
                    <a:lnTo>
                      <a:pt x="922" y="589"/>
                    </a:lnTo>
                    <a:lnTo>
                      <a:pt x="922" y="579"/>
                    </a:lnTo>
                    <a:lnTo>
                      <a:pt x="920" y="570"/>
                    </a:lnTo>
                    <a:lnTo>
                      <a:pt x="917" y="559"/>
                    </a:lnTo>
                    <a:lnTo>
                      <a:pt x="913" y="549"/>
                    </a:lnTo>
                    <a:lnTo>
                      <a:pt x="907" y="540"/>
                    </a:lnTo>
                    <a:lnTo>
                      <a:pt x="902" y="531"/>
                    </a:lnTo>
                    <a:lnTo>
                      <a:pt x="896" y="524"/>
                    </a:lnTo>
                    <a:lnTo>
                      <a:pt x="893" y="517"/>
                    </a:lnTo>
                    <a:lnTo>
                      <a:pt x="892" y="502"/>
                    </a:lnTo>
                    <a:lnTo>
                      <a:pt x="894" y="479"/>
                    </a:lnTo>
                    <a:lnTo>
                      <a:pt x="898" y="457"/>
                    </a:lnTo>
                    <a:lnTo>
                      <a:pt x="903" y="444"/>
                    </a:lnTo>
                    <a:lnTo>
                      <a:pt x="909" y="425"/>
                    </a:lnTo>
                    <a:lnTo>
                      <a:pt x="910" y="403"/>
                    </a:lnTo>
                    <a:lnTo>
                      <a:pt x="907" y="369"/>
                    </a:lnTo>
                    <a:lnTo>
                      <a:pt x="899" y="312"/>
                    </a:lnTo>
                    <a:lnTo>
                      <a:pt x="893" y="281"/>
                    </a:lnTo>
                    <a:lnTo>
                      <a:pt x="883" y="256"/>
                    </a:lnTo>
                    <a:lnTo>
                      <a:pt x="870" y="236"/>
                    </a:lnTo>
                    <a:lnTo>
                      <a:pt x="856" y="223"/>
                    </a:lnTo>
                    <a:lnTo>
                      <a:pt x="842" y="213"/>
                    </a:lnTo>
                    <a:lnTo>
                      <a:pt x="832" y="207"/>
                    </a:lnTo>
                    <a:lnTo>
                      <a:pt x="824" y="205"/>
                    </a:lnTo>
                    <a:lnTo>
                      <a:pt x="821" y="204"/>
                    </a:lnTo>
                    <a:lnTo>
                      <a:pt x="801" y="190"/>
                    </a:lnTo>
                    <a:lnTo>
                      <a:pt x="777" y="187"/>
                    </a:lnTo>
                    <a:lnTo>
                      <a:pt x="750" y="192"/>
                    </a:lnTo>
                    <a:lnTo>
                      <a:pt x="724" y="203"/>
                    </a:lnTo>
                    <a:lnTo>
                      <a:pt x="699" y="217"/>
                    </a:lnTo>
                    <a:lnTo>
                      <a:pt x="677" y="234"/>
                    </a:lnTo>
                    <a:lnTo>
                      <a:pt x="662" y="249"/>
                    </a:lnTo>
                    <a:lnTo>
                      <a:pt x="654" y="261"/>
                    </a:lnTo>
                    <a:lnTo>
                      <a:pt x="650" y="276"/>
                    </a:lnTo>
                    <a:lnTo>
                      <a:pt x="645" y="286"/>
                    </a:lnTo>
                    <a:lnTo>
                      <a:pt x="639" y="298"/>
                    </a:lnTo>
                    <a:lnTo>
                      <a:pt x="628" y="320"/>
                    </a:lnTo>
                    <a:lnTo>
                      <a:pt x="621" y="332"/>
                    </a:lnTo>
                    <a:lnTo>
                      <a:pt x="615" y="343"/>
                    </a:lnTo>
                    <a:lnTo>
                      <a:pt x="609" y="352"/>
                    </a:lnTo>
                    <a:lnTo>
                      <a:pt x="604" y="361"/>
                    </a:lnTo>
                    <a:lnTo>
                      <a:pt x="599" y="370"/>
                    </a:lnTo>
                    <a:lnTo>
                      <a:pt x="595" y="380"/>
                    </a:lnTo>
                    <a:lnTo>
                      <a:pt x="593" y="393"/>
                    </a:lnTo>
                    <a:lnTo>
                      <a:pt x="591" y="410"/>
                    </a:lnTo>
                    <a:lnTo>
                      <a:pt x="593" y="437"/>
                    </a:lnTo>
                    <a:lnTo>
                      <a:pt x="598" y="454"/>
                    </a:lnTo>
                    <a:lnTo>
                      <a:pt x="603" y="477"/>
                    </a:lnTo>
                    <a:lnTo>
                      <a:pt x="599" y="518"/>
                    </a:lnTo>
                    <a:lnTo>
                      <a:pt x="596" y="535"/>
                    </a:lnTo>
                    <a:lnTo>
                      <a:pt x="592" y="548"/>
                    </a:lnTo>
                    <a:lnTo>
                      <a:pt x="586" y="558"/>
                    </a:lnTo>
                    <a:lnTo>
                      <a:pt x="581" y="562"/>
                    </a:lnTo>
                    <a:lnTo>
                      <a:pt x="574" y="565"/>
                    </a:lnTo>
                    <a:lnTo>
                      <a:pt x="568" y="568"/>
                    </a:lnTo>
                    <a:lnTo>
                      <a:pt x="560" y="572"/>
                    </a:lnTo>
                    <a:lnTo>
                      <a:pt x="552" y="575"/>
                    </a:lnTo>
                    <a:lnTo>
                      <a:pt x="543" y="578"/>
                    </a:lnTo>
                    <a:lnTo>
                      <a:pt x="534" y="583"/>
                    </a:lnTo>
                    <a:lnTo>
                      <a:pt x="522" y="587"/>
                    </a:lnTo>
                    <a:lnTo>
                      <a:pt x="508" y="591"/>
                    </a:lnTo>
                    <a:lnTo>
                      <a:pt x="493" y="596"/>
                    </a:lnTo>
                    <a:lnTo>
                      <a:pt x="481" y="598"/>
                    </a:lnTo>
                    <a:lnTo>
                      <a:pt x="471" y="598"/>
                    </a:lnTo>
                    <a:lnTo>
                      <a:pt x="461" y="598"/>
                    </a:lnTo>
                    <a:lnTo>
                      <a:pt x="451" y="598"/>
                    </a:lnTo>
                    <a:lnTo>
                      <a:pt x="439" y="597"/>
                    </a:lnTo>
                    <a:lnTo>
                      <a:pt x="427" y="598"/>
                    </a:lnTo>
                    <a:lnTo>
                      <a:pt x="411" y="599"/>
                    </a:lnTo>
                    <a:lnTo>
                      <a:pt x="391" y="600"/>
                    </a:lnTo>
                    <a:lnTo>
                      <a:pt x="372" y="599"/>
                    </a:lnTo>
                    <a:lnTo>
                      <a:pt x="354" y="597"/>
                    </a:lnTo>
                    <a:lnTo>
                      <a:pt x="338" y="593"/>
                    </a:lnTo>
                    <a:lnTo>
                      <a:pt x="323" y="588"/>
                    </a:lnTo>
                    <a:lnTo>
                      <a:pt x="312" y="584"/>
                    </a:lnTo>
                    <a:lnTo>
                      <a:pt x="303" y="579"/>
                    </a:lnTo>
                    <a:lnTo>
                      <a:pt x="297" y="576"/>
                    </a:lnTo>
                    <a:lnTo>
                      <a:pt x="288" y="571"/>
                    </a:lnTo>
                    <a:lnTo>
                      <a:pt x="282" y="568"/>
                    </a:lnTo>
                    <a:lnTo>
                      <a:pt x="275" y="568"/>
                    </a:lnTo>
                    <a:lnTo>
                      <a:pt x="269" y="568"/>
                    </a:lnTo>
                    <a:lnTo>
                      <a:pt x="263" y="570"/>
                    </a:lnTo>
                    <a:lnTo>
                      <a:pt x="259" y="568"/>
                    </a:lnTo>
                    <a:lnTo>
                      <a:pt x="253" y="565"/>
                    </a:lnTo>
                    <a:lnTo>
                      <a:pt x="249" y="560"/>
                    </a:lnTo>
                    <a:lnTo>
                      <a:pt x="245" y="555"/>
                    </a:lnTo>
                    <a:lnTo>
                      <a:pt x="239" y="551"/>
                    </a:lnTo>
                    <a:lnTo>
                      <a:pt x="234" y="548"/>
                    </a:lnTo>
                    <a:lnTo>
                      <a:pt x="227" y="544"/>
                    </a:lnTo>
                    <a:lnTo>
                      <a:pt x="219" y="543"/>
                    </a:lnTo>
                    <a:lnTo>
                      <a:pt x="213" y="544"/>
                    </a:lnTo>
                    <a:lnTo>
                      <a:pt x="206" y="548"/>
                    </a:lnTo>
                    <a:lnTo>
                      <a:pt x="201" y="552"/>
                    </a:lnTo>
                    <a:lnTo>
                      <a:pt x="195" y="558"/>
                    </a:lnTo>
                    <a:lnTo>
                      <a:pt x="191" y="561"/>
                    </a:lnTo>
                    <a:lnTo>
                      <a:pt x="189" y="563"/>
                    </a:lnTo>
                    <a:lnTo>
                      <a:pt x="188" y="563"/>
                    </a:lnTo>
                    <a:lnTo>
                      <a:pt x="177" y="552"/>
                    </a:lnTo>
                    <a:lnTo>
                      <a:pt x="177" y="548"/>
                    </a:lnTo>
                    <a:lnTo>
                      <a:pt x="180" y="533"/>
                    </a:lnTo>
                    <a:lnTo>
                      <a:pt x="185" y="506"/>
                    </a:lnTo>
                    <a:lnTo>
                      <a:pt x="196" y="460"/>
                    </a:lnTo>
                    <a:lnTo>
                      <a:pt x="205" y="432"/>
                    </a:lnTo>
                    <a:lnTo>
                      <a:pt x="217" y="404"/>
                    </a:lnTo>
                    <a:lnTo>
                      <a:pt x="232" y="377"/>
                    </a:lnTo>
                    <a:lnTo>
                      <a:pt x="248" y="352"/>
                    </a:lnTo>
                    <a:lnTo>
                      <a:pt x="263" y="330"/>
                    </a:lnTo>
                    <a:lnTo>
                      <a:pt x="277" y="310"/>
                    </a:lnTo>
                    <a:lnTo>
                      <a:pt x="289" y="296"/>
                    </a:lnTo>
                    <a:lnTo>
                      <a:pt x="298" y="286"/>
                    </a:lnTo>
                    <a:lnTo>
                      <a:pt x="305" y="280"/>
                    </a:lnTo>
                    <a:lnTo>
                      <a:pt x="310" y="272"/>
                    </a:lnTo>
                    <a:lnTo>
                      <a:pt x="316" y="264"/>
                    </a:lnTo>
                    <a:lnTo>
                      <a:pt x="322" y="258"/>
                    </a:lnTo>
                    <a:lnTo>
                      <a:pt x="328" y="251"/>
                    </a:lnTo>
                    <a:lnTo>
                      <a:pt x="334" y="245"/>
                    </a:lnTo>
                    <a:lnTo>
                      <a:pt x="342" y="240"/>
                    </a:lnTo>
                    <a:lnTo>
                      <a:pt x="351" y="237"/>
                    </a:lnTo>
                    <a:lnTo>
                      <a:pt x="356" y="233"/>
                    </a:lnTo>
                    <a:lnTo>
                      <a:pt x="363" y="224"/>
                    </a:lnTo>
                    <a:lnTo>
                      <a:pt x="369" y="213"/>
                    </a:lnTo>
                    <a:lnTo>
                      <a:pt x="375" y="199"/>
                    </a:lnTo>
                    <a:lnTo>
                      <a:pt x="380" y="184"/>
                    </a:lnTo>
                    <a:lnTo>
                      <a:pt x="385" y="170"/>
                    </a:lnTo>
                    <a:lnTo>
                      <a:pt x="387" y="157"/>
                    </a:lnTo>
                    <a:lnTo>
                      <a:pt x="388" y="147"/>
                    </a:lnTo>
                    <a:lnTo>
                      <a:pt x="391" y="117"/>
                    </a:lnTo>
                    <a:lnTo>
                      <a:pt x="396" y="89"/>
                    </a:lnTo>
                    <a:lnTo>
                      <a:pt x="401" y="67"/>
                    </a:lnTo>
                    <a:lnTo>
                      <a:pt x="403" y="52"/>
                    </a:lnTo>
                    <a:lnTo>
                      <a:pt x="402" y="41"/>
                    </a:lnTo>
                    <a:lnTo>
                      <a:pt x="399" y="35"/>
                    </a:lnTo>
                    <a:lnTo>
                      <a:pt x="395" y="31"/>
                    </a:lnTo>
                    <a:lnTo>
                      <a:pt x="389" y="32"/>
                    </a:lnTo>
                    <a:lnTo>
                      <a:pt x="384" y="36"/>
                    </a:lnTo>
                    <a:lnTo>
                      <a:pt x="378" y="40"/>
                    </a:lnTo>
                    <a:lnTo>
                      <a:pt x="373" y="47"/>
                    </a:lnTo>
                    <a:lnTo>
                      <a:pt x="368" y="53"/>
                    </a:lnTo>
                    <a:lnTo>
                      <a:pt x="365" y="58"/>
                    </a:lnTo>
                    <a:lnTo>
                      <a:pt x="362" y="62"/>
                    </a:lnTo>
                    <a:lnTo>
                      <a:pt x="358" y="65"/>
                    </a:lnTo>
                    <a:lnTo>
                      <a:pt x="354" y="67"/>
                    </a:lnTo>
                    <a:lnTo>
                      <a:pt x="350" y="70"/>
                    </a:lnTo>
                    <a:lnTo>
                      <a:pt x="344" y="71"/>
                    </a:lnTo>
                    <a:lnTo>
                      <a:pt x="339" y="72"/>
                    </a:lnTo>
                    <a:lnTo>
                      <a:pt x="333" y="73"/>
                    </a:lnTo>
                    <a:lnTo>
                      <a:pt x="332" y="70"/>
                    </a:lnTo>
                    <a:lnTo>
                      <a:pt x="337" y="65"/>
                    </a:lnTo>
                    <a:lnTo>
                      <a:pt x="341" y="62"/>
                    </a:lnTo>
                    <a:lnTo>
                      <a:pt x="341" y="61"/>
                    </a:lnTo>
                    <a:lnTo>
                      <a:pt x="333" y="61"/>
                    </a:lnTo>
                    <a:lnTo>
                      <a:pt x="327" y="59"/>
                    </a:lnTo>
                    <a:lnTo>
                      <a:pt x="319" y="59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4" y="61"/>
                    </a:lnTo>
                    <a:lnTo>
                      <a:pt x="312" y="61"/>
                    </a:lnTo>
                    <a:lnTo>
                      <a:pt x="314" y="59"/>
                    </a:lnTo>
                    <a:lnTo>
                      <a:pt x="319" y="53"/>
                    </a:lnTo>
                    <a:lnTo>
                      <a:pt x="323" y="48"/>
                    </a:lnTo>
                    <a:lnTo>
                      <a:pt x="324" y="46"/>
                    </a:lnTo>
                    <a:lnTo>
                      <a:pt x="322" y="40"/>
                    </a:lnTo>
                    <a:lnTo>
                      <a:pt x="318" y="38"/>
                    </a:lnTo>
                    <a:lnTo>
                      <a:pt x="315" y="33"/>
                    </a:lnTo>
                    <a:lnTo>
                      <a:pt x="317" y="26"/>
                    </a:lnTo>
                    <a:lnTo>
                      <a:pt x="318" y="20"/>
                    </a:lnTo>
                    <a:lnTo>
                      <a:pt x="315" y="18"/>
                    </a:lnTo>
                    <a:lnTo>
                      <a:pt x="309" y="16"/>
                    </a:lnTo>
                    <a:lnTo>
                      <a:pt x="301" y="16"/>
                    </a:lnTo>
                    <a:lnTo>
                      <a:pt x="294" y="15"/>
                    </a:lnTo>
                    <a:lnTo>
                      <a:pt x="287" y="14"/>
                    </a:lnTo>
                    <a:lnTo>
                      <a:pt x="283" y="13"/>
                    </a:lnTo>
                    <a:lnTo>
                      <a:pt x="282" y="9"/>
                    </a:lnTo>
                    <a:lnTo>
                      <a:pt x="282" y="2"/>
                    </a:lnTo>
                    <a:lnTo>
                      <a:pt x="276" y="0"/>
                    </a:lnTo>
                    <a:lnTo>
                      <a:pt x="269" y="2"/>
                    </a:lnTo>
                    <a:lnTo>
                      <a:pt x="259" y="6"/>
                    </a:lnTo>
                    <a:lnTo>
                      <a:pt x="249" y="13"/>
                    </a:lnTo>
                    <a:lnTo>
                      <a:pt x="239" y="19"/>
                    </a:lnTo>
                    <a:lnTo>
                      <a:pt x="232" y="25"/>
                    </a:lnTo>
                    <a:lnTo>
                      <a:pt x="228" y="28"/>
                    </a:lnTo>
                    <a:lnTo>
                      <a:pt x="224" y="31"/>
                    </a:lnTo>
                    <a:lnTo>
                      <a:pt x="219" y="39"/>
                    </a:lnTo>
                    <a:lnTo>
                      <a:pt x="215" y="53"/>
                    </a:lnTo>
                    <a:lnTo>
                      <a:pt x="213" y="79"/>
                    </a:lnTo>
                    <a:lnTo>
                      <a:pt x="213" y="94"/>
                    </a:lnTo>
                    <a:lnTo>
                      <a:pt x="213" y="108"/>
                    </a:lnTo>
                    <a:lnTo>
                      <a:pt x="212" y="120"/>
                    </a:lnTo>
                    <a:lnTo>
                      <a:pt x="209" y="133"/>
                    </a:lnTo>
                    <a:lnTo>
                      <a:pt x="209" y="154"/>
                    </a:lnTo>
                    <a:lnTo>
                      <a:pt x="214" y="175"/>
                    </a:lnTo>
                    <a:lnTo>
                      <a:pt x="218" y="190"/>
                    </a:lnTo>
                    <a:lnTo>
                      <a:pt x="220" y="196"/>
                    </a:lnTo>
                    <a:lnTo>
                      <a:pt x="218" y="206"/>
                    </a:lnTo>
                    <a:lnTo>
                      <a:pt x="214" y="218"/>
                    </a:lnTo>
                    <a:lnTo>
                      <a:pt x="207" y="230"/>
                    </a:lnTo>
                    <a:lnTo>
                      <a:pt x="199" y="245"/>
                    </a:lnTo>
                    <a:lnTo>
                      <a:pt x="190" y="258"/>
                    </a:lnTo>
                    <a:lnTo>
                      <a:pt x="180" y="272"/>
                    </a:lnTo>
                    <a:lnTo>
                      <a:pt x="171" y="285"/>
                    </a:lnTo>
                    <a:lnTo>
                      <a:pt x="165" y="297"/>
                    </a:lnTo>
                    <a:lnTo>
                      <a:pt x="156" y="312"/>
                    </a:lnTo>
                    <a:lnTo>
                      <a:pt x="140" y="335"/>
                    </a:lnTo>
                    <a:lnTo>
                      <a:pt x="123" y="363"/>
                    </a:lnTo>
                    <a:lnTo>
                      <a:pt x="102" y="395"/>
                    </a:lnTo>
                    <a:lnTo>
                      <a:pt x="81" y="427"/>
                    </a:lnTo>
                    <a:lnTo>
                      <a:pt x="62" y="459"/>
                    </a:lnTo>
                    <a:lnTo>
                      <a:pt x="43" y="490"/>
                    </a:lnTo>
                    <a:lnTo>
                      <a:pt x="29" y="516"/>
                    </a:lnTo>
                    <a:lnTo>
                      <a:pt x="18" y="543"/>
                    </a:lnTo>
                    <a:lnTo>
                      <a:pt x="13" y="570"/>
                    </a:lnTo>
                    <a:lnTo>
                      <a:pt x="9" y="599"/>
                    </a:lnTo>
                    <a:lnTo>
                      <a:pt x="1" y="635"/>
                    </a:lnTo>
                    <a:lnTo>
                      <a:pt x="0" y="645"/>
                    </a:lnTo>
                    <a:lnTo>
                      <a:pt x="5" y="653"/>
                    </a:lnTo>
                    <a:lnTo>
                      <a:pt x="12" y="660"/>
                    </a:lnTo>
                    <a:lnTo>
                      <a:pt x="22" y="666"/>
                    </a:lnTo>
                    <a:lnTo>
                      <a:pt x="33" y="671"/>
                    </a:lnTo>
                    <a:lnTo>
                      <a:pt x="44" y="676"/>
                    </a:lnTo>
                    <a:lnTo>
                      <a:pt x="54" y="681"/>
                    </a:lnTo>
                    <a:lnTo>
                      <a:pt x="61" y="686"/>
                    </a:lnTo>
                    <a:lnTo>
                      <a:pt x="91" y="705"/>
                    </a:lnTo>
                    <a:lnTo>
                      <a:pt x="91" y="706"/>
                    </a:lnTo>
                    <a:lnTo>
                      <a:pt x="92" y="711"/>
                    </a:lnTo>
                    <a:lnTo>
                      <a:pt x="94" y="717"/>
                    </a:lnTo>
                    <a:lnTo>
                      <a:pt x="99" y="724"/>
                    </a:lnTo>
                    <a:lnTo>
                      <a:pt x="105" y="732"/>
                    </a:lnTo>
                    <a:lnTo>
                      <a:pt x="114" y="738"/>
                    </a:lnTo>
                    <a:lnTo>
                      <a:pt x="125" y="742"/>
                    </a:lnTo>
                    <a:lnTo>
                      <a:pt x="140" y="746"/>
                    </a:lnTo>
                    <a:lnTo>
                      <a:pt x="142" y="746"/>
                    </a:lnTo>
                    <a:lnTo>
                      <a:pt x="144" y="748"/>
                    </a:lnTo>
                    <a:lnTo>
                      <a:pt x="148" y="750"/>
                    </a:lnTo>
                    <a:lnTo>
                      <a:pt x="154" y="753"/>
                    </a:lnTo>
                    <a:lnTo>
                      <a:pt x="160" y="759"/>
                    </a:lnTo>
                    <a:lnTo>
                      <a:pt x="169" y="764"/>
                    </a:lnTo>
                    <a:lnTo>
                      <a:pt x="178" y="771"/>
                    </a:lnTo>
                    <a:lnTo>
                      <a:pt x="189" y="779"/>
                    </a:lnTo>
                    <a:lnTo>
                      <a:pt x="196" y="783"/>
                    </a:lnTo>
                    <a:lnTo>
                      <a:pt x="207" y="788"/>
                    </a:lnTo>
                    <a:lnTo>
                      <a:pt x="222" y="794"/>
                    </a:lnTo>
                    <a:lnTo>
                      <a:pt x="239" y="799"/>
                    </a:lnTo>
                    <a:lnTo>
                      <a:pt x="258" y="807"/>
                    </a:lnTo>
                    <a:lnTo>
                      <a:pt x="278" y="814"/>
                    </a:lnTo>
                    <a:lnTo>
                      <a:pt x="300" y="821"/>
                    </a:lnTo>
                    <a:lnTo>
                      <a:pt x="321" y="828"/>
                    </a:lnTo>
                    <a:lnTo>
                      <a:pt x="343" y="835"/>
                    </a:lnTo>
                    <a:lnTo>
                      <a:pt x="363" y="843"/>
                    </a:lnTo>
                    <a:lnTo>
                      <a:pt x="383" y="851"/>
                    </a:lnTo>
                    <a:lnTo>
                      <a:pt x="399" y="857"/>
                    </a:lnTo>
                    <a:lnTo>
                      <a:pt x="413" y="864"/>
                    </a:lnTo>
                    <a:lnTo>
                      <a:pt x="423" y="870"/>
                    </a:lnTo>
                    <a:lnTo>
                      <a:pt x="431" y="876"/>
                    </a:lnTo>
                    <a:lnTo>
                      <a:pt x="433" y="881"/>
                    </a:lnTo>
                    <a:lnTo>
                      <a:pt x="435" y="905"/>
                    </a:lnTo>
                    <a:lnTo>
                      <a:pt x="441" y="939"/>
                    </a:lnTo>
                    <a:lnTo>
                      <a:pt x="447" y="980"/>
                    </a:lnTo>
                    <a:lnTo>
                      <a:pt x="454" y="1025"/>
                    </a:lnTo>
                    <a:lnTo>
                      <a:pt x="461" y="1091"/>
                    </a:lnTo>
                    <a:lnTo>
                      <a:pt x="465" y="1141"/>
                    </a:lnTo>
                    <a:lnTo>
                      <a:pt x="466" y="1174"/>
                    </a:lnTo>
                    <a:lnTo>
                      <a:pt x="465" y="1193"/>
                    </a:lnTo>
                    <a:lnTo>
                      <a:pt x="458" y="1235"/>
                    </a:lnTo>
                    <a:lnTo>
                      <a:pt x="450" y="1269"/>
                    </a:lnTo>
                    <a:lnTo>
                      <a:pt x="441" y="1297"/>
                    </a:lnTo>
                    <a:lnTo>
                      <a:pt x="431" y="1323"/>
                    </a:lnTo>
                    <a:lnTo>
                      <a:pt x="420" y="1349"/>
                    </a:lnTo>
                    <a:lnTo>
                      <a:pt x="410" y="1376"/>
                    </a:lnTo>
                    <a:lnTo>
                      <a:pt x="401" y="1407"/>
                    </a:lnTo>
                    <a:lnTo>
                      <a:pt x="393" y="1445"/>
                    </a:lnTo>
                    <a:lnTo>
                      <a:pt x="390" y="1486"/>
                    </a:lnTo>
                    <a:lnTo>
                      <a:pt x="393" y="1527"/>
                    </a:lnTo>
                    <a:lnTo>
                      <a:pt x="402" y="1565"/>
                    </a:lnTo>
                    <a:lnTo>
                      <a:pt x="413" y="1600"/>
                    </a:lnTo>
                    <a:lnTo>
                      <a:pt x="424" y="1629"/>
                    </a:lnTo>
                    <a:lnTo>
                      <a:pt x="435" y="1652"/>
                    </a:lnTo>
                    <a:lnTo>
                      <a:pt x="443" y="1666"/>
                    </a:lnTo>
                    <a:lnTo>
                      <a:pt x="446" y="1671"/>
                    </a:lnTo>
                    <a:lnTo>
                      <a:pt x="956" y="1658"/>
                    </a:lnTo>
                    <a:lnTo>
                      <a:pt x="961" y="1637"/>
                    </a:lnTo>
                    <a:lnTo>
                      <a:pt x="968" y="1586"/>
                    </a:lnTo>
                    <a:lnTo>
                      <a:pt x="976" y="1520"/>
                    </a:lnTo>
                    <a:lnTo>
                      <a:pt x="977" y="1459"/>
                    </a:lnTo>
                    <a:lnTo>
                      <a:pt x="974" y="1430"/>
                    </a:lnTo>
                    <a:lnTo>
                      <a:pt x="967" y="1397"/>
                    </a:lnTo>
                    <a:lnTo>
                      <a:pt x="960" y="1363"/>
                    </a:lnTo>
                    <a:lnTo>
                      <a:pt x="950" y="1330"/>
                    </a:lnTo>
                    <a:lnTo>
                      <a:pt x="941" y="1299"/>
                    </a:lnTo>
                    <a:lnTo>
                      <a:pt x="933" y="1275"/>
                    </a:lnTo>
                    <a:lnTo>
                      <a:pt x="928" y="1259"/>
                    </a:lnTo>
                    <a:lnTo>
                      <a:pt x="926" y="1253"/>
                    </a:lnTo>
                    <a:lnTo>
                      <a:pt x="926" y="1249"/>
                    </a:lnTo>
                    <a:lnTo>
                      <a:pt x="927" y="1236"/>
                    </a:lnTo>
                    <a:lnTo>
                      <a:pt x="930" y="1218"/>
                    </a:lnTo>
                    <a:lnTo>
                      <a:pt x="938" y="1198"/>
                    </a:lnTo>
                    <a:lnTo>
                      <a:pt x="944" y="1211"/>
                    </a:lnTo>
                    <a:lnTo>
                      <a:pt x="953" y="1222"/>
                    </a:lnTo>
                    <a:lnTo>
                      <a:pt x="960" y="1229"/>
                    </a:lnTo>
                    <a:lnTo>
                      <a:pt x="962" y="1233"/>
                    </a:lnTo>
                    <a:lnTo>
                      <a:pt x="989" y="1270"/>
                    </a:lnTo>
                    <a:lnTo>
                      <a:pt x="992" y="1274"/>
                    </a:lnTo>
                    <a:lnTo>
                      <a:pt x="1001" y="1285"/>
                    </a:lnTo>
                    <a:lnTo>
                      <a:pt x="1013" y="1302"/>
                    </a:lnTo>
                    <a:lnTo>
                      <a:pt x="1031" y="1323"/>
                    </a:lnTo>
                    <a:lnTo>
                      <a:pt x="1049" y="1347"/>
                    </a:lnTo>
                    <a:lnTo>
                      <a:pt x="1069" y="1373"/>
                    </a:lnTo>
                    <a:lnTo>
                      <a:pt x="1090" y="1399"/>
                    </a:lnTo>
                    <a:lnTo>
                      <a:pt x="1111" y="1424"/>
                    </a:lnTo>
                    <a:lnTo>
                      <a:pt x="1130" y="1447"/>
                    </a:lnTo>
                    <a:lnTo>
                      <a:pt x="1149" y="1469"/>
                    </a:lnTo>
                    <a:lnTo>
                      <a:pt x="1167" y="1488"/>
                    </a:lnTo>
                    <a:lnTo>
                      <a:pt x="1181" y="1504"/>
                    </a:lnTo>
                    <a:lnTo>
                      <a:pt x="1194" y="1517"/>
                    </a:lnTo>
                    <a:lnTo>
                      <a:pt x="1204" y="1527"/>
                    </a:lnTo>
                    <a:lnTo>
                      <a:pt x="1209" y="1533"/>
                    </a:lnTo>
                    <a:lnTo>
                      <a:pt x="1212" y="1536"/>
                    </a:lnTo>
                    <a:lnTo>
                      <a:pt x="1250" y="1451"/>
                    </a:lnTo>
                    <a:lnTo>
                      <a:pt x="1248" y="1448"/>
                    </a:lnTo>
                    <a:lnTo>
                      <a:pt x="1242" y="1437"/>
                    </a:lnTo>
                    <a:lnTo>
                      <a:pt x="1233" y="1422"/>
                    </a:lnTo>
                    <a:lnTo>
                      <a:pt x="1222" y="1401"/>
                    </a:lnTo>
                    <a:lnTo>
                      <a:pt x="1209" y="1377"/>
                    </a:lnTo>
                    <a:lnTo>
                      <a:pt x="1194" y="1351"/>
                    </a:lnTo>
                    <a:lnTo>
                      <a:pt x="1176" y="1321"/>
                    </a:lnTo>
                    <a:lnTo>
                      <a:pt x="1159" y="1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1" name="Freeform 934"/>
              <p:cNvSpPr>
                <a:spLocks/>
              </p:cNvSpPr>
              <p:nvPr/>
            </p:nvSpPr>
            <p:spPr bwMode="auto">
              <a:xfrm>
                <a:off x="3439" y="1535"/>
                <a:ext cx="36" cy="53"/>
              </a:xfrm>
              <a:custGeom>
                <a:avLst/>
                <a:gdLst>
                  <a:gd name="T0" fmla="*/ 1 w 143"/>
                  <a:gd name="T1" fmla="*/ 198 h 209"/>
                  <a:gd name="T2" fmla="*/ 0 w 143"/>
                  <a:gd name="T3" fmla="*/ 184 h 209"/>
                  <a:gd name="T4" fmla="*/ 0 w 143"/>
                  <a:gd name="T5" fmla="*/ 149 h 209"/>
                  <a:gd name="T6" fmla="*/ 1 w 143"/>
                  <a:gd name="T7" fmla="*/ 106 h 209"/>
                  <a:gd name="T8" fmla="*/ 6 w 143"/>
                  <a:gd name="T9" fmla="*/ 71 h 209"/>
                  <a:gd name="T10" fmla="*/ 11 w 143"/>
                  <a:gd name="T11" fmla="*/ 58 h 209"/>
                  <a:gd name="T12" fmla="*/ 18 w 143"/>
                  <a:gd name="T13" fmla="*/ 46 h 209"/>
                  <a:gd name="T14" fmla="*/ 27 w 143"/>
                  <a:gd name="T15" fmla="*/ 35 h 209"/>
                  <a:gd name="T16" fmla="*/ 37 w 143"/>
                  <a:gd name="T17" fmla="*/ 26 h 209"/>
                  <a:gd name="T18" fmla="*/ 48 w 143"/>
                  <a:gd name="T19" fmla="*/ 20 h 209"/>
                  <a:gd name="T20" fmla="*/ 60 w 143"/>
                  <a:gd name="T21" fmla="*/ 13 h 209"/>
                  <a:gd name="T22" fmla="*/ 72 w 143"/>
                  <a:gd name="T23" fmla="*/ 10 h 209"/>
                  <a:gd name="T24" fmla="*/ 84 w 143"/>
                  <a:gd name="T25" fmla="*/ 7 h 209"/>
                  <a:gd name="T26" fmla="*/ 96 w 143"/>
                  <a:gd name="T27" fmla="*/ 5 h 209"/>
                  <a:gd name="T28" fmla="*/ 107 w 143"/>
                  <a:gd name="T29" fmla="*/ 2 h 209"/>
                  <a:gd name="T30" fmla="*/ 117 w 143"/>
                  <a:gd name="T31" fmla="*/ 0 h 209"/>
                  <a:gd name="T32" fmla="*/ 126 w 143"/>
                  <a:gd name="T33" fmla="*/ 0 h 209"/>
                  <a:gd name="T34" fmla="*/ 133 w 143"/>
                  <a:gd name="T35" fmla="*/ 2 h 209"/>
                  <a:gd name="T36" fmla="*/ 139 w 143"/>
                  <a:gd name="T37" fmla="*/ 8 h 209"/>
                  <a:gd name="T38" fmla="*/ 142 w 143"/>
                  <a:gd name="T39" fmla="*/ 18 h 209"/>
                  <a:gd name="T40" fmla="*/ 143 w 143"/>
                  <a:gd name="T41" fmla="*/ 33 h 209"/>
                  <a:gd name="T42" fmla="*/ 141 w 143"/>
                  <a:gd name="T43" fmla="*/ 43 h 209"/>
                  <a:gd name="T44" fmla="*/ 135 w 143"/>
                  <a:gd name="T45" fmla="*/ 53 h 209"/>
                  <a:gd name="T46" fmla="*/ 129 w 143"/>
                  <a:gd name="T47" fmla="*/ 65 h 209"/>
                  <a:gd name="T48" fmla="*/ 120 w 143"/>
                  <a:gd name="T49" fmla="*/ 77 h 209"/>
                  <a:gd name="T50" fmla="*/ 112 w 143"/>
                  <a:gd name="T51" fmla="*/ 89 h 209"/>
                  <a:gd name="T52" fmla="*/ 107 w 143"/>
                  <a:gd name="T53" fmla="*/ 100 h 209"/>
                  <a:gd name="T54" fmla="*/ 105 w 143"/>
                  <a:gd name="T55" fmla="*/ 110 h 209"/>
                  <a:gd name="T56" fmla="*/ 106 w 143"/>
                  <a:gd name="T57" fmla="*/ 118 h 209"/>
                  <a:gd name="T58" fmla="*/ 115 w 143"/>
                  <a:gd name="T59" fmla="*/ 141 h 209"/>
                  <a:gd name="T60" fmla="*/ 123 w 143"/>
                  <a:gd name="T61" fmla="*/ 172 h 209"/>
                  <a:gd name="T62" fmla="*/ 130 w 143"/>
                  <a:gd name="T63" fmla="*/ 198 h 209"/>
                  <a:gd name="T64" fmla="*/ 132 w 143"/>
                  <a:gd name="T65" fmla="*/ 209 h 209"/>
                  <a:gd name="T66" fmla="*/ 1 w 143"/>
                  <a:gd name="T67" fmla="*/ 19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209">
                    <a:moveTo>
                      <a:pt x="1" y="198"/>
                    </a:moveTo>
                    <a:lnTo>
                      <a:pt x="0" y="184"/>
                    </a:lnTo>
                    <a:lnTo>
                      <a:pt x="0" y="149"/>
                    </a:lnTo>
                    <a:lnTo>
                      <a:pt x="1" y="106"/>
                    </a:lnTo>
                    <a:lnTo>
                      <a:pt x="6" y="71"/>
                    </a:lnTo>
                    <a:lnTo>
                      <a:pt x="11" y="58"/>
                    </a:lnTo>
                    <a:lnTo>
                      <a:pt x="18" y="46"/>
                    </a:lnTo>
                    <a:lnTo>
                      <a:pt x="27" y="35"/>
                    </a:lnTo>
                    <a:lnTo>
                      <a:pt x="37" y="26"/>
                    </a:lnTo>
                    <a:lnTo>
                      <a:pt x="48" y="20"/>
                    </a:lnTo>
                    <a:lnTo>
                      <a:pt x="60" y="13"/>
                    </a:lnTo>
                    <a:lnTo>
                      <a:pt x="72" y="10"/>
                    </a:lnTo>
                    <a:lnTo>
                      <a:pt x="84" y="7"/>
                    </a:lnTo>
                    <a:lnTo>
                      <a:pt x="96" y="5"/>
                    </a:lnTo>
                    <a:lnTo>
                      <a:pt x="107" y="2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3" y="2"/>
                    </a:lnTo>
                    <a:lnTo>
                      <a:pt x="139" y="8"/>
                    </a:lnTo>
                    <a:lnTo>
                      <a:pt x="142" y="18"/>
                    </a:lnTo>
                    <a:lnTo>
                      <a:pt x="143" y="33"/>
                    </a:lnTo>
                    <a:lnTo>
                      <a:pt x="141" y="43"/>
                    </a:lnTo>
                    <a:lnTo>
                      <a:pt x="135" y="53"/>
                    </a:lnTo>
                    <a:lnTo>
                      <a:pt x="129" y="65"/>
                    </a:lnTo>
                    <a:lnTo>
                      <a:pt x="120" y="77"/>
                    </a:lnTo>
                    <a:lnTo>
                      <a:pt x="112" y="89"/>
                    </a:lnTo>
                    <a:lnTo>
                      <a:pt x="107" y="100"/>
                    </a:lnTo>
                    <a:lnTo>
                      <a:pt x="105" y="110"/>
                    </a:lnTo>
                    <a:lnTo>
                      <a:pt x="106" y="118"/>
                    </a:lnTo>
                    <a:lnTo>
                      <a:pt x="115" y="141"/>
                    </a:lnTo>
                    <a:lnTo>
                      <a:pt x="123" y="172"/>
                    </a:lnTo>
                    <a:lnTo>
                      <a:pt x="130" y="198"/>
                    </a:lnTo>
                    <a:lnTo>
                      <a:pt x="132" y="209"/>
                    </a:lnTo>
                    <a:lnTo>
                      <a:pt x="1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2" name="Freeform 935"/>
              <p:cNvSpPr>
                <a:spLocks/>
              </p:cNvSpPr>
              <p:nvPr/>
            </p:nvSpPr>
            <p:spPr bwMode="auto">
              <a:xfrm>
                <a:off x="3525" y="1418"/>
                <a:ext cx="215" cy="160"/>
              </a:xfrm>
              <a:custGeom>
                <a:avLst/>
                <a:gdLst>
                  <a:gd name="T0" fmla="*/ 794 w 857"/>
                  <a:gd name="T1" fmla="*/ 351 h 638"/>
                  <a:gd name="T2" fmla="*/ 761 w 857"/>
                  <a:gd name="T3" fmla="*/ 0 h 638"/>
                  <a:gd name="T4" fmla="*/ 227 w 857"/>
                  <a:gd name="T5" fmla="*/ 0 h 638"/>
                  <a:gd name="T6" fmla="*/ 148 w 857"/>
                  <a:gd name="T7" fmla="*/ 351 h 638"/>
                  <a:gd name="T8" fmla="*/ 95 w 857"/>
                  <a:gd name="T9" fmla="*/ 351 h 638"/>
                  <a:gd name="T10" fmla="*/ 95 w 857"/>
                  <a:gd name="T11" fmla="*/ 441 h 638"/>
                  <a:gd name="T12" fmla="*/ 0 w 857"/>
                  <a:gd name="T13" fmla="*/ 472 h 638"/>
                  <a:gd name="T14" fmla="*/ 0 w 857"/>
                  <a:gd name="T15" fmla="*/ 606 h 638"/>
                  <a:gd name="T16" fmla="*/ 95 w 857"/>
                  <a:gd name="T17" fmla="*/ 606 h 638"/>
                  <a:gd name="T18" fmla="*/ 95 w 857"/>
                  <a:gd name="T19" fmla="*/ 638 h 638"/>
                  <a:gd name="T20" fmla="*/ 857 w 857"/>
                  <a:gd name="T21" fmla="*/ 638 h 638"/>
                  <a:gd name="T22" fmla="*/ 857 w 857"/>
                  <a:gd name="T23" fmla="*/ 351 h 638"/>
                  <a:gd name="T24" fmla="*/ 794 w 857"/>
                  <a:gd name="T25" fmla="*/ 35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7" h="638">
                    <a:moveTo>
                      <a:pt x="794" y="351"/>
                    </a:moveTo>
                    <a:lnTo>
                      <a:pt x="761" y="0"/>
                    </a:lnTo>
                    <a:lnTo>
                      <a:pt x="227" y="0"/>
                    </a:lnTo>
                    <a:lnTo>
                      <a:pt x="148" y="351"/>
                    </a:lnTo>
                    <a:lnTo>
                      <a:pt x="95" y="351"/>
                    </a:lnTo>
                    <a:lnTo>
                      <a:pt x="95" y="441"/>
                    </a:lnTo>
                    <a:lnTo>
                      <a:pt x="0" y="472"/>
                    </a:lnTo>
                    <a:lnTo>
                      <a:pt x="0" y="606"/>
                    </a:lnTo>
                    <a:lnTo>
                      <a:pt x="95" y="606"/>
                    </a:lnTo>
                    <a:lnTo>
                      <a:pt x="95" y="638"/>
                    </a:lnTo>
                    <a:lnTo>
                      <a:pt x="857" y="638"/>
                    </a:lnTo>
                    <a:lnTo>
                      <a:pt x="857" y="351"/>
                    </a:lnTo>
                    <a:lnTo>
                      <a:pt x="794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3" name="Rectangle 936"/>
              <p:cNvSpPr>
                <a:spLocks noChangeArrowheads="1"/>
              </p:cNvSpPr>
              <p:nvPr/>
            </p:nvSpPr>
            <p:spPr bwMode="auto">
              <a:xfrm>
                <a:off x="3198" y="1569"/>
                <a:ext cx="544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4" name="Rectangle 937"/>
              <p:cNvSpPr>
                <a:spLocks noChangeArrowheads="1"/>
              </p:cNvSpPr>
              <p:nvPr/>
            </p:nvSpPr>
            <p:spPr bwMode="auto">
              <a:xfrm>
                <a:off x="3615" y="1436"/>
                <a:ext cx="8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5" name="Freeform 938"/>
              <p:cNvSpPr>
                <a:spLocks/>
              </p:cNvSpPr>
              <p:nvPr/>
            </p:nvSpPr>
            <p:spPr bwMode="auto">
              <a:xfrm>
                <a:off x="3255" y="1387"/>
                <a:ext cx="60" cy="196"/>
              </a:xfrm>
              <a:custGeom>
                <a:avLst/>
                <a:gdLst>
                  <a:gd name="T0" fmla="*/ 235 w 241"/>
                  <a:gd name="T1" fmla="*/ 192 h 787"/>
                  <a:gd name="T2" fmla="*/ 233 w 241"/>
                  <a:gd name="T3" fmla="*/ 192 h 787"/>
                  <a:gd name="T4" fmla="*/ 230 w 241"/>
                  <a:gd name="T5" fmla="*/ 175 h 787"/>
                  <a:gd name="T6" fmla="*/ 225 w 241"/>
                  <a:gd name="T7" fmla="*/ 159 h 787"/>
                  <a:gd name="T8" fmla="*/ 219 w 241"/>
                  <a:gd name="T9" fmla="*/ 145 h 787"/>
                  <a:gd name="T10" fmla="*/ 210 w 241"/>
                  <a:gd name="T11" fmla="*/ 130 h 787"/>
                  <a:gd name="T12" fmla="*/ 200 w 241"/>
                  <a:gd name="T13" fmla="*/ 118 h 787"/>
                  <a:gd name="T14" fmla="*/ 188 w 241"/>
                  <a:gd name="T15" fmla="*/ 108 h 787"/>
                  <a:gd name="T16" fmla="*/ 175 w 241"/>
                  <a:gd name="T17" fmla="*/ 99 h 787"/>
                  <a:gd name="T18" fmla="*/ 161 w 241"/>
                  <a:gd name="T19" fmla="*/ 92 h 787"/>
                  <a:gd name="T20" fmla="*/ 161 w 241"/>
                  <a:gd name="T21" fmla="*/ 0 h 787"/>
                  <a:gd name="T22" fmla="*/ 83 w 241"/>
                  <a:gd name="T23" fmla="*/ 0 h 787"/>
                  <a:gd name="T24" fmla="*/ 83 w 241"/>
                  <a:gd name="T25" fmla="*/ 92 h 787"/>
                  <a:gd name="T26" fmla="*/ 69 w 241"/>
                  <a:gd name="T27" fmla="*/ 99 h 787"/>
                  <a:gd name="T28" fmla="*/ 55 w 241"/>
                  <a:gd name="T29" fmla="*/ 107 h 787"/>
                  <a:gd name="T30" fmla="*/ 42 w 241"/>
                  <a:gd name="T31" fmla="*/ 117 h 787"/>
                  <a:gd name="T32" fmla="*/ 32 w 241"/>
                  <a:gd name="T33" fmla="*/ 129 h 787"/>
                  <a:gd name="T34" fmla="*/ 23 w 241"/>
                  <a:gd name="T35" fmla="*/ 143 h 787"/>
                  <a:gd name="T36" fmla="*/ 16 w 241"/>
                  <a:gd name="T37" fmla="*/ 158 h 787"/>
                  <a:gd name="T38" fmla="*/ 11 w 241"/>
                  <a:gd name="T39" fmla="*/ 174 h 787"/>
                  <a:gd name="T40" fmla="*/ 9 w 241"/>
                  <a:gd name="T41" fmla="*/ 192 h 787"/>
                  <a:gd name="T42" fmla="*/ 6 w 241"/>
                  <a:gd name="T43" fmla="*/ 192 h 787"/>
                  <a:gd name="T44" fmla="*/ 4 w 241"/>
                  <a:gd name="T45" fmla="*/ 267 h 787"/>
                  <a:gd name="T46" fmla="*/ 0 w 241"/>
                  <a:gd name="T47" fmla="*/ 439 h 787"/>
                  <a:gd name="T48" fmla="*/ 0 w 241"/>
                  <a:gd name="T49" fmla="*/ 625 h 787"/>
                  <a:gd name="T50" fmla="*/ 6 w 241"/>
                  <a:gd name="T51" fmla="*/ 740 h 787"/>
                  <a:gd name="T52" fmla="*/ 12 w 241"/>
                  <a:gd name="T53" fmla="*/ 752 h 787"/>
                  <a:gd name="T54" fmla="*/ 21 w 241"/>
                  <a:gd name="T55" fmla="*/ 762 h 787"/>
                  <a:gd name="T56" fmla="*/ 32 w 241"/>
                  <a:gd name="T57" fmla="*/ 770 h 787"/>
                  <a:gd name="T58" fmla="*/ 47 w 241"/>
                  <a:gd name="T59" fmla="*/ 777 h 787"/>
                  <a:gd name="T60" fmla="*/ 63 w 241"/>
                  <a:gd name="T61" fmla="*/ 782 h 787"/>
                  <a:gd name="T62" fmla="*/ 82 w 241"/>
                  <a:gd name="T63" fmla="*/ 786 h 787"/>
                  <a:gd name="T64" fmla="*/ 102 w 241"/>
                  <a:gd name="T65" fmla="*/ 787 h 787"/>
                  <a:gd name="T66" fmla="*/ 121 w 241"/>
                  <a:gd name="T67" fmla="*/ 787 h 787"/>
                  <a:gd name="T68" fmla="*/ 142 w 241"/>
                  <a:gd name="T69" fmla="*/ 786 h 787"/>
                  <a:gd name="T70" fmla="*/ 161 w 241"/>
                  <a:gd name="T71" fmla="*/ 783 h 787"/>
                  <a:gd name="T72" fmla="*/ 179 w 241"/>
                  <a:gd name="T73" fmla="*/ 779 h 787"/>
                  <a:gd name="T74" fmla="*/ 196 w 241"/>
                  <a:gd name="T75" fmla="*/ 774 h 787"/>
                  <a:gd name="T76" fmla="*/ 210 w 241"/>
                  <a:gd name="T77" fmla="*/ 767 h 787"/>
                  <a:gd name="T78" fmla="*/ 222 w 241"/>
                  <a:gd name="T79" fmla="*/ 759 h 787"/>
                  <a:gd name="T80" fmla="*/ 231 w 241"/>
                  <a:gd name="T81" fmla="*/ 750 h 787"/>
                  <a:gd name="T82" fmla="*/ 235 w 241"/>
                  <a:gd name="T83" fmla="*/ 740 h 787"/>
                  <a:gd name="T84" fmla="*/ 241 w 241"/>
                  <a:gd name="T85" fmla="*/ 629 h 787"/>
                  <a:gd name="T86" fmla="*/ 240 w 241"/>
                  <a:gd name="T87" fmla="*/ 443 h 787"/>
                  <a:gd name="T88" fmla="*/ 237 w 241"/>
                  <a:gd name="T89" fmla="*/ 269 h 787"/>
                  <a:gd name="T90" fmla="*/ 235 w 241"/>
                  <a:gd name="T91" fmla="*/ 192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1" h="787">
                    <a:moveTo>
                      <a:pt x="235" y="192"/>
                    </a:moveTo>
                    <a:lnTo>
                      <a:pt x="233" y="192"/>
                    </a:lnTo>
                    <a:lnTo>
                      <a:pt x="230" y="175"/>
                    </a:lnTo>
                    <a:lnTo>
                      <a:pt x="225" y="159"/>
                    </a:lnTo>
                    <a:lnTo>
                      <a:pt x="219" y="145"/>
                    </a:lnTo>
                    <a:lnTo>
                      <a:pt x="210" y="130"/>
                    </a:lnTo>
                    <a:lnTo>
                      <a:pt x="200" y="118"/>
                    </a:lnTo>
                    <a:lnTo>
                      <a:pt x="188" y="108"/>
                    </a:lnTo>
                    <a:lnTo>
                      <a:pt x="175" y="99"/>
                    </a:lnTo>
                    <a:lnTo>
                      <a:pt x="161" y="92"/>
                    </a:lnTo>
                    <a:lnTo>
                      <a:pt x="161" y="0"/>
                    </a:lnTo>
                    <a:lnTo>
                      <a:pt x="83" y="0"/>
                    </a:lnTo>
                    <a:lnTo>
                      <a:pt x="83" y="92"/>
                    </a:lnTo>
                    <a:lnTo>
                      <a:pt x="69" y="99"/>
                    </a:lnTo>
                    <a:lnTo>
                      <a:pt x="55" y="107"/>
                    </a:lnTo>
                    <a:lnTo>
                      <a:pt x="42" y="117"/>
                    </a:lnTo>
                    <a:lnTo>
                      <a:pt x="32" y="129"/>
                    </a:lnTo>
                    <a:lnTo>
                      <a:pt x="23" y="143"/>
                    </a:lnTo>
                    <a:lnTo>
                      <a:pt x="16" y="158"/>
                    </a:lnTo>
                    <a:lnTo>
                      <a:pt x="11" y="174"/>
                    </a:lnTo>
                    <a:lnTo>
                      <a:pt x="9" y="192"/>
                    </a:lnTo>
                    <a:lnTo>
                      <a:pt x="6" y="192"/>
                    </a:lnTo>
                    <a:lnTo>
                      <a:pt x="4" y="267"/>
                    </a:lnTo>
                    <a:lnTo>
                      <a:pt x="0" y="439"/>
                    </a:lnTo>
                    <a:lnTo>
                      <a:pt x="0" y="625"/>
                    </a:lnTo>
                    <a:lnTo>
                      <a:pt x="6" y="740"/>
                    </a:lnTo>
                    <a:lnTo>
                      <a:pt x="12" y="752"/>
                    </a:lnTo>
                    <a:lnTo>
                      <a:pt x="21" y="762"/>
                    </a:lnTo>
                    <a:lnTo>
                      <a:pt x="32" y="770"/>
                    </a:lnTo>
                    <a:lnTo>
                      <a:pt x="47" y="777"/>
                    </a:lnTo>
                    <a:lnTo>
                      <a:pt x="63" y="782"/>
                    </a:lnTo>
                    <a:lnTo>
                      <a:pt x="82" y="786"/>
                    </a:lnTo>
                    <a:lnTo>
                      <a:pt x="102" y="787"/>
                    </a:lnTo>
                    <a:lnTo>
                      <a:pt x="121" y="787"/>
                    </a:lnTo>
                    <a:lnTo>
                      <a:pt x="142" y="786"/>
                    </a:lnTo>
                    <a:lnTo>
                      <a:pt x="161" y="783"/>
                    </a:lnTo>
                    <a:lnTo>
                      <a:pt x="179" y="779"/>
                    </a:lnTo>
                    <a:lnTo>
                      <a:pt x="196" y="774"/>
                    </a:lnTo>
                    <a:lnTo>
                      <a:pt x="210" y="767"/>
                    </a:lnTo>
                    <a:lnTo>
                      <a:pt x="222" y="759"/>
                    </a:lnTo>
                    <a:lnTo>
                      <a:pt x="231" y="750"/>
                    </a:lnTo>
                    <a:lnTo>
                      <a:pt x="235" y="740"/>
                    </a:lnTo>
                    <a:lnTo>
                      <a:pt x="241" y="629"/>
                    </a:lnTo>
                    <a:lnTo>
                      <a:pt x="240" y="443"/>
                    </a:lnTo>
                    <a:lnTo>
                      <a:pt x="237" y="269"/>
                    </a:lnTo>
                    <a:lnTo>
                      <a:pt x="235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6" name="Freeform 939"/>
              <p:cNvSpPr>
                <a:spLocks/>
              </p:cNvSpPr>
              <p:nvPr/>
            </p:nvSpPr>
            <p:spPr bwMode="auto">
              <a:xfrm>
                <a:off x="3201" y="1502"/>
                <a:ext cx="50" cy="70"/>
              </a:xfrm>
              <a:custGeom>
                <a:avLst/>
                <a:gdLst>
                  <a:gd name="T0" fmla="*/ 198 w 198"/>
                  <a:gd name="T1" fmla="*/ 9 h 281"/>
                  <a:gd name="T2" fmla="*/ 197 w 198"/>
                  <a:gd name="T3" fmla="*/ 5 h 281"/>
                  <a:gd name="T4" fmla="*/ 196 w 198"/>
                  <a:gd name="T5" fmla="*/ 2 h 281"/>
                  <a:gd name="T6" fmla="*/ 193 w 198"/>
                  <a:gd name="T7" fmla="*/ 1 h 281"/>
                  <a:gd name="T8" fmla="*/ 190 w 198"/>
                  <a:gd name="T9" fmla="*/ 0 h 281"/>
                  <a:gd name="T10" fmla="*/ 10 w 198"/>
                  <a:gd name="T11" fmla="*/ 0 h 281"/>
                  <a:gd name="T12" fmla="*/ 6 w 198"/>
                  <a:gd name="T13" fmla="*/ 1 h 281"/>
                  <a:gd name="T14" fmla="*/ 3 w 198"/>
                  <a:gd name="T15" fmla="*/ 2 h 281"/>
                  <a:gd name="T16" fmla="*/ 1 w 198"/>
                  <a:gd name="T17" fmla="*/ 5 h 281"/>
                  <a:gd name="T18" fmla="*/ 0 w 198"/>
                  <a:gd name="T19" fmla="*/ 9 h 281"/>
                  <a:gd name="T20" fmla="*/ 1 w 198"/>
                  <a:gd name="T21" fmla="*/ 12 h 281"/>
                  <a:gd name="T22" fmla="*/ 3 w 198"/>
                  <a:gd name="T23" fmla="*/ 14 h 281"/>
                  <a:gd name="T24" fmla="*/ 6 w 198"/>
                  <a:gd name="T25" fmla="*/ 16 h 281"/>
                  <a:gd name="T26" fmla="*/ 9 w 198"/>
                  <a:gd name="T27" fmla="*/ 17 h 281"/>
                  <a:gd name="T28" fmla="*/ 9 w 198"/>
                  <a:gd name="T29" fmla="*/ 281 h 281"/>
                  <a:gd name="T30" fmla="*/ 194 w 198"/>
                  <a:gd name="T31" fmla="*/ 281 h 281"/>
                  <a:gd name="T32" fmla="*/ 194 w 198"/>
                  <a:gd name="T33" fmla="*/ 15 h 281"/>
                  <a:gd name="T34" fmla="*/ 195 w 198"/>
                  <a:gd name="T35" fmla="*/ 14 h 281"/>
                  <a:gd name="T36" fmla="*/ 197 w 198"/>
                  <a:gd name="T37" fmla="*/ 13 h 281"/>
                  <a:gd name="T38" fmla="*/ 198 w 198"/>
                  <a:gd name="T39" fmla="*/ 11 h 281"/>
                  <a:gd name="T40" fmla="*/ 198 w 198"/>
                  <a:gd name="T41" fmla="*/ 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8" h="281">
                    <a:moveTo>
                      <a:pt x="198" y="9"/>
                    </a:moveTo>
                    <a:lnTo>
                      <a:pt x="197" y="5"/>
                    </a:lnTo>
                    <a:lnTo>
                      <a:pt x="196" y="2"/>
                    </a:lnTo>
                    <a:lnTo>
                      <a:pt x="193" y="1"/>
                    </a:lnTo>
                    <a:lnTo>
                      <a:pt x="19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9" y="281"/>
                    </a:lnTo>
                    <a:lnTo>
                      <a:pt x="194" y="281"/>
                    </a:lnTo>
                    <a:lnTo>
                      <a:pt x="194" y="15"/>
                    </a:lnTo>
                    <a:lnTo>
                      <a:pt x="195" y="14"/>
                    </a:lnTo>
                    <a:lnTo>
                      <a:pt x="197" y="13"/>
                    </a:lnTo>
                    <a:lnTo>
                      <a:pt x="198" y="11"/>
                    </a:lnTo>
                    <a:lnTo>
                      <a:pt x="19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7" name="Freeform 940"/>
              <p:cNvSpPr>
                <a:spLocks/>
              </p:cNvSpPr>
              <p:nvPr/>
            </p:nvSpPr>
            <p:spPr bwMode="auto">
              <a:xfrm>
                <a:off x="3426" y="1242"/>
                <a:ext cx="42" cy="67"/>
              </a:xfrm>
              <a:custGeom>
                <a:avLst/>
                <a:gdLst>
                  <a:gd name="T0" fmla="*/ 141 w 169"/>
                  <a:gd name="T1" fmla="*/ 1 h 269"/>
                  <a:gd name="T2" fmla="*/ 134 w 169"/>
                  <a:gd name="T3" fmla="*/ 11 h 269"/>
                  <a:gd name="T4" fmla="*/ 121 w 169"/>
                  <a:gd name="T5" fmla="*/ 25 h 269"/>
                  <a:gd name="T6" fmla="*/ 104 w 169"/>
                  <a:gd name="T7" fmla="*/ 38 h 269"/>
                  <a:gd name="T8" fmla="*/ 87 w 169"/>
                  <a:gd name="T9" fmla="*/ 47 h 269"/>
                  <a:gd name="T10" fmla="*/ 61 w 169"/>
                  <a:gd name="T11" fmla="*/ 61 h 269"/>
                  <a:gd name="T12" fmla="*/ 34 w 169"/>
                  <a:gd name="T13" fmla="*/ 78 h 269"/>
                  <a:gd name="T14" fmla="*/ 11 w 169"/>
                  <a:gd name="T15" fmla="*/ 95 h 269"/>
                  <a:gd name="T16" fmla="*/ 1 w 169"/>
                  <a:gd name="T17" fmla="*/ 115 h 269"/>
                  <a:gd name="T18" fmla="*/ 0 w 169"/>
                  <a:gd name="T19" fmla="*/ 157 h 269"/>
                  <a:gd name="T20" fmla="*/ 2 w 169"/>
                  <a:gd name="T21" fmla="*/ 190 h 269"/>
                  <a:gd name="T22" fmla="*/ 10 w 169"/>
                  <a:gd name="T23" fmla="*/ 213 h 269"/>
                  <a:gd name="T24" fmla="*/ 22 w 169"/>
                  <a:gd name="T25" fmla="*/ 234 h 269"/>
                  <a:gd name="T26" fmla="*/ 33 w 169"/>
                  <a:gd name="T27" fmla="*/ 252 h 269"/>
                  <a:gd name="T28" fmla="*/ 47 w 169"/>
                  <a:gd name="T29" fmla="*/ 265 h 269"/>
                  <a:gd name="T30" fmla="*/ 60 w 169"/>
                  <a:gd name="T31" fmla="*/ 269 h 269"/>
                  <a:gd name="T32" fmla="*/ 69 w 169"/>
                  <a:gd name="T33" fmla="*/ 265 h 269"/>
                  <a:gd name="T34" fmla="*/ 69 w 169"/>
                  <a:gd name="T35" fmla="*/ 251 h 269"/>
                  <a:gd name="T36" fmla="*/ 81 w 169"/>
                  <a:gd name="T37" fmla="*/ 232 h 269"/>
                  <a:gd name="T38" fmla="*/ 69 w 169"/>
                  <a:gd name="T39" fmla="*/ 228 h 269"/>
                  <a:gd name="T40" fmla="*/ 54 w 169"/>
                  <a:gd name="T41" fmla="*/ 218 h 269"/>
                  <a:gd name="T42" fmla="*/ 42 w 169"/>
                  <a:gd name="T43" fmla="*/ 208 h 269"/>
                  <a:gd name="T44" fmla="*/ 36 w 169"/>
                  <a:gd name="T45" fmla="*/ 204 h 269"/>
                  <a:gd name="T46" fmla="*/ 43 w 169"/>
                  <a:gd name="T47" fmla="*/ 204 h 269"/>
                  <a:gd name="T48" fmla="*/ 59 w 169"/>
                  <a:gd name="T49" fmla="*/ 201 h 269"/>
                  <a:gd name="T50" fmla="*/ 76 w 169"/>
                  <a:gd name="T51" fmla="*/ 200 h 269"/>
                  <a:gd name="T52" fmla="*/ 85 w 169"/>
                  <a:gd name="T53" fmla="*/ 200 h 269"/>
                  <a:gd name="T54" fmla="*/ 90 w 169"/>
                  <a:gd name="T55" fmla="*/ 195 h 269"/>
                  <a:gd name="T56" fmla="*/ 90 w 169"/>
                  <a:gd name="T57" fmla="*/ 189 h 269"/>
                  <a:gd name="T58" fmla="*/ 87 w 169"/>
                  <a:gd name="T59" fmla="*/ 186 h 269"/>
                  <a:gd name="T60" fmla="*/ 77 w 169"/>
                  <a:gd name="T61" fmla="*/ 182 h 269"/>
                  <a:gd name="T62" fmla="*/ 71 w 169"/>
                  <a:gd name="T63" fmla="*/ 174 h 269"/>
                  <a:gd name="T64" fmla="*/ 70 w 169"/>
                  <a:gd name="T65" fmla="*/ 168 h 269"/>
                  <a:gd name="T66" fmla="*/ 78 w 169"/>
                  <a:gd name="T67" fmla="*/ 166 h 269"/>
                  <a:gd name="T68" fmla="*/ 89 w 169"/>
                  <a:gd name="T69" fmla="*/ 168 h 269"/>
                  <a:gd name="T70" fmla="*/ 104 w 169"/>
                  <a:gd name="T71" fmla="*/ 173 h 269"/>
                  <a:gd name="T72" fmla="*/ 108 w 169"/>
                  <a:gd name="T73" fmla="*/ 165 h 269"/>
                  <a:gd name="T74" fmla="*/ 108 w 169"/>
                  <a:gd name="T75" fmla="*/ 145 h 269"/>
                  <a:gd name="T76" fmla="*/ 110 w 169"/>
                  <a:gd name="T77" fmla="*/ 125 h 269"/>
                  <a:gd name="T78" fmla="*/ 113 w 169"/>
                  <a:gd name="T79" fmla="*/ 114 h 269"/>
                  <a:gd name="T80" fmla="*/ 118 w 169"/>
                  <a:gd name="T81" fmla="*/ 104 h 269"/>
                  <a:gd name="T82" fmla="*/ 129 w 169"/>
                  <a:gd name="T83" fmla="*/ 93 h 269"/>
                  <a:gd name="T84" fmla="*/ 140 w 169"/>
                  <a:gd name="T85" fmla="*/ 87 h 269"/>
                  <a:gd name="T86" fmla="*/ 150 w 169"/>
                  <a:gd name="T87" fmla="*/ 79 h 269"/>
                  <a:gd name="T88" fmla="*/ 160 w 169"/>
                  <a:gd name="T89" fmla="*/ 61 h 269"/>
                  <a:gd name="T90" fmla="*/ 168 w 169"/>
                  <a:gd name="T91" fmla="*/ 41 h 269"/>
                  <a:gd name="T92" fmla="*/ 167 w 169"/>
                  <a:gd name="T93" fmla="*/ 22 h 269"/>
                  <a:gd name="T94" fmla="*/ 151 w 169"/>
                  <a:gd name="T95" fmla="*/ 2 h 269"/>
                  <a:gd name="T96" fmla="*/ 142 w 169"/>
                  <a:gd name="T97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9" h="269">
                    <a:moveTo>
                      <a:pt x="142" y="0"/>
                    </a:moveTo>
                    <a:lnTo>
                      <a:pt x="141" y="1"/>
                    </a:lnTo>
                    <a:lnTo>
                      <a:pt x="138" y="6"/>
                    </a:lnTo>
                    <a:lnTo>
                      <a:pt x="134" y="11"/>
                    </a:lnTo>
                    <a:lnTo>
                      <a:pt x="127" y="18"/>
                    </a:lnTo>
                    <a:lnTo>
                      <a:pt x="121" y="25"/>
                    </a:lnTo>
                    <a:lnTo>
                      <a:pt x="113" y="32"/>
                    </a:lnTo>
                    <a:lnTo>
                      <a:pt x="104" y="38"/>
                    </a:lnTo>
                    <a:lnTo>
                      <a:pt x="96" y="43"/>
                    </a:lnTo>
                    <a:lnTo>
                      <a:pt x="87" y="47"/>
                    </a:lnTo>
                    <a:lnTo>
                      <a:pt x="76" y="54"/>
                    </a:lnTo>
                    <a:lnTo>
                      <a:pt x="61" y="61"/>
                    </a:lnTo>
                    <a:lnTo>
                      <a:pt x="47" y="69"/>
                    </a:lnTo>
                    <a:lnTo>
                      <a:pt x="34" y="78"/>
                    </a:lnTo>
                    <a:lnTo>
                      <a:pt x="22" y="87"/>
                    </a:lnTo>
                    <a:lnTo>
                      <a:pt x="11" y="95"/>
                    </a:lnTo>
                    <a:lnTo>
                      <a:pt x="4" y="103"/>
                    </a:lnTo>
                    <a:lnTo>
                      <a:pt x="1" y="115"/>
                    </a:lnTo>
                    <a:lnTo>
                      <a:pt x="0" y="134"/>
                    </a:lnTo>
                    <a:lnTo>
                      <a:pt x="0" y="157"/>
                    </a:lnTo>
                    <a:lnTo>
                      <a:pt x="1" y="180"/>
                    </a:lnTo>
                    <a:lnTo>
                      <a:pt x="2" y="190"/>
                    </a:lnTo>
                    <a:lnTo>
                      <a:pt x="6" y="201"/>
                    </a:lnTo>
                    <a:lnTo>
                      <a:pt x="10" y="213"/>
                    </a:lnTo>
                    <a:lnTo>
                      <a:pt x="15" y="224"/>
                    </a:lnTo>
                    <a:lnTo>
                      <a:pt x="22" y="234"/>
                    </a:lnTo>
                    <a:lnTo>
                      <a:pt x="27" y="244"/>
                    </a:lnTo>
                    <a:lnTo>
                      <a:pt x="33" y="252"/>
                    </a:lnTo>
                    <a:lnTo>
                      <a:pt x="38" y="257"/>
                    </a:lnTo>
                    <a:lnTo>
                      <a:pt x="47" y="265"/>
                    </a:lnTo>
                    <a:lnTo>
                      <a:pt x="55" y="268"/>
                    </a:lnTo>
                    <a:lnTo>
                      <a:pt x="60" y="269"/>
                    </a:lnTo>
                    <a:lnTo>
                      <a:pt x="66" y="268"/>
                    </a:lnTo>
                    <a:lnTo>
                      <a:pt x="69" y="265"/>
                    </a:lnTo>
                    <a:lnTo>
                      <a:pt x="69" y="257"/>
                    </a:lnTo>
                    <a:lnTo>
                      <a:pt x="69" y="251"/>
                    </a:lnTo>
                    <a:lnTo>
                      <a:pt x="69" y="247"/>
                    </a:lnTo>
                    <a:lnTo>
                      <a:pt x="81" y="232"/>
                    </a:lnTo>
                    <a:lnTo>
                      <a:pt x="76" y="231"/>
                    </a:lnTo>
                    <a:lnTo>
                      <a:pt x="69" y="228"/>
                    </a:lnTo>
                    <a:lnTo>
                      <a:pt x="61" y="223"/>
                    </a:lnTo>
                    <a:lnTo>
                      <a:pt x="54" y="218"/>
                    </a:lnTo>
                    <a:lnTo>
                      <a:pt x="47" y="212"/>
                    </a:lnTo>
                    <a:lnTo>
                      <a:pt x="42" y="208"/>
                    </a:lnTo>
                    <a:lnTo>
                      <a:pt x="37" y="205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3" y="204"/>
                    </a:lnTo>
                    <a:lnTo>
                      <a:pt x="50" y="203"/>
                    </a:lnTo>
                    <a:lnTo>
                      <a:pt x="59" y="201"/>
                    </a:lnTo>
                    <a:lnTo>
                      <a:pt x="68" y="201"/>
                    </a:lnTo>
                    <a:lnTo>
                      <a:pt x="76" y="200"/>
                    </a:lnTo>
                    <a:lnTo>
                      <a:pt x="82" y="200"/>
                    </a:lnTo>
                    <a:lnTo>
                      <a:pt x="85" y="200"/>
                    </a:lnTo>
                    <a:lnTo>
                      <a:pt x="88" y="198"/>
                    </a:lnTo>
                    <a:lnTo>
                      <a:pt x="90" y="195"/>
                    </a:lnTo>
                    <a:lnTo>
                      <a:pt x="90" y="192"/>
                    </a:lnTo>
                    <a:lnTo>
                      <a:pt x="90" y="189"/>
                    </a:lnTo>
                    <a:lnTo>
                      <a:pt x="89" y="188"/>
                    </a:lnTo>
                    <a:lnTo>
                      <a:pt x="87" y="186"/>
                    </a:lnTo>
                    <a:lnTo>
                      <a:pt x="82" y="184"/>
                    </a:lnTo>
                    <a:lnTo>
                      <a:pt x="77" y="182"/>
                    </a:lnTo>
                    <a:lnTo>
                      <a:pt x="73" y="180"/>
                    </a:lnTo>
                    <a:lnTo>
                      <a:pt x="71" y="174"/>
                    </a:lnTo>
                    <a:lnTo>
                      <a:pt x="70" y="170"/>
                    </a:lnTo>
                    <a:lnTo>
                      <a:pt x="70" y="168"/>
                    </a:lnTo>
                    <a:lnTo>
                      <a:pt x="72" y="168"/>
                    </a:lnTo>
                    <a:lnTo>
                      <a:pt x="78" y="166"/>
                    </a:lnTo>
                    <a:lnTo>
                      <a:pt x="84" y="166"/>
                    </a:lnTo>
                    <a:lnTo>
                      <a:pt x="89" y="168"/>
                    </a:lnTo>
                    <a:lnTo>
                      <a:pt x="98" y="172"/>
                    </a:lnTo>
                    <a:lnTo>
                      <a:pt x="104" y="173"/>
                    </a:lnTo>
                    <a:lnTo>
                      <a:pt x="107" y="170"/>
                    </a:lnTo>
                    <a:lnTo>
                      <a:pt x="108" y="165"/>
                    </a:lnTo>
                    <a:lnTo>
                      <a:pt x="108" y="155"/>
                    </a:lnTo>
                    <a:lnTo>
                      <a:pt x="108" y="145"/>
                    </a:lnTo>
                    <a:lnTo>
                      <a:pt x="110" y="132"/>
                    </a:lnTo>
                    <a:lnTo>
                      <a:pt x="110" y="125"/>
                    </a:lnTo>
                    <a:lnTo>
                      <a:pt x="111" y="120"/>
                    </a:lnTo>
                    <a:lnTo>
                      <a:pt x="113" y="114"/>
                    </a:lnTo>
                    <a:lnTo>
                      <a:pt x="115" y="107"/>
                    </a:lnTo>
                    <a:lnTo>
                      <a:pt x="118" y="104"/>
                    </a:lnTo>
                    <a:lnTo>
                      <a:pt x="125" y="99"/>
                    </a:lnTo>
                    <a:lnTo>
                      <a:pt x="129" y="93"/>
                    </a:lnTo>
                    <a:lnTo>
                      <a:pt x="135" y="89"/>
                    </a:lnTo>
                    <a:lnTo>
                      <a:pt x="140" y="87"/>
                    </a:lnTo>
                    <a:lnTo>
                      <a:pt x="145" y="84"/>
                    </a:lnTo>
                    <a:lnTo>
                      <a:pt x="150" y="79"/>
                    </a:lnTo>
                    <a:lnTo>
                      <a:pt x="156" y="71"/>
                    </a:lnTo>
                    <a:lnTo>
                      <a:pt x="160" y="61"/>
                    </a:lnTo>
                    <a:lnTo>
                      <a:pt x="164" y="52"/>
                    </a:lnTo>
                    <a:lnTo>
                      <a:pt x="168" y="41"/>
                    </a:lnTo>
                    <a:lnTo>
                      <a:pt x="169" y="31"/>
                    </a:lnTo>
                    <a:lnTo>
                      <a:pt x="167" y="22"/>
                    </a:lnTo>
                    <a:lnTo>
                      <a:pt x="159" y="9"/>
                    </a:lnTo>
                    <a:lnTo>
                      <a:pt x="151" y="2"/>
                    </a:lnTo>
                    <a:lnTo>
                      <a:pt x="14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8" name="Freeform 941"/>
              <p:cNvSpPr>
                <a:spLocks/>
              </p:cNvSpPr>
              <p:nvPr/>
            </p:nvSpPr>
            <p:spPr bwMode="auto">
              <a:xfrm>
                <a:off x="3432" y="1261"/>
                <a:ext cx="19" cy="13"/>
              </a:xfrm>
              <a:custGeom>
                <a:avLst/>
                <a:gdLst>
                  <a:gd name="T0" fmla="*/ 17 w 74"/>
                  <a:gd name="T1" fmla="*/ 1 h 49"/>
                  <a:gd name="T2" fmla="*/ 18 w 74"/>
                  <a:gd name="T3" fmla="*/ 1 h 49"/>
                  <a:gd name="T4" fmla="*/ 20 w 74"/>
                  <a:gd name="T5" fmla="*/ 1 h 49"/>
                  <a:gd name="T6" fmla="*/ 25 w 74"/>
                  <a:gd name="T7" fmla="*/ 1 h 49"/>
                  <a:gd name="T8" fmla="*/ 30 w 74"/>
                  <a:gd name="T9" fmla="*/ 0 h 49"/>
                  <a:gd name="T10" fmla="*/ 35 w 74"/>
                  <a:gd name="T11" fmla="*/ 1 h 49"/>
                  <a:gd name="T12" fmla="*/ 42 w 74"/>
                  <a:gd name="T13" fmla="*/ 1 h 49"/>
                  <a:gd name="T14" fmla="*/ 49 w 74"/>
                  <a:gd name="T15" fmla="*/ 2 h 49"/>
                  <a:gd name="T16" fmla="*/ 55 w 74"/>
                  <a:gd name="T17" fmla="*/ 3 h 49"/>
                  <a:gd name="T18" fmla="*/ 65 w 74"/>
                  <a:gd name="T19" fmla="*/ 6 h 49"/>
                  <a:gd name="T20" fmla="*/ 71 w 74"/>
                  <a:gd name="T21" fmla="*/ 9 h 49"/>
                  <a:gd name="T22" fmla="*/ 73 w 74"/>
                  <a:gd name="T23" fmla="*/ 11 h 49"/>
                  <a:gd name="T24" fmla="*/ 74 w 74"/>
                  <a:gd name="T25" fmla="*/ 13 h 49"/>
                  <a:gd name="T26" fmla="*/ 73 w 74"/>
                  <a:gd name="T27" fmla="*/ 17 h 49"/>
                  <a:gd name="T28" fmla="*/ 71 w 74"/>
                  <a:gd name="T29" fmla="*/ 22 h 49"/>
                  <a:gd name="T30" fmla="*/ 68 w 74"/>
                  <a:gd name="T31" fmla="*/ 26 h 49"/>
                  <a:gd name="T32" fmla="*/ 67 w 74"/>
                  <a:gd name="T33" fmla="*/ 28 h 49"/>
                  <a:gd name="T34" fmla="*/ 65 w 74"/>
                  <a:gd name="T35" fmla="*/ 29 h 49"/>
                  <a:gd name="T36" fmla="*/ 62 w 74"/>
                  <a:gd name="T37" fmla="*/ 33 h 49"/>
                  <a:gd name="T38" fmla="*/ 58 w 74"/>
                  <a:gd name="T39" fmla="*/ 37 h 49"/>
                  <a:gd name="T40" fmla="*/ 57 w 74"/>
                  <a:gd name="T41" fmla="*/ 41 h 49"/>
                  <a:gd name="T42" fmla="*/ 56 w 74"/>
                  <a:gd name="T43" fmla="*/ 48 h 49"/>
                  <a:gd name="T44" fmla="*/ 51 w 74"/>
                  <a:gd name="T45" fmla="*/ 49 h 49"/>
                  <a:gd name="T46" fmla="*/ 44 w 74"/>
                  <a:gd name="T47" fmla="*/ 48 h 49"/>
                  <a:gd name="T48" fmla="*/ 38 w 74"/>
                  <a:gd name="T49" fmla="*/ 46 h 49"/>
                  <a:gd name="T50" fmla="*/ 34 w 74"/>
                  <a:gd name="T51" fmla="*/ 45 h 49"/>
                  <a:gd name="T52" fmla="*/ 29 w 74"/>
                  <a:gd name="T53" fmla="*/ 43 h 49"/>
                  <a:gd name="T54" fmla="*/ 23 w 74"/>
                  <a:gd name="T55" fmla="*/ 40 h 49"/>
                  <a:gd name="T56" fmla="*/ 17 w 74"/>
                  <a:gd name="T57" fmla="*/ 38 h 49"/>
                  <a:gd name="T58" fmla="*/ 10 w 74"/>
                  <a:gd name="T59" fmla="*/ 35 h 49"/>
                  <a:gd name="T60" fmla="*/ 5 w 74"/>
                  <a:gd name="T61" fmla="*/ 33 h 49"/>
                  <a:gd name="T62" fmla="*/ 2 w 74"/>
                  <a:gd name="T63" fmla="*/ 32 h 49"/>
                  <a:gd name="T64" fmla="*/ 0 w 74"/>
                  <a:gd name="T65" fmla="*/ 31 h 49"/>
                  <a:gd name="T66" fmla="*/ 3 w 74"/>
                  <a:gd name="T67" fmla="*/ 29 h 49"/>
                  <a:gd name="T68" fmla="*/ 8 w 74"/>
                  <a:gd name="T69" fmla="*/ 26 h 49"/>
                  <a:gd name="T70" fmla="*/ 16 w 74"/>
                  <a:gd name="T71" fmla="*/ 22 h 49"/>
                  <a:gd name="T72" fmla="*/ 25 w 74"/>
                  <a:gd name="T73" fmla="*/ 18 h 49"/>
                  <a:gd name="T74" fmla="*/ 33 w 74"/>
                  <a:gd name="T75" fmla="*/ 18 h 49"/>
                  <a:gd name="T76" fmla="*/ 40 w 74"/>
                  <a:gd name="T77" fmla="*/ 17 h 49"/>
                  <a:gd name="T78" fmla="*/ 43 w 74"/>
                  <a:gd name="T79" fmla="*/ 17 h 49"/>
                  <a:gd name="T80" fmla="*/ 41 w 74"/>
                  <a:gd name="T81" fmla="*/ 17 h 49"/>
                  <a:gd name="T82" fmla="*/ 37 w 74"/>
                  <a:gd name="T83" fmla="*/ 16 h 49"/>
                  <a:gd name="T84" fmla="*/ 33 w 74"/>
                  <a:gd name="T85" fmla="*/ 14 h 49"/>
                  <a:gd name="T86" fmla="*/ 31 w 74"/>
                  <a:gd name="T87" fmla="*/ 13 h 49"/>
                  <a:gd name="T88" fmla="*/ 28 w 74"/>
                  <a:gd name="T89" fmla="*/ 13 h 49"/>
                  <a:gd name="T90" fmla="*/ 21 w 74"/>
                  <a:gd name="T91" fmla="*/ 13 h 49"/>
                  <a:gd name="T92" fmla="*/ 12 w 74"/>
                  <a:gd name="T93" fmla="*/ 12 h 49"/>
                  <a:gd name="T94" fmla="*/ 4 w 74"/>
                  <a:gd name="T95" fmla="*/ 11 h 49"/>
                  <a:gd name="T96" fmla="*/ 0 w 74"/>
                  <a:gd name="T97" fmla="*/ 11 h 49"/>
                  <a:gd name="T98" fmla="*/ 17 w 74"/>
                  <a:gd name="T9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4" h="49">
                    <a:moveTo>
                      <a:pt x="17" y="1"/>
                    </a:moveTo>
                    <a:lnTo>
                      <a:pt x="18" y="1"/>
                    </a:lnTo>
                    <a:lnTo>
                      <a:pt x="20" y="1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2" y="1"/>
                    </a:lnTo>
                    <a:lnTo>
                      <a:pt x="49" y="2"/>
                    </a:lnTo>
                    <a:lnTo>
                      <a:pt x="55" y="3"/>
                    </a:lnTo>
                    <a:lnTo>
                      <a:pt x="65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3" y="17"/>
                    </a:lnTo>
                    <a:lnTo>
                      <a:pt x="71" y="22"/>
                    </a:lnTo>
                    <a:lnTo>
                      <a:pt x="68" y="26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2" y="33"/>
                    </a:lnTo>
                    <a:lnTo>
                      <a:pt x="58" y="37"/>
                    </a:lnTo>
                    <a:lnTo>
                      <a:pt x="57" y="41"/>
                    </a:lnTo>
                    <a:lnTo>
                      <a:pt x="56" y="48"/>
                    </a:lnTo>
                    <a:lnTo>
                      <a:pt x="51" y="49"/>
                    </a:lnTo>
                    <a:lnTo>
                      <a:pt x="44" y="48"/>
                    </a:lnTo>
                    <a:lnTo>
                      <a:pt x="38" y="46"/>
                    </a:lnTo>
                    <a:lnTo>
                      <a:pt x="34" y="45"/>
                    </a:lnTo>
                    <a:lnTo>
                      <a:pt x="29" y="43"/>
                    </a:lnTo>
                    <a:lnTo>
                      <a:pt x="23" y="40"/>
                    </a:lnTo>
                    <a:lnTo>
                      <a:pt x="17" y="38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3" y="29"/>
                    </a:lnTo>
                    <a:lnTo>
                      <a:pt x="8" y="26"/>
                    </a:lnTo>
                    <a:lnTo>
                      <a:pt x="16" y="22"/>
                    </a:lnTo>
                    <a:lnTo>
                      <a:pt x="25" y="18"/>
                    </a:lnTo>
                    <a:lnTo>
                      <a:pt x="33" y="18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7" y="16"/>
                    </a:lnTo>
                    <a:lnTo>
                      <a:pt x="33" y="14"/>
                    </a:lnTo>
                    <a:lnTo>
                      <a:pt x="31" y="13"/>
                    </a:lnTo>
                    <a:lnTo>
                      <a:pt x="28" y="13"/>
                    </a:lnTo>
                    <a:lnTo>
                      <a:pt x="21" y="13"/>
                    </a:lnTo>
                    <a:lnTo>
                      <a:pt x="12" y="12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9" name="Freeform 942"/>
              <p:cNvSpPr>
                <a:spLocks/>
              </p:cNvSpPr>
              <p:nvPr/>
            </p:nvSpPr>
            <p:spPr bwMode="auto">
              <a:xfrm>
                <a:off x="3457" y="1285"/>
                <a:ext cx="15" cy="21"/>
              </a:xfrm>
              <a:custGeom>
                <a:avLst/>
                <a:gdLst>
                  <a:gd name="T0" fmla="*/ 58 w 58"/>
                  <a:gd name="T1" fmla="*/ 0 h 83"/>
                  <a:gd name="T2" fmla="*/ 55 w 58"/>
                  <a:gd name="T3" fmla="*/ 9 h 83"/>
                  <a:gd name="T4" fmla="*/ 47 w 58"/>
                  <a:gd name="T5" fmla="*/ 28 h 83"/>
                  <a:gd name="T6" fmla="*/ 37 w 58"/>
                  <a:gd name="T7" fmla="*/ 49 h 83"/>
                  <a:gd name="T8" fmla="*/ 29 w 58"/>
                  <a:gd name="T9" fmla="*/ 61 h 83"/>
                  <a:gd name="T10" fmla="*/ 20 w 58"/>
                  <a:gd name="T11" fmla="*/ 68 h 83"/>
                  <a:gd name="T12" fmla="*/ 11 w 58"/>
                  <a:gd name="T13" fmla="*/ 74 h 83"/>
                  <a:gd name="T14" fmla="*/ 3 w 58"/>
                  <a:gd name="T15" fmla="*/ 81 h 83"/>
                  <a:gd name="T16" fmla="*/ 0 w 58"/>
                  <a:gd name="T17" fmla="*/ 83 h 83"/>
                  <a:gd name="T18" fmla="*/ 4 w 58"/>
                  <a:gd name="T19" fmla="*/ 79 h 83"/>
                  <a:gd name="T20" fmla="*/ 14 w 58"/>
                  <a:gd name="T21" fmla="*/ 69 h 83"/>
                  <a:gd name="T22" fmla="*/ 24 w 58"/>
                  <a:gd name="T23" fmla="*/ 57 h 83"/>
                  <a:gd name="T24" fmla="*/ 32 w 58"/>
                  <a:gd name="T25" fmla="*/ 46 h 83"/>
                  <a:gd name="T26" fmla="*/ 38 w 58"/>
                  <a:gd name="T27" fmla="*/ 34 h 83"/>
                  <a:gd name="T28" fmla="*/ 47 w 58"/>
                  <a:gd name="T29" fmla="*/ 19 h 83"/>
                  <a:gd name="T30" fmla="*/ 55 w 58"/>
                  <a:gd name="T31" fmla="*/ 5 h 83"/>
                  <a:gd name="T32" fmla="*/ 58 w 58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83">
                    <a:moveTo>
                      <a:pt x="58" y="0"/>
                    </a:moveTo>
                    <a:lnTo>
                      <a:pt x="55" y="9"/>
                    </a:lnTo>
                    <a:lnTo>
                      <a:pt x="47" y="28"/>
                    </a:lnTo>
                    <a:lnTo>
                      <a:pt x="37" y="49"/>
                    </a:lnTo>
                    <a:lnTo>
                      <a:pt x="29" y="61"/>
                    </a:lnTo>
                    <a:lnTo>
                      <a:pt x="20" y="68"/>
                    </a:lnTo>
                    <a:lnTo>
                      <a:pt x="11" y="74"/>
                    </a:lnTo>
                    <a:lnTo>
                      <a:pt x="3" y="81"/>
                    </a:lnTo>
                    <a:lnTo>
                      <a:pt x="0" y="83"/>
                    </a:lnTo>
                    <a:lnTo>
                      <a:pt x="4" y="79"/>
                    </a:lnTo>
                    <a:lnTo>
                      <a:pt x="14" y="69"/>
                    </a:lnTo>
                    <a:lnTo>
                      <a:pt x="24" y="57"/>
                    </a:lnTo>
                    <a:lnTo>
                      <a:pt x="32" y="46"/>
                    </a:lnTo>
                    <a:lnTo>
                      <a:pt x="38" y="34"/>
                    </a:lnTo>
                    <a:lnTo>
                      <a:pt x="47" y="19"/>
                    </a:lnTo>
                    <a:lnTo>
                      <a:pt x="5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0" name="Freeform 943"/>
              <p:cNvSpPr>
                <a:spLocks/>
              </p:cNvSpPr>
              <p:nvPr/>
            </p:nvSpPr>
            <p:spPr bwMode="auto">
              <a:xfrm>
                <a:off x="3428" y="1304"/>
                <a:ext cx="9" cy="21"/>
              </a:xfrm>
              <a:custGeom>
                <a:avLst/>
                <a:gdLst>
                  <a:gd name="T0" fmla="*/ 4 w 38"/>
                  <a:gd name="T1" fmla="*/ 0 h 84"/>
                  <a:gd name="T2" fmla="*/ 4 w 38"/>
                  <a:gd name="T3" fmla="*/ 6 h 84"/>
                  <a:gd name="T4" fmla="*/ 3 w 38"/>
                  <a:gd name="T5" fmla="*/ 21 h 84"/>
                  <a:gd name="T6" fmla="*/ 1 w 38"/>
                  <a:gd name="T7" fmla="*/ 40 h 84"/>
                  <a:gd name="T8" fmla="*/ 0 w 38"/>
                  <a:gd name="T9" fmla="*/ 53 h 84"/>
                  <a:gd name="T10" fmla="*/ 1 w 38"/>
                  <a:gd name="T11" fmla="*/ 62 h 84"/>
                  <a:gd name="T12" fmla="*/ 5 w 38"/>
                  <a:gd name="T13" fmla="*/ 68 h 84"/>
                  <a:gd name="T14" fmla="*/ 11 w 38"/>
                  <a:gd name="T15" fmla="*/ 75 h 84"/>
                  <a:gd name="T16" fmla="*/ 16 w 38"/>
                  <a:gd name="T17" fmla="*/ 81 h 84"/>
                  <a:gd name="T18" fmla="*/ 23 w 38"/>
                  <a:gd name="T19" fmla="*/ 84 h 84"/>
                  <a:gd name="T20" fmla="*/ 32 w 38"/>
                  <a:gd name="T21" fmla="*/ 83 h 84"/>
                  <a:gd name="T22" fmla="*/ 38 w 38"/>
                  <a:gd name="T23" fmla="*/ 79 h 84"/>
                  <a:gd name="T24" fmla="*/ 38 w 38"/>
                  <a:gd name="T25" fmla="*/ 73 h 84"/>
                  <a:gd name="T26" fmla="*/ 36 w 38"/>
                  <a:gd name="T27" fmla="*/ 66 h 84"/>
                  <a:gd name="T28" fmla="*/ 30 w 38"/>
                  <a:gd name="T29" fmla="*/ 56 h 84"/>
                  <a:gd name="T30" fmla="*/ 25 w 38"/>
                  <a:gd name="T31" fmla="*/ 44 h 84"/>
                  <a:gd name="T32" fmla="*/ 20 w 38"/>
                  <a:gd name="T33" fmla="*/ 31 h 84"/>
                  <a:gd name="T34" fmla="*/ 14 w 38"/>
                  <a:gd name="T35" fmla="*/ 19 h 84"/>
                  <a:gd name="T36" fmla="*/ 9 w 38"/>
                  <a:gd name="T37" fmla="*/ 9 h 84"/>
                  <a:gd name="T38" fmla="*/ 5 w 38"/>
                  <a:gd name="T39" fmla="*/ 2 h 84"/>
                  <a:gd name="T40" fmla="*/ 4 w 38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84">
                    <a:moveTo>
                      <a:pt x="4" y="0"/>
                    </a:moveTo>
                    <a:lnTo>
                      <a:pt x="4" y="6"/>
                    </a:lnTo>
                    <a:lnTo>
                      <a:pt x="3" y="21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5" y="68"/>
                    </a:lnTo>
                    <a:lnTo>
                      <a:pt x="11" y="75"/>
                    </a:lnTo>
                    <a:lnTo>
                      <a:pt x="16" y="81"/>
                    </a:lnTo>
                    <a:lnTo>
                      <a:pt x="23" y="84"/>
                    </a:lnTo>
                    <a:lnTo>
                      <a:pt x="32" y="83"/>
                    </a:lnTo>
                    <a:lnTo>
                      <a:pt x="38" y="79"/>
                    </a:lnTo>
                    <a:lnTo>
                      <a:pt x="38" y="73"/>
                    </a:lnTo>
                    <a:lnTo>
                      <a:pt x="36" y="66"/>
                    </a:lnTo>
                    <a:lnTo>
                      <a:pt x="30" y="56"/>
                    </a:lnTo>
                    <a:lnTo>
                      <a:pt x="25" y="44"/>
                    </a:lnTo>
                    <a:lnTo>
                      <a:pt x="20" y="31"/>
                    </a:lnTo>
                    <a:lnTo>
                      <a:pt x="14" y="19"/>
                    </a:lnTo>
                    <a:lnTo>
                      <a:pt x="9" y="9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1" name="Freeform 944"/>
              <p:cNvSpPr>
                <a:spLocks/>
              </p:cNvSpPr>
              <p:nvPr/>
            </p:nvSpPr>
            <p:spPr bwMode="auto">
              <a:xfrm>
                <a:off x="3411" y="1246"/>
                <a:ext cx="15" cy="30"/>
              </a:xfrm>
              <a:custGeom>
                <a:avLst/>
                <a:gdLst>
                  <a:gd name="T0" fmla="*/ 54 w 60"/>
                  <a:gd name="T1" fmla="*/ 48 h 120"/>
                  <a:gd name="T2" fmla="*/ 50 w 60"/>
                  <a:gd name="T3" fmla="*/ 49 h 120"/>
                  <a:gd name="T4" fmla="*/ 46 w 60"/>
                  <a:gd name="T5" fmla="*/ 53 h 120"/>
                  <a:gd name="T6" fmla="*/ 41 w 60"/>
                  <a:gd name="T7" fmla="*/ 58 h 120"/>
                  <a:gd name="T8" fmla="*/ 34 w 60"/>
                  <a:gd name="T9" fmla="*/ 64 h 120"/>
                  <a:gd name="T10" fmla="*/ 26 w 60"/>
                  <a:gd name="T11" fmla="*/ 71 h 120"/>
                  <a:gd name="T12" fmla="*/ 21 w 60"/>
                  <a:gd name="T13" fmla="*/ 77 h 120"/>
                  <a:gd name="T14" fmla="*/ 17 w 60"/>
                  <a:gd name="T15" fmla="*/ 84 h 120"/>
                  <a:gd name="T16" fmla="*/ 13 w 60"/>
                  <a:gd name="T17" fmla="*/ 91 h 120"/>
                  <a:gd name="T18" fmla="*/ 9 w 60"/>
                  <a:gd name="T19" fmla="*/ 103 h 120"/>
                  <a:gd name="T20" fmla="*/ 6 w 60"/>
                  <a:gd name="T21" fmla="*/ 111 h 120"/>
                  <a:gd name="T22" fmla="*/ 2 w 60"/>
                  <a:gd name="T23" fmla="*/ 118 h 120"/>
                  <a:gd name="T24" fmla="*/ 1 w 60"/>
                  <a:gd name="T25" fmla="*/ 120 h 120"/>
                  <a:gd name="T26" fmla="*/ 1 w 60"/>
                  <a:gd name="T27" fmla="*/ 117 h 120"/>
                  <a:gd name="T28" fmla="*/ 0 w 60"/>
                  <a:gd name="T29" fmla="*/ 107 h 120"/>
                  <a:gd name="T30" fmla="*/ 0 w 60"/>
                  <a:gd name="T31" fmla="*/ 95 h 120"/>
                  <a:gd name="T32" fmla="*/ 1 w 60"/>
                  <a:gd name="T33" fmla="*/ 84 h 120"/>
                  <a:gd name="T34" fmla="*/ 3 w 60"/>
                  <a:gd name="T35" fmla="*/ 74 h 120"/>
                  <a:gd name="T36" fmla="*/ 9 w 60"/>
                  <a:gd name="T37" fmla="*/ 63 h 120"/>
                  <a:gd name="T38" fmla="*/ 14 w 60"/>
                  <a:gd name="T39" fmla="*/ 53 h 120"/>
                  <a:gd name="T40" fmla="*/ 22 w 60"/>
                  <a:gd name="T41" fmla="*/ 43 h 120"/>
                  <a:gd name="T42" fmla="*/ 30 w 60"/>
                  <a:gd name="T43" fmla="*/ 35 h 120"/>
                  <a:gd name="T44" fmla="*/ 34 w 60"/>
                  <a:gd name="T45" fmla="*/ 27 h 120"/>
                  <a:gd name="T46" fmla="*/ 37 w 60"/>
                  <a:gd name="T47" fmla="*/ 21 h 120"/>
                  <a:gd name="T48" fmla="*/ 38 w 60"/>
                  <a:gd name="T49" fmla="*/ 13 h 120"/>
                  <a:gd name="T50" fmla="*/ 40 w 60"/>
                  <a:gd name="T51" fmla="*/ 5 h 120"/>
                  <a:gd name="T52" fmla="*/ 44 w 60"/>
                  <a:gd name="T53" fmla="*/ 0 h 120"/>
                  <a:gd name="T54" fmla="*/ 47 w 60"/>
                  <a:gd name="T55" fmla="*/ 0 h 120"/>
                  <a:gd name="T56" fmla="*/ 48 w 60"/>
                  <a:gd name="T57" fmla="*/ 7 h 120"/>
                  <a:gd name="T58" fmla="*/ 48 w 60"/>
                  <a:gd name="T59" fmla="*/ 18 h 120"/>
                  <a:gd name="T60" fmla="*/ 47 w 60"/>
                  <a:gd name="T61" fmla="*/ 26 h 120"/>
                  <a:gd name="T62" fmla="*/ 45 w 60"/>
                  <a:gd name="T63" fmla="*/ 33 h 120"/>
                  <a:gd name="T64" fmla="*/ 42 w 60"/>
                  <a:gd name="T65" fmla="*/ 38 h 120"/>
                  <a:gd name="T66" fmla="*/ 40 w 60"/>
                  <a:gd name="T67" fmla="*/ 41 h 120"/>
                  <a:gd name="T68" fmla="*/ 41 w 60"/>
                  <a:gd name="T69" fmla="*/ 42 h 120"/>
                  <a:gd name="T70" fmla="*/ 44 w 60"/>
                  <a:gd name="T71" fmla="*/ 41 h 120"/>
                  <a:gd name="T72" fmla="*/ 49 w 60"/>
                  <a:gd name="T73" fmla="*/ 38 h 120"/>
                  <a:gd name="T74" fmla="*/ 55 w 60"/>
                  <a:gd name="T75" fmla="*/ 36 h 120"/>
                  <a:gd name="T76" fmla="*/ 58 w 60"/>
                  <a:gd name="T77" fmla="*/ 36 h 120"/>
                  <a:gd name="T78" fmla="*/ 60 w 60"/>
                  <a:gd name="T79" fmla="*/ 37 h 120"/>
                  <a:gd name="T80" fmla="*/ 59 w 60"/>
                  <a:gd name="T81" fmla="*/ 40 h 120"/>
                  <a:gd name="T82" fmla="*/ 57 w 60"/>
                  <a:gd name="T83" fmla="*/ 43 h 120"/>
                  <a:gd name="T84" fmla="*/ 55 w 60"/>
                  <a:gd name="T85" fmla="*/ 46 h 120"/>
                  <a:gd name="T86" fmla="*/ 54 w 60"/>
                  <a:gd name="T87" fmla="*/ 47 h 120"/>
                  <a:gd name="T88" fmla="*/ 54 w 60"/>
                  <a:gd name="T89" fmla="*/ 4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120">
                    <a:moveTo>
                      <a:pt x="54" y="48"/>
                    </a:moveTo>
                    <a:lnTo>
                      <a:pt x="50" y="49"/>
                    </a:lnTo>
                    <a:lnTo>
                      <a:pt x="46" y="53"/>
                    </a:lnTo>
                    <a:lnTo>
                      <a:pt x="41" y="58"/>
                    </a:lnTo>
                    <a:lnTo>
                      <a:pt x="34" y="64"/>
                    </a:lnTo>
                    <a:lnTo>
                      <a:pt x="26" y="71"/>
                    </a:lnTo>
                    <a:lnTo>
                      <a:pt x="21" y="77"/>
                    </a:lnTo>
                    <a:lnTo>
                      <a:pt x="17" y="84"/>
                    </a:lnTo>
                    <a:lnTo>
                      <a:pt x="13" y="91"/>
                    </a:lnTo>
                    <a:lnTo>
                      <a:pt x="9" y="103"/>
                    </a:lnTo>
                    <a:lnTo>
                      <a:pt x="6" y="111"/>
                    </a:lnTo>
                    <a:lnTo>
                      <a:pt x="2" y="118"/>
                    </a:lnTo>
                    <a:lnTo>
                      <a:pt x="1" y="120"/>
                    </a:lnTo>
                    <a:lnTo>
                      <a:pt x="1" y="117"/>
                    </a:lnTo>
                    <a:lnTo>
                      <a:pt x="0" y="107"/>
                    </a:lnTo>
                    <a:lnTo>
                      <a:pt x="0" y="95"/>
                    </a:lnTo>
                    <a:lnTo>
                      <a:pt x="1" y="84"/>
                    </a:lnTo>
                    <a:lnTo>
                      <a:pt x="3" y="74"/>
                    </a:lnTo>
                    <a:lnTo>
                      <a:pt x="9" y="63"/>
                    </a:lnTo>
                    <a:lnTo>
                      <a:pt x="14" y="53"/>
                    </a:lnTo>
                    <a:lnTo>
                      <a:pt x="22" y="43"/>
                    </a:lnTo>
                    <a:lnTo>
                      <a:pt x="30" y="35"/>
                    </a:lnTo>
                    <a:lnTo>
                      <a:pt x="34" y="27"/>
                    </a:lnTo>
                    <a:lnTo>
                      <a:pt x="37" y="21"/>
                    </a:lnTo>
                    <a:lnTo>
                      <a:pt x="38" y="13"/>
                    </a:lnTo>
                    <a:lnTo>
                      <a:pt x="40" y="5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7"/>
                    </a:lnTo>
                    <a:lnTo>
                      <a:pt x="48" y="18"/>
                    </a:lnTo>
                    <a:lnTo>
                      <a:pt x="47" y="26"/>
                    </a:lnTo>
                    <a:lnTo>
                      <a:pt x="45" y="33"/>
                    </a:lnTo>
                    <a:lnTo>
                      <a:pt x="42" y="38"/>
                    </a:lnTo>
                    <a:lnTo>
                      <a:pt x="40" y="41"/>
                    </a:lnTo>
                    <a:lnTo>
                      <a:pt x="41" y="42"/>
                    </a:lnTo>
                    <a:lnTo>
                      <a:pt x="44" y="41"/>
                    </a:lnTo>
                    <a:lnTo>
                      <a:pt x="49" y="38"/>
                    </a:lnTo>
                    <a:lnTo>
                      <a:pt x="55" y="36"/>
                    </a:lnTo>
                    <a:lnTo>
                      <a:pt x="58" y="36"/>
                    </a:lnTo>
                    <a:lnTo>
                      <a:pt x="60" y="37"/>
                    </a:lnTo>
                    <a:lnTo>
                      <a:pt x="59" y="40"/>
                    </a:lnTo>
                    <a:lnTo>
                      <a:pt x="57" y="43"/>
                    </a:lnTo>
                    <a:lnTo>
                      <a:pt x="55" y="46"/>
                    </a:lnTo>
                    <a:lnTo>
                      <a:pt x="54" y="47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2" name="Freeform 945"/>
              <p:cNvSpPr>
                <a:spLocks/>
              </p:cNvSpPr>
              <p:nvPr/>
            </p:nvSpPr>
            <p:spPr bwMode="auto">
              <a:xfrm>
                <a:off x="3472" y="1229"/>
                <a:ext cx="12" cy="34"/>
              </a:xfrm>
              <a:custGeom>
                <a:avLst/>
                <a:gdLst>
                  <a:gd name="T0" fmla="*/ 0 w 46"/>
                  <a:gd name="T1" fmla="*/ 0 h 136"/>
                  <a:gd name="T2" fmla="*/ 1 w 46"/>
                  <a:gd name="T3" fmla="*/ 2 h 136"/>
                  <a:gd name="T4" fmla="*/ 6 w 46"/>
                  <a:gd name="T5" fmla="*/ 8 h 136"/>
                  <a:gd name="T6" fmla="*/ 11 w 46"/>
                  <a:gd name="T7" fmla="*/ 15 h 136"/>
                  <a:gd name="T8" fmla="*/ 17 w 46"/>
                  <a:gd name="T9" fmla="*/ 26 h 136"/>
                  <a:gd name="T10" fmla="*/ 24 w 46"/>
                  <a:gd name="T11" fmla="*/ 38 h 136"/>
                  <a:gd name="T12" fmla="*/ 30 w 46"/>
                  <a:gd name="T13" fmla="*/ 51 h 136"/>
                  <a:gd name="T14" fmla="*/ 35 w 46"/>
                  <a:gd name="T15" fmla="*/ 66 h 136"/>
                  <a:gd name="T16" fmla="*/ 40 w 46"/>
                  <a:gd name="T17" fmla="*/ 79 h 136"/>
                  <a:gd name="T18" fmla="*/ 43 w 46"/>
                  <a:gd name="T19" fmla="*/ 103 h 136"/>
                  <a:gd name="T20" fmla="*/ 45 w 46"/>
                  <a:gd name="T21" fmla="*/ 120 h 136"/>
                  <a:gd name="T22" fmla="*/ 46 w 46"/>
                  <a:gd name="T23" fmla="*/ 132 h 136"/>
                  <a:gd name="T24" fmla="*/ 46 w 46"/>
                  <a:gd name="T25" fmla="*/ 136 h 136"/>
                  <a:gd name="T26" fmla="*/ 44 w 46"/>
                  <a:gd name="T27" fmla="*/ 125 h 136"/>
                  <a:gd name="T28" fmla="*/ 40 w 46"/>
                  <a:gd name="T29" fmla="*/ 100 h 136"/>
                  <a:gd name="T30" fmla="*/ 33 w 46"/>
                  <a:gd name="T31" fmla="*/ 71 h 136"/>
                  <a:gd name="T32" fmla="*/ 25 w 46"/>
                  <a:gd name="T33" fmla="*/ 49 h 136"/>
                  <a:gd name="T34" fmla="*/ 17 w 46"/>
                  <a:gd name="T35" fmla="*/ 33 h 136"/>
                  <a:gd name="T36" fmla="*/ 9 w 46"/>
                  <a:gd name="T37" fmla="*/ 17 h 136"/>
                  <a:gd name="T38" fmla="*/ 2 w 46"/>
                  <a:gd name="T39" fmla="*/ 4 h 136"/>
                  <a:gd name="T40" fmla="*/ 0 w 46"/>
                  <a:gd name="T4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36">
                    <a:moveTo>
                      <a:pt x="0" y="0"/>
                    </a:moveTo>
                    <a:lnTo>
                      <a:pt x="1" y="2"/>
                    </a:lnTo>
                    <a:lnTo>
                      <a:pt x="6" y="8"/>
                    </a:lnTo>
                    <a:lnTo>
                      <a:pt x="11" y="15"/>
                    </a:lnTo>
                    <a:lnTo>
                      <a:pt x="17" y="26"/>
                    </a:lnTo>
                    <a:lnTo>
                      <a:pt x="24" y="38"/>
                    </a:lnTo>
                    <a:lnTo>
                      <a:pt x="30" y="51"/>
                    </a:lnTo>
                    <a:lnTo>
                      <a:pt x="35" y="66"/>
                    </a:lnTo>
                    <a:lnTo>
                      <a:pt x="40" y="79"/>
                    </a:lnTo>
                    <a:lnTo>
                      <a:pt x="43" y="103"/>
                    </a:lnTo>
                    <a:lnTo>
                      <a:pt x="45" y="120"/>
                    </a:lnTo>
                    <a:lnTo>
                      <a:pt x="46" y="132"/>
                    </a:lnTo>
                    <a:lnTo>
                      <a:pt x="46" y="136"/>
                    </a:lnTo>
                    <a:lnTo>
                      <a:pt x="44" y="125"/>
                    </a:lnTo>
                    <a:lnTo>
                      <a:pt x="40" y="100"/>
                    </a:lnTo>
                    <a:lnTo>
                      <a:pt x="33" y="71"/>
                    </a:lnTo>
                    <a:lnTo>
                      <a:pt x="25" y="49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3" name="Freeform 946"/>
              <p:cNvSpPr>
                <a:spLocks/>
              </p:cNvSpPr>
              <p:nvPr/>
            </p:nvSpPr>
            <p:spPr bwMode="auto">
              <a:xfrm>
                <a:off x="3432" y="1220"/>
                <a:ext cx="28" cy="10"/>
              </a:xfrm>
              <a:custGeom>
                <a:avLst/>
                <a:gdLst>
                  <a:gd name="T0" fmla="*/ 112 w 112"/>
                  <a:gd name="T1" fmla="*/ 7 h 41"/>
                  <a:gd name="T2" fmla="*/ 111 w 112"/>
                  <a:gd name="T3" fmla="*/ 6 h 41"/>
                  <a:gd name="T4" fmla="*/ 108 w 112"/>
                  <a:gd name="T5" fmla="*/ 5 h 41"/>
                  <a:gd name="T6" fmla="*/ 102 w 112"/>
                  <a:gd name="T7" fmla="*/ 3 h 41"/>
                  <a:gd name="T8" fmla="*/ 95 w 112"/>
                  <a:gd name="T9" fmla="*/ 2 h 41"/>
                  <a:gd name="T10" fmla="*/ 87 w 112"/>
                  <a:gd name="T11" fmla="*/ 1 h 41"/>
                  <a:gd name="T12" fmla="*/ 78 w 112"/>
                  <a:gd name="T13" fmla="*/ 0 h 41"/>
                  <a:gd name="T14" fmla="*/ 69 w 112"/>
                  <a:gd name="T15" fmla="*/ 1 h 41"/>
                  <a:gd name="T16" fmla="*/ 61 w 112"/>
                  <a:gd name="T17" fmla="*/ 4 h 41"/>
                  <a:gd name="T18" fmla="*/ 51 w 112"/>
                  <a:gd name="T19" fmla="*/ 8 h 41"/>
                  <a:gd name="T20" fmla="*/ 42 w 112"/>
                  <a:gd name="T21" fmla="*/ 14 h 41"/>
                  <a:gd name="T22" fmla="*/ 32 w 112"/>
                  <a:gd name="T23" fmla="*/ 20 h 41"/>
                  <a:gd name="T24" fmla="*/ 22 w 112"/>
                  <a:gd name="T25" fmla="*/ 26 h 41"/>
                  <a:gd name="T26" fmla="*/ 15 w 112"/>
                  <a:gd name="T27" fmla="*/ 31 h 41"/>
                  <a:gd name="T28" fmla="*/ 8 w 112"/>
                  <a:gd name="T29" fmla="*/ 37 h 41"/>
                  <a:gd name="T30" fmla="*/ 3 w 112"/>
                  <a:gd name="T31" fmla="*/ 40 h 41"/>
                  <a:gd name="T32" fmla="*/ 0 w 112"/>
                  <a:gd name="T33" fmla="*/ 41 h 41"/>
                  <a:gd name="T34" fmla="*/ 3 w 112"/>
                  <a:gd name="T35" fmla="*/ 40 h 41"/>
                  <a:gd name="T36" fmla="*/ 9 w 112"/>
                  <a:gd name="T37" fmla="*/ 37 h 41"/>
                  <a:gd name="T38" fmla="*/ 19 w 112"/>
                  <a:gd name="T39" fmla="*/ 32 h 41"/>
                  <a:gd name="T40" fmla="*/ 31 w 112"/>
                  <a:gd name="T41" fmla="*/ 27 h 41"/>
                  <a:gd name="T42" fmla="*/ 43 w 112"/>
                  <a:gd name="T43" fmla="*/ 20 h 41"/>
                  <a:gd name="T44" fmla="*/ 55 w 112"/>
                  <a:gd name="T45" fmla="*/ 16 h 41"/>
                  <a:gd name="T46" fmla="*/ 66 w 112"/>
                  <a:gd name="T47" fmla="*/ 12 h 41"/>
                  <a:gd name="T48" fmla="*/ 74 w 112"/>
                  <a:gd name="T49" fmla="*/ 9 h 41"/>
                  <a:gd name="T50" fmla="*/ 85 w 112"/>
                  <a:gd name="T51" fmla="*/ 9 h 41"/>
                  <a:gd name="T52" fmla="*/ 93 w 112"/>
                  <a:gd name="T53" fmla="*/ 11 h 41"/>
                  <a:gd name="T54" fmla="*/ 101 w 112"/>
                  <a:gd name="T55" fmla="*/ 12 h 41"/>
                  <a:gd name="T56" fmla="*/ 105 w 112"/>
                  <a:gd name="T57" fmla="*/ 13 h 41"/>
                  <a:gd name="T58" fmla="*/ 109 w 112"/>
                  <a:gd name="T59" fmla="*/ 12 h 41"/>
                  <a:gd name="T60" fmla="*/ 111 w 112"/>
                  <a:gd name="T61" fmla="*/ 9 h 41"/>
                  <a:gd name="T62" fmla="*/ 112 w 112"/>
                  <a:gd name="T63" fmla="*/ 8 h 41"/>
                  <a:gd name="T64" fmla="*/ 112 w 112"/>
                  <a:gd name="T65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41">
                    <a:moveTo>
                      <a:pt x="112" y="7"/>
                    </a:moveTo>
                    <a:lnTo>
                      <a:pt x="111" y="6"/>
                    </a:lnTo>
                    <a:lnTo>
                      <a:pt x="108" y="5"/>
                    </a:lnTo>
                    <a:lnTo>
                      <a:pt x="102" y="3"/>
                    </a:lnTo>
                    <a:lnTo>
                      <a:pt x="95" y="2"/>
                    </a:lnTo>
                    <a:lnTo>
                      <a:pt x="87" y="1"/>
                    </a:lnTo>
                    <a:lnTo>
                      <a:pt x="78" y="0"/>
                    </a:lnTo>
                    <a:lnTo>
                      <a:pt x="69" y="1"/>
                    </a:lnTo>
                    <a:lnTo>
                      <a:pt x="61" y="4"/>
                    </a:lnTo>
                    <a:lnTo>
                      <a:pt x="51" y="8"/>
                    </a:lnTo>
                    <a:lnTo>
                      <a:pt x="42" y="14"/>
                    </a:lnTo>
                    <a:lnTo>
                      <a:pt x="32" y="20"/>
                    </a:lnTo>
                    <a:lnTo>
                      <a:pt x="22" y="26"/>
                    </a:lnTo>
                    <a:lnTo>
                      <a:pt x="15" y="31"/>
                    </a:lnTo>
                    <a:lnTo>
                      <a:pt x="8" y="37"/>
                    </a:lnTo>
                    <a:lnTo>
                      <a:pt x="3" y="40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9" y="37"/>
                    </a:lnTo>
                    <a:lnTo>
                      <a:pt x="19" y="32"/>
                    </a:lnTo>
                    <a:lnTo>
                      <a:pt x="31" y="27"/>
                    </a:lnTo>
                    <a:lnTo>
                      <a:pt x="43" y="20"/>
                    </a:lnTo>
                    <a:lnTo>
                      <a:pt x="55" y="16"/>
                    </a:lnTo>
                    <a:lnTo>
                      <a:pt x="66" y="12"/>
                    </a:lnTo>
                    <a:lnTo>
                      <a:pt x="74" y="9"/>
                    </a:lnTo>
                    <a:lnTo>
                      <a:pt x="85" y="9"/>
                    </a:lnTo>
                    <a:lnTo>
                      <a:pt x="93" y="11"/>
                    </a:lnTo>
                    <a:lnTo>
                      <a:pt x="101" y="12"/>
                    </a:lnTo>
                    <a:lnTo>
                      <a:pt x="105" y="13"/>
                    </a:lnTo>
                    <a:lnTo>
                      <a:pt x="109" y="12"/>
                    </a:lnTo>
                    <a:lnTo>
                      <a:pt x="111" y="9"/>
                    </a:lnTo>
                    <a:lnTo>
                      <a:pt x="112" y="8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4" name="Freeform 947"/>
              <p:cNvSpPr>
                <a:spLocks/>
              </p:cNvSpPr>
              <p:nvPr/>
            </p:nvSpPr>
            <p:spPr bwMode="auto">
              <a:xfrm>
                <a:off x="3433" y="1228"/>
                <a:ext cx="26" cy="27"/>
              </a:xfrm>
              <a:custGeom>
                <a:avLst/>
                <a:gdLst>
                  <a:gd name="T0" fmla="*/ 82 w 104"/>
                  <a:gd name="T1" fmla="*/ 8 h 109"/>
                  <a:gd name="T2" fmla="*/ 63 w 104"/>
                  <a:gd name="T3" fmla="*/ 15 h 109"/>
                  <a:gd name="T4" fmla="*/ 41 w 104"/>
                  <a:gd name="T5" fmla="*/ 22 h 109"/>
                  <a:gd name="T6" fmla="*/ 25 w 104"/>
                  <a:gd name="T7" fmla="*/ 30 h 109"/>
                  <a:gd name="T8" fmla="*/ 11 w 104"/>
                  <a:gd name="T9" fmla="*/ 39 h 109"/>
                  <a:gd name="T10" fmla="*/ 0 w 104"/>
                  <a:gd name="T11" fmla="*/ 49 h 109"/>
                  <a:gd name="T12" fmla="*/ 9 w 104"/>
                  <a:gd name="T13" fmla="*/ 46 h 109"/>
                  <a:gd name="T14" fmla="*/ 24 w 104"/>
                  <a:gd name="T15" fmla="*/ 41 h 109"/>
                  <a:gd name="T16" fmla="*/ 41 w 104"/>
                  <a:gd name="T17" fmla="*/ 34 h 109"/>
                  <a:gd name="T18" fmla="*/ 58 w 104"/>
                  <a:gd name="T19" fmla="*/ 28 h 109"/>
                  <a:gd name="T20" fmla="*/ 62 w 104"/>
                  <a:gd name="T21" fmla="*/ 27 h 109"/>
                  <a:gd name="T22" fmla="*/ 59 w 104"/>
                  <a:gd name="T23" fmla="*/ 29 h 109"/>
                  <a:gd name="T24" fmla="*/ 45 w 104"/>
                  <a:gd name="T25" fmla="*/ 43 h 109"/>
                  <a:gd name="T26" fmla="*/ 29 w 104"/>
                  <a:gd name="T27" fmla="*/ 63 h 109"/>
                  <a:gd name="T28" fmla="*/ 29 w 104"/>
                  <a:gd name="T29" fmla="*/ 65 h 109"/>
                  <a:gd name="T30" fmla="*/ 39 w 104"/>
                  <a:gd name="T31" fmla="*/ 59 h 109"/>
                  <a:gd name="T32" fmla="*/ 48 w 104"/>
                  <a:gd name="T33" fmla="*/ 53 h 109"/>
                  <a:gd name="T34" fmla="*/ 51 w 104"/>
                  <a:gd name="T35" fmla="*/ 56 h 109"/>
                  <a:gd name="T36" fmla="*/ 42 w 104"/>
                  <a:gd name="T37" fmla="*/ 70 h 109"/>
                  <a:gd name="T38" fmla="*/ 27 w 104"/>
                  <a:gd name="T39" fmla="*/ 86 h 109"/>
                  <a:gd name="T40" fmla="*/ 12 w 104"/>
                  <a:gd name="T41" fmla="*/ 100 h 109"/>
                  <a:gd name="T42" fmla="*/ 4 w 104"/>
                  <a:gd name="T43" fmla="*/ 109 h 109"/>
                  <a:gd name="T44" fmla="*/ 12 w 104"/>
                  <a:gd name="T45" fmla="*/ 104 h 109"/>
                  <a:gd name="T46" fmla="*/ 26 w 104"/>
                  <a:gd name="T47" fmla="*/ 93 h 109"/>
                  <a:gd name="T48" fmla="*/ 41 w 104"/>
                  <a:gd name="T49" fmla="*/ 81 h 109"/>
                  <a:gd name="T50" fmla="*/ 52 w 104"/>
                  <a:gd name="T51" fmla="*/ 73 h 109"/>
                  <a:gd name="T52" fmla="*/ 53 w 104"/>
                  <a:gd name="T53" fmla="*/ 74 h 109"/>
                  <a:gd name="T54" fmla="*/ 55 w 104"/>
                  <a:gd name="T55" fmla="*/ 81 h 109"/>
                  <a:gd name="T56" fmla="*/ 70 w 104"/>
                  <a:gd name="T57" fmla="*/ 72 h 109"/>
                  <a:gd name="T58" fmla="*/ 89 w 104"/>
                  <a:gd name="T59" fmla="*/ 44 h 109"/>
                  <a:gd name="T60" fmla="*/ 95 w 104"/>
                  <a:gd name="T61" fmla="*/ 34 h 109"/>
                  <a:gd name="T62" fmla="*/ 101 w 104"/>
                  <a:gd name="T63" fmla="*/ 16 h 109"/>
                  <a:gd name="T64" fmla="*/ 103 w 104"/>
                  <a:gd name="T65" fmla="*/ 2 h 109"/>
                  <a:gd name="T66" fmla="*/ 95 w 104"/>
                  <a:gd name="T67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9">
                    <a:moveTo>
                      <a:pt x="88" y="6"/>
                    </a:moveTo>
                    <a:lnTo>
                      <a:pt x="82" y="8"/>
                    </a:lnTo>
                    <a:lnTo>
                      <a:pt x="73" y="11"/>
                    </a:lnTo>
                    <a:lnTo>
                      <a:pt x="63" y="15"/>
                    </a:lnTo>
                    <a:lnTo>
                      <a:pt x="52" y="19"/>
                    </a:lnTo>
                    <a:lnTo>
                      <a:pt x="41" y="22"/>
                    </a:lnTo>
                    <a:lnTo>
                      <a:pt x="32" y="27"/>
                    </a:lnTo>
                    <a:lnTo>
                      <a:pt x="25" y="30"/>
                    </a:lnTo>
                    <a:lnTo>
                      <a:pt x="19" y="32"/>
                    </a:lnTo>
                    <a:lnTo>
                      <a:pt x="11" y="39"/>
                    </a:lnTo>
                    <a:lnTo>
                      <a:pt x="3" y="44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24" y="41"/>
                    </a:lnTo>
                    <a:lnTo>
                      <a:pt x="32" y="38"/>
                    </a:lnTo>
                    <a:lnTo>
                      <a:pt x="41" y="34"/>
                    </a:lnTo>
                    <a:lnTo>
                      <a:pt x="50" y="31"/>
                    </a:lnTo>
                    <a:lnTo>
                      <a:pt x="58" y="28"/>
                    </a:lnTo>
                    <a:lnTo>
                      <a:pt x="63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9" y="29"/>
                    </a:lnTo>
                    <a:lnTo>
                      <a:pt x="58" y="30"/>
                    </a:lnTo>
                    <a:lnTo>
                      <a:pt x="45" y="43"/>
                    </a:lnTo>
                    <a:lnTo>
                      <a:pt x="35" y="54"/>
                    </a:lnTo>
                    <a:lnTo>
                      <a:pt x="29" y="63"/>
                    </a:lnTo>
                    <a:lnTo>
                      <a:pt x="27" y="66"/>
                    </a:lnTo>
                    <a:lnTo>
                      <a:pt x="29" y="65"/>
                    </a:lnTo>
                    <a:lnTo>
                      <a:pt x="34" y="63"/>
                    </a:lnTo>
                    <a:lnTo>
                      <a:pt x="39" y="59"/>
                    </a:lnTo>
                    <a:lnTo>
                      <a:pt x="43" y="55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51" y="56"/>
                    </a:lnTo>
                    <a:lnTo>
                      <a:pt x="47" y="64"/>
                    </a:lnTo>
                    <a:lnTo>
                      <a:pt x="42" y="70"/>
                    </a:lnTo>
                    <a:lnTo>
                      <a:pt x="35" y="78"/>
                    </a:lnTo>
                    <a:lnTo>
                      <a:pt x="27" y="86"/>
                    </a:lnTo>
                    <a:lnTo>
                      <a:pt x="18" y="93"/>
                    </a:lnTo>
                    <a:lnTo>
                      <a:pt x="12" y="100"/>
                    </a:lnTo>
                    <a:lnTo>
                      <a:pt x="6" y="105"/>
                    </a:lnTo>
                    <a:lnTo>
                      <a:pt x="4" y="109"/>
                    </a:lnTo>
                    <a:lnTo>
                      <a:pt x="6" y="108"/>
                    </a:lnTo>
                    <a:lnTo>
                      <a:pt x="12" y="104"/>
                    </a:lnTo>
                    <a:lnTo>
                      <a:pt x="18" y="100"/>
                    </a:lnTo>
                    <a:lnTo>
                      <a:pt x="26" y="93"/>
                    </a:lnTo>
                    <a:lnTo>
                      <a:pt x="34" y="88"/>
                    </a:lnTo>
                    <a:lnTo>
                      <a:pt x="41" y="81"/>
                    </a:lnTo>
                    <a:lnTo>
                      <a:pt x="48" y="76"/>
                    </a:lnTo>
                    <a:lnTo>
                      <a:pt x="52" y="73"/>
                    </a:lnTo>
                    <a:lnTo>
                      <a:pt x="53" y="72"/>
                    </a:lnTo>
                    <a:lnTo>
                      <a:pt x="53" y="74"/>
                    </a:lnTo>
                    <a:lnTo>
                      <a:pt x="53" y="78"/>
                    </a:lnTo>
                    <a:lnTo>
                      <a:pt x="55" y="81"/>
                    </a:lnTo>
                    <a:lnTo>
                      <a:pt x="61" y="80"/>
                    </a:lnTo>
                    <a:lnTo>
                      <a:pt x="70" y="72"/>
                    </a:lnTo>
                    <a:lnTo>
                      <a:pt x="81" y="57"/>
                    </a:lnTo>
                    <a:lnTo>
                      <a:pt x="89" y="44"/>
                    </a:lnTo>
                    <a:lnTo>
                      <a:pt x="93" y="38"/>
                    </a:lnTo>
                    <a:lnTo>
                      <a:pt x="95" y="34"/>
                    </a:lnTo>
                    <a:lnTo>
                      <a:pt x="98" y="27"/>
                    </a:lnTo>
                    <a:lnTo>
                      <a:pt x="101" y="16"/>
                    </a:lnTo>
                    <a:lnTo>
                      <a:pt x="104" y="6"/>
                    </a:lnTo>
                    <a:lnTo>
                      <a:pt x="103" y="2"/>
                    </a:lnTo>
                    <a:lnTo>
                      <a:pt x="99" y="0"/>
                    </a:lnTo>
                    <a:lnTo>
                      <a:pt x="95" y="3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5" name="Freeform 948"/>
              <p:cNvSpPr>
                <a:spLocks/>
              </p:cNvSpPr>
              <p:nvPr/>
            </p:nvSpPr>
            <p:spPr bwMode="auto">
              <a:xfrm>
                <a:off x="3476" y="1299"/>
                <a:ext cx="10" cy="20"/>
              </a:xfrm>
              <a:custGeom>
                <a:avLst/>
                <a:gdLst>
                  <a:gd name="T0" fmla="*/ 7 w 38"/>
                  <a:gd name="T1" fmla="*/ 13 h 82"/>
                  <a:gd name="T2" fmla="*/ 9 w 38"/>
                  <a:gd name="T3" fmla="*/ 16 h 82"/>
                  <a:gd name="T4" fmla="*/ 16 w 38"/>
                  <a:gd name="T5" fmla="*/ 24 h 82"/>
                  <a:gd name="T6" fmla="*/ 24 w 38"/>
                  <a:gd name="T7" fmla="*/ 33 h 82"/>
                  <a:gd name="T8" fmla="*/ 31 w 38"/>
                  <a:gd name="T9" fmla="*/ 39 h 82"/>
                  <a:gd name="T10" fmla="*/ 37 w 38"/>
                  <a:gd name="T11" fmla="*/ 45 h 82"/>
                  <a:gd name="T12" fmla="*/ 38 w 38"/>
                  <a:gd name="T13" fmla="*/ 51 h 82"/>
                  <a:gd name="T14" fmla="*/ 37 w 38"/>
                  <a:gd name="T15" fmla="*/ 58 h 82"/>
                  <a:gd name="T16" fmla="*/ 36 w 38"/>
                  <a:gd name="T17" fmla="*/ 63 h 82"/>
                  <a:gd name="T18" fmla="*/ 32 w 38"/>
                  <a:gd name="T19" fmla="*/ 70 h 82"/>
                  <a:gd name="T20" fmla="*/ 26 w 38"/>
                  <a:gd name="T21" fmla="*/ 75 h 82"/>
                  <a:gd name="T22" fmla="*/ 20 w 38"/>
                  <a:gd name="T23" fmla="*/ 80 h 82"/>
                  <a:gd name="T24" fmla="*/ 17 w 38"/>
                  <a:gd name="T25" fmla="*/ 82 h 82"/>
                  <a:gd name="T26" fmla="*/ 18 w 38"/>
                  <a:gd name="T27" fmla="*/ 80 h 82"/>
                  <a:gd name="T28" fmla="*/ 22 w 38"/>
                  <a:gd name="T29" fmla="*/ 75 h 82"/>
                  <a:gd name="T30" fmla="*/ 24 w 38"/>
                  <a:gd name="T31" fmla="*/ 70 h 82"/>
                  <a:gd name="T32" fmla="*/ 25 w 38"/>
                  <a:gd name="T33" fmla="*/ 63 h 82"/>
                  <a:gd name="T34" fmla="*/ 22 w 38"/>
                  <a:gd name="T35" fmla="*/ 56 h 82"/>
                  <a:gd name="T36" fmla="*/ 15 w 38"/>
                  <a:gd name="T37" fmla="*/ 46 h 82"/>
                  <a:gd name="T38" fmla="*/ 6 w 38"/>
                  <a:gd name="T39" fmla="*/ 36 h 82"/>
                  <a:gd name="T40" fmla="*/ 1 w 38"/>
                  <a:gd name="T41" fmla="*/ 26 h 82"/>
                  <a:gd name="T42" fmla="*/ 0 w 38"/>
                  <a:gd name="T43" fmla="*/ 14 h 82"/>
                  <a:gd name="T44" fmla="*/ 2 w 38"/>
                  <a:gd name="T45" fmla="*/ 3 h 82"/>
                  <a:gd name="T46" fmla="*/ 5 w 38"/>
                  <a:gd name="T47" fmla="*/ 0 h 82"/>
                  <a:gd name="T48" fmla="*/ 7 w 38"/>
                  <a:gd name="T49" fmla="*/ 1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82">
                    <a:moveTo>
                      <a:pt x="7" y="13"/>
                    </a:moveTo>
                    <a:lnTo>
                      <a:pt x="9" y="16"/>
                    </a:lnTo>
                    <a:lnTo>
                      <a:pt x="16" y="24"/>
                    </a:lnTo>
                    <a:lnTo>
                      <a:pt x="24" y="33"/>
                    </a:lnTo>
                    <a:lnTo>
                      <a:pt x="31" y="39"/>
                    </a:lnTo>
                    <a:lnTo>
                      <a:pt x="37" y="45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6" y="63"/>
                    </a:lnTo>
                    <a:lnTo>
                      <a:pt x="32" y="70"/>
                    </a:lnTo>
                    <a:lnTo>
                      <a:pt x="26" y="75"/>
                    </a:lnTo>
                    <a:lnTo>
                      <a:pt x="20" y="80"/>
                    </a:lnTo>
                    <a:lnTo>
                      <a:pt x="17" y="82"/>
                    </a:lnTo>
                    <a:lnTo>
                      <a:pt x="18" y="80"/>
                    </a:lnTo>
                    <a:lnTo>
                      <a:pt x="22" y="75"/>
                    </a:lnTo>
                    <a:lnTo>
                      <a:pt x="24" y="70"/>
                    </a:lnTo>
                    <a:lnTo>
                      <a:pt x="25" y="63"/>
                    </a:lnTo>
                    <a:lnTo>
                      <a:pt x="22" y="56"/>
                    </a:lnTo>
                    <a:lnTo>
                      <a:pt x="15" y="46"/>
                    </a:lnTo>
                    <a:lnTo>
                      <a:pt x="6" y="36"/>
                    </a:lnTo>
                    <a:lnTo>
                      <a:pt x="1" y="26"/>
                    </a:lnTo>
                    <a:lnTo>
                      <a:pt x="0" y="1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6" name="Freeform 949"/>
              <p:cNvSpPr>
                <a:spLocks/>
              </p:cNvSpPr>
              <p:nvPr/>
            </p:nvSpPr>
            <p:spPr bwMode="auto">
              <a:xfrm>
                <a:off x="3412" y="1266"/>
                <a:ext cx="8" cy="47"/>
              </a:xfrm>
              <a:custGeom>
                <a:avLst/>
                <a:gdLst>
                  <a:gd name="T0" fmla="*/ 16 w 34"/>
                  <a:gd name="T1" fmla="*/ 49 h 189"/>
                  <a:gd name="T2" fmla="*/ 18 w 34"/>
                  <a:gd name="T3" fmla="*/ 41 h 189"/>
                  <a:gd name="T4" fmla="*/ 20 w 34"/>
                  <a:gd name="T5" fmla="*/ 33 h 189"/>
                  <a:gd name="T6" fmla="*/ 22 w 34"/>
                  <a:gd name="T7" fmla="*/ 28 h 189"/>
                  <a:gd name="T8" fmla="*/ 23 w 34"/>
                  <a:gd name="T9" fmla="*/ 23 h 189"/>
                  <a:gd name="T10" fmla="*/ 27 w 34"/>
                  <a:gd name="T11" fmla="*/ 16 h 189"/>
                  <a:gd name="T12" fmla="*/ 30 w 34"/>
                  <a:gd name="T13" fmla="*/ 8 h 189"/>
                  <a:gd name="T14" fmla="*/ 33 w 34"/>
                  <a:gd name="T15" fmla="*/ 3 h 189"/>
                  <a:gd name="T16" fmla="*/ 34 w 34"/>
                  <a:gd name="T17" fmla="*/ 0 h 189"/>
                  <a:gd name="T18" fmla="*/ 31 w 34"/>
                  <a:gd name="T19" fmla="*/ 5 h 189"/>
                  <a:gd name="T20" fmla="*/ 23 w 34"/>
                  <a:gd name="T21" fmla="*/ 16 h 189"/>
                  <a:gd name="T22" fmla="*/ 16 w 34"/>
                  <a:gd name="T23" fmla="*/ 29 h 189"/>
                  <a:gd name="T24" fmla="*/ 10 w 34"/>
                  <a:gd name="T25" fmla="*/ 41 h 189"/>
                  <a:gd name="T26" fmla="*/ 6 w 34"/>
                  <a:gd name="T27" fmla="*/ 55 h 189"/>
                  <a:gd name="T28" fmla="*/ 2 w 34"/>
                  <a:gd name="T29" fmla="*/ 64 h 189"/>
                  <a:gd name="T30" fmla="*/ 0 w 34"/>
                  <a:gd name="T31" fmla="*/ 73 h 189"/>
                  <a:gd name="T32" fmla="*/ 1 w 34"/>
                  <a:gd name="T33" fmla="*/ 84 h 189"/>
                  <a:gd name="T34" fmla="*/ 2 w 34"/>
                  <a:gd name="T35" fmla="*/ 83 h 189"/>
                  <a:gd name="T36" fmla="*/ 6 w 34"/>
                  <a:gd name="T37" fmla="*/ 77 h 189"/>
                  <a:gd name="T38" fmla="*/ 9 w 34"/>
                  <a:gd name="T39" fmla="*/ 67 h 189"/>
                  <a:gd name="T40" fmla="*/ 13 w 34"/>
                  <a:gd name="T41" fmla="*/ 55 h 189"/>
                  <a:gd name="T42" fmla="*/ 10 w 34"/>
                  <a:gd name="T43" fmla="*/ 64 h 189"/>
                  <a:gd name="T44" fmla="*/ 10 w 34"/>
                  <a:gd name="T45" fmla="*/ 68 h 189"/>
                  <a:gd name="T46" fmla="*/ 10 w 34"/>
                  <a:gd name="T47" fmla="*/ 74 h 189"/>
                  <a:gd name="T48" fmla="*/ 10 w 34"/>
                  <a:gd name="T49" fmla="*/ 83 h 189"/>
                  <a:gd name="T50" fmla="*/ 11 w 34"/>
                  <a:gd name="T51" fmla="*/ 98 h 189"/>
                  <a:gd name="T52" fmla="*/ 13 w 34"/>
                  <a:gd name="T53" fmla="*/ 115 h 189"/>
                  <a:gd name="T54" fmla="*/ 16 w 34"/>
                  <a:gd name="T55" fmla="*/ 133 h 189"/>
                  <a:gd name="T56" fmla="*/ 16 w 34"/>
                  <a:gd name="T57" fmla="*/ 150 h 189"/>
                  <a:gd name="T58" fmla="*/ 12 w 34"/>
                  <a:gd name="T59" fmla="*/ 166 h 189"/>
                  <a:gd name="T60" fmla="*/ 8 w 34"/>
                  <a:gd name="T61" fmla="*/ 178 h 189"/>
                  <a:gd name="T62" fmla="*/ 4 w 34"/>
                  <a:gd name="T63" fmla="*/ 185 h 189"/>
                  <a:gd name="T64" fmla="*/ 1 w 34"/>
                  <a:gd name="T65" fmla="*/ 189 h 189"/>
                  <a:gd name="T66" fmla="*/ 4 w 34"/>
                  <a:gd name="T67" fmla="*/ 186 h 189"/>
                  <a:gd name="T68" fmla="*/ 9 w 34"/>
                  <a:gd name="T69" fmla="*/ 182 h 189"/>
                  <a:gd name="T70" fmla="*/ 16 w 34"/>
                  <a:gd name="T71" fmla="*/ 174 h 189"/>
                  <a:gd name="T72" fmla="*/ 23 w 34"/>
                  <a:gd name="T73" fmla="*/ 165 h 189"/>
                  <a:gd name="T74" fmla="*/ 29 w 34"/>
                  <a:gd name="T75" fmla="*/ 154 h 189"/>
                  <a:gd name="T76" fmla="*/ 29 w 34"/>
                  <a:gd name="T77" fmla="*/ 141 h 189"/>
                  <a:gd name="T78" fmla="*/ 25 w 34"/>
                  <a:gd name="T79" fmla="*/ 125 h 189"/>
                  <a:gd name="T80" fmla="*/ 20 w 34"/>
                  <a:gd name="T81" fmla="*/ 104 h 189"/>
                  <a:gd name="T82" fmla="*/ 17 w 34"/>
                  <a:gd name="T83" fmla="*/ 85 h 189"/>
                  <a:gd name="T84" fmla="*/ 15 w 34"/>
                  <a:gd name="T85" fmla="*/ 68 h 189"/>
                  <a:gd name="T86" fmla="*/ 15 w 34"/>
                  <a:gd name="T87" fmla="*/ 56 h 189"/>
                  <a:gd name="T88" fmla="*/ 16 w 34"/>
                  <a:gd name="T89" fmla="*/ 4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89">
                    <a:moveTo>
                      <a:pt x="16" y="49"/>
                    </a:moveTo>
                    <a:lnTo>
                      <a:pt x="18" y="41"/>
                    </a:lnTo>
                    <a:lnTo>
                      <a:pt x="20" y="33"/>
                    </a:lnTo>
                    <a:lnTo>
                      <a:pt x="22" y="28"/>
                    </a:lnTo>
                    <a:lnTo>
                      <a:pt x="23" y="23"/>
                    </a:lnTo>
                    <a:lnTo>
                      <a:pt x="27" y="16"/>
                    </a:lnTo>
                    <a:lnTo>
                      <a:pt x="30" y="8"/>
                    </a:lnTo>
                    <a:lnTo>
                      <a:pt x="33" y="3"/>
                    </a:lnTo>
                    <a:lnTo>
                      <a:pt x="34" y="0"/>
                    </a:lnTo>
                    <a:lnTo>
                      <a:pt x="31" y="5"/>
                    </a:lnTo>
                    <a:lnTo>
                      <a:pt x="23" y="16"/>
                    </a:lnTo>
                    <a:lnTo>
                      <a:pt x="16" y="29"/>
                    </a:lnTo>
                    <a:lnTo>
                      <a:pt x="10" y="41"/>
                    </a:lnTo>
                    <a:lnTo>
                      <a:pt x="6" y="55"/>
                    </a:lnTo>
                    <a:lnTo>
                      <a:pt x="2" y="64"/>
                    </a:lnTo>
                    <a:lnTo>
                      <a:pt x="0" y="73"/>
                    </a:lnTo>
                    <a:lnTo>
                      <a:pt x="1" y="84"/>
                    </a:lnTo>
                    <a:lnTo>
                      <a:pt x="2" y="83"/>
                    </a:lnTo>
                    <a:lnTo>
                      <a:pt x="6" y="77"/>
                    </a:lnTo>
                    <a:lnTo>
                      <a:pt x="9" y="67"/>
                    </a:lnTo>
                    <a:lnTo>
                      <a:pt x="13" y="55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10" y="74"/>
                    </a:lnTo>
                    <a:lnTo>
                      <a:pt x="10" y="83"/>
                    </a:lnTo>
                    <a:lnTo>
                      <a:pt x="11" y="98"/>
                    </a:lnTo>
                    <a:lnTo>
                      <a:pt x="13" y="115"/>
                    </a:lnTo>
                    <a:lnTo>
                      <a:pt x="16" y="133"/>
                    </a:lnTo>
                    <a:lnTo>
                      <a:pt x="16" y="150"/>
                    </a:lnTo>
                    <a:lnTo>
                      <a:pt x="12" y="166"/>
                    </a:lnTo>
                    <a:lnTo>
                      <a:pt x="8" y="178"/>
                    </a:lnTo>
                    <a:lnTo>
                      <a:pt x="4" y="185"/>
                    </a:lnTo>
                    <a:lnTo>
                      <a:pt x="1" y="189"/>
                    </a:lnTo>
                    <a:lnTo>
                      <a:pt x="4" y="186"/>
                    </a:lnTo>
                    <a:lnTo>
                      <a:pt x="9" y="182"/>
                    </a:lnTo>
                    <a:lnTo>
                      <a:pt x="16" y="174"/>
                    </a:lnTo>
                    <a:lnTo>
                      <a:pt x="23" y="165"/>
                    </a:lnTo>
                    <a:lnTo>
                      <a:pt x="29" y="154"/>
                    </a:lnTo>
                    <a:lnTo>
                      <a:pt x="29" y="141"/>
                    </a:lnTo>
                    <a:lnTo>
                      <a:pt x="25" y="125"/>
                    </a:lnTo>
                    <a:lnTo>
                      <a:pt x="20" y="104"/>
                    </a:lnTo>
                    <a:lnTo>
                      <a:pt x="17" y="85"/>
                    </a:lnTo>
                    <a:lnTo>
                      <a:pt x="15" y="68"/>
                    </a:lnTo>
                    <a:lnTo>
                      <a:pt x="15" y="56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7" name="Freeform 950"/>
              <p:cNvSpPr>
                <a:spLocks/>
              </p:cNvSpPr>
              <p:nvPr/>
            </p:nvSpPr>
            <p:spPr bwMode="auto">
              <a:xfrm>
                <a:off x="3292" y="1316"/>
                <a:ext cx="29" cy="34"/>
              </a:xfrm>
              <a:custGeom>
                <a:avLst/>
                <a:gdLst>
                  <a:gd name="T0" fmla="*/ 93 w 118"/>
                  <a:gd name="T1" fmla="*/ 1 h 134"/>
                  <a:gd name="T2" fmla="*/ 89 w 118"/>
                  <a:gd name="T3" fmla="*/ 4 h 134"/>
                  <a:gd name="T4" fmla="*/ 79 w 118"/>
                  <a:gd name="T5" fmla="*/ 13 h 134"/>
                  <a:gd name="T6" fmla="*/ 65 w 118"/>
                  <a:gd name="T7" fmla="*/ 25 h 134"/>
                  <a:gd name="T8" fmla="*/ 50 w 118"/>
                  <a:gd name="T9" fmla="*/ 39 h 134"/>
                  <a:gd name="T10" fmla="*/ 33 w 118"/>
                  <a:gd name="T11" fmla="*/ 55 h 134"/>
                  <a:gd name="T12" fmla="*/ 19 w 118"/>
                  <a:gd name="T13" fmla="*/ 69 h 134"/>
                  <a:gd name="T14" fmla="*/ 8 w 118"/>
                  <a:gd name="T15" fmla="*/ 81 h 134"/>
                  <a:gd name="T16" fmla="*/ 3 w 118"/>
                  <a:gd name="T17" fmla="*/ 88 h 134"/>
                  <a:gd name="T18" fmla="*/ 1 w 118"/>
                  <a:gd name="T19" fmla="*/ 99 h 134"/>
                  <a:gd name="T20" fmla="*/ 0 w 118"/>
                  <a:gd name="T21" fmla="*/ 106 h 134"/>
                  <a:gd name="T22" fmla="*/ 3 w 118"/>
                  <a:gd name="T23" fmla="*/ 108 h 134"/>
                  <a:gd name="T24" fmla="*/ 12 w 118"/>
                  <a:gd name="T25" fmla="*/ 106 h 134"/>
                  <a:gd name="T26" fmla="*/ 18 w 118"/>
                  <a:gd name="T27" fmla="*/ 103 h 134"/>
                  <a:gd name="T28" fmla="*/ 26 w 118"/>
                  <a:gd name="T29" fmla="*/ 98 h 134"/>
                  <a:gd name="T30" fmla="*/ 35 w 118"/>
                  <a:gd name="T31" fmla="*/ 94 h 134"/>
                  <a:gd name="T32" fmla="*/ 42 w 118"/>
                  <a:gd name="T33" fmla="*/ 88 h 134"/>
                  <a:gd name="T34" fmla="*/ 51 w 118"/>
                  <a:gd name="T35" fmla="*/ 84 h 134"/>
                  <a:gd name="T36" fmla="*/ 56 w 118"/>
                  <a:gd name="T37" fmla="*/ 80 h 134"/>
                  <a:gd name="T38" fmla="*/ 62 w 118"/>
                  <a:gd name="T39" fmla="*/ 77 h 134"/>
                  <a:gd name="T40" fmla="*/ 63 w 118"/>
                  <a:gd name="T41" fmla="*/ 76 h 134"/>
                  <a:gd name="T42" fmla="*/ 36 w 118"/>
                  <a:gd name="T43" fmla="*/ 126 h 134"/>
                  <a:gd name="T44" fmla="*/ 40 w 118"/>
                  <a:gd name="T45" fmla="*/ 134 h 134"/>
                  <a:gd name="T46" fmla="*/ 42 w 118"/>
                  <a:gd name="T47" fmla="*/ 130 h 134"/>
                  <a:gd name="T48" fmla="*/ 49 w 118"/>
                  <a:gd name="T49" fmla="*/ 120 h 134"/>
                  <a:gd name="T50" fmla="*/ 59 w 118"/>
                  <a:gd name="T51" fmla="*/ 105 h 134"/>
                  <a:gd name="T52" fmla="*/ 71 w 118"/>
                  <a:gd name="T53" fmla="*/ 87 h 134"/>
                  <a:gd name="T54" fmla="*/ 83 w 118"/>
                  <a:gd name="T55" fmla="*/ 70 h 134"/>
                  <a:gd name="T56" fmla="*/ 94 w 118"/>
                  <a:gd name="T57" fmla="*/ 52 h 134"/>
                  <a:gd name="T58" fmla="*/ 104 w 118"/>
                  <a:gd name="T59" fmla="*/ 39 h 134"/>
                  <a:gd name="T60" fmla="*/ 111 w 118"/>
                  <a:gd name="T61" fmla="*/ 30 h 134"/>
                  <a:gd name="T62" fmla="*/ 118 w 118"/>
                  <a:gd name="T63" fmla="*/ 18 h 134"/>
                  <a:gd name="T64" fmla="*/ 117 w 118"/>
                  <a:gd name="T65" fmla="*/ 6 h 134"/>
                  <a:gd name="T66" fmla="*/ 109 w 118"/>
                  <a:gd name="T67" fmla="*/ 0 h 134"/>
                  <a:gd name="T68" fmla="*/ 93 w 118"/>
                  <a:gd name="T69" fmla="*/ 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34">
                    <a:moveTo>
                      <a:pt x="93" y="1"/>
                    </a:moveTo>
                    <a:lnTo>
                      <a:pt x="89" y="4"/>
                    </a:lnTo>
                    <a:lnTo>
                      <a:pt x="79" y="13"/>
                    </a:lnTo>
                    <a:lnTo>
                      <a:pt x="65" y="25"/>
                    </a:lnTo>
                    <a:lnTo>
                      <a:pt x="50" y="39"/>
                    </a:lnTo>
                    <a:lnTo>
                      <a:pt x="33" y="55"/>
                    </a:lnTo>
                    <a:lnTo>
                      <a:pt x="19" y="69"/>
                    </a:lnTo>
                    <a:lnTo>
                      <a:pt x="8" y="81"/>
                    </a:lnTo>
                    <a:lnTo>
                      <a:pt x="3" y="88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3" y="108"/>
                    </a:lnTo>
                    <a:lnTo>
                      <a:pt x="12" y="106"/>
                    </a:lnTo>
                    <a:lnTo>
                      <a:pt x="18" y="103"/>
                    </a:lnTo>
                    <a:lnTo>
                      <a:pt x="26" y="98"/>
                    </a:lnTo>
                    <a:lnTo>
                      <a:pt x="35" y="94"/>
                    </a:lnTo>
                    <a:lnTo>
                      <a:pt x="42" y="88"/>
                    </a:lnTo>
                    <a:lnTo>
                      <a:pt x="51" y="84"/>
                    </a:lnTo>
                    <a:lnTo>
                      <a:pt x="56" y="80"/>
                    </a:lnTo>
                    <a:lnTo>
                      <a:pt x="62" y="77"/>
                    </a:lnTo>
                    <a:lnTo>
                      <a:pt x="63" y="76"/>
                    </a:lnTo>
                    <a:lnTo>
                      <a:pt x="36" y="126"/>
                    </a:lnTo>
                    <a:lnTo>
                      <a:pt x="40" y="134"/>
                    </a:lnTo>
                    <a:lnTo>
                      <a:pt x="42" y="130"/>
                    </a:lnTo>
                    <a:lnTo>
                      <a:pt x="49" y="120"/>
                    </a:lnTo>
                    <a:lnTo>
                      <a:pt x="59" y="105"/>
                    </a:lnTo>
                    <a:lnTo>
                      <a:pt x="71" y="87"/>
                    </a:lnTo>
                    <a:lnTo>
                      <a:pt x="83" y="70"/>
                    </a:lnTo>
                    <a:lnTo>
                      <a:pt x="94" y="52"/>
                    </a:lnTo>
                    <a:lnTo>
                      <a:pt x="104" y="39"/>
                    </a:lnTo>
                    <a:lnTo>
                      <a:pt x="111" y="30"/>
                    </a:lnTo>
                    <a:lnTo>
                      <a:pt x="118" y="18"/>
                    </a:lnTo>
                    <a:lnTo>
                      <a:pt x="117" y="6"/>
                    </a:lnTo>
                    <a:lnTo>
                      <a:pt x="109" y="0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8" name="Freeform 951"/>
              <p:cNvSpPr>
                <a:spLocks/>
              </p:cNvSpPr>
              <p:nvPr/>
            </p:nvSpPr>
            <p:spPr bwMode="auto">
              <a:xfrm>
                <a:off x="3365" y="1481"/>
                <a:ext cx="48" cy="90"/>
              </a:xfrm>
              <a:custGeom>
                <a:avLst/>
                <a:gdLst>
                  <a:gd name="T0" fmla="*/ 47 w 193"/>
                  <a:gd name="T1" fmla="*/ 76 h 361"/>
                  <a:gd name="T2" fmla="*/ 31 w 193"/>
                  <a:gd name="T3" fmla="*/ 127 h 361"/>
                  <a:gd name="T4" fmla="*/ 11 w 193"/>
                  <a:gd name="T5" fmla="*/ 206 h 361"/>
                  <a:gd name="T6" fmla="*/ 0 w 193"/>
                  <a:gd name="T7" fmla="*/ 285 h 361"/>
                  <a:gd name="T8" fmla="*/ 7 w 193"/>
                  <a:gd name="T9" fmla="*/ 338 h 361"/>
                  <a:gd name="T10" fmla="*/ 22 w 193"/>
                  <a:gd name="T11" fmla="*/ 361 h 361"/>
                  <a:gd name="T12" fmla="*/ 37 w 193"/>
                  <a:gd name="T13" fmla="*/ 356 h 361"/>
                  <a:gd name="T14" fmla="*/ 48 w 193"/>
                  <a:gd name="T15" fmla="*/ 326 h 361"/>
                  <a:gd name="T16" fmla="*/ 49 w 193"/>
                  <a:gd name="T17" fmla="*/ 279 h 361"/>
                  <a:gd name="T18" fmla="*/ 48 w 193"/>
                  <a:gd name="T19" fmla="*/ 237 h 361"/>
                  <a:gd name="T20" fmla="*/ 56 w 193"/>
                  <a:gd name="T21" fmla="*/ 207 h 361"/>
                  <a:gd name="T22" fmla="*/ 78 w 193"/>
                  <a:gd name="T23" fmla="*/ 193 h 361"/>
                  <a:gd name="T24" fmla="*/ 120 w 193"/>
                  <a:gd name="T25" fmla="*/ 194 h 361"/>
                  <a:gd name="T26" fmla="*/ 162 w 193"/>
                  <a:gd name="T27" fmla="*/ 196 h 361"/>
                  <a:gd name="T28" fmla="*/ 189 w 193"/>
                  <a:gd name="T29" fmla="*/ 195 h 361"/>
                  <a:gd name="T30" fmla="*/ 188 w 193"/>
                  <a:gd name="T31" fmla="*/ 187 h 361"/>
                  <a:gd name="T32" fmla="*/ 151 w 193"/>
                  <a:gd name="T33" fmla="*/ 172 h 361"/>
                  <a:gd name="T34" fmla="*/ 108 w 193"/>
                  <a:gd name="T35" fmla="*/ 164 h 361"/>
                  <a:gd name="T36" fmla="*/ 74 w 193"/>
                  <a:gd name="T37" fmla="*/ 161 h 361"/>
                  <a:gd name="T38" fmla="*/ 59 w 193"/>
                  <a:gd name="T39" fmla="*/ 157 h 361"/>
                  <a:gd name="T40" fmla="*/ 65 w 193"/>
                  <a:gd name="T41" fmla="*/ 147 h 361"/>
                  <a:gd name="T42" fmla="*/ 66 w 193"/>
                  <a:gd name="T43" fmla="*/ 137 h 361"/>
                  <a:gd name="T44" fmla="*/ 65 w 193"/>
                  <a:gd name="T45" fmla="*/ 131 h 361"/>
                  <a:gd name="T46" fmla="*/ 76 w 193"/>
                  <a:gd name="T47" fmla="*/ 129 h 361"/>
                  <a:gd name="T48" fmla="*/ 104 w 193"/>
                  <a:gd name="T49" fmla="*/ 134 h 361"/>
                  <a:gd name="T50" fmla="*/ 127 w 193"/>
                  <a:gd name="T51" fmla="*/ 135 h 361"/>
                  <a:gd name="T52" fmla="*/ 141 w 193"/>
                  <a:gd name="T53" fmla="*/ 132 h 361"/>
                  <a:gd name="T54" fmla="*/ 148 w 193"/>
                  <a:gd name="T55" fmla="*/ 128 h 361"/>
                  <a:gd name="T56" fmla="*/ 146 w 193"/>
                  <a:gd name="T57" fmla="*/ 128 h 361"/>
                  <a:gd name="T58" fmla="*/ 127 w 193"/>
                  <a:gd name="T59" fmla="*/ 125 h 361"/>
                  <a:gd name="T60" fmla="*/ 101 w 193"/>
                  <a:gd name="T61" fmla="*/ 120 h 361"/>
                  <a:gd name="T62" fmla="*/ 80 w 193"/>
                  <a:gd name="T63" fmla="*/ 113 h 361"/>
                  <a:gd name="T64" fmla="*/ 71 w 193"/>
                  <a:gd name="T65" fmla="*/ 89 h 361"/>
                  <a:gd name="T66" fmla="*/ 73 w 193"/>
                  <a:gd name="T67" fmla="*/ 16 h 361"/>
                  <a:gd name="T68" fmla="*/ 71 w 193"/>
                  <a:gd name="T69" fmla="*/ 8 h 361"/>
                  <a:gd name="T70" fmla="*/ 57 w 193"/>
                  <a:gd name="T71" fmla="*/ 47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361">
                    <a:moveTo>
                      <a:pt x="49" y="68"/>
                    </a:moveTo>
                    <a:lnTo>
                      <a:pt x="47" y="76"/>
                    </a:lnTo>
                    <a:lnTo>
                      <a:pt x="41" y="97"/>
                    </a:lnTo>
                    <a:lnTo>
                      <a:pt x="31" y="127"/>
                    </a:lnTo>
                    <a:lnTo>
                      <a:pt x="21" y="166"/>
                    </a:lnTo>
                    <a:lnTo>
                      <a:pt x="11" y="206"/>
                    </a:lnTo>
                    <a:lnTo>
                      <a:pt x="3" y="247"/>
                    </a:lnTo>
                    <a:lnTo>
                      <a:pt x="0" y="285"/>
                    </a:lnTo>
                    <a:lnTo>
                      <a:pt x="1" y="315"/>
                    </a:lnTo>
                    <a:lnTo>
                      <a:pt x="7" y="338"/>
                    </a:lnTo>
                    <a:lnTo>
                      <a:pt x="14" y="354"/>
                    </a:lnTo>
                    <a:lnTo>
                      <a:pt x="22" y="361"/>
                    </a:lnTo>
                    <a:lnTo>
                      <a:pt x="30" y="361"/>
                    </a:lnTo>
                    <a:lnTo>
                      <a:pt x="37" y="356"/>
                    </a:lnTo>
                    <a:lnTo>
                      <a:pt x="44" y="344"/>
                    </a:lnTo>
                    <a:lnTo>
                      <a:pt x="48" y="326"/>
                    </a:lnTo>
                    <a:lnTo>
                      <a:pt x="49" y="303"/>
                    </a:lnTo>
                    <a:lnTo>
                      <a:pt x="49" y="279"/>
                    </a:lnTo>
                    <a:lnTo>
                      <a:pt x="48" y="256"/>
                    </a:lnTo>
                    <a:lnTo>
                      <a:pt x="48" y="237"/>
                    </a:lnTo>
                    <a:lnTo>
                      <a:pt x="50" y="220"/>
                    </a:lnTo>
                    <a:lnTo>
                      <a:pt x="56" y="207"/>
                    </a:lnTo>
                    <a:lnTo>
                      <a:pt x="65" y="198"/>
                    </a:lnTo>
                    <a:lnTo>
                      <a:pt x="78" y="193"/>
                    </a:lnTo>
                    <a:lnTo>
                      <a:pt x="97" y="192"/>
                    </a:lnTo>
                    <a:lnTo>
                      <a:pt x="120" y="194"/>
                    </a:lnTo>
                    <a:lnTo>
                      <a:pt x="142" y="195"/>
                    </a:lnTo>
                    <a:lnTo>
                      <a:pt x="162" y="196"/>
                    </a:lnTo>
                    <a:lnTo>
                      <a:pt x="179" y="196"/>
                    </a:lnTo>
                    <a:lnTo>
                      <a:pt x="189" y="195"/>
                    </a:lnTo>
                    <a:lnTo>
                      <a:pt x="193" y="193"/>
                    </a:lnTo>
                    <a:lnTo>
                      <a:pt x="188" y="187"/>
                    </a:lnTo>
                    <a:lnTo>
                      <a:pt x="173" y="180"/>
                    </a:lnTo>
                    <a:lnTo>
                      <a:pt x="151" y="172"/>
                    </a:lnTo>
                    <a:lnTo>
                      <a:pt x="129" y="168"/>
                    </a:lnTo>
                    <a:lnTo>
                      <a:pt x="108" y="164"/>
                    </a:lnTo>
                    <a:lnTo>
                      <a:pt x="90" y="162"/>
                    </a:lnTo>
                    <a:lnTo>
                      <a:pt x="74" y="161"/>
                    </a:lnTo>
                    <a:lnTo>
                      <a:pt x="64" y="160"/>
                    </a:lnTo>
                    <a:lnTo>
                      <a:pt x="59" y="157"/>
                    </a:lnTo>
                    <a:lnTo>
                      <a:pt x="61" y="152"/>
                    </a:lnTo>
                    <a:lnTo>
                      <a:pt x="65" y="147"/>
                    </a:lnTo>
                    <a:lnTo>
                      <a:pt x="66" y="141"/>
                    </a:lnTo>
                    <a:lnTo>
                      <a:pt x="66" y="137"/>
                    </a:lnTo>
                    <a:lnTo>
                      <a:pt x="65" y="133"/>
                    </a:lnTo>
                    <a:lnTo>
                      <a:pt x="65" y="131"/>
                    </a:lnTo>
                    <a:lnTo>
                      <a:pt x="68" y="129"/>
                    </a:lnTo>
                    <a:lnTo>
                      <a:pt x="76" y="129"/>
                    </a:lnTo>
                    <a:lnTo>
                      <a:pt x="89" y="132"/>
                    </a:lnTo>
                    <a:lnTo>
                      <a:pt x="104" y="134"/>
                    </a:lnTo>
                    <a:lnTo>
                      <a:pt x="116" y="135"/>
                    </a:lnTo>
                    <a:lnTo>
                      <a:pt x="127" y="135"/>
                    </a:lnTo>
                    <a:lnTo>
                      <a:pt x="136" y="133"/>
                    </a:lnTo>
                    <a:lnTo>
                      <a:pt x="141" y="132"/>
                    </a:lnTo>
                    <a:lnTo>
                      <a:pt x="146" y="131"/>
                    </a:lnTo>
                    <a:lnTo>
                      <a:pt x="148" y="128"/>
                    </a:lnTo>
                    <a:lnTo>
                      <a:pt x="149" y="128"/>
                    </a:lnTo>
                    <a:lnTo>
                      <a:pt x="146" y="128"/>
                    </a:lnTo>
                    <a:lnTo>
                      <a:pt x="138" y="127"/>
                    </a:lnTo>
                    <a:lnTo>
                      <a:pt x="127" y="125"/>
                    </a:lnTo>
                    <a:lnTo>
                      <a:pt x="114" y="123"/>
                    </a:lnTo>
                    <a:lnTo>
                      <a:pt x="101" y="120"/>
                    </a:lnTo>
                    <a:lnTo>
                      <a:pt x="89" y="116"/>
                    </a:lnTo>
                    <a:lnTo>
                      <a:pt x="80" y="113"/>
                    </a:lnTo>
                    <a:lnTo>
                      <a:pt x="74" y="110"/>
                    </a:lnTo>
                    <a:lnTo>
                      <a:pt x="71" y="89"/>
                    </a:lnTo>
                    <a:lnTo>
                      <a:pt x="71" y="52"/>
                    </a:lnTo>
                    <a:lnTo>
                      <a:pt x="73" y="16"/>
                    </a:lnTo>
                    <a:lnTo>
                      <a:pt x="74" y="0"/>
                    </a:lnTo>
                    <a:lnTo>
                      <a:pt x="71" y="8"/>
                    </a:lnTo>
                    <a:lnTo>
                      <a:pt x="65" y="26"/>
                    </a:lnTo>
                    <a:lnTo>
                      <a:pt x="57" y="47"/>
                    </a:lnTo>
                    <a:lnTo>
                      <a:pt x="49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9" name="Freeform 952"/>
              <p:cNvSpPr>
                <a:spLocks/>
              </p:cNvSpPr>
              <p:nvPr/>
            </p:nvSpPr>
            <p:spPr bwMode="auto">
              <a:xfrm>
                <a:off x="3430" y="1334"/>
                <a:ext cx="24" cy="14"/>
              </a:xfrm>
              <a:custGeom>
                <a:avLst/>
                <a:gdLst>
                  <a:gd name="T0" fmla="*/ 0 w 95"/>
                  <a:gd name="T1" fmla="*/ 0 h 56"/>
                  <a:gd name="T2" fmla="*/ 1 w 95"/>
                  <a:gd name="T3" fmla="*/ 0 h 56"/>
                  <a:gd name="T4" fmla="*/ 3 w 95"/>
                  <a:gd name="T5" fmla="*/ 1 h 56"/>
                  <a:gd name="T6" fmla="*/ 6 w 95"/>
                  <a:gd name="T7" fmla="*/ 2 h 56"/>
                  <a:gd name="T8" fmla="*/ 12 w 95"/>
                  <a:gd name="T9" fmla="*/ 4 h 56"/>
                  <a:gd name="T10" fmla="*/ 18 w 95"/>
                  <a:gd name="T11" fmla="*/ 7 h 56"/>
                  <a:gd name="T12" fmla="*/ 27 w 95"/>
                  <a:gd name="T13" fmla="*/ 9 h 56"/>
                  <a:gd name="T14" fmla="*/ 37 w 95"/>
                  <a:gd name="T15" fmla="*/ 10 h 56"/>
                  <a:gd name="T16" fmla="*/ 48 w 95"/>
                  <a:gd name="T17" fmla="*/ 12 h 56"/>
                  <a:gd name="T18" fmla="*/ 59 w 95"/>
                  <a:gd name="T19" fmla="*/ 13 h 56"/>
                  <a:gd name="T20" fmla="*/ 69 w 95"/>
                  <a:gd name="T21" fmla="*/ 13 h 56"/>
                  <a:gd name="T22" fmla="*/ 76 w 95"/>
                  <a:gd name="T23" fmla="*/ 12 h 56"/>
                  <a:gd name="T24" fmla="*/ 83 w 95"/>
                  <a:gd name="T25" fmla="*/ 11 h 56"/>
                  <a:gd name="T26" fmla="*/ 88 w 95"/>
                  <a:gd name="T27" fmla="*/ 10 h 56"/>
                  <a:gd name="T28" fmla="*/ 92 w 95"/>
                  <a:gd name="T29" fmla="*/ 9 h 56"/>
                  <a:gd name="T30" fmla="*/ 94 w 95"/>
                  <a:gd name="T31" fmla="*/ 8 h 56"/>
                  <a:gd name="T32" fmla="*/ 95 w 95"/>
                  <a:gd name="T33" fmla="*/ 8 h 56"/>
                  <a:gd name="T34" fmla="*/ 40 w 95"/>
                  <a:gd name="T35" fmla="*/ 56 h 56"/>
                  <a:gd name="T36" fmla="*/ 0 w 95"/>
                  <a:gd name="T3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5" h="56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8" y="7"/>
                    </a:lnTo>
                    <a:lnTo>
                      <a:pt x="27" y="9"/>
                    </a:lnTo>
                    <a:lnTo>
                      <a:pt x="37" y="10"/>
                    </a:lnTo>
                    <a:lnTo>
                      <a:pt x="48" y="12"/>
                    </a:lnTo>
                    <a:lnTo>
                      <a:pt x="59" y="13"/>
                    </a:lnTo>
                    <a:lnTo>
                      <a:pt x="69" y="13"/>
                    </a:lnTo>
                    <a:lnTo>
                      <a:pt x="76" y="12"/>
                    </a:lnTo>
                    <a:lnTo>
                      <a:pt x="83" y="11"/>
                    </a:lnTo>
                    <a:lnTo>
                      <a:pt x="88" y="10"/>
                    </a:lnTo>
                    <a:lnTo>
                      <a:pt x="92" y="9"/>
                    </a:lnTo>
                    <a:lnTo>
                      <a:pt x="94" y="8"/>
                    </a:lnTo>
                    <a:lnTo>
                      <a:pt x="95" y="8"/>
                    </a:lnTo>
                    <a:lnTo>
                      <a:pt x="4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0" name="Freeform 953"/>
              <p:cNvSpPr>
                <a:spLocks/>
              </p:cNvSpPr>
              <p:nvPr/>
            </p:nvSpPr>
            <p:spPr bwMode="auto">
              <a:xfrm>
                <a:off x="3575" y="1429"/>
                <a:ext cx="23" cy="75"/>
              </a:xfrm>
              <a:custGeom>
                <a:avLst/>
                <a:gdLst>
                  <a:gd name="T0" fmla="*/ 92 w 92"/>
                  <a:gd name="T1" fmla="*/ 0 h 298"/>
                  <a:gd name="T2" fmla="*/ 92 w 92"/>
                  <a:gd name="T3" fmla="*/ 298 h 298"/>
                  <a:gd name="T4" fmla="*/ 0 w 92"/>
                  <a:gd name="T5" fmla="*/ 298 h 298"/>
                  <a:gd name="T6" fmla="*/ 68 w 92"/>
                  <a:gd name="T7" fmla="*/ 3 h 298"/>
                  <a:gd name="T8" fmla="*/ 92 w 92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298">
                    <a:moveTo>
                      <a:pt x="92" y="0"/>
                    </a:moveTo>
                    <a:lnTo>
                      <a:pt x="92" y="298"/>
                    </a:lnTo>
                    <a:lnTo>
                      <a:pt x="0" y="298"/>
                    </a:lnTo>
                    <a:lnTo>
                      <a:pt x="68" y="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1" name="Rectangle 954"/>
              <p:cNvSpPr>
                <a:spLocks noChangeArrowheads="1"/>
              </p:cNvSpPr>
              <p:nvPr/>
            </p:nvSpPr>
            <p:spPr bwMode="auto">
              <a:xfrm>
                <a:off x="3557" y="1513"/>
                <a:ext cx="31" cy="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2" name="Freeform 955"/>
              <p:cNvSpPr>
                <a:spLocks/>
              </p:cNvSpPr>
              <p:nvPr/>
            </p:nvSpPr>
            <p:spPr bwMode="auto">
              <a:xfrm>
                <a:off x="3533" y="1536"/>
                <a:ext cx="11" cy="28"/>
              </a:xfrm>
              <a:custGeom>
                <a:avLst/>
                <a:gdLst>
                  <a:gd name="T0" fmla="*/ 44 w 44"/>
                  <a:gd name="T1" fmla="*/ 115 h 115"/>
                  <a:gd name="T2" fmla="*/ 44 w 44"/>
                  <a:gd name="T3" fmla="*/ 0 h 115"/>
                  <a:gd name="T4" fmla="*/ 0 w 44"/>
                  <a:gd name="T5" fmla="*/ 16 h 115"/>
                  <a:gd name="T6" fmla="*/ 0 w 44"/>
                  <a:gd name="T7" fmla="*/ 115 h 115"/>
                  <a:gd name="T8" fmla="*/ 44 w 44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5">
                    <a:moveTo>
                      <a:pt x="44" y="115"/>
                    </a:moveTo>
                    <a:lnTo>
                      <a:pt x="44" y="0"/>
                    </a:lnTo>
                    <a:lnTo>
                      <a:pt x="0" y="16"/>
                    </a:lnTo>
                    <a:lnTo>
                      <a:pt x="0" y="115"/>
                    </a:lnTo>
                    <a:lnTo>
                      <a:pt x="44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3" name="Freeform 956"/>
              <p:cNvSpPr>
                <a:spLocks/>
              </p:cNvSpPr>
              <p:nvPr/>
            </p:nvSpPr>
            <p:spPr bwMode="auto">
              <a:xfrm>
                <a:off x="3265" y="1420"/>
                <a:ext cx="10" cy="37"/>
              </a:xfrm>
              <a:custGeom>
                <a:avLst/>
                <a:gdLst>
                  <a:gd name="T0" fmla="*/ 42 w 42"/>
                  <a:gd name="T1" fmla="*/ 0 h 148"/>
                  <a:gd name="T2" fmla="*/ 41 w 42"/>
                  <a:gd name="T3" fmla="*/ 2 h 148"/>
                  <a:gd name="T4" fmla="*/ 36 w 42"/>
                  <a:gd name="T5" fmla="*/ 4 h 148"/>
                  <a:gd name="T6" fmla="*/ 30 w 42"/>
                  <a:gd name="T7" fmla="*/ 9 h 148"/>
                  <a:gd name="T8" fmla="*/ 23 w 42"/>
                  <a:gd name="T9" fmla="*/ 16 h 148"/>
                  <a:gd name="T10" fmla="*/ 16 w 42"/>
                  <a:gd name="T11" fmla="*/ 26 h 148"/>
                  <a:gd name="T12" fmla="*/ 9 w 42"/>
                  <a:gd name="T13" fmla="*/ 38 h 148"/>
                  <a:gd name="T14" fmla="*/ 5 w 42"/>
                  <a:gd name="T15" fmla="*/ 52 h 148"/>
                  <a:gd name="T16" fmla="*/ 1 w 42"/>
                  <a:gd name="T17" fmla="*/ 68 h 148"/>
                  <a:gd name="T18" fmla="*/ 0 w 42"/>
                  <a:gd name="T19" fmla="*/ 101 h 148"/>
                  <a:gd name="T20" fmla="*/ 2 w 42"/>
                  <a:gd name="T21" fmla="*/ 126 h 148"/>
                  <a:gd name="T22" fmla="*/ 5 w 42"/>
                  <a:gd name="T23" fmla="*/ 143 h 148"/>
                  <a:gd name="T24" fmla="*/ 6 w 42"/>
                  <a:gd name="T25" fmla="*/ 148 h 148"/>
                  <a:gd name="T26" fmla="*/ 34 w 42"/>
                  <a:gd name="T27" fmla="*/ 148 h 148"/>
                  <a:gd name="T28" fmla="*/ 42 w 42"/>
                  <a:gd name="T2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148">
                    <a:moveTo>
                      <a:pt x="42" y="0"/>
                    </a:moveTo>
                    <a:lnTo>
                      <a:pt x="41" y="2"/>
                    </a:lnTo>
                    <a:lnTo>
                      <a:pt x="36" y="4"/>
                    </a:lnTo>
                    <a:lnTo>
                      <a:pt x="30" y="9"/>
                    </a:lnTo>
                    <a:lnTo>
                      <a:pt x="23" y="16"/>
                    </a:lnTo>
                    <a:lnTo>
                      <a:pt x="16" y="26"/>
                    </a:lnTo>
                    <a:lnTo>
                      <a:pt x="9" y="38"/>
                    </a:lnTo>
                    <a:lnTo>
                      <a:pt x="5" y="52"/>
                    </a:lnTo>
                    <a:lnTo>
                      <a:pt x="1" y="68"/>
                    </a:lnTo>
                    <a:lnTo>
                      <a:pt x="0" y="101"/>
                    </a:lnTo>
                    <a:lnTo>
                      <a:pt x="2" y="126"/>
                    </a:lnTo>
                    <a:lnTo>
                      <a:pt x="5" y="143"/>
                    </a:lnTo>
                    <a:lnTo>
                      <a:pt x="6" y="148"/>
                    </a:lnTo>
                    <a:lnTo>
                      <a:pt x="34" y="14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4" name="Freeform 957"/>
              <p:cNvSpPr>
                <a:spLocks/>
              </p:cNvSpPr>
              <p:nvPr/>
            </p:nvSpPr>
            <p:spPr bwMode="auto">
              <a:xfrm>
                <a:off x="3265" y="1522"/>
                <a:ext cx="7" cy="50"/>
              </a:xfrm>
              <a:custGeom>
                <a:avLst/>
                <a:gdLst>
                  <a:gd name="T0" fmla="*/ 15 w 32"/>
                  <a:gd name="T1" fmla="*/ 200 h 200"/>
                  <a:gd name="T2" fmla="*/ 22 w 32"/>
                  <a:gd name="T3" fmla="*/ 199 h 200"/>
                  <a:gd name="T4" fmla="*/ 27 w 32"/>
                  <a:gd name="T5" fmla="*/ 195 h 200"/>
                  <a:gd name="T6" fmla="*/ 31 w 32"/>
                  <a:gd name="T7" fmla="*/ 190 h 200"/>
                  <a:gd name="T8" fmla="*/ 32 w 32"/>
                  <a:gd name="T9" fmla="*/ 184 h 200"/>
                  <a:gd name="T10" fmla="*/ 32 w 32"/>
                  <a:gd name="T11" fmla="*/ 16 h 200"/>
                  <a:gd name="T12" fmla="*/ 31 w 32"/>
                  <a:gd name="T13" fmla="*/ 10 h 200"/>
                  <a:gd name="T14" fmla="*/ 27 w 32"/>
                  <a:gd name="T15" fmla="*/ 4 h 200"/>
                  <a:gd name="T16" fmla="*/ 22 w 32"/>
                  <a:gd name="T17" fmla="*/ 1 h 200"/>
                  <a:gd name="T18" fmla="*/ 15 w 32"/>
                  <a:gd name="T19" fmla="*/ 0 h 200"/>
                  <a:gd name="T20" fmla="*/ 15 w 32"/>
                  <a:gd name="T21" fmla="*/ 0 h 200"/>
                  <a:gd name="T22" fmla="*/ 9 w 32"/>
                  <a:gd name="T23" fmla="*/ 1 h 200"/>
                  <a:gd name="T24" fmla="*/ 4 w 32"/>
                  <a:gd name="T25" fmla="*/ 4 h 200"/>
                  <a:gd name="T26" fmla="*/ 1 w 32"/>
                  <a:gd name="T27" fmla="*/ 10 h 200"/>
                  <a:gd name="T28" fmla="*/ 0 w 32"/>
                  <a:gd name="T29" fmla="*/ 16 h 200"/>
                  <a:gd name="T30" fmla="*/ 0 w 32"/>
                  <a:gd name="T31" fmla="*/ 184 h 200"/>
                  <a:gd name="T32" fmla="*/ 1 w 32"/>
                  <a:gd name="T33" fmla="*/ 190 h 200"/>
                  <a:gd name="T34" fmla="*/ 4 w 32"/>
                  <a:gd name="T35" fmla="*/ 195 h 200"/>
                  <a:gd name="T36" fmla="*/ 9 w 32"/>
                  <a:gd name="T37" fmla="*/ 199 h 200"/>
                  <a:gd name="T38" fmla="*/ 15 w 32"/>
                  <a:gd name="T39" fmla="*/ 200 h 200"/>
                  <a:gd name="T40" fmla="*/ 15 w 32"/>
                  <a:gd name="T4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200">
                    <a:moveTo>
                      <a:pt x="15" y="200"/>
                    </a:moveTo>
                    <a:lnTo>
                      <a:pt x="22" y="199"/>
                    </a:lnTo>
                    <a:lnTo>
                      <a:pt x="27" y="195"/>
                    </a:lnTo>
                    <a:lnTo>
                      <a:pt x="31" y="190"/>
                    </a:lnTo>
                    <a:lnTo>
                      <a:pt x="32" y="184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84"/>
                    </a:lnTo>
                    <a:lnTo>
                      <a:pt x="1" y="190"/>
                    </a:lnTo>
                    <a:lnTo>
                      <a:pt x="4" y="195"/>
                    </a:lnTo>
                    <a:lnTo>
                      <a:pt x="9" y="199"/>
                    </a:lnTo>
                    <a:lnTo>
                      <a:pt x="15" y="200"/>
                    </a:lnTo>
                    <a:lnTo>
                      <a:pt x="15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5" name="Rectangle 958"/>
              <p:cNvSpPr>
                <a:spLocks noChangeArrowheads="1"/>
              </p:cNvSpPr>
              <p:nvPr/>
            </p:nvSpPr>
            <p:spPr bwMode="auto">
              <a:xfrm>
                <a:off x="3260" y="1469"/>
                <a:ext cx="46" cy="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6" name="Rectangle 959"/>
              <p:cNvSpPr>
                <a:spLocks noChangeArrowheads="1"/>
              </p:cNvSpPr>
              <p:nvPr/>
            </p:nvSpPr>
            <p:spPr bwMode="auto">
              <a:xfrm>
                <a:off x="3280" y="1390"/>
                <a:ext cx="3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7" name="Rectangle 960"/>
              <p:cNvSpPr>
                <a:spLocks noChangeArrowheads="1"/>
              </p:cNvSpPr>
              <p:nvPr/>
            </p:nvSpPr>
            <p:spPr bwMode="auto">
              <a:xfrm>
                <a:off x="3213" y="1511"/>
                <a:ext cx="7" cy="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8" name="Rectangle 961"/>
              <p:cNvSpPr>
                <a:spLocks noChangeArrowheads="1"/>
              </p:cNvSpPr>
              <p:nvPr/>
            </p:nvSpPr>
            <p:spPr bwMode="auto">
              <a:xfrm>
                <a:off x="3314" y="1533"/>
                <a:ext cx="68" cy="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9" name="Rectangle 962"/>
              <p:cNvSpPr>
                <a:spLocks noChangeArrowheads="1"/>
              </p:cNvSpPr>
              <p:nvPr/>
            </p:nvSpPr>
            <p:spPr bwMode="auto">
              <a:xfrm>
                <a:off x="3311" y="1498"/>
                <a:ext cx="34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80" name="Rectangle 963"/>
              <p:cNvSpPr>
                <a:spLocks noChangeArrowheads="1"/>
              </p:cNvSpPr>
              <p:nvPr/>
            </p:nvSpPr>
            <p:spPr bwMode="auto">
              <a:xfrm>
                <a:off x="3318" y="1542"/>
                <a:ext cx="15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81" name="Freeform 964"/>
              <p:cNvSpPr>
                <a:spLocks/>
              </p:cNvSpPr>
              <p:nvPr/>
            </p:nvSpPr>
            <p:spPr bwMode="auto">
              <a:xfrm>
                <a:off x="3326" y="1321"/>
                <a:ext cx="156" cy="158"/>
              </a:xfrm>
              <a:custGeom>
                <a:avLst/>
                <a:gdLst>
                  <a:gd name="T0" fmla="*/ 514 w 623"/>
                  <a:gd name="T1" fmla="*/ 221 h 632"/>
                  <a:gd name="T2" fmla="*/ 437 w 623"/>
                  <a:gd name="T3" fmla="*/ 200 h 632"/>
                  <a:gd name="T4" fmla="*/ 371 w 623"/>
                  <a:gd name="T5" fmla="*/ 181 h 632"/>
                  <a:gd name="T6" fmla="*/ 331 w 623"/>
                  <a:gd name="T7" fmla="*/ 166 h 632"/>
                  <a:gd name="T8" fmla="*/ 308 w 623"/>
                  <a:gd name="T9" fmla="*/ 132 h 632"/>
                  <a:gd name="T10" fmla="*/ 349 w 623"/>
                  <a:gd name="T11" fmla="*/ 137 h 632"/>
                  <a:gd name="T12" fmla="*/ 414 w 623"/>
                  <a:gd name="T13" fmla="*/ 161 h 632"/>
                  <a:gd name="T14" fmla="*/ 481 w 623"/>
                  <a:gd name="T15" fmla="*/ 179 h 632"/>
                  <a:gd name="T16" fmla="*/ 543 w 623"/>
                  <a:gd name="T17" fmla="*/ 191 h 632"/>
                  <a:gd name="T18" fmla="*/ 577 w 623"/>
                  <a:gd name="T19" fmla="*/ 197 h 632"/>
                  <a:gd name="T20" fmla="*/ 533 w 623"/>
                  <a:gd name="T21" fmla="*/ 137 h 632"/>
                  <a:gd name="T22" fmla="*/ 554 w 623"/>
                  <a:gd name="T23" fmla="*/ 81 h 632"/>
                  <a:gd name="T24" fmla="*/ 549 w 623"/>
                  <a:gd name="T25" fmla="*/ 65 h 632"/>
                  <a:gd name="T26" fmla="*/ 517 w 623"/>
                  <a:gd name="T27" fmla="*/ 96 h 632"/>
                  <a:gd name="T28" fmla="*/ 472 w 623"/>
                  <a:gd name="T29" fmla="*/ 130 h 632"/>
                  <a:gd name="T30" fmla="*/ 423 w 623"/>
                  <a:gd name="T31" fmla="*/ 138 h 632"/>
                  <a:gd name="T32" fmla="*/ 337 w 623"/>
                  <a:gd name="T33" fmla="*/ 6 h 632"/>
                  <a:gd name="T34" fmla="*/ 300 w 623"/>
                  <a:gd name="T35" fmla="*/ 0 h 632"/>
                  <a:gd name="T36" fmla="*/ 246 w 623"/>
                  <a:gd name="T37" fmla="*/ 15 h 632"/>
                  <a:gd name="T38" fmla="*/ 161 w 623"/>
                  <a:gd name="T39" fmla="*/ 29 h 632"/>
                  <a:gd name="T40" fmla="*/ 99 w 623"/>
                  <a:gd name="T41" fmla="*/ 29 h 632"/>
                  <a:gd name="T42" fmla="*/ 52 w 623"/>
                  <a:gd name="T43" fmla="*/ 27 h 632"/>
                  <a:gd name="T44" fmla="*/ 22 w 623"/>
                  <a:gd name="T45" fmla="*/ 32 h 632"/>
                  <a:gd name="T46" fmla="*/ 1 w 623"/>
                  <a:gd name="T47" fmla="*/ 44 h 632"/>
                  <a:gd name="T48" fmla="*/ 17 w 623"/>
                  <a:gd name="T49" fmla="*/ 92 h 632"/>
                  <a:gd name="T50" fmla="*/ 7 w 623"/>
                  <a:gd name="T51" fmla="*/ 131 h 632"/>
                  <a:gd name="T52" fmla="*/ 41 w 623"/>
                  <a:gd name="T53" fmla="*/ 97 h 632"/>
                  <a:gd name="T54" fmla="*/ 95 w 623"/>
                  <a:gd name="T55" fmla="*/ 59 h 632"/>
                  <a:gd name="T56" fmla="*/ 193 w 623"/>
                  <a:gd name="T57" fmla="*/ 51 h 632"/>
                  <a:gd name="T58" fmla="*/ 222 w 623"/>
                  <a:gd name="T59" fmla="*/ 131 h 632"/>
                  <a:gd name="T60" fmla="*/ 192 w 623"/>
                  <a:gd name="T61" fmla="*/ 235 h 632"/>
                  <a:gd name="T62" fmla="*/ 219 w 623"/>
                  <a:gd name="T63" fmla="*/ 395 h 632"/>
                  <a:gd name="T64" fmla="*/ 232 w 623"/>
                  <a:gd name="T65" fmla="*/ 564 h 632"/>
                  <a:gd name="T66" fmla="*/ 231 w 623"/>
                  <a:gd name="T67" fmla="*/ 580 h 632"/>
                  <a:gd name="T68" fmla="*/ 227 w 623"/>
                  <a:gd name="T69" fmla="*/ 589 h 632"/>
                  <a:gd name="T70" fmla="*/ 251 w 623"/>
                  <a:gd name="T71" fmla="*/ 607 h 632"/>
                  <a:gd name="T72" fmla="*/ 295 w 623"/>
                  <a:gd name="T73" fmla="*/ 626 h 632"/>
                  <a:gd name="T74" fmla="*/ 325 w 623"/>
                  <a:gd name="T75" fmla="*/ 630 h 632"/>
                  <a:gd name="T76" fmla="*/ 326 w 623"/>
                  <a:gd name="T77" fmla="*/ 619 h 632"/>
                  <a:gd name="T78" fmla="*/ 300 w 623"/>
                  <a:gd name="T79" fmla="*/ 610 h 632"/>
                  <a:gd name="T80" fmla="*/ 261 w 623"/>
                  <a:gd name="T81" fmla="*/ 593 h 632"/>
                  <a:gd name="T82" fmla="*/ 243 w 623"/>
                  <a:gd name="T83" fmla="*/ 579 h 632"/>
                  <a:gd name="T84" fmla="*/ 244 w 623"/>
                  <a:gd name="T85" fmla="*/ 442 h 632"/>
                  <a:gd name="T86" fmla="*/ 249 w 623"/>
                  <a:gd name="T87" fmla="*/ 271 h 632"/>
                  <a:gd name="T88" fmla="*/ 292 w 623"/>
                  <a:gd name="T89" fmla="*/ 250 h 632"/>
                  <a:gd name="T90" fmla="*/ 359 w 623"/>
                  <a:gd name="T91" fmla="*/ 242 h 632"/>
                  <a:gd name="T92" fmla="*/ 420 w 623"/>
                  <a:gd name="T93" fmla="*/ 260 h 632"/>
                  <a:gd name="T94" fmla="*/ 468 w 623"/>
                  <a:gd name="T95" fmla="*/ 272 h 632"/>
                  <a:gd name="T96" fmla="*/ 519 w 623"/>
                  <a:gd name="T97" fmla="*/ 280 h 632"/>
                  <a:gd name="T98" fmla="*/ 565 w 623"/>
                  <a:gd name="T99" fmla="*/ 286 h 632"/>
                  <a:gd name="T100" fmla="*/ 599 w 623"/>
                  <a:gd name="T101" fmla="*/ 286 h 632"/>
                  <a:gd name="T102" fmla="*/ 619 w 623"/>
                  <a:gd name="T103" fmla="*/ 265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3" h="632">
                    <a:moveTo>
                      <a:pt x="573" y="241"/>
                    </a:moveTo>
                    <a:lnTo>
                      <a:pt x="554" y="233"/>
                    </a:lnTo>
                    <a:lnTo>
                      <a:pt x="534" y="227"/>
                    </a:lnTo>
                    <a:lnTo>
                      <a:pt x="514" y="221"/>
                    </a:lnTo>
                    <a:lnTo>
                      <a:pt x="494" y="215"/>
                    </a:lnTo>
                    <a:lnTo>
                      <a:pt x="474" y="209"/>
                    </a:lnTo>
                    <a:lnTo>
                      <a:pt x="455" y="204"/>
                    </a:lnTo>
                    <a:lnTo>
                      <a:pt x="437" y="200"/>
                    </a:lnTo>
                    <a:lnTo>
                      <a:pt x="418" y="194"/>
                    </a:lnTo>
                    <a:lnTo>
                      <a:pt x="402" y="190"/>
                    </a:lnTo>
                    <a:lnTo>
                      <a:pt x="385" y="185"/>
                    </a:lnTo>
                    <a:lnTo>
                      <a:pt x="371" y="181"/>
                    </a:lnTo>
                    <a:lnTo>
                      <a:pt x="359" y="178"/>
                    </a:lnTo>
                    <a:lnTo>
                      <a:pt x="348" y="173"/>
                    </a:lnTo>
                    <a:lnTo>
                      <a:pt x="338" y="170"/>
                    </a:lnTo>
                    <a:lnTo>
                      <a:pt x="331" y="166"/>
                    </a:lnTo>
                    <a:lnTo>
                      <a:pt x="327" y="162"/>
                    </a:lnTo>
                    <a:lnTo>
                      <a:pt x="316" y="149"/>
                    </a:lnTo>
                    <a:lnTo>
                      <a:pt x="310" y="139"/>
                    </a:lnTo>
                    <a:lnTo>
                      <a:pt x="308" y="132"/>
                    </a:lnTo>
                    <a:lnTo>
                      <a:pt x="312" y="128"/>
                    </a:lnTo>
                    <a:lnTo>
                      <a:pt x="319" y="128"/>
                    </a:lnTo>
                    <a:lnTo>
                      <a:pt x="333" y="132"/>
                    </a:lnTo>
                    <a:lnTo>
                      <a:pt x="349" y="137"/>
                    </a:lnTo>
                    <a:lnTo>
                      <a:pt x="371" y="146"/>
                    </a:lnTo>
                    <a:lnTo>
                      <a:pt x="384" y="151"/>
                    </a:lnTo>
                    <a:lnTo>
                      <a:pt x="398" y="156"/>
                    </a:lnTo>
                    <a:lnTo>
                      <a:pt x="414" y="161"/>
                    </a:lnTo>
                    <a:lnTo>
                      <a:pt x="430" y="166"/>
                    </a:lnTo>
                    <a:lnTo>
                      <a:pt x="448" y="170"/>
                    </a:lnTo>
                    <a:lnTo>
                      <a:pt x="464" y="174"/>
                    </a:lnTo>
                    <a:lnTo>
                      <a:pt x="481" y="179"/>
                    </a:lnTo>
                    <a:lnTo>
                      <a:pt x="498" y="182"/>
                    </a:lnTo>
                    <a:lnTo>
                      <a:pt x="514" y="185"/>
                    </a:lnTo>
                    <a:lnTo>
                      <a:pt x="529" y="189"/>
                    </a:lnTo>
                    <a:lnTo>
                      <a:pt x="543" y="191"/>
                    </a:lnTo>
                    <a:lnTo>
                      <a:pt x="555" y="193"/>
                    </a:lnTo>
                    <a:lnTo>
                      <a:pt x="565" y="195"/>
                    </a:lnTo>
                    <a:lnTo>
                      <a:pt x="571" y="196"/>
                    </a:lnTo>
                    <a:lnTo>
                      <a:pt x="577" y="197"/>
                    </a:lnTo>
                    <a:lnTo>
                      <a:pt x="578" y="197"/>
                    </a:lnTo>
                    <a:lnTo>
                      <a:pt x="471" y="156"/>
                    </a:lnTo>
                    <a:lnTo>
                      <a:pt x="533" y="142"/>
                    </a:lnTo>
                    <a:lnTo>
                      <a:pt x="533" y="137"/>
                    </a:lnTo>
                    <a:lnTo>
                      <a:pt x="535" y="125"/>
                    </a:lnTo>
                    <a:lnTo>
                      <a:pt x="540" y="109"/>
                    </a:lnTo>
                    <a:lnTo>
                      <a:pt x="549" y="90"/>
                    </a:lnTo>
                    <a:lnTo>
                      <a:pt x="554" y="81"/>
                    </a:lnTo>
                    <a:lnTo>
                      <a:pt x="557" y="75"/>
                    </a:lnTo>
                    <a:lnTo>
                      <a:pt x="556" y="69"/>
                    </a:lnTo>
                    <a:lnTo>
                      <a:pt x="554" y="66"/>
                    </a:lnTo>
                    <a:lnTo>
                      <a:pt x="549" y="65"/>
                    </a:lnTo>
                    <a:lnTo>
                      <a:pt x="544" y="68"/>
                    </a:lnTo>
                    <a:lnTo>
                      <a:pt x="535" y="75"/>
                    </a:lnTo>
                    <a:lnTo>
                      <a:pt x="525" y="86"/>
                    </a:lnTo>
                    <a:lnTo>
                      <a:pt x="517" y="96"/>
                    </a:lnTo>
                    <a:lnTo>
                      <a:pt x="507" y="105"/>
                    </a:lnTo>
                    <a:lnTo>
                      <a:pt x="496" y="114"/>
                    </a:lnTo>
                    <a:lnTo>
                      <a:pt x="484" y="122"/>
                    </a:lnTo>
                    <a:lnTo>
                      <a:pt x="472" y="130"/>
                    </a:lnTo>
                    <a:lnTo>
                      <a:pt x="461" y="135"/>
                    </a:lnTo>
                    <a:lnTo>
                      <a:pt x="451" y="140"/>
                    </a:lnTo>
                    <a:lnTo>
                      <a:pt x="442" y="145"/>
                    </a:lnTo>
                    <a:lnTo>
                      <a:pt x="423" y="138"/>
                    </a:lnTo>
                    <a:lnTo>
                      <a:pt x="351" y="10"/>
                    </a:lnTo>
                    <a:lnTo>
                      <a:pt x="349" y="9"/>
                    </a:lnTo>
                    <a:lnTo>
                      <a:pt x="345" y="8"/>
                    </a:lnTo>
                    <a:lnTo>
                      <a:pt x="337" y="6"/>
                    </a:lnTo>
                    <a:lnTo>
                      <a:pt x="328" y="4"/>
                    </a:lnTo>
                    <a:lnTo>
                      <a:pt x="318" y="1"/>
                    </a:lnTo>
                    <a:lnTo>
                      <a:pt x="308" y="0"/>
                    </a:lnTo>
                    <a:lnTo>
                      <a:pt x="300" y="0"/>
                    </a:lnTo>
                    <a:lnTo>
                      <a:pt x="291" y="3"/>
                    </a:lnTo>
                    <a:lnTo>
                      <a:pt x="281" y="6"/>
                    </a:lnTo>
                    <a:lnTo>
                      <a:pt x="266" y="10"/>
                    </a:lnTo>
                    <a:lnTo>
                      <a:pt x="246" y="15"/>
                    </a:lnTo>
                    <a:lnTo>
                      <a:pt x="225" y="19"/>
                    </a:lnTo>
                    <a:lnTo>
                      <a:pt x="202" y="23"/>
                    </a:lnTo>
                    <a:lnTo>
                      <a:pt x="180" y="27"/>
                    </a:lnTo>
                    <a:lnTo>
                      <a:pt x="161" y="29"/>
                    </a:lnTo>
                    <a:lnTo>
                      <a:pt x="143" y="30"/>
                    </a:lnTo>
                    <a:lnTo>
                      <a:pt x="128" y="30"/>
                    </a:lnTo>
                    <a:lnTo>
                      <a:pt x="114" y="30"/>
                    </a:lnTo>
                    <a:lnTo>
                      <a:pt x="99" y="29"/>
                    </a:lnTo>
                    <a:lnTo>
                      <a:pt x="86" y="28"/>
                    </a:lnTo>
                    <a:lnTo>
                      <a:pt x="73" y="28"/>
                    </a:lnTo>
                    <a:lnTo>
                      <a:pt x="62" y="27"/>
                    </a:lnTo>
                    <a:lnTo>
                      <a:pt x="52" y="27"/>
                    </a:lnTo>
                    <a:lnTo>
                      <a:pt x="43" y="27"/>
                    </a:lnTo>
                    <a:lnTo>
                      <a:pt x="37" y="28"/>
                    </a:lnTo>
                    <a:lnTo>
                      <a:pt x="29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8" y="40"/>
                    </a:lnTo>
                    <a:lnTo>
                      <a:pt x="4" y="42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27" y="74"/>
                    </a:lnTo>
                    <a:lnTo>
                      <a:pt x="24" y="79"/>
                    </a:lnTo>
                    <a:lnTo>
                      <a:pt x="17" y="92"/>
                    </a:lnTo>
                    <a:lnTo>
                      <a:pt x="9" y="110"/>
                    </a:lnTo>
                    <a:lnTo>
                      <a:pt x="4" y="126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4" y="126"/>
                    </a:lnTo>
                    <a:lnTo>
                      <a:pt x="22" y="117"/>
                    </a:lnTo>
                    <a:lnTo>
                      <a:pt x="31" y="108"/>
                    </a:lnTo>
                    <a:lnTo>
                      <a:pt x="41" y="97"/>
                    </a:lnTo>
                    <a:lnTo>
                      <a:pt x="52" y="85"/>
                    </a:lnTo>
                    <a:lnTo>
                      <a:pt x="63" y="74"/>
                    </a:lnTo>
                    <a:lnTo>
                      <a:pt x="76" y="66"/>
                    </a:lnTo>
                    <a:lnTo>
                      <a:pt x="95" y="59"/>
                    </a:lnTo>
                    <a:lnTo>
                      <a:pt x="118" y="56"/>
                    </a:lnTo>
                    <a:lnTo>
                      <a:pt x="143" y="53"/>
                    </a:lnTo>
                    <a:lnTo>
                      <a:pt x="169" y="52"/>
                    </a:lnTo>
                    <a:lnTo>
                      <a:pt x="193" y="51"/>
                    </a:lnTo>
                    <a:lnTo>
                      <a:pt x="215" y="50"/>
                    </a:lnTo>
                    <a:lnTo>
                      <a:pt x="233" y="49"/>
                    </a:lnTo>
                    <a:lnTo>
                      <a:pt x="228" y="86"/>
                    </a:lnTo>
                    <a:lnTo>
                      <a:pt x="222" y="131"/>
                    </a:lnTo>
                    <a:lnTo>
                      <a:pt x="214" y="171"/>
                    </a:lnTo>
                    <a:lnTo>
                      <a:pt x="203" y="197"/>
                    </a:lnTo>
                    <a:lnTo>
                      <a:pt x="193" y="217"/>
                    </a:lnTo>
                    <a:lnTo>
                      <a:pt x="192" y="235"/>
                    </a:lnTo>
                    <a:lnTo>
                      <a:pt x="197" y="255"/>
                    </a:lnTo>
                    <a:lnTo>
                      <a:pt x="207" y="280"/>
                    </a:lnTo>
                    <a:lnTo>
                      <a:pt x="211" y="316"/>
                    </a:lnTo>
                    <a:lnTo>
                      <a:pt x="219" y="395"/>
                    </a:lnTo>
                    <a:lnTo>
                      <a:pt x="227" y="484"/>
                    </a:lnTo>
                    <a:lnTo>
                      <a:pt x="231" y="544"/>
                    </a:lnTo>
                    <a:lnTo>
                      <a:pt x="231" y="554"/>
                    </a:lnTo>
                    <a:lnTo>
                      <a:pt x="232" y="564"/>
                    </a:lnTo>
                    <a:lnTo>
                      <a:pt x="232" y="572"/>
                    </a:lnTo>
                    <a:lnTo>
                      <a:pt x="233" y="579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0" y="581"/>
                    </a:lnTo>
                    <a:lnTo>
                      <a:pt x="228" y="582"/>
                    </a:lnTo>
                    <a:lnTo>
                      <a:pt x="227" y="586"/>
                    </a:lnTo>
                    <a:lnTo>
                      <a:pt x="227" y="589"/>
                    </a:lnTo>
                    <a:lnTo>
                      <a:pt x="228" y="591"/>
                    </a:lnTo>
                    <a:lnTo>
                      <a:pt x="231" y="593"/>
                    </a:lnTo>
                    <a:lnTo>
                      <a:pt x="241" y="600"/>
                    </a:lnTo>
                    <a:lnTo>
                      <a:pt x="251" y="607"/>
                    </a:lnTo>
                    <a:lnTo>
                      <a:pt x="262" y="612"/>
                    </a:lnTo>
                    <a:lnTo>
                      <a:pt x="273" y="617"/>
                    </a:lnTo>
                    <a:lnTo>
                      <a:pt x="284" y="622"/>
                    </a:lnTo>
                    <a:lnTo>
                      <a:pt x="295" y="626"/>
                    </a:lnTo>
                    <a:lnTo>
                      <a:pt x="307" y="630"/>
                    </a:lnTo>
                    <a:lnTo>
                      <a:pt x="319" y="632"/>
                    </a:lnTo>
                    <a:lnTo>
                      <a:pt x="323" y="631"/>
                    </a:lnTo>
                    <a:lnTo>
                      <a:pt x="325" y="630"/>
                    </a:lnTo>
                    <a:lnTo>
                      <a:pt x="327" y="627"/>
                    </a:lnTo>
                    <a:lnTo>
                      <a:pt x="328" y="624"/>
                    </a:lnTo>
                    <a:lnTo>
                      <a:pt x="327" y="621"/>
                    </a:lnTo>
                    <a:lnTo>
                      <a:pt x="326" y="619"/>
                    </a:lnTo>
                    <a:lnTo>
                      <a:pt x="324" y="616"/>
                    </a:lnTo>
                    <a:lnTo>
                      <a:pt x="320" y="615"/>
                    </a:lnTo>
                    <a:lnTo>
                      <a:pt x="310" y="613"/>
                    </a:lnTo>
                    <a:lnTo>
                      <a:pt x="300" y="610"/>
                    </a:lnTo>
                    <a:lnTo>
                      <a:pt x="290" y="607"/>
                    </a:lnTo>
                    <a:lnTo>
                      <a:pt x="280" y="602"/>
                    </a:lnTo>
                    <a:lnTo>
                      <a:pt x="270" y="598"/>
                    </a:lnTo>
                    <a:lnTo>
                      <a:pt x="261" y="593"/>
                    </a:lnTo>
                    <a:lnTo>
                      <a:pt x="251" y="588"/>
                    </a:lnTo>
                    <a:lnTo>
                      <a:pt x="243" y="582"/>
                    </a:lnTo>
                    <a:lnTo>
                      <a:pt x="243" y="580"/>
                    </a:lnTo>
                    <a:lnTo>
                      <a:pt x="243" y="579"/>
                    </a:lnTo>
                    <a:lnTo>
                      <a:pt x="243" y="577"/>
                    </a:lnTo>
                    <a:lnTo>
                      <a:pt x="243" y="575"/>
                    </a:lnTo>
                    <a:lnTo>
                      <a:pt x="244" y="528"/>
                    </a:lnTo>
                    <a:lnTo>
                      <a:pt x="244" y="442"/>
                    </a:lnTo>
                    <a:lnTo>
                      <a:pt x="244" y="351"/>
                    </a:lnTo>
                    <a:lnTo>
                      <a:pt x="241" y="277"/>
                    </a:lnTo>
                    <a:lnTo>
                      <a:pt x="245" y="274"/>
                    </a:lnTo>
                    <a:lnTo>
                      <a:pt x="249" y="271"/>
                    </a:lnTo>
                    <a:lnTo>
                      <a:pt x="254" y="267"/>
                    </a:lnTo>
                    <a:lnTo>
                      <a:pt x="259" y="264"/>
                    </a:lnTo>
                    <a:lnTo>
                      <a:pt x="276" y="256"/>
                    </a:lnTo>
                    <a:lnTo>
                      <a:pt x="292" y="250"/>
                    </a:lnTo>
                    <a:lnTo>
                      <a:pt x="307" y="245"/>
                    </a:lnTo>
                    <a:lnTo>
                      <a:pt x="324" y="242"/>
                    </a:lnTo>
                    <a:lnTo>
                      <a:pt x="341" y="241"/>
                    </a:lnTo>
                    <a:lnTo>
                      <a:pt x="359" y="242"/>
                    </a:lnTo>
                    <a:lnTo>
                      <a:pt x="379" y="245"/>
                    </a:lnTo>
                    <a:lnTo>
                      <a:pt x="398" y="252"/>
                    </a:lnTo>
                    <a:lnTo>
                      <a:pt x="409" y="255"/>
                    </a:lnTo>
                    <a:lnTo>
                      <a:pt x="420" y="260"/>
                    </a:lnTo>
                    <a:lnTo>
                      <a:pt x="432" y="263"/>
                    </a:lnTo>
                    <a:lnTo>
                      <a:pt x="444" y="266"/>
                    </a:lnTo>
                    <a:lnTo>
                      <a:pt x="456" y="268"/>
                    </a:lnTo>
                    <a:lnTo>
                      <a:pt x="468" y="272"/>
                    </a:lnTo>
                    <a:lnTo>
                      <a:pt x="481" y="274"/>
                    </a:lnTo>
                    <a:lnTo>
                      <a:pt x="494" y="276"/>
                    </a:lnTo>
                    <a:lnTo>
                      <a:pt x="506" y="278"/>
                    </a:lnTo>
                    <a:lnTo>
                      <a:pt x="519" y="280"/>
                    </a:lnTo>
                    <a:lnTo>
                      <a:pt x="531" y="283"/>
                    </a:lnTo>
                    <a:lnTo>
                      <a:pt x="542" y="284"/>
                    </a:lnTo>
                    <a:lnTo>
                      <a:pt x="554" y="285"/>
                    </a:lnTo>
                    <a:lnTo>
                      <a:pt x="565" y="286"/>
                    </a:lnTo>
                    <a:lnTo>
                      <a:pt x="576" y="287"/>
                    </a:lnTo>
                    <a:lnTo>
                      <a:pt x="585" y="288"/>
                    </a:lnTo>
                    <a:lnTo>
                      <a:pt x="589" y="288"/>
                    </a:lnTo>
                    <a:lnTo>
                      <a:pt x="599" y="286"/>
                    </a:lnTo>
                    <a:lnTo>
                      <a:pt x="610" y="284"/>
                    </a:lnTo>
                    <a:lnTo>
                      <a:pt x="618" y="279"/>
                    </a:lnTo>
                    <a:lnTo>
                      <a:pt x="623" y="273"/>
                    </a:lnTo>
                    <a:lnTo>
                      <a:pt x="619" y="265"/>
                    </a:lnTo>
                    <a:lnTo>
                      <a:pt x="604" y="254"/>
                    </a:lnTo>
                    <a:lnTo>
                      <a:pt x="573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82" name="Freeform 965"/>
              <p:cNvSpPr>
                <a:spLocks/>
              </p:cNvSpPr>
              <p:nvPr/>
            </p:nvSpPr>
            <p:spPr bwMode="auto">
              <a:xfrm>
                <a:off x="3277" y="1177"/>
                <a:ext cx="62" cy="143"/>
              </a:xfrm>
              <a:custGeom>
                <a:avLst/>
                <a:gdLst>
                  <a:gd name="T0" fmla="*/ 205 w 246"/>
                  <a:gd name="T1" fmla="*/ 167 h 573"/>
                  <a:gd name="T2" fmla="*/ 198 w 246"/>
                  <a:gd name="T3" fmla="*/ 151 h 573"/>
                  <a:gd name="T4" fmla="*/ 209 w 246"/>
                  <a:gd name="T5" fmla="*/ 139 h 573"/>
                  <a:gd name="T6" fmla="*/ 224 w 246"/>
                  <a:gd name="T7" fmla="*/ 129 h 573"/>
                  <a:gd name="T8" fmla="*/ 246 w 246"/>
                  <a:gd name="T9" fmla="*/ 114 h 573"/>
                  <a:gd name="T10" fmla="*/ 243 w 246"/>
                  <a:gd name="T11" fmla="*/ 105 h 573"/>
                  <a:gd name="T12" fmla="*/ 231 w 246"/>
                  <a:gd name="T13" fmla="*/ 107 h 573"/>
                  <a:gd name="T14" fmla="*/ 213 w 246"/>
                  <a:gd name="T15" fmla="*/ 109 h 573"/>
                  <a:gd name="T16" fmla="*/ 195 w 246"/>
                  <a:gd name="T17" fmla="*/ 113 h 573"/>
                  <a:gd name="T18" fmla="*/ 198 w 246"/>
                  <a:gd name="T19" fmla="*/ 95 h 573"/>
                  <a:gd name="T20" fmla="*/ 216 w 246"/>
                  <a:gd name="T21" fmla="*/ 64 h 573"/>
                  <a:gd name="T22" fmla="*/ 210 w 246"/>
                  <a:gd name="T23" fmla="*/ 53 h 573"/>
                  <a:gd name="T24" fmla="*/ 179 w 246"/>
                  <a:gd name="T25" fmla="*/ 64 h 573"/>
                  <a:gd name="T26" fmla="*/ 179 w 246"/>
                  <a:gd name="T27" fmla="*/ 49 h 573"/>
                  <a:gd name="T28" fmla="*/ 185 w 246"/>
                  <a:gd name="T29" fmla="*/ 37 h 573"/>
                  <a:gd name="T30" fmla="*/ 193 w 246"/>
                  <a:gd name="T31" fmla="*/ 24 h 573"/>
                  <a:gd name="T32" fmla="*/ 205 w 246"/>
                  <a:gd name="T33" fmla="*/ 6 h 573"/>
                  <a:gd name="T34" fmla="*/ 195 w 246"/>
                  <a:gd name="T35" fmla="*/ 1 h 573"/>
                  <a:gd name="T36" fmla="*/ 167 w 246"/>
                  <a:gd name="T37" fmla="*/ 21 h 573"/>
                  <a:gd name="T38" fmla="*/ 164 w 246"/>
                  <a:gd name="T39" fmla="*/ 32 h 573"/>
                  <a:gd name="T40" fmla="*/ 163 w 246"/>
                  <a:gd name="T41" fmla="*/ 48 h 573"/>
                  <a:gd name="T42" fmla="*/ 163 w 246"/>
                  <a:gd name="T43" fmla="*/ 49 h 573"/>
                  <a:gd name="T44" fmla="*/ 165 w 246"/>
                  <a:gd name="T45" fmla="*/ 73 h 573"/>
                  <a:gd name="T46" fmla="*/ 159 w 246"/>
                  <a:gd name="T47" fmla="*/ 97 h 573"/>
                  <a:gd name="T48" fmla="*/ 161 w 246"/>
                  <a:gd name="T49" fmla="*/ 123 h 573"/>
                  <a:gd name="T50" fmla="*/ 166 w 246"/>
                  <a:gd name="T51" fmla="*/ 145 h 573"/>
                  <a:gd name="T52" fmla="*/ 172 w 246"/>
                  <a:gd name="T53" fmla="*/ 187 h 573"/>
                  <a:gd name="T54" fmla="*/ 162 w 246"/>
                  <a:gd name="T55" fmla="*/ 221 h 573"/>
                  <a:gd name="T56" fmla="*/ 140 w 246"/>
                  <a:gd name="T57" fmla="*/ 269 h 573"/>
                  <a:gd name="T58" fmla="*/ 80 w 246"/>
                  <a:gd name="T59" fmla="*/ 367 h 573"/>
                  <a:gd name="T60" fmla="*/ 24 w 246"/>
                  <a:gd name="T61" fmla="*/ 464 h 573"/>
                  <a:gd name="T62" fmla="*/ 0 w 246"/>
                  <a:gd name="T63" fmla="*/ 539 h 573"/>
                  <a:gd name="T64" fmla="*/ 7 w 246"/>
                  <a:gd name="T65" fmla="*/ 573 h 573"/>
                  <a:gd name="T66" fmla="*/ 25 w 246"/>
                  <a:gd name="T67" fmla="*/ 565 h 573"/>
                  <a:gd name="T68" fmla="*/ 40 w 246"/>
                  <a:gd name="T69" fmla="*/ 550 h 573"/>
                  <a:gd name="T70" fmla="*/ 50 w 246"/>
                  <a:gd name="T71" fmla="*/ 536 h 573"/>
                  <a:gd name="T72" fmla="*/ 63 w 246"/>
                  <a:gd name="T73" fmla="*/ 507 h 573"/>
                  <a:gd name="T74" fmla="*/ 76 w 246"/>
                  <a:gd name="T75" fmla="*/ 463 h 573"/>
                  <a:gd name="T76" fmla="*/ 103 w 246"/>
                  <a:gd name="T77" fmla="*/ 396 h 573"/>
                  <a:gd name="T78" fmla="*/ 150 w 246"/>
                  <a:gd name="T79" fmla="*/ 303 h 573"/>
                  <a:gd name="T80" fmla="*/ 177 w 246"/>
                  <a:gd name="T81" fmla="*/ 253 h 573"/>
                  <a:gd name="T82" fmla="*/ 190 w 246"/>
                  <a:gd name="T83" fmla="*/ 235 h 573"/>
                  <a:gd name="T84" fmla="*/ 208 w 246"/>
                  <a:gd name="T85" fmla="*/ 211 h 573"/>
                  <a:gd name="T86" fmla="*/ 219 w 246"/>
                  <a:gd name="T87" fmla="*/ 189 h 573"/>
                  <a:gd name="T88" fmla="*/ 241 w 246"/>
                  <a:gd name="T89" fmla="*/ 177 h 573"/>
                  <a:gd name="T90" fmla="*/ 241 w 246"/>
                  <a:gd name="T91" fmla="*/ 170 h 573"/>
                  <a:gd name="T92" fmla="*/ 226 w 246"/>
                  <a:gd name="T93" fmla="*/ 172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6" h="573">
                    <a:moveTo>
                      <a:pt x="220" y="174"/>
                    </a:moveTo>
                    <a:lnTo>
                      <a:pt x="212" y="173"/>
                    </a:lnTo>
                    <a:lnTo>
                      <a:pt x="205" y="167"/>
                    </a:lnTo>
                    <a:lnTo>
                      <a:pt x="199" y="161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200" y="148"/>
                    </a:lnTo>
                    <a:lnTo>
                      <a:pt x="203" y="143"/>
                    </a:lnTo>
                    <a:lnTo>
                      <a:pt x="209" y="139"/>
                    </a:lnTo>
                    <a:lnTo>
                      <a:pt x="213" y="135"/>
                    </a:lnTo>
                    <a:lnTo>
                      <a:pt x="219" y="132"/>
                    </a:lnTo>
                    <a:lnTo>
                      <a:pt x="224" y="129"/>
                    </a:lnTo>
                    <a:lnTo>
                      <a:pt x="230" y="127"/>
                    </a:lnTo>
                    <a:lnTo>
                      <a:pt x="242" y="120"/>
                    </a:lnTo>
                    <a:lnTo>
                      <a:pt x="246" y="114"/>
                    </a:lnTo>
                    <a:lnTo>
                      <a:pt x="245" y="107"/>
                    </a:lnTo>
                    <a:lnTo>
                      <a:pt x="244" y="105"/>
                    </a:lnTo>
                    <a:lnTo>
                      <a:pt x="243" y="105"/>
                    </a:lnTo>
                    <a:lnTo>
                      <a:pt x="239" y="105"/>
                    </a:lnTo>
                    <a:lnTo>
                      <a:pt x="235" y="106"/>
                    </a:lnTo>
                    <a:lnTo>
                      <a:pt x="231" y="107"/>
                    </a:lnTo>
                    <a:lnTo>
                      <a:pt x="224" y="107"/>
                    </a:lnTo>
                    <a:lnTo>
                      <a:pt x="219" y="108"/>
                    </a:lnTo>
                    <a:lnTo>
                      <a:pt x="213" y="109"/>
                    </a:lnTo>
                    <a:lnTo>
                      <a:pt x="208" y="109"/>
                    </a:lnTo>
                    <a:lnTo>
                      <a:pt x="200" y="111"/>
                    </a:lnTo>
                    <a:lnTo>
                      <a:pt x="195" y="113"/>
                    </a:lnTo>
                    <a:lnTo>
                      <a:pt x="192" y="111"/>
                    </a:lnTo>
                    <a:lnTo>
                      <a:pt x="192" y="105"/>
                    </a:lnTo>
                    <a:lnTo>
                      <a:pt x="198" y="95"/>
                    </a:lnTo>
                    <a:lnTo>
                      <a:pt x="205" y="83"/>
                    </a:lnTo>
                    <a:lnTo>
                      <a:pt x="213" y="72"/>
                    </a:lnTo>
                    <a:lnTo>
                      <a:pt x="216" y="64"/>
                    </a:lnTo>
                    <a:lnTo>
                      <a:pt x="215" y="59"/>
                    </a:lnTo>
                    <a:lnTo>
                      <a:pt x="213" y="56"/>
                    </a:lnTo>
                    <a:lnTo>
                      <a:pt x="210" y="53"/>
                    </a:lnTo>
                    <a:lnTo>
                      <a:pt x="209" y="52"/>
                    </a:lnTo>
                    <a:lnTo>
                      <a:pt x="179" y="71"/>
                    </a:lnTo>
                    <a:lnTo>
                      <a:pt x="179" y="64"/>
                    </a:lnTo>
                    <a:lnTo>
                      <a:pt x="179" y="60"/>
                    </a:lnTo>
                    <a:lnTo>
                      <a:pt x="179" y="56"/>
                    </a:lnTo>
                    <a:lnTo>
                      <a:pt x="179" y="49"/>
                    </a:lnTo>
                    <a:lnTo>
                      <a:pt x="180" y="47"/>
                    </a:lnTo>
                    <a:lnTo>
                      <a:pt x="182" y="41"/>
                    </a:lnTo>
                    <a:lnTo>
                      <a:pt x="185" y="37"/>
                    </a:lnTo>
                    <a:lnTo>
                      <a:pt x="185" y="35"/>
                    </a:lnTo>
                    <a:lnTo>
                      <a:pt x="189" y="29"/>
                    </a:lnTo>
                    <a:lnTo>
                      <a:pt x="193" y="24"/>
                    </a:lnTo>
                    <a:lnTo>
                      <a:pt x="198" y="17"/>
                    </a:lnTo>
                    <a:lnTo>
                      <a:pt x="202" y="13"/>
                    </a:lnTo>
                    <a:lnTo>
                      <a:pt x="205" y="6"/>
                    </a:lnTo>
                    <a:lnTo>
                      <a:pt x="203" y="2"/>
                    </a:lnTo>
                    <a:lnTo>
                      <a:pt x="199" y="0"/>
                    </a:lnTo>
                    <a:lnTo>
                      <a:pt x="195" y="1"/>
                    </a:lnTo>
                    <a:lnTo>
                      <a:pt x="180" y="10"/>
                    </a:lnTo>
                    <a:lnTo>
                      <a:pt x="172" y="16"/>
                    </a:lnTo>
                    <a:lnTo>
                      <a:pt x="167" y="21"/>
                    </a:lnTo>
                    <a:lnTo>
                      <a:pt x="166" y="22"/>
                    </a:lnTo>
                    <a:lnTo>
                      <a:pt x="165" y="25"/>
                    </a:lnTo>
                    <a:lnTo>
                      <a:pt x="164" y="32"/>
                    </a:lnTo>
                    <a:lnTo>
                      <a:pt x="163" y="40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63" y="59"/>
                    </a:lnTo>
                    <a:lnTo>
                      <a:pt x="164" y="65"/>
                    </a:lnTo>
                    <a:lnTo>
                      <a:pt x="165" y="73"/>
                    </a:lnTo>
                    <a:lnTo>
                      <a:pt x="165" y="83"/>
                    </a:lnTo>
                    <a:lnTo>
                      <a:pt x="163" y="88"/>
                    </a:lnTo>
                    <a:lnTo>
                      <a:pt x="159" y="97"/>
                    </a:lnTo>
                    <a:lnTo>
                      <a:pt x="157" y="107"/>
                    </a:lnTo>
                    <a:lnTo>
                      <a:pt x="157" y="113"/>
                    </a:lnTo>
                    <a:lnTo>
                      <a:pt x="161" y="123"/>
                    </a:lnTo>
                    <a:lnTo>
                      <a:pt x="164" y="132"/>
                    </a:lnTo>
                    <a:lnTo>
                      <a:pt x="165" y="140"/>
                    </a:lnTo>
                    <a:lnTo>
                      <a:pt x="166" y="145"/>
                    </a:lnTo>
                    <a:lnTo>
                      <a:pt x="167" y="155"/>
                    </a:lnTo>
                    <a:lnTo>
                      <a:pt x="169" y="170"/>
                    </a:lnTo>
                    <a:lnTo>
                      <a:pt x="172" y="187"/>
                    </a:lnTo>
                    <a:lnTo>
                      <a:pt x="172" y="196"/>
                    </a:lnTo>
                    <a:lnTo>
                      <a:pt x="168" y="204"/>
                    </a:lnTo>
                    <a:lnTo>
                      <a:pt x="162" y="221"/>
                    </a:lnTo>
                    <a:lnTo>
                      <a:pt x="155" y="238"/>
                    </a:lnTo>
                    <a:lnTo>
                      <a:pt x="152" y="247"/>
                    </a:lnTo>
                    <a:lnTo>
                      <a:pt x="140" y="269"/>
                    </a:lnTo>
                    <a:lnTo>
                      <a:pt x="122" y="297"/>
                    </a:lnTo>
                    <a:lnTo>
                      <a:pt x="101" y="331"/>
                    </a:lnTo>
                    <a:lnTo>
                      <a:pt x="80" y="367"/>
                    </a:lnTo>
                    <a:lnTo>
                      <a:pt x="59" y="402"/>
                    </a:lnTo>
                    <a:lnTo>
                      <a:pt x="39" y="436"/>
                    </a:lnTo>
                    <a:lnTo>
                      <a:pt x="24" y="464"/>
                    </a:lnTo>
                    <a:lnTo>
                      <a:pt x="14" y="484"/>
                    </a:lnTo>
                    <a:lnTo>
                      <a:pt x="4" y="515"/>
                    </a:lnTo>
                    <a:lnTo>
                      <a:pt x="0" y="539"/>
                    </a:lnTo>
                    <a:lnTo>
                      <a:pt x="0" y="558"/>
                    </a:lnTo>
                    <a:lnTo>
                      <a:pt x="4" y="570"/>
                    </a:lnTo>
                    <a:lnTo>
                      <a:pt x="7" y="573"/>
                    </a:lnTo>
                    <a:lnTo>
                      <a:pt x="13" y="572"/>
                    </a:lnTo>
                    <a:lnTo>
                      <a:pt x="18" y="570"/>
                    </a:lnTo>
                    <a:lnTo>
                      <a:pt x="25" y="565"/>
                    </a:lnTo>
                    <a:lnTo>
                      <a:pt x="30" y="561"/>
                    </a:lnTo>
                    <a:lnTo>
                      <a:pt x="36" y="556"/>
                    </a:lnTo>
                    <a:lnTo>
                      <a:pt x="40" y="550"/>
                    </a:lnTo>
                    <a:lnTo>
                      <a:pt x="43" y="546"/>
                    </a:lnTo>
                    <a:lnTo>
                      <a:pt x="47" y="541"/>
                    </a:lnTo>
                    <a:lnTo>
                      <a:pt x="50" y="536"/>
                    </a:lnTo>
                    <a:lnTo>
                      <a:pt x="53" y="528"/>
                    </a:lnTo>
                    <a:lnTo>
                      <a:pt x="59" y="518"/>
                    </a:lnTo>
                    <a:lnTo>
                      <a:pt x="63" y="507"/>
                    </a:lnTo>
                    <a:lnTo>
                      <a:pt x="67" y="495"/>
                    </a:lnTo>
                    <a:lnTo>
                      <a:pt x="72" y="480"/>
                    </a:lnTo>
                    <a:lnTo>
                      <a:pt x="76" y="463"/>
                    </a:lnTo>
                    <a:lnTo>
                      <a:pt x="81" y="447"/>
                    </a:lnTo>
                    <a:lnTo>
                      <a:pt x="90" y="424"/>
                    </a:lnTo>
                    <a:lnTo>
                      <a:pt x="103" y="396"/>
                    </a:lnTo>
                    <a:lnTo>
                      <a:pt x="118" y="365"/>
                    </a:lnTo>
                    <a:lnTo>
                      <a:pt x="133" y="334"/>
                    </a:lnTo>
                    <a:lnTo>
                      <a:pt x="150" y="303"/>
                    </a:lnTo>
                    <a:lnTo>
                      <a:pt x="164" y="276"/>
                    </a:lnTo>
                    <a:lnTo>
                      <a:pt x="176" y="254"/>
                    </a:lnTo>
                    <a:lnTo>
                      <a:pt x="177" y="253"/>
                    </a:lnTo>
                    <a:lnTo>
                      <a:pt x="180" y="248"/>
                    </a:lnTo>
                    <a:lnTo>
                      <a:pt x="185" y="243"/>
                    </a:lnTo>
                    <a:lnTo>
                      <a:pt x="190" y="235"/>
                    </a:lnTo>
                    <a:lnTo>
                      <a:pt x="197" y="227"/>
                    </a:lnTo>
                    <a:lnTo>
                      <a:pt x="202" y="219"/>
                    </a:lnTo>
                    <a:lnTo>
                      <a:pt x="208" y="211"/>
                    </a:lnTo>
                    <a:lnTo>
                      <a:pt x="211" y="203"/>
                    </a:lnTo>
                    <a:lnTo>
                      <a:pt x="215" y="193"/>
                    </a:lnTo>
                    <a:lnTo>
                      <a:pt x="219" y="189"/>
                    </a:lnTo>
                    <a:lnTo>
                      <a:pt x="222" y="186"/>
                    </a:lnTo>
                    <a:lnTo>
                      <a:pt x="228" y="183"/>
                    </a:lnTo>
                    <a:lnTo>
                      <a:pt x="241" y="177"/>
                    </a:lnTo>
                    <a:lnTo>
                      <a:pt x="243" y="173"/>
                    </a:lnTo>
                    <a:lnTo>
                      <a:pt x="242" y="172"/>
                    </a:lnTo>
                    <a:lnTo>
                      <a:pt x="241" y="170"/>
                    </a:lnTo>
                    <a:lnTo>
                      <a:pt x="238" y="170"/>
                    </a:lnTo>
                    <a:lnTo>
                      <a:pt x="233" y="170"/>
                    </a:lnTo>
                    <a:lnTo>
                      <a:pt x="226" y="172"/>
                    </a:lnTo>
                    <a:lnTo>
                      <a:pt x="22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83" name="Freeform 966"/>
              <p:cNvSpPr>
                <a:spLocks/>
              </p:cNvSpPr>
              <p:nvPr/>
            </p:nvSpPr>
            <p:spPr bwMode="auto">
              <a:xfrm>
                <a:off x="3344" y="1208"/>
                <a:ext cx="6" cy="10"/>
              </a:xfrm>
              <a:custGeom>
                <a:avLst/>
                <a:gdLst>
                  <a:gd name="T0" fmla="*/ 1 w 24"/>
                  <a:gd name="T1" fmla="*/ 34 h 39"/>
                  <a:gd name="T2" fmla="*/ 7 w 24"/>
                  <a:gd name="T3" fmla="*/ 35 h 39"/>
                  <a:gd name="T4" fmla="*/ 13 w 24"/>
                  <a:gd name="T5" fmla="*/ 36 h 39"/>
                  <a:gd name="T6" fmla="*/ 17 w 24"/>
                  <a:gd name="T7" fmla="*/ 37 h 39"/>
                  <a:gd name="T8" fmla="*/ 22 w 24"/>
                  <a:gd name="T9" fmla="*/ 38 h 39"/>
                  <a:gd name="T10" fmla="*/ 22 w 24"/>
                  <a:gd name="T11" fmla="*/ 39 h 39"/>
                  <a:gd name="T12" fmla="*/ 23 w 24"/>
                  <a:gd name="T13" fmla="*/ 39 h 39"/>
                  <a:gd name="T14" fmla="*/ 23 w 24"/>
                  <a:gd name="T15" fmla="*/ 39 h 39"/>
                  <a:gd name="T16" fmla="*/ 24 w 24"/>
                  <a:gd name="T17" fmla="*/ 39 h 39"/>
                  <a:gd name="T18" fmla="*/ 22 w 24"/>
                  <a:gd name="T19" fmla="*/ 0 h 39"/>
                  <a:gd name="T20" fmla="*/ 17 w 24"/>
                  <a:gd name="T21" fmla="*/ 2 h 39"/>
                  <a:gd name="T22" fmla="*/ 12 w 24"/>
                  <a:gd name="T23" fmla="*/ 4 h 39"/>
                  <a:gd name="T24" fmla="*/ 5 w 24"/>
                  <a:gd name="T25" fmla="*/ 7 h 39"/>
                  <a:gd name="T26" fmla="*/ 0 w 24"/>
                  <a:gd name="T27" fmla="*/ 9 h 39"/>
                  <a:gd name="T28" fmla="*/ 1 w 24"/>
                  <a:gd name="T2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9">
                    <a:moveTo>
                      <a:pt x="1" y="34"/>
                    </a:moveTo>
                    <a:lnTo>
                      <a:pt x="7" y="35"/>
                    </a:lnTo>
                    <a:lnTo>
                      <a:pt x="13" y="36"/>
                    </a:lnTo>
                    <a:lnTo>
                      <a:pt x="17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84" name="Freeform 967"/>
              <p:cNvSpPr>
                <a:spLocks/>
              </p:cNvSpPr>
              <p:nvPr/>
            </p:nvSpPr>
            <p:spPr bwMode="auto">
              <a:xfrm>
                <a:off x="3342" y="1161"/>
                <a:ext cx="7" cy="42"/>
              </a:xfrm>
              <a:custGeom>
                <a:avLst/>
                <a:gdLst>
                  <a:gd name="T0" fmla="*/ 11 w 30"/>
                  <a:gd name="T1" fmla="*/ 101 h 166"/>
                  <a:gd name="T2" fmla="*/ 19 w 30"/>
                  <a:gd name="T3" fmla="*/ 103 h 166"/>
                  <a:gd name="T4" fmla="*/ 23 w 30"/>
                  <a:gd name="T5" fmla="*/ 110 h 166"/>
                  <a:gd name="T6" fmla="*/ 24 w 30"/>
                  <a:gd name="T7" fmla="*/ 118 h 166"/>
                  <a:gd name="T8" fmla="*/ 23 w 30"/>
                  <a:gd name="T9" fmla="*/ 123 h 166"/>
                  <a:gd name="T10" fmla="*/ 21 w 30"/>
                  <a:gd name="T11" fmla="*/ 124 h 166"/>
                  <a:gd name="T12" fmla="*/ 16 w 30"/>
                  <a:gd name="T13" fmla="*/ 125 h 166"/>
                  <a:gd name="T14" fmla="*/ 11 w 30"/>
                  <a:gd name="T15" fmla="*/ 126 h 166"/>
                  <a:gd name="T16" fmla="*/ 6 w 30"/>
                  <a:gd name="T17" fmla="*/ 128 h 166"/>
                  <a:gd name="T18" fmla="*/ 7 w 30"/>
                  <a:gd name="T19" fmla="*/ 164 h 166"/>
                  <a:gd name="T20" fmla="*/ 13 w 30"/>
                  <a:gd name="T21" fmla="*/ 164 h 166"/>
                  <a:gd name="T22" fmla="*/ 20 w 30"/>
                  <a:gd name="T23" fmla="*/ 164 h 166"/>
                  <a:gd name="T24" fmla="*/ 25 w 30"/>
                  <a:gd name="T25" fmla="*/ 165 h 166"/>
                  <a:gd name="T26" fmla="*/ 30 w 30"/>
                  <a:gd name="T27" fmla="*/ 166 h 166"/>
                  <a:gd name="T28" fmla="*/ 23 w 30"/>
                  <a:gd name="T29" fmla="*/ 0 h 166"/>
                  <a:gd name="T30" fmla="*/ 0 w 30"/>
                  <a:gd name="T31" fmla="*/ 4 h 166"/>
                  <a:gd name="T32" fmla="*/ 4 w 30"/>
                  <a:gd name="T33" fmla="*/ 101 h 166"/>
                  <a:gd name="T34" fmla="*/ 7 w 30"/>
                  <a:gd name="T35" fmla="*/ 101 h 166"/>
                  <a:gd name="T36" fmla="*/ 9 w 30"/>
                  <a:gd name="T37" fmla="*/ 101 h 166"/>
                  <a:gd name="T38" fmla="*/ 10 w 30"/>
                  <a:gd name="T39" fmla="*/ 101 h 166"/>
                  <a:gd name="T40" fmla="*/ 11 w 30"/>
                  <a:gd name="T41" fmla="*/ 10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166">
                    <a:moveTo>
                      <a:pt x="11" y="101"/>
                    </a:moveTo>
                    <a:lnTo>
                      <a:pt x="19" y="103"/>
                    </a:lnTo>
                    <a:lnTo>
                      <a:pt x="23" y="110"/>
                    </a:lnTo>
                    <a:lnTo>
                      <a:pt x="24" y="118"/>
                    </a:lnTo>
                    <a:lnTo>
                      <a:pt x="23" y="123"/>
                    </a:lnTo>
                    <a:lnTo>
                      <a:pt x="21" y="124"/>
                    </a:lnTo>
                    <a:lnTo>
                      <a:pt x="16" y="125"/>
                    </a:lnTo>
                    <a:lnTo>
                      <a:pt x="11" y="126"/>
                    </a:lnTo>
                    <a:lnTo>
                      <a:pt x="6" y="128"/>
                    </a:lnTo>
                    <a:lnTo>
                      <a:pt x="7" y="164"/>
                    </a:lnTo>
                    <a:lnTo>
                      <a:pt x="13" y="164"/>
                    </a:lnTo>
                    <a:lnTo>
                      <a:pt x="20" y="164"/>
                    </a:lnTo>
                    <a:lnTo>
                      <a:pt x="25" y="165"/>
                    </a:lnTo>
                    <a:lnTo>
                      <a:pt x="30" y="166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4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10" y="101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85" name="Freeform 968"/>
              <p:cNvSpPr>
                <a:spLocks/>
              </p:cNvSpPr>
              <p:nvPr/>
            </p:nvSpPr>
            <p:spPr bwMode="auto">
              <a:xfrm>
                <a:off x="3345" y="1222"/>
                <a:ext cx="6" cy="29"/>
              </a:xfrm>
              <a:custGeom>
                <a:avLst/>
                <a:gdLst>
                  <a:gd name="T0" fmla="*/ 4 w 26"/>
                  <a:gd name="T1" fmla="*/ 114 h 114"/>
                  <a:gd name="T2" fmla="*/ 26 w 26"/>
                  <a:gd name="T3" fmla="*/ 111 h 114"/>
                  <a:gd name="T4" fmla="*/ 22 w 26"/>
                  <a:gd name="T5" fmla="*/ 0 h 114"/>
                  <a:gd name="T6" fmla="*/ 16 w 26"/>
                  <a:gd name="T7" fmla="*/ 3 h 114"/>
                  <a:gd name="T8" fmla="*/ 11 w 26"/>
                  <a:gd name="T9" fmla="*/ 4 h 114"/>
                  <a:gd name="T10" fmla="*/ 5 w 26"/>
                  <a:gd name="T11" fmla="*/ 6 h 114"/>
                  <a:gd name="T12" fmla="*/ 0 w 26"/>
                  <a:gd name="T13" fmla="*/ 8 h 114"/>
                  <a:gd name="T14" fmla="*/ 4 w 26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4">
                    <a:moveTo>
                      <a:pt x="4" y="114"/>
                    </a:moveTo>
                    <a:lnTo>
                      <a:pt x="26" y="111"/>
                    </a:lnTo>
                    <a:lnTo>
                      <a:pt x="22" y="0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4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877" name="Group 499"/>
            <p:cNvGrpSpPr>
              <a:grpSpLocks noChangeAspect="1"/>
            </p:cNvGrpSpPr>
            <p:nvPr/>
          </p:nvGrpSpPr>
          <p:grpSpPr bwMode="auto">
            <a:xfrm>
              <a:off x="5484552" y="1597404"/>
              <a:ext cx="756186" cy="1443425"/>
              <a:chOff x="3334" y="1203"/>
              <a:chExt cx="340" cy="649"/>
            </a:xfrm>
          </p:grpSpPr>
          <p:sp>
            <p:nvSpPr>
              <p:cNvPr id="904" name="AutoShape 498"/>
              <p:cNvSpPr>
                <a:spLocks noChangeAspect="1" noChangeArrowheads="1" noTextEdit="1"/>
              </p:cNvSpPr>
              <p:nvPr/>
            </p:nvSpPr>
            <p:spPr bwMode="auto">
              <a:xfrm>
                <a:off x="3334" y="1203"/>
                <a:ext cx="340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05" name="Freeform 500"/>
              <p:cNvSpPr>
                <a:spLocks/>
              </p:cNvSpPr>
              <p:nvPr/>
            </p:nvSpPr>
            <p:spPr bwMode="auto">
              <a:xfrm>
                <a:off x="3334" y="1203"/>
                <a:ext cx="337" cy="648"/>
              </a:xfrm>
              <a:custGeom>
                <a:avLst/>
                <a:gdLst>
                  <a:gd name="T0" fmla="*/ 1296 w 1348"/>
                  <a:gd name="T1" fmla="*/ 253 h 2592"/>
                  <a:gd name="T2" fmla="*/ 1242 w 1348"/>
                  <a:gd name="T3" fmla="*/ 80 h 2592"/>
                  <a:gd name="T4" fmla="*/ 1248 w 1348"/>
                  <a:gd name="T5" fmla="*/ 66 h 2592"/>
                  <a:gd name="T6" fmla="*/ 1255 w 1348"/>
                  <a:gd name="T7" fmla="*/ 12 h 2592"/>
                  <a:gd name="T8" fmla="*/ 1147 w 1348"/>
                  <a:gd name="T9" fmla="*/ 2 h 2592"/>
                  <a:gd name="T10" fmla="*/ 1137 w 1348"/>
                  <a:gd name="T11" fmla="*/ 59 h 2592"/>
                  <a:gd name="T12" fmla="*/ 1141 w 1348"/>
                  <a:gd name="T13" fmla="*/ 75 h 2592"/>
                  <a:gd name="T14" fmla="*/ 1081 w 1348"/>
                  <a:gd name="T15" fmla="*/ 299 h 2592"/>
                  <a:gd name="T16" fmla="*/ 1070 w 1348"/>
                  <a:gd name="T17" fmla="*/ 347 h 2592"/>
                  <a:gd name="T18" fmla="*/ 1105 w 1348"/>
                  <a:gd name="T19" fmla="*/ 356 h 2592"/>
                  <a:gd name="T20" fmla="*/ 1125 w 1348"/>
                  <a:gd name="T21" fmla="*/ 348 h 2592"/>
                  <a:gd name="T22" fmla="*/ 1228 w 1348"/>
                  <a:gd name="T23" fmla="*/ 365 h 2592"/>
                  <a:gd name="T24" fmla="*/ 1276 w 1348"/>
                  <a:gd name="T25" fmla="*/ 349 h 2592"/>
                  <a:gd name="T26" fmla="*/ 1243 w 1348"/>
                  <a:gd name="T27" fmla="*/ 392 h 2592"/>
                  <a:gd name="T28" fmla="*/ 1227 w 1348"/>
                  <a:gd name="T29" fmla="*/ 367 h 2592"/>
                  <a:gd name="T30" fmla="*/ 1079 w 1348"/>
                  <a:gd name="T31" fmla="*/ 379 h 2592"/>
                  <a:gd name="T32" fmla="*/ 1086 w 1348"/>
                  <a:gd name="T33" fmla="*/ 516 h 2592"/>
                  <a:gd name="T34" fmla="*/ 1042 w 1348"/>
                  <a:gd name="T35" fmla="*/ 618 h 2592"/>
                  <a:gd name="T36" fmla="*/ 994 w 1348"/>
                  <a:gd name="T37" fmla="*/ 646 h 2592"/>
                  <a:gd name="T38" fmla="*/ 955 w 1348"/>
                  <a:gd name="T39" fmla="*/ 674 h 2592"/>
                  <a:gd name="T40" fmla="*/ 899 w 1348"/>
                  <a:gd name="T41" fmla="*/ 666 h 2592"/>
                  <a:gd name="T42" fmla="*/ 848 w 1348"/>
                  <a:gd name="T43" fmla="*/ 661 h 2592"/>
                  <a:gd name="T44" fmla="*/ 818 w 1348"/>
                  <a:gd name="T45" fmla="*/ 628 h 2592"/>
                  <a:gd name="T46" fmla="*/ 766 w 1348"/>
                  <a:gd name="T47" fmla="*/ 601 h 2592"/>
                  <a:gd name="T48" fmla="*/ 725 w 1348"/>
                  <a:gd name="T49" fmla="*/ 557 h 2592"/>
                  <a:gd name="T50" fmla="*/ 673 w 1348"/>
                  <a:gd name="T51" fmla="*/ 510 h 2592"/>
                  <a:gd name="T52" fmla="*/ 601 w 1348"/>
                  <a:gd name="T53" fmla="*/ 467 h 2592"/>
                  <a:gd name="T54" fmla="*/ 633 w 1348"/>
                  <a:gd name="T55" fmla="*/ 389 h 2592"/>
                  <a:gd name="T56" fmla="*/ 679 w 1348"/>
                  <a:gd name="T57" fmla="*/ 329 h 2592"/>
                  <a:gd name="T58" fmla="*/ 638 w 1348"/>
                  <a:gd name="T59" fmla="*/ 257 h 2592"/>
                  <a:gd name="T60" fmla="*/ 646 w 1348"/>
                  <a:gd name="T61" fmla="*/ 219 h 2592"/>
                  <a:gd name="T62" fmla="*/ 586 w 1348"/>
                  <a:gd name="T63" fmla="*/ 185 h 2592"/>
                  <a:gd name="T64" fmla="*/ 546 w 1348"/>
                  <a:gd name="T65" fmla="*/ 127 h 2592"/>
                  <a:gd name="T66" fmla="*/ 484 w 1348"/>
                  <a:gd name="T67" fmla="*/ 83 h 2592"/>
                  <a:gd name="T68" fmla="*/ 370 w 1348"/>
                  <a:gd name="T69" fmla="*/ 140 h 2592"/>
                  <a:gd name="T70" fmla="*/ 335 w 1348"/>
                  <a:gd name="T71" fmla="*/ 292 h 2592"/>
                  <a:gd name="T72" fmla="*/ 388 w 1348"/>
                  <a:gd name="T73" fmla="*/ 423 h 2592"/>
                  <a:gd name="T74" fmla="*/ 237 w 1348"/>
                  <a:gd name="T75" fmla="*/ 666 h 2592"/>
                  <a:gd name="T76" fmla="*/ 211 w 1348"/>
                  <a:gd name="T77" fmla="*/ 1111 h 2592"/>
                  <a:gd name="T78" fmla="*/ 247 w 1348"/>
                  <a:gd name="T79" fmla="*/ 1267 h 2592"/>
                  <a:gd name="T80" fmla="*/ 610 w 1348"/>
                  <a:gd name="T81" fmla="*/ 2576 h 2592"/>
                  <a:gd name="T82" fmla="*/ 718 w 1348"/>
                  <a:gd name="T83" fmla="*/ 2591 h 2592"/>
                  <a:gd name="T84" fmla="*/ 839 w 1348"/>
                  <a:gd name="T85" fmla="*/ 2580 h 2592"/>
                  <a:gd name="T86" fmla="*/ 816 w 1348"/>
                  <a:gd name="T87" fmla="*/ 2522 h 2592"/>
                  <a:gd name="T88" fmla="*/ 808 w 1348"/>
                  <a:gd name="T89" fmla="*/ 2503 h 2592"/>
                  <a:gd name="T90" fmla="*/ 905 w 1348"/>
                  <a:gd name="T91" fmla="*/ 2460 h 2592"/>
                  <a:gd name="T92" fmla="*/ 774 w 1348"/>
                  <a:gd name="T93" fmla="*/ 2389 h 2592"/>
                  <a:gd name="T94" fmla="*/ 733 w 1348"/>
                  <a:gd name="T95" fmla="*/ 2354 h 2592"/>
                  <a:gd name="T96" fmla="*/ 838 w 1348"/>
                  <a:gd name="T97" fmla="*/ 1941 h 2592"/>
                  <a:gd name="T98" fmla="*/ 875 w 1348"/>
                  <a:gd name="T99" fmla="*/ 1825 h 2592"/>
                  <a:gd name="T100" fmla="*/ 822 w 1348"/>
                  <a:gd name="T101" fmla="*/ 1330 h 2592"/>
                  <a:gd name="T102" fmla="*/ 794 w 1348"/>
                  <a:gd name="T103" fmla="*/ 942 h 2592"/>
                  <a:gd name="T104" fmla="*/ 867 w 1348"/>
                  <a:gd name="T105" fmla="*/ 902 h 2592"/>
                  <a:gd name="T106" fmla="*/ 1114 w 1348"/>
                  <a:gd name="T107" fmla="*/ 819 h 2592"/>
                  <a:gd name="T108" fmla="*/ 1175 w 1348"/>
                  <a:gd name="T109" fmla="*/ 644 h 2592"/>
                  <a:gd name="T110" fmla="*/ 1200 w 1348"/>
                  <a:gd name="T111" fmla="*/ 542 h 2592"/>
                  <a:gd name="T112" fmla="*/ 1232 w 1348"/>
                  <a:gd name="T113" fmla="*/ 473 h 2592"/>
                  <a:gd name="T114" fmla="*/ 1315 w 1348"/>
                  <a:gd name="T115" fmla="*/ 363 h 2592"/>
                  <a:gd name="T116" fmla="*/ 1336 w 1348"/>
                  <a:gd name="T117" fmla="*/ 303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8" h="2592">
                    <a:moveTo>
                      <a:pt x="1329" y="301"/>
                    </a:moveTo>
                    <a:lnTo>
                      <a:pt x="1327" y="303"/>
                    </a:lnTo>
                    <a:lnTo>
                      <a:pt x="1323" y="305"/>
                    </a:lnTo>
                    <a:lnTo>
                      <a:pt x="1317" y="309"/>
                    </a:lnTo>
                    <a:lnTo>
                      <a:pt x="1312" y="315"/>
                    </a:lnTo>
                    <a:lnTo>
                      <a:pt x="1305" y="287"/>
                    </a:lnTo>
                    <a:lnTo>
                      <a:pt x="1296" y="253"/>
                    </a:lnTo>
                    <a:lnTo>
                      <a:pt x="1284" y="216"/>
                    </a:lnTo>
                    <a:lnTo>
                      <a:pt x="1274" y="179"/>
                    </a:lnTo>
                    <a:lnTo>
                      <a:pt x="1262" y="146"/>
                    </a:lnTo>
                    <a:lnTo>
                      <a:pt x="1252" y="116"/>
                    </a:lnTo>
                    <a:lnTo>
                      <a:pt x="1246" y="94"/>
                    </a:lnTo>
                    <a:lnTo>
                      <a:pt x="1243" y="83"/>
                    </a:lnTo>
                    <a:lnTo>
                      <a:pt x="1242" y="80"/>
                    </a:lnTo>
                    <a:lnTo>
                      <a:pt x="1242" y="79"/>
                    </a:lnTo>
                    <a:lnTo>
                      <a:pt x="1242" y="76"/>
                    </a:lnTo>
                    <a:lnTo>
                      <a:pt x="1242" y="75"/>
                    </a:lnTo>
                    <a:lnTo>
                      <a:pt x="1244" y="74"/>
                    </a:lnTo>
                    <a:lnTo>
                      <a:pt x="1247" y="72"/>
                    </a:lnTo>
                    <a:lnTo>
                      <a:pt x="1248" y="70"/>
                    </a:lnTo>
                    <a:lnTo>
                      <a:pt x="1248" y="66"/>
                    </a:lnTo>
                    <a:lnTo>
                      <a:pt x="1248" y="63"/>
                    </a:lnTo>
                    <a:lnTo>
                      <a:pt x="1247" y="60"/>
                    </a:lnTo>
                    <a:lnTo>
                      <a:pt x="1244" y="59"/>
                    </a:lnTo>
                    <a:lnTo>
                      <a:pt x="1242" y="58"/>
                    </a:lnTo>
                    <a:lnTo>
                      <a:pt x="1246" y="39"/>
                    </a:lnTo>
                    <a:lnTo>
                      <a:pt x="1251" y="23"/>
                    </a:lnTo>
                    <a:lnTo>
                      <a:pt x="1255" y="12"/>
                    </a:lnTo>
                    <a:lnTo>
                      <a:pt x="1256" y="6"/>
                    </a:lnTo>
                    <a:lnTo>
                      <a:pt x="1251" y="4"/>
                    </a:lnTo>
                    <a:lnTo>
                      <a:pt x="1236" y="3"/>
                    </a:lnTo>
                    <a:lnTo>
                      <a:pt x="1215" y="2"/>
                    </a:lnTo>
                    <a:lnTo>
                      <a:pt x="1191" y="0"/>
                    </a:lnTo>
                    <a:lnTo>
                      <a:pt x="1167" y="2"/>
                    </a:lnTo>
                    <a:lnTo>
                      <a:pt x="1147" y="2"/>
                    </a:lnTo>
                    <a:lnTo>
                      <a:pt x="1131" y="3"/>
                    </a:lnTo>
                    <a:lnTo>
                      <a:pt x="1126" y="4"/>
                    </a:lnTo>
                    <a:lnTo>
                      <a:pt x="1127" y="12"/>
                    </a:lnTo>
                    <a:lnTo>
                      <a:pt x="1131" y="27"/>
                    </a:lnTo>
                    <a:lnTo>
                      <a:pt x="1137" y="44"/>
                    </a:lnTo>
                    <a:lnTo>
                      <a:pt x="1141" y="58"/>
                    </a:lnTo>
                    <a:lnTo>
                      <a:pt x="1137" y="59"/>
                    </a:lnTo>
                    <a:lnTo>
                      <a:pt x="1135" y="60"/>
                    </a:lnTo>
                    <a:lnTo>
                      <a:pt x="1133" y="63"/>
                    </a:lnTo>
                    <a:lnTo>
                      <a:pt x="1133" y="66"/>
                    </a:lnTo>
                    <a:lnTo>
                      <a:pt x="1133" y="70"/>
                    </a:lnTo>
                    <a:lnTo>
                      <a:pt x="1135" y="72"/>
                    </a:lnTo>
                    <a:lnTo>
                      <a:pt x="1137" y="74"/>
                    </a:lnTo>
                    <a:lnTo>
                      <a:pt x="1141" y="75"/>
                    </a:lnTo>
                    <a:lnTo>
                      <a:pt x="1138" y="87"/>
                    </a:lnTo>
                    <a:lnTo>
                      <a:pt x="1135" y="98"/>
                    </a:lnTo>
                    <a:lnTo>
                      <a:pt x="1126" y="126"/>
                    </a:lnTo>
                    <a:lnTo>
                      <a:pt x="1115" y="165"/>
                    </a:lnTo>
                    <a:lnTo>
                      <a:pt x="1102" y="211"/>
                    </a:lnTo>
                    <a:lnTo>
                      <a:pt x="1090" y="257"/>
                    </a:lnTo>
                    <a:lnTo>
                      <a:pt x="1081" y="299"/>
                    </a:lnTo>
                    <a:lnTo>
                      <a:pt x="1074" y="329"/>
                    </a:lnTo>
                    <a:lnTo>
                      <a:pt x="1076" y="343"/>
                    </a:lnTo>
                    <a:lnTo>
                      <a:pt x="1073" y="344"/>
                    </a:lnTo>
                    <a:lnTo>
                      <a:pt x="1070" y="344"/>
                    </a:lnTo>
                    <a:lnTo>
                      <a:pt x="1069" y="345"/>
                    </a:lnTo>
                    <a:lnTo>
                      <a:pt x="1069" y="345"/>
                    </a:lnTo>
                    <a:lnTo>
                      <a:pt x="1070" y="347"/>
                    </a:lnTo>
                    <a:lnTo>
                      <a:pt x="1072" y="352"/>
                    </a:lnTo>
                    <a:lnTo>
                      <a:pt x="1074" y="360"/>
                    </a:lnTo>
                    <a:lnTo>
                      <a:pt x="1077" y="371"/>
                    </a:lnTo>
                    <a:lnTo>
                      <a:pt x="1109" y="369"/>
                    </a:lnTo>
                    <a:lnTo>
                      <a:pt x="1107" y="364"/>
                    </a:lnTo>
                    <a:lnTo>
                      <a:pt x="1106" y="360"/>
                    </a:lnTo>
                    <a:lnTo>
                      <a:pt x="1105" y="356"/>
                    </a:lnTo>
                    <a:lnTo>
                      <a:pt x="1103" y="353"/>
                    </a:lnTo>
                    <a:lnTo>
                      <a:pt x="1102" y="352"/>
                    </a:lnTo>
                    <a:lnTo>
                      <a:pt x="1099" y="349"/>
                    </a:lnTo>
                    <a:lnTo>
                      <a:pt x="1098" y="348"/>
                    </a:lnTo>
                    <a:lnTo>
                      <a:pt x="1095" y="347"/>
                    </a:lnTo>
                    <a:lnTo>
                      <a:pt x="1109" y="348"/>
                    </a:lnTo>
                    <a:lnTo>
                      <a:pt x="1125" y="348"/>
                    </a:lnTo>
                    <a:lnTo>
                      <a:pt x="1142" y="349"/>
                    </a:lnTo>
                    <a:lnTo>
                      <a:pt x="1161" y="351"/>
                    </a:lnTo>
                    <a:lnTo>
                      <a:pt x="1179" y="351"/>
                    </a:lnTo>
                    <a:lnTo>
                      <a:pt x="1199" y="351"/>
                    </a:lnTo>
                    <a:lnTo>
                      <a:pt x="1219" y="351"/>
                    </a:lnTo>
                    <a:lnTo>
                      <a:pt x="1238" y="351"/>
                    </a:lnTo>
                    <a:lnTo>
                      <a:pt x="1228" y="365"/>
                    </a:lnTo>
                    <a:lnTo>
                      <a:pt x="1258" y="364"/>
                    </a:lnTo>
                    <a:lnTo>
                      <a:pt x="1259" y="363"/>
                    </a:lnTo>
                    <a:lnTo>
                      <a:pt x="1262" y="359"/>
                    </a:lnTo>
                    <a:lnTo>
                      <a:pt x="1264" y="355"/>
                    </a:lnTo>
                    <a:lnTo>
                      <a:pt x="1267" y="349"/>
                    </a:lnTo>
                    <a:lnTo>
                      <a:pt x="1272" y="349"/>
                    </a:lnTo>
                    <a:lnTo>
                      <a:pt x="1276" y="349"/>
                    </a:lnTo>
                    <a:lnTo>
                      <a:pt x="1280" y="349"/>
                    </a:lnTo>
                    <a:lnTo>
                      <a:pt x="1284" y="349"/>
                    </a:lnTo>
                    <a:lnTo>
                      <a:pt x="1260" y="385"/>
                    </a:lnTo>
                    <a:lnTo>
                      <a:pt x="1251" y="391"/>
                    </a:lnTo>
                    <a:lnTo>
                      <a:pt x="1248" y="392"/>
                    </a:lnTo>
                    <a:lnTo>
                      <a:pt x="1246" y="392"/>
                    </a:lnTo>
                    <a:lnTo>
                      <a:pt x="1243" y="392"/>
                    </a:lnTo>
                    <a:lnTo>
                      <a:pt x="1240" y="393"/>
                    </a:lnTo>
                    <a:lnTo>
                      <a:pt x="1256" y="365"/>
                    </a:lnTo>
                    <a:lnTo>
                      <a:pt x="1256" y="365"/>
                    </a:lnTo>
                    <a:lnTo>
                      <a:pt x="1258" y="365"/>
                    </a:lnTo>
                    <a:lnTo>
                      <a:pt x="1258" y="365"/>
                    </a:lnTo>
                    <a:lnTo>
                      <a:pt x="1258" y="365"/>
                    </a:lnTo>
                    <a:lnTo>
                      <a:pt x="1227" y="367"/>
                    </a:lnTo>
                    <a:lnTo>
                      <a:pt x="1199" y="407"/>
                    </a:lnTo>
                    <a:lnTo>
                      <a:pt x="1134" y="436"/>
                    </a:lnTo>
                    <a:lnTo>
                      <a:pt x="1127" y="428"/>
                    </a:lnTo>
                    <a:lnTo>
                      <a:pt x="1121" y="413"/>
                    </a:lnTo>
                    <a:lnTo>
                      <a:pt x="1115" y="395"/>
                    </a:lnTo>
                    <a:lnTo>
                      <a:pt x="1111" y="376"/>
                    </a:lnTo>
                    <a:lnTo>
                      <a:pt x="1079" y="379"/>
                    </a:lnTo>
                    <a:lnTo>
                      <a:pt x="1082" y="395"/>
                    </a:lnTo>
                    <a:lnTo>
                      <a:pt x="1085" y="412"/>
                    </a:lnTo>
                    <a:lnTo>
                      <a:pt x="1086" y="431"/>
                    </a:lnTo>
                    <a:lnTo>
                      <a:pt x="1085" y="448"/>
                    </a:lnTo>
                    <a:lnTo>
                      <a:pt x="1083" y="471"/>
                    </a:lnTo>
                    <a:lnTo>
                      <a:pt x="1085" y="496"/>
                    </a:lnTo>
                    <a:lnTo>
                      <a:pt x="1086" y="516"/>
                    </a:lnTo>
                    <a:lnTo>
                      <a:pt x="1087" y="524"/>
                    </a:lnTo>
                    <a:lnTo>
                      <a:pt x="1078" y="528"/>
                    </a:lnTo>
                    <a:lnTo>
                      <a:pt x="1074" y="536"/>
                    </a:lnTo>
                    <a:lnTo>
                      <a:pt x="1066" y="557"/>
                    </a:lnTo>
                    <a:lnTo>
                      <a:pt x="1056" y="582"/>
                    </a:lnTo>
                    <a:lnTo>
                      <a:pt x="1048" y="605"/>
                    </a:lnTo>
                    <a:lnTo>
                      <a:pt x="1042" y="618"/>
                    </a:lnTo>
                    <a:lnTo>
                      <a:pt x="1036" y="626"/>
                    </a:lnTo>
                    <a:lnTo>
                      <a:pt x="1029" y="630"/>
                    </a:lnTo>
                    <a:lnTo>
                      <a:pt x="1022" y="632"/>
                    </a:lnTo>
                    <a:lnTo>
                      <a:pt x="1014" y="633"/>
                    </a:lnTo>
                    <a:lnTo>
                      <a:pt x="1008" y="634"/>
                    </a:lnTo>
                    <a:lnTo>
                      <a:pt x="1001" y="638"/>
                    </a:lnTo>
                    <a:lnTo>
                      <a:pt x="994" y="646"/>
                    </a:lnTo>
                    <a:lnTo>
                      <a:pt x="985" y="662"/>
                    </a:lnTo>
                    <a:lnTo>
                      <a:pt x="974" y="678"/>
                    </a:lnTo>
                    <a:lnTo>
                      <a:pt x="966" y="692"/>
                    </a:lnTo>
                    <a:lnTo>
                      <a:pt x="963" y="697"/>
                    </a:lnTo>
                    <a:lnTo>
                      <a:pt x="963" y="693"/>
                    </a:lnTo>
                    <a:lnTo>
                      <a:pt x="960" y="682"/>
                    </a:lnTo>
                    <a:lnTo>
                      <a:pt x="955" y="674"/>
                    </a:lnTo>
                    <a:lnTo>
                      <a:pt x="944" y="672"/>
                    </a:lnTo>
                    <a:lnTo>
                      <a:pt x="933" y="678"/>
                    </a:lnTo>
                    <a:lnTo>
                      <a:pt x="924" y="686"/>
                    </a:lnTo>
                    <a:lnTo>
                      <a:pt x="915" y="689"/>
                    </a:lnTo>
                    <a:lnTo>
                      <a:pt x="905" y="680"/>
                    </a:lnTo>
                    <a:lnTo>
                      <a:pt x="901" y="672"/>
                    </a:lnTo>
                    <a:lnTo>
                      <a:pt x="899" y="666"/>
                    </a:lnTo>
                    <a:lnTo>
                      <a:pt x="896" y="662"/>
                    </a:lnTo>
                    <a:lnTo>
                      <a:pt x="893" y="660"/>
                    </a:lnTo>
                    <a:lnTo>
                      <a:pt x="889" y="660"/>
                    </a:lnTo>
                    <a:lnTo>
                      <a:pt x="884" y="658"/>
                    </a:lnTo>
                    <a:lnTo>
                      <a:pt x="876" y="660"/>
                    </a:lnTo>
                    <a:lnTo>
                      <a:pt x="865" y="660"/>
                    </a:lnTo>
                    <a:lnTo>
                      <a:pt x="848" y="661"/>
                    </a:lnTo>
                    <a:lnTo>
                      <a:pt x="839" y="662"/>
                    </a:lnTo>
                    <a:lnTo>
                      <a:pt x="835" y="660"/>
                    </a:lnTo>
                    <a:lnTo>
                      <a:pt x="835" y="652"/>
                    </a:lnTo>
                    <a:lnTo>
                      <a:pt x="834" y="646"/>
                    </a:lnTo>
                    <a:lnTo>
                      <a:pt x="830" y="640"/>
                    </a:lnTo>
                    <a:lnTo>
                      <a:pt x="824" y="634"/>
                    </a:lnTo>
                    <a:lnTo>
                      <a:pt x="818" y="628"/>
                    </a:lnTo>
                    <a:lnTo>
                      <a:pt x="811" y="622"/>
                    </a:lnTo>
                    <a:lnTo>
                      <a:pt x="803" y="618"/>
                    </a:lnTo>
                    <a:lnTo>
                      <a:pt x="795" y="613"/>
                    </a:lnTo>
                    <a:lnTo>
                      <a:pt x="787" y="609"/>
                    </a:lnTo>
                    <a:lnTo>
                      <a:pt x="779" y="605"/>
                    </a:lnTo>
                    <a:lnTo>
                      <a:pt x="772" y="602"/>
                    </a:lnTo>
                    <a:lnTo>
                      <a:pt x="766" y="601"/>
                    </a:lnTo>
                    <a:lnTo>
                      <a:pt x="759" y="598"/>
                    </a:lnTo>
                    <a:lnTo>
                      <a:pt x="752" y="596"/>
                    </a:lnTo>
                    <a:lnTo>
                      <a:pt x="746" y="592"/>
                    </a:lnTo>
                    <a:lnTo>
                      <a:pt x="740" y="585"/>
                    </a:lnTo>
                    <a:lnTo>
                      <a:pt x="735" y="577"/>
                    </a:lnTo>
                    <a:lnTo>
                      <a:pt x="730" y="566"/>
                    </a:lnTo>
                    <a:lnTo>
                      <a:pt x="725" y="557"/>
                    </a:lnTo>
                    <a:lnTo>
                      <a:pt x="719" y="546"/>
                    </a:lnTo>
                    <a:lnTo>
                      <a:pt x="713" y="538"/>
                    </a:lnTo>
                    <a:lnTo>
                      <a:pt x="706" y="530"/>
                    </a:lnTo>
                    <a:lnTo>
                      <a:pt x="699" y="524"/>
                    </a:lnTo>
                    <a:lnTo>
                      <a:pt x="691" y="518"/>
                    </a:lnTo>
                    <a:lnTo>
                      <a:pt x="683" y="514"/>
                    </a:lnTo>
                    <a:lnTo>
                      <a:pt x="673" y="510"/>
                    </a:lnTo>
                    <a:lnTo>
                      <a:pt x="661" y="504"/>
                    </a:lnTo>
                    <a:lnTo>
                      <a:pt x="646" y="496"/>
                    </a:lnTo>
                    <a:lnTo>
                      <a:pt x="633" y="488"/>
                    </a:lnTo>
                    <a:lnTo>
                      <a:pt x="621" y="480"/>
                    </a:lnTo>
                    <a:lnTo>
                      <a:pt x="610" y="473"/>
                    </a:lnTo>
                    <a:lnTo>
                      <a:pt x="604" y="468"/>
                    </a:lnTo>
                    <a:lnTo>
                      <a:pt x="601" y="467"/>
                    </a:lnTo>
                    <a:lnTo>
                      <a:pt x="601" y="461"/>
                    </a:lnTo>
                    <a:lnTo>
                      <a:pt x="601" y="448"/>
                    </a:lnTo>
                    <a:lnTo>
                      <a:pt x="602" y="433"/>
                    </a:lnTo>
                    <a:lnTo>
                      <a:pt x="606" y="421"/>
                    </a:lnTo>
                    <a:lnTo>
                      <a:pt x="613" y="411"/>
                    </a:lnTo>
                    <a:lnTo>
                      <a:pt x="622" y="400"/>
                    </a:lnTo>
                    <a:lnTo>
                      <a:pt x="633" y="389"/>
                    </a:lnTo>
                    <a:lnTo>
                      <a:pt x="643" y="383"/>
                    </a:lnTo>
                    <a:lnTo>
                      <a:pt x="655" y="377"/>
                    </a:lnTo>
                    <a:lnTo>
                      <a:pt x="665" y="372"/>
                    </a:lnTo>
                    <a:lnTo>
                      <a:pt x="671" y="365"/>
                    </a:lnTo>
                    <a:lnTo>
                      <a:pt x="681" y="356"/>
                    </a:lnTo>
                    <a:lnTo>
                      <a:pt x="685" y="344"/>
                    </a:lnTo>
                    <a:lnTo>
                      <a:pt x="679" y="329"/>
                    </a:lnTo>
                    <a:lnTo>
                      <a:pt x="671" y="319"/>
                    </a:lnTo>
                    <a:lnTo>
                      <a:pt x="667" y="315"/>
                    </a:lnTo>
                    <a:lnTo>
                      <a:pt x="661" y="288"/>
                    </a:lnTo>
                    <a:lnTo>
                      <a:pt x="651" y="279"/>
                    </a:lnTo>
                    <a:lnTo>
                      <a:pt x="646" y="263"/>
                    </a:lnTo>
                    <a:lnTo>
                      <a:pt x="643" y="261"/>
                    </a:lnTo>
                    <a:lnTo>
                      <a:pt x="638" y="257"/>
                    </a:lnTo>
                    <a:lnTo>
                      <a:pt x="633" y="253"/>
                    </a:lnTo>
                    <a:lnTo>
                      <a:pt x="629" y="251"/>
                    </a:lnTo>
                    <a:lnTo>
                      <a:pt x="631" y="245"/>
                    </a:lnTo>
                    <a:lnTo>
                      <a:pt x="638" y="239"/>
                    </a:lnTo>
                    <a:lnTo>
                      <a:pt x="645" y="229"/>
                    </a:lnTo>
                    <a:lnTo>
                      <a:pt x="649" y="221"/>
                    </a:lnTo>
                    <a:lnTo>
                      <a:pt x="646" y="219"/>
                    </a:lnTo>
                    <a:lnTo>
                      <a:pt x="639" y="215"/>
                    </a:lnTo>
                    <a:lnTo>
                      <a:pt x="629" y="208"/>
                    </a:lnTo>
                    <a:lnTo>
                      <a:pt x="618" y="201"/>
                    </a:lnTo>
                    <a:lnTo>
                      <a:pt x="606" y="196"/>
                    </a:lnTo>
                    <a:lnTo>
                      <a:pt x="596" y="191"/>
                    </a:lnTo>
                    <a:lnTo>
                      <a:pt x="589" y="187"/>
                    </a:lnTo>
                    <a:lnTo>
                      <a:pt x="586" y="185"/>
                    </a:lnTo>
                    <a:lnTo>
                      <a:pt x="585" y="181"/>
                    </a:lnTo>
                    <a:lnTo>
                      <a:pt x="581" y="171"/>
                    </a:lnTo>
                    <a:lnTo>
                      <a:pt x="576" y="159"/>
                    </a:lnTo>
                    <a:lnTo>
                      <a:pt x="572" y="150"/>
                    </a:lnTo>
                    <a:lnTo>
                      <a:pt x="565" y="144"/>
                    </a:lnTo>
                    <a:lnTo>
                      <a:pt x="557" y="138"/>
                    </a:lnTo>
                    <a:lnTo>
                      <a:pt x="546" y="127"/>
                    </a:lnTo>
                    <a:lnTo>
                      <a:pt x="537" y="108"/>
                    </a:lnTo>
                    <a:lnTo>
                      <a:pt x="529" y="94"/>
                    </a:lnTo>
                    <a:lnTo>
                      <a:pt x="521" y="84"/>
                    </a:lnTo>
                    <a:lnTo>
                      <a:pt x="512" y="79"/>
                    </a:lnTo>
                    <a:lnTo>
                      <a:pt x="504" y="78"/>
                    </a:lnTo>
                    <a:lnTo>
                      <a:pt x="493" y="80"/>
                    </a:lnTo>
                    <a:lnTo>
                      <a:pt x="484" y="83"/>
                    </a:lnTo>
                    <a:lnTo>
                      <a:pt x="475" y="87"/>
                    </a:lnTo>
                    <a:lnTo>
                      <a:pt x="465" y="91"/>
                    </a:lnTo>
                    <a:lnTo>
                      <a:pt x="448" y="96"/>
                    </a:lnTo>
                    <a:lnTo>
                      <a:pt x="429" y="106"/>
                    </a:lnTo>
                    <a:lnTo>
                      <a:pt x="409" y="116"/>
                    </a:lnTo>
                    <a:lnTo>
                      <a:pt x="388" y="128"/>
                    </a:lnTo>
                    <a:lnTo>
                      <a:pt x="370" y="140"/>
                    </a:lnTo>
                    <a:lnTo>
                      <a:pt x="352" y="155"/>
                    </a:lnTo>
                    <a:lnTo>
                      <a:pt x="339" y="168"/>
                    </a:lnTo>
                    <a:lnTo>
                      <a:pt x="331" y="181"/>
                    </a:lnTo>
                    <a:lnTo>
                      <a:pt x="324" y="209"/>
                    </a:lnTo>
                    <a:lnTo>
                      <a:pt x="324" y="240"/>
                    </a:lnTo>
                    <a:lnTo>
                      <a:pt x="330" y="269"/>
                    </a:lnTo>
                    <a:lnTo>
                      <a:pt x="335" y="292"/>
                    </a:lnTo>
                    <a:lnTo>
                      <a:pt x="339" y="303"/>
                    </a:lnTo>
                    <a:lnTo>
                      <a:pt x="347" y="319"/>
                    </a:lnTo>
                    <a:lnTo>
                      <a:pt x="356" y="339"/>
                    </a:lnTo>
                    <a:lnTo>
                      <a:pt x="367" y="361"/>
                    </a:lnTo>
                    <a:lnTo>
                      <a:pt x="378" y="384"/>
                    </a:lnTo>
                    <a:lnTo>
                      <a:pt x="386" y="405"/>
                    </a:lnTo>
                    <a:lnTo>
                      <a:pt x="388" y="423"/>
                    </a:lnTo>
                    <a:lnTo>
                      <a:pt x="387" y="436"/>
                    </a:lnTo>
                    <a:lnTo>
                      <a:pt x="374" y="459"/>
                    </a:lnTo>
                    <a:lnTo>
                      <a:pt x="351" y="493"/>
                    </a:lnTo>
                    <a:lnTo>
                      <a:pt x="323" y="537"/>
                    </a:lnTo>
                    <a:lnTo>
                      <a:pt x="292" y="584"/>
                    </a:lnTo>
                    <a:lnTo>
                      <a:pt x="262" y="628"/>
                    </a:lnTo>
                    <a:lnTo>
                      <a:pt x="237" y="666"/>
                    </a:lnTo>
                    <a:lnTo>
                      <a:pt x="219" y="693"/>
                    </a:lnTo>
                    <a:lnTo>
                      <a:pt x="213" y="702"/>
                    </a:lnTo>
                    <a:lnTo>
                      <a:pt x="210" y="749"/>
                    </a:lnTo>
                    <a:lnTo>
                      <a:pt x="206" y="859"/>
                    </a:lnTo>
                    <a:lnTo>
                      <a:pt x="203" y="986"/>
                    </a:lnTo>
                    <a:lnTo>
                      <a:pt x="207" y="1082"/>
                    </a:lnTo>
                    <a:lnTo>
                      <a:pt x="211" y="1111"/>
                    </a:lnTo>
                    <a:lnTo>
                      <a:pt x="215" y="1138"/>
                    </a:lnTo>
                    <a:lnTo>
                      <a:pt x="221" y="1162"/>
                    </a:lnTo>
                    <a:lnTo>
                      <a:pt x="225" y="1183"/>
                    </a:lnTo>
                    <a:lnTo>
                      <a:pt x="230" y="1203"/>
                    </a:lnTo>
                    <a:lnTo>
                      <a:pt x="235" y="1223"/>
                    </a:lnTo>
                    <a:lnTo>
                      <a:pt x="241" y="1244"/>
                    </a:lnTo>
                    <a:lnTo>
                      <a:pt x="247" y="1267"/>
                    </a:lnTo>
                    <a:lnTo>
                      <a:pt x="255" y="1311"/>
                    </a:lnTo>
                    <a:lnTo>
                      <a:pt x="254" y="1346"/>
                    </a:lnTo>
                    <a:lnTo>
                      <a:pt x="250" y="1370"/>
                    </a:lnTo>
                    <a:lnTo>
                      <a:pt x="247" y="1378"/>
                    </a:lnTo>
                    <a:lnTo>
                      <a:pt x="3" y="1384"/>
                    </a:lnTo>
                    <a:lnTo>
                      <a:pt x="0" y="2576"/>
                    </a:lnTo>
                    <a:lnTo>
                      <a:pt x="610" y="2576"/>
                    </a:lnTo>
                    <a:lnTo>
                      <a:pt x="618" y="2563"/>
                    </a:lnTo>
                    <a:lnTo>
                      <a:pt x="637" y="2570"/>
                    </a:lnTo>
                    <a:lnTo>
                      <a:pt x="654" y="2576"/>
                    </a:lnTo>
                    <a:lnTo>
                      <a:pt x="670" y="2582"/>
                    </a:lnTo>
                    <a:lnTo>
                      <a:pt x="687" y="2586"/>
                    </a:lnTo>
                    <a:lnTo>
                      <a:pt x="702" y="2590"/>
                    </a:lnTo>
                    <a:lnTo>
                      <a:pt x="718" y="2591"/>
                    </a:lnTo>
                    <a:lnTo>
                      <a:pt x="733" y="2592"/>
                    </a:lnTo>
                    <a:lnTo>
                      <a:pt x="747" y="2592"/>
                    </a:lnTo>
                    <a:lnTo>
                      <a:pt x="767" y="2591"/>
                    </a:lnTo>
                    <a:lnTo>
                      <a:pt x="787" y="2590"/>
                    </a:lnTo>
                    <a:lnTo>
                      <a:pt x="806" y="2588"/>
                    </a:lnTo>
                    <a:lnTo>
                      <a:pt x="824" y="2584"/>
                    </a:lnTo>
                    <a:lnTo>
                      <a:pt x="839" y="2580"/>
                    </a:lnTo>
                    <a:lnTo>
                      <a:pt x="850" y="2575"/>
                    </a:lnTo>
                    <a:lnTo>
                      <a:pt x="857" y="2567"/>
                    </a:lnTo>
                    <a:lnTo>
                      <a:pt x="860" y="2556"/>
                    </a:lnTo>
                    <a:lnTo>
                      <a:pt x="856" y="2548"/>
                    </a:lnTo>
                    <a:lnTo>
                      <a:pt x="847" y="2539"/>
                    </a:lnTo>
                    <a:lnTo>
                      <a:pt x="832" y="2530"/>
                    </a:lnTo>
                    <a:lnTo>
                      <a:pt x="816" y="2522"/>
                    </a:lnTo>
                    <a:lnTo>
                      <a:pt x="800" y="2514"/>
                    </a:lnTo>
                    <a:lnTo>
                      <a:pt x="786" y="2508"/>
                    </a:lnTo>
                    <a:lnTo>
                      <a:pt x="776" y="2504"/>
                    </a:lnTo>
                    <a:lnTo>
                      <a:pt x="772" y="2503"/>
                    </a:lnTo>
                    <a:lnTo>
                      <a:pt x="778" y="2503"/>
                    </a:lnTo>
                    <a:lnTo>
                      <a:pt x="790" y="2503"/>
                    </a:lnTo>
                    <a:lnTo>
                      <a:pt x="808" y="2503"/>
                    </a:lnTo>
                    <a:lnTo>
                      <a:pt x="830" y="2502"/>
                    </a:lnTo>
                    <a:lnTo>
                      <a:pt x="852" y="2499"/>
                    </a:lnTo>
                    <a:lnTo>
                      <a:pt x="875" y="2495"/>
                    </a:lnTo>
                    <a:lnTo>
                      <a:pt x="895" y="2488"/>
                    </a:lnTo>
                    <a:lnTo>
                      <a:pt x="908" y="2479"/>
                    </a:lnTo>
                    <a:lnTo>
                      <a:pt x="912" y="2470"/>
                    </a:lnTo>
                    <a:lnTo>
                      <a:pt x="905" y="2460"/>
                    </a:lnTo>
                    <a:lnTo>
                      <a:pt x="891" y="2451"/>
                    </a:lnTo>
                    <a:lnTo>
                      <a:pt x="869" y="2440"/>
                    </a:lnTo>
                    <a:lnTo>
                      <a:pt x="846" y="2431"/>
                    </a:lnTo>
                    <a:lnTo>
                      <a:pt x="822" y="2421"/>
                    </a:lnTo>
                    <a:lnTo>
                      <a:pt x="799" y="2409"/>
                    </a:lnTo>
                    <a:lnTo>
                      <a:pt x="780" y="2395"/>
                    </a:lnTo>
                    <a:lnTo>
                      <a:pt x="774" y="2389"/>
                    </a:lnTo>
                    <a:lnTo>
                      <a:pt x="767" y="2383"/>
                    </a:lnTo>
                    <a:lnTo>
                      <a:pt x="760" y="2378"/>
                    </a:lnTo>
                    <a:lnTo>
                      <a:pt x="755" y="2373"/>
                    </a:lnTo>
                    <a:lnTo>
                      <a:pt x="748" y="2367"/>
                    </a:lnTo>
                    <a:lnTo>
                      <a:pt x="743" y="2362"/>
                    </a:lnTo>
                    <a:lnTo>
                      <a:pt x="738" y="2358"/>
                    </a:lnTo>
                    <a:lnTo>
                      <a:pt x="733" y="2354"/>
                    </a:lnTo>
                    <a:lnTo>
                      <a:pt x="735" y="2161"/>
                    </a:lnTo>
                    <a:lnTo>
                      <a:pt x="762" y="1950"/>
                    </a:lnTo>
                    <a:lnTo>
                      <a:pt x="766" y="1950"/>
                    </a:lnTo>
                    <a:lnTo>
                      <a:pt x="779" y="1949"/>
                    </a:lnTo>
                    <a:lnTo>
                      <a:pt x="796" y="1946"/>
                    </a:lnTo>
                    <a:lnTo>
                      <a:pt x="816" y="1944"/>
                    </a:lnTo>
                    <a:lnTo>
                      <a:pt x="838" y="1941"/>
                    </a:lnTo>
                    <a:lnTo>
                      <a:pt x="856" y="1938"/>
                    </a:lnTo>
                    <a:lnTo>
                      <a:pt x="871" y="1934"/>
                    </a:lnTo>
                    <a:lnTo>
                      <a:pt x="877" y="1932"/>
                    </a:lnTo>
                    <a:lnTo>
                      <a:pt x="880" y="1912"/>
                    </a:lnTo>
                    <a:lnTo>
                      <a:pt x="879" y="1876"/>
                    </a:lnTo>
                    <a:lnTo>
                      <a:pt x="876" y="1841"/>
                    </a:lnTo>
                    <a:lnTo>
                      <a:pt x="875" y="1825"/>
                    </a:lnTo>
                    <a:lnTo>
                      <a:pt x="869" y="1781"/>
                    </a:lnTo>
                    <a:lnTo>
                      <a:pt x="857" y="1681"/>
                    </a:lnTo>
                    <a:lnTo>
                      <a:pt x="844" y="1580"/>
                    </a:lnTo>
                    <a:lnTo>
                      <a:pt x="839" y="1529"/>
                    </a:lnTo>
                    <a:lnTo>
                      <a:pt x="835" y="1491"/>
                    </a:lnTo>
                    <a:lnTo>
                      <a:pt x="828" y="1412"/>
                    </a:lnTo>
                    <a:lnTo>
                      <a:pt x="822" y="1330"/>
                    </a:lnTo>
                    <a:lnTo>
                      <a:pt x="819" y="1272"/>
                    </a:lnTo>
                    <a:lnTo>
                      <a:pt x="819" y="1220"/>
                    </a:lnTo>
                    <a:lnTo>
                      <a:pt x="818" y="1148"/>
                    </a:lnTo>
                    <a:lnTo>
                      <a:pt x="812" y="1079"/>
                    </a:lnTo>
                    <a:lnTo>
                      <a:pt x="807" y="1035"/>
                    </a:lnTo>
                    <a:lnTo>
                      <a:pt x="800" y="995"/>
                    </a:lnTo>
                    <a:lnTo>
                      <a:pt x="794" y="942"/>
                    </a:lnTo>
                    <a:lnTo>
                      <a:pt x="788" y="894"/>
                    </a:lnTo>
                    <a:lnTo>
                      <a:pt x="787" y="873"/>
                    </a:lnTo>
                    <a:lnTo>
                      <a:pt x="791" y="874"/>
                    </a:lnTo>
                    <a:lnTo>
                      <a:pt x="802" y="879"/>
                    </a:lnTo>
                    <a:lnTo>
                      <a:pt x="819" y="886"/>
                    </a:lnTo>
                    <a:lnTo>
                      <a:pt x="840" y="894"/>
                    </a:lnTo>
                    <a:lnTo>
                      <a:pt x="867" y="902"/>
                    </a:lnTo>
                    <a:lnTo>
                      <a:pt x="895" y="909"/>
                    </a:lnTo>
                    <a:lnTo>
                      <a:pt x="924" y="914"/>
                    </a:lnTo>
                    <a:lnTo>
                      <a:pt x="953" y="917"/>
                    </a:lnTo>
                    <a:lnTo>
                      <a:pt x="1082" y="877"/>
                    </a:lnTo>
                    <a:lnTo>
                      <a:pt x="1086" y="869"/>
                    </a:lnTo>
                    <a:lnTo>
                      <a:pt x="1098" y="849"/>
                    </a:lnTo>
                    <a:lnTo>
                      <a:pt x="1114" y="819"/>
                    </a:lnTo>
                    <a:lnTo>
                      <a:pt x="1131" y="785"/>
                    </a:lnTo>
                    <a:lnTo>
                      <a:pt x="1149" y="748"/>
                    </a:lnTo>
                    <a:lnTo>
                      <a:pt x="1163" y="714"/>
                    </a:lnTo>
                    <a:lnTo>
                      <a:pt x="1173" y="686"/>
                    </a:lnTo>
                    <a:lnTo>
                      <a:pt x="1173" y="669"/>
                    </a:lnTo>
                    <a:lnTo>
                      <a:pt x="1173" y="658"/>
                    </a:lnTo>
                    <a:lnTo>
                      <a:pt x="1175" y="644"/>
                    </a:lnTo>
                    <a:lnTo>
                      <a:pt x="1182" y="626"/>
                    </a:lnTo>
                    <a:lnTo>
                      <a:pt x="1190" y="610"/>
                    </a:lnTo>
                    <a:lnTo>
                      <a:pt x="1198" y="594"/>
                    </a:lnTo>
                    <a:lnTo>
                      <a:pt x="1204" y="580"/>
                    </a:lnTo>
                    <a:lnTo>
                      <a:pt x="1210" y="572"/>
                    </a:lnTo>
                    <a:lnTo>
                      <a:pt x="1212" y="568"/>
                    </a:lnTo>
                    <a:lnTo>
                      <a:pt x="1200" y="542"/>
                    </a:lnTo>
                    <a:lnTo>
                      <a:pt x="1200" y="537"/>
                    </a:lnTo>
                    <a:lnTo>
                      <a:pt x="1199" y="526"/>
                    </a:lnTo>
                    <a:lnTo>
                      <a:pt x="1200" y="514"/>
                    </a:lnTo>
                    <a:lnTo>
                      <a:pt x="1206" y="505"/>
                    </a:lnTo>
                    <a:lnTo>
                      <a:pt x="1214" y="496"/>
                    </a:lnTo>
                    <a:lnTo>
                      <a:pt x="1223" y="485"/>
                    </a:lnTo>
                    <a:lnTo>
                      <a:pt x="1232" y="473"/>
                    </a:lnTo>
                    <a:lnTo>
                      <a:pt x="1242" y="463"/>
                    </a:lnTo>
                    <a:lnTo>
                      <a:pt x="1275" y="440"/>
                    </a:lnTo>
                    <a:lnTo>
                      <a:pt x="1295" y="399"/>
                    </a:lnTo>
                    <a:lnTo>
                      <a:pt x="1296" y="396"/>
                    </a:lnTo>
                    <a:lnTo>
                      <a:pt x="1300" y="388"/>
                    </a:lnTo>
                    <a:lnTo>
                      <a:pt x="1307" y="376"/>
                    </a:lnTo>
                    <a:lnTo>
                      <a:pt x="1315" y="363"/>
                    </a:lnTo>
                    <a:lnTo>
                      <a:pt x="1323" y="349"/>
                    </a:lnTo>
                    <a:lnTo>
                      <a:pt x="1329" y="336"/>
                    </a:lnTo>
                    <a:lnTo>
                      <a:pt x="1336" y="327"/>
                    </a:lnTo>
                    <a:lnTo>
                      <a:pt x="1340" y="321"/>
                    </a:lnTo>
                    <a:lnTo>
                      <a:pt x="1348" y="311"/>
                    </a:lnTo>
                    <a:lnTo>
                      <a:pt x="1345" y="305"/>
                    </a:lnTo>
                    <a:lnTo>
                      <a:pt x="1336" y="303"/>
                    </a:lnTo>
                    <a:lnTo>
                      <a:pt x="1329" y="30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06" name="Freeform 501"/>
              <p:cNvSpPr>
                <a:spLocks/>
              </p:cNvSpPr>
              <p:nvPr/>
            </p:nvSpPr>
            <p:spPr bwMode="auto">
              <a:xfrm>
                <a:off x="3641" y="1294"/>
                <a:ext cx="7" cy="1"/>
              </a:xfrm>
              <a:custGeom>
                <a:avLst/>
                <a:gdLst>
                  <a:gd name="T0" fmla="*/ 31 w 31"/>
                  <a:gd name="T1" fmla="*/ 1 h 3"/>
                  <a:gd name="T2" fmla="*/ 31 w 31"/>
                  <a:gd name="T3" fmla="*/ 0 h 3"/>
                  <a:gd name="T4" fmla="*/ 31 w 31"/>
                  <a:gd name="T5" fmla="*/ 0 h 3"/>
                  <a:gd name="T6" fmla="*/ 31 w 31"/>
                  <a:gd name="T7" fmla="*/ 0 h 3"/>
                  <a:gd name="T8" fmla="*/ 31 w 31"/>
                  <a:gd name="T9" fmla="*/ 0 h 3"/>
                  <a:gd name="T10" fmla="*/ 1 w 31"/>
                  <a:gd name="T11" fmla="*/ 1 h 3"/>
                  <a:gd name="T12" fmla="*/ 0 w 31"/>
                  <a:gd name="T13" fmla="*/ 3 h 3"/>
                  <a:gd name="T14" fmla="*/ 31 w 3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">
                    <a:moveTo>
                      <a:pt x="31" y="1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07" name="Freeform 502"/>
              <p:cNvSpPr>
                <a:spLocks/>
              </p:cNvSpPr>
              <p:nvPr/>
            </p:nvSpPr>
            <p:spPr bwMode="auto">
              <a:xfrm>
                <a:off x="3603" y="1296"/>
                <a:ext cx="9" cy="2"/>
              </a:xfrm>
              <a:custGeom>
                <a:avLst/>
                <a:gdLst>
                  <a:gd name="T0" fmla="*/ 32 w 34"/>
                  <a:gd name="T1" fmla="*/ 0 h 10"/>
                  <a:gd name="T2" fmla="*/ 0 w 34"/>
                  <a:gd name="T3" fmla="*/ 2 h 10"/>
                  <a:gd name="T4" fmla="*/ 1 w 34"/>
                  <a:gd name="T5" fmla="*/ 3 h 10"/>
                  <a:gd name="T6" fmla="*/ 1 w 34"/>
                  <a:gd name="T7" fmla="*/ 6 h 10"/>
                  <a:gd name="T8" fmla="*/ 1 w 34"/>
                  <a:gd name="T9" fmla="*/ 7 h 10"/>
                  <a:gd name="T10" fmla="*/ 2 w 34"/>
                  <a:gd name="T11" fmla="*/ 10 h 10"/>
                  <a:gd name="T12" fmla="*/ 34 w 34"/>
                  <a:gd name="T13" fmla="*/ 7 h 10"/>
                  <a:gd name="T14" fmla="*/ 33 w 34"/>
                  <a:gd name="T15" fmla="*/ 6 h 10"/>
                  <a:gd name="T16" fmla="*/ 33 w 34"/>
                  <a:gd name="T17" fmla="*/ 3 h 10"/>
                  <a:gd name="T18" fmla="*/ 33 w 34"/>
                  <a:gd name="T19" fmla="*/ 2 h 10"/>
                  <a:gd name="T20" fmla="*/ 32 w 3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10">
                    <a:moveTo>
                      <a:pt x="32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34" y="7"/>
                    </a:lnTo>
                    <a:lnTo>
                      <a:pt x="33" y="6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08" name="Freeform 503"/>
              <p:cNvSpPr>
                <a:spLocks/>
              </p:cNvSpPr>
              <p:nvPr/>
            </p:nvSpPr>
            <p:spPr bwMode="auto">
              <a:xfrm>
                <a:off x="3457" y="1227"/>
                <a:ext cx="6" cy="18"/>
              </a:xfrm>
              <a:custGeom>
                <a:avLst/>
                <a:gdLst>
                  <a:gd name="T0" fmla="*/ 5 w 24"/>
                  <a:gd name="T1" fmla="*/ 0 h 73"/>
                  <a:gd name="T2" fmla="*/ 8 w 24"/>
                  <a:gd name="T3" fmla="*/ 0 h 73"/>
                  <a:gd name="T4" fmla="*/ 15 w 24"/>
                  <a:gd name="T5" fmla="*/ 1 h 73"/>
                  <a:gd name="T6" fmla="*/ 20 w 24"/>
                  <a:gd name="T7" fmla="*/ 5 h 73"/>
                  <a:gd name="T8" fmla="*/ 24 w 24"/>
                  <a:gd name="T9" fmla="*/ 12 h 73"/>
                  <a:gd name="T10" fmla="*/ 24 w 24"/>
                  <a:gd name="T11" fmla="*/ 21 h 73"/>
                  <a:gd name="T12" fmla="*/ 22 w 24"/>
                  <a:gd name="T13" fmla="*/ 32 h 73"/>
                  <a:gd name="T14" fmla="*/ 21 w 24"/>
                  <a:gd name="T15" fmla="*/ 41 h 73"/>
                  <a:gd name="T16" fmla="*/ 21 w 24"/>
                  <a:gd name="T17" fmla="*/ 45 h 73"/>
                  <a:gd name="T18" fmla="*/ 18 w 24"/>
                  <a:gd name="T19" fmla="*/ 29 h 73"/>
                  <a:gd name="T20" fmla="*/ 0 w 24"/>
                  <a:gd name="T21" fmla="*/ 73 h 73"/>
                  <a:gd name="T22" fmla="*/ 1 w 24"/>
                  <a:gd name="T23" fmla="*/ 67 h 73"/>
                  <a:gd name="T24" fmla="*/ 4 w 24"/>
                  <a:gd name="T25" fmla="*/ 57 h 73"/>
                  <a:gd name="T26" fmla="*/ 5 w 24"/>
                  <a:gd name="T27" fmla="*/ 44 h 73"/>
                  <a:gd name="T28" fmla="*/ 5 w 24"/>
                  <a:gd name="T29" fmla="*/ 33 h 73"/>
                  <a:gd name="T30" fmla="*/ 4 w 24"/>
                  <a:gd name="T31" fmla="*/ 25 h 73"/>
                  <a:gd name="T32" fmla="*/ 4 w 24"/>
                  <a:gd name="T33" fmla="*/ 18 h 73"/>
                  <a:gd name="T34" fmla="*/ 4 w 24"/>
                  <a:gd name="T35" fmla="*/ 14 h 73"/>
                  <a:gd name="T36" fmla="*/ 4 w 24"/>
                  <a:gd name="T37" fmla="*/ 13 h 73"/>
                  <a:gd name="T38" fmla="*/ 3 w 24"/>
                  <a:gd name="T39" fmla="*/ 12 h 73"/>
                  <a:gd name="T40" fmla="*/ 0 w 24"/>
                  <a:gd name="T41" fmla="*/ 8 h 73"/>
                  <a:gd name="T42" fmla="*/ 0 w 24"/>
                  <a:gd name="T43" fmla="*/ 4 h 73"/>
                  <a:gd name="T44" fmla="*/ 5 w 24"/>
                  <a:gd name="T4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3">
                    <a:moveTo>
                      <a:pt x="5" y="0"/>
                    </a:moveTo>
                    <a:lnTo>
                      <a:pt x="8" y="0"/>
                    </a:lnTo>
                    <a:lnTo>
                      <a:pt x="15" y="1"/>
                    </a:lnTo>
                    <a:lnTo>
                      <a:pt x="20" y="5"/>
                    </a:lnTo>
                    <a:lnTo>
                      <a:pt x="24" y="12"/>
                    </a:lnTo>
                    <a:lnTo>
                      <a:pt x="24" y="21"/>
                    </a:lnTo>
                    <a:lnTo>
                      <a:pt x="22" y="32"/>
                    </a:lnTo>
                    <a:lnTo>
                      <a:pt x="21" y="41"/>
                    </a:lnTo>
                    <a:lnTo>
                      <a:pt x="21" y="45"/>
                    </a:lnTo>
                    <a:lnTo>
                      <a:pt x="18" y="29"/>
                    </a:lnTo>
                    <a:lnTo>
                      <a:pt x="0" y="73"/>
                    </a:lnTo>
                    <a:lnTo>
                      <a:pt x="1" y="67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5" y="33"/>
                    </a:lnTo>
                    <a:lnTo>
                      <a:pt x="4" y="25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09" name="Freeform 504"/>
              <p:cNvSpPr>
                <a:spLocks/>
              </p:cNvSpPr>
              <p:nvPr/>
            </p:nvSpPr>
            <p:spPr bwMode="auto">
              <a:xfrm>
                <a:off x="3450" y="1232"/>
                <a:ext cx="5" cy="17"/>
              </a:xfrm>
              <a:custGeom>
                <a:avLst/>
                <a:gdLst>
                  <a:gd name="T0" fmla="*/ 4 w 22"/>
                  <a:gd name="T1" fmla="*/ 0 h 69"/>
                  <a:gd name="T2" fmla="*/ 8 w 22"/>
                  <a:gd name="T3" fmla="*/ 4 h 69"/>
                  <a:gd name="T4" fmla="*/ 14 w 22"/>
                  <a:gd name="T5" fmla="*/ 14 h 69"/>
                  <a:gd name="T6" fmla="*/ 21 w 22"/>
                  <a:gd name="T7" fmla="*/ 28 h 69"/>
                  <a:gd name="T8" fmla="*/ 22 w 22"/>
                  <a:gd name="T9" fmla="*/ 40 h 69"/>
                  <a:gd name="T10" fmla="*/ 20 w 22"/>
                  <a:gd name="T11" fmla="*/ 49 h 69"/>
                  <a:gd name="T12" fmla="*/ 16 w 22"/>
                  <a:gd name="T13" fmla="*/ 58 h 69"/>
                  <a:gd name="T14" fmla="*/ 13 w 22"/>
                  <a:gd name="T15" fmla="*/ 66 h 69"/>
                  <a:gd name="T16" fmla="*/ 12 w 22"/>
                  <a:gd name="T17" fmla="*/ 69 h 69"/>
                  <a:gd name="T18" fmla="*/ 12 w 22"/>
                  <a:gd name="T19" fmla="*/ 40 h 69"/>
                  <a:gd name="T20" fmla="*/ 10 w 22"/>
                  <a:gd name="T21" fmla="*/ 44 h 69"/>
                  <a:gd name="T22" fmla="*/ 6 w 22"/>
                  <a:gd name="T23" fmla="*/ 53 h 69"/>
                  <a:gd name="T24" fmla="*/ 1 w 22"/>
                  <a:gd name="T25" fmla="*/ 61 h 69"/>
                  <a:gd name="T26" fmla="*/ 0 w 22"/>
                  <a:gd name="T27" fmla="*/ 63 h 69"/>
                  <a:gd name="T28" fmla="*/ 1 w 22"/>
                  <a:gd name="T29" fmla="*/ 55 h 69"/>
                  <a:gd name="T30" fmla="*/ 4 w 22"/>
                  <a:gd name="T31" fmla="*/ 42 h 69"/>
                  <a:gd name="T32" fmla="*/ 6 w 22"/>
                  <a:gd name="T33" fmla="*/ 30 h 69"/>
                  <a:gd name="T34" fmla="*/ 8 w 22"/>
                  <a:gd name="T35" fmla="*/ 25 h 69"/>
                  <a:gd name="T36" fmla="*/ 4 w 22"/>
                  <a:gd name="T3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69">
                    <a:moveTo>
                      <a:pt x="4" y="0"/>
                    </a:moveTo>
                    <a:lnTo>
                      <a:pt x="8" y="4"/>
                    </a:lnTo>
                    <a:lnTo>
                      <a:pt x="14" y="14"/>
                    </a:lnTo>
                    <a:lnTo>
                      <a:pt x="21" y="28"/>
                    </a:lnTo>
                    <a:lnTo>
                      <a:pt x="22" y="40"/>
                    </a:lnTo>
                    <a:lnTo>
                      <a:pt x="20" y="49"/>
                    </a:lnTo>
                    <a:lnTo>
                      <a:pt x="16" y="58"/>
                    </a:lnTo>
                    <a:lnTo>
                      <a:pt x="13" y="66"/>
                    </a:lnTo>
                    <a:lnTo>
                      <a:pt x="12" y="69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6" y="53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55"/>
                    </a:lnTo>
                    <a:lnTo>
                      <a:pt x="4" y="42"/>
                    </a:lnTo>
                    <a:lnTo>
                      <a:pt x="6" y="30"/>
                    </a:lnTo>
                    <a:lnTo>
                      <a:pt x="8" y="2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0" name="Freeform 505"/>
              <p:cNvSpPr>
                <a:spLocks/>
              </p:cNvSpPr>
              <p:nvPr/>
            </p:nvSpPr>
            <p:spPr bwMode="auto">
              <a:xfrm>
                <a:off x="3456" y="1237"/>
                <a:ext cx="20" cy="21"/>
              </a:xfrm>
              <a:custGeom>
                <a:avLst/>
                <a:gdLst>
                  <a:gd name="T0" fmla="*/ 47 w 79"/>
                  <a:gd name="T1" fmla="*/ 0 h 84"/>
                  <a:gd name="T2" fmla="*/ 79 w 79"/>
                  <a:gd name="T3" fmla="*/ 28 h 84"/>
                  <a:gd name="T4" fmla="*/ 77 w 79"/>
                  <a:gd name="T5" fmla="*/ 36 h 84"/>
                  <a:gd name="T6" fmla="*/ 41 w 79"/>
                  <a:gd name="T7" fmla="*/ 53 h 84"/>
                  <a:gd name="T8" fmla="*/ 39 w 79"/>
                  <a:gd name="T9" fmla="*/ 57 h 84"/>
                  <a:gd name="T10" fmla="*/ 37 w 79"/>
                  <a:gd name="T11" fmla="*/ 65 h 84"/>
                  <a:gd name="T12" fmla="*/ 31 w 79"/>
                  <a:gd name="T13" fmla="*/ 76 h 84"/>
                  <a:gd name="T14" fmla="*/ 25 w 79"/>
                  <a:gd name="T15" fmla="*/ 83 h 84"/>
                  <a:gd name="T16" fmla="*/ 17 w 79"/>
                  <a:gd name="T17" fmla="*/ 84 h 84"/>
                  <a:gd name="T18" fmla="*/ 9 w 79"/>
                  <a:gd name="T19" fmla="*/ 80 h 84"/>
                  <a:gd name="T20" fmla="*/ 2 w 79"/>
                  <a:gd name="T21" fmla="*/ 75 h 84"/>
                  <a:gd name="T22" fmla="*/ 0 w 79"/>
                  <a:gd name="T23" fmla="*/ 72 h 84"/>
                  <a:gd name="T24" fmla="*/ 2 w 79"/>
                  <a:gd name="T25" fmla="*/ 69 h 84"/>
                  <a:gd name="T26" fmla="*/ 6 w 79"/>
                  <a:gd name="T27" fmla="*/ 63 h 84"/>
                  <a:gd name="T28" fmla="*/ 14 w 79"/>
                  <a:gd name="T29" fmla="*/ 53 h 84"/>
                  <a:gd name="T30" fmla="*/ 21 w 79"/>
                  <a:gd name="T31" fmla="*/ 43 h 84"/>
                  <a:gd name="T32" fmla="*/ 29 w 79"/>
                  <a:gd name="T33" fmla="*/ 32 h 84"/>
                  <a:gd name="T34" fmla="*/ 35 w 79"/>
                  <a:gd name="T35" fmla="*/ 25 h 84"/>
                  <a:gd name="T36" fmla="*/ 41 w 79"/>
                  <a:gd name="T37" fmla="*/ 22 h 84"/>
                  <a:gd name="T38" fmla="*/ 42 w 79"/>
                  <a:gd name="T39" fmla="*/ 20 h 84"/>
                  <a:gd name="T40" fmla="*/ 47 w 7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84">
                    <a:moveTo>
                      <a:pt x="47" y="0"/>
                    </a:moveTo>
                    <a:lnTo>
                      <a:pt x="79" y="28"/>
                    </a:lnTo>
                    <a:lnTo>
                      <a:pt x="77" y="36"/>
                    </a:lnTo>
                    <a:lnTo>
                      <a:pt x="41" y="53"/>
                    </a:lnTo>
                    <a:lnTo>
                      <a:pt x="39" y="57"/>
                    </a:lnTo>
                    <a:lnTo>
                      <a:pt x="37" y="65"/>
                    </a:lnTo>
                    <a:lnTo>
                      <a:pt x="31" y="76"/>
                    </a:lnTo>
                    <a:lnTo>
                      <a:pt x="25" y="83"/>
                    </a:lnTo>
                    <a:lnTo>
                      <a:pt x="17" y="84"/>
                    </a:lnTo>
                    <a:lnTo>
                      <a:pt x="9" y="80"/>
                    </a:lnTo>
                    <a:lnTo>
                      <a:pt x="2" y="75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6" y="63"/>
                    </a:lnTo>
                    <a:lnTo>
                      <a:pt x="14" y="53"/>
                    </a:lnTo>
                    <a:lnTo>
                      <a:pt x="21" y="43"/>
                    </a:lnTo>
                    <a:lnTo>
                      <a:pt x="29" y="32"/>
                    </a:lnTo>
                    <a:lnTo>
                      <a:pt x="35" y="25"/>
                    </a:lnTo>
                    <a:lnTo>
                      <a:pt x="41" y="22"/>
                    </a:lnTo>
                    <a:lnTo>
                      <a:pt x="42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1" name="Freeform 506"/>
              <p:cNvSpPr>
                <a:spLocks/>
              </p:cNvSpPr>
              <p:nvPr/>
            </p:nvSpPr>
            <p:spPr bwMode="auto">
              <a:xfrm>
                <a:off x="3481" y="1253"/>
                <a:ext cx="13" cy="10"/>
              </a:xfrm>
              <a:custGeom>
                <a:avLst/>
                <a:gdLst>
                  <a:gd name="T0" fmla="*/ 11 w 52"/>
                  <a:gd name="T1" fmla="*/ 15 h 40"/>
                  <a:gd name="T2" fmla="*/ 31 w 52"/>
                  <a:gd name="T3" fmla="*/ 20 h 40"/>
                  <a:gd name="T4" fmla="*/ 31 w 52"/>
                  <a:gd name="T5" fmla="*/ 20 h 40"/>
                  <a:gd name="T6" fmla="*/ 31 w 52"/>
                  <a:gd name="T7" fmla="*/ 20 h 40"/>
                  <a:gd name="T8" fmla="*/ 31 w 52"/>
                  <a:gd name="T9" fmla="*/ 21 h 40"/>
                  <a:gd name="T10" fmla="*/ 32 w 52"/>
                  <a:gd name="T11" fmla="*/ 24 h 40"/>
                  <a:gd name="T12" fmla="*/ 31 w 52"/>
                  <a:gd name="T13" fmla="*/ 27 h 40"/>
                  <a:gd name="T14" fmla="*/ 24 w 52"/>
                  <a:gd name="T15" fmla="*/ 29 h 40"/>
                  <a:gd name="T16" fmla="*/ 19 w 52"/>
                  <a:gd name="T17" fmla="*/ 31 h 40"/>
                  <a:gd name="T18" fmla="*/ 16 w 52"/>
                  <a:gd name="T19" fmla="*/ 31 h 40"/>
                  <a:gd name="T20" fmla="*/ 16 w 52"/>
                  <a:gd name="T21" fmla="*/ 32 h 40"/>
                  <a:gd name="T22" fmla="*/ 18 w 52"/>
                  <a:gd name="T23" fmla="*/ 35 h 40"/>
                  <a:gd name="T24" fmla="*/ 22 w 52"/>
                  <a:gd name="T25" fmla="*/ 39 h 40"/>
                  <a:gd name="T26" fmla="*/ 27 w 52"/>
                  <a:gd name="T27" fmla="*/ 40 h 40"/>
                  <a:gd name="T28" fmla="*/ 31 w 52"/>
                  <a:gd name="T29" fmla="*/ 39 h 40"/>
                  <a:gd name="T30" fmla="*/ 32 w 52"/>
                  <a:gd name="T31" fmla="*/ 36 h 40"/>
                  <a:gd name="T32" fmla="*/ 32 w 52"/>
                  <a:gd name="T33" fmla="*/ 33 h 40"/>
                  <a:gd name="T34" fmla="*/ 35 w 52"/>
                  <a:gd name="T35" fmla="*/ 32 h 40"/>
                  <a:gd name="T36" fmla="*/ 39 w 52"/>
                  <a:gd name="T37" fmla="*/ 31 h 40"/>
                  <a:gd name="T38" fmla="*/ 41 w 52"/>
                  <a:gd name="T39" fmla="*/ 29 h 40"/>
                  <a:gd name="T40" fmla="*/ 43 w 52"/>
                  <a:gd name="T41" fmla="*/ 28 h 40"/>
                  <a:gd name="T42" fmla="*/ 44 w 52"/>
                  <a:gd name="T43" fmla="*/ 28 h 40"/>
                  <a:gd name="T44" fmla="*/ 52 w 52"/>
                  <a:gd name="T45" fmla="*/ 21 h 40"/>
                  <a:gd name="T46" fmla="*/ 26 w 52"/>
                  <a:gd name="T47" fmla="*/ 11 h 40"/>
                  <a:gd name="T48" fmla="*/ 0 w 52"/>
                  <a:gd name="T49" fmla="*/ 0 h 40"/>
                  <a:gd name="T50" fmla="*/ 11 w 52"/>
                  <a:gd name="T51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40">
                    <a:moveTo>
                      <a:pt x="11" y="15"/>
                    </a:moveTo>
                    <a:lnTo>
                      <a:pt x="31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21"/>
                    </a:lnTo>
                    <a:lnTo>
                      <a:pt x="32" y="24"/>
                    </a:lnTo>
                    <a:lnTo>
                      <a:pt x="31" y="27"/>
                    </a:lnTo>
                    <a:lnTo>
                      <a:pt x="24" y="29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8" y="35"/>
                    </a:lnTo>
                    <a:lnTo>
                      <a:pt x="22" y="39"/>
                    </a:lnTo>
                    <a:lnTo>
                      <a:pt x="27" y="40"/>
                    </a:lnTo>
                    <a:lnTo>
                      <a:pt x="31" y="39"/>
                    </a:lnTo>
                    <a:lnTo>
                      <a:pt x="32" y="36"/>
                    </a:lnTo>
                    <a:lnTo>
                      <a:pt x="32" y="33"/>
                    </a:lnTo>
                    <a:lnTo>
                      <a:pt x="35" y="32"/>
                    </a:lnTo>
                    <a:lnTo>
                      <a:pt x="39" y="31"/>
                    </a:lnTo>
                    <a:lnTo>
                      <a:pt x="41" y="29"/>
                    </a:lnTo>
                    <a:lnTo>
                      <a:pt x="43" y="28"/>
                    </a:lnTo>
                    <a:lnTo>
                      <a:pt x="44" y="28"/>
                    </a:lnTo>
                    <a:lnTo>
                      <a:pt x="52" y="21"/>
                    </a:lnTo>
                    <a:lnTo>
                      <a:pt x="26" y="11"/>
                    </a:lnTo>
                    <a:lnTo>
                      <a:pt x="0" y="0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2" name="Freeform 507"/>
              <p:cNvSpPr>
                <a:spLocks/>
              </p:cNvSpPr>
              <p:nvPr/>
            </p:nvSpPr>
            <p:spPr bwMode="auto">
              <a:xfrm>
                <a:off x="3492" y="1275"/>
                <a:ext cx="6" cy="5"/>
              </a:xfrm>
              <a:custGeom>
                <a:avLst/>
                <a:gdLst>
                  <a:gd name="T0" fmla="*/ 13 w 21"/>
                  <a:gd name="T1" fmla="*/ 0 h 19"/>
                  <a:gd name="T2" fmla="*/ 1 w 21"/>
                  <a:gd name="T3" fmla="*/ 16 h 19"/>
                  <a:gd name="T4" fmla="*/ 0 w 21"/>
                  <a:gd name="T5" fmla="*/ 16 h 19"/>
                  <a:gd name="T6" fmla="*/ 0 w 21"/>
                  <a:gd name="T7" fmla="*/ 17 h 19"/>
                  <a:gd name="T8" fmla="*/ 0 w 21"/>
                  <a:gd name="T9" fmla="*/ 19 h 19"/>
                  <a:gd name="T10" fmla="*/ 2 w 21"/>
                  <a:gd name="T11" fmla="*/ 19 h 19"/>
                  <a:gd name="T12" fmla="*/ 9 w 21"/>
                  <a:gd name="T13" fmla="*/ 17 h 19"/>
                  <a:gd name="T14" fmla="*/ 14 w 21"/>
                  <a:gd name="T15" fmla="*/ 12 h 19"/>
                  <a:gd name="T16" fmla="*/ 20 w 21"/>
                  <a:gd name="T17" fmla="*/ 8 h 19"/>
                  <a:gd name="T18" fmla="*/ 21 w 21"/>
                  <a:gd name="T19" fmla="*/ 7 h 19"/>
                  <a:gd name="T20" fmla="*/ 13 w 2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9">
                    <a:moveTo>
                      <a:pt x="13" y="0"/>
                    </a:move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9" y="17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3" name="Freeform 508"/>
              <p:cNvSpPr>
                <a:spLocks/>
              </p:cNvSpPr>
              <p:nvPr/>
            </p:nvSpPr>
            <p:spPr bwMode="auto">
              <a:xfrm>
                <a:off x="3491" y="1284"/>
                <a:ext cx="11" cy="8"/>
              </a:xfrm>
              <a:custGeom>
                <a:avLst/>
                <a:gdLst>
                  <a:gd name="T0" fmla="*/ 19 w 45"/>
                  <a:gd name="T1" fmla="*/ 7 h 34"/>
                  <a:gd name="T2" fmla="*/ 25 w 45"/>
                  <a:gd name="T3" fmla="*/ 3 h 34"/>
                  <a:gd name="T4" fmla="*/ 29 w 45"/>
                  <a:gd name="T5" fmla="*/ 2 h 34"/>
                  <a:gd name="T6" fmla="*/ 32 w 45"/>
                  <a:gd name="T7" fmla="*/ 0 h 34"/>
                  <a:gd name="T8" fmla="*/ 32 w 45"/>
                  <a:gd name="T9" fmla="*/ 0 h 34"/>
                  <a:gd name="T10" fmla="*/ 35 w 45"/>
                  <a:gd name="T11" fmla="*/ 3 h 34"/>
                  <a:gd name="T12" fmla="*/ 39 w 45"/>
                  <a:gd name="T13" fmla="*/ 8 h 34"/>
                  <a:gd name="T14" fmla="*/ 44 w 45"/>
                  <a:gd name="T15" fmla="*/ 15 h 34"/>
                  <a:gd name="T16" fmla="*/ 45 w 45"/>
                  <a:gd name="T17" fmla="*/ 19 h 34"/>
                  <a:gd name="T18" fmla="*/ 41 w 45"/>
                  <a:gd name="T19" fmla="*/ 23 h 34"/>
                  <a:gd name="T20" fmla="*/ 35 w 45"/>
                  <a:gd name="T21" fmla="*/ 26 h 34"/>
                  <a:gd name="T22" fmla="*/ 25 w 45"/>
                  <a:gd name="T23" fmla="*/ 30 h 34"/>
                  <a:gd name="T24" fmla="*/ 16 w 45"/>
                  <a:gd name="T25" fmla="*/ 34 h 34"/>
                  <a:gd name="T26" fmla="*/ 11 w 45"/>
                  <a:gd name="T27" fmla="*/ 34 h 34"/>
                  <a:gd name="T28" fmla="*/ 7 w 45"/>
                  <a:gd name="T29" fmla="*/ 32 h 34"/>
                  <a:gd name="T30" fmla="*/ 1 w 45"/>
                  <a:gd name="T31" fmla="*/ 31 h 34"/>
                  <a:gd name="T32" fmla="*/ 0 w 45"/>
                  <a:gd name="T33" fmla="*/ 31 h 34"/>
                  <a:gd name="T34" fmla="*/ 1 w 45"/>
                  <a:gd name="T35" fmla="*/ 30 h 34"/>
                  <a:gd name="T36" fmla="*/ 4 w 45"/>
                  <a:gd name="T37" fmla="*/ 28 h 34"/>
                  <a:gd name="T38" fmla="*/ 7 w 45"/>
                  <a:gd name="T39" fmla="*/ 24 h 34"/>
                  <a:gd name="T40" fmla="*/ 12 w 45"/>
                  <a:gd name="T41" fmla="*/ 20 h 34"/>
                  <a:gd name="T42" fmla="*/ 15 w 45"/>
                  <a:gd name="T43" fmla="*/ 16 h 34"/>
                  <a:gd name="T44" fmla="*/ 13 w 45"/>
                  <a:gd name="T45" fmla="*/ 14 h 34"/>
                  <a:gd name="T46" fmla="*/ 15 w 45"/>
                  <a:gd name="T47" fmla="*/ 11 h 34"/>
                  <a:gd name="T48" fmla="*/ 19 w 45"/>
                  <a:gd name="T49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34">
                    <a:moveTo>
                      <a:pt x="19" y="7"/>
                    </a:moveTo>
                    <a:lnTo>
                      <a:pt x="25" y="3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9" y="8"/>
                    </a:lnTo>
                    <a:lnTo>
                      <a:pt x="44" y="15"/>
                    </a:lnTo>
                    <a:lnTo>
                      <a:pt x="45" y="19"/>
                    </a:lnTo>
                    <a:lnTo>
                      <a:pt x="41" y="23"/>
                    </a:lnTo>
                    <a:lnTo>
                      <a:pt x="35" y="26"/>
                    </a:lnTo>
                    <a:lnTo>
                      <a:pt x="25" y="30"/>
                    </a:lnTo>
                    <a:lnTo>
                      <a:pt x="16" y="34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4" y="28"/>
                    </a:lnTo>
                    <a:lnTo>
                      <a:pt x="7" y="24"/>
                    </a:lnTo>
                    <a:lnTo>
                      <a:pt x="12" y="20"/>
                    </a:lnTo>
                    <a:lnTo>
                      <a:pt x="15" y="16"/>
                    </a:lnTo>
                    <a:lnTo>
                      <a:pt x="13" y="14"/>
                    </a:lnTo>
                    <a:lnTo>
                      <a:pt x="15" y="11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4" name="Freeform 509"/>
              <p:cNvSpPr>
                <a:spLocks/>
              </p:cNvSpPr>
              <p:nvPr/>
            </p:nvSpPr>
            <p:spPr bwMode="auto">
              <a:xfrm>
                <a:off x="3469" y="1253"/>
                <a:ext cx="6" cy="7"/>
              </a:xfrm>
              <a:custGeom>
                <a:avLst/>
                <a:gdLst>
                  <a:gd name="T0" fmla="*/ 18 w 25"/>
                  <a:gd name="T1" fmla="*/ 0 h 27"/>
                  <a:gd name="T2" fmla="*/ 17 w 25"/>
                  <a:gd name="T3" fmla="*/ 0 h 27"/>
                  <a:gd name="T4" fmla="*/ 16 w 25"/>
                  <a:gd name="T5" fmla="*/ 1 h 27"/>
                  <a:gd name="T6" fmla="*/ 12 w 25"/>
                  <a:gd name="T7" fmla="*/ 4 h 27"/>
                  <a:gd name="T8" fmla="*/ 9 w 25"/>
                  <a:gd name="T9" fmla="*/ 9 h 27"/>
                  <a:gd name="T10" fmla="*/ 5 w 25"/>
                  <a:gd name="T11" fmla="*/ 16 h 27"/>
                  <a:gd name="T12" fmla="*/ 2 w 25"/>
                  <a:gd name="T13" fmla="*/ 21 h 27"/>
                  <a:gd name="T14" fmla="*/ 1 w 25"/>
                  <a:gd name="T15" fmla="*/ 25 h 27"/>
                  <a:gd name="T16" fmla="*/ 0 w 25"/>
                  <a:gd name="T17" fmla="*/ 27 h 27"/>
                  <a:gd name="T18" fmla="*/ 25 w 25"/>
                  <a:gd name="T19" fmla="*/ 5 h 27"/>
                  <a:gd name="T20" fmla="*/ 18 w 25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7">
                    <a:moveTo>
                      <a:pt x="18" y="0"/>
                    </a:moveTo>
                    <a:lnTo>
                      <a:pt x="17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25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5" name="Freeform 510"/>
              <p:cNvSpPr>
                <a:spLocks/>
              </p:cNvSpPr>
              <p:nvPr/>
            </p:nvSpPr>
            <p:spPr bwMode="auto">
              <a:xfrm>
                <a:off x="3473" y="1304"/>
                <a:ext cx="11" cy="15"/>
              </a:xfrm>
              <a:custGeom>
                <a:avLst/>
                <a:gdLst>
                  <a:gd name="T0" fmla="*/ 43 w 43"/>
                  <a:gd name="T1" fmla="*/ 0 h 63"/>
                  <a:gd name="T2" fmla="*/ 39 w 43"/>
                  <a:gd name="T3" fmla="*/ 7 h 63"/>
                  <a:gd name="T4" fmla="*/ 32 w 43"/>
                  <a:gd name="T5" fmla="*/ 24 h 63"/>
                  <a:gd name="T6" fmla="*/ 23 w 43"/>
                  <a:gd name="T7" fmla="*/ 44 h 63"/>
                  <a:gd name="T8" fmla="*/ 17 w 43"/>
                  <a:gd name="T9" fmla="*/ 62 h 63"/>
                  <a:gd name="T10" fmla="*/ 16 w 43"/>
                  <a:gd name="T11" fmla="*/ 63 h 63"/>
                  <a:gd name="T12" fmla="*/ 16 w 43"/>
                  <a:gd name="T13" fmla="*/ 51 h 63"/>
                  <a:gd name="T14" fmla="*/ 13 w 43"/>
                  <a:gd name="T15" fmla="*/ 34 h 63"/>
                  <a:gd name="T16" fmla="*/ 7 w 43"/>
                  <a:gd name="T17" fmla="*/ 24 h 63"/>
                  <a:gd name="T18" fmla="*/ 0 w 43"/>
                  <a:gd name="T19" fmla="*/ 20 h 63"/>
                  <a:gd name="T20" fmla="*/ 1 w 43"/>
                  <a:gd name="T21" fmla="*/ 16 h 63"/>
                  <a:gd name="T22" fmla="*/ 4 w 43"/>
                  <a:gd name="T23" fmla="*/ 11 h 63"/>
                  <a:gd name="T24" fmla="*/ 7 w 43"/>
                  <a:gd name="T25" fmla="*/ 10 h 63"/>
                  <a:gd name="T26" fmla="*/ 43 w 43"/>
                  <a:gd name="T2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63">
                    <a:moveTo>
                      <a:pt x="43" y="0"/>
                    </a:moveTo>
                    <a:lnTo>
                      <a:pt x="39" y="7"/>
                    </a:lnTo>
                    <a:lnTo>
                      <a:pt x="32" y="24"/>
                    </a:lnTo>
                    <a:lnTo>
                      <a:pt x="23" y="44"/>
                    </a:lnTo>
                    <a:lnTo>
                      <a:pt x="17" y="62"/>
                    </a:lnTo>
                    <a:lnTo>
                      <a:pt x="16" y="63"/>
                    </a:lnTo>
                    <a:lnTo>
                      <a:pt x="16" y="51"/>
                    </a:lnTo>
                    <a:lnTo>
                      <a:pt x="13" y="34"/>
                    </a:lnTo>
                    <a:lnTo>
                      <a:pt x="7" y="24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4" y="11"/>
                    </a:lnTo>
                    <a:lnTo>
                      <a:pt x="7" y="1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6" name="Freeform 511"/>
              <p:cNvSpPr>
                <a:spLocks/>
              </p:cNvSpPr>
              <p:nvPr/>
            </p:nvSpPr>
            <p:spPr bwMode="auto">
              <a:xfrm>
                <a:off x="3440" y="1278"/>
                <a:ext cx="11" cy="11"/>
              </a:xfrm>
              <a:custGeom>
                <a:avLst/>
                <a:gdLst>
                  <a:gd name="T0" fmla="*/ 41 w 44"/>
                  <a:gd name="T1" fmla="*/ 3 h 47"/>
                  <a:gd name="T2" fmla="*/ 30 w 44"/>
                  <a:gd name="T3" fmla="*/ 0 h 47"/>
                  <a:gd name="T4" fmla="*/ 20 w 44"/>
                  <a:gd name="T5" fmla="*/ 0 h 47"/>
                  <a:gd name="T6" fmla="*/ 10 w 44"/>
                  <a:gd name="T7" fmla="*/ 6 h 47"/>
                  <a:gd name="T8" fmla="*/ 2 w 44"/>
                  <a:gd name="T9" fmla="*/ 14 h 47"/>
                  <a:gd name="T10" fmla="*/ 0 w 44"/>
                  <a:gd name="T11" fmla="*/ 22 h 47"/>
                  <a:gd name="T12" fmla="*/ 1 w 44"/>
                  <a:gd name="T13" fmla="*/ 31 h 47"/>
                  <a:gd name="T14" fmla="*/ 5 w 44"/>
                  <a:gd name="T15" fmla="*/ 39 h 47"/>
                  <a:gd name="T16" fmla="*/ 10 w 44"/>
                  <a:gd name="T17" fmla="*/ 46 h 47"/>
                  <a:gd name="T18" fmla="*/ 12 w 44"/>
                  <a:gd name="T19" fmla="*/ 47 h 47"/>
                  <a:gd name="T20" fmla="*/ 14 w 44"/>
                  <a:gd name="T21" fmla="*/ 47 h 47"/>
                  <a:gd name="T22" fmla="*/ 16 w 44"/>
                  <a:gd name="T23" fmla="*/ 47 h 47"/>
                  <a:gd name="T24" fmla="*/ 17 w 44"/>
                  <a:gd name="T25" fmla="*/ 46 h 47"/>
                  <a:gd name="T26" fmla="*/ 18 w 44"/>
                  <a:gd name="T27" fmla="*/ 44 h 47"/>
                  <a:gd name="T28" fmla="*/ 18 w 44"/>
                  <a:gd name="T29" fmla="*/ 43 h 47"/>
                  <a:gd name="T30" fmla="*/ 18 w 44"/>
                  <a:gd name="T31" fmla="*/ 40 h 47"/>
                  <a:gd name="T32" fmla="*/ 18 w 44"/>
                  <a:gd name="T33" fmla="*/ 39 h 47"/>
                  <a:gd name="T34" fmla="*/ 14 w 44"/>
                  <a:gd name="T35" fmla="*/ 36 h 47"/>
                  <a:gd name="T36" fmla="*/ 12 w 44"/>
                  <a:gd name="T37" fmla="*/ 32 h 47"/>
                  <a:gd name="T38" fmla="*/ 10 w 44"/>
                  <a:gd name="T39" fmla="*/ 28 h 47"/>
                  <a:gd name="T40" fmla="*/ 9 w 44"/>
                  <a:gd name="T41" fmla="*/ 23 h 47"/>
                  <a:gd name="T42" fmla="*/ 9 w 44"/>
                  <a:gd name="T43" fmla="*/ 20 h 47"/>
                  <a:gd name="T44" fmla="*/ 10 w 44"/>
                  <a:gd name="T45" fmla="*/ 18 h 47"/>
                  <a:gd name="T46" fmla="*/ 13 w 44"/>
                  <a:gd name="T47" fmla="*/ 16 h 47"/>
                  <a:gd name="T48" fmla="*/ 14 w 44"/>
                  <a:gd name="T49" fmla="*/ 14 h 47"/>
                  <a:gd name="T50" fmla="*/ 20 w 44"/>
                  <a:gd name="T51" fmla="*/ 11 h 47"/>
                  <a:gd name="T52" fmla="*/ 26 w 44"/>
                  <a:gd name="T53" fmla="*/ 10 h 47"/>
                  <a:gd name="T54" fmla="*/ 32 w 44"/>
                  <a:gd name="T55" fmla="*/ 10 h 47"/>
                  <a:gd name="T56" fmla="*/ 38 w 44"/>
                  <a:gd name="T57" fmla="*/ 11 h 47"/>
                  <a:gd name="T58" fmla="*/ 40 w 44"/>
                  <a:gd name="T59" fmla="*/ 11 h 47"/>
                  <a:gd name="T60" fmla="*/ 42 w 44"/>
                  <a:gd name="T61" fmla="*/ 11 h 47"/>
                  <a:gd name="T62" fmla="*/ 44 w 44"/>
                  <a:gd name="T63" fmla="*/ 10 h 47"/>
                  <a:gd name="T64" fmla="*/ 44 w 44"/>
                  <a:gd name="T65" fmla="*/ 8 h 47"/>
                  <a:gd name="T66" fmla="*/ 44 w 44"/>
                  <a:gd name="T67" fmla="*/ 7 h 47"/>
                  <a:gd name="T68" fmla="*/ 44 w 44"/>
                  <a:gd name="T69" fmla="*/ 6 h 47"/>
                  <a:gd name="T70" fmla="*/ 42 w 44"/>
                  <a:gd name="T71" fmla="*/ 4 h 47"/>
                  <a:gd name="T72" fmla="*/ 41 w 44"/>
                  <a:gd name="T73" fmla="*/ 3 h 47"/>
                  <a:gd name="T74" fmla="*/ 41 w 44"/>
                  <a:gd name="T75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47">
                    <a:moveTo>
                      <a:pt x="41" y="3"/>
                    </a:moveTo>
                    <a:lnTo>
                      <a:pt x="30" y="0"/>
                    </a:lnTo>
                    <a:lnTo>
                      <a:pt x="20" y="0"/>
                    </a:lnTo>
                    <a:lnTo>
                      <a:pt x="10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5" y="39"/>
                    </a:lnTo>
                    <a:lnTo>
                      <a:pt x="10" y="46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4" y="36"/>
                    </a:lnTo>
                    <a:lnTo>
                      <a:pt x="12" y="32"/>
                    </a:lnTo>
                    <a:lnTo>
                      <a:pt x="10" y="28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4" y="14"/>
                    </a:lnTo>
                    <a:lnTo>
                      <a:pt x="20" y="11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7" name="Freeform 512"/>
              <p:cNvSpPr>
                <a:spLocks/>
              </p:cNvSpPr>
              <p:nvPr/>
            </p:nvSpPr>
            <p:spPr bwMode="auto">
              <a:xfrm>
                <a:off x="3438" y="1315"/>
                <a:ext cx="35" cy="27"/>
              </a:xfrm>
              <a:custGeom>
                <a:avLst/>
                <a:gdLst>
                  <a:gd name="T0" fmla="*/ 0 w 138"/>
                  <a:gd name="T1" fmla="*/ 0 h 109"/>
                  <a:gd name="T2" fmla="*/ 138 w 138"/>
                  <a:gd name="T3" fmla="*/ 55 h 109"/>
                  <a:gd name="T4" fmla="*/ 122 w 138"/>
                  <a:gd name="T5" fmla="*/ 74 h 109"/>
                  <a:gd name="T6" fmla="*/ 110 w 138"/>
                  <a:gd name="T7" fmla="*/ 109 h 109"/>
                  <a:gd name="T8" fmla="*/ 3 w 138"/>
                  <a:gd name="T9" fmla="*/ 18 h 109"/>
                  <a:gd name="T10" fmla="*/ 0 w 138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09">
                    <a:moveTo>
                      <a:pt x="0" y="0"/>
                    </a:moveTo>
                    <a:lnTo>
                      <a:pt x="138" y="55"/>
                    </a:lnTo>
                    <a:lnTo>
                      <a:pt x="122" y="74"/>
                    </a:lnTo>
                    <a:lnTo>
                      <a:pt x="110" y="109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8" name="Freeform 513"/>
              <p:cNvSpPr>
                <a:spLocks/>
              </p:cNvSpPr>
              <p:nvPr/>
            </p:nvSpPr>
            <p:spPr bwMode="auto">
              <a:xfrm>
                <a:off x="3478" y="1323"/>
                <a:ext cx="8" cy="15"/>
              </a:xfrm>
              <a:custGeom>
                <a:avLst/>
                <a:gdLst>
                  <a:gd name="T0" fmla="*/ 0 w 29"/>
                  <a:gd name="T1" fmla="*/ 19 h 61"/>
                  <a:gd name="T2" fmla="*/ 29 w 29"/>
                  <a:gd name="T3" fmla="*/ 61 h 61"/>
                  <a:gd name="T4" fmla="*/ 11 w 29"/>
                  <a:gd name="T5" fmla="*/ 0 h 61"/>
                  <a:gd name="T6" fmla="*/ 0 w 29"/>
                  <a:gd name="T7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1">
                    <a:moveTo>
                      <a:pt x="0" y="19"/>
                    </a:moveTo>
                    <a:lnTo>
                      <a:pt x="29" y="61"/>
                    </a:lnTo>
                    <a:lnTo>
                      <a:pt x="1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9" name="Freeform 514"/>
              <p:cNvSpPr>
                <a:spLocks/>
              </p:cNvSpPr>
              <p:nvPr/>
            </p:nvSpPr>
            <p:spPr bwMode="auto">
              <a:xfrm>
                <a:off x="3469" y="1347"/>
                <a:ext cx="9" cy="34"/>
              </a:xfrm>
              <a:custGeom>
                <a:avLst/>
                <a:gdLst>
                  <a:gd name="T0" fmla="*/ 0 w 36"/>
                  <a:gd name="T1" fmla="*/ 0 h 140"/>
                  <a:gd name="T2" fmla="*/ 26 w 36"/>
                  <a:gd name="T3" fmla="*/ 25 h 140"/>
                  <a:gd name="T4" fmla="*/ 36 w 36"/>
                  <a:gd name="T5" fmla="*/ 140 h 140"/>
                  <a:gd name="T6" fmla="*/ 0 w 36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40">
                    <a:moveTo>
                      <a:pt x="0" y="0"/>
                    </a:moveTo>
                    <a:lnTo>
                      <a:pt x="26" y="25"/>
                    </a:lnTo>
                    <a:lnTo>
                      <a:pt x="36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0" name="Freeform 515"/>
              <p:cNvSpPr>
                <a:spLocks/>
              </p:cNvSpPr>
              <p:nvPr/>
            </p:nvSpPr>
            <p:spPr bwMode="auto">
              <a:xfrm>
                <a:off x="3483" y="1343"/>
                <a:ext cx="13" cy="45"/>
              </a:xfrm>
              <a:custGeom>
                <a:avLst/>
                <a:gdLst>
                  <a:gd name="T0" fmla="*/ 0 w 51"/>
                  <a:gd name="T1" fmla="*/ 0 h 183"/>
                  <a:gd name="T2" fmla="*/ 4 w 51"/>
                  <a:gd name="T3" fmla="*/ 32 h 183"/>
                  <a:gd name="T4" fmla="*/ 51 w 51"/>
                  <a:gd name="T5" fmla="*/ 183 h 183"/>
                  <a:gd name="T6" fmla="*/ 24 w 51"/>
                  <a:gd name="T7" fmla="*/ 28 h 183"/>
                  <a:gd name="T8" fmla="*/ 0 w 51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83">
                    <a:moveTo>
                      <a:pt x="0" y="0"/>
                    </a:moveTo>
                    <a:lnTo>
                      <a:pt x="4" y="32"/>
                    </a:lnTo>
                    <a:lnTo>
                      <a:pt x="51" y="183"/>
                    </a:lnTo>
                    <a:lnTo>
                      <a:pt x="2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1" name="Freeform 516"/>
              <p:cNvSpPr>
                <a:spLocks/>
              </p:cNvSpPr>
              <p:nvPr/>
            </p:nvSpPr>
            <p:spPr bwMode="auto">
              <a:xfrm>
                <a:off x="3578" y="1343"/>
                <a:ext cx="50" cy="78"/>
              </a:xfrm>
              <a:custGeom>
                <a:avLst/>
                <a:gdLst>
                  <a:gd name="T0" fmla="*/ 203 w 203"/>
                  <a:gd name="T1" fmla="*/ 10 h 315"/>
                  <a:gd name="T2" fmla="*/ 176 w 203"/>
                  <a:gd name="T3" fmla="*/ 71 h 315"/>
                  <a:gd name="T4" fmla="*/ 181 w 203"/>
                  <a:gd name="T5" fmla="*/ 115 h 315"/>
                  <a:gd name="T6" fmla="*/ 177 w 203"/>
                  <a:gd name="T7" fmla="*/ 123 h 315"/>
                  <a:gd name="T8" fmla="*/ 168 w 203"/>
                  <a:gd name="T9" fmla="*/ 143 h 315"/>
                  <a:gd name="T10" fmla="*/ 156 w 203"/>
                  <a:gd name="T11" fmla="*/ 168 h 315"/>
                  <a:gd name="T12" fmla="*/ 144 w 203"/>
                  <a:gd name="T13" fmla="*/ 188 h 315"/>
                  <a:gd name="T14" fmla="*/ 139 w 203"/>
                  <a:gd name="T15" fmla="*/ 198 h 315"/>
                  <a:gd name="T16" fmla="*/ 133 w 203"/>
                  <a:gd name="T17" fmla="*/ 211 h 315"/>
                  <a:gd name="T18" fmla="*/ 128 w 203"/>
                  <a:gd name="T19" fmla="*/ 226 h 315"/>
                  <a:gd name="T20" fmla="*/ 121 w 203"/>
                  <a:gd name="T21" fmla="*/ 242 h 315"/>
                  <a:gd name="T22" fmla="*/ 116 w 203"/>
                  <a:gd name="T23" fmla="*/ 256 h 315"/>
                  <a:gd name="T24" fmla="*/ 109 w 203"/>
                  <a:gd name="T25" fmla="*/ 268 h 315"/>
                  <a:gd name="T26" fmla="*/ 104 w 203"/>
                  <a:gd name="T27" fmla="*/ 277 h 315"/>
                  <a:gd name="T28" fmla="*/ 99 w 203"/>
                  <a:gd name="T29" fmla="*/ 283 h 315"/>
                  <a:gd name="T30" fmla="*/ 91 w 203"/>
                  <a:gd name="T31" fmla="*/ 287 h 315"/>
                  <a:gd name="T32" fmla="*/ 83 w 203"/>
                  <a:gd name="T33" fmla="*/ 289 h 315"/>
                  <a:gd name="T34" fmla="*/ 74 w 203"/>
                  <a:gd name="T35" fmla="*/ 293 h 315"/>
                  <a:gd name="T36" fmla="*/ 64 w 203"/>
                  <a:gd name="T37" fmla="*/ 296 h 315"/>
                  <a:gd name="T38" fmla="*/ 56 w 203"/>
                  <a:gd name="T39" fmla="*/ 297 h 315"/>
                  <a:gd name="T40" fmla="*/ 50 w 203"/>
                  <a:gd name="T41" fmla="*/ 300 h 315"/>
                  <a:gd name="T42" fmla="*/ 44 w 203"/>
                  <a:gd name="T43" fmla="*/ 301 h 315"/>
                  <a:gd name="T44" fmla="*/ 43 w 203"/>
                  <a:gd name="T45" fmla="*/ 301 h 315"/>
                  <a:gd name="T46" fmla="*/ 0 w 203"/>
                  <a:gd name="T47" fmla="*/ 315 h 315"/>
                  <a:gd name="T48" fmla="*/ 0 w 203"/>
                  <a:gd name="T49" fmla="*/ 312 h 315"/>
                  <a:gd name="T50" fmla="*/ 0 w 203"/>
                  <a:gd name="T51" fmla="*/ 304 h 315"/>
                  <a:gd name="T52" fmla="*/ 4 w 203"/>
                  <a:gd name="T53" fmla="*/ 295 h 315"/>
                  <a:gd name="T54" fmla="*/ 12 w 203"/>
                  <a:gd name="T55" fmla="*/ 287 h 315"/>
                  <a:gd name="T56" fmla="*/ 19 w 203"/>
                  <a:gd name="T57" fmla="*/ 280 h 315"/>
                  <a:gd name="T58" fmla="*/ 26 w 203"/>
                  <a:gd name="T59" fmla="*/ 269 h 315"/>
                  <a:gd name="T60" fmla="*/ 32 w 203"/>
                  <a:gd name="T61" fmla="*/ 255 h 315"/>
                  <a:gd name="T62" fmla="*/ 39 w 203"/>
                  <a:gd name="T63" fmla="*/ 239 h 315"/>
                  <a:gd name="T64" fmla="*/ 46 w 203"/>
                  <a:gd name="T65" fmla="*/ 223 h 315"/>
                  <a:gd name="T66" fmla="*/ 51 w 203"/>
                  <a:gd name="T67" fmla="*/ 210 h 315"/>
                  <a:gd name="T68" fmla="*/ 56 w 203"/>
                  <a:gd name="T69" fmla="*/ 199 h 315"/>
                  <a:gd name="T70" fmla="*/ 62 w 203"/>
                  <a:gd name="T71" fmla="*/ 195 h 315"/>
                  <a:gd name="T72" fmla="*/ 66 w 203"/>
                  <a:gd name="T73" fmla="*/ 203 h 315"/>
                  <a:gd name="T74" fmla="*/ 63 w 203"/>
                  <a:gd name="T75" fmla="*/ 224 h 315"/>
                  <a:gd name="T76" fmla="*/ 58 w 203"/>
                  <a:gd name="T77" fmla="*/ 246 h 315"/>
                  <a:gd name="T78" fmla="*/ 55 w 203"/>
                  <a:gd name="T79" fmla="*/ 256 h 315"/>
                  <a:gd name="T80" fmla="*/ 90 w 203"/>
                  <a:gd name="T81" fmla="*/ 263 h 315"/>
                  <a:gd name="T82" fmla="*/ 163 w 203"/>
                  <a:gd name="T83" fmla="*/ 108 h 315"/>
                  <a:gd name="T84" fmla="*/ 141 w 203"/>
                  <a:gd name="T85" fmla="*/ 106 h 315"/>
                  <a:gd name="T86" fmla="*/ 99 w 203"/>
                  <a:gd name="T87" fmla="*/ 83 h 315"/>
                  <a:gd name="T88" fmla="*/ 148 w 203"/>
                  <a:gd name="T89" fmla="*/ 83 h 315"/>
                  <a:gd name="T90" fmla="*/ 181 w 203"/>
                  <a:gd name="T91" fmla="*/ 0 h 315"/>
                  <a:gd name="T92" fmla="*/ 203 w 203"/>
                  <a:gd name="T93" fmla="*/ 1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3" h="315">
                    <a:moveTo>
                      <a:pt x="203" y="10"/>
                    </a:moveTo>
                    <a:lnTo>
                      <a:pt x="176" y="71"/>
                    </a:lnTo>
                    <a:lnTo>
                      <a:pt x="181" y="115"/>
                    </a:lnTo>
                    <a:lnTo>
                      <a:pt x="177" y="123"/>
                    </a:lnTo>
                    <a:lnTo>
                      <a:pt x="168" y="143"/>
                    </a:lnTo>
                    <a:lnTo>
                      <a:pt x="156" y="168"/>
                    </a:lnTo>
                    <a:lnTo>
                      <a:pt x="144" y="188"/>
                    </a:lnTo>
                    <a:lnTo>
                      <a:pt x="139" y="198"/>
                    </a:lnTo>
                    <a:lnTo>
                      <a:pt x="133" y="211"/>
                    </a:lnTo>
                    <a:lnTo>
                      <a:pt x="128" y="226"/>
                    </a:lnTo>
                    <a:lnTo>
                      <a:pt x="121" y="242"/>
                    </a:lnTo>
                    <a:lnTo>
                      <a:pt x="116" y="256"/>
                    </a:lnTo>
                    <a:lnTo>
                      <a:pt x="109" y="268"/>
                    </a:lnTo>
                    <a:lnTo>
                      <a:pt x="104" y="277"/>
                    </a:lnTo>
                    <a:lnTo>
                      <a:pt x="99" y="283"/>
                    </a:lnTo>
                    <a:lnTo>
                      <a:pt x="91" y="287"/>
                    </a:lnTo>
                    <a:lnTo>
                      <a:pt x="83" y="289"/>
                    </a:lnTo>
                    <a:lnTo>
                      <a:pt x="74" y="293"/>
                    </a:lnTo>
                    <a:lnTo>
                      <a:pt x="64" y="296"/>
                    </a:lnTo>
                    <a:lnTo>
                      <a:pt x="56" y="297"/>
                    </a:lnTo>
                    <a:lnTo>
                      <a:pt x="50" y="300"/>
                    </a:lnTo>
                    <a:lnTo>
                      <a:pt x="44" y="301"/>
                    </a:lnTo>
                    <a:lnTo>
                      <a:pt x="43" y="301"/>
                    </a:lnTo>
                    <a:lnTo>
                      <a:pt x="0" y="315"/>
                    </a:lnTo>
                    <a:lnTo>
                      <a:pt x="0" y="312"/>
                    </a:lnTo>
                    <a:lnTo>
                      <a:pt x="0" y="304"/>
                    </a:lnTo>
                    <a:lnTo>
                      <a:pt x="4" y="295"/>
                    </a:lnTo>
                    <a:lnTo>
                      <a:pt x="12" y="287"/>
                    </a:lnTo>
                    <a:lnTo>
                      <a:pt x="19" y="280"/>
                    </a:lnTo>
                    <a:lnTo>
                      <a:pt x="26" y="269"/>
                    </a:lnTo>
                    <a:lnTo>
                      <a:pt x="32" y="255"/>
                    </a:lnTo>
                    <a:lnTo>
                      <a:pt x="39" y="239"/>
                    </a:lnTo>
                    <a:lnTo>
                      <a:pt x="46" y="223"/>
                    </a:lnTo>
                    <a:lnTo>
                      <a:pt x="51" y="210"/>
                    </a:lnTo>
                    <a:lnTo>
                      <a:pt x="56" y="199"/>
                    </a:lnTo>
                    <a:lnTo>
                      <a:pt x="62" y="195"/>
                    </a:lnTo>
                    <a:lnTo>
                      <a:pt x="66" y="203"/>
                    </a:lnTo>
                    <a:lnTo>
                      <a:pt x="63" y="224"/>
                    </a:lnTo>
                    <a:lnTo>
                      <a:pt x="58" y="246"/>
                    </a:lnTo>
                    <a:lnTo>
                      <a:pt x="55" y="256"/>
                    </a:lnTo>
                    <a:lnTo>
                      <a:pt x="90" y="263"/>
                    </a:lnTo>
                    <a:lnTo>
                      <a:pt x="163" y="108"/>
                    </a:lnTo>
                    <a:lnTo>
                      <a:pt x="141" y="106"/>
                    </a:lnTo>
                    <a:lnTo>
                      <a:pt x="99" y="83"/>
                    </a:lnTo>
                    <a:lnTo>
                      <a:pt x="148" y="83"/>
                    </a:lnTo>
                    <a:lnTo>
                      <a:pt x="181" y="0"/>
                    </a:lnTo>
                    <a:lnTo>
                      <a:pt x="20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2" name="Freeform 517"/>
              <p:cNvSpPr>
                <a:spLocks/>
              </p:cNvSpPr>
              <p:nvPr/>
            </p:nvSpPr>
            <p:spPr bwMode="auto">
              <a:xfrm>
                <a:off x="3393" y="1388"/>
                <a:ext cx="32" cy="36"/>
              </a:xfrm>
              <a:custGeom>
                <a:avLst/>
                <a:gdLst>
                  <a:gd name="T0" fmla="*/ 10 w 127"/>
                  <a:gd name="T1" fmla="*/ 0 h 141"/>
                  <a:gd name="T2" fmla="*/ 16 w 127"/>
                  <a:gd name="T3" fmla="*/ 1 h 141"/>
                  <a:gd name="T4" fmla="*/ 28 w 127"/>
                  <a:gd name="T5" fmla="*/ 5 h 141"/>
                  <a:gd name="T6" fmla="*/ 46 w 127"/>
                  <a:gd name="T7" fmla="*/ 11 h 141"/>
                  <a:gd name="T8" fmla="*/ 67 w 127"/>
                  <a:gd name="T9" fmla="*/ 19 h 141"/>
                  <a:gd name="T10" fmla="*/ 89 w 127"/>
                  <a:gd name="T11" fmla="*/ 27 h 141"/>
                  <a:gd name="T12" fmla="*/ 107 w 127"/>
                  <a:gd name="T13" fmla="*/ 36 h 141"/>
                  <a:gd name="T14" fmla="*/ 121 w 127"/>
                  <a:gd name="T15" fmla="*/ 47 h 141"/>
                  <a:gd name="T16" fmla="*/ 126 w 127"/>
                  <a:gd name="T17" fmla="*/ 57 h 141"/>
                  <a:gd name="T18" fmla="*/ 123 w 127"/>
                  <a:gd name="T19" fmla="*/ 65 h 141"/>
                  <a:gd name="T20" fmla="*/ 117 w 127"/>
                  <a:gd name="T21" fmla="*/ 68 h 141"/>
                  <a:gd name="T22" fmla="*/ 106 w 127"/>
                  <a:gd name="T23" fmla="*/ 67 h 141"/>
                  <a:gd name="T24" fmla="*/ 94 w 127"/>
                  <a:gd name="T25" fmla="*/ 63 h 141"/>
                  <a:gd name="T26" fmla="*/ 82 w 127"/>
                  <a:gd name="T27" fmla="*/ 57 h 141"/>
                  <a:gd name="T28" fmla="*/ 73 w 127"/>
                  <a:gd name="T29" fmla="*/ 52 h 141"/>
                  <a:gd name="T30" fmla="*/ 65 w 127"/>
                  <a:gd name="T31" fmla="*/ 48 h 141"/>
                  <a:gd name="T32" fmla="*/ 62 w 127"/>
                  <a:gd name="T33" fmla="*/ 47 h 141"/>
                  <a:gd name="T34" fmla="*/ 127 w 127"/>
                  <a:gd name="T35" fmla="*/ 141 h 141"/>
                  <a:gd name="T36" fmla="*/ 8 w 127"/>
                  <a:gd name="T37" fmla="*/ 37 h 141"/>
                  <a:gd name="T38" fmla="*/ 5 w 127"/>
                  <a:gd name="T39" fmla="*/ 33 h 141"/>
                  <a:gd name="T40" fmla="*/ 0 w 127"/>
                  <a:gd name="T41" fmla="*/ 24 h 141"/>
                  <a:gd name="T42" fmla="*/ 0 w 127"/>
                  <a:gd name="T43" fmla="*/ 12 h 141"/>
                  <a:gd name="T44" fmla="*/ 10 w 127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" h="141">
                    <a:moveTo>
                      <a:pt x="10" y="0"/>
                    </a:moveTo>
                    <a:lnTo>
                      <a:pt x="16" y="1"/>
                    </a:lnTo>
                    <a:lnTo>
                      <a:pt x="28" y="5"/>
                    </a:lnTo>
                    <a:lnTo>
                      <a:pt x="46" y="11"/>
                    </a:lnTo>
                    <a:lnTo>
                      <a:pt x="67" y="19"/>
                    </a:lnTo>
                    <a:lnTo>
                      <a:pt x="89" y="27"/>
                    </a:lnTo>
                    <a:lnTo>
                      <a:pt x="107" y="36"/>
                    </a:lnTo>
                    <a:lnTo>
                      <a:pt x="121" y="47"/>
                    </a:lnTo>
                    <a:lnTo>
                      <a:pt x="126" y="57"/>
                    </a:lnTo>
                    <a:lnTo>
                      <a:pt x="123" y="65"/>
                    </a:lnTo>
                    <a:lnTo>
                      <a:pt x="117" y="68"/>
                    </a:lnTo>
                    <a:lnTo>
                      <a:pt x="106" y="67"/>
                    </a:lnTo>
                    <a:lnTo>
                      <a:pt x="94" y="63"/>
                    </a:lnTo>
                    <a:lnTo>
                      <a:pt x="82" y="57"/>
                    </a:lnTo>
                    <a:lnTo>
                      <a:pt x="73" y="52"/>
                    </a:lnTo>
                    <a:lnTo>
                      <a:pt x="65" y="48"/>
                    </a:lnTo>
                    <a:lnTo>
                      <a:pt x="62" y="47"/>
                    </a:lnTo>
                    <a:lnTo>
                      <a:pt x="127" y="141"/>
                    </a:lnTo>
                    <a:lnTo>
                      <a:pt x="8" y="37"/>
                    </a:lnTo>
                    <a:lnTo>
                      <a:pt x="5" y="33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3" name="Freeform 518"/>
              <p:cNvSpPr>
                <a:spLocks/>
              </p:cNvSpPr>
              <p:nvPr/>
            </p:nvSpPr>
            <p:spPr bwMode="auto">
              <a:xfrm>
                <a:off x="3405" y="1417"/>
                <a:ext cx="27" cy="27"/>
              </a:xfrm>
              <a:custGeom>
                <a:avLst/>
                <a:gdLst>
                  <a:gd name="T0" fmla="*/ 0 w 109"/>
                  <a:gd name="T1" fmla="*/ 0 h 111"/>
                  <a:gd name="T2" fmla="*/ 4 w 109"/>
                  <a:gd name="T3" fmla="*/ 3 h 111"/>
                  <a:gd name="T4" fmla="*/ 16 w 109"/>
                  <a:gd name="T5" fmla="*/ 11 h 111"/>
                  <a:gd name="T6" fmla="*/ 32 w 109"/>
                  <a:gd name="T7" fmla="*/ 21 h 111"/>
                  <a:gd name="T8" fmla="*/ 51 w 109"/>
                  <a:gd name="T9" fmla="*/ 35 h 111"/>
                  <a:gd name="T10" fmla="*/ 69 w 109"/>
                  <a:gd name="T11" fmla="*/ 49 h 111"/>
                  <a:gd name="T12" fmla="*/ 87 w 109"/>
                  <a:gd name="T13" fmla="*/ 63 h 111"/>
                  <a:gd name="T14" fmla="*/ 100 w 109"/>
                  <a:gd name="T15" fmla="*/ 75 h 111"/>
                  <a:gd name="T16" fmla="*/ 107 w 109"/>
                  <a:gd name="T17" fmla="*/ 83 h 111"/>
                  <a:gd name="T18" fmla="*/ 109 w 109"/>
                  <a:gd name="T19" fmla="*/ 95 h 111"/>
                  <a:gd name="T20" fmla="*/ 108 w 109"/>
                  <a:gd name="T21" fmla="*/ 104 h 111"/>
                  <a:gd name="T22" fmla="*/ 104 w 109"/>
                  <a:gd name="T23" fmla="*/ 109 h 111"/>
                  <a:gd name="T24" fmla="*/ 103 w 109"/>
                  <a:gd name="T25" fmla="*/ 111 h 111"/>
                  <a:gd name="T26" fmla="*/ 0 w 109"/>
                  <a:gd name="T2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11">
                    <a:moveTo>
                      <a:pt x="0" y="0"/>
                    </a:moveTo>
                    <a:lnTo>
                      <a:pt x="4" y="3"/>
                    </a:lnTo>
                    <a:lnTo>
                      <a:pt x="16" y="11"/>
                    </a:lnTo>
                    <a:lnTo>
                      <a:pt x="32" y="21"/>
                    </a:lnTo>
                    <a:lnTo>
                      <a:pt x="51" y="35"/>
                    </a:lnTo>
                    <a:lnTo>
                      <a:pt x="69" y="49"/>
                    </a:lnTo>
                    <a:lnTo>
                      <a:pt x="87" y="63"/>
                    </a:lnTo>
                    <a:lnTo>
                      <a:pt x="100" y="75"/>
                    </a:lnTo>
                    <a:lnTo>
                      <a:pt x="107" y="83"/>
                    </a:lnTo>
                    <a:lnTo>
                      <a:pt x="109" y="95"/>
                    </a:lnTo>
                    <a:lnTo>
                      <a:pt x="108" y="104"/>
                    </a:lnTo>
                    <a:lnTo>
                      <a:pt x="104" y="109"/>
                    </a:lnTo>
                    <a:lnTo>
                      <a:pt x="103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4" name="Freeform 519"/>
              <p:cNvSpPr>
                <a:spLocks/>
              </p:cNvSpPr>
              <p:nvPr/>
            </p:nvSpPr>
            <p:spPr bwMode="auto">
              <a:xfrm>
                <a:off x="3342" y="1559"/>
                <a:ext cx="135" cy="263"/>
              </a:xfrm>
              <a:custGeom>
                <a:avLst/>
                <a:gdLst>
                  <a:gd name="T0" fmla="*/ 0 w 541"/>
                  <a:gd name="T1" fmla="*/ 0 h 1051"/>
                  <a:gd name="T2" fmla="*/ 537 w 541"/>
                  <a:gd name="T3" fmla="*/ 6 h 1051"/>
                  <a:gd name="T4" fmla="*/ 538 w 541"/>
                  <a:gd name="T5" fmla="*/ 165 h 1051"/>
                  <a:gd name="T6" fmla="*/ 541 w 541"/>
                  <a:gd name="T7" fmla="*/ 518 h 1051"/>
                  <a:gd name="T8" fmla="*/ 541 w 541"/>
                  <a:gd name="T9" fmla="*/ 877 h 1051"/>
                  <a:gd name="T10" fmla="*/ 537 w 541"/>
                  <a:gd name="T11" fmla="*/ 1051 h 1051"/>
                  <a:gd name="T12" fmla="*/ 530 w 541"/>
                  <a:gd name="T13" fmla="*/ 899 h 1051"/>
                  <a:gd name="T14" fmla="*/ 525 w 541"/>
                  <a:gd name="T15" fmla="*/ 544 h 1051"/>
                  <a:gd name="T16" fmla="*/ 521 w 541"/>
                  <a:gd name="T17" fmla="*/ 184 h 1051"/>
                  <a:gd name="T18" fmla="*/ 520 w 541"/>
                  <a:gd name="T19" fmla="*/ 20 h 1051"/>
                  <a:gd name="T20" fmla="*/ 3 w 541"/>
                  <a:gd name="T21" fmla="*/ 18 h 1051"/>
                  <a:gd name="T22" fmla="*/ 0 w 541"/>
                  <a:gd name="T23" fmla="*/ 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1" h="1051">
                    <a:moveTo>
                      <a:pt x="0" y="0"/>
                    </a:moveTo>
                    <a:lnTo>
                      <a:pt x="537" y="6"/>
                    </a:lnTo>
                    <a:lnTo>
                      <a:pt x="538" y="165"/>
                    </a:lnTo>
                    <a:lnTo>
                      <a:pt x="541" y="518"/>
                    </a:lnTo>
                    <a:lnTo>
                      <a:pt x="541" y="877"/>
                    </a:lnTo>
                    <a:lnTo>
                      <a:pt x="537" y="1051"/>
                    </a:lnTo>
                    <a:lnTo>
                      <a:pt x="530" y="899"/>
                    </a:lnTo>
                    <a:lnTo>
                      <a:pt x="525" y="544"/>
                    </a:lnTo>
                    <a:lnTo>
                      <a:pt x="521" y="184"/>
                    </a:lnTo>
                    <a:lnTo>
                      <a:pt x="520" y="2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5" name="Freeform 520"/>
              <p:cNvSpPr>
                <a:spLocks/>
              </p:cNvSpPr>
              <p:nvPr/>
            </p:nvSpPr>
            <p:spPr bwMode="auto">
              <a:xfrm>
                <a:off x="3400" y="1481"/>
                <a:ext cx="76" cy="54"/>
              </a:xfrm>
              <a:custGeom>
                <a:avLst/>
                <a:gdLst>
                  <a:gd name="T0" fmla="*/ 45 w 301"/>
                  <a:gd name="T1" fmla="*/ 14 h 215"/>
                  <a:gd name="T2" fmla="*/ 79 w 301"/>
                  <a:gd name="T3" fmla="*/ 6 h 215"/>
                  <a:gd name="T4" fmla="*/ 126 w 301"/>
                  <a:gd name="T5" fmla="*/ 0 h 215"/>
                  <a:gd name="T6" fmla="*/ 159 w 301"/>
                  <a:gd name="T7" fmla="*/ 2 h 215"/>
                  <a:gd name="T8" fmla="*/ 155 w 301"/>
                  <a:gd name="T9" fmla="*/ 39 h 215"/>
                  <a:gd name="T10" fmla="*/ 136 w 301"/>
                  <a:gd name="T11" fmla="*/ 109 h 215"/>
                  <a:gd name="T12" fmla="*/ 184 w 301"/>
                  <a:gd name="T13" fmla="*/ 58 h 215"/>
                  <a:gd name="T14" fmla="*/ 198 w 301"/>
                  <a:gd name="T15" fmla="*/ 71 h 215"/>
                  <a:gd name="T16" fmla="*/ 212 w 301"/>
                  <a:gd name="T17" fmla="*/ 95 h 215"/>
                  <a:gd name="T18" fmla="*/ 227 w 301"/>
                  <a:gd name="T19" fmla="*/ 113 h 215"/>
                  <a:gd name="T20" fmla="*/ 257 w 301"/>
                  <a:gd name="T21" fmla="*/ 134 h 215"/>
                  <a:gd name="T22" fmla="*/ 288 w 301"/>
                  <a:gd name="T23" fmla="*/ 154 h 215"/>
                  <a:gd name="T24" fmla="*/ 301 w 301"/>
                  <a:gd name="T25" fmla="*/ 162 h 215"/>
                  <a:gd name="T26" fmla="*/ 187 w 301"/>
                  <a:gd name="T27" fmla="*/ 215 h 215"/>
                  <a:gd name="T28" fmla="*/ 194 w 301"/>
                  <a:gd name="T29" fmla="*/ 210 h 215"/>
                  <a:gd name="T30" fmla="*/ 208 w 301"/>
                  <a:gd name="T31" fmla="*/ 198 h 215"/>
                  <a:gd name="T32" fmla="*/ 220 w 301"/>
                  <a:gd name="T33" fmla="*/ 183 h 215"/>
                  <a:gd name="T34" fmla="*/ 222 w 301"/>
                  <a:gd name="T35" fmla="*/ 171 h 215"/>
                  <a:gd name="T36" fmla="*/ 211 w 301"/>
                  <a:gd name="T37" fmla="*/ 161 h 215"/>
                  <a:gd name="T38" fmla="*/ 195 w 301"/>
                  <a:gd name="T39" fmla="*/ 147 h 215"/>
                  <a:gd name="T40" fmla="*/ 180 w 301"/>
                  <a:gd name="T41" fmla="*/ 135 h 215"/>
                  <a:gd name="T42" fmla="*/ 175 w 301"/>
                  <a:gd name="T43" fmla="*/ 131 h 215"/>
                  <a:gd name="T44" fmla="*/ 168 w 301"/>
                  <a:gd name="T45" fmla="*/ 135 h 215"/>
                  <a:gd name="T46" fmla="*/ 154 w 301"/>
                  <a:gd name="T47" fmla="*/ 145 h 215"/>
                  <a:gd name="T48" fmla="*/ 136 w 301"/>
                  <a:gd name="T49" fmla="*/ 154 h 215"/>
                  <a:gd name="T50" fmla="*/ 123 w 301"/>
                  <a:gd name="T51" fmla="*/ 159 h 215"/>
                  <a:gd name="T52" fmla="*/ 121 w 301"/>
                  <a:gd name="T53" fmla="*/ 97 h 215"/>
                  <a:gd name="T54" fmla="*/ 129 w 301"/>
                  <a:gd name="T55" fmla="*/ 31 h 215"/>
                  <a:gd name="T56" fmla="*/ 122 w 301"/>
                  <a:gd name="T57" fmla="*/ 27 h 215"/>
                  <a:gd name="T58" fmla="*/ 91 w 301"/>
                  <a:gd name="T59" fmla="*/ 31 h 215"/>
                  <a:gd name="T60" fmla="*/ 65 w 301"/>
                  <a:gd name="T61" fmla="*/ 34 h 215"/>
                  <a:gd name="T62" fmla="*/ 34 w 301"/>
                  <a:gd name="T63" fmla="*/ 33 h 215"/>
                  <a:gd name="T64" fmla="*/ 10 w 301"/>
                  <a:gd name="T65" fmla="*/ 29 h 215"/>
                  <a:gd name="T66" fmla="*/ 0 w 301"/>
                  <a:gd name="T67" fmla="*/ 2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1" h="215">
                    <a:moveTo>
                      <a:pt x="39" y="16"/>
                    </a:moveTo>
                    <a:lnTo>
                      <a:pt x="45" y="14"/>
                    </a:lnTo>
                    <a:lnTo>
                      <a:pt x="59" y="10"/>
                    </a:lnTo>
                    <a:lnTo>
                      <a:pt x="79" y="6"/>
                    </a:lnTo>
                    <a:lnTo>
                      <a:pt x="103" y="2"/>
                    </a:lnTo>
                    <a:lnTo>
                      <a:pt x="126" y="0"/>
                    </a:lnTo>
                    <a:lnTo>
                      <a:pt x="146" y="0"/>
                    </a:lnTo>
                    <a:lnTo>
                      <a:pt x="159" y="2"/>
                    </a:lnTo>
                    <a:lnTo>
                      <a:pt x="163" y="10"/>
                    </a:lnTo>
                    <a:lnTo>
                      <a:pt x="155" y="39"/>
                    </a:lnTo>
                    <a:lnTo>
                      <a:pt x="146" y="75"/>
                    </a:lnTo>
                    <a:lnTo>
                      <a:pt x="136" y="109"/>
                    </a:lnTo>
                    <a:lnTo>
                      <a:pt x="132" y="122"/>
                    </a:lnTo>
                    <a:lnTo>
                      <a:pt x="184" y="58"/>
                    </a:lnTo>
                    <a:lnTo>
                      <a:pt x="188" y="62"/>
                    </a:lnTo>
                    <a:lnTo>
                      <a:pt x="198" y="71"/>
                    </a:lnTo>
                    <a:lnTo>
                      <a:pt x="207" y="83"/>
                    </a:lnTo>
                    <a:lnTo>
                      <a:pt x="212" y="95"/>
                    </a:lnTo>
                    <a:lnTo>
                      <a:pt x="216" y="103"/>
                    </a:lnTo>
                    <a:lnTo>
                      <a:pt x="227" y="113"/>
                    </a:lnTo>
                    <a:lnTo>
                      <a:pt x="242" y="123"/>
                    </a:lnTo>
                    <a:lnTo>
                      <a:pt x="257" y="134"/>
                    </a:lnTo>
                    <a:lnTo>
                      <a:pt x="273" y="145"/>
                    </a:lnTo>
                    <a:lnTo>
                      <a:pt x="288" y="154"/>
                    </a:lnTo>
                    <a:lnTo>
                      <a:pt x="297" y="159"/>
                    </a:lnTo>
                    <a:lnTo>
                      <a:pt x="301" y="162"/>
                    </a:lnTo>
                    <a:lnTo>
                      <a:pt x="299" y="199"/>
                    </a:lnTo>
                    <a:lnTo>
                      <a:pt x="187" y="215"/>
                    </a:lnTo>
                    <a:lnTo>
                      <a:pt x="188" y="214"/>
                    </a:lnTo>
                    <a:lnTo>
                      <a:pt x="194" y="210"/>
                    </a:lnTo>
                    <a:lnTo>
                      <a:pt x="200" y="205"/>
                    </a:lnTo>
                    <a:lnTo>
                      <a:pt x="208" y="198"/>
                    </a:lnTo>
                    <a:lnTo>
                      <a:pt x="215" y="190"/>
                    </a:lnTo>
                    <a:lnTo>
                      <a:pt x="220" y="183"/>
                    </a:lnTo>
                    <a:lnTo>
                      <a:pt x="223" y="177"/>
                    </a:lnTo>
                    <a:lnTo>
                      <a:pt x="222" y="171"/>
                    </a:lnTo>
                    <a:lnTo>
                      <a:pt x="216" y="166"/>
                    </a:lnTo>
                    <a:lnTo>
                      <a:pt x="211" y="161"/>
                    </a:lnTo>
                    <a:lnTo>
                      <a:pt x="203" y="154"/>
                    </a:lnTo>
                    <a:lnTo>
                      <a:pt x="195" y="147"/>
                    </a:lnTo>
                    <a:lnTo>
                      <a:pt x="187" y="141"/>
                    </a:lnTo>
                    <a:lnTo>
                      <a:pt x="180" y="135"/>
                    </a:lnTo>
                    <a:lnTo>
                      <a:pt x="176" y="133"/>
                    </a:lnTo>
                    <a:lnTo>
                      <a:pt x="175" y="131"/>
                    </a:lnTo>
                    <a:lnTo>
                      <a:pt x="174" y="133"/>
                    </a:lnTo>
                    <a:lnTo>
                      <a:pt x="168" y="135"/>
                    </a:lnTo>
                    <a:lnTo>
                      <a:pt x="162" y="139"/>
                    </a:lnTo>
                    <a:lnTo>
                      <a:pt x="154" y="145"/>
                    </a:lnTo>
                    <a:lnTo>
                      <a:pt x="144" y="149"/>
                    </a:lnTo>
                    <a:lnTo>
                      <a:pt x="136" y="154"/>
                    </a:lnTo>
                    <a:lnTo>
                      <a:pt x="129" y="158"/>
                    </a:lnTo>
                    <a:lnTo>
                      <a:pt x="123" y="159"/>
                    </a:lnTo>
                    <a:lnTo>
                      <a:pt x="118" y="141"/>
                    </a:lnTo>
                    <a:lnTo>
                      <a:pt x="121" y="97"/>
                    </a:lnTo>
                    <a:lnTo>
                      <a:pt x="126" y="51"/>
                    </a:lnTo>
                    <a:lnTo>
                      <a:pt x="129" y="31"/>
                    </a:lnTo>
                    <a:lnTo>
                      <a:pt x="127" y="30"/>
                    </a:lnTo>
                    <a:lnTo>
                      <a:pt x="122" y="27"/>
                    </a:lnTo>
                    <a:lnTo>
                      <a:pt x="111" y="27"/>
                    </a:lnTo>
                    <a:lnTo>
                      <a:pt x="91" y="31"/>
                    </a:lnTo>
                    <a:lnTo>
                      <a:pt x="78" y="34"/>
                    </a:lnTo>
                    <a:lnTo>
                      <a:pt x="65" y="34"/>
                    </a:lnTo>
                    <a:lnTo>
                      <a:pt x="49" y="34"/>
                    </a:lnTo>
                    <a:lnTo>
                      <a:pt x="34" y="33"/>
                    </a:lnTo>
                    <a:lnTo>
                      <a:pt x="21" y="31"/>
                    </a:lnTo>
                    <a:lnTo>
                      <a:pt x="10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6" name="Freeform 521"/>
              <p:cNvSpPr>
                <a:spLocks/>
              </p:cNvSpPr>
              <p:nvPr/>
            </p:nvSpPr>
            <p:spPr bwMode="auto">
              <a:xfrm>
                <a:off x="3511" y="1824"/>
                <a:ext cx="23" cy="20"/>
              </a:xfrm>
              <a:custGeom>
                <a:avLst/>
                <a:gdLst>
                  <a:gd name="T0" fmla="*/ 12 w 92"/>
                  <a:gd name="T1" fmla="*/ 0 h 78"/>
                  <a:gd name="T2" fmla="*/ 15 w 92"/>
                  <a:gd name="T3" fmla="*/ 2 h 78"/>
                  <a:gd name="T4" fmla="*/ 22 w 92"/>
                  <a:gd name="T5" fmla="*/ 7 h 78"/>
                  <a:gd name="T6" fmla="*/ 31 w 92"/>
                  <a:gd name="T7" fmla="*/ 15 h 78"/>
                  <a:gd name="T8" fmla="*/ 43 w 92"/>
                  <a:gd name="T9" fmla="*/ 24 h 78"/>
                  <a:gd name="T10" fmla="*/ 55 w 92"/>
                  <a:gd name="T11" fmla="*/ 32 h 78"/>
                  <a:gd name="T12" fmla="*/ 67 w 92"/>
                  <a:gd name="T13" fmla="*/ 42 h 78"/>
                  <a:gd name="T14" fmla="*/ 76 w 92"/>
                  <a:gd name="T15" fmla="*/ 48 h 78"/>
                  <a:gd name="T16" fmla="*/ 83 w 92"/>
                  <a:gd name="T17" fmla="*/ 52 h 78"/>
                  <a:gd name="T18" fmla="*/ 89 w 92"/>
                  <a:gd name="T19" fmla="*/ 58 h 78"/>
                  <a:gd name="T20" fmla="*/ 92 w 92"/>
                  <a:gd name="T21" fmla="*/ 63 h 78"/>
                  <a:gd name="T22" fmla="*/ 91 w 92"/>
                  <a:gd name="T23" fmla="*/ 68 h 78"/>
                  <a:gd name="T24" fmla="*/ 85 w 92"/>
                  <a:gd name="T25" fmla="*/ 71 h 78"/>
                  <a:gd name="T26" fmla="*/ 81 w 92"/>
                  <a:gd name="T27" fmla="*/ 72 h 78"/>
                  <a:gd name="T28" fmla="*/ 75 w 92"/>
                  <a:gd name="T29" fmla="*/ 74 h 78"/>
                  <a:gd name="T30" fmla="*/ 67 w 92"/>
                  <a:gd name="T31" fmla="*/ 75 h 78"/>
                  <a:gd name="T32" fmla="*/ 59 w 92"/>
                  <a:gd name="T33" fmla="*/ 76 h 78"/>
                  <a:gd name="T34" fmla="*/ 49 w 92"/>
                  <a:gd name="T35" fmla="*/ 78 h 78"/>
                  <a:gd name="T36" fmla="*/ 41 w 92"/>
                  <a:gd name="T37" fmla="*/ 78 h 78"/>
                  <a:gd name="T38" fmla="*/ 33 w 92"/>
                  <a:gd name="T39" fmla="*/ 78 h 78"/>
                  <a:gd name="T40" fmla="*/ 27 w 92"/>
                  <a:gd name="T41" fmla="*/ 78 h 78"/>
                  <a:gd name="T42" fmla="*/ 18 w 92"/>
                  <a:gd name="T43" fmla="*/ 75 h 78"/>
                  <a:gd name="T44" fmla="*/ 14 w 92"/>
                  <a:gd name="T45" fmla="*/ 71 h 78"/>
                  <a:gd name="T46" fmla="*/ 18 w 92"/>
                  <a:gd name="T47" fmla="*/ 67 h 78"/>
                  <a:gd name="T48" fmla="*/ 33 w 92"/>
                  <a:gd name="T49" fmla="*/ 62 h 78"/>
                  <a:gd name="T50" fmla="*/ 39 w 92"/>
                  <a:gd name="T51" fmla="*/ 55 h 78"/>
                  <a:gd name="T52" fmla="*/ 35 w 92"/>
                  <a:gd name="T53" fmla="*/ 44 h 78"/>
                  <a:gd name="T54" fmla="*/ 28 w 92"/>
                  <a:gd name="T55" fmla="*/ 35 h 78"/>
                  <a:gd name="T56" fmla="*/ 24 w 92"/>
                  <a:gd name="T57" fmla="*/ 31 h 78"/>
                  <a:gd name="T58" fmla="*/ 23 w 92"/>
                  <a:gd name="T59" fmla="*/ 30 h 78"/>
                  <a:gd name="T60" fmla="*/ 18 w 92"/>
                  <a:gd name="T61" fmla="*/ 26 h 78"/>
                  <a:gd name="T62" fmla="*/ 12 w 92"/>
                  <a:gd name="T63" fmla="*/ 20 h 78"/>
                  <a:gd name="T64" fmla="*/ 7 w 92"/>
                  <a:gd name="T65" fmla="*/ 14 h 78"/>
                  <a:gd name="T66" fmla="*/ 2 w 92"/>
                  <a:gd name="T67" fmla="*/ 8 h 78"/>
                  <a:gd name="T68" fmla="*/ 0 w 92"/>
                  <a:gd name="T69" fmla="*/ 3 h 78"/>
                  <a:gd name="T70" fmla="*/ 3 w 92"/>
                  <a:gd name="T71" fmla="*/ 0 h 78"/>
                  <a:gd name="T72" fmla="*/ 12 w 92"/>
                  <a:gd name="T7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2" h="78">
                    <a:moveTo>
                      <a:pt x="12" y="0"/>
                    </a:moveTo>
                    <a:lnTo>
                      <a:pt x="15" y="2"/>
                    </a:lnTo>
                    <a:lnTo>
                      <a:pt x="22" y="7"/>
                    </a:lnTo>
                    <a:lnTo>
                      <a:pt x="31" y="15"/>
                    </a:lnTo>
                    <a:lnTo>
                      <a:pt x="43" y="24"/>
                    </a:lnTo>
                    <a:lnTo>
                      <a:pt x="55" y="32"/>
                    </a:lnTo>
                    <a:lnTo>
                      <a:pt x="67" y="42"/>
                    </a:lnTo>
                    <a:lnTo>
                      <a:pt x="76" y="48"/>
                    </a:lnTo>
                    <a:lnTo>
                      <a:pt x="83" y="52"/>
                    </a:lnTo>
                    <a:lnTo>
                      <a:pt x="89" y="58"/>
                    </a:lnTo>
                    <a:lnTo>
                      <a:pt x="92" y="63"/>
                    </a:lnTo>
                    <a:lnTo>
                      <a:pt x="91" y="68"/>
                    </a:lnTo>
                    <a:lnTo>
                      <a:pt x="85" y="71"/>
                    </a:lnTo>
                    <a:lnTo>
                      <a:pt x="81" y="72"/>
                    </a:lnTo>
                    <a:lnTo>
                      <a:pt x="75" y="74"/>
                    </a:lnTo>
                    <a:lnTo>
                      <a:pt x="67" y="75"/>
                    </a:lnTo>
                    <a:lnTo>
                      <a:pt x="59" y="76"/>
                    </a:lnTo>
                    <a:lnTo>
                      <a:pt x="49" y="78"/>
                    </a:lnTo>
                    <a:lnTo>
                      <a:pt x="41" y="78"/>
                    </a:lnTo>
                    <a:lnTo>
                      <a:pt x="33" y="78"/>
                    </a:lnTo>
                    <a:lnTo>
                      <a:pt x="27" y="78"/>
                    </a:lnTo>
                    <a:lnTo>
                      <a:pt x="18" y="75"/>
                    </a:lnTo>
                    <a:lnTo>
                      <a:pt x="14" y="71"/>
                    </a:lnTo>
                    <a:lnTo>
                      <a:pt x="18" y="67"/>
                    </a:lnTo>
                    <a:lnTo>
                      <a:pt x="33" y="62"/>
                    </a:lnTo>
                    <a:lnTo>
                      <a:pt x="39" y="55"/>
                    </a:lnTo>
                    <a:lnTo>
                      <a:pt x="35" y="44"/>
                    </a:lnTo>
                    <a:lnTo>
                      <a:pt x="28" y="35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18" y="26"/>
                    </a:lnTo>
                    <a:lnTo>
                      <a:pt x="12" y="20"/>
                    </a:lnTo>
                    <a:lnTo>
                      <a:pt x="7" y="14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7" name="Freeform 522"/>
              <p:cNvSpPr>
                <a:spLocks/>
              </p:cNvSpPr>
              <p:nvPr/>
            </p:nvSpPr>
            <p:spPr bwMode="auto">
              <a:xfrm>
                <a:off x="3522" y="1805"/>
                <a:ext cx="25" cy="15"/>
              </a:xfrm>
              <a:custGeom>
                <a:avLst/>
                <a:gdLst>
                  <a:gd name="T0" fmla="*/ 27 w 101"/>
                  <a:gd name="T1" fmla="*/ 0 h 60"/>
                  <a:gd name="T2" fmla="*/ 69 w 101"/>
                  <a:gd name="T3" fmla="*/ 33 h 60"/>
                  <a:gd name="T4" fmla="*/ 101 w 101"/>
                  <a:gd name="T5" fmla="*/ 41 h 60"/>
                  <a:gd name="T6" fmla="*/ 101 w 101"/>
                  <a:gd name="T7" fmla="*/ 44 h 60"/>
                  <a:gd name="T8" fmla="*/ 100 w 101"/>
                  <a:gd name="T9" fmla="*/ 49 h 60"/>
                  <a:gd name="T10" fmla="*/ 97 w 101"/>
                  <a:gd name="T11" fmla="*/ 55 h 60"/>
                  <a:gd name="T12" fmla="*/ 93 w 101"/>
                  <a:gd name="T13" fmla="*/ 59 h 60"/>
                  <a:gd name="T14" fmla="*/ 89 w 101"/>
                  <a:gd name="T15" fmla="*/ 60 h 60"/>
                  <a:gd name="T16" fmla="*/ 81 w 101"/>
                  <a:gd name="T17" fmla="*/ 60 h 60"/>
                  <a:gd name="T18" fmla="*/ 72 w 101"/>
                  <a:gd name="T19" fmla="*/ 60 h 60"/>
                  <a:gd name="T20" fmla="*/ 61 w 101"/>
                  <a:gd name="T21" fmla="*/ 60 h 60"/>
                  <a:gd name="T22" fmla="*/ 51 w 101"/>
                  <a:gd name="T23" fmla="*/ 60 h 60"/>
                  <a:gd name="T24" fmla="*/ 41 w 101"/>
                  <a:gd name="T25" fmla="*/ 59 h 60"/>
                  <a:gd name="T26" fmla="*/ 36 w 101"/>
                  <a:gd name="T27" fmla="*/ 59 h 60"/>
                  <a:gd name="T28" fmla="*/ 33 w 101"/>
                  <a:gd name="T29" fmla="*/ 59 h 60"/>
                  <a:gd name="T30" fmla="*/ 35 w 101"/>
                  <a:gd name="T31" fmla="*/ 57 h 60"/>
                  <a:gd name="T32" fmla="*/ 39 w 101"/>
                  <a:gd name="T33" fmla="*/ 52 h 60"/>
                  <a:gd name="T34" fmla="*/ 43 w 101"/>
                  <a:gd name="T35" fmla="*/ 48 h 60"/>
                  <a:gd name="T36" fmla="*/ 48 w 101"/>
                  <a:gd name="T37" fmla="*/ 44 h 60"/>
                  <a:gd name="T38" fmla="*/ 49 w 101"/>
                  <a:gd name="T39" fmla="*/ 39 h 60"/>
                  <a:gd name="T40" fmla="*/ 43 w 101"/>
                  <a:gd name="T41" fmla="*/ 29 h 60"/>
                  <a:gd name="T42" fmla="*/ 32 w 101"/>
                  <a:gd name="T43" fmla="*/ 23 h 60"/>
                  <a:gd name="T44" fmla="*/ 24 w 101"/>
                  <a:gd name="T45" fmla="*/ 23 h 60"/>
                  <a:gd name="T46" fmla="*/ 17 w 101"/>
                  <a:gd name="T47" fmla="*/ 26 h 60"/>
                  <a:gd name="T48" fmla="*/ 8 w 101"/>
                  <a:gd name="T49" fmla="*/ 26 h 60"/>
                  <a:gd name="T50" fmla="*/ 1 w 101"/>
                  <a:gd name="T51" fmla="*/ 22 h 60"/>
                  <a:gd name="T52" fmla="*/ 0 w 101"/>
                  <a:gd name="T53" fmla="*/ 16 h 60"/>
                  <a:gd name="T54" fmla="*/ 7 w 101"/>
                  <a:gd name="T55" fmla="*/ 11 h 60"/>
                  <a:gd name="T56" fmla="*/ 16 w 101"/>
                  <a:gd name="T57" fmla="*/ 6 h 60"/>
                  <a:gd name="T58" fmla="*/ 23 w 101"/>
                  <a:gd name="T59" fmla="*/ 2 h 60"/>
                  <a:gd name="T60" fmla="*/ 27 w 101"/>
                  <a:gd name="T6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60">
                    <a:moveTo>
                      <a:pt x="27" y="0"/>
                    </a:moveTo>
                    <a:lnTo>
                      <a:pt x="69" y="33"/>
                    </a:lnTo>
                    <a:lnTo>
                      <a:pt x="101" y="41"/>
                    </a:lnTo>
                    <a:lnTo>
                      <a:pt x="101" y="44"/>
                    </a:lnTo>
                    <a:lnTo>
                      <a:pt x="100" y="49"/>
                    </a:lnTo>
                    <a:lnTo>
                      <a:pt x="97" y="55"/>
                    </a:lnTo>
                    <a:lnTo>
                      <a:pt x="93" y="59"/>
                    </a:lnTo>
                    <a:lnTo>
                      <a:pt x="89" y="60"/>
                    </a:lnTo>
                    <a:lnTo>
                      <a:pt x="81" y="60"/>
                    </a:lnTo>
                    <a:lnTo>
                      <a:pt x="72" y="60"/>
                    </a:lnTo>
                    <a:lnTo>
                      <a:pt x="61" y="60"/>
                    </a:lnTo>
                    <a:lnTo>
                      <a:pt x="51" y="60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5" y="57"/>
                    </a:lnTo>
                    <a:lnTo>
                      <a:pt x="39" y="52"/>
                    </a:lnTo>
                    <a:lnTo>
                      <a:pt x="43" y="48"/>
                    </a:lnTo>
                    <a:lnTo>
                      <a:pt x="48" y="44"/>
                    </a:lnTo>
                    <a:lnTo>
                      <a:pt x="49" y="39"/>
                    </a:lnTo>
                    <a:lnTo>
                      <a:pt x="43" y="29"/>
                    </a:lnTo>
                    <a:lnTo>
                      <a:pt x="32" y="23"/>
                    </a:lnTo>
                    <a:lnTo>
                      <a:pt x="24" y="23"/>
                    </a:lnTo>
                    <a:lnTo>
                      <a:pt x="17" y="26"/>
                    </a:lnTo>
                    <a:lnTo>
                      <a:pt x="8" y="26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8" name="Freeform 523"/>
              <p:cNvSpPr>
                <a:spLocks/>
              </p:cNvSpPr>
              <p:nvPr/>
            </p:nvSpPr>
            <p:spPr bwMode="auto">
              <a:xfrm>
                <a:off x="3622" y="1282"/>
                <a:ext cx="45" cy="48"/>
              </a:xfrm>
              <a:custGeom>
                <a:avLst/>
                <a:gdLst>
                  <a:gd name="T0" fmla="*/ 7 w 179"/>
                  <a:gd name="T1" fmla="*/ 193 h 193"/>
                  <a:gd name="T2" fmla="*/ 12 w 179"/>
                  <a:gd name="T3" fmla="*/ 193 h 193"/>
                  <a:gd name="T4" fmla="*/ 21 w 179"/>
                  <a:gd name="T5" fmla="*/ 192 h 193"/>
                  <a:gd name="T6" fmla="*/ 31 w 179"/>
                  <a:gd name="T7" fmla="*/ 188 h 193"/>
                  <a:gd name="T8" fmla="*/ 37 w 179"/>
                  <a:gd name="T9" fmla="*/ 181 h 193"/>
                  <a:gd name="T10" fmla="*/ 44 w 179"/>
                  <a:gd name="T11" fmla="*/ 171 h 193"/>
                  <a:gd name="T12" fmla="*/ 54 w 179"/>
                  <a:gd name="T13" fmla="*/ 159 h 193"/>
                  <a:gd name="T14" fmla="*/ 65 w 179"/>
                  <a:gd name="T15" fmla="*/ 147 h 193"/>
                  <a:gd name="T16" fmla="*/ 76 w 179"/>
                  <a:gd name="T17" fmla="*/ 139 h 193"/>
                  <a:gd name="T18" fmla="*/ 86 w 179"/>
                  <a:gd name="T19" fmla="*/ 134 h 193"/>
                  <a:gd name="T20" fmla="*/ 97 w 179"/>
                  <a:gd name="T21" fmla="*/ 128 h 193"/>
                  <a:gd name="T22" fmla="*/ 106 w 179"/>
                  <a:gd name="T23" fmla="*/ 124 h 193"/>
                  <a:gd name="T24" fmla="*/ 110 w 179"/>
                  <a:gd name="T25" fmla="*/ 122 h 193"/>
                  <a:gd name="T26" fmla="*/ 113 w 179"/>
                  <a:gd name="T27" fmla="*/ 116 h 193"/>
                  <a:gd name="T28" fmla="*/ 116 w 179"/>
                  <a:gd name="T29" fmla="*/ 108 h 193"/>
                  <a:gd name="T30" fmla="*/ 117 w 179"/>
                  <a:gd name="T31" fmla="*/ 103 h 193"/>
                  <a:gd name="T32" fmla="*/ 117 w 179"/>
                  <a:gd name="T33" fmla="*/ 100 h 193"/>
                  <a:gd name="T34" fmla="*/ 179 w 179"/>
                  <a:gd name="T35" fmla="*/ 2 h 193"/>
                  <a:gd name="T36" fmla="*/ 178 w 179"/>
                  <a:gd name="T37" fmla="*/ 0 h 193"/>
                  <a:gd name="T38" fmla="*/ 177 w 179"/>
                  <a:gd name="T39" fmla="*/ 0 h 193"/>
                  <a:gd name="T40" fmla="*/ 173 w 179"/>
                  <a:gd name="T41" fmla="*/ 0 h 193"/>
                  <a:gd name="T42" fmla="*/ 170 w 179"/>
                  <a:gd name="T43" fmla="*/ 4 h 193"/>
                  <a:gd name="T44" fmla="*/ 166 w 179"/>
                  <a:gd name="T45" fmla="*/ 10 h 193"/>
                  <a:gd name="T46" fmla="*/ 159 w 179"/>
                  <a:gd name="T47" fmla="*/ 20 h 193"/>
                  <a:gd name="T48" fmla="*/ 150 w 179"/>
                  <a:gd name="T49" fmla="*/ 34 h 193"/>
                  <a:gd name="T50" fmla="*/ 141 w 179"/>
                  <a:gd name="T51" fmla="*/ 48 h 193"/>
                  <a:gd name="T52" fmla="*/ 132 w 179"/>
                  <a:gd name="T53" fmla="*/ 62 h 193"/>
                  <a:gd name="T54" fmla="*/ 124 w 179"/>
                  <a:gd name="T55" fmla="*/ 74 h 193"/>
                  <a:gd name="T56" fmla="*/ 118 w 179"/>
                  <a:gd name="T57" fmla="*/ 83 h 193"/>
                  <a:gd name="T58" fmla="*/ 116 w 179"/>
                  <a:gd name="T59" fmla="*/ 86 h 193"/>
                  <a:gd name="T60" fmla="*/ 108 w 179"/>
                  <a:gd name="T61" fmla="*/ 99 h 193"/>
                  <a:gd name="T62" fmla="*/ 104 w 179"/>
                  <a:gd name="T63" fmla="*/ 102 h 193"/>
                  <a:gd name="T64" fmla="*/ 94 w 179"/>
                  <a:gd name="T65" fmla="*/ 106 h 193"/>
                  <a:gd name="T66" fmla="*/ 84 w 179"/>
                  <a:gd name="T67" fmla="*/ 111 h 193"/>
                  <a:gd name="T68" fmla="*/ 77 w 179"/>
                  <a:gd name="T69" fmla="*/ 115 h 193"/>
                  <a:gd name="T70" fmla="*/ 73 w 179"/>
                  <a:gd name="T71" fmla="*/ 116 h 193"/>
                  <a:gd name="T72" fmla="*/ 66 w 179"/>
                  <a:gd name="T73" fmla="*/ 120 h 193"/>
                  <a:gd name="T74" fmla="*/ 57 w 179"/>
                  <a:gd name="T75" fmla="*/ 124 h 193"/>
                  <a:gd name="T76" fmla="*/ 48 w 179"/>
                  <a:gd name="T77" fmla="*/ 130 h 193"/>
                  <a:gd name="T78" fmla="*/ 37 w 179"/>
                  <a:gd name="T79" fmla="*/ 136 h 193"/>
                  <a:gd name="T80" fmla="*/ 27 w 179"/>
                  <a:gd name="T81" fmla="*/ 143 h 193"/>
                  <a:gd name="T82" fmla="*/ 20 w 179"/>
                  <a:gd name="T83" fmla="*/ 148 h 193"/>
                  <a:gd name="T84" fmla="*/ 15 w 179"/>
                  <a:gd name="T85" fmla="*/ 154 h 193"/>
                  <a:gd name="T86" fmla="*/ 8 w 179"/>
                  <a:gd name="T87" fmla="*/ 166 h 193"/>
                  <a:gd name="T88" fmla="*/ 1 w 179"/>
                  <a:gd name="T89" fmla="*/ 179 h 193"/>
                  <a:gd name="T90" fmla="*/ 0 w 179"/>
                  <a:gd name="T91" fmla="*/ 189 h 193"/>
                  <a:gd name="T92" fmla="*/ 7 w 179"/>
                  <a:gd name="T93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93">
                    <a:moveTo>
                      <a:pt x="7" y="193"/>
                    </a:moveTo>
                    <a:lnTo>
                      <a:pt x="12" y="193"/>
                    </a:lnTo>
                    <a:lnTo>
                      <a:pt x="21" y="192"/>
                    </a:lnTo>
                    <a:lnTo>
                      <a:pt x="31" y="188"/>
                    </a:lnTo>
                    <a:lnTo>
                      <a:pt x="37" y="181"/>
                    </a:lnTo>
                    <a:lnTo>
                      <a:pt x="44" y="171"/>
                    </a:lnTo>
                    <a:lnTo>
                      <a:pt x="54" y="159"/>
                    </a:lnTo>
                    <a:lnTo>
                      <a:pt x="65" y="147"/>
                    </a:lnTo>
                    <a:lnTo>
                      <a:pt x="76" y="139"/>
                    </a:lnTo>
                    <a:lnTo>
                      <a:pt x="86" y="134"/>
                    </a:lnTo>
                    <a:lnTo>
                      <a:pt x="97" y="128"/>
                    </a:lnTo>
                    <a:lnTo>
                      <a:pt x="106" y="124"/>
                    </a:lnTo>
                    <a:lnTo>
                      <a:pt x="110" y="122"/>
                    </a:lnTo>
                    <a:lnTo>
                      <a:pt x="113" y="116"/>
                    </a:lnTo>
                    <a:lnTo>
                      <a:pt x="116" y="108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79" y="2"/>
                    </a:lnTo>
                    <a:lnTo>
                      <a:pt x="178" y="0"/>
                    </a:lnTo>
                    <a:lnTo>
                      <a:pt x="177" y="0"/>
                    </a:lnTo>
                    <a:lnTo>
                      <a:pt x="173" y="0"/>
                    </a:lnTo>
                    <a:lnTo>
                      <a:pt x="170" y="4"/>
                    </a:lnTo>
                    <a:lnTo>
                      <a:pt x="166" y="10"/>
                    </a:lnTo>
                    <a:lnTo>
                      <a:pt x="159" y="20"/>
                    </a:lnTo>
                    <a:lnTo>
                      <a:pt x="150" y="34"/>
                    </a:lnTo>
                    <a:lnTo>
                      <a:pt x="141" y="48"/>
                    </a:lnTo>
                    <a:lnTo>
                      <a:pt x="132" y="62"/>
                    </a:lnTo>
                    <a:lnTo>
                      <a:pt x="124" y="74"/>
                    </a:lnTo>
                    <a:lnTo>
                      <a:pt x="118" y="83"/>
                    </a:lnTo>
                    <a:lnTo>
                      <a:pt x="116" y="86"/>
                    </a:lnTo>
                    <a:lnTo>
                      <a:pt x="108" y="99"/>
                    </a:lnTo>
                    <a:lnTo>
                      <a:pt x="104" y="102"/>
                    </a:lnTo>
                    <a:lnTo>
                      <a:pt x="94" y="106"/>
                    </a:lnTo>
                    <a:lnTo>
                      <a:pt x="84" y="111"/>
                    </a:lnTo>
                    <a:lnTo>
                      <a:pt x="77" y="115"/>
                    </a:lnTo>
                    <a:lnTo>
                      <a:pt x="73" y="116"/>
                    </a:lnTo>
                    <a:lnTo>
                      <a:pt x="66" y="120"/>
                    </a:lnTo>
                    <a:lnTo>
                      <a:pt x="57" y="124"/>
                    </a:lnTo>
                    <a:lnTo>
                      <a:pt x="48" y="130"/>
                    </a:lnTo>
                    <a:lnTo>
                      <a:pt x="37" y="136"/>
                    </a:lnTo>
                    <a:lnTo>
                      <a:pt x="27" y="143"/>
                    </a:lnTo>
                    <a:lnTo>
                      <a:pt x="20" y="148"/>
                    </a:lnTo>
                    <a:lnTo>
                      <a:pt x="15" y="154"/>
                    </a:lnTo>
                    <a:lnTo>
                      <a:pt x="8" y="166"/>
                    </a:lnTo>
                    <a:lnTo>
                      <a:pt x="1" y="179"/>
                    </a:lnTo>
                    <a:lnTo>
                      <a:pt x="0" y="189"/>
                    </a:lnTo>
                    <a:lnTo>
                      <a:pt x="7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9" name="Freeform 524"/>
              <p:cNvSpPr>
                <a:spLocks/>
              </p:cNvSpPr>
              <p:nvPr/>
            </p:nvSpPr>
            <p:spPr bwMode="auto">
              <a:xfrm>
                <a:off x="3610" y="1309"/>
                <a:ext cx="5" cy="15"/>
              </a:xfrm>
              <a:custGeom>
                <a:avLst/>
                <a:gdLst>
                  <a:gd name="T0" fmla="*/ 5 w 20"/>
                  <a:gd name="T1" fmla="*/ 0 h 60"/>
                  <a:gd name="T2" fmla="*/ 8 w 20"/>
                  <a:gd name="T3" fmla="*/ 4 h 60"/>
                  <a:gd name="T4" fmla="*/ 12 w 20"/>
                  <a:gd name="T5" fmla="*/ 13 h 60"/>
                  <a:gd name="T6" fmla="*/ 17 w 20"/>
                  <a:gd name="T7" fmla="*/ 22 h 60"/>
                  <a:gd name="T8" fmla="*/ 20 w 20"/>
                  <a:gd name="T9" fmla="*/ 30 h 60"/>
                  <a:gd name="T10" fmla="*/ 20 w 20"/>
                  <a:gd name="T11" fmla="*/ 34 h 60"/>
                  <a:gd name="T12" fmla="*/ 18 w 20"/>
                  <a:gd name="T13" fmla="*/ 38 h 60"/>
                  <a:gd name="T14" fmla="*/ 17 w 20"/>
                  <a:gd name="T15" fmla="*/ 44 h 60"/>
                  <a:gd name="T16" fmla="*/ 14 w 20"/>
                  <a:gd name="T17" fmla="*/ 48 h 60"/>
                  <a:gd name="T18" fmla="*/ 12 w 20"/>
                  <a:gd name="T19" fmla="*/ 52 h 60"/>
                  <a:gd name="T20" fmla="*/ 9 w 20"/>
                  <a:gd name="T21" fmla="*/ 57 h 60"/>
                  <a:gd name="T22" fmla="*/ 6 w 20"/>
                  <a:gd name="T23" fmla="*/ 60 h 60"/>
                  <a:gd name="T24" fmla="*/ 2 w 20"/>
                  <a:gd name="T25" fmla="*/ 58 h 60"/>
                  <a:gd name="T26" fmla="*/ 0 w 20"/>
                  <a:gd name="T27" fmla="*/ 49 h 60"/>
                  <a:gd name="T28" fmla="*/ 0 w 20"/>
                  <a:gd name="T29" fmla="*/ 32 h 60"/>
                  <a:gd name="T30" fmla="*/ 1 w 20"/>
                  <a:gd name="T31" fmla="*/ 14 h 60"/>
                  <a:gd name="T32" fmla="*/ 5 w 20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0">
                    <a:moveTo>
                      <a:pt x="5" y="0"/>
                    </a:moveTo>
                    <a:lnTo>
                      <a:pt x="8" y="4"/>
                    </a:lnTo>
                    <a:lnTo>
                      <a:pt x="12" y="13"/>
                    </a:lnTo>
                    <a:lnTo>
                      <a:pt x="17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18" y="38"/>
                    </a:lnTo>
                    <a:lnTo>
                      <a:pt x="17" y="44"/>
                    </a:lnTo>
                    <a:lnTo>
                      <a:pt x="14" y="48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0" name="Freeform 525"/>
              <p:cNvSpPr>
                <a:spLocks/>
              </p:cNvSpPr>
              <p:nvPr/>
            </p:nvSpPr>
            <p:spPr bwMode="auto">
              <a:xfrm>
                <a:off x="3491" y="1332"/>
                <a:ext cx="80" cy="146"/>
              </a:xfrm>
              <a:custGeom>
                <a:avLst/>
                <a:gdLst>
                  <a:gd name="T0" fmla="*/ 268 w 320"/>
                  <a:gd name="T1" fmla="*/ 192 h 582"/>
                  <a:gd name="T2" fmla="*/ 256 w 320"/>
                  <a:gd name="T3" fmla="*/ 174 h 582"/>
                  <a:gd name="T4" fmla="*/ 240 w 320"/>
                  <a:gd name="T5" fmla="*/ 168 h 582"/>
                  <a:gd name="T6" fmla="*/ 223 w 320"/>
                  <a:gd name="T7" fmla="*/ 172 h 582"/>
                  <a:gd name="T8" fmla="*/ 205 w 320"/>
                  <a:gd name="T9" fmla="*/ 177 h 582"/>
                  <a:gd name="T10" fmla="*/ 190 w 320"/>
                  <a:gd name="T11" fmla="*/ 181 h 582"/>
                  <a:gd name="T12" fmla="*/ 179 w 320"/>
                  <a:gd name="T13" fmla="*/ 174 h 582"/>
                  <a:gd name="T14" fmla="*/ 174 w 320"/>
                  <a:gd name="T15" fmla="*/ 145 h 582"/>
                  <a:gd name="T16" fmla="*/ 169 w 320"/>
                  <a:gd name="T17" fmla="*/ 122 h 582"/>
                  <a:gd name="T18" fmla="*/ 147 w 320"/>
                  <a:gd name="T19" fmla="*/ 112 h 582"/>
                  <a:gd name="T20" fmla="*/ 119 w 320"/>
                  <a:gd name="T21" fmla="*/ 104 h 582"/>
                  <a:gd name="T22" fmla="*/ 98 w 320"/>
                  <a:gd name="T23" fmla="*/ 98 h 582"/>
                  <a:gd name="T24" fmla="*/ 68 w 320"/>
                  <a:gd name="T25" fmla="*/ 30 h 582"/>
                  <a:gd name="T26" fmla="*/ 37 w 320"/>
                  <a:gd name="T27" fmla="*/ 29 h 582"/>
                  <a:gd name="T28" fmla="*/ 46 w 320"/>
                  <a:gd name="T29" fmla="*/ 57 h 582"/>
                  <a:gd name="T30" fmla="*/ 50 w 320"/>
                  <a:gd name="T31" fmla="*/ 73 h 582"/>
                  <a:gd name="T32" fmla="*/ 45 w 320"/>
                  <a:gd name="T33" fmla="*/ 74 h 582"/>
                  <a:gd name="T34" fmla="*/ 42 w 320"/>
                  <a:gd name="T35" fmla="*/ 76 h 582"/>
                  <a:gd name="T36" fmla="*/ 38 w 320"/>
                  <a:gd name="T37" fmla="*/ 73 h 582"/>
                  <a:gd name="T38" fmla="*/ 32 w 320"/>
                  <a:gd name="T39" fmla="*/ 56 h 582"/>
                  <a:gd name="T40" fmla="*/ 20 w 320"/>
                  <a:gd name="T41" fmla="*/ 24 h 582"/>
                  <a:gd name="T42" fmla="*/ 0 w 320"/>
                  <a:gd name="T43" fmla="*/ 0 h 582"/>
                  <a:gd name="T44" fmla="*/ 62 w 320"/>
                  <a:gd name="T45" fmla="*/ 310 h 582"/>
                  <a:gd name="T46" fmla="*/ 74 w 320"/>
                  <a:gd name="T47" fmla="*/ 561 h 582"/>
                  <a:gd name="T48" fmla="*/ 86 w 320"/>
                  <a:gd name="T49" fmla="*/ 582 h 582"/>
                  <a:gd name="T50" fmla="*/ 90 w 320"/>
                  <a:gd name="T51" fmla="*/ 521 h 582"/>
                  <a:gd name="T52" fmla="*/ 85 w 320"/>
                  <a:gd name="T53" fmla="*/ 314 h 582"/>
                  <a:gd name="T54" fmla="*/ 77 w 320"/>
                  <a:gd name="T55" fmla="*/ 209 h 582"/>
                  <a:gd name="T56" fmla="*/ 77 w 320"/>
                  <a:gd name="T57" fmla="*/ 144 h 582"/>
                  <a:gd name="T58" fmla="*/ 142 w 320"/>
                  <a:gd name="T59" fmla="*/ 427 h 582"/>
                  <a:gd name="T60" fmla="*/ 104 w 320"/>
                  <a:gd name="T61" fmla="*/ 140 h 582"/>
                  <a:gd name="T62" fmla="*/ 123 w 320"/>
                  <a:gd name="T63" fmla="*/ 148 h 582"/>
                  <a:gd name="T64" fmla="*/ 141 w 320"/>
                  <a:gd name="T65" fmla="*/ 156 h 582"/>
                  <a:gd name="T66" fmla="*/ 158 w 320"/>
                  <a:gd name="T67" fmla="*/ 189 h 582"/>
                  <a:gd name="T68" fmla="*/ 171 w 320"/>
                  <a:gd name="T69" fmla="*/ 244 h 582"/>
                  <a:gd name="T70" fmla="*/ 177 w 320"/>
                  <a:gd name="T71" fmla="*/ 277 h 582"/>
                  <a:gd name="T72" fmla="*/ 194 w 320"/>
                  <a:gd name="T73" fmla="*/ 293 h 582"/>
                  <a:gd name="T74" fmla="*/ 210 w 320"/>
                  <a:gd name="T75" fmla="*/ 281 h 582"/>
                  <a:gd name="T76" fmla="*/ 222 w 320"/>
                  <a:gd name="T77" fmla="*/ 254 h 582"/>
                  <a:gd name="T78" fmla="*/ 227 w 320"/>
                  <a:gd name="T79" fmla="*/ 232 h 582"/>
                  <a:gd name="T80" fmla="*/ 271 w 320"/>
                  <a:gd name="T81" fmla="*/ 258 h 582"/>
                  <a:gd name="T82" fmla="*/ 267 w 320"/>
                  <a:gd name="T83" fmla="*/ 286 h 582"/>
                  <a:gd name="T84" fmla="*/ 271 w 320"/>
                  <a:gd name="T85" fmla="*/ 314 h 582"/>
                  <a:gd name="T86" fmla="*/ 294 w 320"/>
                  <a:gd name="T87" fmla="*/ 277 h 582"/>
                  <a:gd name="T88" fmla="*/ 308 w 320"/>
                  <a:gd name="T89" fmla="*/ 240 h 582"/>
                  <a:gd name="T90" fmla="*/ 319 w 320"/>
                  <a:gd name="T91" fmla="*/ 188 h 582"/>
                  <a:gd name="T92" fmla="*/ 308 w 320"/>
                  <a:gd name="T93" fmla="*/ 194 h 582"/>
                  <a:gd name="T94" fmla="*/ 294 w 320"/>
                  <a:gd name="T95" fmla="*/ 202 h 582"/>
                  <a:gd name="T96" fmla="*/ 279 w 320"/>
                  <a:gd name="T97" fmla="*/ 204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0" h="582">
                    <a:moveTo>
                      <a:pt x="274" y="200"/>
                    </a:moveTo>
                    <a:lnTo>
                      <a:pt x="268" y="192"/>
                    </a:lnTo>
                    <a:lnTo>
                      <a:pt x="263" y="182"/>
                    </a:lnTo>
                    <a:lnTo>
                      <a:pt x="256" y="174"/>
                    </a:lnTo>
                    <a:lnTo>
                      <a:pt x="247" y="169"/>
                    </a:lnTo>
                    <a:lnTo>
                      <a:pt x="240" y="168"/>
                    </a:lnTo>
                    <a:lnTo>
                      <a:pt x="232" y="169"/>
                    </a:lnTo>
                    <a:lnTo>
                      <a:pt x="223" y="172"/>
                    </a:lnTo>
                    <a:lnTo>
                      <a:pt x="214" y="174"/>
                    </a:lnTo>
                    <a:lnTo>
                      <a:pt x="205" y="177"/>
                    </a:lnTo>
                    <a:lnTo>
                      <a:pt x="197" y="180"/>
                    </a:lnTo>
                    <a:lnTo>
                      <a:pt x="190" y="181"/>
                    </a:lnTo>
                    <a:lnTo>
                      <a:pt x="185" y="181"/>
                    </a:lnTo>
                    <a:lnTo>
                      <a:pt x="179" y="174"/>
                    </a:lnTo>
                    <a:lnTo>
                      <a:pt x="177" y="161"/>
                    </a:lnTo>
                    <a:lnTo>
                      <a:pt x="174" y="145"/>
                    </a:lnTo>
                    <a:lnTo>
                      <a:pt x="173" y="129"/>
                    </a:lnTo>
                    <a:lnTo>
                      <a:pt x="169" y="122"/>
                    </a:lnTo>
                    <a:lnTo>
                      <a:pt x="159" y="116"/>
                    </a:lnTo>
                    <a:lnTo>
                      <a:pt x="147" y="112"/>
                    </a:lnTo>
                    <a:lnTo>
                      <a:pt x="133" y="106"/>
                    </a:lnTo>
                    <a:lnTo>
                      <a:pt x="119" y="104"/>
                    </a:lnTo>
                    <a:lnTo>
                      <a:pt x="108" y="101"/>
                    </a:lnTo>
                    <a:lnTo>
                      <a:pt x="98" y="98"/>
                    </a:lnTo>
                    <a:lnTo>
                      <a:pt x="96" y="98"/>
                    </a:lnTo>
                    <a:lnTo>
                      <a:pt x="68" y="30"/>
                    </a:lnTo>
                    <a:lnTo>
                      <a:pt x="33" y="14"/>
                    </a:lnTo>
                    <a:lnTo>
                      <a:pt x="37" y="29"/>
                    </a:lnTo>
                    <a:lnTo>
                      <a:pt x="42" y="42"/>
                    </a:lnTo>
                    <a:lnTo>
                      <a:pt x="46" y="57"/>
                    </a:lnTo>
                    <a:lnTo>
                      <a:pt x="50" y="72"/>
                    </a:lnTo>
                    <a:lnTo>
                      <a:pt x="50" y="73"/>
                    </a:lnTo>
                    <a:lnTo>
                      <a:pt x="48" y="74"/>
                    </a:lnTo>
                    <a:lnTo>
                      <a:pt x="45" y="74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0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2" y="56"/>
                    </a:lnTo>
                    <a:lnTo>
                      <a:pt x="26" y="40"/>
                    </a:lnTo>
                    <a:lnTo>
                      <a:pt x="20" y="2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22" y="70"/>
                    </a:lnTo>
                    <a:lnTo>
                      <a:pt x="62" y="310"/>
                    </a:lnTo>
                    <a:lnTo>
                      <a:pt x="72" y="554"/>
                    </a:lnTo>
                    <a:lnTo>
                      <a:pt x="74" y="561"/>
                    </a:lnTo>
                    <a:lnTo>
                      <a:pt x="80" y="573"/>
                    </a:lnTo>
                    <a:lnTo>
                      <a:pt x="86" y="582"/>
                    </a:lnTo>
                    <a:lnTo>
                      <a:pt x="90" y="575"/>
                    </a:lnTo>
                    <a:lnTo>
                      <a:pt x="90" y="521"/>
                    </a:lnTo>
                    <a:lnTo>
                      <a:pt x="89" y="419"/>
                    </a:lnTo>
                    <a:lnTo>
                      <a:pt x="85" y="314"/>
                    </a:lnTo>
                    <a:lnTo>
                      <a:pt x="81" y="246"/>
                    </a:lnTo>
                    <a:lnTo>
                      <a:pt x="77" y="209"/>
                    </a:lnTo>
                    <a:lnTo>
                      <a:pt x="77" y="172"/>
                    </a:lnTo>
                    <a:lnTo>
                      <a:pt x="77" y="144"/>
                    </a:lnTo>
                    <a:lnTo>
                      <a:pt x="77" y="132"/>
                    </a:lnTo>
                    <a:lnTo>
                      <a:pt x="142" y="427"/>
                    </a:lnTo>
                    <a:lnTo>
                      <a:pt x="100" y="138"/>
                    </a:lnTo>
                    <a:lnTo>
                      <a:pt x="104" y="140"/>
                    </a:lnTo>
                    <a:lnTo>
                      <a:pt x="113" y="144"/>
                    </a:lnTo>
                    <a:lnTo>
                      <a:pt x="123" y="148"/>
                    </a:lnTo>
                    <a:lnTo>
                      <a:pt x="133" y="150"/>
                    </a:lnTo>
                    <a:lnTo>
                      <a:pt x="141" y="156"/>
                    </a:lnTo>
                    <a:lnTo>
                      <a:pt x="149" y="168"/>
                    </a:lnTo>
                    <a:lnTo>
                      <a:pt x="158" y="189"/>
                    </a:lnTo>
                    <a:lnTo>
                      <a:pt x="166" y="218"/>
                    </a:lnTo>
                    <a:lnTo>
                      <a:pt x="171" y="244"/>
                    </a:lnTo>
                    <a:lnTo>
                      <a:pt x="174" y="264"/>
                    </a:lnTo>
                    <a:lnTo>
                      <a:pt x="177" y="277"/>
                    </a:lnTo>
                    <a:lnTo>
                      <a:pt x="185" y="289"/>
                    </a:lnTo>
                    <a:lnTo>
                      <a:pt x="194" y="293"/>
                    </a:lnTo>
                    <a:lnTo>
                      <a:pt x="202" y="290"/>
                    </a:lnTo>
                    <a:lnTo>
                      <a:pt x="210" y="281"/>
                    </a:lnTo>
                    <a:lnTo>
                      <a:pt x="217" y="268"/>
                    </a:lnTo>
                    <a:lnTo>
                      <a:pt x="222" y="254"/>
                    </a:lnTo>
                    <a:lnTo>
                      <a:pt x="226" y="241"/>
                    </a:lnTo>
                    <a:lnTo>
                      <a:pt x="227" y="232"/>
                    </a:lnTo>
                    <a:lnTo>
                      <a:pt x="228" y="228"/>
                    </a:lnTo>
                    <a:lnTo>
                      <a:pt x="271" y="258"/>
                    </a:lnTo>
                    <a:lnTo>
                      <a:pt x="270" y="268"/>
                    </a:lnTo>
                    <a:lnTo>
                      <a:pt x="267" y="286"/>
                    </a:lnTo>
                    <a:lnTo>
                      <a:pt x="266" y="305"/>
                    </a:lnTo>
                    <a:lnTo>
                      <a:pt x="271" y="314"/>
                    </a:lnTo>
                    <a:lnTo>
                      <a:pt x="282" y="302"/>
                    </a:lnTo>
                    <a:lnTo>
                      <a:pt x="294" y="277"/>
                    </a:lnTo>
                    <a:lnTo>
                      <a:pt x="304" y="252"/>
                    </a:lnTo>
                    <a:lnTo>
                      <a:pt x="308" y="240"/>
                    </a:lnTo>
                    <a:lnTo>
                      <a:pt x="320" y="186"/>
                    </a:lnTo>
                    <a:lnTo>
                      <a:pt x="319" y="188"/>
                    </a:lnTo>
                    <a:lnTo>
                      <a:pt x="315" y="190"/>
                    </a:lnTo>
                    <a:lnTo>
                      <a:pt x="308" y="194"/>
                    </a:lnTo>
                    <a:lnTo>
                      <a:pt x="302" y="198"/>
                    </a:lnTo>
                    <a:lnTo>
                      <a:pt x="294" y="202"/>
                    </a:lnTo>
                    <a:lnTo>
                      <a:pt x="286" y="204"/>
                    </a:lnTo>
                    <a:lnTo>
                      <a:pt x="279" y="204"/>
                    </a:lnTo>
                    <a:lnTo>
                      <a:pt x="274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1" name="Freeform 526"/>
              <p:cNvSpPr>
                <a:spLocks/>
              </p:cNvSpPr>
              <p:nvPr/>
            </p:nvSpPr>
            <p:spPr bwMode="auto">
              <a:xfrm>
                <a:off x="3397" y="1326"/>
                <a:ext cx="98" cy="137"/>
              </a:xfrm>
              <a:custGeom>
                <a:avLst/>
                <a:gdLst>
                  <a:gd name="T0" fmla="*/ 391 w 391"/>
                  <a:gd name="T1" fmla="*/ 546 h 546"/>
                  <a:gd name="T2" fmla="*/ 245 w 391"/>
                  <a:gd name="T3" fmla="*/ 78 h 546"/>
                  <a:gd name="T4" fmla="*/ 141 w 391"/>
                  <a:gd name="T5" fmla="*/ 2 h 546"/>
                  <a:gd name="T6" fmla="*/ 131 w 391"/>
                  <a:gd name="T7" fmla="*/ 24 h 546"/>
                  <a:gd name="T8" fmla="*/ 127 w 391"/>
                  <a:gd name="T9" fmla="*/ 52 h 546"/>
                  <a:gd name="T10" fmla="*/ 139 w 391"/>
                  <a:gd name="T11" fmla="*/ 72 h 546"/>
                  <a:gd name="T12" fmla="*/ 152 w 391"/>
                  <a:gd name="T13" fmla="*/ 92 h 546"/>
                  <a:gd name="T14" fmla="*/ 164 w 391"/>
                  <a:gd name="T15" fmla="*/ 112 h 546"/>
                  <a:gd name="T16" fmla="*/ 178 w 391"/>
                  <a:gd name="T17" fmla="*/ 121 h 546"/>
                  <a:gd name="T18" fmla="*/ 193 w 391"/>
                  <a:gd name="T19" fmla="*/ 124 h 546"/>
                  <a:gd name="T20" fmla="*/ 205 w 391"/>
                  <a:gd name="T21" fmla="*/ 125 h 546"/>
                  <a:gd name="T22" fmla="*/ 210 w 391"/>
                  <a:gd name="T23" fmla="*/ 129 h 546"/>
                  <a:gd name="T24" fmla="*/ 212 w 391"/>
                  <a:gd name="T25" fmla="*/ 136 h 546"/>
                  <a:gd name="T26" fmla="*/ 209 w 391"/>
                  <a:gd name="T27" fmla="*/ 146 h 546"/>
                  <a:gd name="T28" fmla="*/ 205 w 391"/>
                  <a:gd name="T29" fmla="*/ 160 h 546"/>
                  <a:gd name="T30" fmla="*/ 198 w 391"/>
                  <a:gd name="T31" fmla="*/ 180 h 546"/>
                  <a:gd name="T32" fmla="*/ 193 w 391"/>
                  <a:gd name="T33" fmla="*/ 192 h 546"/>
                  <a:gd name="T34" fmla="*/ 184 w 391"/>
                  <a:gd name="T35" fmla="*/ 190 h 546"/>
                  <a:gd name="T36" fmla="*/ 180 w 391"/>
                  <a:gd name="T37" fmla="*/ 188 h 546"/>
                  <a:gd name="T38" fmla="*/ 177 w 391"/>
                  <a:gd name="T39" fmla="*/ 185 h 546"/>
                  <a:gd name="T40" fmla="*/ 181 w 391"/>
                  <a:gd name="T41" fmla="*/ 173 h 546"/>
                  <a:gd name="T42" fmla="*/ 189 w 391"/>
                  <a:gd name="T43" fmla="*/ 150 h 546"/>
                  <a:gd name="T44" fmla="*/ 182 w 391"/>
                  <a:gd name="T45" fmla="*/ 138 h 546"/>
                  <a:gd name="T46" fmla="*/ 165 w 391"/>
                  <a:gd name="T47" fmla="*/ 138 h 546"/>
                  <a:gd name="T48" fmla="*/ 156 w 391"/>
                  <a:gd name="T49" fmla="*/ 138 h 546"/>
                  <a:gd name="T50" fmla="*/ 154 w 391"/>
                  <a:gd name="T51" fmla="*/ 138 h 546"/>
                  <a:gd name="T52" fmla="*/ 153 w 391"/>
                  <a:gd name="T53" fmla="*/ 137 h 546"/>
                  <a:gd name="T54" fmla="*/ 153 w 391"/>
                  <a:gd name="T55" fmla="*/ 137 h 546"/>
                  <a:gd name="T56" fmla="*/ 153 w 391"/>
                  <a:gd name="T57" fmla="*/ 137 h 546"/>
                  <a:gd name="T58" fmla="*/ 153 w 391"/>
                  <a:gd name="T59" fmla="*/ 137 h 546"/>
                  <a:gd name="T60" fmla="*/ 148 w 391"/>
                  <a:gd name="T61" fmla="*/ 126 h 546"/>
                  <a:gd name="T62" fmla="*/ 136 w 391"/>
                  <a:gd name="T63" fmla="*/ 105 h 546"/>
                  <a:gd name="T64" fmla="*/ 123 w 391"/>
                  <a:gd name="T65" fmla="*/ 82 h 546"/>
                  <a:gd name="T66" fmla="*/ 109 w 391"/>
                  <a:gd name="T67" fmla="*/ 61 h 546"/>
                  <a:gd name="T68" fmla="*/ 99 w 391"/>
                  <a:gd name="T69" fmla="*/ 60 h 546"/>
                  <a:gd name="T70" fmla="*/ 87 w 391"/>
                  <a:gd name="T71" fmla="*/ 81 h 546"/>
                  <a:gd name="T72" fmla="*/ 76 w 391"/>
                  <a:gd name="T73" fmla="*/ 100 h 546"/>
                  <a:gd name="T74" fmla="*/ 67 w 391"/>
                  <a:gd name="T75" fmla="*/ 116 h 546"/>
                  <a:gd name="T76" fmla="*/ 57 w 391"/>
                  <a:gd name="T77" fmla="*/ 130 h 546"/>
                  <a:gd name="T78" fmla="*/ 36 w 391"/>
                  <a:gd name="T79" fmla="*/ 158 h 546"/>
                  <a:gd name="T80" fmla="*/ 12 w 391"/>
                  <a:gd name="T81" fmla="*/ 188 h 546"/>
                  <a:gd name="T82" fmla="*/ 0 w 391"/>
                  <a:gd name="T83" fmla="*/ 209 h 546"/>
                  <a:gd name="T84" fmla="*/ 3 w 391"/>
                  <a:gd name="T85" fmla="*/ 216 h 546"/>
                  <a:gd name="T86" fmla="*/ 11 w 391"/>
                  <a:gd name="T87" fmla="*/ 213 h 546"/>
                  <a:gd name="T88" fmla="*/ 23 w 391"/>
                  <a:gd name="T89" fmla="*/ 205 h 546"/>
                  <a:gd name="T90" fmla="*/ 39 w 391"/>
                  <a:gd name="T91" fmla="*/ 200 h 546"/>
                  <a:gd name="T92" fmla="*/ 64 w 391"/>
                  <a:gd name="T93" fmla="*/ 204 h 546"/>
                  <a:gd name="T94" fmla="*/ 99 w 391"/>
                  <a:gd name="T95" fmla="*/ 236 h 546"/>
                  <a:gd name="T96" fmla="*/ 132 w 391"/>
                  <a:gd name="T97" fmla="*/ 277 h 546"/>
                  <a:gd name="T98" fmla="*/ 154 w 391"/>
                  <a:gd name="T99" fmla="*/ 309 h 546"/>
                  <a:gd name="T100" fmla="*/ 160 w 391"/>
                  <a:gd name="T101" fmla="*/ 321 h 546"/>
                  <a:gd name="T102" fmla="*/ 180 w 391"/>
                  <a:gd name="T103" fmla="*/ 366 h 546"/>
                  <a:gd name="T104" fmla="*/ 210 w 391"/>
                  <a:gd name="T105" fmla="*/ 427 h 546"/>
                  <a:gd name="T106" fmla="*/ 246 w 391"/>
                  <a:gd name="T107" fmla="*/ 475 h 546"/>
                  <a:gd name="T108" fmla="*/ 273 w 391"/>
                  <a:gd name="T109" fmla="*/ 479 h 546"/>
                  <a:gd name="T110" fmla="*/ 267 w 391"/>
                  <a:gd name="T111" fmla="*/ 417 h 546"/>
                  <a:gd name="T112" fmla="*/ 244 w 391"/>
                  <a:gd name="T113" fmla="*/ 326 h 546"/>
                  <a:gd name="T114" fmla="*/ 218 w 391"/>
                  <a:gd name="T115" fmla="*/ 248 h 546"/>
                  <a:gd name="T116" fmla="*/ 212 w 391"/>
                  <a:gd name="T117" fmla="*/ 206 h 546"/>
                  <a:gd name="T118" fmla="*/ 234 w 391"/>
                  <a:gd name="T119" fmla="*/ 18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1" h="546">
                    <a:moveTo>
                      <a:pt x="240" y="185"/>
                    </a:moveTo>
                    <a:lnTo>
                      <a:pt x="391" y="546"/>
                    </a:lnTo>
                    <a:lnTo>
                      <a:pt x="305" y="269"/>
                    </a:lnTo>
                    <a:lnTo>
                      <a:pt x="245" y="7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7" y="10"/>
                    </a:lnTo>
                    <a:lnTo>
                      <a:pt x="131" y="24"/>
                    </a:lnTo>
                    <a:lnTo>
                      <a:pt x="121" y="41"/>
                    </a:lnTo>
                    <a:lnTo>
                      <a:pt x="127" y="52"/>
                    </a:lnTo>
                    <a:lnTo>
                      <a:pt x="133" y="61"/>
                    </a:lnTo>
                    <a:lnTo>
                      <a:pt x="139" y="72"/>
                    </a:lnTo>
                    <a:lnTo>
                      <a:pt x="145" y="81"/>
                    </a:lnTo>
                    <a:lnTo>
                      <a:pt x="152" y="92"/>
                    </a:lnTo>
                    <a:lnTo>
                      <a:pt x="158" y="101"/>
                    </a:lnTo>
                    <a:lnTo>
                      <a:pt x="164" y="112"/>
                    </a:lnTo>
                    <a:lnTo>
                      <a:pt x="169" y="121"/>
                    </a:lnTo>
                    <a:lnTo>
                      <a:pt x="178" y="121"/>
                    </a:lnTo>
                    <a:lnTo>
                      <a:pt x="186" y="122"/>
                    </a:lnTo>
                    <a:lnTo>
                      <a:pt x="193" y="124"/>
                    </a:lnTo>
                    <a:lnTo>
                      <a:pt x="202" y="124"/>
                    </a:lnTo>
                    <a:lnTo>
                      <a:pt x="205" y="125"/>
                    </a:lnTo>
                    <a:lnTo>
                      <a:pt x="208" y="126"/>
                    </a:lnTo>
                    <a:lnTo>
                      <a:pt x="210" y="129"/>
                    </a:lnTo>
                    <a:lnTo>
                      <a:pt x="212" y="132"/>
                    </a:lnTo>
                    <a:lnTo>
                      <a:pt x="212" y="136"/>
                    </a:lnTo>
                    <a:lnTo>
                      <a:pt x="210" y="141"/>
                    </a:lnTo>
                    <a:lnTo>
                      <a:pt x="209" y="146"/>
                    </a:lnTo>
                    <a:lnTo>
                      <a:pt x="208" y="149"/>
                    </a:lnTo>
                    <a:lnTo>
                      <a:pt x="205" y="160"/>
                    </a:lnTo>
                    <a:lnTo>
                      <a:pt x="201" y="170"/>
                    </a:lnTo>
                    <a:lnTo>
                      <a:pt x="198" y="180"/>
                    </a:lnTo>
                    <a:lnTo>
                      <a:pt x="194" y="190"/>
                    </a:lnTo>
                    <a:lnTo>
                      <a:pt x="193" y="192"/>
                    </a:lnTo>
                    <a:lnTo>
                      <a:pt x="188" y="192"/>
                    </a:lnTo>
                    <a:lnTo>
                      <a:pt x="184" y="190"/>
                    </a:lnTo>
                    <a:lnTo>
                      <a:pt x="181" y="189"/>
                    </a:lnTo>
                    <a:lnTo>
                      <a:pt x="180" y="188"/>
                    </a:lnTo>
                    <a:lnTo>
                      <a:pt x="178" y="186"/>
                    </a:lnTo>
                    <a:lnTo>
                      <a:pt x="177" y="185"/>
                    </a:lnTo>
                    <a:lnTo>
                      <a:pt x="177" y="184"/>
                    </a:lnTo>
                    <a:lnTo>
                      <a:pt x="181" y="173"/>
                    </a:lnTo>
                    <a:lnTo>
                      <a:pt x="185" y="161"/>
                    </a:lnTo>
                    <a:lnTo>
                      <a:pt x="189" y="150"/>
                    </a:lnTo>
                    <a:lnTo>
                      <a:pt x="192" y="138"/>
                    </a:lnTo>
                    <a:lnTo>
                      <a:pt x="182" y="138"/>
                    </a:lnTo>
                    <a:lnTo>
                      <a:pt x="174" y="138"/>
                    </a:lnTo>
                    <a:lnTo>
                      <a:pt x="165" y="138"/>
                    </a:lnTo>
                    <a:lnTo>
                      <a:pt x="157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4" y="138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48" y="126"/>
                    </a:lnTo>
                    <a:lnTo>
                      <a:pt x="143" y="116"/>
                    </a:lnTo>
                    <a:lnTo>
                      <a:pt x="136" y="105"/>
                    </a:lnTo>
                    <a:lnTo>
                      <a:pt x="129" y="93"/>
                    </a:lnTo>
                    <a:lnTo>
                      <a:pt x="123" y="82"/>
                    </a:lnTo>
                    <a:lnTo>
                      <a:pt x="116" y="72"/>
                    </a:lnTo>
                    <a:lnTo>
                      <a:pt x="109" y="61"/>
                    </a:lnTo>
                    <a:lnTo>
                      <a:pt x="104" y="50"/>
                    </a:lnTo>
                    <a:lnTo>
                      <a:pt x="99" y="60"/>
                    </a:lnTo>
                    <a:lnTo>
                      <a:pt x="93" y="70"/>
                    </a:lnTo>
                    <a:lnTo>
                      <a:pt x="87" y="81"/>
                    </a:lnTo>
                    <a:lnTo>
                      <a:pt x="81" y="90"/>
                    </a:lnTo>
                    <a:lnTo>
                      <a:pt x="76" y="100"/>
                    </a:lnTo>
                    <a:lnTo>
                      <a:pt x="71" y="109"/>
                    </a:lnTo>
                    <a:lnTo>
                      <a:pt x="67" y="116"/>
                    </a:lnTo>
                    <a:lnTo>
                      <a:pt x="64" y="120"/>
                    </a:lnTo>
                    <a:lnTo>
                      <a:pt x="57" y="130"/>
                    </a:lnTo>
                    <a:lnTo>
                      <a:pt x="47" y="144"/>
                    </a:lnTo>
                    <a:lnTo>
                      <a:pt x="36" y="158"/>
                    </a:lnTo>
                    <a:lnTo>
                      <a:pt x="24" y="173"/>
                    </a:lnTo>
                    <a:lnTo>
                      <a:pt x="12" y="188"/>
                    </a:lnTo>
                    <a:lnTo>
                      <a:pt x="4" y="200"/>
                    </a:lnTo>
                    <a:lnTo>
                      <a:pt x="0" y="209"/>
                    </a:lnTo>
                    <a:lnTo>
                      <a:pt x="0" y="214"/>
                    </a:lnTo>
                    <a:lnTo>
                      <a:pt x="3" y="216"/>
                    </a:lnTo>
                    <a:lnTo>
                      <a:pt x="7" y="216"/>
                    </a:lnTo>
                    <a:lnTo>
                      <a:pt x="11" y="213"/>
                    </a:lnTo>
                    <a:lnTo>
                      <a:pt x="16" y="209"/>
                    </a:lnTo>
                    <a:lnTo>
                      <a:pt x="23" y="205"/>
                    </a:lnTo>
                    <a:lnTo>
                      <a:pt x="30" y="202"/>
                    </a:lnTo>
                    <a:lnTo>
                      <a:pt x="39" y="200"/>
                    </a:lnTo>
                    <a:lnTo>
                      <a:pt x="51" y="198"/>
                    </a:lnTo>
                    <a:lnTo>
                      <a:pt x="64" y="204"/>
                    </a:lnTo>
                    <a:lnTo>
                      <a:pt x="81" y="217"/>
                    </a:lnTo>
                    <a:lnTo>
                      <a:pt x="99" y="236"/>
                    </a:lnTo>
                    <a:lnTo>
                      <a:pt x="116" y="256"/>
                    </a:lnTo>
                    <a:lnTo>
                      <a:pt x="132" y="277"/>
                    </a:lnTo>
                    <a:lnTo>
                      <a:pt x="145" y="296"/>
                    </a:lnTo>
                    <a:lnTo>
                      <a:pt x="154" y="309"/>
                    </a:lnTo>
                    <a:lnTo>
                      <a:pt x="157" y="314"/>
                    </a:lnTo>
                    <a:lnTo>
                      <a:pt x="160" y="321"/>
                    </a:lnTo>
                    <a:lnTo>
                      <a:pt x="168" y="339"/>
                    </a:lnTo>
                    <a:lnTo>
                      <a:pt x="180" y="366"/>
                    </a:lnTo>
                    <a:lnTo>
                      <a:pt x="194" y="397"/>
                    </a:lnTo>
                    <a:lnTo>
                      <a:pt x="210" y="427"/>
                    </a:lnTo>
                    <a:lnTo>
                      <a:pt x="229" y="455"/>
                    </a:lnTo>
                    <a:lnTo>
                      <a:pt x="246" y="475"/>
                    </a:lnTo>
                    <a:lnTo>
                      <a:pt x="262" y="486"/>
                    </a:lnTo>
                    <a:lnTo>
                      <a:pt x="273" y="479"/>
                    </a:lnTo>
                    <a:lnTo>
                      <a:pt x="274" y="454"/>
                    </a:lnTo>
                    <a:lnTo>
                      <a:pt x="267" y="417"/>
                    </a:lnTo>
                    <a:lnTo>
                      <a:pt x="257" y="371"/>
                    </a:lnTo>
                    <a:lnTo>
                      <a:pt x="244" y="326"/>
                    </a:lnTo>
                    <a:lnTo>
                      <a:pt x="229" y="282"/>
                    </a:lnTo>
                    <a:lnTo>
                      <a:pt x="218" y="248"/>
                    </a:lnTo>
                    <a:lnTo>
                      <a:pt x="212" y="226"/>
                    </a:lnTo>
                    <a:lnTo>
                      <a:pt x="212" y="206"/>
                    </a:lnTo>
                    <a:lnTo>
                      <a:pt x="222" y="193"/>
                    </a:lnTo>
                    <a:lnTo>
                      <a:pt x="234" y="186"/>
                    </a:lnTo>
                    <a:lnTo>
                      <a:pt x="24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2" name="Freeform 527"/>
              <p:cNvSpPr>
                <a:spLocks/>
              </p:cNvSpPr>
              <p:nvPr/>
            </p:nvSpPr>
            <p:spPr bwMode="auto">
              <a:xfrm>
                <a:off x="3620" y="1206"/>
                <a:ext cx="12" cy="10"/>
              </a:xfrm>
              <a:custGeom>
                <a:avLst/>
                <a:gdLst>
                  <a:gd name="T0" fmla="*/ 10 w 46"/>
                  <a:gd name="T1" fmla="*/ 39 h 40"/>
                  <a:gd name="T2" fmla="*/ 46 w 46"/>
                  <a:gd name="T3" fmla="*/ 40 h 40"/>
                  <a:gd name="T4" fmla="*/ 46 w 46"/>
                  <a:gd name="T5" fmla="*/ 1 h 40"/>
                  <a:gd name="T6" fmla="*/ 0 w 46"/>
                  <a:gd name="T7" fmla="*/ 0 h 40"/>
                  <a:gd name="T8" fmla="*/ 10 w 46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0" y="39"/>
                    </a:moveTo>
                    <a:lnTo>
                      <a:pt x="46" y="40"/>
                    </a:lnTo>
                    <a:lnTo>
                      <a:pt x="46" y="1"/>
                    </a:lnTo>
                    <a:lnTo>
                      <a:pt x="0" y="0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3" name="Freeform 528"/>
              <p:cNvSpPr>
                <a:spLocks/>
              </p:cNvSpPr>
              <p:nvPr/>
            </p:nvSpPr>
            <p:spPr bwMode="auto">
              <a:xfrm>
                <a:off x="3622" y="1219"/>
                <a:ext cx="12" cy="2"/>
              </a:xfrm>
              <a:custGeom>
                <a:avLst/>
                <a:gdLst>
                  <a:gd name="T0" fmla="*/ 47 w 51"/>
                  <a:gd name="T1" fmla="*/ 8 h 8"/>
                  <a:gd name="T2" fmla="*/ 48 w 51"/>
                  <a:gd name="T3" fmla="*/ 8 h 8"/>
                  <a:gd name="T4" fmla="*/ 49 w 51"/>
                  <a:gd name="T5" fmla="*/ 7 h 8"/>
                  <a:gd name="T6" fmla="*/ 51 w 51"/>
                  <a:gd name="T7" fmla="*/ 5 h 8"/>
                  <a:gd name="T8" fmla="*/ 51 w 51"/>
                  <a:gd name="T9" fmla="*/ 4 h 8"/>
                  <a:gd name="T10" fmla="*/ 51 w 51"/>
                  <a:gd name="T11" fmla="*/ 4 h 8"/>
                  <a:gd name="T12" fmla="*/ 51 w 51"/>
                  <a:gd name="T13" fmla="*/ 3 h 8"/>
                  <a:gd name="T14" fmla="*/ 49 w 51"/>
                  <a:gd name="T15" fmla="*/ 1 h 8"/>
                  <a:gd name="T16" fmla="*/ 48 w 51"/>
                  <a:gd name="T17" fmla="*/ 0 h 8"/>
                  <a:gd name="T18" fmla="*/ 47 w 51"/>
                  <a:gd name="T19" fmla="*/ 0 h 8"/>
                  <a:gd name="T20" fmla="*/ 4 w 51"/>
                  <a:gd name="T21" fmla="*/ 0 h 8"/>
                  <a:gd name="T22" fmla="*/ 3 w 51"/>
                  <a:gd name="T23" fmla="*/ 0 h 8"/>
                  <a:gd name="T24" fmla="*/ 2 w 51"/>
                  <a:gd name="T25" fmla="*/ 1 h 8"/>
                  <a:gd name="T26" fmla="*/ 0 w 51"/>
                  <a:gd name="T27" fmla="*/ 3 h 8"/>
                  <a:gd name="T28" fmla="*/ 0 w 51"/>
                  <a:gd name="T29" fmla="*/ 4 h 8"/>
                  <a:gd name="T30" fmla="*/ 0 w 51"/>
                  <a:gd name="T31" fmla="*/ 4 h 8"/>
                  <a:gd name="T32" fmla="*/ 0 w 51"/>
                  <a:gd name="T33" fmla="*/ 5 h 8"/>
                  <a:gd name="T34" fmla="*/ 2 w 51"/>
                  <a:gd name="T35" fmla="*/ 7 h 8"/>
                  <a:gd name="T36" fmla="*/ 3 w 51"/>
                  <a:gd name="T37" fmla="*/ 8 h 8"/>
                  <a:gd name="T38" fmla="*/ 4 w 51"/>
                  <a:gd name="T39" fmla="*/ 8 h 8"/>
                  <a:gd name="T40" fmla="*/ 47 w 51"/>
                  <a:gd name="T4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8">
                    <a:moveTo>
                      <a:pt x="47" y="8"/>
                    </a:moveTo>
                    <a:lnTo>
                      <a:pt x="48" y="8"/>
                    </a:lnTo>
                    <a:lnTo>
                      <a:pt x="49" y="7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7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4" name="Freeform 529"/>
              <p:cNvSpPr>
                <a:spLocks/>
              </p:cNvSpPr>
              <p:nvPr/>
            </p:nvSpPr>
            <p:spPr bwMode="auto">
              <a:xfrm>
                <a:off x="3618" y="1225"/>
                <a:ext cx="11" cy="21"/>
              </a:xfrm>
              <a:custGeom>
                <a:avLst/>
                <a:gdLst>
                  <a:gd name="T0" fmla="*/ 47 w 47"/>
                  <a:gd name="T1" fmla="*/ 0 h 81"/>
                  <a:gd name="T2" fmla="*/ 18 w 47"/>
                  <a:gd name="T3" fmla="*/ 0 h 81"/>
                  <a:gd name="T4" fmla="*/ 0 w 47"/>
                  <a:gd name="T5" fmla="*/ 81 h 81"/>
                  <a:gd name="T6" fmla="*/ 34 w 47"/>
                  <a:gd name="T7" fmla="*/ 81 h 81"/>
                  <a:gd name="T8" fmla="*/ 47 w 47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1">
                    <a:moveTo>
                      <a:pt x="47" y="0"/>
                    </a:moveTo>
                    <a:lnTo>
                      <a:pt x="18" y="0"/>
                    </a:lnTo>
                    <a:lnTo>
                      <a:pt x="0" y="81"/>
                    </a:lnTo>
                    <a:lnTo>
                      <a:pt x="34" y="8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5" name="Freeform 530"/>
              <p:cNvSpPr>
                <a:spLocks/>
              </p:cNvSpPr>
              <p:nvPr/>
            </p:nvSpPr>
            <p:spPr bwMode="auto">
              <a:xfrm>
                <a:off x="3610" y="1249"/>
                <a:ext cx="16" cy="33"/>
              </a:xfrm>
              <a:custGeom>
                <a:avLst/>
                <a:gdLst>
                  <a:gd name="T0" fmla="*/ 0 w 64"/>
                  <a:gd name="T1" fmla="*/ 134 h 135"/>
                  <a:gd name="T2" fmla="*/ 43 w 64"/>
                  <a:gd name="T3" fmla="*/ 135 h 135"/>
                  <a:gd name="T4" fmla="*/ 64 w 64"/>
                  <a:gd name="T5" fmla="*/ 0 h 135"/>
                  <a:gd name="T6" fmla="*/ 30 w 64"/>
                  <a:gd name="T7" fmla="*/ 0 h 135"/>
                  <a:gd name="T8" fmla="*/ 0 w 64"/>
                  <a:gd name="T9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35">
                    <a:moveTo>
                      <a:pt x="0" y="134"/>
                    </a:moveTo>
                    <a:lnTo>
                      <a:pt x="43" y="135"/>
                    </a:lnTo>
                    <a:lnTo>
                      <a:pt x="64" y="0"/>
                    </a:lnTo>
                    <a:lnTo>
                      <a:pt x="30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6" name="Freeform 531"/>
              <p:cNvSpPr>
                <a:spLocks/>
              </p:cNvSpPr>
              <p:nvPr/>
            </p:nvSpPr>
            <p:spPr bwMode="auto">
              <a:xfrm>
                <a:off x="3642" y="1226"/>
                <a:ext cx="4" cy="20"/>
              </a:xfrm>
              <a:custGeom>
                <a:avLst/>
                <a:gdLst>
                  <a:gd name="T0" fmla="*/ 0 w 19"/>
                  <a:gd name="T1" fmla="*/ 0 h 79"/>
                  <a:gd name="T2" fmla="*/ 1 w 19"/>
                  <a:gd name="T3" fmla="*/ 6 h 79"/>
                  <a:gd name="T4" fmla="*/ 4 w 19"/>
                  <a:gd name="T5" fmla="*/ 24 h 79"/>
                  <a:gd name="T6" fmla="*/ 7 w 19"/>
                  <a:gd name="T7" fmla="*/ 49 h 79"/>
                  <a:gd name="T8" fmla="*/ 11 w 19"/>
                  <a:gd name="T9" fmla="*/ 79 h 79"/>
                  <a:gd name="T10" fmla="*/ 19 w 19"/>
                  <a:gd name="T11" fmla="*/ 79 h 79"/>
                  <a:gd name="T12" fmla="*/ 0 w 1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9">
                    <a:moveTo>
                      <a:pt x="0" y="0"/>
                    </a:moveTo>
                    <a:lnTo>
                      <a:pt x="1" y="6"/>
                    </a:lnTo>
                    <a:lnTo>
                      <a:pt x="4" y="24"/>
                    </a:lnTo>
                    <a:lnTo>
                      <a:pt x="7" y="49"/>
                    </a:lnTo>
                    <a:lnTo>
                      <a:pt x="11" y="79"/>
                    </a:lnTo>
                    <a:lnTo>
                      <a:pt x="19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7" name="Freeform 532"/>
              <p:cNvSpPr>
                <a:spLocks/>
              </p:cNvSpPr>
              <p:nvPr/>
            </p:nvSpPr>
            <p:spPr bwMode="auto">
              <a:xfrm>
                <a:off x="3645" y="1249"/>
                <a:ext cx="10" cy="33"/>
              </a:xfrm>
              <a:custGeom>
                <a:avLst/>
                <a:gdLst>
                  <a:gd name="T0" fmla="*/ 10 w 40"/>
                  <a:gd name="T1" fmla="*/ 0 h 135"/>
                  <a:gd name="T2" fmla="*/ 0 w 40"/>
                  <a:gd name="T3" fmla="*/ 0 h 135"/>
                  <a:gd name="T4" fmla="*/ 7 w 40"/>
                  <a:gd name="T5" fmla="*/ 46 h 135"/>
                  <a:gd name="T6" fmla="*/ 14 w 40"/>
                  <a:gd name="T7" fmla="*/ 88 h 135"/>
                  <a:gd name="T8" fmla="*/ 20 w 40"/>
                  <a:gd name="T9" fmla="*/ 120 h 135"/>
                  <a:gd name="T10" fmla="*/ 26 w 40"/>
                  <a:gd name="T11" fmla="*/ 134 h 135"/>
                  <a:gd name="T12" fmla="*/ 32 w 40"/>
                  <a:gd name="T13" fmla="*/ 135 h 135"/>
                  <a:gd name="T14" fmla="*/ 36 w 40"/>
                  <a:gd name="T15" fmla="*/ 132 h 135"/>
                  <a:gd name="T16" fmla="*/ 39 w 40"/>
                  <a:gd name="T17" fmla="*/ 128 h 135"/>
                  <a:gd name="T18" fmla="*/ 40 w 40"/>
                  <a:gd name="T19" fmla="*/ 127 h 135"/>
                  <a:gd name="T20" fmla="*/ 10 w 40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35">
                    <a:moveTo>
                      <a:pt x="10" y="0"/>
                    </a:moveTo>
                    <a:lnTo>
                      <a:pt x="0" y="0"/>
                    </a:lnTo>
                    <a:lnTo>
                      <a:pt x="7" y="46"/>
                    </a:lnTo>
                    <a:lnTo>
                      <a:pt x="14" y="88"/>
                    </a:lnTo>
                    <a:lnTo>
                      <a:pt x="20" y="120"/>
                    </a:lnTo>
                    <a:lnTo>
                      <a:pt x="26" y="134"/>
                    </a:lnTo>
                    <a:lnTo>
                      <a:pt x="32" y="135"/>
                    </a:lnTo>
                    <a:lnTo>
                      <a:pt x="36" y="132"/>
                    </a:lnTo>
                    <a:lnTo>
                      <a:pt x="39" y="128"/>
                    </a:lnTo>
                    <a:lnTo>
                      <a:pt x="40" y="1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8" name="Freeform 533"/>
              <p:cNvSpPr>
                <a:spLocks/>
              </p:cNvSpPr>
              <p:nvPr/>
            </p:nvSpPr>
            <p:spPr bwMode="auto">
              <a:xfrm>
                <a:off x="3638" y="1206"/>
                <a:ext cx="7" cy="10"/>
              </a:xfrm>
              <a:custGeom>
                <a:avLst/>
                <a:gdLst>
                  <a:gd name="T0" fmla="*/ 0 w 25"/>
                  <a:gd name="T1" fmla="*/ 2 h 39"/>
                  <a:gd name="T2" fmla="*/ 25 w 25"/>
                  <a:gd name="T3" fmla="*/ 0 h 39"/>
                  <a:gd name="T4" fmla="*/ 14 w 25"/>
                  <a:gd name="T5" fmla="*/ 39 h 39"/>
                  <a:gd name="T6" fmla="*/ 0 w 25"/>
                  <a:gd name="T7" fmla="*/ 39 h 39"/>
                  <a:gd name="T8" fmla="*/ 0 w 25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9">
                    <a:moveTo>
                      <a:pt x="0" y="2"/>
                    </a:moveTo>
                    <a:lnTo>
                      <a:pt x="25" y="0"/>
                    </a:lnTo>
                    <a:lnTo>
                      <a:pt x="14" y="39"/>
                    </a:lnTo>
                    <a:lnTo>
                      <a:pt x="0" y="3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9" name="Freeform 534"/>
              <p:cNvSpPr>
                <a:spLocks/>
              </p:cNvSpPr>
              <p:nvPr/>
            </p:nvSpPr>
            <p:spPr bwMode="auto">
              <a:xfrm>
                <a:off x="3617" y="1256"/>
                <a:ext cx="3" cy="3"/>
              </a:xfrm>
              <a:custGeom>
                <a:avLst/>
                <a:gdLst>
                  <a:gd name="T0" fmla="*/ 5 w 11"/>
                  <a:gd name="T1" fmla="*/ 12 h 12"/>
                  <a:gd name="T2" fmla="*/ 7 w 11"/>
                  <a:gd name="T3" fmla="*/ 12 h 12"/>
                  <a:gd name="T4" fmla="*/ 9 w 11"/>
                  <a:gd name="T5" fmla="*/ 11 h 12"/>
                  <a:gd name="T6" fmla="*/ 11 w 11"/>
                  <a:gd name="T7" fmla="*/ 8 h 12"/>
                  <a:gd name="T8" fmla="*/ 11 w 11"/>
                  <a:gd name="T9" fmla="*/ 5 h 12"/>
                  <a:gd name="T10" fmla="*/ 11 w 11"/>
                  <a:gd name="T11" fmla="*/ 4 h 12"/>
                  <a:gd name="T12" fmla="*/ 9 w 11"/>
                  <a:gd name="T13" fmla="*/ 1 h 12"/>
                  <a:gd name="T14" fmla="*/ 7 w 11"/>
                  <a:gd name="T15" fmla="*/ 0 h 12"/>
                  <a:gd name="T16" fmla="*/ 5 w 11"/>
                  <a:gd name="T17" fmla="*/ 0 h 12"/>
                  <a:gd name="T18" fmla="*/ 3 w 11"/>
                  <a:gd name="T19" fmla="*/ 0 h 12"/>
                  <a:gd name="T20" fmla="*/ 1 w 11"/>
                  <a:gd name="T21" fmla="*/ 1 h 12"/>
                  <a:gd name="T22" fmla="*/ 0 w 11"/>
                  <a:gd name="T23" fmla="*/ 4 h 12"/>
                  <a:gd name="T24" fmla="*/ 0 w 11"/>
                  <a:gd name="T25" fmla="*/ 5 h 12"/>
                  <a:gd name="T26" fmla="*/ 0 w 11"/>
                  <a:gd name="T27" fmla="*/ 8 h 12"/>
                  <a:gd name="T28" fmla="*/ 1 w 11"/>
                  <a:gd name="T29" fmla="*/ 11 h 12"/>
                  <a:gd name="T30" fmla="*/ 3 w 11"/>
                  <a:gd name="T31" fmla="*/ 12 h 12"/>
                  <a:gd name="T32" fmla="*/ 5 w 11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lnTo>
                      <a:pt x="7" y="12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0" name="Freeform 535"/>
              <p:cNvSpPr>
                <a:spLocks/>
              </p:cNvSpPr>
              <p:nvPr/>
            </p:nvSpPr>
            <p:spPr bwMode="auto">
              <a:xfrm>
                <a:off x="3618" y="1257"/>
                <a:ext cx="1" cy="2"/>
              </a:xfrm>
              <a:custGeom>
                <a:avLst/>
                <a:gdLst>
                  <a:gd name="T0" fmla="*/ 4 w 7"/>
                  <a:gd name="T1" fmla="*/ 8 h 8"/>
                  <a:gd name="T2" fmla="*/ 6 w 7"/>
                  <a:gd name="T3" fmla="*/ 8 h 8"/>
                  <a:gd name="T4" fmla="*/ 6 w 7"/>
                  <a:gd name="T5" fmla="*/ 7 h 8"/>
                  <a:gd name="T6" fmla="*/ 7 w 7"/>
                  <a:gd name="T7" fmla="*/ 6 h 8"/>
                  <a:gd name="T8" fmla="*/ 7 w 7"/>
                  <a:gd name="T9" fmla="*/ 4 h 8"/>
                  <a:gd name="T10" fmla="*/ 7 w 7"/>
                  <a:gd name="T11" fmla="*/ 3 h 8"/>
                  <a:gd name="T12" fmla="*/ 6 w 7"/>
                  <a:gd name="T13" fmla="*/ 2 h 8"/>
                  <a:gd name="T14" fmla="*/ 6 w 7"/>
                  <a:gd name="T15" fmla="*/ 0 h 8"/>
                  <a:gd name="T16" fmla="*/ 4 w 7"/>
                  <a:gd name="T17" fmla="*/ 0 h 8"/>
                  <a:gd name="T18" fmla="*/ 3 w 7"/>
                  <a:gd name="T19" fmla="*/ 0 h 8"/>
                  <a:gd name="T20" fmla="*/ 2 w 7"/>
                  <a:gd name="T21" fmla="*/ 2 h 8"/>
                  <a:gd name="T22" fmla="*/ 0 w 7"/>
                  <a:gd name="T23" fmla="*/ 3 h 8"/>
                  <a:gd name="T24" fmla="*/ 0 w 7"/>
                  <a:gd name="T25" fmla="*/ 4 h 8"/>
                  <a:gd name="T26" fmla="*/ 0 w 7"/>
                  <a:gd name="T27" fmla="*/ 6 h 8"/>
                  <a:gd name="T28" fmla="*/ 2 w 7"/>
                  <a:gd name="T29" fmla="*/ 7 h 8"/>
                  <a:gd name="T30" fmla="*/ 3 w 7"/>
                  <a:gd name="T31" fmla="*/ 8 h 8"/>
                  <a:gd name="T32" fmla="*/ 4 w 7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8">
                    <a:moveTo>
                      <a:pt x="4" y="8"/>
                    </a:moveTo>
                    <a:lnTo>
                      <a:pt x="6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1" name="Freeform 536"/>
              <p:cNvSpPr>
                <a:spLocks/>
              </p:cNvSpPr>
              <p:nvPr/>
            </p:nvSpPr>
            <p:spPr bwMode="auto">
              <a:xfrm>
                <a:off x="3619" y="1250"/>
                <a:ext cx="4" cy="5"/>
              </a:xfrm>
              <a:custGeom>
                <a:avLst/>
                <a:gdLst>
                  <a:gd name="T0" fmla="*/ 10 w 19"/>
                  <a:gd name="T1" fmla="*/ 20 h 20"/>
                  <a:gd name="T2" fmla="*/ 14 w 19"/>
                  <a:gd name="T3" fmla="*/ 19 h 20"/>
                  <a:gd name="T4" fmla="*/ 16 w 19"/>
                  <a:gd name="T5" fmla="*/ 17 h 20"/>
                  <a:gd name="T6" fmla="*/ 18 w 19"/>
                  <a:gd name="T7" fmla="*/ 15 h 20"/>
                  <a:gd name="T8" fmla="*/ 19 w 19"/>
                  <a:gd name="T9" fmla="*/ 11 h 20"/>
                  <a:gd name="T10" fmla="*/ 18 w 19"/>
                  <a:gd name="T11" fmla="*/ 7 h 20"/>
                  <a:gd name="T12" fmla="*/ 16 w 19"/>
                  <a:gd name="T13" fmla="*/ 3 h 20"/>
                  <a:gd name="T14" fmla="*/ 14 w 19"/>
                  <a:gd name="T15" fmla="*/ 1 h 20"/>
                  <a:gd name="T16" fmla="*/ 10 w 19"/>
                  <a:gd name="T17" fmla="*/ 0 h 20"/>
                  <a:gd name="T18" fmla="*/ 6 w 19"/>
                  <a:gd name="T19" fmla="*/ 1 h 20"/>
                  <a:gd name="T20" fmla="*/ 3 w 19"/>
                  <a:gd name="T21" fmla="*/ 3 h 20"/>
                  <a:gd name="T22" fmla="*/ 2 w 19"/>
                  <a:gd name="T23" fmla="*/ 7 h 20"/>
                  <a:gd name="T24" fmla="*/ 0 w 19"/>
                  <a:gd name="T25" fmla="*/ 11 h 20"/>
                  <a:gd name="T26" fmla="*/ 2 w 19"/>
                  <a:gd name="T27" fmla="*/ 15 h 20"/>
                  <a:gd name="T28" fmla="*/ 3 w 19"/>
                  <a:gd name="T29" fmla="*/ 17 h 20"/>
                  <a:gd name="T30" fmla="*/ 6 w 19"/>
                  <a:gd name="T31" fmla="*/ 19 h 20"/>
                  <a:gd name="T32" fmla="*/ 10 w 19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0">
                    <a:moveTo>
                      <a:pt x="10" y="20"/>
                    </a:moveTo>
                    <a:lnTo>
                      <a:pt x="14" y="19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19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6" y="19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2" name="Freeform 537"/>
              <p:cNvSpPr>
                <a:spLocks/>
              </p:cNvSpPr>
              <p:nvPr/>
            </p:nvSpPr>
            <p:spPr bwMode="auto">
              <a:xfrm>
                <a:off x="3620" y="1251"/>
                <a:ext cx="2" cy="3"/>
              </a:xfrm>
              <a:custGeom>
                <a:avLst/>
                <a:gdLst>
                  <a:gd name="T0" fmla="*/ 6 w 11"/>
                  <a:gd name="T1" fmla="*/ 12 h 12"/>
                  <a:gd name="T2" fmla="*/ 7 w 11"/>
                  <a:gd name="T3" fmla="*/ 12 h 12"/>
                  <a:gd name="T4" fmla="*/ 10 w 11"/>
                  <a:gd name="T5" fmla="*/ 11 h 12"/>
                  <a:gd name="T6" fmla="*/ 11 w 11"/>
                  <a:gd name="T7" fmla="*/ 8 h 12"/>
                  <a:gd name="T8" fmla="*/ 11 w 11"/>
                  <a:gd name="T9" fmla="*/ 7 h 12"/>
                  <a:gd name="T10" fmla="*/ 11 w 11"/>
                  <a:gd name="T11" fmla="*/ 4 h 12"/>
                  <a:gd name="T12" fmla="*/ 10 w 11"/>
                  <a:gd name="T13" fmla="*/ 1 h 12"/>
                  <a:gd name="T14" fmla="*/ 7 w 11"/>
                  <a:gd name="T15" fmla="*/ 0 h 12"/>
                  <a:gd name="T16" fmla="*/ 6 w 11"/>
                  <a:gd name="T17" fmla="*/ 0 h 12"/>
                  <a:gd name="T18" fmla="*/ 4 w 11"/>
                  <a:gd name="T19" fmla="*/ 0 h 12"/>
                  <a:gd name="T20" fmla="*/ 2 w 11"/>
                  <a:gd name="T21" fmla="*/ 1 h 12"/>
                  <a:gd name="T22" fmla="*/ 0 w 11"/>
                  <a:gd name="T23" fmla="*/ 4 h 12"/>
                  <a:gd name="T24" fmla="*/ 0 w 11"/>
                  <a:gd name="T25" fmla="*/ 7 h 12"/>
                  <a:gd name="T26" fmla="*/ 0 w 11"/>
                  <a:gd name="T27" fmla="*/ 8 h 12"/>
                  <a:gd name="T28" fmla="*/ 2 w 11"/>
                  <a:gd name="T29" fmla="*/ 11 h 12"/>
                  <a:gd name="T30" fmla="*/ 4 w 11"/>
                  <a:gd name="T31" fmla="*/ 12 h 12"/>
                  <a:gd name="T32" fmla="*/ 6 w 11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2">
                    <a:moveTo>
                      <a:pt x="6" y="12"/>
                    </a:moveTo>
                    <a:lnTo>
                      <a:pt x="7" y="12"/>
                    </a:lnTo>
                    <a:lnTo>
                      <a:pt x="10" y="11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3" name="Freeform 538"/>
              <p:cNvSpPr>
                <a:spLocks/>
              </p:cNvSpPr>
              <p:nvPr/>
            </p:nvSpPr>
            <p:spPr bwMode="auto">
              <a:xfrm>
                <a:off x="3614" y="1271"/>
                <a:ext cx="4" cy="4"/>
              </a:xfrm>
              <a:custGeom>
                <a:avLst/>
                <a:gdLst>
                  <a:gd name="T0" fmla="*/ 6 w 14"/>
                  <a:gd name="T1" fmla="*/ 15 h 15"/>
                  <a:gd name="T2" fmla="*/ 9 w 14"/>
                  <a:gd name="T3" fmla="*/ 15 h 15"/>
                  <a:gd name="T4" fmla="*/ 12 w 14"/>
                  <a:gd name="T5" fmla="*/ 12 h 15"/>
                  <a:gd name="T6" fmla="*/ 13 w 14"/>
                  <a:gd name="T7" fmla="*/ 11 h 15"/>
                  <a:gd name="T8" fmla="*/ 14 w 14"/>
                  <a:gd name="T9" fmla="*/ 7 h 15"/>
                  <a:gd name="T10" fmla="*/ 13 w 14"/>
                  <a:gd name="T11" fmla="*/ 4 h 15"/>
                  <a:gd name="T12" fmla="*/ 12 w 14"/>
                  <a:gd name="T13" fmla="*/ 1 h 15"/>
                  <a:gd name="T14" fmla="*/ 9 w 14"/>
                  <a:gd name="T15" fmla="*/ 0 h 15"/>
                  <a:gd name="T16" fmla="*/ 6 w 14"/>
                  <a:gd name="T17" fmla="*/ 0 h 15"/>
                  <a:gd name="T18" fmla="*/ 4 w 14"/>
                  <a:gd name="T19" fmla="*/ 0 h 15"/>
                  <a:gd name="T20" fmla="*/ 1 w 14"/>
                  <a:gd name="T21" fmla="*/ 1 h 15"/>
                  <a:gd name="T22" fmla="*/ 0 w 14"/>
                  <a:gd name="T23" fmla="*/ 4 h 15"/>
                  <a:gd name="T24" fmla="*/ 0 w 14"/>
                  <a:gd name="T25" fmla="*/ 7 h 15"/>
                  <a:gd name="T26" fmla="*/ 0 w 14"/>
                  <a:gd name="T27" fmla="*/ 11 h 15"/>
                  <a:gd name="T28" fmla="*/ 1 w 14"/>
                  <a:gd name="T29" fmla="*/ 12 h 15"/>
                  <a:gd name="T30" fmla="*/ 4 w 14"/>
                  <a:gd name="T31" fmla="*/ 15 h 15"/>
                  <a:gd name="T32" fmla="*/ 6 w 14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lnTo>
                      <a:pt x="9" y="15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4" name="Freeform 539"/>
              <p:cNvSpPr>
                <a:spLocks/>
              </p:cNvSpPr>
              <p:nvPr/>
            </p:nvSpPr>
            <p:spPr bwMode="auto">
              <a:xfrm>
                <a:off x="3615" y="1272"/>
                <a:ext cx="2" cy="2"/>
              </a:xfrm>
              <a:custGeom>
                <a:avLst/>
                <a:gdLst>
                  <a:gd name="T0" fmla="*/ 4 w 10"/>
                  <a:gd name="T1" fmla="*/ 9 h 9"/>
                  <a:gd name="T2" fmla="*/ 6 w 10"/>
                  <a:gd name="T3" fmla="*/ 9 h 9"/>
                  <a:gd name="T4" fmla="*/ 8 w 10"/>
                  <a:gd name="T5" fmla="*/ 8 h 9"/>
                  <a:gd name="T6" fmla="*/ 10 w 10"/>
                  <a:gd name="T7" fmla="*/ 5 h 9"/>
                  <a:gd name="T8" fmla="*/ 10 w 10"/>
                  <a:gd name="T9" fmla="*/ 4 h 9"/>
                  <a:gd name="T10" fmla="*/ 10 w 10"/>
                  <a:gd name="T11" fmla="*/ 2 h 9"/>
                  <a:gd name="T12" fmla="*/ 8 w 10"/>
                  <a:gd name="T13" fmla="*/ 1 h 9"/>
                  <a:gd name="T14" fmla="*/ 6 w 10"/>
                  <a:gd name="T15" fmla="*/ 0 h 9"/>
                  <a:gd name="T16" fmla="*/ 4 w 10"/>
                  <a:gd name="T17" fmla="*/ 0 h 9"/>
                  <a:gd name="T18" fmla="*/ 3 w 10"/>
                  <a:gd name="T19" fmla="*/ 0 h 9"/>
                  <a:gd name="T20" fmla="*/ 2 w 10"/>
                  <a:gd name="T21" fmla="*/ 1 h 9"/>
                  <a:gd name="T22" fmla="*/ 0 w 10"/>
                  <a:gd name="T23" fmla="*/ 2 h 9"/>
                  <a:gd name="T24" fmla="*/ 0 w 10"/>
                  <a:gd name="T25" fmla="*/ 4 h 9"/>
                  <a:gd name="T26" fmla="*/ 0 w 10"/>
                  <a:gd name="T27" fmla="*/ 5 h 9"/>
                  <a:gd name="T28" fmla="*/ 2 w 10"/>
                  <a:gd name="T29" fmla="*/ 8 h 9"/>
                  <a:gd name="T30" fmla="*/ 3 w 10"/>
                  <a:gd name="T31" fmla="*/ 9 h 9"/>
                  <a:gd name="T32" fmla="*/ 4 w 10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9">
                    <a:moveTo>
                      <a:pt x="4" y="9"/>
                    </a:moveTo>
                    <a:lnTo>
                      <a:pt x="6" y="9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5" name="Freeform 540"/>
              <p:cNvSpPr>
                <a:spLocks/>
              </p:cNvSpPr>
              <p:nvPr/>
            </p:nvSpPr>
            <p:spPr bwMode="auto">
              <a:xfrm>
                <a:off x="3419" y="1249"/>
                <a:ext cx="8" cy="33"/>
              </a:xfrm>
              <a:custGeom>
                <a:avLst/>
                <a:gdLst>
                  <a:gd name="T0" fmla="*/ 4 w 32"/>
                  <a:gd name="T1" fmla="*/ 0 h 131"/>
                  <a:gd name="T2" fmla="*/ 4 w 32"/>
                  <a:gd name="T3" fmla="*/ 7 h 131"/>
                  <a:gd name="T4" fmla="*/ 5 w 32"/>
                  <a:gd name="T5" fmla="*/ 23 h 131"/>
                  <a:gd name="T6" fmla="*/ 6 w 32"/>
                  <a:gd name="T7" fmla="*/ 40 h 131"/>
                  <a:gd name="T8" fmla="*/ 9 w 32"/>
                  <a:gd name="T9" fmla="*/ 52 h 131"/>
                  <a:gd name="T10" fmla="*/ 13 w 32"/>
                  <a:gd name="T11" fmla="*/ 60 h 131"/>
                  <a:gd name="T12" fmla="*/ 18 w 32"/>
                  <a:gd name="T13" fmla="*/ 68 h 131"/>
                  <a:gd name="T14" fmla="*/ 24 w 32"/>
                  <a:gd name="T15" fmla="*/ 75 h 131"/>
                  <a:gd name="T16" fmla="*/ 26 w 32"/>
                  <a:gd name="T17" fmla="*/ 77 h 131"/>
                  <a:gd name="T18" fmla="*/ 13 w 32"/>
                  <a:gd name="T19" fmla="*/ 73 h 131"/>
                  <a:gd name="T20" fmla="*/ 14 w 32"/>
                  <a:gd name="T21" fmla="*/ 77 h 131"/>
                  <a:gd name="T22" fmla="*/ 17 w 32"/>
                  <a:gd name="T23" fmla="*/ 84 h 131"/>
                  <a:gd name="T24" fmla="*/ 20 w 32"/>
                  <a:gd name="T25" fmla="*/ 93 h 131"/>
                  <a:gd name="T26" fmla="*/ 24 w 32"/>
                  <a:gd name="T27" fmla="*/ 100 h 131"/>
                  <a:gd name="T28" fmla="*/ 26 w 32"/>
                  <a:gd name="T29" fmla="*/ 107 h 131"/>
                  <a:gd name="T30" fmla="*/ 29 w 32"/>
                  <a:gd name="T31" fmla="*/ 117 h 131"/>
                  <a:gd name="T32" fmla="*/ 30 w 32"/>
                  <a:gd name="T33" fmla="*/ 127 h 131"/>
                  <a:gd name="T34" fmla="*/ 32 w 32"/>
                  <a:gd name="T35" fmla="*/ 131 h 131"/>
                  <a:gd name="T36" fmla="*/ 28 w 32"/>
                  <a:gd name="T37" fmla="*/ 125 h 131"/>
                  <a:gd name="T38" fmla="*/ 21 w 32"/>
                  <a:gd name="T39" fmla="*/ 113 h 131"/>
                  <a:gd name="T40" fmla="*/ 12 w 32"/>
                  <a:gd name="T41" fmla="*/ 97 h 131"/>
                  <a:gd name="T42" fmla="*/ 6 w 32"/>
                  <a:gd name="T43" fmla="*/ 84 h 131"/>
                  <a:gd name="T44" fmla="*/ 4 w 32"/>
                  <a:gd name="T45" fmla="*/ 73 h 131"/>
                  <a:gd name="T46" fmla="*/ 2 w 32"/>
                  <a:gd name="T47" fmla="*/ 64 h 131"/>
                  <a:gd name="T48" fmla="*/ 1 w 32"/>
                  <a:gd name="T49" fmla="*/ 55 h 131"/>
                  <a:gd name="T50" fmla="*/ 0 w 32"/>
                  <a:gd name="T51" fmla="*/ 44 h 131"/>
                  <a:gd name="T52" fmla="*/ 0 w 32"/>
                  <a:gd name="T53" fmla="*/ 32 h 131"/>
                  <a:gd name="T54" fmla="*/ 1 w 32"/>
                  <a:gd name="T55" fmla="*/ 20 h 131"/>
                  <a:gd name="T56" fmla="*/ 2 w 32"/>
                  <a:gd name="T57" fmla="*/ 9 h 131"/>
                  <a:gd name="T58" fmla="*/ 4 w 32"/>
                  <a:gd name="T5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131">
                    <a:moveTo>
                      <a:pt x="4" y="0"/>
                    </a:moveTo>
                    <a:lnTo>
                      <a:pt x="4" y="7"/>
                    </a:lnTo>
                    <a:lnTo>
                      <a:pt x="5" y="23"/>
                    </a:lnTo>
                    <a:lnTo>
                      <a:pt x="6" y="40"/>
                    </a:lnTo>
                    <a:lnTo>
                      <a:pt x="9" y="52"/>
                    </a:lnTo>
                    <a:lnTo>
                      <a:pt x="13" y="60"/>
                    </a:lnTo>
                    <a:lnTo>
                      <a:pt x="18" y="68"/>
                    </a:lnTo>
                    <a:lnTo>
                      <a:pt x="24" y="75"/>
                    </a:lnTo>
                    <a:lnTo>
                      <a:pt x="26" y="77"/>
                    </a:lnTo>
                    <a:lnTo>
                      <a:pt x="13" y="73"/>
                    </a:lnTo>
                    <a:lnTo>
                      <a:pt x="14" y="77"/>
                    </a:lnTo>
                    <a:lnTo>
                      <a:pt x="17" y="84"/>
                    </a:lnTo>
                    <a:lnTo>
                      <a:pt x="20" y="93"/>
                    </a:lnTo>
                    <a:lnTo>
                      <a:pt x="24" y="100"/>
                    </a:lnTo>
                    <a:lnTo>
                      <a:pt x="26" y="107"/>
                    </a:lnTo>
                    <a:lnTo>
                      <a:pt x="29" y="117"/>
                    </a:lnTo>
                    <a:lnTo>
                      <a:pt x="30" y="127"/>
                    </a:lnTo>
                    <a:lnTo>
                      <a:pt x="32" y="131"/>
                    </a:lnTo>
                    <a:lnTo>
                      <a:pt x="28" y="125"/>
                    </a:lnTo>
                    <a:lnTo>
                      <a:pt x="21" y="113"/>
                    </a:lnTo>
                    <a:lnTo>
                      <a:pt x="12" y="97"/>
                    </a:lnTo>
                    <a:lnTo>
                      <a:pt x="6" y="84"/>
                    </a:lnTo>
                    <a:lnTo>
                      <a:pt x="4" y="73"/>
                    </a:lnTo>
                    <a:lnTo>
                      <a:pt x="2" y="64"/>
                    </a:lnTo>
                    <a:lnTo>
                      <a:pt x="1" y="55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1" y="20"/>
                    </a:lnTo>
                    <a:lnTo>
                      <a:pt x="2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6" name="Freeform 541"/>
              <p:cNvSpPr>
                <a:spLocks/>
              </p:cNvSpPr>
              <p:nvPr/>
            </p:nvSpPr>
            <p:spPr bwMode="auto">
              <a:xfrm>
                <a:off x="3464" y="1290"/>
                <a:ext cx="22" cy="9"/>
              </a:xfrm>
              <a:custGeom>
                <a:avLst/>
                <a:gdLst>
                  <a:gd name="T0" fmla="*/ 0 w 89"/>
                  <a:gd name="T1" fmla="*/ 0 h 34"/>
                  <a:gd name="T2" fmla="*/ 1 w 89"/>
                  <a:gd name="T3" fmla="*/ 1 h 34"/>
                  <a:gd name="T4" fmla="*/ 5 w 89"/>
                  <a:gd name="T5" fmla="*/ 5 h 34"/>
                  <a:gd name="T6" fmla="*/ 12 w 89"/>
                  <a:gd name="T7" fmla="*/ 10 h 34"/>
                  <a:gd name="T8" fmla="*/ 18 w 89"/>
                  <a:gd name="T9" fmla="*/ 17 h 34"/>
                  <a:gd name="T10" fmla="*/ 25 w 89"/>
                  <a:gd name="T11" fmla="*/ 24 h 34"/>
                  <a:gd name="T12" fmla="*/ 32 w 89"/>
                  <a:gd name="T13" fmla="*/ 29 h 34"/>
                  <a:gd name="T14" fmla="*/ 38 w 89"/>
                  <a:gd name="T15" fmla="*/ 33 h 34"/>
                  <a:gd name="T16" fmla="*/ 42 w 89"/>
                  <a:gd name="T17" fmla="*/ 34 h 34"/>
                  <a:gd name="T18" fmla="*/ 48 w 89"/>
                  <a:gd name="T19" fmla="*/ 33 h 34"/>
                  <a:gd name="T20" fmla="*/ 53 w 89"/>
                  <a:gd name="T21" fmla="*/ 33 h 34"/>
                  <a:gd name="T22" fmla="*/ 56 w 89"/>
                  <a:gd name="T23" fmla="*/ 32 h 34"/>
                  <a:gd name="T24" fmla="*/ 58 w 89"/>
                  <a:gd name="T25" fmla="*/ 32 h 34"/>
                  <a:gd name="T26" fmla="*/ 65 w 89"/>
                  <a:gd name="T27" fmla="*/ 30 h 34"/>
                  <a:gd name="T28" fmla="*/ 76 w 89"/>
                  <a:gd name="T29" fmla="*/ 28 h 34"/>
                  <a:gd name="T30" fmla="*/ 85 w 89"/>
                  <a:gd name="T31" fmla="*/ 25 h 34"/>
                  <a:gd name="T32" fmla="*/ 89 w 89"/>
                  <a:gd name="T33" fmla="*/ 24 h 34"/>
                  <a:gd name="T34" fmla="*/ 88 w 89"/>
                  <a:gd name="T35" fmla="*/ 24 h 34"/>
                  <a:gd name="T36" fmla="*/ 84 w 89"/>
                  <a:gd name="T37" fmla="*/ 24 h 34"/>
                  <a:gd name="T38" fmla="*/ 77 w 89"/>
                  <a:gd name="T39" fmla="*/ 25 h 34"/>
                  <a:gd name="T40" fmla="*/ 70 w 89"/>
                  <a:gd name="T41" fmla="*/ 25 h 34"/>
                  <a:gd name="T42" fmla="*/ 62 w 89"/>
                  <a:gd name="T43" fmla="*/ 25 h 34"/>
                  <a:gd name="T44" fmla="*/ 54 w 89"/>
                  <a:gd name="T45" fmla="*/ 25 h 34"/>
                  <a:gd name="T46" fmla="*/ 46 w 89"/>
                  <a:gd name="T47" fmla="*/ 25 h 34"/>
                  <a:gd name="T48" fmla="*/ 41 w 89"/>
                  <a:gd name="T49" fmla="*/ 25 h 34"/>
                  <a:gd name="T50" fmla="*/ 36 w 89"/>
                  <a:gd name="T51" fmla="*/ 21 h 34"/>
                  <a:gd name="T52" fmla="*/ 26 w 89"/>
                  <a:gd name="T53" fmla="*/ 12 h 34"/>
                  <a:gd name="T54" fmla="*/ 17 w 89"/>
                  <a:gd name="T55" fmla="*/ 4 h 34"/>
                  <a:gd name="T56" fmla="*/ 10 w 89"/>
                  <a:gd name="T57" fmla="*/ 0 h 34"/>
                  <a:gd name="T58" fmla="*/ 6 w 89"/>
                  <a:gd name="T59" fmla="*/ 0 h 34"/>
                  <a:gd name="T60" fmla="*/ 4 w 89"/>
                  <a:gd name="T61" fmla="*/ 0 h 34"/>
                  <a:gd name="T62" fmla="*/ 1 w 89"/>
                  <a:gd name="T63" fmla="*/ 0 h 34"/>
                  <a:gd name="T64" fmla="*/ 0 w 89"/>
                  <a:gd name="T6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34">
                    <a:moveTo>
                      <a:pt x="0" y="0"/>
                    </a:moveTo>
                    <a:lnTo>
                      <a:pt x="1" y="1"/>
                    </a:lnTo>
                    <a:lnTo>
                      <a:pt x="5" y="5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5" y="24"/>
                    </a:lnTo>
                    <a:lnTo>
                      <a:pt x="32" y="29"/>
                    </a:lnTo>
                    <a:lnTo>
                      <a:pt x="38" y="33"/>
                    </a:lnTo>
                    <a:lnTo>
                      <a:pt x="42" y="34"/>
                    </a:lnTo>
                    <a:lnTo>
                      <a:pt x="48" y="33"/>
                    </a:lnTo>
                    <a:lnTo>
                      <a:pt x="53" y="33"/>
                    </a:lnTo>
                    <a:lnTo>
                      <a:pt x="56" y="32"/>
                    </a:lnTo>
                    <a:lnTo>
                      <a:pt x="58" y="32"/>
                    </a:lnTo>
                    <a:lnTo>
                      <a:pt x="65" y="30"/>
                    </a:lnTo>
                    <a:lnTo>
                      <a:pt x="76" y="28"/>
                    </a:lnTo>
                    <a:lnTo>
                      <a:pt x="85" y="25"/>
                    </a:lnTo>
                    <a:lnTo>
                      <a:pt x="89" y="24"/>
                    </a:lnTo>
                    <a:lnTo>
                      <a:pt x="88" y="24"/>
                    </a:lnTo>
                    <a:lnTo>
                      <a:pt x="84" y="24"/>
                    </a:lnTo>
                    <a:lnTo>
                      <a:pt x="77" y="25"/>
                    </a:lnTo>
                    <a:lnTo>
                      <a:pt x="70" y="25"/>
                    </a:lnTo>
                    <a:lnTo>
                      <a:pt x="62" y="25"/>
                    </a:lnTo>
                    <a:lnTo>
                      <a:pt x="54" y="25"/>
                    </a:lnTo>
                    <a:lnTo>
                      <a:pt x="46" y="25"/>
                    </a:lnTo>
                    <a:lnTo>
                      <a:pt x="41" y="25"/>
                    </a:lnTo>
                    <a:lnTo>
                      <a:pt x="36" y="21"/>
                    </a:lnTo>
                    <a:lnTo>
                      <a:pt x="26" y="12"/>
                    </a:lnTo>
                    <a:lnTo>
                      <a:pt x="17" y="4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7" name="Freeform 542"/>
              <p:cNvSpPr>
                <a:spLocks/>
              </p:cNvSpPr>
              <p:nvPr/>
            </p:nvSpPr>
            <p:spPr bwMode="auto">
              <a:xfrm>
                <a:off x="3465" y="1261"/>
                <a:ext cx="28" cy="17"/>
              </a:xfrm>
              <a:custGeom>
                <a:avLst/>
                <a:gdLst>
                  <a:gd name="T0" fmla="*/ 90 w 113"/>
                  <a:gd name="T1" fmla="*/ 36 h 70"/>
                  <a:gd name="T2" fmla="*/ 82 w 113"/>
                  <a:gd name="T3" fmla="*/ 40 h 70"/>
                  <a:gd name="T4" fmla="*/ 77 w 113"/>
                  <a:gd name="T5" fmla="*/ 36 h 70"/>
                  <a:gd name="T6" fmla="*/ 74 w 113"/>
                  <a:gd name="T7" fmla="*/ 32 h 70"/>
                  <a:gd name="T8" fmla="*/ 74 w 113"/>
                  <a:gd name="T9" fmla="*/ 30 h 70"/>
                  <a:gd name="T10" fmla="*/ 69 w 113"/>
                  <a:gd name="T11" fmla="*/ 19 h 70"/>
                  <a:gd name="T12" fmla="*/ 69 w 113"/>
                  <a:gd name="T13" fmla="*/ 18 h 70"/>
                  <a:gd name="T14" fmla="*/ 68 w 113"/>
                  <a:gd name="T15" fmla="*/ 12 h 70"/>
                  <a:gd name="T16" fmla="*/ 65 w 113"/>
                  <a:gd name="T17" fmla="*/ 8 h 70"/>
                  <a:gd name="T18" fmla="*/ 61 w 113"/>
                  <a:gd name="T19" fmla="*/ 3 h 70"/>
                  <a:gd name="T20" fmla="*/ 56 w 113"/>
                  <a:gd name="T21" fmla="*/ 0 h 70"/>
                  <a:gd name="T22" fmla="*/ 53 w 113"/>
                  <a:gd name="T23" fmla="*/ 2 h 70"/>
                  <a:gd name="T24" fmla="*/ 52 w 113"/>
                  <a:gd name="T25" fmla="*/ 4 h 70"/>
                  <a:gd name="T26" fmla="*/ 52 w 113"/>
                  <a:gd name="T27" fmla="*/ 6 h 70"/>
                  <a:gd name="T28" fmla="*/ 48 w 113"/>
                  <a:gd name="T29" fmla="*/ 19 h 70"/>
                  <a:gd name="T30" fmla="*/ 42 w 113"/>
                  <a:gd name="T31" fmla="*/ 8 h 70"/>
                  <a:gd name="T32" fmla="*/ 22 w 113"/>
                  <a:gd name="T33" fmla="*/ 15 h 70"/>
                  <a:gd name="T34" fmla="*/ 45 w 113"/>
                  <a:gd name="T35" fmla="*/ 24 h 70"/>
                  <a:gd name="T36" fmla="*/ 30 w 113"/>
                  <a:gd name="T37" fmla="*/ 32 h 70"/>
                  <a:gd name="T38" fmla="*/ 26 w 113"/>
                  <a:gd name="T39" fmla="*/ 32 h 70"/>
                  <a:gd name="T40" fmla="*/ 16 w 113"/>
                  <a:gd name="T41" fmla="*/ 31 h 70"/>
                  <a:gd name="T42" fmla="*/ 5 w 113"/>
                  <a:gd name="T43" fmla="*/ 34 h 70"/>
                  <a:gd name="T44" fmla="*/ 0 w 113"/>
                  <a:gd name="T45" fmla="*/ 39 h 70"/>
                  <a:gd name="T46" fmla="*/ 4 w 113"/>
                  <a:gd name="T47" fmla="*/ 43 h 70"/>
                  <a:gd name="T48" fmla="*/ 14 w 113"/>
                  <a:gd name="T49" fmla="*/ 52 h 70"/>
                  <a:gd name="T50" fmla="*/ 26 w 113"/>
                  <a:gd name="T51" fmla="*/ 60 h 70"/>
                  <a:gd name="T52" fmla="*/ 38 w 113"/>
                  <a:gd name="T53" fmla="*/ 63 h 70"/>
                  <a:gd name="T54" fmla="*/ 42 w 113"/>
                  <a:gd name="T55" fmla="*/ 62 h 70"/>
                  <a:gd name="T56" fmla="*/ 45 w 113"/>
                  <a:gd name="T57" fmla="*/ 60 h 70"/>
                  <a:gd name="T58" fmla="*/ 48 w 113"/>
                  <a:gd name="T59" fmla="*/ 60 h 70"/>
                  <a:gd name="T60" fmla="*/ 50 w 113"/>
                  <a:gd name="T61" fmla="*/ 59 h 70"/>
                  <a:gd name="T62" fmla="*/ 52 w 113"/>
                  <a:gd name="T63" fmla="*/ 60 h 70"/>
                  <a:gd name="T64" fmla="*/ 54 w 113"/>
                  <a:gd name="T65" fmla="*/ 62 h 70"/>
                  <a:gd name="T66" fmla="*/ 60 w 113"/>
                  <a:gd name="T67" fmla="*/ 64 h 70"/>
                  <a:gd name="T68" fmla="*/ 65 w 113"/>
                  <a:gd name="T69" fmla="*/ 67 h 70"/>
                  <a:gd name="T70" fmla="*/ 72 w 113"/>
                  <a:gd name="T71" fmla="*/ 68 h 70"/>
                  <a:gd name="T72" fmla="*/ 78 w 113"/>
                  <a:gd name="T73" fmla="*/ 70 h 70"/>
                  <a:gd name="T74" fmla="*/ 85 w 113"/>
                  <a:gd name="T75" fmla="*/ 70 h 70"/>
                  <a:gd name="T76" fmla="*/ 90 w 113"/>
                  <a:gd name="T77" fmla="*/ 67 h 70"/>
                  <a:gd name="T78" fmla="*/ 98 w 113"/>
                  <a:gd name="T79" fmla="*/ 63 h 70"/>
                  <a:gd name="T80" fmla="*/ 101 w 113"/>
                  <a:gd name="T81" fmla="*/ 63 h 70"/>
                  <a:gd name="T82" fmla="*/ 102 w 113"/>
                  <a:gd name="T83" fmla="*/ 62 h 70"/>
                  <a:gd name="T84" fmla="*/ 106 w 113"/>
                  <a:gd name="T85" fmla="*/ 56 h 70"/>
                  <a:gd name="T86" fmla="*/ 110 w 113"/>
                  <a:gd name="T87" fmla="*/ 48 h 70"/>
                  <a:gd name="T88" fmla="*/ 113 w 113"/>
                  <a:gd name="T89" fmla="*/ 44 h 70"/>
                  <a:gd name="T90" fmla="*/ 113 w 113"/>
                  <a:gd name="T91" fmla="*/ 42 h 70"/>
                  <a:gd name="T92" fmla="*/ 113 w 113"/>
                  <a:gd name="T93" fmla="*/ 40 h 70"/>
                  <a:gd name="T94" fmla="*/ 111 w 113"/>
                  <a:gd name="T95" fmla="*/ 38 h 70"/>
                  <a:gd name="T96" fmla="*/ 106 w 113"/>
                  <a:gd name="T97" fmla="*/ 34 h 70"/>
                  <a:gd name="T98" fmla="*/ 98 w 113"/>
                  <a:gd name="T99" fmla="*/ 32 h 70"/>
                  <a:gd name="T100" fmla="*/ 90 w 113"/>
                  <a:gd name="T10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70">
                    <a:moveTo>
                      <a:pt x="90" y="36"/>
                    </a:moveTo>
                    <a:lnTo>
                      <a:pt x="82" y="40"/>
                    </a:lnTo>
                    <a:lnTo>
                      <a:pt x="77" y="36"/>
                    </a:lnTo>
                    <a:lnTo>
                      <a:pt x="74" y="32"/>
                    </a:lnTo>
                    <a:lnTo>
                      <a:pt x="74" y="30"/>
                    </a:lnTo>
                    <a:lnTo>
                      <a:pt x="69" y="19"/>
                    </a:lnTo>
                    <a:lnTo>
                      <a:pt x="69" y="18"/>
                    </a:lnTo>
                    <a:lnTo>
                      <a:pt x="68" y="12"/>
                    </a:lnTo>
                    <a:lnTo>
                      <a:pt x="65" y="8"/>
                    </a:lnTo>
                    <a:lnTo>
                      <a:pt x="61" y="3"/>
                    </a:lnTo>
                    <a:lnTo>
                      <a:pt x="56" y="0"/>
                    </a:lnTo>
                    <a:lnTo>
                      <a:pt x="53" y="2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48" y="19"/>
                    </a:lnTo>
                    <a:lnTo>
                      <a:pt x="42" y="8"/>
                    </a:lnTo>
                    <a:lnTo>
                      <a:pt x="22" y="15"/>
                    </a:lnTo>
                    <a:lnTo>
                      <a:pt x="45" y="24"/>
                    </a:lnTo>
                    <a:lnTo>
                      <a:pt x="30" y="32"/>
                    </a:lnTo>
                    <a:lnTo>
                      <a:pt x="26" y="32"/>
                    </a:lnTo>
                    <a:lnTo>
                      <a:pt x="16" y="31"/>
                    </a:lnTo>
                    <a:lnTo>
                      <a:pt x="5" y="34"/>
                    </a:lnTo>
                    <a:lnTo>
                      <a:pt x="0" y="39"/>
                    </a:lnTo>
                    <a:lnTo>
                      <a:pt x="4" y="43"/>
                    </a:lnTo>
                    <a:lnTo>
                      <a:pt x="14" y="52"/>
                    </a:lnTo>
                    <a:lnTo>
                      <a:pt x="26" y="60"/>
                    </a:lnTo>
                    <a:lnTo>
                      <a:pt x="38" y="63"/>
                    </a:lnTo>
                    <a:lnTo>
                      <a:pt x="42" y="62"/>
                    </a:lnTo>
                    <a:lnTo>
                      <a:pt x="45" y="60"/>
                    </a:lnTo>
                    <a:lnTo>
                      <a:pt x="48" y="60"/>
                    </a:lnTo>
                    <a:lnTo>
                      <a:pt x="50" y="59"/>
                    </a:lnTo>
                    <a:lnTo>
                      <a:pt x="52" y="60"/>
                    </a:lnTo>
                    <a:lnTo>
                      <a:pt x="54" y="62"/>
                    </a:lnTo>
                    <a:lnTo>
                      <a:pt x="60" y="64"/>
                    </a:lnTo>
                    <a:lnTo>
                      <a:pt x="65" y="67"/>
                    </a:lnTo>
                    <a:lnTo>
                      <a:pt x="72" y="68"/>
                    </a:lnTo>
                    <a:lnTo>
                      <a:pt x="78" y="70"/>
                    </a:lnTo>
                    <a:lnTo>
                      <a:pt x="85" y="70"/>
                    </a:lnTo>
                    <a:lnTo>
                      <a:pt x="90" y="67"/>
                    </a:lnTo>
                    <a:lnTo>
                      <a:pt x="98" y="63"/>
                    </a:lnTo>
                    <a:lnTo>
                      <a:pt x="101" y="63"/>
                    </a:lnTo>
                    <a:lnTo>
                      <a:pt x="102" y="62"/>
                    </a:lnTo>
                    <a:lnTo>
                      <a:pt x="106" y="56"/>
                    </a:lnTo>
                    <a:lnTo>
                      <a:pt x="110" y="48"/>
                    </a:lnTo>
                    <a:lnTo>
                      <a:pt x="113" y="44"/>
                    </a:lnTo>
                    <a:lnTo>
                      <a:pt x="113" y="42"/>
                    </a:lnTo>
                    <a:lnTo>
                      <a:pt x="113" y="40"/>
                    </a:lnTo>
                    <a:lnTo>
                      <a:pt x="111" y="38"/>
                    </a:lnTo>
                    <a:lnTo>
                      <a:pt x="106" y="34"/>
                    </a:lnTo>
                    <a:lnTo>
                      <a:pt x="98" y="32"/>
                    </a:lnTo>
                    <a:lnTo>
                      <a:pt x="9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8" name="Freeform 543"/>
              <p:cNvSpPr>
                <a:spLocks/>
              </p:cNvSpPr>
              <p:nvPr/>
            </p:nvSpPr>
            <p:spPr bwMode="auto">
              <a:xfrm>
                <a:off x="3499" y="1718"/>
                <a:ext cx="7" cy="89"/>
              </a:xfrm>
              <a:custGeom>
                <a:avLst/>
                <a:gdLst>
                  <a:gd name="T0" fmla="*/ 19 w 31"/>
                  <a:gd name="T1" fmla="*/ 0 h 354"/>
                  <a:gd name="T2" fmla="*/ 20 w 31"/>
                  <a:gd name="T3" fmla="*/ 44 h 354"/>
                  <a:gd name="T4" fmla="*/ 19 w 31"/>
                  <a:gd name="T5" fmla="*/ 142 h 354"/>
                  <a:gd name="T6" fmla="*/ 16 w 31"/>
                  <a:gd name="T7" fmla="*/ 245 h 354"/>
                  <a:gd name="T8" fmla="*/ 18 w 31"/>
                  <a:gd name="T9" fmla="*/ 302 h 354"/>
                  <a:gd name="T10" fmla="*/ 22 w 31"/>
                  <a:gd name="T11" fmla="*/ 319 h 354"/>
                  <a:gd name="T12" fmla="*/ 27 w 31"/>
                  <a:gd name="T13" fmla="*/ 334 h 354"/>
                  <a:gd name="T14" fmla="*/ 31 w 31"/>
                  <a:gd name="T15" fmla="*/ 346 h 354"/>
                  <a:gd name="T16" fmla="*/ 31 w 31"/>
                  <a:gd name="T17" fmla="*/ 354 h 354"/>
                  <a:gd name="T18" fmla="*/ 24 w 31"/>
                  <a:gd name="T19" fmla="*/ 349 h 354"/>
                  <a:gd name="T20" fmla="*/ 14 w 31"/>
                  <a:gd name="T21" fmla="*/ 331 h 354"/>
                  <a:gd name="T22" fmla="*/ 4 w 31"/>
                  <a:gd name="T23" fmla="*/ 314 h 354"/>
                  <a:gd name="T24" fmla="*/ 0 w 31"/>
                  <a:gd name="T25" fmla="*/ 306 h 354"/>
                  <a:gd name="T26" fmla="*/ 3 w 31"/>
                  <a:gd name="T27" fmla="*/ 258 h 354"/>
                  <a:gd name="T28" fmla="*/ 8 w 31"/>
                  <a:gd name="T29" fmla="*/ 153 h 354"/>
                  <a:gd name="T30" fmla="*/ 14 w 31"/>
                  <a:gd name="T31" fmla="*/ 48 h 354"/>
                  <a:gd name="T32" fmla="*/ 19 w 31"/>
                  <a:gd name="T3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54">
                    <a:moveTo>
                      <a:pt x="19" y="0"/>
                    </a:moveTo>
                    <a:lnTo>
                      <a:pt x="20" y="44"/>
                    </a:lnTo>
                    <a:lnTo>
                      <a:pt x="19" y="142"/>
                    </a:lnTo>
                    <a:lnTo>
                      <a:pt x="16" y="245"/>
                    </a:lnTo>
                    <a:lnTo>
                      <a:pt x="18" y="302"/>
                    </a:lnTo>
                    <a:lnTo>
                      <a:pt x="22" y="319"/>
                    </a:lnTo>
                    <a:lnTo>
                      <a:pt x="27" y="334"/>
                    </a:lnTo>
                    <a:lnTo>
                      <a:pt x="31" y="346"/>
                    </a:lnTo>
                    <a:lnTo>
                      <a:pt x="31" y="354"/>
                    </a:lnTo>
                    <a:lnTo>
                      <a:pt x="24" y="349"/>
                    </a:lnTo>
                    <a:lnTo>
                      <a:pt x="14" y="331"/>
                    </a:lnTo>
                    <a:lnTo>
                      <a:pt x="4" y="314"/>
                    </a:lnTo>
                    <a:lnTo>
                      <a:pt x="0" y="306"/>
                    </a:lnTo>
                    <a:lnTo>
                      <a:pt x="3" y="258"/>
                    </a:lnTo>
                    <a:lnTo>
                      <a:pt x="8" y="153"/>
                    </a:lnTo>
                    <a:lnTo>
                      <a:pt x="14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878" name="Группа 877"/>
            <p:cNvGrpSpPr/>
            <p:nvPr/>
          </p:nvGrpSpPr>
          <p:grpSpPr>
            <a:xfrm rot="762372">
              <a:off x="5259801" y="1769906"/>
              <a:ext cx="78434" cy="190018"/>
              <a:chOff x="8039100" y="2930525"/>
              <a:chExt cx="428625" cy="1114425"/>
            </a:xfrm>
          </p:grpSpPr>
          <p:grpSp>
            <p:nvGrpSpPr>
              <p:cNvPr id="879" name="Group 421"/>
              <p:cNvGrpSpPr>
                <a:grpSpLocks noChangeAspect="1"/>
              </p:cNvGrpSpPr>
              <p:nvPr/>
            </p:nvGrpSpPr>
            <p:grpSpPr bwMode="auto">
              <a:xfrm>
                <a:off x="8039100" y="2930525"/>
                <a:ext cx="428625" cy="1114425"/>
                <a:chOff x="5064" y="1846"/>
                <a:chExt cx="270" cy="702"/>
              </a:xfrm>
            </p:grpSpPr>
            <p:sp>
              <p:nvSpPr>
                <p:cNvPr id="881" name="AutoShape 42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064" y="1846"/>
                  <a:ext cx="270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82" name="Freeform 422"/>
                <p:cNvSpPr>
                  <a:spLocks/>
                </p:cNvSpPr>
                <p:nvPr/>
              </p:nvSpPr>
              <p:spPr bwMode="auto">
                <a:xfrm>
                  <a:off x="5070" y="1913"/>
                  <a:ext cx="258" cy="635"/>
                </a:xfrm>
                <a:custGeom>
                  <a:avLst/>
                  <a:gdLst>
                    <a:gd name="T0" fmla="*/ 209 w 774"/>
                    <a:gd name="T1" fmla="*/ 1271 h 1906"/>
                    <a:gd name="T2" fmla="*/ 143 w 774"/>
                    <a:gd name="T3" fmla="*/ 1102 h 1906"/>
                    <a:gd name="T4" fmla="*/ 82 w 774"/>
                    <a:gd name="T5" fmla="*/ 970 h 1906"/>
                    <a:gd name="T6" fmla="*/ 38 w 774"/>
                    <a:gd name="T7" fmla="*/ 835 h 1906"/>
                    <a:gd name="T8" fmla="*/ 39 w 774"/>
                    <a:gd name="T9" fmla="*/ 732 h 1906"/>
                    <a:gd name="T10" fmla="*/ 39 w 774"/>
                    <a:gd name="T11" fmla="*/ 660 h 1906"/>
                    <a:gd name="T12" fmla="*/ 14 w 774"/>
                    <a:gd name="T13" fmla="*/ 500 h 1906"/>
                    <a:gd name="T14" fmla="*/ 0 w 774"/>
                    <a:gd name="T15" fmla="*/ 342 h 1906"/>
                    <a:gd name="T16" fmla="*/ 28 w 774"/>
                    <a:gd name="T17" fmla="*/ 278 h 1906"/>
                    <a:gd name="T18" fmla="*/ 67 w 774"/>
                    <a:gd name="T19" fmla="*/ 194 h 1906"/>
                    <a:gd name="T20" fmla="*/ 107 w 774"/>
                    <a:gd name="T21" fmla="*/ 98 h 1906"/>
                    <a:gd name="T22" fmla="*/ 154 w 774"/>
                    <a:gd name="T23" fmla="*/ 19 h 1906"/>
                    <a:gd name="T24" fmla="*/ 201 w 774"/>
                    <a:gd name="T25" fmla="*/ 4 h 1906"/>
                    <a:gd name="T26" fmla="*/ 223 w 774"/>
                    <a:gd name="T27" fmla="*/ 73 h 1906"/>
                    <a:gd name="T28" fmla="*/ 197 w 774"/>
                    <a:gd name="T29" fmla="*/ 178 h 1906"/>
                    <a:gd name="T30" fmla="*/ 161 w 774"/>
                    <a:gd name="T31" fmla="*/ 299 h 1906"/>
                    <a:gd name="T32" fmla="*/ 167 w 774"/>
                    <a:gd name="T33" fmla="*/ 322 h 1906"/>
                    <a:gd name="T34" fmla="*/ 183 w 774"/>
                    <a:gd name="T35" fmla="*/ 300 h 1906"/>
                    <a:gd name="T36" fmla="*/ 197 w 774"/>
                    <a:gd name="T37" fmla="*/ 277 h 1906"/>
                    <a:gd name="T38" fmla="*/ 234 w 774"/>
                    <a:gd name="T39" fmla="*/ 210 h 1906"/>
                    <a:gd name="T40" fmla="*/ 263 w 774"/>
                    <a:gd name="T41" fmla="*/ 169 h 1906"/>
                    <a:gd name="T42" fmla="*/ 295 w 774"/>
                    <a:gd name="T43" fmla="*/ 166 h 1906"/>
                    <a:gd name="T44" fmla="*/ 303 w 774"/>
                    <a:gd name="T45" fmla="*/ 233 h 1906"/>
                    <a:gd name="T46" fmla="*/ 285 w 774"/>
                    <a:gd name="T47" fmla="*/ 317 h 1906"/>
                    <a:gd name="T48" fmla="*/ 260 w 774"/>
                    <a:gd name="T49" fmla="*/ 374 h 1906"/>
                    <a:gd name="T50" fmla="*/ 235 w 774"/>
                    <a:gd name="T51" fmla="*/ 478 h 1906"/>
                    <a:gd name="T52" fmla="*/ 213 w 774"/>
                    <a:gd name="T53" fmla="*/ 584 h 1906"/>
                    <a:gd name="T54" fmla="*/ 215 w 774"/>
                    <a:gd name="T55" fmla="*/ 586 h 1906"/>
                    <a:gd name="T56" fmla="*/ 220 w 774"/>
                    <a:gd name="T57" fmla="*/ 596 h 1906"/>
                    <a:gd name="T58" fmla="*/ 242 w 774"/>
                    <a:gd name="T59" fmla="*/ 642 h 1906"/>
                    <a:gd name="T60" fmla="*/ 278 w 774"/>
                    <a:gd name="T61" fmla="*/ 709 h 1906"/>
                    <a:gd name="T62" fmla="*/ 322 w 774"/>
                    <a:gd name="T63" fmla="*/ 779 h 1906"/>
                    <a:gd name="T64" fmla="*/ 366 w 774"/>
                    <a:gd name="T65" fmla="*/ 833 h 1906"/>
                    <a:gd name="T66" fmla="*/ 419 w 774"/>
                    <a:gd name="T67" fmla="*/ 862 h 1906"/>
                    <a:gd name="T68" fmla="*/ 487 w 774"/>
                    <a:gd name="T69" fmla="*/ 881 h 1906"/>
                    <a:gd name="T70" fmla="*/ 540 w 774"/>
                    <a:gd name="T71" fmla="*/ 854 h 1906"/>
                    <a:gd name="T72" fmla="*/ 580 w 774"/>
                    <a:gd name="T73" fmla="*/ 738 h 1906"/>
                    <a:gd name="T74" fmla="*/ 582 w 774"/>
                    <a:gd name="T75" fmla="*/ 611 h 1906"/>
                    <a:gd name="T76" fmla="*/ 601 w 774"/>
                    <a:gd name="T77" fmla="*/ 504 h 1906"/>
                    <a:gd name="T78" fmla="*/ 652 w 774"/>
                    <a:gd name="T79" fmla="*/ 396 h 1906"/>
                    <a:gd name="T80" fmla="*/ 722 w 774"/>
                    <a:gd name="T81" fmla="*/ 339 h 1906"/>
                    <a:gd name="T82" fmla="*/ 751 w 774"/>
                    <a:gd name="T83" fmla="*/ 397 h 1906"/>
                    <a:gd name="T84" fmla="*/ 743 w 774"/>
                    <a:gd name="T85" fmla="*/ 490 h 1906"/>
                    <a:gd name="T86" fmla="*/ 745 w 774"/>
                    <a:gd name="T87" fmla="*/ 630 h 1906"/>
                    <a:gd name="T88" fmla="*/ 747 w 774"/>
                    <a:gd name="T89" fmla="*/ 821 h 1906"/>
                    <a:gd name="T90" fmla="*/ 749 w 774"/>
                    <a:gd name="T91" fmla="*/ 1022 h 1906"/>
                    <a:gd name="T92" fmla="*/ 767 w 774"/>
                    <a:gd name="T93" fmla="*/ 1103 h 1906"/>
                    <a:gd name="T94" fmla="*/ 773 w 774"/>
                    <a:gd name="T95" fmla="*/ 1200 h 1906"/>
                    <a:gd name="T96" fmla="*/ 732 w 774"/>
                    <a:gd name="T97" fmla="*/ 1348 h 1906"/>
                    <a:gd name="T98" fmla="*/ 654 w 774"/>
                    <a:gd name="T99" fmla="*/ 1472 h 1906"/>
                    <a:gd name="T100" fmla="*/ 612 w 774"/>
                    <a:gd name="T101" fmla="*/ 1523 h 1906"/>
                    <a:gd name="T102" fmla="*/ 140 w 774"/>
                    <a:gd name="T103" fmla="*/ 1775 h 1906"/>
                    <a:gd name="T104" fmla="*/ 192 w 774"/>
                    <a:gd name="T105" fmla="*/ 1613 h 1906"/>
                    <a:gd name="T106" fmla="*/ 236 w 774"/>
                    <a:gd name="T107" fmla="*/ 1408 h 1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74" h="1906">
                      <a:moveTo>
                        <a:pt x="235" y="1363"/>
                      </a:moveTo>
                      <a:lnTo>
                        <a:pt x="224" y="1321"/>
                      </a:lnTo>
                      <a:lnTo>
                        <a:pt x="209" y="1271"/>
                      </a:lnTo>
                      <a:lnTo>
                        <a:pt x="189" y="1216"/>
                      </a:lnTo>
                      <a:lnTo>
                        <a:pt x="167" y="1159"/>
                      </a:lnTo>
                      <a:lnTo>
                        <a:pt x="143" y="1102"/>
                      </a:lnTo>
                      <a:lnTo>
                        <a:pt x="121" y="1050"/>
                      </a:lnTo>
                      <a:lnTo>
                        <a:pt x="100" y="1006"/>
                      </a:lnTo>
                      <a:lnTo>
                        <a:pt x="82" y="970"/>
                      </a:lnTo>
                      <a:lnTo>
                        <a:pt x="60" y="923"/>
                      </a:lnTo>
                      <a:lnTo>
                        <a:pt x="46" y="878"/>
                      </a:lnTo>
                      <a:lnTo>
                        <a:pt x="38" y="835"/>
                      </a:lnTo>
                      <a:lnTo>
                        <a:pt x="36" y="797"/>
                      </a:lnTo>
                      <a:lnTo>
                        <a:pt x="37" y="763"/>
                      </a:lnTo>
                      <a:lnTo>
                        <a:pt x="39" y="732"/>
                      </a:lnTo>
                      <a:lnTo>
                        <a:pt x="43" y="708"/>
                      </a:lnTo>
                      <a:lnTo>
                        <a:pt x="43" y="688"/>
                      </a:lnTo>
                      <a:lnTo>
                        <a:pt x="39" y="660"/>
                      </a:lnTo>
                      <a:lnTo>
                        <a:pt x="32" y="615"/>
                      </a:lnTo>
                      <a:lnTo>
                        <a:pt x="23" y="560"/>
                      </a:lnTo>
                      <a:lnTo>
                        <a:pt x="14" y="500"/>
                      </a:lnTo>
                      <a:lnTo>
                        <a:pt x="6" y="439"/>
                      </a:lnTo>
                      <a:lnTo>
                        <a:pt x="1" y="385"/>
                      </a:lnTo>
                      <a:lnTo>
                        <a:pt x="0" y="342"/>
                      </a:lnTo>
                      <a:lnTo>
                        <a:pt x="6" y="317"/>
                      </a:lnTo>
                      <a:lnTo>
                        <a:pt x="17" y="300"/>
                      </a:lnTo>
                      <a:lnTo>
                        <a:pt x="28" y="278"/>
                      </a:lnTo>
                      <a:lnTo>
                        <a:pt x="40" y="253"/>
                      </a:lnTo>
                      <a:lnTo>
                        <a:pt x="53" y="225"/>
                      </a:lnTo>
                      <a:lnTo>
                        <a:pt x="67" y="194"/>
                      </a:lnTo>
                      <a:lnTo>
                        <a:pt x="81" y="163"/>
                      </a:lnTo>
                      <a:lnTo>
                        <a:pt x="94" y="131"/>
                      </a:lnTo>
                      <a:lnTo>
                        <a:pt x="107" y="98"/>
                      </a:lnTo>
                      <a:lnTo>
                        <a:pt x="121" y="67"/>
                      </a:lnTo>
                      <a:lnTo>
                        <a:pt x="137" y="40"/>
                      </a:lnTo>
                      <a:lnTo>
                        <a:pt x="154" y="19"/>
                      </a:lnTo>
                      <a:lnTo>
                        <a:pt x="171" y="5"/>
                      </a:lnTo>
                      <a:lnTo>
                        <a:pt x="187" y="0"/>
                      </a:lnTo>
                      <a:lnTo>
                        <a:pt x="201" y="4"/>
                      </a:lnTo>
                      <a:lnTo>
                        <a:pt x="213" y="19"/>
                      </a:lnTo>
                      <a:lnTo>
                        <a:pt x="222" y="47"/>
                      </a:lnTo>
                      <a:lnTo>
                        <a:pt x="223" y="73"/>
                      </a:lnTo>
                      <a:lnTo>
                        <a:pt x="219" y="105"/>
                      </a:lnTo>
                      <a:lnTo>
                        <a:pt x="209" y="140"/>
                      </a:lnTo>
                      <a:lnTo>
                        <a:pt x="197" y="178"/>
                      </a:lnTo>
                      <a:lnTo>
                        <a:pt x="184" y="218"/>
                      </a:lnTo>
                      <a:lnTo>
                        <a:pt x="171" y="258"/>
                      </a:lnTo>
                      <a:lnTo>
                        <a:pt x="161" y="299"/>
                      </a:lnTo>
                      <a:lnTo>
                        <a:pt x="156" y="337"/>
                      </a:lnTo>
                      <a:lnTo>
                        <a:pt x="161" y="329"/>
                      </a:lnTo>
                      <a:lnTo>
                        <a:pt x="167" y="322"/>
                      </a:lnTo>
                      <a:lnTo>
                        <a:pt x="173" y="315"/>
                      </a:lnTo>
                      <a:lnTo>
                        <a:pt x="178" y="307"/>
                      </a:lnTo>
                      <a:lnTo>
                        <a:pt x="183" y="300"/>
                      </a:lnTo>
                      <a:lnTo>
                        <a:pt x="188" y="292"/>
                      </a:lnTo>
                      <a:lnTo>
                        <a:pt x="192" y="285"/>
                      </a:lnTo>
                      <a:lnTo>
                        <a:pt x="197" y="277"/>
                      </a:lnTo>
                      <a:lnTo>
                        <a:pt x="210" y="253"/>
                      </a:lnTo>
                      <a:lnTo>
                        <a:pt x="222" y="231"/>
                      </a:lnTo>
                      <a:lnTo>
                        <a:pt x="234" y="210"/>
                      </a:lnTo>
                      <a:lnTo>
                        <a:pt x="243" y="193"/>
                      </a:lnTo>
                      <a:lnTo>
                        <a:pt x="254" y="180"/>
                      </a:lnTo>
                      <a:lnTo>
                        <a:pt x="263" y="169"/>
                      </a:lnTo>
                      <a:lnTo>
                        <a:pt x="274" y="161"/>
                      </a:lnTo>
                      <a:lnTo>
                        <a:pt x="286" y="159"/>
                      </a:lnTo>
                      <a:lnTo>
                        <a:pt x="295" y="166"/>
                      </a:lnTo>
                      <a:lnTo>
                        <a:pt x="302" y="182"/>
                      </a:lnTo>
                      <a:lnTo>
                        <a:pt x="304" y="205"/>
                      </a:lnTo>
                      <a:lnTo>
                        <a:pt x="303" y="233"/>
                      </a:lnTo>
                      <a:lnTo>
                        <a:pt x="298" y="262"/>
                      </a:lnTo>
                      <a:lnTo>
                        <a:pt x="292" y="291"/>
                      </a:lnTo>
                      <a:lnTo>
                        <a:pt x="285" y="317"/>
                      </a:lnTo>
                      <a:lnTo>
                        <a:pt x="275" y="335"/>
                      </a:lnTo>
                      <a:lnTo>
                        <a:pt x="268" y="351"/>
                      </a:lnTo>
                      <a:lnTo>
                        <a:pt x="260" y="374"/>
                      </a:lnTo>
                      <a:lnTo>
                        <a:pt x="252" y="405"/>
                      </a:lnTo>
                      <a:lnTo>
                        <a:pt x="243" y="440"/>
                      </a:lnTo>
                      <a:lnTo>
                        <a:pt x="235" y="478"/>
                      </a:lnTo>
                      <a:lnTo>
                        <a:pt x="227" y="515"/>
                      </a:lnTo>
                      <a:lnTo>
                        <a:pt x="220" y="552"/>
                      </a:lnTo>
                      <a:lnTo>
                        <a:pt x="213" y="584"/>
                      </a:lnTo>
                      <a:lnTo>
                        <a:pt x="213" y="585"/>
                      </a:lnTo>
                      <a:lnTo>
                        <a:pt x="215" y="585"/>
                      </a:lnTo>
                      <a:lnTo>
                        <a:pt x="215" y="586"/>
                      </a:lnTo>
                      <a:lnTo>
                        <a:pt x="215" y="586"/>
                      </a:lnTo>
                      <a:lnTo>
                        <a:pt x="216" y="589"/>
                      </a:lnTo>
                      <a:lnTo>
                        <a:pt x="220" y="596"/>
                      </a:lnTo>
                      <a:lnTo>
                        <a:pt x="225" y="608"/>
                      </a:lnTo>
                      <a:lnTo>
                        <a:pt x="233" y="624"/>
                      </a:lnTo>
                      <a:lnTo>
                        <a:pt x="242" y="642"/>
                      </a:lnTo>
                      <a:lnTo>
                        <a:pt x="253" y="663"/>
                      </a:lnTo>
                      <a:lnTo>
                        <a:pt x="264" y="686"/>
                      </a:lnTo>
                      <a:lnTo>
                        <a:pt x="278" y="709"/>
                      </a:lnTo>
                      <a:lnTo>
                        <a:pt x="292" y="733"/>
                      </a:lnTo>
                      <a:lnTo>
                        <a:pt x="307" y="757"/>
                      </a:lnTo>
                      <a:lnTo>
                        <a:pt x="322" y="779"/>
                      </a:lnTo>
                      <a:lnTo>
                        <a:pt x="337" y="800"/>
                      </a:lnTo>
                      <a:lnTo>
                        <a:pt x="351" y="818"/>
                      </a:lnTo>
                      <a:lnTo>
                        <a:pt x="366" y="833"/>
                      </a:lnTo>
                      <a:lnTo>
                        <a:pt x="380" y="845"/>
                      </a:lnTo>
                      <a:lnTo>
                        <a:pt x="394" y="852"/>
                      </a:lnTo>
                      <a:lnTo>
                        <a:pt x="419" y="862"/>
                      </a:lnTo>
                      <a:lnTo>
                        <a:pt x="444" y="872"/>
                      </a:lnTo>
                      <a:lnTo>
                        <a:pt x="467" y="878"/>
                      </a:lnTo>
                      <a:lnTo>
                        <a:pt x="487" y="881"/>
                      </a:lnTo>
                      <a:lnTo>
                        <a:pt x="506" y="879"/>
                      </a:lnTo>
                      <a:lnTo>
                        <a:pt x="525" y="871"/>
                      </a:lnTo>
                      <a:lnTo>
                        <a:pt x="540" y="854"/>
                      </a:lnTo>
                      <a:lnTo>
                        <a:pt x="554" y="826"/>
                      </a:lnTo>
                      <a:lnTo>
                        <a:pt x="570" y="779"/>
                      </a:lnTo>
                      <a:lnTo>
                        <a:pt x="580" y="738"/>
                      </a:lnTo>
                      <a:lnTo>
                        <a:pt x="583" y="694"/>
                      </a:lnTo>
                      <a:lnTo>
                        <a:pt x="582" y="642"/>
                      </a:lnTo>
                      <a:lnTo>
                        <a:pt x="582" y="611"/>
                      </a:lnTo>
                      <a:lnTo>
                        <a:pt x="585" y="577"/>
                      </a:lnTo>
                      <a:lnTo>
                        <a:pt x="591" y="541"/>
                      </a:lnTo>
                      <a:lnTo>
                        <a:pt x="601" y="504"/>
                      </a:lnTo>
                      <a:lnTo>
                        <a:pt x="614" y="468"/>
                      </a:lnTo>
                      <a:lnTo>
                        <a:pt x="631" y="430"/>
                      </a:lnTo>
                      <a:lnTo>
                        <a:pt x="652" y="396"/>
                      </a:lnTo>
                      <a:lnTo>
                        <a:pt x="677" y="363"/>
                      </a:lnTo>
                      <a:lnTo>
                        <a:pt x="703" y="342"/>
                      </a:lnTo>
                      <a:lnTo>
                        <a:pt x="722" y="339"/>
                      </a:lnTo>
                      <a:lnTo>
                        <a:pt x="736" y="349"/>
                      </a:lnTo>
                      <a:lnTo>
                        <a:pt x="745" y="370"/>
                      </a:lnTo>
                      <a:lnTo>
                        <a:pt x="751" y="397"/>
                      </a:lnTo>
                      <a:lnTo>
                        <a:pt x="751" y="429"/>
                      </a:lnTo>
                      <a:lnTo>
                        <a:pt x="749" y="461"/>
                      </a:lnTo>
                      <a:lnTo>
                        <a:pt x="743" y="490"/>
                      </a:lnTo>
                      <a:lnTo>
                        <a:pt x="736" y="539"/>
                      </a:lnTo>
                      <a:lnTo>
                        <a:pt x="739" y="585"/>
                      </a:lnTo>
                      <a:lnTo>
                        <a:pt x="745" y="630"/>
                      </a:lnTo>
                      <a:lnTo>
                        <a:pt x="750" y="680"/>
                      </a:lnTo>
                      <a:lnTo>
                        <a:pt x="750" y="744"/>
                      </a:lnTo>
                      <a:lnTo>
                        <a:pt x="747" y="821"/>
                      </a:lnTo>
                      <a:lnTo>
                        <a:pt x="746" y="903"/>
                      </a:lnTo>
                      <a:lnTo>
                        <a:pt x="746" y="985"/>
                      </a:lnTo>
                      <a:lnTo>
                        <a:pt x="749" y="1022"/>
                      </a:lnTo>
                      <a:lnTo>
                        <a:pt x="754" y="1051"/>
                      </a:lnTo>
                      <a:lnTo>
                        <a:pt x="760" y="1078"/>
                      </a:lnTo>
                      <a:lnTo>
                        <a:pt x="767" y="1103"/>
                      </a:lnTo>
                      <a:lnTo>
                        <a:pt x="771" y="1131"/>
                      </a:lnTo>
                      <a:lnTo>
                        <a:pt x="774" y="1163"/>
                      </a:lnTo>
                      <a:lnTo>
                        <a:pt x="773" y="1200"/>
                      </a:lnTo>
                      <a:lnTo>
                        <a:pt x="767" y="1247"/>
                      </a:lnTo>
                      <a:lnTo>
                        <a:pt x="753" y="1298"/>
                      </a:lnTo>
                      <a:lnTo>
                        <a:pt x="732" y="1348"/>
                      </a:lnTo>
                      <a:lnTo>
                        <a:pt x="707" y="1395"/>
                      </a:lnTo>
                      <a:lnTo>
                        <a:pt x="680" y="1436"/>
                      </a:lnTo>
                      <a:lnTo>
                        <a:pt x="654" y="1472"/>
                      </a:lnTo>
                      <a:lnTo>
                        <a:pt x="633" y="1500"/>
                      </a:lnTo>
                      <a:lnTo>
                        <a:pt x="617" y="1517"/>
                      </a:lnTo>
                      <a:lnTo>
                        <a:pt x="612" y="1523"/>
                      </a:lnTo>
                      <a:lnTo>
                        <a:pt x="508" y="1906"/>
                      </a:lnTo>
                      <a:lnTo>
                        <a:pt x="135" y="1790"/>
                      </a:lnTo>
                      <a:lnTo>
                        <a:pt x="140" y="1775"/>
                      </a:lnTo>
                      <a:lnTo>
                        <a:pt x="153" y="1737"/>
                      </a:lnTo>
                      <a:lnTo>
                        <a:pt x="172" y="1681"/>
                      </a:lnTo>
                      <a:lnTo>
                        <a:pt x="192" y="1613"/>
                      </a:lnTo>
                      <a:lnTo>
                        <a:pt x="212" y="1540"/>
                      </a:lnTo>
                      <a:lnTo>
                        <a:pt x="227" y="1470"/>
                      </a:lnTo>
                      <a:lnTo>
                        <a:pt x="236" y="1408"/>
                      </a:lnTo>
                      <a:lnTo>
                        <a:pt x="235" y="136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83" name="Freeform 423"/>
                <p:cNvSpPr>
                  <a:spLocks/>
                </p:cNvSpPr>
                <p:nvPr/>
              </p:nvSpPr>
              <p:spPr bwMode="auto">
                <a:xfrm>
                  <a:off x="5157" y="1846"/>
                  <a:ext cx="169" cy="315"/>
                </a:xfrm>
                <a:custGeom>
                  <a:avLst/>
                  <a:gdLst>
                    <a:gd name="T0" fmla="*/ 453 w 507"/>
                    <a:gd name="T1" fmla="*/ 141 h 945"/>
                    <a:gd name="T2" fmla="*/ 453 w 507"/>
                    <a:gd name="T3" fmla="*/ 72 h 945"/>
                    <a:gd name="T4" fmla="*/ 462 w 507"/>
                    <a:gd name="T5" fmla="*/ 72 h 945"/>
                    <a:gd name="T6" fmla="*/ 462 w 507"/>
                    <a:gd name="T7" fmla="*/ 0 h 945"/>
                    <a:gd name="T8" fmla="*/ 39 w 507"/>
                    <a:gd name="T9" fmla="*/ 2 h 945"/>
                    <a:gd name="T10" fmla="*/ 39 w 507"/>
                    <a:gd name="T11" fmla="*/ 74 h 945"/>
                    <a:gd name="T12" fmla="*/ 53 w 507"/>
                    <a:gd name="T13" fmla="*/ 74 h 945"/>
                    <a:gd name="T14" fmla="*/ 53 w 507"/>
                    <a:gd name="T15" fmla="*/ 142 h 945"/>
                    <a:gd name="T16" fmla="*/ 42 w 507"/>
                    <a:gd name="T17" fmla="*/ 146 h 945"/>
                    <a:gd name="T18" fmla="*/ 32 w 507"/>
                    <a:gd name="T19" fmla="*/ 150 h 945"/>
                    <a:gd name="T20" fmla="*/ 22 w 507"/>
                    <a:gd name="T21" fmla="*/ 156 h 945"/>
                    <a:gd name="T22" fmla="*/ 15 w 507"/>
                    <a:gd name="T23" fmla="*/ 165 h 945"/>
                    <a:gd name="T24" fmla="*/ 9 w 507"/>
                    <a:gd name="T25" fmla="*/ 173 h 945"/>
                    <a:gd name="T26" fmla="*/ 3 w 507"/>
                    <a:gd name="T27" fmla="*/ 184 h 945"/>
                    <a:gd name="T28" fmla="*/ 1 w 507"/>
                    <a:gd name="T29" fmla="*/ 196 h 945"/>
                    <a:gd name="T30" fmla="*/ 0 w 507"/>
                    <a:gd name="T31" fmla="*/ 207 h 945"/>
                    <a:gd name="T32" fmla="*/ 3 w 507"/>
                    <a:gd name="T33" fmla="*/ 880 h 945"/>
                    <a:gd name="T34" fmla="*/ 4 w 507"/>
                    <a:gd name="T35" fmla="*/ 893 h 945"/>
                    <a:gd name="T36" fmla="*/ 9 w 507"/>
                    <a:gd name="T37" fmla="*/ 905 h 945"/>
                    <a:gd name="T38" fmla="*/ 14 w 507"/>
                    <a:gd name="T39" fmla="*/ 916 h 945"/>
                    <a:gd name="T40" fmla="*/ 22 w 507"/>
                    <a:gd name="T41" fmla="*/ 926 h 945"/>
                    <a:gd name="T42" fmla="*/ 32 w 507"/>
                    <a:gd name="T43" fmla="*/ 933 h 945"/>
                    <a:gd name="T44" fmla="*/ 43 w 507"/>
                    <a:gd name="T45" fmla="*/ 940 h 945"/>
                    <a:gd name="T46" fmla="*/ 55 w 507"/>
                    <a:gd name="T47" fmla="*/ 944 h 945"/>
                    <a:gd name="T48" fmla="*/ 68 w 507"/>
                    <a:gd name="T49" fmla="*/ 945 h 945"/>
                    <a:gd name="T50" fmla="*/ 442 w 507"/>
                    <a:gd name="T51" fmla="*/ 943 h 945"/>
                    <a:gd name="T52" fmla="*/ 455 w 507"/>
                    <a:gd name="T53" fmla="*/ 942 h 945"/>
                    <a:gd name="T54" fmla="*/ 467 w 507"/>
                    <a:gd name="T55" fmla="*/ 938 h 945"/>
                    <a:gd name="T56" fmla="*/ 478 w 507"/>
                    <a:gd name="T57" fmla="*/ 931 h 945"/>
                    <a:gd name="T58" fmla="*/ 487 w 507"/>
                    <a:gd name="T59" fmla="*/ 924 h 945"/>
                    <a:gd name="T60" fmla="*/ 496 w 507"/>
                    <a:gd name="T61" fmla="*/ 914 h 945"/>
                    <a:gd name="T62" fmla="*/ 501 w 507"/>
                    <a:gd name="T63" fmla="*/ 903 h 945"/>
                    <a:gd name="T64" fmla="*/ 505 w 507"/>
                    <a:gd name="T65" fmla="*/ 890 h 945"/>
                    <a:gd name="T66" fmla="*/ 507 w 507"/>
                    <a:gd name="T67" fmla="*/ 877 h 945"/>
                    <a:gd name="T68" fmla="*/ 503 w 507"/>
                    <a:gd name="T69" fmla="*/ 204 h 945"/>
                    <a:gd name="T70" fmla="*/ 502 w 507"/>
                    <a:gd name="T71" fmla="*/ 193 h 945"/>
                    <a:gd name="T72" fmla="*/ 499 w 507"/>
                    <a:gd name="T73" fmla="*/ 183 h 945"/>
                    <a:gd name="T74" fmla="*/ 495 w 507"/>
                    <a:gd name="T75" fmla="*/ 173 h 945"/>
                    <a:gd name="T76" fmla="*/ 490 w 507"/>
                    <a:gd name="T77" fmla="*/ 165 h 945"/>
                    <a:gd name="T78" fmla="*/ 482 w 507"/>
                    <a:gd name="T79" fmla="*/ 156 h 945"/>
                    <a:gd name="T80" fmla="*/ 474 w 507"/>
                    <a:gd name="T81" fmla="*/ 150 h 945"/>
                    <a:gd name="T82" fmla="*/ 464 w 507"/>
                    <a:gd name="T83" fmla="*/ 145 h 945"/>
                    <a:gd name="T84" fmla="*/ 453 w 507"/>
                    <a:gd name="T85" fmla="*/ 141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07" h="945">
                      <a:moveTo>
                        <a:pt x="453" y="141"/>
                      </a:moveTo>
                      <a:lnTo>
                        <a:pt x="453" y="72"/>
                      </a:lnTo>
                      <a:lnTo>
                        <a:pt x="462" y="72"/>
                      </a:lnTo>
                      <a:lnTo>
                        <a:pt x="462" y="0"/>
                      </a:lnTo>
                      <a:lnTo>
                        <a:pt x="39" y="2"/>
                      </a:lnTo>
                      <a:lnTo>
                        <a:pt x="39" y="74"/>
                      </a:lnTo>
                      <a:lnTo>
                        <a:pt x="53" y="74"/>
                      </a:lnTo>
                      <a:lnTo>
                        <a:pt x="53" y="142"/>
                      </a:lnTo>
                      <a:lnTo>
                        <a:pt x="42" y="146"/>
                      </a:lnTo>
                      <a:lnTo>
                        <a:pt x="32" y="150"/>
                      </a:lnTo>
                      <a:lnTo>
                        <a:pt x="22" y="156"/>
                      </a:lnTo>
                      <a:lnTo>
                        <a:pt x="15" y="165"/>
                      </a:lnTo>
                      <a:lnTo>
                        <a:pt x="9" y="173"/>
                      </a:lnTo>
                      <a:lnTo>
                        <a:pt x="3" y="184"/>
                      </a:lnTo>
                      <a:lnTo>
                        <a:pt x="1" y="196"/>
                      </a:lnTo>
                      <a:lnTo>
                        <a:pt x="0" y="207"/>
                      </a:lnTo>
                      <a:lnTo>
                        <a:pt x="3" y="880"/>
                      </a:lnTo>
                      <a:lnTo>
                        <a:pt x="4" y="893"/>
                      </a:lnTo>
                      <a:lnTo>
                        <a:pt x="9" y="905"/>
                      </a:lnTo>
                      <a:lnTo>
                        <a:pt x="14" y="916"/>
                      </a:lnTo>
                      <a:lnTo>
                        <a:pt x="22" y="926"/>
                      </a:lnTo>
                      <a:lnTo>
                        <a:pt x="32" y="933"/>
                      </a:lnTo>
                      <a:lnTo>
                        <a:pt x="43" y="940"/>
                      </a:lnTo>
                      <a:lnTo>
                        <a:pt x="55" y="944"/>
                      </a:lnTo>
                      <a:lnTo>
                        <a:pt x="68" y="945"/>
                      </a:lnTo>
                      <a:lnTo>
                        <a:pt x="442" y="943"/>
                      </a:lnTo>
                      <a:lnTo>
                        <a:pt x="455" y="942"/>
                      </a:lnTo>
                      <a:lnTo>
                        <a:pt x="467" y="938"/>
                      </a:lnTo>
                      <a:lnTo>
                        <a:pt x="478" y="931"/>
                      </a:lnTo>
                      <a:lnTo>
                        <a:pt x="487" y="924"/>
                      </a:lnTo>
                      <a:lnTo>
                        <a:pt x="496" y="914"/>
                      </a:lnTo>
                      <a:lnTo>
                        <a:pt x="501" y="903"/>
                      </a:lnTo>
                      <a:lnTo>
                        <a:pt x="505" y="890"/>
                      </a:lnTo>
                      <a:lnTo>
                        <a:pt x="507" y="877"/>
                      </a:lnTo>
                      <a:lnTo>
                        <a:pt x="503" y="204"/>
                      </a:lnTo>
                      <a:lnTo>
                        <a:pt x="502" y="193"/>
                      </a:lnTo>
                      <a:lnTo>
                        <a:pt x="499" y="183"/>
                      </a:lnTo>
                      <a:lnTo>
                        <a:pt x="495" y="173"/>
                      </a:lnTo>
                      <a:lnTo>
                        <a:pt x="490" y="165"/>
                      </a:lnTo>
                      <a:lnTo>
                        <a:pt x="482" y="156"/>
                      </a:lnTo>
                      <a:lnTo>
                        <a:pt x="474" y="150"/>
                      </a:lnTo>
                      <a:lnTo>
                        <a:pt x="464" y="145"/>
                      </a:lnTo>
                      <a:lnTo>
                        <a:pt x="453" y="14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84" name="Rectangle 424"/>
                <p:cNvSpPr>
                  <a:spLocks noChangeArrowheads="1"/>
                </p:cNvSpPr>
                <p:nvPr/>
              </p:nvSpPr>
              <p:spPr bwMode="auto">
                <a:xfrm>
                  <a:off x="5178" y="1854"/>
                  <a:ext cx="70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85" name="Rectangle 425"/>
                <p:cNvSpPr>
                  <a:spLocks noChangeArrowheads="1"/>
                </p:cNvSpPr>
                <p:nvPr/>
              </p:nvSpPr>
              <p:spPr bwMode="auto">
                <a:xfrm>
                  <a:off x="5253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86" name="Rectangle 426"/>
                <p:cNvSpPr>
                  <a:spLocks noChangeArrowheads="1"/>
                </p:cNvSpPr>
                <p:nvPr/>
              </p:nvSpPr>
              <p:spPr bwMode="auto">
                <a:xfrm>
                  <a:off x="5261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87" name="Rectangle 427"/>
                <p:cNvSpPr>
                  <a:spLocks noChangeArrowheads="1"/>
                </p:cNvSpPr>
                <p:nvPr/>
              </p:nvSpPr>
              <p:spPr bwMode="auto">
                <a:xfrm>
                  <a:off x="5269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88" name="Rectangle 428"/>
                <p:cNvSpPr>
                  <a:spLocks noChangeArrowheads="1"/>
                </p:cNvSpPr>
                <p:nvPr/>
              </p:nvSpPr>
              <p:spPr bwMode="auto">
                <a:xfrm>
                  <a:off x="5295" y="1854"/>
                  <a:ext cx="10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89" name="Rectangle 429"/>
                <p:cNvSpPr>
                  <a:spLocks noChangeArrowheads="1"/>
                </p:cNvSpPr>
                <p:nvPr/>
              </p:nvSpPr>
              <p:spPr bwMode="auto">
                <a:xfrm>
                  <a:off x="5186" y="1879"/>
                  <a:ext cx="43" cy="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90" name="Rectangle 430"/>
                <p:cNvSpPr>
                  <a:spLocks noChangeArrowheads="1"/>
                </p:cNvSpPr>
                <p:nvPr/>
              </p:nvSpPr>
              <p:spPr bwMode="auto">
                <a:xfrm>
                  <a:off x="5173" y="1943"/>
                  <a:ext cx="136" cy="1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91" name="Freeform 431"/>
                <p:cNvSpPr>
                  <a:spLocks/>
                </p:cNvSpPr>
                <p:nvPr/>
              </p:nvSpPr>
              <p:spPr bwMode="auto">
                <a:xfrm>
                  <a:off x="5178" y="1908"/>
                  <a:ext cx="61" cy="21"/>
                </a:xfrm>
                <a:custGeom>
                  <a:avLst/>
                  <a:gdLst>
                    <a:gd name="T0" fmla="*/ 154 w 184"/>
                    <a:gd name="T1" fmla="*/ 63 h 63"/>
                    <a:gd name="T2" fmla="*/ 165 w 184"/>
                    <a:gd name="T3" fmla="*/ 61 h 63"/>
                    <a:gd name="T4" fmla="*/ 176 w 184"/>
                    <a:gd name="T5" fmla="*/ 53 h 63"/>
                    <a:gd name="T6" fmla="*/ 182 w 184"/>
                    <a:gd name="T7" fmla="*/ 44 h 63"/>
                    <a:gd name="T8" fmla="*/ 184 w 184"/>
                    <a:gd name="T9" fmla="*/ 32 h 63"/>
                    <a:gd name="T10" fmla="*/ 184 w 184"/>
                    <a:gd name="T11" fmla="*/ 32 h 63"/>
                    <a:gd name="T12" fmla="*/ 182 w 184"/>
                    <a:gd name="T13" fmla="*/ 19 h 63"/>
                    <a:gd name="T14" fmla="*/ 176 w 184"/>
                    <a:gd name="T15" fmla="*/ 10 h 63"/>
                    <a:gd name="T16" fmla="*/ 165 w 184"/>
                    <a:gd name="T17" fmla="*/ 2 h 63"/>
                    <a:gd name="T18" fmla="*/ 154 w 184"/>
                    <a:gd name="T19" fmla="*/ 0 h 63"/>
                    <a:gd name="T20" fmla="*/ 31 w 184"/>
                    <a:gd name="T21" fmla="*/ 0 h 63"/>
                    <a:gd name="T22" fmla="*/ 19 w 184"/>
                    <a:gd name="T23" fmla="*/ 2 h 63"/>
                    <a:gd name="T24" fmla="*/ 9 w 184"/>
                    <a:gd name="T25" fmla="*/ 10 h 63"/>
                    <a:gd name="T26" fmla="*/ 2 w 184"/>
                    <a:gd name="T27" fmla="*/ 19 h 63"/>
                    <a:gd name="T28" fmla="*/ 0 w 184"/>
                    <a:gd name="T29" fmla="*/ 32 h 63"/>
                    <a:gd name="T30" fmla="*/ 0 w 184"/>
                    <a:gd name="T31" fmla="*/ 32 h 63"/>
                    <a:gd name="T32" fmla="*/ 2 w 184"/>
                    <a:gd name="T33" fmla="*/ 44 h 63"/>
                    <a:gd name="T34" fmla="*/ 9 w 184"/>
                    <a:gd name="T35" fmla="*/ 53 h 63"/>
                    <a:gd name="T36" fmla="*/ 19 w 184"/>
                    <a:gd name="T37" fmla="*/ 61 h 63"/>
                    <a:gd name="T38" fmla="*/ 31 w 184"/>
                    <a:gd name="T39" fmla="*/ 63 h 63"/>
                    <a:gd name="T40" fmla="*/ 154 w 184"/>
                    <a:gd name="T4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4" h="63">
                      <a:moveTo>
                        <a:pt x="154" y="63"/>
                      </a:moveTo>
                      <a:lnTo>
                        <a:pt x="165" y="61"/>
                      </a:lnTo>
                      <a:lnTo>
                        <a:pt x="176" y="53"/>
                      </a:lnTo>
                      <a:lnTo>
                        <a:pt x="182" y="44"/>
                      </a:lnTo>
                      <a:lnTo>
                        <a:pt x="184" y="32"/>
                      </a:lnTo>
                      <a:lnTo>
                        <a:pt x="184" y="32"/>
                      </a:lnTo>
                      <a:lnTo>
                        <a:pt x="182" y="19"/>
                      </a:lnTo>
                      <a:lnTo>
                        <a:pt x="176" y="10"/>
                      </a:lnTo>
                      <a:lnTo>
                        <a:pt x="165" y="2"/>
                      </a:lnTo>
                      <a:lnTo>
                        <a:pt x="154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44"/>
                      </a:lnTo>
                      <a:lnTo>
                        <a:pt x="9" y="53"/>
                      </a:lnTo>
                      <a:lnTo>
                        <a:pt x="19" y="61"/>
                      </a:lnTo>
                      <a:lnTo>
                        <a:pt x="31" y="63"/>
                      </a:lnTo>
                      <a:lnTo>
                        <a:pt x="154" y="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92" name="Freeform 432"/>
                <p:cNvSpPr>
                  <a:spLocks/>
                </p:cNvSpPr>
                <p:nvPr/>
              </p:nvSpPr>
              <p:spPr bwMode="auto">
                <a:xfrm>
                  <a:off x="5173" y="2120"/>
                  <a:ext cx="60" cy="28"/>
                </a:xfrm>
                <a:custGeom>
                  <a:avLst/>
                  <a:gdLst>
                    <a:gd name="T0" fmla="*/ 140 w 181"/>
                    <a:gd name="T1" fmla="*/ 84 h 84"/>
                    <a:gd name="T2" fmla="*/ 149 w 181"/>
                    <a:gd name="T3" fmla="*/ 83 h 84"/>
                    <a:gd name="T4" fmla="*/ 156 w 181"/>
                    <a:gd name="T5" fmla="*/ 81 h 84"/>
                    <a:gd name="T6" fmla="*/ 163 w 181"/>
                    <a:gd name="T7" fmla="*/ 76 h 84"/>
                    <a:gd name="T8" fmla="*/ 170 w 181"/>
                    <a:gd name="T9" fmla="*/ 71 h 84"/>
                    <a:gd name="T10" fmla="*/ 174 w 181"/>
                    <a:gd name="T11" fmla="*/ 66 h 84"/>
                    <a:gd name="T12" fmla="*/ 178 w 181"/>
                    <a:gd name="T13" fmla="*/ 58 h 84"/>
                    <a:gd name="T14" fmla="*/ 180 w 181"/>
                    <a:gd name="T15" fmla="*/ 51 h 84"/>
                    <a:gd name="T16" fmla="*/ 181 w 181"/>
                    <a:gd name="T17" fmla="*/ 42 h 84"/>
                    <a:gd name="T18" fmla="*/ 181 w 181"/>
                    <a:gd name="T19" fmla="*/ 42 h 84"/>
                    <a:gd name="T20" fmla="*/ 180 w 181"/>
                    <a:gd name="T21" fmla="*/ 34 h 84"/>
                    <a:gd name="T22" fmla="*/ 178 w 181"/>
                    <a:gd name="T23" fmla="*/ 25 h 84"/>
                    <a:gd name="T24" fmla="*/ 174 w 181"/>
                    <a:gd name="T25" fmla="*/ 19 h 84"/>
                    <a:gd name="T26" fmla="*/ 170 w 181"/>
                    <a:gd name="T27" fmla="*/ 13 h 84"/>
                    <a:gd name="T28" fmla="*/ 163 w 181"/>
                    <a:gd name="T29" fmla="*/ 7 h 84"/>
                    <a:gd name="T30" fmla="*/ 156 w 181"/>
                    <a:gd name="T31" fmla="*/ 3 h 84"/>
                    <a:gd name="T32" fmla="*/ 149 w 181"/>
                    <a:gd name="T33" fmla="*/ 1 h 84"/>
                    <a:gd name="T34" fmla="*/ 140 w 181"/>
                    <a:gd name="T35" fmla="*/ 0 h 84"/>
                    <a:gd name="T36" fmla="*/ 41 w 181"/>
                    <a:gd name="T37" fmla="*/ 0 h 84"/>
                    <a:gd name="T38" fmla="*/ 33 w 181"/>
                    <a:gd name="T39" fmla="*/ 1 h 84"/>
                    <a:gd name="T40" fmla="*/ 25 w 181"/>
                    <a:gd name="T41" fmla="*/ 3 h 84"/>
                    <a:gd name="T42" fmla="*/ 18 w 181"/>
                    <a:gd name="T43" fmla="*/ 7 h 84"/>
                    <a:gd name="T44" fmla="*/ 13 w 181"/>
                    <a:gd name="T45" fmla="*/ 13 h 84"/>
                    <a:gd name="T46" fmla="*/ 7 w 181"/>
                    <a:gd name="T47" fmla="*/ 19 h 84"/>
                    <a:gd name="T48" fmla="*/ 3 w 181"/>
                    <a:gd name="T49" fmla="*/ 25 h 84"/>
                    <a:gd name="T50" fmla="*/ 1 w 181"/>
                    <a:gd name="T51" fmla="*/ 34 h 84"/>
                    <a:gd name="T52" fmla="*/ 0 w 181"/>
                    <a:gd name="T53" fmla="*/ 42 h 84"/>
                    <a:gd name="T54" fmla="*/ 0 w 181"/>
                    <a:gd name="T55" fmla="*/ 42 h 84"/>
                    <a:gd name="T56" fmla="*/ 1 w 181"/>
                    <a:gd name="T57" fmla="*/ 51 h 84"/>
                    <a:gd name="T58" fmla="*/ 3 w 181"/>
                    <a:gd name="T59" fmla="*/ 58 h 84"/>
                    <a:gd name="T60" fmla="*/ 7 w 181"/>
                    <a:gd name="T61" fmla="*/ 66 h 84"/>
                    <a:gd name="T62" fmla="*/ 13 w 181"/>
                    <a:gd name="T63" fmla="*/ 71 h 84"/>
                    <a:gd name="T64" fmla="*/ 18 w 181"/>
                    <a:gd name="T65" fmla="*/ 76 h 84"/>
                    <a:gd name="T66" fmla="*/ 25 w 181"/>
                    <a:gd name="T67" fmla="*/ 81 h 84"/>
                    <a:gd name="T68" fmla="*/ 33 w 181"/>
                    <a:gd name="T69" fmla="*/ 83 h 84"/>
                    <a:gd name="T70" fmla="*/ 41 w 181"/>
                    <a:gd name="T71" fmla="*/ 84 h 84"/>
                    <a:gd name="T72" fmla="*/ 140 w 181"/>
                    <a:gd name="T7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1" h="84">
                      <a:moveTo>
                        <a:pt x="140" y="84"/>
                      </a:moveTo>
                      <a:lnTo>
                        <a:pt x="149" y="83"/>
                      </a:lnTo>
                      <a:lnTo>
                        <a:pt x="156" y="81"/>
                      </a:lnTo>
                      <a:lnTo>
                        <a:pt x="163" y="76"/>
                      </a:lnTo>
                      <a:lnTo>
                        <a:pt x="170" y="71"/>
                      </a:lnTo>
                      <a:lnTo>
                        <a:pt x="174" y="66"/>
                      </a:lnTo>
                      <a:lnTo>
                        <a:pt x="178" y="58"/>
                      </a:lnTo>
                      <a:lnTo>
                        <a:pt x="180" y="51"/>
                      </a:lnTo>
                      <a:lnTo>
                        <a:pt x="181" y="42"/>
                      </a:lnTo>
                      <a:lnTo>
                        <a:pt x="181" y="42"/>
                      </a:lnTo>
                      <a:lnTo>
                        <a:pt x="180" y="34"/>
                      </a:lnTo>
                      <a:lnTo>
                        <a:pt x="178" y="25"/>
                      </a:lnTo>
                      <a:lnTo>
                        <a:pt x="174" y="19"/>
                      </a:lnTo>
                      <a:lnTo>
                        <a:pt x="170" y="13"/>
                      </a:lnTo>
                      <a:lnTo>
                        <a:pt x="163" y="7"/>
                      </a:lnTo>
                      <a:lnTo>
                        <a:pt x="156" y="3"/>
                      </a:lnTo>
                      <a:lnTo>
                        <a:pt x="149" y="1"/>
                      </a:lnTo>
                      <a:lnTo>
                        <a:pt x="140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3"/>
                      </a:lnTo>
                      <a:lnTo>
                        <a:pt x="18" y="7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3" y="25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1" y="51"/>
                      </a:lnTo>
                      <a:lnTo>
                        <a:pt x="3" y="58"/>
                      </a:lnTo>
                      <a:lnTo>
                        <a:pt x="7" y="66"/>
                      </a:lnTo>
                      <a:lnTo>
                        <a:pt x="13" y="71"/>
                      </a:lnTo>
                      <a:lnTo>
                        <a:pt x="18" y="76"/>
                      </a:lnTo>
                      <a:lnTo>
                        <a:pt x="25" y="81"/>
                      </a:lnTo>
                      <a:lnTo>
                        <a:pt x="33" y="83"/>
                      </a:lnTo>
                      <a:lnTo>
                        <a:pt x="41" y="84"/>
                      </a:lnTo>
                      <a:lnTo>
                        <a:pt x="140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93" name="Freeform 437"/>
                <p:cNvSpPr>
                  <a:spLocks/>
                </p:cNvSpPr>
                <p:nvPr/>
              </p:nvSpPr>
              <p:spPr bwMode="auto">
                <a:xfrm>
                  <a:off x="5220" y="1996"/>
                  <a:ext cx="19" cy="35"/>
                </a:xfrm>
                <a:custGeom>
                  <a:avLst/>
                  <a:gdLst>
                    <a:gd name="T0" fmla="*/ 51 w 58"/>
                    <a:gd name="T1" fmla="*/ 1 h 105"/>
                    <a:gd name="T2" fmla="*/ 46 w 58"/>
                    <a:gd name="T3" fmla="*/ 7 h 105"/>
                    <a:gd name="T4" fmla="*/ 42 w 58"/>
                    <a:gd name="T5" fmla="*/ 14 h 105"/>
                    <a:gd name="T6" fmla="*/ 37 w 58"/>
                    <a:gd name="T7" fmla="*/ 20 h 105"/>
                    <a:gd name="T8" fmla="*/ 33 w 58"/>
                    <a:gd name="T9" fmla="*/ 27 h 105"/>
                    <a:gd name="T10" fmla="*/ 30 w 58"/>
                    <a:gd name="T11" fmla="*/ 34 h 105"/>
                    <a:gd name="T12" fmla="*/ 26 w 58"/>
                    <a:gd name="T13" fmla="*/ 41 h 105"/>
                    <a:gd name="T14" fmla="*/ 22 w 58"/>
                    <a:gd name="T15" fmla="*/ 49 h 105"/>
                    <a:gd name="T16" fmla="*/ 18 w 58"/>
                    <a:gd name="T17" fmla="*/ 55 h 105"/>
                    <a:gd name="T18" fmla="*/ 13 w 58"/>
                    <a:gd name="T19" fmla="*/ 66 h 105"/>
                    <a:gd name="T20" fmla="*/ 8 w 58"/>
                    <a:gd name="T21" fmla="*/ 77 h 105"/>
                    <a:gd name="T22" fmla="*/ 3 w 58"/>
                    <a:gd name="T23" fmla="*/ 88 h 105"/>
                    <a:gd name="T24" fmla="*/ 0 w 58"/>
                    <a:gd name="T25" fmla="*/ 100 h 105"/>
                    <a:gd name="T26" fmla="*/ 0 w 58"/>
                    <a:gd name="T27" fmla="*/ 100 h 105"/>
                    <a:gd name="T28" fmla="*/ 0 w 58"/>
                    <a:gd name="T29" fmla="*/ 100 h 105"/>
                    <a:gd name="T30" fmla="*/ 0 w 58"/>
                    <a:gd name="T31" fmla="*/ 101 h 105"/>
                    <a:gd name="T32" fmla="*/ 1 w 58"/>
                    <a:gd name="T33" fmla="*/ 101 h 105"/>
                    <a:gd name="T34" fmla="*/ 1 w 58"/>
                    <a:gd name="T35" fmla="*/ 102 h 105"/>
                    <a:gd name="T36" fmla="*/ 2 w 58"/>
                    <a:gd name="T37" fmla="*/ 104 h 105"/>
                    <a:gd name="T38" fmla="*/ 3 w 58"/>
                    <a:gd name="T39" fmla="*/ 105 h 105"/>
                    <a:gd name="T40" fmla="*/ 5 w 58"/>
                    <a:gd name="T41" fmla="*/ 105 h 105"/>
                    <a:gd name="T42" fmla="*/ 6 w 58"/>
                    <a:gd name="T43" fmla="*/ 105 h 105"/>
                    <a:gd name="T44" fmla="*/ 9 w 58"/>
                    <a:gd name="T45" fmla="*/ 104 h 105"/>
                    <a:gd name="T46" fmla="*/ 10 w 58"/>
                    <a:gd name="T47" fmla="*/ 102 h 105"/>
                    <a:gd name="T48" fmla="*/ 10 w 58"/>
                    <a:gd name="T49" fmla="*/ 101 h 105"/>
                    <a:gd name="T50" fmla="*/ 9 w 58"/>
                    <a:gd name="T51" fmla="*/ 102 h 105"/>
                    <a:gd name="T52" fmla="*/ 9 w 58"/>
                    <a:gd name="T53" fmla="*/ 102 h 105"/>
                    <a:gd name="T54" fmla="*/ 9 w 58"/>
                    <a:gd name="T55" fmla="*/ 102 h 105"/>
                    <a:gd name="T56" fmla="*/ 8 w 58"/>
                    <a:gd name="T57" fmla="*/ 103 h 105"/>
                    <a:gd name="T58" fmla="*/ 13 w 58"/>
                    <a:gd name="T59" fmla="*/ 90 h 105"/>
                    <a:gd name="T60" fmla="*/ 17 w 58"/>
                    <a:gd name="T61" fmla="*/ 78 h 105"/>
                    <a:gd name="T62" fmla="*/ 23 w 58"/>
                    <a:gd name="T63" fmla="*/ 66 h 105"/>
                    <a:gd name="T64" fmla="*/ 29 w 58"/>
                    <a:gd name="T65" fmla="*/ 54 h 105"/>
                    <a:gd name="T66" fmla="*/ 35 w 58"/>
                    <a:gd name="T67" fmla="*/ 42 h 105"/>
                    <a:gd name="T68" fmla="*/ 42 w 58"/>
                    <a:gd name="T69" fmla="*/ 31 h 105"/>
                    <a:gd name="T70" fmla="*/ 49 w 58"/>
                    <a:gd name="T71" fmla="*/ 19 h 105"/>
                    <a:gd name="T72" fmla="*/ 56 w 58"/>
                    <a:gd name="T73" fmla="*/ 8 h 105"/>
                    <a:gd name="T74" fmla="*/ 57 w 58"/>
                    <a:gd name="T75" fmla="*/ 7 h 105"/>
                    <a:gd name="T76" fmla="*/ 58 w 58"/>
                    <a:gd name="T77" fmla="*/ 5 h 105"/>
                    <a:gd name="T78" fmla="*/ 58 w 58"/>
                    <a:gd name="T79" fmla="*/ 4 h 105"/>
                    <a:gd name="T80" fmla="*/ 57 w 58"/>
                    <a:gd name="T81" fmla="*/ 2 h 105"/>
                    <a:gd name="T82" fmla="*/ 55 w 58"/>
                    <a:gd name="T83" fmla="*/ 1 h 105"/>
                    <a:gd name="T84" fmla="*/ 54 w 58"/>
                    <a:gd name="T85" fmla="*/ 0 h 105"/>
                    <a:gd name="T86" fmla="*/ 52 w 58"/>
                    <a:gd name="T87" fmla="*/ 0 h 105"/>
                    <a:gd name="T88" fmla="*/ 51 w 58"/>
                    <a:gd name="T89" fmla="*/ 1 h 105"/>
                    <a:gd name="T90" fmla="*/ 51 w 58"/>
                    <a:gd name="T91" fmla="*/ 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8" h="105">
                      <a:moveTo>
                        <a:pt x="51" y="1"/>
                      </a:moveTo>
                      <a:lnTo>
                        <a:pt x="46" y="7"/>
                      </a:lnTo>
                      <a:lnTo>
                        <a:pt x="42" y="14"/>
                      </a:lnTo>
                      <a:lnTo>
                        <a:pt x="37" y="20"/>
                      </a:lnTo>
                      <a:lnTo>
                        <a:pt x="33" y="27"/>
                      </a:lnTo>
                      <a:lnTo>
                        <a:pt x="30" y="34"/>
                      </a:lnTo>
                      <a:lnTo>
                        <a:pt x="26" y="41"/>
                      </a:lnTo>
                      <a:lnTo>
                        <a:pt x="22" y="49"/>
                      </a:lnTo>
                      <a:lnTo>
                        <a:pt x="18" y="55"/>
                      </a:lnTo>
                      <a:lnTo>
                        <a:pt x="13" y="66"/>
                      </a:lnTo>
                      <a:lnTo>
                        <a:pt x="8" y="77"/>
                      </a:lnTo>
                      <a:lnTo>
                        <a:pt x="3" y="88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1"/>
                      </a:lnTo>
                      <a:lnTo>
                        <a:pt x="1" y="101"/>
                      </a:lnTo>
                      <a:lnTo>
                        <a:pt x="1" y="102"/>
                      </a:lnTo>
                      <a:lnTo>
                        <a:pt x="2" y="104"/>
                      </a:lnTo>
                      <a:lnTo>
                        <a:pt x="3" y="105"/>
                      </a:lnTo>
                      <a:lnTo>
                        <a:pt x="5" y="105"/>
                      </a:lnTo>
                      <a:lnTo>
                        <a:pt x="6" y="105"/>
                      </a:lnTo>
                      <a:lnTo>
                        <a:pt x="9" y="104"/>
                      </a:lnTo>
                      <a:lnTo>
                        <a:pt x="10" y="102"/>
                      </a:lnTo>
                      <a:lnTo>
                        <a:pt x="10" y="101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8" y="103"/>
                      </a:lnTo>
                      <a:lnTo>
                        <a:pt x="13" y="90"/>
                      </a:lnTo>
                      <a:lnTo>
                        <a:pt x="17" y="78"/>
                      </a:lnTo>
                      <a:lnTo>
                        <a:pt x="23" y="66"/>
                      </a:lnTo>
                      <a:lnTo>
                        <a:pt x="29" y="54"/>
                      </a:lnTo>
                      <a:lnTo>
                        <a:pt x="35" y="42"/>
                      </a:lnTo>
                      <a:lnTo>
                        <a:pt x="42" y="31"/>
                      </a:lnTo>
                      <a:lnTo>
                        <a:pt x="49" y="19"/>
                      </a:lnTo>
                      <a:lnTo>
                        <a:pt x="56" y="8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8" y="4"/>
                      </a:lnTo>
                      <a:lnTo>
                        <a:pt x="57" y="2"/>
                      </a:lnTo>
                      <a:lnTo>
                        <a:pt x="55" y="1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1"/>
                      </a:lnTo>
                      <a:lnTo>
                        <a:pt x="5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94" name="Rectangle 438"/>
                <p:cNvSpPr>
                  <a:spLocks noChangeArrowheads="1"/>
                </p:cNvSpPr>
                <p:nvPr/>
              </p:nvSpPr>
              <p:spPr bwMode="auto">
                <a:xfrm>
                  <a:off x="5207" y="1974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95" name="Rectangle 439"/>
                <p:cNvSpPr>
                  <a:spLocks noChangeArrowheads="1"/>
                </p:cNvSpPr>
                <p:nvPr/>
              </p:nvSpPr>
              <p:spPr bwMode="auto">
                <a:xfrm>
                  <a:off x="5207" y="2072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96" name="Rectangle 440"/>
                <p:cNvSpPr>
                  <a:spLocks noChangeArrowheads="1"/>
                </p:cNvSpPr>
                <p:nvPr/>
              </p:nvSpPr>
              <p:spPr bwMode="auto">
                <a:xfrm>
                  <a:off x="5207" y="2082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97" name="Rectangle 441"/>
                <p:cNvSpPr>
                  <a:spLocks noChangeArrowheads="1"/>
                </p:cNvSpPr>
                <p:nvPr/>
              </p:nvSpPr>
              <p:spPr bwMode="auto">
                <a:xfrm>
                  <a:off x="5188" y="2092"/>
                  <a:ext cx="107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98" name="Freeform 442"/>
                <p:cNvSpPr>
                  <a:spLocks/>
                </p:cNvSpPr>
                <p:nvPr/>
              </p:nvSpPr>
              <p:spPr bwMode="auto">
                <a:xfrm>
                  <a:off x="5263" y="2026"/>
                  <a:ext cx="56" cy="143"/>
                </a:xfrm>
                <a:custGeom>
                  <a:avLst/>
                  <a:gdLst>
                    <a:gd name="T0" fmla="*/ 0 w 168"/>
                    <a:gd name="T1" fmla="*/ 392 h 427"/>
                    <a:gd name="T2" fmla="*/ 0 w 168"/>
                    <a:gd name="T3" fmla="*/ 371 h 427"/>
                    <a:gd name="T4" fmla="*/ 2 w 168"/>
                    <a:gd name="T5" fmla="*/ 321 h 427"/>
                    <a:gd name="T6" fmla="*/ 5 w 168"/>
                    <a:gd name="T7" fmla="*/ 263 h 427"/>
                    <a:gd name="T8" fmla="*/ 10 w 168"/>
                    <a:gd name="T9" fmla="*/ 213 h 427"/>
                    <a:gd name="T10" fmla="*/ 16 w 168"/>
                    <a:gd name="T11" fmla="*/ 191 h 427"/>
                    <a:gd name="T12" fmla="*/ 22 w 168"/>
                    <a:gd name="T13" fmla="*/ 167 h 427"/>
                    <a:gd name="T14" fmla="*/ 30 w 168"/>
                    <a:gd name="T15" fmla="*/ 140 h 427"/>
                    <a:gd name="T16" fmla="*/ 41 w 168"/>
                    <a:gd name="T17" fmla="*/ 114 h 427"/>
                    <a:gd name="T18" fmla="*/ 52 w 168"/>
                    <a:gd name="T19" fmla="*/ 88 h 427"/>
                    <a:gd name="T20" fmla="*/ 63 w 168"/>
                    <a:gd name="T21" fmla="*/ 66 h 427"/>
                    <a:gd name="T22" fmla="*/ 75 w 168"/>
                    <a:gd name="T23" fmla="*/ 47 h 427"/>
                    <a:gd name="T24" fmla="*/ 86 w 168"/>
                    <a:gd name="T25" fmla="*/ 33 h 427"/>
                    <a:gd name="T26" fmla="*/ 96 w 168"/>
                    <a:gd name="T27" fmla="*/ 22 h 427"/>
                    <a:gd name="T28" fmla="*/ 107 w 168"/>
                    <a:gd name="T29" fmla="*/ 15 h 427"/>
                    <a:gd name="T30" fmla="*/ 116 w 168"/>
                    <a:gd name="T31" fmla="*/ 9 h 427"/>
                    <a:gd name="T32" fmla="*/ 125 w 168"/>
                    <a:gd name="T33" fmla="*/ 3 h 427"/>
                    <a:gd name="T34" fmla="*/ 133 w 168"/>
                    <a:gd name="T35" fmla="*/ 1 h 427"/>
                    <a:gd name="T36" fmla="*/ 141 w 168"/>
                    <a:gd name="T37" fmla="*/ 0 h 427"/>
                    <a:gd name="T38" fmla="*/ 147 w 168"/>
                    <a:gd name="T39" fmla="*/ 1 h 427"/>
                    <a:gd name="T40" fmla="*/ 153 w 168"/>
                    <a:gd name="T41" fmla="*/ 4 h 427"/>
                    <a:gd name="T42" fmla="*/ 161 w 168"/>
                    <a:gd name="T43" fmla="*/ 24 h 427"/>
                    <a:gd name="T44" fmla="*/ 167 w 168"/>
                    <a:gd name="T45" fmla="*/ 58 h 427"/>
                    <a:gd name="T46" fmla="*/ 168 w 168"/>
                    <a:gd name="T47" fmla="*/ 102 h 427"/>
                    <a:gd name="T48" fmla="*/ 164 w 168"/>
                    <a:gd name="T49" fmla="*/ 149 h 427"/>
                    <a:gd name="T50" fmla="*/ 159 w 168"/>
                    <a:gd name="T51" fmla="*/ 184 h 427"/>
                    <a:gd name="T52" fmla="*/ 157 w 168"/>
                    <a:gd name="T53" fmla="*/ 203 h 427"/>
                    <a:gd name="T54" fmla="*/ 157 w 168"/>
                    <a:gd name="T55" fmla="*/ 212 h 427"/>
                    <a:gd name="T56" fmla="*/ 157 w 168"/>
                    <a:gd name="T57" fmla="*/ 213 h 427"/>
                    <a:gd name="T58" fmla="*/ 159 w 168"/>
                    <a:gd name="T59" fmla="*/ 227 h 427"/>
                    <a:gd name="T60" fmla="*/ 163 w 168"/>
                    <a:gd name="T61" fmla="*/ 261 h 427"/>
                    <a:gd name="T62" fmla="*/ 166 w 168"/>
                    <a:gd name="T63" fmla="*/ 301 h 427"/>
                    <a:gd name="T64" fmla="*/ 168 w 168"/>
                    <a:gd name="T65" fmla="*/ 334 h 427"/>
                    <a:gd name="T66" fmla="*/ 168 w 168"/>
                    <a:gd name="T67" fmla="*/ 356 h 427"/>
                    <a:gd name="T68" fmla="*/ 167 w 168"/>
                    <a:gd name="T69" fmla="*/ 371 h 427"/>
                    <a:gd name="T70" fmla="*/ 166 w 168"/>
                    <a:gd name="T71" fmla="*/ 381 h 427"/>
                    <a:gd name="T72" fmla="*/ 166 w 168"/>
                    <a:gd name="T73" fmla="*/ 384 h 427"/>
                    <a:gd name="T74" fmla="*/ 166 w 168"/>
                    <a:gd name="T75" fmla="*/ 427 h 427"/>
                    <a:gd name="T76" fmla="*/ 2 w 168"/>
                    <a:gd name="T77" fmla="*/ 408 h 427"/>
                    <a:gd name="T78" fmla="*/ 0 w 168"/>
                    <a:gd name="T79" fmla="*/ 392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68" h="427">
                      <a:moveTo>
                        <a:pt x="0" y="392"/>
                      </a:moveTo>
                      <a:lnTo>
                        <a:pt x="0" y="371"/>
                      </a:lnTo>
                      <a:lnTo>
                        <a:pt x="2" y="321"/>
                      </a:lnTo>
                      <a:lnTo>
                        <a:pt x="5" y="263"/>
                      </a:lnTo>
                      <a:lnTo>
                        <a:pt x="10" y="213"/>
                      </a:lnTo>
                      <a:lnTo>
                        <a:pt x="16" y="191"/>
                      </a:lnTo>
                      <a:lnTo>
                        <a:pt x="22" y="167"/>
                      </a:lnTo>
                      <a:lnTo>
                        <a:pt x="30" y="140"/>
                      </a:lnTo>
                      <a:lnTo>
                        <a:pt x="41" y="114"/>
                      </a:lnTo>
                      <a:lnTo>
                        <a:pt x="52" y="88"/>
                      </a:lnTo>
                      <a:lnTo>
                        <a:pt x="63" y="66"/>
                      </a:lnTo>
                      <a:lnTo>
                        <a:pt x="75" y="47"/>
                      </a:lnTo>
                      <a:lnTo>
                        <a:pt x="86" y="33"/>
                      </a:lnTo>
                      <a:lnTo>
                        <a:pt x="96" y="22"/>
                      </a:lnTo>
                      <a:lnTo>
                        <a:pt x="107" y="15"/>
                      </a:lnTo>
                      <a:lnTo>
                        <a:pt x="116" y="9"/>
                      </a:lnTo>
                      <a:lnTo>
                        <a:pt x="125" y="3"/>
                      </a:lnTo>
                      <a:lnTo>
                        <a:pt x="133" y="1"/>
                      </a:lnTo>
                      <a:lnTo>
                        <a:pt x="141" y="0"/>
                      </a:lnTo>
                      <a:lnTo>
                        <a:pt x="147" y="1"/>
                      </a:lnTo>
                      <a:lnTo>
                        <a:pt x="153" y="4"/>
                      </a:lnTo>
                      <a:lnTo>
                        <a:pt x="161" y="24"/>
                      </a:lnTo>
                      <a:lnTo>
                        <a:pt x="167" y="58"/>
                      </a:lnTo>
                      <a:lnTo>
                        <a:pt x="168" y="102"/>
                      </a:lnTo>
                      <a:lnTo>
                        <a:pt x="164" y="149"/>
                      </a:lnTo>
                      <a:lnTo>
                        <a:pt x="159" y="184"/>
                      </a:lnTo>
                      <a:lnTo>
                        <a:pt x="157" y="203"/>
                      </a:lnTo>
                      <a:lnTo>
                        <a:pt x="157" y="212"/>
                      </a:lnTo>
                      <a:lnTo>
                        <a:pt x="157" y="213"/>
                      </a:lnTo>
                      <a:lnTo>
                        <a:pt x="159" y="227"/>
                      </a:lnTo>
                      <a:lnTo>
                        <a:pt x="163" y="261"/>
                      </a:lnTo>
                      <a:lnTo>
                        <a:pt x="166" y="301"/>
                      </a:lnTo>
                      <a:lnTo>
                        <a:pt x="168" y="334"/>
                      </a:lnTo>
                      <a:lnTo>
                        <a:pt x="168" y="356"/>
                      </a:lnTo>
                      <a:lnTo>
                        <a:pt x="167" y="371"/>
                      </a:lnTo>
                      <a:lnTo>
                        <a:pt x="166" y="381"/>
                      </a:lnTo>
                      <a:lnTo>
                        <a:pt x="166" y="384"/>
                      </a:lnTo>
                      <a:lnTo>
                        <a:pt x="166" y="427"/>
                      </a:lnTo>
                      <a:lnTo>
                        <a:pt x="2" y="408"/>
                      </a:lnTo>
                      <a:lnTo>
                        <a:pt x="0" y="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99" name="Freeform 443"/>
                <p:cNvSpPr>
                  <a:spLocks/>
                </p:cNvSpPr>
                <p:nvPr/>
              </p:nvSpPr>
              <p:spPr bwMode="auto">
                <a:xfrm>
                  <a:off x="5306" y="2034"/>
                  <a:ext cx="9" cy="58"/>
                </a:xfrm>
                <a:custGeom>
                  <a:avLst/>
                  <a:gdLst>
                    <a:gd name="T0" fmla="*/ 24 w 25"/>
                    <a:gd name="T1" fmla="*/ 0 h 176"/>
                    <a:gd name="T2" fmla="*/ 18 w 25"/>
                    <a:gd name="T3" fmla="*/ 16 h 176"/>
                    <a:gd name="T4" fmla="*/ 11 w 25"/>
                    <a:gd name="T5" fmla="*/ 62 h 176"/>
                    <a:gd name="T6" fmla="*/ 3 w 25"/>
                    <a:gd name="T7" fmla="*/ 116 h 176"/>
                    <a:gd name="T8" fmla="*/ 0 w 25"/>
                    <a:gd name="T9" fmla="*/ 155 h 176"/>
                    <a:gd name="T10" fmla="*/ 1 w 25"/>
                    <a:gd name="T11" fmla="*/ 172 h 176"/>
                    <a:gd name="T12" fmla="*/ 4 w 25"/>
                    <a:gd name="T13" fmla="*/ 176 h 176"/>
                    <a:gd name="T14" fmla="*/ 9 w 25"/>
                    <a:gd name="T15" fmla="*/ 173 h 176"/>
                    <a:gd name="T16" fmla="*/ 14 w 25"/>
                    <a:gd name="T17" fmla="*/ 163 h 176"/>
                    <a:gd name="T18" fmla="*/ 19 w 25"/>
                    <a:gd name="T19" fmla="*/ 132 h 176"/>
                    <a:gd name="T20" fmla="*/ 24 w 25"/>
                    <a:gd name="T21" fmla="*/ 79 h 176"/>
                    <a:gd name="T22" fmla="*/ 25 w 25"/>
                    <a:gd name="T23" fmla="*/ 28 h 176"/>
                    <a:gd name="T24" fmla="*/ 24 w 25"/>
                    <a:gd name="T25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76">
                      <a:moveTo>
                        <a:pt x="24" y="0"/>
                      </a:moveTo>
                      <a:lnTo>
                        <a:pt x="18" y="16"/>
                      </a:lnTo>
                      <a:lnTo>
                        <a:pt x="11" y="62"/>
                      </a:lnTo>
                      <a:lnTo>
                        <a:pt x="3" y="116"/>
                      </a:lnTo>
                      <a:lnTo>
                        <a:pt x="0" y="155"/>
                      </a:lnTo>
                      <a:lnTo>
                        <a:pt x="1" y="172"/>
                      </a:lnTo>
                      <a:lnTo>
                        <a:pt x="4" y="176"/>
                      </a:lnTo>
                      <a:lnTo>
                        <a:pt x="9" y="173"/>
                      </a:lnTo>
                      <a:lnTo>
                        <a:pt x="14" y="163"/>
                      </a:lnTo>
                      <a:lnTo>
                        <a:pt x="19" y="132"/>
                      </a:lnTo>
                      <a:lnTo>
                        <a:pt x="24" y="79"/>
                      </a:lnTo>
                      <a:lnTo>
                        <a:pt x="25" y="2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900" name="Freeform 444"/>
                <p:cNvSpPr>
                  <a:spLocks/>
                </p:cNvSpPr>
                <p:nvPr/>
              </p:nvSpPr>
              <p:spPr bwMode="auto">
                <a:xfrm>
                  <a:off x="5249" y="2040"/>
                  <a:ext cx="63" cy="180"/>
                </a:xfrm>
                <a:custGeom>
                  <a:avLst/>
                  <a:gdLst>
                    <a:gd name="T0" fmla="*/ 145 w 187"/>
                    <a:gd name="T1" fmla="*/ 153 h 540"/>
                    <a:gd name="T2" fmla="*/ 145 w 187"/>
                    <a:gd name="T3" fmla="*/ 121 h 540"/>
                    <a:gd name="T4" fmla="*/ 148 w 187"/>
                    <a:gd name="T5" fmla="*/ 69 h 540"/>
                    <a:gd name="T6" fmla="*/ 165 w 187"/>
                    <a:gd name="T7" fmla="*/ 10 h 540"/>
                    <a:gd name="T8" fmla="*/ 165 w 187"/>
                    <a:gd name="T9" fmla="*/ 0 h 540"/>
                    <a:gd name="T10" fmla="*/ 155 w 187"/>
                    <a:gd name="T11" fmla="*/ 5 h 540"/>
                    <a:gd name="T12" fmla="*/ 145 w 187"/>
                    <a:gd name="T13" fmla="*/ 21 h 540"/>
                    <a:gd name="T14" fmla="*/ 133 w 187"/>
                    <a:gd name="T15" fmla="*/ 44 h 540"/>
                    <a:gd name="T16" fmla="*/ 126 w 187"/>
                    <a:gd name="T17" fmla="*/ 62 h 540"/>
                    <a:gd name="T18" fmla="*/ 117 w 187"/>
                    <a:gd name="T19" fmla="*/ 83 h 540"/>
                    <a:gd name="T20" fmla="*/ 105 w 187"/>
                    <a:gd name="T21" fmla="*/ 119 h 540"/>
                    <a:gd name="T22" fmla="*/ 95 w 187"/>
                    <a:gd name="T23" fmla="*/ 173 h 540"/>
                    <a:gd name="T24" fmla="*/ 87 w 187"/>
                    <a:gd name="T25" fmla="*/ 248 h 540"/>
                    <a:gd name="T26" fmla="*/ 80 w 187"/>
                    <a:gd name="T27" fmla="*/ 327 h 540"/>
                    <a:gd name="T28" fmla="*/ 72 w 187"/>
                    <a:gd name="T29" fmla="*/ 396 h 540"/>
                    <a:gd name="T30" fmla="*/ 61 w 187"/>
                    <a:gd name="T31" fmla="*/ 451 h 540"/>
                    <a:gd name="T32" fmla="*/ 43 w 187"/>
                    <a:gd name="T33" fmla="*/ 488 h 540"/>
                    <a:gd name="T34" fmla="*/ 25 w 187"/>
                    <a:gd name="T35" fmla="*/ 513 h 540"/>
                    <a:gd name="T36" fmla="*/ 10 w 187"/>
                    <a:gd name="T37" fmla="*/ 530 h 540"/>
                    <a:gd name="T38" fmla="*/ 1 w 187"/>
                    <a:gd name="T39" fmla="*/ 539 h 540"/>
                    <a:gd name="T40" fmla="*/ 1 w 187"/>
                    <a:gd name="T41" fmla="*/ 540 h 540"/>
                    <a:gd name="T42" fmla="*/ 10 w 187"/>
                    <a:gd name="T43" fmla="*/ 539 h 540"/>
                    <a:gd name="T44" fmla="*/ 24 w 187"/>
                    <a:gd name="T45" fmla="*/ 536 h 540"/>
                    <a:gd name="T46" fmla="*/ 38 w 187"/>
                    <a:gd name="T47" fmla="*/ 534 h 540"/>
                    <a:gd name="T48" fmla="*/ 57 w 187"/>
                    <a:gd name="T49" fmla="*/ 531 h 540"/>
                    <a:gd name="T50" fmla="*/ 84 w 187"/>
                    <a:gd name="T51" fmla="*/ 526 h 540"/>
                    <a:gd name="T52" fmla="*/ 112 w 187"/>
                    <a:gd name="T53" fmla="*/ 517 h 540"/>
                    <a:gd name="T54" fmla="*/ 134 w 187"/>
                    <a:gd name="T55" fmla="*/ 507 h 540"/>
                    <a:gd name="T56" fmla="*/ 150 w 187"/>
                    <a:gd name="T57" fmla="*/ 484 h 540"/>
                    <a:gd name="T58" fmla="*/ 164 w 187"/>
                    <a:gd name="T59" fmla="*/ 440 h 540"/>
                    <a:gd name="T60" fmla="*/ 172 w 187"/>
                    <a:gd name="T61" fmla="*/ 415 h 540"/>
                    <a:gd name="T62" fmla="*/ 179 w 187"/>
                    <a:gd name="T63" fmla="*/ 357 h 540"/>
                    <a:gd name="T64" fmla="*/ 187 w 187"/>
                    <a:gd name="T65" fmla="*/ 260 h 540"/>
                    <a:gd name="T66" fmla="*/ 185 w 187"/>
                    <a:gd name="T67" fmla="*/ 228 h 540"/>
                    <a:gd name="T68" fmla="*/ 173 w 187"/>
                    <a:gd name="T69" fmla="*/ 205 h 540"/>
                    <a:gd name="T70" fmla="*/ 160 w 187"/>
                    <a:gd name="T71" fmla="*/ 187 h 540"/>
                    <a:gd name="T72" fmla="*/ 149 w 187"/>
                    <a:gd name="T73" fmla="*/ 171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540">
                      <a:moveTo>
                        <a:pt x="149" y="171"/>
                      </a:moveTo>
                      <a:lnTo>
                        <a:pt x="145" y="153"/>
                      </a:lnTo>
                      <a:lnTo>
                        <a:pt x="144" y="136"/>
                      </a:lnTo>
                      <a:lnTo>
                        <a:pt x="145" y="121"/>
                      </a:lnTo>
                      <a:lnTo>
                        <a:pt x="145" y="107"/>
                      </a:lnTo>
                      <a:lnTo>
                        <a:pt x="148" y="69"/>
                      </a:lnTo>
                      <a:lnTo>
                        <a:pt x="156" y="35"/>
                      </a:lnTo>
                      <a:lnTo>
                        <a:pt x="165" y="10"/>
                      </a:lnTo>
                      <a:lnTo>
                        <a:pt x="168" y="1"/>
                      </a:lnTo>
                      <a:lnTo>
                        <a:pt x="165" y="0"/>
                      </a:lnTo>
                      <a:lnTo>
                        <a:pt x="161" y="1"/>
                      </a:lnTo>
                      <a:lnTo>
                        <a:pt x="155" y="5"/>
                      </a:lnTo>
                      <a:lnTo>
                        <a:pt x="150" y="12"/>
                      </a:lnTo>
                      <a:lnTo>
                        <a:pt x="145" y="21"/>
                      </a:lnTo>
                      <a:lnTo>
                        <a:pt x="138" y="31"/>
                      </a:lnTo>
                      <a:lnTo>
                        <a:pt x="133" y="44"/>
                      </a:lnTo>
                      <a:lnTo>
                        <a:pt x="128" y="57"/>
                      </a:lnTo>
                      <a:lnTo>
                        <a:pt x="126" y="62"/>
                      </a:lnTo>
                      <a:lnTo>
                        <a:pt x="121" y="70"/>
                      </a:lnTo>
                      <a:lnTo>
                        <a:pt x="117" y="83"/>
                      </a:lnTo>
                      <a:lnTo>
                        <a:pt x="112" y="98"/>
                      </a:lnTo>
                      <a:lnTo>
                        <a:pt x="105" y="119"/>
                      </a:lnTo>
                      <a:lnTo>
                        <a:pt x="100" y="143"/>
                      </a:lnTo>
                      <a:lnTo>
                        <a:pt x="95" y="173"/>
                      </a:lnTo>
                      <a:lnTo>
                        <a:pt x="91" y="207"/>
                      </a:lnTo>
                      <a:lnTo>
                        <a:pt x="87" y="248"/>
                      </a:lnTo>
                      <a:lnTo>
                        <a:pt x="83" y="288"/>
                      </a:lnTo>
                      <a:lnTo>
                        <a:pt x="80" y="327"/>
                      </a:lnTo>
                      <a:lnTo>
                        <a:pt x="77" y="363"/>
                      </a:lnTo>
                      <a:lnTo>
                        <a:pt x="72" y="396"/>
                      </a:lnTo>
                      <a:lnTo>
                        <a:pt x="67" y="426"/>
                      </a:lnTo>
                      <a:lnTo>
                        <a:pt x="61" y="451"/>
                      </a:lnTo>
                      <a:lnTo>
                        <a:pt x="52" y="472"/>
                      </a:lnTo>
                      <a:lnTo>
                        <a:pt x="43" y="488"/>
                      </a:lnTo>
                      <a:lnTo>
                        <a:pt x="34" y="501"/>
                      </a:lnTo>
                      <a:lnTo>
                        <a:pt x="25" y="513"/>
                      </a:lnTo>
                      <a:lnTo>
                        <a:pt x="17" y="523"/>
                      </a:lnTo>
                      <a:lnTo>
                        <a:pt x="10" y="530"/>
                      </a:lnTo>
                      <a:lnTo>
                        <a:pt x="5" y="535"/>
                      </a:lnTo>
                      <a:lnTo>
                        <a:pt x="1" y="539"/>
                      </a:lnTo>
                      <a:lnTo>
                        <a:pt x="0" y="540"/>
                      </a:lnTo>
                      <a:lnTo>
                        <a:pt x="1" y="540"/>
                      </a:lnTo>
                      <a:lnTo>
                        <a:pt x="5" y="539"/>
                      </a:lnTo>
                      <a:lnTo>
                        <a:pt x="10" y="539"/>
                      </a:lnTo>
                      <a:lnTo>
                        <a:pt x="16" y="538"/>
                      </a:lnTo>
                      <a:lnTo>
                        <a:pt x="24" y="536"/>
                      </a:lnTo>
                      <a:lnTo>
                        <a:pt x="31" y="535"/>
                      </a:lnTo>
                      <a:lnTo>
                        <a:pt x="38" y="534"/>
                      </a:lnTo>
                      <a:lnTo>
                        <a:pt x="45" y="533"/>
                      </a:lnTo>
                      <a:lnTo>
                        <a:pt x="57" y="531"/>
                      </a:lnTo>
                      <a:lnTo>
                        <a:pt x="70" y="529"/>
                      </a:lnTo>
                      <a:lnTo>
                        <a:pt x="84" y="526"/>
                      </a:lnTo>
                      <a:lnTo>
                        <a:pt x="98" y="523"/>
                      </a:lnTo>
                      <a:lnTo>
                        <a:pt x="112" y="517"/>
                      </a:lnTo>
                      <a:lnTo>
                        <a:pt x="123" y="512"/>
                      </a:lnTo>
                      <a:lnTo>
                        <a:pt x="134" y="507"/>
                      </a:lnTo>
                      <a:lnTo>
                        <a:pt x="141" y="499"/>
                      </a:lnTo>
                      <a:lnTo>
                        <a:pt x="150" y="484"/>
                      </a:lnTo>
                      <a:lnTo>
                        <a:pt x="157" y="463"/>
                      </a:lnTo>
                      <a:lnTo>
                        <a:pt x="164" y="440"/>
                      </a:lnTo>
                      <a:lnTo>
                        <a:pt x="169" y="415"/>
                      </a:lnTo>
                      <a:lnTo>
                        <a:pt x="172" y="415"/>
                      </a:lnTo>
                      <a:lnTo>
                        <a:pt x="174" y="398"/>
                      </a:lnTo>
                      <a:lnTo>
                        <a:pt x="179" y="357"/>
                      </a:lnTo>
                      <a:lnTo>
                        <a:pt x="183" y="306"/>
                      </a:lnTo>
                      <a:lnTo>
                        <a:pt x="187" y="260"/>
                      </a:lnTo>
                      <a:lnTo>
                        <a:pt x="187" y="242"/>
                      </a:lnTo>
                      <a:lnTo>
                        <a:pt x="185" y="228"/>
                      </a:lnTo>
                      <a:lnTo>
                        <a:pt x="180" y="215"/>
                      </a:lnTo>
                      <a:lnTo>
                        <a:pt x="173" y="205"/>
                      </a:lnTo>
                      <a:lnTo>
                        <a:pt x="167" y="195"/>
                      </a:lnTo>
                      <a:lnTo>
                        <a:pt x="160" y="187"/>
                      </a:lnTo>
                      <a:lnTo>
                        <a:pt x="153" y="179"/>
                      </a:lnTo>
                      <a:lnTo>
                        <a:pt x="149" y="1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901" name="Freeform 445"/>
                <p:cNvSpPr>
                  <a:spLocks/>
                </p:cNvSpPr>
                <p:nvPr/>
              </p:nvSpPr>
              <p:spPr bwMode="auto">
                <a:xfrm>
                  <a:off x="5081" y="1930"/>
                  <a:ext cx="132" cy="571"/>
                </a:xfrm>
                <a:custGeom>
                  <a:avLst/>
                  <a:gdLst>
                    <a:gd name="T0" fmla="*/ 392 w 395"/>
                    <a:gd name="T1" fmla="*/ 1516 h 1711"/>
                    <a:gd name="T2" fmla="*/ 353 w 395"/>
                    <a:gd name="T3" fmla="*/ 1458 h 1711"/>
                    <a:gd name="T4" fmla="*/ 301 w 395"/>
                    <a:gd name="T5" fmla="*/ 1369 h 1711"/>
                    <a:gd name="T6" fmla="*/ 280 w 395"/>
                    <a:gd name="T7" fmla="*/ 1319 h 1711"/>
                    <a:gd name="T8" fmla="*/ 270 w 395"/>
                    <a:gd name="T9" fmla="*/ 1287 h 1711"/>
                    <a:gd name="T10" fmla="*/ 257 w 395"/>
                    <a:gd name="T11" fmla="*/ 1257 h 1711"/>
                    <a:gd name="T12" fmla="*/ 225 w 395"/>
                    <a:gd name="T13" fmla="*/ 1145 h 1711"/>
                    <a:gd name="T14" fmla="*/ 194 w 395"/>
                    <a:gd name="T15" fmla="*/ 1039 h 1711"/>
                    <a:gd name="T16" fmla="*/ 173 w 395"/>
                    <a:gd name="T17" fmla="*/ 964 h 1711"/>
                    <a:gd name="T18" fmla="*/ 172 w 395"/>
                    <a:gd name="T19" fmla="*/ 862 h 1711"/>
                    <a:gd name="T20" fmla="*/ 184 w 395"/>
                    <a:gd name="T21" fmla="*/ 797 h 1711"/>
                    <a:gd name="T22" fmla="*/ 174 w 395"/>
                    <a:gd name="T23" fmla="*/ 743 h 1711"/>
                    <a:gd name="T24" fmla="*/ 135 w 395"/>
                    <a:gd name="T25" fmla="*/ 623 h 1711"/>
                    <a:gd name="T26" fmla="*/ 104 w 395"/>
                    <a:gd name="T27" fmla="*/ 532 h 1711"/>
                    <a:gd name="T28" fmla="*/ 86 w 395"/>
                    <a:gd name="T29" fmla="*/ 452 h 1711"/>
                    <a:gd name="T30" fmla="*/ 67 w 395"/>
                    <a:gd name="T31" fmla="*/ 355 h 1711"/>
                    <a:gd name="T32" fmla="*/ 66 w 395"/>
                    <a:gd name="T33" fmla="*/ 289 h 1711"/>
                    <a:gd name="T34" fmla="*/ 105 w 395"/>
                    <a:gd name="T35" fmla="*/ 159 h 1711"/>
                    <a:gd name="T36" fmla="*/ 145 w 395"/>
                    <a:gd name="T37" fmla="*/ 40 h 1711"/>
                    <a:gd name="T38" fmla="*/ 144 w 395"/>
                    <a:gd name="T39" fmla="*/ 0 h 1711"/>
                    <a:gd name="T40" fmla="*/ 125 w 395"/>
                    <a:gd name="T41" fmla="*/ 23 h 1711"/>
                    <a:gd name="T42" fmla="*/ 112 w 395"/>
                    <a:gd name="T43" fmla="*/ 56 h 1711"/>
                    <a:gd name="T44" fmla="*/ 99 w 395"/>
                    <a:gd name="T45" fmla="*/ 87 h 1711"/>
                    <a:gd name="T46" fmla="*/ 82 w 395"/>
                    <a:gd name="T47" fmla="*/ 112 h 1711"/>
                    <a:gd name="T48" fmla="*/ 59 w 395"/>
                    <a:gd name="T49" fmla="*/ 151 h 1711"/>
                    <a:gd name="T50" fmla="*/ 29 w 395"/>
                    <a:gd name="T51" fmla="*/ 229 h 1711"/>
                    <a:gd name="T52" fmla="*/ 6 w 395"/>
                    <a:gd name="T53" fmla="*/ 290 h 1711"/>
                    <a:gd name="T54" fmla="*/ 1 w 395"/>
                    <a:gd name="T55" fmla="*/ 363 h 1711"/>
                    <a:gd name="T56" fmla="*/ 23 w 395"/>
                    <a:gd name="T57" fmla="*/ 503 h 1711"/>
                    <a:gd name="T58" fmla="*/ 49 w 395"/>
                    <a:gd name="T59" fmla="*/ 653 h 1711"/>
                    <a:gd name="T60" fmla="*/ 51 w 395"/>
                    <a:gd name="T61" fmla="*/ 754 h 1711"/>
                    <a:gd name="T62" fmla="*/ 56 w 395"/>
                    <a:gd name="T63" fmla="*/ 829 h 1711"/>
                    <a:gd name="T64" fmla="*/ 101 w 395"/>
                    <a:gd name="T65" fmla="*/ 931 h 1711"/>
                    <a:gd name="T66" fmla="*/ 160 w 395"/>
                    <a:gd name="T67" fmla="*/ 1059 h 1711"/>
                    <a:gd name="T68" fmla="*/ 214 w 395"/>
                    <a:gd name="T69" fmla="*/ 1191 h 1711"/>
                    <a:gd name="T70" fmla="*/ 234 w 395"/>
                    <a:gd name="T71" fmla="*/ 1240 h 1711"/>
                    <a:gd name="T72" fmla="*/ 243 w 395"/>
                    <a:gd name="T73" fmla="*/ 1263 h 1711"/>
                    <a:gd name="T74" fmla="*/ 253 w 395"/>
                    <a:gd name="T75" fmla="*/ 1372 h 1711"/>
                    <a:gd name="T76" fmla="*/ 224 w 395"/>
                    <a:gd name="T77" fmla="*/ 1498 h 1711"/>
                    <a:gd name="T78" fmla="*/ 190 w 395"/>
                    <a:gd name="T79" fmla="*/ 1634 h 1711"/>
                    <a:gd name="T80" fmla="*/ 311 w 395"/>
                    <a:gd name="T81" fmla="*/ 1711 h 1711"/>
                    <a:gd name="T82" fmla="*/ 243 w 395"/>
                    <a:gd name="T83" fmla="*/ 1566 h 1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5" h="1711">
                      <a:moveTo>
                        <a:pt x="289" y="1521"/>
                      </a:moveTo>
                      <a:lnTo>
                        <a:pt x="395" y="1521"/>
                      </a:lnTo>
                      <a:lnTo>
                        <a:pt x="392" y="1516"/>
                      </a:lnTo>
                      <a:lnTo>
                        <a:pt x="382" y="1503"/>
                      </a:lnTo>
                      <a:lnTo>
                        <a:pt x="369" y="1483"/>
                      </a:lnTo>
                      <a:lnTo>
                        <a:pt x="353" y="1458"/>
                      </a:lnTo>
                      <a:lnTo>
                        <a:pt x="335" y="1430"/>
                      </a:lnTo>
                      <a:lnTo>
                        <a:pt x="317" y="1399"/>
                      </a:lnTo>
                      <a:lnTo>
                        <a:pt x="301" y="1369"/>
                      </a:lnTo>
                      <a:lnTo>
                        <a:pt x="289" y="1341"/>
                      </a:lnTo>
                      <a:lnTo>
                        <a:pt x="284" y="1330"/>
                      </a:lnTo>
                      <a:lnTo>
                        <a:pt x="280" y="1319"/>
                      </a:lnTo>
                      <a:lnTo>
                        <a:pt x="276" y="1309"/>
                      </a:lnTo>
                      <a:lnTo>
                        <a:pt x="273" y="1298"/>
                      </a:lnTo>
                      <a:lnTo>
                        <a:pt x="270" y="1287"/>
                      </a:lnTo>
                      <a:lnTo>
                        <a:pt x="265" y="1277"/>
                      </a:lnTo>
                      <a:lnTo>
                        <a:pt x="261" y="1267"/>
                      </a:lnTo>
                      <a:lnTo>
                        <a:pt x="257" y="1257"/>
                      </a:lnTo>
                      <a:lnTo>
                        <a:pt x="247" y="1223"/>
                      </a:lnTo>
                      <a:lnTo>
                        <a:pt x="237" y="1184"/>
                      </a:lnTo>
                      <a:lnTo>
                        <a:pt x="225" y="1145"/>
                      </a:lnTo>
                      <a:lnTo>
                        <a:pt x="214" y="1106"/>
                      </a:lnTo>
                      <a:lnTo>
                        <a:pt x="203" y="1069"/>
                      </a:lnTo>
                      <a:lnTo>
                        <a:pt x="194" y="1039"/>
                      </a:lnTo>
                      <a:lnTo>
                        <a:pt x="186" y="1014"/>
                      </a:lnTo>
                      <a:lnTo>
                        <a:pt x="181" y="998"/>
                      </a:lnTo>
                      <a:lnTo>
                        <a:pt x="173" y="964"/>
                      </a:lnTo>
                      <a:lnTo>
                        <a:pt x="170" y="929"/>
                      </a:lnTo>
                      <a:lnTo>
                        <a:pt x="170" y="894"/>
                      </a:lnTo>
                      <a:lnTo>
                        <a:pt x="172" y="862"/>
                      </a:lnTo>
                      <a:lnTo>
                        <a:pt x="176" y="835"/>
                      </a:lnTo>
                      <a:lnTo>
                        <a:pt x="180" y="812"/>
                      </a:lnTo>
                      <a:lnTo>
                        <a:pt x="184" y="797"/>
                      </a:lnTo>
                      <a:lnTo>
                        <a:pt x="185" y="791"/>
                      </a:lnTo>
                      <a:lnTo>
                        <a:pt x="183" y="773"/>
                      </a:lnTo>
                      <a:lnTo>
                        <a:pt x="174" y="743"/>
                      </a:lnTo>
                      <a:lnTo>
                        <a:pt x="162" y="706"/>
                      </a:lnTo>
                      <a:lnTo>
                        <a:pt x="150" y="664"/>
                      </a:lnTo>
                      <a:lnTo>
                        <a:pt x="135" y="623"/>
                      </a:lnTo>
                      <a:lnTo>
                        <a:pt x="121" y="585"/>
                      </a:lnTo>
                      <a:lnTo>
                        <a:pt x="110" y="553"/>
                      </a:lnTo>
                      <a:lnTo>
                        <a:pt x="104" y="532"/>
                      </a:lnTo>
                      <a:lnTo>
                        <a:pt x="99" y="511"/>
                      </a:lnTo>
                      <a:lnTo>
                        <a:pt x="92" y="485"/>
                      </a:lnTo>
                      <a:lnTo>
                        <a:pt x="86" y="452"/>
                      </a:lnTo>
                      <a:lnTo>
                        <a:pt x="79" y="418"/>
                      </a:lnTo>
                      <a:lnTo>
                        <a:pt x="72" y="385"/>
                      </a:lnTo>
                      <a:lnTo>
                        <a:pt x="67" y="355"/>
                      </a:lnTo>
                      <a:lnTo>
                        <a:pt x="63" y="333"/>
                      </a:lnTo>
                      <a:lnTo>
                        <a:pt x="62" y="319"/>
                      </a:lnTo>
                      <a:lnTo>
                        <a:pt x="66" y="289"/>
                      </a:lnTo>
                      <a:lnTo>
                        <a:pt x="75" y="251"/>
                      </a:lnTo>
                      <a:lnTo>
                        <a:pt x="89" y="206"/>
                      </a:lnTo>
                      <a:lnTo>
                        <a:pt x="105" y="159"/>
                      </a:lnTo>
                      <a:lnTo>
                        <a:pt x="121" y="114"/>
                      </a:lnTo>
                      <a:lnTo>
                        <a:pt x="135" y="73"/>
                      </a:lnTo>
                      <a:lnTo>
                        <a:pt x="145" y="40"/>
                      </a:lnTo>
                      <a:lnTo>
                        <a:pt x="150" y="19"/>
                      </a:lnTo>
                      <a:lnTo>
                        <a:pt x="149" y="4"/>
                      </a:lnTo>
                      <a:lnTo>
                        <a:pt x="144" y="0"/>
                      </a:lnTo>
                      <a:lnTo>
                        <a:pt x="137" y="3"/>
                      </a:lnTo>
                      <a:lnTo>
                        <a:pt x="128" y="13"/>
                      </a:lnTo>
                      <a:lnTo>
                        <a:pt x="125" y="23"/>
                      </a:lnTo>
                      <a:lnTo>
                        <a:pt x="121" y="34"/>
                      </a:lnTo>
                      <a:lnTo>
                        <a:pt x="117" y="46"/>
                      </a:lnTo>
                      <a:lnTo>
                        <a:pt x="112" y="56"/>
                      </a:lnTo>
                      <a:lnTo>
                        <a:pt x="107" y="68"/>
                      </a:lnTo>
                      <a:lnTo>
                        <a:pt x="103" y="79"/>
                      </a:lnTo>
                      <a:lnTo>
                        <a:pt x="99" y="87"/>
                      </a:lnTo>
                      <a:lnTo>
                        <a:pt x="94" y="95"/>
                      </a:lnTo>
                      <a:lnTo>
                        <a:pt x="88" y="104"/>
                      </a:lnTo>
                      <a:lnTo>
                        <a:pt x="82" y="112"/>
                      </a:lnTo>
                      <a:lnTo>
                        <a:pt x="75" y="119"/>
                      </a:lnTo>
                      <a:lnTo>
                        <a:pt x="70" y="125"/>
                      </a:lnTo>
                      <a:lnTo>
                        <a:pt x="59" y="151"/>
                      </a:lnTo>
                      <a:lnTo>
                        <a:pt x="49" y="178"/>
                      </a:lnTo>
                      <a:lnTo>
                        <a:pt x="38" y="203"/>
                      </a:lnTo>
                      <a:lnTo>
                        <a:pt x="29" y="229"/>
                      </a:lnTo>
                      <a:lnTo>
                        <a:pt x="20" y="252"/>
                      </a:lnTo>
                      <a:lnTo>
                        <a:pt x="13" y="273"/>
                      </a:lnTo>
                      <a:lnTo>
                        <a:pt x="6" y="290"/>
                      </a:lnTo>
                      <a:lnTo>
                        <a:pt x="2" y="304"/>
                      </a:lnTo>
                      <a:lnTo>
                        <a:pt x="0" y="329"/>
                      </a:lnTo>
                      <a:lnTo>
                        <a:pt x="1" y="363"/>
                      </a:lnTo>
                      <a:lnTo>
                        <a:pt x="6" y="404"/>
                      </a:lnTo>
                      <a:lnTo>
                        <a:pt x="15" y="452"/>
                      </a:lnTo>
                      <a:lnTo>
                        <a:pt x="23" y="503"/>
                      </a:lnTo>
                      <a:lnTo>
                        <a:pt x="33" y="554"/>
                      </a:lnTo>
                      <a:lnTo>
                        <a:pt x="41" y="605"/>
                      </a:lnTo>
                      <a:lnTo>
                        <a:pt x="49" y="653"/>
                      </a:lnTo>
                      <a:lnTo>
                        <a:pt x="52" y="693"/>
                      </a:lnTo>
                      <a:lnTo>
                        <a:pt x="52" y="726"/>
                      </a:lnTo>
                      <a:lnTo>
                        <a:pt x="51" y="754"/>
                      </a:lnTo>
                      <a:lnTo>
                        <a:pt x="50" y="778"/>
                      </a:lnTo>
                      <a:lnTo>
                        <a:pt x="51" y="803"/>
                      </a:lnTo>
                      <a:lnTo>
                        <a:pt x="56" y="829"/>
                      </a:lnTo>
                      <a:lnTo>
                        <a:pt x="66" y="859"/>
                      </a:lnTo>
                      <a:lnTo>
                        <a:pt x="83" y="895"/>
                      </a:lnTo>
                      <a:lnTo>
                        <a:pt x="101" y="931"/>
                      </a:lnTo>
                      <a:lnTo>
                        <a:pt x="120" y="971"/>
                      </a:lnTo>
                      <a:lnTo>
                        <a:pt x="140" y="1014"/>
                      </a:lnTo>
                      <a:lnTo>
                        <a:pt x="160" y="1059"/>
                      </a:lnTo>
                      <a:lnTo>
                        <a:pt x="179" y="1105"/>
                      </a:lnTo>
                      <a:lnTo>
                        <a:pt x="197" y="1149"/>
                      </a:lnTo>
                      <a:lnTo>
                        <a:pt x="214" y="1191"/>
                      </a:lnTo>
                      <a:lnTo>
                        <a:pt x="230" y="1229"/>
                      </a:lnTo>
                      <a:lnTo>
                        <a:pt x="232" y="1234"/>
                      </a:lnTo>
                      <a:lnTo>
                        <a:pt x="234" y="1240"/>
                      </a:lnTo>
                      <a:lnTo>
                        <a:pt x="236" y="1247"/>
                      </a:lnTo>
                      <a:lnTo>
                        <a:pt x="239" y="1254"/>
                      </a:lnTo>
                      <a:lnTo>
                        <a:pt x="243" y="1263"/>
                      </a:lnTo>
                      <a:lnTo>
                        <a:pt x="250" y="1286"/>
                      </a:lnTo>
                      <a:lnTo>
                        <a:pt x="256" y="1324"/>
                      </a:lnTo>
                      <a:lnTo>
                        <a:pt x="253" y="1372"/>
                      </a:lnTo>
                      <a:lnTo>
                        <a:pt x="245" y="1406"/>
                      </a:lnTo>
                      <a:lnTo>
                        <a:pt x="236" y="1449"/>
                      </a:lnTo>
                      <a:lnTo>
                        <a:pt x="224" y="1498"/>
                      </a:lnTo>
                      <a:lnTo>
                        <a:pt x="211" y="1548"/>
                      </a:lnTo>
                      <a:lnTo>
                        <a:pt x="200" y="1595"/>
                      </a:lnTo>
                      <a:lnTo>
                        <a:pt x="190" y="1634"/>
                      </a:lnTo>
                      <a:lnTo>
                        <a:pt x="183" y="1661"/>
                      </a:lnTo>
                      <a:lnTo>
                        <a:pt x="180" y="1670"/>
                      </a:lnTo>
                      <a:lnTo>
                        <a:pt x="311" y="1711"/>
                      </a:lnTo>
                      <a:lnTo>
                        <a:pt x="225" y="1620"/>
                      </a:lnTo>
                      <a:lnTo>
                        <a:pt x="336" y="1652"/>
                      </a:lnTo>
                      <a:lnTo>
                        <a:pt x="243" y="1566"/>
                      </a:lnTo>
                      <a:lnTo>
                        <a:pt x="355" y="1594"/>
                      </a:lnTo>
                      <a:lnTo>
                        <a:pt x="289" y="15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902" name="Freeform 446"/>
                <p:cNvSpPr>
                  <a:spLocks/>
                </p:cNvSpPr>
                <p:nvPr/>
              </p:nvSpPr>
              <p:spPr bwMode="auto">
                <a:xfrm>
                  <a:off x="5104" y="1928"/>
                  <a:ext cx="16" cy="33"/>
                </a:xfrm>
                <a:custGeom>
                  <a:avLst/>
                  <a:gdLst>
                    <a:gd name="T0" fmla="*/ 48 w 48"/>
                    <a:gd name="T1" fmla="*/ 0 h 101"/>
                    <a:gd name="T2" fmla="*/ 47 w 48"/>
                    <a:gd name="T3" fmla="*/ 4 h 101"/>
                    <a:gd name="T4" fmla="*/ 42 w 48"/>
                    <a:gd name="T5" fmla="*/ 14 h 101"/>
                    <a:gd name="T6" fmla="*/ 36 w 48"/>
                    <a:gd name="T7" fmla="*/ 29 h 101"/>
                    <a:gd name="T8" fmla="*/ 29 w 48"/>
                    <a:gd name="T9" fmla="*/ 46 h 101"/>
                    <a:gd name="T10" fmla="*/ 21 w 48"/>
                    <a:gd name="T11" fmla="*/ 64 h 101"/>
                    <a:gd name="T12" fmla="*/ 14 w 48"/>
                    <a:gd name="T13" fmla="*/ 80 h 101"/>
                    <a:gd name="T14" fmla="*/ 7 w 48"/>
                    <a:gd name="T15" fmla="*/ 93 h 101"/>
                    <a:gd name="T16" fmla="*/ 2 w 48"/>
                    <a:gd name="T17" fmla="*/ 101 h 101"/>
                    <a:gd name="T18" fmla="*/ 0 w 48"/>
                    <a:gd name="T19" fmla="*/ 99 h 101"/>
                    <a:gd name="T20" fmla="*/ 3 w 48"/>
                    <a:gd name="T21" fmla="*/ 90 h 101"/>
                    <a:gd name="T22" fmla="*/ 9 w 48"/>
                    <a:gd name="T23" fmla="*/ 76 h 101"/>
                    <a:gd name="T24" fmla="*/ 17 w 48"/>
                    <a:gd name="T25" fmla="*/ 58 h 101"/>
                    <a:gd name="T26" fmla="*/ 27 w 48"/>
                    <a:gd name="T27" fmla="*/ 39 h 101"/>
                    <a:gd name="T28" fmla="*/ 35 w 48"/>
                    <a:gd name="T29" fmla="*/ 22 h 101"/>
                    <a:gd name="T30" fmla="*/ 42 w 48"/>
                    <a:gd name="T31" fmla="*/ 8 h 101"/>
                    <a:gd name="T32" fmla="*/ 48 w 48"/>
                    <a:gd name="T3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101">
                      <a:moveTo>
                        <a:pt x="48" y="0"/>
                      </a:moveTo>
                      <a:lnTo>
                        <a:pt x="47" y="4"/>
                      </a:lnTo>
                      <a:lnTo>
                        <a:pt x="42" y="14"/>
                      </a:lnTo>
                      <a:lnTo>
                        <a:pt x="36" y="29"/>
                      </a:lnTo>
                      <a:lnTo>
                        <a:pt x="29" y="46"/>
                      </a:lnTo>
                      <a:lnTo>
                        <a:pt x="21" y="64"/>
                      </a:lnTo>
                      <a:lnTo>
                        <a:pt x="14" y="80"/>
                      </a:lnTo>
                      <a:lnTo>
                        <a:pt x="7" y="93"/>
                      </a:lnTo>
                      <a:lnTo>
                        <a:pt x="2" y="101"/>
                      </a:lnTo>
                      <a:lnTo>
                        <a:pt x="0" y="99"/>
                      </a:lnTo>
                      <a:lnTo>
                        <a:pt x="3" y="90"/>
                      </a:lnTo>
                      <a:lnTo>
                        <a:pt x="9" y="76"/>
                      </a:lnTo>
                      <a:lnTo>
                        <a:pt x="17" y="58"/>
                      </a:lnTo>
                      <a:lnTo>
                        <a:pt x="27" y="39"/>
                      </a:lnTo>
                      <a:lnTo>
                        <a:pt x="35" y="22"/>
                      </a:lnTo>
                      <a:lnTo>
                        <a:pt x="42" y="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903" name="Freeform 447"/>
                <p:cNvSpPr>
                  <a:spLocks/>
                </p:cNvSpPr>
                <p:nvPr/>
              </p:nvSpPr>
              <p:spPr bwMode="auto">
                <a:xfrm>
                  <a:off x="5125" y="1977"/>
                  <a:ext cx="31" cy="61"/>
                </a:xfrm>
                <a:custGeom>
                  <a:avLst/>
                  <a:gdLst>
                    <a:gd name="T0" fmla="*/ 94 w 94"/>
                    <a:gd name="T1" fmla="*/ 0 h 183"/>
                    <a:gd name="T2" fmla="*/ 92 w 94"/>
                    <a:gd name="T3" fmla="*/ 5 h 183"/>
                    <a:gd name="T4" fmla="*/ 87 w 94"/>
                    <a:gd name="T5" fmla="*/ 16 h 183"/>
                    <a:gd name="T6" fmla="*/ 78 w 94"/>
                    <a:gd name="T7" fmla="*/ 33 h 183"/>
                    <a:gd name="T8" fmla="*/ 67 w 94"/>
                    <a:gd name="T9" fmla="*/ 54 h 183"/>
                    <a:gd name="T10" fmla="*/ 57 w 94"/>
                    <a:gd name="T11" fmla="*/ 74 h 183"/>
                    <a:gd name="T12" fmla="*/ 46 w 94"/>
                    <a:gd name="T13" fmla="*/ 94 h 183"/>
                    <a:gd name="T14" fmla="*/ 37 w 94"/>
                    <a:gd name="T15" fmla="*/ 111 h 183"/>
                    <a:gd name="T16" fmla="*/ 28 w 94"/>
                    <a:gd name="T17" fmla="*/ 123 h 183"/>
                    <a:gd name="T18" fmla="*/ 17 w 94"/>
                    <a:gd name="T19" fmla="*/ 139 h 183"/>
                    <a:gd name="T20" fmla="*/ 7 w 94"/>
                    <a:gd name="T21" fmla="*/ 153 h 183"/>
                    <a:gd name="T22" fmla="*/ 2 w 94"/>
                    <a:gd name="T23" fmla="*/ 166 h 183"/>
                    <a:gd name="T24" fmla="*/ 0 w 94"/>
                    <a:gd name="T25" fmla="*/ 178 h 183"/>
                    <a:gd name="T26" fmla="*/ 3 w 94"/>
                    <a:gd name="T27" fmla="*/ 183 h 183"/>
                    <a:gd name="T28" fmla="*/ 9 w 94"/>
                    <a:gd name="T29" fmla="*/ 181 h 183"/>
                    <a:gd name="T30" fmla="*/ 17 w 94"/>
                    <a:gd name="T31" fmla="*/ 173 h 183"/>
                    <a:gd name="T32" fmla="*/ 22 w 94"/>
                    <a:gd name="T33" fmla="*/ 162 h 183"/>
                    <a:gd name="T34" fmla="*/ 26 w 94"/>
                    <a:gd name="T35" fmla="*/ 151 h 183"/>
                    <a:gd name="T36" fmla="*/ 35 w 94"/>
                    <a:gd name="T37" fmla="*/ 132 h 183"/>
                    <a:gd name="T38" fmla="*/ 46 w 94"/>
                    <a:gd name="T39" fmla="*/ 109 h 183"/>
                    <a:gd name="T40" fmla="*/ 59 w 94"/>
                    <a:gd name="T41" fmla="*/ 82 h 183"/>
                    <a:gd name="T42" fmla="*/ 72 w 94"/>
                    <a:gd name="T43" fmla="*/ 58 h 183"/>
                    <a:gd name="T44" fmla="*/ 82 w 94"/>
                    <a:gd name="T45" fmla="*/ 35 h 183"/>
                    <a:gd name="T46" fmla="*/ 90 w 94"/>
                    <a:gd name="T47" fmla="*/ 21 h 183"/>
                    <a:gd name="T48" fmla="*/ 93 w 94"/>
                    <a:gd name="T49" fmla="*/ 15 h 183"/>
                    <a:gd name="T50" fmla="*/ 94 w 94"/>
                    <a:gd name="T5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4" h="183">
                      <a:moveTo>
                        <a:pt x="94" y="0"/>
                      </a:moveTo>
                      <a:lnTo>
                        <a:pt x="92" y="5"/>
                      </a:lnTo>
                      <a:lnTo>
                        <a:pt x="87" y="16"/>
                      </a:lnTo>
                      <a:lnTo>
                        <a:pt x="78" y="33"/>
                      </a:lnTo>
                      <a:lnTo>
                        <a:pt x="67" y="54"/>
                      </a:lnTo>
                      <a:lnTo>
                        <a:pt x="57" y="74"/>
                      </a:lnTo>
                      <a:lnTo>
                        <a:pt x="46" y="94"/>
                      </a:lnTo>
                      <a:lnTo>
                        <a:pt x="37" y="111"/>
                      </a:lnTo>
                      <a:lnTo>
                        <a:pt x="28" y="123"/>
                      </a:lnTo>
                      <a:lnTo>
                        <a:pt x="17" y="139"/>
                      </a:lnTo>
                      <a:lnTo>
                        <a:pt x="7" y="153"/>
                      </a:lnTo>
                      <a:lnTo>
                        <a:pt x="2" y="166"/>
                      </a:lnTo>
                      <a:lnTo>
                        <a:pt x="0" y="178"/>
                      </a:lnTo>
                      <a:lnTo>
                        <a:pt x="3" y="183"/>
                      </a:lnTo>
                      <a:lnTo>
                        <a:pt x="9" y="181"/>
                      </a:lnTo>
                      <a:lnTo>
                        <a:pt x="17" y="173"/>
                      </a:lnTo>
                      <a:lnTo>
                        <a:pt x="22" y="162"/>
                      </a:lnTo>
                      <a:lnTo>
                        <a:pt x="26" y="151"/>
                      </a:lnTo>
                      <a:lnTo>
                        <a:pt x="35" y="132"/>
                      </a:lnTo>
                      <a:lnTo>
                        <a:pt x="46" y="109"/>
                      </a:lnTo>
                      <a:lnTo>
                        <a:pt x="59" y="82"/>
                      </a:lnTo>
                      <a:lnTo>
                        <a:pt x="72" y="58"/>
                      </a:lnTo>
                      <a:lnTo>
                        <a:pt x="82" y="35"/>
                      </a:lnTo>
                      <a:lnTo>
                        <a:pt x="90" y="21"/>
                      </a:lnTo>
                      <a:lnTo>
                        <a:pt x="93" y="15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pic>
            <p:nvPicPr>
              <p:cNvPr id="880" name="Picture 6" descr="C:\Documents and Settings\sangatullin_l_r\Рабочий стол\англ\лого2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8890" y="3083745"/>
                <a:ext cx="163984" cy="164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86" name="AutoShape 10"/>
          <p:cNvSpPr>
            <a:spLocks noChangeArrowheads="1"/>
          </p:cNvSpPr>
          <p:nvPr/>
        </p:nvSpPr>
        <p:spPr bwMode="auto">
          <a:xfrm>
            <a:off x="5916754" y="2936340"/>
            <a:ext cx="1319541" cy="211474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Тиражирование</a:t>
            </a:r>
          </a:p>
        </p:txBody>
      </p:sp>
      <p:sp>
        <p:nvSpPr>
          <p:cNvPr id="987" name="AutoShape 10"/>
          <p:cNvSpPr>
            <a:spLocks noChangeArrowheads="1"/>
          </p:cNvSpPr>
          <p:nvPr/>
        </p:nvSpPr>
        <p:spPr bwMode="auto">
          <a:xfrm>
            <a:off x="4024432" y="2932292"/>
            <a:ext cx="693837" cy="208416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ОП</a:t>
            </a:r>
          </a:p>
        </p:txBody>
      </p:sp>
      <p:sp>
        <p:nvSpPr>
          <p:cNvPr id="988" name="AutoShape 10"/>
          <p:cNvSpPr>
            <a:spLocks noChangeArrowheads="1"/>
          </p:cNvSpPr>
          <p:nvPr/>
        </p:nvSpPr>
        <p:spPr bwMode="auto">
          <a:xfrm>
            <a:off x="3084605" y="2930234"/>
            <a:ext cx="767315" cy="205361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НИОКР</a:t>
            </a:r>
          </a:p>
        </p:txBody>
      </p:sp>
      <p:sp>
        <p:nvSpPr>
          <p:cNvPr id="989" name="AutoShape 10"/>
          <p:cNvSpPr>
            <a:spLocks noChangeArrowheads="1"/>
          </p:cNvSpPr>
          <p:nvPr/>
        </p:nvSpPr>
        <p:spPr bwMode="auto">
          <a:xfrm>
            <a:off x="5018787" y="2938580"/>
            <a:ext cx="663953" cy="206777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ОПИ</a:t>
            </a:r>
          </a:p>
        </p:txBody>
      </p:sp>
      <p:sp>
        <p:nvSpPr>
          <p:cNvPr id="1007" name="Скругленный прямоугольник 1006"/>
          <p:cNvSpPr/>
          <p:nvPr/>
        </p:nvSpPr>
        <p:spPr bwMode="auto">
          <a:xfrm>
            <a:off x="454395" y="874512"/>
            <a:ext cx="8181505" cy="26138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Существующие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IT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системы в процессе «Разработка и внедрение нового продукта»</a:t>
            </a:r>
          </a:p>
        </p:txBody>
      </p:sp>
      <p:sp>
        <p:nvSpPr>
          <p:cNvPr id="99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803998"/>
            <a:ext cx="1872208" cy="144016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99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267494"/>
            <a:ext cx="3415828" cy="360040"/>
          </a:xfrm>
        </p:spPr>
        <p:txBody>
          <a:bodyPr/>
          <a:lstStyle/>
          <a:p>
            <a:pPr algn="r"/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Эволюция роли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внутри нефтесервисных компаний</a:t>
            </a:r>
          </a:p>
        </p:txBody>
      </p:sp>
      <p:pic>
        <p:nvPicPr>
          <p:cNvPr id="995" name="Picture 16" descr="http://pixelbrush.ru/uploads/posts/2010-09/1285576372_heavy-plant-equipment-vector-materia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091961"/>
            <a:ext cx="845343" cy="66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6" name="AutoShape 10"/>
          <p:cNvSpPr>
            <a:spLocks noChangeArrowheads="1"/>
          </p:cNvSpPr>
          <p:nvPr/>
        </p:nvSpPr>
        <p:spPr bwMode="auto">
          <a:xfrm>
            <a:off x="2951454" y="4115985"/>
            <a:ext cx="663953" cy="206777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Сырьё</a:t>
            </a:r>
          </a:p>
        </p:txBody>
      </p:sp>
      <p:sp>
        <p:nvSpPr>
          <p:cNvPr id="998" name="AutoShape 10"/>
          <p:cNvSpPr>
            <a:spLocks noChangeArrowheads="1"/>
          </p:cNvSpPr>
          <p:nvPr/>
        </p:nvSpPr>
        <p:spPr bwMode="auto">
          <a:xfrm>
            <a:off x="3716895" y="4118019"/>
            <a:ext cx="824209" cy="206777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Логистика</a:t>
            </a:r>
          </a:p>
        </p:txBody>
      </p:sp>
      <p:sp>
        <p:nvSpPr>
          <p:cNvPr id="999" name="AutoShape 10"/>
          <p:cNvSpPr>
            <a:spLocks noChangeArrowheads="1"/>
          </p:cNvSpPr>
          <p:nvPr/>
        </p:nvSpPr>
        <p:spPr bwMode="auto">
          <a:xfrm>
            <a:off x="4635281" y="4116356"/>
            <a:ext cx="980469" cy="206777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Производство</a:t>
            </a:r>
          </a:p>
        </p:txBody>
      </p:sp>
      <p:pic>
        <p:nvPicPr>
          <p:cNvPr id="1004" name="Picture 14" descr="Картинки по запросу схема производст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30" y="3436330"/>
            <a:ext cx="926030" cy="61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боч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57" y="3464903"/>
            <a:ext cx="515970" cy="5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19022" y="1275606"/>
            <a:ext cx="884626" cy="933344"/>
            <a:chOff x="447014" y="1423870"/>
            <a:chExt cx="1172658" cy="1237238"/>
          </a:xfrm>
        </p:grpSpPr>
        <p:grpSp>
          <p:nvGrpSpPr>
            <p:cNvPr id="1006" name="Группа 1005"/>
            <p:cNvGrpSpPr/>
            <p:nvPr/>
          </p:nvGrpSpPr>
          <p:grpSpPr>
            <a:xfrm>
              <a:off x="447014" y="1471114"/>
              <a:ext cx="1172658" cy="1172644"/>
              <a:chOff x="-3898432" y="6544448"/>
              <a:chExt cx="1314180" cy="1302346"/>
            </a:xfrm>
          </p:grpSpPr>
          <p:pic>
            <p:nvPicPr>
              <p:cNvPr id="1008" name="Picture 2" descr="http://pixabay.com/static/uploads/photo/2014/11/21/08/32/person-540256_640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98432" y="6544448"/>
                <a:ext cx="1314180" cy="1302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09" name="AutoShape 10"/>
            <p:cNvSpPr>
              <a:spLocks noChangeArrowheads="1"/>
            </p:cNvSpPr>
            <p:nvPr/>
          </p:nvSpPr>
          <p:spPr bwMode="auto">
            <a:xfrm>
              <a:off x="465050" y="1423870"/>
              <a:ext cx="1153757" cy="1237238"/>
            </a:xfrm>
            <a:prstGeom prst="roundRect">
              <a:avLst/>
            </a:prstGeom>
            <a:noFill/>
            <a:ln w="3175">
              <a:solidFill>
                <a:srgbClr val="ED1C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СУЗ</a:t>
              </a:r>
            </a:p>
          </p:txBody>
        </p:sp>
      </p:grpSp>
      <p:cxnSp>
        <p:nvCxnSpPr>
          <p:cNvPr id="1010" name="Соединительная линия уступом 50"/>
          <p:cNvCxnSpPr>
            <a:stCxn id="1008" idx="3"/>
            <a:endCxn id="319" idx="0"/>
          </p:cNvCxnSpPr>
          <p:nvPr/>
        </p:nvCxnSpPr>
        <p:spPr>
          <a:xfrm>
            <a:off x="1403648" y="1753554"/>
            <a:ext cx="2021550" cy="244701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Картинки по запросу логисти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" y="5228124"/>
            <a:ext cx="116702" cy="1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логисти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39" y="3398401"/>
            <a:ext cx="956779" cy="7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3" name="Соединительная линия уступом 50"/>
          <p:cNvCxnSpPr>
            <a:stCxn id="1002" idx="0"/>
            <a:endCxn id="987" idx="2"/>
          </p:cNvCxnSpPr>
          <p:nvPr/>
        </p:nvCxnSpPr>
        <p:spPr>
          <a:xfrm rot="16200000" flipV="1">
            <a:off x="4236550" y="3223406"/>
            <a:ext cx="165755" cy="35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7" name="Группа 996"/>
          <p:cNvGrpSpPr/>
          <p:nvPr/>
        </p:nvGrpSpPr>
        <p:grpSpPr>
          <a:xfrm>
            <a:off x="2361010" y="2228651"/>
            <a:ext cx="251848" cy="358179"/>
            <a:chOff x="395536" y="2989742"/>
            <a:chExt cx="615155" cy="942013"/>
          </a:xfrm>
        </p:grpSpPr>
        <p:sp>
          <p:nvSpPr>
            <p:cNvPr id="1001" name="Freeform 5"/>
            <p:cNvSpPr>
              <a:spLocks/>
            </p:cNvSpPr>
            <p:nvPr/>
          </p:nvSpPr>
          <p:spPr bwMode="auto">
            <a:xfrm flipH="1">
              <a:off x="395536" y="2989742"/>
              <a:ext cx="615155" cy="942013"/>
            </a:xfrm>
            <a:custGeom>
              <a:avLst/>
              <a:gdLst>
                <a:gd name="T0" fmla="*/ 146 w 335"/>
                <a:gd name="T1" fmla="*/ 2 h 513"/>
                <a:gd name="T2" fmla="*/ 113 w 335"/>
                <a:gd name="T3" fmla="*/ 10 h 513"/>
                <a:gd name="T4" fmla="*/ 84 w 335"/>
                <a:gd name="T5" fmla="*/ 24 h 513"/>
                <a:gd name="T6" fmla="*/ 57 w 335"/>
                <a:gd name="T7" fmla="*/ 43 h 513"/>
                <a:gd name="T8" fmla="*/ 35 w 335"/>
                <a:gd name="T9" fmla="*/ 69 h 513"/>
                <a:gd name="T10" fmla="*/ 18 w 335"/>
                <a:gd name="T11" fmla="*/ 97 h 513"/>
                <a:gd name="T12" fmla="*/ 6 w 335"/>
                <a:gd name="T13" fmla="*/ 130 h 513"/>
                <a:gd name="T14" fmla="*/ 0 w 335"/>
                <a:gd name="T15" fmla="*/ 165 h 513"/>
                <a:gd name="T16" fmla="*/ 0 w 335"/>
                <a:gd name="T17" fmla="*/ 195 h 513"/>
                <a:gd name="T18" fmla="*/ 4 w 335"/>
                <a:gd name="T19" fmla="*/ 220 h 513"/>
                <a:gd name="T20" fmla="*/ 11 w 335"/>
                <a:gd name="T21" fmla="*/ 243 h 513"/>
                <a:gd name="T22" fmla="*/ 20 w 335"/>
                <a:gd name="T23" fmla="*/ 265 h 513"/>
                <a:gd name="T24" fmla="*/ 27 w 335"/>
                <a:gd name="T25" fmla="*/ 277 h 513"/>
                <a:gd name="T26" fmla="*/ 38 w 335"/>
                <a:gd name="T27" fmla="*/ 291 h 513"/>
                <a:gd name="T28" fmla="*/ 55 w 335"/>
                <a:gd name="T29" fmla="*/ 314 h 513"/>
                <a:gd name="T30" fmla="*/ 77 w 335"/>
                <a:gd name="T31" fmla="*/ 342 h 513"/>
                <a:gd name="T32" fmla="*/ 94 w 335"/>
                <a:gd name="T33" fmla="*/ 363 h 513"/>
                <a:gd name="T34" fmla="*/ 105 w 335"/>
                <a:gd name="T35" fmla="*/ 381 h 513"/>
                <a:gd name="T36" fmla="*/ 105 w 335"/>
                <a:gd name="T37" fmla="*/ 391 h 513"/>
                <a:gd name="T38" fmla="*/ 107 w 335"/>
                <a:gd name="T39" fmla="*/ 405 h 513"/>
                <a:gd name="T40" fmla="*/ 111 w 335"/>
                <a:gd name="T41" fmla="*/ 435 h 513"/>
                <a:gd name="T42" fmla="*/ 115 w 335"/>
                <a:gd name="T43" fmla="*/ 465 h 513"/>
                <a:gd name="T44" fmla="*/ 116 w 335"/>
                <a:gd name="T45" fmla="*/ 479 h 513"/>
                <a:gd name="T46" fmla="*/ 197 w 335"/>
                <a:gd name="T47" fmla="*/ 513 h 513"/>
                <a:gd name="T48" fmla="*/ 226 w 335"/>
                <a:gd name="T49" fmla="*/ 472 h 513"/>
                <a:gd name="T50" fmla="*/ 226 w 335"/>
                <a:gd name="T51" fmla="*/ 451 h 513"/>
                <a:gd name="T52" fmla="*/ 229 w 335"/>
                <a:gd name="T53" fmla="*/ 420 h 513"/>
                <a:gd name="T54" fmla="*/ 233 w 335"/>
                <a:gd name="T55" fmla="*/ 392 h 513"/>
                <a:gd name="T56" fmla="*/ 229 w 335"/>
                <a:gd name="T57" fmla="*/ 387 h 513"/>
                <a:gd name="T58" fmla="*/ 236 w 335"/>
                <a:gd name="T59" fmla="*/ 369 h 513"/>
                <a:gd name="T60" fmla="*/ 244 w 335"/>
                <a:gd name="T61" fmla="*/ 354 h 513"/>
                <a:gd name="T62" fmla="*/ 256 w 335"/>
                <a:gd name="T63" fmla="*/ 340 h 513"/>
                <a:gd name="T64" fmla="*/ 271 w 335"/>
                <a:gd name="T65" fmla="*/ 322 h 513"/>
                <a:gd name="T66" fmla="*/ 285 w 335"/>
                <a:gd name="T67" fmla="*/ 306 h 513"/>
                <a:gd name="T68" fmla="*/ 295 w 335"/>
                <a:gd name="T69" fmla="*/ 294 h 513"/>
                <a:gd name="T70" fmla="*/ 311 w 335"/>
                <a:gd name="T71" fmla="*/ 274 h 513"/>
                <a:gd name="T72" fmla="*/ 324 w 335"/>
                <a:gd name="T73" fmla="*/ 247 h 513"/>
                <a:gd name="T74" fmla="*/ 332 w 335"/>
                <a:gd name="T75" fmla="*/ 214 h 513"/>
                <a:gd name="T76" fmla="*/ 335 w 335"/>
                <a:gd name="T77" fmla="*/ 175 h 513"/>
                <a:gd name="T78" fmla="*/ 331 w 335"/>
                <a:gd name="T79" fmla="*/ 139 h 513"/>
                <a:gd name="T80" fmla="*/ 320 w 335"/>
                <a:gd name="T81" fmla="*/ 105 h 513"/>
                <a:gd name="T82" fmla="*/ 304 w 335"/>
                <a:gd name="T83" fmla="*/ 75 h 513"/>
                <a:gd name="T84" fmla="*/ 283 w 335"/>
                <a:gd name="T85" fmla="*/ 49 h 513"/>
                <a:gd name="T86" fmla="*/ 258 w 335"/>
                <a:gd name="T87" fmla="*/ 28 h 513"/>
                <a:gd name="T88" fmla="*/ 228 w 335"/>
                <a:gd name="T89" fmla="*/ 12 h 513"/>
                <a:gd name="T90" fmla="*/ 197 w 335"/>
                <a:gd name="T91" fmla="*/ 3 h 513"/>
                <a:gd name="T92" fmla="*/ 163 w 335"/>
                <a:gd name="T9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513">
                  <a:moveTo>
                    <a:pt x="163" y="0"/>
                  </a:moveTo>
                  <a:lnTo>
                    <a:pt x="146" y="2"/>
                  </a:lnTo>
                  <a:lnTo>
                    <a:pt x="129" y="4"/>
                  </a:lnTo>
                  <a:lnTo>
                    <a:pt x="113" y="10"/>
                  </a:lnTo>
                  <a:lnTo>
                    <a:pt x="98" y="16"/>
                  </a:lnTo>
                  <a:lnTo>
                    <a:pt x="84" y="24"/>
                  </a:lnTo>
                  <a:lnTo>
                    <a:pt x="70" y="33"/>
                  </a:lnTo>
                  <a:lnTo>
                    <a:pt x="57" y="43"/>
                  </a:lnTo>
                  <a:lnTo>
                    <a:pt x="46" y="56"/>
                  </a:lnTo>
                  <a:lnTo>
                    <a:pt x="35" y="69"/>
                  </a:lnTo>
                  <a:lnTo>
                    <a:pt x="26" y="82"/>
                  </a:lnTo>
                  <a:lnTo>
                    <a:pt x="18" y="97"/>
                  </a:lnTo>
                  <a:lnTo>
                    <a:pt x="11" y="113"/>
                  </a:lnTo>
                  <a:lnTo>
                    <a:pt x="6" y="130"/>
                  </a:lnTo>
                  <a:lnTo>
                    <a:pt x="2" y="147"/>
                  </a:lnTo>
                  <a:lnTo>
                    <a:pt x="0" y="165"/>
                  </a:lnTo>
                  <a:lnTo>
                    <a:pt x="0" y="183"/>
                  </a:lnTo>
                  <a:lnTo>
                    <a:pt x="0" y="195"/>
                  </a:lnTo>
                  <a:lnTo>
                    <a:pt x="2" y="208"/>
                  </a:lnTo>
                  <a:lnTo>
                    <a:pt x="4" y="220"/>
                  </a:lnTo>
                  <a:lnTo>
                    <a:pt x="7" y="232"/>
                  </a:lnTo>
                  <a:lnTo>
                    <a:pt x="11" y="243"/>
                  </a:lnTo>
                  <a:lnTo>
                    <a:pt x="15" y="254"/>
                  </a:lnTo>
                  <a:lnTo>
                    <a:pt x="20" y="265"/>
                  </a:lnTo>
                  <a:lnTo>
                    <a:pt x="26" y="275"/>
                  </a:lnTo>
                  <a:lnTo>
                    <a:pt x="27" y="277"/>
                  </a:lnTo>
                  <a:lnTo>
                    <a:pt x="32" y="283"/>
                  </a:lnTo>
                  <a:lnTo>
                    <a:pt x="38" y="291"/>
                  </a:lnTo>
                  <a:lnTo>
                    <a:pt x="46" y="302"/>
                  </a:lnTo>
                  <a:lnTo>
                    <a:pt x="55" y="314"/>
                  </a:lnTo>
                  <a:lnTo>
                    <a:pt x="65" y="328"/>
                  </a:lnTo>
                  <a:lnTo>
                    <a:pt x="77" y="342"/>
                  </a:lnTo>
                  <a:lnTo>
                    <a:pt x="89" y="355"/>
                  </a:lnTo>
                  <a:lnTo>
                    <a:pt x="94" y="363"/>
                  </a:lnTo>
                  <a:lnTo>
                    <a:pt x="100" y="371"/>
                  </a:lnTo>
                  <a:lnTo>
                    <a:pt x="105" y="381"/>
                  </a:lnTo>
                  <a:lnTo>
                    <a:pt x="109" y="390"/>
                  </a:lnTo>
                  <a:lnTo>
                    <a:pt x="105" y="391"/>
                  </a:lnTo>
                  <a:lnTo>
                    <a:pt x="105" y="395"/>
                  </a:lnTo>
                  <a:lnTo>
                    <a:pt x="107" y="405"/>
                  </a:lnTo>
                  <a:lnTo>
                    <a:pt x="110" y="420"/>
                  </a:lnTo>
                  <a:lnTo>
                    <a:pt x="111" y="435"/>
                  </a:lnTo>
                  <a:lnTo>
                    <a:pt x="113" y="451"/>
                  </a:lnTo>
                  <a:lnTo>
                    <a:pt x="115" y="465"/>
                  </a:lnTo>
                  <a:lnTo>
                    <a:pt x="115" y="476"/>
                  </a:lnTo>
                  <a:lnTo>
                    <a:pt x="116" y="479"/>
                  </a:lnTo>
                  <a:lnTo>
                    <a:pt x="151" y="513"/>
                  </a:lnTo>
                  <a:lnTo>
                    <a:pt x="197" y="513"/>
                  </a:lnTo>
                  <a:lnTo>
                    <a:pt x="226" y="475"/>
                  </a:lnTo>
                  <a:lnTo>
                    <a:pt x="226" y="472"/>
                  </a:lnTo>
                  <a:lnTo>
                    <a:pt x="226" y="464"/>
                  </a:lnTo>
                  <a:lnTo>
                    <a:pt x="226" y="451"/>
                  </a:lnTo>
                  <a:lnTo>
                    <a:pt x="227" y="437"/>
                  </a:lnTo>
                  <a:lnTo>
                    <a:pt x="229" y="420"/>
                  </a:lnTo>
                  <a:lnTo>
                    <a:pt x="231" y="405"/>
                  </a:lnTo>
                  <a:lnTo>
                    <a:pt x="233" y="392"/>
                  </a:lnTo>
                  <a:lnTo>
                    <a:pt x="234" y="387"/>
                  </a:lnTo>
                  <a:lnTo>
                    <a:pt x="229" y="387"/>
                  </a:lnTo>
                  <a:lnTo>
                    <a:pt x="233" y="378"/>
                  </a:lnTo>
                  <a:lnTo>
                    <a:pt x="236" y="369"/>
                  </a:lnTo>
                  <a:lnTo>
                    <a:pt x="240" y="361"/>
                  </a:lnTo>
                  <a:lnTo>
                    <a:pt x="244" y="354"/>
                  </a:lnTo>
                  <a:lnTo>
                    <a:pt x="249" y="348"/>
                  </a:lnTo>
                  <a:lnTo>
                    <a:pt x="256" y="340"/>
                  </a:lnTo>
                  <a:lnTo>
                    <a:pt x="263" y="332"/>
                  </a:lnTo>
                  <a:lnTo>
                    <a:pt x="271" y="322"/>
                  </a:lnTo>
                  <a:lnTo>
                    <a:pt x="279" y="314"/>
                  </a:lnTo>
                  <a:lnTo>
                    <a:pt x="285" y="306"/>
                  </a:lnTo>
                  <a:lnTo>
                    <a:pt x="291" y="299"/>
                  </a:lnTo>
                  <a:lnTo>
                    <a:pt x="295" y="294"/>
                  </a:lnTo>
                  <a:lnTo>
                    <a:pt x="304" y="285"/>
                  </a:lnTo>
                  <a:lnTo>
                    <a:pt x="311" y="274"/>
                  </a:lnTo>
                  <a:lnTo>
                    <a:pt x="318" y="262"/>
                  </a:lnTo>
                  <a:lnTo>
                    <a:pt x="324" y="247"/>
                  </a:lnTo>
                  <a:lnTo>
                    <a:pt x="329" y="232"/>
                  </a:lnTo>
                  <a:lnTo>
                    <a:pt x="332" y="214"/>
                  </a:lnTo>
                  <a:lnTo>
                    <a:pt x="334" y="195"/>
                  </a:lnTo>
                  <a:lnTo>
                    <a:pt x="335" y="175"/>
                  </a:lnTo>
                  <a:lnTo>
                    <a:pt x="333" y="157"/>
                  </a:lnTo>
                  <a:lnTo>
                    <a:pt x="331" y="139"/>
                  </a:lnTo>
                  <a:lnTo>
                    <a:pt x="326" y="122"/>
                  </a:lnTo>
                  <a:lnTo>
                    <a:pt x="320" y="105"/>
                  </a:lnTo>
                  <a:lnTo>
                    <a:pt x="312" y="90"/>
                  </a:lnTo>
                  <a:lnTo>
                    <a:pt x="304" y="75"/>
                  </a:lnTo>
                  <a:lnTo>
                    <a:pt x="294" y="62"/>
                  </a:lnTo>
                  <a:lnTo>
                    <a:pt x="283" y="49"/>
                  </a:lnTo>
                  <a:lnTo>
                    <a:pt x="270" y="38"/>
                  </a:lnTo>
                  <a:lnTo>
                    <a:pt x="258" y="28"/>
                  </a:lnTo>
                  <a:lnTo>
                    <a:pt x="243" y="20"/>
                  </a:lnTo>
                  <a:lnTo>
                    <a:pt x="228" y="12"/>
                  </a:lnTo>
                  <a:lnTo>
                    <a:pt x="213" y="7"/>
                  </a:lnTo>
                  <a:lnTo>
                    <a:pt x="197" y="3"/>
                  </a:lnTo>
                  <a:lnTo>
                    <a:pt x="180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1" name="Freeform 8"/>
            <p:cNvSpPr>
              <a:spLocks/>
            </p:cNvSpPr>
            <p:nvPr/>
          </p:nvSpPr>
          <p:spPr bwMode="auto">
            <a:xfrm flipH="1">
              <a:off x="445116" y="3052175"/>
              <a:ext cx="515996" cy="626172"/>
            </a:xfrm>
            <a:custGeom>
              <a:avLst/>
              <a:gdLst>
                <a:gd name="T0" fmla="*/ 189 w 281"/>
                <a:gd name="T1" fmla="*/ 328 h 341"/>
                <a:gd name="T2" fmla="*/ 198 w 281"/>
                <a:gd name="T3" fmla="*/ 306 h 341"/>
                <a:gd name="T4" fmla="*/ 208 w 281"/>
                <a:gd name="T5" fmla="*/ 293 h 341"/>
                <a:gd name="T6" fmla="*/ 218 w 281"/>
                <a:gd name="T7" fmla="*/ 279 h 341"/>
                <a:gd name="T8" fmla="*/ 231 w 281"/>
                <a:gd name="T9" fmla="*/ 264 h 341"/>
                <a:gd name="T10" fmla="*/ 240 w 281"/>
                <a:gd name="T11" fmla="*/ 252 h 341"/>
                <a:gd name="T12" fmla="*/ 250 w 281"/>
                <a:gd name="T13" fmla="*/ 239 h 341"/>
                <a:gd name="T14" fmla="*/ 264 w 281"/>
                <a:gd name="T15" fmla="*/ 220 h 341"/>
                <a:gd name="T16" fmla="*/ 275 w 281"/>
                <a:gd name="T17" fmla="*/ 198 h 341"/>
                <a:gd name="T18" fmla="*/ 281 w 281"/>
                <a:gd name="T19" fmla="*/ 169 h 341"/>
                <a:gd name="T20" fmla="*/ 280 w 281"/>
                <a:gd name="T21" fmla="*/ 136 h 341"/>
                <a:gd name="T22" fmla="*/ 274 w 281"/>
                <a:gd name="T23" fmla="*/ 106 h 341"/>
                <a:gd name="T24" fmla="*/ 263 w 281"/>
                <a:gd name="T25" fmla="*/ 79 h 341"/>
                <a:gd name="T26" fmla="*/ 247 w 281"/>
                <a:gd name="T27" fmla="*/ 54 h 341"/>
                <a:gd name="T28" fmla="*/ 228 w 281"/>
                <a:gd name="T29" fmla="*/ 34 h 341"/>
                <a:gd name="T30" fmla="*/ 206 w 281"/>
                <a:gd name="T31" fmla="*/ 17 h 341"/>
                <a:gd name="T32" fmla="*/ 180 w 281"/>
                <a:gd name="T33" fmla="*/ 7 h 341"/>
                <a:gd name="T34" fmla="*/ 152 w 281"/>
                <a:gd name="T35" fmla="*/ 1 h 341"/>
                <a:gd name="T36" fmla="*/ 122 w 281"/>
                <a:gd name="T37" fmla="*/ 1 h 341"/>
                <a:gd name="T38" fmla="*/ 95 w 281"/>
                <a:gd name="T39" fmla="*/ 9 h 341"/>
                <a:gd name="T40" fmla="*/ 69 w 281"/>
                <a:gd name="T41" fmla="*/ 21 h 341"/>
                <a:gd name="T42" fmla="*/ 48 w 281"/>
                <a:gd name="T43" fmla="*/ 39 h 341"/>
                <a:gd name="T44" fmla="*/ 30 w 281"/>
                <a:gd name="T45" fmla="*/ 61 h 341"/>
                <a:gd name="T46" fmla="*/ 15 w 281"/>
                <a:gd name="T47" fmla="*/ 86 h 341"/>
                <a:gd name="T48" fmla="*/ 5 w 281"/>
                <a:gd name="T49" fmla="*/ 114 h 341"/>
                <a:gd name="T50" fmla="*/ 0 w 281"/>
                <a:gd name="T51" fmla="*/ 144 h 341"/>
                <a:gd name="T52" fmla="*/ 0 w 281"/>
                <a:gd name="T53" fmla="*/ 171 h 341"/>
                <a:gd name="T54" fmla="*/ 5 w 281"/>
                <a:gd name="T55" fmla="*/ 190 h 341"/>
                <a:gd name="T56" fmla="*/ 12 w 281"/>
                <a:gd name="T57" fmla="*/ 208 h 341"/>
                <a:gd name="T58" fmla="*/ 21 w 281"/>
                <a:gd name="T59" fmla="*/ 225 h 341"/>
                <a:gd name="T60" fmla="*/ 28 w 281"/>
                <a:gd name="T61" fmla="*/ 235 h 341"/>
                <a:gd name="T62" fmla="*/ 36 w 281"/>
                <a:gd name="T63" fmla="*/ 247 h 341"/>
                <a:gd name="T64" fmla="*/ 50 w 281"/>
                <a:gd name="T65" fmla="*/ 266 h 341"/>
                <a:gd name="T66" fmla="*/ 69 w 281"/>
                <a:gd name="T67" fmla="*/ 289 h 341"/>
                <a:gd name="T68" fmla="*/ 82 w 281"/>
                <a:gd name="T69" fmla="*/ 304 h 341"/>
                <a:gd name="T70" fmla="*/ 88 w 281"/>
                <a:gd name="T71" fmla="*/ 314 h 341"/>
                <a:gd name="T72" fmla="*/ 94 w 281"/>
                <a:gd name="T73" fmla="*/ 324 h 341"/>
                <a:gd name="T74" fmla="*/ 98 w 281"/>
                <a:gd name="T75" fmla="*/ 335 h 341"/>
                <a:gd name="T76" fmla="*/ 186 w 281"/>
                <a:gd name="T77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1" h="341">
                  <a:moveTo>
                    <a:pt x="186" y="340"/>
                  </a:moveTo>
                  <a:lnTo>
                    <a:pt x="189" y="328"/>
                  </a:lnTo>
                  <a:lnTo>
                    <a:pt x="193" y="316"/>
                  </a:lnTo>
                  <a:lnTo>
                    <a:pt x="198" y="306"/>
                  </a:lnTo>
                  <a:lnTo>
                    <a:pt x="203" y="298"/>
                  </a:lnTo>
                  <a:lnTo>
                    <a:pt x="208" y="293"/>
                  </a:lnTo>
                  <a:lnTo>
                    <a:pt x="213" y="286"/>
                  </a:lnTo>
                  <a:lnTo>
                    <a:pt x="218" y="279"/>
                  </a:lnTo>
                  <a:lnTo>
                    <a:pt x="224" y="271"/>
                  </a:lnTo>
                  <a:lnTo>
                    <a:pt x="231" y="264"/>
                  </a:lnTo>
                  <a:lnTo>
                    <a:pt x="236" y="257"/>
                  </a:lnTo>
                  <a:lnTo>
                    <a:pt x="240" y="252"/>
                  </a:lnTo>
                  <a:lnTo>
                    <a:pt x="243" y="247"/>
                  </a:lnTo>
                  <a:lnTo>
                    <a:pt x="250" y="239"/>
                  </a:lnTo>
                  <a:lnTo>
                    <a:pt x="258" y="230"/>
                  </a:lnTo>
                  <a:lnTo>
                    <a:pt x="264" y="220"/>
                  </a:lnTo>
                  <a:lnTo>
                    <a:pt x="270" y="209"/>
                  </a:lnTo>
                  <a:lnTo>
                    <a:pt x="275" y="198"/>
                  </a:lnTo>
                  <a:lnTo>
                    <a:pt x="279" y="184"/>
                  </a:lnTo>
                  <a:lnTo>
                    <a:pt x="281" y="169"/>
                  </a:lnTo>
                  <a:lnTo>
                    <a:pt x="281" y="151"/>
                  </a:lnTo>
                  <a:lnTo>
                    <a:pt x="280" y="136"/>
                  </a:lnTo>
                  <a:lnTo>
                    <a:pt x="278" y="120"/>
                  </a:lnTo>
                  <a:lnTo>
                    <a:pt x="274" y="106"/>
                  </a:lnTo>
                  <a:lnTo>
                    <a:pt x="269" y="92"/>
                  </a:lnTo>
                  <a:lnTo>
                    <a:pt x="263" y="79"/>
                  </a:lnTo>
                  <a:lnTo>
                    <a:pt x="256" y="66"/>
                  </a:lnTo>
                  <a:lnTo>
                    <a:pt x="247" y="54"/>
                  </a:lnTo>
                  <a:lnTo>
                    <a:pt x="238" y="43"/>
                  </a:lnTo>
                  <a:lnTo>
                    <a:pt x="228" y="34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6" y="3"/>
                  </a:lnTo>
                  <a:lnTo>
                    <a:pt x="152" y="1"/>
                  </a:lnTo>
                  <a:lnTo>
                    <a:pt x="137" y="0"/>
                  </a:lnTo>
                  <a:lnTo>
                    <a:pt x="122" y="1"/>
                  </a:lnTo>
                  <a:lnTo>
                    <a:pt x="109" y="4"/>
                  </a:lnTo>
                  <a:lnTo>
                    <a:pt x="95" y="9"/>
                  </a:lnTo>
                  <a:lnTo>
                    <a:pt x="82" y="14"/>
                  </a:lnTo>
                  <a:lnTo>
                    <a:pt x="69" y="21"/>
                  </a:lnTo>
                  <a:lnTo>
                    <a:pt x="59" y="30"/>
                  </a:lnTo>
                  <a:lnTo>
                    <a:pt x="48" y="39"/>
                  </a:lnTo>
                  <a:lnTo>
                    <a:pt x="38" y="49"/>
                  </a:lnTo>
                  <a:lnTo>
                    <a:pt x="30" y="61"/>
                  </a:lnTo>
                  <a:lnTo>
                    <a:pt x="21" y="73"/>
                  </a:lnTo>
                  <a:lnTo>
                    <a:pt x="15" y="86"/>
                  </a:lnTo>
                  <a:lnTo>
                    <a:pt x="9" y="100"/>
                  </a:lnTo>
                  <a:lnTo>
                    <a:pt x="5" y="114"/>
                  </a:lnTo>
                  <a:lnTo>
                    <a:pt x="2" y="129"/>
                  </a:lnTo>
                  <a:lnTo>
                    <a:pt x="0" y="144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5" y="190"/>
                  </a:lnTo>
                  <a:lnTo>
                    <a:pt x="8" y="199"/>
                  </a:lnTo>
                  <a:lnTo>
                    <a:pt x="12" y="208"/>
                  </a:lnTo>
                  <a:lnTo>
                    <a:pt x="17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28" y="235"/>
                  </a:lnTo>
                  <a:lnTo>
                    <a:pt x="30" y="240"/>
                  </a:lnTo>
                  <a:lnTo>
                    <a:pt x="36" y="247"/>
                  </a:lnTo>
                  <a:lnTo>
                    <a:pt x="42" y="256"/>
                  </a:lnTo>
                  <a:lnTo>
                    <a:pt x="50" y="266"/>
                  </a:lnTo>
                  <a:lnTo>
                    <a:pt x="59" y="278"/>
                  </a:lnTo>
                  <a:lnTo>
                    <a:pt x="69" y="289"/>
                  </a:lnTo>
                  <a:lnTo>
                    <a:pt x="79" y="301"/>
                  </a:lnTo>
                  <a:lnTo>
                    <a:pt x="82" y="304"/>
                  </a:lnTo>
                  <a:lnTo>
                    <a:pt x="85" y="309"/>
                  </a:lnTo>
                  <a:lnTo>
                    <a:pt x="88" y="314"/>
                  </a:lnTo>
                  <a:lnTo>
                    <a:pt x="91" y="319"/>
                  </a:lnTo>
                  <a:lnTo>
                    <a:pt x="94" y="324"/>
                  </a:lnTo>
                  <a:lnTo>
                    <a:pt x="96" y="329"/>
                  </a:lnTo>
                  <a:lnTo>
                    <a:pt x="98" y="335"/>
                  </a:lnTo>
                  <a:lnTo>
                    <a:pt x="100" y="341"/>
                  </a:lnTo>
                  <a:lnTo>
                    <a:pt x="186" y="34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2" name="Freeform 9"/>
            <p:cNvSpPr>
              <a:spLocks/>
            </p:cNvSpPr>
            <p:nvPr/>
          </p:nvSpPr>
          <p:spPr bwMode="auto">
            <a:xfrm flipH="1">
              <a:off x="696687" y="3885847"/>
              <a:ext cx="45907" cy="23872"/>
            </a:xfrm>
            <a:custGeom>
              <a:avLst/>
              <a:gdLst>
                <a:gd name="T0" fmla="*/ 0 w 25"/>
                <a:gd name="T1" fmla="*/ 0 h 13"/>
                <a:gd name="T2" fmla="*/ 23 w 25"/>
                <a:gd name="T3" fmla="*/ 0 h 13"/>
                <a:gd name="T4" fmla="*/ 25 w 25"/>
                <a:gd name="T5" fmla="*/ 12 h 13"/>
                <a:gd name="T6" fmla="*/ 9 w 25"/>
                <a:gd name="T7" fmla="*/ 13 h 13"/>
                <a:gd name="T8" fmla="*/ 0 w 2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">
                  <a:moveTo>
                    <a:pt x="0" y="0"/>
                  </a:moveTo>
                  <a:lnTo>
                    <a:pt x="23" y="0"/>
                  </a:lnTo>
                  <a:lnTo>
                    <a:pt x="25" y="12"/>
                  </a:lnTo>
                  <a:lnTo>
                    <a:pt x="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3" name="Freeform 10"/>
            <p:cNvSpPr>
              <a:spLocks/>
            </p:cNvSpPr>
            <p:nvPr/>
          </p:nvSpPr>
          <p:spPr bwMode="auto">
            <a:xfrm flipH="1">
              <a:off x="648943" y="3722418"/>
              <a:ext cx="121195" cy="137721"/>
            </a:xfrm>
            <a:custGeom>
              <a:avLst/>
              <a:gdLst>
                <a:gd name="T0" fmla="*/ 59 w 66"/>
                <a:gd name="T1" fmla="*/ 61 h 75"/>
                <a:gd name="T2" fmla="*/ 51 w 66"/>
                <a:gd name="T3" fmla="*/ 61 h 75"/>
                <a:gd name="T4" fmla="*/ 42 w 66"/>
                <a:gd name="T5" fmla="*/ 61 h 75"/>
                <a:gd name="T6" fmla="*/ 34 w 66"/>
                <a:gd name="T7" fmla="*/ 61 h 75"/>
                <a:gd name="T8" fmla="*/ 30 w 66"/>
                <a:gd name="T9" fmla="*/ 61 h 75"/>
                <a:gd name="T10" fmla="*/ 30 w 66"/>
                <a:gd name="T11" fmla="*/ 60 h 75"/>
                <a:gd name="T12" fmla="*/ 29 w 66"/>
                <a:gd name="T13" fmla="*/ 50 h 75"/>
                <a:gd name="T14" fmla="*/ 37 w 66"/>
                <a:gd name="T15" fmla="*/ 49 h 75"/>
                <a:gd name="T16" fmla="*/ 46 w 66"/>
                <a:gd name="T17" fmla="*/ 49 h 75"/>
                <a:gd name="T18" fmla="*/ 54 w 66"/>
                <a:gd name="T19" fmla="*/ 49 h 75"/>
                <a:gd name="T20" fmla="*/ 62 w 66"/>
                <a:gd name="T21" fmla="*/ 50 h 75"/>
                <a:gd name="T22" fmla="*/ 65 w 66"/>
                <a:gd name="T23" fmla="*/ 49 h 75"/>
                <a:gd name="T24" fmla="*/ 66 w 66"/>
                <a:gd name="T25" fmla="*/ 47 h 75"/>
                <a:gd name="T26" fmla="*/ 65 w 66"/>
                <a:gd name="T27" fmla="*/ 44 h 75"/>
                <a:gd name="T28" fmla="*/ 62 w 66"/>
                <a:gd name="T29" fmla="*/ 43 h 75"/>
                <a:gd name="T30" fmla="*/ 54 w 66"/>
                <a:gd name="T31" fmla="*/ 42 h 75"/>
                <a:gd name="T32" fmla="*/ 46 w 66"/>
                <a:gd name="T33" fmla="*/ 42 h 75"/>
                <a:gd name="T34" fmla="*/ 37 w 66"/>
                <a:gd name="T35" fmla="*/ 42 h 75"/>
                <a:gd name="T36" fmla="*/ 29 w 66"/>
                <a:gd name="T37" fmla="*/ 43 h 75"/>
                <a:gd name="T38" fmla="*/ 32 w 66"/>
                <a:gd name="T39" fmla="*/ 32 h 75"/>
                <a:gd name="T40" fmla="*/ 41 w 66"/>
                <a:gd name="T41" fmla="*/ 31 h 75"/>
                <a:gd name="T42" fmla="*/ 49 w 66"/>
                <a:gd name="T43" fmla="*/ 31 h 75"/>
                <a:gd name="T44" fmla="*/ 58 w 66"/>
                <a:gd name="T45" fmla="*/ 31 h 75"/>
                <a:gd name="T46" fmla="*/ 63 w 66"/>
                <a:gd name="T47" fmla="*/ 32 h 75"/>
                <a:gd name="T48" fmla="*/ 65 w 66"/>
                <a:gd name="T49" fmla="*/ 30 h 75"/>
                <a:gd name="T50" fmla="*/ 66 w 66"/>
                <a:gd name="T51" fmla="*/ 27 h 75"/>
                <a:gd name="T52" fmla="*/ 64 w 66"/>
                <a:gd name="T53" fmla="*/ 25 h 75"/>
                <a:gd name="T54" fmla="*/ 58 w 66"/>
                <a:gd name="T55" fmla="*/ 24 h 75"/>
                <a:gd name="T56" fmla="*/ 49 w 66"/>
                <a:gd name="T57" fmla="*/ 24 h 75"/>
                <a:gd name="T58" fmla="*/ 41 w 66"/>
                <a:gd name="T59" fmla="*/ 24 h 75"/>
                <a:gd name="T60" fmla="*/ 32 w 66"/>
                <a:gd name="T61" fmla="*/ 24 h 75"/>
                <a:gd name="T62" fmla="*/ 28 w 66"/>
                <a:gd name="T63" fmla="*/ 15 h 75"/>
                <a:gd name="T64" fmla="*/ 28 w 66"/>
                <a:gd name="T65" fmla="*/ 14 h 75"/>
                <a:gd name="T66" fmla="*/ 27 w 66"/>
                <a:gd name="T67" fmla="*/ 13 h 75"/>
                <a:gd name="T68" fmla="*/ 36 w 66"/>
                <a:gd name="T69" fmla="*/ 13 h 75"/>
                <a:gd name="T70" fmla="*/ 45 w 66"/>
                <a:gd name="T71" fmla="*/ 13 h 75"/>
                <a:gd name="T72" fmla="*/ 53 w 66"/>
                <a:gd name="T73" fmla="*/ 13 h 75"/>
                <a:gd name="T74" fmla="*/ 62 w 66"/>
                <a:gd name="T75" fmla="*/ 13 h 75"/>
                <a:gd name="T76" fmla="*/ 64 w 66"/>
                <a:gd name="T77" fmla="*/ 13 h 75"/>
                <a:gd name="T78" fmla="*/ 65 w 66"/>
                <a:gd name="T79" fmla="*/ 11 h 75"/>
                <a:gd name="T80" fmla="*/ 64 w 66"/>
                <a:gd name="T81" fmla="*/ 8 h 75"/>
                <a:gd name="T82" fmla="*/ 62 w 66"/>
                <a:gd name="T83" fmla="*/ 6 h 75"/>
                <a:gd name="T84" fmla="*/ 52 w 66"/>
                <a:gd name="T85" fmla="*/ 6 h 75"/>
                <a:gd name="T86" fmla="*/ 43 w 66"/>
                <a:gd name="T87" fmla="*/ 6 h 75"/>
                <a:gd name="T88" fmla="*/ 34 w 66"/>
                <a:gd name="T89" fmla="*/ 6 h 75"/>
                <a:gd name="T90" fmla="*/ 24 w 66"/>
                <a:gd name="T91" fmla="*/ 6 h 75"/>
                <a:gd name="T92" fmla="*/ 20 w 66"/>
                <a:gd name="T93" fmla="*/ 2 h 75"/>
                <a:gd name="T94" fmla="*/ 13 w 66"/>
                <a:gd name="T95" fmla="*/ 0 h 75"/>
                <a:gd name="T96" fmla="*/ 3 w 66"/>
                <a:gd name="T97" fmla="*/ 6 h 75"/>
                <a:gd name="T98" fmla="*/ 0 w 66"/>
                <a:gd name="T99" fmla="*/ 16 h 75"/>
                <a:gd name="T100" fmla="*/ 3 w 66"/>
                <a:gd name="T101" fmla="*/ 67 h 75"/>
                <a:gd name="T102" fmla="*/ 12 w 66"/>
                <a:gd name="T103" fmla="*/ 74 h 75"/>
                <a:gd name="T104" fmla="*/ 20 w 66"/>
                <a:gd name="T105" fmla="*/ 74 h 75"/>
                <a:gd name="T106" fmla="*/ 25 w 66"/>
                <a:gd name="T107" fmla="*/ 71 h 75"/>
                <a:gd name="T108" fmla="*/ 31 w 66"/>
                <a:gd name="T109" fmla="*/ 69 h 75"/>
                <a:gd name="T110" fmla="*/ 40 w 66"/>
                <a:gd name="T111" fmla="*/ 68 h 75"/>
                <a:gd name="T112" fmla="*/ 49 w 66"/>
                <a:gd name="T113" fmla="*/ 68 h 75"/>
                <a:gd name="T114" fmla="*/ 58 w 66"/>
                <a:gd name="T115" fmla="*/ 68 h 75"/>
                <a:gd name="T116" fmla="*/ 64 w 66"/>
                <a:gd name="T117" fmla="*/ 69 h 75"/>
                <a:gd name="T118" fmla="*/ 66 w 66"/>
                <a:gd name="T119" fmla="*/ 67 h 75"/>
                <a:gd name="T120" fmla="*/ 66 w 66"/>
                <a:gd name="T121" fmla="*/ 64 h 75"/>
                <a:gd name="T122" fmla="*/ 64 w 66"/>
                <a:gd name="T123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" h="75">
                  <a:moveTo>
                    <a:pt x="63" y="62"/>
                  </a:moveTo>
                  <a:lnTo>
                    <a:pt x="59" y="61"/>
                  </a:lnTo>
                  <a:lnTo>
                    <a:pt x="55" y="61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2" y="61"/>
                  </a:lnTo>
                  <a:lnTo>
                    <a:pt x="38" y="61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9" y="50"/>
                  </a:lnTo>
                  <a:lnTo>
                    <a:pt x="33" y="50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6" y="49"/>
                  </a:lnTo>
                  <a:lnTo>
                    <a:pt x="50" y="49"/>
                  </a:lnTo>
                  <a:lnTo>
                    <a:pt x="54" y="49"/>
                  </a:lnTo>
                  <a:lnTo>
                    <a:pt x="58" y="50"/>
                  </a:lnTo>
                  <a:lnTo>
                    <a:pt x="62" y="50"/>
                  </a:lnTo>
                  <a:lnTo>
                    <a:pt x="64" y="50"/>
                  </a:lnTo>
                  <a:lnTo>
                    <a:pt x="65" y="49"/>
                  </a:lnTo>
                  <a:lnTo>
                    <a:pt x="66" y="49"/>
                  </a:lnTo>
                  <a:lnTo>
                    <a:pt x="66" y="47"/>
                  </a:lnTo>
                  <a:lnTo>
                    <a:pt x="66" y="46"/>
                  </a:lnTo>
                  <a:lnTo>
                    <a:pt x="65" y="44"/>
                  </a:lnTo>
                  <a:lnTo>
                    <a:pt x="64" y="44"/>
                  </a:lnTo>
                  <a:lnTo>
                    <a:pt x="62" y="43"/>
                  </a:lnTo>
                  <a:lnTo>
                    <a:pt x="58" y="43"/>
                  </a:lnTo>
                  <a:lnTo>
                    <a:pt x="54" y="42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3" y="43"/>
                  </a:lnTo>
                  <a:lnTo>
                    <a:pt x="29" y="43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7" y="31"/>
                  </a:lnTo>
                  <a:lnTo>
                    <a:pt x="41" y="31"/>
                  </a:lnTo>
                  <a:lnTo>
                    <a:pt x="45" y="31"/>
                  </a:lnTo>
                  <a:lnTo>
                    <a:pt x="49" y="31"/>
                  </a:lnTo>
                  <a:lnTo>
                    <a:pt x="53" y="31"/>
                  </a:lnTo>
                  <a:lnTo>
                    <a:pt x="58" y="31"/>
                  </a:lnTo>
                  <a:lnTo>
                    <a:pt x="62" y="32"/>
                  </a:lnTo>
                  <a:lnTo>
                    <a:pt x="63" y="32"/>
                  </a:lnTo>
                  <a:lnTo>
                    <a:pt x="64" y="31"/>
                  </a:lnTo>
                  <a:lnTo>
                    <a:pt x="65" y="30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5" y="26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58" y="24"/>
                  </a:lnTo>
                  <a:lnTo>
                    <a:pt x="53" y="24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37" y="24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31" y="13"/>
                  </a:lnTo>
                  <a:lnTo>
                    <a:pt x="36" y="13"/>
                  </a:lnTo>
                  <a:lnTo>
                    <a:pt x="40" y="13"/>
                  </a:lnTo>
                  <a:lnTo>
                    <a:pt x="45" y="13"/>
                  </a:lnTo>
                  <a:lnTo>
                    <a:pt x="49" y="13"/>
                  </a:lnTo>
                  <a:lnTo>
                    <a:pt x="53" y="13"/>
                  </a:lnTo>
                  <a:lnTo>
                    <a:pt x="58" y="13"/>
                  </a:lnTo>
                  <a:lnTo>
                    <a:pt x="62" y="13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1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57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4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61"/>
                  </a:lnTo>
                  <a:lnTo>
                    <a:pt x="3" y="67"/>
                  </a:lnTo>
                  <a:lnTo>
                    <a:pt x="7" y="71"/>
                  </a:lnTo>
                  <a:lnTo>
                    <a:pt x="12" y="74"/>
                  </a:lnTo>
                  <a:lnTo>
                    <a:pt x="17" y="75"/>
                  </a:lnTo>
                  <a:lnTo>
                    <a:pt x="20" y="74"/>
                  </a:lnTo>
                  <a:lnTo>
                    <a:pt x="22" y="73"/>
                  </a:lnTo>
                  <a:lnTo>
                    <a:pt x="25" y="71"/>
                  </a:lnTo>
                  <a:lnTo>
                    <a:pt x="27" y="69"/>
                  </a:lnTo>
                  <a:lnTo>
                    <a:pt x="31" y="69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53" y="68"/>
                  </a:lnTo>
                  <a:lnTo>
                    <a:pt x="58" y="68"/>
                  </a:lnTo>
                  <a:lnTo>
                    <a:pt x="62" y="69"/>
                  </a:lnTo>
                  <a:lnTo>
                    <a:pt x="64" y="69"/>
                  </a:lnTo>
                  <a:lnTo>
                    <a:pt x="65" y="68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2"/>
                  </a:lnTo>
                  <a:lnTo>
                    <a:pt x="6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4" name="Freeform 24"/>
            <p:cNvSpPr>
              <a:spLocks/>
            </p:cNvSpPr>
            <p:nvPr/>
          </p:nvSpPr>
          <p:spPr bwMode="auto">
            <a:xfrm flipH="1">
              <a:off x="731576" y="3751799"/>
              <a:ext cx="16527" cy="88142"/>
            </a:xfrm>
            <a:custGeom>
              <a:avLst/>
              <a:gdLst>
                <a:gd name="T0" fmla="*/ 4 w 9"/>
                <a:gd name="T1" fmla="*/ 48 h 48"/>
                <a:gd name="T2" fmla="*/ 6 w 9"/>
                <a:gd name="T3" fmla="*/ 47 h 48"/>
                <a:gd name="T4" fmla="*/ 8 w 9"/>
                <a:gd name="T5" fmla="*/ 46 h 48"/>
                <a:gd name="T6" fmla="*/ 8 w 9"/>
                <a:gd name="T7" fmla="*/ 45 h 48"/>
                <a:gd name="T8" fmla="*/ 9 w 9"/>
                <a:gd name="T9" fmla="*/ 43 h 48"/>
                <a:gd name="T10" fmla="*/ 9 w 9"/>
                <a:gd name="T11" fmla="*/ 4 h 48"/>
                <a:gd name="T12" fmla="*/ 8 w 9"/>
                <a:gd name="T13" fmla="*/ 2 h 48"/>
                <a:gd name="T14" fmla="*/ 8 w 9"/>
                <a:gd name="T15" fmla="*/ 1 h 48"/>
                <a:gd name="T16" fmla="*/ 6 w 9"/>
                <a:gd name="T17" fmla="*/ 0 h 48"/>
                <a:gd name="T18" fmla="*/ 4 w 9"/>
                <a:gd name="T19" fmla="*/ 0 h 48"/>
                <a:gd name="T20" fmla="*/ 4 w 9"/>
                <a:gd name="T21" fmla="*/ 0 h 48"/>
                <a:gd name="T22" fmla="*/ 2 w 9"/>
                <a:gd name="T23" fmla="*/ 0 h 48"/>
                <a:gd name="T24" fmla="*/ 1 w 9"/>
                <a:gd name="T25" fmla="*/ 1 h 48"/>
                <a:gd name="T26" fmla="*/ 0 w 9"/>
                <a:gd name="T27" fmla="*/ 2 h 48"/>
                <a:gd name="T28" fmla="*/ 0 w 9"/>
                <a:gd name="T29" fmla="*/ 4 h 48"/>
                <a:gd name="T30" fmla="*/ 0 w 9"/>
                <a:gd name="T31" fmla="*/ 43 h 48"/>
                <a:gd name="T32" fmla="*/ 0 w 9"/>
                <a:gd name="T33" fmla="*/ 45 h 48"/>
                <a:gd name="T34" fmla="*/ 1 w 9"/>
                <a:gd name="T35" fmla="*/ 46 h 48"/>
                <a:gd name="T36" fmla="*/ 2 w 9"/>
                <a:gd name="T37" fmla="*/ 47 h 48"/>
                <a:gd name="T38" fmla="*/ 4 w 9"/>
                <a:gd name="T39" fmla="*/ 48 h 48"/>
                <a:gd name="T40" fmla="*/ 4 w 9"/>
                <a:gd name="T4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48">
                  <a:moveTo>
                    <a:pt x="4" y="48"/>
                  </a:moveTo>
                  <a:lnTo>
                    <a:pt x="6" y="47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9" y="43"/>
                  </a:lnTo>
                  <a:lnTo>
                    <a:pt x="9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5" name="Freeform 25"/>
            <p:cNvSpPr>
              <a:spLocks/>
            </p:cNvSpPr>
            <p:nvPr/>
          </p:nvSpPr>
          <p:spPr bwMode="auto">
            <a:xfrm flipH="1">
              <a:off x="775647" y="3121954"/>
              <a:ext cx="117522" cy="400309"/>
            </a:xfrm>
            <a:custGeom>
              <a:avLst/>
              <a:gdLst>
                <a:gd name="T0" fmla="*/ 64 w 64"/>
                <a:gd name="T1" fmla="*/ 0 h 218"/>
                <a:gd name="T2" fmla="*/ 62 w 64"/>
                <a:gd name="T3" fmla="*/ 1 h 218"/>
                <a:gd name="T4" fmla="*/ 55 w 64"/>
                <a:gd name="T5" fmla="*/ 5 h 218"/>
                <a:gd name="T6" fmla="*/ 45 w 64"/>
                <a:gd name="T7" fmla="*/ 12 h 218"/>
                <a:gd name="T8" fmla="*/ 33 w 64"/>
                <a:gd name="T9" fmla="*/ 22 h 218"/>
                <a:gd name="T10" fmla="*/ 22 w 64"/>
                <a:gd name="T11" fmla="*/ 36 h 218"/>
                <a:gd name="T12" fmla="*/ 12 w 64"/>
                <a:gd name="T13" fmla="*/ 52 h 218"/>
                <a:gd name="T14" fmla="*/ 4 w 64"/>
                <a:gd name="T15" fmla="*/ 72 h 218"/>
                <a:gd name="T16" fmla="*/ 0 w 64"/>
                <a:gd name="T17" fmla="*/ 97 h 218"/>
                <a:gd name="T18" fmla="*/ 0 w 64"/>
                <a:gd name="T19" fmla="*/ 121 h 218"/>
                <a:gd name="T20" fmla="*/ 3 w 64"/>
                <a:gd name="T21" fmla="*/ 141 h 218"/>
                <a:gd name="T22" fmla="*/ 7 w 64"/>
                <a:gd name="T23" fmla="*/ 158 h 218"/>
                <a:gd name="T24" fmla="*/ 14 w 64"/>
                <a:gd name="T25" fmla="*/ 172 h 218"/>
                <a:gd name="T26" fmla="*/ 20 w 64"/>
                <a:gd name="T27" fmla="*/ 183 h 218"/>
                <a:gd name="T28" fmla="*/ 26 w 64"/>
                <a:gd name="T29" fmla="*/ 193 h 218"/>
                <a:gd name="T30" fmla="*/ 33 w 64"/>
                <a:gd name="T31" fmla="*/ 201 h 218"/>
                <a:gd name="T32" fmla="*/ 39 w 64"/>
                <a:gd name="T33" fmla="*/ 209 h 218"/>
                <a:gd name="T34" fmla="*/ 45 w 64"/>
                <a:gd name="T35" fmla="*/ 218 h 218"/>
                <a:gd name="T36" fmla="*/ 47 w 64"/>
                <a:gd name="T37" fmla="*/ 217 h 218"/>
                <a:gd name="T38" fmla="*/ 46 w 64"/>
                <a:gd name="T39" fmla="*/ 209 h 218"/>
                <a:gd name="T40" fmla="*/ 42 w 64"/>
                <a:gd name="T41" fmla="*/ 194 h 218"/>
                <a:gd name="T42" fmla="*/ 37 w 64"/>
                <a:gd name="T43" fmla="*/ 174 h 218"/>
                <a:gd name="T44" fmla="*/ 31 w 64"/>
                <a:gd name="T45" fmla="*/ 151 h 218"/>
                <a:gd name="T46" fmla="*/ 27 w 64"/>
                <a:gd name="T47" fmla="*/ 126 h 218"/>
                <a:gd name="T48" fmla="*/ 25 w 64"/>
                <a:gd name="T49" fmla="*/ 100 h 218"/>
                <a:gd name="T50" fmla="*/ 26 w 64"/>
                <a:gd name="T51" fmla="*/ 80 h 218"/>
                <a:gd name="T52" fmla="*/ 31 w 64"/>
                <a:gd name="T53" fmla="*/ 61 h 218"/>
                <a:gd name="T54" fmla="*/ 37 w 64"/>
                <a:gd name="T55" fmla="*/ 43 h 218"/>
                <a:gd name="T56" fmla="*/ 45 w 64"/>
                <a:gd name="T57" fmla="*/ 28 h 218"/>
                <a:gd name="T58" fmla="*/ 51 w 64"/>
                <a:gd name="T59" fmla="*/ 16 h 218"/>
                <a:gd name="T60" fmla="*/ 58 w 64"/>
                <a:gd name="T61" fmla="*/ 7 h 218"/>
                <a:gd name="T62" fmla="*/ 62 w 64"/>
                <a:gd name="T63" fmla="*/ 2 h 218"/>
                <a:gd name="T64" fmla="*/ 64 w 64"/>
                <a:gd name="T6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218">
                  <a:moveTo>
                    <a:pt x="64" y="0"/>
                  </a:moveTo>
                  <a:lnTo>
                    <a:pt x="62" y="1"/>
                  </a:lnTo>
                  <a:lnTo>
                    <a:pt x="55" y="5"/>
                  </a:lnTo>
                  <a:lnTo>
                    <a:pt x="45" y="12"/>
                  </a:lnTo>
                  <a:lnTo>
                    <a:pt x="33" y="22"/>
                  </a:lnTo>
                  <a:lnTo>
                    <a:pt x="22" y="36"/>
                  </a:lnTo>
                  <a:lnTo>
                    <a:pt x="12" y="52"/>
                  </a:lnTo>
                  <a:lnTo>
                    <a:pt x="4" y="72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3" y="141"/>
                  </a:lnTo>
                  <a:lnTo>
                    <a:pt x="7" y="158"/>
                  </a:lnTo>
                  <a:lnTo>
                    <a:pt x="14" y="172"/>
                  </a:lnTo>
                  <a:lnTo>
                    <a:pt x="20" y="183"/>
                  </a:lnTo>
                  <a:lnTo>
                    <a:pt x="26" y="193"/>
                  </a:lnTo>
                  <a:lnTo>
                    <a:pt x="33" y="201"/>
                  </a:lnTo>
                  <a:lnTo>
                    <a:pt x="39" y="209"/>
                  </a:lnTo>
                  <a:lnTo>
                    <a:pt x="45" y="218"/>
                  </a:lnTo>
                  <a:lnTo>
                    <a:pt x="47" y="217"/>
                  </a:lnTo>
                  <a:lnTo>
                    <a:pt x="46" y="209"/>
                  </a:lnTo>
                  <a:lnTo>
                    <a:pt x="42" y="194"/>
                  </a:lnTo>
                  <a:lnTo>
                    <a:pt x="37" y="174"/>
                  </a:lnTo>
                  <a:lnTo>
                    <a:pt x="31" y="151"/>
                  </a:lnTo>
                  <a:lnTo>
                    <a:pt x="27" y="126"/>
                  </a:lnTo>
                  <a:lnTo>
                    <a:pt x="25" y="100"/>
                  </a:lnTo>
                  <a:lnTo>
                    <a:pt x="26" y="80"/>
                  </a:lnTo>
                  <a:lnTo>
                    <a:pt x="31" y="61"/>
                  </a:lnTo>
                  <a:lnTo>
                    <a:pt x="37" y="43"/>
                  </a:lnTo>
                  <a:lnTo>
                    <a:pt x="45" y="28"/>
                  </a:lnTo>
                  <a:lnTo>
                    <a:pt x="51" y="16"/>
                  </a:lnTo>
                  <a:lnTo>
                    <a:pt x="58" y="7"/>
                  </a:lnTo>
                  <a:lnTo>
                    <a:pt x="62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6" name="Rectangle 65"/>
          <p:cNvSpPr>
            <a:spLocks noChangeArrowheads="1"/>
          </p:cNvSpPr>
          <p:nvPr/>
        </p:nvSpPr>
        <p:spPr bwMode="auto">
          <a:xfrm>
            <a:off x="2168306" y="2005497"/>
            <a:ext cx="659883" cy="855975"/>
          </a:xfrm>
          <a:prstGeom prst="roundRect">
            <a:avLst>
              <a:gd name="adj" fmla="val 751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17" name="AutoShape 10"/>
          <p:cNvSpPr>
            <a:spLocks noChangeArrowheads="1"/>
          </p:cNvSpPr>
          <p:nvPr/>
        </p:nvSpPr>
        <p:spPr bwMode="auto">
          <a:xfrm>
            <a:off x="2184911" y="2930233"/>
            <a:ext cx="767315" cy="205361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</a:t>
            </a:r>
          </a:p>
        </p:txBody>
      </p:sp>
      <p:sp>
        <p:nvSpPr>
          <p:cNvPr id="1018" name="Rectangle 65"/>
          <p:cNvSpPr>
            <a:spLocks noChangeArrowheads="1"/>
          </p:cNvSpPr>
          <p:nvPr/>
        </p:nvSpPr>
        <p:spPr bwMode="auto">
          <a:xfrm>
            <a:off x="6026528" y="1995459"/>
            <a:ext cx="965839" cy="870239"/>
          </a:xfrm>
          <a:prstGeom prst="roundRect">
            <a:avLst>
              <a:gd name="adj" fmla="val 751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019" name="Соединительная линия уступом 50"/>
          <p:cNvCxnSpPr>
            <a:stCxn id="1008" idx="3"/>
            <a:endCxn id="1016" idx="0"/>
          </p:cNvCxnSpPr>
          <p:nvPr/>
        </p:nvCxnSpPr>
        <p:spPr>
          <a:xfrm>
            <a:off x="1403648" y="1753554"/>
            <a:ext cx="1094600" cy="251943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7552335" y="1343983"/>
            <a:ext cx="980106" cy="839425"/>
            <a:chOff x="7552335" y="1343983"/>
            <a:chExt cx="980106" cy="839425"/>
          </a:xfrm>
        </p:grpSpPr>
        <p:pic>
          <p:nvPicPr>
            <p:cNvPr id="30" name="Picture 2" descr="Картинки по запросу erp системы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4" t="8935" r="17177" b="12240"/>
            <a:stretch/>
          </p:blipFill>
          <p:spPr bwMode="auto">
            <a:xfrm>
              <a:off x="7646343" y="1357509"/>
              <a:ext cx="792089" cy="792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0" name="AutoShape 10"/>
            <p:cNvSpPr>
              <a:spLocks noChangeArrowheads="1"/>
            </p:cNvSpPr>
            <p:nvPr/>
          </p:nvSpPr>
          <p:spPr bwMode="auto">
            <a:xfrm>
              <a:off x="7552335" y="1343983"/>
              <a:ext cx="980106" cy="839425"/>
            </a:xfrm>
            <a:prstGeom prst="roundRect">
              <a:avLst/>
            </a:prstGeom>
            <a:noFill/>
            <a:ln w="3175">
              <a:solidFill>
                <a:srgbClr val="ED1C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cxnSp>
        <p:nvCxnSpPr>
          <p:cNvPr id="1021" name="Соединительная линия уступом 50"/>
          <p:cNvCxnSpPr>
            <a:stCxn id="1018" idx="0"/>
            <a:endCxn id="1020" idx="1"/>
          </p:cNvCxnSpPr>
          <p:nvPr/>
        </p:nvCxnSpPr>
        <p:spPr>
          <a:xfrm rot="5400000" flipH="1" flipV="1">
            <a:off x="6915010" y="1358135"/>
            <a:ext cx="231763" cy="1042887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2" name="Соединительная линия уступом 50"/>
          <p:cNvCxnSpPr>
            <a:stCxn id="320" idx="0"/>
            <a:endCxn id="1020" idx="1"/>
          </p:cNvCxnSpPr>
          <p:nvPr/>
        </p:nvCxnSpPr>
        <p:spPr>
          <a:xfrm rot="5400000" flipH="1" flipV="1">
            <a:off x="6335667" y="778793"/>
            <a:ext cx="231764" cy="2201571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 descr="Картинки по запросу io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2" y="3813016"/>
            <a:ext cx="1226828" cy="6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Рисунок 1037"/>
          <p:cNvPicPr>
            <a:picLocks noChangeAspect="1"/>
          </p:cNvPicPr>
          <p:nvPr/>
        </p:nvPicPr>
        <p:blipFill rotWithShape="1">
          <a:blip r:embed="rId4"/>
          <a:srcRect t="7903" r="79482" b="27747"/>
          <a:stretch/>
        </p:blipFill>
        <p:spPr>
          <a:xfrm>
            <a:off x="656006" y="2903526"/>
            <a:ext cx="834464" cy="736063"/>
          </a:xfrm>
          <a:prstGeom prst="rect">
            <a:avLst/>
          </a:prstGeom>
        </p:spPr>
      </p:pic>
      <p:sp>
        <p:nvSpPr>
          <p:cNvPr id="1007" name="Скругленный прямоугольник 1006"/>
          <p:cNvSpPr/>
          <p:nvPr/>
        </p:nvSpPr>
        <p:spPr bwMode="auto">
          <a:xfrm>
            <a:off x="454395" y="874512"/>
            <a:ext cx="8181505" cy="26138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Современные тренды в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IT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803998"/>
            <a:ext cx="1872208" cy="144016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99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267494"/>
            <a:ext cx="3415828" cy="360040"/>
          </a:xfrm>
        </p:spPr>
        <p:txBody>
          <a:bodyPr/>
          <a:lstStyle/>
          <a:p>
            <a:pPr algn="r"/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Эволюция роли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внутри нефтесервисных компаний</a:t>
            </a:r>
          </a:p>
        </p:txBody>
      </p:sp>
      <p:sp>
        <p:nvSpPr>
          <p:cNvPr id="994" name="Rectangle 65"/>
          <p:cNvSpPr>
            <a:spLocks noChangeArrowheads="1"/>
          </p:cNvSpPr>
          <p:nvPr/>
        </p:nvSpPr>
        <p:spPr bwMode="auto">
          <a:xfrm>
            <a:off x="539552" y="1203598"/>
            <a:ext cx="1080120" cy="766483"/>
          </a:xfrm>
          <a:prstGeom prst="roundRect">
            <a:avLst>
              <a:gd name="adj" fmla="val 751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00" name="Rectangle 65"/>
          <p:cNvSpPr>
            <a:spLocks noChangeArrowheads="1"/>
          </p:cNvSpPr>
          <p:nvPr/>
        </p:nvSpPr>
        <p:spPr bwMode="auto">
          <a:xfrm>
            <a:off x="534170" y="2037613"/>
            <a:ext cx="1085502" cy="750161"/>
          </a:xfrm>
          <a:prstGeom prst="roundRect">
            <a:avLst>
              <a:gd name="adj" fmla="val 751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098" name="Picture 2" descr="Картинки по запросу b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0" y="1165597"/>
            <a:ext cx="1104057" cy="7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Скругленный прямоугольник 1025"/>
          <p:cNvSpPr/>
          <p:nvPr/>
        </p:nvSpPr>
        <p:spPr bwMode="auto">
          <a:xfrm>
            <a:off x="1692796" y="1198431"/>
            <a:ext cx="6975102" cy="6396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Business intelligence (BI)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. Бизнес-аналитика из различных систем, представленная в удобном и понятном виде, пригодным для оперативного принятия решений   </a:t>
            </a:r>
          </a:p>
        </p:txBody>
      </p:sp>
      <p:pic>
        <p:nvPicPr>
          <p:cNvPr id="4108" name="Picture 12" descr="Картинки по запросу big data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5" y="2122372"/>
            <a:ext cx="737322" cy="5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Скругленный прямоугольник 1028"/>
          <p:cNvSpPr/>
          <p:nvPr/>
        </p:nvSpPr>
        <p:spPr bwMode="auto">
          <a:xfrm>
            <a:off x="1692796" y="1970081"/>
            <a:ext cx="6975102" cy="6396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Big Data (BD)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. Инструменты и методы обработки с большим массивом структурированных и неструктурированных данных с целью их анализа</a:t>
            </a:r>
          </a:p>
        </p:txBody>
      </p:sp>
      <p:sp>
        <p:nvSpPr>
          <p:cNvPr id="1031" name="Скругленный прямоугольник 1030"/>
          <p:cNvSpPr/>
          <p:nvPr/>
        </p:nvSpPr>
        <p:spPr bwMode="auto">
          <a:xfrm>
            <a:off x="1692796" y="2821755"/>
            <a:ext cx="7055668" cy="6396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Machine Learning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(ML)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. Машинное мышление, позволяющее за счет построения алгоритмов и развития искусственного интеллекта решать практические задачи и анализировать большой массив данных</a:t>
            </a:r>
          </a:p>
        </p:txBody>
      </p:sp>
      <p:sp>
        <p:nvSpPr>
          <p:cNvPr id="1034" name="Rectangle 65"/>
          <p:cNvSpPr>
            <a:spLocks noChangeArrowheads="1"/>
          </p:cNvSpPr>
          <p:nvPr/>
        </p:nvSpPr>
        <p:spPr bwMode="auto">
          <a:xfrm>
            <a:off x="519595" y="2873256"/>
            <a:ext cx="1085502" cy="750161"/>
          </a:xfrm>
          <a:prstGeom prst="roundRect">
            <a:avLst>
              <a:gd name="adj" fmla="val 751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36" name="Rectangle 65"/>
          <p:cNvSpPr>
            <a:spLocks noChangeArrowheads="1"/>
          </p:cNvSpPr>
          <p:nvPr/>
        </p:nvSpPr>
        <p:spPr bwMode="auto">
          <a:xfrm>
            <a:off x="524285" y="3774977"/>
            <a:ext cx="1085502" cy="750161"/>
          </a:xfrm>
          <a:prstGeom prst="roundRect">
            <a:avLst>
              <a:gd name="adj" fmla="val 751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41" name="Скругленный прямоугольник 1040"/>
          <p:cNvSpPr/>
          <p:nvPr/>
        </p:nvSpPr>
        <p:spPr bwMode="auto">
          <a:xfrm>
            <a:off x="1710978" y="3774276"/>
            <a:ext cx="7055668" cy="6396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Internet of Things (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IoT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)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. Интернет вещей сеть между предметами или с внешней средой, исключающей операции с участием человека</a:t>
            </a:r>
          </a:p>
        </p:txBody>
      </p:sp>
      <p:pic>
        <p:nvPicPr>
          <p:cNvPr id="1042" name="Picture 10" descr="Картинки по запросу революция силуэт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284" y="4221889"/>
            <a:ext cx="1035553" cy="5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80874" y="1352948"/>
            <a:ext cx="896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225"/>
              </a:spcBef>
              <a:buClr>
                <a:srgbClr val="CC0000"/>
              </a:buClr>
              <a:defRPr/>
            </a:pPr>
            <a:r>
              <a:rPr lang="en-US" altLang="ru-RU" sz="1000" dirty="0">
                <a:latin typeface="+mj-lt"/>
                <a:cs typeface="Arial" pitchFamily="34" charset="0"/>
              </a:rPr>
              <a:t>BI</a:t>
            </a:r>
            <a:r>
              <a:rPr lang="ru-RU" altLang="ru-RU" sz="1000" dirty="0">
                <a:latin typeface="+mj-lt"/>
                <a:cs typeface="Arial" pitchFamily="34" charset="0"/>
              </a:rPr>
              <a:t>: НИОКР</a:t>
            </a:r>
            <a:endParaRPr lang="ru-RU" altLang="ru-RU" sz="800" dirty="0">
              <a:latin typeface="+mj-lt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67544" y="2731190"/>
            <a:ext cx="7848872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50"/>
          <p:cNvCxnSpPr>
            <a:stCxn id="14" idx="1"/>
            <a:endCxn id="27" idx="0"/>
          </p:cNvCxnSpPr>
          <p:nvPr/>
        </p:nvCxnSpPr>
        <p:spPr>
          <a:xfrm rot="10800000" flipV="1">
            <a:off x="640768" y="1476058"/>
            <a:ext cx="240107" cy="1264391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Картинки по запросу часы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4294" y="2529678"/>
            <a:ext cx="554077" cy="4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459917" y="394984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225"/>
              </a:spcBef>
              <a:buClr>
                <a:srgbClr val="CC0000"/>
              </a:buClr>
              <a:defRPr/>
            </a:pPr>
            <a:r>
              <a:rPr lang="en-US" altLang="ru-RU" sz="1000" dirty="0">
                <a:latin typeface="+mj-lt"/>
                <a:cs typeface="Arial" pitchFamily="34" charset="0"/>
              </a:rPr>
              <a:t>BI</a:t>
            </a:r>
            <a:r>
              <a:rPr lang="ru-RU" altLang="ru-RU" sz="1000" dirty="0">
                <a:latin typeface="+mj-lt"/>
                <a:cs typeface="Arial" pitchFamily="34" charset="0"/>
              </a:rPr>
              <a:t>:</a:t>
            </a:r>
            <a:r>
              <a:rPr lang="en-US" altLang="ru-RU" sz="1000" dirty="0">
                <a:latin typeface="+mj-lt"/>
                <a:cs typeface="Arial" pitchFamily="34" charset="0"/>
              </a:rPr>
              <a:t> </a:t>
            </a:r>
            <a:r>
              <a:rPr lang="ru-RU" altLang="ru-RU" sz="800" dirty="0">
                <a:latin typeface="+mj-lt"/>
                <a:cs typeface="Arial" pitchFamily="34" charset="0"/>
              </a:rPr>
              <a:t>Производство</a:t>
            </a:r>
          </a:p>
        </p:txBody>
      </p:sp>
      <p:cxnSp>
        <p:nvCxnSpPr>
          <p:cNvPr id="33" name="Соединительная линия уступом 50"/>
          <p:cNvCxnSpPr>
            <a:stCxn id="31" idx="1"/>
            <a:endCxn id="28" idx="2"/>
          </p:cNvCxnSpPr>
          <p:nvPr/>
        </p:nvCxnSpPr>
        <p:spPr>
          <a:xfrm rot="10800000">
            <a:off x="1322281" y="2750332"/>
            <a:ext cx="137636" cy="1384181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50"/>
          <p:cNvCxnSpPr>
            <a:stCxn id="46" idx="1"/>
            <a:endCxn id="29" idx="0"/>
          </p:cNvCxnSpPr>
          <p:nvPr/>
        </p:nvCxnSpPr>
        <p:spPr>
          <a:xfrm rot="10800000" flipV="1">
            <a:off x="2061080" y="1450668"/>
            <a:ext cx="194895" cy="1281105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40957" y="3886892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225"/>
              </a:spcBef>
              <a:buClr>
                <a:srgbClr val="CC0000"/>
              </a:buClr>
              <a:defRPr/>
            </a:pPr>
            <a:r>
              <a:rPr lang="en-US" altLang="ru-RU" sz="1000" dirty="0">
                <a:latin typeface="+mj-lt"/>
                <a:cs typeface="Arial" pitchFamily="34" charset="0"/>
              </a:rPr>
              <a:t>BD</a:t>
            </a:r>
            <a:r>
              <a:rPr lang="ru-RU" altLang="ru-RU" sz="1000" dirty="0">
                <a:latin typeface="+mj-lt"/>
                <a:cs typeface="Arial" pitchFamily="34" charset="0"/>
              </a:rPr>
              <a:t>: </a:t>
            </a:r>
            <a:r>
              <a:rPr lang="ru-RU" altLang="ru-RU" sz="800" dirty="0">
                <a:latin typeface="+mj-lt"/>
                <a:cs typeface="Arial" pitchFamily="34" charset="0"/>
              </a:rPr>
              <a:t>Производство (</a:t>
            </a:r>
            <a:r>
              <a:rPr lang="ru-RU" altLang="ru-RU" sz="800" dirty="0" err="1">
                <a:latin typeface="+mj-lt"/>
                <a:cs typeface="Arial" pitchFamily="34" charset="0"/>
              </a:rPr>
              <a:t>ППР</a:t>
            </a:r>
            <a:r>
              <a:rPr lang="ru-RU" altLang="ru-RU" sz="800" dirty="0">
                <a:latin typeface="+mj-lt"/>
                <a:cs typeface="Arial" pitchFamily="34" charset="0"/>
              </a:rPr>
              <a:t>)</a:t>
            </a:r>
          </a:p>
        </p:txBody>
      </p:sp>
      <p:cxnSp>
        <p:nvCxnSpPr>
          <p:cNvPr id="45" name="Соединительная линия уступом 50"/>
          <p:cNvCxnSpPr>
            <a:stCxn id="44" idx="1"/>
            <a:endCxn id="30" idx="2"/>
          </p:cNvCxnSpPr>
          <p:nvPr/>
        </p:nvCxnSpPr>
        <p:spPr>
          <a:xfrm rot="10800000">
            <a:off x="2776181" y="2752708"/>
            <a:ext cx="164777" cy="1380407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55974" y="1266003"/>
            <a:ext cx="105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225"/>
              </a:spcBef>
              <a:buClr>
                <a:srgbClr val="CC0000"/>
              </a:buClr>
              <a:defRPr/>
            </a:pPr>
            <a:r>
              <a:rPr lang="en-US" altLang="ru-RU" sz="1000" dirty="0">
                <a:latin typeface="+mj-lt"/>
                <a:cs typeface="Arial" pitchFamily="34" charset="0"/>
              </a:rPr>
              <a:t>BD</a:t>
            </a:r>
            <a:r>
              <a:rPr lang="ru-RU" altLang="ru-RU" sz="1000" dirty="0">
                <a:latin typeface="+mj-lt"/>
                <a:cs typeface="Arial" pitchFamily="34" charset="0"/>
              </a:rPr>
              <a:t>: </a:t>
            </a:r>
            <a:r>
              <a:rPr lang="ru-RU" altLang="ru-RU" sz="800" dirty="0">
                <a:latin typeface="+mj-lt"/>
                <a:cs typeface="Arial" pitchFamily="34" charset="0"/>
              </a:rPr>
              <a:t>Цепочка ЛИ - ОПИ</a:t>
            </a:r>
          </a:p>
        </p:txBody>
      </p:sp>
      <p:cxnSp>
        <p:nvCxnSpPr>
          <p:cNvPr id="49" name="Соединительная линия уступом 50"/>
          <p:cNvCxnSpPr>
            <a:stCxn id="50" idx="1"/>
            <a:endCxn id="32" idx="0"/>
          </p:cNvCxnSpPr>
          <p:nvPr/>
        </p:nvCxnSpPr>
        <p:spPr>
          <a:xfrm rot="10800000" flipV="1">
            <a:off x="3573248" y="1417830"/>
            <a:ext cx="216875" cy="1311962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790122" y="1233164"/>
            <a:ext cx="111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225"/>
              </a:spcBef>
              <a:buClr>
                <a:srgbClr val="CC0000"/>
              </a:buClr>
              <a:defRPr/>
            </a:pPr>
            <a:r>
              <a:rPr lang="en-US" altLang="ru-RU" sz="1000" dirty="0" err="1">
                <a:cs typeface="Arial" pitchFamily="34" charset="0"/>
              </a:rPr>
              <a:t>BD&amp;ML</a:t>
            </a:r>
            <a:r>
              <a:rPr lang="ru-RU" altLang="ru-RU" sz="1000" dirty="0">
                <a:cs typeface="Arial" pitchFamily="34" charset="0"/>
              </a:rPr>
              <a:t>: </a:t>
            </a:r>
            <a:r>
              <a:rPr lang="ru-RU" altLang="ru-RU" sz="800" dirty="0">
                <a:cs typeface="Arial" pitchFamily="34" charset="0"/>
              </a:rPr>
              <a:t>Прогноз в НИОКР</a:t>
            </a:r>
          </a:p>
        </p:txBody>
      </p:sp>
      <p:cxnSp>
        <p:nvCxnSpPr>
          <p:cNvPr id="51" name="Соединительная линия уступом 50"/>
          <p:cNvCxnSpPr>
            <a:stCxn id="52" idx="1"/>
            <a:endCxn id="36" idx="2"/>
          </p:cNvCxnSpPr>
          <p:nvPr/>
        </p:nvCxnSpPr>
        <p:spPr>
          <a:xfrm rot="10800000">
            <a:off x="4316410" y="2759631"/>
            <a:ext cx="175780" cy="1373484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92190" y="3927930"/>
            <a:ext cx="1368151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225"/>
              </a:spcBef>
              <a:buClr>
                <a:srgbClr val="CC0000"/>
              </a:buClr>
              <a:defRPr/>
            </a:pPr>
            <a:r>
              <a:rPr lang="en-US" altLang="ru-RU" sz="1100" dirty="0" err="1">
                <a:cs typeface="Arial" pitchFamily="34" charset="0"/>
              </a:rPr>
              <a:t>BD&amp;ML</a:t>
            </a:r>
            <a:r>
              <a:rPr lang="ru-RU" altLang="ru-RU" sz="1100" dirty="0">
                <a:cs typeface="Arial" pitchFamily="34" charset="0"/>
              </a:rPr>
              <a:t>: </a:t>
            </a:r>
            <a:r>
              <a:rPr lang="ru-RU" altLang="ru-RU" sz="800" dirty="0">
                <a:cs typeface="Arial" pitchFamily="34" charset="0"/>
              </a:rPr>
              <a:t>Прогноз </a:t>
            </a:r>
          </a:p>
          <a:p>
            <a:pPr marL="0" lvl="1" algn="just">
              <a:spcBef>
                <a:spcPts val="225"/>
              </a:spcBef>
              <a:buClr>
                <a:srgbClr val="CC0000"/>
              </a:buClr>
              <a:defRPr/>
            </a:pPr>
            <a:r>
              <a:rPr lang="ru-RU" altLang="ru-RU" sz="800" dirty="0">
                <a:cs typeface="Arial" pitchFamily="34" charset="0"/>
              </a:rPr>
              <a:t>цепочек поставки</a:t>
            </a:r>
          </a:p>
        </p:txBody>
      </p:sp>
      <p:cxnSp>
        <p:nvCxnSpPr>
          <p:cNvPr id="56" name="Соединительная линия уступом 50"/>
          <p:cNvCxnSpPr>
            <a:stCxn id="57" idx="1"/>
            <a:endCxn id="37" idx="0"/>
          </p:cNvCxnSpPr>
          <p:nvPr/>
        </p:nvCxnSpPr>
        <p:spPr>
          <a:xfrm rot="10800000" flipV="1">
            <a:off x="5085416" y="1410135"/>
            <a:ext cx="144885" cy="1333852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30300" y="1225469"/>
            <a:ext cx="12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225"/>
              </a:spcBef>
              <a:buClr>
                <a:srgbClr val="CC0000"/>
              </a:buClr>
              <a:defRPr/>
            </a:pPr>
            <a:r>
              <a:rPr lang="en-US" altLang="ru-RU" sz="1000" dirty="0" err="1">
                <a:cs typeface="Arial" pitchFamily="34" charset="0"/>
              </a:rPr>
              <a:t>BD&amp;ML</a:t>
            </a:r>
            <a:r>
              <a:rPr lang="ru-RU" altLang="ru-RU" sz="1000" dirty="0">
                <a:cs typeface="Arial" pitchFamily="34" charset="0"/>
              </a:rPr>
              <a:t>:</a:t>
            </a:r>
            <a:r>
              <a:rPr lang="en-US" altLang="ru-RU" sz="1000" dirty="0">
                <a:cs typeface="Arial" pitchFamily="34" charset="0"/>
              </a:rPr>
              <a:t> </a:t>
            </a:r>
            <a:r>
              <a:rPr lang="ru-RU" altLang="ru-RU" sz="800" dirty="0">
                <a:cs typeface="Arial" pitchFamily="34" charset="0"/>
              </a:rPr>
              <a:t>Прогноз ресурсов на сервис</a:t>
            </a:r>
          </a:p>
        </p:txBody>
      </p:sp>
      <p:cxnSp>
        <p:nvCxnSpPr>
          <p:cNvPr id="58" name="Соединительная линия уступом 57"/>
          <p:cNvCxnSpPr>
            <a:stCxn id="59" idx="1"/>
            <a:endCxn id="38" idx="2"/>
          </p:cNvCxnSpPr>
          <p:nvPr/>
        </p:nvCxnSpPr>
        <p:spPr>
          <a:xfrm rot="10800000">
            <a:off x="5805496" y="2759632"/>
            <a:ext cx="134657" cy="1311927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40152" y="38868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225"/>
              </a:spcBef>
              <a:buClr>
                <a:srgbClr val="CC0000"/>
              </a:buClr>
              <a:defRPr/>
            </a:pPr>
            <a:r>
              <a:rPr lang="en-US" altLang="ru-RU" sz="1000" dirty="0" err="1">
                <a:latin typeface="+mj-lt"/>
                <a:cs typeface="Arial" pitchFamily="34" charset="0"/>
              </a:rPr>
              <a:t>IoT</a:t>
            </a:r>
            <a:r>
              <a:rPr lang="ru-RU" altLang="ru-RU" sz="1000" dirty="0">
                <a:latin typeface="+mj-lt"/>
                <a:cs typeface="Arial" pitchFamily="34" charset="0"/>
              </a:rPr>
              <a:t>: </a:t>
            </a:r>
            <a:r>
              <a:rPr lang="ru-RU" altLang="ru-RU" sz="800" dirty="0">
                <a:latin typeface="+mj-lt"/>
                <a:cs typeface="Arial" pitchFamily="34" charset="0"/>
              </a:rPr>
              <a:t>ГК на объектах заказчика</a:t>
            </a:r>
          </a:p>
        </p:txBody>
      </p:sp>
      <p:pic>
        <p:nvPicPr>
          <p:cNvPr id="65" name="Picture 2" descr="Картинки по запросу эволюц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4330889"/>
            <a:ext cx="822145" cy="39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Скругленный прямоугольник 70"/>
          <p:cNvSpPr/>
          <p:nvPr/>
        </p:nvSpPr>
        <p:spPr bwMode="auto">
          <a:xfrm>
            <a:off x="454395" y="874512"/>
            <a:ext cx="3321601" cy="26138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Стратегия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IT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ГК</a:t>
            </a:r>
          </a:p>
        </p:txBody>
      </p:sp>
      <p:cxnSp>
        <p:nvCxnSpPr>
          <p:cNvPr id="34" name="Соединительная линия уступом 50"/>
          <p:cNvCxnSpPr>
            <a:stCxn id="35" idx="1"/>
            <a:endCxn id="39" idx="0"/>
          </p:cNvCxnSpPr>
          <p:nvPr/>
        </p:nvCxnSpPr>
        <p:spPr>
          <a:xfrm rot="10800000" flipV="1">
            <a:off x="6722881" y="1376288"/>
            <a:ext cx="308764" cy="1353504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1645" y="1191622"/>
            <a:ext cx="178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2pPr marL="0" lvl="1" algn="just">
              <a:spcBef>
                <a:spcPts val="225"/>
              </a:spcBef>
              <a:buClr>
                <a:srgbClr val="CC0000"/>
              </a:buClr>
              <a:defRPr sz="1000">
                <a:latin typeface="+mj-lt"/>
                <a:cs typeface="Arial" pitchFamily="34" charset="0"/>
              </a:defRPr>
            </a:lvl2pPr>
          </a:lstStyle>
          <a:p>
            <a:pPr lvl="1">
              <a:defRPr/>
            </a:pPr>
            <a:r>
              <a:rPr lang="en-US" altLang="ru-RU" dirty="0" err="1"/>
              <a:t>IoT</a:t>
            </a:r>
            <a:r>
              <a:rPr lang="ru-RU" altLang="ru-RU" dirty="0"/>
              <a:t>: </a:t>
            </a:r>
            <a:r>
              <a:rPr lang="ru-RU" altLang="ru-RU" sz="800" dirty="0"/>
              <a:t>связь интернет вещей заказчика и ГК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9360" y="2740450"/>
            <a:ext cx="882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2017</a:t>
            </a:r>
            <a:endParaRPr lang="ru-RU" sz="1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80874" y="2504110"/>
            <a:ext cx="882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2018</a:t>
            </a:r>
            <a:endParaRPr lang="ru-RU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731774"/>
            <a:ext cx="882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2018</a:t>
            </a:r>
            <a:endParaRPr lang="ru-RU" sz="1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34773" y="2506486"/>
            <a:ext cx="882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2019</a:t>
            </a:r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2729792"/>
            <a:ext cx="882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2019</a:t>
            </a:r>
            <a:endParaRPr lang="ru-RU" sz="1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75003" y="2513410"/>
            <a:ext cx="882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2020</a:t>
            </a:r>
            <a:endParaRPr lang="ru-RU" sz="1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2743987"/>
            <a:ext cx="882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2020</a:t>
            </a:r>
            <a:endParaRPr lang="ru-RU" sz="1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364088" y="2513410"/>
            <a:ext cx="882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2021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281474" y="2729792"/>
            <a:ext cx="882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</a:t>
            </a:r>
            <a:endParaRPr lang="ru-RU" sz="1000" dirty="0"/>
          </a:p>
        </p:txBody>
      </p:sp>
      <p:sp>
        <p:nvSpPr>
          <p:cNvPr id="4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803998"/>
            <a:ext cx="1872208" cy="144016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4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267494"/>
            <a:ext cx="3415828" cy="360040"/>
          </a:xfrm>
        </p:spPr>
        <p:txBody>
          <a:bodyPr/>
          <a:lstStyle/>
          <a:p>
            <a:pPr algn="r"/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Эволюция роли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внутри нефтесервисных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12568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Скругленный прямоугольник 1006"/>
          <p:cNvSpPr/>
          <p:nvPr/>
        </p:nvSpPr>
        <p:spPr bwMode="auto">
          <a:xfrm>
            <a:off x="454395" y="874512"/>
            <a:ext cx="8181505" cy="26138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BI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1200" dirty="0">
                <a:solidFill>
                  <a:schemeClr val="tx1"/>
                </a:solidFill>
              </a:rPr>
              <a:t>Цели внедрения в ГК. Оперативный контроль за процессами в ГК: 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803998"/>
            <a:ext cx="1872208" cy="144016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9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267494"/>
            <a:ext cx="3415828" cy="360040"/>
          </a:xfrm>
        </p:spPr>
        <p:txBody>
          <a:bodyPr/>
          <a:lstStyle/>
          <a:p>
            <a:pPr algn="r"/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Эволюция роли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внутри нефтесервисных компаний</a:t>
            </a:r>
          </a:p>
        </p:txBody>
      </p:sp>
      <p:sp>
        <p:nvSpPr>
          <p:cNvPr id="994" name="Rectangle 65"/>
          <p:cNvSpPr>
            <a:spLocks noChangeArrowheads="1"/>
          </p:cNvSpPr>
          <p:nvPr/>
        </p:nvSpPr>
        <p:spPr bwMode="auto">
          <a:xfrm>
            <a:off x="539552" y="1203598"/>
            <a:ext cx="1080120" cy="766483"/>
          </a:xfrm>
          <a:prstGeom prst="roundRect">
            <a:avLst>
              <a:gd name="adj" fmla="val 751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098" name="Picture 2" descr="Картинки по запросу b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0" y="1165597"/>
            <a:ext cx="1104057" cy="7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Скругленный прямоугольник 1025"/>
          <p:cNvSpPr/>
          <p:nvPr/>
        </p:nvSpPr>
        <p:spPr bwMode="auto">
          <a:xfrm>
            <a:off x="1696641" y="1215746"/>
            <a:ext cx="6975102" cy="61932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НИОКР (внедрена)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цепочки поставок и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производства (в разработке)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80" y="1961535"/>
            <a:ext cx="3376892" cy="21606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65177"/>
            <a:ext cx="3583898" cy="2156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933" y="2803312"/>
            <a:ext cx="625746" cy="3658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5238" y="2786446"/>
            <a:ext cx="576064" cy="365579"/>
          </a:xfrm>
          <a:prstGeom prst="rect">
            <a:avLst/>
          </a:prstGeom>
        </p:spPr>
      </p:pic>
      <p:cxnSp>
        <p:nvCxnSpPr>
          <p:cNvPr id="27" name="Соединительная линия уступом 50"/>
          <p:cNvCxnSpPr>
            <a:stCxn id="4098" idx="2"/>
            <a:endCxn id="2" idx="1"/>
          </p:cNvCxnSpPr>
          <p:nvPr/>
        </p:nvCxnSpPr>
        <p:spPr>
          <a:xfrm rot="16200000" flipH="1">
            <a:off x="919886" y="2127847"/>
            <a:ext cx="1082122" cy="749497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803998"/>
            <a:ext cx="1872208" cy="144016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99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267494"/>
            <a:ext cx="3415828" cy="360040"/>
          </a:xfrm>
        </p:spPr>
        <p:txBody>
          <a:bodyPr/>
          <a:lstStyle/>
          <a:p>
            <a:pPr algn="r"/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Эволюция роли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внутри нефтесервисных компаний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34169" y="1199122"/>
            <a:ext cx="756757" cy="522974"/>
            <a:chOff x="534170" y="1199122"/>
            <a:chExt cx="1085502" cy="750161"/>
          </a:xfrm>
        </p:grpSpPr>
        <p:sp>
          <p:nvSpPr>
            <p:cNvPr id="1000" name="Rectangle 65"/>
            <p:cNvSpPr>
              <a:spLocks noChangeArrowheads="1"/>
            </p:cNvSpPr>
            <p:nvPr/>
          </p:nvSpPr>
          <p:spPr bwMode="auto">
            <a:xfrm>
              <a:off x="534170" y="1199122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4108" name="Picture 12" descr="Картинки по запросу big data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85" y="1283881"/>
              <a:ext cx="737322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 bwMode="auto">
          <a:xfrm>
            <a:off x="454395" y="874512"/>
            <a:ext cx="8181505" cy="26138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BD &amp; ML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Цели внедрения в ГК. Оптимизация и прогнозирование собственного производства: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50890" y="1763699"/>
            <a:ext cx="740037" cy="522445"/>
            <a:chOff x="519595" y="2021441"/>
            <a:chExt cx="1085502" cy="76633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 t="7903" r="79482" b="27747"/>
            <a:stretch/>
          </p:blipFill>
          <p:spPr>
            <a:xfrm>
              <a:off x="656006" y="2051711"/>
              <a:ext cx="834464" cy="736063"/>
            </a:xfrm>
            <a:prstGeom prst="rect">
              <a:avLst/>
            </a:prstGeom>
          </p:spPr>
        </p:pic>
        <p:sp>
          <p:nvSpPr>
            <p:cNvPr id="21" name="Rectangle 65"/>
            <p:cNvSpPr>
              <a:spLocks noChangeArrowheads="1"/>
            </p:cNvSpPr>
            <p:nvPr/>
          </p:nvSpPr>
          <p:spPr bwMode="auto">
            <a:xfrm>
              <a:off x="519595" y="2021441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</p:grpSp>
      <p:cxnSp>
        <p:nvCxnSpPr>
          <p:cNvPr id="23" name="Соединительная линия уступом 50"/>
          <p:cNvCxnSpPr>
            <a:stCxn id="21" idx="2"/>
            <a:endCxn id="24" idx="1"/>
          </p:cNvCxnSpPr>
          <p:nvPr/>
        </p:nvCxnSpPr>
        <p:spPr>
          <a:xfrm rot="16200000" flipH="1">
            <a:off x="1109209" y="2086818"/>
            <a:ext cx="250154" cy="626755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 bwMode="auto">
          <a:xfrm>
            <a:off x="1383925" y="1169644"/>
            <a:ext cx="7364540" cy="84976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точного планирования сырья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 производстве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проведения ППР на производстве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1547664" y="1923678"/>
            <a:ext cx="2880320" cy="1203190"/>
            <a:chOff x="2195736" y="2317384"/>
            <a:chExt cx="2880320" cy="1203190"/>
          </a:xfrm>
        </p:grpSpPr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2195736" y="2317384"/>
              <a:ext cx="2880320" cy="1203190"/>
            </a:xfrm>
            <a:prstGeom prst="roundRect">
              <a:avLst/>
            </a:prstGeom>
            <a:noFill/>
            <a:ln w="3175">
              <a:solidFill>
                <a:srgbClr val="ED1C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2267744" y="3126905"/>
              <a:ext cx="663953" cy="206777"/>
            </a:xfrm>
            <a:prstGeom prst="homePlate">
              <a:avLst/>
            </a:prstGeom>
            <a:noFill/>
            <a:ln w="3175">
              <a:solidFill>
                <a:srgbClr val="ED1C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Сырьё</a:t>
              </a: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3033185" y="3128939"/>
              <a:ext cx="824209" cy="206777"/>
            </a:xfrm>
            <a:prstGeom prst="homePlate">
              <a:avLst/>
            </a:prstGeom>
            <a:noFill/>
            <a:ln w="3175">
              <a:solidFill>
                <a:srgbClr val="ED1C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Логистика</a:t>
              </a:r>
            </a:p>
          </p:txBody>
        </p:sp>
        <p:sp>
          <p:nvSpPr>
            <p:cNvPr id="27" name="AutoShape 10"/>
            <p:cNvSpPr>
              <a:spLocks noChangeArrowheads="1"/>
            </p:cNvSpPr>
            <p:nvPr/>
          </p:nvSpPr>
          <p:spPr bwMode="auto">
            <a:xfrm>
              <a:off x="3951571" y="3127276"/>
              <a:ext cx="980469" cy="206777"/>
            </a:xfrm>
            <a:prstGeom prst="homePlate">
              <a:avLst/>
            </a:prstGeom>
            <a:noFill/>
            <a:ln w="3175">
              <a:solidFill>
                <a:srgbClr val="ED1C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Производство</a:t>
              </a:r>
            </a:p>
          </p:txBody>
        </p:sp>
        <p:pic>
          <p:nvPicPr>
            <p:cNvPr id="29" name="Picture 14" descr="Картинки по запросу схема производств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0" y="2447250"/>
              <a:ext cx="926030" cy="6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Картинки по запросу бочк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947" y="2475823"/>
              <a:ext cx="515970" cy="594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Картинки по запросу логистик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029" y="2409321"/>
              <a:ext cx="956779" cy="717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Скругленная прямоугольная выноска 51"/>
          <p:cNvSpPr/>
          <p:nvPr/>
        </p:nvSpPr>
        <p:spPr bwMode="auto">
          <a:xfrm>
            <a:off x="4715762" y="1923678"/>
            <a:ext cx="4179545" cy="1800200"/>
          </a:xfrm>
          <a:prstGeom prst="wedgeRoundRectCallout">
            <a:avLst>
              <a:gd name="adj1" fmla="val -56322"/>
              <a:gd name="adj2" fmla="val -3869"/>
              <a:gd name="adj3" fmla="val 16667"/>
            </a:avLst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Формирование заказов с учетом ожидания сырья и транспорта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Минимизация оборота на складе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Снижение простоя оборудования за счет планирования </a:t>
            </a:r>
            <a:r>
              <a:rPr lang="ru-RU" sz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ППР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и формирования производственных заказов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Учет величины страхового запаса и рост объемов отгрузки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Минимизация потерь от 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переналадок</a:t>
            </a:r>
            <a:endParaRPr lang="ru-RU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5762" y="3808080"/>
            <a:ext cx="3777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/>
              <a:t>КПЭ: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/>
              <a:t>Снижение времени обработки заказа ~14%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/>
              <a:t>Снижение затрат на логистику </a:t>
            </a:r>
            <a:r>
              <a:rPr lang="en-US" sz="1000" dirty="0"/>
              <a:t>~</a:t>
            </a:r>
            <a:r>
              <a:rPr lang="ru-RU" sz="1000" dirty="0"/>
              <a:t>10</a:t>
            </a:r>
            <a:r>
              <a:rPr lang="en-US" sz="1000" dirty="0"/>
              <a:t>%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/>
              <a:t>Снижение складских запасов </a:t>
            </a:r>
            <a:r>
              <a:rPr lang="en-US" sz="1000" dirty="0"/>
              <a:t>~</a:t>
            </a:r>
            <a:r>
              <a:rPr lang="ru-RU" sz="1000" dirty="0"/>
              <a:t>15</a:t>
            </a:r>
            <a:r>
              <a:rPr lang="en-US" sz="1000" dirty="0"/>
              <a:t>%  </a:t>
            </a:r>
          </a:p>
        </p:txBody>
      </p:sp>
    </p:spTree>
    <p:extLst>
      <p:ext uri="{BB962C8B-B14F-4D97-AF65-F5344CB8AC3E}">
        <p14:creationId xmlns:p14="http://schemas.microsoft.com/office/powerpoint/2010/main" val="9292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267494"/>
            <a:ext cx="3415828" cy="360040"/>
          </a:xfrm>
        </p:spPr>
        <p:txBody>
          <a:bodyPr/>
          <a:lstStyle/>
          <a:p>
            <a:pPr algn="r"/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Эволюция роли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внутри нефтесервисных компаний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34169" y="1199122"/>
            <a:ext cx="756757" cy="522974"/>
            <a:chOff x="534170" y="1199122"/>
            <a:chExt cx="1085502" cy="750161"/>
          </a:xfrm>
        </p:grpSpPr>
        <p:sp>
          <p:nvSpPr>
            <p:cNvPr id="1000" name="Rectangle 65"/>
            <p:cNvSpPr>
              <a:spLocks noChangeArrowheads="1"/>
            </p:cNvSpPr>
            <p:nvPr/>
          </p:nvSpPr>
          <p:spPr bwMode="auto">
            <a:xfrm>
              <a:off x="534170" y="1199122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4108" name="Picture 12" descr="Картинки по запросу big data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85" y="1283881"/>
              <a:ext cx="737322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 bwMode="auto">
          <a:xfrm>
            <a:off x="454395" y="874512"/>
            <a:ext cx="8181505" cy="26138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BD &amp; ML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Цели внедрения в ГК. Производство на сторонних площадках: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34169" y="1761940"/>
            <a:ext cx="740037" cy="522445"/>
            <a:chOff x="519595" y="2021441"/>
            <a:chExt cx="1085502" cy="76633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 t="7903" r="79482" b="27747"/>
            <a:stretch/>
          </p:blipFill>
          <p:spPr>
            <a:xfrm>
              <a:off x="656006" y="2051711"/>
              <a:ext cx="834464" cy="736063"/>
            </a:xfrm>
            <a:prstGeom prst="rect">
              <a:avLst/>
            </a:prstGeom>
          </p:spPr>
        </p:pic>
        <p:sp>
          <p:nvSpPr>
            <p:cNvPr id="21" name="Rectangle 65"/>
            <p:cNvSpPr>
              <a:spLocks noChangeArrowheads="1"/>
            </p:cNvSpPr>
            <p:nvPr/>
          </p:nvSpPr>
          <p:spPr bwMode="auto">
            <a:xfrm>
              <a:off x="519595" y="2021441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33" name="Скругленный прямоугольник 32"/>
          <p:cNvSpPr/>
          <p:nvPr/>
        </p:nvSpPr>
        <p:spPr bwMode="auto">
          <a:xfrm>
            <a:off x="1597700" y="1196241"/>
            <a:ext cx="6831379" cy="30954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- выстраивание гибких цепочек с большим числом участников</a:t>
            </a:r>
          </a:p>
        </p:txBody>
      </p:sp>
      <p:sp>
        <p:nvSpPr>
          <p:cNvPr id="2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803998"/>
            <a:ext cx="1872208" cy="144016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  <p:cxnSp>
        <p:nvCxnSpPr>
          <p:cNvPr id="233" name="Соединительная линия уступом 50"/>
          <p:cNvCxnSpPr>
            <a:stCxn id="19" idx="2"/>
            <a:endCxn id="234" idx="1"/>
          </p:cNvCxnSpPr>
          <p:nvPr/>
        </p:nvCxnSpPr>
        <p:spPr>
          <a:xfrm rot="16200000" flipH="1">
            <a:off x="845662" y="2350337"/>
            <a:ext cx="666172" cy="534268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4" name="Группа 983"/>
          <p:cNvGrpSpPr/>
          <p:nvPr/>
        </p:nvGrpSpPr>
        <p:grpSpPr>
          <a:xfrm>
            <a:off x="1445882" y="1567535"/>
            <a:ext cx="3416802" cy="2766044"/>
            <a:chOff x="1619672" y="1789638"/>
            <a:chExt cx="3416802" cy="2766044"/>
          </a:xfrm>
        </p:grpSpPr>
        <p:pic>
          <p:nvPicPr>
            <p:cNvPr id="34" name="Picture 8" descr="Картинки по запросу логистик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972" y="3491654"/>
              <a:ext cx="833797" cy="62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Картинки по запросу схема производств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391" y="3728834"/>
              <a:ext cx="870874" cy="57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Картинки по запросу бочк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974" y="2839966"/>
              <a:ext cx="515970" cy="594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Картинки по запросу бочк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154" y="2219961"/>
              <a:ext cx="515970" cy="594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Картинки по запросу схема производств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338" y="1941974"/>
              <a:ext cx="708006" cy="46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Картинки по запросу логистик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93" y="2872895"/>
              <a:ext cx="833797" cy="62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Группа 37"/>
            <p:cNvGrpSpPr/>
            <p:nvPr/>
          </p:nvGrpSpPr>
          <p:grpSpPr>
            <a:xfrm>
              <a:off x="3017000" y="2575653"/>
              <a:ext cx="606474" cy="594483"/>
              <a:chOff x="2186753" y="2286823"/>
              <a:chExt cx="606474" cy="594483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78261"/>
              <a:stretch/>
            </p:blipFill>
            <p:spPr>
              <a:xfrm>
                <a:off x="2434629" y="2286823"/>
                <a:ext cx="358598" cy="344747"/>
              </a:xfrm>
              <a:prstGeom prst="rect">
                <a:avLst/>
              </a:prstGeom>
            </p:spPr>
          </p:pic>
          <p:grpSp>
            <p:nvGrpSpPr>
              <p:cNvPr id="40" name="Group 182"/>
              <p:cNvGrpSpPr>
                <a:grpSpLocks noChangeAspect="1"/>
              </p:cNvGrpSpPr>
              <p:nvPr/>
            </p:nvGrpSpPr>
            <p:grpSpPr bwMode="auto">
              <a:xfrm>
                <a:off x="2186753" y="2381833"/>
                <a:ext cx="338975" cy="499473"/>
                <a:chOff x="182" y="1570"/>
                <a:chExt cx="742" cy="1144"/>
              </a:xfrm>
            </p:grpSpPr>
            <p:sp>
              <p:nvSpPr>
                <p:cNvPr id="41" name="AutoShape 18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82" y="1570"/>
                  <a:ext cx="742" cy="1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83"/>
                <p:cNvSpPr>
                  <a:spLocks/>
                </p:cNvSpPr>
                <p:nvPr/>
              </p:nvSpPr>
              <p:spPr bwMode="auto">
                <a:xfrm>
                  <a:off x="278" y="2052"/>
                  <a:ext cx="62" cy="17"/>
                </a:xfrm>
                <a:custGeom>
                  <a:avLst/>
                  <a:gdLst>
                    <a:gd name="T0" fmla="*/ 126 w 126"/>
                    <a:gd name="T1" fmla="*/ 0 h 35"/>
                    <a:gd name="T2" fmla="*/ 0 w 126"/>
                    <a:gd name="T3" fmla="*/ 15 h 35"/>
                    <a:gd name="T4" fmla="*/ 1 w 126"/>
                    <a:gd name="T5" fmla="*/ 20 h 35"/>
                    <a:gd name="T6" fmla="*/ 1 w 126"/>
                    <a:gd name="T7" fmla="*/ 24 h 35"/>
                    <a:gd name="T8" fmla="*/ 1 w 126"/>
                    <a:gd name="T9" fmla="*/ 30 h 35"/>
                    <a:gd name="T10" fmla="*/ 3 w 126"/>
                    <a:gd name="T11" fmla="*/ 35 h 35"/>
                    <a:gd name="T12" fmla="*/ 126 w 126"/>
                    <a:gd name="T13" fmla="*/ 5 h 35"/>
                    <a:gd name="T14" fmla="*/ 126 w 126"/>
                    <a:gd name="T15" fmla="*/ 4 h 35"/>
                    <a:gd name="T16" fmla="*/ 126 w 126"/>
                    <a:gd name="T17" fmla="*/ 2 h 35"/>
                    <a:gd name="T18" fmla="*/ 126 w 126"/>
                    <a:gd name="T19" fmla="*/ 1 h 35"/>
                    <a:gd name="T20" fmla="*/ 126 w 126"/>
                    <a:gd name="T21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35">
                      <a:moveTo>
                        <a:pt x="126" y="0"/>
                      </a:moveTo>
                      <a:lnTo>
                        <a:pt x="0" y="15"/>
                      </a:lnTo>
                      <a:lnTo>
                        <a:pt x="1" y="20"/>
                      </a:lnTo>
                      <a:lnTo>
                        <a:pt x="1" y="24"/>
                      </a:lnTo>
                      <a:lnTo>
                        <a:pt x="1" y="30"/>
                      </a:lnTo>
                      <a:lnTo>
                        <a:pt x="3" y="35"/>
                      </a:lnTo>
                      <a:lnTo>
                        <a:pt x="126" y="5"/>
                      </a:lnTo>
                      <a:lnTo>
                        <a:pt x="126" y="4"/>
                      </a:lnTo>
                      <a:lnTo>
                        <a:pt x="126" y="2"/>
                      </a:lnTo>
                      <a:lnTo>
                        <a:pt x="126" y="1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84"/>
                <p:cNvSpPr>
                  <a:spLocks/>
                </p:cNvSpPr>
                <p:nvPr/>
              </p:nvSpPr>
              <p:spPr bwMode="auto">
                <a:xfrm>
                  <a:off x="329" y="2466"/>
                  <a:ext cx="85" cy="12"/>
                </a:xfrm>
                <a:custGeom>
                  <a:avLst/>
                  <a:gdLst>
                    <a:gd name="T0" fmla="*/ 170 w 170"/>
                    <a:gd name="T1" fmla="*/ 0 h 25"/>
                    <a:gd name="T2" fmla="*/ 4 w 170"/>
                    <a:gd name="T3" fmla="*/ 0 h 25"/>
                    <a:gd name="T4" fmla="*/ 3 w 170"/>
                    <a:gd name="T5" fmla="*/ 6 h 25"/>
                    <a:gd name="T6" fmla="*/ 2 w 170"/>
                    <a:gd name="T7" fmla="*/ 12 h 25"/>
                    <a:gd name="T8" fmla="*/ 1 w 170"/>
                    <a:gd name="T9" fmla="*/ 19 h 25"/>
                    <a:gd name="T10" fmla="*/ 0 w 170"/>
                    <a:gd name="T11" fmla="*/ 25 h 25"/>
                    <a:gd name="T12" fmla="*/ 169 w 170"/>
                    <a:gd name="T13" fmla="*/ 5 h 25"/>
                    <a:gd name="T14" fmla="*/ 170 w 170"/>
                    <a:gd name="T15" fmla="*/ 4 h 25"/>
                    <a:gd name="T16" fmla="*/ 170 w 170"/>
                    <a:gd name="T17" fmla="*/ 3 h 25"/>
                    <a:gd name="T18" fmla="*/ 170 w 170"/>
                    <a:gd name="T19" fmla="*/ 2 h 25"/>
                    <a:gd name="T20" fmla="*/ 170 w 170"/>
                    <a:gd name="T2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0" h="25">
                      <a:moveTo>
                        <a:pt x="170" y="0"/>
                      </a:moveTo>
                      <a:lnTo>
                        <a:pt x="4" y="0"/>
                      </a:lnTo>
                      <a:lnTo>
                        <a:pt x="3" y="6"/>
                      </a:lnTo>
                      <a:lnTo>
                        <a:pt x="2" y="12"/>
                      </a:lnTo>
                      <a:lnTo>
                        <a:pt x="1" y="19"/>
                      </a:lnTo>
                      <a:lnTo>
                        <a:pt x="0" y="25"/>
                      </a:lnTo>
                      <a:lnTo>
                        <a:pt x="169" y="5"/>
                      </a:lnTo>
                      <a:lnTo>
                        <a:pt x="170" y="4"/>
                      </a:lnTo>
                      <a:lnTo>
                        <a:pt x="170" y="3"/>
                      </a:lnTo>
                      <a:lnTo>
                        <a:pt x="170" y="2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85"/>
                <p:cNvSpPr>
                  <a:spLocks/>
                </p:cNvSpPr>
                <p:nvPr/>
              </p:nvSpPr>
              <p:spPr bwMode="auto">
                <a:xfrm>
                  <a:off x="549" y="1722"/>
                  <a:ext cx="70" cy="47"/>
                </a:xfrm>
                <a:custGeom>
                  <a:avLst/>
                  <a:gdLst>
                    <a:gd name="T0" fmla="*/ 0 w 141"/>
                    <a:gd name="T1" fmla="*/ 6 h 93"/>
                    <a:gd name="T2" fmla="*/ 127 w 141"/>
                    <a:gd name="T3" fmla="*/ 93 h 93"/>
                    <a:gd name="T4" fmla="*/ 131 w 141"/>
                    <a:gd name="T5" fmla="*/ 87 h 93"/>
                    <a:gd name="T6" fmla="*/ 135 w 141"/>
                    <a:gd name="T7" fmla="*/ 82 h 93"/>
                    <a:gd name="T8" fmla="*/ 137 w 141"/>
                    <a:gd name="T9" fmla="*/ 77 h 93"/>
                    <a:gd name="T10" fmla="*/ 139 w 141"/>
                    <a:gd name="T11" fmla="*/ 74 h 93"/>
                    <a:gd name="T12" fmla="*/ 141 w 141"/>
                    <a:gd name="T13" fmla="*/ 73 h 93"/>
                    <a:gd name="T14" fmla="*/ 141 w 141"/>
                    <a:gd name="T15" fmla="*/ 73 h 93"/>
                    <a:gd name="T16" fmla="*/ 141 w 141"/>
                    <a:gd name="T17" fmla="*/ 73 h 93"/>
                    <a:gd name="T18" fmla="*/ 141 w 141"/>
                    <a:gd name="T19" fmla="*/ 73 h 93"/>
                    <a:gd name="T20" fmla="*/ 9 w 141"/>
                    <a:gd name="T21" fmla="*/ 0 h 93"/>
                    <a:gd name="T22" fmla="*/ 7 w 141"/>
                    <a:gd name="T23" fmla="*/ 1 h 93"/>
                    <a:gd name="T24" fmla="*/ 5 w 141"/>
                    <a:gd name="T25" fmla="*/ 4 h 93"/>
                    <a:gd name="T26" fmla="*/ 2 w 141"/>
                    <a:gd name="T27" fmla="*/ 5 h 93"/>
                    <a:gd name="T28" fmla="*/ 0 w 141"/>
                    <a:gd name="T29" fmla="*/ 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1" h="93">
                      <a:moveTo>
                        <a:pt x="0" y="6"/>
                      </a:moveTo>
                      <a:lnTo>
                        <a:pt x="127" y="93"/>
                      </a:lnTo>
                      <a:lnTo>
                        <a:pt x="131" y="87"/>
                      </a:lnTo>
                      <a:lnTo>
                        <a:pt x="135" y="82"/>
                      </a:lnTo>
                      <a:lnTo>
                        <a:pt x="137" y="77"/>
                      </a:lnTo>
                      <a:lnTo>
                        <a:pt x="139" y="74"/>
                      </a:lnTo>
                      <a:lnTo>
                        <a:pt x="141" y="73"/>
                      </a:lnTo>
                      <a:lnTo>
                        <a:pt x="141" y="73"/>
                      </a:lnTo>
                      <a:lnTo>
                        <a:pt x="141" y="73"/>
                      </a:lnTo>
                      <a:lnTo>
                        <a:pt x="141" y="73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2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86"/>
                <p:cNvSpPr>
                  <a:spLocks/>
                </p:cNvSpPr>
                <p:nvPr/>
              </p:nvSpPr>
              <p:spPr bwMode="auto">
                <a:xfrm>
                  <a:off x="182" y="1573"/>
                  <a:ext cx="482" cy="1141"/>
                </a:xfrm>
                <a:custGeom>
                  <a:avLst/>
                  <a:gdLst>
                    <a:gd name="T0" fmla="*/ 709 w 964"/>
                    <a:gd name="T1" fmla="*/ 323 h 2282"/>
                    <a:gd name="T2" fmla="*/ 638 w 964"/>
                    <a:gd name="T3" fmla="*/ 356 h 2282"/>
                    <a:gd name="T4" fmla="*/ 611 w 964"/>
                    <a:gd name="T5" fmla="*/ 343 h 2282"/>
                    <a:gd name="T6" fmla="*/ 563 w 964"/>
                    <a:gd name="T7" fmla="*/ 320 h 2282"/>
                    <a:gd name="T8" fmla="*/ 590 w 964"/>
                    <a:gd name="T9" fmla="*/ 264 h 2282"/>
                    <a:gd name="T10" fmla="*/ 604 w 964"/>
                    <a:gd name="T11" fmla="*/ 132 h 2282"/>
                    <a:gd name="T12" fmla="*/ 658 w 964"/>
                    <a:gd name="T13" fmla="*/ 153 h 2282"/>
                    <a:gd name="T14" fmla="*/ 739 w 964"/>
                    <a:gd name="T15" fmla="*/ 241 h 2282"/>
                    <a:gd name="T16" fmla="*/ 773 w 964"/>
                    <a:gd name="T17" fmla="*/ 280 h 2282"/>
                    <a:gd name="T18" fmla="*/ 899 w 964"/>
                    <a:gd name="T19" fmla="*/ 351 h 2282"/>
                    <a:gd name="T20" fmla="*/ 960 w 964"/>
                    <a:gd name="T21" fmla="*/ 265 h 2282"/>
                    <a:gd name="T22" fmla="*/ 945 w 964"/>
                    <a:gd name="T23" fmla="*/ 193 h 2282"/>
                    <a:gd name="T24" fmla="*/ 884 w 964"/>
                    <a:gd name="T25" fmla="*/ 166 h 2282"/>
                    <a:gd name="T26" fmla="*/ 789 w 964"/>
                    <a:gd name="T27" fmla="*/ 120 h 2282"/>
                    <a:gd name="T28" fmla="*/ 730 w 964"/>
                    <a:gd name="T29" fmla="*/ 100 h 2282"/>
                    <a:gd name="T30" fmla="*/ 604 w 964"/>
                    <a:gd name="T31" fmla="*/ 35 h 2282"/>
                    <a:gd name="T32" fmla="*/ 562 w 964"/>
                    <a:gd name="T33" fmla="*/ 15 h 2282"/>
                    <a:gd name="T34" fmla="*/ 524 w 964"/>
                    <a:gd name="T35" fmla="*/ 11 h 2282"/>
                    <a:gd name="T36" fmla="*/ 463 w 964"/>
                    <a:gd name="T37" fmla="*/ 7 h 2282"/>
                    <a:gd name="T38" fmla="*/ 407 w 964"/>
                    <a:gd name="T39" fmla="*/ 16 h 2282"/>
                    <a:gd name="T40" fmla="*/ 380 w 964"/>
                    <a:gd name="T41" fmla="*/ 45 h 2282"/>
                    <a:gd name="T42" fmla="*/ 369 w 964"/>
                    <a:gd name="T43" fmla="*/ 161 h 2282"/>
                    <a:gd name="T44" fmla="*/ 399 w 964"/>
                    <a:gd name="T45" fmla="*/ 269 h 2282"/>
                    <a:gd name="T46" fmla="*/ 388 w 964"/>
                    <a:gd name="T47" fmla="*/ 334 h 2282"/>
                    <a:gd name="T48" fmla="*/ 292 w 964"/>
                    <a:gd name="T49" fmla="*/ 364 h 2282"/>
                    <a:gd name="T50" fmla="*/ 235 w 964"/>
                    <a:gd name="T51" fmla="*/ 405 h 2282"/>
                    <a:gd name="T52" fmla="*/ 220 w 964"/>
                    <a:gd name="T53" fmla="*/ 555 h 2282"/>
                    <a:gd name="T54" fmla="*/ 188 w 964"/>
                    <a:gd name="T55" fmla="*/ 883 h 2282"/>
                    <a:gd name="T56" fmla="*/ 312 w 964"/>
                    <a:gd name="T57" fmla="*/ 902 h 2282"/>
                    <a:gd name="T58" fmla="*/ 338 w 964"/>
                    <a:gd name="T59" fmla="*/ 776 h 2282"/>
                    <a:gd name="T60" fmla="*/ 383 w 964"/>
                    <a:gd name="T61" fmla="*/ 865 h 2282"/>
                    <a:gd name="T62" fmla="*/ 333 w 964"/>
                    <a:gd name="T63" fmla="*/ 1085 h 2282"/>
                    <a:gd name="T64" fmla="*/ 205 w 964"/>
                    <a:gd name="T65" fmla="*/ 1086 h 2282"/>
                    <a:gd name="T66" fmla="*/ 236 w 964"/>
                    <a:gd name="T67" fmla="*/ 1211 h 2282"/>
                    <a:gd name="T68" fmla="*/ 195 w 964"/>
                    <a:gd name="T69" fmla="*/ 1231 h 2282"/>
                    <a:gd name="T70" fmla="*/ 312 w 964"/>
                    <a:gd name="T71" fmla="*/ 1709 h 2282"/>
                    <a:gd name="T72" fmla="*/ 483 w 964"/>
                    <a:gd name="T73" fmla="*/ 1717 h 2282"/>
                    <a:gd name="T74" fmla="*/ 536 w 964"/>
                    <a:gd name="T75" fmla="*/ 1517 h 2282"/>
                    <a:gd name="T76" fmla="*/ 517 w 964"/>
                    <a:gd name="T77" fmla="*/ 1898 h 2282"/>
                    <a:gd name="T78" fmla="*/ 436 w 964"/>
                    <a:gd name="T79" fmla="*/ 2124 h 2282"/>
                    <a:gd name="T80" fmla="*/ 439 w 964"/>
                    <a:gd name="T81" fmla="*/ 1917 h 2282"/>
                    <a:gd name="T82" fmla="*/ 273 w 964"/>
                    <a:gd name="T83" fmla="*/ 1944 h 2282"/>
                    <a:gd name="T84" fmla="*/ 249 w 964"/>
                    <a:gd name="T85" fmla="*/ 2179 h 2282"/>
                    <a:gd name="T86" fmla="*/ 338 w 964"/>
                    <a:gd name="T87" fmla="*/ 2253 h 2282"/>
                    <a:gd name="T88" fmla="*/ 531 w 964"/>
                    <a:gd name="T89" fmla="*/ 2280 h 2282"/>
                    <a:gd name="T90" fmla="*/ 586 w 964"/>
                    <a:gd name="T91" fmla="*/ 2277 h 2282"/>
                    <a:gd name="T92" fmla="*/ 613 w 964"/>
                    <a:gd name="T93" fmla="*/ 2257 h 2282"/>
                    <a:gd name="T94" fmla="*/ 666 w 964"/>
                    <a:gd name="T95" fmla="*/ 2273 h 2282"/>
                    <a:gd name="T96" fmla="*/ 734 w 964"/>
                    <a:gd name="T97" fmla="*/ 2274 h 2282"/>
                    <a:gd name="T98" fmla="*/ 793 w 964"/>
                    <a:gd name="T99" fmla="*/ 2230 h 2282"/>
                    <a:gd name="T100" fmla="*/ 669 w 964"/>
                    <a:gd name="T101" fmla="*/ 2152 h 2282"/>
                    <a:gd name="T102" fmla="*/ 701 w 964"/>
                    <a:gd name="T103" fmla="*/ 1996 h 2282"/>
                    <a:gd name="T104" fmla="*/ 748 w 964"/>
                    <a:gd name="T105" fmla="*/ 1643 h 2282"/>
                    <a:gd name="T106" fmla="*/ 782 w 964"/>
                    <a:gd name="T107" fmla="*/ 1203 h 2282"/>
                    <a:gd name="T108" fmla="*/ 747 w 964"/>
                    <a:gd name="T109" fmla="*/ 917 h 2282"/>
                    <a:gd name="T110" fmla="*/ 766 w 964"/>
                    <a:gd name="T111" fmla="*/ 623 h 2282"/>
                    <a:gd name="T112" fmla="*/ 808 w 964"/>
                    <a:gd name="T113" fmla="*/ 469 h 2282"/>
                    <a:gd name="T114" fmla="*/ 861 w 964"/>
                    <a:gd name="T115" fmla="*/ 391 h 2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64" h="2282">
                      <a:moveTo>
                        <a:pt x="734" y="304"/>
                      </a:moveTo>
                      <a:lnTo>
                        <a:pt x="733" y="305"/>
                      </a:lnTo>
                      <a:lnTo>
                        <a:pt x="733" y="305"/>
                      </a:lnTo>
                      <a:lnTo>
                        <a:pt x="733" y="305"/>
                      </a:lnTo>
                      <a:lnTo>
                        <a:pt x="732" y="305"/>
                      </a:lnTo>
                      <a:lnTo>
                        <a:pt x="726" y="310"/>
                      </a:lnTo>
                      <a:lnTo>
                        <a:pt x="718" y="315"/>
                      </a:lnTo>
                      <a:lnTo>
                        <a:pt x="709" y="323"/>
                      </a:lnTo>
                      <a:lnTo>
                        <a:pt x="697" y="333"/>
                      </a:lnTo>
                      <a:lnTo>
                        <a:pt x="686" y="341"/>
                      </a:lnTo>
                      <a:lnTo>
                        <a:pt x="675" y="348"/>
                      </a:lnTo>
                      <a:lnTo>
                        <a:pt x="665" y="352"/>
                      </a:lnTo>
                      <a:lnTo>
                        <a:pt x="656" y="355"/>
                      </a:lnTo>
                      <a:lnTo>
                        <a:pt x="649" y="355"/>
                      </a:lnTo>
                      <a:lnTo>
                        <a:pt x="643" y="355"/>
                      </a:lnTo>
                      <a:lnTo>
                        <a:pt x="638" y="356"/>
                      </a:lnTo>
                      <a:lnTo>
                        <a:pt x="635" y="356"/>
                      </a:lnTo>
                      <a:lnTo>
                        <a:pt x="631" y="356"/>
                      </a:lnTo>
                      <a:lnTo>
                        <a:pt x="628" y="355"/>
                      </a:lnTo>
                      <a:lnTo>
                        <a:pt x="624" y="353"/>
                      </a:lnTo>
                      <a:lnTo>
                        <a:pt x="621" y="351"/>
                      </a:lnTo>
                      <a:lnTo>
                        <a:pt x="618" y="349"/>
                      </a:lnTo>
                      <a:lnTo>
                        <a:pt x="614" y="345"/>
                      </a:lnTo>
                      <a:lnTo>
                        <a:pt x="611" y="343"/>
                      </a:lnTo>
                      <a:lnTo>
                        <a:pt x="606" y="341"/>
                      </a:lnTo>
                      <a:lnTo>
                        <a:pt x="603" y="338"/>
                      </a:lnTo>
                      <a:lnTo>
                        <a:pt x="598" y="335"/>
                      </a:lnTo>
                      <a:lnTo>
                        <a:pt x="592" y="333"/>
                      </a:lnTo>
                      <a:lnTo>
                        <a:pt x="586" y="329"/>
                      </a:lnTo>
                      <a:lnTo>
                        <a:pt x="575" y="325"/>
                      </a:lnTo>
                      <a:lnTo>
                        <a:pt x="568" y="321"/>
                      </a:lnTo>
                      <a:lnTo>
                        <a:pt x="563" y="320"/>
                      </a:lnTo>
                      <a:lnTo>
                        <a:pt x="562" y="319"/>
                      </a:lnTo>
                      <a:lnTo>
                        <a:pt x="555" y="298"/>
                      </a:lnTo>
                      <a:lnTo>
                        <a:pt x="576" y="302"/>
                      </a:lnTo>
                      <a:lnTo>
                        <a:pt x="590" y="288"/>
                      </a:lnTo>
                      <a:lnTo>
                        <a:pt x="590" y="285"/>
                      </a:lnTo>
                      <a:lnTo>
                        <a:pt x="591" y="281"/>
                      </a:lnTo>
                      <a:lnTo>
                        <a:pt x="591" y="273"/>
                      </a:lnTo>
                      <a:lnTo>
                        <a:pt x="590" y="264"/>
                      </a:lnTo>
                      <a:lnTo>
                        <a:pt x="590" y="251"/>
                      </a:lnTo>
                      <a:lnTo>
                        <a:pt x="592" y="237"/>
                      </a:lnTo>
                      <a:lnTo>
                        <a:pt x="596" y="227"/>
                      </a:lnTo>
                      <a:lnTo>
                        <a:pt x="597" y="222"/>
                      </a:lnTo>
                      <a:lnTo>
                        <a:pt x="607" y="219"/>
                      </a:lnTo>
                      <a:lnTo>
                        <a:pt x="600" y="184"/>
                      </a:lnTo>
                      <a:lnTo>
                        <a:pt x="600" y="132"/>
                      </a:lnTo>
                      <a:lnTo>
                        <a:pt x="604" y="132"/>
                      </a:lnTo>
                      <a:lnTo>
                        <a:pt x="611" y="133"/>
                      </a:lnTo>
                      <a:lnTo>
                        <a:pt x="621" y="136"/>
                      </a:lnTo>
                      <a:lnTo>
                        <a:pt x="631" y="139"/>
                      </a:lnTo>
                      <a:lnTo>
                        <a:pt x="636" y="141"/>
                      </a:lnTo>
                      <a:lnTo>
                        <a:pt x="642" y="145"/>
                      </a:lnTo>
                      <a:lnTo>
                        <a:pt x="648" y="147"/>
                      </a:lnTo>
                      <a:lnTo>
                        <a:pt x="653" y="151"/>
                      </a:lnTo>
                      <a:lnTo>
                        <a:pt x="658" y="153"/>
                      </a:lnTo>
                      <a:lnTo>
                        <a:pt x="663" y="155"/>
                      </a:lnTo>
                      <a:lnTo>
                        <a:pt x="665" y="158"/>
                      </a:lnTo>
                      <a:lnTo>
                        <a:pt x="666" y="158"/>
                      </a:lnTo>
                      <a:lnTo>
                        <a:pt x="663" y="194"/>
                      </a:lnTo>
                      <a:lnTo>
                        <a:pt x="677" y="205"/>
                      </a:lnTo>
                      <a:lnTo>
                        <a:pt x="697" y="216"/>
                      </a:lnTo>
                      <a:lnTo>
                        <a:pt x="718" y="229"/>
                      </a:lnTo>
                      <a:lnTo>
                        <a:pt x="739" y="241"/>
                      </a:lnTo>
                      <a:lnTo>
                        <a:pt x="758" y="252"/>
                      </a:lnTo>
                      <a:lnTo>
                        <a:pt x="774" y="261"/>
                      </a:lnTo>
                      <a:lnTo>
                        <a:pt x="786" y="267"/>
                      </a:lnTo>
                      <a:lnTo>
                        <a:pt x="789" y="269"/>
                      </a:lnTo>
                      <a:lnTo>
                        <a:pt x="788" y="270"/>
                      </a:lnTo>
                      <a:lnTo>
                        <a:pt x="785" y="272"/>
                      </a:lnTo>
                      <a:lnTo>
                        <a:pt x="780" y="275"/>
                      </a:lnTo>
                      <a:lnTo>
                        <a:pt x="773" y="280"/>
                      </a:lnTo>
                      <a:lnTo>
                        <a:pt x="766" y="284"/>
                      </a:lnTo>
                      <a:lnTo>
                        <a:pt x="758" y="289"/>
                      </a:lnTo>
                      <a:lnTo>
                        <a:pt x="750" y="294"/>
                      </a:lnTo>
                      <a:lnTo>
                        <a:pt x="743" y="298"/>
                      </a:lnTo>
                      <a:lnTo>
                        <a:pt x="875" y="371"/>
                      </a:lnTo>
                      <a:lnTo>
                        <a:pt x="880" y="365"/>
                      </a:lnTo>
                      <a:lnTo>
                        <a:pt x="888" y="359"/>
                      </a:lnTo>
                      <a:lnTo>
                        <a:pt x="899" y="351"/>
                      </a:lnTo>
                      <a:lnTo>
                        <a:pt x="909" y="344"/>
                      </a:lnTo>
                      <a:lnTo>
                        <a:pt x="919" y="337"/>
                      </a:lnTo>
                      <a:lnTo>
                        <a:pt x="929" y="329"/>
                      </a:lnTo>
                      <a:lnTo>
                        <a:pt x="936" y="322"/>
                      </a:lnTo>
                      <a:lnTo>
                        <a:pt x="940" y="315"/>
                      </a:lnTo>
                      <a:lnTo>
                        <a:pt x="946" y="299"/>
                      </a:lnTo>
                      <a:lnTo>
                        <a:pt x="953" y="282"/>
                      </a:lnTo>
                      <a:lnTo>
                        <a:pt x="960" y="265"/>
                      </a:lnTo>
                      <a:lnTo>
                        <a:pt x="964" y="253"/>
                      </a:lnTo>
                      <a:lnTo>
                        <a:pt x="964" y="241"/>
                      </a:lnTo>
                      <a:lnTo>
                        <a:pt x="961" y="221"/>
                      </a:lnTo>
                      <a:lnTo>
                        <a:pt x="956" y="204"/>
                      </a:lnTo>
                      <a:lnTo>
                        <a:pt x="954" y="197"/>
                      </a:lnTo>
                      <a:lnTo>
                        <a:pt x="953" y="197"/>
                      </a:lnTo>
                      <a:lnTo>
                        <a:pt x="949" y="196"/>
                      </a:lnTo>
                      <a:lnTo>
                        <a:pt x="945" y="193"/>
                      </a:lnTo>
                      <a:lnTo>
                        <a:pt x="939" y="191"/>
                      </a:lnTo>
                      <a:lnTo>
                        <a:pt x="932" y="189"/>
                      </a:lnTo>
                      <a:lnTo>
                        <a:pt x="925" y="186"/>
                      </a:lnTo>
                      <a:lnTo>
                        <a:pt x="918" y="183"/>
                      </a:lnTo>
                      <a:lnTo>
                        <a:pt x="913" y="181"/>
                      </a:lnTo>
                      <a:lnTo>
                        <a:pt x="906" y="177"/>
                      </a:lnTo>
                      <a:lnTo>
                        <a:pt x="895" y="171"/>
                      </a:lnTo>
                      <a:lnTo>
                        <a:pt x="884" y="166"/>
                      </a:lnTo>
                      <a:lnTo>
                        <a:pt x="871" y="158"/>
                      </a:lnTo>
                      <a:lnTo>
                        <a:pt x="858" y="151"/>
                      </a:lnTo>
                      <a:lnTo>
                        <a:pt x="846" y="145"/>
                      </a:lnTo>
                      <a:lnTo>
                        <a:pt x="834" y="139"/>
                      </a:lnTo>
                      <a:lnTo>
                        <a:pt x="825" y="136"/>
                      </a:lnTo>
                      <a:lnTo>
                        <a:pt x="816" y="132"/>
                      </a:lnTo>
                      <a:lnTo>
                        <a:pt x="803" y="126"/>
                      </a:lnTo>
                      <a:lnTo>
                        <a:pt x="789" y="120"/>
                      </a:lnTo>
                      <a:lnTo>
                        <a:pt x="775" y="113"/>
                      </a:lnTo>
                      <a:lnTo>
                        <a:pt x="763" y="106"/>
                      </a:lnTo>
                      <a:lnTo>
                        <a:pt x="752" y="100"/>
                      </a:lnTo>
                      <a:lnTo>
                        <a:pt x="744" y="95"/>
                      </a:lnTo>
                      <a:lnTo>
                        <a:pt x="742" y="94"/>
                      </a:lnTo>
                      <a:lnTo>
                        <a:pt x="741" y="95"/>
                      </a:lnTo>
                      <a:lnTo>
                        <a:pt x="737" y="97"/>
                      </a:lnTo>
                      <a:lnTo>
                        <a:pt x="730" y="100"/>
                      </a:lnTo>
                      <a:lnTo>
                        <a:pt x="718" y="105"/>
                      </a:lnTo>
                      <a:lnTo>
                        <a:pt x="663" y="80"/>
                      </a:lnTo>
                      <a:lnTo>
                        <a:pt x="611" y="78"/>
                      </a:lnTo>
                      <a:lnTo>
                        <a:pt x="607" y="63"/>
                      </a:lnTo>
                      <a:lnTo>
                        <a:pt x="610" y="60"/>
                      </a:lnTo>
                      <a:lnTo>
                        <a:pt x="614" y="52"/>
                      </a:lnTo>
                      <a:lnTo>
                        <a:pt x="614" y="42"/>
                      </a:lnTo>
                      <a:lnTo>
                        <a:pt x="604" y="35"/>
                      </a:lnTo>
                      <a:lnTo>
                        <a:pt x="596" y="33"/>
                      </a:lnTo>
                      <a:lnTo>
                        <a:pt x="589" y="30"/>
                      </a:lnTo>
                      <a:lnTo>
                        <a:pt x="583" y="26"/>
                      </a:lnTo>
                      <a:lnTo>
                        <a:pt x="578" y="23"/>
                      </a:lnTo>
                      <a:lnTo>
                        <a:pt x="574" y="19"/>
                      </a:lnTo>
                      <a:lnTo>
                        <a:pt x="569" y="17"/>
                      </a:lnTo>
                      <a:lnTo>
                        <a:pt x="566" y="16"/>
                      </a:lnTo>
                      <a:lnTo>
                        <a:pt x="562" y="15"/>
                      </a:lnTo>
                      <a:lnTo>
                        <a:pt x="558" y="15"/>
                      </a:lnTo>
                      <a:lnTo>
                        <a:pt x="552" y="15"/>
                      </a:lnTo>
                      <a:lnTo>
                        <a:pt x="546" y="14"/>
                      </a:lnTo>
                      <a:lnTo>
                        <a:pt x="539" y="12"/>
                      </a:lnTo>
                      <a:lnTo>
                        <a:pt x="533" y="12"/>
                      </a:lnTo>
                      <a:lnTo>
                        <a:pt x="529" y="11"/>
                      </a:lnTo>
                      <a:lnTo>
                        <a:pt x="525" y="11"/>
                      </a:lnTo>
                      <a:lnTo>
                        <a:pt x="524" y="11"/>
                      </a:lnTo>
                      <a:lnTo>
                        <a:pt x="493" y="8"/>
                      </a:lnTo>
                      <a:lnTo>
                        <a:pt x="493" y="8"/>
                      </a:lnTo>
                      <a:lnTo>
                        <a:pt x="491" y="8"/>
                      </a:lnTo>
                      <a:lnTo>
                        <a:pt x="484" y="8"/>
                      </a:lnTo>
                      <a:lnTo>
                        <a:pt x="472" y="8"/>
                      </a:lnTo>
                      <a:lnTo>
                        <a:pt x="469" y="8"/>
                      </a:lnTo>
                      <a:lnTo>
                        <a:pt x="465" y="7"/>
                      </a:lnTo>
                      <a:lnTo>
                        <a:pt x="463" y="7"/>
                      </a:lnTo>
                      <a:lnTo>
                        <a:pt x="462" y="6"/>
                      </a:lnTo>
                      <a:lnTo>
                        <a:pt x="459" y="2"/>
                      </a:lnTo>
                      <a:lnTo>
                        <a:pt x="454" y="0"/>
                      </a:lnTo>
                      <a:lnTo>
                        <a:pt x="447" y="0"/>
                      </a:lnTo>
                      <a:lnTo>
                        <a:pt x="433" y="4"/>
                      </a:lnTo>
                      <a:lnTo>
                        <a:pt x="423" y="9"/>
                      </a:lnTo>
                      <a:lnTo>
                        <a:pt x="414" y="12"/>
                      </a:lnTo>
                      <a:lnTo>
                        <a:pt x="407" y="16"/>
                      </a:lnTo>
                      <a:lnTo>
                        <a:pt x="401" y="18"/>
                      </a:lnTo>
                      <a:lnTo>
                        <a:pt x="396" y="19"/>
                      </a:lnTo>
                      <a:lnTo>
                        <a:pt x="394" y="20"/>
                      </a:lnTo>
                      <a:lnTo>
                        <a:pt x="392" y="22"/>
                      </a:lnTo>
                      <a:lnTo>
                        <a:pt x="392" y="22"/>
                      </a:lnTo>
                      <a:lnTo>
                        <a:pt x="391" y="25"/>
                      </a:lnTo>
                      <a:lnTo>
                        <a:pt x="386" y="33"/>
                      </a:lnTo>
                      <a:lnTo>
                        <a:pt x="380" y="45"/>
                      </a:lnTo>
                      <a:lnTo>
                        <a:pt x="374" y="60"/>
                      </a:lnTo>
                      <a:lnTo>
                        <a:pt x="369" y="75"/>
                      </a:lnTo>
                      <a:lnTo>
                        <a:pt x="364" y="87"/>
                      </a:lnTo>
                      <a:lnTo>
                        <a:pt x="361" y="100"/>
                      </a:lnTo>
                      <a:lnTo>
                        <a:pt x="361" y="115"/>
                      </a:lnTo>
                      <a:lnTo>
                        <a:pt x="363" y="130"/>
                      </a:lnTo>
                      <a:lnTo>
                        <a:pt x="365" y="146"/>
                      </a:lnTo>
                      <a:lnTo>
                        <a:pt x="369" y="161"/>
                      </a:lnTo>
                      <a:lnTo>
                        <a:pt x="374" y="177"/>
                      </a:lnTo>
                      <a:lnTo>
                        <a:pt x="380" y="192"/>
                      </a:lnTo>
                      <a:lnTo>
                        <a:pt x="384" y="207"/>
                      </a:lnTo>
                      <a:lnTo>
                        <a:pt x="386" y="220"/>
                      </a:lnTo>
                      <a:lnTo>
                        <a:pt x="388" y="229"/>
                      </a:lnTo>
                      <a:lnTo>
                        <a:pt x="392" y="239"/>
                      </a:lnTo>
                      <a:lnTo>
                        <a:pt x="395" y="254"/>
                      </a:lnTo>
                      <a:lnTo>
                        <a:pt x="399" y="269"/>
                      </a:lnTo>
                      <a:lnTo>
                        <a:pt x="402" y="284"/>
                      </a:lnTo>
                      <a:lnTo>
                        <a:pt x="404" y="296"/>
                      </a:lnTo>
                      <a:lnTo>
                        <a:pt x="406" y="303"/>
                      </a:lnTo>
                      <a:lnTo>
                        <a:pt x="406" y="307"/>
                      </a:lnTo>
                      <a:lnTo>
                        <a:pt x="406" y="309"/>
                      </a:lnTo>
                      <a:lnTo>
                        <a:pt x="402" y="312"/>
                      </a:lnTo>
                      <a:lnTo>
                        <a:pt x="395" y="321"/>
                      </a:lnTo>
                      <a:lnTo>
                        <a:pt x="388" y="334"/>
                      </a:lnTo>
                      <a:lnTo>
                        <a:pt x="385" y="348"/>
                      </a:lnTo>
                      <a:lnTo>
                        <a:pt x="319" y="358"/>
                      </a:lnTo>
                      <a:lnTo>
                        <a:pt x="318" y="358"/>
                      </a:lnTo>
                      <a:lnTo>
                        <a:pt x="315" y="359"/>
                      </a:lnTo>
                      <a:lnTo>
                        <a:pt x="310" y="360"/>
                      </a:lnTo>
                      <a:lnTo>
                        <a:pt x="304" y="362"/>
                      </a:lnTo>
                      <a:lnTo>
                        <a:pt x="297" y="363"/>
                      </a:lnTo>
                      <a:lnTo>
                        <a:pt x="292" y="364"/>
                      </a:lnTo>
                      <a:lnTo>
                        <a:pt x="286" y="365"/>
                      </a:lnTo>
                      <a:lnTo>
                        <a:pt x="281" y="365"/>
                      </a:lnTo>
                      <a:lnTo>
                        <a:pt x="275" y="366"/>
                      </a:lnTo>
                      <a:lnTo>
                        <a:pt x="268" y="370"/>
                      </a:lnTo>
                      <a:lnTo>
                        <a:pt x="260" y="375"/>
                      </a:lnTo>
                      <a:lnTo>
                        <a:pt x="251" y="383"/>
                      </a:lnTo>
                      <a:lnTo>
                        <a:pt x="242" y="394"/>
                      </a:lnTo>
                      <a:lnTo>
                        <a:pt x="235" y="405"/>
                      </a:lnTo>
                      <a:lnTo>
                        <a:pt x="229" y="419"/>
                      </a:lnTo>
                      <a:lnTo>
                        <a:pt x="226" y="434"/>
                      </a:lnTo>
                      <a:lnTo>
                        <a:pt x="225" y="461"/>
                      </a:lnTo>
                      <a:lnTo>
                        <a:pt x="225" y="481"/>
                      </a:lnTo>
                      <a:lnTo>
                        <a:pt x="226" y="500"/>
                      </a:lnTo>
                      <a:lnTo>
                        <a:pt x="226" y="520"/>
                      </a:lnTo>
                      <a:lnTo>
                        <a:pt x="225" y="535"/>
                      </a:lnTo>
                      <a:lnTo>
                        <a:pt x="220" y="555"/>
                      </a:lnTo>
                      <a:lnTo>
                        <a:pt x="214" y="582"/>
                      </a:lnTo>
                      <a:lnTo>
                        <a:pt x="209" y="613"/>
                      </a:lnTo>
                      <a:lnTo>
                        <a:pt x="202" y="648"/>
                      </a:lnTo>
                      <a:lnTo>
                        <a:pt x="195" y="690"/>
                      </a:lnTo>
                      <a:lnTo>
                        <a:pt x="190" y="737"/>
                      </a:lnTo>
                      <a:lnTo>
                        <a:pt x="188" y="788"/>
                      </a:lnTo>
                      <a:lnTo>
                        <a:pt x="187" y="836"/>
                      </a:lnTo>
                      <a:lnTo>
                        <a:pt x="188" y="883"/>
                      </a:lnTo>
                      <a:lnTo>
                        <a:pt x="189" y="929"/>
                      </a:lnTo>
                      <a:lnTo>
                        <a:pt x="191" y="972"/>
                      </a:lnTo>
                      <a:lnTo>
                        <a:pt x="317" y="957"/>
                      </a:lnTo>
                      <a:lnTo>
                        <a:pt x="316" y="947"/>
                      </a:lnTo>
                      <a:lnTo>
                        <a:pt x="315" y="936"/>
                      </a:lnTo>
                      <a:lnTo>
                        <a:pt x="313" y="928"/>
                      </a:lnTo>
                      <a:lnTo>
                        <a:pt x="312" y="923"/>
                      </a:lnTo>
                      <a:lnTo>
                        <a:pt x="312" y="902"/>
                      </a:lnTo>
                      <a:lnTo>
                        <a:pt x="315" y="882"/>
                      </a:lnTo>
                      <a:lnTo>
                        <a:pt x="318" y="864"/>
                      </a:lnTo>
                      <a:lnTo>
                        <a:pt x="319" y="847"/>
                      </a:lnTo>
                      <a:lnTo>
                        <a:pt x="321" y="827"/>
                      </a:lnTo>
                      <a:lnTo>
                        <a:pt x="328" y="803"/>
                      </a:lnTo>
                      <a:lnTo>
                        <a:pt x="334" y="782"/>
                      </a:lnTo>
                      <a:lnTo>
                        <a:pt x="336" y="774"/>
                      </a:lnTo>
                      <a:lnTo>
                        <a:pt x="338" y="776"/>
                      </a:lnTo>
                      <a:lnTo>
                        <a:pt x="342" y="784"/>
                      </a:lnTo>
                      <a:lnTo>
                        <a:pt x="348" y="796"/>
                      </a:lnTo>
                      <a:lnTo>
                        <a:pt x="355" y="809"/>
                      </a:lnTo>
                      <a:lnTo>
                        <a:pt x="362" y="822"/>
                      </a:lnTo>
                      <a:lnTo>
                        <a:pt x="369" y="835"/>
                      </a:lnTo>
                      <a:lnTo>
                        <a:pt x="374" y="847"/>
                      </a:lnTo>
                      <a:lnTo>
                        <a:pt x="378" y="853"/>
                      </a:lnTo>
                      <a:lnTo>
                        <a:pt x="383" y="865"/>
                      </a:lnTo>
                      <a:lnTo>
                        <a:pt x="387" y="878"/>
                      </a:lnTo>
                      <a:lnTo>
                        <a:pt x="391" y="888"/>
                      </a:lnTo>
                      <a:lnTo>
                        <a:pt x="392" y="891"/>
                      </a:lnTo>
                      <a:lnTo>
                        <a:pt x="364" y="1075"/>
                      </a:lnTo>
                      <a:lnTo>
                        <a:pt x="359" y="1078"/>
                      </a:lnTo>
                      <a:lnTo>
                        <a:pt x="350" y="1084"/>
                      </a:lnTo>
                      <a:lnTo>
                        <a:pt x="339" y="1087"/>
                      </a:lnTo>
                      <a:lnTo>
                        <a:pt x="333" y="1085"/>
                      </a:lnTo>
                      <a:lnTo>
                        <a:pt x="331" y="1070"/>
                      </a:lnTo>
                      <a:lnTo>
                        <a:pt x="326" y="1039"/>
                      </a:lnTo>
                      <a:lnTo>
                        <a:pt x="321" y="1000"/>
                      </a:lnTo>
                      <a:lnTo>
                        <a:pt x="317" y="962"/>
                      </a:lnTo>
                      <a:lnTo>
                        <a:pt x="194" y="992"/>
                      </a:lnTo>
                      <a:lnTo>
                        <a:pt x="197" y="1030"/>
                      </a:lnTo>
                      <a:lnTo>
                        <a:pt x="200" y="1062"/>
                      </a:lnTo>
                      <a:lnTo>
                        <a:pt x="205" y="1086"/>
                      </a:lnTo>
                      <a:lnTo>
                        <a:pt x="209" y="1102"/>
                      </a:lnTo>
                      <a:lnTo>
                        <a:pt x="212" y="1123"/>
                      </a:lnTo>
                      <a:lnTo>
                        <a:pt x="229" y="1126"/>
                      </a:lnTo>
                      <a:lnTo>
                        <a:pt x="229" y="1158"/>
                      </a:lnTo>
                      <a:lnTo>
                        <a:pt x="230" y="1163"/>
                      </a:lnTo>
                      <a:lnTo>
                        <a:pt x="232" y="1178"/>
                      </a:lnTo>
                      <a:lnTo>
                        <a:pt x="234" y="1196"/>
                      </a:lnTo>
                      <a:lnTo>
                        <a:pt x="236" y="1211"/>
                      </a:lnTo>
                      <a:lnTo>
                        <a:pt x="235" y="1211"/>
                      </a:lnTo>
                      <a:lnTo>
                        <a:pt x="230" y="1211"/>
                      </a:lnTo>
                      <a:lnTo>
                        <a:pt x="225" y="1211"/>
                      </a:lnTo>
                      <a:lnTo>
                        <a:pt x="218" y="1212"/>
                      </a:lnTo>
                      <a:lnTo>
                        <a:pt x="211" y="1214"/>
                      </a:lnTo>
                      <a:lnTo>
                        <a:pt x="204" y="1217"/>
                      </a:lnTo>
                      <a:lnTo>
                        <a:pt x="198" y="1223"/>
                      </a:lnTo>
                      <a:lnTo>
                        <a:pt x="195" y="1231"/>
                      </a:lnTo>
                      <a:lnTo>
                        <a:pt x="194" y="1252"/>
                      </a:lnTo>
                      <a:lnTo>
                        <a:pt x="199" y="1275"/>
                      </a:lnTo>
                      <a:lnTo>
                        <a:pt x="205" y="1294"/>
                      </a:lnTo>
                      <a:lnTo>
                        <a:pt x="209" y="1300"/>
                      </a:lnTo>
                      <a:lnTo>
                        <a:pt x="10" y="1321"/>
                      </a:lnTo>
                      <a:lnTo>
                        <a:pt x="0" y="1709"/>
                      </a:lnTo>
                      <a:lnTo>
                        <a:pt x="91" y="1730"/>
                      </a:lnTo>
                      <a:lnTo>
                        <a:pt x="312" y="1709"/>
                      </a:lnTo>
                      <a:lnTo>
                        <a:pt x="311" y="1715"/>
                      </a:lnTo>
                      <a:lnTo>
                        <a:pt x="309" y="1730"/>
                      </a:lnTo>
                      <a:lnTo>
                        <a:pt x="304" y="1754"/>
                      </a:lnTo>
                      <a:lnTo>
                        <a:pt x="298" y="1785"/>
                      </a:lnTo>
                      <a:lnTo>
                        <a:pt x="464" y="1785"/>
                      </a:lnTo>
                      <a:lnTo>
                        <a:pt x="471" y="1757"/>
                      </a:lnTo>
                      <a:lnTo>
                        <a:pt x="478" y="1734"/>
                      </a:lnTo>
                      <a:lnTo>
                        <a:pt x="483" y="1717"/>
                      </a:lnTo>
                      <a:lnTo>
                        <a:pt x="486" y="1709"/>
                      </a:lnTo>
                      <a:lnTo>
                        <a:pt x="493" y="1690"/>
                      </a:lnTo>
                      <a:lnTo>
                        <a:pt x="504" y="1660"/>
                      </a:lnTo>
                      <a:lnTo>
                        <a:pt x="512" y="1628"/>
                      </a:lnTo>
                      <a:lnTo>
                        <a:pt x="517" y="1605"/>
                      </a:lnTo>
                      <a:lnTo>
                        <a:pt x="522" y="1580"/>
                      </a:lnTo>
                      <a:lnTo>
                        <a:pt x="529" y="1547"/>
                      </a:lnTo>
                      <a:lnTo>
                        <a:pt x="536" y="1517"/>
                      </a:lnTo>
                      <a:lnTo>
                        <a:pt x="538" y="1504"/>
                      </a:lnTo>
                      <a:lnTo>
                        <a:pt x="548" y="1567"/>
                      </a:lnTo>
                      <a:lnTo>
                        <a:pt x="553" y="1630"/>
                      </a:lnTo>
                      <a:lnTo>
                        <a:pt x="553" y="1679"/>
                      </a:lnTo>
                      <a:lnTo>
                        <a:pt x="552" y="1699"/>
                      </a:lnTo>
                      <a:lnTo>
                        <a:pt x="537" y="1762"/>
                      </a:lnTo>
                      <a:lnTo>
                        <a:pt x="525" y="1830"/>
                      </a:lnTo>
                      <a:lnTo>
                        <a:pt x="517" y="1898"/>
                      </a:lnTo>
                      <a:lnTo>
                        <a:pt x="510" y="1962"/>
                      </a:lnTo>
                      <a:lnTo>
                        <a:pt x="507" y="2018"/>
                      </a:lnTo>
                      <a:lnTo>
                        <a:pt x="505" y="2063"/>
                      </a:lnTo>
                      <a:lnTo>
                        <a:pt x="504" y="2093"/>
                      </a:lnTo>
                      <a:lnTo>
                        <a:pt x="504" y="2103"/>
                      </a:lnTo>
                      <a:lnTo>
                        <a:pt x="497" y="2169"/>
                      </a:lnTo>
                      <a:lnTo>
                        <a:pt x="464" y="2152"/>
                      </a:lnTo>
                      <a:lnTo>
                        <a:pt x="436" y="2124"/>
                      </a:lnTo>
                      <a:lnTo>
                        <a:pt x="445" y="2110"/>
                      </a:lnTo>
                      <a:lnTo>
                        <a:pt x="433" y="2073"/>
                      </a:lnTo>
                      <a:lnTo>
                        <a:pt x="426" y="2061"/>
                      </a:lnTo>
                      <a:lnTo>
                        <a:pt x="433" y="2023"/>
                      </a:lnTo>
                      <a:lnTo>
                        <a:pt x="431" y="2002"/>
                      </a:lnTo>
                      <a:lnTo>
                        <a:pt x="432" y="1977"/>
                      </a:lnTo>
                      <a:lnTo>
                        <a:pt x="434" y="1948"/>
                      </a:lnTo>
                      <a:lnTo>
                        <a:pt x="439" y="1917"/>
                      </a:lnTo>
                      <a:lnTo>
                        <a:pt x="444" y="1883"/>
                      </a:lnTo>
                      <a:lnTo>
                        <a:pt x="451" y="1851"/>
                      </a:lnTo>
                      <a:lnTo>
                        <a:pt x="456" y="1820"/>
                      </a:lnTo>
                      <a:lnTo>
                        <a:pt x="463" y="1790"/>
                      </a:lnTo>
                      <a:lnTo>
                        <a:pt x="294" y="1810"/>
                      </a:lnTo>
                      <a:lnTo>
                        <a:pt x="287" y="1851"/>
                      </a:lnTo>
                      <a:lnTo>
                        <a:pt x="280" y="1897"/>
                      </a:lnTo>
                      <a:lnTo>
                        <a:pt x="273" y="1944"/>
                      </a:lnTo>
                      <a:lnTo>
                        <a:pt x="267" y="1991"/>
                      </a:lnTo>
                      <a:lnTo>
                        <a:pt x="263" y="2035"/>
                      </a:lnTo>
                      <a:lnTo>
                        <a:pt x="260" y="2077"/>
                      </a:lnTo>
                      <a:lnTo>
                        <a:pt x="260" y="2114"/>
                      </a:lnTo>
                      <a:lnTo>
                        <a:pt x="263" y="2143"/>
                      </a:lnTo>
                      <a:lnTo>
                        <a:pt x="249" y="2166"/>
                      </a:lnTo>
                      <a:lnTo>
                        <a:pt x="249" y="2169"/>
                      </a:lnTo>
                      <a:lnTo>
                        <a:pt x="249" y="2179"/>
                      </a:lnTo>
                      <a:lnTo>
                        <a:pt x="251" y="2192"/>
                      </a:lnTo>
                      <a:lnTo>
                        <a:pt x="258" y="2205"/>
                      </a:lnTo>
                      <a:lnTo>
                        <a:pt x="266" y="2211"/>
                      </a:lnTo>
                      <a:lnTo>
                        <a:pt x="275" y="2212"/>
                      </a:lnTo>
                      <a:lnTo>
                        <a:pt x="282" y="2211"/>
                      </a:lnTo>
                      <a:lnTo>
                        <a:pt x="286" y="2209"/>
                      </a:lnTo>
                      <a:lnTo>
                        <a:pt x="304" y="2253"/>
                      </a:lnTo>
                      <a:lnTo>
                        <a:pt x="338" y="2253"/>
                      </a:lnTo>
                      <a:lnTo>
                        <a:pt x="395" y="2252"/>
                      </a:lnTo>
                      <a:lnTo>
                        <a:pt x="402" y="2231"/>
                      </a:lnTo>
                      <a:lnTo>
                        <a:pt x="430" y="2235"/>
                      </a:lnTo>
                      <a:lnTo>
                        <a:pt x="500" y="2228"/>
                      </a:lnTo>
                      <a:lnTo>
                        <a:pt x="517" y="2276"/>
                      </a:lnTo>
                      <a:lnTo>
                        <a:pt x="518" y="2276"/>
                      </a:lnTo>
                      <a:lnTo>
                        <a:pt x="523" y="2279"/>
                      </a:lnTo>
                      <a:lnTo>
                        <a:pt x="531" y="2280"/>
                      </a:lnTo>
                      <a:lnTo>
                        <a:pt x="543" y="2281"/>
                      </a:lnTo>
                      <a:lnTo>
                        <a:pt x="550" y="2282"/>
                      </a:lnTo>
                      <a:lnTo>
                        <a:pt x="557" y="2282"/>
                      </a:lnTo>
                      <a:lnTo>
                        <a:pt x="565" y="2281"/>
                      </a:lnTo>
                      <a:lnTo>
                        <a:pt x="573" y="2280"/>
                      </a:lnTo>
                      <a:lnTo>
                        <a:pt x="577" y="2280"/>
                      </a:lnTo>
                      <a:lnTo>
                        <a:pt x="582" y="2279"/>
                      </a:lnTo>
                      <a:lnTo>
                        <a:pt x="586" y="2277"/>
                      </a:lnTo>
                      <a:lnTo>
                        <a:pt x="591" y="2277"/>
                      </a:lnTo>
                      <a:lnTo>
                        <a:pt x="596" y="2276"/>
                      </a:lnTo>
                      <a:lnTo>
                        <a:pt x="600" y="2275"/>
                      </a:lnTo>
                      <a:lnTo>
                        <a:pt x="606" y="2274"/>
                      </a:lnTo>
                      <a:lnTo>
                        <a:pt x="611" y="2273"/>
                      </a:lnTo>
                      <a:lnTo>
                        <a:pt x="607" y="2256"/>
                      </a:lnTo>
                      <a:lnTo>
                        <a:pt x="608" y="2256"/>
                      </a:lnTo>
                      <a:lnTo>
                        <a:pt x="613" y="2257"/>
                      </a:lnTo>
                      <a:lnTo>
                        <a:pt x="620" y="2257"/>
                      </a:lnTo>
                      <a:lnTo>
                        <a:pt x="628" y="2259"/>
                      </a:lnTo>
                      <a:lnTo>
                        <a:pt x="636" y="2260"/>
                      </a:lnTo>
                      <a:lnTo>
                        <a:pt x="645" y="2262"/>
                      </a:lnTo>
                      <a:lnTo>
                        <a:pt x="653" y="2266"/>
                      </a:lnTo>
                      <a:lnTo>
                        <a:pt x="659" y="2269"/>
                      </a:lnTo>
                      <a:lnTo>
                        <a:pt x="663" y="2270"/>
                      </a:lnTo>
                      <a:lnTo>
                        <a:pt x="666" y="2273"/>
                      </a:lnTo>
                      <a:lnTo>
                        <a:pt x="672" y="2274"/>
                      </a:lnTo>
                      <a:lnTo>
                        <a:pt x="679" y="2274"/>
                      </a:lnTo>
                      <a:lnTo>
                        <a:pt x="686" y="2275"/>
                      </a:lnTo>
                      <a:lnTo>
                        <a:pt x="694" y="2275"/>
                      </a:lnTo>
                      <a:lnTo>
                        <a:pt x="702" y="2275"/>
                      </a:lnTo>
                      <a:lnTo>
                        <a:pt x="711" y="2275"/>
                      </a:lnTo>
                      <a:lnTo>
                        <a:pt x="722" y="2275"/>
                      </a:lnTo>
                      <a:lnTo>
                        <a:pt x="734" y="2274"/>
                      </a:lnTo>
                      <a:lnTo>
                        <a:pt x="745" y="2273"/>
                      </a:lnTo>
                      <a:lnTo>
                        <a:pt x="757" y="2272"/>
                      </a:lnTo>
                      <a:lnTo>
                        <a:pt x="767" y="2269"/>
                      </a:lnTo>
                      <a:lnTo>
                        <a:pt x="778" y="2268"/>
                      </a:lnTo>
                      <a:lnTo>
                        <a:pt x="786" y="2265"/>
                      </a:lnTo>
                      <a:lnTo>
                        <a:pt x="794" y="2262"/>
                      </a:lnTo>
                      <a:lnTo>
                        <a:pt x="794" y="2231"/>
                      </a:lnTo>
                      <a:lnTo>
                        <a:pt x="793" y="2230"/>
                      </a:lnTo>
                      <a:lnTo>
                        <a:pt x="787" y="2229"/>
                      </a:lnTo>
                      <a:lnTo>
                        <a:pt x="780" y="2226"/>
                      </a:lnTo>
                      <a:lnTo>
                        <a:pt x="770" y="2222"/>
                      </a:lnTo>
                      <a:lnTo>
                        <a:pt x="757" y="2216"/>
                      </a:lnTo>
                      <a:lnTo>
                        <a:pt x="743" y="2211"/>
                      </a:lnTo>
                      <a:lnTo>
                        <a:pt x="727" y="2204"/>
                      </a:lnTo>
                      <a:lnTo>
                        <a:pt x="711" y="2197"/>
                      </a:lnTo>
                      <a:lnTo>
                        <a:pt x="669" y="2152"/>
                      </a:lnTo>
                      <a:lnTo>
                        <a:pt x="701" y="2135"/>
                      </a:lnTo>
                      <a:lnTo>
                        <a:pt x="690" y="2086"/>
                      </a:lnTo>
                      <a:lnTo>
                        <a:pt x="691" y="2084"/>
                      </a:lnTo>
                      <a:lnTo>
                        <a:pt x="694" y="2077"/>
                      </a:lnTo>
                      <a:lnTo>
                        <a:pt x="696" y="2065"/>
                      </a:lnTo>
                      <a:lnTo>
                        <a:pt x="697" y="2047"/>
                      </a:lnTo>
                      <a:lnTo>
                        <a:pt x="698" y="2029"/>
                      </a:lnTo>
                      <a:lnTo>
                        <a:pt x="701" y="1996"/>
                      </a:lnTo>
                      <a:lnTo>
                        <a:pt x="705" y="1954"/>
                      </a:lnTo>
                      <a:lnTo>
                        <a:pt x="711" y="1905"/>
                      </a:lnTo>
                      <a:lnTo>
                        <a:pt x="717" y="1857"/>
                      </a:lnTo>
                      <a:lnTo>
                        <a:pt x="724" y="1811"/>
                      </a:lnTo>
                      <a:lnTo>
                        <a:pt x="729" y="1772"/>
                      </a:lnTo>
                      <a:lnTo>
                        <a:pt x="735" y="1744"/>
                      </a:lnTo>
                      <a:lnTo>
                        <a:pt x="741" y="1707"/>
                      </a:lnTo>
                      <a:lnTo>
                        <a:pt x="748" y="1643"/>
                      </a:lnTo>
                      <a:lnTo>
                        <a:pt x="755" y="1561"/>
                      </a:lnTo>
                      <a:lnTo>
                        <a:pt x="762" y="1472"/>
                      </a:lnTo>
                      <a:lnTo>
                        <a:pt x="767" y="1383"/>
                      </a:lnTo>
                      <a:lnTo>
                        <a:pt x="771" y="1305"/>
                      </a:lnTo>
                      <a:lnTo>
                        <a:pt x="772" y="1246"/>
                      </a:lnTo>
                      <a:lnTo>
                        <a:pt x="770" y="1217"/>
                      </a:lnTo>
                      <a:lnTo>
                        <a:pt x="783" y="1211"/>
                      </a:lnTo>
                      <a:lnTo>
                        <a:pt x="782" y="1203"/>
                      </a:lnTo>
                      <a:lnTo>
                        <a:pt x="780" y="1179"/>
                      </a:lnTo>
                      <a:lnTo>
                        <a:pt x="777" y="1145"/>
                      </a:lnTo>
                      <a:lnTo>
                        <a:pt x="773" y="1103"/>
                      </a:lnTo>
                      <a:lnTo>
                        <a:pt x="767" y="1059"/>
                      </a:lnTo>
                      <a:lnTo>
                        <a:pt x="762" y="1012"/>
                      </a:lnTo>
                      <a:lnTo>
                        <a:pt x="756" y="971"/>
                      </a:lnTo>
                      <a:lnTo>
                        <a:pt x="749" y="936"/>
                      </a:lnTo>
                      <a:lnTo>
                        <a:pt x="747" y="917"/>
                      </a:lnTo>
                      <a:lnTo>
                        <a:pt x="743" y="867"/>
                      </a:lnTo>
                      <a:lnTo>
                        <a:pt x="742" y="799"/>
                      </a:lnTo>
                      <a:lnTo>
                        <a:pt x="745" y="724"/>
                      </a:lnTo>
                      <a:lnTo>
                        <a:pt x="747" y="719"/>
                      </a:lnTo>
                      <a:lnTo>
                        <a:pt x="751" y="703"/>
                      </a:lnTo>
                      <a:lnTo>
                        <a:pt x="756" y="679"/>
                      </a:lnTo>
                      <a:lnTo>
                        <a:pt x="762" y="652"/>
                      </a:lnTo>
                      <a:lnTo>
                        <a:pt x="766" y="623"/>
                      </a:lnTo>
                      <a:lnTo>
                        <a:pt x="769" y="594"/>
                      </a:lnTo>
                      <a:lnTo>
                        <a:pt x="770" y="570"/>
                      </a:lnTo>
                      <a:lnTo>
                        <a:pt x="766" y="552"/>
                      </a:lnTo>
                      <a:lnTo>
                        <a:pt x="787" y="503"/>
                      </a:lnTo>
                      <a:lnTo>
                        <a:pt x="788" y="500"/>
                      </a:lnTo>
                      <a:lnTo>
                        <a:pt x="790" y="489"/>
                      </a:lnTo>
                      <a:lnTo>
                        <a:pt x="797" y="478"/>
                      </a:lnTo>
                      <a:lnTo>
                        <a:pt x="808" y="469"/>
                      </a:lnTo>
                      <a:lnTo>
                        <a:pt x="813" y="464"/>
                      </a:lnTo>
                      <a:lnTo>
                        <a:pt x="819" y="457"/>
                      </a:lnTo>
                      <a:lnTo>
                        <a:pt x="826" y="448"/>
                      </a:lnTo>
                      <a:lnTo>
                        <a:pt x="833" y="438"/>
                      </a:lnTo>
                      <a:lnTo>
                        <a:pt x="841" y="426"/>
                      </a:lnTo>
                      <a:lnTo>
                        <a:pt x="848" y="415"/>
                      </a:lnTo>
                      <a:lnTo>
                        <a:pt x="855" y="402"/>
                      </a:lnTo>
                      <a:lnTo>
                        <a:pt x="861" y="391"/>
                      </a:lnTo>
                      <a:lnTo>
                        <a:pt x="734" y="30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87"/>
                <p:cNvSpPr>
                  <a:spLocks/>
                </p:cNvSpPr>
                <p:nvPr/>
              </p:nvSpPr>
              <p:spPr bwMode="auto">
                <a:xfrm>
                  <a:off x="285" y="1787"/>
                  <a:ext cx="36" cy="341"/>
                </a:xfrm>
                <a:custGeom>
                  <a:avLst/>
                  <a:gdLst>
                    <a:gd name="T0" fmla="*/ 48 w 73"/>
                    <a:gd name="T1" fmla="*/ 0 h 682"/>
                    <a:gd name="T2" fmla="*/ 48 w 73"/>
                    <a:gd name="T3" fmla="*/ 17 h 682"/>
                    <a:gd name="T4" fmla="*/ 52 w 73"/>
                    <a:gd name="T5" fmla="*/ 59 h 682"/>
                    <a:gd name="T6" fmla="*/ 59 w 73"/>
                    <a:gd name="T7" fmla="*/ 106 h 682"/>
                    <a:gd name="T8" fmla="*/ 73 w 73"/>
                    <a:gd name="T9" fmla="*/ 142 h 682"/>
                    <a:gd name="T10" fmla="*/ 72 w 73"/>
                    <a:gd name="T11" fmla="*/ 144 h 682"/>
                    <a:gd name="T12" fmla="*/ 70 w 73"/>
                    <a:gd name="T13" fmla="*/ 150 h 682"/>
                    <a:gd name="T14" fmla="*/ 68 w 73"/>
                    <a:gd name="T15" fmla="*/ 158 h 682"/>
                    <a:gd name="T16" fmla="*/ 66 w 73"/>
                    <a:gd name="T17" fmla="*/ 166 h 682"/>
                    <a:gd name="T18" fmla="*/ 60 w 73"/>
                    <a:gd name="T19" fmla="*/ 185 h 682"/>
                    <a:gd name="T20" fmla="*/ 52 w 73"/>
                    <a:gd name="T21" fmla="*/ 214 h 682"/>
                    <a:gd name="T22" fmla="*/ 45 w 73"/>
                    <a:gd name="T23" fmla="*/ 244 h 682"/>
                    <a:gd name="T24" fmla="*/ 42 w 73"/>
                    <a:gd name="T25" fmla="*/ 263 h 682"/>
                    <a:gd name="T26" fmla="*/ 38 w 73"/>
                    <a:gd name="T27" fmla="*/ 286 h 682"/>
                    <a:gd name="T28" fmla="*/ 31 w 73"/>
                    <a:gd name="T29" fmla="*/ 327 h 682"/>
                    <a:gd name="T30" fmla="*/ 25 w 73"/>
                    <a:gd name="T31" fmla="*/ 370 h 682"/>
                    <a:gd name="T32" fmla="*/ 24 w 73"/>
                    <a:gd name="T33" fmla="*/ 399 h 682"/>
                    <a:gd name="T34" fmla="*/ 69 w 73"/>
                    <a:gd name="T35" fmla="*/ 409 h 682"/>
                    <a:gd name="T36" fmla="*/ 24 w 73"/>
                    <a:gd name="T37" fmla="*/ 416 h 682"/>
                    <a:gd name="T38" fmla="*/ 25 w 73"/>
                    <a:gd name="T39" fmla="*/ 426 h 682"/>
                    <a:gd name="T40" fmla="*/ 29 w 73"/>
                    <a:gd name="T41" fmla="*/ 455 h 682"/>
                    <a:gd name="T42" fmla="*/ 34 w 73"/>
                    <a:gd name="T43" fmla="*/ 496 h 682"/>
                    <a:gd name="T44" fmla="*/ 39 w 73"/>
                    <a:gd name="T45" fmla="*/ 543 h 682"/>
                    <a:gd name="T46" fmla="*/ 46 w 73"/>
                    <a:gd name="T47" fmla="*/ 590 h 682"/>
                    <a:gd name="T48" fmla="*/ 52 w 73"/>
                    <a:gd name="T49" fmla="*/ 634 h 682"/>
                    <a:gd name="T50" fmla="*/ 58 w 73"/>
                    <a:gd name="T51" fmla="*/ 666 h 682"/>
                    <a:gd name="T52" fmla="*/ 62 w 73"/>
                    <a:gd name="T53" fmla="*/ 682 h 682"/>
                    <a:gd name="T54" fmla="*/ 28 w 73"/>
                    <a:gd name="T55" fmla="*/ 679 h 682"/>
                    <a:gd name="T56" fmla="*/ 24 w 73"/>
                    <a:gd name="T57" fmla="*/ 646 h 682"/>
                    <a:gd name="T58" fmla="*/ 15 w 73"/>
                    <a:gd name="T59" fmla="*/ 570 h 682"/>
                    <a:gd name="T60" fmla="*/ 6 w 73"/>
                    <a:gd name="T61" fmla="*/ 482 h 682"/>
                    <a:gd name="T62" fmla="*/ 0 w 73"/>
                    <a:gd name="T63" fmla="*/ 413 h 682"/>
                    <a:gd name="T64" fmla="*/ 1 w 73"/>
                    <a:gd name="T65" fmla="*/ 398 h 682"/>
                    <a:gd name="T66" fmla="*/ 4 w 73"/>
                    <a:gd name="T67" fmla="*/ 362 h 682"/>
                    <a:gd name="T68" fmla="*/ 7 w 73"/>
                    <a:gd name="T69" fmla="*/ 323 h 682"/>
                    <a:gd name="T70" fmla="*/ 14 w 73"/>
                    <a:gd name="T71" fmla="*/ 294 h 682"/>
                    <a:gd name="T72" fmla="*/ 19 w 73"/>
                    <a:gd name="T73" fmla="*/ 280 h 682"/>
                    <a:gd name="T74" fmla="*/ 24 w 73"/>
                    <a:gd name="T75" fmla="*/ 261 h 682"/>
                    <a:gd name="T76" fmla="*/ 31 w 73"/>
                    <a:gd name="T77" fmla="*/ 235 h 682"/>
                    <a:gd name="T78" fmla="*/ 37 w 73"/>
                    <a:gd name="T79" fmla="*/ 205 h 682"/>
                    <a:gd name="T80" fmla="*/ 43 w 73"/>
                    <a:gd name="T81" fmla="*/ 175 h 682"/>
                    <a:gd name="T82" fmla="*/ 46 w 73"/>
                    <a:gd name="T83" fmla="*/ 146 h 682"/>
                    <a:gd name="T84" fmla="*/ 47 w 73"/>
                    <a:gd name="T85" fmla="*/ 119 h 682"/>
                    <a:gd name="T86" fmla="*/ 45 w 73"/>
                    <a:gd name="T87" fmla="*/ 97 h 682"/>
                    <a:gd name="T88" fmla="*/ 44 w 73"/>
                    <a:gd name="T89" fmla="*/ 88 h 682"/>
                    <a:gd name="T90" fmla="*/ 43 w 73"/>
                    <a:gd name="T91" fmla="*/ 66 h 682"/>
                    <a:gd name="T92" fmla="*/ 44 w 73"/>
                    <a:gd name="T93" fmla="*/ 35 h 682"/>
                    <a:gd name="T94" fmla="*/ 48 w 73"/>
                    <a:gd name="T95" fmla="*/ 0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682">
                      <a:moveTo>
                        <a:pt x="48" y="0"/>
                      </a:moveTo>
                      <a:lnTo>
                        <a:pt x="48" y="17"/>
                      </a:lnTo>
                      <a:lnTo>
                        <a:pt x="52" y="59"/>
                      </a:lnTo>
                      <a:lnTo>
                        <a:pt x="59" y="106"/>
                      </a:lnTo>
                      <a:lnTo>
                        <a:pt x="73" y="142"/>
                      </a:lnTo>
                      <a:lnTo>
                        <a:pt x="72" y="144"/>
                      </a:lnTo>
                      <a:lnTo>
                        <a:pt x="70" y="150"/>
                      </a:lnTo>
                      <a:lnTo>
                        <a:pt x="68" y="158"/>
                      </a:lnTo>
                      <a:lnTo>
                        <a:pt x="66" y="166"/>
                      </a:lnTo>
                      <a:lnTo>
                        <a:pt x="60" y="185"/>
                      </a:lnTo>
                      <a:lnTo>
                        <a:pt x="52" y="214"/>
                      </a:lnTo>
                      <a:lnTo>
                        <a:pt x="45" y="244"/>
                      </a:lnTo>
                      <a:lnTo>
                        <a:pt x="42" y="263"/>
                      </a:lnTo>
                      <a:lnTo>
                        <a:pt x="38" y="286"/>
                      </a:lnTo>
                      <a:lnTo>
                        <a:pt x="31" y="327"/>
                      </a:lnTo>
                      <a:lnTo>
                        <a:pt x="25" y="370"/>
                      </a:lnTo>
                      <a:lnTo>
                        <a:pt x="24" y="399"/>
                      </a:lnTo>
                      <a:lnTo>
                        <a:pt x="69" y="409"/>
                      </a:lnTo>
                      <a:lnTo>
                        <a:pt x="24" y="416"/>
                      </a:lnTo>
                      <a:lnTo>
                        <a:pt x="25" y="426"/>
                      </a:lnTo>
                      <a:lnTo>
                        <a:pt x="29" y="455"/>
                      </a:lnTo>
                      <a:lnTo>
                        <a:pt x="34" y="496"/>
                      </a:lnTo>
                      <a:lnTo>
                        <a:pt x="39" y="543"/>
                      </a:lnTo>
                      <a:lnTo>
                        <a:pt x="46" y="590"/>
                      </a:lnTo>
                      <a:lnTo>
                        <a:pt x="52" y="634"/>
                      </a:lnTo>
                      <a:lnTo>
                        <a:pt x="58" y="666"/>
                      </a:lnTo>
                      <a:lnTo>
                        <a:pt x="62" y="682"/>
                      </a:lnTo>
                      <a:lnTo>
                        <a:pt x="28" y="679"/>
                      </a:lnTo>
                      <a:lnTo>
                        <a:pt x="24" y="646"/>
                      </a:lnTo>
                      <a:lnTo>
                        <a:pt x="15" y="570"/>
                      </a:lnTo>
                      <a:lnTo>
                        <a:pt x="6" y="482"/>
                      </a:lnTo>
                      <a:lnTo>
                        <a:pt x="0" y="413"/>
                      </a:lnTo>
                      <a:lnTo>
                        <a:pt x="1" y="398"/>
                      </a:lnTo>
                      <a:lnTo>
                        <a:pt x="4" y="362"/>
                      </a:lnTo>
                      <a:lnTo>
                        <a:pt x="7" y="323"/>
                      </a:lnTo>
                      <a:lnTo>
                        <a:pt x="14" y="294"/>
                      </a:lnTo>
                      <a:lnTo>
                        <a:pt x="19" y="280"/>
                      </a:lnTo>
                      <a:lnTo>
                        <a:pt x="24" y="261"/>
                      </a:lnTo>
                      <a:lnTo>
                        <a:pt x="31" y="235"/>
                      </a:lnTo>
                      <a:lnTo>
                        <a:pt x="37" y="205"/>
                      </a:lnTo>
                      <a:lnTo>
                        <a:pt x="43" y="175"/>
                      </a:lnTo>
                      <a:lnTo>
                        <a:pt x="46" y="146"/>
                      </a:lnTo>
                      <a:lnTo>
                        <a:pt x="47" y="119"/>
                      </a:lnTo>
                      <a:lnTo>
                        <a:pt x="45" y="97"/>
                      </a:lnTo>
                      <a:lnTo>
                        <a:pt x="44" y="88"/>
                      </a:lnTo>
                      <a:lnTo>
                        <a:pt x="43" y="66"/>
                      </a:lnTo>
                      <a:lnTo>
                        <a:pt x="44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88"/>
                <p:cNvSpPr>
                  <a:spLocks/>
                </p:cNvSpPr>
                <p:nvPr/>
              </p:nvSpPr>
              <p:spPr bwMode="auto">
                <a:xfrm>
                  <a:off x="321" y="1765"/>
                  <a:ext cx="189" cy="410"/>
                </a:xfrm>
                <a:custGeom>
                  <a:avLst/>
                  <a:gdLst>
                    <a:gd name="T0" fmla="*/ 2 w 378"/>
                    <a:gd name="T1" fmla="*/ 35 h 821"/>
                    <a:gd name="T2" fmla="*/ 4 w 378"/>
                    <a:gd name="T3" fmla="*/ 131 h 821"/>
                    <a:gd name="T4" fmla="*/ 23 w 378"/>
                    <a:gd name="T5" fmla="*/ 179 h 821"/>
                    <a:gd name="T6" fmla="*/ 33 w 378"/>
                    <a:gd name="T7" fmla="*/ 200 h 821"/>
                    <a:gd name="T8" fmla="*/ 49 w 378"/>
                    <a:gd name="T9" fmla="*/ 230 h 821"/>
                    <a:gd name="T10" fmla="*/ 60 w 378"/>
                    <a:gd name="T11" fmla="*/ 255 h 821"/>
                    <a:gd name="T12" fmla="*/ 63 w 378"/>
                    <a:gd name="T13" fmla="*/ 270 h 821"/>
                    <a:gd name="T14" fmla="*/ 69 w 378"/>
                    <a:gd name="T15" fmla="*/ 303 h 821"/>
                    <a:gd name="T16" fmla="*/ 79 w 378"/>
                    <a:gd name="T17" fmla="*/ 352 h 821"/>
                    <a:gd name="T18" fmla="*/ 92 w 378"/>
                    <a:gd name="T19" fmla="*/ 399 h 821"/>
                    <a:gd name="T20" fmla="*/ 108 w 378"/>
                    <a:gd name="T21" fmla="*/ 435 h 821"/>
                    <a:gd name="T22" fmla="*/ 122 w 378"/>
                    <a:gd name="T23" fmla="*/ 464 h 821"/>
                    <a:gd name="T24" fmla="*/ 133 w 378"/>
                    <a:gd name="T25" fmla="*/ 485 h 821"/>
                    <a:gd name="T26" fmla="*/ 140 w 378"/>
                    <a:gd name="T27" fmla="*/ 503 h 821"/>
                    <a:gd name="T28" fmla="*/ 139 w 378"/>
                    <a:gd name="T29" fmla="*/ 521 h 821"/>
                    <a:gd name="T30" fmla="*/ 126 w 378"/>
                    <a:gd name="T31" fmla="*/ 583 h 821"/>
                    <a:gd name="T32" fmla="*/ 110 w 378"/>
                    <a:gd name="T33" fmla="*/ 667 h 821"/>
                    <a:gd name="T34" fmla="*/ 100 w 378"/>
                    <a:gd name="T35" fmla="*/ 741 h 821"/>
                    <a:gd name="T36" fmla="*/ 101 w 378"/>
                    <a:gd name="T37" fmla="*/ 767 h 821"/>
                    <a:gd name="T38" fmla="*/ 108 w 378"/>
                    <a:gd name="T39" fmla="*/ 778 h 821"/>
                    <a:gd name="T40" fmla="*/ 125 w 378"/>
                    <a:gd name="T41" fmla="*/ 795 h 821"/>
                    <a:gd name="T42" fmla="*/ 158 w 378"/>
                    <a:gd name="T43" fmla="*/ 807 h 821"/>
                    <a:gd name="T44" fmla="*/ 179 w 378"/>
                    <a:gd name="T45" fmla="*/ 791 h 821"/>
                    <a:gd name="T46" fmla="*/ 183 w 378"/>
                    <a:gd name="T47" fmla="*/ 693 h 821"/>
                    <a:gd name="T48" fmla="*/ 193 w 378"/>
                    <a:gd name="T49" fmla="*/ 670 h 821"/>
                    <a:gd name="T50" fmla="*/ 207 w 378"/>
                    <a:gd name="T51" fmla="*/ 783 h 821"/>
                    <a:gd name="T52" fmla="*/ 220 w 378"/>
                    <a:gd name="T53" fmla="*/ 821 h 821"/>
                    <a:gd name="T54" fmla="*/ 253 w 378"/>
                    <a:gd name="T55" fmla="*/ 820 h 821"/>
                    <a:gd name="T56" fmla="*/ 304 w 378"/>
                    <a:gd name="T57" fmla="*/ 817 h 821"/>
                    <a:gd name="T58" fmla="*/ 356 w 378"/>
                    <a:gd name="T59" fmla="*/ 810 h 821"/>
                    <a:gd name="T60" fmla="*/ 376 w 378"/>
                    <a:gd name="T61" fmla="*/ 799 h 821"/>
                    <a:gd name="T62" fmla="*/ 367 w 378"/>
                    <a:gd name="T63" fmla="*/ 750 h 821"/>
                    <a:gd name="T64" fmla="*/ 353 w 378"/>
                    <a:gd name="T65" fmla="*/ 678 h 821"/>
                    <a:gd name="T66" fmla="*/ 344 w 378"/>
                    <a:gd name="T67" fmla="*/ 604 h 821"/>
                    <a:gd name="T68" fmla="*/ 253 w 378"/>
                    <a:gd name="T69" fmla="*/ 543 h 821"/>
                    <a:gd name="T70" fmla="*/ 265 w 378"/>
                    <a:gd name="T71" fmla="*/ 543 h 821"/>
                    <a:gd name="T72" fmla="*/ 291 w 378"/>
                    <a:gd name="T73" fmla="*/ 544 h 821"/>
                    <a:gd name="T74" fmla="*/ 319 w 378"/>
                    <a:gd name="T75" fmla="*/ 546 h 821"/>
                    <a:gd name="T76" fmla="*/ 336 w 378"/>
                    <a:gd name="T77" fmla="*/ 546 h 821"/>
                    <a:gd name="T78" fmla="*/ 340 w 378"/>
                    <a:gd name="T79" fmla="*/ 526 h 821"/>
                    <a:gd name="T80" fmla="*/ 340 w 378"/>
                    <a:gd name="T81" fmla="*/ 491 h 821"/>
                    <a:gd name="T82" fmla="*/ 322 w 378"/>
                    <a:gd name="T83" fmla="*/ 405 h 821"/>
                    <a:gd name="T84" fmla="*/ 299 w 378"/>
                    <a:gd name="T85" fmla="*/ 293 h 821"/>
                    <a:gd name="T86" fmla="*/ 295 w 378"/>
                    <a:gd name="T87" fmla="*/ 227 h 821"/>
                    <a:gd name="T88" fmla="*/ 288 w 378"/>
                    <a:gd name="T89" fmla="*/ 139 h 821"/>
                    <a:gd name="T90" fmla="*/ 288 w 378"/>
                    <a:gd name="T91" fmla="*/ 23 h 821"/>
                    <a:gd name="T92" fmla="*/ 280 w 378"/>
                    <a:gd name="T93" fmla="*/ 11 h 821"/>
                    <a:gd name="T94" fmla="*/ 253 w 378"/>
                    <a:gd name="T95" fmla="*/ 12 h 821"/>
                    <a:gd name="T96" fmla="*/ 220 w 378"/>
                    <a:gd name="T97" fmla="*/ 18 h 821"/>
                    <a:gd name="T98" fmla="*/ 191 w 378"/>
                    <a:gd name="T99" fmla="*/ 23 h 821"/>
                    <a:gd name="T100" fmla="*/ 168 w 378"/>
                    <a:gd name="T101" fmla="*/ 25 h 821"/>
                    <a:gd name="T102" fmla="*/ 147 w 378"/>
                    <a:gd name="T103" fmla="*/ 21 h 821"/>
                    <a:gd name="T104" fmla="*/ 125 w 378"/>
                    <a:gd name="T105" fmla="*/ 15 h 821"/>
                    <a:gd name="T106" fmla="*/ 103 w 378"/>
                    <a:gd name="T107" fmla="*/ 6 h 821"/>
                    <a:gd name="T108" fmla="*/ 78 w 378"/>
                    <a:gd name="T109" fmla="*/ 0 h 821"/>
                    <a:gd name="T110" fmla="*/ 49 w 378"/>
                    <a:gd name="T111" fmla="*/ 4 h 821"/>
                    <a:gd name="T112" fmla="*/ 23 w 378"/>
                    <a:gd name="T113" fmla="*/ 10 h 821"/>
                    <a:gd name="T114" fmla="*/ 3 w 378"/>
                    <a:gd name="T115" fmla="*/ 17 h 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8" h="821">
                      <a:moveTo>
                        <a:pt x="3" y="17"/>
                      </a:moveTo>
                      <a:lnTo>
                        <a:pt x="2" y="35"/>
                      </a:lnTo>
                      <a:lnTo>
                        <a:pt x="0" y="78"/>
                      </a:lnTo>
                      <a:lnTo>
                        <a:pt x="4" y="131"/>
                      </a:lnTo>
                      <a:lnTo>
                        <a:pt x="20" y="176"/>
                      </a:lnTo>
                      <a:lnTo>
                        <a:pt x="23" y="179"/>
                      </a:lnTo>
                      <a:lnTo>
                        <a:pt x="27" y="187"/>
                      </a:lnTo>
                      <a:lnTo>
                        <a:pt x="33" y="200"/>
                      </a:lnTo>
                      <a:lnTo>
                        <a:pt x="41" y="215"/>
                      </a:lnTo>
                      <a:lnTo>
                        <a:pt x="49" y="230"/>
                      </a:lnTo>
                      <a:lnTo>
                        <a:pt x="55" y="243"/>
                      </a:lnTo>
                      <a:lnTo>
                        <a:pt x="60" y="255"/>
                      </a:lnTo>
                      <a:lnTo>
                        <a:pt x="62" y="262"/>
                      </a:lnTo>
                      <a:lnTo>
                        <a:pt x="63" y="270"/>
                      </a:lnTo>
                      <a:lnTo>
                        <a:pt x="65" y="284"/>
                      </a:lnTo>
                      <a:lnTo>
                        <a:pt x="69" y="303"/>
                      </a:lnTo>
                      <a:lnTo>
                        <a:pt x="73" y="326"/>
                      </a:lnTo>
                      <a:lnTo>
                        <a:pt x="79" y="352"/>
                      </a:lnTo>
                      <a:lnTo>
                        <a:pt x="85" y="376"/>
                      </a:lnTo>
                      <a:lnTo>
                        <a:pt x="92" y="399"/>
                      </a:lnTo>
                      <a:lnTo>
                        <a:pt x="100" y="419"/>
                      </a:lnTo>
                      <a:lnTo>
                        <a:pt x="108" y="435"/>
                      </a:lnTo>
                      <a:lnTo>
                        <a:pt x="115" y="450"/>
                      </a:lnTo>
                      <a:lnTo>
                        <a:pt x="122" y="464"/>
                      </a:lnTo>
                      <a:lnTo>
                        <a:pt x="129" y="475"/>
                      </a:lnTo>
                      <a:lnTo>
                        <a:pt x="133" y="485"/>
                      </a:lnTo>
                      <a:lnTo>
                        <a:pt x="138" y="495"/>
                      </a:lnTo>
                      <a:lnTo>
                        <a:pt x="140" y="503"/>
                      </a:lnTo>
                      <a:lnTo>
                        <a:pt x="141" y="508"/>
                      </a:lnTo>
                      <a:lnTo>
                        <a:pt x="139" y="521"/>
                      </a:lnTo>
                      <a:lnTo>
                        <a:pt x="134" y="548"/>
                      </a:lnTo>
                      <a:lnTo>
                        <a:pt x="126" y="583"/>
                      </a:lnTo>
                      <a:lnTo>
                        <a:pt x="118" y="625"/>
                      </a:lnTo>
                      <a:lnTo>
                        <a:pt x="110" y="667"/>
                      </a:lnTo>
                      <a:lnTo>
                        <a:pt x="103" y="708"/>
                      </a:lnTo>
                      <a:lnTo>
                        <a:pt x="100" y="741"/>
                      </a:lnTo>
                      <a:lnTo>
                        <a:pt x="100" y="764"/>
                      </a:lnTo>
                      <a:lnTo>
                        <a:pt x="101" y="767"/>
                      </a:lnTo>
                      <a:lnTo>
                        <a:pt x="103" y="771"/>
                      </a:lnTo>
                      <a:lnTo>
                        <a:pt x="108" y="778"/>
                      </a:lnTo>
                      <a:lnTo>
                        <a:pt x="115" y="786"/>
                      </a:lnTo>
                      <a:lnTo>
                        <a:pt x="125" y="795"/>
                      </a:lnTo>
                      <a:lnTo>
                        <a:pt x="139" y="802"/>
                      </a:lnTo>
                      <a:lnTo>
                        <a:pt x="158" y="807"/>
                      </a:lnTo>
                      <a:lnTo>
                        <a:pt x="179" y="809"/>
                      </a:lnTo>
                      <a:lnTo>
                        <a:pt x="179" y="791"/>
                      </a:lnTo>
                      <a:lnTo>
                        <a:pt x="179" y="746"/>
                      </a:lnTo>
                      <a:lnTo>
                        <a:pt x="183" y="693"/>
                      </a:lnTo>
                      <a:lnTo>
                        <a:pt x="191" y="647"/>
                      </a:lnTo>
                      <a:lnTo>
                        <a:pt x="193" y="670"/>
                      </a:lnTo>
                      <a:lnTo>
                        <a:pt x="199" y="724"/>
                      </a:lnTo>
                      <a:lnTo>
                        <a:pt x="207" y="783"/>
                      </a:lnTo>
                      <a:lnTo>
                        <a:pt x="215" y="821"/>
                      </a:lnTo>
                      <a:lnTo>
                        <a:pt x="220" y="821"/>
                      </a:lnTo>
                      <a:lnTo>
                        <a:pt x="234" y="821"/>
                      </a:lnTo>
                      <a:lnTo>
                        <a:pt x="253" y="820"/>
                      </a:lnTo>
                      <a:lnTo>
                        <a:pt x="277" y="818"/>
                      </a:lnTo>
                      <a:lnTo>
                        <a:pt x="304" y="817"/>
                      </a:lnTo>
                      <a:lnTo>
                        <a:pt x="330" y="815"/>
                      </a:lnTo>
                      <a:lnTo>
                        <a:pt x="356" y="810"/>
                      </a:lnTo>
                      <a:lnTo>
                        <a:pt x="378" y="806"/>
                      </a:lnTo>
                      <a:lnTo>
                        <a:pt x="376" y="799"/>
                      </a:lnTo>
                      <a:lnTo>
                        <a:pt x="372" y="779"/>
                      </a:lnTo>
                      <a:lnTo>
                        <a:pt x="367" y="750"/>
                      </a:lnTo>
                      <a:lnTo>
                        <a:pt x="360" y="716"/>
                      </a:lnTo>
                      <a:lnTo>
                        <a:pt x="353" y="678"/>
                      </a:lnTo>
                      <a:lnTo>
                        <a:pt x="349" y="640"/>
                      </a:lnTo>
                      <a:lnTo>
                        <a:pt x="344" y="604"/>
                      </a:lnTo>
                      <a:lnTo>
                        <a:pt x="343" y="574"/>
                      </a:lnTo>
                      <a:lnTo>
                        <a:pt x="253" y="543"/>
                      </a:lnTo>
                      <a:lnTo>
                        <a:pt x="257" y="543"/>
                      </a:lnTo>
                      <a:lnTo>
                        <a:pt x="265" y="543"/>
                      </a:lnTo>
                      <a:lnTo>
                        <a:pt x="276" y="544"/>
                      </a:lnTo>
                      <a:lnTo>
                        <a:pt x="291" y="544"/>
                      </a:lnTo>
                      <a:lnTo>
                        <a:pt x="305" y="545"/>
                      </a:lnTo>
                      <a:lnTo>
                        <a:pt x="319" y="546"/>
                      </a:lnTo>
                      <a:lnTo>
                        <a:pt x="329" y="546"/>
                      </a:lnTo>
                      <a:lnTo>
                        <a:pt x="336" y="546"/>
                      </a:lnTo>
                      <a:lnTo>
                        <a:pt x="288" y="526"/>
                      </a:lnTo>
                      <a:lnTo>
                        <a:pt x="340" y="526"/>
                      </a:lnTo>
                      <a:lnTo>
                        <a:pt x="341" y="517"/>
                      </a:lnTo>
                      <a:lnTo>
                        <a:pt x="340" y="491"/>
                      </a:lnTo>
                      <a:lnTo>
                        <a:pt x="335" y="453"/>
                      </a:lnTo>
                      <a:lnTo>
                        <a:pt x="322" y="405"/>
                      </a:lnTo>
                      <a:lnTo>
                        <a:pt x="307" y="348"/>
                      </a:lnTo>
                      <a:lnTo>
                        <a:pt x="299" y="293"/>
                      </a:lnTo>
                      <a:lnTo>
                        <a:pt x="296" y="249"/>
                      </a:lnTo>
                      <a:lnTo>
                        <a:pt x="295" y="227"/>
                      </a:lnTo>
                      <a:lnTo>
                        <a:pt x="292" y="197"/>
                      </a:lnTo>
                      <a:lnTo>
                        <a:pt x="288" y="139"/>
                      </a:lnTo>
                      <a:lnTo>
                        <a:pt x="284" y="73"/>
                      </a:lnTo>
                      <a:lnTo>
                        <a:pt x="288" y="23"/>
                      </a:lnTo>
                      <a:lnTo>
                        <a:pt x="287" y="15"/>
                      </a:lnTo>
                      <a:lnTo>
                        <a:pt x="280" y="11"/>
                      </a:lnTo>
                      <a:lnTo>
                        <a:pt x="268" y="11"/>
                      </a:lnTo>
                      <a:lnTo>
                        <a:pt x="253" y="12"/>
                      </a:lnTo>
                      <a:lnTo>
                        <a:pt x="237" y="14"/>
                      </a:lnTo>
                      <a:lnTo>
                        <a:pt x="220" y="18"/>
                      </a:lnTo>
                      <a:lnTo>
                        <a:pt x="205" y="21"/>
                      </a:lnTo>
                      <a:lnTo>
                        <a:pt x="191" y="23"/>
                      </a:lnTo>
                      <a:lnTo>
                        <a:pt x="179" y="25"/>
                      </a:lnTo>
                      <a:lnTo>
                        <a:pt x="168" y="25"/>
                      </a:lnTo>
                      <a:lnTo>
                        <a:pt x="158" y="23"/>
                      </a:lnTo>
                      <a:lnTo>
                        <a:pt x="147" y="21"/>
                      </a:lnTo>
                      <a:lnTo>
                        <a:pt x="137" y="19"/>
                      </a:lnTo>
                      <a:lnTo>
                        <a:pt x="125" y="15"/>
                      </a:lnTo>
                      <a:lnTo>
                        <a:pt x="115" y="11"/>
                      </a:lnTo>
                      <a:lnTo>
                        <a:pt x="103" y="6"/>
                      </a:lnTo>
                      <a:lnTo>
                        <a:pt x="91" y="3"/>
                      </a:lnTo>
                      <a:lnTo>
                        <a:pt x="78" y="0"/>
                      </a:lnTo>
                      <a:lnTo>
                        <a:pt x="63" y="2"/>
                      </a:lnTo>
                      <a:lnTo>
                        <a:pt x="49" y="4"/>
                      </a:lnTo>
                      <a:lnTo>
                        <a:pt x="35" y="6"/>
                      </a:lnTo>
                      <a:lnTo>
                        <a:pt x="23" y="10"/>
                      </a:lnTo>
                      <a:lnTo>
                        <a:pt x="12" y="13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9"/>
                <p:cNvSpPr>
                  <a:spLocks/>
                </p:cNvSpPr>
                <p:nvPr/>
              </p:nvSpPr>
              <p:spPr bwMode="auto">
                <a:xfrm>
                  <a:off x="383" y="1742"/>
                  <a:ext cx="70" cy="19"/>
                </a:xfrm>
                <a:custGeom>
                  <a:avLst/>
                  <a:gdLst>
                    <a:gd name="T0" fmla="*/ 10 w 140"/>
                    <a:gd name="T1" fmla="*/ 4 h 39"/>
                    <a:gd name="T2" fmla="*/ 0 w 140"/>
                    <a:gd name="T3" fmla="*/ 31 h 39"/>
                    <a:gd name="T4" fmla="*/ 4 w 140"/>
                    <a:gd name="T5" fmla="*/ 33 h 39"/>
                    <a:gd name="T6" fmla="*/ 12 w 140"/>
                    <a:gd name="T7" fmla="*/ 35 h 39"/>
                    <a:gd name="T8" fmla="*/ 25 w 140"/>
                    <a:gd name="T9" fmla="*/ 37 h 39"/>
                    <a:gd name="T10" fmla="*/ 44 w 140"/>
                    <a:gd name="T11" fmla="*/ 39 h 39"/>
                    <a:gd name="T12" fmla="*/ 65 w 140"/>
                    <a:gd name="T13" fmla="*/ 39 h 39"/>
                    <a:gd name="T14" fmla="*/ 89 w 140"/>
                    <a:gd name="T15" fmla="*/ 37 h 39"/>
                    <a:gd name="T16" fmla="*/ 114 w 140"/>
                    <a:gd name="T17" fmla="*/ 31 h 39"/>
                    <a:gd name="T18" fmla="*/ 140 w 140"/>
                    <a:gd name="T19" fmla="*/ 21 h 39"/>
                    <a:gd name="T20" fmla="*/ 133 w 140"/>
                    <a:gd name="T21" fmla="*/ 0 h 39"/>
                    <a:gd name="T22" fmla="*/ 128 w 140"/>
                    <a:gd name="T23" fmla="*/ 1 h 39"/>
                    <a:gd name="T24" fmla="*/ 118 w 140"/>
                    <a:gd name="T25" fmla="*/ 3 h 39"/>
                    <a:gd name="T26" fmla="*/ 102 w 140"/>
                    <a:gd name="T27" fmla="*/ 5 h 39"/>
                    <a:gd name="T28" fmla="*/ 82 w 140"/>
                    <a:gd name="T29" fmla="*/ 7 h 39"/>
                    <a:gd name="T30" fmla="*/ 61 w 140"/>
                    <a:gd name="T31" fmla="*/ 8 h 39"/>
                    <a:gd name="T32" fmla="*/ 42 w 140"/>
                    <a:gd name="T33" fmla="*/ 10 h 39"/>
                    <a:gd name="T34" fmla="*/ 23 w 140"/>
                    <a:gd name="T35" fmla="*/ 7 h 39"/>
                    <a:gd name="T36" fmla="*/ 10 w 140"/>
                    <a:gd name="T37" fmla="*/ 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0" h="39">
                      <a:moveTo>
                        <a:pt x="10" y="4"/>
                      </a:moveTo>
                      <a:lnTo>
                        <a:pt x="0" y="31"/>
                      </a:lnTo>
                      <a:lnTo>
                        <a:pt x="4" y="33"/>
                      </a:lnTo>
                      <a:lnTo>
                        <a:pt x="12" y="35"/>
                      </a:lnTo>
                      <a:lnTo>
                        <a:pt x="25" y="37"/>
                      </a:lnTo>
                      <a:lnTo>
                        <a:pt x="44" y="39"/>
                      </a:lnTo>
                      <a:lnTo>
                        <a:pt x="65" y="39"/>
                      </a:lnTo>
                      <a:lnTo>
                        <a:pt x="89" y="37"/>
                      </a:lnTo>
                      <a:lnTo>
                        <a:pt x="114" y="31"/>
                      </a:lnTo>
                      <a:lnTo>
                        <a:pt x="140" y="21"/>
                      </a:lnTo>
                      <a:lnTo>
                        <a:pt x="133" y="0"/>
                      </a:lnTo>
                      <a:lnTo>
                        <a:pt x="128" y="1"/>
                      </a:lnTo>
                      <a:lnTo>
                        <a:pt x="118" y="3"/>
                      </a:lnTo>
                      <a:lnTo>
                        <a:pt x="102" y="5"/>
                      </a:lnTo>
                      <a:lnTo>
                        <a:pt x="82" y="7"/>
                      </a:lnTo>
                      <a:lnTo>
                        <a:pt x="61" y="8"/>
                      </a:lnTo>
                      <a:lnTo>
                        <a:pt x="42" y="10"/>
                      </a:lnTo>
                      <a:lnTo>
                        <a:pt x="23" y="7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0"/>
                <p:cNvSpPr>
                  <a:spLocks/>
                </p:cNvSpPr>
                <p:nvPr/>
              </p:nvSpPr>
              <p:spPr bwMode="auto">
                <a:xfrm>
                  <a:off x="372" y="1606"/>
                  <a:ext cx="34" cy="99"/>
                </a:xfrm>
                <a:custGeom>
                  <a:avLst/>
                  <a:gdLst>
                    <a:gd name="T0" fmla="*/ 37 w 68"/>
                    <a:gd name="T1" fmla="*/ 3 h 197"/>
                    <a:gd name="T2" fmla="*/ 36 w 68"/>
                    <a:gd name="T3" fmla="*/ 4 h 197"/>
                    <a:gd name="T4" fmla="*/ 32 w 68"/>
                    <a:gd name="T5" fmla="*/ 5 h 197"/>
                    <a:gd name="T6" fmla="*/ 28 w 68"/>
                    <a:gd name="T7" fmla="*/ 9 h 197"/>
                    <a:gd name="T8" fmla="*/ 22 w 68"/>
                    <a:gd name="T9" fmla="*/ 12 h 197"/>
                    <a:gd name="T10" fmla="*/ 16 w 68"/>
                    <a:gd name="T11" fmla="*/ 17 h 197"/>
                    <a:gd name="T12" fmla="*/ 10 w 68"/>
                    <a:gd name="T13" fmla="*/ 21 h 197"/>
                    <a:gd name="T14" fmla="*/ 6 w 68"/>
                    <a:gd name="T15" fmla="*/ 28 h 197"/>
                    <a:gd name="T16" fmla="*/ 2 w 68"/>
                    <a:gd name="T17" fmla="*/ 34 h 197"/>
                    <a:gd name="T18" fmla="*/ 0 w 68"/>
                    <a:gd name="T19" fmla="*/ 47 h 197"/>
                    <a:gd name="T20" fmla="*/ 1 w 68"/>
                    <a:gd name="T21" fmla="*/ 59 h 197"/>
                    <a:gd name="T22" fmla="*/ 5 w 68"/>
                    <a:gd name="T23" fmla="*/ 69 h 197"/>
                    <a:gd name="T24" fmla="*/ 6 w 68"/>
                    <a:gd name="T25" fmla="*/ 72 h 197"/>
                    <a:gd name="T26" fmla="*/ 8 w 68"/>
                    <a:gd name="T27" fmla="*/ 69 h 197"/>
                    <a:gd name="T28" fmla="*/ 13 w 68"/>
                    <a:gd name="T29" fmla="*/ 58 h 197"/>
                    <a:gd name="T30" fmla="*/ 21 w 68"/>
                    <a:gd name="T31" fmla="*/ 47 h 197"/>
                    <a:gd name="T32" fmla="*/ 30 w 68"/>
                    <a:gd name="T33" fmla="*/ 38 h 197"/>
                    <a:gd name="T34" fmla="*/ 29 w 68"/>
                    <a:gd name="T35" fmla="*/ 43 h 197"/>
                    <a:gd name="T36" fmla="*/ 25 w 68"/>
                    <a:gd name="T37" fmla="*/ 59 h 197"/>
                    <a:gd name="T38" fmla="*/ 24 w 68"/>
                    <a:gd name="T39" fmla="*/ 81 h 197"/>
                    <a:gd name="T40" fmla="*/ 27 w 68"/>
                    <a:gd name="T41" fmla="*/ 107 h 197"/>
                    <a:gd name="T42" fmla="*/ 31 w 68"/>
                    <a:gd name="T43" fmla="*/ 126 h 197"/>
                    <a:gd name="T44" fmla="*/ 33 w 68"/>
                    <a:gd name="T45" fmla="*/ 136 h 197"/>
                    <a:gd name="T46" fmla="*/ 35 w 68"/>
                    <a:gd name="T47" fmla="*/ 144 h 197"/>
                    <a:gd name="T48" fmla="*/ 37 w 68"/>
                    <a:gd name="T49" fmla="*/ 155 h 197"/>
                    <a:gd name="T50" fmla="*/ 39 w 68"/>
                    <a:gd name="T51" fmla="*/ 170 h 197"/>
                    <a:gd name="T52" fmla="*/ 40 w 68"/>
                    <a:gd name="T53" fmla="*/ 184 h 197"/>
                    <a:gd name="T54" fmla="*/ 40 w 68"/>
                    <a:gd name="T55" fmla="*/ 193 h 197"/>
                    <a:gd name="T56" fmla="*/ 40 w 68"/>
                    <a:gd name="T57" fmla="*/ 197 h 197"/>
                    <a:gd name="T58" fmla="*/ 43 w 68"/>
                    <a:gd name="T59" fmla="*/ 190 h 197"/>
                    <a:gd name="T60" fmla="*/ 48 w 68"/>
                    <a:gd name="T61" fmla="*/ 175 h 197"/>
                    <a:gd name="T62" fmla="*/ 52 w 68"/>
                    <a:gd name="T63" fmla="*/ 157 h 197"/>
                    <a:gd name="T64" fmla="*/ 51 w 68"/>
                    <a:gd name="T65" fmla="*/ 145 h 197"/>
                    <a:gd name="T66" fmla="*/ 51 w 68"/>
                    <a:gd name="T67" fmla="*/ 140 h 197"/>
                    <a:gd name="T68" fmla="*/ 50 w 68"/>
                    <a:gd name="T69" fmla="*/ 129 h 197"/>
                    <a:gd name="T70" fmla="*/ 47 w 68"/>
                    <a:gd name="T71" fmla="*/ 116 h 197"/>
                    <a:gd name="T72" fmla="*/ 47 w 68"/>
                    <a:gd name="T73" fmla="*/ 103 h 197"/>
                    <a:gd name="T74" fmla="*/ 50 w 68"/>
                    <a:gd name="T75" fmla="*/ 100 h 197"/>
                    <a:gd name="T76" fmla="*/ 57 w 68"/>
                    <a:gd name="T77" fmla="*/ 107 h 197"/>
                    <a:gd name="T78" fmla="*/ 62 w 68"/>
                    <a:gd name="T79" fmla="*/ 116 h 197"/>
                    <a:gd name="T80" fmla="*/ 65 w 68"/>
                    <a:gd name="T81" fmla="*/ 121 h 197"/>
                    <a:gd name="T82" fmla="*/ 62 w 68"/>
                    <a:gd name="T83" fmla="*/ 116 h 197"/>
                    <a:gd name="T84" fmla="*/ 58 w 68"/>
                    <a:gd name="T85" fmla="*/ 104 h 197"/>
                    <a:gd name="T86" fmla="*/ 54 w 68"/>
                    <a:gd name="T87" fmla="*/ 88 h 197"/>
                    <a:gd name="T88" fmla="*/ 54 w 68"/>
                    <a:gd name="T89" fmla="*/ 72 h 197"/>
                    <a:gd name="T90" fmla="*/ 58 w 68"/>
                    <a:gd name="T91" fmla="*/ 57 h 197"/>
                    <a:gd name="T92" fmla="*/ 62 w 68"/>
                    <a:gd name="T93" fmla="*/ 46 h 197"/>
                    <a:gd name="T94" fmla="*/ 67 w 68"/>
                    <a:gd name="T95" fmla="*/ 38 h 197"/>
                    <a:gd name="T96" fmla="*/ 68 w 68"/>
                    <a:gd name="T97" fmla="*/ 34 h 197"/>
                    <a:gd name="T98" fmla="*/ 67 w 68"/>
                    <a:gd name="T99" fmla="*/ 35 h 197"/>
                    <a:gd name="T100" fmla="*/ 63 w 68"/>
                    <a:gd name="T101" fmla="*/ 38 h 197"/>
                    <a:gd name="T102" fmla="*/ 58 w 68"/>
                    <a:gd name="T103" fmla="*/ 43 h 197"/>
                    <a:gd name="T104" fmla="*/ 51 w 68"/>
                    <a:gd name="T105" fmla="*/ 51 h 197"/>
                    <a:gd name="T106" fmla="*/ 51 w 68"/>
                    <a:gd name="T107" fmla="*/ 45 h 197"/>
                    <a:gd name="T108" fmla="*/ 53 w 68"/>
                    <a:gd name="T109" fmla="*/ 30 h 197"/>
                    <a:gd name="T110" fmla="*/ 57 w 68"/>
                    <a:gd name="T111" fmla="*/ 12 h 197"/>
                    <a:gd name="T112" fmla="*/ 65 w 68"/>
                    <a:gd name="T113" fmla="*/ 0 h 197"/>
                    <a:gd name="T114" fmla="*/ 37 w 68"/>
                    <a:gd name="T115" fmla="*/ 3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8" h="197">
                      <a:moveTo>
                        <a:pt x="37" y="3"/>
                      </a:moveTo>
                      <a:lnTo>
                        <a:pt x="36" y="4"/>
                      </a:lnTo>
                      <a:lnTo>
                        <a:pt x="32" y="5"/>
                      </a:lnTo>
                      <a:lnTo>
                        <a:pt x="28" y="9"/>
                      </a:lnTo>
                      <a:lnTo>
                        <a:pt x="22" y="12"/>
                      </a:lnTo>
                      <a:lnTo>
                        <a:pt x="16" y="17"/>
                      </a:lnTo>
                      <a:lnTo>
                        <a:pt x="10" y="21"/>
                      </a:lnTo>
                      <a:lnTo>
                        <a:pt x="6" y="28"/>
                      </a:lnTo>
                      <a:lnTo>
                        <a:pt x="2" y="34"/>
                      </a:lnTo>
                      <a:lnTo>
                        <a:pt x="0" y="47"/>
                      </a:lnTo>
                      <a:lnTo>
                        <a:pt x="1" y="59"/>
                      </a:lnTo>
                      <a:lnTo>
                        <a:pt x="5" y="69"/>
                      </a:lnTo>
                      <a:lnTo>
                        <a:pt x="6" y="72"/>
                      </a:lnTo>
                      <a:lnTo>
                        <a:pt x="8" y="69"/>
                      </a:lnTo>
                      <a:lnTo>
                        <a:pt x="13" y="58"/>
                      </a:lnTo>
                      <a:lnTo>
                        <a:pt x="21" y="47"/>
                      </a:lnTo>
                      <a:lnTo>
                        <a:pt x="30" y="38"/>
                      </a:lnTo>
                      <a:lnTo>
                        <a:pt x="29" y="43"/>
                      </a:lnTo>
                      <a:lnTo>
                        <a:pt x="25" y="59"/>
                      </a:lnTo>
                      <a:lnTo>
                        <a:pt x="24" y="81"/>
                      </a:lnTo>
                      <a:lnTo>
                        <a:pt x="27" y="107"/>
                      </a:lnTo>
                      <a:lnTo>
                        <a:pt x="31" y="126"/>
                      </a:lnTo>
                      <a:lnTo>
                        <a:pt x="33" y="136"/>
                      </a:lnTo>
                      <a:lnTo>
                        <a:pt x="35" y="144"/>
                      </a:lnTo>
                      <a:lnTo>
                        <a:pt x="37" y="155"/>
                      </a:lnTo>
                      <a:lnTo>
                        <a:pt x="39" y="170"/>
                      </a:lnTo>
                      <a:lnTo>
                        <a:pt x="40" y="184"/>
                      </a:lnTo>
                      <a:lnTo>
                        <a:pt x="40" y="193"/>
                      </a:lnTo>
                      <a:lnTo>
                        <a:pt x="40" y="197"/>
                      </a:lnTo>
                      <a:lnTo>
                        <a:pt x="43" y="190"/>
                      </a:lnTo>
                      <a:lnTo>
                        <a:pt x="48" y="175"/>
                      </a:lnTo>
                      <a:lnTo>
                        <a:pt x="52" y="157"/>
                      </a:lnTo>
                      <a:lnTo>
                        <a:pt x="51" y="145"/>
                      </a:lnTo>
                      <a:lnTo>
                        <a:pt x="51" y="140"/>
                      </a:lnTo>
                      <a:lnTo>
                        <a:pt x="50" y="129"/>
                      </a:lnTo>
                      <a:lnTo>
                        <a:pt x="47" y="116"/>
                      </a:lnTo>
                      <a:lnTo>
                        <a:pt x="47" y="103"/>
                      </a:lnTo>
                      <a:lnTo>
                        <a:pt x="50" y="100"/>
                      </a:lnTo>
                      <a:lnTo>
                        <a:pt x="57" y="107"/>
                      </a:lnTo>
                      <a:lnTo>
                        <a:pt x="62" y="116"/>
                      </a:lnTo>
                      <a:lnTo>
                        <a:pt x="65" y="121"/>
                      </a:lnTo>
                      <a:lnTo>
                        <a:pt x="62" y="116"/>
                      </a:lnTo>
                      <a:lnTo>
                        <a:pt x="58" y="104"/>
                      </a:lnTo>
                      <a:lnTo>
                        <a:pt x="54" y="88"/>
                      </a:lnTo>
                      <a:lnTo>
                        <a:pt x="54" y="72"/>
                      </a:lnTo>
                      <a:lnTo>
                        <a:pt x="58" y="57"/>
                      </a:lnTo>
                      <a:lnTo>
                        <a:pt x="62" y="46"/>
                      </a:lnTo>
                      <a:lnTo>
                        <a:pt x="67" y="38"/>
                      </a:lnTo>
                      <a:lnTo>
                        <a:pt x="68" y="34"/>
                      </a:lnTo>
                      <a:lnTo>
                        <a:pt x="67" y="35"/>
                      </a:lnTo>
                      <a:lnTo>
                        <a:pt x="63" y="38"/>
                      </a:lnTo>
                      <a:lnTo>
                        <a:pt x="58" y="43"/>
                      </a:lnTo>
                      <a:lnTo>
                        <a:pt x="51" y="51"/>
                      </a:lnTo>
                      <a:lnTo>
                        <a:pt x="51" y="45"/>
                      </a:lnTo>
                      <a:lnTo>
                        <a:pt x="53" y="30"/>
                      </a:lnTo>
                      <a:lnTo>
                        <a:pt x="57" y="12"/>
                      </a:lnTo>
                      <a:lnTo>
                        <a:pt x="65" y="0"/>
                      </a:lnTo>
                      <a:lnTo>
                        <a:pt x="37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191"/>
                <p:cNvSpPr>
                  <a:spLocks/>
                </p:cNvSpPr>
                <p:nvPr/>
              </p:nvSpPr>
              <p:spPr bwMode="auto">
                <a:xfrm>
                  <a:off x="387" y="1587"/>
                  <a:ext cx="27" cy="7"/>
                </a:xfrm>
                <a:custGeom>
                  <a:avLst/>
                  <a:gdLst>
                    <a:gd name="T0" fmla="*/ 55 w 55"/>
                    <a:gd name="T1" fmla="*/ 2 h 15"/>
                    <a:gd name="T2" fmla="*/ 54 w 55"/>
                    <a:gd name="T3" fmla="*/ 2 h 15"/>
                    <a:gd name="T4" fmla="*/ 50 w 55"/>
                    <a:gd name="T5" fmla="*/ 0 h 15"/>
                    <a:gd name="T6" fmla="*/ 43 w 55"/>
                    <a:gd name="T7" fmla="*/ 0 h 15"/>
                    <a:gd name="T8" fmla="*/ 35 w 55"/>
                    <a:gd name="T9" fmla="*/ 0 h 15"/>
                    <a:gd name="T10" fmla="*/ 25 w 55"/>
                    <a:gd name="T11" fmla="*/ 2 h 15"/>
                    <a:gd name="T12" fmla="*/ 16 w 55"/>
                    <a:gd name="T13" fmla="*/ 5 h 15"/>
                    <a:gd name="T14" fmla="*/ 7 w 55"/>
                    <a:gd name="T15" fmla="*/ 8 h 15"/>
                    <a:gd name="T16" fmla="*/ 0 w 55"/>
                    <a:gd name="T17" fmla="*/ 15 h 15"/>
                    <a:gd name="T18" fmla="*/ 1 w 55"/>
                    <a:gd name="T19" fmla="*/ 15 h 15"/>
                    <a:gd name="T20" fmla="*/ 6 w 55"/>
                    <a:gd name="T21" fmla="*/ 14 h 15"/>
                    <a:gd name="T22" fmla="*/ 13 w 55"/>
                    <a:gd name="T23" fmla="*/ 14 h 15"/>
                    <a:gd name="T24" fmla="*/ 21 w 55"/>
                    <a:gd name="T25" fmla="*/ 12 h 15"/>
                    <a:gd name="T26" fmla="*/ 30 w 55"/>
                    <a:gd name="T27" fmla="*/ 11 h 15"/>
                    <a:gd name="T28" fmla="*/ 39 w 55"/>
                    <a:gd name="T29" fmla="*/ 8 h 15"/>
                    <a:gd name="T30" fmla="*/ 48 w 55"/>
                    <a:gd name="T31" fmla="*/ 5 h 15"/>
                    <a:gd name="T32" fmla="*/ 55 w 55"/>
                    <a:gd name="T33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55" y="2"/>
                      </a:moveTo>
                      <a:lnTo>
                        <a:pt x="54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35" y="0"/>
                      </a:lnTo>
                      <a:lnTo>
                        <a:pt x="25" y="2"/>
                      </a:lnTo>
                      <a:lnTo>
                        <a:pt x="16" y="5"/>
                      </a:lnTo>
                      <a:lnTo>
                        <a:pt x="7" y="8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6" y="14"/>
                      </a:lnTo>
                      <a:lnTo>
                        <a:pt x="13" y="14"/>
                      </a:lnTo>
                      <a:lnTo>
                        <a:pt x="21" y="12"/>
                      </a:lnTo>
                      <a:lnTo>
                        <a:pt x="30" y="11"/>
                      </a:lnTo>
                      <a:lnTo>
                        <a:pt x="39" y="8"/>
                      </a:lnTo>
                      <a:lnTo>
                        <a:pt x="48" y="5"/>
                      </a:lnTo>
                      <a:lnTo>
                        <a:pt x="5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192"/>
                <p:cNvSpPr>
                  <a:spLocks/>
                </p:cNvSpPr>
                <p:nvPr/>
              </p:nvSpPr>
              <p:spPr bwMode="auto">
                <a:xfrm>
                  <a:off x="460" y="1762"/>
                  <a:ext cx="55" cy="52"/>
                </a:xfrm>
                <a:custGeom>
                  <a:avLst/>
                  <a:gdLst>
                    <a:gd name="T0" fmla="*/ 4 w 111"/>
                    <a:gd name="T1" fmla="*/ 103 h 103"/>
                    <a:gd name="T2" fmla="*/ 6 w 111"/>
                    <a:gd name="T3" fmla="*/ 99 h 103"/>
                    <a:gd name="T4" fmla="*/ 13 w 111"/>
                    <a:gd name="T5" fmla="*/ 87 h 103"/>
                    <a:gd name="T6" fmla="*/ 23 w 111"/>
                    <a:gd name="T7" fmla="*/ 71 h 103"/>
                    <a:gd name="T8" fmla="*/ 37 w 111"/>
                    <a:gd name="T9" fmla="*/ 53 h 103"/>
                    <a:gd name="T10" fmla="*/ 52 w 111"/>
                    <a:gd name="T11" fmla="*/ 34 h 103"/>
                    <a:gd name="T12" fmla="*/ 71 w 111"/>
                    <a:gd name="T13" fmla="*/ 17 h 103"/>
                    <a:gd name="T14" fmla="*/ 90 w 111"/>
                    <a:gd name="T15" fmla="*/ 6 h 103"/>
                    <a:gd name="T16" fmla="*/ 111 w 111"/>
                    <a:gd name="T17" fmla="*/ 0 h 103"/>
                    <a:gd name="T18" fmla="*/ 109 w 111"/>
                    <a:gd name="T19" fmla="*/ 0 h 103"/>
                    <a:gd name="T20" fmla="*/ 101 w 111"/>
                    <a:gd name="T21" fmla="*/ 0 h 103"/>
                    <a:gd name="T22" fmla="*/ 89 w 111"/>
                    <a:gd name="T23" fmla="*/ 0 h 103"/>
                    <a:gd name="T24" fmla="*/ 75 w 111"/>
                    <a:gd name="T25" fmla="*/ 2 h 103"/>
                    <a:gd name="T26" fmla="*/ 59 w 111"/>
                    <a:gd name="T27" fmla="*/ 6 h 103"/>
                    <a:gd name="T28" fmla="*/ 43 w 111"/>
                    <a:gd name="T29" fmla="*/ 10 h 103"/>
                    <a:gd name="T30" fmla="*/ 26 w 111"/>
                    <a:gd name="T31" fmla="*/ 17 h 103"/>
                    <a:gd name="T32" fmla="*/ 11 w 111"/>
                    <a:gd name="T33" fmla="*/ 27 h 103"/>
                    <a:gd name="T34" fmla="*/ 8 w 111"/>
                    <a:gd name="T35" fmla="*/ 38 h 103"/>
                    <a:gd name="T36" fmla="*/ 4 w 111"/>
                    <a:gd name="T37" fmla="*/ 62 h 103"/>
                    <a:gd name="T38" fmla="*/ 0 w 111"/>
                    <a:gd name="T39" fmla="*/ 87 h 103"/>
                    <a:gd name="T40" fmla="*/ 4 w 111"/>
                    <a:gd name="T41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1" h="103">
                      <a:moveTo>
                        <a:pt x="4" y="103"/>
                      </a:moveTo>
                      <a:lnTo>
                        <a:pt x="6" y="99"/>
                      </a:lnTo>
                      <a:lnTo>
                        <a:pt x="13" y="87"/>
                      </a:lnTo>
                      <a:lnTo>
                        <a:pt x="23" y="71"/>
                      </a:lnTo>
                      <a:lnTo>
                        <a:pt x="37" y="53"/>
                      </a:lnTo>
                      <a:lnTo>
                        <a:pt x="52" y="34"/>
                      </a:lnTo>
                      <a:lnTo>
                        <a:pt x="71" y="17"/>
                      </a:lnTo>
                      <a:lnTo>
                        <a:pt x="90" y="6"/>
                      </a:lnTo>
                      <a:lnTo>
                        <a:pt x="111" y="0"/>
                      </a:lnTo>
                      <a:lnTo>
                        <a:pt x="109" y="0"/>
                      </a:lnTo>
                      <a:lnTo>
                        <a:pt x="101" y="0"/>
                      </a:lnTo>
                      <a:lnTo>
                        <a:pt x="89" y="0"/>
                      </a:lnTo>
                      <a:lnTo>
                        <a:pt x="75" y="2"/>
                      </a:lnTo>
                      <a:lnTo>
                        <a:pt x="59" y="6"/>
                      </a:lnTo>
                      <a:lnTo>
                        <a:pt x="43" y="10"/>
                      </a:lnTo>
                      <a:lnTo>
                        <a:pt x="26" y="17"/>
                      </a:lnTo>
                      <a:lnTo>
                        <a:pt x="11" y="27"/>
                      </a:lnTo>
                      <a:lnTo>
                        <a:pt x="8" y="38"/>
                      </a:lnTo>
                      <a:lnTo>
                        <a:pt x="4" y="62"/>
                      </a:lnTo>
                      <a:lnTo>
                        <a:pt x="0" y="87"/>
                      </a:lnTo>
                      <a:lnTo>
                        <a:pt x="4" y="1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193"/>
                <p:cNvSpPr>
                  <a:spLocks/>
                </p:cNvSpPr>
                <p:nvPr/>
              </p:nvSpPr>
              <p:spPr bwMode="auto">
                <a:xfrm>
                  <a:off x="366" y="2580"/>
                  <a:ext cx="558" cy="122"/>
                </a:xfrm>
                <a:custGeom>
                  <a:avLst/>
                  <a:gdLst>
                    <a:gd name="T0" fmla="*/ 268 w 1116"/>
                    <a:gd name="T1" fmla="*/ 245 h 245"/>
                    <a:gd name="T2" fmla="*/ 289 w 1116"/>
                    <a:gd name="T3" fmla="*/ 242 h 245"/>
                    <a:gd name="T4" fmla="*/ 326 w 1116"/>
                    <a:gd name="T5" fmla="*/ 236 h 245"/>
                    <a:gd name="T6" fmla="*/ 373 w 1116"/>
                    <a:gd name="T7" fmla="*/ 228 h 245"/>
                    <a:gd name="T8" fmla="*/ 424 w 1116"/>
                    <a:gd name="T9" fmla="*/ 221 h 245"/>
                    <a:gd name="T10" fmla="*/ 473 w 1116"/>
                    <a:gd name="T11" fmla="*/ 213 h 245"/>
                    <a:gd name="T12" fmla="*/ 515 w 1116"/>
                    <a:gd name="T13" fmla="*/ 207 h 245"/>
                    <a:gd name="T14" fmla="*/ 543 w 1116"/>
                    <a:gd name="T15" fmla="*/ 203 h 245"/>
                    <a:gd name="T16" fmla="*/ 558 w 1116"/>
                    <a:gd name="T17" fmla="*/ 202 h 245"/>
                    <a:gd name="T18" fmla="*/ 585 w 1116"/>
                    <a:gd name="T19" fmla="*/ 198 h 245"/>
                    <a:gd name="T20" fmla="*/ 625 w 1116"/>
                    <a:gd name="T21" fmla="*/ 187 h 245"/>
                    <a:gd name="T22" fmla="*/ 672 w 1116"/>
                    <a:gd name="T23" fmla="*/ 176 h 245"/>
                    <a:gd name="T24" fmla="*/ 722 w 1116"/>
                    <a:gd name="T25" fmla="*/ 163 h 245"/>
                    <a:gd name="T26" fmla="*/ 768 w 1116"/>
                    <a:gd name="T27" fmla="*/ 152 h 245"/>
                    <a:gd name="T28" fmla="*/ 806 w 1116"/>
                    <a:gd name="T29" fmla="*/ 141 h 245"/>
                    <a:gd name="T30" fmla="*/ 830 w 1116"/>
                    <a:gd name="T31" fmla="*/ 137 h 245"/>
                    <a:gd name="T32" fmla="*/ 841 w 1116"/>
                    <a:gd name="T33" fmla="*/ 134 h 245"/>
                    <a:gd name="T34" fmla="*/ 863 w 1116"/>
                    <a:gd name="T35" fmla="*/ 131 h 245"/>
                    <a:gd name="T36" fmla="*/ 896 w 1116"/>
                    <a:gd name="T37" fmla="*/ 124 h 245"/>
                    <a:gd name="T38" fmla="*/ 935 w 1116"/>
                    <a:gd name="T39" fmla="*/ 115 h 245"/>
                    <a:gd name="T40" fmla="*/ 977 w 1116"/>
                    <a:gd name="T41" fmla="*/ 104 h 245"/>
                    <a:gd name="T42" fmla="*/ 1015 w 1116"/>
                    <a:gd name="T43" fmla="*/ 95 h 245"/>
                    <a:gd name="T44" fmla="*/ 1045 w 1116"/>
                    <a:gd name="T45" fmla="*/ 88 h 245"/>
                    <a:gd name="T46" fmla="*/ 1062 w 1116"/>
                    <a:gd name="T47" fmla="*/ 85 h 245"/>
                    <a:gd name="T48" fmla="*/ 1065 w 1116"/>
                    <a:gd name="T49" fmla="*/ 77 h 245"/>
                    <a:gd name="T50" fmla="*/ 1066 w 1116"/>
                    <a:gd name="T51" fmla="*/ 50 h 245"/>
                    <a:gd name="T52" fmla="*/ 1053 w 1116"/>
                    <a:gd name="T53" fmla="*/ 49 h 245"/>
                    <a:gd name="T54" fmla="*/ 1057 w 1116"/>
                    <a:gd name="T55" fmla="*/ 48 h 245"/>
                    <a:gd name="T56" fmla="*/ 1116 w 1116"/>
                    <a:gd name="T57" fmla="*/ 21 h 245"/>
                    <a:gd name="T58" fmla="*/ 1114 w 1116"/>
                    <a:gd name="T59" fmla="*/ 15 h 245"/>
                    <a:gd name="T60" fmla="*/ 1101 w 1116"/>
                    <a:gd name="T61" fmla="*/ 3 h 245"/>
                    <a:gd name="T62" fmla="*/ 1069 w 1116"/>
                    <a:gd name="T63" fmla="*/ 0 h 245"/>
                    <a:gd name="T64" fmla="*/ 1008 w 1116"/>
                    <a:gd name="T65" fmla="*/ 16 h 245"/>
                    <a:gd name="T66" fmla="*/ 995 w 1116"/>
                    <a:gd name="T67" fmla="*/ 18 h 245"/>
                    <a:gd name="T68" fmla="*/ 986 w 1116"/>
                    <a:gd name="T69" fmla="*/ 17 h 245"/>
                    <a:gd name="T70" fmla="*/ 977 w 1116"/>
                    <a:gd name="T71" fmla="*/ 13 h 245"/>
                    <a:gd name="T72" fmla="*/ 960 w 1116"/>
                    <a:gd name="T73" fmla="*/ 11 h 245"/>
                    <a:gd name="T74" fmla="*/ 940 w 1116"/>
                    <a:gd name="T75" fmla="*/ 13 h 245"/>
                    <a:gd name="T76" fmla="*/ 919 w 1116"/>
                    <a:gd name="T77" fmla="*/ 18 h 245"/>
                    <a:gd name="T78" fmla="*/ 904 w 1116"/>
                    <a:gd name="T79" fmla="*/ 24 h 245"/>
                    <a:gd name="T80" fmla="*/ 898 w 1116"/>
                    <a:gd name="T81" fmla="*/ 26 h 245"/>
                    <a:gd name="T82" fmla="*/ 265 w 1116"/>
                    <a:gd name="T83" fmla="*/ 245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16" h="245">
                      <a:moveTo>
                        <a:pt x="265" y="245"/>
                      </a:moveTo>
                      <a:lnTo>
                        <a:pt x="268" y="245"/>
                      </a:lnTo>
                      <a:lnTo>
                        <a:pt x="276" y="243"/>
                      </a:lnTo>
                      <a:lnTo>
                        <a:pt x="289" y="242"/>
                      </a:lnTo>
                      <a:lnTo>
                        <a:pt x="306" y="238"/>
                      </a:lnTo>
                      <a:lnTo>
                        <a:pt x="326" y="236"/>
                      </a:lnTo>
                      <a:lnTo>
                        <a:pt x="349" y="232"/>
                      </a:lnTo>
                      <a:lnTo>
                        <a:pt x="373" y="228"/>
                      </a:lnTo>
                      <a:lnTo>
                        <a:pt x="398" y="224"/>
                      </a:lnTo>
                      <a:lnTo>
                        <a:pt x="424" y="221"/>
                      </a:lnTo>
                      <a:lnTo>
                        <a:pt x="449" y="216"/>
                      </a:lnTo>
                      <a:lnTo>
                        <a:pt x="473" y="213"/>
                      </a:lnTo>
                      <a:lnTo>
                        <a:pt x="495" y="210"/>
                      </a:lnTo>
                      <a:lnTo>
                        <a:pt x="515" y="207"/>
                      </a:lnTo>
                      <a:lnTo>
                        <a:pt x="532" y="206"/>
                      </a:lnTo>
                      <a:lnTo>
                        <a:pt x="543" y="203"/>
                      </a:lnTo>
                      <a:lnTo>
                        <a:pt x="551" y="203"/>
                      </a:lnTo>
                      <a:lnTo>
                        <a:pt x="558" y="202"/>
                      </a:lnTo>
                      <a:lnTo>
                        <a:pt x="570" y="200"/>
                      </a:lnTo>
                      <a:lnTo>
                        <a:pt x="585" y="198"/>
                      </a:lnTo>
                      <a:lnTo>
                        <a:pt x="603" y="193"/>
                      </a:lnTo>
                      <a:lnTo>
                        <a:pt x="625" y="187"/>
                      </a:lnTo>
                      <a:lnTo>
                        <a:pt x="648" y="182"/>
                      </a:lnTo>
                      <a:lnTo>
                        <a:pt x="672" y="176"/>
                      </a:lnTo>
                      <a:lnTo>
                        <a:pt x="697" y="169"/>
                      </a:lnTo>
                      <a:lnTo>
                        <a:pt x="722" y="163"/>
                      </a:lnTo>
                      <a:lnTo>
                        <a:pt x="745" y="157"/>
                      </a:lnTo>
                      <a:lnTo>
                        <a:pt x="768" y="152"/>
                      </a:lnTo>
                      <a:lnTo>
                        <a:pt x="788" y="146"/>
                      </a:lnTo>
                      <a:lnTo>
                        <a:pt x="806" y="141"/>
                      </a:lnTo>
                      <a:lnTo>
                        <a:pt x="820" y="139"/>
                      </a:lnTo>
                      <a:lnTo>
                        <a:pt x="830" y="137"/>
                      </a:lnTo>
                      <a:lnTo>
                        <a:pt x="836" y="136"/>
                      </a:lnTo>
                      <a:lnTo>
                        <a:pt x="841" y="134"/>
                      </a:lnTo>
                      <a:lnTo>
                        <a:pt x="850" y="133"/>
                      </a:lnTo>
                      <a:lnTo>
                        <a:pt x="863" y="131"/>
                      </a:lnTo>
                      <a:lnTo>
                        <a:pt x="878" y="127"/>
                      </a:lnTo>
                      <a:lnTo>
                        <a:pt x="896" y="124"/>
                      </a:lnTo>
                      <a:lnTo>
                        <a:pt x="914" y="119"/>
                      </a:lnTo>
                      <a:lnTo>
                        <a:pt x="935" y="115"/>
                      </a:lnTo>
                      <a:lnTo>
                        <a:pt x="956" y="109"/>
                      </a:lnTo>
                      <a:lnTo>
                        <a:pt x="977" y="104"/>
                      </a:lnTo>
                      <a:lnTo>
                        <a:pt x="996" y="100"/>
                      </a:lnTo>
                      <a:lnTo>
                        <a:pt x="1015" y="95"/>
                      </a:lnTo>
                      <a:lnTo>
                        <a:pt x="1031" y="92"/>
                      </a:lnTo>
                      <a:lnTo>
                        <a:pt x="1045" y="88"/>
                      </a:lnTo>
                      <a:lnTo>
                        <a:pt x="1055" y="86"/>
                      </a:lnTo>
                      <a:lnTo>
                        <a:pt x="1062" y="85"/>
                      </a:lnTo>
                      <a:lnTo>
                        <a:pt x="1064" y="84"/>
                      </a:lnTo>
                      <a:lnTo>
                        <a:pt x="1065" y="77"/>
                      </a:lnTo>
                      <a:lnTo>
                        <a:pt x="1068" y="63"/>
                      </a:lnTo>
                      <a:lnTo>
                        <a:pt x="1066" y="50"/>
                      </a:lnTo>
                      <a:lnTo>
                        <a:pt x="1060" y="47"/>
                      </a:lnTo>
                      <a:lnTo>
                        <a:pt x="1053" y="49"/>
                      </a:lnTo>
                      <a:lnTo>
                        <a:pt x="1054" y="49"/>
                      </a:lnTo>
                      <a:lnTo>
                        <a:pt x="1057" y="48"/>
                      </a:lnTo>
                      <a:lnTo>
                        <a:pt x="1060" y="47"/>
                      </a:lnTo>
                      <a:lnTo>
                        <a:pt x="1116" y="21"/>
                      </a:lnTo>
                      <a:lnTo>
                        <a:pt x="1116" y="19"/>
                      </a:lnTo>
                      <a:lnTo>
                        <a:pt x="1114" y="15"/>
                      </a:lnTo>
                      <a:lnTo>
                        <a:pt x="1109" y="9"/>
                      </a:lnTo>
                      <a:lnTo>
                        <a:pt x="1101" y="3"/>
                      </a:lnTo>
                      <a:lnTo>
                        <a:pt x="1087" y="0"/>
                      </a:lnTo>
                      <a:lnTo>
                        <a:pt x="1069" y="0"/>
                      </a:lnTo>
                      <a:lnTo>
                        <a:pt x="1042" y="4"/>
                      </a:lnTo>
                      <a:lnTo>
                        <a:pt x="1008" y="16"/>
                      </a:lnTo>
                      <a:lnTo>
                        <a:pt x="1001" y="18"/>
                      </a:lnTo>
                      <a:lnTo>
                        <a:pt x="995" y="18"/>
                      </a:lnTo>
                      <a:lnTo>
                        <a:pt x="990" y="18"/>
                      </a:lnTo>
                      <a:lnTo>
                        <a:pt x="986" y="17"/>
                      </a:lnTo>
                      <a:lnTo>
                        <a:pt x="981" y="15"/>
                      </a:lnTo>
                      <a:lnTo>
                        <a:pt x="977" y="13"/>
                      </a:lnTo>
                      <a:lnTo>
                        <a:pt x="970" y="11"/>
                      </a:lnTo>
                      <a:lnTo>
                        <a:pt x="960" y="11"/>
                      </a:lnTo>
                      <a:lnTo>
                        <a:pt x="950" y="12"/>
                      </a:lnTo>
                      <a:lnTo>
                        <a:pt x="940" y="13"/>
                      </a:lnTo>
                      <a:lnTo>
                        <a:pt x="929" y="16"/>
                      </a:lnTo>
                      <a:lnTo>
                        <a:pt x="919" y="18"/>
                      </a:lnTo>
                      <a:lnTo>
                        <a:pt x="911" y="21"/>
                      </a:lnTo>
                      <a:lnTo>
                        <a:pt x="904" y="24"/>
                      </a:lnTo>
                      <a:lnTo>
                        <a:pt x="899" y="25"/>
                      </a:lnTo>
                      <a:lnTo>
                        <a:pt x="898" y="26"/>
                      </a:lnTo>
                      <a:lnTo>
                        <a:pt x="0" y="156"/>
                      </a:lnTo>
                      <a:lnTo>
                        <a:pt x="265" y="24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194"/>
                <p:cNvSpPr>
                  <a:spLocks/>
                </p:cNvSpPr>
                <p:nvPr/>
              </p:nvSpPr>
              <p:spPr bwMode="auto">
                <a:xfrm>
                  <a:off x="527" y="1647"/>
                  <a:ext cx="83" cy="55"/>
                </a:xfrm>
                <a:custGeom>
                  <a:avLst/>
                  <a:gdLst>
                    <a:gd name="T0" fmla="*/ 7 w 166"/>
                    <a:gd name="T1" fmla="*/ 0 h 110"/>
                    <a:gd name="T2" fmla="*/ 6 w 166"/>
                    <a:gd name="T3" fmla="*/ 5 h 110"/>
                    <a:gd name="T4" fmla="*/ 2 w 166"/>
                    <a:gd name="T5" fmla="*/ 14 h 110"/>
                    <a:gd name="T6" fmla="*/ 0 w 166"/>
                    <a:gd name="T7" fmla="*/ 28 h 110"/>
                    <a:gd name="T8" fmla="*/ 2 w 166"/>
                    <a:gd name="T9" fmla="*/ 42 h 110"/>
                    <a:gd name="T10" fmla="*/ 132 w 166"/>
                    <a:gd name="T11" fmla="*/ 110 h 110"/>
                    <a:gd name="T12" fmla="*/ 166 w 166"/>
                    <a:gd name="T13" fmla="*/ 86 h 110"/>
                    <a:gd name="T14" fmla="*/ 164 w 166"/>
                    <a:gd name="T15" fmla="*/ 87 h 110"/>
                    <a:gd name="T16" fmla="*/ 157 w 166"/>
                    <a:gd name="T17" fmla="*/ 87 h 110"/>
                    <a:gd name="T18" fmla="*/ 148 w 166"/>
                    <a:gd name="T19" fmla="*/ 84 h 110"/>
                    <a:gd name="T20" fmla="*/ 135 w 166"/>
                    <a:gd name="T21" fmla="*/ 78 h 110"/>
                    <a:gd name="T22" fmla="*/ 125 w 166"/>
                    <a:gd name="T23" fmla="*/ 71 h 110"/>
                    <a:gd name="T24" fmla="*/ 107 w 166"/>
                    <a:gd name="T25" fmla="*/ 59 h 110"/>
                    <a:gd name="T26" fmla="*/ 87 w 166"/>
                    <a:gd name="T27" fmla="*/ 48 h 110"/>
                    <a:gd name="T28" fmla="*/ 65 w 166"/>
                    <a:gd name="T29" fmla="*/ 34 h 110"/>
                    <a:gd name="T30" fmla="*/ 43 w 166"/>
                    <a:gd name="T31" fmla="*/ 21 h 110"/>
                    <a:gd name="T32" fmla="*/ 24 w 166"/>
                    <a:gd name="T33" fmla="*/ 11 h 110"/>
                    <a:gd name="T34" fmla="*/ 12 w 166"/>
                    <a:gd name="T35" fmla="*/ 3 h 110"/>
                    <a:gd name="T36" fmla="*/ 7 w 166"/>
                    <a:gd name="T3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6" h="110">
                      <a:moveTo>
                        <a:pt x="7" y="0"/>
                      </a:moveTo>
                      <a:lnTo>
                        <a:pt x="6" y="5"/>
                      </a:lnTo>
                      <a:lnTo>
                        <a:pt x="2" y="14"/>
                      </a:lnTo>
                      <a:lnTo>
                        <a:pt x="0" y="28"/>
                      </a:lnTo>
                      <a:lnTo>
                        <a:pt x="2" y="42"/>
                      </a:lnTo>
                      <a:lnTo>
                        <a:pt x="132" y="110"/>
                      </a:lnTo>
                      <a:lnTo>
                        <a:pt x="166" y="86"/>
                      </a:lnTo>
                      <a:lnTo>
                        <a:pt x="164" y="87"/>
                      </a:lnTo>
                      <a:lnTo>
                        <a:pt x="157" y="87"/>
                      </a:lnTo>
                      <a:lnTo>
                        <a:pt x="148" y="84"/>
                      </a:lnTo>
                      <a:lnTo>
                        <a:pt x="135" y="78"/>
                      </a:lnTo>
                      <a:lnTo>
                        <a:pt x="125" y="71"/>
                      </a:lnTo>
                      <a:lnTo>
                        <a:pt x="107" y="59"/>
                      </a:lnTo>
                      <a:lnTo>
                        <a:pt x="87" y="48"/>
                      </a:lnTo>
                      <a:lnTo>
                        <a:pt x="65" y="34"/>
                      </a:lnTo>
                      <a:lnTo>
                        <a:pt x="43" y="21"/>
                      </a:lnTo>
                      <a:lnTo>
                        <a:pt x="24" y="11"/>
                      </a:lnTo>
                      <a:lnTo>
                        <a:pt x="12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195"/>
                <p:cNvSpPr>
                  <a:spLocks/>
                </p:cNvSpPr>
                <p:nvPr/>
              </p:nvSpPr>
              <p:spPr bwMode="auto">
                <a:xfrm>
                  <a:off x="429" y="1649"/>
                  <a:ext cx="12" cy="40"/>
                </a:xfrm>
                <a:custGeom>
                  <a:avLst/>
                  <a:gdLst>
                    <a:gd name="T0" fmla="*/ 24 w 24"/>
                    <a:gd name="T1" fmla="*/ 12 h 78"/>
                    <a:gd name="T2" fmla="*/ 23 w 24"/>
                    <a:gd name="T3" fmla="*/ 9 h 78"/>
                    <a:gd name="T4" fmla="*/ 21 w 24"/>
                    <a:gd name="T5" fmla="*/ 3 h 78"/>
                    <a:gd name="T6" fmla="*/ 15 w 24"/>
                    <a:gd name="T7" fmla="*/ 0 h 78"/>
                    <a:gd name="T8" fmla="*/ 6 w 24"/>
                    <a:gd name="T9" fmla="*/ 2 h 78"/>
                    <a:gd name="T10" fmla="*/ 1 w 24"/>
                    <a:gd name="T11" fmla="*/ 8 h 78"/>
                    <a:gd name="T12" fmla="*/ 0 w 24"/>
                    <a:gd name="T13" fmla="*/ 15 h 78"/>
                    <a:gd name="T14" fmla="*/ 0 w 24"/>
                    <a:gd name="T15" fmla="*/ 23 h 78"/>
                    <a:gd name="T16" fmla="*/ 0 w 24"/>
                    <a:gd name="T17" fmla="*/ 29 h 78"/>
                    <a:gd name="T18" fmla="*/ 0 w 24"/>
                    <a:gd name="T19" fmla="*/ 35 h 78"/>
                    <a:gd name="T20" fmla="*/ 1 w 24"/>
                    <a:gd name="T21" fmla="*/ 40 h 78"/>
                    <a:gd name="T22" fmla="*/ 4 w 24"/>
                    <a:gd name="T23" fmla="*/ 46 h 78"/>
                    <a:gd name="T24" fmla="*/ 5 w 24"/>
                    <a:gd name="T25" fmla="*/ 51 h 78"/>
                    <a:gd name="T26" fmla="*/ 6 w 24"/>
                    <a:gd name="T27" fmla="*/ 55 h 78"/>
                    <a:gd name="T28" fmla="*/ 6 w 24"/>
                    <a:gd name="T29" fmla="*/ 62 h 78"/>
                    <a:gd name="T30" fmla="*/ 6 w 24"/>
                    <a:gd name="T31" fmla="*/ 69 h 78"/>
                    <a:gd name="T32" fmla="*/ 6 w 24"/>
                    <a:gd name="T33" fmla="*/ 71 h 78"/>
                    <a:gd name="T34" fmla="*/ 8 w 24"/>
                    <a:gd name="T35" fmla="*/ 74 h 78"/>
                    <a:gd name="T36" fmla="*/ 13 w 24"/>
                    <a:gd name="T37" fmla="*/ 77 h 78"/>
                    <a:gd name="T38" fmla="*/ 19 w 24"/>
                    <a:gd name="T39" fmla="*/ 78 h 78"/>
                    <a:gd name="T40" fmla="*/ 24 w 24"/>
                    <a:gd name="T41" fmla="*/ 73 h 78"/>
                    <a:gd name="T42" fmla="*/ 23 w 24"/>
                    <a:gd name="T43" fmla="*/ 73 h 78"/>
                    <a:gd name="T44" fmla="*/ 19 w 24"/>
                    <a:gd name="T45" fmla="*/ 71 h 78"/>
                    <a:gd name="T46" fmla="*/ 14 w 24"/>
                    <a:gd name="T47" fmla="*/ 67 h 78"/>
                    <a:gd name="T48" fmla="*/ 10 w 24"/>
                    <a:gd name="T49" fmla="*/ 54 h 78"/>
                    <a:gd name="T50" fmla="*/ 8 w 24"/>
                    <a:gd name="T51" fmla="*/ 21 h 78"/>
                    <a:gd name="T52" fmla="*/ 10 w 24"/>
                    <a:gd name="T53" fmla="*/ 18 h 78"/>
                    <a:gd name="T54" fmla="*/ 12 w 24"/>
                    <a:gd name="T55" fmla="*/ 13 h 78"/>
                    <a:gd name="T56" fmla="*/ 18 w 24"/>
                    <a:gd name="T57" fmla="*/ 9 h 78"/>
                    <a:gd name="T58" fmla="*/ 24 w 24"/>
                    <a:gd name="T59" fmla="*/ 1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4" h="78">
                      <a:moveTo>
                        <a:pt x="24" y="12"/>
                      </a:moveTo>
                      <a:lnTo>
                        <a:pt x="23" y="9"/>
                      </a:lnTo>
                      <a:lnTo>
                        <a:pt x="21" y="3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1" y="8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1" y="40"/>
                      </a:lnTo>
                      <a:lnTo>
                        <a:pt x="4" y="46"/>
                      </a:lnTo>
                      <a:lnTo>
                        <a:pt x="5" y="51"/>
                      </a:lnTo>
                      <a:lnTo>
                        <a:pt x="6" y="55"/>
                      </a:lnTo>
                      <a:lnTo>
                        <a:pt x="6" y="62"/>
                      </a:lnTo>
                      <a:lnTo>
                        <a:pt x="6" y="69"/>
                      </a:lnTo>
                      <a:lnTo>
                        <a:pt x="6" y="71"/>
                      </a:lnTo>
                      <a:lnTo>
                        <a:pt x="8" y="74"/>
                      </a:lnTo>
                      <a:lnTo>
                        <a:pt x="13" y="77"/>
                      </a:lnTo>
                      <a:lnTo>
                        <a:pt x="19" y="78"/>
                      </a:lnTo>
                      <a:lnTo>
                        <a:pt x="24" y="73"/>
                      </a:lnTo>
                      <a:lnTo>
                        <a:pt x="23" y="73"/>
                      </a:lnTo>
                      <a:lnTo>
                        <a:pt x="19" y="71"/>
                      </a:lnTo>
                      <a:lnTo>
                        <a:pt x="14" y="67"/>
                      </a:lnTo>
                      <a:lnTo>
                        <a:pt x="10" y="54"/>
                      </a:lnTo>
                      <a:lnTo>
                        <a:pt x="8" y="21"/>
                      </a:lnTo>
                      <a:lnTo>
                        <a:pt x="10" y="18"/>
                      </a:lnTo>
                      <a:lnTo>
                        <a:pt x="12" y="13"/>
                      </a:lnTo>
                      <a:lnTo>
                        <a:pt x="18" y="9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196"/>
                <p:cNvSpPr>
                  <a:spLocks/>
                </p:cNvSpPr>
                <p:nvPr/>
              </p:nvSpPr>
              <p:spPr bwMode="auto">
                <a:xfrm>
                  <a:off x="438" y="1688"/>
                  <a:ext cx="11" cy="20"/>
                </a:xfrm>
                <a:custGeom>
                  <a:avLst/>
                  <a:gdLst>
                    <a:gd name="T0" fmla="*/ 9 w 23"/>
                    <a:gd name="T1" fmla="*/ 0 h 41"/>
                    <a:gd name="T2" fmla="*/ 0 w 23"/>
                    <a:gd name="T3" fmla="*/ 3 h 41"/>
                    <a:gd name="T4" fmla="*/ 6 w 23"/>
                    <a:gd name="T5" fmla="*/ 33 h 41"/>
                    <a:gd name="T6" fmla="*/ 23 w 23"/>
                    <a:gd name="T7" fmla="*/ 41 h 41"/>
                    <a:gd name="T8" fmla="*/ 13 w 23"/>
                    <a:gd name="T9" fmla="*/ 23 h 41"/>
                    <a:gd name="T10" fmla="*/ 9 w 23"/>
                    <a:gd name="T1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41">
                      <a:moveTo>
                        <a:pt x="9" y="0"/>
                      </a:moveTo>
                      <a:lnTo>
                        <a:pt x="0" y="3"/>
                      </a:lnTo>
                      <a:lnTo>
                        <a:pt x="6" y="33"/>
                      </a:lnTo>
                      <a:lnTo>
                        <a:pt x="23" y="41"/>
                      </a:lnTo>
                      <a:lnTo>
                        <a:pt x="13" y="2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197"/>
                <p:cNvSpPr>
                  <a:spLocks/>
                </p:cNvSpPr>
                <p:nvPr/>
              </p:nvSpPr>
              <p:spPr bwMode="auto">
                <a:xfrm>
                  <a:off x="192" y="2246"/>
                  <a:ext cx="35" cy="179"/>
                </a:xfrm>
                <a:custGeom>
                  <a:avLst/>
                  <a:gdLst>
                    <a:gd name="T0" fmla="*/ 10 w 70"/>
                    <a:gd name="T1" fmla="*/ 0 h 359"/>
                    <a:gd name="T2" fmla="*/ 70 w 70"/>
                    <a:gd name="T3" fmla="*/ 0 h 359"/>
                    <a:gd name="T4" fmla="*/ 55 w 70"/>
                    <a:gd name="T5" fmla="*/ 359 h 359"/>
                    <a:gd name="T6" fmla="*/ 0 w 70"/>
                    <a:gd name="T7" fmla="*/ 348 h 359"/>
                    <a:gd name="T8" fmla="*/ 10 w 70"/>
                    <a:gd name="T9" fmla="*/ 0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359">
                      <a:moveTo>
                        <a:pt x="10" y="0"/>
                      </a:moveTo>
                      <a:lnTo>
                        <a:pt x="70" y="0"/>
                      </a:lnTo>
                      <a:lnTo>
                        <a:pt x="55" y="359"/>
                      </a:lnTo>
                      <a:lnTo>
                        <a:pt x="0" y="34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198"/>
                <p:cNvSpPr>
                  <a:spLocks/>
                </p:cNvSpPr>
                <p:nvPr/>
              </p:nvSpPr>
              <p:spPr bwMode="auto">
                <a:xfrm>
                  <a:off x="290" y="2186"/>
                  <a:ext cx="16" cy="44"/>
                </a:xfrm>
                <a:custGeom>
                  <a:avLst/>
                  <a:gdLst>
                    <a:gd name="T0" fmla="*/ 27 w 34"/>
                    <a:gd name="T1" fmla="*/ 1 h 88"/>
                    <a:gd name="T2" fmla="*/ 24 w 34"/>
                    <a:gd name="T3" fmla="*/ 0 h 88"/>
                    <a:gd name="T4" fmla="*/ 17 w 34"/>
                    <a:gd name="T5" fmla="*/ 0 h 88"/>
                    <a:gd name="T6" fmla="*/ 7 w 34"/>
                    <a:gd name="T7" fmla="*/ 2 h 88"/>
                    <a:gd name="T8" fmla="*/ 2 w 34"/>
                    <a:gd name="T9" fmla="*/ 10 h 88"/>
                    <a:gd name="T10" fmla="*/ 0 w 34"/>
                    <a:gd name="T11" fmla="*/ 25 h 88"/>
                    <a:gd name="T12" fmla="*/ 4 w 34"/>
                    <a:gd name="T13" fmla="*/ 41 h 88"/>
                    <a:gd name="T14" fmla="*/ 7 w 34"/>
                    <a:gd name="T15" fmla="*/ 55 h 88"/>
                    <a:gd name="T16" fmla="*/ 9 w 34"/>
                    <a:gd name="T17" fmla="*/ 61 h 88"/>
                    <a:gd name="T18" fmla="*/ 13 w 34"/>
                    <a:gd name="T19" fmla="*/ 81 h 88"/>
                    <a:gd name="T20" fmla="*/ 14 w 34"/>
                    <a:gd name="T21" fmla="*/ 84 h 88"/>
                    <a:gd name="T22" fmla="*/ 18 w 34"/>
                    <a:gd name="T23" fmla="*/ 87 h 88"/>
                    <a:gd name="T24" fmla="*/ 21 w 34"/>
                    <a:gd name="T25" fmla="*/ 88 h 88"/>
                    <a:gd name="T26" fmla="*/ 25 w 34"/>
                    <a:gd name="T27" fmla="*/ 81 h 88"/>
                    <a:gd name="T28" fmla="*/ 26 w 34"/>
                    <a:gd name="T29" fmla="*/ 66 h 88"/>
                    <a:gd name="T30" fmla="*/ 26 w 34"/>
                    <a:gd name="T31" fmla="*/ 49 h 88"/>
                    <a:gd name="T32" fmla="*/ 24 w 34"/>
                    <a:gd name="T33" fmla="*/ 34 h 88"/>
                    <a:gd name="T34" fmla="*/ 22 w 34"/>
                    <a:gd name="T35" fmla="*/ 28 h 88"/>
                    <a:gd name="T36" fmla="*/ 34 w 34"/>
                    <a:gd name="T37" fmla="*/ 31 h 88"/>
                    <a:gd name="T38" fmla="*/ 34 w 34"/>
                    <a:gd name="T39" fmla="*/ 26 h 88"/>
                    <a:gd name="T40" fmla="*/ 34 w 34"/>
                    <a:gd name="T41" fmla="*/ 17 h 88"/>
                    <a:gd name="T42" fmla="*/ 32 w 34"/>
                    <a:gd name="T43" fmla="*/ 6 h 88"/>
                    <a:gd name="T44" fmla="*/ 27 w 34"/>
                    <a:gd name="T45" fmla="*/ 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88">
                      <a:moveTo>
                        <a:pt x="27" y="1"/>
                      </a:move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7" y="2"/>
                      </a:lnTo>
                      <a:lnTo>
                        <a:pt x="2" y="10"/>
                      </a:lnTo>
                      <a:lnTo>
                        <a:pt x="0" y="25"/>
                      </a:lnTo>
                      <a:lnTo>
                        <a:pt x="4" y="41"/>
                      </a:lnTo>
                      <a:lnTo>
                        <a:pt x="7" y="55"/>
                      </a:lnTo>
                      <a:lnTo>
                        <a:pt x="9" y="61"/>
                      </a:lnTo>
                      <a:lnTo>
                        <a:pt x="13" y="81"/>
                      </a:lnTo>
                      <a:lnTo>
                        <a:pt x="14" y="84"/>
                      </a:lnTo>
                      <a:lnTo>
                        <a:pt x="18" y="87"/>
                      </a:lnTo>
                      <a:lnTo>
                        <a:pt x="21" y="88"/>
                      </a:lnTo>
                      <a:lnTo>
                        <a:pt x="25" y="81"/>
                      </a:lnTo>
                      <a:lnTo>
                        <a:pt x="26" y="66"/>
                      </a:lnTo>
                      <a:lnTo>
                        <a:pt x="26" y="49"/>
                      </a:lnTo>
                      <a:lnTo>
                        <a:pt x="24" y="34"/>
                      </a:lnTo>
                      <a:lnTo>
                        <a:pt x="22" y="28"/>
                      </a:lnTo>
                      <a:lnTo>
                        <a:pt x="34" y="31"/>
                      </a:lnTo>
                      <a:lnTo>
                        <a:pt x="34" y="26"/>
                      </a:lnTo>
                      <a:lnTo>
                        <a:pt x="34" y="17"/>
                      </a:lnTo>
                      <a:lnTo>
                        <a:pt x="32" y="6"/>
                      </a:lnTo>
                      <a:lnTo>
                        <a:pt x="2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199"/>
                <p:cNvSpPr>
                  <a:spLocks/>
                </p:cNvSpPr>
                <p:nvPr/>
              </p:nvSpPr>
              <p:spPr bwMode="auto">
                <a:xfrm>
                  <a:off x="200" y="2241"/>
                  <a:ext cx="15" cy="184"/>
                </a:xfrm>
                <a:custGeom>
                  <a:avLst/>
                  <a:gdLst>
                    <a:gd name="T0" fmla="*/ 21 w 30"/>
                    <a:gd name="T1" fmla="*/ 2 h 370"/>
                    <a:gd name="T2" fmla="*/ 0 w 30"/>
                    <a:gd name="T3" fmla="*/ 368 h 370"/>
                    <a:gd name="T4" fmla="*/ 7 w 30"/>
                    <a:gd name="T5" fmla="*/ 370 h 370"/>
                    <a:gd name="T6" fmla="*/ 30 w 30"/>
                    <a:gd name="T7" fmla="*/ 0 h 370"/>
                    <a:gd name="T8" fmla="*/ 21 w 30"/>
                    <a:gd name="T9" fmla="*/ 2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70">
                      <a:moveTo>
                        <a:pt x="21" y="2"/>
                      </a:moveTo>
                      <a:lnTo>
                        <a:pt x="0" y="368"/>
                      </a:lnTo>
                      <a:lnTo>
                        <a:pt x="7" y="370"/>
                      </a:lnTo>
                      <a:lnTo>
                        <a:pt x="30" y="0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200"/>
                <p:cNvSpPr>
                  <a:spLocks/>
                </p:cNvSpPr>
                <p:nvPr/>
              </p:nvSpPr>
              <p:spPr bwMode="auto">
                <a:xfrm>
                  <a:off x="303" y="2138"/>
                  <a:ext cx="20" cy="37"/>
                </a:xfrm>
                <a:custGeom>
                  <a:avLst/>
                  <a:gdLst>
                    <a:gd name="T0" fmla="*/ 0 w 39"/>
                    <a:gd name="T1" fmla="*/ 8 h 74"/>
                    <a:gd name="T2" fmla="*/ 1 w 39"/>
                    <a:gd name="T3" fmla="*/ 16 h 74"/>
                    <a:gd name="T4" fmla="*/ 2 w 39"/>
                    <a:gd name="T5" fmla="*/ 34 h 74"/>
                    <a:gd name="T6" fmla="*/ 3 w 39"/>
                    <a:gd name="T7" fmla="*/ 54 h 74"/>
                    <a:gd name="T8" fmla="*/ 5 w 39"/>
                    <a:gd name="T9" fmla="*/ 66 h 74"/>
                    <a:gd name="T10" fmla="*/ 9 w 39"/>
                    <a:gd name="T11" fmla="*/ 70 h 74"/>
                    <a:gd name="T12" fmla="*/ 20 w 39"/>
                    <a:gd name="T13" fmla="*/ 73 h 74"/>
                    <a:gd name="T14" fmla="*/ 30 w 39"/>
                    <a:gd name="T15" fmla="*/ 74 h 74"/>
                    <a:gd name="T16" fmla="*/ 35 w 39"/>
                    <a:gd name="T17" fmla="*/ 74 h 74"/>
                    <a:gd name="T18" fmla="*/ 36 w 39"/>
                    <a:gd name="T19" fmla="*/ 73 h 74"/>
                    <a:gd name="T20" fmla="*/ 39 w 39"/>
                    <a:gd name="T21" fmla="*/ 70 h 74"/>
                    <a:gd name="T22" fmla="*/ 39 w 39"/>
                    <a:gd name="T23" fmla="*/ 64 h 74"/>
                    <a:gd name="T24" fmla="*/ 35 w 39"/>
                    <a:gd name="T25" fmla="*/ 54 h 74"/>
                    <a:gd name="T26" fmla="*/ 30 w 39"/>
                    <a:gd name="T27" fmla="*/ 43 h 74"/>
                    <a:gd name="T28" fmla="*/ 32 w 39"/>
                    <a:gd name="T29" fmla="*/ 33 h 74"/>
                    <a:gd name="T30" fmla="*/ 36 w 39"/>
                    <a:gd name="T31" fmla="*/ 25 h 74"/>
                    <a:gd name="T32" fmla="*/ 39 w 39"/>
                    <a:gd name="T33" fmla="*/ 20 h 74"/>
                    <a:gd name="T34" fmla="*/ 39 w 39"/>
                    <a:gd name="T35" fmla="*/ 16 h 74"/>
                    <a:gd name="T36" fmla="*/ 38 w 39"/>
                    <a:gd name="T37" fmla="*/ 11 h 74"/>
                    <a:gd name="T38" fmla="*/ 37 w 39"/>
                    <a:gd name="T39" fmla="*/ 7 h 74"/>
                    <a:gd name="T40" fmla="*/ 32 w 39"/>
                    <a:gd name="T41" fmla="*/ 3 h 74"/>
                    <a:gd name="T42" fmla="*/ 28 w 39"/>
                    <a:gd name="T43" fmla="*/ 1 h 74"/>
                    <a:gd name="T44" fmla="*/ 20 w 39"/>
                    <a:gd name="T45" fmla="*/ 0 h 74"/>
                    <a:gd name="T46" fmla="*/ 11 w 39"/>
                    <a:gd name="T47" fmla="*/ 2 h 74"/>
                    <a:gd name="T48" fmla="*/ 0 w 39"/>
                    <a:gd name="T49" fmla="*/ 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" h="74">
                      <a:moveTo>
                        <a:pt x="0" y="8"/>
                      </a:moveTo>
                      <a:lnTo>
                        <a:pt x="1" y="16"/>
                      </a:lnTo>
                      <a:lnTo>
                        <a:pt x="2" y="34"/>
                      </a:lnTo>
                      <a:lnTo>
                        <a:pt x="3" y="54"/>
                      </a:lnTo>
                      <a:lnTo>
                        <a:pt x="5" y="66"/>
                      </a:lnTo>
                      <a:lnTo>
                        <a:pt x="9" y="70"/>
                      </a:lnTo>
                      <a:lnTo>
                        <a:pt x="20" y="73"/>
                      </a:lnTo>
                      <a:lnTo>
                        <a:pt x="30" y="74"/>
                      </a:lnTo>
                      <a:lnTo>
                        <a:pt x="35" y="74"/>
                      </a:lnTo>
                      <a:lnTo>
                        <a:pt x="36" y="73"/>
                      </a:lnTo>
                      <a:lnTo>
                        <a:pt x="39" y="70"/>
                      </a:lnTo>
                      <a:lnTo>
                        <a:pt x="39" y="64"/>
                      </a:lnTo>
                      <a:lnTo>
                        <a:pt x="35" y="54"/>
                      </a:lnTo>
                      <a:lnTo>
                        <a:pt x="30" y="43"/>
                      </a:lnTo>
                      <a:lnTo>
                        <a:pt x="32" y="33"/>
                      </a:lnTo>
                      <a:lnTo>
                        <a:pt x="36" y="25"/>
                      </a:lnTo>
                      <a:lnTo>
                        <a:pt x="39" y="20"/>
                      </a:lnTo>
                      <a:lnTo>
                        <a:pt x="39" y="16"/>
                      </a:lnTo>
                      <a:lnTo>
                        <a:pt x="38" y="11"/>
                      </a:ln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8" y="1"/>
                      </a:lnTo>
                      <a:lnTo>
                        <a:pt x="20" y="0"/>
                      </a:lnTo>
                      <a:lnTo>
                        <a:pt x="11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201"/>
                <p:cNvSpPr>
                  <a:spLocks/>
                </p:cNvSpPr>
                <p:nvPr/>
              </p:nvSpPr>
              <p:spPr bwMode="auto">
                <a:xfrm>
                  <a:off x="318" y="2439"/>
                  <a:ext cx="58" cy="228"/>
                </a:xfrm>
                <a:custGeom>
                  <a:avLst/>
                  <a:gdLst>
                    <a:gd name="T0" fmla="*/ 115 w 115"/>
                    <a:gd name="T1" fmla="*/ 0 h 457"/>
                    <a:gd name="T2" fmla="*/ 67 w 115"/>
                    <a:gd name="T3" fmla="*/ 3 h 457"/>
                    <a:gd name="T4" fmla="*/ 64 w 115"/>
                    <a:gd name="T5" fmla="*/ 9 h 457"/>
                    <a:gd name="T6" fmla="*/ 58 w 115"/>
                    <a:gd name="T7" fmla="*/ 25 h 457"/>
                    <a:gd name="T8" fmla="*/ 49 w 115"/>
                    <a:gd name="T9" fmla="*/ 53 h 457"/>
                    <a:gd name="T10" fmla="*/ 39 w 115"/>
                    <a:gd name="T11" fmla="*/ 95 h 457"/>
                    <a:gd name="T12" fmla="*/ 29 w 115"/>
                    <a:gd name="T13" fmla="*/ 150 h 457"/>
                    <a:gd name="T14" fmla="*/ 20 w 115"/>
                    <a:gd name="T15" fmla="*/ 221 h 457"/>
                    <a:gd name="T16" fmla="*/ 13 w 115"/>
                    <a:gd name="T17" fmla="*/ 306 h 457"/>
                    <a:gd name="T18" fmla="*/ 9 w 115"/>
                    <a:gd name="T19" fmla="*/ 408 h 457"/>
                    <a:gd name="T20" fmla="*/ 51 w 115"/>
                    <a:gd name="T21" fmla="*/ 401 h 457"/>
                    <a:gd name="T22" fmla="*/ 49 w 115"/>
                    <a:gd name="T23" fmla="*/ 403 h 457"/>
                    <a:gd name="T24" fmla="*/ 47 w 115"/>
                    <a:gd name="T25" fmla="*/ 405 h 457"/>
                    <a:gd name="T26" fmla="*/ 43 w 115"/>
                    <a:gd name="T27" fmla="*/ 408 h 457"/>
                    <a:gd name="T28" fmla="*/ 38 w 115"/>
                    <a:gd name="T29" fmla="*/ 413 h 457"/>
                    <a:gd name="T30" fmla="*/ 30 w 115"/>
                    <a:gd name="T31" fmla="*/ 418 h 457"/>
                    <a:gd name="T32" fmla="*/ 22 w 115"/>
                    <a:gd name="T33" fmla="*/ 423 h 457"/>
                    <a:gd name="T34" fmla="*/ 11 w 115"/>
                    <a:gd name="T35" fmla="*/ 430 h 457"/>
                    <a:gd name="T36" fmla="*/ 0 w 115"/>
                    <a:gd name="T37" fmla="*/ 436 h 457"/>
                    <a:gd name="T38" fmla="*/ 2 w 115"/>
                    <a:gd name="T39" fmla="*/ 439 h 457"/>
                    <a:gd name="T40" fmla="*/ 8 w 115"/>
                    <a:gd name="T41" fmla="*/ 447 h 457"/>
                    <a:gd name="T42" fmla="*/ 15 w 115"/>
                    <a:gd name="T43" fmla="*/ 456 h 457"/>
                    <a:gd name="T44" fmla="*/ 21 w 115"/>
                    <a:gd name="T45" fmla="*/ 457 h 457"/>
                    <a:gd name="T46" fmla="*/ 89 w 115"/>
                    <a:gd name="T47" fmla="*/ 427 h 457"/>
                    <a:gd name="T48" fmla="*/ 74 w 115"/>
                    <a:gd name="T49" fmla="*/ 415 h 457"/>
                    <a:gd name="T50" fmla="*/ 69 w 115"/>
                    <a:gd name="T51" fmla="*/ 388 h 457"/>
                    <a:gd name="T52" fmla="*/ 69 w 115"/>
                    <a:gd name="T53" fmla="*/ 378 h 457"/>
                    <a:gd name="T54" fmla="*/ 71 w 115"/>
                    <a:gd name="T55" fmla="*/ 353 h 457"/>
                    <a:gd name="T56" fmla="*/ 74 w 115"/>
                    <a:gd name="T57" fmla="*/ 313 h 457"/>
                    <a:gd name="T58" fmla="*/ 78 w 115"/>
                    <a:gd name="T59" fmla="*/ 262 h 457"/>
                    <a:gd name="T60" fmla="*/ 84 w 115"/>
                    <a:gd name="T61" fmla="*/ 202 h 457"/>
                    <a:gd name="T62" fmla="*/ 92 w 115"/>
                    <a:gd name="T63" fmla="*/ 138 h 457"/>
                    <a:gd name="T64" fmla="*/ 102 w 115"/>
                    <a:gd name="T65" fmla="*/ 70 h 457"/>
                    <a:gd name="T66" fmla="*/ 115 w 115"/>
                    <a:gd name="T67" fmla="*/ 0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5" h="457">
                      <a:moveTo>
                        <a:pt x="115" y="0"/>
                      </a:moveTo>
                      <a:lnTo>
                        <a:pt x="67" y="3"/>
                      </a:lnTo>
                      <a:lnTo>
                        <a:pt x="64" y="9"/>
                      </a:lnTo>
                      <a:lnTo>
                        <a:pt x="58" y="25"/>
                      </a:lnTo>
                      <a:lnTo>
                        <a:pt x="49" y="53"/>
                      </a:lnTo>
                      <a:lnTo>
                        <a:pt x="39" y="95"/>
                      </a:lnTo>
                      <a:lnTo>
                        <a:pt x="29" y="150"/>
                      </a:lnTo>
                      <a:lnTo>
                        <a:pt x="20" y="221"/>
                      </a:lnTo>
                      <a:lnTo>
                        <a:pt x="13" y="306"/>
                      </a:lnTo>
                      <a:lnTo>
                        <a:pt x="9" y="408"/>
                      </a:lnTo>
                      <a:lnTo>
                        <a:pt x="51" y="401"/>
                      </a:lnTo>
                      <a:lnTo>
                        <a:pt x="49" y="403"/>
                      </a:lnTo>
                      <a:lnTo>
                        <a:pt x="47" y="405"/>
                      </a:lnTo>
                      <a:lnTo>
                        <a:pt x="43" y="408"/>
                      </a:lnTo>
                      <a:lnTo>
                        <a:pt x="38" y="413"/>
                      </a:lnTo>
                      <a:lnTo>
                        <a:pt x="30" y="418"/>
                      </a:lnTo>
                      <a:lnTo>
                        <a:pt x="22" y="423"/>
                      </a:lnTo>
                      <a:lnTo>
                        <a:pt x="11" y="430"/>
                      </a:lnTo>
                      <a:lnTo>
                        <a:pt x="0" y="436"/>
                      </a:lnTo>
                      <a:lnTo>
                        <a:pt x="2" y="439"/>
                      </a:lnTo>
                      <a:lnTo>
                        <a:pt x="8" y="447"/>
                      </a:lnTo>
                      <a:lnTo>
                        <a:pt x="15" y="456"/>
                      </a:lnTo>
                      <a:lnTo>
                        <a:pt x="21" y="457"/>
                      </a:lnTo>
                      <a:lnTo>
                        <a:pt x="89" y="427"/>
                      </a:lnTo>
                      <a:lnTo>
                        <a:pt x="74" y="415"/>
                      </a:lnTo>
                      <a:lnTo>
                        <a:pt x="69" y="388"/>
                      </a:lnTo>
                      <a:lnTo>
                        <a:pt x="69" y="378"/>
                      </a:lnTo>
                      <a:lnTo>
                        <a:pt x="71" y="353"/>
                      </a:lnTo>
                      <a:lnTo>
                        <a:pt x="74" y="313"/>
                      </a:lnTo>
                      <a:lnTo>
                        <a:pt x="78" y="262"/>
                      </a:lnTo>
                      <a:lnTo>
                        <a:pt x="84" y="202"/>
                      </a:lnTo>
                      <a:lnTo>
                        <a:pt x="92" y="138"/>
                      </a:lnTo>
                      <a:lnTo>
                        <a:pt x="102" y="70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202"/>
                <p:cNvSpPr>
                  <a:spLocks/>
                </p:cNvSpPr>
                <p:nvPr/>
              </p:nvSpPr>
              <p:spPr bwMode="auto">
                <a:xfrm>
                  <a:off x="441" y="2427"/>
                  <a:ext cx="61" cy="222"/>
                </a:xfrm>
                <a:custGeom>
                  <a:avLst/>
                  <a:gdLst>
                    <a:gd name="T0" fmla="*/ 51 w 122"/>
                    <a:gd name="T1" fmla="*/ 12 h 445"/>
                    <a:gd name="T2" fmla="*/ 122 w 122"/>
                    <a:gd name="T3" fmla="*/ 0 h 445"/>
                    <a:gd name="T4" fmla="*/ 120 w 122"/>
                    <a:gd name="T5" fmla="*/ 14 h 445"/>
                    <a:gd name="T6" fmla="*/ 113 w 122"/>
                    <a:gd name="T7" fmla="*/ 50 h 445"/>
                    <a:gd name="T8" fmla="*/ 104 w 122"/>
                    <a:gd name="T9" fmla="*/ 103 h 445"/>
                    <a:gd name="T10" fmla="*/ 95 w 122"/>
                    <a:gd name="T11" fmla="*/ 167 h 445"/>
                    <a:gd name="T12" fmla="*/ 84 w 122"/>
                    <a:gd name="T13" fmla="*/ 237 h 445"/>
                    <a:gd name="T14" fmla="*/ 76 w 122"/>
                    <a:gd name="T15" fmla="*/ 307 h 445"/>
                    <a:gd name="T16" fmla="*/ 71 w 122"/>
                    <a:gd name="T17" fmla="*/ 370 h 445"/>
                    <a:gd name="T18" fmla="*/ 69 w 122"/>
                    <a:gd name="T19" fmla="*/ 422 h 445"/>
                    <a:gd name="T20" fmla="*/ 0 w 122"/>
                    <a:gd name="T21" fmla="*/ 445 h 445"/>
                    <a:gd name="T22" fmla="*/ 1 w 122"/>
                    <a:gd name="T23" fmla="*/ 432 h 445"/>
                    <a:gd name="T24" fmla="*/ 5 w 122"/>
                    <a:gd name="T25" fmla="*/ 399 h 445"/>
                    <a:gd name="T26" fmla="*/ 10 w 122"/>
                    <a:gd name="T27" fmla="*/ 348 h 445"/>
                    <a:gd name="T28" fmla="*/ 15 w 122"/>
                    <a:gd name="T29" fmla="*/ 286 h 445"/>
                    <a:gd name="T30" fmla="*/ 23 w 122"/>
                    <a:gd name="T31" fmla="*/ 216 h 445"/>
                    <a:gd name="T32" fmla="*/ 31 w 122"/>
                    <a:gd name="T33" fmla="*/ 144 h 445"/>
                    <a:gd name="T34" fmla="*/ 41 w 122"/>
                    <a:gd name="T35" fmla="*/ 74 h 445"/>
                    <a:gd name="T36" fmla="*/ 51 w 122"/>
                    <a:gd name="T37" fmla="*/ 1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2" h="445">
                      <a:moveTo>
                        <a:pt x="51" y="12"/>
                      </a:moveTo>
                      <a:lnTo>
                        <a:pt x="122" y="0"/>
                      </a:lnTo>
                      <a:lnTo>
                        <a:pt x="120" y="14"/>
                      </a:lnTo>
                      <a:lnTo>
                        <a:pt x="113" y="50"/>
                      </a:lnTo>
                      <a:lnTo>
                        <a:pt x="104" y="103"/>
                      </a:lnTo>
                      <a:lnTo>
                        <a:pt x="95" y="167"/>
                      </a:lnTo>
                      <a:lnTo>
                        <a:pt x="84" y="237"/>
                      </a:lnTo>
                      <a:lnTo>
                        <a:pt x="76" y="307"/>
                      </a:lnTo>
                      <a:lnTo>
                        <a:pt x="71" y="370"/>
                      </a:lnTo>
                      <a:lnTo>
                        <a:pt x="69" y="422"/>
                      </a:lnTo>
                      <a:lnTo>
                        <a:pt x="0" y="445"/>
                      </a:lnTo>
                      <a:lnTo>
                        <a:pt x="1" y="432"/>
                      </a:lnTo>
                      <a:lnTo>
                        <a:pt x="5" y="399"/>
                      </a:lnTo>
                      <a:lnTo>
                        <a:pt x="10" y="348"/>
                      </a:lnTo>
                      <a:lnTo>
                        <a:pt x="15" y="286"/>
                      </a:lnTo>
                      <a:lnTo>
                        <a:pt x="23" y="216"/>
                      </a:lnTo>
                      <a:lnTo>
                        <a:pt x="31" y="144"/>
                      </a:lnTo>
                      <a:lnTo>
                        <a:pt x="41" y="74"/>
                      </a:lnTo>
                      <a:lnTo>
                        <a:pt x="51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203"/>
                <p:cNvSpPr>
                  <a:spLocks/>
                </p:cNvSpPr>
                <p:nvPr/>
              </p:nvSpPr>
              <p:spPr bwMode="auto">
                <a:xfrm>
                  <a:off x="436" y="2644"/>
                  <a:ext cx="45" cy="30"/>
                </a:xfrm>
                <a:custGeom>
                  <a:avLst/>
                  <a:gdLst>
                    <a:gd name="T0" fmla="*/ 2 w 90"/>
                    <a:gd name="T1" fmla="*/ 30 h 60"/>
                    <a:gd name="T2" fmla="*/ 6 w 90"/>
                    <a:gd name="T3" fmla="*/ 28 h 60"/>
                    <a:gd name="T4" fmla="*/ 14 w 90"/>
                    <a:gd name="T5" fmla="*/ 26 h 60"/>
                    <a:gd name="T6" fmla="*/ 27 w 90"/>
                    <a:gd name="T7" fmla="*/ 21 h 60"/>
                    <a:gd name="T8" fmla="*/ 42 w 90"/>
                    <a:gd name="T9" fmla="*/ 17 h 60"/>
                    <a:gd name="T10" fmla="*/ 58 w 90"/>
                    <a:gd name="T11" fmla="*/ 12 h 60"/>
                    <a:gd name="T12" fmla="*/ 72 w 90"/>
                    <a:gd name="T13" fmla="*/ 8 h 60"/>
                    <a:gd name="T14" fmla="*/ 83 w 90"/>
                    <a:gd name="T15" fmla="*/ 3 h 60"/>
                    <a:gd name="T16" fmla="*/ 90 w 90"/>
                    <a:gd name="T17" fmla="*/ 0 h 60"/>
                    <a:gd name="T18" fmla="*/ 85 w 90"/>
                    <a:gd name="T19" fmla="*/ 34 h 60"/>
                    <a:gd name="T20" fmla="*/ 7 w 90"/>
                    <a:gd name="T21" fmla="*/ 60 h 60"/>
                    <a:gd name="T22" fmla="*/ 6 w 90"/>
                    <a:gd name="T23" fmla="*/ 57 h 60"/>
                    <a:gd name="T24" fmla="*/ 2 w 90"/>
                    <a:gd name="T25" fmla="*/ 53 h 60"/>
                    <a:gd name="T26" fmla="*/ 0 w 90"/>
                    <a:gd name="T27" fmla="*/ 43 h 60"/>
                    <a:gd name="T28" fmla="*/ 2 w 90"/>
                    <a:gd name="T29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0" h="60">
                      <a:moveTo>
                        <a:pt x="2" y="30"/>
                      </a:moveTo>
                      <a:lnTo>
                        <a:pt x="6" y="28"/>
                      </a:lnTo>
                      <a:lnTo>
                        <a:pt x="14" y="26"/>
                      </a:lnTo>
                      <a:lnTo>
                        <a:pt x="27" y="21"/>
                      </a:lnTo>
                      <a:lnTo>
                        <a:pt x="42" y="17"/>
                      </a:lnTo>
                      <a:lnTo>
                        <a:pt x="58" y="12"/>
                      </a:lnTo>
                      <a:lnTo>
                        <a:pt x="72" y="8"/>
                      </a:lnTo>
                      <a:lnTo>
                        <a:pt x="83" y="3"/>
                      </a:lnTo>
                      <a:lnTo>
                        <a:pt x="90" y="0"/>
                      </a:lnTo>
                      <a:lnTo>
                        <a:pt x="85" y="34"/>
                      </a:lnTo>
                      <a:lnTo>
                        <a:pt x="7" y="60"/>
                      </a:lnTo>
                      <a:lnTo>
                        <a:pt x="6" y="57"/>
                      </a:lnTo>
                      <a:lnTo>
                        <a:pt x="2" y="53"/>
                      </a:lnTo>
                      <a:lnTo>
                        <a:pt x="0" y="43"/>
                      </a:lnTo>
                      <a:lnTo>
                        <a:pt x="2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204"/>
                <p:cNvSpPr>
                  <a:spLocks/>
                </p:cNvSpPr>
                <p:nvPr/>
              </p:nvSpPr>
              <p:spPr bwMode="auto">
                <a:xfrm>
                  <a:off x="505" y="2654"/>
                  <a:ext cx="68" cy="39"/>
                </a:xfrm>
                <a:custGeom>
                  <a:avLst/>
                  <a:gdLst>
                    <a:gd name="T0" fmla="*/ 17 w 136"/>
                    <a:gd name="T1" fmla="*/ 0 h 78"/>
                    <a:gd name="T2" fmla="*/ 0 w 136"/>
                    <a:gd name="T3" fmla="*/ 7 h 78"/>
                    <a:gd name="T4" fmla="*/ 53 w 136"/>
                    <a:gd name="T5" fmla="*/ 55 h 78"/>
                    <a:gd name="T6" fmla="*/ 136 w 136"/>
                    <a:gd name="T7" fmla="*/ 78 h 78"/>
                    <a:gd name="T8" fmla="*/ 63 w 136"/>
                    <a:gd name="T9" fmla="*/ 46 h 78"/>
                    <a:gd name="T10" fmla="*/ 17 w 136"/>
                    <a:gd name="T11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78">
                      <a:moveTo>
                        <a:pt x="17" y="0"/>
                      </a:moveTo>
                      <a:lnTo>
                        <a:pt x="0" y="7"/>
                      </a:lnTo>
                      <a:lnTo>
                        <a:pt x="53" y="55"/>
                      </a:lnTo>
                      <a:lnTo>
                        <a:pt x="136" y="78"/>
                      </a:lnTo>
                      <a:lnTo>
                        <a:pt x="63" y="4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66" name="Соединительная линия уступом 50"/>
            <p:cNvCxnSpPr>
              <a:stCxn id="34" idx="0"/>
              <a:endCxn id="41" idx="2"/>
            </p:cNvCxnSpPr>
            <p:nvPr/>
          </p:nvCxnSpPr>
          <p:spPr>
            <a:xfrm rot="5400000" flipH="1" flipV="1">
              <a:off x="2804420" y="3109587"/>
              <a:ext cx="321518" cy="4426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Соединительная линия уступом 50"/>
            <p:cNvCxnSpPr>
              <a:stCxn id="28" idx="0"/>
              <a:endCxn id="41" idx="2"/>
            </p:cNvCxnSpPr>
            <p:nvPr/>
          </p:nvCxnSpPr>
          <p:spPr>
            <a:xfrm rot="16200000" flipV="1">
              <a:off x="3169809" y="3186815"/>
              <a:ext cx="558698" cy="525340"/>
            </a:xfrm>
            <a:prstGeom prst="bentConnector3">
              <a:avLst>
                <a:gd name="adj1" fmla="val 70458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Соединительная линия уступом 50"/>
            <p:cNvCxnSpPr>
              <a:stCxn id="36" idx="1"/>
              <a:endCxn id="39" idx="0"/>
            </p:cNvCxnSpPr>
            <p:nvPr/>
          </p:nvCxnSpPr>
          <p:spPr>
            <a:xfrm rot="10800000" flipV="1">
              <a:off x="3444176" y="2175615"/>
              <a:ext cx="368163" cy="400037"/>
            </a:xfrm>
            <a:prstGeom prst="bentConnector2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Соединительная линия уступом 50"/>
            <p:cNvCxnSpPr>
              <a:stCxn id="35" idx="3"/>
              <a:endCxn id="41" idx="1"/>
            </p:cNvCxnSpPr>
            <p:nvPr/>
          </p:nvCxnSpPr>
          <p:spPr>
            <a:xfrm>
              <a:off x="2470124" y="2517035"/>
              <a:ext cx="546876" cy="4033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Соединительная линия уступом 50"/>
            <p:cNvCxnSpPr>
              <a:stCxn id="37" idx="0"/>
              <a:endCxn id="39" idx="3"/>
            </p:cNvCxnSpPr>
            <p:nvPr/>
          </p:nvCxnSpPr>
          <p:spPr>
            <a:xfrm rot="16200000" flipV="1">
              <a:off x="3912749" y="2458752"/>
              <a:ext cx="124868" cy="703418"/>
            </a:xfrm>
            <a:prstGeom prst="bentConnector2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Соединительная линия уступом 50"/>
            <p:cNvCxnSpPr>
              <a:stCxn id="32" idx="3"/>
              <a:endCxn id="41" idx="1"/>
            </p:cNvCxnSpPr>
            <p:nvPr/>
          </p:nvCxnSpPr>
          <p:spPr>
            <a:xfrm flipV="1">
              <a:off x="2464944" y="2920400"/>
              <a:ext cx="552056" cy="2166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4" name="Picture 4" descr="http://www.picshare.ru/uploads/140417/No9vXvsKgZ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221" y="2309087"/>
              <a:ext cx="185758" cy="427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4" descr="http://www.picshare.ru/uploads/140417/No9vXvsKgZ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227" y="2937013"/>
              <a:ext cx="185758" cy="427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4" descr="http://images.clipartpanda.com/construction-worker-silhouette-eleman.pn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47265" y="3818081"/>
              <a:ext cx="250457" cy="44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4" descr="http://images.clipartpanda.com/construction-worker-silhouette-eleman.pn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34229" y="1979385"/>
              <a:ext cx="250457" cy="44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Картинки по запросу грузовой транспорт вектор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2827" y="3988616"/>
              <a:ext cx="527993" cy="263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2" descr="Картинки по запросу грузовой транспорт вектор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56636" y="3331140"/>
              <a:ext cx="527993" cy="263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" name="AutoShape 10"/>
            <p:cNvSpPr>
              <a:spLocks noChangeArrowheads="1"/>
            </p:cNvSpPr>
            <p:nvPr/>
          </p:nvSpPr>
          <p:spPr bwMode="auto">
            <a:xfrm>
              <a:off x="1619672" y="1789638"/>
              <a:ext cx="3416802" cy="2766044"/>
            </a:xfrm>
            <a:prstGeom prst="roundRect">
              <a:avLst/>
            </a:prstGeom>
            <a:noFill/>
            <a:ln w="3175">
              <a:solidFill>
                <a:srgbClr val="ED1C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38" name="Скругленная прямоугольная выноска 237"/>
          <p:cNvSpPr/>
          <p:nvPr/>
        </p:nvSpPr>
        <p:spPr bwMode="auto">
          <a:xfrm>
            <a:off x="5124415" y="1539160"/>
            <a:ext cx="3712312" cy="1329560"/>
          </a:xfrm>
          <a:prstGeom prst="wedgeRoundRectCallout">
            <a:avLst>
              <a:gd name="adj1" fmla="val -56518"/>
              <a:gd name="adj2" fmla="val -339"/>
              <a:gd name="adj3" fmla="val 16667"/>
            </a:avLst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/>
                </a:solidFill>
              </a:rPr>
              <a:t>Оптимальные цепочки участников с учетом стоимости, возможности отгрузки и производства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/>
                </a:solidFill>
              </a:rPr>
              <a:t>Объединение производственных планов  и их оперативное изменение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/>
                </a:solidFill>
              </a:rPr>
              <a:t>Рекомендации по оптимизации графика выполнения заказа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/>
                </a:solidFill>
              </a:rPr>
              <a:t>Повышение гибкости планирования</a:t>
            </a:r>
          </a:p>
        </p:txBody>
      </p:sp>
      <p:sp>
        <p:nvSpPr>
          <p:cNvPr id="985" name="Прямоугольник 984"/>
          <p:cNvSpPr/>
          <p:nvPr/>
        </p:nvSpPr>
        <p:spPr>
          <a:xfrm>
            <a:off x="5270780" y="3071170"/>
            <a:ext cx="3777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/>
              <a:t>КПЭ: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/>
              <a:t>Снижение времени обработки заказа ~7%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/>
              <a:t>Снижение затрат на логистику </a:t>
            </a:r>
            <a:r>
              <a:rPr lang="en-US" sz="1000" dirty="0"/>
              <a:t>~</a:t>
            </a:r>
            <a:r>
              <a:rPr lang="ru-RU" sz="1000" dirty="0"/>
              <a:t>8</a:t>
            </a:r>
            <a:r>
              <a:rPr lang="en-US" sz="1000" dirty="0"/>
              <a:t>%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/>
              <a:t>Снижение складских запасов </a:t>
            </a:r>
            <a:r>
              <a:rPr lang="en-US" sz="1000" dirty="0"/>
              <a:t>~</a:t>
            </a:r>
            <a:r>
              <a:rPr lang="ru-RU" sz="1000" dirty="0"/>
              <a:t>8</a:t>
            </a:r>
            <a:r>
              <a:rPr lang="en-US" sz="1000" dirty="0"/>
              <a:t>%  </a:t>
            </a:r>
          </a:p>
        </p:txBody>
      </p:sp>
    </p:spTree>
    <p:extLst>
      <p:ext uri="{BB962C8B-B14F-4D97-AF65-F5344CB8AC3E}">
        <p14:creationId xmlns:p14="http://schemas.microsoft.com/office/powerpoint/2010/main" val="41897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803998"/>
            <a:ext cx="1872208" cy="144016"/>
          </a:xfrm>
        </p:spPr>
        <p:txBody>
          <a:bodyPr/>
          <a:lstStyle/>
          <a:p>
            <a:r>
              <a:rPr lang="ru-RU" dirty="0"/>
              <a:t>9</a:t>
            </a:r>
          </a:p>
        </p:txBody>
      </p:sp>
      <p:sp>
        <p:nvSpPr>
          <p:cNvPr id="99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267494"/>
            <a:ext cx="3415828" cy="360040"/>
          </a:xfrm>
        </p:spPr>
        <p:txBody>
          <a:bodyPr/>
          <a:lstStyle/>
          <a:p>
            <a:pPr algn="r"/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Эволюция роли </a:t>
            </a:r>
            <a:r>
              <a:rPr lang="ru-RU" b="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внутри нефтесервисных компаний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34169" y="1199122"/>
            <a:ext cx="756757" cy="522974"/>
            <a:chOff x="534170" y="1199122"/>
            <a:chExt cx="1085502" cy="750161"/>
          </a:xfrm>
        </p:grpSpPr>
        <p:sp>
          <p:nvSpPr>
            <p:cNvPr id="1000" name="Rectangle 65"/>
            <p:cNvSpPr>
              <a:spLocks noChangeArrowheads="1"/>
            </p:cNvSpPr>
            <p:nvPr/>
          </p:nvSpPr>
          <p:spPr bwMode="auto">
            <a:xfrm>
              <a:off x="534170" y="1199122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4108" name="Picture 12" descr="Картинки по запросу big data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85" y="1283881"/>
              <a:ext cx="737322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 bwMode="auto">
          <a:xfrm>
            <a:off x="454395" y="874512"/>
            <a:ext cx="8181505" cy="26138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BD &amp; ML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Цели внедрения в ГК. НИОКР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50890" y="1763699"/>
            <a:ext cx="740037" cy="522445"/>
            <a:chOff x="519595" y="2021441"/>
            <a:chExt cx="1085502" cy="76633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 t="7903" r="79482" b="27747"/>
            <a:stretch/>
          </p:blipFill>
          <p:spPr>
            <a:xfrm>
              <a:off x="656006" y="2051711"/>
              <a:ext cx="834464" cy="736063"/>
            </a:xfrm>
            <a:prstGeom prst="rect">
              <a:avLst/>
            </a:prstGeom>
          </p:spPr>
        </p:pic>
        <p:sp>
          <p:nvSpPr>
            <p:cNvPr id="21" name="Rectangle 65"/>
            <p:cNvSpPr>
              <a:spLocks noChangeArrowheads="1"/>
            </p:cNvSpPr>
            <p:nvPr/>
          </p:nvSpPr>
          <p:spPr bwMode="auto">
            <a:xfrm>
              <a:off x="519595" y="2021441"/>
              <a:ext cx="1085502" cy="750161"/>
            </a:xfrm>
            <a:prstGeom prst="roundRect">
              <a:avLst>
                <a:gd name="adj" fmla="val 7510"/>
              </a:avLst>
            </a:prstGeom>
            <a:noFill/>
            <a:ln w="6350">
              <a:solidFill>
                <a:srgbClr val="C93A37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rgbClr val="000000"/>
                </a:solidFill>
                <a:latin typeface="+mj-lt"/>
              </a:endParaRPr>
            </a:p>
          </p:txBody>
        </p:sp>
      </p:grpSp>
      <p:cxnSp>
        <p:nvCxnSpPr>
          <p:cNvPr id="23" name="Соединительная линия уступом 50"/>
          <p:cNvCxnSpPr>
            <a:stCxn id="19" idx="2"/>
            <a:endCxn id="34" idx="1"/>
          </p:cNvCxnSpPr>
          <p:nvPr/>
        </p:nvCxnSpPr>
        <p:spPr>
          <a:xfrm rot="16200000" flipH="1">
            <a:off x="1095196" y="2119282"/>
            <a:ext cx="357614" cy="691337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 bwMode="auto">
          <a:xfrm>
            <a:off x="1450328" y="1156704"/>
            <a:ext cx="7298136" cy="44647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Анализ и прогнозирование эффективности продукта по итогам анализа результативности цепочки ЛИ – ОПИ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619672" y="1995686"/>
            <a:ext cx="2880320" cy="1296144"/>
          </a:xfrm>
          <a:prstGeom prst="roundRect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Rectangle 65"/>
          <p:cNvSpPr>
            <a:spLocks noChangeArrowheads="1"/>
          </p:cNvSpPr>
          <p:nvPr/>
        </p:nvSpPr>
        <p:spPr bwMode="auto">
          <a:xfrm>
            <a:off x="2695809" y="2067920"/>
            <a:ext cx="699290" cy="866917"/>
          </a:xfrm>
          <a:prstGeom prst="roundRect">
            <a:avLst>
              <a:gd name="adj" fmla="val 687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Rectangle 65"/>
          <p:cNvSpPr>
            <a:spLocks noChangeArrowheads="1"/>
          </p:cNvSpPr>
          <p:nvPr/>
        </p:nvSpPr>
        <p:spPr bwMode="auto">
          <a:xfrm>
            <a:off x="1774339" y="2070489"/>
            <a:ext cx="659883" cy="855975"/>
          </a:xfrm>
          <a:prstGeom prst="roundRect">
            <a:avLst>
              <a:gd name="adj" fmla="val 7510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Rectangle 65"/>
          <p:cNvSpPr>
            <a:spLocks noChangeArrowheads="1"/>
          </p:cNvSpPr>
          <p:nvPr/>
        </p:nvSpPr>
        <p:spPr bwMode="auto">
          <a:xfrm>
            <a:off x="3697870" y="2067694"/>
            <a:ext cx="663953" cy="870238"/>
          </a:xfrm>
          <a:prstGeom prst="roundRect">
            <a:avLst>
              <a:gd name="adj" fmla="val 7001"/>
            </a:avLst>
          </a:prstGeom>
          <a:noFill/>
          <a:ln w="6350">
            <a:solidFill>
              <a:srgbClr val="C93A37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713751" y="2272637"/>
            <a:ext cx="607297" cy="600592"/>
            <a:chOff x="7678949" y="1669662"/>
            <a:chExt cx="880325" cy="940879"/>
          </a:xfrm>
        </p:grpSpPr>
        <p:grpSp>
          <p:nvGrpSpPr>
            <p:cNvPr id="47" name="Group 240"/>
            <p:cNvGrpSpPr>
              <a:grpSpLocks noChangeAspect="1"/>
            </p:cNvGrpSpPr>
            <p:nvPr/>
          </p:nvGrpSpPr>
          <p:grpSpPr bwMode="auto">
            <a:xfrm>
              <a:off x="7901491" y="1669662"/>
              <a:ext cx="657783" cy="661738"/>
              <a:chOff x="4661" y="1021"/>
              <a:chExt cx="499" cy="502"/>
            </a:xfrm>
          </p:grpSpPr>
          <p:sp>
            <p:nvSpPr>
              <p:cNvPr id="81" name="AutoShape 239"/>
              <p:cNvSpPr>
                <a:spLocks noChangeAspect="1" noChangeArrowheads="1" noTextEdit="1"/>
              </p:cNvSpPr>
              <p:nvPr/>
            </p:nvSpPr>
            <p:spPr bwMode="auto">
              <a:xfrm>
                <a:off x="4661" y="1021"/>
                <a:ext cx="499" cy="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2" name="Freeform 241"/>
              <p:cNvSpPr>
                <a:spLocks/>
              </p:cNvSpPr>
              <p:nvPr/>
            </p:nvSpPr>
            <p:spPr bwMode="auto">
              <a:xfrm>
                <a:off x="4664" y="1419"/>
                <a:ext cx="490" cy="88"/>
              </a:xfrm>
              <a:custGeom>
                <a:avLst/>
                <a:gdLst>
                  <a:gd name="T0" fmla="*/ 2 w 1957"/>
                  <a:gd name="T1" fmla="*/ 23 h 351"/>
                  <a:gd name="T2" fmla="*/ 23 w 1957"/>
                  <a:gd name="T3" fmla="*/ 23 h 351"/>
                  <a:gd name="T4" fmla="*/ 60 w 1957"/>
                  <a:gd name="T5" fmla="*/ 22 h 351"/>
                  <a:gd name="T6" fmla="*/ 106 w 1957"/>
                  <a:gd name="T7" fmla="*/ 21 h 351"/>
                  <a:gd name="T8" fmla="*/ 157 w 1957"/>
                  <a:gd name="T9" fmla="*/ 21 h 351"/>
                  <a:gd name="T10" fmla="*/ 207 w 1957"/>
                  <a:gd name="T11" fmla="*/ 20 h 351"/>
                  <a:gd name="T12" fmla="*/ 252 w 1957"/>
                  <a:gd name="T13" fmla="*/ 18 h 351"/>
                  <a:gd name="T14" fmla="*/ 287 w 1957"/>
                  <a:gd name="T15" fmla="*/ 18 h 351"/>
                  <a:gd name="T16" fmla="*/ 310 w 1957"/>
                  <a:gd name="T17" fmla="*/ 18 h 351"/>
                  <a:gd name="T18" fmla="*/ 355 w 1957"/>
                  <a:gd name="T19" fmla="*/ 18 h 351"/>
                  <a:gd name="T20" fmla="*/ 420 w 1957"/>
                  <a:gd name="T21" fmla="*/ 17 h 351"/>
                  <a:gd name="T22" fmla="*/ 498 w 1957"/>
                  <a:gd name="T23" fmla="*/ 17 h 351"/>
                  <a:gd name="T24" fmla="*/ 576 w 1957"/>
                  <a:gd name="T25" fmla="*/ 16 h 351"/>
                  <a:gd name="T26" fmla="*/ 649 w 1957"/>
                  <a:gd name="T27" fmla="*/ 16 h 351"/>
                  <a:gd name="T28" fmla="*/ 705 w 1957"/>
                  <a:gd name="T29" fmla="*/ 15 h 351"/>
                  <a:gd name="T30" fmla="*/ 737 w 1957"/>
                  <a:gd name="T31" fmla="*/ 15 h 351"/>
                  <a:gd name="T32" fmla="*/ 1115 w 1957"/>
                  <a:gd name="T33" fmla="*/ 0 h 351"/>
                  <a:gd name="T34" fmla="*/ 1815 w 1957"/>
                  <a:gd name="T35" fmla="*/ 3 h 351"/>
                  <a:gd name="T36" fmla="*/ 1919 w 1957"/>
                  <a:gd name="T37" fmla="*/ 11 h 351"/>
                  <a:gd name="T38" fmla="*/ 1951 w 1957"/>
                  <a:gd name="T39" fmla="*/ 6 h 351"/>
                  <a:gd name="T40" fmla="*/ 1955 w 1957"/>
                  <a:gd name="T41" fmla="*/ 20 h 351"/>
                  <a:gd name="T42" fmla="*/ 1957 w 1957"/>
                  <a:gd name="T43" fmla="*/ 45 h 351"/>
                  <a:gd name="T44" fmla="*/ 1949 w 1957"/>
                  <a:gd name="T45" fmla="*/ 74 h 351"/>
                  <a:gd name="T46" fmla="*/ 1929 w 1957"/>
                  <a:gd name="T47" fmla="*/ 102 h 351"/>
                  <a:gd name="T48" fmla="*/ 1930 w 1957"/>
                  <a:gd name="T49" fmla="*/ 128 h 351"/>
                  <a:gd name="T50" fmla="*/ 1942 w 1957"/>
                  <a:gd name="T51" fmla="*/ 154 h 351"/>
                  <a:gd name="T52" fmla="*/ 1946 w 1957"/>
                  <a:gd name="T53" fmla="*/ 188 h 351"/>
                  <a:gd name="T54" fmla="*/ 1938 w 1957"/>
                  <a:gd name="T55" fmla="*/ 214 h 351"/>
                  <a:gd name="T56" fmla="*/ 1924 w 1957"/>
                  <a:gd name="T57" fmla="*/ 227 h 351"/>
                  <a:gd name="T58" fmla="*/ 1902 w 1957"/>
                  <a:gd name="T59" fmla="*/ 241 h 351"/>
                  <a:gd name="T60" fmla="*/ 1870 w 1957"/>
                  <a:gd name="T61" fmla="*/ 256 h 351"/>
                  <a:gd name="T62" fmla="*/ 1829 w 1957"/>
                  <a:gd name="T63" fmla="*/ 272 h 351"/>
                  <a:gd name="T64" fmla="*/ 1779 w 1957"/>
                  <a:gd name="T65" fmla="*/ 287 h 351"/>
                  <a:gd name="T66" fmla="*/ 1720 w 1957"/>
                  <a:gd name="T67" fmla="*/ 302 h 351"/>
                  <a:gd name="T68" fmla="*/ 1652 w 1957"/>
                  <a:gd name="T69" fmla="*/ 316 h 351"/>
                  <a:gd name="T70" fmla="*/ 1575 w 1957"/>
                  <a:gd name="T71" fmla="*/ 328 h 351"/>
                  <a:gd name="T72" fmla="*/ 1489 w 1957"/>
                  <a:gd name="T73" fmla="*/ 339 h 351"/>
                  <a:gd name="T74" fmla="*/ 1394 w 1957"/>
                  <a:gd name="T75" fmla="*/ 346 h 351"/>
                  <a:gd name="T76" fmla="*/ 1291 w 1957"/>
                  <a:gd name="T77" fmla="*/ 350 h 351"/>
                  <a:gd name="T78" fmla="*/ 1178 w 1957"/>
                  <a:gd name="T79" fmla="*/ 351 h 351"/>
                  <a:gd name="T80" fmla="*/ 1057 w 1957"/>
                  <a:gd name="T81" fmla="*/ 349 h 351"/>
                  <a:gd name="T82" fmla="*/ 926 w 1957"/>
                  <a:gd name="T83" fmla="*/ 341 h 351"/>
                  <a:gd name="T84" fmla="*/ 787 w 1957"/>
                  <a:gd name="T85" fmla="*/ 328 h 351"/>
                  <a:gd name="T86" fmla="*/ 707 w 1957"/>
                  <a:gd name="T87" fmla="*/ 320 h 351"/>
                  <a:gd name="T88" fmla="*/ 657 w 1957"/>
                  <a:gd name="T89" fmla="*/ 317 h 351"/>
                  <a:gd name="T90" fmla="*/ 568 w 1957"/>
                  <a:gd name="T91" fmla="*/ 308 h 351"/>
                  <a:gd name="T92" fmla="*/ 454 w 1957"/>
                  <a:gd name="T93" fmla="*/ 289 h 351"/>
                  <a:gd name="T94" fmla="*/ 329 w 1957"/>
                  <a:gd name="T95" fmla="*/ 259 h 351"/>
                  <a:gd name="T96" fmla="*/ 207 w 1957"/>
                  <a:gd name="T97" fmla="*/ 215 h 351"/>
                  <a:gd name="T98" fmla="*/ 100 w 1957"/>
                  <a:gd name="T99" fmla="*/ 153 h 351"/>
                  <a:gd name="T100" fmla="*/ 23 w 1957"/>
                  <a:gd name="T101" fmla="*/ 7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57" h="351">
                    <a:moveTo>
                      <a:pt x="0" y="23"/>
                    </a:moveTo>
                    <a:lnTo>
                      <a:pt x="2" y="23"/>
                    </a:lnTo>
                    <a:lnTo>
                      <a:pt x="10" y="23"/>
                    </a:lnTo>
                    <a:lnTo>
                      <a:pt x="23" y="23"/>
                    </a:lnTo>
                    <a:lnTo>
                      <a:pt x="40" y="22"/>
                    </a:lnTo>
                    <a:lnTo>
                      <a:pt x="60" y="22"/>
                    </a:lnTo>
                    <a:lnTo>
                      <a:pt x="82" y="22"/>
                    </a:lnTo>
                    <a:lnTo>
                      <a:pt x="106" y="21"/>
                    </a:lnTo>
                    <a:lnTo>
                      <a:pt x="131" y="21"/>
                    </a:lnTo>
                    <a:lnTo>
                      <a:pt x="157" y="21"/>
                    </a:lnTo>
                    <a:lnTo>
                      <a:pt x="183" y="20"/>
                    </a:lnTo>
                    <a:lnTo>
                      <a:pt x="207" y="20"/>
                    </a:lnTo>
                    <a:lnTo>
                      <a:pt x="231" y="20"/>
                    </a:lnTo>
                    <a:lnTo>
                      <a:pt x="252" y="18"/>
                    </a:lnTo>
                    <a:lnTo>
                      <a:pt x="271" y="18"/>
                    </a:lnTo>
                    <a:lnTo>
                      <a:pt x="287" y="18"/>
                    </a:lnTo>
                    <a:lnTo>
                      <a:pt x="297" y="18"/>
                    </a:lnTo>
                    <a:lnTo>
                      <a:pt x="310" y="18"/>
                    </a:lnTo>
                    <a:lnTo>
                      <a:pt x="329" y="18"/>
                    </a:lnTo>
                    <a:lnTo>
                      <a:pt x="355" y="18"/>
                    </a:lnTo>
                    <a:lnTo>
                      <a:pt x="386" y="18"/>
                    </a:lnTo>
                    <a:lnTo>
                      <a:pt x="420" y="17"/>
                    </a:lnTo>
                    <a:lnTo>
                      <a:pt x="458" y="17"/>
                    </a:lnTo>
                    <a:lnTo>
                      <a:pt x="498" y="17"/>
                    </a:lnTo>
                    <a:lnTo>
                      <a:pt x="537" y="16"/>
                    </a:lnTo>
                    <a:lnTo>
                      <a:pt x="576" y="16"/>
                    </a:lnTo>
                    <a:lnTo>
                      <a:pt x="613" y="16"/>
                    </a:lnTo>
                    <a:lnTo>
                      <a:pt x="649" y="16"/>
                    </a:lnTo>
                    <a:lnTo>
                      <a:pt x="679" y="15"/>
                    </a:lnTo>
                    <a:lnTo>
                      <a:pt x="705" y="15"/>
                    </a:lnTo>
                    <a:lnTo>
                      <a:pt x="725" y="15"/>
                    </a:lnTo>
                    <a:lnTo>
                      <a:pt x="737" y="15"/>
                    </a:lnTo>
                    <a:lnTo>
                      <a:pt x="742" y="15"/>
                    </a:lnTo>
                    <a:lnTo>
                      <a:pt x="1115" y="0"/>
                    </a:lnTo>
                    <a:lnTo>
                      <a:pt x="1738" y="3"/>
                    </a:lnTo>
                    <a:lnTo>
                      <a:pt x="1815" y="3"/>
                    </a:lnTo>
                    <a:lnTo>
                      <a:pt x="1876" y="7"/>
                    </a:lnTo>
                    <a:lnTo>
                      <a:pt x="1919" y="11"/>
                    </a:lnTo>
                    <a:lnTo>
                      <a:pt x="1950" y="3"/>
                    </a:lnTo>
                    <a:lnTo>
                      <a:pt x="1951" y="6"/>
                    </a:lnTo>
                    <a:lnTo>
                      <a:pt x="1953" y="11"/>
                    </a:lnTo>
                    <a:lnTo>
                      <a:pt x="1955" y="20"/>
                    </a:lnTo>
                    <a:lnTo>
                      <a:pt x="1957" y="31"/>
                    </a:lnTo>
                    <a:lnTo>
                      <a:pt x="1957" y="45"/>
                    </a:lnTo>
                    <a:lnTo>
                      <a:pt x="1954" y="59"/>
                    </a:lnTo>
                    <a:lnTo>
                      <a:pt x="1949" y="74"/>
                    </a:lnTo>
                    <a:lnTo>
                      <a:pt x="1938" y="89"/>
                    </a:lnTo>
                    <a:lnTo>
                      <a:pt x="1929" y="102"/>
                    </a:lnTo>
                    <a:lnTo>
                      <a:pt x="1928" y="115"/>
                    </a:lnTo>
                    <a:lnTo>
                      <a:pt x="1930" y="128"/>
                    </a:lnTo>
                    <a:lnTo>
                      <a:pt x="1936" y="141"/>
                    </a:lnTo>
                    <a:lnTo>
                      <a:pt x="1942" y="154"/>
                    </a:lnTo>
                    <a:lnTo>
                      <a:pt x="1946" y="170"/>
                    </a:lnTo>
                    <a:lnTo>
                      <a:pt x="1946" y="188"/>
                    </a:lnTo>
                    <a:lnTo>
                      <a:pt x="1942" y="208"/>
                    </a:lnTo>
                    <a:lnTo>
                      <a:pt x="1938" y="214"/>
                    </a:lnTo>
                    <a:lnTo>
                      <a:pt x="1932" y="220"/>
                    </a:lnTo>
                    <a:lnTo>
                      <a:pt x="1924" y="227"/>
                    </a:lnTo>
                    <a:lnTo>
                      <a:pt x="1915" y="234"/>
                    </a:lnTo>
                    <a:lnTo>
                      <a:pt x="1902" y="241"/>
                    </a:lnTo>
                    <a:lnTo>
                      <a:pt x="1888" y="249"/>
                    </a:lnTo>
                    <a:lnTo>
                      <a:pt x="1870" y="256"/>
                    </a:lnTo>
                    <a:lnTo>
                      <a:pt x="1851" y="264"/>
                    </a:lnTo>
                    <a:lnTo>
                      <a:pt x="1829" y="272"/>
                    </a:lnTo>
                    <a:lnTo>
                      <a:pt x="1806" y="280"/>
                    </a:lnTo>
                    <a:lnTo>
                      <a:pt x="1779" y="287"/>
                    </a:lnTo>
                    <a:lnTo>
                      <a:pt x="1750" y="295"/>
                    </a:lnTo>
                    <a:lnTo>
                      <a:pt x="1720" y="302"/>
                    </a:lnTo>
                    <a:lnTo>
                      <a:pt x="1687" y="309"/>
                    </a:lnTo>
                    <a:lnTo>
                      <a:pt x="1652" y="316"/>
                    </a:lnTo>
                    <a:lnTo>
                      <a:pt x="1614" y="323"/>
                    </a:lnTo>
                    <a:lnTo>
                      <a:pt x="1575" y="328"/>
                    </a:lnTo>
                    <a:lnTo>
                      <a:pt x="1533" y="334"/>
                    </a:lnTo>
                    <a:lnTo>
                      <a:pt x="1489" y="339"/>
                    </a:lnTo>
                    <a:lnTo>
                      <a:pt x="1443" y="342"/>
                    </a:lnTo>
                    <a:lnTo>
                      <a:pt x="1394" y="346"/>
                    </a:lnTo>
                    <a:lnTo>
                      <a:pt x="1344" y="349"/>
                    </a:lnTo>
                    <a:lnTo>
                      <a:pt x="1291" y="350"/>
                    </a:lnTo>
                    <a:lnTo>
                      <a:pt x="1235" y="351"/>
                    </a:lnTo>
                    <a:lnTo>
                      <a:pt x="1178" y="351"/>
                    </a:lnTo>
                    <a:lnTo>
                      <a:pt x="1118" y="351"/>
                    </a:lnTo>
                    <a:lnTo>
                      <a:pt x="1057" y="349"/>
                    </a:lnTo>
                    <a:lnTo>
                      <a:pt x="992" y="346"/>
                    </a:lnTo>
                    <a:lnTo>
                      <a:pt x="926" y="341"/>
                    </a:lnTo>
                    <a:lnTo>
                      <a:pt x="857" y="335"/>
                    </a:lnTo>
                    <a:lnTo>
                      <a:pt x="787" y="328"/>
                    </a:lnTo>
                    <a:lnTo>
                      <a:pt x="714" y="320"/>
                    </a:lnTo>
                    <a:lnTo>
                      <a:pt x="707" y="320"/>
                    </a:lnTo>
                    <a:lnTo>
                      <a:pt x="688" y="319"/>
                    </a:lnTo>
                    <a:lnTo>
                      <a:pt x="657" y="317"/>
                    </a:lnTo>
                    <a:lnTo>
                      <a:pt x="616" y="313"/>
                    </a:lnTo>
                    <a:lnTo>
                      <a:pt x="568" y="308"/>
                    </a:lnTo>
                    <a:lnTo>
                      <a:pt x="513" y="299"/>
                    </a:lnTo>
                    <a:lnTo>
                      <a:pt x="454" y="289"/>
                    </a:lnTo>
                    <a:lnTo>
                      <a:pt x="392" y="275"/>
                    </a:lnTo>
                    <a:lnTo>
                      <a:pt x="329" y="259"/>
                    </a:lnTo>
                    <a:lnTo>
                      <a:pt x="267" y="240"/>
                    </a:lnTo>
                    <a:lnTo>
                      <a:pt x="207" y="215"/>
                    </a:lnTo>
                    <a:lnTo>
                      <a:pt x="151" y="187"/>
                    </a:lnTo>
                    <a:lnTo>
                      <a:pt x="100" y="153"/>
                    </a:lnTo>
                    <a:lnTo>
                      <a:pt x="57" y="115"/>
                    </a:lnTo>
                    <a:lnTo>
                      <a:pt x="23" y="7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3" name="Freeform 242"/>
              <p:cNvSpPr>
                <a:spLocks/>
              </p:cNvSpPr>
              <p:nvPr/>
            </p:nvSpPr>
            <p:spPr bwMode="auto">
              <a:xfrm>
                <a:off x="4964" y="1331"/>
                <a:ext cx="94" cy="57"/>
              </a:xfrm>
              <a:custGeom>
                <a:avLst/>
                <a:gdLst>
                  <a:gd name="T0" fmla="*/ 0 w 378"/>
                  <a:gd name="T1" fmla="*/ 185 h 227"/>
                  <a:gd name="T2" fmla="*/ 1 w 378"/>
                  <a:gd name="T3" fmla="*/ 178 h 227"/>
                  <a:gd name="T4" fmla="*/ 7 w 378"/>
                  <a:gd name="T5" fmla="*/ 160 h 227"/>
                  <a:gd name="T6" fmla="*/ 15 w 378"/>
                  <a:gd name="T7" fmla="*/ 133 h 227"/>
                  <a:gd name="T8" fmla="*/ 29 w 378"/>
                  <a:gd name="T9" fmla="*/ 102 h 227"/>
                  <a:gd name="T10" fmla="*/ 47 w 378"/>
                  <a:gd name="T11" fmla="*/ 71 h 227"/>
                  <a:gd name="T12" fmla="*/ 70 w 378"/>
                  <a:gd name="T13" fmla="*/ 41 h 227"/>
                  <a:gd name="T14" fmla="*/ 100 w 378"/>
                  <a:gd name="T15" fmla="*/ 18 h 227"/>
                  <a:gd name="T16" fmla="*/ 136 w 378"/>
                  <a:gd name="T17" fmla="*/ 3 h 227"/>
                  <a:gd name="T18" fmla="*/ 256 w 378"/>
                  <a:gd name="T19" fmla="*/ 0 h 227"/>
                  <a:gd name="T20" fmla="*/ 275 w 378"/>
                  <a:gd name="T21" fmla="*/ 119 h 227"/>
                  <a:gd name="T22" fmla="*/ 378 w 378"/>
                  <a:gd name="T23" fmla="*/ 154 h 227"/>
                  <a:gd name="T24" fmla="*/ 371 w 378"/>
                  <a:gd name="T25" fmla="*/ 227 h 227"/>
                  <a:gd name="T26" fmla="*/ 0 w 378"/>
                  <a:gd name="T27" fmla="*/ 18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8" h="227">
                    <a:moveTo>
                      <a:pt x="0" y="185"/>
                    </a:moveTo>
                    <a:lnTo>
                      <a:pt x="1" y="178"/>
                    </a:lnTo>
                    <a:lnTo>
                      <a:pt x="7" y="160"/>
                    </a:lnTo>
                    <a:lnTo>
                      <a:pt x="15" y="133"/>
                    </a:lnTo>
                    <a:lnTo>
                      <a:pt x="29" y="102"/>
                    </a:lnTo>
                    <a:lnTo>
                      <a:pt x="47" y="71"/>
                    </a:lnTo>
                    <a:lnTo>
                      <a:pt x="70" y="41"/>
                    </a:lnTo>
                    <a:lnTo>
                      <a:pt x="100" y="18"/>
                    </a:lnTo>
                    <a:lnTo>
                      <a:pt x="136" y="3"/>
                    </a:lnTo>
                    <a:lnTo>
                      <a:pt x="256" y="0"/>
                    </a:lnTo>
                    <a:lnTo>
                      <a:pt x="275" y="119"/>
                    </a:lnTo>
                    <a:lnTo>
                      <a:pt x="378" y="154"/>
                    </a:lnTo>
                    <a:lnTo>
                      <a:pt x="371" y="227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4" name="Freeform 243"/>
              <p:cNvSpPr>
                <a:spLocks/>
              </p:cNvSpPr>
              <p:nvPr/>
            </p:nvSpPr>
            <p:spPr bwMode="auto">
              <a:xfrm>
                <a:off x="4880" y="1362"/>
                <a:ext cx="3" cy="8"/>
              </a:xfrm>
              <a:custGeom>
                <a:avLst/>
                <a:gdLst>
                  <a:gd name="T0" fmla="*/ 3 w 13"/>
                  <a:gd name="T1" fmla="*/ 33 h 33"/>
                  <a:gd name="T2" fmla="*/ 13 w 13"/>
                  <a:gd name="T3" fmla="*/ 1 h 33"/>
                  <a:gd name="T4" fmla="*/ 10 w 13"/>
                  <a:gd name="T5" fmla="*/ 1 h 33"/>
                  <a:gd name="T6" fmla="*/ 8 w 13"/>
                  <a:gd name="T7" fmla="*/ 0 h 33"/>
                  <a:gd name="T8" fmla="*/ 5 w 13"/>
                  <a:gd name="T9" fmla="*/ 0 h 33"/>
                  <a:gd name="T10" fmla="*/ 2 w 13"/>
                  <a:gd name="T11" fmla="*/ 0 h 33"/>
                  <a:gd name="T12" fmla="*/ 0 w 13"/>
                  <a:gd name="T13" fmla="*/ 33 h 33"/>
                  <a:gd name="T14" fmla="*/ 3 w 13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3">
                    <a:moveTo>
                      <a:pt x="3" y="33"/>
                    </a:moveTo>
                    <a:lnTo>
                      <a:pt x="13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3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5" name="Freeform 244"/>
              <p:cNvSpPr>
                <a:spLocks/>
              </p:cNvSpPr>
              <p:nvPr/>
            </p:nvSpPr>
            <p:spPr bwMode="auto">
              <a:xfrm>
                <a:off x="4920" y="1366"/>
                <a:ext cx="7" cy="7"/>
              </a:xfrm>
              <a:custGeom>
                <a:avLst/>
                <a:gdLst>
                  <a:gd name="T0" fmla="*/ 17 w 28"/>
                  <a:gd name="T1" fmla="*/ 30 h 30"/>
                  <a:gd name="T2" fmla="*/ 28 w 28"/>
                  <a:gd name="T3" fmla="*/ 1 h 30"/>
                  <a:gd name="T4" fmla="*/ 23 w 28"/>
                  <a:gd name="T5" fmla="*/ 1 h 30"/>
                  <a:gd name="T6" fmla="*/ 17 w 28"/>
                  <a:gd name="T7" fmla="*/ 0 h 30"/>
                  <a:gd name="T8" fmla="*/ 13 w 28"/>
                  <a:gd name="T9" fmla="*/ 0 h 30"/>
                  <a:gd name="T10" fmla="*/ 7 w 28"/>
                  <a:gd name="T11" fmla="*/ 0 h 30"/>
                  <a:gd name="T12" fmla="*/ 0 w 28"/>
                  <a:gd name="T13" fmla="*/ 29 h 30"/>
                  <a:gd name="T14" fmla="*/ 17 w 2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0">
                    <a:moveTo>
                      <a:pt x="17" y="30"/>
                    </a:moveTo>
                    <a:lnTo>
                      <a:pt x="28" y="1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29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6" name="Freeform 245"/>
              <p:cNvSpPr>
                <a:spLocks/>
              </p:cNvSpPr>
              <p:nvPr/>
            </p:nvSpPr>
            <p:spPr bwMode="auto">
              <a:xfrm>
                <a:off x="4736" y="1477"/>
                <a:ext cx="1" cy="0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2 w 4"/>
                  <a:gd name="T5" fmla="*/ 1 h 1"/>
                  <a:gd name="T6" fmla="*/ 3 w 4"/>
                  <a:gd name="T7" fmla="*/ 1 h 1"/>
                  <a:gd name="T8" fmla="*/ 4 w 4"/>
                  <a:gd name="T9" fmla="*/ 0 h 1"/>
                  <a:gd name="T10" fmla="*/ 3 w 4"/>
                  <a:gd name="T11" fmla="*/ 0 h 1"/>
                  <a:gd name="T12" fmla="*/ 2 w 4"/>
                  <a:gd name="T13" fmla="*/ 0 h 1"/>
                  <a:gd name="T14" fmla="*/ 1 w 4"/>
                  <a:gd name="T15" fmla="*/ 0 h 1"/>
                  <a:gd name="T16" fmla="*/ 0 w 4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7" name="Freeform 246"/>
              <p:cNvSpPr>
                <a:spLocks/>
              </p:cNvSpPr>
              <p:nvPr/>
            </p:nvSpPr>
            <p:spPr bwMode="auto">
              <a:xfrm>
                <a:off x="4864" y="1365"/>
                <a:ext cx="3" cy="23"/>
              </a:xfrm>
              <a:custGeom>
                <a:avLst/>
                <a:gdLst>
                  <a:gd name="T0" fmla="*/ 10 w 13"/>
                  <a:gd name="T1" fmla="*/ 67 h 93"/>
                  <a:gd name="T2" fmla="*/ 13 w 13"/>
                  <a:gd name="T3" fmla="*/ 0 h 93"/>
                  <a:gd name="T4" fmla="*/ 0 w 13"/>
                  <a:gd name="T5" fmla="*/ 3 h 93"/>
                  <a:gd name="T6" fmla="*/ 5 w 13"/>
                  <a:gd name="T7" fmla="*/ 93 h 93"/>
                  <a:gd name="T8" fmla="*/ 10 w 13"/>
                  <a:gd name="T9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3">
                    <a:moveTo>
                      <a:pt x="10" y="67"/>
                    </a:moveTo>
                    <a:lnTo>
                      <a:pt x="13" y="0"/>
                    </a:lnTo>
                    <a:lnTo>
                      <a:pt x="0" y="3"/>
                    </a:lnTo>
                    <a:lnTo>
                      <a:pt x="5" y="93"/>
                    </a:lnTo>
                    <a:lnTo>
                      <a:pt x="1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8" name="Freeform 247"/>
              <p:cNvSpPr>
                <a:spLocks/>
              </p:cNvSpPr>
              <p:nvPr/>
            </p:nvSpPr>
            <p:spPr bwMode="auto">
              <a:xfrm>
                <a:off x="4830" y="1371"/>
                <a:ext cx="9" cy="9"/>
              </a:xfrm>
              <a:custGeom>
                <a:avLst/>
                <a:gdLst>
                  <a:gd name="T0" fmla="*/ 34 w 35"/>
                  <a:gd name="T1" fmla="*/ 30 h 37"/>
                  <a:gd name="T2" fmla="*/ 35 w 35"/>
                  <a:gd name="T3" fmla="*/ 0 h 37"/>
                  <a:gd name="T4" fmla="*/ 0 w 35"/>
                  <a:gd name="T5" fmla="*/ 8 h 37"/>
                  <a:gd name="T6" fmla="*/ 7 w 35"/>
                  <a:gd name="T7" fmla="*/ 37 h 37"/>
                  <a:gd name="T8" fmla="*/ 13 w 35"/>
                  <a:gd name="T9" fmla="*/ 34 h 37"/>
                  <a:gd name="T10" fmla="*/ 20 w 35"/>
                  <a:gd name="T11" fmla="*/ 33 h 37"/>
                  <a:gd name="T12" fmla="*/ 27 w 35"/>
                  <a:gd name="T13" fmla="*/ 31 h 37"/>
                  <a:gd name="T14" fmla="*/ 34 w 35"/>
                  <a:gd name="T1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7">
                    <a:moveTo>
                      <a:pt x="34" y="30"/>
                    </a:moveTo>
                    <a:lnTo>
                      <a:pt x="35" y="0"/>
                    </a:lnTo>
                    <a:lnTo>
                      <a:pt x="0" y="8"/>
                    </a:lnTo>
                    <a:lnTo>
                      <a:pt x="7" y="37"/>
                    </a:lnTo>
                    <a:lnTo>
                      <a:pt x="13" y="34"/>
                    </a:lnTo>
                    <a:lnTo>
                      <a:pt x="20" y="33"/>
                    </a:lnTo>
                    <a:lnTo>
                      <a:pt x="27" y="31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9" name="Freeform 248"/>
              <p:cNvSpPr>
                <a:spLocks/>
              </p:cNvSpPr>
              <p:nvPr/>
            </p:nvSpPr>
            <p:spPr bwMode="auto">
              <a:xfrm>
                <a:off x="4737" y="1362"/>
                <a:ext cx="423" cy="117"/>
              </a:xfrm>
              <a:custGeom>
                <a:avLst/>
                <a:gdLst>
                  <a:gd name="T0" fmla="*/ 1192 w 1692"/>
                  <a:gd name="T1" fmla="*/ 422 h 469"/>
                  <a:gd name="T2" fmla="*/ 1370 w 1692"/>
                  <a:gd name="T3" fmla="*/ 422 h 469"/>
                  <a:gd name="T4" fmla="*/ 1450 w 1692"/>
                  <a:gd name="T5" fmla="*/ 397 h 469"/>
                  <a:gd name="T6" fmla="*/ 1441 w 1692"/>
                  <a:gd name="T7" fmla="*/ 390 h 469"/>
                  <a:gd name="T8" fmla="*/ 1447 w 1692"/>
                  <a:gd name="T9" fmla="*/ 371 h 469"/>
                  <a:gd name="T10" fmla="*/ 1409 w 1692"/>
                  <a:gd name="T11" fmla="*/ 320 h 469"/>
                  <a:gd name="T12" fmla="*/ 1372 w 1692"/>
                  <a:gd name="T13" fmla="*/ 292 h 469"/>
                  <a:gd name="T14" fmla="*/ 1410 w 1692"/>
                  <a:gd name="T15" fmla="*/ 246 h 469"/>
                  <a:gd name="T16" fmla="*/ 1425 w 1692"/>
                  <a:gd name="T17" fmla="*/ 263 h 469"/>
                  <a:gd name="T18" fmla="*/ 1403 w 1692"/>
                  <a:gd name="T19" fmla="*/ 279 h 469"/>
                  <a:gd name="T20" fmla="*/ 1441 w 1692"/>
                  <a:gd name="T21" fmla="*/ 298 h 469"/>
                  <a:gd name="T22" fmla="*/ 1434 w 1692"/>
                  <a:gd name="T23" fmla="*/ 319 h 469"/>
                  <a:gd name="T24" fmla="*/ 1480 w 1692"/>
                  <a:gd name="T25" fmla="*/ 320 h 469"/>
                  <a:gd name="T26" fmla="*/ 1489 w 1692"/>
                  <a:gd name="T27" fmla="*/ 303 h 469"/>
                  <a:gd name="T28" fmla="*/ 1459 w 1692"/>
                  <a:gd name="T29" fmla="*/ 295 h 469"/>
                  <a:gd name="T30" fmla="*/ 1487 w 1692"/>
                  <a:gd name="T31" fmla="*/ 284 h 469"/>
                  <a:gd name="T32" fmla="*/ 1516 w 1692"/>
                  <a:gd name="T33" fmla="*/ 305 h 469"/>
                  <a:gd name="T34" fmla="*/ 1619 w 1692"/>
                  <a:gd name="T35" fmla="*/ 283 h 469"/>
                  <a:gd name="T36" fmla="*/ 1587 w 1692"/>
                  <a:gd name="T37" fmla="*/ 254 h 469"/>
                  <a:gd name="T38" fmla="*/ 1530 w 1692"/>
                  <a:gd name="T39" fmla="*/ 226 h 469"/>
                  <a:gd name="T40" fmla="*/ 1467 w 1692"/>
                  <a:gd name="T41" fmla="*/ 218 h 469"/>
                  <a:gd name="T42" fmla="*/ 1394 w 1692"/>
                  <a:gd name="T43" fmla="*/ 227 h 469"/>
                  <a:gd name="T44" fmla="*/ 1218 w 1692"/>
                  <a:gd name="T45" fmla="*/ 48 h 469"/>
                  <a:gd name="T46" fmla="*/ 950 w 1692"/>
                  <a:gd name="T47" fmla="*/ 31 h 469"/>
                  <a:gd name="T48" fmla="*/ 865 w 1692"/>
                  <a:gd name="T49" fmla="*/ 55 h 469"/>
                  <a:gd name="T50" fmla="*/ 859 w 1692"/>
                  <a:gd name="T51" fmla="*/ 159 h 469"/>
                  <a:gd name="T52" fmla="*/ 606 w 1692"/>
                  <a:gd name="T53" fmla="*/ 127 h 469"/>
                  <a:gd name="T54" fmla="*/ 719 w 1692"/>
                  <a:gd name="T55" fmla="*/ 14 h 469"/>
                  <a:gd name="T56" fmla="*/ 586 w 1692"/>
                  <a:gd name="T57" fmla="*/ 1 h 469"/>
                  <a:gd name="T58" fmla="*/ 574 w 1692"/>
                  <a:gd name="T59" fmla="*/ 0 h 469"/>
                  <a:gd name="T60" fmla="*/ 533 w 1692"/>
                  <a:gd name="T61" fmla="*/ 40 h 469"/>
                  <a:gd name="T62" fmla="*/ 414 w 1692"/>
                  <a:gd name="T63" fmla="*/ 66 h 469"/>
                  <a:gd name="T64" fmla="*/ 474 w 1692"/>
                  <a:gd name="T65" fmla="*/ 55 h 469"/>
                  <a:gd name="T66" fmla="*/ 314 w 1692"/>
                  <a:gd name="T67" fmla="*/ 90 h 469"/>
                  <a:gd name="T68" fmla="*/ 379 w 1692"/>
                  <a:gd name="T69" fmla="*/ 74 h 469"/>
                  <a:gd name="T70" fmla="*/ 235 w 1692"/>
                  <a:gd name="T71" fmla="*/ 330 h 469"/>
                  <a:gd name="T72" fmla="*/ 185 w 1692"/>
                  <a:gd name="T73" fmla="*/ 357 h 469"/>
                  <a:gd name="T74" fmla="*/ 207 w 1692"/>
                  <a:gd name="T75" fmla="*/ 389 h 469"/>
                  <a:gd name="T76" fmla="*/ 242 w 1692"/>
                  <a:gd name="T77" fmla="*/ 404 h 469"/>
                  <a:gd name="T78" fmla="*/ 233 w 1692"/>
                  <a:gd name="T79" fmla="*/ 411 h 469"/>
                  <a:gd name="T80" fmla="*/ 198 w 1692"/>
                  <a:gd name="T81" fmla="*/ 431 h 469"/>
                  <a:gd name="T82" fmla="*/ 171 w 1692"/>
                  <a:gd name="T83" fmla="*/ 424 h 469"/>
                  <a:gd name="T84" fmla="*/ 117 w 1692"/>
                  <a:gd name="T85" fmla="*/ 422 h 469"/>
                  <a:gd name="T86" fmla="*/ 376 w 1692"/>
                  <a:gd name="T87" fmla="*/ 428 h 469"/>
                  <a:gd name="T88" fmla="*/ 438 w 1692"/>
                  <a:gd name="T89" fmla="*/ 442 h 469"/>
                  <a:gd name="T90" fmla="*/ 233 w 1692"/>
                  <a:gd name="T91" fmla="*/ 450 h 469"/>
                  <a:gd name="T92" fmla="*/ 29 w 1692"/>
                  <a:gd name="T93" fmla="*/ 458 h 469"/>
                  <a:gd name="T94" fmla="*/ 53 w 1692"/>
                  <a:gd name="T95" fmla="*/ 469 h 469"/>
                  <a:gd name="T96" fmla="*/ 189 w 1692"/>
                  <a:gd name="T97" fmla="*/ 466 h 469"/>
                  <a:gd name="T98" fmla="*/ 321 w 1692"/>
                  <a:gd name="T99" fmla="*/ 463 h 469"/>
                  <a:gd name="T100" fmla="*/ 578 w 1692"/>
                  <a:gd name="T101" fmla="*/ 465 h 469"/>
                  <a:gd name="T102" fmla="*/ 827 w 1692"/>
                  <a:gd name="T103" fmla="*/ 466 h 469"/>
                  <a:gd name="T104" fmla="*/ 1072 w 1692"/>
                  <a:gd name="T105" fmla="*/ 465 h 469"/>
                  <a:gd name="T106" fmla="*/ 1316 w 1692"/>
                  <a:gd name="T107" fmla="*/ 461 h 469"/>
                  <a:gd name="T108" fmla="*/ 1486 w 1692"/>
                  <a:gd name="T109" fmla="*/ 454 h 469"/>
                  <a:gd name="T110" fmla="*/ 1586 w 1692"/>
                  <a:gd name="T111" fmla="*/ 451 h 469"/>
                  <a:gd name="T112" fmla="*/ 1692 w 1692"/>
                  <a:gd name="T113" fmla="*/ 449 h 469"/>
                  <a:gd name="T114" fmla="*/ 1444 w 1692"/>
                  <a:gd name="T115" fmla="*/ 435 h 469"/>
                  <a:gd name="T116" fmla="*/ 1162 w 1692"/>
                  <a:gd name="T117" fmla="*/ 433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2" h="469">
                    <a:moveTo>
                      <a:pt x="1042" y="425"/>
                    </a:moveTo>
                    <a:lnTo>
                      <a:pt x="1066" y="424"/>
                    </a:lnTo>
                    <a:lnTo>
                      <a:pt x="1090" y="423"/>
                    </a:lnTo>
                    <a:lnTo>
                      <a:pt x="1116" y="423"/>
                    </a:lnTo>
                    <a:lnTo>
                      <a:pt x="1141" y="423"/>
                    </a:lnTo>
                    <a:lnTo>
                      <a:pt x="1165" y="422"/>
                    </a:lnTo>
                    <a:lnTo>
                      <a:pt x="1192" y="422"/>
                    </a:lnTo>
                    <a:lnTo>
                      <a:pt x="1217" y="422"/>
                    </a:lnTo>
                    <a:lnTo>
                      <a:pt x="1243" y="422"/>
                    </a:lnTo>
                    <a:lnTo>
                      <a:pt x="1268" y="422"/>
                    </a:lnTo>
                    <a:lnTo>
                      <a:pt x="1294" y="422"/>
                    </a:lnTo>
                    <a:lnTo>
                      <a:pt x="1320" y="422"/>
                    </a:lnTo>
                    <a:lnTo>
                      <a:pt x="1345" y="422"/>
                    </a:lnTo>
                    <a:lnTo>
                      <a:pt x="1370" y="422"/>
                    </a:lnTo>
                    <a:lnTo>
                      <a:pt x="1396" y="420"/>
                    </a:lnTo>
                    <a:lnTo>
                      <a:pt x="1421" y="419"/>
                    </a:lnTo>
                    <a:lnTo>
                      <a:pt x="1447" y="418"/>
                    </a:lnTo>
                    <a:lnTo>
                      <a:pt x="1447" y="412"/>
                    </a:lnTo>
                    <a:lnTo>
                      <a:pt x="1447" y="407"/>
                    </a:lnTo>
                    <a:lnTo>
                      <a:pt x="1448" y="402"/>
                    </a:lnTo>
                    <a:lnTo>
                      <a:pt x="1450" y="397"/>
                    </a:lnTo>
                    <a:lnTo>
                      <a:pt x="1403" y="395"/>
                    </a:lnTo>
                    <a:lnTo>
                      <a:pt x="1409" y="390"/>
                    </a:lnTo>
                    <a:lnTo>
                      <a:pt x="1414" y="388"/>
                    </a:lnTo>
                    <a:lnTo>
                      <a:pt x="1421" y="388"/>
                    </a:lnTo>
                    <a:lnTo>
                      <a:pt x="1428" y="389"/>
                    </a:lnTo>
                    <a:lnTo>
                      <a:pt x="1435" y="390"/>
                    </a:lnTo>
                    <a:lnTo>
                      <a:pt x="1441" y="390"/>
                    </a:lnTo>
                    <a:lnTo>
                      <a:pt x="1448" y="388"/>
                    </a:lnTo>
                    <a:lnTo>
                      <a:pt x="1453" y="383"/>
                    </a:lnTo>
                    <a:lnTo>
                      <a:pt x="1453" y="380"/>
                    </a:lnTo>
                    <a:lnTo>
                      <a:pt x="1455" y="377"/>
                    </a:lnTo>
                    <a:lnTo>
                      <a:pt x="1456" y="374"/>
                    </a:lnTo>
                    <a:lnTo>
                      <a:pt x="1457" y="371"/>
                    </a:lnTo>
                    <a:lnTo>
                      <a:pt x="1447" y="371"/>
                    </a:lnTo>
                    <a:lnTo>
                      <a:pt x="1432" y="373"/>
                    </a:lnTo>
                    <a:lnTo>
                      <a:pt x="1422" y="371"/>
                    </a:lnTo>
                    <a:lnTo>
                      <a:pt x="1415" y="364"/>
                    </a:lnTo>
                    <a:lnTo>
                      <a:pt x="1411" y="355"/>
                    </a:lnTo>
                    <a:lnTo>
                      <a:pt x="1410" y="344"/>
                    </a:lnTo>
                    <a:lnTo>
                      <a:pt x="1409" y="332"/>
                    </a:lnTo>
                    <a:lnTo>
                      <a:pt x="1409" y="320"/>
                    </a:lnTo>
                    <a:lnTo>
                      <a:pt x="1409" y="310"/>
                    </a:lnTo>
                    <a:lnTo>
                      <a:pt x="1402" y="307"/>
                    </a:lnTo>
                    <a:lnTo>
                      <a:pt x="1395" y="303"/>
                    </a:lnTo>
                    <a:lnTo>
                      <a:pt x="1387" y="301"/>
                    </a:lnTo>
                    <a:lnTo>
                      <a:pt x="1379" y="305"/>
                    </a:lnTo>
                    <a:lnTo>
                      <a:pt x="1373" y="299"/>
                    </a:lnTo>
                    <a:lnTo>
                      <a:pt x="1372" y="292"/>
                    </a:lnTo>
                    <a:lnTo>
                      <a:pt x="1373" y="284"/>
                    </a:lnTo>
                    <a:lnTo>
                      <a:pt x="1372" y="276"/>
                    </a:lnTo>
                    <a:lnTo>
                      <a:pt x="1370" y="261"/>
                    </a:lnTo>
                    <a:lnTo>
                      <a:pt x="1375" y="252"/>
                    </a:lnTo>
                    <a:lnTo>
                      <a:pt x="1384" y="248"/>
                    </a:lnTo>
                    <a:lnTo>
                      <a:pt x="1396" y="246"/>
                    </a:lnTo>
                    <a:lnTo>
                      <a:pt x="1410" y="246"/>
                    </a:lnTo>
                    <a:lnTo>
                      <a:pt x="1423" y="248"/>
                    </a:lnTo>
                    <a:lnTo>
                      <a:pt x="1436" y="249"/>
                    </a:lnTo>
                    <a:lnTo>
                      <a:pt x="1447" y="248"/>
                    </a:lnTo>
                    <a:lnTo>
                      <a:pt x="1445" y="259"/>
                    </a:lnTo>
                    <a:lnTo>
                      <a:pt x="1441" y="265"/>
                    </a:lnTo>
                    <a:lnTo>
                      <a:pt x="1434" y="265"/>
                    </a:lnTo>
                    <a:lnTo>
                      <a:pt x="1425" y="263"/>
                    </a:lnTo>
                    <a:lnTo>
                      <a:pt x="1415" y="259"/>
                    </a:lnTo>
                    <a:lnTo>
                      <a:pt x="1405" y="257"/>
                    </a:lnTo>
                    <a:lnTo>
                      <a:pt x="1395" y="257"/>
                    </a:lnTo>
                    <a:lnTo>
                      <a:pt x="1385" y="261"/>
                    </a:lnTo>
                    <a:lnTo>
                      <a:pt x="1385" y="279"/>
                    </a:lnTo>
                    <a:lnTo>
                      <a:pt x="1395" y="280"/>
                    </a:lnTo>
                    <a:lnTo>
                      <a:pt x="1403" y="279"/>
                    </a:lnTo>
                    <a:lnTo>
                      <a:pt x="1412" y="279"/>
                    </a:lnTo>
                    <a:lnTo>
                      <a:pt x="1420" y="278"/>
                    </a:lnTo>
                    <a:lnTo>
                      <a:pt x="1427" y="279"/>
                    </a:lnTo>
                    <a:lnTo>
                      <a:pt x="1435" y="280"/>
                    </a:lnTo>
                    <a:lnTo>
                      <a:pt x="1441" y="284"/>
                    </a:lnTo>
                    <a:lnTo>
                      <a:pt x="1447" y="292"/>
                    </a:lnTo>
                    <a:lnTo>
                      <a:pt x="1441" y="298"/>
                    </a:lnTo>
                    <a:lnTo>
                      <a:pt x="1434" y="299"/>
                    </a:lnTo>
                    <a:lnTo>
                      <a:pt x="1427" y="298"/>
                    </a:lnTo>
                    <a:lnTo>
                      <a:pt x="1420" y="298"/>
                    </a:lnTo>
                    <a:lnTo>
                      <a:pt x="1420" y="307"/>
                    </a:lnTo>
                    <a:lnTo>
                      <a:pt x="1422" y="313"/>
                    </a:lnTo>
                    <a:lnTo>
                      <a:pt x="1427" y="317"/>
                    </a:lnTo>
                    <a:lnTo>
                      <a:pt x="1434" y="319"/>
                    </a:lnTo>
                    <a:lnTo>
                      <a:pt x="1442" y="319"/>
                    </a:lnTo>
                    <a:lnTo>
                      <a:pt x="1450" y="320"/>
                    </a:lnTo>
                    <a:lnTo>
                      <a:pt x="1457" y="320"/>
                    </a:lnTo>
                    <a:lnTo>
                      <a:pt x="1464" y="322"/>
                    </a:lnTo>
                    <a:lnTo>
                      <a:pt x="1468" y="320"/>
                    </a:lnTo>
                    <a:lnTo>
                      <a:pt x="1474" y="320"/>
                    </a:lnTo>
                    <a:lnTo>
                      <a:pt x="1480" y="320"/>
                    </a:lnTo>
                    <a:lnTo>
                      <a:pt x="1486" y="319"/>
                    </a:lnTo>
                    <a:lnTo>
                      <a:pt x="1491" y="319"/>
                    </a:lnTo>
                    <a:lnTo>
                      <a:pt x="1495" y="317"/>
                    </a:lnTo>
                    <a:lnTo>
                      <a:pt x="1498" y="312"/>
                    </a:lnTo>
                    <a:lnTo>
                      <a:pt x="1498" y="305"/>
                    </a:lnTo>
                    <a:lnTo>
                      <a:pt x="1494" y="303"/>
                    </a:lnTo>
                    <a:lnTo>
                      <a:pt x="1489" y="303"/>
                    </a:lnTo>
                    <a:lnTo>
                      <a:pt x="1483" y="303"/>
                    </a:lnTo>
                    <a:lnTo>
                      <a:pt x="1479" y="303"/>
                    </a:lnTo>
                    <a:lnTo>
                      <a:pt x="1474" y="303"/>
                    </a:lnTo>
                    <a:lnTo>
                      <a:pt x="1468" y="302"/>
                    </a:lnTo>
                    <a:lnTo>
                      <a:pt x="1464" y="301"/>
                    </a:lnTo>
                    <a:lnTo>
                      <a:pt x="1459" y="298"/>
                    </a:lnTo>
                    <a:lnTo>
                      <a:pt x="1459" y="295"/>
                    </a:lnTo>
                    <a:lnTo>
                      <a:pt x="1462" y="291"/>
                    </a:lnTo>
                    <a:lnTo>
                      <a:pt x="1465" y="289"/>
                    </a:lnTo>
                    <a:lnTo>
                      <a:pt x="1467" y="286"/>
                    </a:lnTo>
                    <a:lnTo>
                      <a:pt x="1472" y="287"/>
                    </a:lnTo>
                    <a:lnTo>
                      <a:pt x="1476" y="287"/>
                    </a:lnTo>
                    <a:lnTo>
                      <a:pt x="1482" y="286"/>
                    </a:lnTo>
                    <a:lnTo>
                      <a:pt x="1487" y="284"/>
                    </a:lnTo>
                    <a:lnTo>
                      <a:pt x="1493" y="283"/>
                    </a:lnTo>
                    <a:lnTo>
                      <a:pt x="1497" y="281"/>
                    </a:lnTo>
                    <a:lnTo>
                      <a:pt x="1503" y="280"/>
                    </a:lnTo>
                    <a:lnTo>
                      <a:pt x="1508" y="279"/>
                    </a:lnTo>
                    <a:lnTo>
                      <a:pt x="1518" y="286"/>
                    </a:lnTo>
                    <a:lnTo>
                      <a:pt x="1518" y="295"/>
                    </a:lnTo>
                    <a:lnTo>
                      <a:pt x="1516" y="305"/>
                    </a:lnTo>
                    <a:lnTo>
                      <a:pt x="1518" y="316"/>
                    </a:lnTo>
                    <a:lnTo>
                      <a:pt x="1630" y="316"/>
                    </a:lnTo>
                    <a:lnTo>
                      <a:pt x="1647" y="289"/>
                    </a:lnTo>
                    <a:lnTo>
                      <a:pt x="1641" y="284"/>
                    </a:lnTo>
                    <a:lnTo>
                      <a:pt x="1634" y="283"/>
                    </a:lnTo>
                    <a:lnTo>
                      <a:pt x="1627" y="283"/>
                    </a:lnTo>
                    <a:lnTo>
                      <a:pt x="1619" y="283"/>
                    </a:lnTo>
                    <a:lnTo>
                      <a:pt x="1612" y="284"/>
                    </a:lnTo>
                    <a:lnTo>
                      <a:pt x="1604" y="284"/>
                    </a:lnTo>
                    <a:lnTo>
                      <a:pt x="1598" y="284"/>
                    </a:lnTo>
                    <a:lnTo>
                      <a:pt x="1591" y="281"/>
                    </a:lnTo>
                    <a:lnTo>
                      <a:pt x="1593" y="271"/>
                    </a:lnTo>
                    <a:lnTo>
                      <a:pt x="1592" y="263"/>
                    </a:lnTo>
                    <a:lnTo>
                      <a:pt x="1587" y="254"/>
                    </a:lnTo>
                    <a:lnTo>
                      <a:pt x="1579" y="246"/>
                    </a:lnTo>
                    <a:lnTo>
                      <a:pt x="1571" y="239"/>
                    </a:lnTo>
                    <a:lnTo>
                      <a:pt x="1563" y="231"/>
                    </a:lnTo>
                    <a:lnTo>
                      <a:pt x="1555" y="225"/>
                    </a:lnTo>
                    <a:lnTo>
                      <a:pt x="1549" y="218"/>
                    </a:lnTo>
                    <a:lnTo>
                      <a:pt x="1540" y="222"/>
                    </a:lnTo>
                    <a:lnTo>
                      <a:pt x="1530" y="226"/>
                    </a:lnTo>
                    <a:lnTo>
                      <a:pt x="1518" y="228"/>
                    </a:lnTo>
                    <a:lnTo>
                      <a:pt x="1506" y="229"/>
                    </a:lnTo>
                    <a:lnTo>
                      <a:pt x="1495" y="228"/>
                    </a:lnTo>
                    <a:lnTo>
                      <a:pt x="1485" y="227"/>
                    </a:lnTo>
                    <a:lnTo>
                      <a:pt x="1473" y="225"/>
                    </a:lnTo>
                    <a:lnTo>
                      <a:pt x="1464" y="221"/>
                    </a:lnTo>
                    <a:lnTo>
                      <a:pt x="1467" y="218"/>
                    </a:lnTo>
                    <a:lnTo>
                      <a:pt x="1447" y="218"/>
                    </a:lnTo>
                    <a:lnTo>
                      <a:pt x="1441" y="223"/>
                    </a:lnTo>
                    <a:lnTo>
                      <a:pt x="1434" y="227"/>
                    </a:lnTo>
                    <a:lnTo>
                      <a:pt x="1425" y="228"/>
                    </a:lnTo>
                    <a:lnTo>
                      <a:pt x="1414" y="229"/>
                    </a:lnTo>
                    <a:lnTo>
                      <a:pt x="1404" y="228"/>
                    </a:lnTo>
                    <a:lnTo>
                      <a:pt x="1394" y="227"/>
                    </a:lnTo>
                    <a:lnTo>
                      <a:pt x="1384" y="226"/>
                    </a:lnTo>
                    <a:lnTo>
                      <a:pt x="1375" y="225"/>
                    </a:lnTo>
                    <a:lnTo>
                      <a:pt x="1375" y="61"/>
                    </a:lnTo>
                    <a:lnTo>
                      <a:pt x="1336" y="57"/>
                    </a:lnTo>
                    <a:lnTo>
                      <a:pt x="1297" y="54"/>
                    </a:lnTo>
                    <a:lnTo>
                      <a:pt x="1258" y="51"/>
                    </a:lnTo>
                    <a:lnTo>
                      <a:pt x="1218" y="48"/>
                    </a:lnTo>
                    <a:lnTo>
                      <a:pt x="1179" y="45"/>
                    </a:lnTo>
                    <a:lnTo>
                      <a:pt x="1141" y="42"/>
                    </a:lnTo>
                    <a:lnTo>
                      <a:pt x="1103" y="40"/>
                    </a:lnTo>
                    <a:lnTo>
                      <a:pt x="1064" y="38"/>
                    </a:lnTo>
                    <a:lnTo>
                      <a:pt x="1026" y="36"/>
                    </a:lnTo>
                    <a:lnTo>
                      <a:pt x="988" y="33"/>
                    </a:lnTo>
                    <a:lnTo>
                      <a:pt x="950" y="31"/>
                    </a:lnTo>
                    <a:lnTo>
                      <a:pt x="912" y="28"/>
                    </a:lnTo>
                    <a:lnTo>
                      <a:pt x="873" y="25"/>
                    </a:lnTo>
                    <a:lnTo>
                      <a:pt x="835" y="23"/>
                    </a:lnTo>
                    <a:lnTo>
                      <a:pt x="797" y="21"/>
                    </a:lnTo>
                    <a:lnTo>
                      <a:pt x="759" y="17"/>
                    </a:lnTo>
                    <a:lnTo>
                      <a:pt x="748" y="46"/>
                    </a:lnTo>
                    <a:lnTo>
                      <a:pt x="865" y="55"/>
                    </a:lnTo>
                    <a:lnTo>
                      <a:pt x="873" y="77"/>
                    </a:lnTo>
                    <a:lnTo>
                      <a:pt x="880" y="100"/>
                    </a:lnTo>
                    <a:lnTo>
                      <a:pt x="883" y="124"/>
                    </a:lnTo>
                    <a:lnTo>
                      <a:pt x="885" y="150"/>
                    </a:lnTo>
                    <a:lnTo>
                      <a:pt x="876" y="152"/>
                    </a:lnTo>
                    <a:lnTo>
                      <a:pt x="867" y="154"/>
                    </a:lnTo>
                    <a:lnTo>
                      <a:pt x="859" y="159"/>
                    </a:lnTo>
                    <a:lnTo>
                      <a:pt x="852" y="167"/>
                    </a:lnTo>
                    <a:lnTo>
                      <a:pt x="847" y="218"/>
                    </a:lnTo>
                    <a:lnTo>
                      <a:pt x="583" y="221"/>
                    </a:lnTo>
                    <a:lnTo>
                      <a:pt x="591" y="199"/>
                    </a:lnTo>
                    <a:lnTo>
                      <a:pt x="597" y="175"/>
                    </a:lnTo>
                    <a:lnTo>
                      <a:pt x="602" y="151"/>
                    </a:lnTo>
                    <a:lnTo>
                      <a:pt x="606" y="127"/>
                    </a:lnTo>
                    <a:lnTo>
                      <a:pt x="610" y="102"/>
                    </a:lnTo>
                    <a:lnTo>
                      <a:pt x="614" y="79"/>
                    </a:lnTo>
                    <a:lnTo>
                      <a:pt x="621" y="57"/>
                    </a:lnTo>
                    <a:lnTo>
                      <a:pt x="632" y="38"/>
                    </a:lnTo>
                    <a:lnTo>
                      <a:pt x="731" y="45"/>
                    </a:lnTo>
                    <a:lnTo>
                      <a:pt x="738" y="16"/>
                    </a:lnTo>
                    <a:lnTo>
                      <a:pt x="719" y="14"/>
                    </a:lnTo>
                    <a:lnTo>
                      <a:pt x="700" y="13"/>
                    </a:lnTo>
                    <a:lnTo>
                      <a:pt x="681" y="10"/>
                    </a:lnTo>
                    <a:lnTo>
                      <a:pt x="662" y="9"/>
                    </a:lnTo>
                    <a:lnTo>
                      <a:pt x="643" y="7"/>
                    </a:lnTo>
                    <a:lnTo>
                      <a:pt x="624" y="6"/>
                    </a:lnTo>
                    <a:lnTo>
                      <a:pt x="605" y="3"/>
                    </a:lnTo>
                    <a:lnTo>
                      <a:pt x="586" y="1"/>
                    </a:lnTo>
                    <a:lnTo>
                      <a:pt x="576" y="33"/>
                    </a:lnTo>
                    <a:lnTo>
                      <a:pt x="588" y="33"/>
                    </a:lnTo>
                    <a:lnTo>
                      <a:pt x="564" y="160"/>
                    </a:lnTo>
                    <a:lnTo>
                      <a:pt x="566" y="33"/>
                    </a:lnTo>
                    <a:lnTo>
                      <a:pt x="573" y="33"/>
                    </a:lnTo>
                    <a:lnTo>
                      <a:pt x="575" y="0"/>
                    </a:lnTo>
                    <a:lnTo>
                      <a:pt x="574" y="0"/>
                    </a:lnTo>
                    <a:lnTo>
                      <a:pt x="573" y="0"/>
                    </a:lnTo>
                    <a:lnTo>
                      <a:pt x="572" y="0"/>
                    </a:lnTo>
                    <a:lnTo>
                      <a:pt x="571" y="0"/>
                    </a:lnTo>
                    <a:lnTo>
                      <a:pt x="520" y="11"/>
                    </a:lnTo>
                    <a:lnTo>
                      <a:pt x="517" y="78"/>
                    </a:lnTo>
                    <a:lnTo>
                      <a:pt x="526" y="40"/>
                    </a:lnTo>
                    <a:lnTo>
                      <a:pt x="533" y="40"/>
                    </a:lnTo>
                    <a:lnTo>
                      <a:pt x="526" y="221"/>
                    </a:lnTo>
                    <a:lnTo>
                      <a:pt x="485" y="221"/>
                    </a:lnTo>
                    <a:lnTo>
                      <a:pt x="512" y="104"/>
                    </a:lnTo>
                    <a:lnTo>
                      <a:pt x="507" y="14"/>
                    </a:lnTo>
                    <a:lnTo>
                      <a:pt x="407" y="37"/>
                    </a:lnTo>
                    <a:lnTo>
                      <a:pt x="406" y="67"/>
                    </a:lnTo>
                    <a:lnTo>
                      <a:pt x="414" y="66"/>
                    </a:lnTo>
                    <a:lnTo>
                      <a:pt x="422" y="63"/>
                    </a:lnTo>
                    <a:lnTo>
                      <a:pt x="431" y="62"/>
                    </a:lnTo>
                    <a:lnTo>
                      <a:pt x="439" y="60"/>
                    </a:lnTo>
                    <a:lnTo>
                      <a:pt x="449" y="59"/>
                    </a:lnTo>
                    <a:lnTo>
                      <a:pt x="457" y="57"/>
                    </a:lnTo>
                    <a:lnTo>
                      <a:pt x="466" y="56"/>
                    </a:lnTo>
                    <a:lnTo>
                      <a:pt x="474" y="55"/>
                    </a:lnTo>
                    <a:lnTo>
                      <a:pt x="437" y="225"/>
                    </a:lnTo>
                    <a:lnTo>
                      <a:pt x="301" y="228"/>
                    </a:lnTo>
                    <a:lnTo>
                      <a:pt x="299" y="192"/>
                    </a:lnTo>
                    <a:lnTo>
                      <a:pt x="300" y="160"/>
                    </a:lnTo>
                    <a:lnTo>
                      <a:pt x="303" y="128"/>
                    </a:lnTo>
                    <a:lnTo>
                      <a:pt x="304" y="92"/>
                    </a:lnTo>
                    <a:lnTo>
                      <a:pt x="314" y="90"/>
                    </a:lnTo>
                    <a:lnTo>
                      <a:pt x="323" y="87"/>
                    </a:lnTo>
                    <a:lnTo>
                      <a:pt x="332" y="85"/>
                    </a:lnTo>
                    <a:lnTo>
                      <a:pt x="343" y="83"/>
                    </a:lnTo>
                    <a:lnTo>
                      <a:pt x="352" y="81"/>
                    </a:lnTo>
                    <a:lnTo>
                      <a:pt x="361" y="78"/>
                    </a:lnTo>
                    <a:lnTo>
                      <a:pt x="370" y="76"/>
                    </a:lnTo>
                    <a:lnTo>
                      <a:pt x="379" y="74"/>
                    </a:lnTo>
                    <a:lnTo>
                      <a:pt x="372" y="45"/>
                    </a:lnTo>
                    <a:lnTo>
                      <a:pt x="275" y="68"/>
                    </a:lnTo>
                    <a:lnTo>
                      <a:pt x="268" y="303"/>
                    </a:lnTo>
                    <a:lnTo>
                      <a:pt x="233" y="303"/>
                    </a:lnTo>
                    <a:lnTo>
                      <a:pt x="233" y="310"/>
                    </a:lnTo>
                    <a:lnTo>
                      <a:pt x="236" y="321"/>
                    </a:lnTo>
                    <a:lnTo>
                      <a:pt x="235" y="330"/>
                    </a:lnTo>
                    <a:lnTo>
                      <a:pt x="231" y="337"/>
                    </a:lnTo>
                    <a:lnTo>
                      <a:pt x="224" y="342"/>
                    </a:lnTo>
                    <a:lnTo>
                      <a:pt x="215" y="345"/>
                    </a:lnTo>
                    <a:lnTo>
                      <a:pt x="204" y="347"/>
                    </a:lnTo>
                    <a:lnTo>
                      <a:pt x="194" y="347"/>
                    </a:lnTo>
                    <a:lnTo>
                      <a:pt x="185" y="347"/>
                    </a:lnTo>
                    <a:lnTo>
                      <a:pt x="185" y="357"/>
                    </a:lnTo>
                    <a:lnTo>
                      <a:pt x="233" y="357"/>
                    </a:lnTo>
                    <a:lnTo>
                      <a:pt x="233" y="364"/>
                    </a:lnTo>
                    <a:lnTo>
                      <a:pt x="228" y="371"/>
                    </a:lnTo>
                    <a:lnTo>
                      <a:pt x="224" y="375"/>
                    </a:lnTo>
                    <a:lnTo>
                      <a:pt x="217" y="380"/>
                    </a:lnTo>
                    <a:lnTo>
                      <a:pt x="211" y="385"/>
                    </a:lnTo>
                    <a:lnTo>
                      <a:pt x="207" y="389"/>
                    </a:lnTo>
                    <a:lnTo>
                      <a:pt x="205" y="395"/>
                    </a:lnTo>
                    <a:lnTo>
                      <a:pt x="207" y="401"/>
                    </a:lnTo>
                    <a:lnTo>
                      <a:pt x="215" y="400"/>
                    </a:lnTo>
                    <a:lnTo>
                      <a:pt x="222" y="401"/>
                    </a:lnTo>
                    <a:lnTo>
                      <a:pt x="228" y="401"/>
                    </a:lnTo>
                    <a:lnTo>
                      <a:pt x="235" y="402"/>
                    </a:lnTo>
                    <a:lnTo>
                      <a:pt x="242" y="404"/>
                    </a:lnTo>
                    <a:lnTo>
                      <a:pt x="250" y="405"/>
                    </a:lnTo>
                    <a:lnTo>
                      <a:pt x="257" y="407"/>
                    </a:lnTo>
                    <a:lnTo>
                      <a:pt x="264" y="408"/>
                    </a:lnTo>
                    <a:lnTo>
                      <a:pt x="257" y="410"/>
                    </a:lnTo>
                    <a:lnTo>
                      <a:pt x="249" y="411"/>
                    </a:lnTo>
                    <a:lnTo>
                      <a:pt x="241" y="411"/>
                    </a:lnTo>
                    <a:lnTo>
                      <a:pt x="233" y="411"/>
                    </a:lnTo>
                    <a:lnTo>
                      <a:pt x="225" y="411"/>
                    </a:lnTo>
                    <a:lnTo>
                      <a:pt x="217" y="411"/>
                    </a:lnTo>
                    <a:lnTo>
                      <a:pt x="209" y="412"/>
                    </a:lnTo>
                    <a:lnTo>
                      <a:pt x="202" y="415"/>
                    </a:lnTo>
                    <a:lnTo>
                      <a:pt x="200" y="419"/>
                    </a:lnTo>
                    <a:lnTo>
                      <a:pt x="200" y="425"/>
                    </a:lnTo>
                    <a:lnTo>
                      <a:pt x="198" y="431"/>
                    </a:lnTo>
                    <a:lnTo>
                      <a:pt x="193" y="432"/>
                    </a:lnTo>
                    <a:lnTo>
                      <a:pt x="190" y="428"/>
                    </a:lnTo>
                    <a:lnTo>
                      <a:pt x="187" y="426"/>
                    </a:lnTo>
                    <a:lnTo>
                      <a:pt x="185" y="423"/>
                    </a:lnTo>
                    <a:lnTo>
                      <a:pt x="185" y="418"/>
                    </a:lnTo>
                    <a:lnTo>
                      <a:pt x="177" y="418"/>
                    </a:lnTo>
                    <a:lnTo>
                      <a:pt x="171" y="424"/>
                    </a:lnTo>
                    <a:lnTo>
                      <a:pt x="167" y="431"/>
                    </a:lnTo>
                    <a:lnTo>
                      <a:pt x="163" y="434"/>
                    </a:lnTo>
                    <a:lnTo>
                      <a:pt x="158" y="426"/>
                    </a:lnTo>
                    <a:lnTo>
                      <a:pt x="150" y="423"/>
                    </a:lnTo>
                    <a:lnTo>
                      <a:pt x="140" y="420"/>
                    </a:lnTo>
                    <a:lnTo>
                      <a:pt x="128" y="420"/>
                    </a:lnTo>
                    <a:lnTo>
                      <a:pt x="117" y="422"/>
                    </a:lnTo>
                    <a:lnTo>
                      <a:pt x="105" y="422"/>
                    </a:lnTo>
                    <a:lnTo>
                      <a:pt x="94" y="420"/>
                    </a:lnTo>
                    <a:lnTo>
                      <a:pt x="83" y="418"/>
                    </a:lnTo>
                    <a:lnTo>
                      <a:pt x="80" y="439"/>
                    </a:lnTo>
                    <a:lnTo>
                      <a:pt x="345" y="432"/>
                    </a:lnTo>
                    <a:lnTo>
                      <a:pt x="361" y="430"/>
                    </a:lnTo>
                    <a:lnTo>
                      <a:pt x="376" y="428"/>
                    </a:lnTo>
                    <a:lnTo>
                      <a:pt x="392" y="428"/>
                    </a:lnTo>
                    <a:lnTo>
                      <a:pt x="407" y="430"/>
                    </a:lnTo>
                    <a:lnTo>
                      <a:pt x="423" y="432"/>
                    </a:lnTo>
                    <a:lnTo>
                      <a:pt x="438" y="434"/>
                    </a:lnTo>
                    <a:lnTo>
                      <a:pt x="453" y="436"/>
                    </a:lnTo>
                    <a:lnTo>
                      <a:pt x="468" y="439"/>
                    </a:lnTo>
                    <a:lnTo>
                      <a:pt x="438" y="442"/>
                    </a:lnTo>
                    <a:lnTo>
                      <a:pt x="409" y="445"/>
                    </a:lnTo>
                    <a:lnTo>
                      <a:pt x="379" y="447"/>
                    </a:lnTo>
                    <a:lnTo>
                      <a:pt x="351" y="448"/>
                    </a:lnTo>
                    <a:lnTo>
                      <a:pt x="321" y="449"/>
                    </a:lnTo>
                    <a:lnTo>
                      <a:pt x="292" y="449"/>
                    </a:lnTo>
                    <a:lnTo>
                      <a:pt x="262" y="450"/>
                    </a:lnTo>
                    <a:lnTo>
                      <a:pt x="233" y="450"/>
                    </a:lnTo>
                    <a:lnTo>
                      <a:pt x="203" y="451"/>
                    </a:lnTo>
                    <a:lnTo>
                      <a:pt x="174" y="451"/>
                    </a:lnTo>
                    <a:lnTo>
                      <a:pt x="145" y="453"/>
                    </a:lnTo>
                    <a:lnTo>
                      <a:pt x="115" y="454"/>
                    </a:lnTo>
                    <a:lnTo>
                      <a:pt x="87" y="455"/>
                    </a:lnTo>
                    <a:lnTo>
                      <a:pt x="58" y="456"/>
                    </a:lnTo>
                    <a:lnTo>
                      <a:pt x="29" y="458"/>
                    </a:lnTo>
                    <a:lnTo>
                      <a:pt x="0" y="462"/>
                    </a:lnTo>
                    <a:lnTo>
                      <a:pt x="4" y="463"/>
                    </a:lnTo>
                    <a:lnTo>
                      <a:pt x="6" y="465"/>
                    </a:lnTo>
                    <a:lnTo>
                      <a:pt x="9" y="468"/>
                    </a:lnTo>
                    <a:lnTo>
                      <a:pt x="12" y="469"/>
                    </a:lnTo>
                    <a:lnTo>
                      <a:pt x="33" y="469"/>
                    </a:lnTo>
                    <a:lnTo>
                      <a:pt x="53" y="469"/>
                    </a:lnTo>
                    <a:lnTo>
                      <a:pt x="74" y="469"/>
                    </a:lnTo>
                    <a:lnTo>
                      <a:pt x="94" y="469"/>
                    </a:lnTo>
                    <a:lnTo>
                      <a:pt x="113" y="469"/>
                    </a:lnTo>
                    <a:lnTo>
                      <a:pt x="133" y="469"/>
                    </a:lnTo>
                    <a:lnTo>
                      <a:pt x="152" y="468"/>
                    </a:lnTo>
                    <a:lnTo>
                      <a:pt x="171" y="468"/>
                    </a:lnTo>
                    <a:lnTo>
                      <a:pt x="189" y="466"/>
                    </a:lnTo>
                    <a:lnTo>
                      <a:pt x="209" y="466"/>
                    </a:lnTo>
                    <a:lnTo>
                      <a:pt x="227" y="465"/>
                    </a:lnTo>
                    <a:lnTo>
                      <a:pt x="246" y="464"/>
                    </a:lnTo>
                    <a:lnTo>
                      <a:pt x="264" y="464"/>
                    </a:lnTo>
                    <a:lnTo>
                      <a:pt x="283" y="464"/>
                    </a:lnTo>
                    <a:lnTo>
                      <a:pt x="302" y="463"/>
                    </a:lnTo>
                    <a:lnTo>
                      <a:pt x="321" y="463"/>
                    </a:lnTo>
                    <a:lnTo>
                      <a:pt x="357" y="463"/>
                    </a:lnTo>
                    <a:lnTo>
                      <a:pt x="394" y="463"/>
                    </a:lnTo>
                    <a:lnTo>
                      <a:pt x="431" y="464"/>
                    </a:lnTo>
                    <a:lnTo>
                      <a:pt x="468" y="464"/>
                    </a:lnTo>
                    <a:lnTo>
                      <a:pt x="505" y="464"/>
                    </a:lnTo>
                    <a:lnTo>
                      <a:pt x="541" y="464"/>
                    </a:lnTo>
                    <a:lnTo>
                      <a:pt x="578" y="465"/>
                    </a:lnTo>
                    <a:lnTo>
                      <a:pt x="613" y="465"/>
                    </a:lnTo>
                    <a:lnTo>
                      <a:pt x="649" y="465"/>
                    </a:lnTo>
                    <a:lnTo>
                      <a:pt x="685" y="465"/>
                    </a:lnTo>
                    <a:lnTo>
                      <a:pt x="721" y="466"/>
                    </a:lnTo>
                    <a:lnTo>
                      <a:pt x="756" y="466"/>
                    </a:lnTo>
                    <a:lnTo>
                      <a:pt x="792" y="466"/>
                    </a:lnTo>
                    <a:lnTo>
                      <a:pt x="827" y="466"/>
                    </a:lnTo>
                    <a:lnTo>
                      <a:pt x="862" y="466"/>
                    </a:lnTo>
                    <a:lnTo>
                      <a:pt x="898" y="466"/>
                    </a:lnTo>
                    <a:lnTo>
                      <a:pt x="933" y="466"/>
                    </a:lnTo>
                    <a:lnTo>
                      <a:pt x="967" y="466"/>
                    </a:lnTo>
                    <a:lnTo>
                      <a:pt x="1003" y="466"/>
                    </a:lnTo>
                    <a:lnTo>
                      <a:pt x="1037" y="466"/>
                    </a:lnTo>
                    <a:lnTo>
                      <a:pt x="1072" y="465"/>
                    </a:lnTo>
                    <a:lnTo>
                      <a:pt x="1108" y="465"/>
                    </a:lnTo>
                    <a:lnTo>
                      <a:pt x="1142" y="465"/>
                    </a:lnTo>
                    <a:lnTo>
                      <a:pt x="1177" y="464"/>
                    </a:lnTo>
                    <a:lnTo>
                      <a:pt x="1213" y="464"/>
                    </a:lnTo>
                    <a:lnTo>
                      <a:pt x="1247" y="463"/>
                    </a:lnTo>
                    <a:lnTo>
                      <a:pt x="1282" y="462"/>
                    </a:lnTo>
                    <a:lnTo>
                      <a:pt x="1316" y="461"/>
                    </a:lnTo>
                    <a:lnTo>
                      <a:pt x="1352" y="460"/>
                    </a:lnTo>
                    <a:lnTo>
                      <a:pt x="1387" y="458"/>
                    </a:lnTo>
                    <a:lnTo>
                      <a:pt x="1422" y="457"/>
                    </a:lnTo>
                    <a:lnTo>
                      <a:pt x="1457" y="456"/>
                    </a:lnTo>
                    <a:lnTo>
                      <a:pt x="1457" y="458"/>
                    </a:lnTo>
                    <a:lnTo>
                      <a:pt x="1471" y="456"/>
                    </a:lnTo>
                    <a:lnTo>
                      <a:pt x="1486" y="454"/>
                    </a:lnTo>
                    <a:lnTo>
                      <a:pt x="1500" y="451"/>
                    </a:lnTo>
                    <a:lnTo>
                      <a:pt x="1515" y="451"/>
                    </a:lnTo>
                    <a:lnTo>
                      <a:pt x="1528" y="450"/>
                    </a:lnTo>
                    <a:lnTo>
                      <a:pt x="1543" y="450"/>
                    </a:lnTo>
                    <a:lnTo>
                      <a:pt x="1557" y="450"/>
                    </a:lnTo>
                    <a:lnTo>
                      <a:pt x="1572" y="451"/>
                    </a:lnTo>
                    <a:lnTo>
                      <a:pt x="1586" y="451"/>
                    </a:lnTo>
                    <a:lnTo>
                      <a:pt x="1601" y="453"/>
                    </a:lnTo>
                    <a:lnTo>
                      <a:pt x="1616" y="453"/>
                    </a:lnTo>
                    <a:lnTo>
                      <a:pt x="1631" y="453"/>
                    </a:lnTo>
                    <a:lnTo>
                      <a:pt x="1646" y="453"/>
                    </a:lnTo>
                    <a:lnTo>
                      <a:pt x="1661" y="451"/>
                    </a:lnTo>
                    <a:lnTo>
                      <a:pt x="1677" y="450"/>
                    </a:lnTo>
                    <a:lnTo>
                      <a:pt x="1692" y="449"/>
                    </a:lnTo>
                    <a:lnTo>
                      <a:pt x="1692" y="441"/>
                    </a:lnTo>
                    <a:lnTo>
                      <a:pt x="1651" y="439"/>
                    </a:lnTo>
                    <a:lnTo>
                      <a:pt x="1608" y="436"/>
                    </a:lnTo>
                    <a:lnTo>
                      <a:pt x="1566" y="435"/>
                    </a:lnTo>
                    <a:lnTo>
                      <a:pt x="1526" y="435"/>
                    </a:lnTo>
                    <a:lnTo>
                      <a:pt x="1485" y="435"/>
                    </a:lnTo>
                    <a:lnTo>
                      <a:pt x="1444" y="435"/>
                    </a:lnTo>
                    <a:lnTo>
                      <a:pt x="1403" y="435"/>
                    </a:lnTo>
                    <a:lnTo>
                      <a:pt x="1362" y="435"/>
                    </a:lnTo>
                    <a:lnTo>
                      <a:pt x="1322" y="435"/>
                    </a:lnTo>
                    <a:lnTo>
                      <a:pt x="1282" y="435"/>
                    </a:lnTo>
                    <a:lnTo>
                      <a:pt x="1243" y="435"/>
                    </a:lnTo>
                    <a:lnTo>
                      <a:pt x="1202" y="434"/>
                    </a:lnTo>
                    <a:lnTo>
                      <a:pt x="1162" y="433"/>
                    </a:lnTo>
                    <a:lnTo>
                      <a:pt x="1122" y="431"/>
                    </a:lnTo>
                    <a:lnTo>
                      <a:pt x="1082" y="428"/>
                    </a:lnTo>
                    <a:lnTo>
                      <a:pt x="1042" y="42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0" name="Freeform 249"/>
              <p:cNvSpPr>
                <a:spLocks/>
              </p:cNvSpPr>
              <p:nvPr/>
            </p:nvSpPr>
            <p:spPr bwMode="auto">
              <a:xfrm>
                <a:off x="5059" y="1175"/>
                <a:ext cx="14" cy="32"/>
              </a:xfrm>
              <a:custGeom>
                <a:avLst/>
                <a:gdLst>
                  <a:gd name="T0" fmla="*/ 8 w 55"/>
                  <a:gd name="T1" fmla="*/ 129 h 129"/>
                  <a:gd name="T2" fmla="*/ 55 w 55"/>
                  <a:gd name="T3" fmla="*/ 38 h 129"/>
                  <a:gd name="T4" fmla="*/ 52 w 55"/>
                  <a:gd name="T5" fmla="*/ 29 h 129"/>
                  <a:gd name="T6" fmla="*/ 48 w 55"/>
                  <a:gd name="T7" fmla="*/ 19 h 129"/>
                  <a:gd name="T8" fmla="*/ 43 w 55"/>
                  <a:gd name="T9" fmla="*/ 10 h 129"/>
                  <a:gd name="T10" fmla="*/ 40 w 55"/>
                  <a:gd name="T11" fmla="*/ 0 h 129"/>
                  <a:gd name="T12" fmla="*/ 0 w 55"/>
                  <a:gd name="T13" fmla="*/ 112 h 129"/>
                  <a:gd name="T14" fmla="*/ 8 w 55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29">
                    <a:moveTo>
                      <a:pt x="8" y="129"/>
                    </a:moveTo>
                    <a:lnTo>
                      <a:pt x="55" y="38"/>
                    </a:lnTo>
                    <a:lnTo>
                      <a:pt x="52" y="29"/>
                    </a:lnTo>
                    <a:lnTo>
                      <a:pt x="48" y="19"/>
                    </a:lnTo>
                    <a:lnTo>
                      <a:pt x="43" y="10"/>
                    </a:lnTo>
                    <a:lnTo>
                      <a:pt x="40" y="0"/>
                    </a:lnTo>
                    <a:lnTo>
                      <a:pt x="0" y="112"/>
                    </a:lnTo>
                    <a:lnTo>
                      <a:pt x="8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" name="Freeform 250"/>
              <p:cNvSpPr>
                <a:spLocks/>
              </p:cNvSpPr>
              <p:nvPr/>
            </p:nvSpPr>
            <p:spPr bwMode="auto">
              <a:xfrm>
                <a:off x="4926" y="1327"/>
                <a:ext cx="8" cy="17"/>
              </a:xfrm>
              <a:custGeom>
                <a:avLst/>
                <a:gdLst>
                  <a:gd name="T0" fmla="*/ 18 w 34"/>
                  <a:gd name="T1" fmla="*/ 38 h 71"/>
                  <a:gd name="T2" fmla="*/ 12 w 34"/>
                  <a:gd name="T3" fmla="*/ 46 h 71"/>
                  <a:gd name="T4" fmla="*/ 6 w 34"/>
                  <a:gd name="T5" fmla="*/ 54 h 71"/>
                  <a:gd name="T6" fmla="*/ 3 w 34"/>
                  <a:gd name="T7" fmla="*/ 63 h 71"/>
                  <a:gd name="T8" fmla="*/ 0 w 34"/>
                  <a:gd name="T9" fmla="*/ 71 h 71"/>
                  <a:gd name="T10" fmla="*/ 14 w 34"/>
                  <a:gd name="T11" fmla="*/ 53 h 71"/>
                  <a:gd name="T12" fmla="*/ 24 w 34"/>
                  <a:gd name="T13" fmla="*/ 36 h 71"/>
                  <a:gd name="T14" fmla="*/ 30 w 34"/>
                  <a:gd name="T15" fmla="*/ 19 h 71"/>
                  <a:gd name="T16" fmla="*/ 34 w 34"/>
                  <a:gd name="T17" fmla="*/ 0 h 71"/>
                  <a:gd name="T18" fmla="*/ 29 w 34"/>
                  <a:gd name="T19" fmla="*/ 10 h 71"/>
                  <a:gd name="T20" fmla="*/ 26 w 34"/>
                  <a:gd name="T21" fmla="*/ 20 h 71"/>
                  <a:gd name="T22" fmla="*/ 22 w 34"/>
                  <a:gd name="T23" fmla="*/ 31 h 71"/>
                  <a:gd name="T24" fmla="*/ 21 w 34"/>
                  <a:gd name="T25" fmla="*/ 43 h 71"/>
                  <a:gd name="T26" fmla="*/ 18 w 34"/>
                  <a:gd name="T27" fmla="*/ 3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71">
                    <a:moveTo>
                      <a:pt x="18" y="38"/>
                    </a:moveTo>
                    <a:lnTo>
                      <a:pt x="12" y="46"/>
                    </a:lnTo>
                    <a:lnTo>
                      <a:pt x="6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14" y="53"/>
                    </a:lnTo>
                    <a:lnTo>
                      <a:pt x="24" y="36"/>
                    </a:lnTo>
                    <a:lnTo>
                      <a:pt x="30" y="19"/>
                    </a:lnTo>
                    <a:lnTo>
                      <a:pt x="34" y="0"/>
                    </a:lnTo>
                    <a:lnTo>
                      <a:pt x="29" y="10"/>
                    </a:lnTo>
                    <a:lnTo>
                      <a:pt x="26" y="20"/>
                    </a:lnTo>
                    <a:lnTo>
                      <a:pt x="22" y="31"/>
                    </a:lnTo>
                    <a:lnTo>
                      <a:pt x="21" y="43"/>
                    </a:ln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" name="Freeform 251"/>
              <p:cNvSpPr>
                <a:spLocks/>
              </p:cNvSpPr>
              <p:nvPr/>
            </p:nvSpPr>
            <p:spPr bwMode="auto">
              <a:xfrm>
                <a:off x="4923" y="1344"/>
                <a:ext cx="3" cy="4"/>
              </a:xfrm>
              <a:custGeom>
                <a:avLst/>
                <a:gdLst>
                  <a:gd name="T0" fmla="*/ 0 w 11"/>
                  <a:gd name="T1" fmla="*/ 11 h 16"/>
                  <a:gd name="T2" fmla="*/ 11 w 11"/>
                  <a:gd name="T3" fmla="*/ 16 h 16"/>
                  <a:gd name="T4" fmla="*/ 11 w 11"/>
                  <a:gd name="T5" fmla="*/ 11 h 16"/>
                  <a:gd name="T6" fmla="*/ 11 w 11"/>
                  <a:gd name="T7" fmla="*/ 8 h 16"/>
                  <a:gd name="T8" fmla="*/ 11 w 11"/>
                  <a:gd name="T9" fmla="*/ 3 h 16"/>
                  <a:gd name="T10" fmla="*/ 11 w 11"/>
                  <a:gd name="T11" fmla="*/ 0 h 16"/>
                  <a:gd name="T12" fmla="*/ 9 w 11"/>
                  <a:gd name="T13" fmla="*/ 3 h 16"/>
                  <a:gd name="T14" fmla="*/ 5 w 11"/>
                  <a:gd name="T15" fmla="*/ 5 h 16"/>
                  <a:gd name="T16" fmla="*/ 3 w 11"/>
                  <a:gd name="T17" fmla="*/ 9 h 16"/>
                  <a:gd name="T18" fmla="*/ 0 w 11"/>
                  <a:gd name="T1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" name="Freeform 252"/>
              <p:cNvSpPr>
                <a:spLocks/>
              </p:cNvSpPr>
              <p:nvPr/>
            </p:nvSpPr>
            <p:spPr bwMode="auto">
              <a:xfrm>
                <a:off x="5001" y="1141"/>
                <a:ext cx="30" cy="23"/>
              </a:xfrm>
              <a:custGeom>
                <a:avLst/>
                <a:gdLst>
                  <a:gd name="T0" fmla="*/ 7 w 119"/>
                  <a:gd name="T1" fmla="*/ 91 h 91"/>
                  <a:gd name="T2" fmla="*/ 119 w 119"/>
                  <a:gd name="T3" fmla="*/ 35 h 91"/>
                  <a:gd name="T4" fmla="*/ 107 w 119"/>
                  <a:gd name="T5" fmla="*/ 0 h 91"/>
                  <a:gd name="T6" fmla="*/ 0 w 119"/>
                  <a:gd name="T7" fmla="*/ 77 h 91"/>
                  <a:gd name="T8" fmla="*/ 7 w 119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1">
                    <a:moveTo>
                      <a:pt x="7" y="91"/>
                    </a:moveTo>
                    <a:lnTo>
                      <a:pt x="119" y="35"/>
                    </a:lnTo>
                    <a:lnTo>
                      <a:pt x="107" y="0"/>
                    </a:lnTo>
                    <a:lnTo>
                      <a:pt x="0" y="77"/>
                    </a:lnTo>
                    <a:lnTo>
                      <a:pt x="7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" name="Freeform 253"/>
              <p:cNvSpPr>
                <a:spLocks/>
              </p:cNvSpPr>
              <p:nvPr/>
            </p:nvSpPr>
            <p:spPr bwMode="auto">
              <a:xfrm>
                <a:off x="4738" y="1126"/>
                <a:ext cx="369" cy="337"/>
              </a:xfrm>
              <a:custGeom>
                <a:avLst/>
                <a:gdLst>
                  <a:gd name="T0" fmla="*/ 1341 w 1478"/>
                  <a:gd name="T1" fmla="*/ 232 h 1345"/>
                  <a:gd name="T2" fmla="*/ 1275 w 1478"/>
                  <a:gd name="T3" fmla="*/ 738 h 1345"/>
                  <a:gd name="T4" fmla="*/ 1213 w 1478"/>
                  <a:gd name="T5" fmla="*/ 828 h 1345"/>
                  <a:gd name="T6" fmla="*/ 1114 w 1478"/>
                  <a:gd name="T7" fmla="*/ 790 h 1345"/>
                  <a:gd name="T8" fmla="*/ 1166 w 1478"/>
                  <a:gd name="T9" fmla="*/ 592 h 1345"/>
                  <a:gd name="T10" fmla="*/ 1101 w 1478"/>
                  <a:gd name="T11" fmla="*/ 308 h 1345"/>
                  <a:gd name="T12" fmla="*/ 1210 w 1478"/>
                  <a:gd name="T13" fmla="*/ 253 h 1345"/>
                  <a:gd name="T14" fmla="*/ 1313 w 1478"/>
                  <a:gd name="T15" fmla="*/ 161 h 1345"/>
                  <a:gd name="T16" fmla="*/ 1236 w 1478"/>
                  <a:gd name="T17" fmla="*/ 114 h 1345"/>
                  <a:gd name="T18" fmla="*/ 1051 w 1478"/>
                  <a:gd name="T19" fmla="*/ 210 h 1345"/>
                  <a:gd name="T20" fmla="*/ 1011 w 1478"/>
                  <a:gd name="T21" fmla="*/ 426 h 1345"/>
                  <a:gd name="T22" fmla="*/ 1062 w 1478"/>
                  <a:gd name="T23" fmla="*/ 757 h 1345"/>
                  <a:gd name="T24" fmla="*/ 919 w 1478"/>
                  <a:gd name="T25" fmla="*/ 716 h 1345"/>
                  <a:gd name="T26" fmla="*/ 814 w 1478"/>
                  <a:gd name="T27" fmla="*/ 426 h 1345"/>
                  <a:gd name="T28" fmla="*/ 751 w 1478"/>
                  <a:gd name="T29" fmla="*/ 299 h 1345"/>
                  <a:gd name="T30" fmla="*/ 974 w 1478"/>
                  <a:gd name="T31" fmla="*/ 27 h 1345"/>
                  <a:gd name="T32" fmla="*/ 745 w 1478"/>
                  <a:gd name="T33" fmla="*/ 149 h 1345"/>
                  <a:gd name="T34" fmla="*/ 512 w 1478"/>
                  <a:gd name="T35" fmla="*/ 265 h 1345"/>
                  <a:gd name="T36" fmla="*/ 281 w 1478"/>
                  <a:gd name="T37" fmla="*/ 376 h 1345"/>
                  <a:gd name="T38" fmla="*/ 54 w 1478"/>
                  <a:gd name="T39" fmla="*/ 244 h 1345"/>
                  <a:gd name="T40" fmla="*/ 43 w 1478"/>
                  <a:gd name="T41" fmla="*/ 501 h 1345"/>
                  <a:gd name="T42" fmla="*/ 71 w 1478"/>
                  <a:gd name="T43" fmla="*/ 1328 h 1345"/>
                  <a:gd name="T44" fmla="*/ 84 w 1478"/>
                  <a:gd name="T45" fmla="*/ 1343 h 1345"/>
                  <a:gd name="T46" fmla="*/ 155 w 1478"/>
                  <a:gd name="T47" fmla="*/ 1324 h 1345"/>
                  <a:gd name="T48" fmla="*/ 132 w 1478"/>
                  <a:gd name="T49" fmla="*/ 1277 h 1345"/>
                  <a:gd name="T50" fmla="*/ 177 w 1478"/>
                  <a:gd name="T51" fmla="*/ 1206 h 1345"/>
                  <a:gd name="T52" fmla="*/ 219 w 1478"/>
                  <a:gd name="T53" fmla="*/ 1192 h 1345"/>
                  <a:gd name="T54" fmla="*/ 145 w 1478"/>
                  <a:gd name="T55" fmla="*/ 988 h 1345"/>
                  <a:gd name="T56" fmla="*/ 267 w 1478"/>
                  <a:gd name="T57" fmla="*/ 856 h 1345"/>
                  <a:gd name="T58" fmla="*/ 265 w 1478"/>
                  <a:gd name="T59" fmla="*/ 555 h 1345"/>
                  <a:gd name="T60" fmla="*/ 472 w 1478"/>
                  <a:gd name="T61" fmla="*/ 439 h 1345"/>
                  <a:gd name="T62" fmla="*/ 602 w 1478"/>
                  <a:gd name="T63" fmla="*/ 502 h 1345"/>
                  <a:gd name="T64" fmla="*/ 567 w 1478"/>
                  <a:gd name="T65" fmla="*/ 799 h 1345"/>
                  <a:gd name="T66" fmla="*/ 690 w 1478"/>
                  <a:gd name="T67" fmla="*/ 459 h 1345"/>
                  <a:gd name="T68" fmla="*/ 690 w 1478"/>
                  <a:gd name="T69" fmla="*/ 647 h 1345"/>
                  <a:gd name="T70" fmla="*/ 787 w 1478"/>
                  <a:gd name="T71" fmla="*/ 770 h 1345"/>
                  <a:gd name="T72" fmla="*/ 796 w 1478"/>
                  <a:gd name="T73" fmla="*/ 841 h 1345"/>
                  <a:gd name="T74" fmla="*/ 822 w 1478"/>
                  <a:gd name="T75" fmla="*/ 866 h 1345"/>
                  <a:gd name="T76" fmla="*/ 852 w 1478"/>
                  <a:gd name="T77" fmla="*/ 830 h 1345"/>
                  <a:gd name="T78" fmla="*/ 832 w 1478"/>
                  <a:gd name="T79" fmla="*/ 815 h 1345"/>
                  <a:gd name="T80" fmla="*/ 799 w 1478"/>
                  <a:gd name="T81" fmla="*/ 719 h 1345"/>
                  <a:gd name="T82" fmla="*/ 745 w 1478"/>
                  <a:gd name="T83" fmla="*/ 429 h 1345"/>
                  <a:gd name="T84" fmla="*/ 858 w 1478"/>
                  <a:gd name="T85" fmla="*/ 642 h 1345"/>
                  <a:gd name="T86" fmla="*/ 918 w 1478"/>
                  <a:gd name="T87" fmla="*/ 918 h 1345"/>
                  <a:gd name="T88" fmla="*/ 930 w 1478"/>
                  <a:gd name="T89" fmla="*/ 945 h 1345"/>
                  <a:gd name="T90" fmla="*/ 947 w 1478"/>
                  <a:gd name="T91" fmla="*/ 914 h 1345"/>
                  <a:gd name="T92" fmla="*/ 1000 w 1478"/>
                  <a:gd name="T93" fmla="*/ 960 h 1345"/>
                  <a:gd name="T94" fmla="*/ 1009 w 1478"/>
                  <a:gd name="T95" fmla="*/ 918 h 1345"/>
                  <a:gd name="T96" fmla="*/ 1010 w 1478"/>
                  <a:gd name="T97" fmla="*/ 884 h 1345"/>
                  <a:gd name="T98" fmla="*/ 1014 w 1478"/>
                  <a:gd name="T99" fmla="*/ 874 h 1345"/>
                  <a:gd name="T100" fmla="*/ 1037 w 1478"/>
                  <a:gd name="T101" fmla="*/ 861 h 1345"/>
                  <a:gd name="T102" fmla="*/ 1040 w 1478"/>
                  <a:gd name="T103" fmla="*/ 836 h 1345"/>
                  <a:gd name="T104" fmla="*/ 1078 w 1478"/>
                  <a:gd name="T105" fmla="*/ 830 h 1345"/>
                  <a:gd name="T106" fmla="*/ 1098 w 1478"/>
                  <a:gd name="T107" fmla="*/ 856 h 1345"/>
                  <a:gd name="T108" fmla="*/ 1083 w 1478"/>
                  <a:gd name="T109" fmla="*/ 959 h 1345"/>
                  <a:gd name="T110" fmla="*/ 1125 w 1478"/>
                  <a:gd name="T111" fmla="*/ 937 h 1345"/>
                  <a:gd name="T112" fmla="*/ 1218 w 1478"/>
                  <a:gd name="T113" fmla="*/ 966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8" h="1345">
                    <a:moveTo>
                      <a:pt x="1478" y="572"/>
                    </a:moveTo>
                    <a:lnTo>
                      <a:pt x="1459" y="531"/>
                    </a:lnTo>
                    <a:lnTo>
                      <a:pt x="1439" y="489"/>
                    </a:lnTo>
                    <a:lnTo>
                      <a:pt x="1422" y="447"/>
                    </a:lnTo>
                    <a:lnTo>
                      <a:pt x="1404" y="404"/>
                    </a:lnTo>
                    <a:lnTo>
                      <a:pt x="1388" y="361"/>
                    </a:lnTo>
                    <a:lnTo>
                      <a:pt x="1372" y="318"/>
                    </a:lnTo>
                    <a:lnTo>
                      <a:pt x="1357" y="275"/>
                    </a:lnTo>
                    <a:lnTo>
                      <a:pt x="1341" y="232"/>
                    </a:lnTo>
                    <a:lnTo>
                      <a:pt x="1294" y="323"/>
                    </a:lnTo>
                    <a:lnTo>
                      <a:pt x="1393" y="564"/>
                    </a:lnTo>
                    <a:lnTo>
                      <a:pt x="1379" y="591"/>
                    </a:lnTo>
                    <a:lnTo>
                      <a:pt x="1363" y="616"/>
                    </a:lnTo>
                    <a:lnTo>
                      <a:pt x="1346" y="641"/>
                    </a:lnTo>
                    <a:lnTo>
                      <a:pt x="1328" y="666"/>
                    </a:lnTo>
                    <a:lnTo>
                      <a:pt x="1310" y="690"/>
                    </a:lnTo>
                    <a:lnTo>
                      <a:pt x="1293" y="714"/>
                    </a:lnTo>
                    <a:lnTo>
                      <a:pt x="1275" y="738"/>
                    </a:lnTo>
                    <a:lnTo>
                      <a:pt x="1259" y="763"/>
                    </a:lnTo>
                    <a:lnTo>
                      <a:pt x="1253" y="772"/>
                    </a:lnTo>
                    <a:lnTo>
                      <a:pt x="1249" y="781"/>
                    </a:lnTo>
                    <a:lnTo>
                      <a:pt x="1243" y="789"/>
                    </a:lnTo>
                    <a:lnTo>
                      <a:pt x="1237" y="797"/>
                    </a:lnTo>
                    <a:lnTo>
                      <a:pt x="1231" y="805"/>
                    </a:lnTo>
                    <a:lnTo>
                      <a:pt x="1226" y="813"/>
                    </a:lnTo>
                    <a:lnTo>
                      <a:pt x="1220" y="821"/>
                    </a:lnTo>
                    <a:lnTo>
                      <a:pt x="1213" y="828"/>
                    </a:lnTo>
                    <a:lnTo>
                      <a:pt x="1202" y="822"/>
                    </a:lnTo>
                    <a:lnTo>
                      <a:pt x="1189" y="819"/>
                    </a:lnTo>
                    <a:lnTo>
                      <a:pt x="1175" y="815"/>
                    </a:lnTo>
                    <a:lnTo>
                      <a:pt x="1162" y="813"/>
                    </a:lnTo>
                    <a:lnTo>
                      <a:pt x="1149" y="812"/>
                    </a:lnTo>
                    <a:lnTo>
                      <a:pt x="1135" y="811"/>
                    </a:lnTo>
                    <a:lnTo>
                      <a:pt x="1121" y="810"/>
                    </a:lnTo>
                    <a:lnTo>
                      <a:pt x="1107" y="808"/>
                    </a:lnTo>
                    <a:lnTo>
                      <a:pt x="1114" y="790"/>
                    </a:lnTo>
                    <a:lnTo>
                      <a:pt x="1124" y="774"/>
                    </a:lnTo>
                    <a:lnTo>
                      <a:pt x="1136" y="758"/>
                    </a:lnTo>
                    <a:lnTo>
                      <a:pt x="1149" y="742"/>
                    </a:lnTo>
                    <a:lnTo>
                      <a:pt x="1162" y="727"/>
                    </a:lnTo>
                    <a:lnTo>
                      <a:pt x="1175" y="710"/>
                    </a:lnTo>
                    <a:lnTo>
                      <a:pt x="1188" y="695"/>
                    </a:lnTo>
                    <a:lnTo>
                      <a:pt x="1199" y="679"/>
                    </a:lnTo>
                    <a:lnTo>
                      <a:pt x="1183" y="636"/>
                    </a:lnTo>
                    <a:lnTo>
                      <a:pt x="1166" y="592"/>
                    </a:lnTo>
                    <a:lnTo>
                      <a:pt x="1149" y="548"/>
                    </a:lnTo>
                    <a:lnTo>
                      <a:pt x="1131" y="504"/>
                    </a:lnTo>
                    <a:lnTo>
                      <a:pt x="1113" y="460"/>
                    </a:lnTo>
                    <a:lnTo>
                      <a:pt x="1096" y="417"/>
                    </a:lnTo>
                    <a:lnTo>
                      <a:pt x="1079" y="372"/>
                    </a:lnTo>
                    <a:lnTo>
                      <a:pt x="1066" y="327"/>
                    </a:lnTo>
                    <a:lnTo>
                      <a:pt x="1077" y="321"/>
                    </a:lnTo>
                    <a:lnTo>
                      <a:pt x="1090" y="315"/>
                    </a:lnTo>
                    <a:lnTo>
                      <a:pt x="1101" y="308"/>
                    </a:lnTo>
                    <a:lnTo>
                      <a:pt x="1113" y="301"/>
                    </a:lnTo>
                    <a:lnTo>
                      <a:pt x="1125" y="296"/>
                    </a:lnTo>
                    <a:lnTo>
                      <a:pt x="1137" y="289"/>
                    </a:lnTo>
                    <a:lnTo>
                      <a:pt x="1150" y="283"/>
                    </a:lnTo>
                    <a:lnTo>
                      <a:pt x="1161" y="276"/>
                    </a:lnTo>
                    <a:lnTo>
                      <a:pt x="1173" y="270"/>
                    </a:lnTo>
                    <a:lnTo>
                      <a:pt x="1185" y="265"/>
                    </a:lnTo>
                    <a:lnTo>
                      <a:pt x="1197" y="259"/>
                    </a:lnTo>
                    <a:lnTo>
                      <a:pt x="1210" y="253"/>
                    </a:lnTo>
                    <a:lnTo>
                      <a:pt x="1221" y="247"/>
                    </a:lnTo>
                    <a:lnTo>
                      <a:pt x="1233" y="243"/>
                    </a:lnTo>
                    <a:lnTo>
                      <a:pt x="1245" y="238"/>
                    </a:lnTo>
                    <a:lnTo>
                      <a:pt x="1257" y="235"/>
                    </a:lnTo>
                    <a:lnTo>
                      <a:pt x="1286" y="306"/>
                    </a:lnTo>
                    <a:lnTo>
                      <a:pt x="1326" y="194"/>
                    </a:lnTo>
                    <a:lnTo>
                      <a:pt x="1321" y="183"/>
                    </a:lnTo>
                    <a:lnTo>
                      <a:pt x="1317" y="172"/>
                    </a:lnTo>
                    <a:lnTo>
                      <a:pt x="1313" y="161"/>
                    </a:lnTo>
                    <a:lnTo>
                      <a:pt x="1309" y="149"/>
                    </a:lnTo>
                    <a:lnTo>
                      <a:pt x="1304" y="138"/>
                    </a:lnTo>
                    <a:lnTo>
                      <a:pt x="1299" y="128"/>
                    </a:lnTo>
                    <a:lnTo>
                      <a:pt x="1295" y="116"/>
                    </a:lnTo>
                    <a:lnTo>
                      <a:pt x="1290" y="106"/>
                    </a:lnTo>
                    <a:lnTo>
                      <a:pt x="1276" y="101"/>
                    </a:lnTo>
                    <a:lnTo>
                      <a:pt x="1263" y="102"/>
                    </a:lnTo>
                    <a:lnTo>
                      <a:pt x="1249" y="107"/>
                    </a:lnTo>
                    <a:lnTo>
                      <a:pt x="1236" y="114"/>
                    </a:lnTo>
                    <a:lnTo>
                      <a:pt x="1223" y="122"/>
                    </a:lnTo>
                    <a:lnTo>
                      <a:pt x="1211" y="129"/>
                    </a:lnTo>
                    <a:lnTo>
                      <a:pt x="1198" y="134"/>
                    </a:lnTo>
                    <a:lnTo>
                      <a:pt x="1184" y="136"/>
                    </a:lnTo>
                    <a:lnTo>
                      <a:pt x="1172" y="95"/>
                    </a:lnTo>
                    <a:lnTo>
                      <a:pt x="1060" y="151"/>
                    </a:lnTo>
                    <a:lnTo>
                      <a:pt x="1079" y="191"/>
                    </a:lnTo>
                    <a:lnTo>
                      <a:pt x="1066" y="201"/>
                    </a:lnTo>
                    <a:lnTo>
                      <a:pt x="1051" y="210"/>
                    </a:lnTo>
                    <a:lnTo>
                      <a:pt x="1034" y="220"/>
                    </a:lnTo>
                    <a:lnTo>
                      <a:pt x="1018" y="228"/>
                    </a:lnTo>
                    <a:lnTo>
                      <a:pt x="1002" y="236"/>
                    </a:lnTo>
                    <a:lnTo>
                      <a:pt x="987" y="245"/>
                    </a:lnTo>
                    <a:lnTo>
                      <a:pt x="971" y="254"/>
                    </a:lnTo>
                    <a:lnTo>
                      <a:pt x="957" y="266"/>
                    </a:lnTo>
                    <a:lnTo>
                      <a:pt x="974" y="320"/>
                    </a:lnTo>
                    <a:lnTo>
                      <a:pt x="992" y="373"/>
                    </a:lnTo>
                    <a:lnTo>
                      <a:pt x="1011" y="426"/>
                    </a:lnTo>
                    <a:lnTo>
                      <a:pt x="1031" y="479"/>
                    </a:lnTo>
                    <a:lnTo>
                      <a:pt x="1052" y="531"/>
                    </a:lnTo>
                    <a:lnTo>
                      <a:pt x="1074" y="583"/>
                    </a:lnTo>
                    <a:lnTo>
                      <a:pt x="1094" y="634"/>
                    </a:lnTo>
                    <a:lnTo>
                      <a:pt x="1116" y="686"/>
                    </a:lnTo>
                    <a:lnTo>
                      <a:pt x="1102" y="702"/>
                    </a:lnTo>
                    <a:lnTo>
                      <a:pt x="1089" y="721"/>
                    </a:lnTo>
                    <a:lnTo>
                      <a:pt x="1075" y="739"/>
                    </a:lnTo>
                    <a:lnTo>
                      <a:pt x="1062" y="757"/>
                    </a:lnTo>
                    <a:lnTo>
                      <a:pt x="1047" y="775"/>
                    </a:lnTo>
                    <a:lnTo>
                      <a:pt x="1032" y="791"/>
                    </a:lnTo>
                    <a:lnTo>
                      <a:pt x="1016" y="806"/>
                    </a:lnTo>
                    <a:lnTo>
                      <a:pt x="998" y="819"/>
                    </a:lnTo>
                    <a:lnTo>
                      <a:pt x="971" y="843"/>
                    </a:lnTo>
                    <a:lnTo>
                      <a:pt x="958" y="811"/>
                    </a:lnTo>
                    <a:lnTo>
                      <a:pt x="945" y="780"/>
                    </a:lnTo>
                    <a:lnTo>
                      <a:pt x="932" y="747"/>
                    </a:lnTo>
                    <a:lnTo>
                      <a:pt x="919" y="716"/>
                    </a:lnTo>
                    <a:lnTo>
                      <a:pt x="907" y="684"/>
                    </a:lnTo>
                    <a:lnTo>
                      <a:pt x="895" y="652"/>
                    </a:lnTo>
                    <a:lnTo>
                      <a:pt x="882" y="619"/>
                    </a:lnTo>
                    <a:lnTo>
                      <a:pt x="871" y="588"/>
                    </a:lnTo>
                    <a:lnTo>
                      <a:pt x="859" y="556"/>
                    </a:lnTo>
                    <a:lnTo>
                      <a:pt x="848" y="524"/>
                    </a:lnTo>
                    <a:lnTo>
                      <a:pt x="836" y="492"/>
                    </a:lnTo>
                    <a:lnTo>
                      <a:pt x="825" y="458"/>
                    </a:lnTo>
                    <a:lnTo>
                      <a:pt x="814" y="426"/>
                    </a:lnTo>
                    <a:lnTo>
                      <a:pt x="804" y="392"/>
                    </a:lnTo>
                    <a:lnTo>
                      <a:pt x="794" y="360"/>
                    </a:lnTo>
                    <a:lnTo>
                      <a:pt x="783" y="327"/>
                    </a:lnTo>
                    <a:lnTo>
                      <a:pt x="776" y="325"/>
                    </a:lnTo>
                    <a:lnTo>
                      <a:pt x="769" y="321"/>
                    </a:lnTo>
                    <a:lnTo>
                      <a:pt x="764" y="316"/>
                    </a:lnTo>
                    <a:lnTo>
                      <a:pt x="759" y="312"/>
                    </a:lnTo>
                    <a:lnTo>
                      <a:pt x="754" y="306"/>
                    </a:lnTo>
                    <a:lnTo>
                      <a:pt x="751" y="299"/>
                    </a:lnTo>
                    <a:lnTo>
                      <a:pt x="749" y="292"/>
                    </a:lnTo>
                    <a:lnTo>
                      <a:pt x="746" y="285"/>
                    </a:lnTo>
                    <a:lnTo>
                      <a:pt x="1053" y="136"/>
                    </a:lnTo>
                    <a:lnTo>
                      <a:pt x="1053" y="137"/>
                    </a:lnTo>
                    <a:lnTo>
                      <a:pt x="1160" y="60"/>
                    </a:lnTo>
                    <a:lnTo>
                      <a:pt x="1151" y="31"/>
                    </a:lnTo>
                    <a:lnTo>
                      <a:pt x="1025" y="0"/>
                    </a:lnTo>
                    <a:lnTo>
                      <a:pt x="1000" y="13"/>
                    </a:lnTo>
                    <a:lnTo>
                      <a:pt x="974" y="27"/>
                    </a:lnTo>
                    <a:lnTo>
                      <a:pt x="949" y="41"/>
                    </a:lnTo>
                    <a:lnTo>
                      <a:pt x="924" y="55"/>
                    </a:lnTo>
                    <a:lnTo>
                      <a:pt x="898" y="69"/>
                    </a:lnTo>
                    <a:lnTo>
                      <a:pt x="873" y="83"/>
                    </a:lnTo>
                    <a:lnTo>
                      <a:pt x="848" y="96"/>
                    </a:lnTo>
                    <a:lnTo>
                      <a:pt x="822" y="110"/>
                    </a:lnTo>
                    <a:lnTo>
                      <a:pt x="796" y="123"/>
                    </a:lnTo>
                    <a:lnTo>
                      <a:pt x="771" y="137"/>
                    </a:lnTo>
                    <a:lnTo>
                      <a:pt x="745" y="149"/>
                    </a:lnTo>
                    <a:lnTo>
                      <a:pt x="720" y="163"/>
                    </a:lnTo>
                    <a:lnTo>
                      <a:pt x="693" y="176"/>
                    </a:lnTo>
                    <a:lnTo>
                      <a:pt x="668" y="189"/>
                    </a:lnTo>
                    <a:lnTo>
                      <a:pt x="641" y="201"/>
                    </a:lnTo>
                    <a:lnTo>
                      <a:pt x="616" y="214"/>
                    </a:lnTo>
                    <a:lnTo>
                      <a:pt x="591" y="228"/>
                    </a:lnTo>
                    <a:lnTo>
                      <a:pt x="564" y="240"/>
                    </a:lnTo>
                    <a:lnTo>
                      <a:pt x="539" y="253"/>
                    </a:lnTo>
                    <a:lnTo>
                      <a:pt x="512" y="265"/>
                    </a:lnTo>
                    <a:lnTo>
                      <a:pt x="487" y="277"/>
                    </a:lnTo>
                    <a:lnTo>
                      <a:pt x="461" y="290"/>
                    </a:lnTo>
                    <a:lnTo>
                      <a:pt x="435" y="303"/>
                    </a:lnTo>
                    <a:lnTo>
                      <a:pt x="410" y="315"/>
                    </a:lnTo>
                    <a:lnTo>
                      <a:pt x="383" y="327"/>
                    </a:lnTo>
                    <a:lnTo>
                      <a:pt x="358" y="339"/>
                    </a:lnTo>
                    <a:lnTo>
                      <a:pt x="331" y="352"/>
                    </a:lnTo>
                    <a:lnTo>
                      <a:pt x="306" y="364"/>
                    </a:lnTo>
                    <a:lnTo>
                      <a:pt x="281" y="376"/>
                    </a:lnTo>
                    <a:lnTo>
                      <a:pt x="255" y="388"/>
                    </a:lnTo>
                    <a:lnTo>
                      <a:pt x="229" y="401"/>
                    </a:lnTo>
                    <a:lnTo>
                      <a:pt x="204" y="412"/>
                    </a:lnTo>
                    <a:lnTo>
                      <a:pt x="138" y="252"/>
                    </a:lnTo>
                    <a:lnTo>
                      <a:pt x="123" y="234"/>
                    </a:lnTo>
                    <a:lnTo>
                      <a:pt x="107" y="227"/>
                    </a:lnTo>
                    <a:lnTo>
                      <a:pt x="89" y="228"/>
                    </a:lnTo>
                    <a:lnTo>
                      <a:pt x="72" y="234"/>
                    </a:lnTo>
                    <a:lnTo>
                      <a:pt x="54" y="244"/>
                    </a:lnTo>
                    <a:lnTo>
                      <a:pt x="35" y="254"/>
                    </a:lnTo>
                    <a:lnTo>
                      <a:pt x="17" y="263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3" y="349"/>
                    </a:lnTo>
                    <a:lnTo>
                      <a:pt x="9" y="388"/>
                    </a:lnTo>
                    <a:lnTo>
                      <a:pt x="18" y="426"/>
                    </a:lnTo>
                    <a:lnTo>
                      <a:pt x="30" y="463"/>
                    </a:lnTo>
                    <a:lnTo>
                      <a:pt x="43" y="501"/>
                    </a:lnTo>
                    <a:lnTo>
                      <a:pt x="58" y="536"/>
                    </a:lnTo>
                    <a:lnTo>
                      <a:pt x="74" y="572"/>
                    </a:lnTo>
                    <a:lnTo>
                      <a:pt x="74" y="992"/>
                    </a:lnTo>
                    <a:lnTo>
                      <a:pt x="101" y="996"/>
                    </a:lnTo>
                    <a:lnTo>
                      <a:pt x="98" y="1322"/>
                    </a:lnTo>
                    <a:lnTo>
                      <a:pt x="93" y="1327"/>
                    </a:lnTo>
                    <a:lnTo>
                      <a:pt x="86" y="1329"/>
                    </a:lnTo>
                    <a:lnTo>
                      <a:pt x="78" y="1329"/>
                    </a:lnTo>
                    <a:lnTo>
                      <a:pt x="71" y="1328"/>
                    </a:lnTo>
                    <a:lnTo>
                      <a:pt x="63" y="1328"/>
                    </a:lnTo>
                    <a:lnTo>
                      <a:pt x="58" y="1330"/>
                    </a:lnTo>
                    <a:lnTo>
                      <a:pt x="56" y="1335"/>
                    </a:lnTo>
                    <a:lnTo>
                      <a:pt x="57" y="1345"/>
                    </a:lnTo>
                    <a:lnTo>
                      <a:pt x="62" y="1345"/>
                    </a:lnTo>
                    <a:lnTo>
                      <a:pt x="66" y="1344"/>
                    </a:lnTo>
                    <a:lnTo>
                      <a:pt x="71" y="1342"/>
                    </a:lnTo>
                    <a:lnTo>
                      <a:pt x="74" y="1338"/>
                    </a:lnTo>
                    <a:lnTo>
                      <a:pt x="84" y="1343"/>
                    </a:lnTo>
                    <a:lnTo>
                      <a:pt x="94" y="1344"/>
                    </a:lnTo>
                    <a:lnTo>
                      <a:pt x="104" y="1345"/>
                    </a:lnTo>
                    <a:lnTo>
                      <a:pt x="116" y="1344"/>
                    </a:lnTo>
                    <a:lnTo>
                      <a:pt x="126" y="1343"/>
                    </a:lnTo>
                    <a:lnTo>
                      <a:pt x="138" y="1342"/>
                    </a:lnTo>
                    <a:lnTo>
                      <a:pt x="149" y="1341"/>
                    </a:lnTo>
                    <a:lnTo>
                      <a:pt x="160" y="1342"/>
                    </a:lnTo>
                    <a:lnTo>
                      <a:pt x="160" y="1324"/>
                    </a:lnTo>
                    <a:lnTo>
                      <a:pt x="155" y="1324"/>
                    </a:lnTo>
                    <a:lnTo>
                      <a:pt x="151" y="1324"/>
                    </a:lnTo>
                    <a:lnTo>
                      <a:pt x="146" y="1324"/>
                    </a:lnTo>
                    <a:lnTo>
                      <a:pt x="141" y="1324"/>
                    </a:lnTo>
                    <a:lnTo>
                      <a:pt x="137" y="1324"/>
                    </a:lnTo>
                    <a:lnTo>
                      <a:pt x="133" y="1324"/>
                    </a:lnTo>
                    <a:lnTo>
                      <a:pt x="129" y="1323"/>
                    </a:lnTo>
                    <a:lnTo>
                      <a:pt x="125" y="1322"/>
                    </a:lnTo>
                    <a:lnTo>
                      <a:pt x="131" y="1301"/>
                    </a:lnTo>
                    <a:lnTo>
                      <a:pt x="132" y="1277"/>
                    </a:lnTo>
                    <a:lnTo>
                      <a:pt x="132" y="1253"/>
                    </a:lnTo>
                    <a:lnTo>
                      <a:pt x="136" y="1230"/>
                    </a:lnTo>
                    <a:lnTo>
                      <a:pt x="247" y="1220"/>
                    </a:lnTo>
                    <a:lnTo>
                      <a:pt x="247" y="1209"/>
                    </a:lnTo>
                    <a:lnTo>
                      <a:pt x="233" y="1207"/>
                    </a:lnTo>
                    <a:lnTo>
                      <a:pt x="220" y="1206"/>
                    </a:lnTo>
                    <a:lnTo>
                      <a:pt x="206" y="1206"/>
                    </a:lnTo>
                    <a:lnTo>
                      <a:pt x="192" y="1206"/>
                    </a:lnTo>
                    <a:lnTo>
                      <a:pt x="177" y="1206"/>
                    </a:lnTo>
                    <a:lnTo>
                      <a:pt x="163" y="1206"/>
                    </a:lnTo>
                    <a:lnTo>
                      <a:pt x="149" y="1205"/>
                    </a:lnTo>
                    <a:lnTo>
                      <a:pt x="136" y="1202"/>
                    </a:lnTo>
                    <a:lnTo>
                      <a:pt x="147" y="1197"/>
                    </a:lnTo>
                    <a:lnTo>
                      <a:pt x="160" y="1193"/>
                    </a:lnTo>
                    <a:lnTo>
                      <a:pt x="174" y="1192"/>
                    </a:lnTo>
                    <a:lnTo>
                      <a:pt x="189" y="1192"/>
                    </a:lnTo>
                    <a:lnTo>
                      <a:pt x="204" y="1192"/>
                    </a:lnTo>
                    <a:lnTo>
                      <a:pt x="219" y="1192"/>
                    </a:lnTo>
                    <a:lnTo>
                      <a:pt x="233" y="1191"/>
                    </a:lnTo>
                    <a:lnTo>
                      <a:pt x="247" y="1189"/>
                    </a:lnTo>
                    <a:lnTo>
                      <a:pt x="247" y="1176"/>
                    </a:lnTo>
                    <a:lnTo>
                      <a:pt x="138" y="1176"/>
                    </a:lnTo>
                    <a:lnTo>
                      <a:pt x="130" y="1136"/>
                    </a:lnTo>
                    <a:lnTo>
                      <a:pt x="125" y="1088"/>
                    </a:lnTo>
                    <a:lnTo>
                      <a:pt x="125" y="1041"/>
                    </a:lnTo>
                    <a:lnTo>
                      <a:pt x="129" y="996"/>
                    </a:lnTo>
                    <a:lnTo>
                      <a:pt x="145" y="988"/>
                    </a:lnTo>
                    <a:lnTo>
                      <a:pt x="153" y="727"/>
                    </a:lnTo>
                    <a:lnTo>
                      <a:pt x="167" y="743"/>
                    </a:lnTo>
                    <a:lnTo>
                      <a:pt x="180" y="759"/>
                    </a:lnTo>
                    <a:lnTo>
                      <a:pt x="194" y="776"/>
                    </a:lnTo>
                    <a:lnTo>
                      <a:pt x="208" y="792"/>
                    </a:lnTo>
                    <a:lnTo>
                      <a:pt x="222" y="810"/>
                    </a:lnTo>
                    <a:lnTo>
                      <a:pt x="236" y="826"/>
                    </a:lnTo>
                    <a:lnTo>
                      <a:pt x="251" y="841"/>
                    </a:lnTo>
                    <a:lnTo>
                      <a:pt x="267" y="856"/>
                    </a:lnTo>
                    <a:lnTo>
                      <a:pt x="282" y="854"/>
                    </a:lnTo>
                    <a:lnTo>
                      <a:pt x="297" y="852"/>
                    </a:lnTo>
                    <a:lnTo>
                      <a:pt x="310" y="848"/>
                    </a:lnTo>
                    <a:lnTo>
                      <a:pt x="323" y="842"/>
                    </a:lnTo>
                    <a:lnTo>
                      <a:pt x="335" y="835"/>
                    </a:lnTo>
                    <a:lnTo>
                      <a:pt x="348" y="827"/>
                    </a:lnTo>
                    <a:lnTo>
                      <a:pt x="358" y="820"/>
                    </a:lnTo>
                    <a:lnTo>
                      <a:pt x="369" y="812"/>
                    </a:lnTo>
                    <a:lnTo>
                      <a:pt x="265" y="555"/>
                    </a:lnTo>
                    <a:lnTo>
                      <a:pt x="288" y="542"/>
                    </a:lnTo>
                    <a:lnTo>
                      <a:pt x="311" y="530"/>
                    </a:lnTo>
                    <a:lnTo>
                      <a:pt x="334" y="516"/>
                    </a:lnTo>
                    <a:lnTo>
                      <a:pt x="357" y="503"/>
                    </a:lnTo>
                    <a:lnTo>
                      <a:pt x="380" y="490"/>
                    </a:lnTo>
                    <a:lnTo>
                      <a:pt x="403" y="478"/>
                    </a:lnTo>
                    <a:lnTo>
                      <a:pt x="426" y="464"/>
                    </a:lnTo>
                    <a:lnTo>
                      <a:pt x="449" y="451"/>
                    </a:lnTo>
                    <a:lnTo>
                      <a:pt x="472" y="439"/>
                    </a:lnTo>
                    <a:lnTo>
                      <a:pt x="495" y="426"/>
                    </a:lnTo>
                    <a:lnTo>
                      <a:pt x="518" y="413"/>
                    </a:lnTo>
                    <a:lnTo>
                      <a:pt x="540" y="401"/>
                    </a:lnTo>
                    <a:lnTo>
                      <a:pt x="563" y="389"/>
                    </a:lnTo>
                    <a:lnTo>
                      <a:pt x="586" y="376"/>
                    </a:lnTo>
                    <a:lnTo>
                      <a:pt x="608" y="365"/>
                    </a:lnTo>
                    <a:lnTo>
                      <a:pt x="631" y="353"/>
                    </a:lnTo>
                    <a:lnTo>
                      <a:pt x="617" y="428"/>
                    </a:lnTo>
                    <a:lnTo>
                      <a:pt x="602" y="502"/>
                    </a:lnTo>
                    <a:lnTo>
                      <a:pt x="585" y="576"/>
                    </a:lnTo>
                    <a:lnTo>
                      <a:pt x="568" y="648"/>
                    </a:lnTo>
                    <a:lnTo>
                      <a:pt x="549" y="721"/>
                    </a:lnTo>
                    <a:lnTo>
                      <a:pt x="531" y="793"/>
                    </a:lnTo>
                    <a:lnTo>
                      <a:pt x="512" y="865"/>
                    </a:lnTo>
                    <a:lnTo>
                      <a:pt x="493" y="937"/>
                    </a:lnTo>
                    <a:lnTo>
                      <a:pt x="533" y="928"/>
                    </a:lnTo>
                    <a:lnTo>
                      <a:pt x="552" y="864"/>
                    </a:lnTo>
                    <a:lnTo>
                      <a:pt x="567" y="799"/>
                    </a:lnTo>
                    <a:lnTo>
                      <a:pt x="580" y="733"/>
                    </a:lnTo>
                    <a:lnTo>
                      <a:pt x="594" y="668"/>
                    </a:lnTo>
                    <a:lnTo>
                      <a:pt x="609" y="603"/>
                    </a:lnTo>
                    <a:lnTo>
                      <a:pt x="626" y="539"/>
                    </a:lnTo>
                    <a:lnTo>
                      <a:pt x="646" y="475"/>
                    </a:lnTo>
                    <a:lnTo>
                      <a:pt x="669" y="414"/>
                    </a:lnTo>
                    <a:lnTo>
                      <a:pt x="679" y="426"/>
                    </a:lnTo>
                    <a:lnTo>
                      <a:pt x="685" y="441"/>
                    </a:lnTo>
                    <a:lnTo>
                      <a:pt x="690" y="459"/>
                    </a:lnTo>
                    <a:lnTo>
                      <a:pt x="696" y="475"/>
                    </a:lnTo>
                    <a:lnTo>
                      <a:pt x="601" y="924"/>
                    </a:lnTo>
                    <a:lnTo>
                      <a:pt x="631" y="924"/>
                    </a:lnTo>
                    <a:lnTo>
                      <a:pt x="641" y="877"/>
                    </a:lnTo>
                    <a:lnTo>
                      <a:pt x="652" y="831"/>
                    </a:lnTo>
                    <a:lnTo>
                      <a:pt x="661" y="785"/>
                    </a:lnTo>
                    <a:lnTo>
                      <a:pt x="670" y="739"/>
                    </a:lnTo>
                    <a:lnTo>
                      <a:pt x="679" y="693"/>
                    </a:lnTo>
                    <a:lnTo>
                      <a:pt x="690" y="647"/>
                    </a:lnTo>
                    <a:lnTo>
                      <a:pt x="701" y="602"/>
                    </a:lnTo>
                    <a:lnTo>
                      <a:pt x="715" y="557"/>
                    </a:lnTo>
                    <a:lnTo>
                      <a:pt x="721" y="588"/>
                    </a:lnTo>
                    <a:lnTo>
                      <a:pt x="730" y="618"/>
                    </a:lnTo>
                    <a:lnTo>
                      <a:pt x="743" y="649"/>
                    </a:lnTo>
                    <a:lnTo>
                      <a:pt x="757" y="679"/>
                    </a:lnTo>
                    <a:lnTo>
                      <a:pt x="769" y="710"/>
                    </a:lnTo>
                    <a:lnTo>
                      <a:pt x="780" y="740"/>
                    </a:lnTo>
                    <a:lnTo>
                      <a:pt x="787" y="770"/>
                    </a:lnTo>
                    <a:lnTo>
                      <a:pt x="787" y="800"/>
                    </a:lnTo>
                    <a:lnTo>
                      <a:pt x="788" y="799"/>
                    </a:lnTo>
                    <a:lnTo>
                      <a:pt x="789" y="798"/>
                    </a:lnTo>
                    <a:lnTo>
                      <a:pt x="789" y="796"/>
                    </a:lnTo>
                    <a:lnTo>
                      <a:pt x="790" y="795"/>
                    </a:lnTo>
                    <a:lnTo>
                      <a:pt x="802" y="806"/>
                    </a:lnTo>
                    <a:lnTo>
                      <a:pt x="805" y="819"/>
                    </a:lnTo>
                    <a:lnTo>
                      <a:pt x="803" y="829"/>
                    </a:lnTo>
                    <a:lnTo>
                      <a:pt x="796" y="841"/>
                    </a:lnTo>
                    <a:lnTo>
                      <a:pt x="789" y="852"/>
                    </a:lnTo>
                    <a:lnTo>
                      <a:pt x="783" y="864"/>
                    </a:lnTo>
                    <a:lnTo>
                      <a:pt x="780" y="875"/>
                    </a:lnTo>
                    <a:lnTo>
                      <a:pt x="783" y="887"/>
                    </a:lnTo>
                    <a:lnTo>
                      <a:pt x="790" y="875"/>
                    </a:lnTo>
                    <a:lnTo>
                      <a:pt x="795" y="861"/>
                    </a:lnTo>
                    <a:lnTo>
                      <a:pt x="802" y="852"/>
                    </a:lnTo>
                    <a:lnTo>
                      <a:pt x="814" y="852"/>
                    </a:lnTo>
                    <a:lnTo>
                      <a:pt x="822" y="866"/>
                    </a:lnTo>
                    <a:lnTo>
                      <a:pt x="827" y="882"/>
                    </a:lnTo>
                    <a:lnTo>
                      <a:pt x="832" y="901"/>
                    </a:lnTo>
                    <a:lnTo>
                      <a:pt x="836" y="918"/>
                    </a:lnTo>
                    <a:lnTo>
                      <a:pt x="843" y="933"/>
                    </a:lnTo>
                    <a:lnTo>
                      <a:pt x="852" y="944"/>
                    </a:lnTo>
                    <a:lnTo>
                      <a:pt x="866" y="950"/>
                    </a:lnTo>
                    <a:lnTo>
                      <a:pt x="886" y="948"/>
                    </a:lnTo>
                    <a:lnTo>
                      <a:pt x="849" y="845"/>
                    </a:lnTo>
                    <a:lnTo>
                      <a:pt x="852" y="830"/>
                    </a:lnTo>
                    <a:lnTo>
                      <a:pt x="862" y="816"/>
                    </a:lnTo>
                    <a:lnTo>
                      <a:pt x="866" y="804"/>
                    </a:lnTo>
                    <a:lnTo>
                      <a:pt x="862" y="792"/>
                    </a:lnTo>
                    <a:lnTo>
                      <a:pt x="857" y="801"/>
                    </a:lnTo>
                    <a:lnTo>
                      <a:pt x="852" y="812"/>
                    </a:lnTo>
                    <a:lnTo>
                      <a:pt x="848" y="821"/>
                    </a:lnTo>
                    <a:lnTo>
                      <a:pt x="844" y="831"/>
                    </a:lnTo>
                    <a:lnTo>
                      <a:pt x="835" y="825"/>
                    </a:lnTo>
                    <a:lnTo>
                      <a:pt x="832" y="815"/>
                    </a:lnTo>
                    <a:lnTo>
                      <a:pt x="832" y="807"/>
                    </a:lnTo>
                    <a:lnTo>
                      <a:pt x="834" y="797"/>
                    </a:lnTo>
                    <a:lnTo>
                      <a:pt x="837" y="788"/>
                    </a:lnTo>
                    <a:lnTo>
                      <a:pt x="841" y="780"/>
                    </a:lnTo>
                    <a:lnTo>
                      <a:pt x="842" y="770"/>
                    </a:lnTo>
                    <a:lnTo>
                      <a:pt x="842" y="763"/>
                    </a:lnTo>
                    <a:lnTo>
                      <a:pt x="827" y="788"/>
                    </a:lnTo>
                    <a:lnTo>
                      <a:pt x="813" y="753"/>
                    </a:lnTo>
                    <a:lnTo>
                      <a:pt x="799" y="719"/>
                    </a:lnTo>
                    <a:lnTo>
                      <a:pt x="788" y="683"/>
                    </a:lnTo>
                    <a:lnTo>
                      <a:pt x="776" y="647"/>
                    </a:lnTo>
                    <a:lnTo>
                      <a:pt x="765" y="611"/>
                    </a:lnTo>
                    <a:lnTo>
                      <a:pt x="753" y="576"/>
                    </a:lnTo>
                    <a:lnTo>
                      <a:pt x="742" y="540"/>
                    </a:lnTo>
                    <a:lnTo>
                      <a:pt x="729" y="504"/>
                    </a:lnTo>
                    <a:lnTo>
                      <a:pt x="734" y="479"/>
                    </a:lnTo>
                    <a:lnTo>
                      <a:pt x="738" y="454"/>
                    </a:lnTo>
                    <a:lnTo>
                      <a:pt x="745" y="429"/>
                    </a:lnTo>
                    <a:lnTo>
                      <a:pt x="757" y="407"/>
                    </a:lnTo>
                    <a:lnTo>
                      <a:pt x="762" y="407"/>
                    </a:lnTo>
                    <a:lnTo>
                      <a:pt x="767" y="407"/>
                    </a:lnTo>
                    <a:lnTo>
                      <a:pt x="773" y="409"/>
                    </a:lnTo>
                    <a:lnTo>
                      <a:pt x="776" y="412"/>
                    </a:lnTo>
                    <a:lnTo>
                      <a:pt x="797" y="470"/>
                    </a:lnTo>
                    <a:lnTo>
                      <a:pt x="818" y="527"/>
                    </a:lnTo>
                    <a:lnTo>
                      <a:pt x="837" y="585"/>
                    </a:lnTo>
                    <a:lnTo>
                      <a:pt x="858" y="642"/>
                    </a:lnTo>
                    <a:lnTo>
                      <a:pt x="880" y="700"/>
                    </a:lnTo>
                    <a:lnTo>
                      <a:pt x="902" y="757"/>
                    </a:lnTo>
                    <a:lnTo>
                      <a:pt x="926" y="813"/>
                    </a:lnTo>
                    <a:lnTo>
                      <a:pt x="950" y="869"/>
                    </a:lnTo>
                    <a:lnTo>
                      <a:pt x="943" y="879"/>
                    </a:lnTo>
                    <a:lnTo>
                      <a:pt x="936" y="889"/>
                    </a:lnTo>
                    <a:lnTo>
                      <a:pt x="930" y="898"/>
                    </a:lnTo>
                    <a:lnTo>
                      <a:pt x="924" y="907"/>
                    </a:lnTo>
                    <a:lnTo>
                      <a:pt x="918" y="918"/>
                    </a:lnTo>
                    <a:lnTo>
                      <a:pt x="913" y="928"/>
                    </a:lnTo>
                    <a:lnTo>
                      <a:pt x="910" y="939"/>
                    </a:lnTo>
                    <a:lnTo>
                      <a:pt x="907" y="950"/>
                    </a:lnTo>
                    <a:lnTo>
                      <a:pt x="912" y="950"/>
                    </a:lnTo>
                    <a:lnTo>
                      <a:pt x="918" y="952"/>
                    </a:lnTo>
                    <a:lnTo>
                      <a:pt x="924" y="954"/>
                    </a:lnTo>
                    <a:lnTo>
                      <a:pt x="930" y="955"/>
                    </a:lnTo>
                    <a:lnTo>
                      <a:pt x="930" y="950"/>
                    </a:lnTo>
                    <a:lnTo>
                      <a:pt x="930" y="945"/>
                    </a:lnTo>
                    <a:lnTo>
                      <a:pt x="931" y="941"/>
                    </a:lnTo>
                    <a:lnTo>
                      <a:pt x="934" y="937"/>
                    </a:lnTo>
                    <a:lnTo>
                      <a:pt x="974" y="957"/>
                    </a:lnTo>
                    <a:lnTo>
                      <a:pt x="972" y="950"/>
                    </a:lnTo>
                    <a:lnTo>
                      <a:pt x="966" y="942"/>
                    </a:lnTo>
                    <a:lnTo>
                      <a:pt x="960" y="935"/>
                    </a:lnTo>
                    <a:lnTo>
                      <a:pt x="953" y="928"/>
                    </a:lnTo>
                    <a:lnTo>
                      <a:pt x="948" y="921"/>
                    </a:lnTo>
                    <a:lnTo>
                      <a:pt x="947" y="914"/>
                    </a:lnTo>
                    <a:lnTo>
                      <a:pt x="950" y="906"/>
                    </a:lnTo>
                    <a:lnTo>
                      <a:pt x="961" y="899"/>
                    </a:lnTo>
                    <a:lnTo>
                      <a:pt x="968" y="907"/>
                    </a:lnTo>
                    <a:lnTo>
                      <a:pt x="971" y="919"/>
                    </a:lnTo>
                    <a:lnTo>
                      <a:pt x="974" y="930"/>
                    </a:lnTo>
                    <a:lnTo>
                      <a:pt x="978" y="942"/>
                    </a:lnTo>
                    <a:lnTo>
                      <a:pt x="983" y="951"/>
                    </a:lnTo>
                    <a:lnTo>
                      <a:pt x="989" y="958"/>
                    </a:lnTo>
                    <a:lnTo>
                      <a:pt x="1000" y="960"/>
                    </a:lnTo>
                    <a:lnTo>
                      <a:pt x="1015" y="957"/>
                    </a:lnTo>
                    <a:lnTo>
                      <a:pt x="1015" y="937"/>
                    </a:lnTo>
                    <a:lnTo>
                      <a:pt x="1018" y="937"/>
                    </a:lnTo>
                    <a:lnTo>
                      <a:pt x="1021" y="940"/>
                    </a:lnTo>
                    <a:lnTo>
                      <a:pt x="1023" y="942"/>
                    </a:lnTo>
                    <a:lnTo>
                      <a:pt x="1025" y="944"/>
                    </a:lnTo>
                    <a:lnTo>
                      <a:pt x="1023" y="935"/>
                    </a:lnTo>
                    <a:lnTo>
                      <a:pt x="1017" y="926"/>
                    </a:lnTo>
                    <a:lnTo>
                      <a:pt x="1009" y="918"/>
                    </a:lnTo>
                    <a:lnTo>
                      <a:pt x="1002" y="910"/>
                    </a:lnTo>
                    <a:lnTo>
                      <a:pt x="994" y="901"/>
                    </a:lnTo>
                    <a:lnTo>
                      <a:pt x="988" y="892"/>
                    </a:lnTo>
                    <a:lnTo>
                      <a:pt x="985" y="883"/>
                    </a:lnTo>
                    <a:lnTo>
                      <a:pt x="985" y="873"/>
                    </a:lnTo>
                    <a:lnTo>
                      <a:pt x="993" y="873"/>
                    </a:lnTo>
                    <a:lnTo>
                      <a:pt x="999" y="875"/>
                    </a:lnTo>
                    <a:lnTo>
                      <a:pt x="1006" y="880"/>
                    </a:lnTo>
                    <a:lnTo>
                      <a:pt x="1010" y="884"/>
                    </a:lnTo>
                    <a:lnTo>
                      <a:pt x="1016" y="890"/>
                    </a:lnTo>
                    <a:lnTo>
                      <a:pt x="1022" y="896"/>
                    </a:lnTo>
                    <a:lnTo>
                      <a:pt x="1029" y="898"/>
                    </a:lnTo>
                    <a:lnTo>
                      <a:pt x="1036" y="899"/>
                    </a:lnTo>
                    <a:lnTo>
                      <a:pt x="1033" y="892"/>
                    </a:lnTo>
                    <a:lnTo>
                      <a:pt x="1030" y="887"/>
                    </a:lnTo>
                    <a:lnTo>
                      <a:pt x="1024" y="882"/>
                    </a:lnTo>
                    <a:lnTo>
                      <a:pt x="1019" y="879"/>
                    </a:lnTo>
                    <a:lnTo>
                      <a:pt x="1014" y="874"/>
                    </a:lnTo>
                    <a:lnTo>
                      <a:pt x="1008" y="871"/>
                    </a:lnTo>
                    <a:lnTo>
                      <a:pt x="1002" y="866"/>
                    </a:lnTo>
                    <a:lnTo>
                      <a:pt x="998" y="860"/>
                    </a:lnTo>
                    <a:lnTo>
                      <a:pt x="1004" y="852"/>
                    </a:lnTo>
                    <a:lnTo>
                      <a:pt x="1011" y="849"/>
                    </a:lnTo>
                    <a:lnTo>
                      <a:pt x="1018" y="849"/>
                    </a:lnTo>
                    <a:lnTo>
                      <a:pt x="1025" y="852"/>
                    </a:lnTo>
                    <a:lnTo>
                      <a:pt x="1031" y="856"/>
                    </a:lnTo>
                    <a:lnTo>
                      <a:pt x="1037" y="861"/>
                    </a:lnTo>
                    <a:lnTo>
                      <a:pt x="1042" y="866"/>
                    </a:lnTo>
                    <a:lnTo>
                      <a:pt x="1048" y="871"/>
                    </a:lnTo>
                    <a:lnTo>
                      <a:pt x="1055" y="873"/>
                    </a:lnTo>
                    <a:lnTo>
                      <a:pt x="1052" y="865"/>
                    </a:lnTo>
                    <a:lnTo>
                      <a:pt x="1045" y="858"/>
                    </a:lnTo>
                    <a:lnTo>
                      <a:pt x="1037" y="852"/>
                    </a:lnTo>
                    <a:lnTo>
                      <a:pt x="1031" y="843"/>
                    </a:lnTo>
                    <a:lnTo>
                      <a:pt x="1036" y="838"/>
                    </a:lnTo>
                    <a:lnTo>
                      <a:pt x="1040" y="836"/>
                    </a:lnTo>
                    <a:lnTo>
                      <a:pt x="1046" y="835"/>
                    </a:lnTo>
                    <a:lnTo>
                      <a:pt x="1051" y="835"/>
                    </a:lnTo>
                    <a:lnTo>
                      <a:pt x="1055" y="837"/>
                    </a:lnTo>
                    <a:lnTo>
                      <a:pt x="1060" y="839"/>
                    </a:lnTo>
                    <a:lnTo>
                      <a:pt x="1063" y="843"/>
                    </a:lnTo>
                    <a:lnTo>
                      <a:pt x="1068" y="846"/>
                    </a:lnTo>
                    <a:lnTo>
                      <a:pt x="1072" y="849"/>
                    </a:lnTo>
                    <a:lnTo>
                      <a:pt x="1070" y="831"/>
                    </a:lnTo>
                    <a:lnTo>
                      <a:pt x="1078" y="830"/>
                    </a:lnTo>
                    <a:lnTo>
                      <a:pt x="1086" y="829"/>
                    </a:lnTo>
                    <a:lnTo>
                      <a:pt x="1094" y="828"/>
                    </a:lnTo>
                    <a:lnTo>
                      <a:pt x="1102" y="828"/>
                    </a:lnTo>
                    <a:lnTo>
                      <a:pt x="1110" y="829"/>
                    </a:lnTo>
                    <a:lnTo>
                      <a:pt x="1117" y="830"/>
                    </a:lnTo>
                    <a:lnTo>
                      <a:pt x="1125" y="833"/>
                    </a:lnTo>
                    <a:lnTo>
                      <a:pt x="1134" y="836"/>
                    </a:lnTo>
                    <a:lnTo>
                      <a:pt x="1115" y="844"/>
                    </a:lnTo>
                    <a:lnTo>
                      <a:pt x="1098" y="856"/>
                    </a:lnTo>
                    <a:lnTo>
                      <a:pt x="1083" y="869"/>
                    </a:lnTo>
                    <a:lnTo>
                      <a:pt x="1069" y="886"/>
                    </a:lnTo>
                    <a:lnTo>
                      <a:pt x="1059" y="903"/>
                    </a:lnTo>
                    <a:lnTo>
                      <a:pt x="1051" y="921"/>
                    </a:lnTo>
                    <a:lnTo>
                      <a:pt x="1045" y="941"/>
                    </a:lnTo>
                    <a:lnTo>
                      <a:pt x="1042" y="962"/>
                    </a:lnTo>
                    <a:lnTo>
                      <a:pt x="1057" y="966"/>
                    </a:lnTo>
                    <a:lnTo>
                      <a:pt x="1071" y="964"/>
                    </a:lnTo>
                    <a:lnTo>
                      <a:pt x="1083" y="959"/>
                    </a:lnTo>
                    <a:lnTo>
                      <a:pt x="1094" y="950"/>
                    </a:lnTo>
                    <a:lnTo>
                      <a:pt x="1106" y="939"/>
                    </a:lnTo>
                    <a:lnTo>
                      <a:pt x="1116" y="927"/>
                    </a:lnTo>
                    <a:lnTo>
                      <a:pt x="1127" y="917"/>
                    </a:lnTo>
                    <a:lnTo>
                      <a:pt x="1138" y="906"/>
                    </a:lnTo>
                    <a:lnTo>
                      <a:pt x="1139" y="914"/>
                    </a:lnTo>
                    <a:lnTo>
                      <a:pt x="1137" y="922"/>
                    </a:lnTo>
                    <a:lnTo>
                      <a:pt x="1131" y="930"/>
                    </a:lnTo>
                    <a:lnTo>
                      <a:pt x="1125" y="937"/>
                    </a:lnTo>
                    <a:lnTo>
                      <a:pt x="1117" y="943"/>
                    </a:lnTo>
                    <a:lnTo>
                      <a:pt x="1110" y="950"/>
                    </a:lnTo>
                    <a:lnTo>
                      <a:pt x="1102" y="958"/>
                    </a:lnTo>
                    <a:lnTo>
                      <a:pt x="1097" y="965"/>
                    </a:lnTo>
                    <a:lnTo>
                      <a:pt x="1199" y="972"/>
                    </a:lnTo>
                    <a:lnTo>
                      <a:pt x="1222" y="950"/>
                    </a:lnTo>
                    <a:lnTo>
                      <a:pt x="1226" y="956"/>
                    </a:lnTo>
                    <a:lnTo>
                      <a:pt x="1222" y="960"/>
                    </a:lnTo>
                    <a:lnTo>
                      <a:pt x="1218" y="966"/>
                    </a:lnTo>
                    <a:lnTo>
                      <a:pt x="1215" y="972"/>
                    </a:lnTo>
                    <a:lnTo>
                      <a:pt x="1281" y="972"/>
                    </a:lnTo>
                    <a:lnTo>
                      <a:pt x="1278" y="950"/>
                    </a:lnTo>
                    <a:lnTo>
                      <a:pt x="1271" y="929"/>
                    </a:lnTo>
                    <a:lnTo>
                      <a:pt x="1264" y="910"/>
                    </a:lnTo>
                    <a:lnTo>
                      <a:pt x="1257" y="889"/>
                    </a:lnTo>
                    <a:lnTo>
                      <a:pt x="1478" y="57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" name="Freeform 254"/>
              <p:cNvSpPr>
                <a:spLocks/>
              </p:cNvSpPr>
              <p:nvPr/>
            </p:nvSpPr>
            <p:spPr bwMode="auto">
              <a:xfrm>
                <a:off x="4908" y="1021"/>
                <a:ext cx="75" cy="100"/>
              </a:xfrm>
              <a:custGeom>
                <a:avLst/>
                <a:gdLst>
                  <a:gd name="T0" fmla="*/ 298 w 298"/>
                  <a:gd name="T1" fmla="*/ 3 h 399"/>
                  <a:gd name="T2" fmla="*/ 281 w 298"/>
                  <a:gd name="T3" fmla="*/ 28 h 399"/>
                  <a:gd name="T4" fmla="*/ 263 w 298"/>
                  <a:gd name="T5" fmla="*/ 52 h 399"/>
                  <a:gd name="T6" fmla="*/ 245 w 298"/>
                  <a:gd name="T7" fmla="*/ 76 h 399"/>
                  <a:gd name="T8" fmla="*/ 227 w 298"/>
                  <a:gd name="T9" fmla="*/ 101 h 399"/>
                  <a:gd name="T10" fmla="*/ 208 w 298"/>
                  <a:gd name="T11" fmla="*/ 126 h 399"/>
                  <a:gd name="T12" fmla="*/ 191 w 298"/>
                  <a:gd name="T13" fmla="*/ 150 h 399"/>
                  <a:gd name="T14" fmla="*/ 173 w 298"/>
                  <a:gd name="T15" fmla="*/ 174 h 399"/>
                  <a:gd name="T16" fmla="*/ 154 w 298"/>
                  <a:gd name="T17" fmla="*/ 198 h 399"/>
                  <a:gd name="T18" fmla="*/ 137 w 298"/>
                  <a:gd name="T19" fmla="*/ 222 h 399"/>
                  <a:gd name="T20" fmla="*/ 118 w 298"/>
                  <a:gd name="T21" fmla="*/ 247 h 399"/>
                  <a:gd name="T22" fmla="*/ 101 w 298"/>
                  <a:gd name="T23" fmla="*/ 272 h 399"/>
                  <a:gd name="T24" fmla="*/ 83 w 298"/>
                  <a:gd name="T25" fmla="*/ 296 h 399"/>
                  <a:gd name="T26" fmla="*/ 65 w 298"/>
                  <a:gd name="T27" fmla="*/ 320 h 399"/>
                  <a:gd name="T28" fmla="*/ 48 w 298"/>
                  <a:gd name="T29" fmla="*/ 344 h 399"/>
                  <a:gd name="T30" fmla="*/ 31 w 298"/>
                  <a:gd name="T31" fmla="*/ 370 h 399"/>
                  <a:gd name="T32" fmla="*/ 14 w 298"/>
                  <a:gd name="T33" fmla="*/ 394 h 399"/>
                  <a:gd name="T34" fmla="*/ 10 w 298"/>
                  <a:gd name="T35" fmla="*/ 395 h 399"/>
                  <a:gd name="T36" fmla="*/ 7 w 298"/>
                  <a:gd name="T37" fmla="*/ 396 h 399"/>
                  <a:gd name="T38" fmla="*/ 3 w 298"/>
                  <a:gd name="T39" fmla="*/ 399 h 399"/>
                  <a:gd name="T40" fmla="*/ 0 w 298"/>
                  <a:gd name="T41" fmla="*/ 399 h 399"/>
                  <a:gd name="T42" fmla="*/ 289 w 298"/>
                  <a:gd name="T43" fmla="*/ 0 h 399"/>
                  <a:gd name="T44" fmla="*/ 298 w 298"/>
                  <a:gd name="T45" fmla="*/ 3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8" h="399">
                    <a:moveTo>
                      <a:pt x="298" y="3"/>
                    </a:moveTo>
                    <a:lnTo>
                      <a:pt x="281" y="28"/>
                    </a:lnTo>
                    <a:lnTo>
                      <a:pt x="263" y="52"/>
                    </a:lnTo>
                    <a:lnTo>
                      <a:pt x="245" y="76"/>
                    </a:lnTo>
                    <a:lnTo>
                      <a:pt x="227" y="101"/>
                    </a:lnTo>
                    <a:lnTo>
                      <a:pt x="208" y="126"/>
                    </a:lnTo>
                    <a:lnTo>
                      <a:pt x="191" y="150"/>
                    </a:lnTo>
                    <a:lnTo>
                      <a:pt x="173" y="174"/>
                    </a:lnTo>
                    <a:lnTo>
                      <a:pt x="154" y="198"/>
                    </a:lnTo>
                    <a:lnTo>
                      <a:pt x="137" y="222"/>
                    </a:lnTo>
                    <a:lnTo>
                      <a:pt x="118" y="247"/>
                    </a:lnTo>
                    <a:lnTo>
                      <a:pt x="101" y="272"/>
                    </a:lnTo>
                    <a:lnTo>
                      <a:pt x="83" y="296"/>
                    </a:lnTo>
                    <a:lnTo>
                      <a:pt x="65" y="320"/>
                    </a:lnTo>
                    <a:lnTo>
                      <a:pt x="48" y="344"/>
                    </a:lnTo>
                    <a:lnTo>
                      <a:pt x="31" y="370"/>
                    </a:lnTo>
                    <a:lnTo>
                      <a:pt x="14" y="394"/>
                    </a:lnTo>
                    <a:lnTo>
                      <a:pt x="10" y="395"/>
                    </a:lnTo>
                    <a:lnTo>
                      <a:pt x="7" y="396"/>
                    </a:lnTo>
                    <a:lnTo>
                      <a:pt x="3" y="399"/>
                    </a:lnTo>
                    <a:lnTo>
                      <a:pt x="0" y="399"/>
                    </a:lnTo>
                    <a:lnTo>
                      <a:pt x="289" y="0"/>
                    </a:lnTo>
                    <a:lnTo>
                      <a:pt x="29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6" name="Freeform 255"/>
              <p:cNvSpPr>
                <a:spLocks/>
              </p:cNvSpPr>
              <p:nvPr/>
            </p:nvSpPr>
            <p:spPr bwMode="auto">
              <a:xfrm>
                <a:off x="4895" y="1024"/>
                <a:ext cx="72" cy="91"/>
              </a:xfrm>
              <a:custGeom>
                <a:avLst/>
                <a:gdLst>
                  <a:gd name="T0" fmla="*/ 288 w 288"/>
                  <a:gd name="T1" fmla="*/ 0 h 368"/>
                  <a:gd name="T2" fmla="*/ 269 w 288"/>
                  <a:gd name="T3" fmla="*/ 23 h 368"/>
                  <a:gd name="T4" fmla="*/ 251 w 288"/>
                  <a:gd name="T5" fmla="*/ 46 h 368"/>
                  <a:gd name="T6" fmla="*/ 234 w 288"/>
                  <a:gd name="T7" fmla="*/ 68 h 368"/>
                  <a:gd name="T8" fmla="*/ 215 w 288"/>
                  <a:gd name="T9" fmla="*/ 91 h 368"/>
                  <a:gd name="T10" fmla="*/ 198 w 288"/>
                  <a:gd name="T11" fmla="*/ 114 h 368"/>
                  <a:gd name="T12" fmla="*/ 181 w 288"/>
                  <a:gd name="T13" fmla="*/ 137 h 368"/>
                  <a:gd name="T14" fmla="*/ 165 w 288"/>
                  <a:gd name="T15" fmla="*/ 161 h 368"/>
                  <a:gd name="T16" fmla="*/ 147 w 288"/>
                  <a:gd name="T17" fmla="*/ 182 h 368"/>
                  <a:gd name="T18" fmla="*/ 130 w 288"/>
                  <a:gd name="T19" fmla="*/ 205 h 368"/>
                  <a:gd name="T20" fmla="*/ 113 w 288"/>
                  <a:gd name="T21" fmla="*/ 228 h 368"/>
                  <a:gd name="T22" fmla="*/ 97 w 288"/>
                  <a:gd name="T23" fmla="*/ 252 h 368"/>
                  <a:gd name="T24" fmla="*/ 79 w 288"/>
                  <a:gd name="T25" fmla="*/ 275 h 368"/>
                  <a:gd name="T26" fmla="*/ 62 w 288"/>
                  <a:gd name="T27" fmla="*/ 298 h 368"/>
                  <a:gd name="T28" fmla="*/ 46 w 288"/>
                  <a:gd name="T29" fmla="*/ 321 h 368"/>
                  <a:gd name="T30" fmla="*/ 29 w 288"/>
                  <a:gd name="T31" fmla="*/ 345 h 368"/>
                  <a:gd name="T32" fmla="*/ 11 w 288"/>
                  <a:gd name="T33" fmla="*/ 368 h 368"/>
                  <a:gd name="T34" fmla="*/ 0 w 288"/>
                  <a:gd name="T35" fmla="*/ 368 h 368"/>
                  <a:gd name="T36" fmla="*/ 16 w 288"/>
                  <a:gd name="T37" fmla="*/ 345 h 368"/>
                  <a:gd name="T38" fmla="*/ 33 w 288"/>
                  <a:gd name="T39" fmla="*/ 322 h 368"/>
                  <a:gd name="T40" fmla="*/ 49 w 288"/>
                  <a:gd name="T41" fmla="*/ 299 h 368"/>
                  <a:gd name="T42" fmla="*/ 65 w 288"/>
                  <a:gd name="T43" fmla="*/ 276 h 368"/>
                  <a:gd name="T44" fmla="*/ 83 w 288"/>
                  <a:gd name="T45" fmla="*/ 253 h 368"/>
                  <a:gd name="T46" fmla="*/ 99 w 288"/>
                  <a:gd name="T47" fmla="*/ 230 h 368"/>
                  <a:gd name="T48" fmla="*/ 116 w 288"/>
                  <a:gd name="T49" fmla="*/ 207 h 368"/>
                  <a:gd name="T50" fmla="*/ 133 w 288"/>
                  <a:gd name="T51" fmla="*/ 184 h 368"/>
                  <a:gd name="T52" fmla="*/ 150 w 288"/>
                  <a:gd name="T53" fmla="*/ 161 h 368"/>
                  <a:gd name="T54" fmla="*/ 167 w 288"/>
                  <a:gd name="T55" fmla="*/ 137 h 368"/>
                  <a:gd name="T56" fmla="*/ 184 w 288"/>
                  <a:gd name="T57" fmla="*/ 114 h 368"/>
                  <a:gd name="T58" fmla="*/ 201 w 288"/>
                  <a:gd name="T59" fmla="*/ 91 h 368"/>
                  <a:gd name="T60" fmla="*/ 219 w 288"/>
                  <a:gd name="T61" fmla="*/ 68 h 368"/>
                  <a:gd name="T62" fmla="*/ 237 w 288"/>
                  <a:gd name="T63" fmla="*/ 45 h 368"/>
                  <a:gd name="T64" fmla="*/ 254 w 288"/>
                  <a:gd name="T65" fmla="*/ 23 h 368"/>
                  <a:gd name="T66" fmla="*/ 273 w 288"/>
                  <a:gd name="T67" fmla="*/ 0 h 368"/>
                  <a:gd name="T68" fmla="*/ 288 w 288"/>
                  <a:gd name="T6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8" h="368">
                    <a:moveTo>
                      <a:pt x="288" y="0"/>
                    </a:moveTo>
                    <a:lnTo>
                      <a:pt x="269" y="23"/>
                    </a:lnTo>
                    <a:lnTo>
                      <a:pt x="251" y="46"/>
                    </a:lnTo>
                    <a:lnTo>
                      <a:pt x="234" y="68"/>
                    </a:lnTo>
                    <a:lnTo>
                      <a:pt x="215" y="91"/>
                    </a:lnTo>
                    <a:lnTo>
                      <a:pt x="198" y="114"/>
                    </a:lnTo>
                    <a:lnTo>
                      <a:pt x="181" y="137"/>
                    </a:lnTo>
                    <a:lnTo>
                      <a:pt x="165" y="161"/>
                    </a:lnTo>
                    <a:lnTo>
                      <a:pt x="147" y="182"/>
                    </a:lnTo>
                    <a:lnTo>
                      <a:pt x="130" y="205"/>
                    </a:lnTo>
                    <a:lnTo>
                      <a:pt x="113" y="228"/>
                    </a:lnTo>
                    <a:lnTo>
                      <a:pt x="97" y="252"/>
                    </a:lnTo>
                    <a:lnTo>
                      <a:pt x="79" y="275"/>
                    </a:lnTo>
                    <a:lnTo>
                      <a:pt x="62" y="298"/>
                    </a:lnTo>
                    <a:lnTo>
                      <a:pt x="46" y="321"/>
                    </a:lnTo>
                    <a:lnTo>
                      <a:pt x="29" y="345"/>
                    </a:lnTo>
                    <a:lnTo>
                      <a:pt x="11" y="368"/>
                    </a:lnTo>
                    <a:lnTo>
                      <a:pt x="0" y="368"/>
                    </a:lnTo>
                    <a:lnTo>
                      <a:pt x="16" y="345"/>
                    </a:lnTo>
                    <a:lnTo>
                      <a:pt x="33" y="322"/>
                    </a:lnTo>
                    <a:lnTo>
                      <a:pt x="49" y="299"/>
                    </a:lnTo>
                    <a:lnTo>
                      <a:pt x="65" y="276"/>
                    </a:lnTo>
                    <a:lnTo>
                      <a:pt x="83" y="253"/>
                    </a:lnTo>
                    <a:lnTo>
                      <a:pt x="99" y="230"/>
                    </a:lnTo>
                    <a:lnTo>
                      <a:pt x="116" y="207"/>
                    </a:lnTo>
                    <a:lnTo>
                      <a:pt x="133" y="184"/>
                    </a:lnTo>
                    <a:lnTo>
                      <a:pt x="150" y="161"/>
                    </a:lnTo>
                    <a:lnTo>
                      <a:pt x="167" y="137"/>
                    </a:lnTo>
                    <a:lnTo>
                      <a:pt x="184" y="114"/>
                    </a:lnTo>
                    <a:lnTo>
                      <a:pt x="201" y="91"/>
                    </a:lnTo>
                    <a:lnTo>
                      <a:pt x="219" y="68"/>
                    </a:lnTo>
                    <a:lnTo>
                      <a:pt x="237" y="45"/>
                    </a:lnTo>
                    <a:lnTo>
                      <a:pt x="254" y="23"/>
                    </a:lnTo>
                    <a:lnTo>
                      <a:pt x="273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7" name="Freeform 256"/>
              <p:cNvSpPr>
                <a:spLocks/>
              </p:cNvSpPr>
              <p:nvPr/>
            </p:nvSpPr>
            <p:spPr bwMode="auto">
              <a:xfrm>
                <a:off x="4920" y="1024"/>
                <a:ext cx="78" cy="108"/>
              </a:xfrm>
              <a:custGeom>
                <a:avLst/>
                <a:gdLst>
                  <a:gd name="T0" fmla="*/ 313 w 313"/>
                  <a:gd name="T1" fmla="*/ 0 h 429"/>
                  <a:gd name="T2" fmla="*/ 305 w 313"/>
                  <a:gd name="T3" fmla="*/ 16 h 429"/>
                  <a:gd name="T4" fmla="*/ 295 w 313"/>
                  <a:gd name="T5" fmla="*/ 31 h 429"/>
                  <a:gd name="T6" fmla="*/ 284 w 313"/>
                  <a:gd name="T7" fmla="*/ 45 h 429"/>
                  <a:gd name="T8" fmla="*/ 271 w 313"/>
                  <a:gd name="T9" fmla="*/ 60 h 429"/>
                  <a:gd name="T10" fmla="*/ 259 w 313"/>
                  <a:gd name="T11" fmla="*/ 73 h 429"/>
                  <a:gd name="T12" fmla="*/ 249 w 313"/>
                  <a:gd name="T13" fmla="*/ 87 h 429"/>
                  <a:gd name="T14" fmla="*/ 240 w 313"/>
                  <a:gd name="T15" fmla="*/ 103 h 429"/>
                  <a:gd name="T16" fmla="*/ 234 w 313"/>
                  <a:gd name="T17" fmla="*/ 119 h 429"/>
                  <a:gd name="T18" fmla="*/ 225 w 313"/>
                  <a:gd name="T19" fmla="*/ 128 h 429"/>
                  <a:gd name="T20" fmla="*/ 217 w 313"/>
                  <a:gd name="T21" fmla="*/ 137 h 429"/>
                  <a:gd name="T22" fmla="*/ 209 w 313"/>
                  <a:gd name="T23" fmla="*/ 147 h 429"/>
                  <a:gd name="T24" fmla="*/ 202 w 313"/>
                  <a:gd name="T25" fmla="*/ 158 h 429"/>
                  <a:gd name="T26" fmla="*/ 195 w 313"/>
                  <a:gd name="T27" fmla="*/ 169 h 429"/>
                  <a:gd name="T28" fmla="*/ 188 w 313"/>
                  <a:gd name="T29" fmla="*/ 181 h 429"/>
                  <a:gd name="T30" fmla="*/ 181 w 313"/>
                  <a:gd name="T31" fmla="*/ 191 h 429"/>
                  <a:gd name="T32" fmla="*/ 173 w 313"/>
                  <a:gd name="T33" fmla="*/ 201 h 429"/>
                  <a:gd name="T34" fmla="*/ 161 w 313"/>
                  <a:gd name="T35" fmla="*/ 214 h 429"/>
                  <a:gd name="T36" fmla="*/ 149 w 313"/>
                  <a:gd name="T37" fmla="*/ 228 h 429"/>
                  <a:gd name="T38" fmla="*/ 137 w 313"/>
                  <a:gd name="T39" fmla="*/ 242 h 429"/>
                  <a:gd name="T40" fmla="*/ 127 w 313"/>
                  <a:gd name="T41" fmla="*/ 257 h 429"/>
                  <a:gd name="T42" fmla="*/ 116 w 313"/>
                  <a:gd name="T43" fmla="*/ 272 h 429"/>
                  <a:gd name="T44" fmla="*/ 106 w 313"/>
                  <a:gd name="T45" fmla="*/ 287 h 429"/>
                  <a:gd name="T46" fmla="*/ 97 w 313"/>
                  <a:gd name="T47" fmla="*/ 302 h 429"/>
                  <a:gd name="T48" fmla="*/ 89 w 313"/>
                  <a:gd name="T49" fmla="*/ 318 h 429"/>
                  <a:gd name="T50" fmla="*/ 76 w 313"/>
                  <a:gd name="T51" fmla="*/ 330 h 429"/>
                  <a:gd name="T52" fmla="*/ 66 w 313"/>
                  <a:gd name="T53" fmla="*/ 343 h 429"/>
                  <a:gd name="T54" fmla="*/ 54 w 313"/>
                  <a:gd name="T55" fmla="*/ 357 h 429"/>
                  <a:gd name="T56" fmla="*/ 45 w 313"/>
                  <a:gd name="T57" fmla="*/ 372 h 429"/>
                  <a:gd name="T58" fmla="*/ 35 w 313"/>
                  <a:gd name="T59" fmla="*/ 387 h 429"/>
                  <a:gd name="T60" fmla="*/ 23 w 313"/>
                  <a:gd name="T61" fmla="*/ 402 h 429"/>
                  <a:gd name="T62" fmla="*/ 13 w 313"/>
                  <a:gd name="T63" fmla="*/ 416 h 429"/>
                  <a:gd name="T64" fmla="*/ 0 w 313"/>
                  <a:gd name="T65" fmla="*/ 429 h 429"/>
                  <a:gd name="T66" fmla="*/ 0 w 313"/>
                  <a:gd name="T67" fmla="*/ 416 h 429"/>
                  <a:gd name="T68" fmla="*/ 18 w 313"/>
                  <a:gd name="T69" fmla="*/ 389 h 429"/>
                  <a:gd name="T70" fmla="*/ 38 w 313"/>
                  <a:gd name="T71" fmla="*/ 363 h 429"/>
                  <a:gd name="T72" fmla="*/ 56 w 313"/>
                  <a:gd name="T73" fmla="*/ 336 h 429"/>
                  <a:gd name="T74" fmla="*/ 76 w 313"/>
                  <a:gd name="T75" fmla="*/ 310 h 429"/>
                  <a:gd name="T76" fmla="*/ 95 w 313"/>
                  <a:gd name="T77" fmla="*/ 283 h 429"/>
                  <a:gd name="T78" fmla="*/ 114 w 313"/>
                  <a:gd name="T79" fmla="*/ 257 h 429"/>
                  <a:gd name="T80" fmla="*/ 134 w 313"/>
                  <a:gd name="T81" fmla="*/ 229 h 429"/>
                  <a:gd name="T82" fmla="*/ 152 w 313"/>
                  <a:gd name="T83" fmla="*/ 202 h 429"/>
                  <a:gd name="T84" fmla="*/ 172 w 313"/>
                  <a:gd name="T85" fmla="*/ 176 h 429"/>
                  <a:gd name="T86" fmla="*/ 191 w 313"/>
                  <a:gd name="T87" fmla="*/ 151 h 429"/>
                  <a:gd name="T88" fmla="*/ 211 w 313"/>
                  <a:gd name="T89" fmla="*/ 124 h 429"/>
                  <a:gd name="T90" fmla="*/ 232 w 313"/>
                  <a:gd name="T91" fmla="*/ 99 h 429"/>
                  <a:gd name="T92" fmla="*/ 251 w 313"/>
                  <a:gd name="T93" fmla="*/ 73 h 429"/>
                  <a:gd name="T94" fmla="*/ 272 w 313"/>
                  <a:gd name="T95" fmla="*/ 48 h 429"/>
                  <a:gd name="T96" fmla="*/ 293 w 313"/>
                  <a:gd name="T97" fmla="*/ 24 h 429"/>
                  <a:gd name="T98" fmla="*/ 313 w 313"/>
                  <a:gd name="T99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3" h="429">
                    <a:moveTo>
                      <a:pt x="313" y="0"/>
                    </a:moveTo>
                    <a:lnTo>
                      <a:pt x="305" y="16"/>
                    </a:lnTo>
                    <a:lnTo>
                      <a:pt x="295" y="31"/>
                    </a:lnTo>
                    <a:lnTo>
                      <a:pt x="284" y="45"/>
                    </a:lnTo>
                    <a:lnTo>
                      <a:pt x="271" y="60"/>
                    </a:lnTo>
                    <a:lnTo>
                      <a:pt x="259" y="73"/>
                    </a:lnTo>
                    <a:lnTo>
                      <a:pt x="249" y="87"/>
                    </a:lnTo>
                    <a:lnTo>
                      <a:pt x="240" y="103"/>
                    </a:lnTo>
                    <a:lnTo>
                      <a:pt x="234" y="119"/>
                    </a:lnTo>
                    <a:lnTo>
                      <a:pt x="225" y="128"/>
                    </a:lnTo>
                    <a:lnTo>
                      <a:pt x="217" y="137"/>
                    </a:lnTo>
                    <a:lnTo>
                      <a:pt x="209" y="147"/>
                    </a:lnTo>
                    <a:lnTo>
                      <a:pt x="202" y="158"/>
                    </a:lnTo>
                    <a:lnTo>
                      <a:pt x="195" y="169"/>
                    </a:lnTo>
                    <a:lnTo>
                      <a:pt x="188" y="181"/>
                    </a:lnTo>
                    <a:lnTo>
                      <a:pt x="181" y="191"/>
                    </a:lnTo>
                    <a:lnTo>
                      <a:pt x="173" y="201"/>
                    </a:lnTo>
                    <a:lnTo>
                      <a:pt x="161" y="214"/>
                    </a:lnTo>
                    <a:lnTo>
                      <a:pt x="149" y="228"/>
                    </a:lnTo>
                    <a:lnTo>
                      <a:pt x="137" y="242"/>
                    </a:lnTo>
                    <a:lnTo>
                      <a:pt x="127" y="257"/>
                    </a:lnTo>
                    <a:lnTo>
                      <a:pt x="116" y="272"/>
                    </a:lnTo>
                    <a:lnTo>
                      <a:pt x="106" y="287"/>
                    </a:lnTo>
                    <a:lnTo>
                      <a:pt x="97" y="302"/>
                    </a:lnTo>
                    <a:lnTo>
                      <a:pt x="89" y="318"/>
                    </a:lnTo>
                    <a:lnTo>
                      <a:pt x="76" y="330"/>
                    </a:lnTo>
                    <a:lnTo>
                      <a:pt x="66" y="343"/>
                    </a:lnTo>
                    <a:lnTo>
                      <a:pt x="54" y="357"/>
                    </a:lnTo>
                    <a:lnTo>
                      <a:pt x="45" y="372"/>
                    </a:lnTo>
                    <a:lnTo>
                      <a:pt x="35" y="387"/>
                    </a:lnTo>
                    <a:lnTo>
                      <a:pt x="23" y="402"/>
                    </a:lnTo>
                    <a:lnTo>
                      <a:pt x="13" y="416"/>
                    </a:lnTo>
                    <a:lnTo>
                      <a:pt x="0" y="429"/>
                    </a:lnTo>
                    <a:lnTo>
                      <a:pt x="0" y="416"/>
                    </a:lnTo>
                    <a:lnTo>
                      <a:pt x="18" y="389"/>
                    </a:lnTo>
                    <a:lnTo>
                      <a:pt x="38" y="363"/>
                    </a:lnTo>
                    <a:lnTo>
                      <a:pt x="56" y="336"/>
                    </a:lnTo>
                    <a:lnTo>
                      <a:pt x="76" y="310"/>
                    </a:lnTo>
                    <a:lnTo>
                      <a:pt x="95" y="283"/>
                    </a:lnTo>
                    <a:lnTo>
                      <a:pt x="114" y="257"/>
                    </a:lnTo>
                    <a:lnTo>
                      <a:pt x="134" y="229"/>
                    </a:lnTo>
                    <a:lnTo>
                      <a:pt x="152" y="202"/>
                    </a:lnTo>
                    <a:lnTo>
                      <a:pt x="172" y="176"/>
                    </a:lnTo>
                    <a:lnTo>
                      <a:pt x="191" y="151"/>
                    </a:lnTo>
                    <a:lnTo>
                      <a:pt x="211" y="124"/>
                    </a:lnTo>
                    <a:lnTo>
                      <a:pt x="232" y="99"/>
                    </a:lnTo>
                    <a:lnTo>
                      <a:pt x="251" y="73"/>
                    </a:lnTo>
                    <a:lnTo>
                      <a:pt x="272" y="48"/>
                    </a:lnTo>
                    <a:lnTo>
                      <a:pt x="293" y="24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8" name="Freeform 257"/>
              <p:cNvSpPr>
                <a:spLocks/>
              </p:cNvSpPr>
              <p:nvPr/>
            </p:nvSpPr>
            <p:spPr bwMode="auto">
              <a:xfrm>
                <a:off x="4860" y="1025"/>
                <a:ext cx="74" cy="97"/>
              </a:xfrm>
              <a:custGeom>
                <a:avLst/>
                <a:gdLst>
                  <a:gd name="T0" fmla="*/ 295 w 295"/>
                  <a:gd name="T1" fmla="*/ 0 h 385"/>
                  <a:gd name="T2" fmla="*/ 276 w 295"/>
                  <a:gd name="T3" fmla="*/ 23 h 385"/>
                  <a:gd name="T4" fmla="*/ 257 w 295"/>
                  <a:gd name="T5" fmla="*/ 48 h 385"/>
                  <a:gd name="T6" fmla="*/ 239 w 295"/>
                  <a:gd name="T7" fmla="*/ 72 h 385"/>
                  <a:gd name="T8" fmla="*/ 220 w 295"/>
                  <a:gd name="T9" fmla="*/ 96 h 385"/>
                  <a:gd name="T10" fmla="*/ 203 w 295"/>
                  <a:gd name="T11" fmla="*/ 120 h 385"/>
                  <a:gd name="T12" fmla="*/ 186 w 295"/>
                  <a:gd name="T13" fmla="*/ 145 h 385"/>
                  <a:gd name="T14" fmla="*/ 168 w 295"/>
                  <a:gd name="T15" fmla="*/ 170 h 385"/>
                  <a:gd name="T16" fmla="*/ 151 w 295"/>
                  <a:gd name="T17" fmla="*/ 194 h 385"/>
                  <a:gd name="T18" fmla="*/ 134 w 295"/>
                  <a:gd name="T19" fmla="*/ 219 h 385"/>
                  <a:gd name="T20" fmla="*/ 117 w 295"/>
                  <a:gd name="T21" fmla="*/ 243 h 385"/>
                  <a:gd name="T22" fmla="*/ 98 w 295"/>
                  <a:gd name="T23" fmla="*/ 268 h 385"/>
                  <a:gd name="T24" fmla="*/ 80 w 295"/>
                  <a:gd name="T25" fmla="*/ 292 h 385"/>
                  <a:gd name="T26" fmla="*/ 61 w 295"/>
                  <a:gd name="T27" fmla="*/ 316 h 385"/>
                  <a:gd name="T28" fmla="*/ 42 w 295"/>
                  <a:gd name="T29" fmla="*/ 339 h 385"/>
                  <a:gd name="T30" fmla="*/ 21 w 295"/>
                  <a:gd name="T31" fmla="*/ 362 h 385"/>
                  <a:gd name="T32" fmla="*/ 0 w 295"/>
                  <a:gd name="T33" fmla="*/ 385 h 385"/>
                  <a:gd name="T34" fmla="*/ 15 w 295"/>
                  <a:gd name="T35" fmla="*/ 362 h 385"/>
                  <a:gd name="T36" fmla="*/ 31 w 295"/>
                  <a:gd name="T37" fmla="*/ 339 h 385"/>
                  <a:gd name="T38" fmla="*/ 47 w 295"/>
                  <a:gd name="T39" fmla="*/ 316 h 385"/>
                  <a:gd name="T40" fmla="*/ 64 w 295"/>
                  <a:gd name="T41" fmla="*/ 292 h 385"/>
                  <a:gd name="T42" fmla="*/ 81 w 295"/>
                  <a:gd name="T43" fmla="*/ 269 h 385"/>
                  <a:gd name="T44" fmla="*/ 99 w 295"/>
                  <a:gd name="T45" fmla="*/ 245 h 385"/>
                  <a:gd name="T46" fmla="*/ 117 w 295"/>
                  <a:gd name="T47" fmla="*/ 220 h 385"/>
                  <a:gd name="T48" fmla="*/ 135 w 295"/>
                  <a:gd name="T49" fmla="*/ 196 h 385"/>
                  <a:gd name="T50" fmla="*/ 153 w 295"/>
                  <a:gd name="T51" fmla="*/ 171 h 385"/>
                  <a:gd name="T52" fmla="*/ 171 w 295"/>
                  <a:gd name="T53" fmla="*/ 147 h 385"/>
                  <a:gd name="T54" fmla="*/ 189 w 295"/>
                  <a:gd name="T55" fmla="*/ 122 h 385"/>
                  <a:gd name="T56" fmla="*/ 208 w 295"/>
                  <a:gd name="T57" fmla="*/ 98 h 385"/>
                  <a:gd name="T58" fmla="*/ 226 w 295"/>
                  <a:gd name="T59" fmla="*/ 73 h 385"/>
                  <a:gd name="T60" fmla="*/ 243 w 295"/>
                  <a:gd name="T61" fmla="*/ 49 h 385"/>
                  <a:gd name="T62" fmla="*/ 261 w 295"/>
                  <a:gd name="T63" fmla="*/ 24 h 385"/>
                  <a:gd name="T64" fmla="*/ 278 w 295"/>
                  <a:gd name="T65" fmla="*/ 0 h 385"/>
                  <a:gd name="T66" fmla="*/ 295 w 295"/>
                  <a:gd name="T67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5" h="385">
                    <a:moveTo>
                      <a:pt x="295" y="0"/>
                    </a:moveTo>
                    <a:lnTo>
                      <a:pt x="276" y="23"/>
                    </a:lnTo>
                    <a:lnTo>
                      <a:pt x="257" y="48"/>
                    </a:lnTo>
                    <a:lnTo>
                      <a:pt x="239" y="72"/>
                    </a:lnTo>
                    <a:lnTo>
                      <a:pt x="220" y="96"/>
                    </a:lnTo>
                    <a:lnTo>
                      <a:pt x="203" y="120"/>
                    </a:lnTo>
                    <a:lnTo>
                      <a:pt x="186" y="145"/>
                    </a:lnTo>
                    <a:lnTo>
                      <a:pt x="168" y="170"/>
                    </a:lnTo>
                    <a:lnTo>
                      <a:pt x="151" y="194"/>
                    </a:lnTo>
                    <a:lnTo>
                      <a:pt x="134" y="219"/>
                    </a:lnTo>
                    <a:lnTo>
                      <a:pt x="117" y="243"/>
                    </a:lnTo>
                    <a:lnTo>
                      <a:pt x="98" y="268"/>
                    </a:lnTo>
                    <a:lnTo>
                      <a:pt x="80" y="292"/>
                    </a:lnTo>
                    <a:lnTo>
                      <a:pt x="61" y="316"/>
                    </a:lnTo>
                    <a:lnTo>
                      <a:pt x="42" y="339"/>
                    </a:lnTo>
                    <a:lnTo>
                      <a:pt x="21" y="362"/>
                    </a:lnTo>
                    <a:lnTo>
                      <a:pt x="0" y="385"/>
                    </a:lnTo>
                    <a:lnTo>
                      <a:pt x="15" y="362"/>
                    </a:lnTo>
                    <a:lnTo>
                      <a:pt x="31" y="339"/>
                    </a:lnTo>
                    <a:lnTo>
                      <a:pt x="47" y="316"/>
                    </a:lnTo>
                    <a:lnTo>
                      <a:pt x="64" y="292"/>
                    </a:lnTo>
                    <a:lnTo>
                      <a:pt x="81" y="269"/>
                    </a:lnTo>
                    <a:lnTo>
                      <a:pt x="99" y="245"/>
                    </a:lnTo>
                    <a:lnTo>
                      <a:pt x="117" y="220"/>
                    </a:lnTo>
                    <a:lnTo>
                      <a:pt x="135" y="196"/>
                    </a:lnTo>
                    <a:lnTo>
                      <a:pt x="153" y="171"/>
                    </a:lnTo>
                    <a:lnTo>
                      <a:pt x="171" y="147"/>
                    </a:lnTo>
                    <a:lnTo>
                      <a:pt x="189" y="122"/>
                    </a:lnTo>
                    <a:lnTo>
                      <a:pt x="208" y="98"/>
                    </a:lnTo>
                    <a:lnTo>
                      <a:pt x="226" y="73"/>
                    </a:lnTo>
                    <a:lnTo>
                      <a:pt x="243" y="49"/>
                    </a:lnTo>
                    <a:lnTo>
                      <a:pt x="261" y="24"/>
                    </a:lnTo>
                    <a:lnTo>
                      <a:pt x="278" y="0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9" name="Freeform 258"/>
              <p:cNvSpPr>
                <a:spLocks/>
              </p:cNvSpPr>
              <p:nvPr/>
            </p:nvSpPr>
            <p:spPr bwMode="auto">
              <a:xfrm>
                <a:off x="4881" y="1025"/>
                <a:ext cx="68" cy="88"/>
              </a:xfrm>
              <a:custGeom>
                <a:avLst/>
                <a:gdLst>
                  <a:gd name="T0" fmla="*/ 105 w 271"/>
                  <a:gd name="T1" fmla="*/ 221 h 353"/>
                  <a:gd name="T2" fmla="*/ 109 w 271"/>
                  <a:gd name="T3" fmla="*/ 225 h 353"/>
                  <a:gd name="T4" fmla="*/ 94 w 271"/>
                  <a:gd name="T5" fmla="*/ 240 h 353"/>
                  <a:gd name="T6" fmla="*/ 80 w 271"/>
                  <a:gd name="T7" fmla="*/ 257 h 353"/>
                  <a:gd name="T8" fmla="*/ 67 w 271"/>
                  <a:gd name="T9" fmla="*/ 274 h 353"/>
                  <a:gd name="T10" fmla="*/ 56 w 271"/>
                  <a:gd name="T11" fmla="*/ 292 h 353"/>
                  <a:gd name="T12" fmla="*/ 43 w 271"/>
                  <a:gd name="T13" fmla="*/ 309 h 353"/>
                  <a:gd name="T14" fmla="*/ 30 w 271"/>
                  <a:gd name="T15" fmla="*/ 325 h 353"/>
                  <a:gd name="T16" fmla="*/ 17 w 271"/>
                  <a:gd name="T17" fmla="*/ 340 h 353"/>
                  <a:gd name="T18" fmla="*/ 0 w 271"/>
                  <a:gd name="T19" fmla="*/ 353 h 353"/>
                  <a:gd name="T20" fmla="*/ 259 w 271"/>
                  <a:gd name="T21" fmla="*/ 0 h 353"/>
                  <a:gd name="T22" fmla="*/ 271 w 271"/>
                  <a:gd name="T23" fmla="*/ 0 h 353"/>
                  <a:gd name="T24" fmla="*/ 105 w 271"/>
                  <a:gd name="T25" fmla="*/ 2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1" h="353">
                    <a:moveTo>
                      <a:pt x="105" y="221"/>
                    </a:moveTo>
                    <a:lnTo>
                      <a:pt x="109" y="225"/>
                    </a:lnTo>
                    <a:lnTo>
                      <a:pt x="94" y="240"/>
                    </a:lnTo>
                    <a:lnTo>
                      <a:pt x="80" y="257"/>
                    </a:lnTo>
                    <a:lnTo>
                      <a:pt x="67" y="274"/>
                    </a:lnTo>
                    <a:lnTo>
                      <a:pt x="56" y="292"/>
                    </a:lnTo>
                    <a:lnTo>
                      <a:pt x="43" y="309"/>
                    </a:lnTo>
                    <a:lnTo>
                      <a:pt x="30" y="325"/>
                    </a:lnTo>
                    <a:lnTo>
                      <a:pt x="17" y="340"/>
                    </a:lnTo>
                    <a:lnTo>
                      <a:pt x="0" y="353"/>
                    </a:lnTo>
                    <a:lnTo>
                      <a:pt x="259" y="0"/>
                    </a:lnTo>
                    <a:lnTo>
                      <a:pt x="271" y="0"/>
                    </a:lnTo>
                    <a:lnTo>
                      <a:pt x="105" y="2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0" name="Freeform 259"/>
              <p:cNvSpPr>
                <a:spLocks/>
              </p:cNvSpPr>
              <p:nvPr/>
            </p:nvSpPr>
            <p:spPr bwMode="auto">
              <a:xfrm>
                <a:off x="4846" y="1026"/>
                <a:ext cx="72" cy="93"/>
              </a:xfrm>
              <a:custGeom>
                <a:avLst/>
                <a:gdLst>
                  <a:gd name="T0" fmla="*/ 286 w 286"/>
                  <a:gd name="T1" fmla="*/ 0 h 373"/>
                  <a:gd name="T2" fmla="*/ 266 w 286"/>
                  <a:gd name="T3" fmla="*/ 23 h 373"/>
                  <a:gd name="T4" fmla="*/ 248 w 286"/>
                  <a:gd name="T5" fmla="*/ 46 h 373"/>
                  <a:gd name="T6" fmla="*/ 229 w 286"/>
                  <a:gd name="T7" fmla="*/ 69 h 373"/>
                  <a:gd name="T8" fmla="*/ 212 w 286"/>
                  <a:gd name="T9" fmla="*/ 92 h 373"/>
                  <a:gd name="T10" fmla="*/ 195 w 286"/>
                  <a:gd name="T11" fmla="*/ 116 h 373"/>
                  <a:gd name="T12" fmla="*/ 177 w 286"/>
                  <a:gd name="T13" fmla="*/ 140 h 373"/>
                  <a:gd name="T14" fmla="*/ 161 w 286"/>
                  <a:gd name="T15" fmla="*/ 164 h 373"/>
                  <a:gd name="T16" fmla="*/ 144 w 286"/>
                  <a:gd name="T17" fmla="*/ 188 h 373"/>
                  <a:gd name="T18" fmla="*/ 128 w 286"/>
                  <a:gd name="T19" fmla="*/ 212 h 373"/>
                  <a:gd name="T20" fmla="*/ 111 w 286"/>
                  <a:gd name="T21" fmla="*/ 236 h 373"/>
                  <a:gd name="T22" fmla="*/ 93 w 286"/>
                  <a:gd name="T23" fmla="*/ 259 h 373"/>
                  <a:gd name="T24" fmla="*/ 76 w 286"/>
                  <a:gd name="T25" fmla="*/ 283 h 373"/>
                  <a:gd name="T26" fmla="*/ 58 w 286"/>
                  <a:gd name="T27" fmla="*/ 306 h 373"/>
                  <a:gd name="T28" fmla="*/ 39 w 286"/>
                  <a:gd name="T29" fmla="*/ 329 h 373"/>
                  <a:gd name="T30" fmla="*/ 20 w 286"/>
                  <a:gd name="T31" fmla="*/ 351 h 373"/>
                  <a:gd name="T32" fmla="*/ 0 w 286"/>
                  <a:gd name="T33" fmla="*/ 373 h 373"/>
                  <a:gd name="T34" fmla="*/ 5 w 286"/>
                  <a:gd name="T35" fmla="*/ 359 h 373"/>
                  <a:gd name="T36" fmla="*/ 12 w 286"/>
                  <a:gd name="T37" fmla="*/ 345 h 373"/>
                  <a:gd name="T38" fmla="*/ 20 w 286"/>
                  <a:gd name="T39" fmla="*/ 332 h 373"/>
                  <a:gd name="T40" fmla="*/ 29 w 286"/>
                  <a:gd name="T41" fmla="*/ 318 h 373"/>
                  <a:gd name="T42" fmla="*/ 39 w 286"/>
                  <a:gd name="T43" fmla="*/ 304 h 373"/>
                  <a:gd name="T44" fmla="*/ 50 w 286"/>
                  <a:gd name="T45" fmla="*/ 291 h 373"/>
                  <a:gd name="T46" fmla="*/ 61 w 286"/>
                  <a:gd name="T47" fmla="*/ 277 h 373"/>
                  <a:gd name="T48" fmla="*/ 71 w 286"/>
                  <a:gd name="T49" fmla="*/ 265 h 373"/>
                  <a:gd name="T50" fmla="*/ 83 w 286"/>
                  <a:gd name="T51" fmla="*/ 247 h 373"/>
                  <a:gd name="T52" fmla="*/ 96 w 286"/>
                  <a:gd name="T53" fmla="*/ 231 h 373"/>
                  <a:gd name="T54" fmla="*/ 107 w 286"/>
                  <a:gd name="T55" fmla="*/ 214 h 373"/>
                  <a:gd name="T56" fmla="*/ 119 w 286"/>
                  <a:gd name="T57" fmla="*/ 197 h 373"/>
                  <a:gd name="T58" fmla="*/ 131 w 286"/>
                  <a:gd name="T59" fmla="*/ 179 h 373"/>
                  <a:gd name="T60" fmla="*/ 143 w 286"/>
                  <a:gd name="T61" fmla="*/ 163 h 373"/>
                  <a:gd name="T62" fmla="*/ 156 w 286"/>
                  <a:gd name="T63" fmla="*/ 146 h 373"/>
                  <a:gd name="T64" fmla="*/ 167 w 286"/>
                  <a:gd name="T65" fmla="*/ 129 h 373"/>
                  <a:gd name="T66" fmla="*/ 180 w 286"/>
                  <a:gd name="T67" fmla="*/ 113 h 373"/>
                  <a:gd name="T68" fmla="*/ 192 w 286"/>
                  <a:gd name="T69" fmla="*/ 95 h 373"/>
                  <a:gd name="T70" fmla="*/ 205 w 286"/>
                  <a:gd name="T71" fmla="*/ 79 h 373"/>
                  <a:gd name="T72" fmla="*/ 218 w 286"/>
                  <a:gd name="T73" fmla="*/ 63 h 373"/>
                  <a:gd name="T74" fmla="*/ 232 w 286"/>
                  <a:gd name="T75" fmla="*/ 47 h 373"/>
                  <a:gd name="T76" fmla="*/ 244 w 286"/>
                  <a:gd name="T77" fmla="*/ 31 h 373"/>
                  <a:gd name="T78" fmla="*/ 258 w 286"/>
                  <a:gd name="T79" fmla="*/ 15 h 373"/>
                  <a:gd name="T80" fmla="*/ 272 w 286"/>
                  <a:gd name="T81" fmla="*/ 0 h 373"/>
                  <a:gd name="T82" fmla="*/ 286 w 286"/>
                  <a:gd name="T8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6" h="373">
                    <a:moveTo>
                      <a:pt x="286" y="0"/>
                    </a:moveTo>
                    <a:lnTo>
                      <a:pt x="266" y="23"/>
                    </a:lnTo>
                    <a:lnTo>
                      <a:pt x="248" y="46"/>
                    </a:lnTo>
                    <a:lnTo>
                      <a:pt x="229" y="69"/>
                    </a:lnTo>
                    <a:lnTo>
                      <a:pt x="212" y="92"/>
                    </a:lnTo>
                    <a:lnTo>
                      <a:pt x="195" y="116"/>
                    </a:lnTo>
                    <a:lnTo>
                      <a:pt x="177" y="140"/>
                    </a:lnTo>
                    <a:lnTo>
                      <a:pt x="161" y="164"/>
                    </a:lnTo>
                    <a:lnTo>
                      <a:pt x="144" y="188"/>
                    </a:lnTo>
                    <a:lnTo>
                      <a:pt x="128" y="212"/>
                    </a:lnTo>
                    <a:lnTo>
                      <a:pt x="111" y="236"/>
                    </a:lnTo>
                    <a:lnTo>
                      <a:pt x="93" y="259"/>
                    </a:lnTo>
                    <a:lnTo>
                      <a:pt x="76" y="283"/>
                    </a:lnTo>
                    <a:lnTo>
                      <a:pt x="58" y="306"/>
                    </a:lnTo>
                    <a:lnTo>
                      <a:pt x="39" y="329"/>
                    </a:lnTo>
                    <a:lnTo>
                      <a:pt x="20" y="351"/>
                    </a:lnTo>
                    <a:lnTo>
                      <a:pt x="0" y="373"/>
                    </a:lnTo>
                    <a:lnTo>
                      <a:pt x="5" y="359"/>
                    </a:lnTo>
                    <a:lnTo>
                      <a:pt x="12" y="345"/>
                    </a:lnTo>
                    <a:lnTo>
                      <a:pt x="20" y="332"/>
                    </a:lnTo>
                    <a:lnTo>
                      <a:pt x="29" y="318"/>
                    </a:lnTo>
                    <a:lnTo>
                      <a:pt x="39" y="304"/>
                    </a:lnTo>
                    <a:lnTo>
                      <a:pt x="50" y="291"/>
                    </a:lnTo>
                    <a:lnTo>
                      <a:pt x="61" y="277"/>
                    </a:lnTo>
                    <a:lnTo>
                      <a:pt x="71" y="265"/>
                    </a:lnTo>
                    <a:lnTo>
                      <a:pt x="83" y="247"/>
                    </a:lnTo>
                    <a:lnTo>
                      <a:pt x="96" y="231"/>
                    </a:lnTo>
                    <a:lnTo>
                      <a:pt x="107" y="214"/>
                    </a:lnTo>
                    <a:lnTo>
                      <a:pt x="119" y="197"/>
                    </a:lnTo>
                    <a:lnTo>
                      <a:pt x="131" y="179"/>
                    </a:lnTo>
                    <a:lnTo>
                      <a:pt x="143" y="163"/>
                    </a:lnTo>
                    <a:lnTo>
                      <a:pt x="156" y="146"/>
                    </a:lnTo>
                    <a:lnTo>
                      <a:pt x="167" y="129"/>
                    </a:lnTo>
                    <a:lnTo>
                      <a:pt x="180" y="113"/>
                    </a:lnTo>
                    <a:lnTo>
                      <a:pt x="192" y="95"/>
                    </a:lnTo>
                    <a:lnTo>
                      <a:pt x="205" y="79"/>
                    </a:lnTo>
                    <a:lnTo>
                      <a:pt x="218" y="63"/>
                    </a:lnTo>
                    <a:lnTo>
                      <a:pt x="232" y="47"/>
                    </a:lnTo>
                    <a:lnTo>
                      <a:pt x="244" y="31"/>
                    </a:lnTo>
                    <a:lnTo>
                      <a:pt x="258" y="15"/>
                    </a:lnTo>
                    <a:lnTo>
                      <a:pt x="272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1" name="Freeform 260"/>
              <p:cNvSpPr>
                <a:spLocks/>
              </p:cNvSpPr>
              <p:nvPr/>
            </p:nvSpPr>
            <p:spPr bwMode="auto">
              <a:xfrm>
                <a:off x="4954" y="1027"/>
                <a:ext cx="60" cy="78"/>
              </a:xfrm>
              <a:custGeom>
                <a:avLst/>
                <a:gdLst>
                  <a:gd name="T0" fmla="*/ 239 w 239"/>
                  <a:gd name="T1" fmla="*/ 4 h 312"/>
                  <a:gd name="T2" fmla="*/ 222 w 239"/>
                  <a:gd name="T3" fmla="*/ 24 h 312"/>
                  <a:gd name="T4" fmla="*/ 207 w 239"/>
                  <a:gd name="T5" fmla="*/ 44 h 312"/>
                  <a:gd name="T6" fmla="*/ 192 w 239"/>
                  <a:gd name="T7" fmla="*/ 65 h 312"/>
                  <a:gd name="T8" fmla="*/ 177 w 239"/>
                  <a:gd name="T9" fmla="*/ 84 h 312"/>
                  <a:gd name="T10" fmla="*/ 164 w 239"/>
                  <a:gd name="T11" fmla="*/ 104 h 312"/>
                  <a:gd name="T12" fmla="*/ 149 w 239"/>
                  <a:gd name="T13" fmla="*/ 123 h 312"/>
                  <a:gd name="T14" fmla="*/ 135 w 239"/>
                  <a:gd name="T15" fmla="*/ 144 h 312"/>
                  <a:gd name="T16" fmla="*/ 120 w 239"/>
                  <a:gd name="T17" fmla="*/ 164 h 312"/>
                  <a:gd name="T18" fmla="*/ 106 w 239"/>
                  <a:gd name="T19" fmla="*/ 176 h 312"/>
                  <a:gd name="T20" fmla="*/ 109 w 239"/>
                  <a:gd name="T21" fmla="*/ 181 h 312"/>
                  <a:gd name="T22" fmla="*/ 96 w 239"/>
                  <a:gd name="T23" fmla="*/ 195 h 312"/>
                  <a:gd name="T24" fmla="*/ 83 w 239"/>
                  <a:gd name="T25" fmla="*/ 211 h 312"/>
                  <a:gd name="T26" fmla="*/ 71 w 239"/>
                  <a:gd name="T27" fmla="*/ 228 h 312"/>
                  <a:gd name="T28" fmla="*/ 59 w 239"/>
                  <a:gd name="T29" fmla="*/ 247 h 312"/>
                  <a:gd name="T30" fmla="*/ 46 w 239"/>
                  <a:gd name="T31" fmla="*/ 265 h 312"/>
                  <a:gd name="T32" fmla="*/ 32 w 239"/>
                  <a:gd name="T33" fmla="*/ 282 h 312"/>
                  <a:gd name="T34" fmla="*/ 17 w 239"/>
                  <a:gd name="T35" fmla="*/ 299 h 312"/>
                  <a:gd name="T36" fmla="*/ 0 w 239"/>
                  <a:gd name="T37" fmla="*/ 312 h 312"/>
                  <a:gd name="T38" fmla="*/ 229 w 239"/>
                  <a:gd name="T39" fmla="*/ 0 h 312"/>
                  <a:gd name="T40" fmla="*/ 231 w 239"/>
                  <a:gd name="T41" fmla="*/ 2 h 312"/>
                  <a:gd name="T42" fmla="*/ 233 w 239"/>
                  <a:gd name="T43" fmla="*/ 4 h 312"/>
                  <a:gd name="T44" fmla="*/ 235 w 239"/>
                  <a:gd name="T45" fmla="*/ 4 h 312"/>
                  <a:gd name="T46" fmla="*/ 239 w 239"/>
                  <a:gd name="T47" fmla="*/ 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9" h="312">
                    <a:moveTo>
                      <a:pt x="239" y="4"/>
                    </a:moveTo>
                    <a:lnTo>
                      <a:pt x="222" y="24"/>
                    </a:lnTo>
                    <a:lnTo>
                      <a:pt x="207" y="44"/>
                    </a:lnTo>
                    <a:lnTo>
                      <a:pt x="192" y="65"/>
                    </a:lnTo>
                    <a:lnTo>
                      <a:pt x="177" y="84"/>
                    </a:lnTo>
                    <a:lnTo>
                      <a:pt x="164" y="104"/>
                    </a:lnTo>
                    <a:lnTo>
                      <a:pt x="149" y="123"/>
                    </a:lnTo>
                    <a:lnTo>
                      <a:pt x="135" y="144"/>
                    </a:lnTo>
                    <a:lnTo>
                      <a:pt x="120" y="164"/>
                    </a:lnTo>
                    <a:lnTo>
                      <a:pt x="106" y="176"/>
                    </a:lnTo>
                    <a:lnTo>
                      <a:pt x="109" y="181"/>
                    </a:lnTo>
                    <a:lnTo>
                      <a:pt x="96" y="195"/>
                    </a:lnTo>
                    <a:lnTo>
                      <a:pt x="83" y="211"/>
                    </a:lnTo>
                    <a:lnTo>
                      <a:pt x="71" y="228"/>
                    </a:lnTo>
                    <a:lnTo>
                      <a:pt x="59" y="247"/>
                    </a:lnTo>
                    <a:lnTo>
                      <a:pt x="46" y="265"/>
                    </a:lnTo>
                    <a:lnTo>
                      <a:pt x="32" y="282"/>
                    </a:lnTo>
                    <a:lnTo>
                      <a:pt x="17" y="299"/>
                    </a:lnTo>
                    <a:lnTo>
                      <a:pt x="0" y="312"/>
                    </a:lnTo>
                    <a:lnTo>
                      <a:pt x="229" y="0"/>
                    </a:lnTo>
                    <a:lnTo>
                      <a:pt x="231" y="2"/>
                    </a:lnTo>
                    <a:lnTo>
                      <a:pt x="233" y="4"/>
                    </a:lnTo>
                    <a:lnTo>
                      <a:pt x="235" y="4"/>
                    </a:lnTo>
                    <a:lnTo>
                      <a:pt x="23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2" name="Freeform 261"/>
              <p:cNvSpPr>
                <a:spLocks/>
              </p:cNvSpPr>
              <p:nvPr/>
            </p:nvSpPr>
            <p:spPr bwMode="auto">
              <a:xfrm>
                <a:off x="4836" y="1028"/>
                <a:ext cx="66" cy="85"/>
              </a:xfrm>
              <a:custGeom>
                <a:avLst/>
                <a:gdLst>
                  <a:gd name="T0" fmla="*/ 264 w 264"/>
                  <a:gd name="T1" fmla="*/ 0 h 339"/>
                  <a:gd name="T2" fmla="*/ 250 w 264"/>
                  <a:gd name="T3" fmla="*/ 17 h 339"/>
                  <a:gd name="T4" fmla="*/ 237 w 264"/>
                  <a:gd name="T5" fmla="*/ 34 h 339"/>
                  <a:gd name="T6" fmla="*/ 223 w 264"/>
                  <a:gd name="T7" fmla="*/ 51 h 339"/>
                  <a:gd name="T8" fmla="*/ 211 w 264"/>
                  <a:gd name="T9" fmla="*/ 69 h 339"/>
                  <a:gd name="T10" fmla="*/ 198 w 264"/>
                  <a:gd name="T11" fmla="*/ 85 h 339"/>
                  <a:gd name="T12" fmla="*/ 185 w 264"/>
                  <a:gd name="T13" fmla="*/ 102 h 339"/>
                  <a:gd name="T14" fmla="*/ 173 w 264"/>
                  <a:gd name="T15" fmla="*/ 119 h 339"/>
                  <a:gd name="T16" fmla="*/ 160 w 264"/>
                  <a:gd name="T17" fmla="*/ 137 h 339"/>
                  <a:gd name="T18" fmla="*/ 147 w 264"/>
                  <a:gd name="T19" fmla="*/ 153 h 339"/>
                  <a:gd name="T20" fmla="*/ 135 w 264"/>
                  <a:gd name="T21" fmla="*/ 170 h 339"/>
                  <a:gd name="T22" fmla="*/ 122 w 264"/>
                  <a:gd name="T23" fmla="*/ 187 h 339"/>
                  <a:gd name="T24" fmla="*/ 109 w 264"/>
                  <a:gd name="T25" fmla="*/ 205 h 339"/>
                  <a:gd name="T26" fmla="*/ 96 w 264"/>
                  <a:gd name="T27" fmla="*/ 222 h 339"/>
                  <a:gd name="T28" fmla="*/ 84 w 264"/>
                  <a:gd name="T29" fmla="*/ 239 h 339"/>
                  <a:gd name="T30" fmla="*/ 71 w 264"/>
                  <a:gd name="T31" fmla="*/ 257 h 339"/>
                  <a:gd name="T32" fmla="*/ 57 w 264"/>
                  <a:gd name="T33" fmla="*/ 274 h 339"/>
                  <a:gd name="T34" fmla="*/ 50 w 264"/>
                  <a:gd name="T35" fmla="*/ 283 h 339"/>
                  <a:gd name="T36" fmla="*/ 45 w 264"/>
                  <a:gd name="T37" fmla="*/ 292 h 339"/>
                  <a:gd name="T38" fmla="*/ 39 w 264"/>
                  <a:gd name="T39" fmla="*/ 301 h 339"/>
                  <a:gd name="T40" fmla="*/ 32 w 264"/>
                  <a:gd name="T41" fmla="*/ 311 h 339"/>
                  <a:gd name="T42" fmla="*/ 26 w 264"/>
                  <a:gd name="T43" fmla="*/ 319 h 339"/>
                  <a:gd name="T44" fmla="*/ 19 w 264"/>
                  <a:gd name="T45" fmla="*/ 327 h 339"/>
                  <a:gd name="T46" fmla="*/ 11 w 264"/>
                  <a:gd name="T47" fmla="*/ 334 h 339"/>
                  <a:gd name="T48" fmla="*/ 3 w 264"/>
                  <a:gd name="T49" fmla="*/ 339 h 339"/>
                  <a:gd name="T50" fmla="*/ 0 w 264"/>
                  <a:gd name="T51" fmla="*/ 337 h 339"/>
                  <a:gd name="T52" fmla="*/ 15 w 264"/>
                  <a:gd name="T53" fmla="*/ 321 h 339"/>
                  <a:gd name="T54" fmla="*/ 26 w 264"/>
                  <a:gd name="T55" fmla="*/ 303 h 339"/>
                  <a:gd name="T56" fmla="*/ 38 w 264"/>
                  <a:gd name="T57" fmla="*/ 285 h 339"/>
                  <a:gd name="T58" fmla="*/ 48 w 264"/>
                  <a:gd name="T59" fmla="*/ 267 h 339"/>
                  <a:gd name="T60" fmla="*/ 58 w 264"/>
                  <a:gd name="T61" fmla="*/ 248 h 339"/>
                  <a:gd name="T62" fmla="*/ 70 w 264"/>
                  <a:gd name="T63" fmla="*/ 231 h 339"/>
                  <a:gd name="T64" fmla="*/ 84 w 264"/>
                  <a:gd name="T65" fmla="*/ 216 h 339"/>
                  <a:gd name="T66" fmla="*/ 101 w 264"/>
                  <a:gd name="T67" fmla="*/ 204 h 339"/>
                  <a:gd name="T68" fmla="*/ 108 w 264"/>
                  <a:gd name="T69" fmla="*/ 194 h 339"/>
                  <a:gd name="T70" fmla="*/ 114 w 264"/>
                  <a:gd name="T71" fmla="*/ 184 h 339"/>
                  <a:gd name="T72" fmla="*/ 120 w 264"/>
                  <a:gd name="T73" fmla="*/ 174 h 339"/>
                  <a:gd name="T74" fmla="*/ 124 w 264"/>
                  <a:gd name="T75" fmla="*/ 163 h 339"/>
                  <a:gd name="T76" fmla="*/ 130 w 264"/>
                  <a:gd name="T77" fmla="*/ 153 h 339"/>
                  <a:gd name="T78" fmla="*/ 137 w 264"/>
                  <a:gd name="T79" fmla="*/ 145 h 339"/>
                  <a:gd name="T80" fmla="*/ 144 w 264"/>
                  <a:gd name="T81" fmla="*/ 137 h 339"/>
                  <a:gd name="T82" fmla="*/ 153 w 264"/>
                  <a:gd name="T83" fmla="*/ 132 h 339"/>
                  <a:gd name="T84" fmla="*/ 164 w 264"/>
                  <a:gd name="T85" fmla="*/ 115 h 339"/>
                  <a:gd name="T86" fmla="*/ 176 w 264"/>
                  <a:gd name="T87" fmla="*/ 96 h 339"/>
                  <a:gd name="T88" fmla="*/ 186 w 264"/>
                  <a:gd name="T89" fmla="*/ 77 h 339"/>
                  <a:gd name="T90" fmla="*/ 199 w 264"/>
                  <a:gd name="T91" fmla="*/ 58 h 339"/>
                  <a:gd name="T92" fmla="*/ 211 w 264"/>
                  <a:gd name="T93" fmla="*/ 41 h 339"/>
                  <a:gd name="T94" fmla="*/ 224 w 264"/>
                  <a:gd name="T95" fmla="*/ 25 h 339"/>
                  <a:gd name="T96" fmla="*/ 241 w 264"/>
                  <a:gd name="T97" fmla="*/ 11 h 339"/>
                  <a:gd name="T98" fmla="*/ 258 w 264"/>
                  <a:gd name="T99" fmla="*/ 0 h 339"/>
                  <a:gd name="T100" fmla="*/ 264 w 264"/>
                  <a:gd name="T101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4" h="339">
                    <a:moveTo>
                      <a:pt x="264" y="0"/>
                    </a:moveTo>
                    <a:lnTo>
                      <a:pt x="250" y="17"/>
                    </a:lnTo>
                    <a:lnTo>
                      <a:pt x="237" y="34"/>
                    </a:lnTo>
                    <a:lnTo>
                      <a:pt x="223" y="51"/>
                    </a:lnTo>
                    <a:lnTo>
                      <a:pt x="211" y="69"/>
                    </a:lnTo>
                    <a:lnTo>
                      <a:pt x="198" y="85"/>
                    </a:lnTo>
                    <a:lnTo>
                      <a:pt x="185" y="102"/>
                    </a:lnTo>
                    <a:lnTo>
                      <a:pt x="173" y="119"/>
                    </a:lnTo>
                    <a:lnTo>
                      <a:pt x="160" y="137"/>
                    </a:lnTo>
                    <a:lnTo>
                      <a:pt x="147" y="153"/>
                    </a:lnTo>
                    <a:lnTo>
                      <a:pt x="135" y="170"/>
                    </a:lnTo>
                    <a:lnTo>
                      <a:pt x="122" y="187"/>
                    </a:lnTo>
                    <a:lnTo>
                      <a:pt x="109" y="205"/>
                    </a:lnTo>
                    <a:lnTo>
                      <a:pt x="96" y="222"/>
                    </a:lnTo>
                    <a:lnTo>
                      <a:pt x="84" y="239"/>
                    </a:lnTo>
                    <a:lnTo>
                      <a:pt x="71" y="257"/>
                    </a:lnTo>
                    <a:lnTo>
                      <a:pt x="57" y="274"/>
                    </a:lnTo>
                    <a:lnTo>
                      <a:pt x="50" y="283"/>
                    </a:lnTo>
                    <a:lnTo>
                      <a:pt x="45" y="292"/>
                    </a:lnTo>
                    <a:lnTo>
                      <a:pt x="39" y="301"/>
                    </a:lnTo>
                    <a:lnTo>
                      <a:pt x="32" y="311"/>
                    </a:lnTo>
                    <a:lnTo>
                      <a:pt x="26" y="319"/>
                    </a:lnTo>
                    <a:lnTo>
                      <a:pt x="19" y="327"/>
                    </a:lnTo>
                    <a:lnTo>
                      <a:pt x="11" y="334"/>
                    </a:lnTo>
                    <a:lnTo>
                      <a:pt x="3" y="339"/>
                    </a:lnTo>
                    <a:lnTo>
                      <a:pt x="0" y="337"/>
                    </a:lnTo>
                    <a:lnTo>
                      <a:pt x="15" y="321"/>
                    </a:lnTo>
                    <a:lnTo>
                      <a:pt x="26" y="303"/>
                    </a:lnTo>
                    <a:lnTo>
                      <a:pt x="38" y="285"/>
                    </a:lnTo>
                    <a:lnTo>
                      <a:pt x="48" y="267"/>
                    </a:lnTo>
                    <a:lnTo>
                      <a:pt x="58" y="248"/>
                    </a:lnTo>
                    <a:lnTo>
                      <a:pt x="70" y="231"/>
                    </a:lnTo>
                    <a:lnTo>
                      <a:pt x="84" y="216"/>
                    </a:lnTo>
                    <a:lnTo>
                      <a:pt x="101" y="204"/>
                    </a:lnTo>
                    <a:lnTo>
                      <a:pt x="108" y="194"/>
                    </a:lnTo>
                    <a:lnTo>
                      <a:pt x="114" y="184"/>
                    </a:lnTo>
                    <a:lnTo>
                      <a:pt x="120" y="174"/>
                    </a:lnTo>
                    <a:lnTo>
                      <a:pt x="124" y="163"/>
                    </a:lnTo>
                    <a:lnTo>
                      <a:pt x="130" y="153"/>
                    </a:lnTo>
                    <a:lnTo>
                      <a:pt x="137" y="145"/>
                    </a:lnTo>
                    <a:lnTo>
                      <a:pt x="144" y="137"/>
                    </a:lnTo>
                    <a:lnTo>
                      <a:pt x="153" y="132"/>
                    </a:lnTo>
                    <a:lnTo>
                      <a:pt x="164" y="115"/>
                    </a:lnTo>
                    <a:lnTo>
                      <a:pt x="176" y="96"/>
                    </a:lnTo>
                    <a:lnTo>
                      <a:pt x="186" y="77"/>
                    </a:lnTo>
                    <a:lnTo>
                      <a:pt x="199" y="58"/>
                    </a:lnTo>
                    <a:lnTo>
                      <a:pt x="211" y="41"/>
                    </a:lnTo>
                    <a:lnTo>
                      <a:pt x="224" y="25"/>
                    </a:lnTo>
                    <a:lnTo>
                      <a:pt x="241" y="11"/>
                    </a:lnTo>
                    <a:lnTo>
                      <a:pt x="258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3" name="Freeform 262"/>
              <p:cNvSpPr>
                <a:spLocks/>
              </p:cNvSpPr>
              <p:nvPr/>
            </p:nvSpPr>
            <p:spPr bwMode="auto">
              <a:xfrm>
                <a:off x="4976" y="1030"/>
                <a:ext cx="53" cy="70"/>
              </a:xfrm>
              <a:custGeom>
                <a:avLst/>
                <a:gdLst>
                  <a:gd name="T0" fmla="*/ 211 w 211"/>
                  <a:gd name="T1" fmla="*/ 0 h 282"/>
                  <a:gd name="T2" fmla="*/ 206 w 211"/>
                  <a:gd name="T3" fmla="*/ 13 h 282"/>
                  <a:gd name="T4" fmla="*/ 199 w 211"/>
                  <a:gd name="T5" fmla="*/ 26 h 282"/>
                  <a:gd name="T6" fmla="*/ 189 w 211"/>
                  <a:gd name="T7" fmla="*/ 38 h 282"/>
                  <a:gd name="T8" fmla="*/ 178 w 211"/>
                  <a:gd name="T9" fmla="*/ 48 h 282"/>
                  <a:gd name="T10" fmla="*/ 168 w 211"/>
                  <a:gd name="T11" fmla="*/ 59 h 282"/>
                  <a:gd name="T12" fmla="*/ 158 w 211"/>
                  <a:gd name="T13" fmla="*/ 71 h 282"/>
                  <a:gd name="T14" fmla="*/ 150 w 211"/>
                  <a:gd name="T15" fmla="*/ 84 h 282"/>
                  <a:gd name="T16" fmla="*/ 145 w 211"/>
                  <a:gd name="T17" fmla="*/ 97 h 282"/>
                  <a:gd name="T18" fmla="*/ 88 w 211"/>
                  <a:gd name="T19" fmla="*/ 162 h 282"/>
                  <a:gd name="T20" fmla="*/ 92 w 211"/>
                  <a:gd name="T21" fmla="*/ 165 h 282"/>
                  <a:gd name="T22" fmla="*/ 80 w 211"/>
                  <a:gd name="T23" fmla="*/ 182 h 282"/>
                  <a:gd name="T24" fmla="*/ 69 w 211"/>
                  <a:gd name="T25" fmla="*/ 197 h 282"/>
                  <a:gd name="T26" fmla="*/ 57 w 211"/>
                  <a:gd name="T27" fmla="*/ 212 h 282"/>
                  <a:gd name="T28" fmla="*/ 46 w 211"/>
                  <a:gd name="T29" fmla="*/ 225 h 282"/>
                  <a:gd name="T30" fmla="*/ 34 w 211"/>
                  <a:gd name="T31" fmla="*/ 239 h 282"/>
                  <a:gd name="T32" fmla="*/ 23 w 211"/>
                  <a:gd name="T33" fmla="*/ 253 h 282"/>
                  <a:gd name="T34" fmla="*/ 11 w 211"/>
                  <a:gd name="T35" fmla="*/ 268 h 282"/>
                  <a:gd name="T36" fmla="*/ 0 w 211"/>
                  <a:gd name="T37" fmla="*/ 282 h 282"/>
                  <a:gd name="T38" fmla="*/ 10 w 211"/>
                  <a:gd name="T39" fmla="*/ 265 h 282"/>
                  <a:gd name="T40" fmla="*/ 22 w 211"/>
                  <a:gd name="T41" fmla="*/ 247 h 282"/>
                  <a:gd name="T42" fmla="*/ 33 w 211"/>
                  <a:gd name="T43" fmla="*/ 230 h 282"/>
                  <a:gd name="T44" fmla="*/ 46 w 211"/>
                  <a:gd name="T45" fmla="*/ 212 h 282"/>
                  <a:gd name="T46" fmla="*/ 59 w 211"/>
                  <a:gd name="T47" fmla="*/ 194 h 282"/>
                  <a:gd name="T48" fmla="*/ 71 w 211"/>
                  <a:gd name="T49" fmla="*/ 177 h 282"/>
                  <a:gd name="T50" fmla="*/ 84 w 211"/>
                  <a:gd name="T51" fmla="*/ 160 h 282"/>
                  <a:gd name="T52" fmla="*/ 97 w 211"/>
                  <a:gd name="T53" fmla="*/ 141 h 282"/>
                  <a:gd name="T54" fmla="*/ 110 w 211"/>
                  <a:gd name="T55" fmla="*/ 124 h 282"/>
                  <a:gd name="T56" fmla="*/ 123 w 211"/>
                  <a:gd name="T57" fmla="*/ 106 h 282"/>
                  <a:gd name="T58" fmla="*/ 137 w 211"/>
                  <a:gd name="T59" fmla="*/ 88 h 282"/>
                  <a:gd name="T60" fmla="*/ 150 w 211"/>
                  <a:gd name="T61" fmla="*/ 71 h 282"/>
                  <a:gd name="T62" fmla="*/ 163 w 211"/>
                  <a:gd name="T63" fmla="*/ 53 h 282"/>
                  <a:gd name="T64" fmla="*/ 176 w 211"/>
                  <a:gd name="T65" fmla="*/ 35 h 282"/>
                  <a:gd name="T66" fmla="*/ 189 w 211"/>
                  <a:gd name="T67" fmla="*/ 17 h 282"/>
                  <a:gd name="T68" fmla="*/ 200 w 211"/>
                  <a:gd name="T69" fmla="*/ 0 h 282"/>
                  <a:gd name="T70" fmla="*/ 211 w 211"/>
                  <a:gd name="T71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1" h="282">
                    <a:moveTo>
                      <a:pt x="211" y="0"/>
                    </a:moveTo>
                    <a:lnTo>
                      <a:pt x="206" y="13"/>
                    </a:lnTo>
                    <a:lnTo>
                      <a:pt x="199" y="26"/>
                    </a:lnTo>
                    <a:lnTo>
                      <a:pt x="189" y="38"/>
                    </a:lnTo>
                    <a:lnTo>
                      <a:pt x="178" y="48"/>
                    </a:lnTo>
                    <a:lnTo>
                      <a:pt x="168" y="59"/>
                    </a:lnTo>
                    <a:lnTo>
                      <a:pt x="158" y="71"/>
                    </a:lnTo>
                    <a:lnTo>
                      <a:pt x="150" y="84"/>
                    </a:lnTo>
                    <a:lnTo>
                      <a:pt x="145" y="97"/>
                    </a:lnTo>
                    <a:lnTo>
                      <a:pt x="88" y="162"/>
                    </a:lnTo>
                    <a:lnTo>
                      <a:pt x="92" y="165"/>
                    </a:lnTo>
                    <a:lnTo>
                      <a:pt x="80" y="182"/>
                    </a:lnTo>
                    <a:lnTo>
                      <a:pt x="69" y="197"/>
                    </a:lnTo>
                    <a:lnTo>
                      <a:pt x="57" y="212"/>
                    </a:lnTo>
                    <a:lnTo>
                      <a:pt x="46" y="225"/>
                    </a:lnTo>
                    <a:lnTo>
                      <a:pt x="34" y="239"/>
                    </a:lnTo>
                    <a:lnTo>
                      <a:pt x="23" y="253"/>
                    </a:lnTo>
                    <a:lnTo>
                      <a:pt x="11" y="268"/>
                    </a:lnTo>
                    <a:lnTo>
                      <a:pt x="0" y="282"/>
                    </a:lnTo>
                    <a:lnTo>
                      <a:pt x="10" y="265"/>
                    </a:lnTo>
                    <a:lnTo>
                      <a:pt x="22" y="247"/>
                    </a:lnTo>
                    <a:lnTo>
                      <a:pt x="33" y="230"/>
                    </a:lnTo>
                    <a:lnTo>
                      <a:pt x="46" y="212"/>
                    </a:lnTo>
                    <a:lnTo>
                      <a:pt x="59" y="194"/>
                    </a:lnTo>
                    <a:lnTo>
                      <a:pt x="71" y="177"/>
                    </a:lnTo>
                    <a:lnTo>
                      <a:pt x="84" y="160"/>
                    </a:lnTo>
                    <a:lnTo>
                      <a:pt x="97" y="141"/>
                    </a:lnTo>
                    <a:lnTo>
                      <a:pt x="110" y="124"/>
                    </a:lnTo>
                    <a:lnTo>
                      <a:pt x="123" y="106"/>
                    </a:lnTo>
                    <a:lnTo>
                      <a:pt x="137" y="88"/>
                    </a:lnTo>
                    <a:lnTo>
                      <a:pt x="150" y="71"/>
                    </a:lnTo>
                    <a:lnTo>
                      <a:pt x="163" y="53"/>
                    </a:lnTo>
                    <a:lnTo>
                      <a:pt x="176" y="35"/>
                    </a:lnTo>
                    <a:lnTo>
                      <a:pt x="189" y="17"/>
                    </a:lnTo>
                    <a:lnTo>
                      <a:pt x="200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4" name="Freeform 263"/>
              <p:cNvSpPr>
                <a:spLocks/>
              </p:cNvSpPr>
              <p:nvPr/>
            </p:nvSpPr>
            <p:spPr bwMode="auto">
              <a:xfrm>
                <a:off x="4824" y="1031"/>
                <a:ext cx="61" cy="79"/>
              </a:xfrm>
              <a:custGeom>
                <a:avLst/>
                <a:gdLst>
                  <a:gd name="T0" fmla="*/ 241 w 241"/>
                  <a:gd name="T1" fmla="*/ 0 h 316"/>
                  <a:gd name="T2" fmla="*/ 225 w 241"/>
                  <a:gd name="T3" fmla="*/ 24 h 316"/>
                  <a:gd name="T4" fmla="*/ 208 w 241"/>
                  <a:gd name="T5" fmla="*/ 45 h 316"/>
                  <a:gd name="T6" fmla="*/ 192 w 241"/>
                  <a:gd name="T7" fmla="*/ 67 h 316"/>
                  <a:gd name="T8" fmla="*/ 174 w 241"/>
                  <a:gd name="T9" fmla="*/ 89 h 316"/>
                  <a:gd name="T10" fmla="*/ 158 w 241"/>
                  <a:gd name="T11" fmla="*/ 111 h 316"/>
                  <a:gd name="T12" fmla="*/ 142 w 241"/>
                  <a:gd name="T13" fmla="*/ 134 h 316"/>
                  <a:gd name="T14" fmla="*/ 127 w 241"/>
                  <a:gd name="T15" fmla="*/ 156 h 316"/>
                  <a:gd name="T16" fmla="*/ 112 w 241"/>
                  <a:gd name="T17" fmla="*/ 180 h 316"/>
                  <a:gd name="T18" fmla="*/ 109 w 241"/>
                  <a:gd name="T19" fmla="*/ 177 h 316"/>
                  <a:gd name="T20" fmla="*/ 11 w 241"/>
                  <a:gd name="T21" fmla="*/ 316 h 316"/>
                  <a:gd name="T22" fmla="*/ 0 w 241"/>
                  <a:gd name="T23" fmla="*/ 316 h 316"/>
                  <a:gd name="T24" fmla="*/ 227 w 241"/>
                  <a:gd name="T25" fmla="*/ 0 h 316"/>
                  <a:gd name="T26" fmla="*/ 241 w 241"/>
                  <a:gd name="T27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316">
                    <a:moveTo>
                      <a:pt x="241" y="0"/>
                    </a:moveTo>
                    <a:lnTo>
                      <a:pt x="225" y="24"/>
                    </a:lnTo>
                    <a:lnTo>
                      <a:pt x="208" y="45"/>
                    </a:lnTo>
                    <a:lnTo>
                      <a:pt x="192" y="67"/>
                    </a:lnTo>
                    <a:lnTo>
                      <a:pt x="174" y="89"/>
                    </a:lnTo>
                    <a:lnTo>
                      <a:pt x="158" y="111"/>
                    </a:lnTo>
                    <a:lnTo>
                      <a:pt x="142" y="134"/>
                    </a:lnTo>
                    <a:lnTo>
                      <a:pt x="127" y="156"/>
                    </a:lnTo>
                    <a:lnTo>
                      <a:pt x="112" y="180"/>
                    </a:lnTo>
                    <a:lnTo>
                      <a:pt x="109" y="177"/>
                    </a:lnTo>
                    <a:lnTo>
                      <a:pt x="11" y="316"/>
                    </a:lnTo>
                    <a:lnTo>
                      <a:pt x="0" y="316"/>
                    </a:lnTo>
                    <a:lnTo>
                      <a:pt x="227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5" name="Freeform 264"/>
              <p:cNvSpPr>
                <a:spLocks/>
              </p:cNvSpPr>
              <p:nvPr/>
            </p:nvSpPr>
            <p:spPr bwMode="auto">
              <a:xfrm>
                <a:off x="4991" y="1033"/>
                <a:ext cx="55" cy="68"/>
              </a:xfrm>
              <a:custGeom>
                <a:avLst/>
                <a:gdLst>
                  <a:gd name="T0" fmla="*/ 163 w 218"/>
                  <a:gd name="T1" fmla="*/ 68 h 272"/>
                  <a:gd name="T2" fmla="*/ 167 w 218"/>
                  <a:gd name="T3" fmla="*/ 73 h 272"/>
                  <a:gd name="T4" fmla="*/ 143 w 218"/>
                  <a:gd name="T5" fmla="*/ 97 h 272"/>
                  <a:gd name="T6" fmla="*/ 122 w 218"/>
                  <a:gd name="T7" fmla="*/ 122 h 272"/>
                  <a:gd name="T8" fmla="*/ 104 w 218"/>
                  <a:gd name="T9" fmla="*/ 148 h 272"/>
                  <a:gd name="T10" fmla="*/ 87 w 218"/>
                  <a:gd name="T11" fmla="*/ 174 h 272"/>
                  <a:gd name="T12" fmla="*/ 70 w 218"/>
                  <a:gd name="T13" fmla="*/ 200 h 272"/>
                  <a:gd name="T14" fmla="*/ 53 w 218"/>
                  <a:gd name="T15" fmla="*/ 225 h 272"/>
                  <a:gd name="T16" fmla="*/ 32 w 218"/>
                  <a:gd name="T17" fmla="*/ 249 h 272"/>
                  <a:gd name="T18" fmla="*/ 7 w 218"/>
                  <a:gd name="T19" fmla="*/ 272 h 272"/>
                  <a:gd name="T20" fmla="*/ 0 w 218"/>
                  <a:gd name="T21" fmla="*/ 272 h 272"/>
                  <a:gd name="T22" fmla="*/ 22 w 218"/>
                  <a:gd name="T23" fmla="*/ 248 h 272"/>
                  <a:gd name="T24" fmla="*/ 41 w 218"/>
                  <a:gd name="T25" fmla="*/ 223 h 272"/>
                  <a:gd name="T26" fmla="*/ 59 w 218"/>
                  <a:gd name="T27" fmla="*/ 197 h 272"/>
                  <a:gd name="T28" fmla="*/ 75 w 218"/>
                  <a:gd name="T29" fmla="*/ 172 h 272"/>
                  <a:gd name="T30" fmla="*/ 91 w 218"/>
                  <a:gd name="T31" fmla="*/ 147 h 272"/>
                  <a:gd name="T32" fmla="*/ 108 w 218"/>
                  <a:gd name="T33" fmla="*/ 121 h 272"/>
                  <a:gd name="T34" fmla="*/ 129 w 218"/>
                  <a:gd name="T35" fmla="*/ 97 h 272"/>
                  <a:gd name="T36" fmla="*/ 152 w 218"/>
                  <a:gd name="T37" fmla="*/ 73 h 272"/>
                  <a:gd name="T38" fmla="*/ 150 w 218"/>
                  <a:gd name="T39" fmla="*/ 68 h 272"/>
                  <a:gd name="T40" fmla="*/ 204 w 218"/>
                  <a:gd name="T41" fmla="*/ 0 h 272"/>
                  <a:gd name="T42" fmla="*/ 218 w 218"/>
                  <a:gd name="T43" fmla="*/ 0 h 272"/>
                  <a:gd name="T44" fmla="*/ 163 w 218"/>
                  <a:gd name="T45" fmla="*/ 6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272">
                    <a:moveTo>
                      <a:pt x="163" y="68"/>
                    </a:moveTo>
                    <a:lnTo>
                      <a:pt x="167" y="73"/>
                    </a:lnTo>
                    <a:lnTo>
                      <a:pt x="143" y="97"/>
                    </a:lnTo>
                    <a:lnTo>
                      <a:pt x="122" y="122"/>
                    </a:lnTo>
                    <a:lnTo>
                      <a:pt x="104" y="148"/>
                    </a:lnTo>
                    <a:lnTo>
                      <a:pt x="87" y="174"/>
                    </a:lnTo>
                    <a:lnTo>
                      <a:pt x="70" y="200"/>
                    </a:lnTo>
                    <a:lnTo>
                      <a:pt x="53" y="225"/>
                    </a:lnTo>
                    <a:lnTo>
                      <a:pt x="32" y="249"/>
                    </a:lnTo>
                    <a:lnTo>
                      <a:pt x="7" y="272"/>
                    </a:lnTo>
                    <a:lnTo>
                      <a:pt x="0" y="272"/>
                    </a:lnTo>
                    <a:lnTo>
                      <a:pt x="22" y="248"/>
                    </a:lnTo>
                    <a:lnTo>
                      <a:pt x="41" y="223"/>
                    </a:lnTo>
                    <a:lnTo>
                      <a:pt x="59" y="197"/>
                    </a:lnTo>
                    <a:lnTo>
                      <a:pt x="75" y="172"/>
                    </a:lnTo>
                    <a:lnTo>
                      <a:pt x="91" y="147"/>
                    </a:lnTo>
                    <a:lnTo>
                      <a:pt x="108" y="121"/>
                    </a:lnTo>
                    <a:lnTo>
                      <a:pt x="129" y="97"/>
                    </a:lnTo>
                    <a:lnTo>
                      <a:pt x="152" y="73"/>
                    </a:lnTo>
                    <a:lnTo>
                      <a:pt x="150" y="68"/>
                    </a:lnTo>
                    <a:lnTo>
                      <a:pt x="204" y="0"/>
                    </a:lnTo>
                    <a:lnTo>
                      <a:pt x="218" y="0"/>
                    </a:lnTo>
                    <a:lnTo>
                      <a:pt x="16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6" name="Freeform 265"/>
              <p:cNvSpPr>
                <a:spLocks/>
              </p:cNvSpPr>
              <p:nvPr/>
            </p:nvSpPr>
            <p:spPr bwMode="auto">
              <a:xfrm>
                <a:off x="4860" y="1035"/>
                <a:ext cx="9" cy="8"/>
              </a:xfrm>
              <a:custGeom>
                <a:avLst/>
                <a:gdLst>
                  <a:gd name="T0" fmla="*/ 38 w 38"/>
                  <a:gd name="T1" fmla="*/ 0 h 35"/>
                  <a:gd name="T2" fmla="*/ 34 w 38"/>
                  <a:gd name="T3" fmla="*/ 6 h 35"/>
                  <a:gd name="T4" fmla="*/ 29 w 38"/>
                  <a:gd name="T5" fmla="*/ 12 h 35"/>
                  <a:gd name="T6" fmla="*/ 24 w 38"/>
                  <a:gd name="T7" fmla="*/ 17 h 35"/>
                  <a:gd name="T8" fmla="*/ 20 w 38"/>
                  <a:gd name="T9" fmla="*/ 23 h 35"/>
                  <a:gd name="T10" fmla="*/ 15 w 38"/>
                  <a:gd name="T11" fmla="*/ 28 h 35"/>
                  <a:gd name="T12" fmla="*/ 11 w 38"/>
                  <a:gd name="T13" fmla="*/ 32 h 35"/>
                  <a:gd name="T14" fmla="*/ 5 w 38"/>
                  <a:gd name="T15" fmla="*/ 35 h 35"/>
                  <a:gd name="T16" fmla="*/ 0 w 38"/>
                  <a:gd name="T17" fmla="*/ 35 h 35"/>
                  <a:gd name="T18" fmla="*/ 1 w 38"/>
                  <a:gd name="T19" fmla="*/ 28 h 35"/>
                  <a:gd name="T20" fmla="*/ 5 w 38"/>
                  <a:gd name="T21" fmla="*/ 21 h 35"/>
                  <a:gd name="T22" fmla="*/ 8 w 38"/>
                  <a:gd name="T23" fmla="*/ 16 h 35"/>
                  <a:gd name="T24" fmla="*/ 14 w 38"/>
                  <a:gd name="T25" fmla="*/ 12 h 35"/>
                  <a:gd name="T26" fmla="*/ 20 w 38"/>
                  <a:gd name="T27" fmla="*/ 8 h 35"/>
                  <a:gd name="T28" fmla="*/ 27 w 38"/>
                  <a:gd name="T29" fmla="*/ 5 h 35"/>
                  <a:gd name="T30" fmla="*/ 32 w 38"/>
                  <a:gd name="T31" fmla="*/ 2 h 35"/>
                  <a:gd name="T32" fmla="*/ 38 w 38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35">
                    <a:moveTo>
                      <a:pt x="38" y="0"/>
                    </a:moveTo>
                    <a:lnTo>
                      <a:pt x="34" y="6"/>
                    </a:lnTo>
                    <a:lnTo>
                      <a:pt x="29" y="12"/>
                    </a:lnTo>
                    <a:lnTo>
                      <a:pt x="24" y="17"/>
                    </a:lnTo>
                    <a:lnTo>
                      <a:pt x="20" y="23"/>
                    </a:lnTo>
                    <a:lnTo>
                      <a:pt x="15" y="28"/>
                    </a:lnTo>
                    <a:lnTo>
                      <a:pt x="11" y="32"/>
                    </a:lnTo>
                    <a:lnTo>
                      <a:pt x="5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5" y="21"/>
                    </a:lnTo>
                    <a:lnTo>
                      <a:pt x="8" y="16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7" name="Freeform 266"/>
              <p:cNvSpPr>
                <a:spLocks/>
              </p:cNvSpPr>
              <p:nvPr/>
            </p:nvSpPr>
            <p:spPr bwMode="auto">
              <a:xfrm>
                <a:off x="5008" y="1036"/>
                <a:ext cx="51" cy="67"/>
              </a:xfrm>
              <a:custGeom>
                <a:avLst/>
                <a:gdLst>
                  <a:gd name="T0" fmla="*/ 200 w 200"/>
                  <a:gd name="T1" fmla="*/ 0 h 265"/>
                  <a:gd name="T2" fmla="*/ 195 w 200"/>
                  <a:gd name="T3" fmla="*/ 12 h 265"/>
                  <a:gd name="T4" fmla="*/ 188 w 200"/>
                  <a:gd name="T5" fmla="*/ 22 h 265"/>
                  <a:gd name="T6" fmla="*/ 178 w 200"/>
                  <a:gd name="T7" fmla="*/ 32 h 265"/>
                  <a:gd name="T8" fmla="*/ 170 w 200"/>
                  <a:gd name="T9" fmla="*/ 43 h 265"/>
                  <a:gd name="T10" fmla="*/ 161 w 200"/>
                  <a:gd name="T11" fmla="*/ 53 h 265"/>
                  <a:gd name="T12" fmla="*/ 153 w 200"/>
                  <a:gd name="T13" fmla="*/ 63 h 265"/>
                  <a:gd name="T14" fmla="*/ 146 w 200"/>
                  <a:gd name="T15" fmla="*/ 76 h 265"/>
                  <a:gd name="T16" fmla="*/ 143 w 200"/>
                  <a:gd name="T17" fmla="*/ 89 h 265"/>
                  <a:gd name="T18" fmla="*/ 130 w 200"/>
                  <a:gd name="T19" fmla="*/ 100 h 265"/>
                  <a:gd name="T20" fmla="*/ 120 w 200"/>
                  <a:gd name="T21" fmla="*/ 112 h 265"/>
                  <a:gd name="T22" fmla="*/ 112 w 200"/>
                  <a:gd name="T23" fmla="*/ 126 h 265"/>
                  <a:gd name="T24" fmla="*/ 105 w 200"/>
                  <a:gd name="T25" fmla="*/ 139 h 265"/>
                  <a:gd name="T26" fmla="*/ 98 w 200"/>
                  <a:gd name="T27" fmla="*/ 153 h 265"/>
                  <a:gd name="T28" fmla="*/ 90 w 200"/>
                  <a:gd name="T29" fmla="*/ 166 h 265"/>
                  <a:gd name="T30" fmla="*/ 78 w 200"/>
                  <a:gd name="T31" fmla="*/ 176 h 265"/>
                  <a:gd name="T32" fmla="*/ 64 w 200"/>
                  <a:gd name="T33" fmla="*/ 184 h 265"/>
                  <a:gd name="T34" fmla="*/ 60 w 200"/>
                  <a:gd name="T35" fmla="*/ 196 h 265"/>
                  <a:gd name="T36" fmla="*/ 53 w 200"/>
                  <a:gd name="T37" fmla="*/ 207 h 265"/>
                  <a:gd name="T38" fmla="*/ 45 w 200"/>
                  <a:gd name="T39" fmla="*/ 218 h 265"/>
                  <a:gd name="T40" fmla="*/ 37 w 200"/>
                  <a:gd name="T41" fmla="*/ 228 h 265"/>
                  <a:gd name="T42" fmla="*/ 27 w 200"/>
                  <a:gd name="T43" fmla="*/ 239 h 265"/>
                  <a:gd name="T44" fmla="*/ 18 w 200"/>
                  <a:gd name="T45" fmla="*/ 248 h 265"/>
                  <a:gd name="T46" fmla="*/ 10 w 200"/>
                  <a:gd name="T47" fmla="*/ 257 h 265"/>
                  <a:gd name="T48" fmla="*/ 3 w 200"/>
                  <a:gd name="T49" fmla="*/ 265 h 265"/>
                  <a:gd name="T50" fmla="*/ 0 w 200"/>
                  <a:gd name="T51" fmla="*/ 263 h 265"/>
                  <a:gd name="T52" fmla="*/ 193 w 200"/>
                  <a:gd name="T53" fmla="*/ 0 h 265"/>
                  <a:gd name="T54" fmla="*/ 200 w 200"/>
                  <a:gd name="T5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" h="265">
                    <a:moveTo>
                      <a:pt x="200" y="0"/>
                    </a:moveTo>
                    <a:lnTo>
                      <a:pt x="195" y="12"/>
                    </a:lnTo>
                    <a:lnTo>
                      <a:pt x="188" y="22"/>
                    </a:lnTo>
                    <a:lnTo>
                      <a:pt x="178" y="32"/>
                    </a:lnTo>
                    <a:lnTo>
                      <a:pt x="170" y="43"/>
                    </a:lnTo>
                    <a:lnTo>
                      <a:pt x="161" y="53"/>
                    </a:lnTo>
                    <a:lnTo>
                      <a:pt x="153" y="63"/>
                    </a:lnTo>
                    <a:lnTo>
                      <a:pt x="146" y="76"/>
                    </a:lnTo>
                    <a:lnTo>
                      <a:pt x="143" y="89"/>
                    </a:lnTo>
                    <a:lnTo>
                      <a:pt x="130" y="100"/>
                    </a:lnTo>
                    <a:lnTo>
                      <a:pt x="120" y="112"/>
                    </a:lnTo>
                    <a:lnTo>
                      <a:pt x="112" y="126"/>
                    </a:lnTo>
                    <a:lnTo>
                      <a:pt x="105" y="139"/>
                    </a:lnTo>
                    <a:lnTo>
                      <a:pt x="98" y="153"/>
                    </a:lnTo>
                    <a:lnTo>
                      <a:pt x="90" y="166"/>
                    </a:lnTo>
                    <a:lnTo>
                      <a:pt x="78" y="176"/>
                    </a:lnTo>
                    <a:lnTo>
                      <a:pt x="64" y="184"/>
                    </a:lnTo>
                    <a:lnTo>
                      <a:pt x="60" y="196"/>
                    </a:lnTo>
                    <a:lnTo>
                      <a:pt x="53" y="207"/>
                    </a:lnTo>
                    <a:lnTo>
                      <a:pt x="45" y="218"/>
                    </a:lnTo>
                    <a:lnTo>
                      <a:pt x="37" y="228"/>
                    </a:lnTo>
                    <a:lnTo>
                      <a:pt x="27" y="239"/>
                    </a:lnTo>
                    <a:lnTo>
                      <a:pt x="18" y="248"/>
                    </a:lnTo>
                    <a:lnTo>
                      <a:pt x="10" y="257"/>
                    </a:lnTo>
                    <a:lnTo>
                      <a:pt x="3" y="265"/>
                    </a:lnTo>
                    <a:lnTo>
                      <a:pt x="0" y="263"/>
                    </a:lnTo>
                    <a:lnTo>
                      <a:pt x="193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8" name="Freeform 267"/>
              <p:cNvSpPr>
                <a:spLocks/>
              </p:cNvSpPr>
              <p:nvPr/>
            </p:nvSpPr>
            <p:spPr bwMode="auto">
              <a:xfrm>
                <a:off x="5029" y="1041"/>
                <a:ext cx="43" cy="57"/>
              </a:xfrm>
              <a:custGeom>
                <a:avLst/>
                <a:gdLst>
                  <a:gd name="T0" fmla="*/ 102 w 170"/>
                  <a:gd name="T1" fmla="*/ 103 h 232"/>
                  <a:gd name="T2" fmla="*/ 105 w 170"/>
                  <a:gd name="T3" fmla="*/ 105 h 232"/>
                  <a:gd name="T4" fmla="*/ 91 w 170"/>
                  <a:gd name="T5" fmla="*/ 118 h 232"/>
                  <a:gd name="T6" fmla="*/ 78 w 170"/>
                  <a:gd name="T7" fmla="*/ 133 h 232"/>
                  <a:gd name="T8" fmla="*/ 66 w 170"/>
                  <a:gd name="T9" fmla="*/ 149 h 232"/>
                  <a:gd name="T10" fmla="*/ 54 w 170"/>
                  <a:gd name="T11" fmla="*/ 166 h 232"/>
                  <a:gd name="T12" fmla="*/ 41 w 170"/>
                  <a:gd name="T13" fmla="*/ 185 h 232"/>
                  <a:gd name="T14" fmla="*/ 28 w 170"/>
                  <a:gd name="T15" fmla="*/ 202 h 232"/>
                  <a:gd name="T16" fmla="*/ 15 w 170"/>
                  <a:gd name="T17" fmla="*/ 217 h 232"/>
                  <a:gd name="T18" fmla="*/ 0 w 170"/>
                  <a:gd name="T19" fmla="*/ 232 h 232"/>
                  <a:gd name="T20" fmla="*/ 170 w 170"/>
                  <a:gd name="T21" fmla="*/ 0 h 232"/>
                  <a:gd name="T22" fmla="*/ 163 w 170"/>
                  <a:gd name="T23" fmla="*/ 13 h 232"/>
                  <a:gd name="T24" fmla="*/ 156 w 170"/>
                  <a:gd name="T25" fmla="*/ 25 h 232"/>
                  <a:gd name="T26" fmla="*/ 147 w 170"/>
                  <a:gd name="T27" fmla="*/ 38 h 232"/>
                  <a:gd name="T28" fmla="*/ 138 w 170"/>
                  <a:gd name="T29" fmla="*/ 51 h 232"/>
                  <a:gd name="T30" fmla="*/ 129 w 170"/>
                  <a:gd name="T31" fmla="*/ 64 h 232"/>
                  <a:gd name="T32" fmla="*/ 119 w 170"/>
                  <a:gd name="T33" fmla="*/ 76 h 232"/>
                  <a:gd name="T34" fmla="*/ 110 w 170"/>
                  <a:gd name="T35" fmla="*/ 90 h 232"/>
                  <a:gd name="T36" fmla="*/ 102 w 170"/>
                  <a:gd name="T37" fmla="*/ 10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0" h="232">
                    <a:moveTo>
                      <a:pt x="102" y="103"/>
                    </a:moveTo>
                    <a:lnTo>
                      <a:pt x="105" y="105"/>
                    </a:lnTo>
                    <a:lnTo>
                      <a:pt x="91" y="118"/>
                    </a:lnTo>
                    <a:lnTo>
                      <a:pt x="78" y="133"/>
                    </a:lnTo>
                    <a:lnTo>
                      <a:pt x="66" y="149"/>
                    </a:lnTo>
                    <a:lnTo>
                      <a:pt x="54" y="166"/>
                    </a:lnTo>
                    <a:lnTo>
                      <a:pt x="41" y="185"/>
                    </a:lnTo>
                    <a:lnTo>
                      <a:pt x="28" y="202"/>
                    </a:lnTo>
                    <a:lnTo>
                      <a:pt x="15" y="217"/>
                    </a:lnTo>
                    <a:lnTo>
                      <a:pt x="0" y="232"/>
                    </a:lnTo>
                    <a:lnTo>
                      <a:pt x="170" y="0"/>
                    </a:lnTo>
                    <a:lnTo>
                      <a:pt x="163" y="13"/>
                    </a:lnTo>
                    <a:lnTo>
                      <a:pt x="156" y="25"/>
                    </a:lnTo>
                    <a:lnTo>
                      <a:pt x="147" y="38"/>
                    </a:lnTo>
                    <a:lnTo>
                      <a:pt x="138" y="51"/>
                    </a:lnTo>
                    <a:lnTo>
                      <a:pt x="129" y="64"/>
                    </a:lnTo>
                    <a:lnTo>
                      <a:pt x="119" y="76"/>
                    </a:lnTo>
                    <a:lnTo>
                      <a:pt x="110" y="90"/>
                    </a:lnTo>
                    <a:lnTo>
                      <a:pt x="102" y="10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9" name="Freeform 268"/>
              <p:cNvSpPr>
                <a:spLocks/>
              </p:cNvSpPr>
              <p:nvPr/>
            </p:nvSpPr>
            <p:spPr bwMode="auto">
              <a:xfrm>
                <a:off x="4836" y="1045"/>
                <a:ext cx="11" cy="11"/>
              </a:xfrm>
              <a:custGeom>
                <a:avLst/>
                <a:gdLst>
                  <a:gd name="T0" fmla="*/ 43 w 43"/>
                  <a:gd name="T1" fmla="*/ 0 h 43"/>
                  <a:gd name="T2" fmla="*/ 39 w 43"/>
                  <a:gd name="T3" fmla="*/ 5 h 43"/>
                  <a:gd name="T4" fmla="*/ 35 w 43"/>
                  <a:gd name="T5" fmla="*/ 10 h 43"/>
                  <a:gd name="T6" fmla="*/ 31 w 43"/>
                  <a:gd name="T7" fmla="*/ 16 h 43"/>
                  <a:gd name="T8" fmla="*/ 26 w 43"/>
                  <a:gd name="T9" fmla="*/ 22 h 43"/>
                  <a:gd name="T10" fmla="*/ 22 w 43"/>
                  <a:gd name="T11" fmla="*/ 27 h 43"/>
                  <a:gd name="T12" fmla="*/ 17 w 43"/>
                  <a:gd name="T13" fmla="*/ 33 h 43"/>
                  <a:gd name="T14" fmla="*/ 12 w 43"/>
                  <a:gd name="T15" fmla="*/ 39 h 43"/>
                  <a:gd name="T16" fmla="*/ 7 w 43"/>
                  <a:gd name="T17" fmla="*/ 43 h 43"/>
                  <a:gd name="T18" fmla="*/ 0 w 43"/>
                  <a:gd name="T19" fmla="*/ 36 h 43"/>
                  <a:gd name="T20" fmla="*/ 5 w 43"/>
                  <a:gd name="T21" fmla="*/ 32 h 43"/>
                  <a:gd name="T22" fmla="*/ 9 w 43"/>
                  <a:gd name="T23" fmla="*/ 25 h 43"/>
                  <a:gd name="T24" fmla="*/ 14 w 43"/>
                  <a:gd name="T25" fmla="*/ 19 h 43"/>
                  <a:gd name="T26" fmla="*/ 18 w 43"/>
                  <a:gd name="T27" fmla="*/ 12 h 43"/>
                  <a:gd name="T28" fmla="*/ 23 w 43"/>
                  <a:gd name="T29" fmla="*/ 7 h 43"/>
                  <a:gd name="T30" fmla="*/ 28 w 43"/>
                  <a:gd name="T31" fmla="*/ 2 h 43"/>
                  <a:gd name="T32" fmla="*/ 35 w 43"/>
                  <a:gd name="T33" fmla="*/ 0 h 43"/>
                  <a:gd name="T34" fmla="*/ 43 w 43"/>
                  <a:gd name="T3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3">
                    <a:moveTo>
                      <a:pt x="43" y="0"/>
                    </a:moveTo>
                    <a:lnTo>
                      <a:pt x="39" y="5"/>
                    </a:lnTo>
                    <a:lnTo>
                      <a:pt x="35" y="10"/>
                    </a:lnTo>
                    <a:lnTo>
                      <a:pt x="31" y="16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17" y="33"/>
                    </a:lnTo>
                    <a:lnTo>
                      <a:pt x="12" y="39"/>
                    </a:lnTo>
                    <a:lnTo>
                      <a:pt x="7" y="43"/>
                    </a:lnTo>
                    <a:lnTo>
                      <a:pt x="0" y="36"/>
                    </a:lnTo>
                    <a:lnTo>
                      <a:pt x="5" y="32"/>
                    </a:lnTo>
                    <a:lnTo>
                      <a:pt x="9" y="25"/>
                    </a:lnTo>
                    <a:lnTo>
                      <a:pt x="14" y="19"/>
                    </a:lnTo>
                    <a:lnTo>
                      <a:pt x="18" y="12"/>
                    </a:lnTo>
                    <a:lnTo>
                      <a:pt x="23" y="7"/>
                    </a:lnTo>
                    <a:lnTo>
                      <a:pt x="28" y="2"/>
                    </a:lnTo>
                    <a:lnTo>
                      <a:pt x="3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0" name="Freeform 269"/>
              <p:cNvSpPr>
                <a:spLocks/>
              </p:cNvSpPr>
              <p:nvPr/>
            </p:nvSpPr>
            <p:spPr bwMode="auto">
              <a:xfrm>
                <a:off x="5072" y="1047"/>
                <a:ext cx="11" cy="15"/>
              </a:xfrm>
              <a:custGeom>
                <a:avLst/>
                <a:gdLst>
                  <a:gd name="T0" fmla="*/ 0 w 47"/>
                  <a:gd name="T1" fmla="*/ 61 h 61"/>
                  <a:gd name="T2" fmla="*/ 47 w 47"/>
                  <a:gd name="T3" fmla="*/ 0 h 61"/>
                  <a:gd name="T4" fmla="*/ 45 w 47"/>
                  <a:gd name="T5" fmla="*/ 8 h 61"/>
                  <a:gd name="T6" fmla="*/ 42 w 47"/>
                  <a:gd name="T7" fmla="*/ 16 h 61"/>
                  <a:gd name="T8" fmla="*/ 37 w 47"/>
                  <a:gd name="T9" fmla="*/ 24 h 61"/>
                  <a:gd name="T10" fmla="*/ 31 w 47"/>
                  <a:gd name="T11" fmla="*/ 33 h 61"/>
                  <a:gd name="T12" fmla="*/ 23 w 47"/>
                  <a:gd name="T13" fmla="*/ 41 h 61"/>
                  <a:gd name="T14" fmla="*/ 16 w 47"/>
                  <a:gd name="T15" fmla="*/ 48 h 61"/>
                  <a:gd name="T16" fmla="*/ 8 w 47"/>
                  <a:gd name="T17" fmla="*/ 55 h 61"/>
                  <a:gd name="T18" fmla="*/ 0 w 47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61">
                    <a:moveTo>
                      <a:pt x="0" y="61"/>
                    </a:moveTo>
                    <a:lnTo>
                      <a:pt x="47" y="0"/>
                    </a:lnTo>
                    <a:lnTo>
                      <a:pt x="45" y="8"/>
                    </a:lnTo>
                    <a:lnTo>
                      <a:pt x="42" y="16"/>
                    </a:lnTo>
                    <a:lnTo>
                      <a:pt x="37" y="24"/>
                    </a:lnTo>
                    <a:lnTo>
                      <a:pt x="31" y="33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8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1" name="Freeform 270"/>
              <p:cNvSpPr>
                <a:spLocks/>
              </p:cNvSpPr>
              <p:nvPr/>
            </p:nvSpPr>
            <p:spPr bwMode="auto">
              <a:xfrm>
                <a:off x="4846" y="1047"/>
                <a:ext cx="11" cy="17"/>
              </a:xfrm>
              <a:custGeom>
                <a:avLst/>
                <a:gdLst>
                  <a:gd name="T0" fmla="*/ 44 w 44"/>
                  <a:gd name="T1" fmla="*/ 8 h 66"/>
                  <a:gd name="T2" fmla="*/ 40 w 44"/>
                  <a:gd name="T3" fmla="*/ 16 h 66"/>
                  <a:gd name="T4" fmla="*/ 37 w 44"/>
                  <a:gd name="T5" fmla="*/ 24 h 66"/>
                  <a:gd name="T6" fmla="*/ 31 w 44"/>
                  <a:gd name="T7" fmla="*/ 32 h 66"/>
                  <a:gd name="T8" fmla="*/ 25 w 44"/>
                  <a:gd name="T9" fmla="*/ 39 h 66"/>
                  <a:gd name="T10" fmla="*/ 20 w 44"/>
                  <a:gd name="T11" fmla="*/ 46 h 66"/>
                  <a:gd name="T12" fmla="*/ 13 w 44"/>
                  <a:gd name="T13" fmla="*/ 53 h 66"/>
                  <a:gd name="T14" fmla="*/ 6 w 44"/>
                  <a:gd name="T15" fmla="*/ 60 h 66"/>
                  <a:gd name="T16" fmla="*/ 0 w 44"/>
                  <a:gd name="T17" fmla="*/ 66 h 66"/>
                  <a:gd name="T18" fmla="*/ 0 w 44"/>
                  <a:gd name="T19" fmla="*/ 56 h 66"/>
                  <a:gd name="T20" fmla="*/ 2 w 44"/>
                  <a:gd name="T21" fmla="*/ 48 h 66"/>
                  <a:gd name="T22" fmla="*/ 7 w 44"/>
                  <a:gd name="T23" fmla="*/ 40 h 66"/>
                  <a:gd name="T24" fmla="*/ 13 w 44"/>
                  <a:gd name="T25" fmla="*/ 32 h 66"/>
                  <a:gd name="T26" fmla="*/ 18 w 44"/>
                  <a:gd name="T27" fmla="*/ 24 h 66"/>
                  <a:gd name="T28" fmla="*/ 25 w 44"/>
                  <a:gd name="T29" fmla="*/ 16 h 66"/>
                  <a:gd name="T30" fmla="*/ 30 w 44"/>
                  <a:gd name="T31" fmla="*/ 8 h 66"/>
                  <a:gd name="T32" fmla="*/ 35 w 44"/>
                  <a:gd name="T33" fmla="*/ 0 h 66"/>
                  <a:gd name="T34" fmla="*/ 44 w 44"/>
                  <a:gd name="T35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66">
                    <a:moveTo>
                      <a:pt x="44" y="8"/>
                    </a:moveTo>
                    <a:lnTo>
                      <a:pt x="40" y="16"/>
                    </a:lnTo>
                    <a:lnTo>
                      <a:pt x="37" y="24"/>
                    </a:lnTo>
                    <a:lnTo>
                      <a:pt x="31" y="32"/>
                    </a:lnTo>
                    <a:lnTo>
                      <a:pt x="25" y="39"/>
                    </a:lnTo>
                    <a:lnTo>
                      <a:pt x="20" y="46"/>
                    </a:lnTo>
                    <a:lnTo>
                      <a:pt x="13" y="53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18" y="24"/>
                    </a:lnTo>
                    <a:lnTo>
                      <a:pt x="25" y="16"/>
                    </a:lnTo>
                    <a:lnTo>
                      <a:pt x="30" y="8"/>
                    </a:lnTo>
                    <a:lnTo>
                      <a:pt x="35" y="0"/>
                    </a:ln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2" name="Freeform 271"/>
              <p:cNvSpPr>
                <a:spLocks/>
              </p:cNvSpPr>
              <p:nvPr/>
            </p:nvSpPr>
            <p:spPr bwMode="auto">
              <a:xfrm>
                <a:off x="5087" y="1053"/>
                <a:ext cx="6" cy="8"/>
              </a:xfrm>
              <a:custGeom>
                <a:avLst/>
                <a:gdLst>
                  <a:gd name="T0" fmla="*/ 0 w 24"/>
                  <a:gd name="T1" fmla="*/ 31 h 31"/>
                  <a:gd name="T2" fmla="*/ 17 w 24"/>
                  <a:gd name="T3" fmla="*/ 0 h 31"/>
                  <a:gd name="T4" fmla="*/ 24 w 24"/>
                  <a:gd name="T5" fmla="*/ 0 h 31"/>
                  <a:gd name="T6" fmla="*/ 0 w 24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0" y="31"/>
                    </a:moveTo>
                    <a:lnTo>
                      <a:pt x="17" y="0"/>
                    </a:lnTo>
                    <a:lnTo>
                      <a:pt x="2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3" name="Freeform 272"/>
              <p:cNvSpPr>
                <a:spLocks/>
              </p:cNvSpPr>
              <p:nvPr/>
            </p:nvSpPr>
            <p:spPr bwMode="auto">
              <a:xfrm>
                <a:off x="5044" y="1066"/>
                <a:ext cx="28" cy="36"/>
              </a:xfrm>
              <a:custGeom>
                <a:avLst/>
                <a:gdLst>
                  <a:gd name="T0" fmla="*/ 0 w 109"/>
                  <a:gd name="T1" fmla="*/ 143 h 143"/>
                  <a:gd name="T2" fmla="*/ 9 w 109"/>
                  <a:gd name="T3" fmla="*/ 124 h 143"/>
                  <a:gd name="T4" fmla="*/ 19 w 109"/>
                  <a:gd name="T5" fmla="*/ 107 h 143"/>
                  <a:gd name="T6" fmla="*/ 31 w 109"/>
                  <a:gd name="T7" fmla="*/ 89 h 143"/>
                  <a:gd name="T8" fmla="*/ 44 w 109"/>
                  <a:gd name="T9" fmla="*/ 70 h 143"/>
                  <a:gd name="T10" fmla="*/ 56 w 109"/>
                  <a:gd name="T11" fmla="*/ 53 h 143"/>
                  <a:gd name="T12" fmla="*/ 71 w 109"/>
                  <a:gd name="T13" fmla="*/ 34 h 143"/>
                  <a:gd name="T14" fmla="*/ 85 w 109"/>
                  <a:gd name="T15" fmla="*/ 17 h 143"/>
                  <a:gd name="T16" fmla="*/ 99 w 109"/>
                  <a:gd name="T17" fmla="*/ 0 h 143"/>
                  <a:gd name="T18" fmla="*/ 109 w 109"/>
                  <a:gd name="T19" fmla="*/ 0 h 143"/>
                  <a:gd name="T20" fmla="*/ 0 w 109"/>
                  <a:gd name="T2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143">
                    <a:moveTo>
                      <a:pt x="0" y="143"/>
                    </a:moveTo>
                    <a:lnTo>
                      <a:pt x="9" y="124"/>
                    </a:lnTo>
                    <a:lnTo>
                      <a:pt x="19" y="107"/>
                    </a:lnTo>
                    <a:lnTo>
                      <a:pt x="31" y="89"/>
                    </a:lnTo>
                    <a:lnTo>
                      <a:pt x="44" y="70"/>
                    </a:lnTo>
                    <a:lnTo>
                      <a:pt x="56" y="53"/>
                    </a:lnTo>
                    <a:lnTo>
                      <a:pt x="71" y="34"/>
                    </a:lnTo>
                    <a:lnTo>
                      <a:pt x="85" y="17"/>
                    </a:lnTo>
                    <a:lnTo>
                      <a:pt x="99" y="0"/>
                    </a:lnTo>
                    <a:lnTo>
                      <a:pt x="109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4" name="Freeform 273"/>
              <p:cNvSpPr>
                <a:spLocks/>
              </p:cNvSpPr>
              <p:nvPr/>
            </p:nvSpPr>
            <p:spPr bwMode="auto">
              <a:xfrm>
                <a:off x="4815" y="1067"/>
                <a:ext cx="15" cy="18"/>
              </a:xfrm>
              <a:custGeom>
                <a:avLst/>
                <a:gdLst>
                  <a:gd name="T0" fmla="*/ 61 w 61"/>
                  <a:gd name="T1" fmla="*/ 0 h 73"/>
                  <a:gd name="T2" fmla="*/ 56 w 61"/>
                  <a:gd name="T3" fmla="*/ 11 h 73"/>
                  <a:gd name="T4" fmla="*/ 49 w 61"/>
                  <a:gd name="T5" fmla="*/ 20 h 73"/>
                  <a:gd name="T6" fmla="*/ 43 w 61"/>
                  <a:gd name="T7" fmla="*/ 30 h 73"/>
                  <a:gd name="T8" fmla="*/ 36 w 61"/>
                  <a:gd name="T9" fmla="*/ 40 h 73"/>
                  <a:gd name="T10" fmla="*/ 29 w 61"/>
                  <a:gd name="T11" fmla="*/ 51 h 73"/>
                  <a:gd name="T12" fmla="*/ 21 w 61"/>
                  <a:gd name="T13" fmla="*/ 59 h 73"/>
                  <a:gd name="T14" fmla="*/ 11 w 61"/>
                  <a:gd name="T15" fmla="*/ 67 h 73"/>
                  <a:gd name="T16" fmla="*/ 0 w 61"/>
                  <a:gd name="T17" fmla="*/ 73 h 73"/>
                  <a:gd name="T18" fmla="*/ 7 w 61"/>
                  <a:gd name="T19" fmla="*/ 62 h 73"/>
                  <a:gd name="T20" fmla="*/ 13 w 61"/>
                  <a:gd name="T21" fmla="*/ 52 h 73"/>
                  <a:gd name="T22" fmla="*/ 20 w 61"/>
                  <a:gd name="T23" fmla="*/ 42 h 73"/>
                  <a:gd name="T24" fmla="*/ 27 w 61"/>
                  <a:gd name="T25" fmla="*/ 31 h 73"/>
                  <a:gd name="T26" fmla="*/ 34 w 61"/>
                  <a:gd name="T27" fmla="*/ 22 h 73"/>
                  <a:gd name="T28" fmla="*/ 42 w 61"/>
                  <a:gd name="T29" fmla="*/ 13 h 73"/>
                  <a:gd name="T30" fmla="*/ 51 w 61"/>
                  <a:gd name="T31" fmla="*/ 6 h 73"/>
                  <a:gd name="T32" fmla="*/ 61 w 61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73">
                    <a:moveTo>
                      <a:pt x="61" y="0"/>
                    </a:moveTo>
                    <a:lnTo>
                      <a:pt x="56" y="11"/>
                    </a:lnTo>
                    <a:lnTo>
                      <a:pt x="49" y="20"/>
                    </a:lnTo>
                    <a:lnTo>
                      <a:pt x="43" y="30"/>
                    </a:lnTo>
                    <a:lnTo>
                      <a:pt x="36" y="40"/>
                    </a:lnTo>
                    <a:lnTo>
                      <a:pt x="29" y="51"/>
                    </a:lnTo>
                    <a:lnTo>
                      <a:pt x="21" y="59"/>
                    </a:lnTo>
                    <a:lnTo>
                      <a:pt x="11" y="67"/>
                    </a:lnTo>
                    <a:lnTo>
                      <a:pt x="0" y="73"/>
                    </a:lnTo>
                    <a:lnTo>
                      <a:pt x="7" y="62"/>
                    </a:lnTo>
                    <a:lnTo>
                      <a:pt x="13" y="52"/>
                    </a:lnTo>
                    <a:lnTo>
                      <a:pt x="20" y="42"/>
                    </a:lnTo>
                    <a:lnTo>
                      <a:pt x="27" y="31"/>
                    </a:lnTo>
                    <a:lnTo>
                      <a:pt x="34" y="22"/>
                    </a:lnTo>
                    <a:lnTo>
                      <a:pt x="42" y="13"/>
                    </a:lnTo>
                    <a:lnTo>
                      <a:pt x="51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5" name="Freeform 274"/>
              <p:cNvSpPr>
                <a:spLocks/>
              </p:cNvSpPr>
              <p:nvPr/>
            </p:nvSpPr>
            <p:spPr bwMode="auto">
              <a:xfrm>
                <a:off x="4824" y="1067"/>
                <a:ext cx="21" cy="25"/>
              </a:xfrm>
              <a:custGeom>
                <a:avLst/>
                <a:gdLst>
                  <a:gd name="T0" fmla="*/ 81 w 81"/>
                  <a:gd name="T1" fmla="*/ 0 h 103"/>
                  <a:gd name="T2" fmla="*/ 72 w 81"/>
                  <a:gd name="T3" fmla="*/ 13 h 103"/>
                  <a:gd name="T4" fmla="*/ 63 w 81"/>
                  <a:gd name="T5" fmla="*/ 27 h 103"/>
                  <a:gd name="T6" fmla="*/ 53 w 81"/>
                  <a:gd name="T7" fmla="*/ 40 h 103"/>
                  <a:gd name="T8" fmla="*/ 44 w 81"/>
                  <a:gd name="T9" fmla="*/ 53 h 103"/>
                  <a:gd name="T10" fmla="*/ 35 w 81"/>
                  <a:gd name="T11" fmla="*/ 67 h 103"/>
                  <a:gd name="T12" fmla="*/ 26 w 81"/>
                  <a:gd name="T13" fmla="*/ 80 h 103"/>
                  <a:gd name="T14" fmla="*/ 15 w 81"/>
                  <a:gd name="T15" fmla="*/ 91 h 103"/>
                  <a:gd name="T16" fmla="*/ 4 w 81"/>
                  <a:gd name="T17" fmla="*/ 103 h 103"/>
                  <a:gd name="T18" fmla="*/ 0 w 81"/>
                  <a:gd name="T19" fmla="*/ 99 h 103"/>
                  <a:gd name="T20" fmla="*/ 64 w 81"/>
                  <a:gd name="T21" fmla="*/ 0 h 103"/>
                  <a:gd name="T22" fmla="*/ 81 w 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72" y="13"/>
                    </a:lnTo>
                    <a:lnTo>
                      <a:pt x="63" y="27"/>
                    </a:lnTo>
                    <a:lnTo>
                      <a:pt x="53" y="40"/>
                    </a:lnTo>
                    <a:lnTo>
                      <a:pt x="44" y="53"/>
                    </a:lnTo>
                    <a:lnTo>
                      <a:pt x="35" y="67"/>
                    </a:lnTo>
                    <a:lnTo>
                      <a:pt x="26" y="80"/>
                    </a:lnTo>
                    <a:lnTo>
                      <a:pt x="15" y="91"/>
                    </a:lnTo>
                    <a:lnTo>
                      <a:pt x="4" y="103"/>
                    </a:lnTo>
                    <a:lnTo>
                      <a:pt x="0" y="99"/>
                    </a:lnTo>
                    <a:lnTo>
                      <a:pt x="64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6" name="Freeform 275"/>
              <p:cNvSpPr>
                <a:spLocks/>
              </p:cNvSpPr>
              <p:nvPr/>
            </p:nvSpPr>
            <p:spPr bwMode="auto">
              <a:xfrm>
                <a:off x="5066" y="1068"/>
                <a:ext cx="16" cy="22"/>
              </a:xfrm>
              <a:custGeom>
                <a:avLst/>
                <a:gdLst>
                  <a:gd name="T0" fmla="*/ 68 w 68"/>
                  <a:gd name="T1" fmla="*/ 7 h 87"/>
                  <a:gd name="T2" fmla="*/ 0 w 68"/>
                  <a:gd name="T3" fmla="*/ 87 h 87"/>
                  <a:gd name="T4" fmla="*/ 6 w 68"/>
                  <a:gd name="T5" fmla="*/ 76 h 87"/>
                  <a:gd name="T6" fmla="*/ 12 w 68"/>
                  <a:gd name="T7" fmla="*/ 64 h 87"/>
                  <a:gd name="T8" fmla="*/ 20 w 68"/>
                  <a:gd name="T9" fmla="*/ 53 h 87"/>
                  <a:gd name="T10" fmla="*/ 28 w 68"/>
                  <a:gd name="T11" fmla="*/ 41 h 87"/>
                  <a:gd name="T12" fmla="*/ 37 w 68"/>
                  <a:gd name="T13" fmla="*/ 31 h 87"/>
                  <a:gd name="T14" fmla="*/ 46 w 68"/>
                  <a:gd name="T15" fmla="*/ 21 h 87"/>
                  <a:gd name="T16" fmla="*/ 55 w 68"/>
                  <a:gd name="T17" fmla="*/ 10 h 87"/>
                  <a:gd name="T18" fmla="*/ 65 w 68"/>
                  <a:gd name="T19" fmla="*/ 0 h 87"/>
                  <a:gd name="T20" fmla="*/ 65 w 68"/>
                  <a:gd name="T21" fmla="*/ 1 h 87"/>
                  <a:gd name="T22" fmla="*/ 66 w 68"/>
                  <a:gd name="T23" fmla="*/ 3 h 87"/>
                  <a:gd name="T24" fmla="*/ 67 w 68"/>
                  <a:gd name="T25" fmla="*/ 4 h 87"/>
                  <a:gd name="T26" fmla="*/ 68 w 68"/>
                  <a:gd name="T27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87">
                    <a:moveTo>
                      <a:pt x="68" y="7"/>
                    </a:moveTo>
                    <a:lnTo>
                      <a:pt x="0" y="87"/>
                    </a:lnTo>
                    <a:lnTo>
                      <a:pt x="6" y="76"/>
                    </a:lnTo>
                    <a:lnTo>
                      <a:pt x="12" y="64"/>
                    </a:lnTo>
                    <a:lnTo>
                      <a:pt x="20" y="53"/>
                    </a:lnTo>
                    <a:lnTo>
                      <a:pt x="28" y="41"/>
                    </a:lnTo>
                    <a:lnTo>
                      <a:pt x="37" y="31"/>
                    </a:lnTo>
                    <a:lnTo>
                      <a:pt x="46" y="21"/>
                    </a:lnTo>
                    <a:lnTo>
                      <a:pt x="55" y="1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6" y="3"/>
                    </a:lnTo>
                    <a:lnTo>
                      <a:pt x="67" y="4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7" name="Freeform 276"/>
              <p:cNvSpPr>
                <a:spLocks/>
              </p:cNvSpPr>
              <p:nvPr/>
            </p:nvSpPr>
            <p:spPr bwMode="auto">
              <a:xfrm>
                <a:off x="5091" y="1072"/>
                <a:ext cx="4" cy="3"/>
              </a:xfrm>
              <a:custGeom>
                <a:avLst/>
                <a:gdLst>
                  <a:gd name="T0" fmla="*/ 18 w 18"/>
                  <a:gd name="T1" fmla="*/ 1 h 14"/>
                  <a:gd name="T2" fmla="*/ 15 w 18"/>
                  <a:gd name="T3" fmla="*/ 3 h 14"/>
                  <a:gd name="T4" fmla="*/ 12 w 18"/>
                  <a:gd name="T5" fmla="*/ 7 h 14"/>
                  <a:gd name="T6" fmla="*/ 8 w 18"/>
                  <a:gd name="T7" fmla="*/ 10 h 14"/>
                  <a:gd name="T8" fmla="*/ 7 w 18"/>
                  <a:gd name="T9" fmla="*/ 14 h 14"/>
                  <a:gd name="T10" fmla="*/ 0 w 18"/>
                  <a:gd name="T11" fmla="*/ 14 h 14"/>
                  <a:gd name="T12" fmla="*/ 4 w 18"/>
                  <a:gd name="T13" fmla="*/ 8 h 14"/>
                  <a:gd name="T14" fmla="*/ 6 w 18"/>
                  <a:gd name="T15" fmla="*/ 3 h 14"/>
                  <a:gd name="T16" fmla="*/ 11 w 18"/>
                  <a:gd name="T17" fmla="*/ 0 h 14"/>
                  <a:gd name="T18" fmla="*/ 18 w 18"/>
                  <a:gd name="T1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4">
                    <a:moveTo>
                      <a:pt x="18" y="1"/>
                    </a:moveTo>
                    <a:lnTo>
                      <a:pt x="15" y="3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8" name="Freeform 277"/>
              <p:cNvSpPr>
                <a:spLocks/>
              </p:cNvSpPr>
              <p:nvPr/>
            </p:nvSpPr>
            <p:spPr bwMode="auto">
              <a:xfrm>
                <a:off x="5104" y="1077"/>
                <a:ext cx="4" cy="8"/>
              </a:xfrm>
              <a:custGeom>
                <a:avLst/>
                <a:gdLst>
                  <a:gd name="T0" fmla="*/ 14 w 15"/>
                  <a:gd name="T1" fmla="*/ 0 h 31"/>
                  <a:gd name="T2" fmla="*/ 15 w 15"/>
                  <a:gd name="T3" fmla="*/ 7 h 31"/>
                  <a:gd name="T4" fmla="*/ 11 w 15"/>
                  <a:gd name="T5" fmla="*/ 15 h 31"/>
                  <a:gd name="T6" fmla="*/ 5 w 15"/>
                  <a:gd name="T7" fmla="*/ 23 h 31"/>
                  <a:gd name="T8" fmla="*/ 0 w 15"/>
                  <a:gd name="T9" fmla="*/ 31 h 31"/>
                  <a:gd name="T10" fmla="*/ 3 w 15"/>
                  <a:gd name="T11" fmla="*/ 22 h 31"/>
                  <a:gd name="T12" fmla="*/ 5 w 15"/>
                  <a:gd name="T13" fmla="*/ 12 h 31"/>
                  <a:gd name="T14" fmla="*/ 8 w 15"/>
                  <a:gd name="T15" fmla="*/ 4 h 31"/>
                  <a:gd name="T16" fmla="*/ 14 w 15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31">
                    <a:moveTo>
                      <a:pt x="14" y="0"/>
                    </a:moveTo>
                    <a:lnTo>
                      <a:pt x="15" y="7"/>
                    </a:lnTo>
                    <a:lnTo>
                      <a:pt x="11" y="15"/>
                    </a:lnTo>
                    <a:lnTo>
                      <a:pt x="5" y="23"/>
                    </a:lnTo>
                    <a:lnTo>
                      <a:pt x="0" y="31"/>
                    </a:lnTo>
                    <a:lnTo>
                      <a:pt x="3" y="22"/>
                    </a:lnTo>
                    <a:lnTo>
                      <a:pt x="5" y="12"/>
                    </a:lnTo>
                    <a:lnTo>
                      <a:pt x="8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9" name="Freeform 278"/>
              <p:cNvSpPr>
                <a:spLocks/>
              </p:cNvSpPr>
              <p:nvPr/>
            </p:nvSpPr>
            <p:spPr bwMode="auto">
              <a:xfrm>
                <a:off x="4991" y="1134"/>
                <a:ext cx="4" cy="22"/>
              </a:xfrm>
              <a:custGeom>
                <a:avLst/>
                <a:gdLst>
                  <a:gd name="T0" fmla="*/ 0 w 18"/>
                  <a:gd name="T1" fmla="*/ 85 h 85"/>
                  <a:gd name="T2" fmla="*/ 2 w 18"/>
                  <a:gd name="T3" fmla="*/ 62 h 85"/>
                  <a:gd name="T4" fmla="*/ 0 w 18"/>
                  <a:gd name="T5" fmla="*/ 37 h 85"/>
                  <a:gd name="T6" fmla="*/ 5 w 18"/>
                  <a:gd name="T7" fmla="*/ 15 h 85"/>
                  <a:gd name="T8" fmla="*/ 18 w 18"/>
                  <a:gd name="T9" fmla="*/ 0 h 85"/>
                  <a:gd name="T10" fmla="*/ 14 w 18"/>
                  <a:gd name="T11" fmla="*/ 23 h 85"/>
                  <a:gd name="T12" fmla="*/ 13 w 18"/>
                  <a:gd name="T13" fmla="*/ 48 h 85"/>
                  <a:gd name="T14" fmla="*/ 10 w 18"/>
                  <a:gd name="T15" fmla="*/ 70 h 85"/>
                  <a:gd name="T16" fmla="*/ 0 w 18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5">
                    <a:moveTo>
                      <a:pt x="0" y="85"/>
                    </a:moveTo>
                    <a:lnTo>
                      <a:pt x="2" y="62"/>
                    </a:lnTo>
                    <a:lnTo>
                      <a:pt x="0" y="37"/>
                    </a:lnTo>
                    <a:lnTo>
                      <a:pt x="5" y="15"/>
                    </a:lnTo>
                    <a:lnTo>
                      <a:pt x="18" y="0"/>
                    </a:lnTo>
                    <a:lnTo>
                      <a:pt x="14" y="23"/>
                    </a:lnTo>
                    <a:lnTo>
                      <a:pt x="13" y="48"/>
                    </a:lnTo>
                    <a:lnTo>
                      <a:pt x="10" y="7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0" name="Freeform 279"/>
              <p:cNvSpPr>
                <a:spLocks/>
              </p:cNvSpPr>
              <p:nvPr/>
            </p:nvSpPr>
            <p:spPr bwMode="auto">
              <a:xfrm>
                <a:off x="5001" y="1135"/>
                <a:ext cx="2" cy="15"/>
              </a:xfrm>
              <a:custGeom>
                <a:avLst/>
                <a:gdLst>
                  <a:gd name="T0" fmla="*/ 9 w 9"/>
                  <a:gd name="T1" fmla="*/ 0 h 62"/>
                  <a:gd name="T2" fmla="*/ 6 w 9"/>
                  <a:gd name="T3" fmla="*/ 15 h 62"/>
                  <a:gd name="T4" fmla="*/ 7 w 9"/>
                  <a:gd name="T5" fmla="*/ 32 h 62"/>
                  <a:gd name="T6" fmla="*/ 6 w 9"/>
                  <a:gd name="T7" fmla="*/ 48 h 62"/>
                  <a:gd name="T8" fmla="*/ 0 w 9"/>
                  <a:gd name="T9" fmla="*/ 62 h 62"/>
                  <a:gd name="T10" fmla="*/ 0 w 9"/>
                  <a:gd name="T11" fmla="*/ 0 h 62"/>
                  <a:gd name="T12" fmla="*/ 9 w 9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2">
                    <a:moveTo>
                      <a:pt x="9" y="0"/>
                    </a:moveTo>
                    <a:lnTo>
                      <a:pt x="6" y="15"/>
                    </a:lnTo>
                    <a:lnTo>
                      <a:pt x="7" y="32"/>
                    </a:lnTo>
                    <a:lnTo>
                      <a:pt x="6" y="48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1" name="Freeform 280"/>
              <p:cNvSpPr>
                <a:spLocks/>
              </p:cNvSpPr>
              <p:nvPr/>
            </p:nvSpPr>
            <p:spPr bwMode="auto">
              <a:xfrm>
                <a:off x="5008" y="1136"/>
                <a:ext cx="4" cy="11"/>
              </a:xfrm>
              <a:custGeom>
                <a:avLst/>
                <a:gdLst>
                  <a:gd name="T0" fmla="*/ 14 w 14"/>
                  <a:gd name="T1" fmla="*/ 0 h 43"/>
                  <a:gd name="T2" fmla="*/ 14 w 14"/>
                  <a:gd name="T3" fmla="*/ 10 h 43"/>
                  <a:gd name="T4" fmla="*/ 11 w 14"/>
                  <a:gd name="T5" fmla="*/ 20 h 43"/>
                  <a:gd name="T6" fmla="*/ 10 w 14"/>
                  <a:gd name="T7" fmla="*/ 30 h 43"/>
                  <a:gd name="T8" fmla="*/ 11 w 14"/>
                  <a:gd name="T9" fmla="*/ 41 h 43"/>
                  <a:gd name="T10" fmla="*/ 8 w 14"/>
                  <a:gd name="T11" fmla="*/ 41 h 43"/>
                  <a:gd name="T12" fmla="*/ 4 w 14"/>
                  <a:gd name="T13" fmla="*/ 40 h 43"/>
                  <a:gd name="T14" fmla="*/ 2 w 14"/>
                  <a:gd name="T15" fmla="*/ 41 h 43"/>
                  <a:gd name="T16" fmla="*/ 0 w 14"/>
                  <a:gd name="T17" fmla="*/ 43 h 43"/>
                  <a:gd name="T18" fmla="*/ 0 w 14"/>
                  <a:gd name="T19" fmla="*/ 0 h 43"/>
                  <a:gd name="T20" fmla="*/ 14 w 14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3">
                    <a:moveTo>
                      <a:pt x="14" y="0"/>
                    </a:moveTo>
                    <a:lnTo>
                      <a:pt x="14" y="10"/>
                    </a:lnTo>
                    <a:lnTo>
                      <a:pt x="11" y="20"/>
                    </a:lnTo>
                    <a:lnTo>
                      <a:pt x="10" y="30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4" y="40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2" name="Freeform 281"/>
              <p:cNvSpPr>
                <a:spLocks/>
              </p:cNvSpPr>
              <p:nvPr/>
            </p:nvSpPr>
            <p:spPr bwMode="auto">
              <a:xfrm>
                <a:off x="5019" y="1136"/>
                <a:ext cx="2" cy="10"/>
              </a:xfrm>
              <a:custGeom>
                <a:avLst/>
                <a:gdLst>
                  <a:gd name="T0" fmla="*/ 11 w 11"/>
                  <a:gd name="T1" fmla="*/ 39 h 39"/>
                  <a:gd name="T2" fmla="*/ 0 w 11"/>
                  <a:gd name="T3" fmla="*/ 39 h 39"/>
                  <a:gd name="T4" fmla="*/ 0 w 11"/>
                  <a:gd name="T5" fmla="*/ 0 h 39"/>
                  <a:gd name="T6" fmla="*/ 4 w 11"/>
                  <a:gd name="T7" fmla="*/ 9 h 39"/>
                  <a:gd name="T8" fmla="*/ 7 w 11"/>
                  <a:gd name="T9" fmla="*/ 18 h 39"/>
                  <a:gd name="T10" fmla="*/ 9 w 11"/>
                  <a:gd name="T11" fmla="*/ 29 h 39"/>
                  <a:gd name="T12" fmla="*/ 11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4" y="9"/>
                    </a:lnTo>
                    <a:lnTo>
                      <a:pt x="7" y="18"/>
                    </a:lnTo>
                    <a:lnTo>
                      <a:pt x="9" y="29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3" name="Freeform 282"/>
              <p:cNvSpPr>
                <a:spLocks/>
              </p:cNvSpPr>
              <p:nvPr/>
            </p:nvSpPr>
            <p:spPr bwMode="auto">
              <a:xfrm>
                <a:off x="4980" y="1139"/>
                <a:ext cx="4" cy="21"/>
              </a:xfrm>
              <a:custGeom>
                <a:avLst/>
                <a:gdLst>
                  <a:gd name="T0" fmla="*/ 17 w 17"/>
                  <a:gd name="T1" fmla="*/ 75 h 86"/>
                  <a:gd name="T2" fmla="*/ 3 w 17"/>
                  <a:gd name="T3" fmla="*/ 86 h 86"/>
                  <a:gd name="T4" fmla="*/ 0 w 17"/>
                  <a:gd name="T5" fmla="*/ 12 h 86"/>
                  <a:gd name="T6" fmla="*/ 17 w 17"/>
                  <a:gd name="T7" fmla="*/ 0 h 86"/>
                  <a:gd name="T8" fmla="*/ 12 w 17"/>
                  <a:gd name="T9" fmla="*/ 75 h 86"/>
                  <a:gd name="T10" fmla="*/ 17 w 17"/>
                  <a:gd name="T11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86">
                    <a:moveTo>
                      <a:pt x="17" y="75"/>
                    </a:moveTo>
                    <a:lnTo>
                      <a:pt x="3" y="86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2" y="75"/>
                    </a:lnTo>
                    <a:lnTo>
                      <a:pt x="17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4" name="Freeform 283"/>
              <p:cNvSpPr>
                <a:spLocks/>
              </p:cNvSpPr>
              <p:nvPr/>
            </p:nvSpPr>
            <p:spPr bwMode="auto">
              <a:xfrm>
                <a:off x="4971" y="1144"/>
                <a:ext cx="4" cy="21"/>
              </a:xfrm>
              <a:custGeom>
                <a:avLst/>
                <a:gdLst>
                  <a:gd name="T0" fmla="*/ 13 w 14"/>
                  <a:gd name="T1" fmla="*/ 0 h 82"/>
                  <a:gd name="T2" fmla="*/ 13 w 14"/>
                  <a:gd name="T3" fmla="*/ 22 h 82"/>
                  <a:gd name="T4" fmla="*/ 14 w 14"/>
                  <a:gd name="T5" fmla="*/ 45 h 82"/>
                  <a:gd name="T6" fmla="*/ 11 w 14"/>
                  <a:gd name="T7" fmla="*/ 66 h 82"/>
                  <a:gd name="T8" fmla="*/ 0 w 14"/>
                  <a:gd name="T9" fmla="*/ 82 h 82"/>
                  <a:gd name="T10" fmla="*/ 7 w 14"/>
                  <a:gd name="T11" fmla="*/ 0 h 82"/>
                  <a:gd name="T12" fmla="*/ 13 w 14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2">
                    <a:moveTo>
                      <a:pt x="13" y="0"/>
                    </a:moveTo>
                    <a:lnTo>
                      <a:pt x="13" y="22"/>
                    </a:lnTo>
                    <a:lnTo>
                      <a:pt x="14" y="45"/>
                    </a:lnTo>
                    <a:lnTo>
                      <a:pt x="11" y="66"/>
                    </a:lnTo>
                    <a:lnTo>
                      <a:pt x="0" y="82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5" name="Freeform 284"/>
              <p:cNvSpPr>
                <a:spLocks/>
              </p:cNvSpPr>
              <p:nvPr/>
            </p:nvSpPr>
            <p:spPr bwMode="auto">
              <a:xfrm>
                <a:off x="4962" y="1149"/>
                <a:ext cx="3" cy="20"/>
              </a:xfrm>
              <a:custGeom>
                <a:avLst/>
                <a:gdLst>
                  <a:gd name="T0" fmla="*/ 14 w 14"/>
                  <a:gd name="T1" fmla="*/ 75 h 77"/>
                  <a:gd name="T2" fmla="*/ 12 w 14"/>
                  <a:gd name="T3" fmla="*/ 75 h 77"/>
                  <a:gd name="T4" fmla="*/ 11 w 14"/>
                  <a:gd name="T5" fmla="*/ 75 h 77"/>
                  <a:gd name="T6" fmla="*/ 8 w 14"/>
                  <a:gd name="T7" fmla="*/ 76 h 77"/>
                  <a:gd name="T8" fmla="*/ 6 w 14"/>
                  <a:gd name="T9" fmla="*/ 77 h 77"/>
                  <a:gd name="T10" fmla="*/ 5 w 14"/>
                  <a:gd name="T11" fmla="*/ 57 h 77"/>
                  <a:gd name="T12" fmla="*/ 0 w 14"/>
                  <a:gd name="T13" fmla="*/ 37 h 77"/>
                  <a:gd name="T14" fmla="*/ 0 w 14"/>
                  <a:gd name="T15" fmla="*/ 17 h 77"/>
                  <a:gd name="T16" fmla="*/ 11 w 14"/>
                  <a:gd name="T17" fmla="*/ 0 h 77"/>
                  <a:gd name="T18" fmla="*/ 14 w 14"/>
                  <a:gd name="T19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7">
                    <a:moveTo>
                      <a:pt x="14" y="75"/>
                    </a:moveTo>
                    <a:lnTo>
                      <a:pt x="12" y="75"/>
                    </a:lnTo>
                    <a:lnTo>
                      <a:pt x="11" y="75"/>
                    </a:lnTo>
                    <a:lnTo>
                      <a:pt x="8" y="76"/>
                    </a:lnTo>
                    <a:lnTo>
                      <a:pt x="6" y="77"/>
                    </a:lnTo>
                    <a:lnTo>
                      <a:pt x="5" y="57"/>
                    </a:lnTo>
                    <a:lnTo>
                      <a:pt x="0" y="37"/>
                    </a:lnTo>
                    <a:lnTo>
                      <a:pt x="0" y="17"/>
                    </a:lnTo>
                    <a:lnTo>
                      <a:pt x="11" y="0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6" name="Freeform 285"/>
              <p:cNvSpPr>
                <a:spLocks/>
              </p:cNvSpPr>
              <p:nvPr/>
            </p:nvSpPr>
            <p:spPr bwMode="auto">
              <a:xfrm>
                <a:off x="5012" y="1152"/>
                <a:ext cx="6" cy="20"/>
              </a:xfrm>
              <a:custGeom>
                <a:avLst/>
                <a:gdLst>
                  <a:gd name="T0" fmla="*/ 0 w 22"/>
                  <a:gd name="T1" fmla="*/ 83 h 83"/>
                  <a:gd name="T2" fmla="*/ 7 w 22"/>
                  <a:gd name="T3" fmla="*/ 61 h 83"/>
                  <a:gd name="T4" fmla="*/ 9 w 22"/>
                  <a:gd name="T5" fmla="*/ 38 h 83"/>
                  <a:gd name="T6" fmla="*/ 13 w 22"/>
                  <a:gd name="T7" fmla="*/ 16 h 83"/>
                  <a:gd name="T8" fmla="*/ 22 w 22"/>
                  <a:gd name="T9" fmla="*/ 0 h 83"/>
                  <a:gd name="T10" fmla="*/ 22 w 22"/>
                  <a:gd name="T11" fmla="*/ 24 h 83"/>
                  <a:gd name="T12" fmla="*/ 20 w 22"/>
                  <a:gd name="T13" fmla="*/ 46 h 83"/>
                  <a:gd name="T14" fmla="*/ 13 w 22"/>
                  <a:gd name="T15" fmla="*/ 67 h 83"/>
                  <a:gd name="T16" fmla="*/ 0 w 22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83">
                    <a:moveTo>
                      <a:pt x="0" y="83"/>
                    </a:moveTo>
                    <a:lnTo>
                      <a:pt x="7" y="61"/>
                    </a:lnTo>
                    <a:lnTo>
                      <a:pt x="9" y="38"/>
                    </a:lnTo>
                    <a:lnTo>
                      <a:pt x="13" y="16"/>
                    </a:lnTo>
                    <a:lnTo>
                      <a:pt x="22" y="0"/>
                    </a:lnTo>
                    <a:lnTo>
                      <a:pt x="22" y="24"/>
                    </a:lnTo>
                    <a:lnTo>
                      <a:pt x="20" y="46"/>
                    </a:lnTo>
                    <a:lnTo>
                      <a:pt x="13" y="6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7" name="Freeform 286"/>
              <p:cNvSpPr>
                <a:spLocks/>
              </p:cNvSpPr>
              <p:nvPr/>
            </p:nvSpPr>
            <p:spPr bwMode="auto">
              <a:xfrm>
                <a:off x="4952" y="1155"/>
                <a:ext cx="4" cy="18"/>
              </a:xfrm>
              <a:custGeom>
                <a:avLst/>
                <a:gdLst>
                  <a:gd name="T0" fmla="*/ 17 w 18"/>
                  <a:gd name="T1" fmla="*/ 0 h 73"/>
                  <a:gd name="T2" fmla="*/ 18 w 18"/>
                  <a:gd name="T3" fmla="*/ 19 h 73"/>
                  <a:gd name="T4" fmla="*/ 18 w 18"/>
                  <a:gd name="T5" fmla="*/ 36 h 73"/>
                  <a:gd name="T6" fmla="*/ 16 w 18"/>
                  <a:gd name="T7" fmla="*/ 55 h 73"/>
                  <a:gd name="T8" fmla="*/ 12 w 18"/>
                  <a:gd name="T9" fmla="*/ 73 h 73"/>
                  <a:gd name="T10" fmla="*/ 6 w 18"/>
                  <a:gd name="T11" fmla="*/ 73 h 73"/>
                  <a:gd name="T12" fmla="*/ 3 w 18"/>
                  <a:gd name="T13" fmla="*/ 51 h 73"/>
                  <a:gd name="T14" fmla="*/ 0 w 18"/>
                  <a:gd name="T15" fmla="*/ 29 h 73"/>
                  <a:gd name="T16" fmla="*/ 1 w 18"/>
                  <a:gd name="T17" fmla="*/ 11 h 73"/>
                  <a:gd name="T18" fmla="*/ 17 w 18"/>
                  <a:gd name="T1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3">
                    <a:moveTo>
                      <a:pt x="17" y="0"/>
                    </a:moveTo>
                    <a:lnTo>
                      <a:pt x="18" y="19"/>
                    </a:lnTo>
                    <a:lnTo>
                      <a:pt x="18" y="36"/>
                    </a:lnTo>
                    <a:lnTo>
                      <a:pt x="16" y="55"/>
                    </a:lnTo>
                    <a:lnTo>
                      <a:pt x="12" y="73"/>
                    </a:lnTo>
                    <a:lnTo>
                      <a:pt x="6" y="73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1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8" name="Freeform 287"/>
              <p:cNvSpPr>
                <a:spLocks/>
              </p:cNvSpPr>
              <p:nvPr/>
            </p:nvSpPr>
            <p:spPr bwMode="auto">
              <a:xfrm>
                <a:off x="5023" y="1156"/>
                <a:ext cx="2" cy="10"/>
              </a:xfrm>
              <a:custGeom>
                <a:avLst/>
                <a:gdLst>
                  <a:gd name="T0" fmla="*/ 11 w 11"/>
                  <a:gd name="T1" fmla="*/ 0 h 44"/>
                  <a:gd name="T2" fmla="*/ 11 w 11"/>
                  <a:gd name="T3" fmla="*/ 10 h 44"/>
                  <a:gd name="T4" fmla="*/ 10 w 11"/>
                  <a:gd name="T5" fmla="*/ 21 h 44"/>
                  <a:gd name="T6" fmla="*/ 6 w 11"/>
                  <a:gd name="T7" fmla="*/ 32 h 44"/>
                  <a:gd name="T8" fmla="*/ 5 w 11"/>
                  <a:gd name="T9" fmla="*/ 44 h 44"/>
                  <a:gd name="T10" fmla="*/ 0 w 11"/>
                  <a:gd name="T11" fmla="*/ 33 h 44"/>
                  <a:gd name="T12" fmla="*/ 4 w 11"/>
                  <a:gd name="T13" fmla="*/ 23 h 44"/>
                  <a:gd name="T14" fmla="*/ 9 w 11"/>
                  <a:gd name="T15" fmla="*/ 13 h 44"/>
                  <a:gd name="T16" fmla="*/ 7 w 11"/>
                  <a:gd name="T17" fmla="*/ 0 h 44"/>
                  <a:gd name="T18" fmla="*/ 11 w 11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4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1"/>
                    </a:lnTo>
                    <a:lnTo>
                      <a:pt x="6" y="32"/>
                    </a:lnTo>
                    <a:lnTo>
                      <a:pt x="5" y="44"/>
                    </a:lnTo>
                    <a:lnTo>
                      <a:pt x="0" y="33"/>
                    </a:lnTo>
                    <a:lnTo>
                      <a:pt x="4" y="23"/>
                    </a:lnTo>
                    <a:lnTo>
                      <a:pt x="9" y="1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9" name="Freeform 288"/>
              <p:cNvSpPr>
                <a:spLocks/>
              </p:cNvSpPr>
              <p:nvPr/>
            </p:nvSpPr>
            <p:spPr bwMode="auto">
              <a:xfrm>
                <a:off x="5032" y="1159"/>
                <a:ext cx="68" cy="202"/>
              </a:xfrm>
              <a:custGeom>
                <a:avLst/>
                <a:gdLst>
                  <a:gd name="T0" fmla="*/ 98 w 272"/>
                  <a:gd name="T1" fmla="*/ 30 h 807"/>
                  <a:gd name="T2" fmla="*/ 123 w 272"/>
                  <a:gd name="T3" fmla="*/ 78 h 807"/>
                  <a:gd name="T4" fmla="*/ 146 w 272"/>
                  <a:gd name="T5" fmla="*/ 128 h 807"/>
                  <a:gd name="T6" fmla="*/ 166 w 272"/>
                  <a:gd name="T7" fmla="*/ 178 h 807"/>
                  <a:gd name="T8" fmla="*/ 187 w 272"/>
                  <a:gd name="T9" fmla="*/ 228 h 807"/>
                  <a:gd name="T10" fmla="*/ 208 w 272"/>
                  <a:gd name="T11" fmla="*/ 279 h 807"/>
                  <a:gd name="T12" fmla="*/ 229 w 272"/>
                  <a:gd name="T13" fmla="*/ 328 h 807"/>
                  <a:gd name="T14" fmla="*/ 249 w 272"/>
                  <a:gd name="T15" fmla="*/ 378 h 807"/>
                  <a:gd name="T16" fmla="*/ 272 w 272"/>
                  <a:gd name="T17" fmla="*/ 427 h 807"/>
                  <a:gd name="T18" fmla="*/ 272 w 272"/>
                  <a:gd name="T19" fmla="*/ 439 h 807"/>
                  <a:gd name="T20" fmla="*/ 268 w 272"/>
                  <a:gd name="T21" fmla="*/ 448 h 807"/>
                  <a:gd name="T22" fmla="*/ 259 w 272"/>
                  <a:gd name="T23" fmla="*/ 456 h 807"/>
                  <a:gd name="T24" fmla="*/ 252 w 272"/>
                  <a:gd name="T25" fmla="*/ 464 h 807"/>
                  <a:gd name="T26" fmla="*/ 236 w 272"/>
                  <a:gd name="T27" fmla="*/ 485 h 807"/>
                  <a:gd name="T28" fmla="*/ 219 w 272"/>
                  <a:gd name="T29" fmla="*/ 506 h 807"/>
                  <a:gd name="T30" fmla="*/ 203 w 272"/>
                  <a:gd name="T31" fmla="*/ 526 h 807"/>
                  <a:gd name="T32" fmla="*/ 187 w 272"/>
                  <a:gd name="T33" fmla="*/ 547 h 807"/>
                  <a:gd name="T34" fmla="*/ 171 w 272"/>
                  <a:gd name="T35" fmla="*/ 568 h 807"/>
                  <a:gd name="T36" fmla="*/ 155 w 272"/>
                  <a:gd name="T37" fmla="*/ 590 h 807"/>
                  <a:gd name="T38" fmla="*/ 139 w 272"/>
                  <a:gd name="T39" fmla="*/ 610 h 807"/>
                  <a:gd name="T40" fmla="*/ 123 w 272"/>
                  <a:gd name="T41" fmla="*/ 632 h 807"/>
                  <a:gd name="T42" fmla="*/ 106 w 272"/>
                  <a:gd name="T43" fmla="*/ 654 h 807"/>
                  <a:gd name="T44" fmla="*/ 92 w 272"/>
                  <a:gd name="T45" fmla="*/ 676 h 807"/>
                  <a:gd name="T46" fmla="*/ 75 w 272"/>
                  <a:gd name="T47" fmla="*/ 698 h 807"/>
                  <a:gd name="T48" fmla="*/ 60 w 272"/>
                  <a:gd name="T49" fmla="*/ 720 h 807"/>
                  <a:gd name="T50" fmla="*/ 45 w 272"/>
                  <a:gd name="T51" fmla="*/ 742 h 807"/>
                  <a:gd name="T52" fmla="*/ 30 w 272"/>
                  <a:gd name="T53" fmla="*/ 764 h 807"/>
                  <a:gd name="T54" fmla="*/ 15 w 272"/>
                  <a:gd name="T55" fmla="*/ 786 h 807"/>
                  <a:gd name="T56" fmla="*/ 0 w 272"/>
                  <a:gd name="T57" fmla="*/ 807 h 807"/>
                  <a:gd name="T58" fmla="*/ 0 w 272"/>
                  <a:gd name="T59" fmla="*/ 794 h 807"/>
                  <a:gd name="T60" fmla="*/ 18 w 272"/>
                  <a:gd name="T61" fmla="*/ 772 h 807"/>
                  <a:gd name="T62" fmla="*/ 34 w 272"/>
                  <a:gd name="T63" fmla="*/ 750 h 807"/>
                  <a:gd name="T64" fmla="*/ 50 w 272"/>
                  <a:gd name="T65" fmla="*/ 728 h 807"/>
                  <a:gd name="T66" fmla="*/ 66 w 272"/>
                  <a:gd name="T67" fmla="*/ 705 h 807"/>
                  <a:gd name="T68" fmla="*/ 82 w 272"/>
                  <a:gd name="T69" fmla="*/ 683 h 807"/>
                  <a:gd name="T70" fmla="*/ 98 w 272"/>
                  <a:gd name="T71" fmla="*/ 660 h 807"/>
                  <a:gd name="T72" fmla="*/ 113 w 272"/>
                  <a:gd name="T73" fmla="*/ 638 h 807"/>
                  <a:gd name="T74" fmla="*/ 130 w 272"/>
                  <a:gd name="T75" fmla="*/ 615 h 807"/>
                  <a:gd name="T76" fmla="*/ 145 w 272"/>
                  <a:gd name="T77" fmla="*/ 593 h 807"/>
                  <a:gd name="T78" fmla="*/ 161 w 272"/>
                  <a:gd name="T79" fmla="*/ 571 h 807"/>
                  <a:gd name="T80" fmla="*/ 176 w 272"/>
                  <a:gd name="T81" fmla="*/ 548 h 807"/>
                  <a:gd name="T82" fmla="*/ 192 w 272"/>
                  <a:gd name="T83" fmla="*/ 526 h 807"/>
                  <a:gd name="T84" fmla="*/ 208 w 272"/>
                  <a:gd name="T85" fmla="*/ 503 h 807"/>
                  <a:gd name="T86" fmla="*/ 224 w 272"/>
                  <a:gd name="T87" fmla="*/ 481 h 807"/>
                  <a:gd name="T88" fmla="*/ 241 w 272"/>
                  <a:gd name="T89" fmla="*/ 459 h 807"/>
                  <a:gd name="T90" fmla="*/ 259 w 272"/>
                  <a:gd name="T91" fmla="*/ 438 h 807"/>
                  <a:gd name="T92" fmla="*/ 239 w 272"/>
                  <a:gd name="T93" fmla="*/ 382 h 807"/>
                  <a:gd name="T94" fmla="*/ 218 w 272"/>
                  <a:gd name="T95" fmla="*/ 327 h 807"/>
                  <a:gd name="T96" fmla="*/ 196 w 272"/>
                  <a:gd name="T97" fmla="*/ 272 h 807"/>
                  <a:gd name="T98" fmla="*/ 174 w 272"/>
                  <a:gd name="T99" fmla="*/ 218 h 807"/>
                  <a:gd name="T100" fmla="*/ 151 w 272"/>
                  <a:gd name="T101" fmla="*/ 163 h 807"/>
                  <a:gd name="T102" fmla="*/ 128 w 272"/>
                  <a:gd name="T103" fmla="*/ 109 h 807"/>
                  <a:gd name="T104" fmla="*/ 106 w 272"/>
                  <a:gd name="T105" fmla="*/ 55 h 807"/>
                  <a:gd name="T106" fmla="*/ 86 w 272"/>
                  <a:gd name="T107" fmla="*/ 0 h 807"/>
                  <a:gd name="T108" fmla="*/ 95 w 272"/>
                  <a:gd name="T109" fmla="*/ 3 h 807"/>
                  <a:gd name="T110" fmla="*/ 95 w 272"/>
                  <a:gd name="T111" fmla="*/ 11 h 807"/>
                  <a:gd name="T112" fmla="*/ 94 w 272"/>
                  <a:gd name="T113" fmla="*/ 21 h 807"/>
                  <a:gd name="T114" fmla="*/ 98 w 272"/>
                  <a:gd name="T115" fmla="*/ 3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2" h="807">
                    <a:moveTo>
                      <a:pt x="98" y="30"/>
                    </a:moveTo>
                    <a:lnTo>
                      <a:pt x="123" y="78"/>
                    </a:lnTo>
                    <a:lnTo>
                      <a:pt x="146" y="128"/>
                    </a:lnTo>
                    <a:lnTo>
                      <a:pt x="166" y="178"/>
                    </a:lnTo>
                    <a:lnTo>
                      <a:pt x="187" y="228"/>
                    </a:lnTo>
                    <a:lnTo>
                      <a:pt x="208" y="279"/>
                    </a:lnTo>
                    <a:lnTo>
                      <a:pt x="229" y="328"/>
                    </a:lnTo>
                    <a:lnTo>
                      <a:pt x="249" y="378"/>
                    </a:lnTo>
                    <a:lnTo>
                      <a:pt x="272" y="427"/>
                    </a:lnTo>
                    <a:lnTo>
                      <a:pt x="272" y="439"/>
                    </a:lnTo>
                    <a:lnTo>
                      <a:pt x="268" y="448"/>
                    </a:lnTo>
                    <a:lnTo>
                      <a:pt x="259" y="456"/>
                    </a:lnTo>
                    <a:lnTo>
                      <a:pt x="252" y="464"/>
                    </a:lnTo>
                    <a:lnTo>
                      <a:pt x="236" y="485"/>
                    </a:lnTo>
                    <a:lnTo>
                      <a:pt x="219" y="506"/>
                    </a:lnTo>
                    <a:lnTo>
                      <a:pt x="203" y="526"/>
                    </a:lnTo>
                    <a:lnTo>
                      <a:pt x="187" y="547"/>
                    </a:lnTo>
                    <a:lnTo>
                      <a:pt x="171" y="568"/>
                    </a:lnTo>
                    <a:lnTo>
                      <a:pt x="155" y="590"/>
                    </a:lnTo>
                    <a:lnTo>
                      <a:pt x="139" y="610"/>
                    </a:lnTo>
                    <a:lnTo>
                      <a:pt x="123" y="632"/>
                    </a:lnTo>
                    <a:lnTo>
                      <a:pt x="106" y="654"/>
                    </a:lnTo>
                    <a:lnTo>
                      <a:pt x="92" y="676"/>
                    </a:lnTo>
                    <a:lnTo>
                      <a:pt x="75" y="698"/>
                    </a:lnTo>
                    <a:lnTo>
                      <a:pt x="60" y="720"/>
                    </a:lnTo>
                    <a:lnTo>
                      <a:pt x="45" y="742"/>
                    </a:lnTo>
                    <a:lnTo>
                      <a:pt x="30" y="764"/>
                    </a:lnTo>
                    <a:lnTo>
                      <a:pt x="15" y="786"/>
                    </a:lnTo>
                    <a:lnTo>
                      <a:pt x="0" y="807"/>
                    </a:lnTo>
                    <a:lnTo>
                      <a:pt x="0" y="794"/>
                    </a:lnTo>
                    <a:lnTo>
                      <a:pt x="18" y="772"/>
                    </a:lnTo>
                    <a:lnTo>
                      <a:pt x="34" y="750"/>
                    </a:lnTo>
                    <a:lnTo>
                      <a:pt x="50" y="728"/>
                    </a:lnTo>
                    <a:lnTo>
                      <a:pt x="66" y="705"/>
                    </a:lnTo>
                    <a:lnTo>
                      <a:pt x="82" y="683"/>
                    </a:lnTo>
                    <a:lnTo>
                      <a:pt x="98" y="660"/>
                    </a:lnTo>
                    <a:lnTo>
                      <a:pt x="113" y="638"/>
                    </a:lnTo>
                    <a:lnTo>
                      <a:pt x="130" y="615"/>
                    </a:lnTo>
                    <a:lnTo>
                      <a:pt x="145" y="593"/>
                    </a:lnTo>
                    <a:lnTo>
                      <a:pt x="161" y="571"/>
                    </a:lnTo>
                    <a:lnTo>
                      <a:pt x="176" y="548"/>
                    </a:lnTo>
                    <a:lnTo>
                      <a:pt x="192" y="526"/>
                    </a:lnTo>
                    <a:lnTo>
                      <a:pt x="208" y="503"/>
                    </a:lnTo>
                    <a:lnTo>
                      <a:pt x="224" y="481"/>
                    </a:lnTo>
                    <a:lnTo>
                      <a:pt x="241" y="459"/>
                    </a:lnTo>
                    <a:lnTo>
                      <a:pt x="259" y="438"/>
                    </a:lnTo>
                    <a:lnTo>
                      <a:pt x="239" y="382"/>
                    </a:lnTo>
                    <a:lnTo>
                      <a:pt x="218" y="327"/>
                    </a:lnTo>
                    <a:lnTo>
                      <a:pt x="196" y="272"/>
                    </a:lnTo>
                    <a:lnTo>
                      <a:pt x="174" y="218"/>
                    </a:lnTo>
                    <a:lnTo>
                      <a:pt x="151" y="163"/>
                    </a:lnTo>
                    <a:lnTo>
                      <a:pt x="128" y="109"/>
                    </a:lnTo>
                    <a:lnTo>
                      <a:pt x="106" y="55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95" y="11"/>
                    </a:lnTo>
                    <a:lnTo>
                      <a:pt x="94" y="21"/>
                    </a:lnTo>
                    <a:lnTo>
                      <a:pt x="9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0" name="Freeform 289"/>
              <p:cNvSpPr>
                <a:spLocks/>
              </p:cNvSpPr>
              <p:nvPr/>
            </p:nvSpPr>
            <p:spPr bwMode="auto">
              <a:xfrm>
                <a:off x="4942" y="1160"/>
                <a:ext cx="4" cy="17"/>
              </a:xfrm>
              <a:custGeom>
                <a:avLst/>
                <a:gdLst>
                  <a:gd name="T0" fmla="*/ 9 w 15"/>
                  <a:gd name="T1" fmla="*/ 72 h 72"/>
                  <a:gd name="T2" fmla="*/ 7 w 15"/>
                  <a:gd name="T3" fmla="*/ 53 h 72"/>
                  <a:gd name="T4" fmla="*/ 2 w 15"/>
                  <a:gd name="T5" fmla="*/ 35 h 72"/>
                  <a:gd name="T6" fmla="*/ 0 w 15"/>
                  <a:gd name="T7" fmla="*/ 16 h 72"/>
                  <a:gd name="T8" fmla="*/ 7 w 15"/>
                  <a:gd name="T9" fmla="*/ 0 h 72"/>
                  <a:gd name="T10" fmla="*/ 9 w 15"/>
                  <a:gd name="T11" fmla="*/ 17 h 72"/>
                  <a:gd name="T12" fmla="*/ 14 w 15"/>
                  <a:gd name="T13" fmla="*/ 37 h 72"/>
                  <a:gd name="T14" fmla="*/ 15 w 15"/>
                  <a:gd name="T15" fmla="*/ 55 h 72"/>
                  <a:gd name="T16" fmla="*/ 9 w 15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72">
                    <a:moveTo>
                      <a:pt x="9" y="72"/>
                    </a:moveTo>
                    <a:lnTo>
                      <a:pt x="7" y="53"/>
                    </a:lnTo>
                    <a:lnTo>
                      <a:pt x="2" y="35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9" y="17"/>
                    </a:lnTo>
                    <a:lnTo>
                      <a:pt x="14" y="37"/>
                    </a:lnTo>
                    <a:lnTo>
                      <a:pt x="15" y="55"/>
                    </a:lnTo>
                    <a:lnTo>
                      <a:pt x="9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1" name="Freeform 290"/>
              <p:cNvSpPr>
                <a:spLocks/>
              </p:cNvSpPr>
              <p:nvPr/>
            </p:nvSpPr>
            <p:spPr bwMode="auto">
              <a:xfrm>
                <a:off x="5038" y="1164"/>
                <a:ext cx="5" cy="19"/>
              </a:xfrm>
              <a:custGeom>
                <a:avLst/>
                <a:gdLst>
                  <a:gd name="T0" fmla="*/ 0 w 23"/>
                  <a:gd name="T1" fmla="*/ 75 h 75"/>
                  <a:gd name="T2" fmla="*/ 4 w 23"/>
                  <a:gd name="T3" fmla="*/ 55 h 75"/>
                  <a:gd name="T4" fmla="*/ 5 w 23"/>
                  <a:gd name="T5" fmla="*/ 33 h 75"/>
                  <a:gd name="T6" fmla="*/ 9 w 23"/>
                  <a:gd name="T7" fmla="*/ 13 h 75"/>
                  <a:gd name="T8" fmla="*/ 23 w 23"/>
                  <a:gd name="T9" fmla="*/ 0 h 75"/>
                  <a:gd name="T10" fmla="*/ 15 w 23"/>
                  <a:gd name="T11" fmla="*/ 15 h 75"/>
                  <a:gd name="T12" fmla="*/ 14 w 23"/>
                  <a:gd name="T13" fmla="*/ 38 h 75"/>
                  <a:gd name="T14" fmla="*/ 12 w 23"/>
                  <a:gd name="T15" fmla="*/ 60 h 75"/>
                  <a:gd name="T16" fmla="*/ 0 w 23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5">
                    <a:moveTo>
                      <a:pt x="0" y="75"/>
                    </a:moveTo>
                    <a:lnTo>
                      <a:pt x="4" y="55"/>
                    </a:lnTo>
                    <a:lnTo>
                      <a:pt x="5" y="33"/>
                    </a:lnTo>
                    <a:lnTo>
                      <a:pt x="9" y="13"/>
                    </a:lnTo>
                    <a:lnTo>
                      <a:pt x="23" y="0"/>
                    </a:lnTo>
                    <a:lnTo>
                      <a:pt x="15" y="15"/>
                    </a:lnTo>
                    <a:lnTo>
                      <a:pt x="14" y="38"/>
                    </a:lnTo>
                    <a:lnTo>
                      <a:pt x="12" y="6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2" name="Freeform 291"/>
              <p:cNvSpPr>
                <a:spLocks/>
              </p:cNvSpPr>
              <p:nvPr/>
            </p:nvSpPr>
            <p:spPr bwMode="auto">
              <a:xfrm>
                <a:off x="4933" y="1166"/>
                <a:ext cx="5" cy="17"/>
              </a:xfrm>
              <a:custGeom>
                <a:avLst/>
                <a:gdLst>
                  <a:gd name="T0" fmla="*/ 19 w 19"/>
                  <a:gd name="T1" fmla="*/ 52 h 68"/>
                  <a:gd name="T2" fmla="*/ 19 w 19"/>
                  <a:gd name="T3" fmla="*/ 57 h 68"/>
                  <a:gd name="T4" fmla="*/ 18 w 19"/>
                  <a:gd name="T5" fmla="*/ 60 h 68"/>
                  <a:gd name="T6" fmla="*/ 15 w 19"/>
                  <a:gd name="T7" fmla="*/ 63 h 68"/>
                  <a:gd name="T8" fmla="*/ 13 w 19"/>
                  <a:gd name="T9" fmla="*/ 65 h 68"/>
                  <a:gd name="T10" fmla="*/ 9 w 19"/>
                  <a:gd name="T11" fmla="*/ 68 h 68"/>
                  <a:gd name="T12" fmla="*/ 0 w 19"/>
                  <a:gd name="T13" fmla="*/ 0 h 68"/>
                  <a:gd name="T14" fmla="*/ 8 w 19"/>
                  <a:gd name="T15" fmla="*/ 10 h 68"/>
                  <a:gd name="T16" fmla="*/ 11 w 19"/>
                  <a:gd name="T17" fmla="*/ 22 h 68"/>
                  <a:gd name="T18" fmla="*/ 14 w 19"/>
                  <a:gd name="T19" fmla="*/ 38 h 68"/>
                  <a:gd name="T20" fmla="*/ 19 w 19"/>
                  <a:gd name="T21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68">
                    <a:moveTo>
                      <a:pt x="19" y="52"/>
                    </a:moveTo>
                    <a:lnTo>
                      <a:pt x="19" y="57"/>
                    </a:lnTo>
                    <a:lnTo>
                      <a:pt x="18" y="60"/>
                    </a:lnTo>
                    <a:lnTo>
                      <a:pt x="15" y="63"/>
                    </a:lnTo>
                    <a:lnTo>
                      <a:pt x="13" y="65"/>
                    </a:lnTo>
                    <a:lnTo>
                      <a:pt x="9" y="68"/>
                    </a:lnTo>
                    <a:lnTo>
                      <a:pt x="0" y="0"/>
                    </a:lnTo>
                    <a:lnTo>
                      <a:pt x="8" y="10"/>
                    </a:lnTo>
                    <a:lnTo>
                      <a:pt x="11" y="22"/>
                    </a:lnTo>
                    <a:lnTo>
                      <a:pt x="14" y="38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3" name="Freeform 292"/>
              <p:cNvSpPr>
                <a:spLocks/>
              </p:cNvSpPr>
              <p:nvPr/>
            </p:nvSpPr>
            <p:spPr bwMode="auto">
              <a:xfrm>
                <a:off x="5047" y="1168"/>
                <a:ext cx="2" cy="11"/>
              </a:xfrm>
              <a:custGeom>
                <a:avLst/>
                <a:gdLst>
                  <a:gd name="T0" fmla="*/ 0 w 10"/>
                  <a:gd name="T1" fmla="*/ 41 h 41"/>
                  <a:gd name="T2" fmla="*/ 4 w 10"/>
                  <a:gd name="T3" fmla="*/ 0 h 41"/>
                  <a:gd name="T4" fmla="*/ 10 w 10"/>
                  <a:gd name="T5" fmla="*/ 9 h 41"/>
                  <a:gd name="T6" fmla="*/ 0 w 10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1">
                    <a:moveTo>
                      <a:pt x="0" y="41"/>
                    </a:moveTo>
                    <a:lnTo>
                      <a:pt x="4" y="0"/>
                    </a:lnTo>
                    <a:lnTo>
                      <a:pt x="10" y="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4" name="Freeform 293"/>
              <p:cNvSpPr>
                <a:spLocks/>
              </p:cNvSpPr>
              <p:nvPr/>
            </p:nvSpPr>
            <p:spPr bwMode="auto">
              <a:xfrm>
                <a:off x="5028" y="1169"/>
                <a:ext cx="5" cy="20"/>
              </a:xfrm>
              <a:custGeom>
                <a:avLst/>
                <a:gdLst>
                  <a:gd name="T0" fmla="*/ 0 w 20"/>
                  <a:gd name="T1" fmla="*/ 79 h 79"/>
                  <a:gd name="T2" fmla="*/ 3 w 20"/>
                  <a:gd name="T3" fmla="*/ 59 h 79"/>
                  <a:gd name="T4" fmla="*/ 4 w 20"/>
                  <a:gd name="T5" fmla="*/ 36 h 79"/>
                  <a:gd name="T6" fmla="*/ 7 w 20"/>
                  <a:gd name="T7" fmla="*/ 16 h 79"/>
                  <a:gd name="T8" fmla="*/ 20 w 20"/>
                  <a:gd name="T9" fmla="*/ 0 h 79"/>
                  <a:gd name="T10" fmla="*/ 18 w 20"/>
                  <a:gd name="T11" fmla="*/ 21 h 79"/>
                  <a:gd name="T12" fmla="*/ 14 w 20"/>
                  <a:gd name="T13" fmla="*/ 41 h 79"/>
                  <a:gd name="T14" fmla="*/ 7 w 20"/>
                  <a:gd name="T15" fmla="*/ 61 h 79"/>
                  <a:gd name="T16" fmla="*/ 0 w 20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9">
                    <a:moveTo>
                      <a:pt x="0" y="79"/>
                    </a:moveTo>
                    <a:lnTo>
                      <a:pt x="3" y="59"/>
                    </a:lnTo>
                    <a:lnTo>
                      <a:pt x="4" y="36"/>
                    </a:lnTo>
                    <a:lnTo>
                      <a:pt x="7" y="16"/>
                    </a:lnTo>
                    <a:lnTo>
                      <a:pt x="20" y="0"/>
                    </a:lnTo>
                    <a:lnTo>
                      <a:pt x="18" y="21"/>
                    </a:lnTo>
                    <a:lnTo>
                      <a:pt x="14" y="41"/>
                    </a:lnTo>
                    <a:lnTo>
                      <a:pt x="7" y="6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5" name="Freeform 294"/>
              <p:cNvSpPr>
                <a:spLocks/>
              </p:cNvSpPr>
              <p:nvPr/>
            </p:nvSpPr>
            <p:spPr bwMode="auto">
              <a:xfrm>
                <a:off x="4923" y="1170"/>
                <a:ext cx="4" cy="18"/>
              </a:xfrm>
              <a:custGeom>
                <a:avLst/>
                <a:gdLst>
                  <a:gd name="T0" fmla="*/ 11 w 20"/>
                  <a:gd name="T1" fmla="*/ 70 h 70"/>
                  <a:gd name="T2" fmla="*/ 0 w 20"/>
                  <a:gd name="T3" fmla="*/ 6 h 70"/>
                  <a:gd name="T4" fmla="*/ 5 w 20"/>
                  <a:gd name="T5" fmla="*/ 3 h 70"/>
                  <a:gd name="T6" fmla="*/ 11 w 20"/>
                  <a:gd name="T7" fmla="*/ 0 h 70"/>
                  <a:gd name="T8" fmla="*/ 15 w 20"/>
                  <a:gd name="T9" fmla="*/ 0 h 70"/>
                  <a:gd name="T10" fmla="*/ 18 w 20"/>
                  <a:gd name="T11" fmla="*/ 6 h 70"/>
                  <a:gd name="T12" fmla="*/ 17 w 20"/>
                  <a:gd name="T13" fmla="*/ 23 h 70"/>
                  <a:gd name="T14" fmla="*/ 20 w 20"/>
                  <a:gd name="T15" fmla="*/ 41 h 70"/>
                  <a:gd name="T16" fmla="*/ 20 w 20"/>
                  <a:gd name="T17" fmla="*/ 57 h 70"/>
                  <a:gd name="T18" fmla="*/ 11 w 20"/>
                  <a:gd name="T1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70">
                    <a:moveTo>
                      <a:pt x="11" y="70"/>
                    </a:moveTo>
                    <a:lnTo>
                      <a:pt x="0" y="6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6"/>
                    </a:lnTo>
                    <a:lnTo>
                      <a:pt x="17" y="23"/>
                    </a:lnTo>
                    <a:lnTo>
                      <a:pt x="20" y="41"/>
                    </a:lnTo>
                    <a:lnTo>
                      <a:pt x="20" y="57"/>
                    </a:lnTo>
                    <a:lnTo>
                      <a:pt x="11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6" name="Freeform 295"/>
              <p:cNvSpPr>
                <a:spLocks/>
              </p:cNvSpPr>
              <p:nvPr/>
            </p:nvSpPr>
            <p:spPr bwMode="auto">
              <a:xfrm>
                <a:off x="4915" y="1174"/>
                <a:ext cx="3" cy="18"/>
              </a:xfrm>
              <a:custGeom>
                <a:avLst/>
                <a:gdLst>
                  <a:gd name="T0" fmla="*/ 5 w 14"/>
                  <a:gd name="T1" fmla="*/ 70 h 70"/>
                  <a:gd name="T2" fmla="*/ 4 w 14"/>
                  <a:gd name="T3" fmla="*/ 53 h 70"/>
                  <a:gd name="T4" fmla="*/ 5 w 14"/>
                  <a:gd name="T5" fmla="*/ 36 h 70"/>
                  <a:gd name="T6" fmla="*/ 4 w 14"/>
                  <a:gd name="T7" fmla="*/ 19 h 70"/>
                  <a:gd name="T8" fmla="*/ 0 w 14"/>
                  <a:gd name="T9" fmla="*/ 2 h 70"/>
                  <a:gd name="T10" fmla="*/ 7 w 14"/>
                  <a:gd name="T11" fmla="*/ 0 h 70"/>
                  <a:gd name="T12" fmla="*/ 10 w 14"/>
                  <a:gd name="T13" fmla="*/ 19 h 70"/>
                  <a:gd name="T14" fmla="*/ 13 w 14"/>
                  <a:gd name="T15" fmla="*/ 41 h 70"/>
                  <a:gd name="T16" fmla="*/ 14 w 14"/>
                  <a:gd name="T17" fmla="*/ 59 h 70"/>
                  <a:gd name="T18" fmla="*/ 5 w 14"/>
                  <a:gd name="T1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0">
                    <a:moveTo>
                      <a:pt x="5" y="70"/>
                    </a:moveTo>
                    <a:lnTo>
                      <a:pt x="4" y="53"/>
                    </a:lnTo>
                    <a:lnTo>
                      <a:pt x="5" y="36"/>
                    </a:lnTo>
                    <a:lnTo>
                      <a:pt x="4" y="19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19"/>
                    </a:lnTo>
                    <a:lnTo>
                      <a:pt x="13" y="41"/>
                    </a:lnTo>
                    <a:lnTo>
                      <a:pt x="14" y="59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7" name="Freeform 296"/>
              <p:cNvSpPr>
                <a:spLocks/>
              </p:cNvSpPr>
              <p:nvPr/>
            </p:nvSpPr>
            <p:spPr bwMode="auto">
              <a:xfrm>
                <a:off x="5020" y="1176"/>
                <a:ext cx="2" cy="17"/>
              </a:xfrm>
              <a:custGeom>
                <a:avLst/>
                <a:gdLst>
                  <a:gd name="T0" fmla="*/ 6 w 10"/>
                  <a:gd name="T1" fmla="*/ 63 h 68"/>
                  <a:gd name="T2" fmla="*/ 3 w 10"/>
                  <a:gd name="T3" fmla="*/ 63 h 68"/>
                  <a:gd name="T4" fmla="*/ 2 w 10"/>
                  <a:gd name="T5" fmla="*/ 64 h 68"/>
                  <a:gd name="T6" fmla="*/ 1 w 10"/>
                  <a:gd name="T7" fmla="*/ 65 h 68"/>
                  <a:gd name="T8" fmla="*/ 0 w 10"/>
                  <a:gd name="T9" fmla="*/ 68 h 68"/>
                  <a:gd name="T10" fmla="*/ 2 w 10"/>
                  <a:gd name="T11" fmla="*/ 50 h 68"/>
                  <a:gd name="T12" fmla="*/ 2 w 10"/>
                  <a:gd name="T13" fmla="*/ 32 h 68"/>
                  <a:gd name="T14" fmla="*/ 4 w 10"/>
                  <a:gd name="T15" fmla="*/ 15 h 68"/>
                  <a:gd name="T16" fmla="*/ 10 w 10"/>
                  <a:gd name="T17" fmla="*/ 0 h 68"/>
                  <a:gd name="T18" fmla="*/ 6 w 10"/>
                  <a:gd name="T19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8">
                    <a:moveTo>
                      <a:pt x="6" y="63"/>
                    </a:moveTo>
                    <a:lnTo>
                      <a:pt x="3" y="63"/>
                    </a:lnTo>
                    <a:lnTo>
                      <a:pt x="2" y="64"/>
                    </a:lnTo>
                    <a:lnTo>
                      <a:pt x="1" y="65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2" y="32"/>
                    </a:lnTo>
                    <a:lnTo>
                      <a:pt x="4" y="15"/>
                    </a:lnTo>
                    <a:lnTo>
                      <a:pt x="10" y="0"/>
                    </a:lnTo>
                    <a:lnTo>
                      <a:pt x="6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8" name="Freeform 297"/>
              <p:cNvSpPr>
                <a:spLocks/>
              </p:cNvSpPr>
              <p:nvPr/>
            </p:nvSpPr>
            <p:spPr bwMode="auto">
              <a:xfrm>
                <a:off x="5104" y="1176"/>
                <a:ext cx="29" cy="43"/>
              </a:xfrm>
              <a:custGeom>
                <a:avLst/>
                <a:gdLst>
                  <a:gd name="T0" fmla="*/ 109 w 116"/>
                  <a:gd name="T1" fmla="*/ 23 h 170"/>
                  <a:gd name="T2" fmla="*/ 96 w 116"/>
                  <a:gd name="T3" fmla="*/ 41 h 170"/>
                  <a:gd name="T4" fmla="*/ 83 w 116"/>
                  <a:gd name="T5" fmla="*/ 61 h 170"/>
                  <a:gd name="T6" fmla="*/ 71 w 116"/>
                  <a:gd name="T7" fmla="*/ 79 h 170"/>
                  <a:gd name="T8" fmla="*/ 58 w 116"/>
                  <a:gd name="T9" fmla="*/ 98 h 170"/>
                  <a:gd name="T10" fmla="*/ 45 w 116"/>
                  <a:gd name="T11" fmla="*/ 116 h 170"/>
                  <a:gd name="T12" fmla="*/ 31 w 116"/>
                  <a:gd name="T13" fmla="*/ 135 h 170"/>
                  <a:gd name="T14" fmla="*/ 16 w 116"/>
                  <a:gd name="T15" fmla="*/ 153 h 170"/>
                  <a:gd name="T16" fmla="*/ 0 w 116"/>
                  <a:gd name="T17" fmla="*/ 170 h 170"/>
                  <a:gd name="T18" fmla="*/ 0 w 116"/>
                  <a:gd name="T19" fmla="*/ 159 h 170"/>
                  <a:gd name="T20" fmla="*/ 16 w 116"/>
                  <a:gd name="T21" fmla="*/ 140 h 170"/>
                  <a:gd name="T22" fmla="*/ 31 w 116"/>
                  <a:gd name="T23" fmla="*/ 120 h 170"/>
                  <a:gd name="T24" fmla="*/ 45 w 116"/>
                  <a:gd name="T25" fmla="*/ 100 h 170"/>
                  <a:gd name="T26" fmla="*/ 58 w 116"/>
                  <a:gd name="T27" fmla="*/ 79 h 170"/>
                  <a:gd name="T28" fmla="*/ 71 w 116"/>
                  <a:gd name="T29" fmla="*/ 60 h 170"/>
                  <a:gd name="T30" fmla="*/ 84 w 116"/>
                  <a:gd name="T31" fmla="*/ 39 h 170"/>
                  <a:gd name="T32" fmla="*/ 97 w 116"/>
                  <a:gd name="T33" fmla="*/ 19 h 170"/>
                  <a:gd name="T34" fmla="*/ 112 w 116"/>
                  <a:gd name="T35" fmla="*/ 0 h 170"/>
                  <a:gd name="T36" fmla="*/ 116 w 116"/>
                  <a:gd name="T37" fmla="*/ 4 h 170"/>
                  <a:gd name="T38" fmla="*/ 114 w 116"/>
                  <a:gd name="T39" fmla="*/ 11 h 170"/>
                  <a:gd name="T40" fmla="*/ 112 w 116"/>
                  <a:gd name="T41" fmla="*/ 17 h 170"/>
                  <a:gd name="T42" fmla="*/ 109 w 116"/>
                  <a:gd name="T43" fmla="*/ 2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70">
                    <a:moveTo>
                      <a:pt x="109" y="23"/>
                    </a:moveTo>
                    <a:lnTo>
                      <a:pt x="96" y="41"/>
                    </a:lnTo>
                    <a:lnTo>
                      <a:pt x="83" y="61"/>
                    </a:lnTo>
                    <a:lnTo>
                      <a:pt x="71" y="79"/>
                    </a:lnTo>
                    <a:lnTo>
                      <a:pt x="58" y="98"/>
                    </a:lnTo>
                    <a:lnTo>
                      <a:pt x="45" y="116"/>
                    </a:lnTo>
                    <a:lnTo>
                      <a:pt x="31" y="135"/>
                    </a:lnTo>
                    <a:lnTo>
                      <a:pt x="16" y="153"/>
                    </a:lnTo>
                    <a:lnTo>
                      <a:pt x="0" y="170"/>
                    </a:lnTo>
                    <a:lnTo>
                      <a:pt x="0" y="159"/>
                    </a:lnTo>
                    <a:lnTo>
                      <a:pt x="16" y="140"/>
                    </a:lnTo>
                    <a:lnTo>
                      <a:pt x="31" y="120"/>
                    </a:lnTo>
                    <a:lnTo>
                      <a:pt x="45" y="100"/>
                    </a:lnTo>
                    <a:lnTo>
                      <a:pt x="58" y="79"/>
                    </a:lnTo>
                    <a:lnTo>
                      <a:pt x="71" y="60"/>
                    </a:lnTo>
                    <a:lnTo>
                      <a:pt x="84" y="39"/>
                    </a:lnTo>
                    <a:lnTo>
                      <a:pt x="97" y="19"/>
                    </a:lnTo>
                    <a:lnTo>
                      <a:pt x="112" y="0"/>
                    </a:lnTo>
                    <a:lnTo>
                      <a:pt x="116" y="4"/>
                    </a:lnTo>
                    <a:lnTo>
                      <a:pt x="114" y="11"/>
                    </a:lnTo>
                    <a:lnTo>
                      <a:pt x="112" y="17"/>
                    </a:lnTo>
                    <a:lnTo>
                      <a:pt x="10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9" name="Freeform 298"/>
              <p:cNvSpPr>
                <a:spLocks/>
              </p:cNvSpPr>
              <p:nvPr/>
            </p:nvSpPr>
            <p:spPr bwMode="auto">
              <a:xfrm>
                <a:off x="4906" y="1179"/>
                <a:ext cx="4" cy="18"/>
              </a:xfrm>
              <a:custGeom>
                <a:avLst/>
                <a:gdLst>
                  <a:gd name="T0" fmla="*/ 4 w 15"/>
                  <a:gd name="T1" fmla="*/ 0 h 73"/>
                  <a:gd name="T2" fmla="*/ 9 w 15"/>
                  <a:gd name="T3" fmla="*/ 20 h 73"/>
                  <a:gd name="T4" fmla="*/ 15 w 15"/>
                  <a:gd name="T5" fmla="*/ 43 h 73"/>
                  <a:gd name="T6" fmla="*/ 12 w 15"/>
                  <a:gd name="T7" fmla="*/ 62 h 73"/>
                  <a:gd name="T8" fmla="*/ 0 w 15"/>
                  <a:gd name="T9" fmla="*/ 73 h 73"/>
                  <a:gd name="T10" fmla="*/ 0 w 15"/>
                  <a:gd name="T11" fmla="*/ 0 h 73"/>
                  <a:gd name="T12" fmla="*/ 4 w 15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3">
                    <a:moveTo>
                      <a:pt x="4" y="0"/>
                    </a:moveTo>
                    <a:lnTo>
                      <a:pt x="9" y="20"/>
                    </a:lnTo>
                    <a:lnTo>
                      <a:pt x="15" y="43"/>
                    </a:lnTo>
                    <a:lnTo>
                      <a:pt x="12" y="62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0" name="Freeform 299"/>
              <p:cNvSpPr>
                <a:spLocks/>
              </p:cNvSpPr>
              <p:nvPr/>
            </p:nvSpPr>
            <p:spPr bwMode="auto">
              <a:xfrm>
                <a:off x="5099" y="1179"/>
                <a:ext cx="17" cy="26"/>
              </a:xfrm>
              <a:custGeom>
                <a:avLst/>
                <a:gdLst>
                  <a:gd name="T0" fmla="*/ 68 w 68"/>
                  <a:gd name="T1" fmla="*/ 14 h 103"/>
                  <a:gd name="T2" fmla="*/ 59 w 68"/>
                  <a:gd name="T3" fmla="*/ 26 h 103"/>
                  <a:gd name="T4" fmla="*/ 51 w 68"/>
                  <a:gd name="T5" fmla="*/ 36 h 103"/>
                  <a:gd name="T6" fmla="*/ 43 w 68"/>
                  <a:gd name="T7" fmla="*/ 48 h 103"/>
                  <a:gd name="T8" fmla="*/ 35 w 68"/>
                  <a:gd name="T9" fmla="*/ 59 h 103"/>
                  <a:gd name="T10" fmla="*/ 28 w 68"/>
                  <a:gd name="T11" fmla="*/ 71 h 103"/>
                  <a:gd name="T12" fmla="*/ 20 w 68"/>
                  <a:gd name="T13" fmla="*/ 82 h 103"/>
                  <a:gd name="T14" fmla="*/ 12 w 68"/>
                  <a:gd name="T15" fmla="*/ 93 h 103"/>
                  <a:gd name="T16" fmla="*/ 3 w 68"/>
                  <a:gd name="T17" fmla="*/ 103 h 103"/>
                  <a:gd name="T18" fmla="*/ 0 w 68"/>
                  <a:gd name="T19" fmla="*/ 100 h 103"/>
                  <a:gd name="T20" fmla="*/ 9 w 68"/>
                  <a:gd name="T21" fmla="*/ 88 h 103"/>
                  <a:gd name="T22" fmla="*/ 18 w 68"/>
                  <a:gd name="T23" fmla="*/ 75 h 103"/>
                  <a:gd name="T24" fmla="*/ 25 w 68"/>
                  <a:gd name="T25" fmla="*/ 63 h 103"/>
                  <a:gd name="T26" fmla="*/ 33 w 68"/>
                  <a:gd name="T27" fmla="*/ 49 h 103"/>
                  <a:gd name="T28" fmla="*/ 41 w 68"/>
                  <a:gd name="T29" fmla="*/ 36 h 103"/>
                  <a:gd name="T30" fmla="*/ 50 w 68"/>
                  <a:gd name="T31" fmla="*/ 24 h 103"/>
                  <a:gd name="T32" fmla="*/ 59 w 68"/>
                  <a:gd name="T33" fmla="*/ 12 h 103"/>
                  <a:gd name="T34" fmla="*/ 68 w 68"/>
                  <a:gd name="T35" fmla="*/ 0 h 103"/>
                  <a:gd name="T36" fmla="*/ 68 w 68"/>
                  <a:gd name="T37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" h="103">
                    <a:moveTo>
                      <a:pt x="68" y="14"/>
                    </a:moveTo>
                    <a:lnTo>
                      <a:pt x="59" y="26"/>
                    </a:lnTo>
                    <a:lnTo>
                      <a:pt x="51" y="36"/>
                    </a:lnTo>
                    <a:lnTo>
                      <a:pt x="43" y="48"/>
                    </a:lnTo>
                    <a:lnTo>
                      <a:pt x="35" y="59"/>
                    </a:lnTo>
                    <a:lnTo>
                      <a:pt x="28" y="71"/>
                    </a:lnTo>
                    <a:lnTo>
                      <a:pt x="20" y="82"/>
                    </a:lnTo>
                    <a:lnTo>
                      <a:pt x="12" y="93"/>
                    </a:lnTo>
                    <a:lnTo>
                      <a:pt x="3" y="103"/>
                    </a:lnTo>
                    <a:lnTo>
                      <a:pt x="0" y="100"/>
                    </a:lnTo>
                    <a:lnTo>
                      <a:pt x="9" y="88"/>
                    </a:lnTo>
                    <a:lnTo>
                      <a:pt x="18" y="75"/>
                    </a:lnTo>
                    <a:lnTo>
                      <a:pt x="25" y="63"/>
                    </a:lnTo>
                    <a:lnTo>
                      <a:pt x="33" y="49"/>
                    </a:lnTo>
                    <a:lnTo>
                      <a:pt x="41" y="36"/>
                    </a:lnTo>
                    <a:lnTo>
                      <a:pt x="50" y="24"/>
                    </a:lnTo>
                    <a:lnTo>
                      <a:pt x="59" y="12"/>
                    </a:lnTo>
                    <a:lnTo>
                      <a:pt x="68" y="0"/>
                    </a:lnTo>
                    <a:lnTo>
                      <a:pt x="6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1" name="Freeform 300"/>
              <p:cNvSpPr>
                <a:spLocks/>
              </p:cNvSpPr>
              <p:nvPr/>
            </p:nvSpPr>
            <p:spPr bwMode="auto">
              <a:xfrm>
                <a:off x="5011" y="1180"/>
                <a:ext cx="4" cy="17"/>
              </a:xfrm>
              <a:custGeom>
                <a:avLst/>
                <a:gdLst>
                  <a:gd name="T0" fmla="*/ 1 w 14"/>
                  <a:gd name="T1" fmla="*/ 68 h 68"/>
                  <a:gd name="T2" fmla="*/ 0 w 14"/>
                  <a:gd name="T3" fmla="*/ 48 h 68"/>
                  <a:gd name="T4" fmla="*/ 1 w 14"/>
                  <a:gd name="T5" fmla="*/ 30 h 68"/>
                  <a:gd name="T6" fmla="*/ 6 w 14"/>
                  <a:gd name="T7" fmla="*/ 14 h 68"/>
                  <a:gd name="T8" fmla="*/ 14 w 14"/>
                  <a:gd name="T9" fmla="*/ 0 h 68"/>
                  <a:gd name="T10" fmla="*/ 13 w 14"/>
                  <a:gd name="T11" fmla="*/ 19 h 68"/>
                  <a:gd name="T12" fmla="*/ 13 w 14"/>
                  <a:gd name="T13" fmla="*/ 36 h 68"/>
                  <a:gd name="T14" fmla="*/ 9 w 14"/>
                  <a:gd name="T15" fmla="*/ 53 h 68"/>
                  <a:gd name="T16" fmla="*/ 1 w 14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" y="68"/>
                    </a:moveTo>
                    <a:lnTo>
                      <a:pt x="0" y="48"/>
                    </a:lnTo>
                    <a:lnTo>
                      <a:pt x="1" y="30"/>
                    </a:lnTo>
                    <a:lnTo>
                      <a:pt x="6" y="14"/>
                    </a:lnTo>
                    <a:lnTo>
                      <a:pt x="14" y="0"/>
                    </a:lnTo>
                    <a:lnTo>
                      <a:pt x="13" y="19"/>
                    </a:lnTo>
                    <a:lnTo>
                      <a:pt x="13" y="36"/>
                    </a:lnTo>
                    <a:lnTo>
                      <a:pt x="9" y="53"/>
                    </a:lnTo>
                    <a:lnTo>
                      <a:pt x="1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2" name="Freeform 301"/>
              <p:cNvSpPr>
                <a:spLocks/>
              </p:cNvSpPr>
              <p:nvPr/>
            </p:nvSpPr>
            <p:spPr bwMode="auto">
              <a:xfrm>
                <a:off x="5093" y="1182"/>
                <a:ext cx="12" cy="14"/>
              </a:xfrm>
              <a:custGeom>
                <a:avLst/>
                <a:gdLst>
                  <a:gd name="T0" fmla="*/ 45 w 45"/>
                  <a:gd name="T1" fmla="*/ 7 h 55"/>
                  <a:gd name="T2" fmla="*/ 0 w 45"/>
                  <a:gd name="T3" fmla="*/ 55 h 55"/>
                  <a:gd name="T4" fmla="*/ 2 w 45"/>
                  <a:gd name="T5" fmla="*/ 38 h 55"/>
                  <a:gd name="T6" fmla="*/ 10 w 45"/>
                  <a:gd name="T7" fmla="*/ 24 h 55"/>
                  <a:gd name="T8" fmla="*/ 21 w 45"/>
                  <a:gd name="T9" fmla="*/ 11 h 55"/>
                  <a:gd name="T10" fmla="*/ 31 w 45"/>
                  <a:gd name="T11" fmla="*/ 0 h 55"/>
                  <a:gd name="T12" fmla="*/ 34 w 45"/>
                  <a:gd name="T13" fmla="*/ 1 h 55"/>
                  <a:gd name="T14" fmla="*/ 38 w 45"/>
                  <a:gd name="T15" fmla="*/ 2 h 55"/>
                  <a:gd name="T16" fmla="*/ 41 w 45"/>
                  <a:gd name="T17" fmla="*/ 4 h 55"/>
                  <a:gd name="T18" fmla="*/ 45 w 45"/>
                  <a:gd name="T19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5">
                    <a:moveTo>
                      <a:pt x="45" y="7"/>
                    </a:moveTo>
                    <a:lnTo>
                      <a:pt x="0" y="55"/>
                    </a:lnTo>
                    <a:lnTo>
                      <a:pt x="2" y="38"/>
                    </a:lnTo>
                    <a:lnTo>
                      <a:pt x="10" y="24"/>
                    </a:lnTo>
                    <a:lnTo>
                      <a:pt x="21" y="11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3" name="Freeform 302"/>
              <p:cNvSpPr>
                <a:spLocks/>
              </p:cNvSpPr>
              <p:nvPr/>
            </p:nvSpPr>
            <p:spPr bwMode="auto">
              <a:xfrm>
                <a:off x="4897" y="1183"/>
                <a:ext cx="4" cy="18"/>
              </a:xfrm>
              <a:custGeom>
                <a:avLst/>
                <a:gdLst>
                  <a:gd name="T0" fmla="*/ 10 w 17"/>
                  <a:gd name="T1" fmla="*/ 0 h 71"/>
                  <a:gd name="T2" fmla="*/ 15 w 17"/>
                  <a:gd name="T3" fmla="*/ 16 h 71"/>
                  <a:gd name="T4" fmla="*/ 13 w 17"/>
                  <a:gd name="T5" fmla="*/ 32 h 71"/>
                  <a:gd name="T6" fmla="*/ 11 w 17"/>
                  <a:gd name="T7" fmla="*/ 47 h 71"/>
                  <a:gd name="T8" fmla="*/ 17 w 17"/>
                  <a:gd name="T9" fmla="*/ 61 h 71"/>
                  <a:gd name="T10" fmla="*/ 8 w 17"/>
                  <a:gd name="T11" fmla="*/ 71 h 71"/>
                  <a:gd name="T12" fmla="*/ 7 w 17"/>
                  <a:gd name="T13" fmla="*/ 55 h 71"/>
                  <a:gd name="T14" fmla="*/ 2 w 17"/>
                  <a:gd name="T15" fmla="*/ 35 h 71"/>
                  <a:gd name="T16" fmla="*/ 0 w 17"/>
                  <a:gd name="T17" fmla="*/ 16 h 71"/>
                  <a:gd name="T18" fmla="*/ 3 w 17"/>
                  <a:gd name="T19" fmla="*/ 0 h 71"/>
                  <a:gd name="T20" fmla="*/ 10 w 17"/>
                  <a:gd name="T2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71">
                    <a:moveTo>
                      <a:pt x="10" y="0"/>
                    </a:moveTo>
                    <a:lnTo>
                      <a:pt x="15" y="16"/>
                    </a:lnTo>
                    <a:lnTo>
                      <a:pt x="13" y="32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8" y="71"/>
                    </a:lnTo>
                    <a:lnTo>
                      <a:pt x="7" y="55"/>
                    </a:lnTo>
                    <a:lnTo>
                      <a:pt x="2" y="35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4" name="Freeform 303"/>
              <p:cNvSpPr>
                <a:spLocks/>
              </p:cNvSpPr>
              <p:nvPr/>
            </p:nvSpPr>
            <p:spPr bwMode="auto">
              <a:xfrm>
                <a:off x="5115" y="1184"/>
                <a:ext cx="25" cy="41"/>
              </a:xfrm>
              <a:custGeom>
                <a:avLst/>
                <a:gdLst>
                  <a:gd name="T0" fmla="*/ 72 w 101"/>
                  <a:gd name="T1" fmla="*/ 65 h 164"/>
                  <a:gd name="T2" fmla="*/ 0 w 101"/>
                  <a:gd name="T3" fmla="*/ 164 h 164"/>
                  <a:gd name="T4" fmla="*/ 8 w 101"/>
                  <a:gd name="T5" fmla="*/ 143 h 164"/>
                  <a:gd name="T6" fmla="*/ 20 w 101"/>
                  <a:gd name="T7" fmla="*/ 123 h 164"/>
                  <a:gd name="T8" fmla="*/ 31 w 101"/>
                  <a:gd name="T9" fmla="*/ 103 h 164"/>
                  <a:gd name="T10" fmla="*/ 46 w 101"/>
                  <a:gd name="T11" fmla="*/ 82 h 164"/>
                  <a:gd name="T12" fmla="*/ 60 w 101"/>
                  <a:gd name="T13" fmla="*/ 61 h 164"/>
                  <a:gd name="T14" fmla="*/ 75 w 101"/>
                  <a:gd name="T15" fmla="*/ 41 h 164"/>
                  <a:gd name="T16" fmla="*/ 89 w 101"/>
                  <a:gd name="T17" fmla="*/ 21 h 164"/>
                  <a:gd name="T18" fmla="*/ 101 w 101"/>
                  <a:gd name="T19" fmla="*/ 0 h 164"/>
                  <a:gd name="T20" fmla="*/ 98 w 101"/>
                  <a:gd name="T21" fmla="*/ 17 h 164"/>
                  <a:gd name="T22" fmla="*/ 90 w 101"/>
                  <a:gd name="T23" fmla="*/ 34 h 164"/>
                  <a:gd name="T24" fmla="*/ 81 w 101"/>
                  <a:gd name="T25" fmla="*/ 50 h 164"/>
                  <a:gd name="T26" fmla="*/ 72 w 101"/>
                  <a:gd name="T27" fmla="*/ 6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64">
                    <a:moveTo>
                      <a:pt x="72" y="65"/>
                    </a:moveTo>
                    <a:lnTo>
                      <a:pt x="0" y="164"/>
                    </a:lnTo>
                    <a:lnTo>
                      <a:pt x="8" y="143"/>
                    </a:lnTo>
                    <a:lnTo>
                      <a:pt x="20" y="123"/>
                    </a:lnTo>
                    <a:lnTo>
                      <a:pt x="31" y="103"/>
                    </a:lnTo>
                    <a:lnTo>
                      <a:pt x="46" y="82"/>
                    </a:lnTo>
                    <a:lnTo>
                      <a:pt x="60" y="61"/>
                    </a:lnTo>
                    <a:lnTo>
                      <a:pt x="75" y="41"/>
                    </a:lnTo>
                    <a:lnTo>
                      <a:pt x="89" y="21"/>
                    </a:lnTo>
                    <a:lnTo>
                      <a:pt x="101" y="0"/>
                    </a:lnTo>
                    <a:lnTo>
                      <a:pt x="98" y="17"/>
                    </a:lnTo>
                    <a:lnTo>
                      <a:pt x="90" y="34"/>
                    </a:lnTo>
                    <a:lnTo>
                      <a:pt x="81" y="50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5" name="Freeform 304"/>
              <p:cNvSpPr>
                <a:spLocks/>
              </p:cNvSpPr>
              <p:nvPr/>
            </p:nvSpPr>
            <p:spPr bwMode="auto">
              <a:xfrm>
                <a:off x="5001" y="1185"/>
                <a:ext cx="4" cy="17"/>
              </a:xfrm>
              <a:custGeom>
                <a:avLst/>
                <a:gdLst>
                  <a:gd name="T0" fmla="*/ 0 w 17"/>
                  <a:gd name="T1" fmla="*/ 68 h 68"/>
                  <a:gd name="T2" fmla="*/ 2 w 17"/>
                  <a:gd name="T3" fmla="*/ 49 h 68"/>
                  <a:gd name="T4" fmla="*/ 4 w 17"/>
                  <a:gd name="T5" fmla="*/ 31 h 68"/>
                  <a:gd name="T6" fmla="*/ 8 w 17"/>
                  <a:gd name="T7" fmla="*/ 13 h 68"/>
                  <a:gd name="T8" fmla="*/ 17 w 17"/>
                  <a:gd name="T9" fmla="*/ 0 h 68"/>
                  <a:gd name="T10" fmla="*/ 16 w 17"/>
                  <a:gd name="T11" fmla="*/ 17 h 68"/>
                  <a:gd name="T12" fmla="*/ 16 w 17"/>
                  <a:gd name="T13" fmla="*/ 35 h 68"/>
                  <a:gd name="T14" fmla="*/ 11 w 17"/>
                  <a:gd name="T15" fmla="*/ 53 h 68"/>
                  <a:gd name="T16" fmla="*/ 0 w 17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8">
                    <a:moveTo>
                      <a:pt x="0" y="68"/>
                    </a:moveTo>
                    <a:lnTo>
                      <a:pt x="2" y="49"/>
                    </a:lnTo>
                    <a:lnTo>
                      <a:pt x="4" y="31"/>
                    </a:lnTo>
                    <a:lnTo>
                      <a:pt x="8" y="13"/>
                    </a:lnTo>
                    <a:lnTo>
                      <a:pt x="17" y="0"/>
                    </a:lnTo>
                    <a:lnTo>
                      <a:pt x="16" y="17"/>
                    </a:lnTo>
                    <a:lnTo>
                      <a:pt x="16" y="35"/>
                    </a:lnTo>
                    <a:lnTo>
                      <a:pt x="11" y="5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6" name="Freeform 305"/>
              <p:cNvSpPr>
                <a:spLocks/>
              </p:cNvSpPr>
              <p:nvPr/>
            </p:nvSpPr>
            <p:spPr bwMode="auto">
              <a:xfrm>
                <a:off x="4885" y="1189"/>
                <a:ext cx="6" cy="17"/>
              </a:xfrm>
              <a:custGeom>
                <a:avLst/>
                <a:gdLst>
                  <a:gd name="T0" fmla="*/ 14 w 23"/>
                  <a:gd name="T1" fmla="*/ 72 h 72"/>
                  <a:gd name="T2" fmla="*/ 11 w 23"/>
                  <a:gd name="T3" fmla="*/ 55 h 72"/>
                  <a:gd name="T4" fmla="*/ 9 w 23"/>
                  <a:gd name="T5" fmla="*/ 39 h 72"/>
                  <a:gd name="T6" fmla="*/ 6 w 23"/>
                  <a:gd name="T7" fmla="*/ 21 h 72"/>
                  <a:gd name="T8" fmla="*/ 0 w 23"/>
                  <a:gd name="T9" fmla="*/ 6 h 72"/>
                  <a:gd name="T10" fmla="*/ 14 w 23"/>
                  <a:gd name="T11" fmla="*/ 0 h 72"/>
                  <a:gd name="T12" fmla="*/ 19 w 23"/>
                  <a:gd name="T13" fmla="*/ 17 h 72"/>
                  <a:gd name="T14" fmla="*/ 23 w 23"/>
                  <a:gd name="T15" fmla="*/ 36 h 72"/>
                  <a:gd name="T16" fmla="*/ 23 w 23"/>
                  <a:gd name="T17" fmla="*/ 56 h 72"/>
                  <a:gd name="T18" fmla="*/ 14 w 23"/>
                  <a:gd name="T1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2">
                    <a:moveTo>
                      <a:pt x="14" y="72"/>
                    </a:moveTo>
                    <a:lnTo>
                      <a:pt x="11" y="55"/>
                    </a:lnTo>
                    <a:lnTo>
                      <a:pt x="9" y="39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9" y="17"/>
                    </a:lnTo>
                    <a:lnTo>
                      <a:pt x="23" y="36"/>
                    </a:lnTo>
                    <a:lnTo>
                      <a:pt x="23" y="56"/>
                    </a:lnTo>
                    <a:lnTo>
                      <a:pt x="14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7" name="Freeform 306"/>
              <p:cNvSpPr>
                <a:spLocks/>
              </p:cNvSpPr>
              <p:nvPr/>
            </p:nvSpPr>
            <p:spPr bwMode="auto">
              <a:xfrm>
                <a:off x="4993" y="1189"/>
                <a:ext cx="5" cy="15"/>
              </a:xfrm>
              <a:custGeom>
                <a:avLst/>
                <a:gdLst>
                  <a:gd name="T0" fmla="*/ 17 w 17"/>
                  <a:gd name="T1" fmla="*/ 0 h 58"/>
                  <a:gd name="T2" fmla="*/ 14 w 17"/>
                  <a:gd name="T3" fmla="*/ 16 h 58"/>
                  <a:gd name="T4" fmla="*/ 12 w 17"/>
                  <a:gd name="T5" fmla="*/ 32 h 58"/>
                  <a:gd name="T6" fmla="*/ 8 w 17"/>
                  <a:gd name="T7" fmla="*/ 47 h 58"/>
                  <a:gd name="T8" fmla="*/ 0 w 17"/>
                  <a:gd name="T9" fmla="*/ 58 h 58"/>
                  <a:gd name="T10" fmla="*/ 2 w 17"/>
                  <a:gd name="T11" fmla="*/ 41 h 58"/>
                  <a:gd name="T12" fmla="*/ 4 w 17"/>
                  <a:gd name="T13" fmla="*/ 24 h 58"/>
                  <a:gd name="T14" fmla="*/ 8 w 17"/>
                  <a:gd name="T15" fmla="*/ 9 h 58"/>
                  <a:gd name="T16" fmla="*/ 17 w 17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8">
                    <a:moveTo>
                      <a:pt x="17" y="0"/>
                    </a:moveTo>
                    <a:lnTo>
                      <a:pt x="14" y="16"/>
                    </a:lnTo>
                    <a:lnTo>
                      <a:pt x="12" y="32"/>
                    </a:lnTo>
                    <a:lnTo>
                      <a:pt x="8" y="47"/>
                    </a:lnTo>
                    <a:lnTo>
                      <a:pt x="0" y="58"/>
                    </a:lnTo>
                    <a:lnTo>
                      <a:pt x="2" y="41"/>
                    </a:lnTo>
                    <a:lnTo>
                      <a:pt x="4" y="24"/>
                    </a:lnTo>
                    <a:lnTo>
                      <a:pt x="8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8" name="Freeform 307"/>
              <p:cNvSpPr>
                <a:spLocks/>
              </p:cNvSpPr>
              <p:nvPr/>
            </p:nvSpPr>
            <p:spPr bwMode="auto">
              <a:xfrm>
                <a:off x="4759" y="1190"/>
                <a:ext cx="4" cy="52"/>
              </a:xfrm>
              <a:custGeom>
                <a:avLst/>
                <a:gdLst>
                  <a:gd name="T0" fmla="*/ 7 w 16"/>
                  <a:gd name="T1" fmla="*/ 209 h 209"/>
                  <a:gd name="T2" fmla="*/ 0 w 16"/>
                  <a:gd name="T3" fmla="*/ 158 h 209"/>
                  <a:gd name="T4" fmla="*/ 1 w 16"/>
                  <a:gd name="T5" fmla="*/ 105 h 209"/>
                  <a:gd name="T6" fmla="*/ 7 w 16"/>
                  <a:gd name="T7" fmla="*/ 52 h 209"/>
                  <a:gd name="T8" fmla="*/ 16 w 16"/>
                  <a:gd name="T9" fmla="*/ 0 h 209"/>
                  <a:gd name="T10" fmla="*/ 7 w 16"/>
                  <a:gd name="T11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9">
                    <a:moveTo>
                      <a:pt x="7" y="209"/>
                    </a:moveTo>
                    <a:lnTo>
                      <a:pt x="0" y="158"/>
                    </a:lnTo>
                    <a:lnTo>
                      <a:pt x="1" y="105"/>
                    </a:lnTo>
                    <a:lnTo>
                      <a:pt x="7" y="52"/>
                    </a:lnTo>
                    <a:lnTo>
                      <a:pt x="16" y="0"/>
                    </a:lnTo>
                    <a:lnTo>
                      <a:pt x="7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49" name="Freeform 308"/>
              <p:cNvSpPr>
                <a:spLocks/>
              </p:cNvSpPr>
              <p:nvPr/>
            </p:nvSpPr>
            <p:spPr bwMode="auto">
              <a:xfrm>
                <a:off x="4877" y="1194"/>
                <a:ext cx="5" cy="17"/>
              </a:xfrm>
              <a:custGeom>
                <a:avLst/>
                <a:gdLst>
                  <a:gd name="T0" fmla="*/ 12 w 22"/>
                  <a:gd name="T1" fmla="*/ 71 h 71"/>
                  <a:gd name="T2" fmla="*/ 8 w 22"/>
                  <a:gd name="T3" fmla="*/ 57 h 71"/>
                  <a:gd name="T4" fmla="*/ 8 w 22"/>
                  <a:gd name="T5" fmla="*/ 39 h 71"/>
                  <a:gd name="T6" fmla="*/ 7 w 22"/>
                  <a:gd name="T7" fmla="*/ 23 h 71"/>
                  <a:gd name="T8" fmla="*/ 0 w 22"/>
                  <a:gd name="T9" fmla="*/ 8 h 71"/>
                  <a:gd name="T10" fmla="*/ 12 w 22"/>
                  <a:gd name="T11" fmla="*/ 0 h 71"/>
                  <a:gd name="T12" fmla="*/ 22 w 22"/>
                  <a:gd name="T13" fmla="*/ 66 h 71"/>
                  <a:gd name="T14" fmla="*/ 12 w 22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1">
                    <a:moveTo>
                      <a:pt x="12" y="71"/>
                    </a:moveTo>
                    <a:lnTo>
                      <a:pt x="8" y="57"/>
                    </a:lnTo>
                    <a:lnTo>
                      <a:pt x="8" y="39"/>
                    </a:lnTo>
                    <a:lnTo>
                      <a:pt x="7" y="23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22" y="66"/>
                    </a:lnTo>
                    <a:lnTo>
                      <a:pt x="12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0" name="Rectangle 309"/>
              <p:cNvSpPr>
                <a:spLocks noChangeArrowheads="1"/>
              </p:cNvSpPr>
              <p:nvPr/>
            </p:nvSpPr>
            <p:spPr bwMode="auto">
              <a:xfrm>
                <a:off x="4753" y="1197"/>
                <a:ext cx="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1" name="Freeform 310"/>
              <p:cNvSpPr>
                <a:spLocks/>
              </p:cNvSpPr>
              <p:nvPr/>
            </p:nvSpPr>
            <p:spPr bwMode="auto">
              <a:xfrm>
                <a:off x="4869" y="1199"/>
                <a:ext cx="5" cy="17"/>
              </a:xfrm>
              <a:custGeom>
                <a:avLst/>
                <a:gdLst>
                  <a:gd name="T0" fmla="*/ 17 w 17"/>
                  <a:gd name="T1" fmla="*/ 57 h 68"/>
                  <a:gd name="T2" fmla="*/ 15 w 17"/>
                  <a:gd name="T3" fmla="*/ 62 h 68"/>
                  <a:gd name="T4" fmla="*/ 11 w 17"/>
                  <a:gd name="T5" fmla="*/ 65 h 68"/>
                  <a:gd name="T6" fmla="*/ 6 w 17"/>
                  <a:gd name="T7" fmla="*/ 68 h 68"/>
                  <a:gd name="T8" fmla="*/ 0 w 17"/>
                  <a:gd name="T9" fmla="*/ 68 h 68"/>
                  <a:gd name="T10" fmla="*/ 0 w 17"/>
                  <a:gd name="T11" fmla="*/ 49 h 68"/>
                  <a:gd name="T12" fmla="*/ 0 w 17"/>
                  <a:gd name="T13" fmla="*/ 30 h 68"/>
                  <a:gd name="T14" fmla="*/ 0 w 17"/>
                  <a:gd name="T15" fmla="*/ 12 h 68"/>
                  <a:gd name="T16" fmla="*/ 0 w 17"/>
                  <a:gd name="T17" fmla="*/ 0 h 68"/>
                  <a:gd name="T18" fmla="*/ 6 w 17"/>
                  <a:gd name="T19" fmla="*/ 12 h 68"/>
                  <a:gd name="T20" fmla="*/ 8 w 17"/>
                  <a:gd name="T21" fmla="*/ 29 h 68"/>
                  <a:gd name="T22" fmla="*/ 11 w 17"/>
                  <a:gd name="T23" fmla="*/ 45 h 68"/>
                  <a:gd name="T24" fmla="*/ 17 w 17"/>
                  <a:gd name="T25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68">
                    <a:moveTo>
                      <a:pt x="17" y="57"/>
                    </a:moveTo>
                    <a:lnTo>
                      <a:pt x="15" y="62"/>
                    </a:lnTo>
                    <a:lnTo>
                      <a:pt x="11" y="65"/>
                    </a:lnTo>
                    <a:lnTo>
                      <a:pt x="6" y="68"/>
                    </a:lnTo>
                    <a:lnTo>
                      <a:pt x="0" y="68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2" name="Freeform 311"/>
              <p:cNvSpPr>
                <a:spLocks/>
              </p:cNvSpPr>
              <p:nvPr/>
            </p:nvSpPr>
            <p:spPr bwMode="auto">
              <a:xfrm>
                <a:off x="4766" y="1200"/>
                <a:ext cx="6" cy="62"/>
              </a:xfrm>
              <a:custGeom>
                <a:avLst/>
                <a:gdLst>
                  <a:gd name="T0" fmla="*/ 15 w 22"/>
                  <a:gd name="T1" fmla="*/ 31 h 247"/>
                  <a:gd name="T2" fmla="*/ 4 w 22"/>
                  <a:gd name="T3" fmla="*/ 247 h 247"/>
                  <a:gd name="T4" fmla="*/ 0 w 22"/>
                  <a:gd name="T5" fmla="*/ 198 h 247"/>
                  <a:gd name="T6" fmla="*/ 1 w 22"/>
                  <a:gd name="T7" fmla="*/ 145 h 247"/>
                  <a:gd name="T8" fmla="*/ 4 w 22"/>
                  <a:gd name="T9" fmla="*/ 91 h 247"/>
                  <a:gd name="T10" fmla="*/ 8 w 22"/>
                  <a:gd name="T11" fmla="*/ 40 h 247"/>
                  <a:gd name="T12" fmla="*/ 15 w 22"/>
                  <a:gd name="T13" fmla="*/ 0 h 247"/>
                  <a:gd name="T14" fmla="*/ 15 w 22"/>
                  <a:gd name="T15" fmla="*/ 9 h 247"/>
                  <a:gd name="T16" fmla="*/ 19 w 22"/>
                  <a:gd name="T17" fmla="*/ 16 h 247"/>
                  <a:gd name="T18" fmla="*/ 22 w 22"/>
                  <a:gd name="T19" fmla="*/ 24 h 247"/>
                  <a:gd name="T20" fmla="*/ 15 w 22"/>
                  <a:gd name="T21" fmla="*/ 3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47">
                    <a:moveTo>
                      <a:pt x="15" y="31"/>
                    </a:moveTo>
                    <a:lnTo>
                      <a:pt x="4" y="247"/>
                    </a:lnTo>
                    <a:lnTo>
                      <a:pt x="0" y="198"/>
                    </a:lnTo>
                    <a:lnTo>
                      <a:pt x="1" y="145"/>
                    </a:lnTo>
                    <a:lnTo>
                      <a:pt x="4" y="91"/>
                    </a:lnTo>
                    <a:lnTo>
                      <a:pt x="8" y="40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19" y="16"/>
                    </a:lnTo>
                    <a:lnTo>
                      <a:pt x="22" y="24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3" name="Freeform 312"/>
              <p:cNvSpPr>
                <a:spLocks/>
              </p:cNvSpPr>
              <p:nvPr/>
            </p:nvSpPr>
            <p:spPr bwMode="auto">
              <a:xfrm>
                <a:off x="4859" y="1203"/>
                <a:ext cx="5" cy="18"/>
              </a:xfrm>
              <a:custGeom>
                <a:avLst/>
                <a:gdLst>
                  <a:gd name="T0" fmla="*/ 9 w 17"/>
                  <a:gd name="T1" fmla="*/ 73 h 73"/>
                  <a:gd name="T2" fmla="*/ 3 w 17"/>
                  <a:gd name="T3" fmla="*/ 58 h 73"/>
                  <a:gd name="T4" fmla="*/ 2 w 17"/>
                  <a:gd name="T5" fmla="*/ 40 h 73"/>
                  <a:gd name="T6" fmla="*/ 2 w 17"/>
                  <a:gd name="T7" fmla="*/ 22 h 73"/>
                  <a:gd name="T8" fmla="*/ 0 w 17"/>
                  <a:gd name="T9" fmla="*/ 8 h 73"/>
                  <a:gd name="T10" fmla="*/ 9 w 17"/>
                  <a:gd name="T11" fmla="*/ 0 h 73"/>
                  <a:gd name="T12" fmla="*/ 15 w 17"/>
                  <a:gd name="T13" fmla="*/ 17 h 73"/>
                  <a:gd name="T14" fmla="*/ 17 w 17"/>
                  <a:gd name="T15" fmla="*/ 37 h 73"/>
                  <a:gd name="T16" fmla="*/ 15 w 17"/>
                  <a:gd name="T17" fmla="*/ 55 h 73"/>
                  <a:gd name="T18" fmla="*/ 9 w 17"/>
                  <a:gd name="T1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3">
                    <a:moveTo>
                      <a:pt x="9" y="73"/>
                    </a:moveTo>
                    <a:lnTo>
                      <a:pt x="3" y="58"/>
                    </a:lnTo>
                    <a:lnTo>
                      <a:pt x="2" y="40"/>
                    </a:lnTo>
                    <a:lnTo>
                      <a:pt x="2" y="22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5" y="17"/>
                    </a:lnTo>
                    <a:lnTo>
                      <a:pt x="17" y="37"/>
                    </a:lnTo>
                    <a:lnTo>
                      <a:pt x="15" y="55"/>
                    </a:lnTo>
                    <a:lnTo>
                      <a:pt x="9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4" name="Freeform 313"/>
              <p:cNvSpPr>
                <a:spLocks/>
              </p:cNvSpPr>
              <p:nvPr/>
            </p:nvSpPr>
            <p:spPr bwMode="auto">
              <a:xfrm>
                <a:off x="5135" y="1206"/>
                <a:ext cx="6" cy="13"/>
              </a:xfrm>
              <a:custGeom>
                <a:avLst/>
                <a:gdLst>
                  <a:gd name="T0" fmla="*/ 0 w 26"/>
                  <a:gd name="T1" fmla="*/ 51 h 51"/>
                  <a:gd name="T2" fmla="*/ 2 w 26"/>
                  <a:gd name="T3" fmla="*/ 39 h 51"/>
                  <a:gd name="T4" fmla="*/ 9 w 26"/>
                  <a:gd name="T5" fmla="*/ 26 h 51"/>
                  <a:gd name="T6" fmla="*/ 18 w 26"/>
                  <a:gd name="T7" fmla="*/ 13 h 51"/>
                  <a:gd name="T8" fmla="*/ 26 w 26"/>
                  <a:gd name="T9" fmla="*/ 0 h 51"/>
                  <a:gd name="T10" fmla="*/ 23 w 26"/>
                  <a:gd name="T11" fmla="*/ 14 h 51"/>
                  <a:gd name="T12" fmla="*/ 15 w 26"/>
                  <a:gd name="T13" fmla="*/ 26 h 51"/>
                  <a:gd name="T14" fmla="*/ 5 w 26"/>
                  <a:gd name="T15" fmla="*/ 38 h 51"/>
                  <a:gd name="T16" fmla="*/ 0 w 26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51">
                    <a:moveTo>
                      <a:pt x="0" y="51"/>
                    </a:moveTo>
                    <a:lnTo>
                      <a:pt x="2" y="39"/>
                    </a:lnTo>
                    <a:lnTo>
                      <a:pt x="9" y="26"/>
                    </a:lnTo>
                    <a:lnTo>
                      <a:pt x="18" y="13"/>
                    </a:lnTo>
                    <a:lnTo>
                      <a:pt x="26" y="0"/>
                    </a:lnTo>
                    <a:lnTo>
                      <a:pt x="23" y="14"/>
                    </a:lnTo>
                    <a:lnTo>
                      <a:pt x="15" y="26"/>
                    </a:lnTo>
                    <a:lnTo>
                      <a:pt x="5" y="3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5" name="Freeform 314"/>
              <p:cNvSpPr>
                <a:spLocks/>
              </p:cNvSpPr>
              <p:nvPr/>
            </p:nvSpPr>
            <p:spPr bwMode="auto">
              <a:xfrm>
                <a:off x="4850" y="1208"/>
                <a:ext cx="4" cy="19"/>
              </a:xfrm>
              <a:custGeom>
                <a:avLst/>
                <a:gdLst>
                  <a:gd name="T0" fmla="*/ 14 w 18"/>
                  <a:gd name="T1" fmla="*/ 0 h 75"/>
                  <a:gd name="T2" fmla="*/ 16 w 18"/>
                  <a:gd name="T3" fmla="*/ 21 h 75"/>
                  <a:gd name="T4" fmla="*/ 18 w 18"/>
                  <a:gd name="T5" fmla="*/ 44 h 75"/>
                  <a:gd name="T6" fmla="*/ 15 w 18"/>
                  <a:gd name="T7" fmla="*/ 64 h 75"/>
                  <a:gd name="T8" fmla="*/ 1 w 18"/>
                  <a:gd name="T9" fmla="*/ 75 h 75"/>
                  <a:gd name="T10" fmla="*/ 0 w 18"/>
                  <a:gd name="T11" fmla="*/ 54 h 75"/>
                  <a:gd name="T12" fmla="*/ 1 w 18"/>
                  <a:gd name="T13" fmla="*/ 32 h 75"/>
                  <a:gd name="T14" fmla="*/ 6 w 18"/>
                  <a:gd name="T15" fmla="*/ 14 h 75"/>
                  <a:gd name="T16" fmla="*/ 14 w 18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75">
                    <a:moveTo>
                      <a:pt x="14" y="0"/>
                    </a:moveTo>
                    <a:lnTo>
                      <a:pt x="16" y="21"/>
                    </a:lnTo>
                    <a:lnTo>
                      <a:pt x="18" y="44"/>
                    </a:lnTo>
                    <a:lnTo>
                      <a:pt x="15" y="64"/>
                    </a:lnTo>
                    <a:lnTo>
                      <a:pt x="1" y="75"/>
                    </a:lnTo>
                    <a:lnTo>
                      <a:pt x="0" y="54"/>
                    </a:lnTo>
                    <a:lnTo>
                      <a:pt x="1" y="32"/>
                    </a:lnTo>
                    <a:lnTo>
                      <a:pt x="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6" name="Freeform 315"/>
              <p:cNvSpPr>
                <a:spLocks/>
              </p:cNvSpPr>
              <p:nvPr/>
            </p:nvSpPr>
            <p:spPr bwMode="auto">
              <a:xfrm>
                <a:off x="4995" y="1211"/>
                <a:ext cx="34" cy="118"/>
              </a:xfrm>
              <a:custGeom>
                <a:avLst/>
                <a:gdLst>
                  <a:gd name="T0" fmla="*/ 134 w 134"/>
                  <a:gd name="T1" fmla="*/ 317 h 473"/>
                  <a:gd name="T2" fmla="*/ 121 w 134"/>
                  <a:gd name="T3" fmla="*/ 338 h 473"/>
                  <a:gd name="T4" fmla="*/ 108 w 134"/>
                  <a:gd name="T5" fmla="*/ 359 h 473"/>
                  <a:gd name="T6" fmla="*/ 94 w 134"/>
                  <a:gd name="T7" fmla="*/ 378 h 473"/>
                  <a:gd name="T8" fmla="*/ 79 w 134"/>
                  <a:gd name="T9" fmla="*/ 399 h 473"/>
                  <a:gd name="T10" fmla="*/ 65 w 134"/>
                  <a:gd name="T11" fmla="*/ 419 h 473"/>
                  <a:gd name="T12" fmla="*/ 48 w 134"/>
                  <a:gd name="T13" fmla="*/ 437 h 473"/>
                  <a:gd name="T14" fmla="*/ 32 w 134"/>
                  <a:gd name="T15" fmla="*/ 456 h 473"/>
                  <a:gd name="T16" fmla="*/ 15 w 134"/>
                  <a:gd name="T17" fmla="*/ 473 h 473"/>
                  <a:gd name="T18" fmla="*/ 8 w 134"/>
                  <a:gd name="T19" fmla="*/ 473 h 473"/>
                  <a:gd name="T20" fmla="*/ 23 w 134"/>
                  <a:gd name="T21" fmla="*/ 454 h 473"/>
                  <a:gd name="T22" fmla="*/ 39 w 134"/>
                  <a:gd name="T23" fmla="*/ 437 h 473"/>
                  <a:gd name="T24" fmla="*/ 54 w 134"/>
                  <a:gd name="T25" fmla="*/ 419 h 473"/>
                  <a:gd name="T26" fmla="*/ 69 w 134"/>
                  <a:gd name="T27" fmla="*/ 399 h 473"/>
                  <a:gd name="T28" fmla="*/ 84 w 134"/>
                  <a:gd name="T29" fmla="*/ 381 h 473"/>
                  <a:gd name="T30" fmla="*/ 99 w 134"/>
                  <a:gd name="T31" fmla="*/ 362 h 473"/>
                  <a:gd name="T32" fmla="*/ 113 w 134"/>
                  <a:gd name="T33" fmla="*/ 343 h 473"/>
                  <a:gd name="T34" fmla="*/ 127 w 134"/>
                  <a:gd name="T35" fmla="*/ 323 h 473"/>
                  <a:gd name="T36" fmla="*/ 109 w 134"/>
                  <a:gd name="T37" fmla="*/ 284 h 473"/>
                  <a:gd name="T38" fmla="*/ 92 w 134"/>
                  <a:gd name="T39" fmla="*/ 244 h 473"/>
                  <a:gd name="T40" fmla="*/ 75 w 134"/>
                  <a:gd name="T41" fmla="*/ 203 h 473"/>
                  <a:gd name="T42" fmla="*/ 59 w 134"/>
                  <a:gd name="T43" fmla="*/ 163 h 473"/>
                  <a:gd name="T44" fmla="*/ 43 w 134"/>
                  <a:gd name="T45" fmla="*/ 121 h 473"/>
                  <a:gd name="T46" fmla="*/ 28 w 134"/>
                  <a:gd name="T47" fmla="*/ 81 h 473"/>
                  <a:gd name="T48" fmla="*/ 14 w 134"/>
                  <a:gd name="T49" fmla="*/ 41 h 473"/>
                  <a:gd name="T50" fmla="*/ 0 w 134"/>
                  <a:gd name="T51" fmla="*/ 0 h 473"/>
                  <a:gd name="T52" fmla="*/ 11 w 134"/>
                  <a:gd name="T53" fmla="*/ 0 h 473"/>
                  <a:gd name="T54" fmla="*/ 134 w 134"/>
                  <a:gd name="T55" fmla="*/ 317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4" h="473">
                    <a:moveTo>
                      <a:pt x="134" y="317"/>
                    </a:moveTo>
                    <a:lnTo>
                      <a:pt x="121" y="338"/>
                    </a:lnTo>
                    <a:lnTo>
                      <a:pt x="108" y="359"/>
                    </a:lnTo>
                    <a:lnTo>
                      <a:pt x="94" y="378"/>
                    </a:lnTo>
                    <a:lnTo>
                      <a:pt x="79" y="399"/>
                    </a:lnTo>
                    <a:lnTo>
                      <a:pt x="65" y="419"/>
                    </a:lnTo>
                    <a:lnTo>
                      <a:pt x="48" y="437"/>
                    </a:lnTo>
                    <a:lnTo>
                      <a:pt x="32" y="456"/>
                    </a:lnTo>
                    <a:lnTo>
                      <a:pt x="15" y="473"/>
                    </a:lnTo>
                    <a:lnTo>
                      <a:pt x="8" y="473"/>
                    </a:lnTo>
                    <a:lnTo>
                      <a:pt x="23" y="454"/>
                    </a:lnTo>
                    <a:lnTo>
                      <a:pt x="39" y="437"/>
                    </a:lnTo>
                    <a:lnTo>
                      <a:pt x="54" y="419"/>
                    </a:lnTo>
                    <a:lnTo>
                      <a:pt x="69" y="399"/>
                    </a:lnTo>
                    <a:lnTo>
                      <a:pt x="84" y="381"/>
                    </a:lnTo>
                    <a:lnTo>
                      <a:pt x="99" y="362"/>
                    </a:lnTo>
                    <a:lnTo>
                      <a:pt x="113" y="343"/>
                    </a:lnTo>
                    <a:lnTo>
                      <a:pt x="127" y="323"/>
                    </a:lnTo>
                    <a:lnTo>
                      <a:pt x="109" y="284"/>
                    </a:lnTo>
                    <a:lnTo>
                      <a:pt x="92" y="244"/>
                    </a:lnTo>
                    <a:lnTo>
                      <a:pt x="75" y="203"/>
                    </a:lnTo>
                    <a:lnTo>
                      <a:pt x="59" y="163"/>
                    </a:lnTo>
                    <a:lnTo>
                      <a:pt x="43" y="121"/>
                    </a:lnTo>
                    <a:lnTo>
                      <a:pt x="28" y="81"/>
                    </a:lnTo>
                    <a:lnTo>
                      <a:pt x="14" y="4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34" y="3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7" name="Freeform 316"/>
              <p:cNvSpPr>
                <a:spLocks/>
              </p:cNvSpPr>
              <p:nvPr/>
            </p:nvSpPr>
            <p:spPr bwMode="auto">
              <a:xfrm>
                <a:off x="4840" y="1213"/>
                <a:ext cx="4" cy="19"/>
              </a:xfrm>
              <a:custGeom>
                <a:avLst/>
                <a:gdLst>
                  <a:gd name="T0" fmla="*/ 4 w 15"/>
                  <a:gd name="T1" fmla="*/ 75 h 75"/>
                  <a:gd name="T2" fmla="*/ 1 w 15"/>
                  <a:gd name="T3" fmla="*/ 58 h 75"/>
                  <a:gd name="T4" fmla="*/ 0 w 15"/>
                  <a:gd name="T5" fmla="*/ 37 h 75"/>
                  <a:gd name="T6" fmla="*/ 2 w 15"/>
                  <a:gd name="T7" fmla="*/ 18 h 75"/>
                  <a:gd name="T8" fmla="*/ 8 w 15"/>
                  <a:gd name="T9" fmla="*/ 0 h 75"/>
                  <a:gd name="T10" fmla="*/ 12 w 15"/>
                  <a:gd name="T11" fmla="*/ 19 h 75"/>
                  <a:gd name="T12" fmla="*/ 15 w 15"/>
                  <a:gd name="T13" fmla="*/ 41 h 75"/>
                  <a:gd name="T14" fmla="*/ 12 w 15"/>
                  <a:gd name="T15" fmla="*/ 60 h 75"/>
                  <a:gd name="T16" fmla="*/ 4 w 15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75">
                    <a:moveTo>
                      <a:pt x="4" y="75"/>
                    </a:moveTo>
                    <a:lnTo>
                      <a:pt x="1" y="58"/>
                    </a:lnTo>
                    <a:lnTo>
                      <a:pt x="0" y="37"/>
                    </a:lnTo>
                    <a:lnTo>
                      <a:pt x="2" y="18"/>
                    </a:lnTo>
                    <a:lnTo>
                      <a:pt x="8" y="0"/>
                    </a:lnTo>
                    <a:lnTo>
                      <a:pt x="12" y="19"/>
                    </a:lnTo>
                    <a:lnTo>
                      <a:pt x="15" y="41"/>
                    </a:lnTo>
                    <a:lnTo>
                      <a:pt x="12" y="60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8" name="Freeform 317"/>
              <p:cNvSpPr>
                <a:spLocks/>
              </p:cNvSpPr>
              <p:nvPr/>
            </p:nvSpPr>
            <p:spPr bwMode="auto">
              <a:xfrm>
                <a:off x="4775" y="1216"/>
                <a:ext cx="3" cy="64"/>
              </a:xfrm>
              <a:custGeom>
                <a:avLst/>
                <a:gdLst>
                  <a:gd name="T0" fmla="*/ 6 w 13"/>
                  <a:gd name="T1" fmla="*/ 259 h 259"/>
                  <a:gd name="T2" fmla="*/ 0 w 13"/>
                  <a:gd name="T3" fmla="*/ 194 h 259"/>
                  <a:gd name="T4" fmla="*/ 4 w 13"/>
                  <a:gd name="T5" fmla="*/ 130 h 259"/>
                  <a:gd name="T6" fmla="*/ 8 w 13"/>
                  <a:gd name="T7" fmla="*/ 64 h 259"/>
                  <a:gd name="T8" fmla="*/ 6 w 13"/>
                  <a:gd name="T9" fmla="*/ 0 h 259"/>
                  <a:gd name="T10" fmla="*/ 13 w 13"/>
                  <a:gd name="T11" fmla="*/ 63 h 259"/>
                  <a:gd name="T12" fmla="*/ 12 w 13"/>
                  <a:gd name="T13" fmla="*/ 129 h 259"/>
                  <a:gd name="T14" fmla="*/ 8 w 13"/>
                  <a:gd name="T15" fmla="*/ 193 h 259"/>
                  <a:gd name="T16" fmla="*/ 6 w 13"/>
                  <a:gd name="T17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59">
                    <a:moveTo>
                      <a:pt x="6" y="259"/>
                    </a:moveTo>
                    <a:lnTo>
                      <a:pt x="0" y="194"/>
                    </a:lnTo>
                    <a:lnTo>
                      <a:pt x="4" y="130"/>
                    </a:lnTo>
                    <a:lnTo>
                      <a:pt x="8" y="64"/>
                    </a:lnTo>
                    <a:lnTo>
                      <a:pt x="6" y="0"/>
                    </a:lnTo>
                    <a:lnTo>
                      <a:pt x="13" y="63"/>
                    </a:lnTo>
                    <a:lnTo>
                      <a:pt x="12" y="129"/>
                    </a:lnTo>
                    <a:lnTo>
                      <a:pt x="8" y="193"/>
                    </a:lnTo>
                    <a:lnTo>
                      <a:pt x="6" y="2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9" name="Freeform 318"/>
              <p:cNvSpPr>
                <a:spLocks/>
              </p:cNvSpPr>
              <p:nvPr/>
            </p:nvSpPr>
            <p:spPr bwMode="auto">
              <a:xfrm>
                <a:off x="5014" y="1217"/>
                <a:ext cx="5" cy="10"/>
              </a:xfrm>
              <a:custGeom>
                <a:avLst/>
                <a:gdLst>
                  <a:gd name="T0" fmla="*/ 6 w 19"/>
                  <a:gd name="T1" fmla="*/ 38 h 38"/>
                  <a:gd name="T2" fmla="*/ 3 w 19"/>
                  <a:gd name="T3" fmla="*/ 38 h 38"/>
                  <a:gd name="T4" fmla="*/ 0 w 19"/>
                  <a:gd name="T5" fmla="*/ 27 h 38"/>
                  <a:gd name="T6" fmla="*/ 3 w 19"/>
                  <a:gd name="T7" fmla="*/ 18 h 38"/>
                  <a:gd name="T8" fmla="*/ 9 w 19"/>
                  <a:gd name="T9" fmla="*/ 9 h 38"/>
                  <a:gd name="T10" fmla="*/ 12 w 19"/>
                  <a:gd name="T11" fmla="*/ 0 h 38"/>
                  <a:gd name="T12" fmla="*/ 19 w 19"/>
                  <a:gd name="T13" fmla="*/ 8 h 38"/>
                  <a:gd name="T14" fmla="*/ 17 w 19"/>
                  <a:gd name="T15" fmla="*/ 17 h 38"/>
                  <a:gd name="T16" fmla="*/ 10 w 19"/>
                  <a:gd name="T17" fmla="*/ 27 h 38"/>
                  <a:gd name="T18" fmla="*/ 6 w 19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8">
                    <a:moveTo>
                      <a:pt x="6" y="38"/>
                    </a:moveTo>
                    <a:lnTo>
                      <a:pt x="3" y="38"/>
                    </a:lnTo>
                    <a:lnTo>
                      <a:pt x="0" y="27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2" y="0"/>
                    </a:lnTo>
                    <a:lnTo>
                      <a:pt x="19" y="8"/>
                    </a:lnTo>
                    <a:lnTo>
                      <a:pt x="17" y="17"/>
                    </a:lnTo>
                    <a:lnTo>
                      <a:pt x="10" y="27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0" name="Freeform 319"/>
              <p:cNvSpPr>
                <a:spLocks/>
              </p:cNvSpPr>
              <p:nvPr/>
            </p:nvSpPr>
            <p:spPr bwMode="auto">
              <a:xfrm>
                <a:off x="4830" y="1219"/>
                <a:ext cx="4" cy="18"/>
              </a:xfrm>
              <a:custGeom>
                <a:avLst/>
                <a:gdLst>
                  <a:gd name="T0" fmla="*/ 12 w 15"/>
                  <a:gd name="T1" fmla="*/ 73 h 73"/>
                  <a:gd name="T2" fmla="*/ 4 w 15"/>
                  <a:gd name="T3" fmla="*/ 73 h 73"/>
                  <a:gd name="T4" fmla="*/ 0 w 15"/>
                  <a:gd name="T5" fmla="*/ 3 h 73"/>
                  <a:gd name="T6" fmla="*/ 7 w 15"/>
                  <a:gd name="T7" fmla="*/ 0 h 73"/>
                  <a:gd name="T8" fmla="*/ 13 w 15"/>
                  <a:gd name="T9" fmla="*/ 15 h 73"/>
                  <a:gd name="T10" fmla="*/ 15 w 15"/>
                  <a:gd name="T11" fmla="*/ 35 h 73"/>
                  <a:gd name="T12" fmla="*/ 14 w 15"/>
                  <a:gd name="T13" fmla="*/ 54 h 73"/>
                  <a:gd name="T14" fmla="*/ 12 w 15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73">
                    <a:moveTo>
                      <a:pt x="12" y="73"/>
                    </a:moveTo>
                    <a:lnTo>
                      <a:pt x="4" y="73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3" y="15"/>
                    </a:lnTo>
                    <a:lnTo>
                      <a:pt x="15" y="35"/>
                    </a:lnTo>
                    <a:lnTo>
                      <a:pt x="14" y="54"/>
                    </a:lnTo>
                    <a:lnTo>
                      <a:pt x="12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1" name="Freeform 320"/>
              <p:cNvSpPr>
                <a:spLocks/>
              </p:cNvSpPr>
              <p:nvPr/>
            </p:nvSpPr>
            <p:spPr bwMode="auto">
              <a:xfrm>
                <a:off x="5019" y="1219"/>
                <a:ext cx="8" cy="19"/>
              </a:xfrm>
              <a:custGeom>
                <a:avLst/>
                <a:gdLst>
                  <a:gd name="T0" fmla="*/ 22 w 35"/>
                  <a:gd name="T1" fmla="*/ 29 h 77"/>
                  <a:gd name="T2" fmla="*/ 19 w 35"/>
                  <a:gd name="T3" fmla="*/ 43 h 77"/>
                  <a:gd name="T4" fmla="*/ 14 w 35"/>
                  <a:gd name="T5" fmla="*/ 57 h 77"/>
                  <a:gd name="T6" fmla="*/ 8 w 35"/>
                  <a:gd name="T7" fmla="*/ 68 h 77"/>
                  <a:gd name="T8" fmla="*/ 0 w 35"/>
                  <a:gd name="T9" fmla="*/ 77 h 77"/>
                  <a:gd name="T10" fmla="*/ 4 w 35"/>
                  <a:gd name="T11" fmla="*/ 67 h 77"/>
                  <a:gd name="T12" fmla="*/ 7 w 35"/>
                  <a:gd name="T13" fmla="*/ 57 h 77"/>
                  <a:gd name="T14" fmla="*/ 11 w 35"/>
                  <a:gd name="T15" fmla="*/ 45 h 77"/>
                  <a:gd name="T16" fmla="*/ 14 w 35"/>
                  <a:gd name="T17" fmla="*/ 35 h 77"/>
                  <a:gd name="T18" fmla="*/ 17 w 35"/>
                  <a:gd name="T19" fmla="*/ 26 h 77"/>
                  <a:gd name="T20" fmla="*/ 22 w 35"/>
                  <a:gd name="T21" fmla="*/ 16 h 77"/>
                  <a:gd name="T22" fmla="*/ 28 w 35"/>
                  <a:gd name="T23" fmla="*/ 7 h 77"/>
                  <a:gd name="T24" fmla="*/ 35 w 35"/>
                  <a:gd name="T25" fmla="*/ 0 h 77"/>
                  <a:gd name="T26" fmla="*/ 34 w 35"/>
                  <a:gd name="T27" fmla="*/ 7 h 77"/>
                  <a:gd name="T28" fmla="*/ 29 w 35"/>
                  <a:gd name="T29" fmla="*/ 14 h 77"/>
                  <a:gd name="T30" fmla="*/ 24 w 35"/>
                  <a:gd name="T31" fmla="*/ 21 h 77"/>
                  <a:gd name="T32" fmla="*/ 22 w 35"/>
                  <a:gd name="T33" fmla="*/ 2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77">
                    <a:moveTo>
                      <a:pt x="22" y="29"/>
                    </a:moveTo>
                    <a:lnTo>
                      <a:pt x="19" y="43"/>
                    </a:lnTo>
                    <a:lnTo>
                      <a:pt x="14" y="57"/>
                    </a:lnTo>
                    <a:lnTo>
                      <a:pt x="8" y="68"/>
                    </a:lnTo>
                    <a:lnTo>
                      <a:pt x="0" y="77"/>
                    </a:lnTo>
                    <a:lnTo>
                      <a:pt x="4" y="67"/>
                    </a:lnTo>
                    <a:lnTo>
                      <a:pt x="7" y="57"/>
                    </a:lnTo>
                    <a:lnTo>
                      <a:pt x="11" y="45"/>
                    </a:lnTo>
                    <a:lnTo>
                      <a:pt x="14" y="35"/>
                    </a:lnTo>
                    <a:lnTo>
                      <a:pt x="17" y="26"/>
                    </a:lnTo>
                    <a:lnTo>
                      <a:pt x="22" y="16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34" y="7"/>
                    </a:lnTo>
                    <a:lnTo>
                      <a:pt x="29" y="14"/>
                    </a:lnTo>
                    <a:lnTo>
                      <a:pt x="24" y="21"/>
                    </a:ln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2" name="Freeform 321"/>
              <p:cNvSpPr>
                <a:spLocks/>
              </p:cNvSpPr>
              <p:nvPr/>
            </p:nvSpPr>
            <p:spPr bwMode="auto">
              <a:xfrm>
                <a:off x="4821" y="1223"/>
                <a:ext cx="3" cy="19"/>
              </a:xfrm>
              <a:custGeom>
                <a:avLst/>
                <a:gdLst>
                  <a:gd name="T0" fmla="*/ 4 w 15"/>
                  <a:gd name="T1" fmla="*/ 75 h 75"/>
                  <a:gd name="T2" fmla="*/ 2 w 15"/>
                  <a:gd name="T3" fmla="*/ 56 h 75"/>
                  <a:gd name="T4" fmla="*/ 0 w 15"/>
                  <a:gd name="T5" fmla="*/ 36 h 75"/>
                  <a:gd name="T6" fmla="*/ 3 w 15"/>
                  <a:gd name="T7" fmla="*/ 15 h 75"/>
                  <a:gd name="T8" fmla="*/ 11 w 15"/>
                  <a:gd name="T9" fmla="*/ 0 h 75"/>
                  <a:gd name="T10" fmla="*/ 15 w 15"/>
                  <a:gd name="T11" fmla="*/ 70 h 75"/>
                  <a:gd name="T12" fmla="*/ 4 w 15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5">
                    <a:moveTo>
                      <a:pt x="4" y="75"/>
                    </a:moveTo>
                    <a:lnTo>
                      <a:pt x="2" y="56"/>
                    </a:lnTo>
                    <a:lnTo>
                      <a:pt x="0" y="36"/>
                    </a:lnTo>
                    <a:lnTo>
                      <a:pt x="3" y="15"/>
                    </a:lnTo>
                    <a:lnTo>
                      <a:pt x="11" y="0"/>
                    </a:lnTo>
                    <a:lnTo>
                      <a:pt x="15" y="70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3" name="Freeform 322"/>
              <p:cNvSpPr>
                <a:spLocks/>
              </p:cNvSpPr>
              <p:nvPr/>
            </p:nvSpPr>
            <p:spPr bwMode="auto">
              <a:xfrm>
                <a:off x="4810" y="1228"/>
                <a:ext cx="3" cy="19"/>
              </a:xfrm>
              <a:custGeom>
                <a:avLst/>
                <a:gdLst>
                  <a:gd name="T0" fmla="*/ 7 w 14"/>
                  <a:gd name="T1" fmla="*/ 73 h 73"/>
                  <a:gd name="T2" fmla="*/ 0 w 14"/>
                  <a:gd name="T3" fmla="*/ 7 h 73"/>
                  <a:gd name="T4" fmla="*/ 12 w 14"/>
                  <a:gd name="T5" fmla="*/ 0 h 73"/>
                  <a:gd name="T6" fmla="*/ 12 w 14"/>
                  <a:gd name="T7" fmla="*/ 20 h 73"/>
                  <a:gd name="T8" fmla="*/ 14 w 14"/>
                  <a:gd name="T9" fmla="*/ 41 h 73"/>
                  <a:gd name="T10" fmla="*/ 14 w 14"/>
                  <a:gd name="T11" fmla="*/ 59 h 73"/>
                  <a:gd name="T12" fmla="*/ 7 w 14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3">
                    <a:moveTo>
                      <a:pt x="7" y="73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20"/>
                    </a:lnTo>
                    <a:lnTo>
                      <a:pt x="14" y="41"/>
                    </a:lnTo>
                    <a:lnTo>
                      <a:pt x="14" y="59"/>
                    </a:lnTo>
                    <a:lnTo>
                      <a:pt x="7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4" name="Freeform 323"/>
              <p:cNvSpPr>
                <a:spLocks/>
              </p:cNvSpPr>
              <p:nvPr/>
            </p:nvSpPr>
            <p:spPr bwMode="auto">
              <a:xfrm>
                <a:off x="5025" y="1230"/>
                <a:ext cx="7" cy="20"/>
              </a:xfrm>
              <a:custGeom>
                <a:avLst/>
                <a:gdLst>
                  <a:gd name="T0" fmla="*/ 11 w 28"/>
                  <a:gd name="T1" fmla="*/ 63 h 81"/>
                  <a:gd name="T2" fmla="*/ 11 w 28"/>
                  <a:gd name="T3" fmla="*/ 70 h 81"/>
                  <a:gd name="T4" fmla="*/ 10 w 28"/>
                  <a:gd name="T5" fmla="*/ 76 h 81"/>
                  <a:gd name="T6" fmla="*/ 6 w 28"/>
                  <a:gd name="T7" fmla="*/ 80 h 81"/>
                  <a:gd name="T8" fmla="*/ 0 w 28"/>
                  <a:gd name="T9" fmla="*/ 81 h 81"/>
                  <a:gd name="T10" fmla="*/ 3 w 28"/>
                  <a:gd name="T11" fmla="*/ 61 h 81"/>
                  <a:gd name="T12" fmla="*/ 8 w 28"/>
                  <a:gd name="T13" fmla="*/ 40 h 81"/>
                  <a:gd name="T14" fmla="*/ 18 w 28"/>
                  <a:gd name="T15" fmla="*/ 20 h 81"/>
                  <a:gd name="T16" fmla="*/ 28 w 28"/>
                  <a:gd name="T17" fmla="*/ 0 h 81"/>
                  <a:gd name="T18" fmla="*/ 26 w 28"/>
                  <a:gd name="T19" fmla="*/ 15 h 81"/>
                  <a:gd name="T20" fmla="*/ 21 w 28"/>
                  <a:gd name="T21" fmla="*/ 31 h 81"/>
                  <a:gd name="T22" fmla="*/ 15 w 28"/>
                  <a:gd name="T23" fmla="*/ 47 h 81"/>
                  <a:gd name="T24" fmla="*/ 11 w 28"/>
                  <a:gd name="T25" fmla="*/ 6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81">
                    <a:moveTo>
                      <a:pt x="11" y="63"/>
                    </a:moveTo>
                    <a:lnTo>
                      <a:pt x="11" y="70"/>
                    </a:lnTo>
                    <a:lnTo>
                      <a:pt x="10" y="76"/>
                    </a:lnTo>
                    <a:lnTo>
                      <a:pt x="6" y="80"/>
                    </a:lnTo>
                    <a:lnTo>
                      <a:pt x="0" y="81"/>
                    </a:lnTo>
                    <a:lnTo>
                      <a:pt x="3" y="61"/>
                    </a:lnTo>
                    <a:lnTo>
                      <a:pt x="8" y="40"/>
                    </a:lnTo>
                    <a:lnTo>
                      <a:pt x="18" y="20"/>
                    </a:lnTo>
                    <a:lnTo>
                      <a:pt x="28" y="0"/>
                    </a:lnTo>
                    <a:lnTo>
                      <a:pt x="26" y="15"/>
                    </a:lnTo>
                    <a:lnTo>
                      <a:pt x="21" y="31"/>
                    </a:lnTo>
                    <a:lnTo>
                      <a:pt x="15" y="47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5" name="Freeform 324"/>
              <p:cNvSpPr>
                <a:spLocks/>
              </p:cNvSpPr>
              <p:nvPr/>
            </p:nvSpPr>
            <p:spPr bwMode="auto">
              <a:xfrm>
                <a:off x="4971" y="1230"/>
                <a:ext cx="10" cy="27"/>
              </a:xfrm>
              <a:custGeom>
                <a:avLst/>
                <a:gdLst>
                  <a:gd name="T0" fmla="*/ 0 w 40"/>
                  <a:gd name="T1" fmla="*/ 106 h 106"/>
                  <a:gd name="T2" fmla="*/ 1 w 40"/>
                  <a:gd name="T3" fmla="*/ 94 h 106"/>
                  <a:gd name="T4" fmla="*/ 4 w 40"/>
                  <a:gd name="T5" fmla="*/ 80 h 106"/>
                  <a:gd name="T6" fmla="*/ 8 w 40"/>
                  <a:gd name="T7" fmla="*/ 66 h 106"/>
                  <a:gd name="T8" fmla="*/ 13 w 40"/>
                  <a:gd name="T9" fmla="*/ 52 h 106"/>
                  <a:gd name="T10" fmla="*/ 19 w 40"/>
                  <a:gd name="T11" fmla="*/ 38 h 106"/>
                  <a:gd name="T12" fmla="*/ 26 w 40"/>
                  <a:gd name="T13" fmla="*/ 25 h 106"/>
                  <a:gd name="T14" fmla="*/ 32 w 40"/>
                  <a:gd name="T15" fmla="*/ 12 h 106"/>
                  <a:gd name="T16" fmla="*/ 40 w 40"/>
                  <a:gd name="T17" fmla="*/ 0 h 106"/>
                  <a:gd name="T18" fmla="*/ 0 w 40"/>
                  <a:gd name="T1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06">
                    <a:moveTo>
                      <a:pt x="0" y="106"/>
                    </a:moveTo>
                    <a:lnTo>
                      <a:pt x="1" y="94"/>
                    </a:lnTo>
                    <a:lnTo>
                      <a:pt x="4" y="80"/>
                    </a:lnTo>
                    <a:lnTo>
                      <a:pt x="8" y="66"/>
                    </a:lnTo>
                    <a:lnTo>
                      <a:pt x="13" y="52"/>
                    </a:lnTo>
                    <a:lnTo>
                      <a:pt x="19" y="38"/>
                    </a:lnTo>
                    <a:lnTo>
                      <a:pt x="26" y="25"/>
                    </a:lnTo>
                    <a:lnTo>
                      <a:pt x="32" y="12"/>
                    </a:lnTo>
                    <a:lnTo>
                      <a:pt x="4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6" name="Freeform 325"/>
              <p:cNvSpPr>
                <a:spLocks/>
              </p:cNvSpPr>
              <p:nvPr/>
            </p:nvSpPr>
            <p:spPr bwMode="auto">
              <a:xfrm>
                <a:off x="4801" y="1234"/>
                <a:ext cx="3" cy="17"/>
              </a:xfrm>
              <a:custGeom>
                <a:avLst/>
                <a:gdLst>
                  <a:gd name="T0" fmla="*/ 12 w 14"/>
                  <a:gd name="T1" fmla="*/ 65 h 68"/>
                  <a:gd name="T2" fmla="*/ 8 w 14"/>
                  <a:gd name="T3" fmla="*/ 65 h 68"/>
                  <a:gd name="T4" fmla="*/ 5 w 14"/>
                  <a:gd name="T5" fmla="*/ 66 h 68"/>
                  <a:gd name="T6" fmla="*/ 2 w 14"/>
                  <a:gd name="T7" fmla="*/ 66 h 68"/>
                  <a:gd name="T8" fmla="*/ 1 w 14"/>
                  <a:gd name="T9" fmla="*/ 68 h 68"/>
                  <a:gd name="T10" fmla="*/ 1 w 14"/>
                  <a:gd name="T11" fmla="*/ 51 h 68"/>
                  <a:gd name="T12" fmla="*/ 0 w 14"/>
                  <a:gd name="T13" fmla="*/ 32 h 68"/>
                  <a:gd name="T14" fmla="*/ 2 w 14"/>
                  <a:gd name="T15" fmla="*/ 15 h 68"/>
                  <a:gd name="T16" fmla="*/ 8 w 14"/>
                  <a:gd name="T17" fmla="*/ 0 h 68"/>
                  <a:gd name="T18" fmla="*/ 9 w 14"/>
                  <a:gd name="T19" fmla="*/ 17 h 68"/>
                  <a:gd name="T20" fmla="*/ 13 w 14"/>
                  <a:gd name="T21" fmla="*/ 35 h 68"/>
                  <a:gd name="T22" fmla="*/ 14 w 14"/>
                  <a:gd name="T23" fmla="*/ 51 h 68"/>
                  <a:gd name="T24" fmla="*/ 12 w 14"/>
                  <a:gd name="T25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68">
                    <a:moveTo>
                      <a:pt x="12" y="65"/>
                    </a:moveTo>
                    <a:lnTo>
                      <a:pt x="8" y="65"/>
                    </a:lnTo>
                    <a:lnTo>
                      <a:pt x="5" y="66"/>
                    </a:lnTo>
                    <a:lnTo>
                      <a:pt x="2" y="66"/>
                    </a:lnTo>
                    <a:lnTo>
                      <a:pt x="1" y="68"/>
                    </a:lnTo>
                    <a:lnTo>
                      <a:pt x="1" y="51"/>
                    </a:lnTo>
                    <a:lnTo>
                      <a:pt x="0" y="32"/>
                    </a:lnTo>
                    <a:lnTo>
                      <a:pt x="2" y="15"/>
                    </a:lnTo>
                    <a:lnTo>
                      <a:pt x="8" y="0"/>
                    </a:lnTo>
                    <a:lnTo>
                      <a:pt x="9" y="17"/>
                    </a:lnTo>
                    <a:lnTo>
                      <a:pt x="13" y="35"/>
                    </a:lnTo>
                    <a:lnTo>
                      <a:pt x="14" y="51"/>
                    </a:lnTo>
                    <a:lnTo>
                      <a:pt x="12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7" name="Freeform 326"/>
              <p:cNvSpPr>
                <a:spLocks/>
              </p:cNvSpPr>
              <p:nvPr/>
            </p:nvSpPr>
            <p:spPr bwMode="auto">
              <a:xfrm>
                <a:off x="4963" y="1234"/>
                <a:ext cx="7" cy="16"/>
              </a:xfrm>
              <a:custGeom>
                <a:avLst/>
                <a:gdLst>
                  <a:gd name="T0" fmla="*/ 28 w 28"/>
                  <a:gd name="T1" fmla="*/ 0 h 65"/>
                  <a:gd name="T2" fmla="*/ 22 w 28"/>
                  <a:gd name="T3" fmla="*/ 15 h 65"/>
                  <a:gd name="T4" fmla="*/ 18 w 28"/>
                  <a:gd name="T5" fmla="*/ 32 h 65"/>
                  <a:gd name="T6" fmla="*/ 11 w 28"/>
                  <a:gd name="T7" fmla="*/ 50 h 65"/>
                  <a:gd name="T8" fmla="*/ 0 w 28"/>
                  <a:gd name="T9" fmla="*/ 65 h 65"/>
                  <a:gd name="T10" fmla="*/ 2 w 28"/>
                  <a:gd name="T11" fmla="*/ 46 h 65"/>
                  <a:gd name="T12" fmla="*/ 9 w 28"/>
                  <a:gd name="T13" fmla="*/ 29 h 65"/>
                  <a:gd name="T14" fmla="*/ 17 w 28"/>
                  <a:gd name="T15" fmla="*/ 14 h 65"/>
                  <a:gd name="T16" fmla="*/ 28 w 28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5">
                    <a:moveTo>
                      <a:pt x="28" y="0"/>
                    </a:moveTo>
                    <a:lnTo>
                      <a:pt x="22" y="15"/>
                    </a:lnTo>
                    <a:lnTo>
                      <a:pt x="18" y="32"/>
                    </a:lnTo>
                    <a:lnTo>
                      <a:pt x="11" y="50"/>
                    </a:lnTo>
                    <a:lnTo>
                      <a:pt x="0" y="65"/>
                    </a:lnTo>
                    <a:lnTo>
                      <a:pt x="2" y="46"/>
                    </a:lnTo>
                    <a:lnTo>
                      <a:pt x="9" y="29"/>
                    </a:lnTo>
                    <a:lnTo>
                      <a:pt x="17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8" name="Freeform 327"/>
              <p:cNvSpPr>
                <a:spLocks/>
              </p:cNvSpPr>
              <p:nvPr/>
            </p:nvSpPr>
            <p:spPr bwMode="auto">
              <a:xfrm>
                <a:off x="5031" y="1236"/>
                <a:ext cx="9" cy="28"/>
              </a:xfrm>
              <a:custGeom>
                <a:avLst/>
                <a:gdLst>
                  <a:gd name="T0" fmla="*/ 3 w 36"/>
                  <a:gd name="T1" fmla="*/ 112 h 112"/>
                  <a:gd name="T2" fmla="*/ 0 w 36"/>
                  <a:gd name="T3" fmla="*/ 112 h 112"/>
                  <a:gd name="T4" fmla="*/ 0 w 36"/>
                  <a:gd name="T5" fmla="*/ 97 h 112"/>
                  <a:gd name="T6" fmla="*/ 2 w 36"/>
                  <a:gd name="T7" fmla="*/ 82 h 112"/>
                  <a:gd name="T8" fmla="*/ 5 w 36"/>
                  <a:gd name="T9" fmla="*/ 68 h 112"/>
                  <a:gd name="T10" fmla="*/ 10 w 36"/>
                  <a:gd name="T11" fmla="*/ 53 h 112"/>
                  <a:gd name="T12" fmla="*/ 16 w 36"/>
                  <a:gd name="T13" fmla="*/ 39 h 112"/>
                  <a:gd name="T14" fmla="*/ 23 w 36"/>
                  <a:gd name="T15" fmla="*/ 26 h 112"/>
                  <a:gd name="T16" fmla="*/ 30 w 36"/>
                  <a:gd name="T17" fmla="*/ 13 h 112"/>
                  <a:gd name="T18" fmla="*/ 36 w 36"/>
                  <a:gd name="T19" fmla="*/ 0 h 112"/>
                  <a:gd name="T20" fmla="*/ 30 w 36"/>
                  <a:gd name="T21" fmla="*/ 26 h 112"/>
                  <a:gd name="T22" fmla="*/ 20 w 36"/>
                  <a:gd name="T23" fmla="*/ 52 h 112"/>
                  <a:gd name="T24" fmla="*/ 10 w 36"/>
                  <a:gd name="T25" fmla="*/ 82 h 112"/>
                  <a:gd name="T26" fmla="*/ 3 w 36"/>
                  <a:gd name="T2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112">
                    <a:moveTo>
                      <a:pt x="3" y="112"/>
                    </a:moveTo>
                    <a:lnTo>
                      <a:pt x="0" y="112"/>
                    </a:lnTo>
                    <a:lnTo>
                      <a:pt x="0" y="97"/>
                    </a:lnTo>
                    <a:lnTo>
                      <a:pt x="2" y="82"/>
                    </a:lnTo>
                    <a:lnTo>
                      <a:pt x="5" y="68"/>
                    </a:lnTo>
                    <a:lnTo>
                      <a:pt x="10" y="53"/>
                    </a:lnTo>
                    <a:lnTo>
                      <a:pt x="16" y="39"/>
                    </a:lnTo>
                    <a:lnTo>
                      <a:pt x="23" y="26"/>
                    </a:lnTo>
                    <a:lnTo>
                      <a:pt x="30" y="13"/>
                    </a:lnTo>
                    <a:lnTo>
                      <a:pt x="36" y="0"/>
                    </a:lnTo>
                    <a:lnTo>
                      <a:pt x="30" y="26"/>
                    </a:lnTo>
                    <a:lnTo>
                      <a:pt x="20" y="52"/>
                    </a:lnTo>
                    <a:lnTo>
                      <a:pt x="10" y="82"/>
                    </a:lnTo>
                    <a:lnTo>
                      <a:pt x="3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9" name="Freeform 328"/>
              <p:cNvSpPr>
                <a:spLocks/>
              </p:cNvSpPr>
              <p:nvPr/>
            </p:nvSpPr>
            <p:spPr bwMode="auto">
              <a:xfrm>
                <a:off x="4782" y="1238"/>
                <a:ext cx="4" cy="55"/>
              </a:xfrm>
              <a:custGeom>
                <a:avLst/>
                <a:gdLst>
                  <a:gd name="T0" fmla="*/ 10 w 17"/>
                  <a:gd name="T1" fmla="*/ 222 h 222"/>
                  <a:gd name="T2" fmla="*/ 0 w 17"/>
                  <a:gd name="T3" fmla="*/ 208 h 222"/>
                  <a:gd name="T4" fmla="*/ 6 w 17"/>
                  <a:gd name="T5" fmla="*/ 156 h 222"/>
                  <a:gd name="T6" fmla="*/ 9 w 17"/>
                  <a:gd name="T7" fmla="*/ 104 h 222"/>
                  <a:gd name="T8" fmla="*/ 11 w 17"/>
                  <a:gd name="T9" fmla="*/ 51 h 222"/>
                  <a:gd name="T10" fmla="*/ 14 w 17"/>
                  <a:gd name="T11" fmla="*/ 0 h 222"/>
                  <a:gd name="T12" fmla="*/ 17 w 17"/>
                  <a:gd name="T13" fmla="*/ 53 h 222"/>
                  <a:gd name="T14" fmla="*/ 16 w 17"/>
                  <a:gd name="T15" fmla="*/ 109 h 222"/>
                  <a:gd name="T16" fmla="*/ 13 w 17"/>
                  <a:gd name="T17" fmla="*/ 165 h 222"/>
                  <a:gd name="T18" fmla="*/ 10 w 17"/>
                  <a:gd name="T1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22">
                    <a:moveTo>
                      <a:pt x="10" y="222"/>
                    </a:moveTo>
                    <a:lnTo>
                      <a:pt x="0" y="208"/>
                    </a:lnTo>
                    <a:lnTo>
                      <a:pt x="6" y="156"/>
                    </a:lnTo>
                    <a:lnTo>
                      <a:pt x="9" y="104"/>
                    </a:lnTo>
                    <a:lnTo>
                      <a:pt x="11" y="51"/>
                    </a:lnTo>
                    <a:lnTo>
                      <a:pt x="14" y="0"/>
                    </a:lnTo>
                    <a:lnTo>
                      <a:pt x="17" y="53"/>
                    </a:lnTo>
                    <a:lnTo>
                      <a:pt x="16" y="109"/>
                    </a:lnTo>
                    <a:lnTo>
                      <a:pt x="13" y="165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0" name="Freeform 329"/>
              <p:cNvSpPr>
                <a:spLocks/>
              </p:cNvSpPr>
              <p:nvPr/>
            </p:nvSpPr>
            <p:spPr bwMode="auto">
              <a:xfrm>
                <a:off x="4794" y="1239"/>
                <a:ext cx="1" cy="5"/>
              </a:xfrm>
              <a:custGeom>
                <a:avLst/>
                <a:gdLst>
                  <a:gd name="T0" fmla="*/ 7 w 7"/>
                  <a:gd name="T1" fmla="*/ 21 h 21"/>
                  <a:gd name="T2" fmla="*/ 0 w 7"/>
                  <a:gd name="T3" fmla="*/ 0 h 21"/>
                  <a:gd name="T4" fmla="*/ 7 w 7"/>
                  <a:gd name="T5" fmla="*/ 9 h 21"/>
                  <a:gd name="T6" fmla="*/ 7 w 7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1">
                    <a:moveTo>
                      <a:pt x="7" y="21"/>
                    </a:moveTo>
                    <a:lnTo>
                      <a:pt x="0" y="0"/>
                    </a:lnTo>
                    <a:lnTo>
                      <a:pt x="7" y="9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1" name="Freeform 330"/>
              <p:cNvSpPr>
                <a:spLocks/>
              </p:cNvSpPr>
              <p:nvPr/>
            </p:nvSpPr>
            <p:spPr bwMode="auto">
              <a:xfrm>
                <a:off x="4978" y="1240"/>
                <a:ext cx="9" cy="22"/>
              </a:xfrm>
              <a:custGeom>
                <a:avLst/>
                <a:gdLst>
                  <a:gd name="T0" fmla="*/ 35 w 35"/>
                  <a:gd name="T1" fmla="*/ 6 h 91"/>
                  <a:gd name="T2" fmla="*/ 30 w 35"/>
                  <a:gd name="T3" fmla="*/ 17 h 91"/>
                  <a:gd name="T4" fmla="*/ 26 w 35"/>
                  <a:gd name="T5" fmla="*/ 28 h 91"/>
                  <a:gd name="T6" fmla="*/ 22 w 35"/>
                  <a:gd name="T7" fmla="*/ 38 h 91"/>
                  <a:gd name="T8" fmla="*/ 20 w 35"/>
                  <a:gd name="T9" fmla="*/ 50 h 91"/>
                  <a:gd name="T10" fmla="*/ 15 w 35"/>
                  <a:gd name="T11" fmla="*/ 60 h 91"/>
                  <a:gd name="T12" fmla="*/ 11 w 35"/>
                  <a:gd name="T13" fmla="*/ 72 h 91"/>
                  <a:gd name="T14" fmla="*/ 6 w 35"/>
                  <a:gd name="T15" fmla="*/ 81 h 91"/>
                  <a:gd name="T16" fmla="*/ 0 w 35"/>
                  <a:gd name="T17" fmla="*/ 91 h 91"/>
                  <a:gd name="T18" fmla="*/ 2 w 35"/>
                  <a:gd name="T19" fmla="*/ 68 h 91"/>
                  <a:gd name="T20" fmla="*/ 9 w 35"/>
                  <a:gd name="T21" fmla="*/ 45 h 91"/>
                  <a:gd name="T22" fmla="*/ 18 w 35"/>
                  <a:gd name="T23" fmla="*/ 22 h 91"/>
                  <a:gd name="T24" fmla="*/ 29 w 35"/>
                  <a:gd name="T25" fmla="*/ 0 h 91"/>
                  <a:gd name="T26" fmla="*/ 35 w 35"/>
                  <a:gd name="T27" fmla="*/ 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91">
                    <a:moveTo>
                      <a:pt x="35" y="6"/>
                    </a:moveTo>
                    <a:lnTo>
                      <a:pt x="30" y="17"/>
                    </a:lnTo>
                    <a:lnTo>
                      <a:pt x="26" y="28"/>
                    </a:lnTo>
                    <a:lnTo>
                      <a:pt x="22" y="38"/>
                    </a:lnTo>
                    <a:lnTo>
                      <a:pt x="20" y="50"/>
                    </a:lnTo>
                    <a:lnTo>
                      <a:pt x="15" y="60"/>
                    </a:lnTo>
                    <a:lnTo>
                      <a:pt x="11" y="72"/>
                    </a:lnTo>
                    <a:lnTo>
                      <a:pt x="6" y="81"/>
                    </a:lnTo>
                    <a:lnTo>
                      <a:pt x="0" y="91"/>
                    </a:lnTo>
                    <a:lnTo>
                      <a:pt x="2" y="68"/>
                    </a:lnTo>
                    <a:lnTo>
                      <a:pt x="9" y="45"/>
                    </a:lnTo>
                    <a:lnTo>
                      <a:pt x="18" y="22"/>
                    </a:lnTo>
                    <a:lnTo>
                      <a:pt x="29" y="0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2" name="Freeform 331"/>
              <p:cNvSpPr>
                <a:spLocks/>
              </p:cNvSpPr>
              <p:nvPr/>
            </p:nvSpPr>
            <p:spPr bwMode="auto">
              <a:xfrm>
                <a:off x="5037" y="1245"/>
                <a:ext cx="9" cy="28"/>
              </a:xfrm>
              <a:custGeom>
                <a:avLst/>
                <a:gdLst>
                  <a:gd name="T0" fmla="*/ 2 w 36"/>
                  <a:gd name="T1" fmla="*/ 110 h 110"/>
                  <a:gd name="T2" fmla="*/ 0 w 36"/>
                  <a:gd name="T3" fmla="*/ 96 h 110"/>
                  <a:gd name="T4" fmla="*/ 0 w 36"/>
                  <a:gd name="T5" fmla="*/ 82 h 110"/>
                  <a:gd name="T6" fmla="*/ 3 w 36"/>
                  <a:gd name="T7" fmla="*/ 68 h 110"/>
                  <a:gd name="T8" fmla="*/ 9 w 36"/>
                  <a:gd name="T9" fmla="*/ 55 h 110"/>
                  <a:gd name="T10" fmla="*/ 15 w 36"/>
                  <a:gd name="T11" fmla="*/ 41 h 110"/>
                  <a:gd name="T12" fmla="*/ 23 w 36"/>
                  <a:gd name="T13" fmla="*/ 27 h 110"/>
                  <a:gd name="T14" fmla="*/ 30 w 36"/>
                  <a:gd name="T15" fmla="*/ 14 h 110"/>
                  <a:gd name="T16" fmla="*/ 36 w 36"/>
                  <a:gd name="T17" fmla="*/ 0 h 110"/>
                  <a:gd name="T18" fmla="*/ 2 w 36"/>
                  <a:gd name="T1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10">
                    <a:moveTo>
                      <a:pt x="2" y="110"/>
                    </a:moveTo>
                    <a:lnTo>
                      <a:pt x="0" y="96"/>
                    </a:lnTo>
                    <a:lnTo>
                      <a:pt x="0" y="82"/>
                    </a:lnTo>
                    <a:lnTo>
                      <a:pt x="3" y="68"/>
                    </a:lnTo>
                    <a:lnTo>
                      <a:pt x="9" y="55"/>
                    </a:lnTo>
                    <a:lnTo>
                      <a:pt x="15" y="41"/>
                    </a:lnTo>
                    <a:lnTo>
                      <a:pt x="23" y="27"/>
                    </a:lnTo>
                    <a:lnTo>
                      <a:pt x="30" y="14"/>
                    </a:lnTo>
                    <a:lnTo>
                      <a:pt x="36" y="0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3" name="Freeform 332"/>
              <p:cNvSpPr>
                <a:spLocks/>
              </p:cNvSpPr>
              <p:nvPr/>
            </p:nvSpPr>
            <p:spPr bwMode="auto">
              <a:xfrm>
                <a:off x="4985" y="1249"/>
                <a:ext cx="7" cy="19"/>
              </a:xfrm>
              <a:custGeom>
                <a:avLst/>
                <a:gdLst>
                  <a:gd name="T0" fmla="*/ 7 w 31"/>
                  <a:gd name="T1" fmla="*/ 79 h 79"/>
                  <a:gd name="T2" fmla="*/ 0 w 31"/>
                  <a:gd name="T3" fmla="*/ 79 h 79"/>
                  <a:gd name="T4" fmla="*/ 4 w 31"/>
                  <a:gd name="T5" fmla="*/ 57 h 79"/>
                  <a:gd name="T6" fmla="*/ 11 w 31"/>
                  <a:gd name="T7" fmla="*/ 37 h 79"/>
                  <a:gd name="T8" fmla="*/ 21 w 31"/>
                  <a:gd name="T9" fmla="*/ 18 h 79"/>
                  <a:gd name="T10" fmla="*/ 31 w 31"/>
                  <a:gd name="T11" fmla="*/ 0 h 79"/>
                  <a:gd name="T12" fmla="*/ 7 w 31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79">
                    <a:moveTo>
                      <a:pt x="7" y="79"/>
                    </a:moveTo>
                    <a:lnTo>
                      <a:pt x="0" y="79"/>
                    </a:lnTo>
                    <a:lnTo>
                      <a:pt x="4" y="57"/>
                    </a:lnTo>
                    <a:lnTo>
                      <a:pt x="11" y="37"/>
                    </a:lnTo>
                    <a:lnTo>
                      <a:pt x="21" y="18"/>
                    </a:lnTo>
                    <a:lnTo>
                      <a:pt x="31" y="0"/>
                    </a:lnTo>
                    <a:lnTo>
                      <a:pt x="7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4" name="Freeform 333"/>
              <p:cNvSpPr>
                <a:spLocks/>
              </p:cNvSpPr>
              <p:nvPr/>
            </p:nvSpPr>
            <p:spPr bwMode="auto">
              <a:xfrm>
                <a:off x="5047" y="1251"/>
                <a:ext cx="8" cy="22"/>
              </a:xfrm>
              <a:custGeom>
                <a:avLst/>
                <a:gdLst>
                  <a:gd name="T0" fmla="*/ 0 w 32"/>
                  <a:gd name="T1" fmla="*/ 89 h 89"/>
                  <a:gd name="T2" fmla="*/ 6 w 32"/>
                  <a:gd name="T3" fmla="*/ 66 h 89"/>
                  <a:gd name="T4" fmla="*/ 12 w 32"/>
                  <a:gd name="T5" fmla="*/ 43 h 89"/>
                  <a:gd name="T6" fmla="*/ 20 w 32"/>
                  <a:gd name="T7" fmla="*/ 21 h 89"/>
                  <a:gd name="T8" fmla="*/ 31 w 32"/>
                  <a:gd name="T9" fmla="*/ 0 h 89"/>
                  <a:gd name="T10" fmla="*/ 32 w 32"/>
                  <a:gd name="T11" fmla="*/ 12 h 89"/>
                  <a:gd name="T12" fmla="*/ 30 w 32"/>
                  <a:gd name="T13" fmla="*/ 22 h 89"/>
                  <a:gd name="T14" fmla="*/ 25 w 32"/>
                  <a:gd name="T15" fmla="*/ 34 h 89"/>
                  <a:gd name="T16" fmla="*/ 20 w 32"/>
                  <a:gd name="T17" fmla="*/ 45 h 89"/>
                  <a:gd name="T18" fmla="*/ 14 w 32"/>
                  <a:gd name="T19" fmla="*/ 57 h 89"/>
                  <a:gd name="T20" fmla="*/ 8 w 32"/>
                  <a:gd name="T21" fmla="*/ 67 h 89"/>
                  <a:gd name="T22" fmla="*/ 4 w 32"/>
                  <a:gd name="T23" fmla="*/ 79 h 89"/>
                  <a:gd name="T24" fmla="*/ 0 w 32"/>
                  <a:gd name="T2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89">
                    <a:moveTo>
                      <a:pt x="0" y="89"/>
                    </a:moveTo>
                    <a:lnTo>
                      <a:pt x="6" y="66"/>
                    </a:lnTo>
                    <a:lnTo>
                      <a:pt x="12" y="43"/>
                    </a:lnTo>
                    <a:lnTo>
                      <a:pt x="20" y="21"/>
                    </a:lnTo>
                    <a:lnTo>
                      <a:pt x="31" y="0"/>
                    </a:lnTo>
                    <a:lnTo>
                      <a:pt x="32" y="12"/>
                    </a:lnTo>
                    <a:lnTo>
                      <a:pt x="30" y="22"/>
                    </a:lnTo>
                    <a:lnTo>
                      <a:pt x="25" y="34"/>
                    </a:lnTo>
                    <a:lnTo>
                      <a:pt x="20" y="45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4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" name="Freeform 334"/>
              <p:cNvSpPr>
                <a:spLocks/>
              </p:cNvSpPr>
              <p:nvPr/>
            </p:nvSpPr>
            <p:spPr bwMode="auto">
              <a:xfrm>
                <a:off x="4791" y="1254"/>
                <a:ext cx="4" cy="52"/>
              </a:xfrm>
              <a:custGeom>
                <a:avLst/>
                <a:gdLst>
                  <a:gd name="T0" fmla="*/ 17 w 17"/>
                  <a:gd name="T1" fmla="*/ 210 h 210"/>
                  <a:gd name="T2" fmla="*/ 0 w 17"/>
                  <a:gd name="T3" fmla="*/ 191 h 210"/>
                  <a:gd name="T4" fmla="*/ 3 w 17"/>
                  <a:gd name="T5" fmla="*/ 0 h 210"/>
                  <a:gd name="T6" fmla="*/ 15 w 17"/>
                  <a:gd name="T7" fmla="*/ 16 h 210"/>
                  <a:gd name="T8" fmla="*/ 17 w 17"/>
                  <a:gd name="T9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0">
                    <a:moveTo>
                      <a:pt x="17" y="210"/>
                    </a:moveTo>
                    <a:lnTo>
                      <a:pt x="0" y="191"/>
                    </a:lnTo>
                    <a:lnTo>
                      <a:pt x="3" y="0"/>
                    </a:lnTo>
                    <a:lnTo>
                      <a:pt x="15" y="16"/>
                    </a:lnTo>
                    <a:lnTo>
                      <a:pt x="17" y="2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6" name="Freeform 335"/>
              <p:cNvSpPr>
                <a:spLocks/>
              </p:cNvSpPr>
              <p:nvPr/>
            </p:nvSpPr>
            <p:spPr bwMode="auto">
              <a:xfrm>
                <a:off x="5056" y="1257"/>
                <a:ext cx="5" cy="18"/>
              </a:xfrm>
              <a:custGeom>
                <a:avLst/>
                <a:gdLst>
                  <a:gd name="T0" fmla="*/ 1 w 21"/>
                  <a:gd name="T1" fmla="*/ 70 h 70"/>
                  <a:gd name="T2" fmla="*/ 0 w 21"/>
                  <a:gd name="T3" fmla="*/ 54 h 70"/>
                  <a:gd name="T4" fmla="*/ 2 w 21"/>
                  <a:gd name="T5" fmla="*/ 34 h 70"/>
                  <a:gd name="T6" fmla="*/ 9 w 21"/>
                  <a:gd name="T7" fmla="*/ 16 h 70"/>
                  <a:gd name="T8" fmla="*/ 21 w 21"/>
                  <a:gd name="T9" fmla="*/ 0 h 70"/>
                  <a:gd name="T10" fmla="*/ 1 w 21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0">
                    <a:moveTo>
                      <a:pt x="1" y="70"/>
                    </a:moveTo>
                    <a:lnTo>
                      <a:pt x="0" y="54"/>
                    </a:lnTo>
                    <a:lnTo>
                      <a:pt x="2" y="34"/>
                    </a:lnTo>
                    <a:lnTo>
                      <a:pt x="9" y="16"/>
                    </a:lnTo>
                    <a:lnTo>
                      <a:pt x="21" y="0"/>
                    </a:lnTo>
                    <a:lnTo>
                      <a:pt x="1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" name="Freeform 336"/>
              <p:cNvSpPr>
                <a:spLocks/>
              </p:cNvSpPr>
              <p:nvPr/>
            </p:nvSpPr>
            <p:spPr bwMode="auto">
              <a:xfrm>
                <a:off x="4993" y="1262"/>
                <a:ext cx="3" cy="8"/>
              </a:xfrm>
              <a:custGeom>
                <a:avLst/>
                <a:gdLst>
                  <a:gd name="T0" fmla="*/ 7 w 12"/>
                  <a:gd name="T1" fmla="*/ 32 h 32"/>
                  <a:gd name="T2" fmla="*/ 0 w 12"/>
                  <a:gd name="T3" fmla="*/ 32 h 32"/>
                  <a:gd name="T4" fmla="*/ 7 w 12"/>
                  <a:gd name="T5" fmla="*/ 0 h 32"/>
                  <a:gd name="T6" fmla="*/ 9 w 12"/>
                  <a:gd name="T7" fmla="*/ 7 h 32"/>
                  <a:gd name="T8" fmla="*/ 12 w 12"/>
                  <a:gd name="T9" fmla="*/ 15 h 32"/>
                  <a:gd name="T10" fmla="*/ 12 w 12"/>
                  <a:gd name="T11" fmla="*/ 25 h 32"/>
                  <a:gd name="T12" fmla="*/ 7 w 12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2">
                    <a:moveTo>
                      <a:pt x="7" y="32"/>
                    </a:moveTo>
                    <a:lnTo>
                      <a:pt x="0" y="32"/>
                    </a:lnTo>
                    <a:lnTo>
                      <a:pt x="7" y="0"/>
                    </a:lnTo>
                    <a:lnTo>
                      <a:pt x="9" y="7"/>
                    </a:lnTo>
                    <a:lnTo>
                      <a:pt x="12" y="15"/>
                    </a:lnTo>
                    <a:lnTo>
                      <a:pt x="12" y="25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" name="Freeform 337"/>
              <p:cNvSpPr>
                <a:spLocks/>
              </p:cNvSpPr>
              <p:nvPr/>
            </p:nvSpPr>
            <p:spPr bwMode="auto">
              <a:xfrm>
                <a:off x="4722" y="1265"/>
                <a:ext cx="14" cy="26"/>
              </a:xfrm>
              <a:custGeom>
                <a:avLst/>
                <a:gdLst>
                  <a:gd name="T0" fmla="*/ 55 w 55"/>
                  <a:gd name="T1" fmla="*/ 0 h 101"/>
                  <a:gd name="T2" fmla="*/ 45 w 55"/>
                  <a:gd name="T3" fmla="*/ 10 h 101"/>
                  <a:gd name="T4" fmla="*/ 38 w 55"/>
                  <a:gd name="T5" fmla="*/ 23 h 101"/>
                  <a:gd name="T6" fmla="*/ 34 w 55"/>
                  <a:gd name="T7" fmla="*/ 37 h 101"/>
                  <a:gd name="T8" fmla="*/ 29 w 55"/>
                  <a:gd name="T9" fmla="*/ 51 h 101"/>
                  <a:gd name="T10" fmla="*/ 25 w 55"/>
                  <a:gd name="T11" fmla="*/ 64 h 101"/>
                  <a:gd name="T12" fmla="*/ 19 w 55"/>
                  <a:gd name="T13" fmla="*/ 77 h 101"/>
                  <a:gd name="T14" fmla="*/ 11 w 55"/>
                  <a:gd name="T15" fmla="*/ 90 h 101"/>
                  <a:gd name="T16" fmla="*/ 0 w 55"/>
                  <a:gd name="T17" fmla="*/ 101 h 101"/>
                  <a:gd name="T18" fmla="*/ 2 w 55"/>
                  <a:gd name="T19" fmla="*/ 89 h 101"/>
                  <a:gd name="T20" fmla="*/ 5 w 55"/>
                  <a:gd name="T21" fmla="*/ 76 h 101"/>
                  <a:gd name="T22" fmla="*/ 10 w 55"/>
                  <a:gd name="T23" fmla="*/ 62 h 101"/>
                  <a:gd name="T24" fmla="*/ 17 w 55"/>
                  <a:gd name="T25" fmla="*/ 47 h 101"/>
                  <a:gd name="T26" fmla="*/ 25 w 55"/>
                  <a:gd name="T27" fmla="*/ 34 h 101"/>
                  <a:gd name="T28" fmla="*/ 34 w 55"/>
                  <a:gd name="T29" fmla="*/ 21 h 101"/>
                  <a:gd name="T30" fmla="*/ 44 w 55"/>
                  <a:gd name="T31" fmla="*/ 9 h 101"/>
                  <a:gd name="T32" fmla="*/ 55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5" y="0"/>
                    </a:moveTo>
                    <a:lnTo>
                      <a:pt x="45" y="10"/>
                    </a:lnTo>
                    <a:lnTo>
                      <a:pt x="38" y="23"/>
                    </a:lnTo>
                    <a:lnTo>
                      <a:pt x="34" y="37"/>
                    </a:lnTo>
                    <a:lnTo>
                      <a:pt x="29" y="51"/>
                    </a:lnTo>
                    <a:lnTo>
                      <a:pt x="25" y="64"/>
                    </a:lnTo>
                    <a:lnTo>
                      <a:pt x="19" y="77"/>
                    </a:lnTo>
                    <a:lnTo>
                      <a:pt x="11" y="90"/>
                    </a:lnTo>
                    <a:lnTo>
                      <a:pt x="0" y="101"/>
                    </a:lnTo>
                    <a:lnTo>
                      <a:pt x="2" y="89"/>
                    </a:lnTo>
                    <a:lnTo>
                      <a:pt x="5" y="76"/>
                    </a:lnTo>
                    <a:lnTo>
                      <a:pt x="10" y="62"/>
                    </a:lnTo>
                    <a:lnTo>
                      <a:pt x="17" y="47"/>
                    </a:lnTo>
                    <a:lnTo>
                      <a:pt x="25" y="34"/>
                    </a:lnTo>
                    <a:lnTo>
                      <a:pt x="34" y="21"/>
                    </a:lnTo>
                    <a:lnTo>
                      <a:pt x="44" y="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9" name="Freeform 338"/>
              <p:cNvSpPr>
                <a:spLocks/>
              </p:cNvSpPr>
              <p:nvPr/>
            </p:nvSpPr>
            <p:spPr bwMode="auto">
              <a:xfrm>
                <a:off x="4837" y="1268"/>
                <a:ext cx="13" cy="23"/>
              </a:xfrm>
              <a:custGeom>
                <a:avLst/>
                <a:gdLst>
                  <a:gd name="T0" fmla="*/ 0 w 52"/>
                  <a:gd name="T1" fmla="*/ 92 h 92"/>
                  <a:gd name="T2" fmla="*/ 5 w 52"/>
                  <a:gd name="T3" fmla="*/ 81 h 92"/>
                  <a:gd name="T4" fmla="*/ 9 w 52"/>
                  <a:gd name="T5" fmla="*/ 68 h 92"/>
                  <a:gd name="T6" fmla="*/ 15 w 52"/>
                  <a:gd name="T7" fmla="*/ 57 h 92"/>
                  <a:gd name="T8" fmla="*/ 22 w 52"/>
                  <a:gd name="T9" fmla="*/ 45 h 92"/>
                  <a:gd name="T10" fmla="*/ 29 w 52"/>
                  <a:gd name="T11" fmla="*/ 34 h 92"/>
                  <a:gd name="T12" fmla="*/ 36 w 52"/>
                  <a:gd name="T13" fmla="*/ 22 h 92"/>
                  <a:gd name="T14" fmla="*/ 44 w 52"/>
                  <a:gd name="T15" fmla="*/ 11 h 92"/>
                  <a:gd name="T16" fmla="*/ 52 w 52"/>
                  <a:gd name="T17" fmla="*/ 0 h 92"/>
                  <a:gd name="T18" fmla="*/ 0 w 52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92">
                    <a:moveTo>
                      <a:pt x="0" y="92"/>
                    </a:moveTo>
                    <a:lnTo>
                      <a:pt x="5" y="81"/>
                    </a:lnTo>
                    <a:lnTo>
                      <a:pt x="9" y="68"/>
                    </a:lnTo>
                    <a:lnTo>
                      <a:pt x="15" y="57"/>
                    </a:lnTo>
                    <a:lnTo>
                      <a:pt x="22" y="45"/>
                    </a:lnTo>
                    <a:lnTo>
                      <a:pt x="29" y="34"/>
                    </a:lnTo>
                    <a:lnTo>
                      <a:pt x="36" y="22"/>
                    </a:lnTo>
                    <a:lnTo>
                      <a:pt x="44" y="11"/>
                    </a:lnTo>
                    <a:lnTo>
                      <a:pt x="5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" name="Freeform 339"/>
              <p:cNvSpPr>
                <a:spLocks/>
              </p:cNvSpPr>
              <p:nvPr/>
            </p:nvSpPr>
            <p:spPr bwMode="auto">
              <a:xfrm>
                <a:off x="4722" y="1270"/>
                <a:ext cx="21" cy="43"/>
              </a:xfrm>
              <a:custGeom>
                <a:avLst/>
                <a:gdLst>
                  <a:gd name="T0" fmla="*/ 0 w 81"/>
                  <a:gd name="T1" fmla="*/ 171 h 171"/>
                  <a:gd name="T2" fmla="*/ 0 w 81"/>
                  <a:gd name="T3" fmla="*/ 152 h 171"/>
                  <a:gd name="T4" fmla="*/ 11 w 81"/>
                  <a:gd name="T5" fmla="*/ 133 h 171"/>
                  <a:gd name="T6" fmla="*/ 21 w 81"/>
                  <a:gd name="T7" fmla="*/ 115 h 171"/>
                  <a:gd name="T8" fmla="*/ 30 w 81"/>
                  <a:gd name="T9" fmla="*/ 95 h 171"/>
                  <a:gd name="T10" fmla="*/ 40 w 81"/>
                  <a:gd name="T11" fmla="*/ 76 h 171"/>
                  <a:gd name="T12" fmla="*/ 49 w 81"/>
                  <a:gd name="T13" fmla="*/ 56 h 171"/>
                  <a:gd name="T14" fmla="*/ 58 w 81"/>
                  <a:gd name="T15" fmla="*/ 36 h 171"/>
                  <a:gd name="T16" fmla="*/ 68 w 81"/>
                  <a:gd name="T17" fmla="*/ 18 h 171"/>
                  <a:gd name="T18" fmla="*/ 81 w 81"/>
                  <a:gd name="T19" fmla="*/ 0 h 171"/>
                  <a:gd name="T20" fmla="*/ 73 w 81"/>
                  <a:gd name="T21" fmla="*/ 20 h 171"/>
                  <a:gd name="T22" fmla="*/ 66 w 81"/>
                  <a:gd name="T23" fmla="*/ 42 h 171"/>
                  <a:gd name="T24" fmla="*/ 58 w 81"/>
                  <a:gd name="T25" fmla="*/ 65 h 171"/>
                  <a:gd name="T26" fmla="*/ 50 w 81"/>
                  <a:gd name="T27" fmla="*/ 88 h 171"/>
                  <a:gd name="T28" fmla="*/ 41 w 81"/>
                  <a:gd name="T29" fmla="*/ 111 h 171"/>
                  <a:gd name="T30" fmla="*/ 29 w 81"/>
                  <a:gd name="T31" fmla="*/ 133 h 171"/>
                  <a:gd name="T32" fmla="*/ 15 w 81"/>
                  <a:gd name="T33" fmla="*/ 153 h 171"/>
                  <a:gd name="T34" fmla="*/ 0 w 81"/>
                  <a:gd name="T3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171">
                    <a:moveTo>
                      <a:pt x="0" y="171"/>
                    </a:moveTo>
                    <a:lnTo>
                      <a:pt x="0" y="152"/>
                    </a:lnTo>
                    <a:lnTo>
                      <a:pt x="11" y="133"/>
                    </a:lnTo>
                    <a:lnTo>
                      <a:pt x="21" y="115"/>
                    </a:lnTo>
                    <a:lnTo>
                      <a:pt x="30" y="95"/>
                    </a:lnTo>
                    <a:lnTo>
                      <a:pt x="40" y="76"/>
                    </a:lnTo>
                    <a:lnTo>
                      <a:pt x="49" y="56"/>
                    </a:lnTo>
                    <a:lnTo>
                      <a:pt x="58" y="36"/>
                    </a:lnTo>
                    <a:lnTo>
                      <a:pt x="68" y="18"/>
                    </a:lnTo>
                    <a:lnTo>
                      <a:pt x="81" y="0"/>
                    </a:lnTo>
                    <a:lnTo>
                      <a:pt x="73" y="20"/>
                    </a:lnTo>
                    <a:lnTo>
                      <a:pt x="66" y="42"/>
                    </a:lnTo>
                    <a:lnTo>
                      <a:pt x="58" y="65"/>
                    </a:lnTo>
                    <a:lnTo>
                      <a:pt x="50" y="88"/>
                    </a:lnTo>
                    <a:lnTo>
                      <a:pt x="41" y="111"/>
                    </a:lnTo>
                    <a:lnTo>
                      <a:pt x="29" y="133"/>
                    </a:lnTo>
                    <a:lnTo>
                      <a:pt x="15" y="153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1" name="Freeform 340"/>
              <p:cNvSpPr>
                <a:spLocks/>
              </p:cNvSpPr>
              <p:nvPr/>
            </p:nvSpPr>
            <p:spPr bwMode="auto">
              <a:xfrm>
                <a:off x="4830" y="1270"/>
                <a:ext cx="7" cy="17"/>
              </a:xfrm>
              <a:custGeom>
                <a:avLst/>
                <a:gdLst>
                  <a:gd name="T0" fmla="*/ 0 w 28"/>
                  <a:gd name="T1" fmla="*/ 65 h 65"/>
                  <a:gd name="T2" fmla="*/ 2 w 28"/>
                  <a:gd name="T3" fmla="*/ 46 h 65"/>
                  <a:gd name="T4" fmla="*/ 10 w 28"/>
                  <a:gd name="T5" fmla="*/ 31 h 65"/>
                  <a:gd name="T6" fmla="*/ 20 w 28"/>
                  <a:gd name="T7" fmla="*/ 16 h 65"/>
                  <a:gd name="T8" fmla="*/ 28 w 28"/>
                  <a:gd name="T9" fmla="*/ 0 h 65"/>
                  <a:gd name="T10" fmla="*/ 28 w 28"/>
                  <a:gd name="T11" fmla="*/ 16 h 65"/>
                  <a:gd name="T12" fmla="*/ 21 w 28"/>
                  <a:gd name="T13" fmla="*/ 32 h 65"/>
                  <a:gd name="T14" fmla="*/ 11 w 28"/>
                  <a:gd name="T15" fmla="*/ 49 h 65"/>
                  <a:gd name="T16" fmla="*/ 0 w 28"/>
                  <a:gd name="T1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5">
                    <a:moveTo>
                      <a:pt x="0" y="65"/>
                    </a:moveTo>
                    <a:lnTo>
                      <a:pt x="2" y="46"/>
                    </a:lnTo>
                    <a:lnTo>
                      <a:pt x="10" y="31"/>
                    </a:lnTo>
                    <a:lnTo>
                      <a:pt x="20" y="16"/>
                    </a:lnTo>
                    <a:lnTo>
                      <a:pt x="28" y="0"/>
                    </a:lnTo>
                    <a:lnTo>
                      <a:pt x="28" y="16"/>
                    </a:lnTo>
                    <a:lnTo>
                      <a:pt x="21" y="32"/>
                    </a:lnTo>
                    <a:lnTo>
                      <a:pt x="11" y="49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" name="Freeform 341"/>
              <p:cNvSpPr>
                <a:spLocks/>
              </p:cNvSpPr>
              <p:nvPr/>
            </p:nvSpPr>
            <p:spPr bwMode="auto">
              <a:xfrm>
                <a:off x="4801" y="1274"/>
                <a:ext cx="3" cy="43"/>
              </a:xfrm>
              <a:custGeom>
                <a:avLst/>
                <a:gdLst>
                  <a:gd name="T0" fmla="*/ 13 w 13"/>
                  <a:gd name="T1" fmla="*/ 171 h 171"/>
                  <a:gd name="T2" fmla="*/ 4 w 13"/>
                  <a:gd name="T3" fmla="*/ 161 h 171"/>
                  <a:gd name="T4" fmla="*/ 0 w 13"/>
                  <a:gd name="T5" fmla="*/ 0 h 171"/>
                  <a:gd name="T6" fmla="*/ 6 w 13"/>
                  <a:gd name="T7" fmla="*/ 40 h 171"/>
                  <a:gd name="T8" fmla="*/ 9 w 13"/>
                  <a:gd name="T9" fmla="*/ 84 h 171"/>
                  <a:gd name="T10" fmla="*/ 11 w 13"/>
                  <a:gd name="T11" fmla="*/ 128 h 171"/>
                  <a:gd name="T12" fmla="*/ 13 w 13"/>
                  <a:gd name="T1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1">
                    <a:moveTo>
                      <a:pt x="13" y="171"/>
                    </a:moveTo>
                    <a:lnTo>
                      <a:pt x="4" y="161"/>
                    </a:lnTo>
                    <a:lnTo>
                      <a:pt x="0" y="0"/>
                    </a:lnTo>
                    <a:lnTo>
                      <a:pt x="6" y="40"/>
                    </a:lnTo>
                    <a:lnTo>
                      <a:pt x="9" y="84"/>
                    </a:lnTo>
                    <a:lnTo>
                      <a:pt x="11" y="128"/>
                    </a:lnTo>
                    <a:lnTo>
                      <a:pt x="13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3" name="Freeform 342"/>
              <p:cNvSpPr>
                <a:spLocks/>
              </p:cNvSpPr>
              <p:nvPr/>
            </p:nvSpPr>
            <p:spPr bwMode="auto">
              <a:xfrm>
                <a:off x="4846" y="1276"/>
                <a:ext cx="11" cy="16"/>
              </a:xfrm>
              <a:custGeom>
                <a:avLst/>
                <a:gdLst>
                  <a:gd name="T0" fmla="*/ 0 w 41"/>
                  <a:gd name="T1" fmla="*/ 63 h 63"/>
                  <a:gd name="T2" fmla="*/ 6 w 41"/>
                  <a:gd name="T3" fmla="*/ 55 h 63"/>
                  <a:gd name="T4" fmla="*/ 10 w 41"/>
                  <a:gd name="T5" fmla="*/ 47 h 63"/>
                  <a:gd name="T6" fmla="*/ 14 w 41"/>
                  <a:gd name="T7" fmla="*/ 38 h 63"/>
                  <a:gd name="T8" fmla="*/ 17 w 41"/>
                  <a:gd name="T9" fmla="*/ 29 h 63"/>
                  <a:gd name="T10" fmla="*/ 21 w 41"/>
                  <a:gd name="T11" fmla="*/ 20 h 63"/>
                  <a:gd name="T12" fmla="*/ 27 w 41"/>
                  <a:gd name="T13" fmla="*/ 12 h 63"/>
                  <a:gd name="T14" fmla="*/ 32 w 41"/>
                  <a:gd name="T15" fmla="*/ 5 h 63"/>
                  <a:gd name="T16" fmla="*/ 41 w 41"/>
                  <a:gd name="T17" fmla="*/ 0 h 63"/>
                  <a:gd name="T18" fmla="*/ 38 w 41"/>
                  <a:gd name="T19" fmla="*/ 9 h 63"/>
                  <a:gd name="T20" fmla="*/ 33 w 41"/>
                  <a:gd name="T21" fmla="*/ 17 h 63"/>
                  <a:gd name="T22" fmla="*/ 29 w 41"/>
                  <a:gd name="T23" fmla="*/ 26 h 63"/>
                  <a:gd name="T24" fmla="*/ 24 w 41"/>
                  <a:gd name="T25" fmla="*/ 35 h 63"/>
                  <a:gd name="T26" fmla="*/ 20 w 41"/>
                  <a:gd name="T27" fmla="*/ 43 h 63"/>
                  <a:gd name="T28" fmla="*/ 14 w 41"/>
                  <a:gd name="T29" fmla="*/ 52 h 63"/>
                  <a:gd name="T30" fmla="*/ 7 w 41"/>
                  <a:gd name="T31" fmla="*/ 57 h 63"/>
                  <a:gd name="T32" fmla="*/ 0 w 41"/>
                  <a:gd name="T3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63">
                    <a:moveTo>
                      <a:pt x="0" y="63"/>
                    </a:moveTo>
                    <a:lnTo>
                      <a:pt x="6" y="55"/>
                    </a:lnTo>
                    <a:lnTo>
                      <a:pt x="10" y="47"/>
                    </a:lnTo>
                    <a:lnTo>
                      <a:pt x="14" y="38"/>
                    </a:lnTo>
                    <a:lnTo>
                      <a:pt x="17" y="29"/>
                    </a:lnTo>
                    <a:lnTo>
                      <a:pt x="21" y="20"/>
                    </a:lnTo>
                    <a:lnTo>
                      <a:pt x="27" y="12"/>
                    </a:lnTo>
                    <a:lnTo>
                      <a:pt x="32" y="5"/>
                    </a:lnTo>
                    <a:lnTo>
                      <a:pt x="41" y="0"/>
                    </a:lnTo>
                    <a:lnTo>
                      <a:pt x="38" y="9"/>
                    </a:lnTo>
                    <a:lnTo>
                      <a:pt x="33" y="17"/>
                    </a:lnTo>
                    <a:lnTo>
                      <a:pt x="29" y="26"/>
                    </a:lnTo>
                    <a:lnTo>
                      <a:pt x="24" y="35"/>
                    </a:lnTo>
                    <a:lnTo>
                      <a:pt x="20" y="43"/>
                    </a:lnTo>
                    <a:lnTo>
                      <a:pt x="14" y="52"/>
                    </a:lnTo>
                    <a:lnTo>
                      <a:pt x="7" y="5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4" name="Freeform 343"/>
              <p:cNvSpPr>
                <a:spLocks/>
              </p:cNvSpPr>
              <p:nvPr/>
            </p:nvSpPr>
            <p:spPr bwMode="auto">
              <a:xfrm>
                <a:off x="4761" y="1279"/>
                <a:ext cx="8" cy="89"/>
              </a:xfrm>
              <a:custGeom>
                <a:avLst/>
                <a:gdLst>
                  <a:gd name="T0" fmla="*/ 31 w 31"/>
                  <a:gd name="T1" fmla="*/ 66 h 354"/>
                  <a:gd name="T2" fmla="*/ 20 w 31"/>
                  <a:gd name="T3" fmla="*/ 354 h 354"/>
                  <a:gd name="T4" fmla="*/ 4 w 31"/>
                  <a:gd name="T5" fmla="*/ 351 h 354"/>
                  <a:gd name="T6" fmla="*/ 7 w 31"/>
                  <a:gd name="T7" fmla="*/ 262 h 354"/>
                  <a:gd name="T8" fmla="*/ 6 w 31"/>
                  <a:gd name="T9" fmla="*/ 173 h 354"/>
                  <a:gd name="T10" fmla="*/ 2 w 31"/>
                  <a:gd name="T11" fmla="*/ 86 h 354"/>
                  <a:gd name="T12" fmla="*/ 0 w 31"/>
                  <a:gd name="T13" fmla="*/ 0 h 354"/>
                  <a:gd name="T14" fmla="*/ 10 w 31"/>
                  <a:gd name="T15" fmla="*/ 15 h 354"/>
                  <a:gd name="T16" fmla="*/ 17 w 31"/>
                  <a:gd name="T17" fmla="*/ 31 h 354"/>
                  <a:gd name="T18" fmla="*/ 24 w 31"/>
                  <a:gd name="T19" fmla="*/ 49 h 354"/>
                  <a:gd name="T20" fmla="*/ 31 w 31"/>
                  <a:gd name="T21" fmla="*/ 6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54">
                    <a:moveTo>
                      <a:pt x="31" y="66"/>
                    </a:moveTo>
                    <a:lnTo>
                      <a:pt x="20" y="354"/>
                    </a:lnTo>
                    <a:lnTo>
                      <a:pt x="4" y="351"/>
                    </a:lnTo>
                    <a:lnTo>
                      <a:pt x="7" y="262"/>
                    </a:lnTo>
                    <a:lnTo>
                      <a:pt x="6" y="173"/>
                    </a:lnTo>
                    <a:lnTo>
                      <a:pt x="2" y="86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17" y="31"/>
                    </a:lnTo>
                    <a:lnTo>
                      <a:pt x="24" y="49"/>
                    </a:lnTo>
                    <a:lnTo>
                      <a:pt x="31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5" name="Freeform 344"/>
              <p:cNvSpPr>
                <a:spLocks/>
              </p:cNvSpPr>
              <p:nvPr/>
            </p:nvSpPr>
            <p:spPr bwMode="auto">
              <a:xfrm>
                <a:off x="4727" y="1285"/>
                <a:ext cx="20" cy="49"/>
              </a:xfrm>
              <a:custGeom>
                <a:avLst/>
                <a:gdLst>
                  <a:gd name="T0" fmla="*/ 0 w 78"/>
                  <a:gd name="T1" fmla="*/ 198 h 198"/>
                  <a:gd name="T2" fmla="*/ 2 w 78"/>
                  <a:gd name="T3" fmla="*/ 173 h 198"/>
                  <a:gd name="T4" fmla="*/ 8 w 78"/>
                  <a:gd name="T5" fmla="*/ 148 h 198"/>
                  <a:gd name="T6" fmla="*/ 17 w 78"/>
                  <a:gd name="T7" fmla="*/ 124 h 198"/>
                  <a:gd name="T8" fmla="*/ 29 w 78"/>
                  <a:gd name="T9" fmla="*/ 98 h 198"/>
                  <a:gd name="T10" fmla="*/ 42 w 78"/>
                  <a:gd name="T11" fmla="*/ 74 h 198"/>
                  <a:gd name="T12" fmla="*/ 54 w 78"/>
                  <a:gd name="T13" fmla="*/ 50 h 198"/>
                  <a:gd name="T14" fmla="*/ 67 w 78"/>
                  <a:gd name="T15" fmla="*/ 24 h 198"/>
                  <a:gd name="T16" fmla="*/ 78 w 78"/>
                  <a:gd name="T17" fmla="*/ 0 h 198"/>
                  <a:gd name="T18" fmla="*/ 73 w 78"/>
                  <a:gd name="T19" fmla="*/ 26 h 198"/>
                  <a:gd name="T20" fmla="*/ 63 w 78"/>
                  <a:gd name="T21" fmla="*/ 50 h 198"/>
                  <a:gd name="T22" fmla="*/ 53 w 78"/>
                  <a:gd name="T23" fmla="*/ 74 h 198"/>
                  <a:gd name="T24" fmla="*/ 42 w 78"/>
                  <a:gd name="T25" fmla="*/ 98 h 198"/>
                  <a:gd name="T26" fmla="*/ 29 w 78"/>
                  <a:gd name="T27" fmla="*/ 122 h 198"/>
                  <a:gd name="T28" fmla="*/ 17 w 78"/>
                  <a:gd name="T29" fmla="*/ 147 h 198"/>
                  <a:gd name="T30" fmla="*/ 8 w 78"/>
                  <a:gd name="T31" fmla="*/ 172 h 198"/>
                  <a:gd name="T32" fmla="*/ 0 w 78"/>
                  <a:gd name="T3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98">
                    <a:moveTo>
                      <a:pt x="0" y="198"/>
                    </a:moveTo>
                    <a:lnTo>
                      <a:pt x="2" y="173"/>
                    </a:lnTo>
                    <a:lnTo>
                      <a:pt x="8" y="148"/>
                    </a:lnTo>
                    <a:lnTo>
                      <a:pt x="17" y="124"/>
                    </a:lnTo>
                    <a:lnTo>
                      <a:pt x="29" y="98"/>
                    </a:lnTo>
                    <a:lnTo>
                      <a:pt x="42" y="74"/>
                    </a:lnTo>
                    <a:lnTo>
                      <a:pt x="54" y="50"/>
                    </a:lnTo>
                    <a:lnTo>
                      <a:pt x="67" y="24"/>
                    </a:lnTo>
                    <a:lnTo>
                      <a:pt x="78" y="0"/>
                    </a:lnTo>
                    <a:lnTo>
                      <a:pt x="73" y="26"/>
                    </a:lnTo>
                    <a:lnTo>
                      <a:pt x="63" y="50"/>
                    </a:lnTo>
                    <a:lnTo>
                      <a:pt x="53" y="74"/>
                    </a:lnTo>
                    <a:lnTo>
                      <a:pt x="42" y="98"/>
                    </a:lnTo>
                    <a:lnTo>
                      <a:pt x="29" y="122"/>
                    </a:lnTo>
                    <a:lnTo>
                      <a:pt x="17" y="147"/>
                    </a:lnTo>
                    <a:lnTo>
                      <a:pt x="8" y="172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6" name="Freeform 345"/>
              <p:cNvSpPr>
                <a:spLocks/>
              </p:cNvSpPr>
              <p:nvPr/>
            </p:nvSpPr>
            <p:spPr bwMode="auto">
              <a:xfrm>
                <a:off x="4834" y="1294"/>
                <a:ext cx="1" cy="4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0 h 16"/>
                  <a:gd name="T4" fmla="*/ 6 w 7"/>
                  <a:gd name="T5" fmla="*/ 4 h 16"/>
                  <a:gd name="T6" fmla="*/ 5 w 7"/>
                  <a:gd name="T7" fmla="*/ 8 h 16"/>
                  <a:gd name="T8" fmla="*/ 4 w 7"/>
                  <a:gd name="T9" fmla="*/ 13 h 16"/>
                  <a:gd name="T10" fmla="*/ 0 w 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6"/>
                    </a:moveTo>
                    <a:lnTo>
                      <a:pt x="7" y="0"/>
                    </a:lnTo>
                    <a:lnTo>
                      <a:pt x="6" y="4"/>
                    </a:lnTo>
                    <a:lnTo>
                      <a:pt x="5" y="8"/>
                    </a:lnTo>
                    <a:lnTo>
                      <a:pt x="4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7" name="Freeform 346"/>
              <p:cNvSpPr>
                <a:spLocks/>
              </p:cNvSpPr>
              <p:nvPr/>
            </p:nvSpPr>
            <p:spPr bwMode="auto">
              <a:xfrm>
                <a:off x="4810" y="1296"/>
                <a:ext cx="2" cy="30"/>
              </a:xfrm>
              <a:custGeom>
                <a:avLst/>
                <a:gdLst>
                  <a:gd name="T0" fmla="*/ 8 w 8"/>
                  <a:gd name="T1" fmla="*/ 118 h 118"/>
                  <a:gd name="T2" fmla="*/ 2 w 8"/>
                  <a:gd name="T3" fmla="*/ 89 h 118"/>
                  <a:gd name="T4" fmla="*/ 0 w 8"/>
                  <a:gd name="T5" fmla="*/ 59 h 118"/>
                  <a:gd name="T6" fmla="*/ 1 w 8"/>
                  <a:gd name="T7" fmla="*/ 28 h 118"/>
                  <a:gd name="T8" fmla="*/ 3 w 8"/>
                  <a:gd name="T9" fmla="*/ 0 h 118"/>
                  <a:gd name="T10" fmla="*/ 7 w 8"/>
                  <a:gd name="T11" fmla="*/ 29 h 118"/>
                  <a:gd name="T12" fmla="*/ 8 w 8"/>
                  <a:gd name="T13" fmla="*/ 58 h 118"/>
                  <a:gd name="T14" fmla="*/ 8 w 8"/>
                  <a:gd name="T15" fmla="*/ 88 h 118"/>
                  <a:gd name="T16" fmla="*/ 8 w 8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8">
                    <a:moveTo>
                      <a:pt x="8" y="118"/>
                    </a:moveTo>
                    <a:lnTo>
                      <a:pt x="2" y="89"/>
                    </a:lnTo>
                    <a:lnTo>
                      <a:pt x="0" y="59"/>
                    </a:lnTo>
                    <a:lnTo>
                      <a:pt x="1" y="28"/>
                    </a:lnTo>
                    <a:lnTo>
                      <a:pt x="3" y="0"/>
                    </a:lnTo>
                    <a:lnTo>
                      <a:pt x="7" y="29"/>
                    </a:lnTo>
                    <a:lnTo>
                      <a:pt x="8" y="58"/>
                    </a:lnTo>
                    <a:lnTo>
                      <a:pt x="8" y="88"/>
                    </a:lnTo>
                    <a:lnTo>
                      <a:pt x="8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" name="Freeform 347"/>
              <p:cNvSpPr>
                <a:spLocks/>
              </p:cNvSpPr>
              <p:nvPr/>
            </p:nvSpPr>
            <p:spPr bwMode="auto">
              <a:xfrm>
                <a:off x="4729" y="1299"/>
                <a:ext cx="22" cy="52"/>
              </a:xfrm>
              <a:custGeom>
                <a:avLst/>
                <a:gdLst>
                  <a:gd name="T0" fmla="*/ 88 w 88"/>
                  <a:gd name="T1" fmla="*/ 16 h 206"/>
                  <a:gd name="T2" fmla="*/ 77 w 88"/>
                  <a:gd name="T3" fmla="*/ 40 h 206"/>
                  <a:gd name="T4" fmla="*/ 68 w 88"/>
                  <a:gd name="T5" fmla="*/ 64 h 206"/>
                  <a:gd name="T6" fmla="*/ 58 w 88"/>
                  <a:gd name="T7" fmla="*/ 89 h 206"/>
                  <a:gd name="T8" fmla="*/ 48 w 88"/>
                  <a:gd name="T9" fmla="*/ 113 h 206"/>
                  <a:gd name="T10" fmla="*/ 38 w 88"/>
                  <a:gd name="T11" fmla="*/ 137 h 206"/>
                  <a:gd name="T12" fmla="*/ 26 w 88"/>
                  <a:gd name="T13" fmla="*/ 161 h 206"/>
                  <a:gd name="T14" fmla="*/ 14 w 88"/>
                  <a:gd name="T15" fmla="*/ 184 h 206"/>
                  <a:gd name="T16" fmla="*/ 0 w 88"/>
                  <a:gd name="T17" fmla="*/ 206 h 206"/>
                  <a:gd name="T18" fmla="*/ 0 w 88"/>
                  <a:gd name="T19" fmla="*/ 178 h 206"/>
                  <a:gd name="T20" fmla="*/ 14 w 88"/>
                  <a:gd name="T21" fmla="*/ 157 h 206"/>
                  <a:gd name="T22" fmla="*/ 26 w 88"/>
                  <a:gd name="T23" fmla="*/ 135 h 206"/>
                  <a:gd name="T24" fmla="*/ 38 w 88"/>
                  <a:gd name="T25" fmla="*/ 113 h 206"/>
                  <a:gd name="T26" fmla="*/ 48 w 88"/>
                  <a:gd name="T27" fmla="*/ 90 h 206"/>
                  <a:gd name="T28" fmla="*/ 58 w 88"/>
                  <a:gd name="T29" fmla="*/ 68 h 206"/>
                  <a:gd name="T30" fmla="*/ 68 w 88"/>
                  <a:gd name="T31" fmla="*/ 45 h 206"/>
                  <a:gd name="T32" fmla="*/ 77 w 88"/>
                  <a:gd name="T33" fmla="*/ 22 h 206"/>
                  <a:gd name="T34" fmla="*/ 88 w 88"/>
                  <a:gd name="T35" fmla="*/ 0 h 206"/>
                  <a:gd name="T36" fmla="*/ 88 w 88"/>
                  <a:gd name="T37" fmla="*/ 1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206">
                    <a:moveTo>
                      <a:pt x="88" y="16"/>
                    </a:moveTo>
                    <a:lnTo>
                      <a:pt x="77" y="40"/>
                    </a:lnTo>
                    <a:lnTo>
                      <a:pt x="68" y="64"/>
                    </a:lnTo>
                    <a:lnTo>
                      <a:pt x="58" y="89"/>
                    </a:lnTo>
                    <a:lnTo>
                      <a:pt x="48" y="113"/>
                    </a:lnTo>
                    <a:lnTo>
                      <a:pt x="38" y="137"/>
                    </a:lnTo>
                    <a:lnTo>
                      <a:pt x="26" y="161"/>
                    </a:lnTo>
                    <a:lnTo>
                      <a:pt x="14" y="184"/>
                    </a:lnTo>
                    <a:lnTo>
                      <a:pt x="0" y="206"/>
                    </a:lnTo>
                    <a:lnTo>
                      <a:pt x="0" y="178"/>
                    </a:lnTo>
                    <a:lnTo>
                      <a:pt x="14" y="157"/>
                    </a:lnTo>
                    <a:lnTo>
                      <a:pt x="26" y="135"/>
                    </a:lnTo>
                    <a:lnTo>
                      <a:pt x="38" y="113"/>
                    </a:lnTo>
                    <a:lnTo>
                      <a:pt x="48" y="90"/>
                    </a:lnTo>
                    <a:lnTo>
                      <a:pt x="58" y="68"/>
                    </a:lnTo>
                    <a:lnTo>
                      <a:pt x="68" y="45"/>
                    </a:lnTo>
                    <a:lnTo>
                      <a:pt x="77" y="22"/>
                    </a:lnTo>
                    <a:lnTo>
                      <a:pt x="88" y="0"/>
                    </a:lnTo>
                    <a:lnTo>
                      <a:pt x="88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9" name="Freeform 348"/>
              <p:cNvSpPr>
                <a:spLocks/>
              </p:cNvSpPr>
              <p:nvPr/>
            </p:nvSpPr>
            <p:spPr bwMode="auto">
              <a:xfrm>
                <a:off x="4817" y="1313"/>
                <a:ext cx="2" cy="18"/>
              </a:xfrm>
              <a:custGeom>
                <a:avLst/>
                <a:gdLst>
                  <a:gd name="T0" fmla="*/ 4 w 8"/>
                  <a:gd name="T1" fmla="*/ 73 h 73"/>
                  <a:gd name="T2" fmla="*/ 0 w 8"/>
                  <a:gd name="T3" fmla="*/ 0 h 73"/>
                  <a:gd name="T4" fmla="*/ 5 w 8"/>
                  <a:gd name="T5" fmla="*/ 16 h 73"/>
                  <a:gd name="T6" fmla="*/ 8 w 8"/>
                  <a:gd name="T7" fmla="*/ 36 h 73"/>
                  <a:gd name="T8" fmla="*/ 7 w 8"/>
                  <a:gd name="T9" fmla="*/ 55 h 73"/>
                  <a:gd name="T10" fmla="*/ 4 w 8"/>
                  <a:gd name="T1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3">
                    <a:moveTo>
                      <a:pt x="4" y="73"/>
                    </a:moveTo>
                    <a:lnTo>
                      <a:pt x="0" y="0"/>
                    </a:lnTo>
                    <a:lnTo>
                      <a:pt x="5" y="16"/>
                    </a:lnTo>
                    <a:lnTo>
                      <a:pt x="8" y="36"/>
                    </a:lnTo>
                    <a:lnTo>
                      <a:pt x="7" y="55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0" name="Freeform 349"/>
              <p:cNvSpPr>
                <a:spLocks/>
              </p:cNvSpPr>
              <p:nvPr/>
            </p:nvSpPr>
            <p:spPr bwMode="auto">
              <a:xfrm>
                <a:off x="4915" y="1317"/>
                <a:ext cx="14" cy="29"/>
              </a:xfrm>
              <a:custGeom>
                <a:avLst/>
                <a:gdLst>
                  <a:gd name="T0" fmla="*/ 34 w 56"/>
                  <a:gd name="T1" fmla="*/ 49 h 113"/>
                  <a:gd name="T2" fmla="*/ 28 w 56"/>
                  <a:gd name="T3" fmla="*/ 57 h 113"/>
                  <a:gd name="T4" fmla="*/ 23 w 56"/>
                  <a:gd name="T5" fmla="*/ 65 h 113"/>
                  <a:gd name="T6" fmla="*/ 21 w 56"/>
                  <a:gd name="T7" fmla="*/ 74 h 113"/>
                  <a:gd name="T8" fmla="*/ 21 w 56"/>
                  <a:gd name="T9" fmla="*/ 86 h 113"/>
                  <a:gd name="T10" fmla="*/ 0 w 56"/>
                  <a:gd name="T11" fmla="*/ 113 h 113"/>
                  <a:gd name="T12" fmla="*/ 0 w 56"/>
                  <a:gd name="T13" fmla="*/ 93 h 113"/>
                  <a:gd name="T14" fmla="*/ 56 w 56"/>
                  <a:gd name="T15" fmla="*/ 0 h 113"/>
                  <a:gd name="T16" fmla="*/ 38 w 56"/>
                  <a:gd name="T17" fmla="*/ 51 h 113"/>
                  <a:gd name="T18" fmla="*/ 34 w 56"/>
                  <a:gd name="T19" fmla="*/ 4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13">
                    <a:moveTo>
                      <a:pt x="34" y="49"/>
                    </a:moveTo>
                    <a:lnTo>
                      <a:pt x="28" y="57"/>
                    </a:lnTo>
                    <a:lnTo>
                      <a:pt x="23" y="65"/>
                    </a:lnTo>
                    <a:lnTo>
                      <a:pt x="21" y="74"/>
                    </a:lnTo>
                    <a:lnTo>
                      <a:pt x="21" y="86"/>
                    </a:lnTo>
                    <a:lnTo>
                      <a:pt x="0" y="113"/>
                    </a:lnTo>
                    <a:lnTo>
                      <a:pt x="0" y="93"/>
                    </a:lnTo>
                    <a:lnTo>
                      <a:pt x="56" y="0"/>
                    </a:lnTo>
                    <a:lnTo>
                      <a:pt x="38" y="51"/>
                    </a:lnTo>
                    <a:lnTo>
                      <a:pt x="34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1" name="Freeform 350"/>
              <p:cNvSpPr>
                <a:spLocks/>
              </p:cNvSpPr>
              <p:nvPr/>
            </p:nvSpPr>
            <p:spPr bwMode="auto">
              <a:xfrm>
                <a:off x="4912" y="1319"/>
                <a:ext cx="7" cy="19"/>
              </a:xfrm>
              <a:custGeom>
                <a:avLst/>
                <a:gdLst>
                  <a:gd name="T0" fmla="*/ 17 w 27"/>
                  <a:gd name="T1" fmla="*/ 33 h 77"/>
                  <a:gd name="T2" fmla="*/ 0 w 27"/>
                  <a:gd name="T3" fmla="*/ 77 h 77"/>
                  <a:gd name="T4" fmla="*/ 1 w 27"/>
                  <a:gd name="T5" fmla="*/ 55 h 77"/>
                  <a:gd name="T6" fmla="*/ 9 w 27"/>
                  <a:gd name="T7" fmla="*/ 37 h 77"/>
                  <a:gd name="T8" fmla="*/ 17 w 27"/>
                  <a:gd name="T9" fmla="*/ 18 h 77"/>
                  <a:gd name="T10" fmla="*/ 24 w 27"/>
                  <a:gd name="T11" fmla="*/ 0 h 77"/>
                  <a:gd name="T12" fmla="*/ 27 w 27"/>
                  <a:gd name="T13" fmla="*/ 8 h 77"/>
                  <a:gd name="T14" fmla="*/ 25 w 27"/>
                  <a:gd name="T15" fmla="*/ 15 h 77"/>
                  <a:gd name="T16" fmla="*/ 20 w 27"/>
                  <a:gd name="T17" fmla="*/ 24 h 77"/>
                  <a:gd name="T18" fmla="*/ 17 w 27"/>
                  <a:gd name="T19" fmla="*/ 3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77">
                    <a:moveTo>
                      <a:pt x="17" y="33"/>
                    </a:moveTo>
                    <a:lnTo>
                      <a:pt x="0" y="77"/>
                    </a:lnTo>
                    <a:lnTo>
                      <a:pt x="1" y="55"/>
                    </a:lnTo>
                    <a:lnTo>
                      <a:pt x="9" y="37"/>
                    </a:lnTo>
                    <a:lnTo>
                      <a:pt x="17" y="18"/>
                    </a:lnTo>
                    <a:lnTo>
                      <a:pt x="24" y="0"/>
                    </a:lnTo>
                    <a:lnTo>
                      <a:pt x="27" y="8"/>
                    </a:lnTo>
                    <a:lnTo>
                      <a:pt x="25" y="15"/>
                    </a:lnTo>
                    <a:lnTo>
                      <a:pt x="20" y="24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2" name="Freeform 351"/>
              <p:cNvSpPr>
                <a:spLocks/>
              </p:cNvSpPr>
              <p:nvPr/>
            </p:nvSpPr>
            <p:spPr bwMode="auto">
              <a:xfrm>
                <a:off x="4906" y="1319"/>
                <a:ext cx="4" cy="6"/>
              </a:xfrm>
              <a:custGeom>
                <a:avLst/>
                <a:gdLst>
                  <a:gd name="T0" fmla="*/ 8 w 15"/>
                  <a:gd name="T1" fmla="*/ 22 h 22"/>
                  <a:gd name="T2" fmla="*/ 0 w 15"/>
                  <a:gd name="T3" fmla="*/ 18 h 22"/>
                  <a:gd name="T4" fmla="*/ 2 w 15"/>
                  <a:gd name="T5" fmla="*/ 13 h 22"/>
                  <a:gd name="T6" fmla="*/ 7 w 15"/>
                  <a:gd name="T7" fmla="*/ 8 h 22"/>
                  <a:gd name="T8" fmla="*/ 11 w 15"/>
                  <a:gd name="T9" fmla="*/ 4 h 22"/>
                  <a:gd name="T10" fmla="*/ 15 w 15"/>
                  <a:gd name="T11" fmla="*/ 0 h 22"/>
                  <a:gd name="T12" fmla="*/ 8 w 1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2">
                    <a:moveTo>
                      <a:pt x="8" y="22"/>
                    </a:moveTo>
                    <a:lnTo>
                      <a:pt x="0" y="18"/>
                    </a:lnTo>
                    <a:lnTo>
                      <a:pt x="2" y="13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3" name="Freeform 352"/>
              <p:cNvSpPr>
                <a:spLocks/>
              </p:cNvSpPr>
              <p:nvPr/>
            </p:nvSpPr>
            <p:spPr bwMode="auto">
              <a:xfrm>
                <a:off x="4736" y="1326"/>
                <a:ext cx="15" cy="33"/>
              </a:xfrm>
              <a:custGeom>
                <a:avLst/>
                <a:gdLst>
                  <a:gd name="T0" fmla="*/ 0 w 58"/>
                  <a:gd name="T1" fmla="*/ 131 h 131"/>
                  <a:gd name="T2" fmla="*/ 3 w 58"/>
                  <a:gd name="T3" fmla="*/ 113 h 131"/>
                  <a:gd name="T4" fmla="*/ 9 w 58"/>
                  <a:gd name="T5" fmla="*/ 95 h 131"/>
                  <a:gd name="T6" fmla="*/ 17 w 58"/>
                  <a:gd name="T7" fmla="*/ 79 h 131"/>
                  <a:gd name="T8" fmla="*/ 26 w 58"/>
                  <a:gd name="T9" fmla="*/ 63 h 131"/>
                  <a:gd name="T10" fmla="*/ 36 w 58"/>
                  <a:gd name="T11" fmla="*/ 48 h 131"/>
                  <a:gd name="T12" fmla="*/ 45 w 58"/>
                  <a:gd name="T13" fmla="*/ 33 h 131"/>
                  <a:gd name="T14" fmla="*/ 53 w 58"/>
                  <a:gd name="T15" fmla="*/ 17 h 131"/>
                  <a:gd name="T16" fmla="*/ 58 w 58"/>
                  <a:gd name="T17" fmla="*/ 0 h 131"/>
                  <a:gd name="T18" fmla="*/ 56 w 58"/>
                  <a:gd name="T19" fmla="*/ 19 h 131"/>
                  <a:gd name="T20" fmla="*/ 52 w 58"/>
                  <a:gd name="T21" fmla="*/ 37 h 131"/>
                  <a:gd name="T22" fmla="*/ 45 w 58"/>
                  <a:gd name="T23" fmla="*/ 53 h 131"/>
                  <a:gd name="T24" fmla="*/ 36 w 58"/>
                  <a:gd name="T25" fmla="*/ 68 h 131"/>
                  <a:gd name="T26" fmla="*/ 25 w 58"/>
                  <a:gd name="T27" fmla="*/ 83 h 131"/>
                  <a:gd name="T28" fmla="*/ 15 w 58"/>
                  <a:gd name="T29" fmla="*/ 98 h 131"/>
                  <a:gd name="T30" fmla="*/ 6 w 58"/>
                  <a:gd name="T31" fmla="*/ 114 h 131"/>
                  <a:gd name="T32" fmla="*/ 0 w 58"/>
                  <a:gd name="T3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131">
                    <a:moveTo>
                      <a:pt x="0" y="131"/>
                    </a:moveTo>
                    <a:lnTo>
                      <a:pt x="3" y="113"/>
                    </a:lnTo>
                    <a:lnTo>
                      <a:pt x="9" y="95"/>
                    </a:lnTo>
                    <a:lnTo>
                      <a:pt x="17" y="79"/>
                    </a:lnTo>
                    <a:lnTo>
                      <a:pt x="26" y="63"/>
                    </a:lnTo>
                    <a:lnTo>
                      <a:pt x="36" y="48"/>
                    </a:lnTo>
                    <a:lnTo>
                      <a:pt x="45" y="33"/>
                    </a:lnTo>
                    <a:lnTo>
                      <a:pt x="53" y="17"/>
                    </a:lnTo>
                    <a:lnTo>
                      <a:pt x="58" y="0"/>
                    </a:lnTo>
                    <a:lnTo>
                      <a:pt x="56" y="19"/>
                    </a:lnTo>
                    <a:lnTo>
                      <a:pt x="52" y="37"/>
                    </a:lnTo>
                    <a:lnTo>
                      <a:pt x="45" y="53"/>
                    </a:lnTo>
                    <a:lnTo>
                      <a:pt x="36" y="68"/>
                    </a:lnTo>
                    <a:lnTo>
                      <a:pt x="25" y="83"/>
                    </a:lnTo>
                    <a:lnTo>
                      <a:pt x="15" y="98"/>
                    </a:lnTo>
                    <a:lnTo>
                      <a:pt x="6" y="11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4" name="Freeform 353"/>
              <p:cNvSpPr>
                <a:spLocks/>
              </p:cNvSpPr>
              <p:nvPr/>
            </p:nvSpPr>
            <p:spPr bwMode="auto">
              <a:xfrm>
                <a:off x="5083" y="1329"/>
                <a:ext cx="7" cy="16"/>
              </a:xfrm>
              <a:custGeom>
                <a:avLst/>
                <a:gdLst>
                  <a:gd name="T0" fmla="*/ 13 w 28"/>
                  <a:gd name="T1" fmla="*/ 61 h 65"/>
                  <a:gd name="T2" fmla="*/ 0 w 28"/>
                  <a:gd name="T3" fmla="*/ 65 h 65"/>
                  <a:gd name="T4" fmla="*/ 28 w 28"/>
                  <a:gd name="T5" fmla="*/ 0 h 65"/>
                  <a:gd name="T6" fmla="*/ 28 w 28"/>
                  <a:gd name="T7" fmla="*/ 14 h 65"/>
                  <a:gd name="T8" fmla="*/ 20 w 28"/>
                  <a:gd name="T9" fmla="*/ 29 h 65"/>
                  <a:gd name="T10" fmla="*/ 13 w 28"/>
                  <a:gd name="T11" fmla="*/ 45 h 65"/>
                  <a:gd name="T12" fmla="*/ 13 w 28"/>
                  <a:gd name="T13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5">
                    <a:moveTo>
                      <a:pt x="13" y="61"/>
                    </a:moveTo>
                    <a:lnTo>
                      <a:pt x="0" y="65"/>
                    </a:lnTo>
                    <a:lnTo>
                      <a:pt x="28" y="0"/>
                    </a:lnTo>
                    <a:lnTo>
                      <a:pt x="28" y="14"/>
                    </a:lnTo>
                    <a:lnTo>
                      <a:pt x="20" y="29"/>
                    </a:lnTo>
                    <a:lnTo>
                      <a:pt x="13" y="45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5" name="Freeform 354"/>
              <p:cNvSpPr>
                <a:spLocks/>
              </p:cNvSpPr>
              <p:nvPr/>
            </p:nvSpPr>
            <p:spPr bwMode="auto">
              <a:xfrm>
                <a:off x="4956" y="1331"/>
                <a:ext cx="4" cy="11"/>
              </a:xfrm>
              <a:custGeom>
                <a:avLst/>
                <a:gdLst>
                  <a:gd name="T0" fmla="*/ 3 w 17"/>
                  <a:gd name="T1" fmla="*/ 41 h 41"/>
                  <a:gd name="T2" fmla="*/ 0 w 17"/>
                  <a:gd name="T3" fmla="*/ 32 h 41"/>
                  <a:gd name="T4" fmla="*/ 2 w 17"/>
                  <a:gd name="T5" fmla="*/ 22 h 41"/>
                  <a:gd name="T6" fmla="*/ 9 w 17"/>
                  <a:gd name="T7" fmla="*/ 10 h 41"/>
                  <a:gd name="T8" fmla="*/ 17 w 17"/>
                  <a:gd name="T9" fmla="*/ 0 h 41"/>
                  <a:gd name="T10" fmla="*/ 3 w 17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1">
                    <a:moveTo>
                      <a:pt x="3" y="41"/>
                    </a:moveTo>
                    <a:lnTo>
                      <a:pt x="0" y="32"/>
                    </a:lnTo>
                    <a:lnTo>
                      <a:pt x="2" y="22"/>
                    </a:lnTo>
                    <a:lnTo>
                      <a:pt x="9" y="10"/>
                    </a:lnTo>
                    <a:lnTo>
                      <a:pt x="17" y="0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6" name="Freeform 355"/>
              <p:cNvSpPr>
                <a:spLocks/>
              </p:cNvSpPr>
              <p:nvPr/>
            </p:nvSpPr>
            <p:spPr bwMode="auto">
              <a:xfrm>
                <a:off x="5089" y="1331"/>
                <a:ext cx="11" cy="26"/>
              </a:xfrm>
              <a:custGeom>
                <a:avLst/>
                <a:gdLst>
                  <a:gd name="T0" fmla="*/ 47 w 47"/>
                  <a:gd name="T1" fmla="*/ 0 h 101"/>
                  <a:gd name="T2" fmla="*/ 41 w 47"/>
                  <a:gd name="T3" fmla="*/ 12 h 101"/>
                  <a:gd name="T4" fmla="*/ 34 w 47"/>
                  <a:gd name="T5" fmla="*/ 25 h 101"/>
                  <a:gd name="T6" fmla="*/ 29 w 47"/>
                  <a:gd name="T7" fmla="*/ 38 h 101"/>
                  <a:gd name="T8" fmla="*/ 23 w 47"/>
                  <a:gd name="T9" fmla="*/ 50 h 101"/>
                  <a:gd name="T10" fmla="*/ 19 w 47"/>
                  <a:gd name="T11" fmla="*/ 63 h 101"/>
                  <a:gd name="T12" fmla="*/ 13 w 47"/>
                  <a:gd name="T13" fmla="*/ 76 h 101"/>
                  <a:gd name="T14" fmla="*/ 7 w 47"/>
                  <a:gd name="T15" fmla="*/ 88 h 101"/>
                  <a:gd name="T16" fmla="*/ 0 w 47"/>
                  <a:gd name="T17" fmla="*/ 101 h 101"/>
                  <a:gd name="T18" fmla="*/ 4 w 47"/>
                  <a:gd name="T19" fmla="*/ 87 h 101"/>
                  <a:gd name="T20" fmla="*/ 7 w 47"/>
                  <a:gd name="T21" fmla="*/ 73 h 101"/>
                  <a:gd name="T22" fmla="*/ 12 w 47"/>
                  <a:gd name="T23" fmla="*/ 60 h 101"/>
                  <a:gd name="T24" fmla="*/ 17 w 47"/>
                  <a:gd name="T25" fmla="*/ 46 h 101"/>
                  <a:gd name="T26" fmla="*/ 23 w 47"/>
                  <a:gd name="T27" fmla="*/ 33 h 101"/>
                  <a:gd name="T28" fmla="*/ 30 w 47"/>
                  <a:gd name="T29" fmla="*/ 20 h 101"/>
                  <a:gd name="T30" fmla="*/ 38 w 47"/>
                  <a:gd name="T31" fmla="*/ 9 h 101"/>
                  <a:gd name="T32" fmla="*/ 47 w 47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01">
                    <a:moveTo>
                      <a:pt x="47" y="0"/>
                    </a:moveTo>
                    <a:lnTo>
                      <a:pt x="41" y="12"/>
                    </a:lnTo>
                    <a:lnTo>
                      <a:pt x="34" y="25"/>
                    </a:lnTo>
                    <a:lnTo>
                      <a:pt x="29" y="38"/>
                    </a:lnTo>
                    <a:lnTo>
                      <a:pt x="23" y="50"/>
                    </a:lnTo>
                    <a:lnTo>
                      <a:pt x="19" y="63"/>
                    </a:lnTo>
                    <a:lnTo>
                      <a:pt x="13" y="76"/>
                    </a:lnTo>
                    <a:lnTo>
                      <a:pt x="7" y="88"/>
                    </a:lnTo>
                    <a:lnTo>
                      <a:pt x="0" y="101"/>
                    </a:lnTo>
                    <a:lnTo>
                      <a:pt x="4" y="87"/>
                    </a:lnTo>
                    <a:lnTo>
                      <a:pt x="7" y="73"/>
                    </a:lnTo>
                    <a:lnTo>
                      <a:pt x="12" y="60"/>
                    </a:lnTo>
                    <a:lnTo>
                      <a:pt x="17" y="46"/>
                    </a:lnTo>
                    <a:lnTo>
                      <a:pt x="23" y="33"/>
                    </a:lnTo>
                    <a:lnTo>
                      <a:pt x="30" y="20"/>
                    </a:lnTo>
                    <a:lnTo>
                      <a:pt x="38" y="9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7" name="Freeform 356"/>
              <p:cNvSpPr>
                <a:spLocks/>
              </p:cNvSpPr>
              <p:nvPr/>
            </p:nvSpPr>
            <p:spPr bwMode="auto">
              <a:xfrm>
                <a:off x="5008" y="1340"/>
                <a:ext cx="18" cy="17"/>
              </a:xfrm>
              <a:custGeom>
                <a:avLst/>
                <a:gdLst>
                  <a:gd name="T0" fmla="*/ 0 w 71"/>
                  <a:gd name="T1" fmla="*/ 68 h 68"/>
                  <a:gd name="T2" fmla="*/ 6 w 71"/>
                  <a:gd name="T3" fmla="*/ 57 h 68"/>
                  <a:gd name="T4" fmla="*/ 14 w 71"/>
                  <a:gd name="T5" fmla="*/ 48 h 68"/>
                  <a:gd name="T6" fmla="*/ 23 w 71"/>
                  <a:gd name="T7" fmla="*/ 39 h 68"/>
                  <a:gd name="T8" fmla="*/ 32 w 71"/>
                  <a:gd name="T9" fmla="*/ 30 h 68"/>
                  <a:gd name="T10" fmla="*/ 41 w 71"/>
                  <a:gd name="T11" fmla="*/ 23 h 68"/>
                  <a:gd name="T12" fmla="*/ 52 w 71"/>
                  <a:gd name="T13" fmla="*/ 15 h 68"/>
                  <a:gd name="T14" fmla="*/ 62 w 71"/>
                  <a:gd name="T15" fmla="*/ 7 h 68"/>
                  <a:gd name="T16" fmla="*/ 71 w 71"/>
                  <a:gd name="T17" fmla="*/ 0 h 68"/>
                  <a:gd name="T18" fmla="*/ 0 w 71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68">
                    <a:moveTo>
                      <a:pt x="0" y="68"/>
                    </a:moveTo>
                    <a:lnTo>
                      <a:pt x="6" y="57"/>
                    </a:lnTo>
                    <a:lnTo>
                      <a:pt x="14" y="48"/>
                    </a:lnTo>
                    <a:lnTo>
                      <a:pt x="23" y="39"/>
                    </a:lnTo>
                    <a:lnTo>
                      <a:pt x="32" y="30"/>
                    </a:lnTo>
                    <a:lnTo>
                      <a:pt x="41" y="23"/>
                    </a:lnTo>
                    <a:lnTo>
                      <a:pt x="52" y="15"/>
                    </a:lnTo>
                    <a:lnTo>
                      <a:pt x="62" y="7"/>
                    </a:lnTo>
                    <a:lnTo>
                      <a:pt x="7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8" name="Freeform 357"/>
              <p:cNvSpPr>
                <a:spLocks/>
              </p:cNvSpPr>
              <p:nvPr/>
            </p:nvSpPr>
            <p:spPr bwMode="auto">
              <a:xfrm>
                <a:off x="4965" y="1376"/>
                <a:ext cx="29" cy="23"/>
              </a:xfrm>
              <a:custGeom>
                <a:avLst/>
                <a:gdLst>
                  <a:gd name="T0" fmla="*/ 101 w 115"/>
                  <a:gd name="T1" fmla="*/ 42 h 93"/>
                  <a:gd name="T2" fmla="*/ 92 w 115"/>
                  <a:gd name="T3" fmla="*/ 4 h 93"/>
                  <a:gd name="T4" fmla="*/ 105 w 115"/>
                  <a:gd name="T5" fmla="*/ 43 h 93"/>
                  <a:gd name="T6" fmla="*/ 115 w 115"/>
                  <a:gd name="T7" fmla="*/ 82 h 93"/>
                  <a:gd name="T8" fmla="*/ 100 w 115"/>
                  <a:gd name="T9" fmla="*/ 86 h 93"/>
                  <a:gd name="T10" fmla="*/ 83 w 115"/>
                  <a:gd name="T11" fmla="*/ 86 h 93"/>
                  <a:gd name="T12" fmla="*/ 64 w 115"/>
                  <a:gd name="T13" fmla="*/ 86 h 93"/>
                  <a:gd name="T14" fmla="*/ 47 w 115"/>
                  <a:gd name="T15" fmla="*/ 88 h 93"/>
                  <a:gd name="T16" fmla="*/ 37 w 115"/>
                  <a:gd name="T17" fmla="*/ 91 h 93"/>
                  <a:gd name="T18" fmla="*/ 28 w 115"/>
                  <a:gd name="T19" fmla="*/ 93 h 93"/>
                  <a:gd name="T20" fmla="*/ 17 w 115"/>
                  <a:gd name="T21" fmla="*/ 93 h 93"/>
                  <a:gd name="T22" fmla="*/ 7 w 115"/>
                  <a:gd name="T23" fmla="*/ 93 h 93"/>
                  <a:gd name="T24" fmla="*/ 0 w 115"/>
                  <a:gd name="T25" fmla="*/ 75 h 93"/>
                  <a:gd name="T26" fmla="*/ 2 w 115"/>
                  <a:gd name="T27" fmla="*/ 55 h 93"/>
                  <a:gd name="T28" fmla="*/ 15 w 115"/>
                  <a:gd name="T29" fmla="*/ 67 h 93"/>
                  <a:gd name="T30" fmla="*/ 31 w 115"/>
                  <a:gd name="T31" fmla="*/ 75 h 93"/>
                  <a:gd name="T32" fmla="*/ 35 w 115"/>
                  <a:gd name="T33" fmla="*/ 62 h 93"/>
                  <a:gd name="T34" fmla="*/ 25 w 115"/>
                  <a:gd name="T35" fmla="*/ 49 h 93"/>
                  <a:gd name="T36" fmla="*/ 13 w 115"/>
                  <a:gd name="T37" fmla="*/ 36 h 93"/>
                  <a:gd name="T38" fmla="*/ 9 w 115"/>
                  <a:gd name="T39" fmla="*/ 20 h 93"/>
                  <a:gd name="T40" fmla="*/ 28 w 115"/>
                  <a:gd name="T41" fmla="*/ 36 h 93"/>
                  <a:gd name="T42" fmla="*/ 45 w 115"/>
                  <a:gd name="T43" fmla="*/ 51 h 93"/>
                  <a:gd name="T44" fmla="*/ 63 w 115"/>
                  <a:gd name="T45" fmla="*/ 66 h 93"/>
                  <a:gd name="T46" fmla="*/ 82 w 115"/>
                  <a:gd name="T47" fmla="*/ 79 h 93"/>
                  <a:gd name="T48" fmla="*/ 79 w 115"/>
                  <a:gd name="T49" fmla="*/ 63 h 93"/>
                  <a:gd name="T50" fmla="*/ 62 w 115"/>
                  <a:gd name="T51" fmla="*/ 45 h 93"/>
                  <a:gd name="T52" fmla="*/ 44 w 115"/>
                  <a:gd name="T53" fmla="*/ 27 h 93"/>
                  <a:gd name="T54" fmla="*/ 26 w 115"/>
                  <a:gd name="T55" fmla="*/ 10 h 93"/>
                  <a:gd name="T56" fmla="*/ 31 w 115"/>
                  <a:gd name="T57" fmla="*/ 0 h 93"/>
                  <a:gd name="T58" fmla="*/ 52 w 115"/>
                  <a:gd name="T59" fmla="*/ 10 h 93"/>
                  <a:gd name="T60" fmla="*/ 68 w 115"/>
                  <a:gd name="T61" fmla="*/ 26 h 93"/>
                  <a:gd name="T62" fmla="*/ 85 w 115"/>
                  <a:gd name="T63" fmla="*/ 4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93">
                    <a:moveTo>
                      <a:pt x="94" y="49"/>
                    </a:moveTo>
                    <a:lnTo>
                      <a:pt x="101" y="42"/>
                    </a:lnTo>
                    <a:lnTo>
                      <a:pt x="75" y="4"/>
                    </a:lnTo>
                    <a:lnTo>
                      <a:pt x="92" y="4"/>
                    </a:lnTo>
                    <a:lnTo>
                      <a:pt x="99" y="24"/>
                    </a:lnTo>
                    <a:lnTo>
                      <a:pt x="105" y="43"/>
                    </a:lnTo>
                    <a:lnTo>
                      <a:pt x="111" y="63"/>
                    </a:lnTo>
                    <a:lnTo>
                      <a:pt x="115" y="82"/>
                    </a:lnTo>
                    <a:lnTo>
                      <a:pt x="108" y="85"/>
                    </a:lnTo>
                    <a:lnTo>
                      <a:pt x="100" y="86"/>
                    </a:lnTo>
                    <a:lnTo>
                      <a:pt x="92" y="86"/>
                    </a:lnTo>
                    <a:lnTo>
                      <a:pt x="83" y="86"/>
                    </a:lnTo>
                    <a:lnTo>
                      <a:pt x="74" y="86"/>
                    </a:lnTo>
                    <a:lnTo>
                      <a:pt x="64" y="86"/>
                    </a:lnTo>
                    <a:lnTo>
                      <a:pt x="55" y="86"/>
                    </a:lnTo>
                    <a:lnTo>
                      <a:pt x="47" y="88"/>
                    </a:lnTo>
                    <a:lnTo>
                      <a:pt x="43" y="90"/>
                    </a:lnTo>
                    <a:lnTo>
                      <a:pt x="37" y="91"/>
                    </a:lnTo>
                    <a:lnTo>
                      <a:pt x="32" y="93"/>
                    </a:lnTo>
                    <a:lnTo>
                      <a:pt x="28" y="93"/>
                    </a:lnTo>
                    <a:lnTo>
                      <a:pt x="22" y="93"/>
                    </a:lnTo>
                    <a:lnTo>
                      <a:pt x="17" y="93"/>
                    </a:lnTo>
                    <a:lnTo>
                      <a:pt x="11" y="93"/>
                    </a:lnTo>
                    <a:lnTo>
                      <a:pt x="7" y="93"/>
                    </a:lnTo>
                    <a:lnTo>
                      <a:pt x="1" y="85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2" y="55"/>
                    </a:lnTo>
                    <a:lnTo>
                      <a:pt x="8" y="60"/>
                    </a:lnTo>
                    <a:lnTo>
                      <a:pt x="15" y="67"/>
                    </a:lnTo>
                    <a:lnTo>
                      <a:pt x="22" y="73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5" y="62"/>
                    </a:lnTo>
                    <a:lnTo>
                      <a:pt x="31" y="55"/>
                    </a:lnTo>
                    <a:lnTo>
                      <a:pt x="25" y="49"/>
                    </a:lnTo>
                    <a:lnTo>
                      <a:pt x="18" y="43"/>
                    </a:lnTo>
                    <a:lnTo>
                      <a:pt x="13" y="36"/>
                    </a:lnTo>
                    <a:lnTo>
                      <a:pt x="9" y="28"/>
                    </a:lnTo>
                    <a:lnTo>
                      <a:pt x="9" y="20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6" y="43"/>
                    </a:lnTo>
                    <a:lnTo>
                      <a:pt x="45" y="51"/>
                    </a:lnTo>
                    <a:lnTo>
                      <a:pt x="54" y="58"/>
                    </a:lnTo>
                    <a:lnTo>
                      <a:pt x="63" y="66"/>
                    </a:lnTo>
                    <a:lnTo>
                      <a:pt x="73" y="73"/>
                    </a:lnTo>
                    <a:lnTo>
                      <a:pt x="82" y="79"/>
                    </a:lnTo>
                    <a:lnTo>
                      <a:pt x="88" y="72"/>
                    </a:lnTo>
                    <a:lnTo>
                      <a:pt x="79" y="63"/>
                    </a:lnTo>
                    <a:lnTo>
                      <a:pt x="71" y="53"/>
                    </a:lnTo>
                    <a:lnTo>
                      <a:pt x="62" y="45"/>
                    </a:lnTo>
                    <a:lnTo>
                      <a:pt x="53" y="36"/>
                    </a:lnTo>
                    <a:lnTo>
                      <a:pt x="44" y="27"/>
                    </a:lnTo>
                    <a:lnTo>
                      <a:pt x="35" y="19"/>
                    </a:lnTo>
                    <a:lnTo>
                      <a:pt x="26" y="10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41" y="4"/>
                    </a:lnTo>
                    <a:lnTo>
                      <a:pt x="52" y="10"/>
                    </a:lnTo>
                    <a:lnTo>
                      <a:pt x="60" y="18"/>
                    </a:lnTo>
                    <a:lnTo>
                      <a:pt x="68" y="26"/>
                    </a:lnTo>
                    <a:lnTo>
                      <a:pt x="77" y="35"/>
                    </a:lnTo>
                    <a:lnTo>
                      <a:pt x="85" y="43"/>
                    </a:lnTo>
                    <a:lnTo>
                      <a:pt x="94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9" name="Freeform 358"/>
              <p:cNvSpPr>
                <a:spLocks/>
              </p:cNvSpPr>
              <p:nvPr/>
            </p:nvSpPr>
            <p:spPr bwMode="auto">
              <a:xfrm>
                <a:off x="5003" y="1379"/>
                <a:ext cx="9" cy="8"/>
              </a:xfrm>
              <a:custGeom>
                <a:avLst/>
                <a:gdLst>
                  <a:gd name="T0" fmla="*/ 0 w 35"/>
                  <a:gd name="T1" fmla="*/ 33 h 33"/>
                  <a:gd name="T2" fmla="*/ 2 w 35"/>
                  <a:gd name="T3" fmla="*/ 26 h 33"/>
                  <a:gd name="T4" fmla="*/ 9 w 35"/>
                  <a:gd name="T5" fmla="*/ 16 h 33"/>
                  <a:gd name="T6" fmla="*/ 17 w 35"/>
                  <a:gd name="T7" fmla="*/ 7 h 33"/>
                  <a:gd name="T8" fmla="*/ 28 w 35"/>
                  <a:gd name="T9" fmla="*/ 0 h 33"/>
                  <a:gd name="T10" fmla="*/ 35 w 35"/>
                  <a:gd name="T11" fmla="*/ 0 h 33"/>
                  <a:gd name="T12" fmla="*/ 0 w 3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3">
                    <a:moveTo>
                      <a:pt x="0" y="33"/>
                    </a:moveTo>
                    <a:lnTo>
                      <a:pt x="2" y="26"/>
                    </a:lnTo>
                    <a:lnTo>
                      <a:pt x="9" y="16"/>
                    </a:lnTo>
                    <a:lnTo>
                      <a:pt x="17" y="7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0" name="Freeform 359"/>
              <p:cNvSpPr>
                <a:spLocks/>
              </p:cNvSpPr>
              <p:nvPr/>
            </p:nvSpPr>
            <p:spPr bwMode="auto">
              <a:xfrm>
                <a:off x="5005" y="1380"/>
                <a:ext cx="20" cy="18"/>
              </a:xfrm>
              <a:custGeom>
                <a:avLst/>
                <a:gdLst>
                  <a:gd name="T0" fmla="*/ 81 w 81"/>
                  <a:gd name="T1" fmla="*/ 0 h 70"/>
                  <a:gd name="T2" fmla="*/ 70 w 81"/>
                  <a:gd name="T3" fmla="*/ 9 h 70"/>
                  <a:gd name="T4" fmla="*/ 60 w 81"/>
                  <a:gd name="T5" fmla="*/ 18 h 70"/>
                  <a:gd name="T6" fmla="*/ 50 w 81"/>
                  <a:gd name="T7" fmla="*/ 27 h 70"/>
                  <a:gd name="T8" fmla="*/ 40 w 81"/>
                  <a:gd name="T9" fmla="*/ 35 h 70"/>
                  <a:gd name="T10" fmla="*/ 30 w 81"/>
                  <a:gd name="T11" fmla="*/ 45 h 70"/>
                  <a:gd name="T12" fmla="*/ 20 w 81"/>
                  <a:gd name="T13" fmla="*/ 53 h 70"/>
                  <a:gd name="T14" fmla="*/ 11 w 81"/>
                  <a:gd name="T15" fmla="*/ 62 h 70"/>
                  <a:gd name="T16" fmla="*/ 0 w 81"/>
                  <a:gd name="T17" fmla="*/ 70 h 70"/>
                  <a:gd name="T18" fmla="*/ 8 w 81"/>
                  <a:gd name="T19" fmla="*/ 60 h 70"/>
                  <a:gd name="T20" fmla="*/ 16 w 81"/>
                  <a:gd name="T21" fmla="*/ 49 h 70"/>
                  <a:gd name="T22" fmla="*/ 26 w 81"/>
                  <a:gd name="T23" fmla="*/ 38 h 70"/>
                  <a:gd name="T24" fmla="*/ 35 w 81"/>
                  <a:gd name="T25" fmla="*/ 27 h 70"/>
                  <a:gd name="T26" fmla="*/ 45 w 81"/>
                  <a:gd name="T27" fmla="*/ 18 h 70"/>
                  <a:gd name="T28" fmla="*/ 57 w 81"/>
                  <a:gd name="T29" fmla="*/ 10 h 70"/>
                  <a:gd name="T30" fmla="*/ 68 w 81"/>
                  <a:gd name="T31" fmla="*/ 3 h 70"/>
                  <a:gd name="T32" fmla="*/ 81 w 81"/>
                  <a:gd name="T3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70">
                    <a:moveTo>
                      <a:pt x="81" y="0"/>
                    </a:moveTo>
                    <a:lnTo>
                      <a:pt x="70" y="9"/>
                    </a:lnTo>
                    <a:lnTo>
                      <a:pt x="60" y="18"/>
                    </a:lnTo>
                    <a:lnTo>
                      <a:pt x="50" y="27"/>
                    </a:lnTo>
                    <a:lnTo>
                      <a:pt x="40" y="35"/>
                    </a:lnTo>
                    <a:lnTo>
                      <a:pt x="30" y="45"/>
                    </a:lnTo>
                    <a:lnTo>
                      <a:pt x="20" y="53"/>
                    </a:lnTo>
                    <a:lnTo>
                      <a:pt x="11" y="62"/>
                    </a:lnTo>
                    <a:lnTo>
                      <a:pt x="0" y="70"/>
                    </a:lnTo>
                    <a:lnTo>
                      <a:pt x="8" y="60"/>
                    </a:lnTo>
                    <a:lnTo>
                      <a:pt x="16" y="49"/>
                    </a:lnTo>
                    <a:lnTo>
                      <a:pt x="26" y="38"/>
                    </a:lnTo>
                    <a:lnTo>
                      <a:pt x="35" y="27"/>
                    </a:lnTo>
                    <a:lnTo>
                      <a:pt x="45" y="18"/>
                    </a:lnTo>
                    <a:lnTo>
                      <a:pt x="57" y="10"/>
                    </a:lnTo>
                    <a:lnTo>
                      <a:pt x="68" y="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1" name="Freeform 360"/>
              <p:cNvSpPr>
                <a:spLocks/>
              </p:cNvSpPr>
              <p:nvPr/>
            </p:nvSpPr>
            <p:spPr bwMode="auto">
              <a:xfrm>
                <a:off x="5009" y="1381"/>
                <a:ext cx="33" cy="27"/>
              </a:xfrm>
              <a:custGeom>
                <a:avLst/>
                <a:gdLst>
                  <a:gd name="T0" fmla="*/ 0 w 129"/>
                  <a:gd name="T1" fmla="*/ 107 h 107"/>
                  <a:gd name="T2" fmla="*/ 15 w 129"/>
                  <a:gd name="T3" fmla="*/ 92 h 107"/>
                  <a:gd name="T4" fmla="*/ 30 w 129"/>
                  <a:gd name="T5" fmla="*/ 76 h 107"/>
                  <a:gd name="T6" fmla="*/ 45 w 129"/>
                  <a:gd name="T7" fmla="*/ 62 h 107"/>
                  <a:gd name="T8" fmla="*/ 61 w 129"/>
                  <a:gd name="T9" fmla="*/ 47 h 107"/>
                  <a:gd name="T10" fmla="*/ 77 w 129"/>
                  <a:gd name="T11" fmla="*/ 35 h 107"/>
                  <a:gd name="T12" fmla="*/ 95 w 129"/>
                  <a:gd name="T13" fmla="*/ 22 h 107"/>
                  <a:gd name="T14" fmla="*/ 112 w 129"/>
                  <a:gd name="T15" fmla="*/ 10 h 107"/>
                  <a:gd name="T16" fmla="*/ 129 w 129"/>
                  <a:gd name="T17" fmla="*/ 0 h 107"/>
                  <a:gd name="T18" fmla="*/ 0 w 129"/>
                  <a:gd name="T1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07">
                    <a:moveTo>
                      <a:pt x="0" y="107"/>
                    </a:moveTo>
                    <a:lnTo>
                      <a:pt x="15" y="92"/>
                    </a:lnTo>
                    <a:lnTo>
                      <a:pt x="30" y="76"/>
                    </a:lnTo>
                    <a:lnTo>
                      <a:pt x="45" y="62"/>
                    </a:lnTo>
                    <a:lnTo>
                      <a:pt x="61" y="47"/>
                    </a:lnTo>
                    <a:lnTo>
                      <a:pt x="77" y="35"/>
                    </a:lnTo>
                    <a:lnTo>
                      <a:pt x="95" y="22"/>
                    </a:lnTo>
                    <a:lnTo>
                      <a:pt x="112" y="10"/>
                    </a:lnTo>
                    <a:lnTo>
                      <a:pt x="129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2" name="Freeform 361"/>
              <p:cNvSpPr>
                <a:spLocks/>
              </p:cNvSpPr>
              <p:nvPr/>
            </p:nvSpPr>
            <p:spPr bwMode="auto">
              <a:xfrm>
                <a:off x="5015" y="1385"/>
                <a:ext cx="39" cy="36"/>
              </a:xfrm>
              <a:custGeom>
                <a:avLst/>
                <a:gdLst>
                  <a:gd name="T0" fmla="*/ 0 w 157"/>
                  <a:gd name="T1" fmla="*/ 143 h 145"/>
                  <a:gd name="T2" fmla="*/ 20 w 157"/>
                  <a:gd name="T3" fmla="*/ 126 h 145"/>
                  <a:gd name="T4" fmla="*/ 38 w 157"/>
                  <a:gd name="T5" fmla="*/ 108 h 145"/>
                  <a:gd name="T6" fmla="*/ 58 w 157"/>
                  <a:gd name="T7" fmla="*/ 89 h 145"/>
                  <a:gd name="T8" fmla="*/ 77 w 157"/>
                  <a:gd name="T9" fmla="*/ 69 h 145"/>
                  <a:gd name="T10" fmla="*/ 96 w 157"/>
                  <a:gd name="T11" fmla="*/ 51 h 145"/>
                  <a:gd name="T12" fmla="*/ 115 w 157"/>
                  <a:gd name="T13" fmla="*/ 32 h 145"/>
                  <a:gd name="T14" fmla="*/ 136 w 157"/>
                  <a:gd name="T15" fmla="*/ 15 h 145"/>
                  <a:gd name="T16" fmla="*/ 157 w 157"/>
                  <a:gd name="T17" fmla="*/ 0 h 145"/>
                  <a:gd name="T18" fmla="*/ 3 w 157"/>
                  <a:gd name="T19" fmla="*/ 145 h 145"/>
                  <a:gd name="T20" fmla="*/ 0 w 157"/>
                  <a:gd name="T21" fmla="*/ 14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45">
                    <a:moveTo>
                      <a:pt x="0" y="143"/>
                    </a:moveTo>
                    <a:lnTo>
                      <a:pt x="20" y="126"/>
                    </a:lnTo>
                    <a:lnTo>
                      <a:pt x="38" y="108"/>
                    </a:lnTo>
                    <a:lnTo>
                      <a:pt x="58" y="89"/>
                    </a:lnTo>
                    <a:lnTo>
                      <a:pt x="77" y="69"/>
                    </a:lnTo>
                    <a:lnTo>
                      <a:pt x="96" y="51"/>
                    </a:lnTo>
                    <a:lnTo>
                      <a:pt x="115" y="32"/>
                    </a:lnTo>
                    <a:lnTo>
                      <a:pt x="136" y="15"/>
                    </a:lnTo>
                    <a:lnTo>
                      <a:pt x="157" y="0"/>
                    </a:lnTo>
                    <a:lnTo>
                      <a:pt x="3" y="14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3" name="Freeform 362"/>
              <p:cNvSpPr>
                <a:spLocks/>
              </p:cNvSpPr>
              <p:nvPr/>
            </p:nvSpPr>
            <p:spPr bwMode="auto">
              <a:xfrm>
                <a:off x="5020" y="1391"/>
                <a:ext cx="41" cy="41"/>
              </a:xfrm>
              <a:custGeom>
                <a:avLst/>
                <a:gdLst>
                  <a:gd name="T0" fmla="*/ 0 w 164"/>
                  <a:gd name="T1" fmla="*/ 162 h 162"/>
                  <a:gd name="T2" fmla="*/ 164 w 164"/>
                  <a:gd name="T3" fmla="*/ 0 h 162"/>
                  <a:gd name="T4" fmla="*/ 137 w 164"/>
                  <a:gd name="T5" fmla="*/ 38 h 162"/>
                  <a:gd name="T6" fmla="*/ 0 w 164"/>
                  <a:gd name="T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162">
                    <a:moveTo>
                      <a:pt x="0" y="162"/>
                    </a:moveTo>
                    <a:lnTo>
                      <a:pt x="164" y="0"/>
                    </a:lnTo>
                    <a:lnTo>
                      <a:pt x="137" y="3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4" name="Freeform 363"/>
              <p:cNvSpPr>
                <a:spLocks/>
              </p:cNvSpPr>
              <p:nvPr/>
            </p:nvSpPr>
            <p:spPr bwMode="auto">
              <a:xfrm>
                <a:off x="4957" y="1404"/>
                <a:ext cx="29" cy="34"/>
              </a:xfrm>
              <a:custGeom>
                <a:avLst/>
                <a:gdLst>
                  <a:gd name="T0" fmla="*/ 90 w 114"/>
                  <a:gd name="T1" fmla="*/ 49 h 136"/>
                  <a:gd name="T2" fmla="*/ 96 w 114"/>
                  <a:gd name="T3" fmla="*/ 42 h 136"/>
                  <a:gd name="T4" fmla="*/ 65 w 114"/>
                  <a:gd name="T5" fmla="*/ 0 h 136"/>
                  <a:gd name="T6" fmla="*/ 114 w 114"/>
                  <a:gd name="T7" fmla="*/ 0 h 136"/>
                  <a:gd name="T8" fmla="*/ 100 w 114"/>
                  <a:gd name="T9" fmla="*/ 136 h 136"/>
                  <a:gd name="T10" fmla="*/ 91 w 114"/>
                  <a:gd name="T11" fmla="*/ 133 h 136"/>
                  <a:gd name="T12" fmla="*/ 80 w 114"/>
                  <a:gd name="T13" fmla="*/ 126 h 136"/>
                  <a:gd name="T14" fmla="*/ 69 w 114"/>
                  <a:gd name="T15" fmla="*/ 118 h 136"/>
                  <a:gd name="T16" fmla="*/ 56 w 114"/>
                  <a:gd name="T17" fmla="*/ 107 h 136"/>
                  <a:gd name="T18" fmla="*/ 43 w 114"/>
                  <a:gd name="T19" fmla="*/ 96 h 136"/>
                  <a:gd name="T20" fmla="*/ 32 w 114"/>
                  <a:gd name="T21" fmla="*/ 84 h 136"/>
                  <a:gd name="T22" fmla="*/ 20 w 114"/>
                  <a:gd name="T23" fmla="*/ 73 h 136"/>
                  <a:gd name="T24" fmla="*/ 11 w 114"/>
                  <a:gd name="T25" fmla="*/ 61 h 136"/>
                  <a:gd name="T26" fmla="*/ 15 w 114"/>
                  <a:gd name="T27" fmla="*/ 59 h 136"/>
                  <a:gd name="T28" fmla="*/ 10 w 114"/>
                  <a:gd name="T29" fmla="*/ 51 h 136"/>
                  <a:gd name="T30" fmla="*/ 4 w 114"/>
                  <a:gd name="T31" fmla="*/ 46 h 136"/>
                  <a:gd name="T32" fmla="*/ 0 w 114"/>
                  <a:gd name="T33" fmla="*/ 42 h 136"/>
                  <a:gd name="T34" fmla="*/ 1 w 114"/>
                  <a:gd name="T35" fmla="*/ 31 h 136"/>
                  <a:gd name="T36" fmla="*/ 12 w 114"/>
                  <a:gd name="T37" fmla="*/ 38 h 136"/>
                  <a:gd name="T38" fmla="*/ 25 w 114"/>
                  <a:gd name="T39" fmla="*/ 46 h 136"/>
                  <a:gd name="T40" fmla="*/ 37 w 114"/>
                  <a:gd name="T41" fmla="*/ 56 h 136"/>
                  <a:gd name="T42" fmla="*/ 48 w 114"/>
                  <a:gd name="T43" fmla="*/ 64 h 136"/>
                  <a:gd name="T44" fmla="*/ 60 w 114"/>
                  <a:gd name="T45" fmla="*/ 73 h 136"/>
                  <a:gd name="T46" fmla="*/ 70 w 114"/>
                  <a:gd name="T47" fmla="*/ 82 h 136"/>
                  <a:gd name="T48" fmla="*/ 82 w 114"/>
                  <a:gd name="T49" fmla="*/ 91 h 136"/>
                  <a:gd name="T50" fmla="*/ 93 w 114"/>
                  <a:gd name="T51" fmla="*/ 99 h 136"/>
                  <a:gd name="T52" fmla="*/ 99 w 114"/>
                  <a:gd name="T53" fmla="*/ 95 h 136"/>
                  <a:gd name="T54" fmla="*/ 99 w 114"/>
                  <a:gd name="T55" fmla="*/ 90 h 136"/>
                  <a:gd name="T56" fmla="*/ 95 w 114"/>
                  <a:gd name="T57" fmla="*/ 84 h 136"/>
                  <a:gd name="T58" fmla="*/ 93 w 114"/>
                  <a:gd name="T59" fmla="*/ 79 h 136"/>
                  <a:gd name="T60" fmla="*/ 1 w 114"/>
                  <a:gd name="T61" fmla="*/ 5 h 136"/>
                  <a:gd name="T62" fmla="*/ 8 w 114"/>
                  <a:gd name="T63" fmla="*/ 0 h 136"/>
                  <a:gd name="T64" fmla="*/ 16 w 114"/>
                  <a:gd name="T65" fmla="*/ 3 h 136"/>
                  <a:gd name="T66" fmla="*/ 23 w 114"/>
                  <a:gd name="T67" fmla="*/ 5 h 136"/>
                  <a:gd name="T68" fmla="*/ 32 w 114"/>
                  <a:gd name="T69" fmla="*/ 5 h 136"/>
                  <a:gd name="T70" fmla="*/ 38 w 114"/>
                  <a:gd name="T71" fmla="*/ 12 h 136"/>
                  <a:gd name="T72" fmla="*/ 45 w 114"/>
                  <a:gd name="T73" fmla="*/ 17 h 136"/>
                  <a:gd name="T74" fmla="*/ 52 w 114"/>
                  <a:gd name="T75" fmla="*/ 23 h 136"/>
                  <a:gd name="T76" fmla="*/ 60 w 114"/>
                  <a:gd name="T77" fmla="*/ 28 h 136"/>
                  <a:gd name="T78" fmla="*/ 67 w 114"/>
                  <a:gd name="T79" fmla="*/ 34 h 136"/>
                  <a:gd name="T80" fmla="*/ 75 w 114"/>
                  <a:gd name="T81" fmla="*/ 38 h 136"/>
                  <a:gd name="T82" fmla="*/ 83 w 114"/>
                  <a:gd name="T83" fmla="*/ 44 h 136"/>
                  <a:gd name="T84" fmla="*/ 90 w 114"/>
                  <a:gd name="T85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136">
                    <a:moveTo>
                      <a:pt x="90" y="49"/>
                    </a:moveTo>
                    <a:lnTo>
                      <a:pt x="96" y="42"/>
                    </a:lnTo>
                    <a:lnTo>
                      <a:pt x="65" y="0"/>
                    </a:lnTo>
                    <a:lnTo>
                      <a:pt x="114" y="0"/>
                    </a:lnTo>
                    <a:lnTo>
                      <a:pt x="100" y="136"/>
                    </a:lnTo>
                    <a:lnTo>
                      <a:pt x="91" y="133"/>
                    </a:lnTo>
                    <a:lnTo>
                      <a:pt x="80" y="126"/>
                    </a:lnTo>
                    <a:lnTo>
                      <a:pt x="69" y="118"/>
                    </a:lnTo>
                    <a:lnTo>
                      <a:pt x="56" y="107"/>
                    </a:lnTo>
                    <a:lnTo>
                      <a:pt x="43" y="96"/>
                    </a:lnTo>
                    <a:lnTo>
                      <a:pt x="32" y="84"/>
                    </a:lnTo>
                    <a:lnTo>
                      <a:pt x="20" y="73"/>
                    </a:lnTo>
                    <a:lnTo>
                      <a:pt x="11" y="61"/>
                    </a:lnTo>
                    <a:lnTo>
                      <a:pt x="15" y="59"/>
                    </a:lnTo>
                    <a:lnTo>
                      <a:pt x="10" y="51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12" y="38"/>
                    </a:lnTo>
                    <a:lnTo>
                      <a:pt x="25" y="46"/>
                    </a:lnTo>
                    <a:lnTo>
                      <a:pt x="37" y="56"/>
                    </a:lnTo>
                    <a:lnTo>
                      <a:pt x="48" y="64"/>
                    </a:lnTo>
                    <a:lnTo>
                      <a:pt x="60" y="73"/>
                    </a:lnTo>
                    <a:lnTo>
                      <a:pt x="70" y="82"/>
                    </a:lnTo>
                    <a:lnTo>
                      <a:pt x="82" y="91"/>
                    </a:lnTo>
                    <a:lnTo>
                      <a:pt x="93" y="99"/>
                    </a:lnTo>
                    <a:lnTo>
                      <a:pt x="99" y="95"/>
                    </a:lnTo>
                    <a:lnTo>
                      <a:pt x="99" y="90"/>
                    </a:lnTo>
                    <a:lnTo>
                      <a:pt x="95" y="84"/>
                    </a:lnTo>
                    <a:lnTo>
                      <a:pt x="93" y="79"/>
                    </a:lnTo>
                    <a:lnTo>
                      <a:pt x="1" y="5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3" y="5"/>
                    </a:lnTo>
                    <a:lnTo>
                      <a:pt x="32" y="5"/>
                    </a:lnTo>
                    <a:lnTo>
                      <a:pt x="38" y="12"/>
                    </a:lnTo>
                    <a:lnTo>
                      <a:pt x="45" y="17"/>
                    </a:lnTo>
                    <a:lnTo>
                      <a:pt x="52" y="23"/>
                    </a:lnTo>
                    <a:lnTo>
                      <a:pt x="60" y="28"/>
                    </a:lnTo>
                    <a:lnTo>
                      <a:pt x="67" y="34"/>
                    </a:lnTo>
                    <a:lnTo>
                      <a:pt x="75" y="38"/>
                    </a:lnTo>
                    <a:lnTo>
                      <a:pt x="83" y="44"/>
                    </a:lnTo>
                    <a:lnTo>
                      <a:pt x="9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5" name="Freeform 364"/>
              <p:cNvSpPr>
                <a:spLocks/>
              </p:cNvSpPr>
              <p:nvPr/>
            </p:nvSpPr>
            <p:spPr bwMode="auto">
              <a:xfrm>
                <a:off x="5036" y="1404"/>
                <a:ext cx="31" cy="30"/>
              </a:xfrm>
              <a:custGeom>
                <a:avLst/>
                <a:gdLst>
                  <a:gd name="T0" fmla="*/ 0 w 127"/>
                  <a:gd name="T1" fmla="*/ 120 h 120"/>
                  <a:gd name="T2" fmla="*/ 14 w 127"/>
                  <a:gd name="T3" fmla="*/ 106 h 120"/>
                  <a:gd name="T4" fmla="*/ 27 w 127"/>
                  <a:gd name="T5" fmla="*/ 92 h 120"/>
                  <a:gd name="T6" fmla="*/ 40 w 127"/>
                  <a:gd name="T7" fmla="*/ 77 h 120"/>
                  <a:gd name="T8" fmla="*/ 53 w 127"/>
                  <a:gd name="T9" fmla="*/ 64 h 120"/>
                  <a:gd name="T10" fmla="*/ 67 w 127"/>
                  <a:gd name="T11" fmla="*/ 50 h 120"/>
                  <a:gd name="T12" fmla="*/ 81 w 127"/>
                  <a:gd name="T13" fmla="*/ 37 h 120"/>
                  <a:gd name="T14" fmla="*/ 97 w 127"/>
                  <a:gd name="T15" fmla="*/ 27 h 120"/>
                  <a:gd name="T16" fmla="*/ 113 w 127"/>
                  <a:gd name="T17" fmla="*/ 17 h 120"/>
                  <a:gd name="T18" fmla="*/ 127 w 127"/>
                  <a:gd name="T19" fmla="*/ 0 h 120"/>
                  <a:gd name="T20" fmla="*/ 22 w 127"/>
                  <a:gd name="T21" fmla="*/ 110 h 120"/>
                  <a:gd name="T22" fmla="*/ 0 w 127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0">
                    <a:moveTo>
                      <a:pt x="0" y="120"/>
                    </a:moveTo>
                    <a:lnTo>
                      <a:pt x="14" y="106"/>
                    </a:lnTo>
                    <a:lnTo>
                      <a:pt x="27" y="92"/>
                    </a:lnTo>
                    <a:lnTo>
                      <a:pt x="40" y="77"/>
                    </a:lnTo>
                    <a:lnTo>
                      <a:pt x="53" y="64"/>
                    </a:lnTo>
                    <a:lnTo>
                      <a:pt x="67" y="50"/>
                    </a:lnTo>
                    <a:lnTo>
                      <a:pt x="81" y="37"/>
                    </a:lnTo>
                    <a:lnTo>
                      <a:pt x="97" y="27"/>
                    </a:lnTo>
                    <a:lnTo>
                      <a:pt x="113" y="17"/>
                    </a:lnTo>
                    <a:lnTo>
                      <a:pt x="127" y="0"/>
                    </a:lnTo>
                    <a:lnTo>
                      <a:pt x="22" y="11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6" name="Freeform 365"/>
              <p:cNvSpPr>
                <a:spLocks/>
              </p:cNvSpPr>
              <p:nvPr/>
            </p:nvSpPr>
            <p:spPr bwMode="auto">
              <a:xfrm>
                <a:off x="4992" y="1406"/>
                <a:ext cx="5" cy="5"/>
              </a:xfrm>
              <a:custGeom>
                <a:avLst/>
                <a:gdLst>
                  <a:gd name="T0" fmla="*/ 18 w 18"/>
                  <a:gd name="T1" fmla="*/ 0 h 21"/>
                  <a:gd name="T2" fmla="*/ 0 w 18"/>
                  <a:gd name="T3" fmla="*/ 21 h 21"/>
                  <a:gd name="T4" fmla="*/ 18 w 1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lnTo>
                      <a:pt x="0" y="2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7" name="Freeform 366"/>
              <p:cNvSpPr>
                <a:spLocks/>
              </p:cNvSpPr>
              <p:nvPr/>
            </p:nvSpPr>
            <p:spPr bwMode="auto">
              <a:xfrm>
                <a:off x="5127" y="1408"/>
                <a:ext cx="27" cy="17"/>
              </a:xfrm>
              <a:custGeom>
                <a:avLst/>
                <a:gdLst>
                  <a:gd name="T0" fmla="*/ 54 w 110"/>
                  <a:gd name="T1" fmla="*/ 0 h 68"/>
                  <a:gd name="T2" fmla="*/ 58 w 110"/>
                  <a:gd name="T3" fmla="*/ 7 h 68"/>
                  <a:gd name="T4" fmla="*/ 58 w 110"/>
                  <a:gd name="T5" fmla="*/ 14 h 68"/>
                  <a:gd name="T6" fmla="*/ 56 w 110"/>
                  <a:gd name="T7" fmla="*/ 21 h 68"/>
                  <a:gd name="T8" fmla="*/ 52 w 110"/>
                  <a:gd name="T9" fmla="*/ 27 h 68"/>
                  <a:gd name="T10" fmla="*/ 53 w 110"/>
                  <a:gd name="T11" fmla="*/ 29 h 68"/>
                  <a:gd name="T12" fmla="*/ 56 w 110"/>
                  <a:gd name="T13" fmla="*/ 30 h 68"/>
                  <a:gd name="T14" fmla="*/ 59 w 110"/>
                  <a:gd name="T15" fmla="*/ 32 h 68"/>
                  <a:gd name="T16" fmla="*/ 61 w 110"/>
                  <a:gd name="T17" fmla="*/ 32 h 68"/>
                  <a:gd name="T18" fmla="*/ 61 w 110"/>
                  <a:gd name="T19" fmla="*/ 42 h 68"/>
                  <a:gd name="T20" fmla="*/ 110 w 110"/>
                  <a:gd name="T21" fmla="*/ 44 h 68"/>
                  <a:gd name="T22" fmla="*/ 109 w 110"/>
                  <a:gd name="T23" fmla="*/ 51 h 68"/>
                  <a:gd name="T24" fmla="*/ 104 w 110"/>
                  <a:gd name="T25" fmla="*/ 55 h 68"/>
                  <a:gd name="T26" fmla="*/ 98 w 110"/>
                  <a:gd name="T27" fmla="*/ 56 h 68"/>
                  <a:gd name="T28" fmla="*/ 91 w 110"/>
                  <a:gd name="T29" fmla="*/ 55 h 68"/>
                  <a:gd name="T30" fmla="*/ 83 w 110"/>
                  <a:gd name="T31" fmla="*/ 55 h 68"/>
                  <a:gd name="T32" fmla="*/ 78 w 110"/>
                  <a:gd name="T33" fmla="*/ 56 h 68"/>
                  <a:gd name="T34" fmla="*/ 73 w 110"/>
                  <a:gd name="T35" fmla="*/ 59 h 68"/>
                  <a:gd name="T36" fmla="*/ 72 w 110"/>
                  <a:gd name="T37" fmla="*/ 66 h 68"/>
                  <a:gd name="T38" fmla="*/ 66 w 110"/>
                  <a:gd name="T39" fmla="*/ 63 h 68"/>
                  <a:gd name="T40" fmla="*/ 59 w 110"/>
                  <a:gd name="T41" fmla="*/ 62 h 68"/>
                  <a:gd name="T42" fmla="*/ 52 w 110"/>
                  <a:gd name="T43" fmla="*/ 62 h 68"/>
                  <a:gd name="T44" fmla="*/ 45 w 110"/>
                  <a:gd name="T45" fmla="*/ 62 h 68"/>
                  <a:gd name="T46" fmla="*/ 37 w 110"/>
                  <a:gd name="T47" fmla="*/ 68 h 68"/>
                  <a:gd name="T48" fmla="*/ 31 w 110"/>
                  <a:gd name="T49" fmla="*/ 62 h 68"/>
                  <a:gd name="T50" fmla="*/ 25 w 110"/>
                  <a:gd name="T51" fmla="*/ 53 h 68"/>
                  <a:gd name="T52" fmla="*/ 19 w 110"/>
                  <a:gd name="T53" fmla="*/ 45 h 68"/>
                  <a:gd name="T54" fmla="*/ 13 w 110"/>
                  <a:gd name="T55" fmla="*/ 37 h 68"/>
                  <a:gd name="T56" fmla="*/ 7 w 110"/>
                  <a:gd name="T57" fmla="*/ 29 h 68"/>
                  <a:gd name="T58" fmla="*/ 4 w 110"/>
                  <a:gd name="T59" fmla="*/ 21 h 68"/>
                  <a:gd name="T60" fmla="*/ 1 w 110"/>
                  <a:gd name="T61" fmla="*/ 13 h 68"/>
                  <a:gd name="T62" fmla="*/ 0 w 110"/>
                  <a:gd name="T63" fmla="*/ 5 h 68"/>
                  <a:gd name="T64" fmla="*/ 6 w 110"/>
                  <a:gd name="T65" fmla="*/ 5 h 68"/>
                  <a:gd name="T66" fmla="*/ 12 w 110"/>
                  <a:gd name="T67" fmla="*/ 4 h 68"/>
                  <a:gd name="T68" fmla="*/ 16 w 110"/>
                  <a:gd name="T69" fmla="*/ 6 h 68"/>
                  <a:gd name="T70" fmla="*/ 21 w 110"/>
                  <a:gd name="T71" fmla="*/ 11 h 68"/>
                  <a:gd name="T72" fmla="*/ 22 w 110"/>
                  <a:gd name="T73" fmla="*/ 18 h 68"/>
                  <a:gd name="T74" fmla="*/ 20 w 110"/>
                  <a:gd name="T75" fmla="*/ 24 h 68"/>
                  <a:gd name="T76" fmla="*/ 18 w 110"/>
                  <a:gd name="T77" fmla="*/ 29 h 68"/>
                  <a:gd name="T78" fmla="*/ 21 w 110"/>
                  <a:gd name="T79" fmla="*/ 35 h 68"/>
                  <a:gd name="T80" fmla="*/ 30 w 110"/>
                  <a:gd name="T81" fmla="*/ 35 h 68"/>
                  <a:gd name="T82" fmla="*/ 35 w 110"/>
                  <a:gd name="T83" fmla="*/ 32 h 68"/>
                  <a:gd name="T84" fmla="*/ 38 w 110"/>
                  <a:gd name="T85" fmla="*/ 30 h 68"/>
                  <a:gd name="T86" fmla="*/ 45 w 110"/>
                  <a:gd name="T87" fmla="*/ 39 h 68"/>
                  <a:gd name="T88" fmla="*/ 45 w 110"/>
                  <a:gd name="T89" fmla="*/ 28 h 68"/>
                  <a:gd name="T90" fmla="*/ 42 w 110"/>
                  <a:gd name="T91" fmla="*/ 15 h 68"/>
                  <a:gd name="T92" fmla="*/ 42 w 110"/>
                  <a:gd name="T93" fmla="*/ 5 h 68"/>
                  <a:gd name="T94" fmla="*/ 54 w 110"/>
                  <a:gd name="T9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" h="68">
                    <a:moveTo>
                      <a:pt x="54" y="0"/>
                    </a:moveTo>
                    <a:lnTo>
                      <a:pt x="58" y="7"/>
                    </a:lnTo>
                    <a:lnTo>
                      <a:pt x="58" y="14"/>
                    </a:lnTo>
                    <a:lnTo>
                      <a:pt x="56" y="21"/>
                    </a:lnTo>
                    <a:lnTo>
                      <a:pt x="52" y="27"/>
                    </a:lnTo>
                    <a:lnTo>
                      <a:pt x="53" y="29"/>
                    </a:lnTo>
                    <a:lnTo>
                      <a:pt x="56" y="30"/>
                    </a:lnTo>
                    <a:lnTo>
                      <a:pt x="59" y="32"/>
                    </a:lnTo>
                    <a:lnTo>
                      <a:pt x="61" y="32"/>
                    </a:lnTo>
                    <a:lnTo>
                      <a:pt x="61" y="42"/>
                    </a:lnTo>
                    <a:lnTo>
                      <a:pt x="110" y="44"/>
                    </a:lnTo>
                    <a:lnTo>
                      <a:pt x="109" y="51"/>
                    </a:lnTo>
                    <a:lnTo>
                      <a:pt x="104" y="55"/>
                    </a:lnTo>
                    <a:lnTo>
                      <a:pt x="98" y="56"/>
                    </a:lnTo>
                    <a:lnTo>
                      <a:pt x="91" y="55"/>
                    </a:lnTo>
                    <a:lnTo>
                      <a:pt x="83" y="55"/>
                    </a:lnTo>
                    <a:lnTo>
                      <a:pt x="78" y="56"/>
                    </a:lnTo>
                    <a:lnTo>
                      <a:pt x="73" y="59"/>
                    </a:lnTo>
                    <a:lnTo>
                      <a:pt x="72" y="66"/>
                    </a:lnTo>
                    <a:lnTo>
                      <a:pt x="66" y="63"/>
                    </a:lnTo>
                    <a:lnTo>
                      <a:pt x="59" y="62"/>
                    </a:lnTo>
                    <a:lnTo>
                      <a:pt x="52" y="62"/>
                    </a:lnTo>
                    <a:lnTo>
                      <a:pt x="45" y="62"/>
                    </a:lnTo>
                    <a:lnTo>
                      <a:pt x="37" y="68"/>
                    </a:lnTo>
                    <a:lnTo>
                      <a:pt x="31" y="62"/>
                    </a:lnTo>
                    <a:lnTo>
                      <a:pt x="25" y="53"/>
                    </a:lnTo>
                    <a:lnTo>
                      <a:pt x="19" y="45"/>
                    </a:lnTo>
                    <a:lnTo>
                      <a:pt x="13" y="37"/>
                    </a:lnTo>
                    <a:lnTo>
                      <a:pt x="7" y="29"/>
                    </a:lnTo>
                    <a:lnTo>
                      <a:pt x="4" y="21"/>
                    </a:lnTo>
                    <a:lnTo>
                      <a:pt x="1" y="13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2" y="4"/>
                    </a:lnTo>
                    <a:lnTo>
                      <a:pt x="16" y="6"/>
                    </a:lnTo>
                    <a:lnTo>
                      <a:pt x="21" y="11"/>
                    </a:lnTo>
                    <a:lnTo>
                      <a:pt x="22" y="18"/>
                    </a:lnTo>
                    <a:lnTo>
                      <a:pt x="20" y="24"/>
                    </a:lnTo>
                    <a:lnTo>
                      <a:pt x="18" y="29"/>
                    </a:lnTo>
                    <a:lnTo>
                      <a:pt x="21" y="35"/>
                    </a:lnTo>
                    <a:lnTo>
                      <a:pt x="30" y="35"/>
                    </a:lnTo>
                    <a:lnTo>
                      <a:pt x="35" y="32"/>
                    </a:lnTo>
                    <a:lnTo>
                      <a:pt x="38" y="30"/>
                    </a:lnTo>
                    <a:lnTo>
                      <a:pt x="45" y="39"/>
                    </a:lnTo>
                    <a:lnTo>
                      <a:pt x="45" y="28"/>
                    </a:lnTo>
                    <a:lnTo>
                      <a:pt x="42" y="15"/>
                    </a:lnTo>
                    <a:lnTo>
                      <a:pt x="42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8" name="Freeform 367"/>
              <p:cNvSpPr>
                <a:spLocks/>
              </p:cNvSpPr>
              <p:nvPr/>
            </p:nvSpPr>
            <p:spPr bwMode="auto">
              <a:xfrm>
                <a:off x="5053" y="1413"/>
                <a:ext cx="19" cy="21"/>
              </a:xfrm>
              <a:custGeom>
                <a:avLst/>
                <a:gdLst>
                  <a:gd name="T0" fmla="*/ 0 w 79"/>
                  <a:gd name="T1" fmla="*/ 85 h 85"/>
                  <a:gd name="T2" fmla="*/ 79 w 79"/>
                  <a:gd name="T3" fmla="*/ 0 h 85"/>
                  <a:gd name="T4" fmla="*/ 79 w 79"/>
                  <a:gd name="T5" fmla="*/ 14 h 85"/>
                  <a:gd name="T6" fmla="*/ 0 w 79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5">
                    <a:moveTo>
                      <a:pt x="0" y="85"/>
                    </a:moveTo>
                    <a:lnTo>
                      <a:pt x="79" y="0"/>
                    </a:lnTo>
                    <a:lnTo>
                      <a:pt x="79" y="1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9" name="Freeform 368"/>
              <p:cNvSpPr>
                <a:spLocks/>
              </p:cNvSpPr>
              <p:nvPr/>
            </p:nvSpPr>
            <p:spPr bwMode="auto">
              <a:xfrm>
                <a:off x="4994" y="1414"/>
                <a:ext cx="8" cy="8"/>
              </a:xfrm>
              <a:custGeom>
                <a:avLst/>
                <a:gdLst>
                  <a:gd name="T0" fmla="*/ 0 w 30"/>
                  <a:gd name="T1" fmla="*/ 31 h 31"/>
                  <a:gd name="T2" fmla="*/ 28 w 30"/>
                  <a:gd name="T3" fmla="*/ 0 h 31"/>
                  <a:gd name="T4" fmla="*/ 30 w 30"/>
                  <a:gd name="T5" fmla="*/ 2 h 31"/>
                  <a:gd name="T6" fmla="*/ 0 w 30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1">
                    <a:moveTo>
                      <a:pt x="0" y="31"/>
                    </a:moveTo>
                    <a:lnTo>
                      <a:pt x="28" y="0"/>
                    </a:lnTo>
                    <a:lnTo>
                      <a:pt x="30" y="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0" name="Freeform 369"/>
              <p:cNvSpPr>
                <a:spLocks/>
              </p:cNvSpPr>
              <p:nvPr/>
            </p:nvSpPr>
            <p:spPr bwMode="auto">
              <a:xfrm>
                <a:off x="4661" y="1419"/>
                <a:ext cx="97" cy="7"/>
              </a:xfrm>
              <a:custGeom>
                <a:avLst/>
                <a:gdLst>
                  <a:gd name="T0" fmla="*/ 387 w 387"/>
                  <a:gd name="T1" fmla="*/ 24 h 28"/>
                  <a:gd name="T2" fmla="*/ 363 w 387"/>
                  <a:gd name="T3" fmla="*/ 27 h 28"/>
                  <a:gd name="T4" fmla="*/ 339 w 387"/>
                  <a:gd name="T5" fmla="*/ 28 h 28"/>
                  <a:gd name="T6" fmla="*/ 315 w 387"/>
                  <a:gd name="T7" fmla="*/ 28 h 28"/>
                  <a:gd name="T8" fmla="*/ 290 w 387"/>
                  <a:gd name="T9" fmla="*/ 28 h 28"/>
                  <a:gd name="T10" fmla="*/ 266 w 387"/>
                  <a:gd name="T11" fmla="*/ 28 h 28"/>
                  <a:gd name="T12" fmla="*/ 242 w 387"/>
                  <a:gd name="T13" fmla="*/ 27 h 28"/>
                  <a:gd name="T14" fmla="*/ 218 w 387"/>
                  <a:gd name="T15" fmla="*/ 26 h 28"/>
                  <a:gd name="T16" fmla="*/ 194 w 387"/>
                  <a:gd name="T17" fmla="*/ 24 h 28"/>
                  <a:gd name="T18" fmla="*/ 169 w 387"/>
                  <a:gd name="T19" fmla="*/ 23 h 28"/>
                  <a:gd name="T20" fmla="*/ 145 w 387"/>
                  <a:gd name="T21" fmla="*/ 21 h 28"/>
                  <a:gd name="T22" fmla="*/ 121 w 387"/>
                  <a:gd name="T23" fmla="*/ 20 h 28"/>
                  <a:gd name="T24" fmla="*/ 97 w 387"/>
                  <a:gd name="T25" fmla="*/ 19 h 28"/>
                  <a:gd name="T26" fmla="*/ 73 w 387"/>
                  <a:gd name="T27" fmla="*/ 18 h 28"/>
                  <a:gd name="T28" fmla="*/ 48 w 387"/>
                  <a:gd name="T29" fmla="*/ 18 h 28"/>
                  <a:gd name="T30" fmla="*/ 24 w 387"/>
                  <a:gd name="T31" fmla="*/ 18 h 28"/>
                  <a:gd name="T32" fmla="*/ 0 w 387"/>
                  <a:gd name="T33" fmla="*/ 18 h 28"/>
                  <a:gd name="T34" fmla="*/ 0 w 387"/>
                  <a:gd name="T35" fmla="*/ 12 h 28"/>
                  <a:gd name="T36" fmla="*/ 265 w 387"/>
                  <a:gd name="T37" fmla="*/ 7 h 28"/>
                  <a:gd name="T38" fmla="*/ 269 w 387"/>
                  <a:gd name="T39" fmla="*/ 0 h 28"/>
                  <a:gd name="T40" fmla="*/ 387 w 387"/>
                  <a:gd name="T41" fmla="*/ 0 h 28"/>
                  <a:gd name="T42" fmla="*/ 387 w 387"/>
                  <a:gd name="T43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7" h="28">
                    <a:moveTo>
                      <a:pt x="387" y="24"/>
                    </a:moveTo>
                    <a:lnTo>
                      <a:pt x="363" y="27"/>
                    </a:lnTo>
                    <a:lnTo>
                      <a:pt x="339" y="28"/>
                    </a:lnTo>
                    <a:lnTo>
                      <a:pt x="315" y="28"/>
                    </a:lnTo>
                    <a:lnTo>
                      <a:pt x="290" y="28"/>
                    </a:lnTo>
                    <a:lnTo>
                      <a:pt x="266" y="28"/>
                    </a:lnTo>
                    <a:lnTo>
                      <a:pt x="242" y="27"/>
                    </a:lnTo>
                    <a:lnTo>
                      <a:pt x="218" y="26"/>
                    </a:lnTo>
                    <a:lnTo>
                      <a:pt x="194" y="24"/>
                    </a:lnTo>
                    <a:lnTo>
                      <a:pt x="169" y="23"/>
                    </a:lnTo>
                    <a:lnTo>
                      <a:pt x="145" y="21"/>
                    </a:lnTo>
                    <a:lnTo>
                      <a:pt x="121" y="20"/>
                    </a:lnTo>
                    <a:lnTo>
                      <a:pt x="97" y="19"/>
                    </a:lnTo>
                    <a:lnTo>
                      <a:pt x="73" y="18"/>
                    </a:lnTo>
                    <a:lnTo>
                      <a:pt x="48" y="18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65" y="7"/>
                    </a:lnTo>
                    <a:lnTo>
                      <a:pt x="269" y="0"/>
                    </a:lnTo>
                    <a:lnTo>
                      <a:pt x="387" y="0"/>
                    </a:lnTo>
                    <a:lnTo>
                      <a:pt x="38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1" name="Freeform 370"/>
              <p:cNvSpPr>
                <a:spLocks/>
              </p:cNvSpPr>
              <p:nvPr/>
            </p:nvSpPr>
            <p:spPr bwMode="auto">
              <a:xfrm>
                <a:off x="4879" y="1423"/>
                <a:ext cx="70" cy="17"/>
              </a:xfrm>
              <a:custGeom>
                <a:avLst/>
                <a:gdLst>
                  <a:gd name="T0" fmla="*/ 281 w 281"/>
                  <a:gd name="T1" fmla="*/ 64 h 66"/>
                  <a:gd name="T2" fmla="*/ 0 w 281"/>
                  <a:gd name="T3" fmla="*/ 66 h 66"/>
                  <a:gd name="T4" fmla="*/ 15 w 281"/>
                  <a:gd name="T5" fmla="*/ 6 h 66"/>
                  <a:gd name="T6" fmla="*/ 31 w 281"/>
                  <a:gd name="T7" fmla="*/ 6 h 66"/>
                  <a:gd name="T8" fmla="*/ 48 w 281"/>
                  <a:gd name="T9" fmla="*/ 7 h 66"/>
                  <a:gd name="T10" fmla="*/ 65 w 281"/>
                  <a:gd name="T11" fmla="*/ 6 h 66"/>
                  <a:gd name="T12" fmla="*/ 82 w 281"/>
                  <a:gd name="T13" fmla="*/ 6 h 66"/>
                  <a:gd name="T14" fmla="*/ 99 w 281"/>
                  <a:gd name="T15" fmla="*/ 6 h 66"/>
                  <a:gd name="T16" fmla="*/ 115 w 281"/>
                  <a:gd name="T17" fmla="*/ 5 h 66"/>
                  <a:gd name="T18" fmla="*/ 133 w 281"/>
                  <a:gd name="T19" fmla="*/ 5 h 66"/>
                  <a:gd name="T20" fmla="*/ 149 w 281"/>
                  <a:gd name="T21" fmla="*/ 4 h 66"/>
                  <a:gd name="T22" fmla="*/ 166 w 281"/>
                  <a:gd name="T23" fmla="*/ 3 h 66"/>
                  <a:gd name="T24" fmla="*/ 182 w 281"/>
                  <a:gd name="T25" fmla="*/ 3 h 66"/>
                  <a:gd name="T26" fmla="*/ 199 w 281"/>
                  <a:gd name="T27" fmla="*/ 2 h 66"/>
                  <a:gd name="T28" fmla="*/ 216 w 281"/>
                  <a:gd name="T29" fmla="*/ 2 h 66"/>
                  <a:gd name="T30" fmla="*/ 232 w 281"/>
                  <a:gd name="T31" fmla="*/ 2 h 66"/>
                  <a:gd name="T32" fmla="*/ 249 w 281"/>
                  <a:gd name="T33" fmla="*/ 0 h 66"/>
                  <a:gd name="T34" fmla="*/ 265 w 281"/>
                  <a:gd name="T35" fmla="*/ 2 h 66"/>
                  <a:gd name="T36" fmla="*/ 281 w 281"/>
                  <a:gd name="T37" fmla="*/ 2 h 66"/>
                  <a:gd name="T38" fmla="*/ 281 w 281"/>
                  <a:gd name="T39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1" h="66">
                    <a:moveTo>
                      <a:pt x="281" y="64"/>
                    </a:moveTo>
                    <a:lnTo>
                      <a:pt x="0" y="66"/>
                    </a:lnTo>
                    <a:lnTo>
                      <a:pt x="15" y="6"/>
                    </a:lnTo>
                    <a:lnTo>
                      <a:pt x="31" y="6"/>
                    </a:lnTo>
                    <a:lnTo>
                      <a:pt x="48" y="7"/>
                    </a:lnTo>
                    <a:lnTo>
                      <a:pt x="65" y="6"/>
                    </a:lnTo>
                    <a:lnTo>
                      <a:pt x="82" y="6"/>
                    </a:lnTo>
                    <a:lnTo>
                      <a:pt x="99" y="6"/>
                    </a:lnTo>
                    <a:lnTo>
                      <a:pt x="115" y="5"/>
                    </a:lnTo>
                    <a:lnTo>
                      <a:pt x="133" y="5"/>
                    </a:lnTo>
                    <a:lnTo>
                      <a:pt x="149" y="4"/>
                    </a:lnTo>
                    <a:lnTo>
                      <a:pt x="166" y="3"/>
                    </a:lnTo>
                    <a:lnTo>
                      <a:pt x="182" y="3"/>
                    </a:lnTo>
                    <a:lnTo>
                      <a:pt x="199" y="2"/>
                    </a:lnTo>
                    <a:lnTo>
                      <a:pt x="216" y="2"/>
                    </a:lnTo>
                    <a:lnTo>
                      <a:pt x="232" y="2"/>
                    </a:lnTo>
                    <a:lnTo>
                      <a:pt x="249" y="0"/>
                    </a:lnTo>
                    <a:lnTo>
                      <a:pt x="265" y="2"/>
                    </a:lnTo>
                    <a:lnTo>
                      <a:pt x="281" y="2"/>
                    </a:lnTo>
                    <a:lnTo>
                      <a:pt x="281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2" name="Freeform 371"/>
              <p:cNvSpPr>
                <a:spLocks/>
              </p:cNvSpPr>
              <p:nvPr/>
            </p:nvSpPr>
            <p:spPr bwMode="auto">
              <a:xfrm>
                <a:off x="5104" y="1423"/>
                <a:ext cx="28" cy="9"/>
              </a:xfrm>
              <a:custGeom>
                <a:avLst/>
                <a:gdLst>
                  <a:gd name="T0" fmla="*/ 102 w 112"/>
                  <a:gd name="T1" fmla="*/ 7 h 36"/>
                  <a:gd name="T2" fmla="*/ 112 w 112"/>
                  <a:gd name="T3" fmla="*/ 7 h 36"/>
                  <a:gd name="T4" fmla="*/ 106 w 112"/>
                  <a:gd name="T5" fmla="*/ 20 h 36"/>
                  <a:gd name="T6" fmla="*/ 103 w 112"/>
                  <a:gd name="T7" fmla="*/ 29 h 36"/>
                  <a:gd name="T8" fmla="*/ 97 w 112"/>
                  <a:gd name="T9" fmla="*/ 35 h 36"/>
                  <a:gd name="T10" fmla="*/ 82 w 112"/>
                  <a:gd name="T11" fmla="*/ 36 h 36"/>
                  <a:gd name="T12" fmla="*/ 84 w 112"/>
                  <a:gd name="T13" fmla="*/ 33 h 36"/>
                  <a:gd name="T14" fmla="*/ 86 w 112"/>
                  <a:gd name="T15" fmla="*/ 27 h 36"/>
                  <a:gd name="T16" fmla="*/ 86 w 112"/>
                  <a:gd name="T17" fmla="*/ 21 h 36"/>
                  <a:gd name="T18" fmla="*/ 82 w 112"/>
                  <a:gd name="T19" fmla="*/ 16 h 36"/>
                  <a:gd name="T20" fmla="*/ 79 w 112"/>
                  <a:gd name="T21" fmla="*/ 14 h 36"/>
                  <a:gd name="T22" fmla="*/ 75 w 112"/>
                  <a:gd name="T23" fmla="*/ 13 h 36"/>
                  <a:gd name="T24" fmla="*/ 72 w 112"/>
                  <a:gd name="T25" fmla="*/ 11 h 36"/>
                  <a:gd name="T26" fmla="*/ 68 w 112"/>
                  <a:gd name="T27" fmla="*/ 7 h 36"/>
                  <a:gd name="T28" fmla="*/ 63 w 112"/>
                  <a:gd name="T29" fmla="*/ 15 h 36"/>
                  <a:gd name="T30" fmla="*/ 56 w 112"/>
                  <a:gd name="T31" fmla="*/ 19 h 36"/>
                  <a:gd name="T32" fmla="*/ 48 w 112"/>
                  <a:gd name="T33" fmla="*/ 19 h 36"/>
                  <a:gd name="T34" fmla="*/ 38 w 112"/>
                  <a:gd name="T35" fmla="*/ 18 h 36"/>
                  <a:gd name="T36" fmla="*/ 29 w 112"/>
                  <a:gd name="T37" fmla="*/ 14 h 36"/>
                  <a:gd name="T38" fmla="*/ 20 w 112"/>
                  <a:gd name="T39" fmla="*/ 12 h 36"/>
                  <a:gd name="T40" fmla="*/ 11 w 112"/>
                  <a:gd name="T41" fmla="*/ 12 h 36"/>
                  <a:gd name="T42" fmla="*/ 0 w 112"/>
                  <a:gd name="T43" fmla="*/ 14 h 36"/>
                  <a:gd name="T44" fmla="*/ 0 w 112"/>
                  <a:gd name="T45" fmla="*/ 7 h 36"/>
                  <a:gd name="T46" fmla="*/ 12 w 112"/>
                  <a:gd name="T47" fmla="*/ 8 h 36"/>
                  <a:gd name="T48" fmla="*/ 24 w 112"/>
                  <a:gd name="T49" fmla="*/ 8 h 36"/>
                  <a:gd name="T50" fmla="*/ 37 w 112"/>
                  <a:gd name="T51" fmla="*/ 5 h 36"/>
                  <a:gd name="T52" fmla="*/ 49 w 112"/>
                  <a:gd name="T53" fmla="*/ 3 h 36"/>
                  <a:gd name="T54" fmla="*/ 60 w 112"/>
                  <a:gd name="T55" fmla="*/ 0 h 36"/>
                  <a:gd name="T56" fmla="*/ 72 w 112"/>
                  <a:gd name="T57" fmla="*/ 0 h 36"/>
                  <a:gd name="T58" fmla="*/ 82 w 112"/>
                  <a:gd name="T59" fmla="*/ 3 h 36"/>
                  <a:gd name="T60" fmla="*/ 91 w 112"/>
                  <a:gd name="T61" fmla="*/ 9 h 36"/>
                  <a:gd name="T62" fmla="*/ 102 w 112"/>
                  <a:gd name="T63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2" h="36">
                    <a:moveTo>
                      <a:pt x="102" y="7"/>
                    </a:moveTo>
                    <a:lnTo>
                      <a:pt x="112" y="7"/>
                    </a:lnTo>
                    <a:lnTo>
                      <a:pt x="106" y="20"/>
                    </a:lnTo>
                    <a:lnTo>
                      <a:pt x="103" y="29"/>
                    </a:lnTo>
                    <a:lnTo>
                      <a:pt x="97" y="35"/>
                    </a:lnTo>
                    <a:lnTo>
                      <a:pt x="82" y="36"/>
                    </a:lnTo>
                    <a:lnTo>
                      <a:pt x="84" y="33"/>
                    </a:lnTo>
                    <a:lnTo>
                      <a:pt x="86" y="27"/>
                    </a:lnTo>
                    <a:lnTo>
                      <a:pt x="86" y="21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5" y="13"/>
                    </a:lnTo>
                    <a:lnTo>
                      <a:pt x="72" y="11"/>
                    </a:lnTo>
                    <a:lnTo>
                      <a:pt x="68" y="7"/>
                    </a:lnTo>
                    <a:lnTo>
                      <a:pt x="63" y="15"/>
                    </a:lnTo>
                    <a:lnTo>
                      <a:pt x="56" y="19"/>
                    </a:lnTo>
                    <a:lnTo>
                      <a:pt x="48" y="19"/>
                    </a:lnTo>
                    <a:lnTo>
                      <a:pt x="38" y="18"/>
                    </a:lnTo>
                    <a:lnTo>
                      <a:pt x="29" y="14"/>
                    </a:lnTo>
                    <a:lnTo>
                      <a:pt x="20" y="12"/>
                    </a:lnTo>
                    <a:lnTo>
                      <a:pt x="11" y="1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12" y="8"/>
                    </a:lnTo>
                    <a:lnTo>
                      <a:pt x="24" y="8"/>
                    </a:lnTo>
                    <a:lnTo>
                      <a:pt x="37" y="5"/>
                    </a:lnTo>
                    <a:lnTo>
                      <a:pt x="49" y="3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2" y="3"/>
                    </a:lnTo>
                    <a:lnTo>
                      <a:pt x="91" y="9"/>
                    </a:lnTo>
                    <a:lnTo>
                      <a:pt x="10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3" name="Freeform 372"/>
              <p:cNvSpPr>
                <a:spLocks/>
              </p:cNvSpPr>
              <p:nvPr/>
            </p:nvSpPr>
            <p:spPr bwMode="auto">
              <a:xfrm>
                <a:off x="4957" y="1424"/>
                <a:ext cx="19" cy="17"/>
              </a:xfrm>
              <a:custGeom>
                <a:avLst/>
                <a:gdLst>
                  <a:gd name="T0" fmla="*/ 79 w 79"/>
                  <a:gd name="T1" fmla="*/ 64 h 68"/>
                  <a:gd name="T2" fmla="*/ 66 w 79"/>
                  <a:gd name="T3" fmla="*/ 68 h 68"/>
                  <a:gd name="T4" fmla="*/ 55 w 79"/>
                  <a:gd name="T5" fmla="*/ 66 h 68"/>
                  <a:gd name="T6" fmla="*/ 44 w 79"/>
                  <a:gd name="T7" fmla="*/ 63 h 68"/>
                  <a:gd name="T8" fmla="*/ 35 w 79"/>
                  <a:gd name="T9" fmla="*/ 57 h 68"/>
                  <a:gd name="T10" fmla="*/ 27 w 79"/>
                  <a:gd name="T11" fmla="*/ 50 h 68"/>
                  <a:gd name="T12" fmla="*/ 20 w 79"/>
                  <a:gd name="T13" fmla="*/ 42 h 68"/>
                  <a:gd name="T14" fmla="*/ 12 w 79"/>
                  <a:gd name="T15" fmla="*/ 35 h 68"/>
                  <a:gd name="T16" fmla="*/ 4 w 79"/>
                  <a:gd name="T17" fmla="*/ 28 h 68"/>
                  <a:gd name="T18" fmla="*/ 0 w 79"/>
                  <a:gd name="T19" fmla="*/ 0 h 68"/>
                  <a:gd name="T20" fmla="*/ 10 w 79"/>
                  <a:gd name="T21" fmla="*/ 9 h 68"/>
                  <a:gd name="T22" fmla="*/ 20 w 79"/>
                  <a:gd name="T23" fmla="*/ 17 h 68"/>
                  <a:gd name="T24" fmla="*/ 29 w 79"/>
                  <a:gd name="T25" fmla="*/ 25 h 68"/>
                  <a:gd name="T26" fmla="*/ 40 w 79"/>
                  <a:gd name="T27" fmla="*/ 32 h 68"/>
                  <a:gd name="T28" fmla="*/ 50 w 79"/>
                  <a:gd name="T29" fmla="*/ 39 h 68"/>
                  <a:gd name="T30" fmla="*/ 59 w 79"/>
                  <a:gd name="T31" fmla="*/ 47 h 68"/>
                  <a:gd name="T32" fmla="*/ 70 w 79"/>
                  <a:gd name="T33" fmla="*/ 55 h 68"/>
                  <a:gd name="T34" fmla="*/ 79 w 79"/>
                  <a:gd name="T35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68">
                    <a:moveTo>
                      <a:pt x="79" y="64"/>
                    </a:moveTo>
                    <a:lnTo>
                      <a:pt x="66" y="68"/>
                    </a:lnTo>
                    <a:lnTo>
                      <a:pt x="55" y="66"/>
                    </a:lnTo>
                    <a:lnTo>
                      <a:pt x="44" y="63"/>
                    </a:lnTo>
                    <a:lnTo>
                      <a:pt x="35" y="57"/>
                    </a:lnTo>
                    <a:lnTo>
                      <a:pt x="27" y="50"/>
                    </a:lnTo>
                    <a:lnTo>
                      <a:pt x="20" y="42"/>
                    </a:lnTo>
                    <a:lnTo>
                      <a:pt x="12" y="35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20" y="17"/>
                    </a:lnTo>
                    <a:lnTo>
                      <a:pt x="29" y="25"/>
                    </a:lnTo>
                    <a:lnTo>
                      <a:pt x="40" y="32"/>
                    </a:lnTo>
                    <a:lnTo>
                      <a:pt x="50" y="39"/>
                    </a:lnTo>
                    <a:lnTo>
                      <a:pt x="59" y="47"/>
                    </a:lnTo>
                    <a:lnTo>
                      <a:pt x="70" y="55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4" name="Freeform 373"/>
              <p:cNvSpPr>
                <a:spLocks/>
              </p:cNvSpPr>
              <p:nvPr/>
            </p:nvSpPr>
            <p:spPr bwMode="auto">
              <a:xfrm>
                <a:off x="4812" y="1425"/>
                <a:ext cx="33" cy="12"/>
              </a:xfrm>
              <a:custGeom>
                <a:avLst/>
                <a:gdLst>
                  <a:gd name="T0" fmla="*/ 122 w 131"/>
                  <a:gd name="T1" fmla="*/ 47 h 52"/>
                  <a:gd name="T2" fmla="*/ 105 w 131"/>
                  <a:gd name="T3" fmla="*/ 51 h 52"/>
                  <a:gd name="T4" fmla="*/ 90 w 131"/>
                  <a:gd name="T5" fmla="*/ 52 h 52"/>
                  <a:gd name="T6" fmla="*/ 76 w 131"/>
                  <a:gd name="T7" fmla="*/ 51 h 52"/>
                  <a:gd name="T8" fmla="*/ 61 w 131"/>
                  <a:gd name="T9" fmla="*/ 47 h 52"/>
                  <a:gd name="T10" fmla="*/ 47 w 131"/>
                  <a:gd name="T11" fmla="*/ 45 h 52"/>
                  <a:gd name="T12" fmla="*/ 33 w 131"/>
                  <a:gd name="T13" fmla="*/ 44 h 52"/>
                  <a:gd name="T14" fmla="*/ 17 w 131"/>
                  <a:gd name="T15" fmla="*/ 43 h 52"/>
                  <a:gd name="T16" fmla="*/ 0 w 131"/>
                  <a:gd name="T17" fmla="*/ 45 h 52"/>
                  <a:gd name="T18" fmla="*/ 0 w 131"/>
                  <a:gd name="T19" fmla="*/ 3 h 52"/>
                  <a:gd name="T20" fmla="*/ 15 w 131"/>
                  <a:gd name="T21" fmla="*/ 2 h 52"/>
                  <a:gd name="T22" fmla="*/ 31 w 131"/>
                  <a:gd name="T23" fmla="*/ 1 h 52"/>
                  <a:gd name="T24" fmla="*/ 47 w 131"/>
                  <a:gd name="T25" fmla="*/ 0 h 52"/>
                  <a:gd name="T26" fmla="*/ 64 w 131"/>
                  <a:gd name="T27" fmla="*/ 0 h 52"/>
                  <a:gd name="T28" fmla="*/ 80 w 131"/>
                  <a:gd name="T29" fmla="*/ 1 h 52"/>
                  <a:gd name="T30" fmla="*/ 98 w 131"/>
                  <a:gd name="T31" fmla="*/ 1 h 52"/>
                  <a:gd name="T32" fmla="*/ 115 w 131"/>
                  <a:gd name="T33" fmla="*/ 1 h 52"/>
                  <a:gd name="T34" fmla="*/ 131 w 131"/>
                  <a:gd name="T35" fmla="*/ 1 h 52"/>
                  <a:gd name="T36" fmla="*/ 122 w 131"/>
                  <a:gd name="T3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" h="52">
                    <a:moveTo>
                      <a:pt x="122" y="47"/>
                    </a:moveTo>
                    <a:lnTo>
                      <a:pt x="105" y="51"/>
                    </a:lnTo>
                    <a:lnTo>
                      <a:pt x="90" y="52"/>
                    </a:lnTo>
                    <a:lnTo>
                      <a:pt x="76" y="51"/>
                    </a:lnTo>
                    <a:lnTo>
                      <a:pt x="61" y="47"/>
                    </a:lnTo>
                    <a:lnTo>
                      <a:pt x="47" y="45"/>
                    </a:lnTo>
                    <a:lnTo>
                      <a:pt x="33" y="44"/>
                    </a:lnTo>
                    <a:lnTo>
                      <a:pt x="17" y="43"/>
                    </a:lnTo>
                    <a:lnTo>
                      <a:pt x="0" y="45"/>
                    </a:lnTo>
                    <a:lnTo>
                      <a:pt x="0" y="3"/>
                    </a:lnTo>
                    <a:lnTo>
                      <a:pt x="15" y="2"/>
                    </a:lnTo>
                    <a:lnTo>
                      <a:pt x="31" y="1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80" y="1"/>
                    </a:lnTo>
                    <a:lnTo>
                      <a:pt x="98" y="1"/>
                    </a:lnTo>
                    <a:lnTo>
                      <a:pt x="115" y="1"/>
                    </a:lnTo>
                    <a:lnTo>
                      <a:pt x="131" y="1"/>
                    </a:lnTo>
                    <a:lnTo>
                      <a:pt x="122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5" name="Freeform 374"/>
              <p:cNvSpPr>
                <a:spLocks/>
              </p:cNvSpPr>
              <p:nvPr/>
            </p:nvSpPr>
            <p:spPr bwMode="auto">
              <a:xfrm>
                <a:off x="4852" y="1425"/>
                <a:ext cx="17" cy="13"/>
              </a:xfrm>
              <a:custGeom>
                <a:avLst/>
                <a:gdLst>
                  <a:gd name="T0" fmla="*/ 68 w 68"/>
                  <a:gd name="T1" fmla="*/ 53 h 53"/>
                  <a:gd name="T2" fmla="*/ 0 w 68"/>
                  <a:gd name="T3" fmla="*/ 53 h 53"/>
                  <a:gd name="T4" fmla="*/ 13 w 68"/>
                  <a:gd name="T5" fmla="*/ 0 h 53"/>
                  <a:gd name="T6" fmla="*/ 65 w 68"/>
                  <a:gd name="T7" fmla="*/ 0 h 53"/>
                  <a:gd name="T8" fmla="*/ 68 w 68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3">
                    <a:moveTo>
                      <a:pt x="68" y="53"/>
                    </a:moveTo>
                    <a:lnTo>
                      <a:pt x="0" y="53"/>
                    </a:lnTo>
                    <a:lnTo>
                      <a:pt x="13" y="0"/>
                    </a:lnTo>
                    <a:lnTo>
                      <a:pt x="65" y="0"/>
                    </a:lnTo>
                    <a:lnTo>
                      <a:pt x="68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6" name="Freeform 375"/>
              <p:cNvSpPr>
                <a:spLocks/>
              </p:cNvSpPr>
              <p:nvPr/>
            </p:nvSpPr>
            <p:spPr bwMode="auto">
              <a:xfrm>
                <a:off x="4812" y="1427"/>
                <a:ext cx="26" cy="6"/>
              </a:xfrm>
              <a:custGeom>
                <a:avLst/>
                <a:gdLst>
                  <a:gd name="T0" fmla="*/ 105 w 105"/>
                  <a:gd name="T1" fmla="*/ 18 h 25"/>
                  <a:gd name="T2" fmla="*/ 92 w 105"/>
                  <a:gd name="T3" fmla="*/ 21 h 25"/>
                  <a:gd name="T4" fmla="*/ 80 w 105"/>
                  <a:gd name="T5" fmla="*/ 23 h 25"/>
                  <a:gd name="T6" fmla="*/ 66 w 105"/>
                  <a:gd name="T7" fmla="*/ 25 h 25"/>
                  <a:gd name="T8" fmla="*/ 51 w 105"/>
                  <a:gd name="T9" fmla="*/ 25 h 25"/>
                  <a:gd name="T10" fmla="*/ 37 w 105"/>
                  <a:gd name="T11" fmla="*/ 23 h 25"/>
                  <a:gd name="T12" fmla="*/ 24 w 105"/>
                  <a:gd name="T13" fmla="*/ 20 h 25"/>
                  <a:gd name="T14" fmla="*/ 12 w 105"/>
                  <a:gd name="T15" fmla="*/ 14 h 25"/>
                  <a:gd name="T16" fmla="*/ 0 w 105"/>
                  <a:gd name="T17" fmla="*/ 7 h 25"/>
                  <a:gd name="T18" fmla="*/ 12 w 105"/>
                  <a:gd name="T19" fmla="*/ 4 h 25"/>
                  <a:gd name="T20" fmla="*/ 24 w 105"/>
                  <a:gd name="T21" fmla="*/ 2 h 25"/>
                  <a:gd name="T22" fmla="*/ 37 w 105"/>
                  <a:gd name="T23" fmla="*/ 0 h 25"/>
                  <a:gd name="T24" fmla="*/ 52 w 105"/>
                  <a:gd name="T25" fmla="*/ 0 h 25"/>
                  <a:gd name="T26" fmla="*/ 66 w 105"/>
                  <a:gd name="T27" fmla="*/ 0 h 25"/>
                  <a:gd name="T28" fmla="*/ 80 w 105"/>
                  <a:gd name="T29" fmla="*/ 2 h 25"/>
                  <a:gd name="T30" fmla="*/ 93 w 105"/>
                  <a:gd name="T31" fmla="*/ 4 h 25"/>
                  <a:gd name="T32" fmla="*/ 105 w 105"/>
                  <a:gd name="T33" fmla="*/ 7 h 25"/>
                  <a:gd name="T34" fmla="*/ 105 w 105"/>
                  <a:gd name="T3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25">
                    <a:moveTo>
                      <a:pt x="105" y="18"/>
                    </a:moveTo>
                    <a:lnTo>
                      <a:pt x="92" y="21"/>
                    </a:lnTo>
                    <a:lnTo>
                      <a:pt x="80" y="23"/>
                    </a:lnTo>
                    <a:lnTo>
                      <a:pt x="66" y="25"/>
                    </a:lnTo>
                    <a:lnTo>
                      <a:pt x="51" y="25"/>
                    </a:lnTo>
                    <a:lnTo>
                      <a:pt x="37" y="23"/>
                    </a:lnTo>
                    <a:lnTo>
                      <a:pt x="24" y="20"/>
                    </a:lnTo>
                    <a:lnTo>
                      <a:pt x="12" y="14"/>
                    </a:lnTo>
                    <a:lnTo>
                      <a:pt x="0" y="7"/>
                    </a:lnTo>
                    <a:lnTo>
                      <a:pt x="12" y="4"/>
                    </a:lnTo>
                    <a:lnTo>
                      <a:pt x="24" y="2"/>
                    </a:lnTo>
                    <a:lnTo>
                      <a:pt x="37" y="0"/>
                    </a:lnTo>
                    <a:lnTo>
                      <a:pt x="52" y="0"/>
                    </a:lnTo>
                    <a:lnTo>
                      <a:pt x="66" y="0"/>
                    </a:lnTo>
                    <a:lnTo>
                      <a:pt x="80" y="2"/>
                    </a:lnTo>
                    <a:lnTo>
                      <a:pt x="93" y="4"/>
                    </a:lnTo>
                    <a:lnTo>
                      <a:pt x="105" y="7"/>
                    </a:lnTo>
                    <a:lnTo>
                      <a:pt x="105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7" name="Freeform 376"/>
              <p:cNvSpPr>
                <a:spLocks/>
              </p:cNvSpPr>
              <p:nvPr/>
            </p:nvSpPr>
            <p:spPr bwMode="auto">
              <a:xfrm>
                <a:off x="4885" y="1427"/>
                <a:ext cx="59" cy="8"/>
              </a:xfrm>
              <a:custGeom>
                <a:avLst/>
                <a:gdLst>
                  <a:gd name="T0" fmla="*/ 237 w 237"/>
                  <a:gd name="T1" fmla="*/ 7 h 31"/>
                  <a:gd name="T2" fmla="*/ 235 w 237"/>
                  <a:gd name="T3" fmla="*/ 17 h 31"/>
                  <a:gd name="T4" fmla="*/ 230 w 237"/>
                  <a:gd name="T5" fmla="*/ 22 h 31"/>
                  <a:gd name="T6" fmla="*/ 224 w 237"/>
                  <a:gd name="T7" fmla="*/ 27 h 31"/>
                  <a:gd name="T8" fmla="*/ 217 w 237"/>
                  <a:gd name="T9" fmla="*/ 31 h 31"/>
                  <a:gd name="T10" fmla="*/ 4 w 237"/>
                  <a:gd name="T11" fmla="*/ 28 h 31"/>
                  <a:gd name="T12" fmla="*/ 1 w 237"/>
                  <a:gd name="T13" fmla="*/ 22 h 31"/>
                  <a:gd name="T14" fmla="*/ 0 w 237"/>
                  <a:gd name="T15" fmla="*/ 17 h 31"/>
                  <a:gd name="T16" fmla="*/ 0 w 237"/>
                  <a:gd name="T17" fmla="*/ 11 h 31"/>
                  <a:gd name="T18" fmla="*/ 1 w 237"/>
                  <a:gd name="T19" fmla="*/ 4 h 31"/>
                  <a:gd name="T20" fmla="*/ 15 w 237"/>
                  <a:gd name="T21" fmla="*/ 5 h 31"/>
                  <a:gd name="T22" fmla="*/ 30 w 237"/>
                  <a:gd name="T23" fmla="*/ 5 h 31"/>
                  <a:gd name="T24" fmla="*/ 45 w 237"/>
                  <a:gd name="T25" fmla="*/ 5 h 31"/>
                  <a:gd name="T26" fmla="*/ 60 w 237"/>
                  <a:gd name="T27" fmla="*/ 5 h 31"/>
                  <a:gd name="T28" fmla="*/ 73 w 237"/>
                  <a:gd name="T29" fmla="*/ 5 h 31"/>
                  <a:gd name="T30" fmla="*/ 88 w 237"/>
                  <a:gd name="T31" fmla="*/ 4 h 31"/>
                  <a:gd name="T32" fmla="*/ 103 w 237"/>
                  <a:gd name="T33" fmla="*/ 3 h 31"/>
                  <a:gd name="T34" fmla="*/ 119 w 237"/>
                  <a:gd name="T35" fmla="*/ 2 h 31"/>
                  <a:gd name="T36" fmla="*/ 134 w 237"/>
                  <a:gd name="T37" fmla="*/ 2 h 31"/>
                  <a:gd name="T38" fmla="*/ 149 w 237"/>
                  <a:gd name="T39" fmla="*/ 0 h 31"/>
                  <a:gd name="T40" fmla="*/ 164 w 237"/>
                  <a:gd name="T41" fmla="*/ 0 h 31"/>
                  <a:gd name="T42" fmla="*/ 178 w 237"/>
                  <a:gd name="T43" fmla="*/ 0 h 31"/>
                  <a:gd name="T44" fmla="*/ 193 w 237"/>
                  <a:gd name="T45" fmla="*/ 2 h 31"/>
                  <a:gd name="T46" fmla="*/ 208 w 237"/>
                  <a:gd name="T47" fmla="*/ 3 h 31"/>
                  <a:gd name="T48" fmla="*/ 223 w 237"/>
                  <a:gd name="T49" fmla="*/ 5 h 31"/>
                  <a:gd name="T50" fmla="*/ 237 w 237"/>
                  <a:gd name="T5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7" h="31">
                    <a:moveTo>
                      <a:pt x="237" y="7"/>
                    </a:moveTo>
                    <a:lnTo>
                      <a:pt x="235" y="17"/>
                    </a:lnTo>
                    <a:lnTo>
                      <a:pt x="230" y="22"/>
                    </a:lnTo>
                    <a:lnTo>
                      <a:pt x="224" y="27"/>
                    </a:lnTo>
                    <a:lnTo>
                      <a:pt x="217" y="31"/>
                    </a:lnTo>
                    <a:lnTo>
                      <a:pt x="4" y="28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15" y="5"/>
                    </a:lnTo>
                    <a:lnTo>
                      <a:pt x="30" y="5"/>
                    </a:lnTo>
                    <a:lnTo>
                      <a:pt x="45" y="5"/>
                    </a:lnTo>
                    <a:lnTo>
                      <a:pt x="60" y="5"/>
                    </a:lnTo>
                    <a:lnTo>
                      <a:pt x="73" y="5"/>
                    </a:lnTo>
                    <a:lnTo>
                      <a:pt x="88" y="4"/>
                    </a:lnTo>
                    <a:lnTo>
                      <a:pt x="103" y="3"/>
                    </a:lnTo>
                    <a:lnTo>
                      <a:pt x="119" y="2"/>
                    </a:lnTo>
                    <a:lnTo>
                      <a:pt x="134" y="2"/>
                    </a:lnTo>
                    <a:lnTo>
                      <a:pt x="149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3" y="2"/>
                    </a:lnTo>
                    <a:lnTo>
                      <a:pt x="208" y="3"/>
                    </a:lnTo>
                    <a:lnTo>
                      <a:pt x="223" y="5"/>
                    </a:lnTo>
                    <a:lnTo>
                      <a:pt x="237" y="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8" name="Freeform 377"/>
              <p:cNvSpPr>
                <a:spLocks/>
              </p:cNvSpPr>
              <p:nvPr/>
            </p:nvSpPr>
            <p:spPr bwMode="auto">
              <a:xfrm>
                <a:off x="4857" y="1428"/>
                <a:ext cx="9" cy="6"/>
              </a:xfrm>
              <a:custGeom>
                <a:avLst/>
                <a:gdLst>
                  <a:gd name="T0" fmla="*/ 37 w 37"/>
                  <a:gd name="T1" fmla="*/ 15 h 25"/>
                  <a:gd name="T2" fmla="*/ 34 w 37"/>
                  <a:gd name="T3" fmla="*/ 22 h 25"/>
                  <a:gd name="T4" fmla="*/ 30 w 37"/>
                  <a:gd name="T5" fmla="*/ 25 h 25"/>
                  <a:gd name="T6" fmla="*/ 26 w 37"/>
                  <a:gd name="T7" fmla="*/ 25 h 25"/>
                  <a:gd name="T8" fmla="*/ 21 w 37"/>
                  <a:gd name="T9" fmla="*/ 23 h 25"/>
                  <a:gd name="T10" fmla="*/ 17 w 37"/>
                  <a:gd name="T11" fmla="*/ 20 h 25"/>
                  <a:gd name="T12" fmla="*/ 11 w 37"/>
                  <a:gd name="T13" fmla="*/ 17 h 25"/>
                  <a:gd name="T14" fmla="*/ 6 w 37"/>
                  <a:gd name="T15" fmla="*/ 15 h 25"/>
                  <a:gd name="T16" fmla="*/ 0 w 37"/>
                  <a:gd name="T17" fmla="*/ 15 h 25"/>
                  <a:gd name="T18" fmla="*/ 3 w 37"/>
                  <a:gd name="T19" fmla="*/ 8 h 25"/>
                  <a:gd name="T20" fmla="*/ 7 w 37"/>
                  <a:gd name="T21" fmla="*/ 3 h 25"/>
                  <a:gd name="T22" fmla="*/ 14 w 37"/>
                  <a:gd name="T23" fmla="*/ 1 h 25"/>
                  <a:gd name="T24" fmla="*/ 22 w 37"/>
                  <a:gd name="T25" fmla="*/ 0 h 25"/>
                  <a:gd name="T26" fmla="*/ 29 w 37"/>
                  <a:gd name="T27" fmla="*/ 1 h 25"/>
                  <a:gd name="T28" fmla="*/ 35 w 37"/>
                  <a:gd name="T29" fmla="*/ 3 h 25"/>
                  <a:gd name="T30" fmla="*/ 37 w 37"/>
                  <a:gd name="T31" fmla="*/ 8 h 25"/>
                  <a:gd name="T32" fmla="*/ 37 w 37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25">
                    <a:moveTo>
                      <a:pt x="37" y="15"/>
                    </a:moveTo>
                    <a:lnTo>
                      <a:pt x="34" y="22"/>
                    </a:lnTo>
                    <a:lnTo>
                      <a:pt x="30" y="25"/>
                    </a:lnTo>
                    <a:lnTo>
                      <a:pt x="26" y="25"/>
                    </a:lnTo>
                    <a:lnTo>
                      <a:pt x="21" y="23"/>
                    </a:lnTo>
                    <a:lnTo>
                      <a:pt x="17" y="20"/>
                    </a:lnTo>
                    <a:lnTo>
                      <a:pt x="11" y="17"/>
                    </a:lnTo>
                    <a:lnTo>
                      <a:pt x="6" y="15"/>
                    </a:lnTo>
                    <a:lnTo>
                      <a:pt x="0" y="15"/>
                    </a:lnTo>
                    <a:lnTo>
                      <a:pt x="3" y="8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5" y="3"/>
                    </a:lnTo>
                    <a:lnTo>
                      <a:pt x="37" y="8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9" name="Freeform 378"/>
              <p:cNvSpPr>
                <a:spLocks/>
              </p:cNvSpPr>
              <p:nvPr/>
            </p:nvSpPr>
            <p:spPr bwMode="auto">
              <a:xfrm>
                <a:off x="4998" y="1428"/>
                <a:ext cx="9" cy="9"/>
              </a:xfrm>
              <a:custGeom>
                <a:avLst/>
                <a:gdLst>
                  <a:gd name="T0" fmla="*/ 38 w 38"/>
                  <a:gd name="T1" fmla="*/ 11 h 38"/>
                  <a:gd name="T2" fmla="*/ 33 w 38"/>
                  <a:gd name="T3" fmla="*/ 15 h 38"/>
                  <a:gd name="T4" fmla="*/ 29 w 38"/>
                  <a:gd name="T5" fmla="*/ 17 h 38"/>
                  <a:gd name="T6" fmla="*/ 24 w 38"/>
                  <a:gd name="T7" fmla="*/ 21 h 38"/>
                  <a:gd name="T8" fmla="*/ 20 w 38"/>
                  <a:gd name="T9" fmla="*/ 24 h 38"/>
                  <a:gd name="T10" fmla="*/ 14 w 38"/>
                  <a:gd name="T11" fmla="*/ 27 h 38"/>
                  <a:gd name="T12" fmla="*/ 9 w 38"/>
                  <a:gd name="T13" fmla="*/ 31 h 38"/>
                  <a:gd name="T14" fmla="*/ 5 w 38"/>
                  <a:gd name="T15" fmla="*/ 34 h 38"/>
                  <a:gd name="T16" fmla="*/ 0 w 38"/>
                  <a:gd name="T17" fmla="*/ 38 h 38"/>
                  <a:gd name="T18" fmla="*/ 33 w 38"/>
                  <a:gd name="T19" fmla="*/ 0 h 38"/>
                  <a:gd name="T20" fmla="*/ 36 w 38"/>
                  <a:gd name="T21" fmla="*/ 2 h 38"/>
                  <a:gd name="T22" fmla="*/ 37 w 38"/>
                  <a:gd name="T23" fmla="*/ 4 h 38"/>
                  <a:gd name="T24" fmla="*/ 38 w 38"/>
                  <a:gd name="T25" fmla="*/ 8 h 38"/>
                  <a:gd name="T26" fmla="*/ 38 w 38"/>
                  <a:gd name="T2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8">
                    <a:moveTo>
                      <a:pt x="38" y="11"/>
                    </a:moveTo>
                    <a:lnTo>
                      <a:pt x="33" y="15"/>
                    </a:lnTo>
                    <a:lnTo>
                      <a:pt x="29" y="17"/>
                    </a:lnTo>
                    <a:lnTo>
                      <a:pt x="24" y="21"/>
                    </a:lnTo>
                    <a:lnTo>
                      <a:pt x="20" y="24"/>
                    </a:lnTo>
                    <a:lnTo>
                      <a:pt x="14" y="27"/>
                    </a:lnTo>
                    <a:lnTo>
                      <a:pt x="9" y="31"/>
                    </a:lnTo>
                    <a:lnTo>
                      <a:pt x="5" y="34"/>
                    </a:lnTo>
                    <a:lnTo>
                      <a:pt x="0" y="38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8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0" name="Freeform 379"/>
              <p:cNvSpPr>
                <a:spLocks/>
              </p:cNvSpPr>
              <p:nvPr/>
            </p:nvSpPr>
            <p:spPr bwMode="auto">
              <a:xfrm>
                <a:off x="5066" y="1428"/>
                <a:ext cx="6" cy="8"/>
              </a:xfrm>
              <a:custGeom>
                <a:avLst/>
                <a:gdLst>
                  <a:gd name="T0" fmla="*/ 0 w 27"/>
                  <a:gd name="T1" fmla="*/ 33 h 33"/>
                  <a:gd name="T2" fmla="*/ 27 w 27"/>
                  <a:gd name="T3" fmla="*/ 0 h 33"/>
                  <a:gd name="T4" fmla="*/ 25 w 27"/>
                  <a:gd name="T5" fmla="*/ 11 h 33"/>
                  <a:gd name="T6" fmla="*/ 17 w 27"/>
                  <a:gd name="T7" fmla="*/ 18 h 33"/>
                  <a:gd name="T8" fmla="*/ 8 w 27"/>
                  <a:gd name="T9" fmla="*/ 25 h 33"/>
                  <a:gd name="T10" fmla="*/ 0 w 27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27" y="0"/>
                    </a:lnTo>
                    <a:lnTo>
                      <a:pt x="25" y="11"/>
                    </a:lnTo>
                    <a:lnTo>
                      <a:pt x="17" y="18"/>
                    </a:lnTo>
                    <a:lnTo>
                      <a:pt x="8" y="2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1" name="Freeform 380"/>
              <p:cNvSpPr>
                <a:spLocks/>
              </p:cNvSpPr>
              <p:nvPr/>
            </p:nvSpPr>
            <p:spPr bwMode="auto">
              <a:xfrm>
                <a:off x="4674" y="1429"/>
                <a:ext cx="84" cy="7"/>
              </a:xfrm>
              <a:custGeom>
                <a:avLst/>
                <a:gdLst>
                  <a:gd name="T0" fmla="*/ 336 w 336"/>
                  <a:gd name="T1" fmla="*/ 21 h 28"/>
                  <a:gd name="T2" fmla="*/ 315 w 336"/>
                  <a:gd name="T3" fmla="*/ 23 h 28"/>
                  <a:gd name="T4" fmla="*/ 295 w 336"/>
                  <a:gd name="T5" fmla="*/ 26 h 28"/>
                  <a:gd name="T6" fmla="*/ 274 w 336"/>
                  <a:gd name="T7" fmla="*/ 27 h 28"/>
                  <a:gd name="T8" fmla="*/ 254 w 336"/>
                  <a:gd name="T9" fmla="*/ 27 h 28"/>
                  <a:gd name="T10" fmla="*/ 234 w 336"/>
                  <a:gd name="T11" fmla="*/ 28 h 28"/>
                  <a:gd name="T12" fmla="*/ 212 w 336"/>
                  <a:gd name="T13" fmla="*/ 28 h 28"/>
                  <a:gd name="T14" fmla="*/ 191 w 336"/>
                  <a:gd name="T15" fmla="*/ 27 h 28"/>
                  <a:gd name="T16" fmla="*/ 170 w 336"/>
                  <a:gd name="T17" fmla="*/ 27 h 28"/>
                  <a:gd name="T18" fmla="*/ 150 w 336"/>
                  <a:gd name="T19" fmla="*/ 26 h 28"/>
                  <a:gd name="T20" fmla="*/ 129 w 336"/>
                  <a:gd name="T21" fmla="*/ 24 h 28"/>
                  <a:gd name="T22" fmla="*/ 107 w 336"/>
                  <a:gd name="T23" fmla="*/ 24 h 28"/>
                  <a:gd name="T24" fmla="*/ 86 w 336"/>
                  <a:gd name="T25" fmla="*/ 23 h 28"/>
                  <a:gd name="T26" fmla="*/ 64 w 336"/>
                  <a:gd name="T27" fmla="*/ 22 h 28"/>
                  <a:gd name="T28" fmla="*/ 43 w 336"/>
                  <a:gd name="T29" fmla="*/ 22 h 28"/>
                  <a:gd name="T30" fmla="*/ 22 w 336"/>
                  <a:gd name="T31" fmla="*/ 21 h 28"/>
                  <a:gd name="T32" fmla="*/ 0 w 336"/>
                  <a:gd name="T33" fmla="*/ 21 h 28"/>
                  <a:gd name="T34" fmla="*/ 0 w 336"/>
                  <a:gd name="T35" fmla="*/ 13 h 28"/>
                  <a:gd name="T36" fmla="*/ 22 w 336"/>
                  <a:gd name="T37" fmla="*/ 13 h 28"/>
                  <a:gd name="T38" fmla="*/ 42 w 336"/>
                  <a:gd name="T39" fmla="*/ 13 h 28"/>
                  <a:gd name="T40" fmla="*/ 64 w 336"/>
                  <a:gd name="T41" fmla="*/ 13 h 28"/>
                  <a:gd name="T42" fmla="*/ 85 w 336"/>
                  <a:gd name="T43" fmla="*/ 12 h 28"/>
                  <a:gd name="T44" fmla="*/ 106 w 336"/>
                  <a:gd name="T45" fmla="*/ 11 h 28"/>
                  <a:gd name="T46" fmla="*/ 128 w 336"/>
                  <a:gd name="T47" fmla="*/ 10 h 28"/>
                  <a:gd name="T48" fmla="*/ 148 w 336"/>
                  <a:gd name="T49" fmla="*/ 8 h 28"/>
                  <a:gd name="T50" fmla="*/ 170 w 336"/>
                  <a:gd name="T51" fmla="*/ 7 h 28"/>
                  <a:gd name="T52" fmla="*/ 191 w 336"/>
                  <a:gd name="T53" fmla="*/ 6 h 28"/>
                  <a:gd name="T54" fmla="*/ 212 w 336"/>
                  <a:gd name="T55" fmla="*/ 5 h 28"/>
                  <a:gd name="T56" fmla="*/ 232 w 336"/>
                  <a:gd name="T57" fmla="*/ 4 h 28"/>
                  <a:gd name="T58" fmla="*/ 253 w 336"/>
                  <a:gd name="T59" fmla="*/ 3 h 28"/>
                  <a:gd name="T60" fmla="*/ 274 w 336"/>
                  <a:gd name="T61" fmla="*/ 1 h 28"/>
                  <a:gd name="T62" fmla="*/ 295 w 336"/>
                  <a:gd name="T63" fmla="*/ 0 h 28"/>
                  <a:gd name="T64" fmla="*/ 315 w 336"/>
                  <a:gd name="T65" fmla="*/ 0 h 28"/>
                  <a:gd name="T66" fmla="*/ 336 w 336"/>
                  <a:gd name="T67" fmla="*/ 0 h 28"/>
                  <a:gd name="T68" fmla="*/ 336 w 336"/>
                  <a:gd name="T6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6" h="28">
                    <a:moveTo>
                      <a:pt x="336" y="21"/>
                    </a:moveTo>
                    <a:lnTo>
                      <a:pt x="315" y="23"/>
                    </a:lnTo>
                    <a:lnTo>
                      <a:pt x="295" y="26"/>
                    </a:lnTo>
                    <a:lnTo>
                      <a:pt x="274" y="27"/>
                    </a:lnTo>
                    <a:lnTo>
                      <a:pt x="254" y="27"/>
                    </a:lnTo>
                    <a:lnTo>
                      <a:pt x="234" y="28"/>
                    </a:lnTo>
                    <a:lnTo>
                      <a:pt x="212" y="28"/>
                    </a:lnTo>
                    <a:lnTo>
                      <a:pt x="191" y="27"/>
                    </a:lnTo>
                    <a:lnTo>
                      <a:pt x="170" y="27"/>
                    </a:lnTo>
                    <a:lnTo>
                      <a:pt x="150" y="26"/>
                    </a:lnTo>
                    <a:lnTo>
                      <a:pt x="129" y="24"/>
                    </a:lnTo>
                    <a:lnTo>
                      <a:pt x="107" y="24"/>
                    </a:lnTo>
                    <a:lnTo>
                      <a:pt x="86" y="23"/>
                    </a:lnTo>
                    <a:lnTo>
                      <a:pt x="64" y="22"/>
                    </a:lnTo>
                    <a:lnTo>
                      <a:pt x="43" y="22"/>
                    </a:lnTo>
                    <a:lnTo>
                      <a:pt x="22" y="21"/>
                    </a:lnTo>
                    <a:lnTo>
                      <a:pt x="0" y="21"/>
                    </a:lnTo>
                    <a:lnTo>
                      <a:pt x="0" y="13"/>
                    </a:lnTo>
                    <a:lnTo>
                      <a:pt x="22" y="13"/>
                    </a:lnTo>
                    <a:lnTo>
                      <a:pt x="42" y="13"/>
                    </a:lnTo>
                    <a:lnTo>
                      <a:pt x="64" y="13"/>
                    </a:lnTo>
                    <a:lnTo>
                      <a:pt x="85" y="12"/>
                    </a:lnTo>
                    <a:lnTo>
                      <a:pt x="106" y="11"/>
                    </a:lnTo>
                    <a:lnTo>
                      <a:pt x="128" y="10"/>
                    </a:lnTo>
                    <a:lnTo>
                      <a:pt x="148" y="8"/>
                    </a:lnTo>
                    <a:lnTo>
                      <a:pt x="170" y="7"/>
                    </a:lnTo>
                    <a:lnTo>
                      <a:pt x="191" y="6"/>
                    </a:lnTo>
                    <a:lnTo>
                      <a:pt x="212" y="5"/>
                    </a:lnTo>
                    <a:lnTo>
                      <a:pt x="232" y="4"/>
                    </a:lnTo>
                    <a:lnTo>
                      <a:pt x="253" y="3"/>
                    </a:lnTo>
                    <a:lnTo>
                      <a:pt x="274" y="1"/>
                    </a:lnTo>
                    <a:lnTo>
                      <a:pt x="295" y="0"/>
                    </a:lnTo>
                    <a:lnTo>
                      <a:pt x="315" y="0"/>
                    </a:lnTo>
                    <a:lnTo>
                      <a:pt x="336" y="0"/>
                    </a:lnTo>
                    <a:lnTo>
                      <a:pt x="336" y="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2" name="Freeform 381"/>
              <p:cNvSpPr>
                <a:spLocks/>
              </p:cNvSpPr>
              <p:nvPr/>
            </p:nvSpPr>
            <p:spPr bwMode="auto">
              <a:xfrm>
                <a:off x="4774" y="1438"/>
                <a:ext cx="15" cy="4"/>
              </a:xfrm>
              <a:custGeom>
                <a:avLst/>
                <a:gdLst>
                  <a:gd name="T0" fmla="*/ 61 w 61"/>
                  <a:gd name="T1" fmla="*/ 7 h 17"/>
                  <a:gd name="T2" fmla="*/ 57 w 61"/>
                  <a:gd name="T3" fmla="*/ 13 h 17"/>
                  <a:gd name="T4" fmla="*/ 52 w 61"/>
                  <a:gd name="T5" fmla="*/ 16 h 17"/>
                  <a:gd name="T6" fmla="*/ 45 w 61"/>
                  <a:gd name="T7" fmla="*/ 17 h 17"/>
                  <a:gd name="T8" fmla="*/ 38 w 61"/>
                  <a:gd name="T9" fmla="*/ 16 h 17"/>
                  <a:gd name="T10" fmla="*/ 29 w 61"/>
                  <a:gd name="T11" fmla="*/ 15 h 17"/>
                  <a:gd name="T12" fmla="*/ 19 w 61"/>
                  <a:gd name="T13" fmla="*/ 14 h 17"/>
                  <a:gd name="T14" fmla="*/ 10 w 61"/>
                  <a:gd name="T15" fmla="*/ 13 h 17"/>
                  <a:gd name="T16" fmla="*/ 0 w 61"/>
                  <a:gd name="T17" fmla="*/ 15 h 17"/>
                  <a:gd name="T18" fmla="*/ 4 w 61"/>
                  <a:gd name="T19" fmla="*/ 11 h 17"/>
                  <a:gd name="T20" fmla="*/ 11 w 61"/>
                  <a:gd name="T21" fmla="*/ 7 h 17"/>
                  <a:gd name="T22" fmla="*/ 19 w 61"/>
                  <a:gd name="T23" fmla="*/ 4 h 17"/>
                  <a:gd name="T24" fmla="*/ 27 w 61"/>
                  <a:gd name="T25" fmla="*/ 1 h 17"/>
                  <a:gd name="T26" fmla="*/ 37 w 61"/>
                  <a:gd name="T27" fmla="*/ 0 h 17"/>
                  <a:gd name="T28" fmla="*/ 45 w 61"/>
                  <a:gd name="T29" fmla="*/ 1 h 17"/>
                  <a:gd name="T30" fmla="*/ 53 w 61"/>
                  <a:gd name="T31" fmla="*/ 4 h 17"/>
                  <a:gd name="T32" fmla="*/ 61 w 61"/>
                  <a:gd name="T3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7">
                    <a:moveTo>
                      <a:pt x="61" y="7"/>
                    </a:moveTo>
                    <a:lnTo>
                      <a:pt x="57" y="13"/>
                    </a:lnTo>
                    <a:lnTo>
                      <a:pt x="52" y="16"/>
                    </a:lnTo>
                    <a:lnTo>
                      <a:pt x="45" y="17"/>
                    </a:lnTo>
                    <a:lnTo>
                      <a:pt x="38" y="16"/>
                    </a:lnTo>
                    <a:lnTo>
                      <a:pt x="29" y="15"/>
                    </a:lnTo>
                    <a:lnTo>
                      <a:pt x="19" y="14"/>
                    </a:lnTo>
                    <a:lnTo>
                      <a:pt x="10" y="13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11" y="7"/>
                    </a:lnTo>
                    <a:lnTo>
                      <a:pt x="19" y="4"/>
                    </a:lnTo>
                    <a:lnTo>
                      <a:pt x="27" y="1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3" y="4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3" name="Freeform 382"/>
              <p:cNvSpPr>
                <a:spLocks/>
              </p:cNvSpPr>
              <p:nvPr/>
            </p:nvSpPr>
            <p:spPr bwMode="auto">
              <a:xfrm>
                <a:off x="4956" y="1438"/>
                <a:ext cx="3" cy="2"/>
              </a:xfrm>
              <a:custGeom>
                <a:avLst/>
                <a:gdLst>
                  <a:gd name="T0" fmla="*/ 13 w 13"/>
                  <a:gd name="T1" fmla="*/ 7 h 7"/>
                  <a:gd name="T2" fmla="*/ 8 w 13"/>
                  <a:gd name="T3" fmla="*/ 7 h 7"/>
                  <a:gd name="T4" fmla="*/ 4 w 13"/>
                  <a:gd name="T5" fmla="*/ 7 h 7"/>
                  <a:gd name="T6" fmla="*/ 0 w 13"/>
                  <a:gd name="T7" fmla="*/ 5 h 7"/>
                  <a:gd name="T8" fmla="*/ 0 w 13"/>
                  <a:gd name="T9" fmla="*/ 0 h 7"/>
                  <a:gd name="T10" fmla="*/ 4 w 13"/>
                  <a:gd name="T11" fmla="*/ 0 h 7"/>
                  <a:gd name="T12" fmla="*/ 7 w 13"/>
                  <a:gd name="T13" fmla="*/ 1 h 7"/>
                  <a:gd name="T14" fmla="*/ 9 w 13"/>
                  <a:gd name="T15" fmla="*/ 5 h 7"/>
                  <a:gd name="T16" fmla="*/ 13 w 13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3" y="7"/>
                    </a:moveTo>
                    <a:lnTo>
                      <a:pt x="8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9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4" name="Freeform 383"/>
              <p:cNvSpPr>
                <a:spLocks/>
              </p:cNvSpPr>
              <p:nvPr/>
            </p:nvSpPr>
            <p:spPr bwMode="auto">
              <a:xfrm>
                <a:off x="4691" y="1439"/>
                <a:ext cx="66" cy="6"/>
              </a:xfrm>
              <a:custGeom>
                <a:avLst/>
                <a:gdLst>
                  <a:gd name="T0" fmla="*/ 262 w 265"/>
                  <a:gd name="T1" fmla="*/ 5 h 25"/>
                  <a:gd name="T2" fmla="*/ 265 w 265"/>
                  <a:gd name="T3" fmla="*/ 15 h 25"/>
                  <a:gd name="T4" fmla="*/ 250 w 265"/>
                  <a:gd name="T5" fmla="*/ 19 h 25"/>
                  <a:gd name="T6" fmla="*/ 234 w 265"/>
                  <a:gd name="T7" fmla="*/ 21 h 25"/>
                  <a:gd name="T8" fmla="*/ 219 w 265"/>
                  <a:gd name="T9" fmla="*/ 22 h 25"/>
                  <a:gd name="T10" fmla="*/ 203 w 265"/>
                  <a:gd name="T11" fmla="*/ 23 h 25"/>
                  <a:gd name="T12" fmla="*/ 186 w 265"/>
                  <a:gd name="T13" fmla="*/ 25 h 25"/>
                  <a:gd name="T14" fmla="*/ 170 w 265"/>
                  <a:gd name="T15" fmla="*/ 25 h 25"/>
                  <a:gd name="T16" fmla="*/ 154 w 265"/>
                  <a:gd name="T17" fmla="*/ 25 h 25"/>
                  <a:gd name="T18" fmla="*/ 138 w 265"/>
                  <a:gd name="T19" fmla="*/ 25 h 25"/>
                  <a:gd name="T20" fmla="*/ 121 w 265"/>
                  <a:gd name="T21" fmla="*/ 25 h 25"/>
                  <a:gd name="T22" fmla="*/ 103 w 265"/>
                  <a:gd name="T23" fmla="*/ 23 h 25"/>
                  <a:gd name="T24" fmla="*/ 87 w 265"/>
                  <a:gd name="T25" fmla="*/ 22 h 25"/>
                  <a:gd name="T26" fmla="*/ 70 w 265"/>
                  <a:gd name="T27" fmla="*/ 22 h 25"/>
                  <a:gd name="T28" fmla="*/ 53 w 265"/>
                  <a:gd name="T29" fmla="*/ 21 h 25"/>
                  <a:gd name="T30" fmla="*/ 35 w 265"/>
                  <a:gd name="T31" fmla="*/ 20 h 25"/>
                  <a:gd name="T32" fmla="*/ 17 w 265"/>
                  <a:gd name="T33" fmla="*/ 20 h 25"/>
                  <a:gd name="T34" fmla="*/ 0 w 265"/>
                  <a:gd name="T35" fmla="*/ 20 h 25"/>
                  <a:gd name="T36" fmla="*/ 1 w 265"/>
                  <a:gd name="T37" fmla="*/ 13 h 25"/>
                  <a:gd name="T38" fmla="*/ 3 w 265"/>
                  <a:gd name="T39" fmla="*/ 11 h 25"/>
                  <a:gd name="T40" fmla="*/ 8 w 265"/>
                  <a:gd name="T41" fmla="*/ 10 h 25"/>
                  <a:gd name="T42" fmla="*/ 14 w 265"/>
                  <a:gd name="T43" fmla="*/ 10 h 25"/>
                  <a:gd name="T44" fmla="*/ 20 w 265"/>
                  <a:gd name="T45" fmla="*/ 10 h 25"/>
                  <a:gd name="T46" fmla="*/ 26 w 265"/>
                  <a:gd name="T47" fmla="*/ 10 h 25"/>
                  <a:gd name="T48" fmla="*/ 31 w 265"/>
                  <a:gd name="T49" fmla="*/ 7 h 25"/>
                  <a:gd name="T50" fmla="*/ 34 w 265"/>
                  <a:gd name="T51" fmla="*/ 3 h 25"/>
                  <a:gd name="T52" fmla="*/ 48 w 265"/>
                  <a:gd name="T53" fmla="*/ 6 h 25"/>
                  <a:gd name="T54" fmla="*/ 62 w 265"/>
                  <a:gd name="T55" fmla="*/ 9 h 25"/>
                  <a:gd name="T56" fmla="*/ 76 w 265"/>
                  <a:gd name="T57" fmla="*/ 10 h 25"/>
                  <a:gd name="T58" fmla="*/ 91 w 265"/>
                  <a:gd name="T59" fmla="*/ 10 h 25"/>
                  <a:gd name="T60" fmla="*/ 105 w 265"/>
                  <a:gd name="T61" fmla="*/ 10 h 25"/>
                  <a:gd name="T62" fmla="*/ 118 w 265"/>
                  <a:gd name="T63" fmla="*/ 9 h 25"/>
                  <a:gd name="T64" fmla="*/ 132 w 265"/>
                  <a:gd name="T65" fmla="*/ 7 h 25"/>
                  <a:gd name="T66" fmla="*/ 147 w 265"/>
                  <a:gd name="T67" fmla="*/ 5 h 25"/>
                  <a:gd name="T68" fmla="*/ 161 w 265"/>
                  <a:gd name="T69" fmla="*/ 4 h 25"/>
                  <a:gd name="T70" fmla="*/ 175 w 265"/>
                  <a:gd name="T71" fmla="*/ 3 h 25"/>
                  <a:gd name="T72" fmla="*/ 190 w 265"/>
                  <a:gd name="T73" fmla="*/ 2 h 25"/>
                  <a:gd name="T74" fmla="*/ 204 w 265"/>
                  <a:gd name="T75" fmla="*/ 0 h 25"/>
                  <a:gd name="T76" fmla="*/ 219 w 265"/>
                  <a:gd name="T77" fmla="*/ 0 h 25"/>
                  <a:gd name="T78" fmla="*/ 232 w 265"/>
                  <a:gd name="T79" fmla="*/ 2 h 25"/>
                  <a:gd name="T80" fmla="*/ 247 w 265"/>
                  <a:gd name="T81" fmla="*/ 3 h 25"/>
                  <a:gd name="T82" fmla="*/ 262 w 265"/>
                  <a:gd name="T83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25">
                    <a:moveTo>
                      <a:pt x="262" y="5"/>
                    </a:moveTo>
                    <a:lnTo>
                      <a:pt x="265" y="15"/>
                    </a:lnTo>
                    <a:lnTo>
                      <a:pt x="250" y="19"/>
                    </a:lnTo>
                    <a:lnTo>
                      <a:pt x="234" y="21"/>
                    </a:lnTo>
                    <a:lnTo>
                      <a:pt x="219" y="22"/>
                    </a:lnTo>
                    <a:lnTo>
                      <a:pt x="203" y="23"/>
                    </a:lnTo>
                    <a:lnTo>
                      <a:pt x="186" y="25"/>
                    </a:lnTo>
                    <a:lnTo>
                      <a:pt x="170" y="25"/>
                    </a:lnTo>
                    <a:lnTo>
                      <a:pt x="154" y="25"/>
                    </a:lnTo>
                    <a:lnTo>
                      <a:pt x="138" y="25"/>
                    </a:lnTo>
                    <a:lnTo>
                      <a:pt x="121" y="25"/>
                    </a:lnTo>
                    <a:lnTo>
                      <a:pt x="103" y="23"/>
                    </a:lnTo>
                    <a:lnTo>
                      <a:pt x="87" y="22"/>
                    </a:lnTo>
                    <a:lnTo>
                      <a:pt x="70" y="22"/>
                    </a:lnTo>
                    <a:lnTo>
                      <a:pt x="53" y="21"/>
                    </a:lnTo>
                    <a:lnTo>
                      <a:pt x="35" y="20"/>
                    </a:lnTo>
                    <a:lnTo>
                      <a:pt x="17" y="20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20" y="10"/>
                    </a:lnTo>
                    <a:lnTo>
                      <a:pt x="26" y="10"/>
                    </a:lnTo>
                    <a:lnTo>
                      <a:pt x="31" y="7"/>
                    </a:lnTo>
                    <a:lnTo>
                      <a:pt x="34" y="3"/>
                    </a:lnTo>
                    <a:lnTo>
                      <a:pt x="48" y="6"/>
                    </a:lnTo>
                    <a:lnTo>
                      <a:pt x="62" y="9"/>
                    </a:lnTo>
                    <a:lnTo>
                      <a:pt x="76" y="10"/>
                    </a:lnTo>
                    <a:lnTo>
                      <a:pt x="91" y="10"/>
                    </a:lnTo>
                    <a:lnTo>
                      <a:pt x="105" y="10"/>
                    </a:lnTo>
                    <a:lnTo>
                      <a:pt x="118" y="9"/>
                    </a:lnTo>
                    <a:lnTo>
                      <a:pt x="132" y="7"/>
                    </a:lnTo>
                    <a:lnTo>
                      <a:pt x="147" y="5"/>
                    </a:lnTo>
                    <a:lnTo>
                      <a:pt x="161" y="4"/>
                    </a:lnTo>
                    <a:lnTo>
                      <a:pt x="175" y="3"/>
                    </a:lnTo>
                    <a:lnTo>
                      <a:pt x="190" y="2"/>
                    </a:lnTo>
                    <a:lnTo>
                      <a:pt x="204" y="0"/>
                    </a:lnTo>
                    <a:lnTo>
                      <a:pt x="219" y="0"/>
                    </a:lnTo>
                    <a:lnTo>
                      <a:pt x="232" y="2"/>
                    </a:lnTo>
                    <a:lnTo>
                      <a:pt x="247" y="3"/>
                    </a:lnTo>
                    <a:lnTo>
                      <a:pt x="26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5" name="Freeform 384"/>
              <p:cNvSpPr>
                <a:spLocks/>
              </p:cNvSpPr>
              <p:nvPr/>
            </p:nvSpPr>
            <p:spPr bwMode="auto">
              <a:xfrm>
                <a:off x="4800" y="1444"/>
                <a:ext cx="69" cy="20"/>
              </a:xfrm>
              <a:custGeom>
                <a:avLst/>
                <a:gdLst>
                  <a:gd name="T0" fmla="*/ 279 w 279"/>
                  <a:gd name="T1" fmla="*/ 79 h 79"/>
                  <a:gd name="T2" fmla="*/ 262 w 279"/>
                  <a:gd name="T3" fmla="*/ 75 h 79"/>
                  <a:gd name="T4" fmla="*/ 245 w 279"/>
                  <a:gd name="T5" fmla="*/ 72 h 79"/>
                  <a:gd name="T6" fmla="*/ 227 w 279"/>
                  <a:gd name="T7" fmla="*/ 68 h 79"/>
                  <a:gd name="T8" fmla="*/ 210 w 279"/>
                  <a:gd name="T9" fmla="*/ 66 h 79"/>
                  <a:gd name="T10" fmla="*/ 193 w 279"/>
                  <a:gd name="T11" fmla="*/ 63 h 79"/>
                  <a:gd name="T12" fmla="*/ 175 w 279"/>
                  <a:gd name="T13" fmla="*/ 59 h 79"/>
                  <a:gd name="T14" fmla="*/ 158 w 279"/>
                  <a:gd name="T15" fmla="*/ 57 h 79"/>
                  <a:gd name="T16" fmla="*/ 140 w 279"/>
                  <a:gd name="T17" fmla="*/ 53 h 79"/>
                  <a:gd name="T18" fmla="*/ 122 w 279"/>
                  <a:gd name="T19" fmla="*/ 51 h 79"/>
                  <a:gd name="T20" fmla="*/ 105 w 279"/>
                  <a:gd name="T21" fmla="*/ 48 h 79"/>
                  <a:gd name="T22" fmla="*/ 88 w 279"/>
                  <a:gd name="T23" fmla="*/ 45 h 79"/>
                  <a:gd name="T24" fmla="*/ 71 w 279"/>
                  <a:gd name="T25" fmla="*/ 43 h 79"/>
                  <a:gd name="T26" fmla="*/ 53 w 279"/>
                  <a:gd name="T27" fmla="*/ 40 h 79"/>
                  <a:gd name="T28" fmla="*/ 35 w 279"/>
                  <a:gd name="T29" fmla="*/ 37 h 79"/>
                  <a:gd name="T30" fmla="*/ 18 w 279"/>
                  <a:gd name="T31" fmla="*/ 34 h 79"/>
                  <a:gd name="T32" fmla="*/ 0 w 279"/>
                  <a:gd name="T33" fmla="*/ 31 h 79"/>
                  <a:gd name="T34" fmla="*/ 0 w 279"/>
                  <a:gd name="T35" fmla="*/ 7 h 79"/>
                  <a:gd name="T36" fmla="*/ 16 w 279"/>
                  <a:gd name="T37" fmla="*/ 5 h 79"/>
                  <a:gd name="T38" fmla="*/ 34 w 279"/>
                  <a:gd name="T39" fmla="*/ 3 h 79"/>
                  <a:gd name="T40" fmla="*/ 50 w 279"/>
                  <a:gd name="T41" fmla="*/ 1 h 79"/>
                  <a:gd name="T42" fmla="*/ 67 w 279"/>
                  <a:gd name="T43" fmla="*/ 0 h 79"/>
                  <a:gd name="T44" fmla="*/ 84 w 279"/>
                  <a:gd name="T45" fmla="*/ 0 h 79"/>
                  <a:gd name="T46" fmla="*/ 102 w 279"/>
                  <a:gd name="T47" fmla="*/ 0 h 79"/>
                  <a:gd name="T48" fmla="*/ 119 w 279"/>
                  <a:gd name="T49" fmla="*/ 1 h 79"/>
                  <a:gd name="T50" fmla="*/ 136 w 279"/>
                  <a:gd name="T51" fmla="*/ 1 h 79"/>
                  <a:gd name="T52" fmla="*/ 155 w 279"/>
                  <a:gd name="T53" fmla="*/ 3 h 79"/>
                  <a:gd name="T54" fmla="*/ 172 w 279"/>
                  <a:gd name="T55" fmla="*/ 4 h 79"/>
                  <a:gd name="T56" fmla="*/ 190 w 279"/>
                  <a:gd name="T57" fmla="*/ 5 h 79"/>
                  <a:gd name="T58" fmla="*/ 208 w 279"/>
                  <a:gd name="T59" fmla="*/ 5 h 79"/>
                  <a:gd name="T60" fmla="*/ 226 w 279"/>
                  <a:gd name="T61" fmla="*/ 5 h 79"/>
                  <a:gd name="T62" fmla="*/ 243 w 279"/>
                  <a:gd name="T63" fmla="*/ 5 h 79"/>
                  <a:gd name="T64" fmla="*/ 262 w 279"/>
                  <a:gd name="T65" fmla="*/ 5 h 79"/>
                  <a:gd name="T66" fmla="*/ 279 w 279"/>
                  <a:gd name="T67" fmla="*/ 4 h 79"/>
                  <a:gd name="T68" fmla="*/ 279 w 279"/>
                  <a:gd name="T6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79">
                    <a:moveTo>
                      <a:pt x="279" y="79"/>
                    </a:moveTo>
                    <a:lnTo>
                      <a:pt x="262" y="75"/>
                    </a:lnTo>
                    <a:lnTo>
                      <a:pt x="245" y="72"/>
                    </a:lnTo>
                    <a:lnTo>
                      <a:pt x="227" y="68"/>
                    </a:lnTo>
                    <a:lnTo>
                      <a:pt x="210" y="66"/>
                    </a:lnTo>
                    <a:lnTo>
                      <a:pt x="193" y="63"/>
                    </a:lnTo>
                    <a:lnTo>
                      <a:pt x="175" y="59"/>
                    </a:lnTo>
                    <a:lnTo>
                      <a:pt x="158" y="57"/>
                    </a:lnTo>
                    <a:lnTo>
                      <a:pt x="140" y="53"/>
                    </a:lnTo>
                    <a:lnTo>
                      <a:pt x="122" y="51"/>
                    </a:lnTo>
                    <a:lnTo>
                      <a:pt x="105" y="48"/>
                    </a:lnTo>
                    <a:lnTo>
                      <a:pt x="88" y="45"/>
                    </a:lnTo>
                    <a:lnTo>
                      <a:pt x="71" y="43"/>
                    </a:lnTo>
                    <a:lnTo>
                      <a:pt x="53" y="40"/>
                    </a:lnTo>
                    <a:lnTo>
                      <a:pt x="35" y="37"/>
                    </a:lnTo>
                    <a:lnTo>
                      <a:pt x="18" y="34"/>
                    </a:lnTo>
                    <a:lnTo>
                      <a:pt x="0" y="31"/>
                    </a:lnTo>
                    <a:lnTo>
                      <a:pt x="0" y="7"/>
                    </a:lnTo>
                    <a:lnTo>
                      <a:pt x="16" y="5"/>
                    </a:lnTo>
                    <a:lnTo>
                      <a:pt x="34" y="3"/>
                    </a:lnTo>
                    <a:lnTo>
                      <a:pt x="50" y="1"/>
                    </a:lnTo>
                    <a:lnTo>
                      <a:pt x="67" y="0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119" y="1"/>
                    </a:lnTo>
                    <a:lnTo>
                      <a:pt x="136" y="1"/>
                    </a:lnTo>
                    <a:lnTo>
                      <a:pt x="155" y="3"/>
                    </a:lnTo>
                    <a:lnTo>
                      <a:pt x="172" y="4"/>
                    </a:lnTo>
                    <a:lnTo>
                      <a:pt x="190" y="5"/>
                    </a:lnTo>
                    <a:lnTo>
                      <a:pt x="208" y="5"/>
                    </a:lnTo>
                    <a:lnTo>
                      <a:pt x="226" y="5"/>
                    </a:lnTo>
                    <a:lnTo>
                      <a:pt x="243" y="5"/>
                    </a:lnTo>
                    <a:lnTo>
                      <a:pt x="262" y="5"/>
                    </a:lnTo>
                    <a:lnTo>
                      <a:pt x="279" y="4"/>
                    </a:lnTo>
                    <a:lnTo>
                      <a:pt x="279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6" name="Freeform 385"/>
              <p:cNvSpPr>
                <a:spLocks/>
              </p:cNvSpPr>
              <p:nvPr/>
            </p:nvSpPr>
            <p:spPr bwMode="auto">
              <a:xfrm>
                <a:off x="5108" y="1444"/>
                <a:ext cx="47" cy="7"/>
              </a:xfrm>
              <a:custGeom>
                <a:avLst/>
                <a:gdLst>
                  <a:gd name="T0" fmla="*/ 188 w 188"/>
                  <a:gd name="T1" fmla="*/ 18 h 28"/>
                  <a:gd name="T2" fmla="*/ 178 w 188"/>
                  <a:gd name="T3" fmla="*/ 18 h 28"/>
                  <a:gd name="T4" fmla="*/ 168 w 188"/>
                  <a:gd name="T5" fmla="*/ 18 h 28"/>
                  <a:gd name="T6" fmla="*/ 157 w 188"/>
                  <a:gd name="T7" fmla="*/ 18 h 28"/>
                  <a:gd name="T8" fmla="*/ 147 w 188"/>
                  <a:gd name="T9" fmla="*/ 18 h 28"/>
                  <a:gd name="T10" fmla="*/ 136 w 188"/>
                  <a:gd name="T11" fmla="*/ 18 h 28"/>
                  <a:gd name="T12" fmla="*/ 126 w 188"/>
                  <a:gd name="T13" fmla="*/ 18 h 28"/>
                  <a:gd name="T14" fmla="*/ 117 w 188"/>
                  <a:gd name="T15" fmla="*/ 19 h 28"/>
                  <a:gd name="T16" fmla="*/ 108 w 188"/>
                  <a:gd name="T17" fmla="*/ 20 h 28"/>
                  <a:gd name="T18" fmla="*/ 108 w 188"/>
                  <a:gd name="T19" fmla="*/ 28 h 28"/>
                  <a:gd name="T20" fmla="*/ 100 w 188"/>
                  <a:gd name="T21" fmla="*/ 25 h 28"/>
                  <a:gd name="T22" fmla="*/ 91 w 188"/>
                  <a:gd name="T23" fmla="*/ 25 h 28"/>
                  <a:gd name="T24" fmla="*/ 83 w 188"/>
                  <a:gd name="T25" fmla="*/ 25 h 28"/>
                  <a:gd name="T26" fmla="*/ 76 w 188"/>
                  <a:gd name="T27" fmla="*/ 26 h 28"/>
                  <a:gd name="T28" fmla="*/ 68 w 188"/>
                  <a:gd name="T29" fmla="*/ 28 h 28"/>
                  <a:gd name="T30" fmla="*/ 60 w 188"/>
                  <a:gd name="T31" fmla="*/ 28 h 28"/>
                  <a:gd name="T32" fmla="*/ 52 w 188"/>
                  <a:gd name="T33" fmla="*/ 28 h 28"/>
                  <a:gd name="T34" fmla="*/ 44 w 188"/>
                  <a:gd name="T35" fmla="*/ 25 h 28"/>
                  <a:gd name="T36" fmla="*/ 40 w 188"/>
                  <a:gd name="T37" fmla="*/ 19 h 28"/>
                  <a:gd name="T38" fmla="*/ 36 w 188"/>
                  <a:gd name="T39" fmla="*/ 18 h 28"/>
                  <a:gd name="T40" fmla="*/ 30 w 188"/>
                  <a:gd name="T41" fmla="*/ 18 h 28"/>
                  <a:gd name="T42" fmla="*/ 26 w 188"/>
                  <a:gd name="T43" fmla="*/ 21 h 28"/>
                  <a:gd name="T44" fmla="*/ 20 w 188"/>
                  <a:gd name="T45" fmla="*/ 23 h 28"/>
                  <a:gd name="T46" fmla="*/ 13 w 188"/>
                  <a:gd name="T47" fmla="*/ 26 h 28"/>
                  <a:gd name="T48" fmla="*/ 7 w 188"/>
                  <a:gd name="T49" fmla="*/ 27 h 28"/>
                  <a:gd name="T50" fmla="*/ 0 w 188"/>
                  <a:gd name="T51" fmla="*/ 25 h 28"/>
                  <a:gd name="T52" fmla="*/ 5 w 188"/>
                  <a:gd name="T53" fmla="*/ 7 h 28"/>
                  <a:gd name="T54" fmla="*/ 23 w 188"/>
                  <a:gd name="T55" fmla="*/ 7 h 28"/>
                  <a:gd name="T56" fmla="*/ 41 w 188"/>
                  <a:gd name="T57" fmla="*/ 7 h 28"/>
                  <a:gd name="T58" fmla="*/ 59 w 188"/>
                  <a:gd name="T59" fmla="*/ 7 h 28"/>
                  <a:gd name="T60" fmla="*/ 78 w 188"/>
                  <a:gd name="T61" fmla="*/ 7 h 28"/>
                  <a:gd name="T62" fmla="*/ 96 w 188"/>
                  <a:gd name="T63" fmla="*/ 7 h 28"/>
                  <a:gd name="T64" fmla="*/ 113 w 188"/>
                  <a:gd name="T65" fmla="*/ 6 h 28"/>
                  <a:gd name="T66" fmla="*/ 131 w 188"/>
                  <a:gd name="T67" fmla="*/ 4 h 28"/>
                  <a:gd name="T68" fmla="*/ 147 w 188"/>
                  <a:gd name="T69" fmla="*/ 0 h 28"/>
                  <a:gd name="T70" fmla="*/ 153 w 188"/>
                  <a:gd name="T71" fmla="*/ 3 h 28"/>
                  <a:gd name="T72" fmla="*/ 158 w 188"/>
                  <a:gd name="T73" fmla="*/ 3 h 28"/>
                  <a:gd name="T74" fmla="*/ 165 w 188"/>
                  <a:gd name="T75" fmla="*/ 4 h 28"/>
                  <a:gd name="T76" fmla="*/ 171 w 188"/>
                  <a:gd name="T77" fmla="*/ 5 h 28"/>
                  <a:gd name="T78" fmla="*/ 177 w 188"/>
                  <a:gd name="T79" fmla="*/ 6 h 28"/>
                  <a:gd name="T80" fmla="*/ 182 w 188"/>
                  <a:gd name="T81" fmla="*/ 8 h 28"/>
                  <a:gd name="T82" fmla="*/ 186 w 188"/>
                  <a:gd name="T83" fmla="*/ 13 h 28"/>
                  <a:gd name="T84" fmla="*/ 188 w 188"/>
                  <a:gd name="T8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" h="28">
                    <a:moveTo>
                      <a:pt x="188" y="18"/>
                    </a:moveTo>
                    <a:lnTo>
                      <a:pt x="178" y="18"/>
                    </a:lnTo>
                    <a:lnTo>
                      <a:pt x="168" y="18"/>
                    </a:lnTo>
                    <a:lnTo>
                      <a:pt x="157" y="18"/>
                    </a:lnTo>
                    <a:lnTo>
                      <a:pt x="147" y="18"/>
                    </a:lnTo>
                    <a:lnTo>
                      <a:pt x="136" y="18"/>
                    </a:lnTo>
                    <a:lnTo>
                      <a:pt x="126" y="18"/>
                    </a:lnTo>
                    <a:lnTo>
                      <a:pt x="117" y="19"/>
                    </a:lnTo>
                    <a:lnTo>
                      <a:pt x="108" y="20"/>
                    </a:lnTo>
                    <a:lnTo>
                      <a:pt x="108" y="28"/>
                    </a:lnTo>
                    <a:lnTo>
                      <a:pt x="100" y="25"/>
                    </a:lnTo>
                    <a:lnTo>
                      <a:pt x="91" y="25"/>
                    </a:lnTo>
                    <a:lnTo>
                      <a:pt x="83" y="25"/>
                    </a:lnTo>
                    <a:lnTo>
                      <a:pt x="76" y="26"/>
                    </a:lnTo>
                    <a:lnTo>
                      <a:pt x="68" y="28"/>
                    </a:lnTo>
                    <a:lnTo>
                      <a:pt x="60" y="28"/>
                    </a:lnTo>
                    <a:lnTo>
                      <a:pt x="52" y="28"/>
                    </a:lnTo>
                    <a:lnTo>
                      <a:pt x="44" y="25"/>
                    </a:lnTo>
                    <a:lnTo>
                      <a:pt x="40" y="19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6" y="21"/>
                    </a:lnTo>
                    <a:lnTo>
                      <a:pt x="20" y="23"/>
                    </a:lnTo>
                    <a:lnTo>
                      <a:pt x="13" y="26"/>
                    </a:lnTo>
                    <a:lnTo>
                      <a:pt x="7" y="27"/>
                    </a:lnTo>
                    <a:lnTo>
                      <a:pt x="0" y="25"/>
                    </a:lnTo>
                    <a:lnTo>
                      <a:pt x="5" y="7"/>
                    </a:lnTo>
                    <a:lnTo>
                      <a:pt x="23" y="7"/>
                    </a:lnTo>
                    <a:lnTo>
                      <a:pt x="41" y="7"/>
                    </a:lnTo>
                    <a:lnTo>
                      <a:pt x="59" y="7"/>
                    </a:lnTo>
                    <a:lnTo>
                      <a:pt x="78" y="7"/>
                    </a:lnTo>
                    <a:lnTo>
                      <a:pt x="96" y="7"/>
                    </a:lnTo>
                    <a:lnTo>
                      <a:pt x="113" y="6"/>
                    </a:lnTo>
                    <a:lnTo>
                      <a:pt x="131" y="4"/>
                    </a:lnTo>
                    <a:lnTo>
                      <a:pt x="147" y="0"/>
                    </a:lnTo>
                    <a:lnTo>
                      <a:pt x="153" y="3"/>
                    </a:lnTo>
                    <a:lnTo>
                      <a:pt x="158" y="3"/>
                    </a:lnTo>
                    <a:lnTo>
                      <a:pt x="165" y="4"/>
                    </a:lnTo>
                    <a:lnTo>
                      <a:pt x="171" y="5"/>
                    </a:lnTo>
                    <a:lnTo>
                      <a:pt x="177" y="6"/>
                    </a:lnTo>
                    <a:lnTo>
                      <a:pt x="182" y="8"/>
                    </a:lnTo>
                    <a:lnTo>
                      <a:pt x="186" y="13"/>
                    </a:lnTo>
                    <a:lnTo>
                      <a:pt x="18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7" name="Freeform 386"/>
              <p:cNvSpPr>
                <a:spLocks/>
              </p:cNvSpPr>
              <p:nvPr/>
            </p:nvSpPr>
            <p:spPr bwMode="auto">
              <a:xfrm>
                <a:off x="5017" y="1445"/>
                <a:ext cx="15" cy="14"/>
              </a:xfrm>
              <a:custGeom>
                <a:avLst/>
                <a:gdLst>
                  <a:gd name="T0" fmla="*/ 62 w 62"/>
                  <a:gd name="T1" fmla="*/ 0 h 55"/>
                  <a:gd name="T2" fmla="*/ 56 w 62"/>
                  <a:gd name="T3" fmla="*/ 8 h 55"/>
                  <a:gd name="T4" fmla="*/ 49 w 62"/>
                  <a:gd name="T5" fmla="*/ 17 h 55"/>
                  <a:gd name="T6" fmla="*/ 43 w 62"/>
                  <a:gd name="T7" fmla="*/ 27 h 55"/>
                  <a:gd name="T8" fmla="*/ 37 w 62"/>
                  <a:gd name="T9" fmla="*/ 37 h 55"/>
                  <a:gd name="T10" fmla="*/ 30 w 62"/>
                  <a:gd name="T11" fmla="*/ 45 h 55"/>
                  <a:gd name="T12" fmla="*/ 22 w 62"/>
                  <a:gd name="T13" fmla="*/ 52 h 55"/>
                  <a:gd name="T14" fmla="*/ 13 w 62"/>
                  <a:gd name="T15" fmla="*/ 55 h 55"/>
                  <a:gd name="T16" fmla="*/ 0 w 62"/>
                  <a:gd name="T17" fmla="*/ 55 h 55"/>
                  <a:gd name="T18" fmla="*/ 8 w 62"/>
                  <a:gd name="T19" fmla="*/ 48 h 55"/>
                  <a:gd name="T20" fmla="*/ 16 w 62"/>
                  <a:gd name="T21" fmla="*/ 40 h 55"/>
                  <a:gd name="T22" fmla="*/ 23 w 62"/>
                  <a:gd name="T23" fmla="*/ 31 h 55"/>
                  <a:gd name="T24" fmla="*/ 30 w 62"/>
                  <a:gd name="T25" fmla="*/ 22 h 55"/>
                  <a:gd name="T26" fmla="*/ 37 w 62"/>
                  <a:gd name="T27" fmla="*/ 15 h 55"/>
                  <a:gd name="T28" fmla="*/ 45 w 62"/>
                  <a:gd name="T29" fmla="*/ 8 h 55"/>
                  <a:gd name="T30" fmla="*/ 53 w 62"/>
                  <a:gd name="T31" fmla="*/ 2 h 55"/>
                  <a:gd name="T32" fmla="*/ 62 w 6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55">
                    <a:moveTo>
                      <a:pt x="62" y="0"/>
                    </a:moveTo>
                    <a:lnTo>
                      <a:pt x="56" y="8"/>
                    </a:lnTo>
                    <a:lnTo>
                      <a:pt x="49" y="17"/>
                    </a:lnTo>
                    <a:lnTo>
                      <a:pt x="43" y="27"/>
                    </a:lnTo>
                    <a:lnTo>
                      <a:pt x="37" y="37"/>
                    </a:lnTo>
                    <a:lnTo>
                      <a:pt x="30" y="45"/>
                    </a:lnTo>
                    <a:lnTo>
                      <a:pt x="22" y="52"/>
                    </a:lnTo>
                    <a:lnTo>
                      <a:pt x="13" y="55"/>
                    </a:lnTo>
                    <a:lnTo>
                      <a:pt x="0" y="55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23" y="31"/>
                    </a:lnTo>
                    <a:lnTo>
                      <a:pt x="30" y="22"/>
                    </a:lnTo>
                    <a:lnTo>
                      <a:pt x="37" y="15"/>
                    </a:lnTo>
                    <a:lnTo>
                      <a:pt x="45" y="8"/>
                    </a:lnTo>
                    <a:lnTo>
                      <a:pt x="5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8" name="Freeform 387"/>
              <p:cNvSpPr>
                <a:spLocks/>
              </p:cNvSpPr>
              <p:nvPr/>
            </p:nvSpPr>
            <p:spPr bwMode="auto">
              <a:xfrm>
                <a:off x="5031" y="1445"/>
                <a:ext cx="15" cy="13"/>
              </a:xfrm>
              <a:custGeom>
                <a:avLst/>
                <a:gdLst>
                  <a:gd name="T0" fmla="*/ 61 w 61"/>
                  <a:gd name="T1" fmla="*/ 1 h 51"/>
                  <a:gd name="T2" fmla="*/ 53 w 61"/>
                  <a:gd name="T3" fmla="*/ 8 h 51"/>
                  <a:gd name="T4" fmla="*/ 45 w 61"/>
                  <a:gd name="T5" fmla="*/ 15 h 51"/>
                  <a:gd name="T6" fmla="*/ 38 w 61"/>
                  <a:gd name="T7" fmla="*/ 24 h 51"/>
                  <a:gd name="T8" fmla="*/ 32 w 61"/>
                  <a:gd name="T9" fmla="*/ 32 h 51"/>
                  <a:gd name="T10" fmla="*/ 25 w 61"/>
                  <a:gd name="T11" fmla="*/ 40 h 51"/>
                  <a:gd name="T12" fmla="*/ 17 w 61"/>
                  <a:gd name="T13" fmla="*/ 46 h 51"/>
                  <a:gd name="T14" fmla="*/ 9 w 61"/>
                  <a:gd name="T15" fmla="*/ 50 h 51"/>
                  <a:gd name="T16" fmla="*/ 0 w 61"/>
                  <a:gd name="T17" fmla="*/ 51 h 51"/>
                  <a:gd name="T18" fmla="*/ 8 w 61"/>
                  <a:gd name="T19" fmla="*/ 45 h 51"/>
                  <a:gd name="T20" fmla="*/ 15 w 61"/>
                  <a:gd name="T21" fmla="*/ 37 h 51"/>
                  <a:gd name="T22" fmla="*/ 20 w 61"/>
                  <a:gd name="T23" fmla="*/ 26 h 51"/>
                  <a:gd name="T24" fmla="*/ 25 w 61"/>
                  <a:gd name="T25" fmla="*/ 17 h 51"/>
                  <a:gd name="T26" fmla="*/ 32 w 61"/>
                  <a:gd name="T27" fmla="*/ 8 h 51"/>
                  <a:gd name="T28" fmla="*/ 39 w 61"/>
                  <a:gd name="T29" fmla="*/ 2 h 51"/>
                  <a:gd name="T30" fmla="*/ 48 w 61"/>
                  <a:gd name="T31" fmla="*/ 0 h 51"/>
                  <a:gd name="T32" fmla="*/ 61 w 61"/>
                  <a:gd name="T33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51">
                    <a:moveTo>
                      <a:pt x="61" y="1"/>
                    </a:moveTo>
                    <a:lnTo>
                      <a:pt x="53" y="8"/>
                    </a:lnTo>
                    <a:lnTo>
                      <a:pt x="45" y="15"/>
                    </a:lnTo>
                    <a:lnTo>
                      <a:pt x="38" y="24"/>
                    </a:lnTo>
                    <a:lnTo>
                      <a:pt x="32" y="32"/>
                    </a:lnTo>
                    <a:lnTo>
                      <a:pt x="25" y="40"/>
                    </a:lnTo>
                    <a:lnTo>
                      <a:pt x="17" y="46"/>
                    </a:lnTo>
                    <a:lnTo>
                      <a:pt x="9" y="50"/>
                    </a:lnTo>
                    <a:lnTo>
                      <a:pt x="0" y="51"/>
                    </a:lnTo>
                    <a:lnTo>
                      <a:pt x="8" y="45"/>
                    </a:lnTo>
                    <a:lnTo>
                      <a:pt x="15" y="37"/>
                    </a:lnTo>
                    <a:lnTo>
                      <a:pt x="20" y="26"/>
                    </a:lnTo>
                    <a:lnTo>
                      <a:pt x="25" y="17"/>
                    </a:lnTo>
                    <a:lnTo>
                      <a:pt x="32" y="8"/>
                    </a:lnTo>
                    <a:lnTo>
                      <a:pt x="39" y="2"/>
                    </a:lnTo>
                    <a:lnTo>
                      <a:pt x="48" y="0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9" name="Freeform 388"/>
              <p:cNvSpPr>
                <a:spLocks/>
              </p:cNvSpPr>
              <p:nvPr/>
            </p:nvSpPr>
            <p:spPr bwMode="auto">
              <a:xfrm>
                <a:off x="5042" y="1445"/>
                <a:ext cx="13" cy="12"/>
              </a:xfrm>
              <a:custGeom>
                <a:avLst/>
                <a:gdLst>
                  <a:gd name="T0" fmla="*/ 51 w 51"/>
                  <a:gd name="T1" fmla="*/ 0 h 48"/>
                  <a:gd name="T2" fmla="*/ 45 w 51"/>
                  <a:gd name="T3" fmla="*/ 11 h 48"/>
                  <a:gd name="T4" fmla="*/ 38 w 51"/>
                  <a:gd name="T5" fmla="*/ 22 h 48"/>
                  <a:gd name="T6" fmla="*/ 30 w 51"/>
                  <a:gd name="T7" fmla="*/ 33 h 48"/>
                  <a:gd name="T8" fmla="*/ 24 w 51"/>
                  <a:gd name="T9" fmla="*/ 45 h 48"/>
                  <a:gd name="T10" fmla="*/ 0 w 51"/>
                  <a:gd name="T11" fmla="*/ 48 h 48"/>
                  <a:gd name="T12" fmla="*/ 6 w 51"/>
                  <a:gd name="T13" fmla="*/ 41 h 48"/>
                  <a:gd name="T14" fmla="*/ 11 w 51"/>
                  <a:gd name="T15" fmla="*/ 34 h 48"/>
                  <a:gd name="T16" fmla="*/ 17 w 51"/>
                  <a:gd name="T17" fmla="*/ 27 h 48"/>
                  <a:gd name="T18" fmla="*/ 24 w 51"/>
                  <a:gd name="T19" fmla="*/ 21 h 48"/>
                  <a:gd name="T20" fmla="*/ 31 w 51"/>
                  <a:gd name="T21" fmla="*/ 14 h 48"/>
                  <a:gd name="T22" fmla="*/ 37 w 51"/>
                  <a:gd name="T23" fmla="*/ 8 h 48"/>
                  <a:gd name="T24" fmla="*/ 44 w 51"/>
                  <a:gd name="T25" fmla="*/ 3 h 48"/>
                  <a:gd name="T26" fmla="*/ 51 w 51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8">
                    <a:moveTo>
                      <a:pt x="51" y="0"/>
                    </a:moveTo>
                    <a:lnTo>
                      <a:pt x="45" y="11"/>
                    </a:lnTo>
                    <a:lnTo>
                      <a:pt x="38" y="22"/>
                    </a:lnTo>
                    <a:lnTo>
                      <a:pt x="30" y="33"/>
                    </a:lnTo>
                    <a:lnTo>
                      <a:pt x="24" y="45"/>
                    </a:lnTo>
                    <a:lnTo>
                      <a:pt x="0" y="48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7" y="27"/>
                    </a:lnTo>
                    <a:lnTo>
                      <a:pt x="24" y="21"/>
                    </a:lnTo>
                    <a:lnTo>
                      <a:pt x="31" y="14"/>
                    </a:lnTo>
                    <a:lnTo>
                      <a:pt x="37" y="8"/>
                    </a:lnTo>
                    <a:lnTo>
                      <a:pt x="44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0" name="Freeform 389"/>
              <p:cNvSpPr>
                <a:spLocks/>
              </p:cNvSpPr>
              <p:nvPr/>
            </p:nvSpPr>
            <p:spPr bwMode="auto">
              <a:xfrm>
                <a:off x="5093" y="1445"/>
                <a:ext cx="10" cy="5"/>
              </a:xfrm>
              <a:custGeom>
                <a:avLst/>
                <a:gdLst>
                  <a:gd name="T0" fmla="*/ 38 w 38"/>
                  <a:gd name="T1" fmla="*/ 2 h 20"/>
                  <a:gd name="T2" fmla="*/ 33 w 38"/>
                  <a:gd name="T3" fmla="*/ 20 h 20"/>
                  <a:gd name="T4" fmla="*/ 24 w 38"/>
                  <a:gd name="T5" fmla="*/ 20 h 20"/>
                  <a:gd name="T6" fmla="*/ 15 w 38"/>
                  <a:gd name="T7" fmla="*/ 18 h 20"/>
                  <a:gd name="T8" fmla="*/ 7 w 38"/>
                  <a:gd name="T9" fmla="*/ 15 h 20"/>
                  <a:gd name="T10" fmla="*/ 0 w 38"/>
                  <a:gd name="T11" fmla="*/ 10 h 20"/>
                  <a:gd name="T12" fmla="*/ 3 w 38"/>
                  <a:gd name="T13" fmla="*/ 5 h 20"/>
                  <a:gd name="T14" fmla="*/ 7 w 38"/>
                  <a:gd name="T15" fmla="*/ 1 h 20"/>
                  <a:gd name="T16" fmla="*/ 11 w 38"/>
                  <a:gd name="T17" fmla="*/ 0 h 20"/>
                  <a:gd name="T18" fmla="*/ 16 w 38"/>
                  <a:gd name="T19" fmla="*/ 1 h 20"/>
                  <a:gd name="T20" fmla="*/ 21 w 38"/>
                  <a:gd name="T21" fmla="*/ 2 h 20"/>
                  <a:gd name="T22" fmla="*/ 26 w 38"/>
                  <a:gd name="T23" fmla="*/ 3 h 20"/>
                  <a:gd name="T24" fmla="*/ 32 w 38"/>
                  <a:gd name="T25" fmla="*/ 3 h 20"/>
                  <a:gd name="T26" fmla="*/ 38 w 38"/>
                  <a:gd name="T2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">
                    <a:moveTo>
                      <a:pt x="38" y="2"/>
                    </a:moveTo>
                    <a:lnTo>
                      <a:pt x="33" y="20"/>
                    </a:lnTo>
                    <a:lnTo>
                      <a:pt x="24" y="20"/>
                    </a:lnTo>
                    <a:lnTo>
                      <a:pt x="15" y="18"/>
                    </a:lnTo>
                    <a:lnTo>
                      <a:pt x="7" y="15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1" y="2"/>
                    </a:lnTo>
                    <a:lnTo>
                      <a:pt x="26" y="3"/>
                    </a:lnTo>
                    <a:lnTo>
                      <a:pt x="32" y="3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1" name="Freeform 390"/>
              <p:cNvSpPr>
                <a:spLocks/>
              </p:cNvSpPr>
              <p:nvPr/>
            </p:nvSpPr>
            <p:spPr bwMode="auto">
              <a:xfrm>
                <a:off x="4897" y="1446"/>
                <a:ext cx="18" cy="17"/>
              </a:xfrm>
              <a:custGeom>
                <a:avLst/>
                <a:gdLst>
                  <a:gd name="T0" fmla="*/ 0 w 70"/>
                  <a:gd name="T1" fmla="*/ 68 h 68"/>
                  <a:gd name="T2" fmla="*/ 9 w 70"/>
                  <a:gd name="T3" fmla="*/ 59 h 68"/>
                  <a:gd name="T4" fmla="*/ 17 w 70"/>
                  <a:gd name="T5" fmla="*/ 50 h 68"/>
                  <a:gd name="T6" fmla="*/ 24 w 70"/>
                  <a:gd name="T7" fmla="*/ 38 h 68"/>
                  <a:gd name="T8" fmla="*/ 32 w 70"/>
                  <a:gd name="T9" fmla="*/ 28 h 68"/>
                  <a:gd name="T10" fmla="*/ 40 w 70"/>
                  <a:gd name="T11" fmla="*/ 18 h 68"/>
                  <a:gd name="T12" fmla="*/ 48 w 70"/>
                  <a:gd name="T13" fmla="*/ 9 h 68"/>
                  <a:gd name="T14" fmla="*/ 59 w 70"/>
                  <a:gd name="T15" fmla="*/ 4 h 68"/>
                  <a:gd name="T16" fmla="*/ 70 w 70"/>
                  <a:gd name="T17" fmla="*/ 0 h 68"/>
                  <a:gd name="T18" fmla="*/ 63 w 70"/>
                  <a:gd name="T19" fmla="*/ 8 h 68"/>
                  <a:gd name="T20" fmla="*/ 56 w 70"/>
                  <a:gd name="T21" fmla="*/ 19 h 68"/>
                  <a:gd name="T22" fmla="*/ 50 w 70"/>
                  <a:gd name="T23" fmla="*/ 29 h 68"/>
                  <a:gd name="T24" fmla="*/ 41 w 70"/>
                  <a:gd name="T25" fmla="*/ 41 h 68"/>
                  <a:gd name="T26" fmla="*/ 33 w 70"/>
                  <a:gd name="T27" fmla="*/ 51 h 68"/>
                  <a:gd name="T28" fmla="*/ 23 w 70"/>
                  <a:gd name="T29" fmla="*/ 59 h 68"/>
                  <a:gd name="T30" fmla="*/ 13 w 70"/>
                  <a:gd name="T31" fmla="*/ 66 h 68"/>
                  <a:gd name="T32" fmla="*/ 0 w 7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68">
                    <a:moveTo>
                      <a:pt x="0" y="68"/>
                    </a:moveTo>
                    <a:lnTo>
                      <a:pt x="9" y="59"/>
                    </a:lnTo>
                    <a:lnTo>
                      <a:pt x="17" y="50"/>
                    </a:lnTo>
                    <a:lnTo>
                      <a:pt x="24" y="38"/>
                    </a:lnTo>
                    <a:lnTo>
                      <a:pt x="32" y="28"/>
                    </a:lnTo>
                    <a:lnTo>
                      <a:pt x="40" y="18"/>
                    </a:lnTo>
                    <a:lnTo>
                      <a:pt x="48" y="9"/>
                    </a:lnTo>
                    <a:lnTo>
                      <a:pt x="59" y="4"/>
                    </a:lnTo>
                    <a:lnTo>
                      <a:pt x="70" y="0"/>
                    </a:lnTo>
                    <a:lnTo>
                      <a:pt x="63" y="8"/>
                    </a:lnTo>
                    <a:lnTo>
                      <a:pt x="56" y="19"/>
                    </a:lnTo>
                    <a:lnTo>
                      <a:pt x="50" y="29"/>
                    </a:lnTo>
                    <a:lnTo>
                      <a:pt x="41" y="41"/>
                    </a:lnTo>
                    <a:lnTo>
                      <a:pt x="33" y="51"/>
                    </a:lnTo>
                    <a:lnTo>
                      <a:pt x="23" y="59"/>
                    </a:lnTo>
                    <a:lnTo>
                      <a:pt x="13" y="6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2" name="Freeform 391"/>
              <p:cNvSpPr>
                <a:spLocks/>
              </p:cNvSpPr>
              <p:nvPr/>
            </p:nvSpPr>
            <p:spPr bwMode="auto">
              <a:xfrm>
                <a:off x="4912" y="1446"/>
                <a:ext cx="15" cy="16"/>
              </a:xfrm>
              <a:custGeom>
                <a:avLst/>
                <a:gdLst>
                  <a:gd name="T0" fmla="*/ 61 w 61"/>
                  <a:gd name="T1" fmla="*/ 0 h 65"/>
                  <a:gd name="T2" fmla="*/ 55 w 61"/>
                  <a:gd name="T3" fmla="*/ 9 h 65"/>
                  <a:gd name="T4" fmla="*/ 48 w 61"/>
                  <a:gd name="T5" fmla="*/ 19 h 65"/>
                  <a:gd name="T6" fmla="*/ 41 w 61"/>
                  <a:gd name="T7" fmla="*/ 28 h 65"/>
                  <a:gd name="T8" fmla="*/ 34 w 61"/>
                  <a:gd name="T9" fmla="*/ 37 h 65"/>
                  <a:gd name="T10" fmla="*/ 26 w 61"/>
                  <a:gd name="T11" fmla="*/ 46 h 65"/>
                  <a:gd name="T12" fmla="*/ 18 w 61"/>
                  <a:gd name="T13" fmla="*/ 53 h 65"/>
                  <a:gd name="T14" fmla="*/ 9 w 61"/>
                  <a:gd name="T15" fmla="*/ 60 h 65"/>
                  <a:gd name="T16" fmla="*/ 0 w 61"/>
                  <a:gd name="T17" fmla="*/ 65 h 65"/>
                  <a:gd name="T18" fmla="*/ 6 w 61"/>
                  <a:gd name="T19" fmla="*/ 57 h 65"/>
                  <a:gd name="T20" fmla="*/ 11 w 61"/>
                  <a:gd name="T21" fmla="*/ 47 h 65"/>
                  <a:gd name="T22" fmla="*/ 18 w 61"/>
                  <a:gd name="T23" fmla="*/ 39 h 65"/>
                  <a:gd name="T24" fmla="*/ 25 w 61"/>
                  <a:gd name="T25" fmla="*/ 31 h 65"/>
                  <a:gd name="T26" fmla="*/ 32 w 61"/>
                  <a:gd name="T27" fmla="*/ 23 h 65"/>
                  <a:gd name="T28" fmla="*/ 39 w 61"/>
                  <a:gd name="T29" fmla="*/ 16 h 65"/>
                  <a:gd name="T30" fmla="*/ 44 w 61"/>
                  <a:gd name="T31" fmla="*/ 8 h 65"/>
                  <a:gd name="T32" fmla="*/ 48 w 61"/>
                  <a:gd name="T33" fmla="*/ 0 h 65"/>
                  <a:gd name="T34" fmla="*/ 61 w 61"/>
                  <a:gd name="T3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65">
                    <a:moveTo>
                      <a:pt x="61" y="0"/>
                    </a:moveTo>
                    <a:lnTo>
                      <a:pt x="55" y="9"/>
                    </a:lnTo>
                    <a:lnTo>
                      <a:pt x="48" y="19"/>
                    </a:lnTo>
                    <a:lnTo>
                      <a:pt x="41" y="28"/>
                    </a:lnTo>
                    <a:lnTo>
                      <a:pt x="34" y="37"/>
                    </a:lnTo>
                    <a:lnTo>
                      <a:pt x="26" y="46"/>
                    </a:lnTo>
                    <a:lnTo>
                      <a:pt x="18" y="53"/>
                    </a:lnTo>
                    <a:lnTo>
                      <a:pt x="9" y="60"/>
                    </a:lnTo>
                    <a:lnTo>
                      <a:pt x="0" y="65"/>
                    </a:lnTo>
                    <a:lnTo>
                      <a:pt x="6" y="57"/>
                    </a:lnTo>
                    <a:lnTo>
                      <a:pt x="11" y="47"/>
                    </a:lnTo>
                    <a:lnTo>
                      <a:pt x="18" y="39"/>
                    </a:lnTo>
                    <a:lnTo>
                      <a:pt x="25" y="31"/>
                    </a:lnTo>
                    <a:lnTo>
                      <a:pt x="32" y="23"/>
                    </a:lnTo>
                    <a:lnTo>
                      <a:pt x="39" y="16"/>
                    </a:lnTo>
                    <a:lnTo>
                      <a:pt x="44" y="8"/>
                    </a:lnTo>
                    <a:lnTo>
                      <a:pt x="4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3" name="Freeform 392"/>
              <p:cNvSpPr>
                <a:spLocks/>
              </p:cNvSpPr>
              <p:nvPr/>
            </p:nvSpPr>
            <p:spPr bwMode="auto">
              <a:xfrm>
                <a:off x="4925" y="1446"/>
                <a:ext cx="17" cy="17"/>
              </a:xfrm>
              <a:custGeom>
                <a:avLst/>
                <a:gdLst>
                  <a:gd name="T0" fmla="*/ 57 w 67"/>
                  <a:gd name="T1" fmla="*/ 24 h 68"/>
                  <a:gd name="T2" fmla="*/ 50 w 67"/>
                  <a:gd name="T3" fmla="*/ 30 h 68"/>
                  <a:gd name="T4" fmla="*/ 49 w 67"/>
                  <a:gd name="T5" fmla="*/ 28 h 68"/>
                  <a:gd name="T6" fmla="*/ 47 w 67"/>
                  <a:gd name="T7" fmla="*/ 28 h 68"/>
                  <a:gd name="T8" fmla="*/ 44 w 67"/>
                  <a:gd name="T9" fmla="*/ 28 h 68"/>
                  <a:gd name="T10" fmla="*/ 40 w 67"/>
                  <a:gd name="T11" fmla="*/ 28 h 68"/>
                  <a:gd name="T12" fmla="*/ 38 w 67"/>
                  <a:gd name="T13" fmla="*/ 47 h 68"/>
                  <a:gd name="T14" fmla="*/ 35 w 67"/>
                  <a:gd name="T15" fmla="*/ 50 h 68"/>
                  <a:gd name="T16" fmla="*/ 38 w 67"/>
                  <a:gd name="T17" fmla="*/ 46 h 68"/>
                  <a:gd name="T18" fmla="*/ 41 w 67"/>
                  <a:gd name="T19" fmla="*/ 42 h 68"/>
                  <a:gd name="T20" fmla="*/ 38 w 67"/>
                  <a:gd name="T21" fmla="*/ 37 h 68"/>
                  <a:gd name="T22" fmla="*/ 32 w 67"/>
                  <a:gd name="T23" fmla="*/ 41 h 68"/>
                  <a:gd name="T24" fmla="*/ 29 w 67"/>
                  <a:gd name="T25" fmla="*/ 45 h 68"/>
                  <a:gd name="T26" fmla="*/ 24 w 67"/>
                  <a:gd name="T27" fmla="*/ 51 h 68"/>
                  <a:gd name="T28" fmla="*/ 21 w 67"/>
                  <a:gd name="T29" fmla="*/ 56 h 68"/>
                  <a:gd name="T30" fmla="*/ 17 w 67"/>
                  <a:gd name="T31" fmla="*/ 60 h 68"/>
                  <a:gd name="T32" fmla="*/ 14 w 67"/>
                  <a:gd name="T33" fmla="*/ 64 h 68"/>
                  <a:gd name="T34" fmla="*/ 9 w 67"/>
                  <a:gd name="T35" fmla="*/ 67 h 68"/>
                  <a:gd name="T36" fmla="*/ 3 w 67"/>
                  <a:gd name="T37" fmla="*/ 68 h 68"/>
                  <a:gd name="T38" fmla="*/ 0 w 67"/>
                  <a:gd name="T39" fmla="*/ 65 h 68"/>
                  <a:gd name="T40" fmla="*/ 6 w 67"/>
                  <a:gd name="T41" fmla="*/ 56 h 68"/>
                  <a:gd name="T42" fmla="*/ 12 w 67"/>
                  <a:gd name="T43" fmla="*/ 46 h 68"/>
                  <a:gd name="T44" fmla="*/ 19 w 67"/>
                  <a:gd name="T45" fmla="*/ 37 h 68"/>
                  <a:gd name="T46" fmla="*/ 26 w 67"/>
                  <a:gd name="T47" fmla="*/ 29 h 68"/>
                  <a:gd name="T48" fmla="*/ 33 w 67"/>
                  <a:gd name="T49" fmla="*/ 20 h 68"/>
                  <a:gd name="T50" fmla="*/ 42 w 67"/>
                  <a:gd name="T51" fmla="*/ 13 h 68"/>
                  <a:gd name="T52" fmla="*/ 50 w 67"/>
                  <a:gd name="T53" fmla="*/ 6 h 68"/>
                  <a:gd name="T54" fmla="*/ 61 w 67"/>
                  <a:gd name="T55" fmla="*/ 0 h 68"/>
                  <a:gd name="T56" fmla="*/ 67 w 67"/>
                  <a:gd name="T57" fmla="*/ 5 h 68"/>
                  <a:gd name="T58" fmla="*/ 67 w 67"/>
                  <a:gd name="T59" fmla="*/ 11 h 68"/>
                  <a:gd name="T60" fmla="*/ 62 w 67"/>
                  <a:gd name="T61" fmla="*/ 18 h 68"/>
                  <a:gd name="T62" fmla="*/ 57 w 67"/>
                  <a:gd name="T63" fmla="*/ 2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" h="68">
                    <a:moveTo>
                      <a:pt x="57" y="24"/>
                    </a:moveTo>
                    <a:lnTo>
                      <a:pt x="50" y="30"/>
                    </a:lnTo>
                    <a:lnTo>
                      <a:pt x="49" y="28"/>
                    </a:lnTo>
                    <a:lnTo>
                      <a:pt x="47" y="28"/>
                    </a:lnTo>
                    <a:lnTo>
                      <a:pt x="44" y="28"/>
                    </a:lnTo>
                    <a:lnTo>
                      <a:pt x="40" y="28"/>
                    </a:lnTo>
                    <a:lnTo>
                      <a:pt x="38" y="47"/>
                    </a:lnTo>
                    <a:lnTo>
                      <a:pt x="35" y="50"/>
                    </a:lnTo>
                    <a:lnTo>
                      <a:pt x="38" y="46"/>
                    </a:lnTo>
                    <a:lnTo>
                      <a:pt x="41" y="42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29" y="45"/>
                    </a:lnTo>
                    <a:lnTo>
                      <a:pt x="24" y="51"/>
                    </a:lnTo>
                    <a:lnTo>
                      <a:pt x="21" y="56"/>
                    </a:lnTo>
                    <a:lnTo>
                      <a:pt x="17" y="60"/>
                    </a:lnTo>
                    <a:lnTo>
                      <a:pt x="14" y="64"/>
                    </a:lnTo>
                    <a:lnTo>
                      <a:pt x="9" y="67"/>
                    </a:lnTo>
                    <a:lnTo>
                      <a:pt x="3" y="68"/>
                    </a:lnTo>
                    <a:lnTo>
                      <a:pt x="0" y="65"/>
                    </a:lnTo>
                    <a:lnTo>
                      <a:pt x="6" y="56"/>
                    </a:lnTo>
                    <a:lnTo>
                      <a:pt x="12" y="46"/>
                    </a:lnTo>
                    <a:lnTo>
                      <a:pt x="19" y="37"/>
                    </a:lnTo>
                    <a:lnTo>
                      <a:pt x="26" y="29"/>
                    </a:lnTo>
                    <a:lnTo>
                      <a:pt x="33" y="20"/>
                    </a:lnTo>
                    <a:lnTo>
                      <a:pt x="42" y="13"/>
                    </a:lnTo>
                    <a:lnTo>
                      <a:pt x="50" y="6"/>
                    </a:lnTo>
                    <a:lnTo>
                      <a:pt x="61" y="0"/>
                    </a:lnTo>
                    <a:lnTo>
                      <a:pt x="67" y="5"/>
                    </a:lnTo>
                    <a:lnTo>
                      <a:pt x="67" y="11"/>
                    </a:lnTo>
                    <a:lnTo>
                      <a:pt x="62" y="18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4" name="Freeform 393"/>
              <p:cNvSpPr>
                <a:spLocks/>
              </p:cNvSpPr>
              <p:nvPr/>
            </p:nvSpPr>
            <p:spPr bwMode="auto">
              <a:xfrm>
                <a:off x="4939" y="1446"/>
                <a:ext cx="17" cy="15"/>
              </a:xfrm>
              <a:custGeom>
                <a:avLst/>
                <a:gdLst>
                  <a:gd name="T0" fmla="*/ 68 w 68"/>
                  <a:gd name="T1" fmla="*/ 0 h 61"/>
                  <a:gd name="T2" fmla="*/ 58 w 68"/>
                  <a:gd name="T3" fmla="*/ 7 h 61"/>
                  <a:gd name="T4" fmla="*/ 50 w 68"/>
                  <a:gd name="T5" fmla="*/ 16 h 61"/>
                  <a:gd name="T6" fmla="*/ 43 w 68"/>
                  <a:gd name="T7" fmla="*/ 27 h 61"/>
                  <a:gd name="T8" fmla="*/ 36 w 68"/>
                  <a:gd name="T9" fmla="*/ 36 h 61"/>
                  <a:gd name="T10" fmla="*/ 28 w 68"/>
                  <a:gd name="T11" fmla="*/ 45 h 61"/>
                  <a:gd name="T12" fmla="*/ 21 w 68"/>
                  <a:gd name="T13" fmla="*/ 53 h 61"/>
                  <a:gd name="T14" fmla="*/ 12 w 68"/>
                  <a:gd name="T15" fmla="*/ 59 h 61"/>
                  <a:gd name="T16" fmla="*/ 0 w 68"/>
                  <a:gd name="T17" fmla="*/ 61 h 61"/>
                  <a:gd name="T18" fmla="*/ 6 w 68"/>
                  <a:gd name="T19" fmla="*/ 53 h 61"/>
                  <a:gd name="T20" fmla="*/ 13 w 68"/>
                  <a:gd name="T21" fmla="*/ 45 h 61"/>
                  <a:gd name="T22" fmla="*/ 20 w 68"/>
                  <a:gd name="T23" fmla="*/ 37 h 61"/>
                  <a:gd name="T24" fmla="*/ 27 w 68"/>
                  <a:gd name="T25" fmla="*/ 30 h 61"/>
                  <a:gd name="T26" fmla="*/ 35 w 68"/>
                  <a:gd name="T27" fmla="*/ 23 h 61"/>
                  <a:gd name="T28" fmla="*/ 42 w 68"/>
                  <a:gd name="T29" fmla="*/ 16 h 61"/>
                  <a:gd name="T30" fmla="*/ 47 w 68"/>
                  <a:gd name="T31" fmla="*/ 8 h 61"/>
                  <a:gd name="T32" fmla="*/ 53 w 68"/>
                  <a:gd name="T33" fmla="*/ 0 h 61"/>
                  <a:gd name="T34" fmla="*/ 68 w 68"/>
                  <a:gd name="T3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1">
                    <a:moveTo>
                      <a:pt x="68" y="0"/>
                    </a:moveTo>
                    <a:lnTo>
                      <a:pt x="58" y="7"/>
                    </a:lnTo>
                    <a:lnTo>
                      <a:pt x="50" y="16"/>
                    </a:lnTo>
                    <a:lnTo>
                      <a:pt x="43" y="27"/>
                    </a:lnTo>
                    <a:lnTo>
                      <a:pt x="36" y="36"/>
                    </a:lnTo>
                    <a:lnTo>
                      <a:pt x="28" y="45"/>
                    </a:lnTo>
                    <a:lnTo>
                      <a:pt x="21" y="53"/>
                    </a:lnTo>
                    <a:lnTo>
                      <a:pt x="12" y="59"/>
                    </a:lnTo>
                    <a:lnTo>
                      <a:pt x="0" y="61"/>
                    </a:lnTo>
                    <a:lnTo>
                      <a:pt x="6" y="53"/>
                    </a:lnTo>
                    <a:lnTo>
                      <a:pt x="13" y="45"/>
                    </a:lnTo>
                    <a:lnTo>
                      <a:pt x="20" y="37"/>
                    </a:lnTo>
                    <a:lnTo>
                      <a:pt x="27" y="30"/>
                    </a:lnTo>
                    <a:lnTo>
                      <a:pt x="35" y="23"/>
                    </a:lnTo>
                    <a:lnTo>
                      <a:pt x="42" y="16"/>
                    </a:lnTo>
                    <a:lnTo>
                      <a:pt x="47" y="8"/>
                    </a:lnTo>
                    <a:lnTo>
                      <a:pt x="53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5" name="Freeform 394"/>
              <p:cNvSpPr>
                <a:spLocks/>
              </p:cNvSpPr>
              <p:nvPr/>
            </p:nvSpPr>
            <p:spPr bwMode="auto">
              <a:xfrm>
                <a:off x="4954" y="1446"/>
                <a:ext cx="15" cy="15"/>
              </a:xfrm>
              <a:custGeom>
                <a:avLst/>
                <a:gdLst>
                  <a:gd name="T0" fmla="*/ 59 w 59"/>
                  <a:gd name="T1" fmla="*/ 0 h 59"/>
                  <a:gd name="T2" fmla="*/ 52 w 59"/>
                  <a:gd name="T3" fmla="*/ 8 h 59"/>
                  <a:gd name="T4" fmla="*/ 45 w 59"/>
                  <a:gd name="T5" fmla="*/ 18 h 59"/>
                  <a:gd name="T6" fmla="*/ 39 w 59"/>
                  <a:gd name="T7" fmla="*/ 28 h 59"/>
                  <a:gd name="T8" fmla="*/ 33 w 59"/>
                  <a:gd name="T9" fmla="*/ 37 h 59"/>
                  <a:gd name="T10" fmla="*/ 27 w 59"/>
                  <a:gd name="T11" fmla="*/ 45 h 59"/>
                  <a:gd name="T12" fmla="*/ 18 w 59"/>
                  <a:gd name="T13" fmla="*/ 52 h 59"/>
                  <a:gd name="T14" fmla="*/ 10 w 59"/>
                  <a:gd name="T15" fmla="*/ 57 h 59"/>
                  <a:gd name="T16" fmla="*/ 0 w 59"/>
                  <a:gd name="T17" fmla="*/ 59 h 59"/>
                  <a:gd name="T18" fmla="*/ 7 w 59"/>
                  <a:gd name="T19" fmla="*/ 51 h 59"/>
                  <a:gd name="T20" fmla="*/ 13 w 59"/>
                  <a:gd name="T21" fmla="*/ 43 h 59"/>
                  <a:gd name="T22" fmla="*/ 18 w 59"/>
                  <a:gd name="T23" fmla="*/ 34 h 59"/>
                  <a:gd name="T24" fmla="*/ 25 w 59"/>
                  <a:gd name="T25" fmla="*/ 24 h 59"/>
                  <a:gd name="T26" fmla="*/ 32 w 59"/>
                  <a:gd name="T27" fmla="*/ 16 h 59"/>
                  <a:gd name="T28" fmla="*/ 39 w 59"/>
                  <a:gd name="T29" fmla="*/ 9 h 59"/>
                  <a:gd name="T30" fmla="*/ 48 w 59"/>
                  <a:gd name="T31" fmla="*/ 4 h 59"/>
                  <a:gd name="T32" fmla="*/ 59 w 59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59" y="0"/>
                    </a:moveTo>
                    <a:lnTo>
                      <a:pt x="52" y="8"/>
                    </a:lnTo>
                    <a:lnTo>
                      <a:pt x="45" y="18"/>
                    </a:lnTo>
                    <a:lnTo>
                      <a:pt x="39" y="28"/>
                    </a:lnTo>
                    <a:lnTo>
                      <a:pt x="33" y="37"/>
                    </a:lnTo>
                    <a:lnTo>
                      <a:pt x="27" y="45"/>
                    </a:lnTo>
                    <a:lnTo>
                      <a:pt x="18" y="52"/>
                    </a:lnTo>
                    <a:lnTo>
                      <a:pt x="10" y="57"/>
                    </a:lnTo>
                    <a:lnTo>
                      <a:pt x="0" y="59"/>
                    </a:lnTo>
                    <a:lnTo>
                      <a:pt x="7" y="51"/>
                    </a:lnTo>
                    <a:lnTo>
                      <a:pt x="13" y="43"/>
                    </a:lnTo>
                    <a:lnTo>
                      <a:pt x="18" y="34"/>
                    </a:lnTo>
                    <a:lnTo>
                      <a:pt x="25" y="24"/>
                    </a:lnTo>
                    <a:lnTo>
                      <a:pt x="32" y="16"/>
                    </a:lnTo>
                    <a:lnTo>
                      <a:pt x="39" y="9"/>
                    </a:lnTo>
                    <a:lnTo>
                      <a:pt x="48" y="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6" name="Freeform 395"/>
              <p:cNvSpPr>
                <a:spLocks/>
              </p:cNvSpPr>
              <p:nvPr/>
            </p:nvSpPr>
            <p:spPr bwMode="auto">
              <a:xfrm>
                <a:off x="4966" y="1446"/>
                <a:ext cx="17" cy="13"/>
              </a:xfrm>
              <a:custGeom>
                <a:avLst/>
                <a:gdLst>
                  <a:gd name="T0" fmla="*/ 68 w 68"/>
                  <a:gd name="T1" fmla="*/ 0 h 54"/>
                  <a:gd name="T2" fmla="*/ 60 w 68"/>
                  <a:gd name="T3" fmla="*/ 8 h 54"/>
                  <a:gd name="T4" fmla="*/ 53 w 68"/>
                  <a:gd name="T5" fmla="*/ 18 h 54"/>
                  <a:gd name="T6" fmla="*/ 46 w 68"/>
                  <a:gd name="T7" fmla="*/ 27 h 54"/>
                  <a:gd name="T8" fmla="*/ 38 w 68"/>
                  <a:gd name="T9" fmla="*/ 35 h 54"/>
                  <a:gd name="T10" fmla="*/ 30 w 68"/>
                  <a:gd name="T11" fmla="*/ 43 h 54"/>
                  <a:gd name="T12" fmla="*/ 22 w 68"/>
                  <a:gd name="T13" fmla="*/ 49 h 54"/>
                  <a:gd name="T14" fmla="*/ 12 w 68"/>
                  <a:gd name="T15" fmla="*/ 52 h 54"/>
                  <a:gd name="T16" fmla="*/ 0 w 68"/>
                  <a:gd name="T17" fmla="*/ 54 h 54"/>
                  <a:gd name="T18" fmla="*/ 7 w 68"/>
                  <a:gd name="T19" fmla="*/ 46 h 54"/>
                  <a:gd name="T20" fmla="*/ 15 w 68"/>
                  <a:gd name="T21" fmla="*/ 38 h 54"/>
                  <a:gd name="T22" fmla="*/ 22 w 68"/>
                  <a:gd name="T23" fmla="*/ 29 h 54"/>
                  <a:gd name="T24" fmla="*/ 30 w 68"/>
                  <a:gd name="T25" fmla="*/ 21 h 54"/>
                  <a:gd name="T26" fmla="*/ 38 w 68"/>
                  <a:gd name="T27" fmla="*/ 13 h 54"/>
                  <a:gd name="T28" fmla="*/ 48 w 68"/>
                  <a:gd name="T29" fmla="*/ 7 h 54"/>
                  <a:gd name="T30" fmla="*/ 58 w 68"/>
                  <a:gd name="T31" fmla="*/ 3 h 54"/>
                  <a:gd name="T32" fmla="*/ 68 w 68"/>
                  <a:gd name="T3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54">
                    <a:moveTo>
                      <a:pt x="68" y="0"/>
                    </a:moveTo>
                    <a:lnTo>
                      <a:pt x="60" y="8"/>
                    </a:lnTo>
                    <a:lnTo>
                      <a:pt x="53" y="18"/>
                    </a:lnTo>
                    <a:lnTo>
                      <a:pt x="46" y="27"/>
                    </a:lnTo>
                    <a:lnTo>
                      <a:pt x="38" y="35"/>
                    </a:lnTo>
                    <a:lnTo>
                      <a:pt x="30" y="43"/>
                    </a:lnTo>
                    <a:lnTo>
                      <a:pt x="22" y="49"/>
                    </a:lnTo>
                    <a:lnTo>
                      <a:pt x="12" y="52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5" y="38"/>
                    </a:lnTo>
                    <a:lnTo>
                      <a:pt x="22" y="29"/>
                    </a:lnTo>
                    <a:lnTo>
                      <a:pt x="30" y="21"/>
                    </a:lnTo>
                    <a:lnTo>
                      <a:pt x="38" y="13"/>
                    </a:lnTo>
                    <a:lnTo>
                      <a:pt x="48" y="7"/>
                    </a:lnTo>
                    <a:lnTo>
                      <a:pt x="58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7" name="Freeform 396"/>
              <p:cNvSpPr>
                <a:spLocks/>
              </p:cNvSpPr>
              <p:nvPr/>
            </p:nvSpPr>
            <p:spPr bwMode="auto">
              <a:xfrm>
                <a:off x="4978" y="1446"/>
                <a:ext cx="19" cy="13"/>
              </a:xfrm>
              <a:custGeom>
                <a:avLst/>
                <a:gdLst>
                  <a:gd name="T0" fmla="*/ 73 w 73"/>
                  <a:gd name="T1" fmla="*/ 0 h 54"/>
                  <a:gd name="T2" fmla="*/ 63 w 73"/>
                  <a:gd name="T3" fmla="*/ 7 h 54"/>
                  <a:gd name="T4" fmla="*/ 55 w 73"/>
                  <a:gd name="T5" fmla="*/ 16 h 54"/>
                  <a:gd name="T6" fmla="*/ 48 w 73"/>
                  <a:gd name="T7" fmla="*/ 26 h 54"/>
                  <a:gd name="T8" fmla="*/ 40 w 73"/>
                  <a:gd name="T9" fmla="*/ 35 h 54"/>
                  <a:gd name="T10" fmla="*/ 32 w 73"/>
                  <a:gd name="T11" fmla="*/ 44 h 54"/>
                  <a:gd name="T12" fmla="*/ 23 w 73"/>
                  <a:gd name="T13" fmla="*/ 51 h 54"/>
                  <a:gd name="T14" fmla="*/ 13 w 73"/>
                  <a:gd name="T15" fmla="*/ 54 h 54"/>
                  <a:gd name="T16" fmla="*/ 0 w 73"/>
                  <a:gd name="T17" fmla="*/ 54 h 54"/>
                  <a:gd name="T18" fmla="*/ 7 w 73"/>
                  <a:gd name="T19" fmla="*/ 45 h 54"/>
                  <a:gd name="T20" fmla="*/ 14 w 73"/>
                  <a:gd name="T21" fmla="*/ 36 h 54"/>
                  <a:gd name="T22" fmla="*/ 22 w 73"/>
                  <a:gd name="T23" fmla="*/ 26 h 54"/>
                  <a:gd name="T24" fmla="*/ 31 w 73"/>
                  <a:gd name="T25" fmla="*/ 16 h 54"/>
                  <a:gd name="T26" fmla="*/ 40 w 73"/>
                  <a:gd name="T27" fmla="*/ 8 h 54"/>
                  <a:gd name="T28" fmla="*/ 51 w 73"/>
                  <a:gd name="T29" fmla="*/ 3 h 54"/>
                  <a:gd name="T30" fmla="*/ 61 w 73"/>
                  <a:gd name="T31" fmla="*/ 0 h 54"/>
                  <a:gd name="T32" fmla="*/ 73 w 73"/>
                  <a:gd name="T3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63" y="7"/>
                    </a:lnTo>
                    <a:lnTo>
                      <a:pt x="55" y="16"/>
                    </a:lnTo>
                    <a:lnTo>
                      <a:pt x="48" y="26"/>
                    </a:lnTo>
                    <a:lnTo>
                      <a:pt x="40" y="35"/>
                    </a:lnTo>
                    <a:lnTo>
                      <a:pt x="32" y="44"/>
                    </a:lnTo>
                    <a:lnTo>
                      <a:pt x="23" y="51"/>
                    </a:lnTo>
                    <a:lnTo>
                      <a:pt x="13" y="54"/>
                    </a:lnTo>
                    <a:lnTo>
                      <a:pt x="0" y="54"/>
                    </a:lnTo>
                    <a:lnTo>
                      <a:pt x="7" y="45"/>
                    </a:lnTo>
                    <a:lnTo>
                      <a:pt x="14" y="36"/>
                    </a:lnTo>
                    <a:lnTo>
                      <a:pt x="22" y="26"/>
                    </a:lnTo>
                    <a:lnTo>
                      <a:pt x="31" y="16"/>
                    </a:lnTo>
                    <a:lnTo>
                      <a:pt x="40" y="8"/>
                    </a:lnTo>
                    <a:lnTo>
                      <a:pt x="51" y="3"/>
                    </a:lnTo>
                    <a:lnTo>
                      <a:pt x="61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8" name="Freeform 397"/>
              <p:cNvSpPr>
                <a:spLocks/>
              </p:cNvSpPr>
              <p:nvPr/>
            </p:nvSpPr>
            <p:spPr bwMode="auto">
              <a:xfrm>
                <a:off x="4992" y="1446"/>
                <a:ext cx="16" cy="13"/>
              </a:xfrm>
              <a:custGeom>
                <a:avLst/>
                <a:gdLst>
                  <a:gd name="T0" fmla="*/ 61 w 61"/>
                  <a:gd name="T1" fmla="*/ 0 h 52"/>
                  <a:gd name="T2" fmla="*/ 54 w 61"/>
                  <a:gd name="T3" fmla="*/ 8 h 52"/>
                  <a:gd name="T4" fmla="*/ 49 w 61"/>
                  <a:gd name="T5" fmla="*/ 18 h 52"/>
                  <a:gd name="T6" fmla="*/ 42 w 61"/>
                  <a:gd name="T7" fmla="*/ 27 h 52"/>
                  <a:gd name="T8" fmla="*/ 36 w 61"/>
                  <a:gd name="T9" fmla="*/ 35 h 52"/>
                  <a:gd name="T10" fmla="*/ 28 w 61"/>
                  <a:gd name="T11" fmla="*/ 42 h 52"/>
                  <a:gd name="T12" fmla="*/ 20 w 61"/>
                  <a:gd name="T13" fmla="*/ 47 h 52"/>
                  <a:gd name="T14" fmla="*/ 11 w 61"/>
                  <a:gd name="T15" fmla="*/ 51 h 52"/>
                  <a:gd name="T16" fmla="*/ 0 w 61"/>
                  <a:gd name="T17" fmla="*/ 52 h 52"/>
                  <a:gd name="T18" fmla="*/ 7 w 61"/>
                  <a:gd name="T19" fmla="*/ 45 h 52"/>
                  <a:gd name="T20" fmla="*/ 14 w 61"/>
                  <a:gd name="T21" fmla="*/ 36 h 52"/>
                  <a:gd name="T22" fmla="*/ 21 w 61"/>
                  <a:gd name="T23" fmla="*/ 28 h 52"/>
                  <a:gd name="T24" fmla="*/ 27 w 61"/>
                  <a:gd name="T25" fmla="*/ 19 h 52"/>
                  <a:gd name="T26" fmla="*/ 34 w 61"/>
                  <a:gd name="T27" fmla="*/ 11 h 52"/>
                  <a:gd name="T28" fmla="*/ 42 w 61"/>
                  <a:gd name="T29" fmla="*/ 5 h 52"/>
                  <a:gd name="T30" fmla="*/ 51 w 61"/>
                  <a:gd name="T31" fmla="*/ 1 h 52"/>
                  <a:gd name="T32" fmla="*/ 61 w 61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52">
                    <a:moveTo>
                      <a:pt x="61" y="0"/>
                    </a:moveTo>
                    <a:lnTo>
                      <a:pt x="54" y="8"/>
                    </a:lnTo>
                    <a:lnTo>
                      <a:pt x="49" y="18"/>
                    </a:lnTo>
                    <a:lnTo>
                      <a:pt x="42" y="27"/>
                    </a:lnTo>
                    <a:lnTo>
                      <a:pt x="36" y="35"/>
                    </a:lnTo>
                    <a:lnTo>
                      <a:pt x="28" y="42"/>
                    </a:lnTo>
                    <a:lnTo>
                      <a:pt x="20" y="47"/>
                    </a:lnTo>
                    <a:lnTo>
                      <a:pt x="11" y="51"/>
                    </a:lnTo>
                    <a:lnTo>
                      <a:pt x="0" y="52"/>
                    </a:lnTo>
                    <a:lnTo>
                      <a:pt x="7" y="45"/>
                    </a:lnTo>
                    <a:lnTo>
                      <a:pt x="14" y="36"/>
                    </a:lnTo>
                    <a:lnTo>
                      <a:pt x="21" y="28"/>
                    </a:lnTo>
                    <a:lnTo>
                      <a:pt x="27" y="19"/>
                    </a:lnTo>
                    <a:lnTo>
                      <a:pt x="34" y="11"/>
                    </a:lnTo>
                    <a:lnTo>
                      <a:pt x="42" y="5"/>
                    </a:lnTo>
                    <a:lnTo>
                      <a:pt x="51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9" name="Freeform 398"/>
              <p:cNvSpPr>
                <a:spLocks/>
              </p:cNvSpPr>
              <p:nvPr/>
            </p:nvSpPr>
            <p:spPr bwMode="auto">
              <a:xfrm>
                <a:off x="5005" y="1446"/>
                <a:ext cx="15" cy="13"/>
              </a:xfrm>
              <a:custGeom>
                <a:avLst/>
                <a:gdLst>
                  <a:gd name="T0" fmla="*/ 60 w 60"/>
                  <a:gd name="T1" fmla="*/ 0 h 52"/>
                  <a:gd name="T2" fmla="*/ 53 w 60"/>
                  <a:gd name="T3" fmla="*/ 7 h 52"/>
                  <a:gd name="T4" fmla="*/ 46 w 60"/>
                  <a:gd name="T5" fmla="*/ 16 h 52"/>
                  <a:gd name="T6" fmla="*/ 39 w 60"/>
                  <a:gd name="T7" fmla="*/ 26 h 52"/>
                  <a:gd name="T8" fmla="*/ 34 w 60"/>
                  <a:gd name="T9" fmla="*/ 34 h 52"/>
                  <a:gd name="T10" fmla="*/ 27 w 60"/>
                  <a:gd name="T11" fmla="*/ 42 h 52"/>
                  <a:gd name="T12" fmla="*/ 19 w 60"/>
                  <a:gd name="T13" fmla="*/ 47 h 52"/>
                  <a:gd name="T14" fmla="*/ 9 w 60"/>
                  <a:gd name="T15" fmla="*/ 52 h 52"/>
                  <a:gd name="T16" fmla="*/ 0 w 60"/>
                  <a:gd name="T17" fmla="*/ 52 h 52"/>
                  <a:gd name="T18" fmla="*/ 6 w 60"/>
                  <a:gd name="T19" fmla="*/ 45 h 52"/>
                  <a:gd name="T20" fmla="*/ 13 w 60"/>
                  <a:gd name="T21" fmla="*/ 37 h 52"/>
                  <a:gd name="T22" fmla="*/ 20 w 60"/>
                  <a:gd name="T23" fmla="*/ 29 h 52"/>
                  <a:gd name="T24" fmla="*/ 27 w 60"/>
                  <a:gd name="T25" fmla="*/ 21 h 52"/>
                  <a:gd name="T26" fmla="*/ 34 w 60"/>
                  <a:gd name="T27" fmla="*/ 13 h 52"/>
                  <a:gd name="T28" fmla="*/ 42 w 60"/>
                  <a:gd name="T29" fmla="*/ 7 h 52"/>
                  <a:gd name="T30" fmla="*/ 51 w 60"/>
                  <a:gd name="T31" fmla="*/ 3 h 52"/>
                  <a:gd name="T32" fmla="*/ 60 w 6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2">
                    <a:moveTo>
                      <a:pt x="60" y="0"/>
                    </a:moveTo>
                    <a:lnTo>
                      <a:pt x="53" y="7"/>
                    </a:lnTo>
                    <a:lnTo>
                      <a:pt x="46" y="16"/>
                    </a:lnTo>
                    <a:lnTo>
                      <a:pt x="39" y="26"/>
                    </a:lnTo>
                    <a:lnTo>
                      <a:pt x="34" y="34"/>
                    </a:lnTo>
                    <a:lnTo>
                      <a:pt x="27" y="42"/>
                    </a:lnTo>
                    <a:lnTo>
                      <a:pt x="19" y="47"/>
                    </a:lnTo>
                    <a:lnTo>
                      <a:pt x="9" y="52"/>
                    </a:lnTo>
                    <a:lnTo>
                      <a:pt x="0" y="52"/>
                    </a:lnTo>
                    <a:lnTo>
                      <a:pt x="6" y="45"/>
                    </a:lnTo>
                    <a:lnTo>
                      <a:pt x="13" y="37"/>
                    </a:lnTo>
                    <a:lnTo>
                      <a:pt x="20" y="29"/>
                    </a:lnTo>
                    <a:lnTo>
                      <a:pt x="27" y="21"/>
                    </a:lnTo>
                    <a:lnTo>
                      <a:pt x="34" y="13"/>
                    </a:lnTo>
                    <a:lnTo>
                      <a:pt x="42" y="7"/>
                    </a:lnTo>
                    <a:lnTo>
                      <a:pt x="51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0" name="Freeform 399"/>
              <p:cNvSpPr>
                <a:spLocks/>
              </p:cNvSpPr>
              <p:nvPr/>
            </p:nvSpPr>
            <p:spPr bwMode="auto">
              <a:xfrm>
                <a:off x="5056" y="1446"/>
                <a:ext cx="11" cy="11"/>
              </a:xfrm>
              <a:custGeom>
                <a:avLst/>
                <a:gdLst>
                  <a:gd name="T0" fmla="*/ 44 w 44"/>
                  <a:gd name="T1" fmla="*/ 0 h 45"/>
                  <a:gd name="T2" fmla="*/ 39 w 44"/>
                  <a:gd name="T3" fmla="*/ 6 h 45"/>
                  <a:gd name="T4" fmla="*/ 35 w 44"/>
                  <a:gd name="T5" fmla="*/ 14 h 45"/>
                  <a:gd name="T6" fmla="*/ 31 w 44"/>
                  <a:gd name="T7" fmla="*/ 22 h 45"/>
                  <a:gd name="T8" fmla="*/ 27 w 44"/>
                  <a:gd name="T9" fmla="*/ 29 h 45"/>
                  <a:gd name="T10" fmla="*/ 22 w 44"/>
                  <a:gd name="T11" fmla="*/ 36 h 45"/>
                  <a:gd name="T12" fmla="*/ 16 w 44"/>
                  <a:gd name="T13" fmla="*/ 42 h 45"/>
                  <a:gd name="T14" fmla="*/ 9 w 44"/>
                  <a:gd name="T15" fmla="*/ 44 h 45"/>
                  <a:gd name="T16" fmla="*/ 0 w 44"/>
                  <a:gd name="T17" fmla="*/ 45 h 45"/>
                  <a:gd name="T18" fmla="*/ 1 w 44"/>
                  <a:gd name="T19" fmla="*/ 37 h 45"/>
                  <a:gd name="T20" fmla="*/ 5 w 44"/>
                  <a:gd name="T21" fmla="*/ 29 h 45"/>
                  <a:gd name="T22" fmla="*/ 8 w 44"/>
                  <a:gd name="T23" fmla="*/ 21 h 45"/>
                  <a:gd name="T24" fmla="*/ 14 w 44"/>
                  <a:gd name="T25" fmla="*/ 14 h 45"/>
                  <a:gd name="T26" fmla="*/ 21 w 44"/>
                  <a:gd name="T27" fmla="*/ 8 h 45"/>
                  <a:gd name="T28" fmla="*/ 28 w 44"/>
                  <a:gd name="T29" fmla="*/ 4 h 45"/>
                  <a:gd name="T30" fmla="*/ 36 w 44"/>
                  <a:gd name="T31" fmla="*/ 0 h 45"/>
                  <a:gd name="T32" fmla="*/ 44 w 44"/>
                  <a:gd name="T3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lnTo>
                      <a:pt x="39" y="6"/>
                    </a:lnTo>
                    <a:lnTo>
                      <a:pt x="35" y="14"/>
                    </a:lnTo>
                    <a:lnTo>
                      <a:pt x="31" y="22"/>
                    </a:lnTo>
                    <a:lnTo>
                      <a:pt x="27" y="29"/>
                    </a:lnTo>
                    <a:lnTo>
                      <a:pt x="22" y="36"/>
                    </a:lnTo>
                    <a:lnTo>
                      <a:pt x="16" y="42"/>
                    </a:lnTo>
                    <a:lnTo>
                      <a:pt x="9" y="44"/>
                    </a:lnTo>
                    <a:lnTo>
                      <a:pt x="0" y="45"/>
                    </a:lnTo>
                    <a:lnTo>
                      <a:pt x="1" y="37"/>
                    </a:lnTo>
                    <a:lnTo>
                      <a:pt x="5" y="29"/>
                    </a:lnTo>
                    <a:lnTo>
                      <a:pt x="8" y="21"/>
                    </a:lnTo>
                    <a:lnTo>
                      <a:pt x="14" y="14"/>
                    </a:lnTo>
                    <a:lnTo>
                      <a:pt x="21" y="8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1" name="Freeform 400"/>
              <p:cNvSpPr>
                <a:spLocks/>
              </p:cNvSpPr>
              <p:nvPr/>
            </p:nvSpPr>
            <p:spPr bwMode="auto">
              <a:xfrm>
                <a:off x="5068" y="1446"/>
                <a:ext cx="11" cy="10"/>
              </a:xfrm>
              <a:custGeom>
                <a:avLst/>
                <a:gdLst>
                  <a:gd name="T0" fmla="*/ 46 w 46"/>
                  <a:gd name="T1" fmla="*/ 0 h 42"/>
                  <a:gd name="T2" fmla="*/ 41 w 46"/>
                  <a:gd name="T3" fmla="*/ 5 h 42"/>
                  <a:gd name="T4" fmla="*/ 34 w 46"/>
                  <a:gd name="T5" fmla="*/ 12 h 42"/>
                  <a:gd name="T6" fmla="*/ 28 w 46"/>
                  <a:gd name="T7" fmla="*/ 18 h 42"/>
                  <a:gd name="T8" fmla="*/ 22 w 46"/>
                  <a:gd name="T9" fmla="*/ 23 h 42"/>
                  <a:gd name="T10" fmla="*/ 16 w 46"/>
                  <a:gd name="T11" fmla="*/ 29 h 42"/>
                  <a:gd name="T12" fmla="*/ 11 w 46"/>
                  <a:gd name="T13" fmla="*/ 35 h 42"/>
                  <a:gd name="T14" fmla="*/ 5 w 46"/>
                  <a:gd name="T15" fmla="*/ 38 h 42"/>
                  <a:gd name="T16" fmla="*/ 0 w 46"/>
                  <a:gd name="T17" fmla="*/ 42 h 42"/>
                  <a:gd name="T18" fmla="*/ 3 w 46"/>
                  <a:gd name="T19" fmla="*/ 36 h 42"/>
                  <a:gd name="T20" fmla="*/ 6 w 46"/>
                  <a:gd name="T21" fmla="*/ 28 h 42"/>
                  <a:gd name="T22" fmla="*/ 11 w 46"/>
                  <a:gd name="T23" fmla="*/ 21 h 42"/>
                  <a:gd name="T24" fmla="*/ 16 w 46"/>
                  <a:gd name="T25" fmla="*/ 14 h 42"/>
                  <a:gd name="T26" fmla="*/ 23 w 46"/>
                  <a:gd name="T27" fmla="*/ 8 h 42"/>
                  <a:gd name="T28" fmla="*/ 30 w 46"/>
                  <a:gd name="T29" fmla="*/ 4 h 42"/>
                  <a:gd name="T30" fmla="*/ 38 w 46"/>
                  <a:gd name="T31" fmla="*/ 0 h 42"/>
                  <a:gd name="T32" fmla="*/ 46 w 46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2">
                    <a:moveTo>
                      <a:pt x="46" y="0"/>
                    </a:moveTo>
                    <a:lnTo>
                      <a:pt x="41" y="5"/>
                    </a:lnTo>
                    <a:lnTo>
                      <a:pt x="34" y="12"/>
                    </a:lnTo>
                    <a:lnTo>
                      <a:pt x="28" y="18"/>
                    </a:lnTo>
                    <a:lnTo>
                      <a:pt x="22" y="23"/>
                    </a:lnTo>
                    <a:lnTo>
                      <a:pt x="16" y="29"/>
                    </a:lnTo>
                    <a:lnTo>
                      <a:pt x="11" y="35"/>
                    </a:lnTo>
                    <a:lnTo>
                      <a:pt x="5" y="38"/>
                    </a:lnTo>
                    <a:lnTo>
                      <a:pt x="0" y="42"/>
                    </a:lnTo>
                    <a:lnTo>
                      <a:pt x="3" y="36"/>
                    </a:lnTo>
                    <a:lnTo>
                      <a:pt x="6" y="28"/>
                    </a:lnTo>
                    <a:lnTo>
                      <a:pt x="11" y="21"/>
                    </a:lnTo>
                    <a:lnTo>
                      <a:pt x="16" y="14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2" name="Freeform 401"/>
              <p:cNvSpPr>
                <a:spLocks/>
              </p:cNvSpPr>
              <p:nvPr/>
            </p:nvSpPr>
            <p:spPr bwMode="auto">
              <a:xfrm>
                <a:off x="5078" y="1447"/>
                <a:ext cx="5" cy="9"/>
              </a:xfrm>
              <a:custGeom>
                <a:avLst/>
                <a:gdLst>
                  <a:gd name="T0" fmla="*/ 0 w 23"/>
                  <a:gd name="T1" fmla="*/ 38 h 38"/>
                  <a:gd name="T2" fmla="*/ 23 w 23"/>
                  <a:gd name="T3" fmla="*/ 0 h 38"/>
                  <a:gd name="T4" fmla="*/ 20 w 23"/>
                  <a:gd name="T5" fmla="*/ 33 h 38"/>
                  <a:gd name="T6" fmla="*/ 0 w 23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8">
                    <a:moveTo>
                      <a:pt x="0" y="38"/>
                    </a:moveTo>
                    <a:lnTo>
                      <a:pt x="23" y="0"/>
                    </a:lnTo>
                    <a:lnTo>
                      <a:pt x="20" y="3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3" name="Freeform 402"/>
              <p:cNvSpPr>
                <a:spLocks/>
              </p:cNvSpPr>
              <p:nvPr/>
            </p:nvSpPr>
            <p:spPr bwMode="auto">
              <a:xfrm>
                <a:off x="4774" y="1448"/>
                <a:ext cx="5" cy="2"/>
              </a:xfrm>
              <a:custGeom>
                <a:avLst/>
                <a:gdLst>
                  <a:gd name="T0" fmla="*/ 20 w 20"/>
                  <a:gd name="T1" fmla="*/ 10 h 10"/>
                  <a:gd name="T2" fmla="*/ 0 w 20"/>
                  <a:gd name="T3" fmla="*/ 10 h 10"/>
                  <a:gd name="T4" fmla="*/ 2 w 20"/>
                  <a:gd name="T5" fmla="*/ 3 h 10"/>
                  <a:gd name="T6" fmla="*/ 7 w 20"/>
                  <a:gd name="T7" fmla="*/ 0 h 10"/>
                  <a:gd name="T8" fmla="*/ 14 w 20"/>
                  <a:gd name="T9" fmla="*/ 0 h 10"/>
                  <a:gd name="T10" fmla="*/ 20 w 20"/>
                  <a:gd name="T11" fmla="*/ 0 h 10"/>
                  <a:gd name="T12" fmla="*/ 20 w 2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20" y="10"/>
                    </a:moveTo>
                    <a:lnTo>
                      <a:pt x="0" y="10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4" name="Freeform 403"/>
              <p:cNvSpPr>
                <a:spLocks/>
              </p:cNvSpPr>
              <p:nvPr/>
            </p:nvSpPr>
            <p:spPr bwMode="auto">
              <a:xfrm>
                <a:off x="4877" y="1448"/>
                <a:ext cx="3" cy="3"/>
              </a:xfrm>
              <a:custGeom>
                <a:avLst/>
                <a:gdLst>
                  <a:gd name="T0" fmla="*/ 0 w 12"/>
                  <a:gd name="T1" fmla="*/ 13 h 13"/>
                  <a:gd name="T2" fmla="*/ 12 w 12"/>
                  <a:gd name="T3" fmla="*/ 0 h 13"/>
                  <a:gd name="T4" fmla="*/ 12 w 12"/>
                  <a:gd name="T5" fmla="*/ 3 h 13"/>
                  <a:gd name="T6" fmla="*/ 0 w 12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0" y="13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5" name="Freeform 404"/>
              <p:cNvSpPr>
                <a:spLocks/>
              </p:cNvSpPr>
              <p:nvPr/>
            </p:nvSpPr>
            <p:spPr bwMode="auto">
              <a:xfrm>
                <a:off x="4875" y="1448"/>
                <a:ext cx="16" cy="16"/>
              </a:xfrm>
              <a:custGeom>
                <a:avLst/>
                <a:gdLst>
                  <a:gd name="T0" fmla="*/ 65 w 65"/>
                  <a:gd name="T1" fmla="*/ 0 h 64"/>
                  <a:gd name="T2" fmla="*/ 57 w 65"/>
                  <a:gd name="T3" fmla="*/ 7 h 64"/>
                  <a:gd name="T4" fmla="*/ 49 w 65"/>
                  <a:gd name="T5" fmla="*/ 15 h 64"/>
                  <a:gd name="T6" fmla="*/ 42 w 65"/>
                  <a:gd name="T7" fmla="*/ 23 h 64"/>
                  <a:gd name="T8" fmla="*/ 34 w 65"/>
                  <a:gd name="T9" fmla="*/ 31 h 64"/>
                  <a:gd name="T10" fmla="*/ 27 w 65"/>
                  <a:gd name="T11" fmla="*/ 39 h 64"/>
                  <a:gd name="T12" fmla="*/ 20 w 65"/>
                  <a:gd name="T13" fmla="*/ 48 h 64"/>
                  <a:gd name="T14" fmla="*/ 13 w 65"/>
                  <a:gd name="T15" fmla="*/ 56 h 64"/>
                  <a:gd name="T16" fmla="*/ 6 w 65"/>
                  <a:gd name="T17" fmla="*/ 64 h 64"/>
                  <a:gd name="T18" fmla="*/ 0 w 65"/>
                  <a:gd name="T19" fmla="*/ 64 h 64"/>
                  <a:gd name="T20" fmla="*/ 7 w 65"/>
                  <a:gd name="T21" fmla="*/ 54 h 64"/>
                  <a:gd name="T22" fmla="*/ 13 w 65"/>
                  <a:gd name="T23" fmla="*/ 45 h 64"/>
                  <a:gd name="T24" fmla="*/ 20 w 65"/>
                  <a:gd name="T25" fmla="*/ 36 h 64"/>
                  <a:gd name="T26" fmla="*/ 27 w 65"/>
                  <a:gd name="T27" fmla="*/ 27 h 64"/>
                  <a:gd name="T28" fmla="*/ 35 w 65"/>
                  <a:gd name="T29" fmla="*/ 19 h 64"/>
                  <a:gd name="T30" fmla="*/ 44 w 65"/>
                  <a:gd name="T31" fmla="*/ 12 h 64"/>
                  <a:gd name="T32" fmla="*/ 53 w 65"/>
                  <a:gd name="T33" fmla="*/ 5 h 64"/>
                  <a:gd name="T34" fmla="*/ 65 w 65"/>
                  <a:gd name="T3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64">
                    <a:moveTo>
                      <a:pt x="65" y="0"/>
                    </a:moveTo>
                    <a:lnTo>
                      <a:pt x="57" y="7"/>
                    </a:lnTo>
                    <a:lnTo>
                      <a:pt x="49" y="15"/>
                    </a:lnTo>
                    <a:lnTo>
                      <a:pt x="42" y="23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8"/>
                    </a:lnTo>
                    <a:lnTo>
                      <a:pt x="13" y="56"/>
                    </a:lnTo>
                    <a:lnTo>
                      <a:pt x="6" y="64"/>
                    </a:lnTo>
                    <a:lnTo>
                      <a:pt x="0" y="64"/>
                    </a:lnTo>
                    <a:lnTo>
                      <a:pt x="7" y="54"/>
                    </a:lnTo>
                    <a:lnTo>
                      <a:pt x="13" y="45"/>
                    </a:lnTo>
                    <a:lnTo>
                      <a:pt x="20" y="36"/>
                    </a:lnTo>
                    <a:lnTo>
                      <a:pt x="27" y="27"/>
                    </a:lnTo>
                    <a:lnTo>
                      <a:pt x="35" y="19"/>
                    </a:lnTo>
                    <a:lnTo>
                      <a:pt x="44" y="12"/>
                    </a:lnTo>
                    <a:lnTo>
                      <a:pt x="53" y="5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6" name="Freeform 405"/>
              <p:cNvSpPr>
                <a:spLocks/>
              </p:cNvSpPr>
              <p:nvPr/>
            </p:nvSpPr>
            <p:spPr bwMode="auto">
              <a:xfrm>
                <a:off x="4884" y="1448"/>
                <a:ext cx="17" cy="16"/>
              </a:xfrm>
              <a:custGeom>
                <a:avLst/>
                <a:gdLst>
                  <a:gd name="T0" fmla="*/ 0 w 69"/>
                  <a:gd name="T1" fmla="*/ 64 h 64"/>
                  <a:gd name="T2" fmla="*/ 69 w 69"/>
                  <a:gd name="T3" fmla="*/ 0 h 64"/>
                  <a:gd name="T4" fmla="*/ 16 w 69"/>
                  <a:gd name="T5" fmla="*/ 64 h 64"/>
                  <a:gd name="T6" fmla="*/ 0 w 69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4">
                    <a:moveTo>
                      <a:pt x="0" y="64"/>
                    </a:moveTo>
                    <a:lnTo>
                      <a:pt x="69" y="0"/>
                    </a:lnTo>
                    <a:lnTo>
                      <a:pt x="16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7" name="Freeform 406"/>
              <p:cNvSpPr>
                <a:spLocks/>
              </p:cNvSpPr>
              <p:nvPr/>
            </p:nvSpPr>
            <p:spPr bwMode="auto">
              <a:xfrm>
                <a:off x="4702" y="1449"/>
                <a:ext cx="39" cy="5"/>
              </a:xfrm>
              <a:custGeom>
                <a:avLst/>
                <a:gdLst>
                  <a:gd name="T0" fmla="*/ 152 w 154"/>
                  <a:gd name="T1" fmla="*/ 5 h 22"/>
                  <a:gd name="T2" fmla="*/ 154 w 154"/>
                  <a:gd name="T3" fmla="*/ 8 h 22"/>
                  <a:gd name="T4" fmla="*/ 153 w 154"/>
                  <a:gd name="T5" fmla="*/ 10 h 22"/>
                  <a:gd name="T6" fmla="*/ 151 w 154"/>
                  <a:gd name="T7" fmla="*/ 13 h 22"/>
                  <a:gd name="T8" fmla="*/ 146 w 154"/>
                  <a:gd name="T9" fmla="*/ 15 h 22"/>
                  <a:gd name="T10" fmla="*/ 140 w 154"/>
                  <a:gd name="T11" fmla="*/ 17 h 22"/>
                  <a:gd name="T12" fmla="*/ 133 w 154"/>
                  <a:gd name="T13" fmla="*/ 20 h 22"/>
                  <a:gd name="T14" fmla="*/ 128 w 154"/>
                  <a:gd name="T15" fmla="*/ 21 h 22"/>
                  <a:gd name="T16" fmla="*/ 121 w 154"/>
                  <a:gd name="T17" fmla="*/ 22 h 22"/>
                  <a:gd name="T18" fmla="*/ 121 w 154"/>
                  <a:gd name="T19" fmla="*/ 17 h 22"/>
                  <a:gd name="T20" fmla="*/ 107 w 154"/>
                  <a:gd name="T21" fmla="*/ 20 h 22"/>
                  <a:gd name="T22" fmla="*/ 93 w 154"/>
                  <a:gd name="T23" fmla="*/ 21 h 22"/>
                  <a:gd name="T24" fmla="*/ 77 w 154"/>
                  <a:gd name="T25" fmla="*/ 22 h 22"/>
                  <a:gd name="T26" fmla="*/ 62 w 154"/>
                  <a:gd name="T27" fmla="*/ 22 h 22"/>
                  <a:gd name="T28" fmla="*/ 46 w 154"/>
                  <a:gd name="T29" fmla="*/ 22 h 22"/>
                  <a:gd name="T30" fmla="*/ 30 w 154"/>
                  <a:gd name="T31" fmla="*/ 22 h 22"/>
                  <a:gd name="T32" fmla="*/ 15 w 154"/>
                  <a:gd name="T33" fmla="*/ 22 h 22"/>
                  <a:gd name="T34" fmla="*/ 0 w 154"/>
                  <a:gd name="T35" fmla="*/ 22 h 22"/>
                  <a:gd name="T36" fmla="*/ 0 w 154"/>
                  <a:gd name="T37" fmla="*/ 15 h 22"/>
                  <a:gd name="T38" fmla="*/ 105 w 154"/>
                  <a:gd name="T39" fmla="*/ 0 h 22"/>
                  <a:gd name="T40" fmla="*/ 110 w 154"/>
                  <a:gd name="T41" fmla="*/ 5 h 22"/>
                  <a:gd name="T42" fmla="*/ 115 w 154"/>
                  <a:gd name="T43" fmla="*/ 7 h 22"/>
                  <a:gd name="T44" fmla="*/ 121 w 154"/>
                  <a:gd name="T45" fmla="*/ 7 h 22"/>
                  <a:gd name="T46" fmla="*/ 126 w 154"/>
                  <a:gd name="T47" fmla="*/ 6 h 22"/>
                  <a:gd name="T48" fmla="*/ 132 w 154"/>
                  <a:gd name="T49" fmla="*/ 5 h 22"/>
                  <a:gd name="T50" fmla="*/ 139 w 154"/>
                  <a:gd name="T51" fmla="*/ 3 h 22"/>
                  <a:gd name="T52" fmla="*/ 145 w 154"/>
                  <a:gd name="T53" fmla="*/ 3 h 22"/>
                  <a:gd name="T54" fmla="*/ 152 w 154"/>
                  <a:gd name="T5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2">
                    <a:moveTo>
                      <a:pt x="152" y="5"/>
                    </a:moveTo>
                    <a:lnTo>
                      <a:pt x="154" y="8"/>
                    </a:lnTo>
                    <a:lnTo>
                      <a:pt x="153" y="10"/>
                    </a:lnTo>
                    <a:lnTo>
                      <a:pt x="151" y="13"/>
                    </a:lnTo>
                    <a:lnTo>
                      <a:pt x="146" y="15"/>
                    </a:lnTo>
                    <a:lnTo>
                      <a:pt x="140" y="17"/>
                    </a:lnTo>
                    <a:lnTo>
                      <a:pt x="133" y="20"/>
                    </a:lnTo>
                    <a:lnTo>
                      <a:pt x="128" y="21"/>
                    </a:lnTo>
                    <a:lnTo>
                      <a:pt x="121" y="22"/>
                    </a:lnTo>
                    <a:lnTo>
                      <a:pt x="121" y="17"/>
                    </a:lnTo>
                    <a:lnTo>
                      <a:pt x="107" y="20"/>
                    </a:lnTo>
                    <a:lnTo>
                      <a:pt x="93" y="21"/>
                    </a:lnTo>
                    <a:lnTo>
                      <a:pt x="77" y="22"/>
                    </a:lnTo>
                    <a:lnTo>
                      <a:pt x="62" y="22"/>
                    </a:lnTo>
                    <a:lnTo>
                      <a:pt x="46" y="22"/>
                    </a:lnTo>
                    <a:lnTo>
                      <a:pt x="30" y="22"/>
                    </a:lnTo>
                    <a:lnTo>
                      <a:pt x="15" y="22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105" y="0"/>
                    </a:lnTo>
                    <a:lnTo>
                      <a:pt x="110" y="5"/>
                    </a:lnTo>
                    <a:lnTo>
                      <a:pt x="115" y="7"/>
                    </a:lnTo>
                    <a:lnTo>
                      <a:pt x="121" y="7"/>
                    </a:lnTo>
                    <a:lnTo>
                      <a:pt x="126" y="6"/>
                    </a:lnTo>
                    <a:lnTo>
                      <a:pt x="132" y="5"/>
                    </a:lnTo>
                    <a:lnTo>
                      <a:pt x="139" y="3"/>
                    </a:lnTo>
                    <a:lnTo>
                      <a:pt x="145" y="3"/>
                    </a:lnTo>
                    <a:lnTo>
                      <a:pt x="15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8" name="Freeform 407"/>
              <p:cNvSpPr>
                <a:spLocks/>
              </p:cNvSpPr>
              <p:nvPr/>
            </p:nvSpPr>
            <p:spPr bwMode="auto">
              <a:xfrm>
                <a:off x="4744" y="1449"/>
                <a:ext cx="15" cy="5"/>
              </a:xfrm>
              <a:custGeom>
                <a:avLst/>
                <a:gdLst>
                  <a:gd name="T0" fmla="*/ 61 w 61"/>
                  <a:gd name="T1" fmla="*/ 14 h 19"/>
                  <a:gd name="T2" fmla="*/ 53 w 61"/>
                  <a:gd name="T3" fmla="*/ 10 h 19"/>
                  <a:gd name="T4" fmla="*/ 45 w 61"/>
                  <a:gd name="T5" fmla="*/ 9 h 19"/>
                  <a:gd name="T6" fmla="*/ 38 w 61"/>
                  <a:gd name="T7" fmla="*/ 10 h 19"/>
                  <a:gd name="T8" fmla="*/ 31 w 61"/>
                  <a:gd name="T9" fmla="*/ 13 h 19"/>
                  <a:gd name="T10" fmla="*/ 24 w 61"/>
                  <a:gd name="T11" fmla="*/ 16 h 19"/>
                  <a:gd name="T12" fmla="*/ 16 w 61"/>
                  <a:gd name="T13" fmla="*/ 19 h 19"/>
                  <a:gd name="T14" fmla="*/ 8 w 61"/>
                  <a:gd name="T15" fmla="*/ 19 h 19"/>
                  <a:gd name="T16" fmla="*/ 0 w 61"/>
                  <a:gd name="T17" fmla="*/ 16 h 19"/>
                  <a:gd name="T18" fmla="*/ 2 w 61"/>
                  <a:gd name="T19" fmla="*/ 6 h 19"/>
                  <a:gd name="T20" fmla="*/ 7 w 61"/>
                  <a:gd name="T21" fmla="*/ 1 h 19"/>
                  <a:gd name="T22" fmla="*/ 15 w 61"/>
                  <a:gd name="T23" fmla="*/ 0 h 19"/>
                  <a:gd name="T24" fmla="*/ 23 w 61"/>
                  <a:gd name="T25" fmla="*/ 0 h 19"/>
                  <a:gd name="T26" fmla="*/ 32 w 61"/>
                  <a:gd name="T27" fmla="*/ 2 h 19"/>
                  <a:gd name="T28" fmla="*/ 42 w 61"/>
                  <a:gd name="T29" fmla="*/ 5 h 19"/>
                  <a:gd name="T30" fmla="*/ 52 w 61"/>
                  <a:gd name="T31" fmla="*/ 7 h 19"/>
                  <a:gd name="T32" fmla="*/ 61 w 61"/>
                  <a:gd name="T33" fmla="*/ 7 h 19"/>
                  <a:gd name="T34" fmla="*/ 61 w 61"/>
                  <a:gd name="T3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19">
                    <a:moveTo>
                      <a:pt x="61" y="14"/>
                    </a:moveTo>
                    <a:lnTo>
                      <a:pt x="53" y="10"/>
                    </a:lnTo>
                    <a:lnTo>
                      <a:pt x="45" y="9"/>
                    </a:lnTo>
                    <a:lnTo>
                      <a:pt x="38" y="10"/>
                    </a:lnTo>
                    <a:lnTo>
                      <a:pt x="31" y="13"/>
                    </a:lnTo>
                    <a:lnTo>
                      <a:pt x="24" y="16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0" y="16"/>
                    </a:lnTo>
                    <a:lnTo>
                      <a:pt x="2" y="6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2" y="2"/>
                    </a:lnTo>
                    <a:lnTo>
                      <a:pt x="42" y="5"/>
                    </a:lnTo>
                    <a:lnTo>
                      <a:pt x="52" y="7"/>
                    </a:lnTo>
                    <a:lnTo>
                      <a:pt x="61" y="7"/>
                    </a:lnTo>
                    <a:lnTo>
                      <a:pt x="6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9" name="Freeform 408"/>
              <p:cNvSpPr>
                <a:spLocks/>
              </p:cNvSpPr>
              <p:nvPr/>
            </p:nvSpPr>
            <p:spPr bwMode="auto">
              <a:xfrm>
                <a:off x="5106" y="1453"/>
                <a:ext cx="4" cy="6"/>
              </a:xfrm>
              <a:custGeom>
                <a:avLst/>
                <a:gdLst>
                  <a:gd name="T0" fmla="*/ 18 w 18"/>
                  <a:gd name="T1" fmla="*/ 0 h 24"/>
                  <a:gd name="T2" fmla="*/ 15 w 18"/>
                  <a:gd name="T3" fmla="*/ 8 h 24"/>
                  <a:gd name="T4" fmla="*/ 13 w 18"/>
                  <a:gd name="T5" fmla="*/ 17 h 24"/>
                  <a:gd name="T6" fmla="*/ 9 w 18"/>
                  <a:gd name="T7" fmla="*/ 24 h 24"/>
                  <a:gd name="T8" fmla="*/ 0 w 18"/>
                  <a:gd name="T9" fmla="*/ 22 h 24"/>
                  <a:gd name="T10" fmla="*/ 3 w 18"/>
                  <a:gd name="T11" fmla="*/ 15 h 24"/>
                  <a:gd name="T12" fmla="*/ 6 w 18"/>
                  <a:gd name="T13" fmla="*/ 8 h 24"/>
                  <a:gd name="T14" fmla="*/ 11 w 18"/>
                  <a:gd name="T15" fmla="*/ 3 h 24"/>
                  <a:gd name="T16" fmla="*/ 18 w 18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5" y="8"/>
                    </a:lnTo>
                    <a:lnTo>
                      <a:pt x="13" y="17"/>
                    </a:lnTo>
                    <a:lnTo>
                      <a:pt x="9" y="24"/>
                    </a:lnTo>
                    <a:lnTo>
                      <a:pt x="0" y="22"/>
                    </a:lnTo>
                    <a:lnTo>
                      <a:pt x="3" y="15"/>
                    </a:lnTo>
                    <a:lnTo>
                      <a:pt x="6" y="8"/>
                    </a:lnTo>
                    <a:lnTo>
                      <a:pt x="11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0" name="Freeform 409"/>
              <p:cNvSpPr>
                <a:spLocks/>
              </p:cNvSpPr>
              <p:nvPr/>
            </p:nvSpPr>
            <p:spPr bwMode="auto">
              <a:xfrm>
                <a:off x="5115" y="1454"/>
                <a:ext cx="42" cy="5"/>
              </a:xfrm>
              <a:custGeom>
                <a:avLst/>
                <a:gdLst>
                  <a:gd name="T0" fmla="*/ 169 w 171"/>
                  <a:gd name="T1" fmla="*/ 1 h 20"/>
                  <a:gd name="T2" fmla="*/ 171 w 171"/>
                  <a:gd name="T3" fmla="*/ 9 h 20"/>
                  <a:gd name="T4" fmla="*/ 168 w 171"/>
                  <a:gd name="T5" fmla="*/ 12 h 20"/>
                  <a:gd name="T6" fmla="*/ 163 w 171"/>
                  <a:gd name="T7" fmla="*/ 15 h 20"/>
                  <a:gd name="T8" fmla="*/ 154 w 171"/>
                  <a:gd name="T9" fmla="*/ 15 h 20"/>
                  <a:gd name="T10" fmla="*/ 146 w 171"/>
                  <a:gd name="T11" fmla="*/ 15 h 20"/>
                  <a:gd name="T12" fmla="*/ 137 w 171"/>
                  <a:gd name="T13" fmla="*/ 15 h 20"/>
                  <a:gd name="T14" fmla="*/ 129 w 171"/>
                  <a:gd name="T15" fmla="*/ 17 h 20"/>
                  <a:gd name="T16" fmla="*/ 123 w 171"/>
                  <a:gd name="T17" fmla="*/ 20 h 20"/>
                  <a:gd name="T18" fmla="*/ 112 w 171"/>
                  <a:gd name="T19" fmla="*/ 17 h 20"/>
                  <a:gd name="T20" fmla="*/ 101 w 171"/>
                  <a:gd name="T21" fmla="*/ 15 h 20"/>
                  <a:gd name="T22" fmla="*/ 90 w 171"/>
                  <a:gd name="T23" fmla="*/ 15 h 20"/>
                  <a:gd name="T24" fmla="*/ 78 w 171"/>
                  <a:gd name="T25" fmla="*/ 15 h 20"/>
                  <a:gd name="T26" fmla="*/ 67 w 171"/>
                  <a:gd name="T27" fmla="*/ 16 h 20"/>
                  <a:gd name="T28" fmla="*/ 54 w 171"/>
                  <a:gd name="T29" fmla="*/ 17 h 20"/>
                  <a:gd name="T30" fmla="*/ 43 w 171"/>
                  <a:gd name="T31" fmla="*/ 18 h 20"/>
                  <a:gd name="T32" fmla="*/ 31 w 171"/>
                  <a:gd name="T33" fmla="*/ 18 h 20"/>
                  <a:gd name="T34" fmla="*/ 25 w 171"/>
                  <a:gd name="T35" fmla="*/ 10 h 20"/>
                  <a:gd name="T36" fmla="*/ 17 w 171"/>
                  <a:gd name="T37" fmla="*/ 13 h 20"/>
                  <a:gd name="T38" fmla="*/ 9 w 171"/>
                  <a:gd name="T39" fmla="*/ 19 h 20"/>
                  <a:gd name="T40" fmla="*/ 0 w 171"/>
                  <a:gd name="T41" fmla="*/ 20 h 20"/>
                  <a:gd name="T42" fmla="*/ 1 w 171"/>
                  <a:gd name="T43" fmla="*/ 13 h 20"/>
                  <a:gd name="T44" fmla="*/ 2 w 171"/>
                  <a:gd name="T45" fmla="*/ 8 h 20"/>
                  <a:gd name="T46" fmla="*/ 6 w 171"/>
                  <a:gd name="T47" fmla="*/ 4 h 20"/>
                  <a:gd name="T48" fmla="*/ 10 w 171"/>
                  <a:gd name="T49" fmla="*/ 1 h 20"/>
                  <a:gd name="T50" fmla="*/ 16 w 171"/>
                  <a:gd name="T51" fmla="*/ 0 h 20"/>
                  <a:gd name="T52" fmla="*/ 23 w 171"/>
                  <a:gd name="T53" fmla="*/ 0 h 20"/>
                  <a:gd name="T54" fmla="*/ 30 w 171"/>
                  <a:gd name="T55" fmla="*/ 1 h 20"/>
                  <a:gd name="T56" fmla="*/ 38 w 171"/>
                  <a:gd name="T57" fmla="*/ 3 h 20"/>
                  <a:gd name="T58" fmla="*/ 54 w 171"/>
                  <a:gd name="T59" fmla="*/ 1 h 20"/>
                  <a:gd name="T60" fmla="*/ 72 w 171"/>
                  <a:gd name="T61" fmla="*/ 0 h 20"/>
                  <a:gd name="T62" fmla="*/ 88 w 171"/>
                  <a:gd name="T63" fmla="*/ 1 h 20"/>
                  <a:gd name="T64" fmla="*/ 104 w 171"/>
                  <a:gd name="T65" fmla="*/ 2 h 20"/>
                  <a:gd name="T66" fmla="*/ 120 w 171"/>
                  <a:gd name="T67" fmla="*/ 4 h 20"/>
                  <a:gd name="T68" fmla="*/ 137 w 171"/>
                  <a:gd name="T69" fmla="*/ 4 h 20"/>
                  <a:gd name="T70" fmla="*/ 153 w 171"/>
                  <a:gd name="T71" fmla="*/ 4 h 20"/>
                  <a:gd name="T72" fmla="*/ 169 w 171"/>
                  <a:gd name="T7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20">
                    <a:moveTo>
                      <a:pt x="169" y="1"/>
                    </a:moveTo>
                    <a:lnTo>
                      <a:pt x="171" y="9"/>
                    </a:lnTo>
                    <a:lnTo>
                      <a:pt x="168" y="12"/>
                    </a:lnTo>
                    <a:lnTo>
                      <a:pt x="163" y="15"/>
                    </a:lnTo>
                    <a:lnTo>
                      <a:pt x="154" y="15"/>
                    </a:lnTo>
                    <a:lnTo>
                      <a:pt x="146" y="15"/>
                    </a:lnTo>
                    <a:lnTo>
                      <a:pt x="137" y="15"/>
                    </a:lnTo>
                    <a:lnTo>
                      <a:pt x="129" y="17"/>
                    </a:lnTo>
                    <a:lnTo>
                      <a:pt x="123" y="20"/>
                    </a:lnTo>
                    <a:lnTo>
                      <a:pt x="112" y="17"/>
                    </a:lnTo>
                    <a:lnTo>
                      <a:pt x="101" y="15"/>
                    </a:lnTo>
                    <a:lnTo>
                      <a:pt x="90" y="15"/>
                    </a:lnTo>
                    <a:lnTo>
                      <a:pt x="78" y="15"/>
                    </a:lnTo>
                    <a:lnTo>
                      <a:pt x="67" y="16"/>
                    </a:lnTo>
                    <a:lnTo>
                      <a:pt x="54" y="17"/>
                    </a:lnTo>
                    <a:lnTo>
                      <a:pt x="43" y="18"/>
                    </a:lnTo>
                    <a:lnTo>
                      <a:pt x="31" y="18"/>
                    </a:lnTo>
                    <a:lnTo>
                      <a:pt x="25" y="10"/>
                    </a:lnTo>
                    <a:lnTo>
                      <a:pt x="17" y="13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8" y="3"/>
                    </a:lnTo>
                    <a:lnTo>
                      <a:pt x="54" y="1"/>
                    </a:lnTo>
                    <a:lnTo>
                      <a:pt x="72" y="0"/>
                    </a:lnTo>
                    <a:lnTo>
                      <a:pt x="88" y="1"/>
                    </a:lnTo>
                    <a:lnTo>
                      <a:pt x="104" y="2"/>
                    </a:lnTo>
                    <a:lnTo>
                      <a:pt x="120" y="4"/>
                    </a:lnTo>
                    <a:lnTo>
                      <a:pt x="137" y="4"/>
                    </a:lnTo>
                    <a:lnTo>
                      <a:pt x="153" y="4"/>
                    </a:lnTo>
                    <a:lnTo>
                      <a:pt x="16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1" name="Freeform 410"/>
              <p:cNvSpPr>
                <a:spLocks/>
              </p:cNvSpPr>
              <p:nvPr/>
            </p:nvSpPr>
            <p:spPr bwMode="auto">
              <a:xfrm>
                <a:off x="4782" y="1456"/>
                <a:ext cx="2" cy="7"/>
              </a:xfrm>
              <a:custGeom>
                <a:avLst/>
                <a:gdLst>
                  <a:gd name="T0" fmla="*/ 0 w 10"/>
                  <a:gd name="T1" fmla="*/ 26 h 26"/>
                  <a:gd name="T2" fmla="*/ 0 w 10"/>
                  <a:gd name="T3" fmla="*/ 20 h 26"/>
                  <a:gd name="T4" fmla="*/ 0 w 10"/>
                  <a:gd name="T5" fmla="*/ 11 h 26"/>
                  <a:gd name="T6" fmla="*/ 2 w 10"/>
                  <a:gd name="T7" fmla="*/ 3 h 26"/>
                  <a:gd name="T8" fmla="*/ 10 w 10"/>
                  <a:gd name="T9" fmla="*/ 0 h 26"/>
                  <a:gd name="T10" fmla="*/ 10 w 10"/>
                  <a:gd name="T11" fmla="*/ 26 h 26"/>
                  <a:gd name="T12" fmla="*/ 0 w 10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0" y="26"/>
                    </a:moveTo>
                    <a:lnTo>
                      <a:pt x="0" y="20"/>
                    </a:lnTo>
                    <a:lnTo>
                      <a:pt x="0" y="11"/>
                    </a:lnTo>
                    <a:lnTo>
                      <a:pt x="2" y="3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2" name="Freeform 411"/>
              <p:cNvSpPr>
                <a:spLocks/>
              </p:cNvSpPr>
              <p:nvPr/>
            </p:nvSpPr>
            <p:spPr bwMode="auto">
              <a:xfrm>
                <a:off x="4741" y="1458"/>
                <a:ext cx="6" cy="5"/>
              </a:xfrm>
              <a:custGeom>
                <a:avLst/>
                <a:gdLst>
                  <a:gd name="T0" fmla="*/ 0 w 26"/>
                  <a:gd name="T1" fmla="*/ 18 h 22"/>
                  <a:gd name="T2" fmla="*/ 3 w 26"/>
                  <a:gd name="T3" fmla="*/ 9 h 22"/>
                  <a:gd name="T4" fmla="*/ 9 w 26"/>
                  <a:gd name="T5" fmla="*/ 5 h 22"/>
                  <a:gd name="T6" fmla="*/ 18 w 26"/>
                  <a:gd name="T7" fmla="*/ 3 h 22"/>
                  <a:gd name="T8" fmla="*/ 24 w 26"/>
                  <a:gd name="T9" fmla="*/ 0 h 22"/>
                  <a:gd name="T10" fmla="*/ 26 w 26"/>
                  <a:gd name="T11" fmla="*/ 9 h 22"/>
                  <a:gd name="T12" fmla="*/ 20 w 26"/>
                  <a:gd name="T13" fmla="*/ 17 h 22"/>
                  <a:gd name="T14" fmla="*/ 11 w 26"/>
                  <a:gd name="T15" fmla="*/ 22 h 22"/>
                  <a:gd name="T16" fmla="*/ 0 w 26"/>
                  <a:gd name="T1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2">
                    <a:moveTo>
                      <a:pt x="0" y="18"/>
                    </a:moveTo>
                    <a:lnTo>
                      <a:pt x="3" y="9"/>
                    </a:lnTo>
                    <a:lnTo>
                      <a:pt x="9" y="5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6" y="9"/>
                    </a:lnTo>
                    <a:lnTo>
                      <a:pt x="20" y="17"/>
                    </a:lnTo>
                    <a:lnTo>
                      <a:pt x="11" y="2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3" name="Freeform 412"/>
              <p:cNvSpPr>
                <a:spLocks/>
              </p:cNvSpPr>
              <p:nvPr/>
            </p:nvSpPr>
            <p:spPr bwMode="auto">
              <a:xfrm>
                <a:off x="4679" y="1459"/>
                <a:ext cx="58" cy="5"/>
              </a:xfrm>
              <a:custGeom>
                <a:avLst/>
                <a:gdLst>
                  <a:gd name="T0" fmla="*/ 231 w 232"/>
                  <a:gd name="T1" fmla="*/ 0 h 18"/>
                  <a:gd name="T2" fmla="*/ 232 w 232"/>
                  <a:gd name="T3" fmla="*/ 8 h 18"/>
                  <a:gd name="T4" fmla="*/ 229 w 232"/>
                  <a:gd name="T5" fmla="*/ 12 h 18"/>
                  <a:gd name="T6" fmla="*/ 224 w 232"/>
                  <a:gd name="T7" fmla="*/ 15 h 18"/>
                  <a:gd name="T8" fmla="*/ 218 w 232"/>
                  <a:gd name="T9" fmla="*/ 18 h 18"/>
                  <a:gd name="T10" fmla="*/ 204 w 232"/>
                  <a:gd name="T11" fmla="*/ 15 h 18"/>
                  <a:gd name="T12" fmla="*/ 191 w 232"/>
                  <a:gd name="T13" fmla="*/ 14 h 18"/>
                  <a:gd name="T14" fmla="*/ 177 w 232"/>
                  <a:gd name="T15" fmla="*/ 14 h 18"/>
                  <a:gd name="T16" fmla="*/ 164 w 232"/>
                  <a:gd name="T17" fmla="*/ 14 h 18"/>
                  <a:gd name="T18" fmla="*/ 150 w 232"/>
                  <a:gd name="T19" fmla="*/ 14 h 18"/>
                  <a:gd name="T20" fmla="*/ 136 w 232"/>
                  <a:gd name="T21" fmla="*/ 14 h 18"/>
                  <a:gd name="T22" fmla="*/ 123 w 232"/>
                  <a:gd name="T23" fmla="*/ 15 h 18"/>
                  <a:gd name="T24" fmla="*/ 109 w 232"/>
                  <a:gd name="T25" fmla="*/ 15 h 18"/>
                  <a:gd name="T26" fmla="*/ 95 w 232"/>
                  <a:gd name="T27" fmla="*/ 17 h 18"/>
                  <a:gd name="T28" fmla="*/ 81 w 232"/>
                  <a:gd name="T29" fmla="*/ 18 h 18"/>
                  <a:gd name="T30" fmla="*/ 68 w 232"/>
                  <a:gd name="T31" fmla="*/ 18 h 18"/>
                  <a:gd name="T32" fmla="*/ 55 w 232"/>
                  <a:gd name="T33" fmla="*/ 18 h 18"/>
                  <a:gd name="T34" fmla="*/ 41 w 232"/>
                  <a:gd name="T35" fmla="*/ 18 h 18"/>
                  <a:gd name="T36" fmla="*/ 27 w 232"/>
                  <a:gd name="T37" fmla="*/ 18 h 18"/>
                  <a:gd name="T38" fmla="*/ 14 w 232"/>
                  <a:gd name="T39" fmla="*/ 17 h 18"/>
                  <a:gd name="T40" fmla="*/ 0 w 232"/>
                  <a:gd name="T41" fmla="*/ 14 h 18"/>
                  <a:gd name="T42" fmla="*/ 0 w 232"/>
                  <a:gd name="T43" fmla="*/ 7 h 18"/>
                  <a:gd name="T44" fmla="*/ 15 w 232"/>
                  <a:gd name="T45" fmla="*/ 7 h 18"/>
                  <a:gd name="T46" fmla="*/ 29 w 232"/>
                  <a:gd name="T47" fmla="*/ 6 h 18"/>
                  <a:gd name="T48" fmla="*/ 44 w 232"/>
                  <a:gd name="T49" fmla="*/ 6 h 18"/>
                  <a:gd name="T50" fmla="*/ 58 w 232"/>
                  <a:gd name="T51" fmla="*/ 5 h 18"/>
                  <a:gd name="T52" fmla="*/ 72 w 232"/>
                  <a:gd name="T53" fmla="*/ 4 h 18"/>
                  <a:gd name="T54" fmla="*/ 87 w 232"/>
                  <a:gd name="T55" fmla="*/ 4 h 18"/>
                  <a:gd name="T56" fmla="*/ 101 w 232"/>
                  <a:gd name="T57" fmla="*/ 3 h 18"/>
                  <a:gd name="T58" fmla="*/ 116 w 232"/>
                  <a:gd name="T59" fmla="*/ 2 h 18"/>
                  <a:gd name="T60" fmla="*/ 130 w 232"/>
                  <a:gd name="T61" fmla="*/ 2 h 18"/>
                  <a:gd name="T62" fmla="*/ 145 w 232"/>
                  <a:gd name="T63" fmla="*/ 0 h 18"/>
                  <a:gd name="T64" fmla="*/ 158 w 232"/>
                  <a:gd name="T65" fmla="*/ 0 h 18"/>
                  <a:gd name="T66" fmla="*/ 172 w 232"/>
                  <a:gd name="T67" fmla="*/ 0 h 18"/>
                  <a:gd name="T68" fmla="*/ 187 w 232"/>
                  <a:gd name="T69" fmla="*/ 0 h 18"/>
                  <a:gd name="T70" fmla="*/ 202 w 232"/>
                  <a:gd name="T71" fmla="*/ 0 h 18"/>
                  <a:gd name="T72" fmla="*/ 216 w 232"/>
                  <a:gd name="T73" fmla="*/ 0 h 18"/>
                  <a:gd name="T74" fmla="*/ 231 w 232"/>
                  <a:gd name="T7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18">
                    <a:moveTo>
                      <a:pt x="231" y="0"/>
                    </a:moveTo>
                    <a:lnTo>
                      <a:pt x="232" y="8"/>
                    </a:lnTo>
                    <a:lnTo>
                      <a:pt x="229" y="12"/>
                    </a:lnTo>
                    <a:lnTo>
                      <a:pt x="224" y="15"/>
                    </a:lnTo>
                    <a:lnTo>
                      <a:pt x="218" y="18"/>
                    </a:lnTo>
                    <a:lnTo>
                      <a:pt x="204" y="15"/>
                    </a:lnTo>
                    <a:lnTo>
                      <a:pt x="191" y="14"/>
                    </a:lnTo>
                    <a:lnTo>
                      <a:pt x="177" y="14"/>
                    </a:lnTo>
                    <a:lnTo>
                      <a:pt x="164" y="14"/>
                    </a:lnTo>
                    <a:lnTo>
                      <a:pt x="150" y="14"/>
                    </a:lnTo>
                    <a:lnTo>
                      <a:pt x="136" y="14"/>
                    </a:lnTo>
                    <a:lnTo>
                      <a:pt x="123" y="15"/>
                    </a:lnTo>
                    <a:lnTo>
                      <a:pt x="109" y="15"/>
                    </a:lnTo>
                    <a:lnTo>
                      <a:pt x="95" y="17"/>
                    </a:lnTo>
                    <a:lnTo>
                      <a:pt x="81" y="18"/>
                    </a:lnTo>
                    <a:lnTo>
                      <a:pt x="68" y="18"/>
                    </a:lnTo>
                    <a:lnTo>
                      <a:pt x="55" y="18"/>
                    </a:lnTo>
                    <a:lnTo>
                      <a:pt x="41" y="18"/>
                    </a:lnTo>
                    <a:lnTo>
                      <a:pt x="27" y="18"/>
                    </a:lnTo>
                    <a:lnTo>
                      <a:pt x="1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15" y="7"/>
                    </a:lnTo>
                    <a:lnTo>
                      <a:pt x="29" y="6"/>
                    </a:lnTo>
                    <a:lnTo>
                      <a:pt x="44" y="6"/>
                    </a:lnTo>
                    <a:lnTo>
                      <a:pt x="58" y="5"/>
                    </a:lnTo>
                    <a:lnTo>
                      <a:pt x="72" y="4"/>
                    </a:lnTo>
                    <a:lnTo>
                      <a:pt x="87" y="4"/>
                    </a:lnTo>
                    <a:lnTo>
                      <a:pt x="101" y="3"/>
                    </a:lnTo>
                    <a:lnTo>
                      <a:pt x="116" y="2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158" y="0"/>
                    </a:lnTo>
                    <a:lnTo>
                      <a:pt x="172" y="0"/>
                    </a:lnTo>
                    <a:lnTo>
                      <a:pt x="187" y="0"/>
                    </a:lnTo>
                    <a:lnTo>
                      <a:pt x="202" y="0"/>
                    </a:lnTo>
                    <a:lnTo>
                      <a:pt x="216" y="0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4" name="Freeform 413"/>
              <p:cNvSpPr>
                <a:spLocks/>
              </p:cNvSpPr>
              <p:nvPr/>
            </p:nvSpPr>
            <p:spPr bwMode="auto">
              <a:xfrm>
                <a:off x="5102" y="1461"/>
                <a:ext cx="14" cy="5"/>
              </a:xfrm>
              <a:custGeom>
                <a:avLst/>
                <a:gdLst>
                  <a:gd name="T0" fmla="*/ 22 w 59"/>
                  <a:gd name="T1" fmla="*/ 0 h 21"/>
                  <a:gd name="T2" fmla="*/ 22 w 59"/>
                  <a:gd name="T3" fmla="*/ 6 h 21"/>
                  <a:gd name="T4" fmla="*/ 22 w 59"/>
                  <a:gd name="T5" fmla="*/ 12 h 21"/>
                  <a:gd name="T6" fmla="*/ 24 w 59"/>
                  <a:gd name="T7" fmla="*/ 16 h 21"/>
                  <a:gd name="T8" fmla="*/ 29 w 59"/>
                  <a:gd name="T9" fmla="*/ 21 h 21"/>
                  <a:gd name="T10" fmla="*/ 34 w 59"/>
                  <a:gd name="T11" fmla="*/ 21 h 21"/>
                  <a:gd name="T12" fmla="*/ 37 w 59"/>
                  <a:gd name="T13" fmla="*/ 19 h 21"/>
                  <a:gd name="T14" fmla="*/ 39 w 59"/>
                  <a:gd name="T15" fmla="*/ 15 h 21"/>
                  <a:gd name="T16" fmla="*/ 42 w 59"/>
                  <a:gd name="T17" fmla="*/ 11 h 21"/>
                  <a:gd name="T18" fmla="*/ 42 w 59"/>
                  <a:gd name="T19" fmla="*/ 4 h 21"/>
                  <a:gd name="T20" fmla="*/ 46 w 59"/>
                  <a:gd name="T21" fmla="*/ 6 h 21"/>
                  <a:gd name="T22" fmla="*/ 50 w 59"/>
                  <a:gd name="T23" fmla="*/ 7 h 21"/>
                  <a:gd name="T24" fmla="*/ 54 w 59"/>
                  <a:gd name="T25" fmla="*/ 8 h 21"/>
                  <a:gd name="T26" fmla="*/ 59 w 59"/>
                  <a:gd name="T27" fmla="*/ 7 h 21"/>
                  <a:gd name="T28" fmla="*/ 59 w 59"/>
                  <a:gd name="T29" fmla="*/ 14 h 21"/>
                  <a:gd name="T30" fmla="*/ 56 w 59"/>
                  <a:gd name="T31" fmla="*/ 19 h 21"/>
                  <a:gd name="T32" fmla="*/ 49 w 59"/>
                  <a:gd name="T33" fmla="*/ 21 h 21"/>
                  <a:gd name="T34" fmla="*/ 39 w 59"/>
                  <a:gd name="T35" fmla="*/ 21 h 21"/>
                  <a:gd name="T36" fmla="*/ 29 w 59"/>
                  <a:gd name="T37" fmla="*/ 21 h 21"/>
                  <a:gd name="T38" fmla="*/ 19 w 59"/>
                  <a:gd name="T39" fmla="*/ 20 h 21"/>
                  <a:gd name="T40" fmla="*/ 9 w 59"/>
                  <a:gd name="T41" fmla="*/ 20 h 21"/>
                  <a:gd name="T42" fmla="*/ 0 w 59"/>
                  <a:gd name="T43" fmla="*/ 21 h 21"/>
                  <a:gd name="T44" fmla="*/ 6 w 59"/>
                  <a:gd name="T45" fmla="*/ 14 h 21"/>
                  <a:gd name="T46" fmla="*/ 9 w 59"/>
                  <a:gd name="T47" fmla="*/ 6 h 21"/>
                  <a:gd name="T48" fmla="*/ 13 w 59"/>
                  <a:gd name="T49" fmla="*/ 0 h 21"/>
                  <a:gd name="T50" fmla="*/ 22 w 59"/>
                  <a:gd name="T5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" h="21">
                    <a:moveTo>
                      <a:pt x="22" y="0"/>
                    </a:moveTo>
                    <a:lnTo>
                      <a:pt x="22" y="6"/>
                    </a:lnTo>
                    <a:lnTo>
                      <a:pt x="22" y="12"/>
                    </a:lnTo>
                    <a:lnTo>
                      <a:pt x="24" y="16"/>
                    </a:lnTo>
                    <a:lnTo>
                      <a:pt x="29" y="21"/>
                    </a:lnTo>
                    <a:lnTo>
                      <a:pt x="34" y="21"/>
                    </a:lnTo>
                    <a:lnTo>
                      <a:pt x="37" y="19"/>
                    </a:lnTo>
                    <a:lnTo>
                      <a:pt x="39" y="15"/>
                    </a:lnTo>
                    <a:lnTo>
                      <a:pt x="42" y="11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0" y="7"/>
                    </a:lnTo>
                    <a:lnTo>
                      <a:pt x="54" y="8"/>
                    </a:lnTo>
                    <a:lnTo>
                      <a:pt x="59" y="7"/>
                    </a:lnTo>
                    <a:lnTo>
                      <a:pt x="59" y="14"/>
                    </a:lnTo>
                    <a:lnTo>
                      <a:pt x="56" y="19"/>
                    </a:lnTo>
                    <a:lnTo>
                      <a:pt x="49" y="21"/>
                    </a:lnTo>
                    <a:lnTo>
                      <a:pt x="39" y="21"/>
                    </a:lnTo>
                    <a:lnTo>
                      <a:pt x="29" y="21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6" y="14"/>
                    </a:lnTo>
                    <a:lnTo>
                      <a:pt x="9" y="6"/>
                    </a:lnTo>
                    <a:lnTo>
                      <a:pt x="13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5" name="Freeform 414"/>
              <p:cNvSpPr>
                <a:spLocks/>
              </p:cNvSpPr>
              <p:nvPr/>
            </p:nvSpPr>
            <p:spPr bwMode="auto">
              <a:xfrm>
                <a:off x="5119" y="1462"/>
                <a:ext cx="27" cy="4"/>
              </a:xfrm>
              <a:custGeom>
                <a:avLst/>
                <a:gdLst>
                  <a:gd name="T0" fmla="*/ 107 w 107"/>
                  <a:gd name="T1" fmla="*/ 17 h 17"/>
                  <a:gd name="T2" fmla="*/ 0 w 107"/>
                  <a:gd name="T3" fmla="*/ 14 h 17"/>
                  <a:gd name="T4" fmla="*/ 8 w 107"/>
                  <a:gd name="T5" fmla="*/ 0 h 17"/>
                  <a:gd name="T6" fmla="*/ 107 w 107"/>
                  <a:gd name="T7" fmla="*/ 3 h 17"/>
                  <a:gd name="T8" fmla="*/ 107 w 10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7">
                    <a:moveTo>
                      <a:pt x="107" y="17"/>
                    </a:moveTo>
                    <a:lnTo>
                      <a:pt x="0" y="14"/>
                    </a:lnTo>
                    <a:lnTo>
                      <a:pt x="8" y="0"/>
                    </a:lnTo>
                    <a:lnTo>
                      <a:pt x="107" y="3"/>
                    </a:lnTo>
                    <a:lnTo>
                      <a:pt x="10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6" name="Freeform 415"/>
              <p:cNvSpPr>
                <a:spLocks/>
              </p:cNvSpPr>
              <p:nvPr/>
            </p:nvSpPr>
            <p:spPr bwMode="auto">
              <a:xfrm>
                <a:off x="4702" y="1467"/>
                <a:ext cx="53" cy="5"/>
              </a:xfrm>
              <a:custGeom>
                <a:avLst/>
                <a:gdLst>
                  <a:gd name="T0" fmla="*/ 128 w 211"/>
                  <a:gd name="T1" fmla="*/ 2 h 22"/>
                  <a:gd name="T2" fmla="*/ 128 w 211"/>
                  <a:gd name="T3" fmla="*/ 6 h 22"/>
                  <a:gd name="T4" fmla="*/ 130 w 211"/>
                  <a:gd name="T5" fmla="*/ 11 h 22"/>
                  <a:gd name="T6" fmla="*/ 132 w 211"/>
                  <a:gd name="T7" fmla="*/ 15 h 22"/>
                  <a:gd name="T8" fmla="*/ 136 w 211"/>
                  <a:gd name="T9" fmla="*/ 19 h 22"/>
                  <a:gd name="T10" fmla="*/ 139 w 211"/>
                  <a:gd name="T11" fmla="*/ 14 h 22"/>
                  <a:gd name="T12" fmla="*/ 143 w 211"/>
                  <a:gd name="T13" fmla="*/ 10 h 22"/>
                  <a:gd name="T14" fmla="*/ 147 w 211"/>
                  <a:gd name="T15" fmla="*/ 6 h 22"/>
                  <a:gd name="T16" fmla="*/ 152 w 211"/>
                  <a:gd name="T17" fmla="*/ 4 h 22"/>
                  <a:gd name="T18" fmla="*/ 156 w 211"/>
                  <a:gd name="T19" fmla="*/ 2 h 22"/>
                  <a:gd name="T20" fmla="*/ 162 w 211"/>
                  <a:gd name="T21" fmla="*/ 0 h 22"/>
                  <a:gd name="T22" fmla="*/ 169 w 211"/>
                  <a:gd name="T23" fmla="*/ 0 h 22"/>
                  <a:gd name="T24" fmla="*/ 176 w 211"/>
                  <a:gd name="T25" fmla="*/ 2 h 22"/>
                  <a:gd name="T26" fmla="*/ 176 w 211"/>
                  <a:gd name="T27" fmla="*/ 5 h 22"/>
                  <a:gd name="T28" fmla="*/ 178 w 211"/>
                  <a:gd name="T29" fmla="*/ 7 h 22"/>
                  <a:gd name="T30" fmla="*/ 181 w 211"/>
                  <a:gd name="T31" fmla="*/ 10 h 22"/>
                  <a:gd name="T32" fmla="*/ 183 w 211"/>
                  <a:gd name="T33" fmla="*/ 12 h 22"/>
                  <a:gd name="T34" fmla="*/ 204 w 211"/>
                  <a:gd name="T35" fmla="*/ 2 h 22"/>
                  <a:gd name="T36" fmla="*/ 206 w 211"/>
                  <a:gd name="T37" fmla="*/ 5 h 22"/>
                  <a:gd name="T38" fmla="*/ 208 w 211"/>
                  <a:gd name="T39" fmla="*/ 8 h 22"/>
                  <a:gd name="T40" fmla="*/ 211 w 211"/>
                  <a:gd name="T41" fmla="*/ 14 h 22"/>
                  <a:gd name="T42" fmla="*/ 211 w 211"/>
                  <a:gd name="T43" fmla="*/ 19 h 22"/>
                  <a:gd name="T44" fmla="*/ 197 w 211"/>
                  <a:gd name="T45" fmla="*/ 18 h 22"/>
                  <a:gd name="T46" fmla="*/ 183 w 211"/>
                  <a:gd name="T47" fmla="*/ 18 h 22"/>
                  <a:gd name="T48" fmla="*/ 169 w 211"/>
                  <a:gd name="T49" fmla="*/ 18 h 22"/>
                  <a:gd name="T50" fmla="*/ 155 w 211"/>
                  <a:gd name="T51" fmla="*/ 18 h 22"/>
                  <a:gd name="T52" fmla="*/ 143 w 211"/>
                  <a:gd name="T53" fmla="*/ 18 h 22"/>
                  <a:gd name="T54" fmla="*/ 130 w 211"/>
                  <a:gd name="T55" fmla="*/ 19 h 22"/>
                  <a:gd name="T56" fmla="*/ 117 w 211"/>
                  <a:gd name="T57" fmla="*/ 19 h 22"/>
                  <a:gd name="T58" fmla="*/ 105 w 211"/>
                  <a:gd name="T59" fmla="*/ 20 h 22"/>
                  <a:gd name="T60" fmla="*/ 92 w 211"/>
                  <a:gd name="T61" fmla="*/ 21 h 22"/>
                  <a:gd name="T62" fmla="*/ 79 w 211"/>
                  <a:gd name="T63" fmla="*/ 21 h 22"/>
                  <a:gd name="T64" fmla="*/ 66 w 211"/>
                  <a:gd name="T65" fmla="*/ 22 h 22"/>
                  <a:gd name="T66" fmla="*/ 54 w 211"/>
                  <a:gd name="T67" fmla="*/ 22 h 22"/>
                  <a:gd name="T68" fmla="*/ 41 w 211"/>
                  <a:gd name="T69" fmla="*/ 22 h 22"/>
                  <a:gd name="T70" fmla="*/ 27 w 211"/>
                  <a:gd name="T71" fmla="*/ 22 h 22"/>
                  <a:gd name="T72" fmla="*/ 13 w 211"/>
                  <a:gd name="T73" fmla="*/ 22 h 22"/>
                  <a:gd name="T74" fmla="*/ 0 w 211"/>
                  <a:gd name="T75" fmla="*/ 21 h 22"/>
                  <a:gd name="T76" fmla="*/ 0 w 211"/>
                  <a:gd name="T77" fmla="*/ 14 h 22"/>
                  <a:gd name="T78" fmla="*/ 15 w 211"/>
                  <a:gd name="T79" fmla="*/ 11 h 22"/>
                  <a:gd name="T80" fmla="*/ 31 w 211"/>
                  <a:gd name="T81" fmla="*/ 8 h 22"/>
                  <a:gd name="T82" fmla="*/ 47 w 211"/>
                  <a:gd name="T83" fmla="*/ 7 h 22"/>
                  <a:gd name="T84" fmla="*/ 63 w 211"/>
                  <a:gd name="T85" fmla="*/ 7 h 22"/>
                  <a:gd name="T86" fmla="*/ 79 w 211"/>
                  <a:gd name="T87" fmla="*/ 7 h 22"/>
                  <a:gd name="T88" fmla="*/ 96 w 211"/>
                  <a:gd name="T89" fmla="*/ 6 h 22"/>
                  <a:gd name="T90" fmla="*/ 113 w 211"/>
                  <a:gd name="T91" fmla="*/ 5 h 22"/>
                  <a:gd name="T92" fmla="*/ 128 w 211"/>
                  <a:gd name="T9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1" h="22">
                    <a:moveTo>
                      <a:pt x="128" y="2"/>
                    </a:moveTo>
                    <a:lnTo>
                      <a:pt x="128" y="6"/>
                    </a:lnTo>
                    <a:lnTo>
                      <a:pt x="130" y="11"/>
                    </a:lnTo>
                    <a:lnTo>
                      <a:pt x="132" y="15"/>
                    </a:lnTo>
                    <a:lnTo>
                      <a:pt x="136" y="19"/>
                    </a:lnTo>
                    <a:lnTo>
                      <a:pt x="139" y="14"/>
                    </a:lnTo>
                    <a:lnTo>
                      <a:pt x="143" y="10"/>
                    </a:lnTo>
                    <a:lnTo>
                      <a:pt x="147" y="6"/>
                    </a:lnTo>
                    <a:lnTo>
                      <a:pt x="152" y="4"/>
                    </a:lnTo>
                    <a:lnTo>
                      <a:pt x="156" y="2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76" y="2"/>
                    </a:lnTo>
                    <a:lnTo>
                      <a:pt x="176" y="5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3" y="12"/>
                    </a:lnTo>
                    <a:lnTo>
                      <a:pt x="204" y="2"/>
                    </a:lnTo>
                    <a:lnTo>
                      <a:pt x="206" y="5"/>
                    </a:lnTo>
                    <a:lnTo>
                      <a:pt x="208" y="8"/>
                    </a:lnTo>
                    <a:lnTo>
                      <a:pt x="211" y="14"/>
                    </a:lnTo>
                    <a:lnTo>
                      <a:pt x="211" y="19"/>
                    </a:lnTo>
                    <a:lnTo>
                      <a:pt x="197" y="18"/>
                    </a:lnTo>
                    <a:lnTo>
                      <a:pt x="183" y="18"/>
                    </a:lnTo>
                    <a:lnTo>
                      <a:pt x="169" y="18"/>
                    </a:lnTo>
                    <a:lnTo>
                      <a:pt x="155" y="18"/>
                    </a:lnTo>
                    <a:lnTo>
                      <a:pt x="143" y="18"/>
                    </a:lnTo>
                    <a:lnTo>
                      <a:pt x="130" y="19"/>
                    </a:lnTo>
                    <a:lnTo>
                      <a:pt x="117" y="19"/>
                    </a:lnTo>
                    <a:lnTo>
                      <a:pt x="105" y="20"/>
                    </a:lnTo>
                    <a:lnTo>
                      <a:pt x="92" y="21"/>
                    </a:lnTo>
                    <a:lnTo>
                      <a:pt x="79" y="21"/>
                    </a:lnTo>
                    <a:lnTo>
                      <a:pt x="66" y="22"/>
                    </a:lnTo>
                    <a:lnTo>
                      <a:pt x="54" y="22"/>
                    </a:lnTo>
                    <a:lnTo>
                      <a:pt x="41" y="22"/>
                    </a:lnTo>
                    <a:lnTo>
                      <a:pt x="27" y="22"/>
                    </a:lnTo>
                    <a:lnTo>
                      <a:pt x="13" y="22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15" y="11"/>
                    </a:lnTo>
                    <a:lnTo>
                      <a:pt x="31" y="8"/>
                    </a:lnTo>
                    <a:lnTo>
                      <a:pt x="47" y="7"/>
                    </a:lnTo>
                    <a:lnTo>
                      <a:pt x="63" y="7"/>
                    </a:lnTo>
                    <a:lnTo>
                      <a:pt x="79" y="7"/>
                    </a:lnTo>
                    <a:lnTo>
                      <a:pt x="96" y="6"/>
                    </a:lnTo>
                    <a:lnTo>
                      <a:pt x="113" y="5"/>
                    </a:lnTo>
                    <a:lnTo>
                      <a:pt x="12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7" name="Freeform 416"/>
              <p:cNvSpPr>
                <a:spLocks/>
              </p:cNvSpPr>
              <p:nvPr/>
            </p:nvSpPr>
            <p:spPr bwMode="auto">
              <a:xfrm>
                <a:off x="4987" y="1468"/>
                <a:ext cx="8" cy="0"/>
              </a:xfrm>
              <a:custGeom>
                <a:avLst/>
                <a:gdLst>
                  <a:gd name="T0" fmla="*/ 0 w 33"/>
                  <a:gd name="T1" fmla="*/ 33 w 33"/>
                  <a:gd name="T2" fmla="*/ 0 w 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8" name="Freeform 417"/>
              <p:cNvSpPr>
                <a:spLocks/>
              </p:cNvSpPr>
              <p:nvPr/>
            </p:nvSpPr>
            <p:spPr bwMode="auto">
              <a:xfrm>
                <a:off x="4756" y="1482"/>
                <a:ext cx="379" cy="5"/>
              </a:xfrm>
              <a:custGeom>
                <a:avLst/>
                <a:gdLst>
                  <a:gd name="T0" fmla="*/ 1502 w 1514"/>
                  <a:gd name="T1" fmla="*/ 13 h 22"/>
                  <a:gd name="T2" fmla="*/ 40 w 1514"/>
                  <a:gd name="T3" fmla="*/ 22 h 22"/>
                  <a:gd name="T4" fmla="*/ 27 w 1514"/>
                  <a:gd name="T5" fmla="*/ 22 h 22"/>
                  <a:gd name="T6" fmla="*/ 22 w 1514"/>
                  <a:gd name="T7" fmla="*/ 16 h 22"/>
                  <a:gd name="T8" fmla="*/ 15 w 1514"/>
                  <a:gd name="T9" fmla="*/ 15 h 22"/>
                  <a:gd name="T10" fmla="*/ 7 w 1514"/>
                  <a:gd name="T11" fmla="*/ 16 h 22"/>
                  <a:gd name="T12" fmla="*/ 0 w 1514"/>
                  <a:gd name="T13" fmla="*/ 13 h 22"/>
                  <a:gd name="T14" fmla="*/ 48 w 1514"/>
                  <a:gd name="T15" fmla="*/ 12 h 22"/>
                  <a:gd name="T16" fmla="*/ 95 w 1514"/>
                  <a:gd name="T17" fmla="*/ 11 h 22"/>
                  <a:gd name="T18" fmla="*/ 142 w 1514"/>
                  <a:gd name="T19" fmla="*/ 11 h 22"/>
                  <a:gd name="T20" fmla="*/ 189 w 1514"/>
                  <a:gd name="T21" fmla="*/ 9 h 22"/>
                  <a:gd name="T22" fmla="*/ 237 w 1514"/>
                  <a:gd name="T23" fmla="*/ 8 h 22"/>
                  <a:gd name="T24" fmla="*/ 284 w 1514"/>
                  <a:gd name="T25" fmla="*/ 8 h 22"/>
                  <a:gd name="T26" fmla="*/ 331 w 1514"/>
                  <a:gd name="T27" fmla="*/ 7 h 22"/>
                  <a:gd name="T28" fmla="*/ 378 w 1514"/>
                  <a:gd name="T29" fmla="*/ 7 h 22"/>
                  <a:gd name="T30" fmla="*/ 426 w 1514"/>
                  <a:gd name="T31" fmla="*/ 6 h 22"/>
                  <a:gd name="T32" fmla="*/ 473 w 1514"/>
                  <a:gd name="T33" fmla="*/ 6 h 22"/>
                  <a:gd name="T34" fmla="*/ 520 w 1514"/>
                  <a:gd name="T35" fmla="*/ 6 h 22"/>
                  <a:gd name="T36" fmla="*/ 567 w 1514"/>
                  <a:gd name="T37" fmla="*/ 5 h 22"/>
                  <a:gd name="T38" fmla="*/ 615 w 1514"/>
                  <a:gd name="T39" fmla="*/ 5 h 22"/>
                  <a:gd name="T40" fmla="*/ 662 w 1514"/>
                  <a:gd name="T41" fmla="*/ 5 h 22"/>
                  <a:gd name="T42" fmla="*/ 709 w 1514"/>
                  <a:gd name="T43" fmla="*/ 4 h 22"/>
                  <a:gd name="T44" fmla="*/ 756 w 1514"/>
                  <a:gd name="T45" fmla="*/ 4 h 22"/>
                  <a:gd name="T46" fmla="*/ 804 w 1514"/>
                  <a:gd name="T47" fmla="*/ 4 h 22"/>
                  <a:gd name="T48" fmla="*/ 851 w 1514"/>
                  <a:gd name="T49" fmla="*/ 4 h 22"/>
                  <a:gd name="T50" fmla="*/ 898 w 1514"/>
                  <a:gd name="T51" fmla="*/ 4 h 22"/>
                  <a:gd name="T52" fmla="*/ 945 w 1514"/>
                  <a:gd name="T53" fmla="*/ 3 h 22"/>
                  <a:gd name="T54" fmla="*/ 993 w 1514"/>
                  <a:gd name="T55" fmla="*/ 3 h 22"/>
                  <a:gd name="T56" fmla="*/ 1040 w 1514"/>
                  <a:gd name="T57" fmla="*/ 3 h 22"/>
                  <a:gd name="T58" fmla="*/ 1087 w 1514"/>
                  <a:gd name="T59" fmla="*/ 3 h 22"/>
                  <a:gd name="T60" fmla="*/ 1136 w 1514"/>
                  <a:gd name="T61" fmla="*/ 3 h 22"/>
                  <a:gd name="T62" fmla="*/ 1183 w 1514"/>
                  <a:gd name="T63" fmla="*/ 3 h 22"/>
                  <a:gd name="T64" fmla="*/ 1230 w 1514"/>
                  <a:gd name="T65" fmla="*/ 1 h 22"/>
                  <a:gd name="T66" fmla="*/ 1277 w 1514"/>
                  <a:gd name="T67" fmla="*/ 1 h 22"/>
                  <a:gd name="T68" fmla="*/ 1325 w 1514"/>
                  <a:gd name="T69" fmla="*/ 1 h 22"/>
                  <a:gd name="T70" fmla="*/ 1372 w 1514"/>
                  <a:gd name="T71" fmla="*/ 1 h 22"/>
                  <a:gd name="T72" fmla="*/ 1419 w 1514"/>
                  <a:gd name="T73" fmla="*/ 1 h 22"/>
                  <a:gd name="T74" fmla="*/ 1466 w 1514"/>
                  <a:gd name="T75" fmla="*/ 0 h 22"/>
                  <a:gd name="T76" fmla="*/ 1514 w 1514"/>
                  <a:gd name="T77" fmla="*/ 0 h 22"/>
                  <a:gd name="T78" fmla="*/ 1502 w 1514"/>
                  <a:gd name="T7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4" h="22">
                    <a:moveTo>
                      <a:pt x="1502" y="13"/>
                    </a:moveTo>
                    <a:lnTo>
                      <a:pt x="40" y="22"/>
                    </a:lnTo>
                    <a:lnTo>
                      <a:pt x="27" y="22"/>
                    </a:lnTo>
                    <a:lnTo>
                      <a:pt x="22" y="16"/>
                    </a:lnTo>
                    <a:lnTo>
                      <a:pt x="15" y="15"/>
                    </a:lnTo>
                    <a:lnTo>
                      <a:pt x="7" y="16"/>
                    </a:lnTo>
                    <a:lnTo>
                      <a:pt x="0" y="13"/>
                    </a:lnTo>
                    <a:lnTo>
                      <a:pt x="48" y="12"/>
                    </a:lnTo>
                    <a:lnTo>
                      <a:pt x="95" y="11"/>
                    </a:lnTo>
                    <a:lnTo>
                      <a:pt x="142" y="11"/>
                    </a:lnTo>
                    <a:lnTo>
                      <a:pt x="189" y="9"/>
                    </a:lnTo>
                    <a:lnTo>
                      <a:pt x="237" y="8"/>
                    </a:lnTo>
                    <a:lnTo>
                      <a:pt x="284" y="8"/>
                    </a:lnTo>
                    <a:lnTo>
                      <a:pt x="331" y="7"/>
                    </a:lnTo>
                    <a:lnTo>
                      <a:pt x="378" y="7"/>
                    </a:lnTo>
                    <a:lnTo>
                      <a:pt x="426" y="6"/>
                    </a:lnTo>
                    <a:lnTo>
                      <a:pt x="473" y="6"/>
                    </a:lnTo>
                    <a:lnTo>
                      <a:pt x="520" y="6"/>
                    </a:lnTo>
                    <a:lnTo>
                      <a:pt x="567" y="5"/>
                    </a:lnTo>
                    <a:lnTo>
                      <a:pt x="615" y="5"/>
                    </a:lnTo>
                    <a:lnTo>
                      <a:pt x="662" y="5"/>
                    </a:lnTo>
                    <a:lnTo>
                      <a:pt x="709" y="4"/>
                    </a:lnTo>
                    <a:lnTo>
                      <a:pt x="756" y="4"/>
                    </a:lnTo>
                    <a:lnTo>
                      <a:pt x="804" y="4"/>
                    </a:lnTo>
                    <a:lnTo>
                      <a:pt x="851" y="4"/>
                    </a:lnTo>
                    <a:lnTo>
                      <a:pt x="898" y="4"/>
                    </a:lnTo>
                    <a:lnTo>
                      <a:pt x="945" y="3"/>
                    </a:lnTo>
                    <a:lnTo>
                      <a:pt x="993" y="3"/>
                    </a:lnTo>
                    <a:lnTo>
                      <a:pt x="1040" y="3"/>
                    </a:lnTo>
                    <a:lnTo>
                      <a:pt x="1087" y="3"/>
                    </a:lnTo>
                    <a:lnTo>
                      <a:pt x="1136" y="3"/>
                    </a:lnTo>
                    <a:lnTo>
                      <a:pt x="1183" y="3"/>
                    </a:lnTo>
                    <a:lnTo>
                      <a:pt x="1230" y="1"/>
                    </a:lnTo>
                    <a:lnTo>
                      <a:pt x="1277" y="1"/>
                    </a:lnTo>
                    <a:lnTo>
                      <a:pt x="1325" y="1"/>
                    </a:lnTo>
                    <a:lnTo>
                      <a:pt x="1372" y="1"/>
                    </a:lnTo>
                    <a:lnTo>
                      <a:pt x="1419" y="1"/>
                    </a:lnTo>
                    <a:lnTo>
                      <a:pt x="1466" y="0"/>
                    </a:lnTo>
                    <a:lnTo>
                      <a:pt x="1514" y="0"/>
                    </a:lnTo>
                    <a:lnTo>
                      <a:pt x="150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9" name="Freeform 418"/>
              <p:cNvSpPr>
                <a:spLocks/>
              </p:cNvSpPr>
              <p:nvPr/>
            </p:nvSpPr>
            <p:spPr bwMode="auto">
              <a:xfrm>
                <a:off x="4792" y="1490"/>
                <a:ext cx="320" cy="8"/>
              </a:xfrm>
              <a:custGeom>
                <a:avLst/>
                <a:gdLst>
                  <a:gd name="T0" fmla="*/ 1279 w 1279"/>
                  <a:gd name="T1" fmla="*/ 0 h 30"/>
                  <a:gd name="T2" fmla="*/ 1274 w 1279"/>
                  <a:gd name="T3" fmla="*/ 0 h 30"/>
                  <a:gd name="T4" fmla="*/ 1268 w 1279"/>
                  <a:gd name="T5" fmla="*/ 0 h 30"/>
                  <a:gd name="T6" fmla="*/ 1263 w 1279"/>
                  <a:gd name="T7" fmla="*/ 0 h 30"/>
                  <a:gd name="T8" fmla="*/ 1257 w 1279"/>
                  <a:gd name="T9" fmla="*/ 1 h 30"/>
                  <a:gd name="T10" fmla="*/ 1253 w 1279"/>
                  <a:gd name="T11" fmla="*/ 2 h 30"/>
                  <a:gd name="T12" fmla="*/ 1248 w 1279"/>
                  <a:gd name="T13" fmla="*/ 4 h 30"/>
                  <a:gd name="T14" fmla="*/ 1243 w 1279"/>
                  <a:gd name="T15" fmla="*/ 4 h 30"/>
                  <a:gd name="T16" fmla="*/ 1238 w 1279"/>
                  <a:gd name="T17" fmla="*/ 5 h 30"/>
                  <a:gd name="T18" fmla="*/ 1224 w 1279"/>
                  <a:gd name="T19" fmla="*/ 8 h 30"/>
                  <a:gd name="T20" fmla="*/ 1209 w 1279"/>
                  <a:gd name="T21" fmla="*/ 9 h 30"/>
                  <a:gd name="T22" fmla="*/ 1193 w 1279"/>
                  <a:gd name="T23" fmla="*/ 9 h 30"/>
                  <a:gd name="T24" fmla="*/ 1177 w 1279"/>
                  <a:gd name="T25" fmla="*/ 9 h 30"/>
                  <a:gd name="T26" fmla="*/ 1161 w 1279"/>
                  <a:gd name="T27" fmla="*/ 9 h 30"/>
                  <a:gd name="T28" fmla="*/ 1145 w 1279"/>
                  <a:gd name="T29" fmla="*/ 10 h 30"/>
                  <a:gd name="T30" fmla="*/ 1130 w 1279"/>
                  <a:gd name="T31" fmla="*/ 12 h 30"/>
                  <a:gd name="T32" fmla="*/ 1116 w 1279"/>
                  <a:gd name="T33" fmla="*/ 17 h 30"/>
                  <a:gd name="T34" fmla="*/ 1116 w 1279"/>
                  <a:gd name="T35" fmla="*/ 23 h 30"/>
                  <a:gd name="T36" fmla="*/ 185 w 1279"/>
                  <a:gd name="T37" fmla="*/ 30 h 30"/>
                  <a:gd name="T38" fmla="*/ 185 w 1279"/>
                  <a:gd name="T39" fmla="*/ 27 h 30"/>
                  <a:gd name="T40" fmla="*/ 175 w 1279"/>
                  <a:gd name="T41" fmla="*/ 26 h 30"/>
                  <a:gd name="T42" fmla="*/ 166 w 1279"/>
                  <a:gd name="T43" fmla="*/ 25 h 30"/>
                  <a:gd name="T44" fmla="*/ 156 w 1279"/>
                  <a:gd name="T45" fmla="*/ 24 h 30"/>
                  <a:gd name="T46" fmla="*/ 147 w 1279"/>
                  <a:gd name="T47" fmla="*/ 22 h 30"/>
                  <a:gd name="T48" fmla="*/ 137 w 1279"/>
                  <a:gd name="T49" fmla="*/ 20 h 30"/>
                  <a:gd name="T50" fmla="*/ 128 w 1279"/>
                  <a:gd name="T51" fmla="*/ 18 h 30"/>
                  <a:gd name="T52" fmla="*/ 120 w 1279"/>
                  <a:gd name="T53" fmla="*/ 16 h 30"/>
                  <a:gd name="T54" fmla="*/ 113 w 1279"/>
                  <a:gd name="T55" fmla="*/ 12 h 30"/>
                  <a:gd name="T56" fmla="*/ 0 w 1279"/>
                  <a:gd name="T57" fmla="*/ 12 h 30"/>
                  <a:gd name="T58" fmla="*/ 41 w 1279"/>
                  <a:gd name="T59" fmla="*/ 11 h 30"/>
                  <a:gd name="T60" fmla="*/ 80 w 1279"/>
                  <a:gd name="T61" fmla="*/ 11 h 30"/>
                  <a:gd name="T62" fmla="*/ 120 w 1279"/>
                  <a:gd name="T63" fmla="*/ 10 h 30"/>
                  <a:gd name="T64" fmla="*/ 159 w 1279"/>
                  <a:gd name="T65" fmla="*/ 9 h 30"/>
                  <a:gd name="T66" fmla="*/ 200 w 1279"/>
                  <a:gd name="T67" fmla="*/ 9 h 30"/>
                  <a:gd name="T68" fmla="*/ 239 w 1279"/>
                  <a:gd name="T69" fmla="*/ 8 h 30"/>
                  <a:gd name="T70" fmla="*/ 279 w 1279"/>
                  <a:gd name="T71" fmla="*/ 8 h 30"/>
                  <a:gd name="T72" fmla="*/ 319 w 1279"/>
                  <a:gd name="T73" fmla="*/ 7 h 30"/>
                  <a:gd name="T74" fmla="*/ 359 w 1279"/>
                  <a:gd name="T75" fmla="*/ 7 h 30"/>
                  <a:gd name="T76" fmla="*/ 399 w 1279"/>
                  <a:gd name="T77" fmla="*/ 7 h 30"/>
                  <a:gd name="T78" fmla="*/ 438 w 1279"/>
                  <a:gd name="T79" fmla="*/ 5 h 30"/>
                  <a:gd name="T80" fmla="*/ 478 w 1279"/>
                  <a:gd name="T81" fmla="*/ 5 h 30"/>
                  <a:gd name="T82" fmla="*/ 519 w 1279"/>
                  <a:gd name="T83" fmla="*/ 5 h 30"/>
                  <a:gd name="T84" fmla="*/ 558 w 1279"/>
                  <a:gd name="T85" fmla="*/ 4 h 30"/>
                  <a:gd name="T86" fmla="*/ 598 w 1279"/>
                  <a:gd name="T87" fmla="*/ 4 h 30"/>
                  <a:gd name="T88" fmla="*/ 639 w 1279"/>
                  <a:gd name="T89" fmla="*/ 4 h 30"/>
                  <a:gd name="T90" fmla="*/ 679 w 1279"/>
                  <a:gd name="T91" fmla="*/ 4 h 30"/>
                  <a:gd name="T92" fmla="*/ 718 w 1279"/>
                  <a:gd name="T93" fmla="*/ 4 h 30"/>
                  <a:gd name="T94" fmla="*/ 758 w 1279"/>
                  <a:gd name="T95" fmla="*/ 3 h 30"/>
                  <a:gd name="T96" fmla="*/ 799 w 1279"/>
                  <a:gd name="T97" fmla="*/ 3 h 30"/>
                  <a:gd name="T98" fmla="*/ 839 w 1279"/>
                  <a:gd name="T99" fmla="*/ 3 h 30"/>
                  <a:gd name="T100" fmla="*/ 878 w 1279"/>
                  <a:gd name="T101" fmla="*/ 3 h 30"/>
                  <a:gd name="T102" fmla="*/ 919 w 1279"/>
                  <a:gd name="T103" fmla="*/ 2 h 30"/>
                  <a:gd name="T104" fmla="*/ 959 w 1279"/>
                  <a:gd name="T105" fmla="*/ 2 h 30"/>
                  <a:gd name="T106" fmla="*/ 999 w 1279"/>
                  <a:gd name="T107" fmla="*/ 2 h 30"/>
                  <a:gd name="T108" fmla="*/ 1039 w 1279"/>
                  <a:gd name="T109" fmla="*/ 2 h 30"/>
                  <a:gd name="T110" fmla="*/ 1079 w 1279"/>
                  <a:gd name="T111" fmla="*/ 2 h 30"/>
                  <a:gd name="T112" fmla="*/ 1119 w 1279"/>
                  <a:gd name="T113" fmla="*/ 1 h 30"/>
                  <a:gd name="T114" fmla="*/ 1160 w 1279"/>
                  <a:gd name="T115" fmla="*/ 1 h 30"/>
                  <a:gd name="T116" fmla="*/ 1199 w 1279"/>
                  <a:gd name="T117" fmla="*/ 1 h 30"/>
                  <a:gd name="T118" fmla="*/ 1239 w 1279"/>
                  <a:gd name="T119" fmla="*/ 0 h 30"/>
                  <a:gd name="T120" fmla="*/ 1279 w 1279"/>
                  <a:gd name="T1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79" h="30">
                    <a:moveTo>
                      <a:pt x="1279" y="0"/>
                    </a:moveTo>
                    <a:lnTo>
                      <a:pt x="1274" y="0"/>
                    </a:lnTo>
                    <a:lnTo>
                      <a:pt x="1268" y="0"/>
                    </a:lnTo>
                    <a:lnTo>
                      <a:pt x="1263" y="0"/>
                    </a:lnTo>
                    <a:lnTo>
                      <a:pt x="1257" y="1"/>
                    </a:lnTo>
                    <a:lnTo>
                      <a:pt x="1253" y="2"/>
                    </a:lnTo>
                    <a:lnTo>
                      <a:pt x="1248" y="4"/>
                    </a:lnTo>
                    <a:lnTo>
                      <a:pt x="1243" y="4"/>
                    </a:lnTo>
                    <a:lnTo>
                      <a:pt x="1238" y="5"/>
                    </a:lnTo>
                    <a:lnTo>
                      <a:pt x="1224" y="8"/>
                    </a:lnTo>
                    <a:lnTo>
                      <a:pt x="1209" y="9"/>
                    </a:lnTo>
                    <a:lnTo>
                      <a:pt x="1193" y="9"/>
                    </a:lnTo>
                    <a:lnTo>
                      <a:pt x="1177" y="9"/>
                    </a:lnTo>
                    <a:lnTo>
                      <a:pt x="1161" y="9"/>
                    </a:lnTo>
                    <a:lnTo>
                      <a:pt x="1145" y="10"/>
                    </a:lnTo>
                    <a:lnTo>
                      <a:pt x="1130" y="12"/>
                    </a:lnTo>
                    <a:lnTo>
                      <a:pt x="1116" y="17"/>
                    </a:lnTo>
                    <a:lnTo>
                      <a:pt x="1116" y="23"/>
                    </a:lnTo>
                    <a:lnTo>
                      <a:pt x="185" y="30"/>
                    </a:lnTo>
                    <a:lnTo>
                      <a:pt x="185" y="27"/>
                    </a:lnTo>
                    <a:lnTo>
                      <a:pt x="175" y="26"/>
                    </a:lnTo>
                    <a:lnTo>
                      <a:pt x="166" y="25"/>
                    </a:lnTo>
                    <a:lnTo>
                      <a:pt x="156" y="24"/>
                    </a:lnTo>
                    <a:lnTo>
                      <a:pt x="147" y="22"/>
                    </a:lnTo>
                    <a:lnTo>
                      <a:pt x="137" y="20"/>
                    </a:lnTo>
                    <a:lnTo>
                      <a:pt x="128" y="18"/>
                    </a:lnTo>
                    <a:lnTo>
                      <a:pt x="120" y="16"/>
                    </a:lnTo>
                    <a:lnTo>
                      <a:pt x="113" y="12"/>
                    </a:lnTo>
                    <a:lnTo>
                      <a:pt x="0" y="12"/>
                    </a:lnTo>
                    <a:lnTo>
                      <a:pt x="41" y="11"/>
                    </a:lnTo>
                    <a:lnTo>
                      <a:pt x="80" y="11"/>
                    </a:lnTo>
                    <a:lnTo>
                      <a:pt x="120" y="10"/>
                    </a:lnTo>
                    <a:lnTo>
                      <a:pt x="159" y="9"/>
                    </a:lnTo>
                    <a:lnTo>
                      <a:pt x="200" y="9"/>
                    </a:lnTo>
                    <a:lnTo>
                      <a:pt x="239" y="8"/>
                    </a:lnTo>
                    <a:lnTo>
                      <a:pt x="279" y="8"/>
                    </a:lnTo>
                    <a:lnTo>
                      <a:pt x="319" y="7"/>
                    </a:lnTo>
                    <a:lnTo>
                      <a:pt x="359" y="7"/>
                    </a:lnTo>
                    <a:lnTo>
                      <a:pt x="399" y="7"/>
                    </a:lnTo>
                    <a:lnTo>
                      <a:pt x="438" y="5"/>
                    </a:lnTo>
                    <a:lnTo>
                      <a:pt x="478" y="5"/>
                    </a:lnTo>
                    <a:lnTo>
                      <a:pt x="519" y="5"/>
                    </a:lnTo>
                    <a:lnTo>
                      <a:pt x="558" y="4"/>
                    </a:lnTo>
                    <a:lnTo>
                      <a:pt x="598" y="4"/>
                    </a:lnTo>
                    <a:lnTo>
                      <a:pt x="639" y="4"/>
                    </a:lnTo>
                    <a:lnTo>
                      <a:pt x="679" y="4"/>
                    </a:lnTo>
                    <a:lnTo>
                      <a:pt x="718" y="4"/>
                    </a:lnTo>
                    <a:lnTo>
                      <a:pt x="758" y="3"/>
                    </a:lnTo>
                    <a:lnTo>
                      <a:pt x="799" y="3"/>
                    </a:lnTo>
                    <a:lnTo>
                      <a:pt x="839" y="3"/>
                    </a:lnTo>
                    <a:lnTo>
                      <a:pt x="878" y="3"/>
                    </a:lnTo>
                    <a:lnTo>
                      <a:pt x="919" y="2"/>
                    </a:lnTo>
                    <a:lnTo>
                      <a:pt x="959" y="2"/>
                    </a:lnTo>
                    <a:lnTo>
                      <a:pt x="999" y="2"/>
                    </a:lnTo>
                    <a:lnTo>
                      <a:pt x="1039" y="2"/>
                    </a:lnTo>
                    <a:lnTo>
                      <a:pt x="1079" y="2"/>
                    </a:lnTo>
                    <a:lnTo>
                      <a:pt x="1119" y="1"/>
                    </a:lnTo>
                    <a:lnTo>
                      <a:pt x="1160" y="1"/>
                    </a:lnTo>
                    <a:lnTo>
                      <a:pt x="1199" y="1"/>
                    </a:lnTo>
                    <a:lnTo>
                      <a:pt x="1239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48" name="Group 207"/>
            <p:cNvGrpSpPr>
              <a:grpSpLocks noChangeAspect="1"/>
            </p:cNvGrpSpPr>
            <p:nvPr/>
          </p:nvGrpSpPr>
          <p:grpSpPr bwMode="auto">
            <a:xfrm>
              <a:off x="7678949" y="1690399"/>
              <a:ext cx="527756" cy="920142"/>
              <a:chOff x="3113" y="1486"/>
              <a:chExt cx="269" cy="469"/>
            </a:xfrm>
          </p:grpSpPr>
          <p:sp>
            <p:nvSpPr>
              <p:cNvPr id="49" name="AutoShape 206"/>
              <p:cNvSpPr>
                <a:spLocks noChangeAspect="1" noChangeArrowheads="1" noTextEdit="1"/>
              </p:cNvSpPr>
              <p:nvPr/>
            </p:nvSpPr>
            <p:spPr bwMode="auto">
              <a:xfrm>
                <a:off x="3113" y="1486"/>
                <a:ext cx="269" cy="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" name="Freeform 208"/>
              <p:cNvSpPr>
                <a:spLocks/>
              </p:cNvSpPr>
              <p:nvPr/>
            </p:nvSpPr>
            <p:spPr bwMode="auto">
              <a:xfrm>
                <a:off x="3113" y="1487"/>
                <a:ext cx="236" cy="466"/>
              </a:xfrm>
              <a:custGeom>
                <a:avLst/>
                <a:gdLst>
                  <a:gd name="T0" fmla="*/ 944 w 1182"/>
                  <a:gd name="T1" fmla="*/ 1601 h 2332"/>
                  <a:gd name="T2" fmla="*/ 849 w 1182"/>
                  <a:gd name="T3" fmla="*/ 1494 h 2332"/>
                  <a:gd name="T4" fmla="*/ 893 w 1182"/>
                  <a:gd name="T5" fmla="*/ 1313 h 2332"/>
                  <a:gd name="T6" fmla="*/ 1153 w 1182"/>
                  <a:gd name="T7" fmla="*/ 1078 h 2332"/>
                  <a:gd name="T8" fmla="*/ 1073 w 1182"/>
                  <a:gd name="T9" fmla="*/ 1066 h 2332"/>
                  <a:gd name="T10" fmla="*/ 973 w 1182"/>
                  <a:gd name="T11" fmla="*/ 1022 h 2332"/>
                  <a:gd name="T12" fmla="*/ 908 w 1182"/>
                  <a:gd name="T13" fmla="*/ 975 h 2332"/>
                  <a:gd name="T14" fmla="*/ 871 w 1182"/>
                  <a:gd name="T15" fmla="*/ 932 h 2332"/>
                  <a:gd name="T16" fmla="*/ 829 w 1182"/>
                  <a:gd name="T17" fmla="*/ 911 h 2332"/>
                  <a:gd name="T18" fmla="*/ 761 w 1182"/>
                  <a:gd name="T19" fmla="*/ 770 h 2332"/>
                  <a:gd name="T20" fmla="*/ 745 w 1182"/>
                  <a:gd name="T21" fmla="*/ 783 h 2332"/>
                  <a:gd name="T22" fmla="*/ 740 w 1182"/>
                  <a:gd name="T23" fmla="*/ 903 h 2332"/>
                  <a:gd name="T24" fmla="*/ 697 w 1182"/>
                  <a:gd name="T25" fmla="*/ 889 h 2332"/>
                  <a:gd name="T26" fmla="*/ 686 w 1182"/>
                  <a:gd name="T27" fmla="*/ 788 h 2332"/>
                  <a:gd name="T28" fmla="*/ 665 w 1182"/>
                  <a:gd name="T29" fmla="*/ 723 h 2332"/>
                  <a:gd name="T30" fmla="*/ 634 w 1182"/>
                  <a:gd name="T31" fmla="*/ 554 h 2332"/>
                  <a:gd name="T32" fmla="*/ 627 w 1182"/>
                  <a:gd name="T33" fmla="*/ 513 h 2332"/>
                  <a:gd name="T34" fmla="*/ 576 w 1182"/>
                  <a:gd name="T35" fmla="*/ 452 h 2332"/>
                  <a:gd name="T36" fmla="*/ 535 w 1182"/>
                  <a:gd name="T37" fmla="*/ 375 h 2332"/>
                  <a:gd name="T38" fmla="*/ 566 w 1182"/>
                  <a:gd name="T39" fmla="*/ 367 h 2332"/>
                  <a:gd name="T40" fmla="*/ 593 w 1182"/>
                  <a:gd name="T41" fmla="*/ 321 h 2332"/>
                  <a:gd name="T42" fmla="*/ 634 w 1182"/>
                  <a:gd name="T43" fmla="*/ 311 h 2332"/>
                  <a:gd name="T44" fmla="*/ 659 w 1182"/>
                  <a:gd name="T45" fmla="*/ 256 h 2332"/>
                  <a:gd name="T46" fmla="*/ 697 w 1182"/>
                  <a:gd name="T47" fmla="*/ 234 h 2332"/>
                  <a:gd name="T48" fmla="*/ 736 w 1182"/>
                  <a:gd name="T49" fmla="*/ 238 h 2332"/>
                  <a:gd name="T50" fmla="*/ 705 w 1182"/>
                  <a:gd name="T51" fmla="*/ 189 h 2332"/>
                  <a:gd name="T52" fmla="*/ 706 w 1182"/>
                  <a:gd name="T53" fmla="*/ 88 h 2332"/>
                  <a:gd name="T54" fmla="*/ 635 w 1182"/>
                  <a:gd name="T55" fmla="*/ 13 h 2332"/>
                  <a:gd name="T56" fmla="*/ 547 w 1182"/>
                  <a:gd name="T57" fmla="*/ 5 h 2332"/>
                  <a:gd name="T58" fmla="*/ 482 w 1182"/>
                  <a:gd name="T59" fmla="*/ 47 h 2332"/>
                  <a:gd name="T60" fmla="*/ 439 w 1182"/>
                  <a:gd name="T61" fmla="*/ 118 h 2332"/>
                  <a:gd name="T62" fmla="*/ 415 w 1182"/>
                  <a:gd name="T63" fmla="*/ 233 h 2332"/>
                  <a:gd name="T64" fmla="*/ 377 w 1182"/>
                  <a:gd name="T65" fmla="*/ 280 h 2332"/>
                  <a:gd name="T66" fmla="*/ 233 w 1182"/>
                  <a:gd name="T67" fmla="*/ 386 h 2332"/>
                  <a:gd name="T68" fmla="*/ 184 w 1182"/>
                  <a:gd name="T69" fmla="*/ 475 h 2332"/>
                  <a:gd name="T70" fmla="*/ 191 w 1182"/>
                  <a:gd name="T71" fmla="*/ 823 h 2332"/>
                  <a:gd name="T72" fmla="*/ 162 w 1182"/>
                  <a:gd name="T73" fmla="*/ 947 h 2332"/>
                  <a:gd name="T74" fmla="*/ 185 w 1182"/>
                  <a:gd name="T75" fmla="*/ 979 h 2332"/>
                  <a:gd name="T76" fmla="*/ 165 w 1182"/>
                  <a:gd name="T77" fmla="*/ 1143 h 2332"/>
                  <a:gd name="T78" fmla="*/ 176 w 1182"/>
                  <a:gd name="T79" fmla="*/ 1185 h 2332"/>
                  <a:gd name="T80" fmla="*/ 181 w 1182"/>
                  <a:gd name="T81" fmla="*/ 1215 h 2332"/>
                  <a:gd name="T82" fmla="*/ 245 w 1182"/>
                  <a:gd name="T83" fmla="*/ 2289 h 2332"/>
                  <a:gd name="T84" fmla="*/ 289 w 1182"/>
                  <a:gd name="T85" fmla="*/ 2289 h 2332"/>
                  <a:gd name="T86" fmla="*/ 388 w 1182"/>
                  <a:gd name="T87" fmla="*/ 2327 h 2332"/>
                  <a:gd name="T88" fmla="*/ 468 w 1182"/>
                  <a:gd name="T89" fmla="*/ 2329 h 2332"/>
                  <a:gd name="T90" fmla="*/ 506 w 1182"/>
                  <a:gd name="T91" fmla="*/ 2315 h 2332"/>
                  <a:gd name="T92" fmla="*/ 501 w 1182"/>
                  <a:gd name="T93" fmla="*/ 2247 h 2332"/>
                  <a:gd name="T94" fmla="*/ 419 w 1182"/>
                  <a:gd name="T95" fmla="*/ 2198 h 2332"/>
                  <a:gd name="T96" fmla="*/ 356 w 1182"/>
                  <a:gd name="T97" fmla="*/ 2148 h 2332"/>
                  <a:gd name="T98" fmla="*/ 322 w 1182"/>
                  <a:gd name="T99" fmla="*/ 2087 h 2332"/>
                  <a:gd name="T100" fmla="*/ 342 w 1182"/>
                  <a:gd name="T101" fmla="*/ 2033 h 2332"/>
                  <a:gd name="T102" fmla="*/ 345 w 1182"/>
                  <a:gd name="T103" fmla="*/ 1916 h 2332"/>
                  <a:gd name="T104" fmla="*/ 418 w 1182"/>
                  <a:gd name="T105" fmla="*/ 1665 h 2332"/>
                  <a:gd name="T106" fmla="*/ 691 w 1182"/>
                  <a:gd name="T107" fmla="*/ 1481 h 2332"/>
                  <a:gd name="T108" fmla="*/ 670 w 1182"/>
                  <a:gd name="T109" fmla="*/ 1661 h 2332"/>
                  <a:gd name="T110" fmla="*/ 819 w 1182"/>
                  <a:gd name="T111" fmla="*/ 1697 h 2332"/>
                  <a:gd name="T112" fmla="*/ 860 w 1182"/>
                  <a:gd name="T113" fmla="*/ 1709 h 2332"/>
                  <a:gd name="T114" fmla="*/ 921 w 1182"/>
                  <a:gd name="T115" fmla="*/ 1718 h 2332"/>
                  <a:gd name="T116" fmla="*/ 1023 w 1182"/>
                  <a:gd name="T117" fmla="*/ 1720 h 2332"/>
                  <a:gd name="T118" fmla="*/ 1065 w 1182"/>
                  <a:gd name="T119" fmla="*/ 1689 h 2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2" h="2332">
                    <a:moveTo>
                      <a:pt x="1025" y="1623"/>
                    </a:moveTo>
                    <a:lnTo>
                      <a:pt x="1014" y="1616"/>
                    </a:lnTo>
                    <a:lnTo>
                      <a:pt x="1001" y="1611"/>
                    </a:lnTo>
                    <a:lnTo>
                      <a:pt x="984" y="1609"/>
                    </a:lnTo>
                    <a:lnTo>
                      <a:pt x="965" y="1605"/>
                    </a:lnTo>
                    <a:lnTo>
                      <a:pt x="944" y="1601"/>
                    </a:lnTo>
                    <a:lnTo>
                      <a:pt x="922" y="1593"/>
                    </a:lnTo>
                    <a:lnTo>
                      <a:pt x="901" y="1580"/>
                    </a:lnTo>
                    <a:lnTo>
                      <a:pt x="880" y="1559"/>
                    </a:lnTo>
                    <a:lnTo>
                      <a:pt x="866" y="1537"/>
                    </a:lnTo>
                    <a:lnTo>
                      <a:pt x="856" y="1513"/>
                    </a:lnTo>
                    <a:lnTo>
                      <a:pt x="849" y="1494"/>
                    </a:lnTo>
                    <a:lnTo>
                      <a:pt x="846" y="1486"/>
                    </a:lnTo>
                    <a:lnTo>
                      <a:pt x="884" y="1484"/>
                    </a:lnTo>
                    <a:lnTo>
                      <a:pt x="886" y="1424"/>
                    </a:lnTo>
                    <a:lnTo>
                      <a:pt x="887" y="1408"/>
                    </a:lnTo>
                    <a:lnTo>
                      <a:pt x="890" y="1368"/>
                    </a:lnTo>
                    <a:lnTo>
                      <a:pt x="893" y="1313"/>
                    </a:lnTo>
                    <a:lnTo>
                      <a:pt x="901" y="1251"/>
                    </a:lnTo>
                    <a:lnTo>
                      <a:pt x="1182" y="1290"/>
                    </a:lnTo>
                    <a:lnTo>
                      <a:pt x="1165" y="1078"/>
                    </a:lnTo>
                    <a:lnTo>
                      <a:pt x="1164" y="1078"/>
                    </a:lnTo>
                    <a:lnTo>
                      <a:pt x="1159" y="1078"/>
                    </a:lnTo>
                    <a:lnTo>
                      <a:pt x="1153" y="1078"/>
                    </a:lnTo>
                    <a:lnTo>
                      <a:pt x="1143" y="1076"/>
                    </a:lnTo>
                    <a:lnTo>
                      <a:pt x="1133" y="1075"/>
                    </a:lnTo>
                    <a:lnTo>
                      <a:pt x="1119" y="1074"/>
                    </a:lnTo>
                    <a:lnTo>
                      <a:pt x="1105" y="1072"/>
                    </a:lnTo>
                    <a:lnTo>
                      <a:pt x="1090" y="1069"/>
                    </a:lnTo>
                    <a:lnTo>
                      <a:pt x="1073" y="1066"/>
                    </a:lnTo>
                    <a:lnTo>
                      <a:pt x="1056" y="1061"/>
                    </a:lnTo>
                    <a:lnTo>
                      <a:pt x="1040" y="1056"/>
                    </a:lnTo>
                    <a:lnTo>
                      <a:pt x="1023" y="1049"/>
                    </a:lnTo>
                    <a:lnTo>
                      <a:pt x="1006" y="1041"/>
                    </a:lnTo>
                    <a:lnTo>
                      <a:pt x="989" y="1032"/>
                    </a:lnTo>
                    <a:lnTo>
                      <a:pt x="973" y="1022"/>
                    </a:lnTo>
                    <a:lnTo>
                      <a:pt x="959" y="1010"/>
                    </a:lnTo>
                    <a:lnTo>
                      <a:pt x="947" y="999"/>
                    </a:lnTo>
                    <a:lnTo>
                      <a:pt x="936" y="991"/>
                    </a:lnTo>
                    <a:lnTo>
                      <a:pt x="925" y="985"/>
                    </a:lnTo>
                    <a:lnTo>
                      <a:pt x="915" y="980"/>
                    </a:lnTo>
                    <a:lnTo>
                      <a:pt x="908" y="975"/>
                    </a:lnTo>
                    <a:lnTo>
                      <a:pt x="901" y="971"/>
                    </a:lnTo>
                    <a:lnTo>
                      <a:pt x="895" y="968"/>
                    </a:lnTo>
                    <a:lnTo>
                      <a:pt x="890" y="964"/>
                    </a:lnTo>
                    <a:lnTo>
                      <a:pt x="883" y="953"/>
                    </a:lnTo>
                    <a:lnTo>
                      <a:pt x="877" y="942"/>
                    </a:lnTo>
                    <a:lnTo>
                      <a:pt x="871" y="932"/>
                    </a:lnTo>
                    <a:lnTo>
                      <a:pt x="858" y="922"/>
                    </a:lnTo>
                    <a:lnTo>
                      <a:pt x="857" y="922"/>
                    </a:lnTo>
                    <a:lnTo>
                      <a:pt x="852" y="921"/>
                    </a:lnTo>
                    <a:lnTo>
                      <a:pt x="846" y="918"/>
                    </a:lnTo>
                    <a:lnTo>
                      <a:pt x="838" y="916"/>
                    </a:lnTo>
                    <a:lnTo>
                      <a:pt x="829" y="911"/>
                    </a:lnTo>
                    <a:lnTo>
                      <a:pt x="820" y="905"/>
                    </a:lnTo>
                    <a:lnTo>
                      <a:pt x="810" y="898"/>
                    </a:lnTo>
                    <a:lnTo>
                      <a:pt x="800" y="888"/>
                    </a:lnTo>
                    <a:lnTo>
                      <a:pt x="767" y="776"/>
                    </a:lnTo>
                    <a:lnTo>
                      <a:pt x="764" y="772"/>
                    </a:lnTo>
                    <a:lnTo>
                      <a:pt x="761" y="770"/>
                    </a:lnTo>
                    <a:lnTo>
                      <a:pt x="757" y="769"/>
                    </a:lnTo>
                    <a:lnTo>
                      <a:pt x="752" y="769"/>
                    </a:lnTo>
                    <a:lnTo>
                      <a:pt x="749" y="771"/>
                    </a:lnTo>
                    <a:lnTo>
                      <a:pt x="745" y="775"/>
                    </a:lnTo>
                    <a:lnTo>
                      <a:pt x="744" y="778"/>
                    </a:lnTo>
                    <a:lnTo>
                      <a:pt x="745" y="783"/>
                    </a:lnTo>
                    <a:lnTo>
                      <a:pt x="778" y="888"/>
                    </a:lnTo>
                    <a:lnTo>
                      <a:pt x="769" y="891"/>
                    </a:lnTo>
                    <a:lnTo>
                      <a:pt x="762" y="893"/>
                    </a:lnTo>
                    <a:lnTo>
                      <a:pt x="755" y="897"/>
                    </a:lnTo>
                    <a:lnTo>
                      <a:pt x="747" y="900"/>
                    </a:lnTo>
                    <a:lnTo>
                      <a:pt x="740" y="903"/>
                    </a:lnTo>
                    <a:lnTo>
                      <a:pt x="733" y="905"/>
                    </a:lnTo>
                    <a:lnTo>
                      <a:pt x="726" y="906"/>
                    </a:lnTo>
                    <a:lnTo>
                      <a:pt x="718" y="906"/>
                    </a:lnTo>
                    <a:lnTo>
                      <a:pt x="704" y="903"/>
                    </a:lnTo>
                    <a:lnTo>
                      <a:pt x="698" y="895"/>
                    </a:lnTo>
                    <a:lnTo>
                      <a:pt x="697" y="889"/>
                    </a:lnTo>
                    <a:lnTo>
                      <a:pt x="697" y="887"/>
                    </a:lnTo>
                    <a:lnTo>
                      <a:pt x="673" y="795"/>
                    </a:lnTo>
                    <a:lnTo>
                      <a:pt x="674" y="795"/>
                    </a:lnTo>
                    <a:lnTo>
                      <a:pt x="676" y="793"/>
                    </a:lnTo>
                    <a:lnTo>
                      <a:pt x="680" y="792"/>
                    </a:lnTo>
                    <a:lnTo>
                      <a:pt x="686" y="788"/>
                    </a:lnTo>
                    <a:lnTo>
                      <a:pt x="689" y="777"/>
                    </a:lnTo>
                    <a:lnTo>
                      <a:pt x="688" y="758"/>
                    </a:lnTo>
                    <a:lnTo>
                      <a:pt x="685" y="740"/>
                    </a:lnTo>
                    <a:lnTo>
                      <a:pt x="683" y="731"/>
                    </a:lnTo>
                    <a:lnTo>
                      <a:pt x="666" y="728"/>
                    </a:lnTo>
                    <a:lnTo>
                      <a:pt x="665" y="723"/>
                    </a:lnTo>
                    <a:lnTo>
                      <a:pt x="662" y="711"/>
                    </a:lnTo>
                    <a:lnTo>
                      <a:pt x="657" y="693"/>
                    </a:lnTo>
                    <a:lnTo>
                      <a:pt x="652" y="673"/>
                    </a:lnTo>
                    <a:lnTo>
                      <a:pt x="794" y="689"/>
                    </a:lnTo>
                    <a:lnTo>
                      <a:pt x="807" y="572"/>
                    </a:lnTo>
                    <a:lnTo>
                      <a:pt x="634" y="554"/>
                    </a:lnTo>
                    <a:lnTo>
                      <a:pt x="633" y="544"/>
                    </a:lnTo>
                    <a:lnTo>
                      <a:pt x="633" y="537"/>
                    </a:lnTo>
                    <a:lnTo>
                      <a:pt x="633" y="531"/>
                    </a:lnTo>
                    <a:lnTo>
                      <a:pt x="633" y="526"/>
                    </a:lnTo>
                    <a:lnTo>
                      <a:pt x="631" y="520"/>
                    </a:lnTo>
                    <a:lnTo>
                      <a:pt x="627" y="513"/>
                    </a:lnTo>
                    <a:lnTo>
                      <a:pt x="621" y="506"/>
                    </a:lnTo>
                    <a:lnTo>
                      <a:pt x="612" y="497"/>
                    </a:lnTo>
                    <a:lnTo>
                      <a:pt x="602" y="487"/>
                    </a:lnTo>
                    <a:lnTo>
                      <a:pt x="594" y="477"/>
                    </a:lnTo>
                    <a:lnTo>
                      <a:pt x="584" y="466"/>
                    </a:lnTo>
                    <a:lnTo>
                      <a:pt x="576" y="452"/>
                    </a:lnTo>
                    <a:lnTo>
                      <a:pt x="561" y="432"/>
                    </a:lnTo>
                    <a:lnTo>
                      <a:pt x="552" y="422"/>
                    </a:lnTo>
                    <a:lnTo>
                      <a:pt x="546" y="416"/>
                    </a:lnTo>
                    <a:lnTo>
                      <a:pt x="542" y="410"/>
                    </a:lnTo>
                    <a:lnTo>
                      <a:pt x="538" y="393"/>
                    </a:lnTo>
                    <a:lnTo>
                      <a:pt x="535" y="375"/>
                    </a:lnTo>
                    <a:lnTo>
                      <a:pt x="534" y="362"/>
                    </a:lnTo>
                    <a:lnTo>
                      <a:pt x="538" y="359"/>
                    </a:lnTo>
                    <a:lnTo>
                      <a:pt x="547" y="364"/>
                    </a:lnTo>
                    <a:lnTo>
                      <a:pt x="553" y="367"/>
                    </a:lnTo>
                    <a:lnTo>
                      <a:pt x="559" y="368"/>
                    </a:lnTo>
                    <a:lnTo>
                      <a:pt x="566" y="367"/>
                    </a:lnTo>
                    <a:lnTo>
                      <a:pt x="573" y="362"/>
                    </a:lnTo>
                    <a:lnTo>
                      <a:pt x="577" y="353"/>
                    </a:lnTo>
                    <a:lnTo>
                      <a:pt x="578" y="346"/>
                    </a:lnTo>
                    <a:lnTo>
                      <a:pt x="578" y="343"/>
                    </a:lnTo>
                    <a:lnTo>
                      <a:pt x="593" y="335"/>
                    </a:lnTo>
                    <a:lnTo>
                      <a:pt x="593" y="321"/>
                    </a:lnTo>
                    <a:lnTo>
                      <a:pt x="602" y="322"/>
                    </a:lnTo>
                    <a:lnTo>
                      <a:pt x="611" y="304"/>
                    </a:lnTo>
                    <a:lnTo>
                      <a:pt x="613" y="305"/>
                    </a:lnTo>
                    <a:lnTo>
                      <a:pt x="619" y="308"/>
                    </a:lnTo>
                    <a:lnTo>
                      <a:pt x="628" y="310"/>
                    </a:lnTo>
                    <a:lnTo>
                      <a:pt x="634" y="311"/>
                    </a:lnTo>
                    <a:lnTo>
                      <a:pt x="639" y="305"/>
                    </a:lnTo>
                    <a:lnTo>
                      <a:pt x="641" y="293"/>
                    </a:lnTo>
                    <a:lnTo>
                      <a:pt x="644" y="281"/>
                    </a:lnTo>
                    <a:lnTo>
                      <a:pt x="644" y="275"/>
                    </a:lnTo>
                    <a:lnTo>
                      <a:pt x="644" y="253"/>
                    </a:lnTo>
                    <a:lnTo>
                      <a:pt x="659" y="256"/>
                    </a:lnTo>
                    <a:lnTo>
                      <a:pt x="670" y="227"/>
                    </a:lnTo>
                    <a:lnTo>
                      <a:pt x="671" y="227"/>
                    </a:lnTo>
                    <a:lnTo>
                      <a:pt x="675" y="228"/>
                    </a:lnTo>
                    <a:lnTo>
                      <a:pt x="681" y="229"/>
                    </a:lnTo>
                    <a:lnTo>
                      <a:pt x="688" y="232"/>
                    </a:lnTo>
                    <a:lnTo>
                      <a:pt x="697" y="234"/>
                    </a:lnTo>
                    <a:lnTo>
                      <a:pt x="705" y="236"/>
                    </a:lnTo>
                    <a:lnTo>
                      <a:pt x="714" y="239"/>
                    </a:lnTo>
                    <a:lnTo>
                      <a:pt x="721" y="241"/>
                    </a:lnTo>
                    <a:lnTo>
                      <a:pt x="732" y="245"/>
                    </a:lnTo>
                    <a:lnTo>
                      <a:pt x="738" y="244"/>
                    </a:lnTo>
                    <a:lnTo>
                      <a:pt x="736" y="238"/>
                    </a:lnTo>
                    <a:lnTo>
                      <a:pt x="730" y="227"/>
                    </a:lnTo>
                    <a:lnTo>
                      <a:pt x="726" y="219"/>
                    </a:lnTo>
                    <a:lnTo>
                      <a:pt x="720" y="213"/>
                    </a:lnTo>
                    <a:lnTo>
                      <a:pt x="714" y="206"/>
                    </a:lnTo>
                    <a:lnTo>
                      <a:pt x="709" y="198"/>
                    </a:lnTo>
                    <a:lnTo>
                      <a:pt x="705" y="189"/>
                    </a:lnTo>
                    <a:lnTo>
                      <a:pt x="701" y="178"/>
                    </a:lnTo>
                    <a:lnTo>
                      <a:pt x="701" y="166"/>
                    </a:lnTo>
                    <a:lnTo>
                      <a:pt x="703" y="153"/>
                    </a:lnTo>
                    <a:lnTo>
                      <a:pt x="708" y="127"/>
                    </a:lnTo>
                    <a:lnTo>
                      <a:pt x="709" y="105"/>
                    </a:lnTo>
                    <a:lnTo>
                      <a:pt x="706" y="88"/>
                    </a:lnTo>
                    <a:lnTo>
                      <a:pt x="700" y="71"/>
                    </a:lnTo>
                    <a:lnTo>
                      <a:pt x="691" y="55"/>
                    </a:lnTo>
                    <a:lnTo>
                      <a:pt x="679" y="41"/>
                    </a:lnTo>
                    <a:lnTo>
                      <a:pt x="665" y="30"/>
                    </a:lnTo>
                    <a:lnTo>
                      <a:pt x="651" y="20"/>
                    </a:lnTo>
                    <a:lnTo>
                      <a:pt x="635" y="13"/>
                    </a:lnTo>
                    <a:lnTo>
                      <a:pt x="619" y="8"/>
                    </a:lnTo>
                    <a:lnTo>
                      <a:pt x="604" y="3"/>
                    </a:lnTo>
                    <a:lnTo>
                      <a:pt x="589" y="1"/>
                    </a:lnTo>
                    <a:lnTo>
                      <a:pt x="576" y="0"/>
                    </a:lnTo>
                    <a:lnTo>
                      <a:pt x="561" y="1"/>
                    </a:lnTo>
                    <a:lnTo>
                      <a:pt x="547" y="5"/>
                    </a:lnTo>
                    <a:lnTo>
                      <a:pt x="532" y="9"/>
                    </a:lnTo>
                    <a:lnTo>
                      <a:pt x="519" y="16"/>
                    </a:lnTo>
                    <a:lnTo>
                      <a:pt x="507" y="23"/>
                    </a:lnTo>
                    <a:lnTo>
                      <a:pt x="497" y="30"/>
                    </a:lnTo>
                    <a:lnTo>
                      <a:pt x="489" y="37"/>
                    </a:lnTo>
                    <a:lnTo>
                      <a:pt x="482" y="47"/>
                    </a:lnTo>
                    <a:lnTo>
                      <a:pt x="473" y="59"/>
                    </a:lnTo>
                    <a:lnTo>
                      <a:pt x="465" y="72"/>
                    </a:lnTo>
                    <a:lnTo>
                      <a:pt x="456" y="86"/>
                    </a:lnTo>
                    <a:lnTo>
                      <a:pt x="449" y="99"/>
                    </a:lnTo>
                    <a:lnTo>
                      <a:pt x="443" y="110"/>
                    </a:lnTo>
                    <a:lnTo>
                      <a:pt x="439" y="118"/>
                    </a:lnTo>
                    <a:lnTo>
                      <a:pt x="438" y="121"/>
                    </a:lnTo>
                    <a:lnTo>
                      <a:pt x="437" y="129"/>
                    </a:lnTo>
                    <a:lnTo>
                      <a:pt x="432" y="151"/>
                    </a:lnTo>
                    <a:lnTo>
                      <a:pt x="427" y="178"/>
                    </a:lnTo>
                    <a:lnTo>
                      <a:pt x="421" y="207"/>
                    </a:lnTo>
                    <a:lnTo>
                      <a:pt x="415" y="233"/>
                    </a:lnTo>
                    <a:lnTo>
                      <a:pt x="408" y="252"/>
                    </a:lnTo>
                    <a:lnTo>
                      <a:pt x="402" y="265"/>
                    </a:lnTo>
                    <a:lnTo>
                      <a:pt x="400" y="270"/>
                    </a:lnTo>
                    <a:lnTo>
                      <a:pt x="385" y="270"/>
                    </a:lnTo>
                    <a:lnTo>
                      <a:pt x="383" y="273"/>
                    </a:lnTo>
                    <a:lnTo>
                      <a:pt x="377" y="280"/>
                    </a:lnTo>
                    <a:lnTo>
                      <a:pt x="365" y="291"/>
                    </a:lnTo>
                    <a:lnTo>
                      <a:pt x="349" y="305"/>
                    </a:lnTo>
                    <a:lnTo>
                      <a:pt x="328" y="322"/>
                    </a:lnTo>
                    <a:lnTo>
                      <a:pt x="302" y="341"/>
                    </a:lnTo>
                    <a:lnTo>
                      <a:pt x="270" y="363"/>
                    </a:lnTo>
                    <a:lnTo>
                      <a:pt x="233" y="386"/>
                    </a:lnTo>
                    <a:lnTo>
                      <a:pt x="220" y="397"/>
                    </a:lnTo>
                    <a:lnTo>
                      <a:pt x="208" y="410"/>
                    </a:lnTo>
                    <a:lnTo>
                      <a:pt x="199" y="425"/>
                    </a:lnTo>
                    <a:lnTo>
                      <a:pt x="192" y="442"/>
                    </a:lnTo>
                    <a:lnTo>
                      <a:pt x="187" y="458"/>
                    </a:lnTo>
                    <a:lnTo>
                      <a:pt x="184" y="475"/>
                    </a:lnTo>
                    <a:lnTo>
                      <a:pt x="180" y="490"/>
                    </a:lnTo>
                    <a:lnTo>
                      <a:pt x="179" y="503"/>
                    </a:lnTo>
                    <a:lnTo>
                      <a:pt x="13" y="486"/>
                    </a:lnTo>
                    <a:lnTo>
                      <a:pt x="0" y="602"/>
                    </a:lnTo>
                    <a:lnTo>
                      <a:pt x="181" y="623"/>
                    </a:lnTo>
                    <a:lnTo>
                      <a:pt x="191" y="823"/>
                    </a:lnTo>
                    <a:lnTo>
                      <a:pt x="185" y="851"/>
                    </a:lnTo>
                    <a:lnTo>
                      <a:pt x="177" y="881"/>
                    </a:lnTo>
                    <a:lnTo>
                      <a:pt x="170" y="907"/>
                    </a:lnTo>
                    <a:lnTo>
                      <a:pt x="165" y="926"/>
                    </a:lnTo>
                    <a:lnTo>
                      <a:pt x="162" y="939"/>
                    </a:lnTo>
                    <a:lnTo>
                      <a:pt x="162" y="947"/>
                    </a:lnTo>
                    <a:lnTo>
                      <a:pt x="168" y="957"/>
                    </a:lnTo>
                    <a:lnTo>
                      <a:pt x="182" y="976"/>
                    </a:lnTo>
                    <a:lnTo>
                      <a:pt x="184" y="977"/>
                    </a:lnTo>
                    <a:lnTo>
                      <a:pt x="184" y="977"/>
                    </a:lnTo>
                    <a:lnTo>
                      <a:pt x="185" y="979"/>
                    </a:lnTo>
                    <a:lnTo>
                      <a:pt x="185" y="979"/>
                    </a:lnTo>
                    <a:lnTo>
                      <a:pt x="171" y="1117"/>
                    </a:lnTo>
                    <a:lnTo>
                      <a:pt x="173" y="1122"/>
                    </a:lnTo>
                    <a:lnTo>
                      <a:pt x="169" y="1127"/>
                    </a:lnTo>
                    <a:lnTo>
                      <a:pt x="165" y="1133"/>
                    </a:lnTo>
                    <a:lnTo>
                      <a:pt x="164" y="1138"/>
                    </a:lnTo>
                    <a:lnTo>
                      <a:pt x="165" y="1143"/>
                    </a:lnTo>
                    <a:lnTo>
                      <a:pt x="168" y="1148"/>
                    </a:lnTo>
                    <a:lnTo>
                      <a:pt x="171" y="1152"/>
                    </a:lnTo>
                    <a:lnTo>
                      <a:pt x="174" y="1157"/>
                    </a:lnTo>
                    <a:lnTo>
                      <a:pt x="176" y="1161"/>
                    </a:lnTo>
                    <a:lnTo>
                      <a:pt x="179" y="1181"/>
                    </a:lnTo>
                    <a:lnTo>
                      <a:pt x="176" y="1185"/>
                    </a:lnTo>
                    <a:lnTo>
                      <a:pt x="175" y="1189"/>
                    </a:lnTo>
                    <a:lnTo>
                      <a:pt x="174" y="1193"/>
                    </a:lnTo>
                    <a:lnTo>
                      <a:pt x="174" y="1199"/>
                    </a:lnTo>
                    <a:lnTo>
                      <a:pt x="175" y="1206"/>
                    </a:lnTo>
                    <a:lnTo>
                      <a:pt x="177" y="1212"/>
                    </a:lnTo>
                    <a:lnTo>
                      <a:pt x="181" y="1215"/>
                    </a:lnTo>
                    <a:lnTo>
                      <a:pt x="184" y="1220"/>
                    </a:lnTo>
                    <a:lnTo>
                      <a:pt x="227" y="1592"/>
                    </a:lnTo>
                    <a:lnTo>
                      <a:pt x="177" y="1787"/>
                    </a:lnTo>
                    <a:lnTo>
                      <a:pt x="161" y="2163"/>
                    </a:lnTo>
                    <a:lnTo>
                      <a:pt x="170" y="2276"/>
                    </a:lnTo>
                    <a:lnTo>
                      <a:pt x="245" y="2289"/>
                    </a:lnTo>
                    <a:lnTo>
                      <a:pt x="261" y="2280"/>
                    </a:lnTo>
                    <a:lnTo>
                      <a:pt x="262" y="2280"/>
                    </a:lnTo>
                    <a:lnTo>
                      <a:pt x="266" y="2281"/>
                    </a:lnTo>
                    <a:lnTo>
                      <a:pt x="272" y="2282"/>
                    </a:lnTo>
                    <a:lnTo>
                      <a:pt x="279" y="2286"/>
                    </a:lnTo>
                    <a:lnTo>
                      <a:pt x="289" y="2289"/>
                    </a:lnTo>
                    <a:lnTo>
                      <a:pt x="299" y="2294"/>
                    </a:lnTo>
                    <a:lnTo>
                      <a:pt x="311" y="2301"/>
                    </a:lnTo>
                    <a:lnTo>
                      <a:pt x="325" y="2310"/>
                    </a:lnTo>
                    <a:lnTo>
                      <a:pt x="342" y="2317"/>
                    </a:lnTo>
                    <a:lnTo>
                      <a:pt x="363" y="2323"/>
                    </a:lnTo>
                    <a:lnTo>
                      <a:pt x="388" y="2327"/>
                    </a:lnTo>
                    <a:lnTo>
                      <a:pt x="412" y="2328"/>
                    </a:lnTo>
                    <a:lnTo>
                      <a:pt x="433" y="2329"/>
                    </a:lnTo>
                    <a:lnTo>
                      <a:pt x="450" y="2330"/>
                    </a:lnTo>
                    <a:lnTo>
                      <a:pt x="459" y="2330"/>
                    </a:lnTo>
                    <a:lnTo>
                      <a:pt x="459" y="2332"/>
                    </a:lnTo>
                    <a:lnTo>
                      <a:pt x="468" y="2329"/>
                    </a:lnTo>
                    <a:lnTo>
                      <a:pt x="478" y="2328"/>
                    </a:lnTo>
                    <a:lnTo>
                      <a:pt x="485" y="2326"/>
                    </a:lnTo>
                    <a:lnTo>
                      <a:pt x="491" y="2324"/>
                    </a:lnTo>
                    <a:lnTo>
                      <a:pt x="497" y="2322"/>
                    </a:lnTo>
                    <a:lnTo>
                      <a:pt x="502" y="2318"/>
                    </a:lnTo>
                    <a:lnTo>
                      <a:pt x="506" y="2315"/>
                    </a:lnTo>
                    <a:lnTo>
                      <a:pt x="510" y="2310"/>
                    </a:lnTo>
                    <a:lnTo>
                      <a:pt x="512" y="2303"/>
                    </a:lnTo>
                    <a:lnTo>
                      <a:pt x="512" y="2291"/>
                    </a:lnTo>
                    <a:lnTo>
                      <a:pt x="511" y="2277"/>
                    </a:lnTo>
                    <a:lnTo>
                      <a:pt x="507" y="2262"/>
                    </a:lnTo>
                    <a:lnTo>
                      <a:pt x="501" y="2247"/>
                    </a:lnTo>
                    <a:lnTo>
                      <a:pt x="493" y="2234"/>
                    </a:lnTo>
                    <a:lnTo>
                      <a:pt x="482" y="2224"/>
                    </a:lnTo>
                    <a:lnTo>
                      <a:pt x="467" y="2218"/>
                    </a:lnTo>
                    <a:lnTo>
                      <a:pt x="450" y="2213"/>
                    </a:lnTo>
                    <a:lnTo>
                      <a:pt x="435" y="2206"/>
                    </a:lnTo>
                    <a:lnTo>
                      <a:pt x="419" y="2198"/>
                    </a:lnTo>
                    <a:lnTo>
                      <a:pt x="404" y="2188"/>
                    </a:lnTo>
                    <a:lnTo>
                      <a:pt x="390" y="2177"/>
                    </a:lnTo>
                    <a:lnTo>
                      <a:pt x="378" y="2167"/>
                    </a:lnTo>
                    <a:lnTo>
                      <a:pt x="367" y="2158"/>
                    </a:lnTo>
                    <a:lnTo>
                      <a:pt x="359" y="2151"/>
                    </a:lnTo>
                    <a:lnTo>
                      <a:pt x="356" y="2148"/>
                    </a:lnTo>
                    <a:lnTo>
                      <a:pt x="351" y="2142"/>
                    </a:lnTo>
                    <a:lnTo>
                      <a:pt x="347" y="2134"/>
                    </a:lnTo>
                    <a:lnTo>
                      <a:pt x="340" y="2123"/>
                    </a:lnTo>
                    <a:lnTo>
                      <a:pt x="334" y="2112"/>
                    </a:lnTo>
                    <a:lnTo>
                      <a:pt x="328" y="2099"/>
                    </a:lnTo>
                    <a:lnTo>
                      <a:pt x="322" y="2087"/>
                    </a:lnTo>
                    <a:lnTo>
                      <a:pt x="318" y="2073"/>
                    </a:lnTo>
                    <a:lnTo>
                      <a:pt x="320" y="2068"/>
                    </a:lnTo>
                    <a:lnTo>
                      <a:pt x="322" y="2065"/>
                    </a:lnTo>
                    <a:lnTo>
                      <a:pt x="325" y="2061"/>
                    </a:lnTo>
                    <a:lnTo>
                      <a:pt x="328" y="2059"/>
                    </a:lnTo>
                    <a:lnTo>
                      <a:pt x="342" y="2033"/>
                    </a:lnTo>
                    <a:lnTo>
                      <a:pt x="342" y="2009"/>
                    </a:lnTo>
                    <a:lnTo>
                      <a:pt x="337" y="1986"/>
                    </a:lnTo>
                    <a:lnTo>
                      <a:pt x="333" y="1967"/>
                    </a:lnTo>
                    <a:lnTo>
                      <a:pt x="334" y="1955"/>
                    </a:lnTo>
                    <a:lnTo>
                      <a:pt x="339" y="1937"/>
                    </a:lnTo>
                    <a:lnTo>
                      <a:pt x="345" y="1916"/>
                    </a:lnTo>
                    <a:lnTo>
                      <a:pt x="354" y="1896"/>
                    </a:lnTo>
                    <a:lnTo>
                      <a:pt x="361" y="1877"/>
                    </a:lnTo>
                    <a:lnTo>
                      <a:pt x="367" y="1860"/>
                    </a:lnTo>
                    <a:lnTo>
                      <a:pt x="372" y="1849"/>
                    </a:lnTo>
                    <a:lnTo>
                      <a:pt x="373" y="1844"/>
                    </a:lnTo>
                    <a:lnTo>
                      <a:pt x="418" y="1665"/>
                    </a:lnTo>
                    <a:lnTo>
                      <a:pt x="448" y="1233"/>
                    </a:lnTo>
                    <a:lnTo>
                      <a:pt x="631" y="1215"/>
                    </a:lnTo>
                    <a:lnTo>
                      <a:pt x="709" y="1226"/>
                    </a:lnTo>
                    <a:lnTo>
                      <a:pt x="699" y="1282"/>
                    </a:lnTo>
                    <a:lnTo>
                      <a:pt x="691" y="1475"/>
                    </a:lnTo>
                    <a:lnTo>
                      <a:pt x="691" y="1481"/>
                    </a:lnTo>
                    <a:lnTo>
                      <a:pt x="691" y="1499"/>
                    </a:lnTo>
                    <a:lnTo>
                      <a:pt x="687" y="1529"/>
                    </a:lnTo>
                    <a:lnTo>
                      <a:pt x="679" y="1570"/>
                    </a:lnTo>
                    <a:lnTo>
                      <a:pt x="671" y="1605"/>
                    </a:lnTo>
                    <a:lnTo>
                      <a:pt x="669" y="1636"/>
                    </a:lnTo>
                    <a:lnTo>
                      <a:pt x="670" y="1661"/>
                    </a:lnTo>
                    <a:lnTo>
                      <a:pt x="676" y="1677"/>
                    </a:lnTo>
                    <a:lnTo>
                      <a:pt x="674" y="1679"/>
                    </a:lnTo>
                    <a:lnTo>
                      <a:pt x="676" y="1721"/>
                    </a:lnTo>
                    <a:lnTo>
                      <a:pt x="810" y="1715"/>
                    </a:lnTo>
                    <a:lnTo>
                      <a:pt x="813" y="1696"/>
                    </a:lnTo>
                    <a:lnTo>
                      <a:pt x="819" y="1697"/>
                    </a:lnTo>
                    <a:lnTo>
                      <a:pt x="826" y="1697"/>
                    </a:lnTo>
                    <a:lnTo>
                      <a:pt x="833" y="1697"/>
                    </a:lnTo>
                    <a:lnTo>
                      <a:pt x="839" y="1698"/>
                    </a:lnTo>
                    <a:lnTo>
                      <a:pt x="846" y="1702"/>
                    </a:lnTo>
                    <a:lnTo>
                      <a:pt x="854" y="1705"/>
                    </a:lnTo>
                    <a:lnTo>
                      <a:pt x="860" y="1709"/>
                    </a:lnTo>
                    <a:lnTo>
                      <a:pt x="866" y="1712"/>
                    </a:lnTo>
                    <a:lnTo>
                      <a:pt x="872" y="1715"/>
                    </a:lnTo>
                    <a:lnTo>
                      <a:pt x="880" y="1716"/>
                    </a:lnTo>
                    <a:lnTo>
                      <a:pt x="892" y="1717"/>
                    </a:lnTo>
                    <a:lnTo>
                      <a:pt x="906" y="1718"/>
                    </a:lnTo>
                    <a:lnTo>
                      <a:pt x="921" y="1718"/>
                    </a:lnTo>
                    <a:lnTo>
                      <a:pt x="938" y="1720"/>
                    </a:lnTo>
                    <a:lnTo>
                      <a:pt x="955" y="1720"/>
                    </a:lnTo>
                    <a:lnTo>
                      <a:pt x="973" y="1720"/>
                    </a:lnTo>
                    <a:lnTo>
                      <a:pt x="990" y="1720"/>
                    </a:lnTo>
                    <a:lnTo>
                      <a:pt x="1007" y="1720"/>
                    </a:lnTo>
                    <a:lnTo>
                      <a:pt x="1023" y="1720"/>
                    </a:lnTo>
                    <a:lnTo>
                      <a:pt x="1037" y="1718"/>
                    </a:lnTo>
                    <a:lnTo>
                      <a:pt x="1048" y="1718"/>
                    </a:lnTo>
                    <a:lnTo>
                      <a:pt x="1058" y="1718"/>
                    </a:lnTo>
                    <a:lnTo>
                      <a:pt x="1062" y="1718"/>
                    </a:lnTo>
                    <a:lnTo>
                      <a:pt x="1065" y="1718"/>
                    </a:lnTo>
                    <a:lnTo>
                      <a:pt x="1065" y="1689"/>
                    </a:lnTo>
                    <a:lnTo>
                      <a:pt x="1054" y="1687"/>
                    </a:lnTo>
                    <a:lnTo>
                      <a:pt x="1054" y="1671"/>
                    </a:lnTo>
                    <a:lnTo>
                      <a:pt x="1047" y="1654"/>
                    </a:lnTo>
                    <a:lnTo>
                      <a:pt x="1037" y="1638"/>
                    </a:lnTo>
                    <a:lnTo>
                      <a:pt x="1025" y="16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1" name="Freeform 209"/>
              <p:cNvSpPr>
                <a:spLocks/>
              </p:cNvSpPr>
              <p:nvPr/>
            </p:nvSpPr>
            <p:spPr bwMode="auto">
              <a:xfrm>
                <a:off x="3241" y="1830"/>
                <a:ext cx="141" cy="125"/>
              </a:xfrm>
              <a:custGeom>
                <a:avLst/>
                <a:gdLst>
                  <a:gd name="T0" fmla="*/ 696 w 704"/>
                  <a:gd name="T1" fmla="*/ 452 h 625"/>
                  <a:gd name="T2" fmla="*/ 696 w 704"/>
                  <a:gd name="T3" fmla="*/ 370 h 625"/>
                  <a:gd name="T4" fmla="*/ 663 w 704"/>
                  <a:gd name="T5" fmla="*/ 370 h 625"/>
                  <a:gd name="T6" fmla="*/ 663 w 704"/>
                  <a:gd name="T7" fmla="*/ 276 h 625"/>
                  <a:gd name="T8" fmla="*/ 673 w 704"/>
                  <a:gd name="T9" fmla="*/ 276 h 625"/>
                  <a:gd name="T10" fmla="*/ 673 w 704"/>
                  <a:gd name="T11" fmla="*/ 184 h 625"/>
                  <a:gd name="T12" fmla="*/ 690 w 704"/>
                  <a:gd name="T13" fmla="*/ 184 h 625"/>
                  <a:gd name="T14" fmla="*/ 690 w 704"/>
                  <a:gd name="T15" fmla="*/ 93 h 625"/>
                  <a:gd name="T16" fmla="*/ 664 w 704"/>
                  <a:gd name="T17" fmla="*/ 93 h 625"/>
                  <a:gd name="T18" fmla="*/ 664 w 704"/>
                  <a:gd name="T19" fmla="*/ 0 h 625"/>
                  <a:gd name="T20" fmla="*/ 1 w 704"/>
                  <a:gd name="T21" fmla="*/ 0 h 625"/>
                  <a:gd name="T22" fmla="*/ 1 w 704"/>
                  <a:gd name="T23" fmla="*/ 93 h 625"/>
                  <a:gd name="T24" fmla="*/ 27 w 704"/>
                  <a:gd name="T25" fmla="*/ 93 h 625"/>
                  <a:gd name="T26" fmla="*/ 27 w 704"/>
                  <a:gd name="T27" fmla="*/ 184 h 625"/>
                  <a:gd name="T28" fmla="*/ 10 w 704"/>
                  <a:gd name="T29" fmla="*/ 184 h 625"/>
                  <a:gd name="T30" fmla="*/ 10 w 704"/>
                  <a:gd name="T31" fmla="*/ 269 h 625"/>
                  <a:gd name="T32" fmla="*/ 1 w 704"/>
                  <a:gd name="T33" fmla="*/ 269 h 625"/>
                  <a:gd name="T34" fmla="*/ 0 w 704"/>
                  <a:gd name="T35" fmla="*/ 370 h 625"/>
                  <a:gd name="T36" fmla="*/ 34 w 704"/>
                  <a:gd name="T37" fmla="*/ 370 h 625"/>
                  <a:gd name="T38" fmla="*/ 34 w 704"/>
                  <a:gd name="T39" fmla="*/ 462 h 625"/>
                  <a:gd name="T40" fmla="*/ 42 w 704"/>
                  <a:gd name="T41" fmla="*/ 462 h 625"/>
                  <a:gd name="T42" fmla="*/ 42 w 704"/>
                  <a:gd name="T43" fmla="*/ 532 h 625"/>
                  <a:gd name="T44" fmla="*/ 42 w 704"/>
                  <a:gd name="T45" fmla="*/ 557 h 625"/>
                  <a:gd name="T46" fmla="*/ 42 w 704"/>
                  <a:gd name="T47" fmla="*/ 625 h 625"/>
                  <a:gd name="T48" fmla="*/ 704 w 704"/>
                  <a:gd name="T49" fmla="*/ 625 h 625"/>
                  <a:gd name="T50" fmla="*/ 704 w 704"/>
                  <a:gd name="T51" fmla="*/ 557 h 625"/>
                  <a:gd name="T52" fmla="*/ 704 w 704"/>
                  <a:gd name="T53" fmla="*/ 532 h 625"/>
                  <a:gd name="T54" fmla="*/ 704 w 704"/>
                  <a:gd name="T55" fmla="*/ 452 h 625"/>
                  <a:gd name="T56" fmla="*/ 696 w 704"/>
                  <a:gd name="T57" fmla="*/ 452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4" h="625">
                    <a:moveTo>
                      <a:pt x="696" y="452"/>
                    </a:moveTo>
                    <a:lnTo>
                      <a:pt x="696" y="370"/>
                    </a:lnTo>
                    <a:lnTo>
                      <a:pt x="663" y="370"/>
                    </a:lnTo>
                    <a:lnTo>
                      <a:pt x="663" y="276"/>
                    </a:lnTo>
                    <a:lnTo>
                      <a:pt x="673" y="276"/>
                    </a:lnTo>
                    <a:lnTo>
                      <a:pt x="673" y="184"/>
                    </a:lnTo>
                    <a:lnTo>
                      <a:pt x="690" y="184"/>
                    </a:lnTo>
                    <a:lnTo>
                      <a:pt x="690" y="93"/>
                    </a:lnTo>
                    <a:lnTo>
                      <a:pt x="664" y="93"/>
                    </a:lnTo>
                    <a:lnTo>
                      <a:pt x="664" y="0"/>
                    </a:lnTo>
                    <a:lnTo>
                      <a:pt x="1" y="0"/>
                    </a:lnTo>
                    <a:lnTo>
                      <a:pt x="1" y="93"/>
                    </a:lnTo>
                    <a:lnTo>
                      <a:pt x="27" y="93"/>
                    </a:lnTo>
                    <a:lnTo>
                      <a:pt x="27" y="184"/>
                    </a:lnTo>
                    <a:lnTo>
                      <a:pt x="10" y="184"/>
                    </a:lnTo>
                    <a:lnTo>
                      <a:pt x="10" y="269"/>
                    </a:lnTo>
                    <a:lnTo>
                      <a:pt x="1" y="269"/>
                    </a:lnTo>
                    <a:lnTo>
                      <a:pt x="0" y="370"/>
                    </a:lnTo>
                    <a:lnTo>
                      <a:pt x="34" y="370"/>
                    </a:lnTo>
                    <a:lnTo>
                      <a:pt x="34" y="462"/>
                    </a:lnTo>
                    <a:lnTo>
                      <a:pt x="42" y="462"/>
                    </a:lnTo>
                    <a:lnTo>
                      <a:pt x="42" y="532"/>
                    </a:lnTo>
                    <a:lnTo>
                      <a:pt x="42" y="557"/>
                    </a:lnTo>
                    <a:lnTo>
                      <a:pt x="42" y="625"/>
                    </a:lnTo>
                    <a:lnTo>
                      <a:pt x="704" y="625"/>
                    </a:lnTo>
                    <a:lnTo>
                      <a:pt x="704" y="557"/>
                    </a:lnTo>
                    <a:lnTo>
                      <a:pt x="704" y="532"/>
                    </a:lnTo>
                    <a:lnTo>
                      <a:pt x="704" y="452"/>
                    </a:lnTo>
                    <a:lnTo>
                      <a:pt x="696" y="45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3" name="Freeform 210"/>
              <p:cNvSpPr>
                <a:spLocks/>
              </p:cNvSpPr>
              <p:nvPr/>
            </p:nvSpPr>
            <p:spPr bwMode="auto">
              <a:xfrm>
                <a:off x="3237" y="1491"/>
                <a:ext cx="15" cy="30"/>
              </a:xfrm>
              <a:custGeom>
                <a:avLst/>
                <a:gdLst>
                  <a:gd name="T0" fmla="*/ 0 w 72"/>
                  <a:gd name="T1" fmla="*/ 0 h 151"/>
                  <a:gd name="T2" fmla="*/ 2 w 72"/>
                  <a:gd name="T3" fmla="*/ 1 h 151"/>
                  <a:gd name="T4" fmla="*/ 8 w 72"/>
                  <a:gd name="T5" fmla="*/ 4 h 151"/>
                  <a:gd name="T6" fmla="*/ 17 w 72"/>
                  <a:gd name="T7" fmla="*/ 9 h 151"/>
                  <a:gd name="T8" fmla="*/ 26 w 72"/>
                  <a:gd name="T9" fmla="*/ 15 h 151"/>
                  <a:gd name="T10" fmla="*/ 37 w 72"/>
                  <a:gd name="T11" fmla="*/ 22 h 151"/>
                  <a:gd name="T12" fmla="*/ 47 w 72"/>
                  <a:gd name="T13" fmla="*/ 29 h 151"/>
                  <a:gd name="T14" fmla="*/ 55 w 72"/>
                  <a:gd name="T15" fmla="*/ 36 h 151"/>
                  <a:gd name="T16" fmla="*/ 60 w 72"/>
                  <a:gd name="T17" fmla="*/ 44 h 151"/>
                  <a:gd name="T18" fmla="*/ 66 w 72"/>
                  <a:gd name="T19" fmla="*/ 58 h 151"/>
                  <a:gd name="T20" fmla="*/ 71 w 72"/>
                  <a:gd name="T21" fmla="*/ 73 h 151"/>
                  <a:gd name="T22" fmla="*/ 72 w 72"/>
                  <a:gd name="T23" fmla="*/ 86 h 151"/>
                  <a:gd name="T24" fmla="*/ 71 w 72"/>
                  <a:gd name="T25" fmla="*/ 102 h 151"/>
                  <a:gd name="T26" fmla="*/ 69 w 72"/>
                  <a:gd name="T27" fmla="*/ 118 h 151"/>
                  <a:gd name="T28" fmla="*/ 66 w 72"/>
                  <a:gd name="T29" fmla="*/ 134 h 151"/>
                  <a:gd name="T30" fmla="*/ 65 w 72"/>
                  <a:gd name="T31" fmla="*/ 146 h 151"/>
                  <a:gd name="T32" fmla="*/ 64 w 72"/>
                  <a:gd name="T33" fmla="*/ 151 h 151"/>
                  <a:gd name="T34" fmla="*/ 43 w 72"/>
                  <a:gd name="T35" fmla="*/ 143 h 151"/>
                  <a:gd name="T36" fmla="*/ 46 w 72"/>
                  <a:gd name="T37" fmla="*/ 134 h 151"/>
                  <a:gd name="T38" fmla="*/ 51 w 72"/>
                  <a:gd name="T39" fmla="*/ 112 h 151"/>
                  <a:gd name="T40" fmla="*/ 53 w 72"/>
                  <a:gd name="T41" fmla="*/ 86 h 151"/>
                  <a:gd name="T42" fmla="*/ 51 w 72"/>
                  <a:gd name="T43" fmla="*/ 64 h 151"/>
                  <a:gd name="T44" fmla="*/ 46 w 72"/>
                  <a:gd name="T45" fmla="*/ 53 h 151"/>
                  <a:gd name="T46" fmla="*/ 41 w 72"/>
                  <a:gd name="T47" fmla="*/ 42 h 151"/>
                  <a:gd name="T48" fmla="*/ 34 w 72"/>
                  <a:gd name="T49" fmla="*/ 33 h 151"/>
                  <a:gd name="T50" fmla="*/ 28 w 72"/>
                  <a:gd name="T51" fmla="*/ 24 h 151"/>
                  <a:gd name="T52" fmla="*/ 19 w 72"/>
                  <a:gd name="T53" fmla="*/ 17 h 151"/>
                  <a:gd name="T54" fmla="*/ 13 w 72"/>
                  <a:gd name="T55" fmla="*/ 10 h 151"/>
                  <a:gd name="T56" fmla="*/ 6 w 72"/>
                  <a:gd name="T57" fmla="*/ 5 h 151"/>
                  <a:gd name="T58" fmla="*/ 0 w 72"/>
                  <a:gd name="T5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2" h="151">
                    <a:moveTo>
                      <a:pt x="0" y="0"/>
                    </a:moveTo>
                    <a:lnTo>
                      <a:pt x="2" y="1"/>
                    </a:lnTo>
                    <a:lnTo>
                      <a:pt x="8" y="4"/>
                    </a:lnTo>
                    <a:lnTo>
                      <a:pt x="17" y="9"/>
                    </a:lnTo>
                    <a:lnTo>
                      <a:pt x="26" y="15"/>
                    </a:lnTo>
                    <a:lnTo>
                      <a:pt x="37" y="22"/>
                    </a:lnTo>
                    <a:lnTo>
                      <a:pt x="47" y="29"/>
                    </a:lnTo>
                    <a:lnTo>
                      <a:pt x="55" y="36"/>
                    </a:lnTo>
                    <a:lnTo>
                      <a:pt x="60" y="44"/>
                    </a:lnTo>
                    <a:lnTo>
                      <a:pt x="66" y="58"/>
                    </a:lnTo>
                    <a:lnTo>
                      <a:pt x="71" y="73"/>
                    </a:lnTo>
                    <a:lnTo>
                      <a:pt x="72" y="86"/>
                    </a:lnTo>
                    <a:lnTo>
                      <a:pt x="71" y="102"/>
                    </a:lnTo>
                    <a:lnTo>
                      <a:pt x="69" y="118"/>
                    </a:lnTo>
                    <a:lnTo>
                      <a:pt x="66" y="134"/>
                    </a:lnTo>
                    <a:lnTo>
                      <a:pt x="65" y="146"/>
                    </a:lnTo>
                    <a:lnTo>
                      <a:pt x="64" y="151"/>
                    </a:lnTo>
                    <a:lnTo>
                      <a:pt x="43" y="143"/>
                    </a:lnTo>
                    <a:lnTo>
                      <a:pt x="46" y="134"/>
                    </a:lnTo>
                    <a:lnTo>
                      <a:pt x="51" y="112"/>
                    </a:lnTo>
                    <a:lnTo>
                      <a:pt x="53" y="86"/>
                    </a:lnTo>
                    <a:lnTo>
                      <a:pt x="51" y="64"/>
                    </a:lnTo>
                    <a:lnTo>
                      <a:pt x="46" y="53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8" y="24"/>
                    </a:lnTo>
                    <a:lnTo>
                      <a:pt x="19" y="17"/>
                    </a:lnTo>
                    <a:lnTo>
                      <a:pt x="13" y="10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" name="Freeform 211"/>
              <p:cNvSpPr>
                <a:spLocks/>
              </p:cNvSpPr>
              <p:nvPr/>
            </p:nvSpPr>
            <p:spPr bwMode="auto">
              <a:xfrm>
                <a:off x="3233" y="1520"/>
                <a:ext cx="24" cy="13"/>
              </a:xfrm>
              <a:custGeom>
                <a:avLst/>
                <a:gdLst>
                  <a:gd name="T0" fmla="*/ 0 w 120"/>
                  <a:gd name="T1" fmla="*/ 0 h 64"/>
                  <a:gd name="T2" fmla="*/ 3 w 120"/>
                  <a:gd name="T3" fmla="*/ 1 h 64"/>
                  <a:gd name="T4" fmla="*/ 13 w 120"/>
                  <a:gd name="T5" fmla="*/ 4 h 64"/>
                  <a:gd name="T6" fmla="*/ 26 w 120"/>
                  <a:gd name="T7" fmla="*/ 9 h 64"/>
                  <a:gd name="T8" fmla="*/ 42 w 120"/>
                  <a:gd name="T9" fmla="*/ 13 h 64"/>
                  <a:gd name="T10" fmla="*/ 58 w 120"/>
                  <a:gd name="T11" fmla="*/ 18 h 64"/>
                  <a:gd name="T12" fmla="*/ 72 w 120"/>
                  <a:gd name="T13" fmla="*/ 23 h 64"/>
                  <a:gd name="T14" fmla="*/ 84 w 120"/>
                  <a:gd name="T15" fmla="*/ 28 h 64"/>
                  <a:gd name="T16" fmla="*/ 90 w 120"/>
                  <a:gd name="T17" fmla="*/ 30 h 64"/>
                  <a:gd name="T18" fmla="*/ 99 w 120"/>
                  <a:gd name="T19" fmla="*/ 38 h 64"/>
                  <a:gd name="T20" fmla="*/ 110 w 120"/>
                  <a:gd name="T21" fmla="*/ 48 h 64"/>
                  <a:gd name="T22" fmla="*/ 118 w 120"/>
                  <a:gd name="T23" fmla="*/ 59 h 64"/>
                  <a:gd name="T24" fmla="*/ 120 w 120"/>
                  <a:gd name="T25" fmla="*/ 64 h 64"/>
                  <a:gd name="T26" fmla="*/ 117 w 120"/>
                  <a:gd name="T27" fmla="*/ 64 h 64"/>
                  <a:gd name="T28" fmla="*/ 111 w 120"/>
                  <a:gd name="T29" fmla="*/ 62 h 64"/>
                  <a:gd name="T30" fmla="*/ 102 w 120"/>
                  <a:gd name="T31" fmla="*/ 58 h 64"/>
                  <a:gd name="T32" fmla="*/ 93 w 120"/>
                  <a:gd name="T33" fmla="*/ 54 h 64"/>
                  <a:gd name="T34" fmla="*/ 83 w 120"/>
                  <a:gd name="T35" fmla="*/ 50 h 64"/>
                  <a:gd name="T36" fmla="*/ 71 w 120"/>
                  <a:gd name="T37" fmla="*/ 44 h 64"/>
                  <a:gd name="T38" fmla="*/ 60 w 120"/>
                  <a:gd name="T39" fmla="*/ 39 h 64"/>
                  <a:gd name="T40" fmla="*/ 50 w 120"/>
                  <a:gd name="T41" fmla="*/ 34 h 64"/>
                  <a:gd name="T42" fmla="*/ 41 w 120"/>
                  <a:gd name="T43" fmla="*/ 29 h 64"/>
                  <a:gd name="T44" fmla="*/ 32 w 120"/>
                  <a:gd name="T45" fmla="*/ 24 h 64"/>
                  <a:gd name="T46" fmla="*/ 24 w 120"/>
                  <a:gd name="T47" fmla="*/ 18 h 64"/>
                  <a:gd name="T48" fmla="*/ 17 w 120"/>
                  <a:gd name="T49" fmla="*/ 13 h 64"/>
                  <a:gd name="T50" fmla="*/ 9 w 120"/>
                  <a:gd name="T51" fmla="*/ 7 h 64"/>
                  <a:gd name="T52" fmla="*/ 4 w 120"/>
                  <a:gd name="T53" fmla="*/ 4 h 64"/>
                  <a:gd name="T54" fmla="*/ 1 w 120"/>
                  <a:gd name="T55" fmla="*/ 1 h 64"/>
                  <a:gd name="T56" fmla="*/ 0 w 120"/>
                  <a:gd name="T5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64">
                    <a:moveTo>
                      <a:pt x="0" y="0"/>
                    </a:moveTo>
                    <a:lnTo>
                      <a:pt x="3" y="1"/>
                    </a:lnTo>
                    <a:lnTo>
                      <a:pt x="13" y="4"/>
                    </a:lnTo>
                    <a:lnTo>
                      <a:pt x="26" y="9"/>
                    </a:lnTo>
                    <a:lnTo>
                      <a:pt x="42" y="13"/>
                    </a:lnTo>
                    <a:lnTo>
                      <a:pt x="58" y="18"/>
                    </a:lnTo>
                    <a:lnTo>
                      <a:pt x="72" y="23"/>
                    </a:lnTo>
                    <a:lnTo>
                      <a:pt x="84" y="28"/>
                    </a:lnTo>
                    <a:lnTo>
                      <a:pt x="90" y="30"/>
                    </a:lnTo>
                    <a:lnTo>
                      <a:pt x="99" y="38"/>
                    </a:lnTo>
                    <a:lnTo>
                      <a:pt x="110" y="48"/>
                    </a:lnTo>
                    <a:lnTo>
                      <a:pt x="118" y="59"/>
                    </a:lnTo>
                    <a:lnTo>
                      <a:pt x="120" y="64"/>
                    </a:lnTo>
                    <a:lnTo>
                      <a:pt x="117" y="64"/>
                    </a:lnTo>
                    <a:lnTo>
                      <a:pt x="111" y="62"/>
                    </a:lnTo>
                    <a:lnTo>
                      <a:pt x="102" y="58"/>
                    </a:lnTo>
                    <a:lnTo>
                      <a:pt x="93" y="54"/>
                    </a:lnTo>
                    <a:lnTo>
                      <a:pt x="83" y="50"/>
                    </a:lnTo>
                    <a:lnTo>
                      <a:pt x="71" y="44"/>
                    </a:lnTo>
                    <a:lnTo>
                      <a:pt x="60" y="39"/>
                    </a:lnTo>
                    <a:lnTo>
                      <a:pt x="50" y="34"/>
                    </a:lnTo>
                    <a:lnTo>
                      <a:pt x="41" y="29"/>
                    </a:lnTo>
                    <a:lnTo>
                      <a:pt x="32" y="24"/>
                    </a:lnTo>
                    <a:lnTo>
                      <a:pt x="24" y="18"/>
                    </a:lnTo>
                    <a:lnTo>
                      <a:pt x="17" y="13"/>
                    </a:lnTo>
                    <a:lnTo>
                      <a:pt x="9" y="7"/>
                    </a:lnTo>
                    <a:lnTo>
                      <a:pt x="4" y="4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3206" y="1491"/>
                <a:ext cx="16" cy="16"/>
              </a:xfrm>
              <a:custGeom>
                <a:avLst/>
                <a:gdLst>
                  <a:gd name="T0" fmla="*/ 82 w 82"/>
                  <a:gd name="T1" fmla="*/ 0 h 84"/>
                  <a:gd name="T2" fmla="*/ 81 w 82"/>
                  <a:gd name="T3" fmla="*/ 0 h 84"/>
                  <a:gd name="T4" fmla="*/ 77 w 82"/>
                  <a:gd name="T5" fmla="*/ 2 h 84"/>
                  <a:gd name="T6" fmla="*/ 72 w 82"/>
                  <a:gd name="T7" fmla="*/ 4 h 84"/>
                  <a:gd name="T8" fmla="*/ 66 w 82"/>
                  <a:gd name="T9" fmla="*/ 7 h 84"/>
                  <a:gd name="T10" fmla="*/ 59 w 82"/>
                  <a:gd name="T11" fmla="*/ 10 h 84"/>
                  <a:gd name="T12" fmla="*/ 53 w 82"/>
                  <a:gd name="T13" fmla="*/ 13 h 84"/>
                  <a:gd name="T14" fmla="*/ 46 w 82"/>
                  <a:gd name="T15" fmla="*/ 18 h 84"/>
                  <a:gd name="T16" fmla="*/ 41 w 82"/>
                  <a:gd name="T17" fmla="*/ 22 h 84"/>
                  <a:gd name="T18" fmla="*/ 34 w 82"/>
                  <a:gd name="T19" fmla="*/ 29 h 84"/>
                  <a:gd name="T20" fmla="*/ 26 w 82"/>
                  <a:gd name="T21" fmla="*/ 39 h 84"/>
                  <a:gd name="T22" fmla="*/ 19 w 82"/>
                  <a:gd name="T23" fmla="*/ 49 h 84"/>
                  <a:gd name="T24" fmla="*/ 13 w 82"/>
                  <a:gd name="T25" fmla="*/ 59 h 84"/>
                  <a:gd name="T26" fmla="*/ 8 w 82"/>
                  <a:gd name="T27" fmla="*/ 69 h 84"/>
                  <a:gd name="T28" fmla="*/ 3 w 82"/>
                  <a:gd name="T29" fmla="*/ 77 h 84"/>
                  <a:gd name="T30" fmla="*/ 1 w 82"/>
                  <a:gd name="T31" fmla="*/ 82 h 84"/>
                  <a:gd name="T32" fmla="*/ 0 w 82"/>
                  <a:gd name="T33" fmla="*/ 84 h 84"/>
                  <a:gd name="T34" fmla="*/ 1 w 82"/>
                  <a:gd name="T35" fmla="*/ 83 h 84"/>
                  <a:gd name="T36" fmla="*/ 5 w 82"/>
                  <a:gd name="T37" fmla="*/ 77 h 84"/>
                  <a:gd name="T38" fmla="*/ 8 w 82"/>
                  <a:gd name="T39" fmla="*/ 71 h 84"/>
                  <a:gd name="T40" fmla="*/ 14 w 82"/>
                  <a:gd name="T41" fmla="*/ 61 h 84"/>
                  <a:gd name="T42" fmla="*/ 22 w 82"/>
                  <a:gd name="T43" fmla="*/ 52 h 84"/>
                  <a:gd name="T44" fmla="*/ 29 w 82"/>
                  <a:gd name="T45" fmla="*/ 42 h 84"/>
                  <a:gd name="T46" fmla="*/ 35 w 82"/>
                  <a:gd name="T47" fmla="*/ 34 h 84"/>
                  <a:gd name="T48" fmla="*/ 42 w 82"/>
                  <a:gd name="T49" fmla="*/ 26 h 84"/>
                  <a:gd name="T50" fmla="*/ 46 w 82"/>
                  <a:gd name="T51" fmla="*/ 23 h 84"/>
                  <a:gd name="T52" fmla="*/ 52 w 82"/>
                  <a:gd name="T53" fmla="*/ 19 h 84"/>
                  <a:gd name="T54" fmla="*/ 59 w 82"/>
                  <a:gd name="T55" fmla="*/ 14 h 84"/>
                  <a:gd name="T56" fmla="*/ 65 w 82"/>
                  <a:gd name="T57" fmla="*/ 11 h 84"/>
                  <a:gd name="T58" fmla="*/ 71 w 82"/>
                  <a:gd name="T59" fmla="*/ 6 h 84"/>
                  <a:gd name="T60" fmla="*/ 77 w 82"/>
                  <a:gd name="T61" fmla="*/ 4 h 84"/>
                  <a:gd name="T62" fmla="*/ 81 w 82"/>
                  <a:gd name="T63" fmla="*/ 1 h 84"/>
                  <a:gd name="T64" fmla="*/ 82 w 82"/>
                  <a:gd name="T6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84">
                    <a:moveTo>
                      <a:pt x="82" y="0"/>
                    </a:moveTo>
                    <a:lnTo>
                      <a:pt x="81" y="0"/>
                    </a:lnTo>
                    <a:lnTo>
                      <a:pt x="77" y="2"/>
                    </a:lnTo>
                    <a:lnTo>
                      <a:pt x="72" y="4"/>
                    </a:lnTo>
                    <a:lnTo>
                      <a:pt x="66" y="7"/>
                    </a:lnTo>
                    <a:lnTo>
                      <a:pt x="59" y="10"/>
                    </a:lnTo>
                    <a:lnTo>
                      <a:pt x="53" y="13"/>
                    </a:lnTo>
                    <a:lnTo>
                      <a:pt x="46" y="18"/>
                    </a:lnTo>
                    <a:lnTo>
                      <a:pt x="41" y="22"/>
                    </a:lnTo>
                    <a:lnTo>
                      <a:pt x="34" y="29"/>
                    </a:lnTo>
                    <a:lnTo>
                      <a:pt x="26" y="39"/>
                    </a:lnTo>
                    <a:lnTo>
                      <a:pt x="19" y="49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0" y="84"/>
                    </a:lnTo>
                    <a:lnTo>
                      <a:pt x="1" y="83"/>
                    </a:lnTo>
                    <a:lnTo>
                      <a:pt x="5" y="77"/>
                    </a:lnTo>
                    <a:lnTo>
                      <a:pt x="8" y="71"/>
                    </a:lnTo>
                    <a:lnTo>
                      <a:pt x="14" y="61"/>
                    </a:lnTo>
                    <a:lnTo>
                      <a:pt x="22" y="52"/>
                    </a:lnTo>
                    <a:lnTo>
                      <a:pt x="29" y="42"/>
                    </a:lnTo>
                    <a:lnTo>
                      <a:pt x="35" y="34"/>
                    </a:lnTo>
                    <a:lnTo>
                      <a:pt x="42" y="26"/>
                    </a:lnTo>
                    <a:lnTo>
                      <a:pt x="46" y="23"/>
                    </a:lnTo>
                    <a:lnTo>
                      <a:pt x="52" y="19"/>
                    </a:lnTo>
                    <a:lnTo>
                      <a:pt x="59" y="14"/>
                    </a:lnTo>
                    <a:lnTo>
                      <a:pt x="65" y="11"/>
                    </a:lnTo>
                    <a:lnTo>
                      <a:pt x="71" y="6"/>
                    </a:lnTo>
                    <a:lnTo>
                      <a:pt x="77" y="4"/>
                    </a:lnTo>
                    <a:lnTo>
                      <a:pt x="81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6" name="Freeform 213"/>
              <p:cNvSpPr>
                <a:spLocks/>
              </p:cNvSpPr>
              <p:nvPr/>
            </p:nvSpPr>
            <p:spPr bwMode="auto">
              <a:xfrm>
                <a:off x="3211" y="1520"/>
                <a:ext cx="21" cy="36"/>
              </a:xfrm>
              <a:custGeom>
                <a:avLst/>
                <a:gdLst>
                  <a:gd name="T0" fmla="*/ 107 w 108"/>
                  <a:gd name="T1" fmla="*/ 39 h 179"/>
                  <a:gd name="T2" fmla="*/ 100 w 108"/>
                  <a:gd name="T3" fmla="*/ 35 h 179"/>
                  <a:gd name="T4" fmla="*/ 93 w 108"/>
                  <a:gd name="T5" fmla="*/ 33 h 179"/>
                  <a:gd name="T6" fmla="*/ 90 w 108"/>
                  <a:gd name="T7" fmla="*/ 37 h 179"/>
                  <a:gd name="T8" fmla="*/ 83 w 108"/>
                  <a:gd name="T9" fmla="*/ 39 h 179"/>
                  <a:gd name="T10" fmla="*/ 71 w 108"/>
                  <a:gd name="T11" fmla="*/ 35 h 179"/>
                  <a:gd name="T12" fmla="*/ 63 w 108"/>
                  <a:gd name="T13" fmla="*/ 40 h 179"/>
                  <a:gd name="T14" fmla="*/ 58 w 108"/>
                  <a:gd name="T15" fmla="*/ 50 h 179"/>
                  <a:gd name="T16" fmla="*/ 43 w 108"/>
                  <a:gd name="T17" fmla="*/ 44 h 179"/>
                  <a:gd name="T18" fmla="*/ 47 w 108"/>
                  <a:gd name="T19" fmla="*/ 21 h 179"/>
                  <a:gd name="T20" fmla="*/ 42 w 108"/>
                  <a:gd name="T21" fmla="*/ 11 h 179"/>
                  <a:gd name="T22" fmla="*/ 31 w 108"/>
                  <a:gd name="T23" fmla="*/ 0 h 179"/>
                  <a:gd name="T24" fmla="*/ 14 w 108"/>
                  <a:gd name="T25" fmla="*/ 4 h 179"/>
                  <a:gd name="T26" fmla="*/ 3 w 108"/>
                  <a:gd name="T27" fmla="*/ 21 h 179"/>
                  <a:gd name="T28" fmla="*/ 0 w 108"/>
                  <a:gd name="T29" fmla="*/ 52 h 179"/>
                  <a:gd name="T30" fmla="*/ 8 w 108"/>
                  <a:gd name="T31" fmla="*/ 72 h 179"/>
                  <a:gd name="T32" fmla="*/ 7 w 108"/>
                  <a:gd name="T33" fmla="*/ 84 h 179"/>
                  <a:gd name="T34" fmla="*/ 5 w 108"/>
                  <a:gd name="T35" fmla="*/ 88 h 179"/>
                  <a:gd name="T36" fmla="*/ 2 w 108"/>
                  <a:gd name="T37" fmla="*/ 105 h 179"/>
                  <a:gd name="T38" fmla="*/ 5 w 108"/>
                  <a:gd name="T39" fmla="*/ 120 h 179"/>
                  <a:gd name="T40" fmla="*/ 20 w 108"/>
                  <a:gd name="T41" fmla="*/ 139 h 179"/>
                  <a:gd name="T42" fmla="*/ 40 w 108"/>
                  <a:gd name="T43" fmla="*/ 161 h 179"/>
                  <a:gd name="T44" fmla="*/ 55 w 108"/>
                  <a:gd name="T45" fmla="*/ 177 h 179"/>
                  <a:gd name="T46" fmla="*/ 60 w 108"/>
                  <a:gd name="T47" fmla="*/ 177 h 179"/>
                  <a:gd name="T48" fmla="*/ 65 w 108"/>
                  <a:gd name="T49" fmla="*/ 156 h 179"/>
                  <a:gd name="T50" fmla="*/ 69 w 108"/>
                  <a:gd name="T51" fmla="*/ 143 h 179"/>
                  <a:gd name="T52" fmla="*/ 81 w 108"/>
                  <a:gd name="T53" fmla="*/ 123 h 179"/>
                  <a:gd name="T54" fmla="*/ 88 w 108"/>
                  <a:gd name="T55" fmla="*/ 113 h 179"/>
                  <a:gd name="T56" fmla="*/ 93 w 108"/>
                  <a:gd name="T57" fmla="*/ 98 h 179"/>
                  <a:gd name="T58" fmla="*/ 90 w 108"/>
                  <a:gd name="T59" fmla="*/ 81 h 179"/>
                  <a:gd name="T60" fmla="*/ 95 w 108"/>
                  <a:gd name="T61" fmla="*/ 67 h 179"/>
                  <a:gd name="T62" fmla="*/ 106 w 108"/>
                  <a:gd name="T63" fmla="*/ 57 h 179"/>
                  <a:gd name="T64" fmla="*/ 108 w 108"/>
                  <a:gd name="T65" fmla="*/ 4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179">
                    <a:moveTo>
                      <a:pt x="108" y="40"/>
                    </a:moveTo>
                    <a:lnTo>
                      <a:pt x="107" y="39"/>
                    </a:lnTo>
                    <a:lnTo>
                      <a:pt x="105" y="38"/>
                    </a:lnTo>
                    <a:lnTo>
                      <a:pt x="100" y="35"/>
                    </a:lnTo>
                    <a:lnTo>
                      <a:pt x="94" y="32"/>
                    </a:lnTo>
                    <a:lnTo>
                      <a:pt x="93" y="33"/>
                    </a:lnTo>
                    <a:lnTo>
                      <a:pt x="92" y="35"/>
                    </a:lnTo>
                    <a:lnTo>
                      <a:pt x="90" y="37"/>
                    </a:lnTo>
                    <a:lnTo>
                      <a:pt x="89" y="38"/>
                    </a:lnTo>
                    <a:lnTo>
                      <a:pt x="83" y="39"/>
                    </a:lnTo>
                    <a:lnTo>
                      <a:pt x="76" y="37"/>
                    </a:lnTo>
                    <a:lnTo>
                      <a:pt x="71" y="35"/>
                    </a:lnTo>
                    <a:lnTo>
                      <a:pt x="66" y="37"/>
                    </a:lnTo>
                    <a:lnTo>
                      <a:pt x="63" y="40"/>
                    </a:lnTo>
                    <a:lnTo>
                      <a:pt x="59" y="46"/>
                    </a:lnTo>
                    <a:lnTo>
                      <a:pt x="58" y="50"/>
                    </a:lnTo>
                    <a:lnTo>
                      <a:pt x="57" y="52"/>
                    </a:lnTo>
                    <a:lnTo>
                      <a:pt x="43" y="44"/>
                    </a:lnTo>
                    <a:lnTo>
                      <a:pt x="48" y="25"/>
                    </a:lnTo>
                    <a:lnTo>
                      <a:pt x="47" y="21"/>
                    </a:lnTo>
                    <a:lnTo>
                      <a:pt x="46" y="16"/>
                    </a:lnTo>
                    <a:lnTo>
                      <a:pt x="42" y="11"/>
                    </a:lnTo>
                    <a:lnTo>
                      <a:pt x="38" y="5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4" y="4"/>
                    </a:lnTo>
                    <a:lnTo>
                      <a:pt x="8" y="10"/>
                    </a:lnTo>
                    <a:lnTo>
                      <a:pt x="3" y="21"/>
                    </a:lnTo>
                    <a:lnTo>
                      <a:pt x="1" y="37"/>
                    </a:lnTo>
                    <a:lnTo>
                      <a:pt x="0" y="52"/>
                    </a:lnTo>
                    <a:lnTo>
                      <a:pt x="3" y="63"/>
                    </a:lnTo>
                    <a:lnTo>
                      <a:pt x="8" y="72"/>
                    </a:lnTo>
                    <a:lnTo>
                      <a:pt x="8" y="79"/>
                    </a:lnTo>
                    <a:lnTo>
                      <a:pt x="7" y="84"/>
                    </a:lnTo>
                    <a:lnTo>
                      <a:pt x="6" y="86"/>
                    </a:lnTo>
                    <a:lnTo>
                      <a:pt x="5" y="88"/>
                    </a:lnTo>
                    <a:lnTo>
                      <a:pt x="3" y="96"/>
                    </a:lnTo>
                    <a:lnTo>
                      <a:pt x="2" y="105"/>
                    </a:lnTo>
                    <a:lnTo>
                      <a:pt x="2" y="114"/>
                    </a:lnTo>
                    <a:lnTo>
                      <a:pt x="5" y="120"/>
                    </a:lnTo>
                    <a:lnTo>
                      <a:pt x="12" y="128"/>
                    </a:lnTo>
                    <a:lnTo>
                      <a:pt x="20" y="139"/>
                    </a:lnTo>
                    <a:lnTo>
                      <a:pt x="30" y="150"/>
                    </a:lnTo>
                    <a:lnTo>
                      <a:pt x="40" y="161"/>
                    </a:lnTo>
                    <a:lnTo>
                      <a:pt x="48" y="169"/>
                    </a:lnTo>
                    <a:lnTo>
                      <a:pt x="55" y="177"/>
                    </a:lnTo>
                    <a:lnTo>
                      <a:pt x="58" y="179"/>
                    </a:lnTo>
                    <a:lnTo>
                      <a:pt x="60" y="177"/>
                    </a:lnTo>
                    <a:lnTo>
                      <a:pt x="64" y="167"/>
                    </a:lnTo>
                    <a:lnTo>
                      <a:pt x="65" y="156"/>
                    </a:lnTo>
                    <a:lnTo>
                      <a:pt x="66" y="149"/>
                    </a:lnTo>
                    <a:lnTo>
                      <a:pt x="69" y="143"/>
                    </a:lnTo>
                    <a:lnTo>
                      <a:pt x="75" y="133"/>
                    </a:lnTo>
                    <a:lnTo>
                      <a:pt x="81" y="123"/>
                    </a:lnTo>
                    <a:lnTo>
                      <a:pt x="85" y="117"/>
                    </a:lnTo>
                    <a:lnTo>
                      <a:pt x="88" y="113"/>
                    </a:lnTo>
                    <a:lnTo>
                      <a:pt x="92" y="105"/>
                    </a:lnTo>
                    <a:lnTo>
                      <a:pt x="93" y="98"/>
                    </a:lnTo>
                    <a:lnTo>
                      <a:pt x="92" y="90"/>
                    </a:lnTo>
                    <a:lnTo>
                      <a:pt x="90" y="81"/>
                    </a:lnTo>
                    <a:lnTo>
                      <a:pt x="92" y="74"/>
                    </a:lnTo>
                    <a:lnTo>
                      <a:pt x="95" y="67"/>
                    </a:lnTo>
                    <a:lnTo>
                      <a:pt x="101" y="63"/>
                    </a:lnTo>
                    <a:lnTo>
                      <a:pt x="106" y="57"/>
                    </a:lnTo>
                    <a:lnTo>
                      <a:pt x="108" y="50"/>
                    </a:lnTo>
                    <a:lnTo>
                      <a:pt x="108" y="43"/>
                    </a:lnTo>
                    <a:lnTo>
                      <a:pt x="108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7" name="Freeform 214"/>
              <p:cNvSpPr>
                <a:spLocks/>
              </p:cNvSpPr>
              <p:nvPr/>
            </p:nvSpPr>
            <p:spPr bwMode="auto">
              <a:xfrm>
                <a:off x="3213" y="1522"/>
                <a:ext cx="5" cy="5"/>
              </a:xfrm>
              <a:custGeom>
                <a:avLst/>
                <a:gdLst>
                  <a:gd name="T0" fmla="*/ 0 w 25"/>
                  <a:gd name="T1" fmla="*/ 10 h 24"/>
                  <a:gd name="T2" fmla="*/ 1 w 25"/>
                  <a:gd name="T3" fmla="*/ 7 h 24"/>
                  <a:gd name="T4" fmla="*/ 4 w 25"/>
                  <a:gd name="T5" fmla="*/ 4 h 24"/>
                  <a:gd name="T6" fmla="*/ 9 w 25"/>
                  <a:gd name="T7" fmla="*/ 0 h 24"/>
                  <a:gd name="T8" fmla="*/ 14 w 25"/>
                  <a:gd name="T9" fmla="*/ 0 h 24"/>
                  <a:gd name="T10" fmla="*/ 18 w 25"/>
                  <a:gd name="T11" fmla="*/ 3 h 24"/>
                  <a:gd name="T12" fmla="*/ 21 w 25"/>
                  <a:gd name="T13" fmla="*/ 5 h 24"/>
                  <a:gd name="T14" fmla="*/ 25 w 25"/>
                  <a:gd name="T15" fmla="*/ 9 h 24"/>
                  <a:gd name="T16" fmla="*/ 25 w 25"/>
                  <a:gd name="T17" fmla="*/ 12 h 24"/>
                  <a:gd name="T18" fmla="*/ 24 w 25"/>
                  <a:gd name="T19" fmla="*/ 17 h 24"/>
                  <a:gd name="T20" fmla="*/ 24 w 25"/>
                  <a:gd name="T21" fmla="*/ 21 h 24"/>
                  <a:gd name="T22" fmla="*/ 24 w 25"/>
                  <a:gd name="T23" fmla="*/ 22 h 24"/>
                  <a:gd name="T24" fmla="*/ 24 w 25"/>
                  <a:gd name="T25" fmla="*/ 23 h 24"/>
                  <a:gd name="T26" fmla="*/ 15 w 25"/>
                  <a:gd name="T27" fmla="*/ 24 h 24"/>
                  <a:gd name="T28" fmla="*/ 18 w 25"/>
                  <a:gd name="T29" fmla="*/ 16 h 24"/>
                  <a:gd name="T30" fmla="*/ 17 w 25"/>
                  <a:gd name="T31" fmla="*/ 16 h 24"/>
                  <a:gd name="T32" fmla="*/ 15 w 25"/>
                  <a:gd name="T33" fmla="*/ 15 h 24"/>
                  <a:gd name="T34" fmla="*/ 12 w 25"/>
                  <a:gd name="T35" fmla="*/ 15 h 24"/>
                  <a:gd name="T36" fmla="*/ 9 w 25"/>
                  <a:gd name="T37" fmla="*/ 17 h 24"/>
                  <a:gd name="T38" fmla="*/ 8 w 25"/>
                  <a:gd name="T39" fmla="*/ 20 h 24"/>
                  <a:gd name="T40" fmla="*/ 6 w 25"/>
                  <a:gd name="T41" fmla="*/ 21 h 24"/>
                  <a:gd name="T42" fmla="*/ 4 w 25"/>
                  <a:gd name="T43" fmla="*/ 22 h 24"/>
                  <a:gd name="T44" fmla="*/ 4 w 25"/>
                  <a:gd name="T45" fmla="*/ 22 h 24"/>
                  <a:gd name="T46" fmla="*/ 4 w 25"/>
                  <a:gd name="T47" fmla="*/ 22 h 24"/>
                  <a:gd name="T48" fmla="*/ 3 w 25"/>
                  <a:gd name="T49" fmla="*/ 21 h 24"/>
                  <a:gd name="T50" fmla="*/ 3 w 25"/>
                  <a:gd name="T51" fmla="*/ 18 h 24"/>
                  <a:gd name="T52" fmla="*/ 6 w 25"/>
                  <a:gd name="T53" fmla="*/ 14 h 24"/>
                  <a:gd name="T54" fmla="*/ 8 w 25"/>
                  <a:gd name="T55" fmla="*/ 10 h 24"/>
                  <a:gd name="T56" fmla="*/ 12 w 25"/>
                  <a:gd name="T57" fmla="*/ 9 h 24"/>
                  <a:gd name="T58" fmla="*/ 13 w 25"/>
                  <a:gd name="T59" fmla="*/ 9 h 24"/>
                  <a:gd name="T60" fmla="*/ 14 w 25"/>
                  <a:gd name="T61" fmla="*/ 9 h 24"/>
                  <a:gd name="T62" fmla="*/ 13 w 25"/>
                  <a:gd name="T63" fmla="*/ 9 h 24"/>
                  <a:gd name="T64" fmla="*/ 9 w 25"/>
                  <a:gd name="T65" fmla="*/ 7 h 24"/>
                  <a:gd name="T66" fmla="*/ 4 w 25"/>
                  <a:gd name="T67" fmla="*/ 9 h 24"/>
                  <a:gd name="T68" fmla="*/ 0 w 25"/>
                  <a:gd name="T6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24">
                    <a:moveTo>
                      <a:pt x="0" y="10"/>
                    </a:moveTo>
                    <a:lnTo>
                      <a:pt x="1" y="7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3"/>
                    </a:lnTo>
                    <a:lnTo>
                      <a:pt x="21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15" y="24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3" y="18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8" name="Freeform 215"/>
              <p:cNvSpPr>
                <a:spLocks/>
              </p:cNvSpPr>
              <p:nvPr/>
            </p:nvSpPr>
            <p:spPr bwMode="auto">
              <a:xfrm>
                <a:off x="3234" y="1541"/>
                <a:ext cx="6" cy="6"/>
              </a:xfrm>
              <a:custGeom>
                <a:avLst/>
                <a:gdLst>
                  <a:gd name="T0" fmla="*/ 0 w 27"/>
                  <a:gd name="T1" fmla="*/ 16 h 29"/>
                  <a:gd name="T2" fmla="*/ 1 w 27"/>
                  <a:gd name="T3" fmla="*/ 15 h 29"/>
                  <a:gd name="T4" fmla="*/ 4 w 27"/>
                  <a:gd name="T5" fmla="*/ 13 h 29"/>
                  <a:gd name="T6" fmla="*/ 6 w 27"/>
                  <a:gd name="T7" fmla="*/ 12 h 29"/>
                  <a:gd name="T8" fmla="*/ 10 w 27"/>
                  <a:gd name="T9" fmla="*/ 13 h 29"/>
                  <a:gd name="T10" fmla="*/ 13 w 27"/>
                  <a:gd name="T11" fmla="*/ 15 h 29"/>
                  <a:gd name="T12" fmla="*/ 16 w 27"/>
                  <a:gd name="T13" fmla="*/ 16 h 29"/>
                  <a:gd name="T14" fmla="*/ 18 w 27"/>
                  <a:gd name="T15" fmla="*/ 17 h 29"/>
                  <a:gd name="T16" fmla="*/ 19 w 27"/>
                  <a:gd name="T17" fmla="*/ 17 h 29"/>
                  <a:gd name="T18" fmla="*/ 21 w 27"/>
                  <a:gd name="T19" fmla="*/ 16 h 29"/>
                  <a:gd name="T20" fmla="*/ 22 w 27"/>
                  <a:gd name="T21" fmla="*/ 13 h 29"/>
                  <a:gd name="T22" fmla="*/ 23 w 27"/>
                  <a:gd name="T23" fmla="*/ 10 h 29"/>
                  <a:gd name="T24" fmla="*/ 23 w 27"/>
                  <a:gd name="T25" fmla="*/ 7 h 29"/>
                  <a:gd name="T26" fmla="*/ 23 w 27"/>
                  <a:gd name="T27" fmla="*/ 5 h 29"/>
                  <a:gd name="T28" fmla="*/ 24 w 27"/>
                  <a:gd name="T29" fmla="*/ 3 h 29"/>
                  <a:gd name="T30" fmla="*/ 25 w 27"/>
                  <a:gd name="T31" fmla="*/ 1 h 29"/>
                  <a:gd name="T32" fmla="*/ 27 w 27"/>
                  <a:gd name="T33" fmla="*/ 0 h 29"/>
                  <a:gd name="T34" fmla="*/ 25 w 27"/>
                  <a:gd name="T35" fmla="*/ 27 h 29"/>
                  <a:gd name="T36" fmla="*/ 25 w 27"/>
                  <a:gd name="T37" fmla="*/ 27 h 29"/>
                  <a:gd name="T38" fmla="*/ 24 w 27"/>
                  <a:gd name="T39" fmla="*/ 28 h 29"/>
                  <a:gd name="T40" fmla="*/ 22 w 27"/>
                  <a:gd name="T41" fmla="*/ 29 h 29"/>
                  <a:gd name="T42" fmla="*/ 19 w 27"/>
                  <a:gd name="T43" fmla="*/ 29 h 29"/>
                  <a:gd name="T44" fmla="*/ 17 w 27"/>
                  <a:gd name="T45" fmla="*/ 27 h 29"/>
                  <a:gd name="T46" fmla="*/ 13 w 27"/>
                  <a:gd name="T47" fmla="*/ 24 h 29"/>
                  <a:gd name="T48" fmla="*/ 10 w 27"/>
                  <a:gd name="T49" fmla="*/ 22 h 29"/>
                  <a:gd name="T50" fmla="*/ 5 w 27"/>
                  <a:gd name="T51" fmla="*/ 22 h 29"/>
                  <a:gd name="T52" fmla="*/ 3 w 27"/>
                  <a:gd name="T53" fmla="*/ 22 h 29"/>
                  <a:gd name="T54" fmla="*/ 1 w 27"/>
                  <a:gd name="T55" fmla="*/ 19 h 29"/>
                  <a:gd name="T56" fmla="*/ 0 w 27"/>
                  <a:gd name="T57" fmla="*/ 17 h 29"/>
                  <a:gd name="T58" fmla="*/ 0 w 27"/>
                  <a:gd name="T5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29">
                    <a:moveTo>
                      <a:pt x="0" y="16"/>
                    </a:moveTo>
                    <a:lnTo>
                      <a:pt x="1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10" y="13"/>
                    </a:lnTo>
                    <a:lnTo>
                      <a:pt x="13" y="15"/>
                    </a:lnTo>
                    <a:lnTo>
                      <a:pt x="16" y="16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2" y="13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2" y="29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3" y="24"/>
                    </a:lnTo>
                    <a:lnTo>
                      <a:pt x="10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9" name="Freeform 216"/>
              <p:cNvSpPr>
                <a:spLocks/>
              </p:cNvSpPr>
              <p:nvPr/>
            </p:nvSpPr>
            <p:spPr bwMode="auto">
              <a:xfrm>
                <a:off x="3197" y="1536"/>
                <a:ext cx="11" cy="14"/>
              </a:xfrm>
              <a:custGeom>
                <a:avLst/>
                <a:gdLst>
                  <a:gd name="T0" fmla="*/ 11 w 54"/>
                  <a:gd name="T1" fmla="*/ 1 h 71"/>
                  <a:gd name="T2" fmla="*/ 14 w 54"/>
                  <a:gd name="T3" fmla="*/ 1 h 71"/>
                  <a:gd name="T4" fmla="*/ 22 w 54"/>
                  <a:gd name="T5" fmla="*/ 2 h 71"/>
                  <a:gd name="T6" fmla="*/ 31 w 54"/>
                  <a:gd name="T7" fmla="*/ 2 h 71"/>
                  <a:gd name="T8" fmla="*/ 39 w 54"/>
                  <a:gd name="T9" fmla="*/ 1 h 71"/>
                  <a:gd name="T10" fmla="*/ 43 w 54"/>
                  <a:gd name="T11" fmla="*/ 0 h 71"/>
                  <a:gd name="T12" fmla="*/ 48 w 54"/>
                  <a:gd name="T13" fmla="*/ 0 h 71"/>
                  <a:gd name="T14" fmla="*/ 51 w 54"/>
                  <a:gd name="T15" fmla="*/ 4 h 71"/>
                  <a:gd name="T16" fmla="*/ 49 w 54"/>
                  <a:gd name="T17" fmla="*/ 11 h 71"/>
                  <a:gd name="T18" fmla="*/ 48 w 54"/>
                  <a:gd name="T19" fmla="*/ 21 h 71"/>
                  <a:gd name="T20" fmla="*/ 48 w 54"/>
                  <a:gd name="T21" fmla="*/ 30 h 71"/>
                  <a:gd name="T22" fmla="*/ 49 w 54"/>
                  <a:gd name="T23" fmla="*/ 39 h 71"/>
                  <a:gd name="T24" fmla="*/ 52 w 54"/>
                  <a:gd name="T25" fmla="*/ 46 h 71"/>
                  <a:gd name="T26" fmla="*/ 54 w 54"/>
                  <a:gd name="T27" fmla="*/ 53 h 71"/>
                  <a:gd name="T28" fmla="*/ 54 w 54"/>
                  <a:gd name="T29" fmla="*/ 62 h 71"/>
                  <a:gd name="T30" fmla="*/ 54 w 54"/>
                  <a:gd name="T31" fmla="*/ 69 h 71"/>
                  <a:gd name="T32" fmla="*/ 54 w 54"/>
                  <a:gd name="T33" fmla="*/ 71 h 71"/>
                  <a:gd name="T34" fmla="*/ 0 w 54"/>
                  <a:gd name="T35" fmla="*/ 28 h 71"/>
                  <a:gd name="T36" fmla="*/ 11 w 54"/>
                  <a:gd name="T37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71">
                    <a:moveTo>
                      <a:pt x="11" y="1"/>
                    </a:moveTo>
                    <a:lnTo>
                      <a:pt x="14" y="1"/>
                    </a:lnTo>
                    <a:lnTo>
                      <a:pt x="22" y="2"/>
                    </a:lnTo>
                    <a:lnTo>
                      <a:pt x="31" y="2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1" y="4"/>
                    </a:lnTo>
                    <a:lnTo>
                      <a:pt x="49" y="11"/>
                    </a:lnTo>
                    <a:lnTo>
                      <a:pt x="48" y="21"/>
                    </a:lnTo>
                    <a:lnTo>
                      <a:pt x="48" y="30"/>
                    </a:lnTo>
                    <a:lnTo>
                      <a:pt x="49" y="39"/>
                    </a:lnTo>
                    <a:lnTo>
                      <a:pt x="52" y="46"/>
                    </a:lnTo>
                    <a:lnTo>
                      <a:pt x="54" y="53"/>
                    </a:lnTo>
                    <a:lnTo>
                      <a:pt x="54" y="62"/>
                    </a:lnTo>
                    <a:lnTo>
                      <a:pt x="54" y="69"/>
                    </a:lnTo>
                    <a:lnTo>
                      <a:pt x="54" y="71"/>
                    </a:lnTo>
                    <a:lnTo>
                      <a:pt x="0" y="28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0" name="Freeform 217"/>
              <p:cNvSpPr>
                <a:spLocks/>
              </p:cNvSpPr>
              <p:nvPr/>
            </p:nvSpPr>
            <p:spPr bwMode="auto">
              <a:xfrm>
                <a:off x="3155" y="1546"/>
                <a:ext cx="51" cy="41"/>
              </a:xfrm>
              <a:custGeom>
                <a:avLst/>
                <a:gdLst>
                  <a:gd name="T0" fmla="*/ 258 w 258"/>
                  <a:gd name="T1" fmla="*/ 63 h 206"/>
                  <a:gd name="T2" fmla="*/ 236 w 258"/>
                  <a:gd name="T3" fmla="*/ 79 h 206"/>
                  <a:gd name="T4" fmla="*/ 223 w 258"/>
                  <a:gd name="T5" fmla="*/ 71 h 206"/>
                  <a:gd name="T6" fmla="*/ 204 w 258"/>
                  <a:gd name="T7" fmla="*/ 60 h 206"/>
                  <a:gd name="T8" fmla="*/ 186 w 258"/>
                  <a:gd name="T9" fmla="*/ 53 h 206"/>
                  <a:gd name="T10" fmla="*/ 172 w 258"/>
                  <a:gd name="T11" fmla="*/ 50 h 206"/>
                  <a:gd name="T12" fmla="*/ 158 w 258"/>
                  <a:gd name="T13" fmla="*/ 51 h 206"/>
                  <a:gd name="T14" fmla="*/ 148 w 258"/>
                  <a:gd name="T15" fmla="*/ 56 h 206"/>
                  <a:gd name="T16" fmla="*/ 148 w 258"/>
                  <a:gd name="T17" fmla="*/ 66 h 206"/>
                  <a:gd name="T18" fmla="*/ 165 w 258"/>
                  <a:gd name="T19" fmla="*/ 85 h 206"/>
                  <a:gd name="T20" fmla="*/ 186 w 258"/>
                  <a:gd name="T21" fmla="*/ 111 h 206"/>
                  <a:gd name="T22" fmla="*/ 204 w 258"/>
                  <a:gd name="T23" fmla="*/ 141 h 206"/>
                  <a:gd name="T24" fmla="*/ 215 w 258"/>
                  <a:gd name="T25" fmla="*/ 164 h 206"/>
                  <a:gd name="T26" fmla="*/ 215 w 258"/>
                  <a:gd name="T27" fmla="*/ 174 h 206"/>
                  <a:gd name="T28" fmla="*/ 212 w 258"/>
                  <a:gd name="T29" fmla="*/ 181 h 206"/>
                  <a:gd name="T30" fmla="*/ 205 w 258"/>
                  <a:gd name="T31" fmla="*/ 182 h 206"/>
                  <a:gd name="T32" fmla="*/ 190 w 258"/>
                  <a:gd name="T33" fmla="*/ 175 h 206"/>
                  <a:gd name="T34" fmla="*/ 166 w 258"/>
                  <a:gd name="T35" fmla="*/ 157 h 206"/>
                  <a:gd name="T36" fmla="*/ 132 w 258"/>
                  <a:gd name="T37" fmla="*/ 139 h 206"/>
                  <a:gd name="T38" fmla="*/ 96 w 258"/>
                  <a:gd name="T39" fmla="*/ 126 h 206"/>
                  <a:gd name="T40" fmla="*/ 68 w 258"/>
                  <a:gd name="T41" fmla="*/ 118 h 206"/>
                  <a:gd name="T42" fmla="*/ 50 w 258"/>
                  <a:gd name="T43" fmla="*/ 122 h 206"/>
                  <a:gd name="T44" fmla="*/ 46 w 258"/>
                  <a:gd name="T45" fmla="*/ 135 h 206"/>
                  <a:gd name="T46" fmla="*/ 64 w 258"/>
                  <a:gd name="T47" fmla="*/ 147 h 206"/>
                  <a:gd name="T48" fmla="*/ 89 w 258"/>
                  <a:gd name="T49" fmla="*/ 168 h 206"/>
                  <a:gd name="T50" fmla="*/ 114 w 258"/>
                  <a:gd name="T51" fmla="*/ 190 h 206"/>
                  <a:gd name="T52" fmla="*/ 129 w 258"/>
                  <a:gd name="T53" fmla="*/ 205 h 206"/>
                  <a:gd name="T54" fmla="*/ 120 w 258"/>
                  <a:gd name="T55" fmla="*/ 203 h 206"/>
                  <a:gd name="T56" fmla="*/ 91 w 258"/>
                  <a:gd name="T57" fmla="*/ 185 h 206"/>
                  <a:gd name="T58" fmla="*/ 56 w 258"/>
                  <a:gd name="T59" fmla="*/ 162 h 206"/>
                  <a:gd name="T60" fmla="*/ 29 w 258"/>
                  <a:gd name="T61" fmla="*/ 146 h 206"/>
                  <a:gd name="T62" fmla="*/ 15 w 258"/>
                  <a:gd name="T63" fmla="*/ 149 h 206"/>
                  <a:gd name="T64" fmla="*/ 2 w 258"/>
                  <a:gd name="T65" fmla="*/ 167 h 206"/>
                  <a:gd name="T66" fmla="*/ 0 w 258"/>
                  <a:gd name="T67" fmla="*/ 169 h 206"/>
                  <a:gd name="T68" fmla="*/ 2 w 258"/>
                  <a:gd name="T69" fmla="*/ 150 h 206"/>
                  <a:gd name="T70" fmla="*/ 13 w 258"/>
                  <a:gd name="T71" fmla="*/ 130 h 206"/>
                  <a:gd name="T72" fmla="*/ 23 w 258"/>
                  <a:gd name="T73" fmla="*/ 121 h 206"/>
                  <a:gd name="T74" fmla="*/ 35 w 258"/>
                  <a:gd name="T75" fmla="*/ 114 h 206"/>
                  <a:gd name="T76" fmla="*/ 49 w 258"/>
                  <a:gd name="T77" fmla="*/ 106 h 206"/>
                  <a:gd name="T78" fmla="*/ 64 w 258"/>
                  <a:gd name="T79" fmla="*/ 99 h 206"/>
                  <a:gd name="T80" fmla="*/ 77 w 258"/>
                  <a:gd name="T81" fmla="*/ 92 h 206"/>
                  <a:gd name="T82" fmla="*/ 89 w 258"/>
                  <a:gd name="T83" fmla="*/ 85 h 206"/>
                  <a:gd name="T84" fmla="*/ 101 w 258"/>
                  <a:gd name="T85" fmla="*/ 74 h 206"/>
                  <a:gd name="T86" fmla="*/ 113 w 258"/>
                  <a:gd name="T87" fmla="*/ 59 h 206"/>
                  <a:gd name="T88" fmla="*/ 126 w 258"/>
                  <a:gd name="T89" fmla="*/ 47 h 206"/>
                  <a:gd name="T90" fmla="*/ 139 w 258"/>
                  <a:gd name="T91" fmla="*/ 39 h 206"/>
                  <a:gd name="T92" fmla="*/ 152 w 258"/>
                  <a:gd name="T93" fmla="*/ 31 h 206"/>
                  <a:gd name="T94" fmla="*/ 171 w 258"/>
                  <a:gd name="T95" fmla="*/ 19 h 206"/>
                  <a:gd name="T96" fmla="*/ 182 w 258"/>
                  <a:gd name="T97" fmla="*/ 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8" h="206">
                    <a:moveTo>
                      <a:pt x="183" y="0"/>
                    </a:moveTo>
                    <a:lnTo>
                      <a:pt x="258" y="63"/>
                    </a:lnTo>
                    <a:lnTo>
                      <a:pt x="239" y="80"/>
                    </a:lnTo>
                    <a:lnTo>
                      <a:pt x="236" y="79"/>
                    </a:lnTo>
                    <a:lnTo>
                      <a:pt x="231" y="76"/>
                    </a:lnTo>
                    <a:lnTo>
                      <a:pt x="223" y="71"/>
                    </a:lnTo>
                    <a:lnTo>
                      <a:pt x="215" y="66"/>
                    </a:lnTo>
                    <a:lnTo>
                      <a:pt x="204" y="60"/>
                    </a:lnTo>
                    <a:lnTo>
                      <a:pt x="194" y="57"/>
                    </a:lnTo>
                    <a:lnTo>
                      <a:pt x="186" y="53"/>
                    </a:lnTo>
                    <a:lnTo>
                      <a:pt x="178" y="51"/>
                    </a:lnTo>
                    <a:lnTo>
                      <a:pt x="172" y="50"/>
                    </a:lnTo>
                    <a:lnTo>
                      <a:pt x="165" y="50"/>
                    </a:lnTo>
                    <a:lnTo>
                      <a:pt x="158" y="51"/>
                    </a:lnTo>
                    <a:lnTo>
                      <a:pt x="152" y="53"/>
                    </a:lnTo>
                    <a:lnTo>
                      <a:pt x="148" y="56"/>
                    </a:lnTo>
                    <a:lnTo>
                      <a:pt x="146" y="60"/>
                    </a:lnTo>
                    <a:lnTo>
                      <a:pt x="148" y="66"/>
                    </a:lnTo>
                    <a:lnTo>
                      <a:pt x="155" y="74"/>
                    </a:lnTo>
                    <a:lnTo>
                      <a:pt x="165" y="85"/>
                    </a:lnTo>
                    <a:lnTo>
                      <a:pt x="176" y="97"/>
                    </a:lnTo>
                    <a:lnTo>
                      <a:pt x="186" y="111"/>
                    </a:lnTo>
                    <a:lnTo>
                      <a:pt x="195" y="127"/>
                    </a:lnTo>
                    <a:lnTo>
                      <a:pt x="204" y="141"/>
                    </a:lnTo>
                    <a:lnTo>
                      <a:pt x="211" y="153"/>
                    </a:lnTo>
                    <a:lnTo>
                      <a:pt x="215" y="164"/>
                    </a:lnTo>
                    <a:lnTo>
                      <a:pt x="216" y="170"/>
                    </a:lnTo>
                    <a:lnTo>
                      <a:pt x="215" y="174"/>
                    </a:lnTo>
                    <a:lnTo>
                      <a:pt x="213" y="178"/>
                    </a:lnTo>
                    <a:lnTo>
                      <a:pt x="212" y="181"/>
                    </a:lnTo>
                    <a:lnTo>
                      <a:pt x="210" y="182"/>
                    </a:lnTo>
                    <a:lnTo>
                      <a:pt x="205" y="182"/>
                    </a:lnTo>
                    <a:lnTo>
                      <a:pt x="199" y="180"/>
                    </a:lnTo>
                    <a:lnTo>
                      <a:pt x="190" y="175"/>
                    </a:lnTo>
                    <a:lnTo>
                      <a:pt x="180" y="167"/>
                    </a:lnTo>
                    <a:lnTo>
                      <a:pt x="166" y="157"/>
                    </a:lnTo>
                    <a:lnTo>
                      <a:pt x="149" y="147"/>
                    </a:lnTo>
                    <a:lnTo>
                      <a:pt x="132" y="139"/>
                    </a:lnTo>
                    <a:lnTo>
                      <a:pt x="114" y="132"/>
                    </a:lnTo>
                    <a:lnTo>
                      <a:pt x="96" y="126"/>
                    </a:lnTo>
                    <a:lnTo>
                      <a:pt x="82" y="121"/>
                    </a:lnTo>
                    <a:lnTo>
                      <a:pt x="68" y="118"/>
                    </a:lnTo>
                    <a:lnTo>
                      <a:pt x="60" y="118"/>
                    </a:lnTo>
                    <a:lnTo>
                      <a:pt x="50" y="122"/>
                    </a:lnTo>
                    <a:lnTo>
                      <a:pt x="44" y="128"/>
                    </a:lnTo>
                    <a:lnTo>
                      <a:pt x="46" y="135"/>
                    </a:lnTo>
                    <a:lnTo>
                      <a:pt x="54" y="143"/>
                    </a:lnTo>
                    <a:lnTo>
                      <a:pt x="64" y="147"/>
                    </a:lnTo>
                    <a:lnTo>
                      <a:pt x="76" y="157"/>
                    </a:lnTo>
                    <a:lnTo>
                      <a:pt x="89" y="168"/>
                    </a:lnTo>
                    <a:lnTo>
                      <a:pt x="102" y="179"/>
                    </a:lnTo>
                    <a:lnTo>
                      <a:pt x="114" y="190"/>
                    </a:lnTo>
                    <a:lnTo>
                      <a:pt x="124" y="199"/>
                    </a:lnTo>
                    <a:lnTo>
                      <a:pt x="129" y="205"/>
                    </a:lnTo>
                    <a:lnTo>
                      <a:pt x="128" y="206"/>
                    </a:lnTo>
                    <a:lnTo>
                      <a:pt x="120" y="203"/>
                    </a:lnTo>
                    <a:lnTo>
                      <a:pt x="108" y="194"/>
                    </a:lnTo>
                    <a:lnTo>
                      <a:pt x="91" y="185"/>
                    </a:lnTo>
                    <a:lnTo>
                      <a:pt x="75" y="173"/>
                    </a:lnTo>
                    <a:lnTo>
                      <a:pt x="56" y="162"/>
                    </a:lnTo>
                    <a:lnTo>
                      <a:pt x="41" y="153"/>
                    </a:lnTo>
                    <a:lnTo>
                      <a:pt x="29" y="146"/>
                    </a:lnTo>
                    <a:lnTo>
                      <a:pt x="23" y="144"/>
                    </a:lnTo>
                    <a:lnTo>
                      <a:pt x="15" y="149"/>
                    </a:lnTo>
                    <a:lnTo>
                      <a:pt x="8" y="157"/>
                    </a:lnTo>
                    <a:lnTo>
                      <a:pt x="2" y="167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1"/>
                    </a:lnTo>
                    <a:lnTo>
                      <a:pt x="2" y="150"/>
                    </a:lnTo>
                    <a:lnTo>
                      <a:pt x="8" y="136"/>
                    </a:lnTo>
                    <a:lnTo>
                      <a:pt x="13" y="130"/>
                    </a:lnTo>
                    <a:lnTo>
                      <a:pt x="18" y="126"/>
                    </a:lnTo>
                    <a:lnTo>
                      <a:pt x="23" y="121"/>
                    </a:lnTo>
                    <a:lnTo>
                      <a:pt x="29" y="117"/>
                    </a:lnTo>
                    <a:lnTo>
                      <a:pt x="35" y="114"/>
                    </a:lnTo>
                    <a:lnTo>
                      <a:pt x="42" y="110"/>
                    </a:lnTo>
                    <a:lnTo>
                      <a:pt x="49" y="106"/>
                    </a:lnTo>
                    <a:lnTo>
                      <a:pt x="56" y="103"/>
                    </a:lnTo>
                    <a:lnTo>
                      <a:pt x="64" y="99"/>
                    </a:lnTo>
                    <a:lnTo>
                      <a:pt x="71" y="95"/>
                    </a:lnTo>
                    <a:lnTo>
                      <a:pt x="77" y="92"/>
                    </a:lnTo>
                    <a:lnTo>
                      <a:pt x="83" y="88"/>
                    </a:lnTo>
                    <a:lnTo>
                      <a:pt x="89" y="85"/>
                    </a:lnTo>
                    <a:lnTo>
                      <a:pt x="95" y="80"/>
                    </a:lnTo>
                    <a:lnTo>
                      <a:pt x="101" y="74"/>
                    </a:lnTo>
                    <a:lnTo>
                      <a:pt x="107" y="66"/>
                    </a:lnTo>
                    <a:lnTo>
                      <a:pt x="113" y="59"/>
                    </a:lnTo>
                    <a:lnTo>
                      <a:pt x="119" y="53"/>
                    </a:lnTo>
                    <a:lnTo>
                      <a:pt x="126" y="47"/>
                    </a:lnTo>
                    <a:lnTo>
                      <a:pt x="132" y="42"/>
                    </a:lnTo>
                    <a:lnTo>
                      <a:pt x="139" y="39"/>
                    </a:lnTo>
                    <a:lnTo>
                      <a:pt x="146" y="35"/>
                    </a:lnTo>
                    <a:lnTo>
                      <a:pt x="152" y="31"/>
                    </a:lnTo>
                    <a:lnTo>
                      <a:pt x="159" y="28"/>
                    </a:lnTo>
                    <a:lnTo>
                      <a:pt x="171" y="19"/>
                    </a:lnTo>
                    <a:lnTo>
                      <a:pt x="178" y="11"/>
                    </a:lnTo>
                    <a:lnTo>
                      <a:pt x="182" y="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1" name="Freeform 218"/>
              <p:cNvSpPr>
                <a:spLocks/>
              </p:cNvSpPr>
              <p:nvPr/>
            </p:nvSpPr>
            <p:spPr bwMode="auto">
              <a:xfrm>
                <a:off x="3158" y="1586"/>
                <a:ext cx="24" cy="8"/>
              </a:xfrm>
              <a:custGeom>
                <a:avLst/>
                <a:gdLst>
                  <a:gd name="T0" fmla="*/ 0 w 116"/>
                  <a:gd name="T1" fmla="*/ 0 h 39"/>
                  <a:gd name="T2" fmla="*/ 4 w 116"/>
                  <a:gd name="T3" fmla="*/ 0 h 39"/>
                  <a:gd name="T4" fmla="*/ 12 w 116"/>
                  <a:gd name="T5" fmla="*/ 1 h 39"/>
                  <a:gd name="T6" fmla="*/ 24 w 116"/>
                  <a:gd name="T7" fmla="*/ 2 h 39"/>
                  <a:gd name="T8" fmla="*/ 40 w 116"/>
                  <a:gd name="T9" fmla="*/ 4 h 39"/>
                  <a:gd name="T10" fmla="*/ 56 w 116"/>
                  <a:gd name="T11" fmla="*/ 7 h 39"/>
                  <a:gd name="T12" fmla="*/ 71 w 116"/>
                  <a:gd name="T13" fmla="*/ 11 h 39"/>
                  <a:gd name="T14" fmla="*/ 84 w 116"/>
                  <a:gd name="T15" fmla="*/ 15 h 39"/>
                  <a:gd name="T16" fmla="*/ 94 w 116"/>
                  <a:gd name="T17" fmla="*/ 21 h 39"/>
                  <a:gd name="T18" fmla="*/ 109 w 116"/>
                  <a:gd name="T19" fmla="*/ 32 h 39"/>
                  <a:gd name="T20" fmla="*/ 116 w 116"/>
                  <a:gd name="T21" fmla="*/ 37 h 39"/>
                  <a:gd name="T22" fmla="*/ 113 w 116"/>
                  <a:gd name="T23" fmla="*/ 39 h 39"/>
                  <a:gd name="T24" fmla="*/ 99 w 116"/>
                  <a:gd name="T25" fmla="*/ 38 h 39"/>
                  <a:gd name="T26" fmla="*/ 86 w 116"/>
                  <a:gd name="T27" fmla="*/ 35 h 39"/>
                  <a:gd name="T28" fmla="*/ 71 w 116"/>
                  <a:gd name="T29" fmla="*/ 30 h 39"/>
                  <a:gd name="T30" fmla="*/ 54 w 116"/>
                  <a:gd name="T31" fmla="*/ 24 h 39"/>
                  <a:gd name="T32" fmla="*/ 39 w 116"/>
                  <a:gd name="T33" fmla="*/ 17 h 39"/>
                  <a:gd name="T34" fmla="*/ 23 w 116"/>
                  <a:gd name="T35" fmla="*/ 11 h 39"/>
                  <a:gd name="T36" fmla="*/ 11 w 116"/>
                  <a:gd name="T37" fmla="*/ 4 h 39"/>
                  <a:gd name="T38" fmla="*/ 2 w 116"/>
                  <a:gd name="T39" fmla="*/ 1 h 39"/>
                  <a:gd name="T40" fmla="*/ 0 w 116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9">
                    <a:moveTo>
                      <a:pt x="0" y="0"/>
                    </a:moveTo>
                    <a:lnTo>
                      <a:pt x="4" y="0"/>
                    </a:lnTo>
                    <a:lnTo>
                      <a:pt x="12" y="1"/>
                    </a:lnTo>
                    <a:lnTo>
                      <a:pt x="24" y="2"/>
                    </a:lnTo>
                    <a:lnTo>
                      <a:pt x="40" y="4"/>
                    </a:lnTo>
                    <a:lnTo>
                      <a:pt x="56" y="7"/>
                    </a:lnTo>
                    <a:lnTo>
                      <a:pt x="71" y="11"/>
                    </a:lnTo>
                    <a:lnTo>
                      <a:pt x="84" y="15"/>
                    </a:lnTo>
                    <a:lnTo>
                      <a:pt x="94" y="21"/>
                    </a:lnTo>
                    <a:lnTo>
                      <a:pt x="109" y="32"/>
                    </a:lnTo>
                    <a:lnTo>
                      <a:pt x="116" y="37"/>
                    </a:lnTo>
                    <a:lnTo>
                      <a:pt x="113" y="39"/>
                    </a:lnTo>
                    <a:lnTo>
                      <a:pt x="99" y="38"/>
                    </a:lnTo>
                    <a:lnTo>
                      <a:pt x="86" y="35"/>
                    </a:lnTo>
                    <a:lnTo>
                      <a:pt x="71" y="30"/>
                    </a:lnTo>
                    <a:lnTo>
                      <a:pt x="54" y="24"/>
                    </a:lnTo>
                    <a:lnTo>
                      <a:pt x="39" y="17"/>
                    </a:lnTo>
                    <a:lnTo>
                      <a:pt x="23" y="11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2" name="Freeform 219"/>
              <p:cNvSpPr>
                <a:spLocks/>
              </p:cNvSpPr>
              <p:nvPr/>
            </p:nvSpPr>
            <p:spPr bwMode="auto">
              <a:xfrm>
                <a:off x="3156" y="1600"/>
                <a:ext cx="23" cy="29"/>
              </a:xfrm>
              <a:custGeom>
                <a:avLst/>
                <a:gdLst>
                  <a:gd name="T0" fmla="*/ 0 w 115"/>
                  <a:gd name="T1" fmla="*/ 0 h 142"/>
                  <a:gd name="T2" fmla="*/ 0 w 115"/>
                  <a:gd name="T3" fmla="*/ 11 h 142"/>
                  <a:gd name="T4" fmla="*/ 0 w 115"/>
                  <a:gd name="T5" fmla="*/ 39 h 142"/>
                  <a:gd name="T6" fmla="*/ 6 w 115"/>
                  <a:gd name="T7" fmla="*/ 69 h 142"/>
                  <a:gd name="T8" fmla="*/ 22 w 115"/>
                  <a:gd name="T9" fmla="*/ 92 h 142"/>
                  <a:gd name="T10" fmla="*/ 34 w 115"/>
                  <a:gd name="T11" fmla="*/ 100 h 142"/>
                  <a:gd name="T12" fmla="*/ 49 w 115"/>
                  <a:gd name="T13" fmla="*/ 109 h 142"/>
                  <a:gd name="T14" fmla="*/ 63 w 115"/>
                  <a:gd name="T15" fmla="*/ 117 h 142"/>
                  <a:gd name="T16" fmla="*/ 79 w 115"/>
                  <a:gd name="T17" fmla="*/ 124 h 142"/>
                  <a:gd name="T18" fmla="*/ 92 w 115"/>
                  <a:gd name="T19" fmla="*/ 132 h 142"/>
                  <a:gd name="T20" fmla="*/ 103 w 115"/>
                  <a:gd name="T21" fmla="*/ 138 h 142"/>
                  <a:gd name="T22" fmla="*/ 110 w 115"/>
                  <a:gd name="T23" fmla="*/ 141 h 142"/>
                  <a:gd name="T24" fmla="*/ 113 w 115"/>
                  <a:gd name="T25" fmla="*/ 142 h 142"/>
                  <a:gd name="T26" fmla="*/ 113 w 115"/>
                  <a:gd name="T27" fmla="*/ 141 h 142"/>
                  <a:gd name="T28" fmla="*/ 114 w 115"/>
                  <a:gd name="T29" fmla="*/ 138 h 142"/>
                  <a:gd name="T30" fmla="*/ 115 w 115"/>
                  <a:gd name="T31" fmla="*/ 133 h 142"/>
                  <a:gd name="T32" fmla="*/ 115 w 115"/>
                  <a:gd name="T33" fmla="*/ 127 h 142"/>
                  <a:gd name="T34" fmla="*/ 113 w 115"/>
                  <a:gd name="T35" fmla="*/ 120 h 142"/>
                  <a:gd name="T36" fmla="*/ 109 w 115"/>
                  <a:gd name="T37" fmla="*/ 112 h 142"/>
                  <a:gd name="T38" fmla="*/ 101 w 115"/>
                  <a:gd name="T39" fmla="*/ 105 h 142"/>
                  <a:gd name="T40" fmla="*/ 90 w 115"/>
                  <a:gd name="T41" fmla="*/ 97 h 142"/>
                  <a:gd name="T42" fmla="*/ 76 w 115"/>
                  <a:gd name="T43" fmla="*/ 89 h 142"/>
                  <a:gd name="T44" fmla="*/ 64 w 115"/>
                  <a:gd name="T45" fmla="*/ 81 h 142"/>
                  <a:gd name="T46" fmla="*/ 52 w 115"/>
                  <a:gd name="T47" fmla="*/ 74 h 142"/>
                  <a:gd name="T48" fmla="*/ 41 w 115"/>
                  <a:gd name="T49" fmla="*/ 65 h 142"/>
                  <a:gd name="T50" fmla="*/ 33 w 115"/>
                  <a:gd name="T51" fmla="*/ 58 h 142"/>
                  <a:gd name="T52" fmla="*/ 26 w 115"/>
                  <a:gd name="T53" fmla="*/ 51 h 142"/>
                  <a:gd name="T54" fmla="*/ 21 w 115"/>
                  <a:gd name="T55" fmla="*/ 42 h 142"/>
                  <a:gd name="T56" fmla="*/ 20 w 115"/>
                  <a:gd name="T57" fmla="*/ 35 h 142"/>
                  <a:gd name="T58" fmla="*/ 17 w 115"/>
                  <a:gd name="T59" fmla="*/ 22 h 142"/>
                  <a:gd name="T60" fmla="*/ 10 w 115"/>
                  <a:gd name="T61" fmla="*/ 10 h 142"/>
                  <a:gd name="T62" fmla="*/ 4 w 115"/>
                  <a:gd name="T63" fmla="*/ 2 h 142"/>
                  <a:gd name="T64" fmla="*/ 0 w 115"/>
                  <a:gd name="T6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5" h="142">
                    <a:moveTo>
                      <a:pt x="0" y="0"/>
                    </a:moveTo>
                    <a:lnTo>
                      <a:pt x="0" y="11"/>
                    </a:lnTo>
                    <a:lnTo>
                      <a:pt x="0" y="39"/>
                    </a:lnTo>
                    <a:lnTo>
                      <a:pt x="6" y="69"/>
                    </a:lnTo>
                    <a:lnTo>
                      <a:pt x="22" y="92"/>
                    </a:lnTo>
                    <a:lnTo>
                      <a:pt x="34" y="100"/>
                    </a:lnTo>
                    <a:lnTo>
                      <a:pt x="49" y="109"/>
                    </a:lnTo>
                    <a:lnTo>
                      <a:pt x="63" y="117"/>
                    </a:lnTo>
                    <a:lnTo>
                      <a:pt x="79" y="124"/>
                    </a:lnTo>
                    <a:lnTo>
                      <a:pt x="92" y="132"/>
                    </a:lnTo>
                    <a:lnTo>
                      <a:pt x="103" y="138"/>
                    </a:lnTo>
                    <a:lnTo>
                      <a:pt x="110" y="141"/>
                    </a:lnTo>
                    <a:lnTo>
                      <a:pt x="113" y="142"/>
                    </a:lnTo>
                    <a:lnTo>
                      <a:pt x="113" y="141"/>
                    </a:lnTo>
                    <a:lnTo>
                      <a:pt x="114" y="138"/>
                    </a:lnTo>
                    <a:lnTo>
                      <a:pt x="115" y="133"/>
                    </a:lnTo>
                    <a:lnTo>
                      <a:pt x="115" y="127"/>
                    </a:lnTo>
                    <a:lnTo>
                      <a:pt x="113" y="120"/>
                    </a:lnTo>
                    <a:lnTo>
                      <a:pt x="109" y="112"/>
                    </a:lnTo>
                    <a:lnTo>
                      <a:pt x="101" y="105"/>
                    </a:lnTo>
                    <a:lnTo>
                      <a:pt x="90" y="97"/>
                    </a:lnTo>
                    <a:lnTo>
                      <a:pt x="76" y="89"/>
                    </a:lnTo>
                    <a:lnTo>
                      <a:pt x="64" y="81"/>
                    </a:lnTo>
                    <a:lnTo>
                      <a:pt x="52" y="74"/>
                    </a:lnTo>
                    <a:lnTo>
                      <a:pt x="41" y="65"/>
                    </a:lnTo>
                    <a:lnTo>
                      <a:pt x="33" y="58"/>
                    </a:lnTo>
                    <a:lnTo>
                      <a:pt x="26" y="51"/>
                    </a:lnTo>
                    <a:lnTo>
                      <a:pt x="21" y="42"/>
                    </a:lnTo>
                    <a:lnTo>
                      <a:pt x="20" y="35"/>
                    </a:lnTo>
                    <a:lnTo>
                      <a:pt x="17" y="22"/>
                    </a:lnTo>
                    <a:lnTo>
                      <a:pt x="10" y="1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3" name="Freeform 220"/>
              <p:cNvSpPr>
                <a:spLocks/>
              </p:cNvSpPr>
              <p:nvPr/>
            </p:nvSpPr>
            <p:spPr bwMode="auto">
              <a:xfrm>
                <a:off x="3169" y="1636"/>
                <a:ext cx="32" cy="11"/>
              </a:xfrm>
              <a:custGeom>
                <a:avLst/>
                <a:gdLst>
                  <a:gd name="T0" fmla="*/ 0 w 159"/>
                  <a:gd name="T1" fmla="*/ 8 h 54"/>
                  <a:gd name="T2" fmla="*/ 2 w 159"/>
                  <a:gd name="T3" fmla="*/ 7 h 54"/>
                  <a:gd name="T4" fmla="*/ 12 w 159"/>
                  <a:gd name="T5" fmla="*/ 7 h 54"/>
                  <a:gd name="T6" fmla="*/ 26 w 159"/>
                  <a:gd name="T7" fmla="*/ 7 h 54"/>
                  <a:gd name="T8" fmla="*/ 43 w 159"/>
                  <a:gd name="T9" fmla="*/ 7 h 54"/>
                  <a:gd name="T10" fmla="*/ 61 w 159"/>
                  <a:gd name="T11" fmla="*/ 7 h 54"/>
                  <a:gd name="T12" fmla="*/ 80 w 159"/>
                  <a:gd name="T13" fmla="*/ 7 h 54"/>
                  <a:gd name="T14" fmla="*/ 94 w 159"/>
                  <a:gd name="T15" fmla="*/ 6 h 54"/>
                  <a:gd name="T16" fmla="*/ 105 w 159"/>
                  <a:gd name="T17" fmla="*/ 3 h 54"/>
                  <a:gd name="T18" fmla="*/ 113 w 159"/>
                  <a:gd name="T19" fmla="*/ 1 h 54"/>
                  <a:gd name="T20" fmla="*/ 124 w 159"/>
                  <a:gd name="T21" fmla="*/ 0 h 54"/>
                  <a:gd name="T22" fmla="*/ 134 w 159"/>
                  <a:gd name="T23" fmla="*/ 0 h 54"/>
                  <a:gd name="T24" fmla="*/ 144 w 159"/>
                  <a:gd name="T25" fmla="*/ 0 h 54"/>
                  <a:gd name="T26" fmla="*/ 152 w 159"/>
                  <a:gd name="T27" fmla="*/ 2 h 54"/>
                  <a:gd name="T28" fmla="*/ 157 w 159"/>
                  <a:gd name="T29" fmla="*/ 5 h 54"/>
                  <a:gd name="T30" fmla="*/ 159 w 159"/>
                  <a:gd name="T31" fmla="*/ 8 h 54"/>
                  <a:gd name="T32" fmla="*/ 156 w 159"/>
                  <a:gd name="T33" fmla="*/ 12 h 54"/>
                  <a:gd name="T34" fmla="*/ 148 w 159"/>
                  <a:gd name="T35" fmla="*/ 17 h 54"/>
                  <a:gd name="T36" fmla="*/ 139 w 159"/>
                  <a:gd name="T37" fmla="*/ 24 h 54"/>
                  <a:gd name="T38" fmla="*/ 129 w 159"/>
                  <a:gd name="T39" fmla="*/ 30 h 54"/>
                  <a:gd name="T40" fmla="*/ 118 w 159"/>
                  <a:gd name="T41" fmla="*/ 36 h 54"/>
                  <a:gd name="T42" fmla="*/ 107 w 159"/>
                  <a:gd name="T43" fmla="*/ 42 h 54"/>
                  <a:gd name="T44" fmla="*/ 98 w 159"/>
                  <a:gd name="T45" fmla="*/ 47 h 54"/>
                  <a:gd name="T46" fmla="*/ 90 w 159"/>
                  <a:gd name="T47" fmla="*/ 52 h 54"/>
                  <a:gd name="T48" fmla="*/ 84 w 159"/>
                  <a:gd name="T49" fmla="*/ 54 h 54"/>
                  <a:gd name="T50" fmla="*/ 81 w 159"/>
                  <a:gd name="T51" fmla="*/ 52 h 54"/>
                  <a:gd name="T52" fmla="*/ 87 w 159"/>
                  <a:gd name="T53" fmla="*/ 41 h 54"/>
                  <a:gd name="T54" fmla="*/ 95 w 159"/>
                  <a:gd name="T55" fmla="*/ 30 h 54"/>
                  <a:gd name="T56" fmla="*/ 100 w 159"/>
                  <a:gd name="T57" fmla="*/ 25 h 54"/>
                  <a:gd name="T58" fmla="*/ 96 w 159"/>
                  <a:gd name="T59" fmla="*/ 25 h 54"/>
                  <a:gd name="T60" fmla="*/ 84 w 159"/>
                  <a:gd name="T61" fmla="*/ 23 h 54"/>
                  <a:gd name="T62" fmla="*/ 70 w 159"/>
                  <a:gd name="T63" fmla="*/ 21 h 54"/>
                  <a:gd name="T64" fmla="*/ 52 w 159"/>
                  <a:gd name="T65" fmla="*/ 18 h 54"/>
                  <a:gd name="T66" fmla="*/ 34 w 159"/>
                  <a:gd name="T67" fmla="*/ 15 h 54"/>
                  <a:gd name="T68" fmla="*/ 17 w 159"/>
                  <a:gd name="T69" fmla="*/ 13 h 54"/>
                  <a:gd name="T70" fmla="*/ 5 w 159"/>
                  <a:gd name="T71" fmla="*/ 11 h 54"/>
                  <a:gd name="T72" fmla="*/ 0 w 159"/>
                  <a:gd name="T73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54">
                    <a:moveTo>
                      <a:pt x="0" y="8"/>
                    </a:moveTo>
                    <a:lnTo>
                      <a:pt x="2" y="7"/>
                    </a:lnTo>
                    <a:lnTo>
                      <a:pt x="12" y="7"/>
                    </a:lnTo>
                    <a:lnTo>
                      <a:pt x="26" y="7"/>
                    </a:lnTo>
                    <a:lnTo>
                      <a:pt x="43" y="7"/>
                    </a:lnTo>
                    <a:lnTo>
                      <a:pt x="61" y="7"/>
                    </a:lnTo>
                    <a:lnTo>
                      <a:pt x="80" y="7"/>
                    </a:lnTo>
                    <a:lnTo>
                      <a:pt x="94" y="6"/>
                    </a:lnTo>
                    <a:lnTo>
                      <a:pt x="105" y="3"/>
                    </a:lnTo>
                    <a:lnTo>
                      <a:pt x="113" y="1"/>
                    </a:lnTo>
                    <a:lnTo>
                      <a:pt x="124" y="0"/>
                    </a:lnTo>
                    <a:lnTo>
                      <a:pt x="134" y="0"/>
                    </a:lnTo>
                    <a:lnTo>
                      <a:pt x="144" y="0"/>
                    </a:lnTo>
                    <a:lnTo>
                      <a:pt x="152" y="2"/>
                    </a:lnTo>
                    <a:lnTo>
                      <a:pt x="157" y="5"/>
                    </a:lnTo>
                    <a:lnTo>
                      <a:pt x="159" y="8"/>
                    </a:lnTo>
                    <a:lnTo>
                      <a:pt x="156" y="12"/>
                    </a:lnTo>
                    <a:lnTo>
                      <a:pt x="148" y="17"/>
                    </a:lnTo>
                    <a:lnTo>
                      <a:pt x="139" y="24"/>
                    </a:lnTo>
                    <a:lnTo>
                      <a:pt x="129" y="30"/>
                    </a:lnTo>
                    <a:lnTo>
                      <a:pt x="118" y="36"/>
                    </a:lnTo>
                    <a:lnTo>
                      <a:pt x="107" y="42"/>
                    </a:lnTo>
                    <a:lnTo>
                      <a:pt x="98" y="47"/>
                    </a:lnTo>
                    <a:lnTo>
                      <a:pt x="90" y="52"/>
                    </a:lnTo>
                    <a:lnTo>
                      <a:pt x="84" y="54"/>
                    </a:lnTo>
                    <a:lnTo>
                      <a:pt x="81" y="52"/>
                    </a:lnTo>
                    <a:lnTo>
                      <a:pt x="87" y="41"/>
                    </a:lnTo>
                    <a:lnTo>
                      <a:pt x="95" y="30"/>
                    </a:lnTo>
                    <a:lnTo>
                      <a:pt x="100" y="25"/>
                    </a:lnTo>
                    <a:lnTo>
                      <a:pt x="96" y="25"/>
                    </a:lnTo>
                    <a:lnTo>
                      <a:pt x="84" y="23"/>
                    </a:lnTo>
                    <a:lnTo>
                      <a:pt x="70" y="21"/>
                    </a:lnTo>
                    <a:lnTo>
                      <a:pt x="52" y="18"/>
                    </a:lnTo>
                    <a:lnTo>
                      <a:pt x="34" y="15"/>
                    </a:lnTo>
                    <a:lnTo>
                      <a:pt x="17" y="13"/>
                    </a:lnTo>
                    <a:lnTo>
                      <a:pt x="5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" name="Freeform 221"/>
              <p:cNvSpPr>
                <a:spLocks/>
              </p:cNvSpPr>
              <p:nvPr/>
            </p:nvSpPr>
            <p:spPr bwMode="auto">
              <a:xfrm>
                <a:off x="3151" y="1646"/>
                <a:ext cx="30" cy="34"/>
              </a:xfrm>
              <a:custGeom>
                <a:avLst/>
                <a:gdLst>
                  <a:gd name="T0" fmla="*/ 21 w 148"/>
                  <a:gd name="T1" fmla="*/ 0 h 172"/>
                  <a:gd name="T2" fmla="*/ 21 w 148"/>
                  <a:gd name="T3" fmla="*/ 9 h 172"/>
                  <a:gd name="T4" fmla="*/ 23 w 148"/>
                  <a:gd name="T5" fmla="*/ 30 h 172"/>
                  <a:gd name="T6" fmla="*/ 21 w 148"/>
                  <a:gd name="T7" fmla="*/ 59 h 172"/>
                  <a:gd name="T8" fmla="*/ 15 w 148"/>
                  <a:gd name="T9" fmla="*/ 87 h 172"/>
                  <a:gd name="T10" fmla="*/ 8 w 148"/>
                  <a:gd name="T11" fmla="*/ 105 h 172"/>
                  <a:gd name="T12" fmla="*/ 2 w 148"/>
                  <a:gd name="T13" fmla="*/ 122 h 172"/>
                  <a:gd name="T14" fmla="*/ 0 w 148"/>
                  <a:gd name="T15" fmla="*/ 137 h 172"/>
                  <a:gd name="T16" fmla="*/ 6 w 148"/>
                  <a:gd name="T17" fmla="*/ 150 h 172"/>
                  <a:gd name="T18" fmla="*/ 17 w 148"/>
                  <a:gd name="T19" fmla="*/ 161 h 172"/>
                  <a:gd name="T20" fmla="*/ 24 w 148"/>
                  <a:gd name="T21" fmla="*/ 167 h 172"/>
                  <a:gd name="T22" fmla="*/ 29 w 148"/>
                  <a:gd name="T23" fmla="*/ 170 h 172"/>
                  <a:gd name="T24" fmla="*/ 30 w 148"/>
                  <a:gd name="T25" fmla="*/ 172 h 172"/>
                  <a:gd name="T26" fmla="*/ 31 w 148"/>
                  <a:gd name="T27" fmla="*/ 172 h 172"/>
                  <a:gd name="T28" fmla="*/ 35 w 148"/>
                  <a:gd name="T29" fmla="*/ 169 h 172"/>
                  <a:gd name="T30" fmla="*/ 37 w 148"/>
                  <a:gd name="T31" fmla="*/ 164 h 172"/>
                  <a:gd name="T32" fmla="*/ 38 w 148"/>
                  <a:gd name="T33" fmla="*/ 155 h 172"/>
                  <a:gd name="T34" fmla="*/ 38 w 148"/>
                  <a:gd name="T35" fmla="*/ 143 h 172"/>
                  <a:gd name="T36" fmla="*/ 41 w 148"/>
                  <a:gd name="T37" fmla="*/ 133 h 172"/>
                  <a:gd name="T38" fmla="*/ 46 w 148"/>
                  <a:gd name="T39" fmla="*/ 127 h 172"/>
                  <a:gd name="T40" fmla="*/ 55 w 148"/>
                  <a:gd name="T41" fmla="*/ 127 h 172"/>
                  <a:gd name="T42" fmla="*/ 63 w 148"/>
                  <a:gd name="T43" fmla="*/ 129 h 172"/>
                  <a:gd name="T44" fmla="*/ 70 w 148"/>
                  <a:gd name="T45" fmla="*/ 133 h 172"/>
                  <a:gd name="T46" fmla="*/ 78 w 148"/>
                  <a:gd name="T47" fmla="*/ 138 h 172"/>
                  <a:gd name="T48" fmla="*/ 87 w 148"/>
                  <a:gd name="T49" fmla="*/ 143 h 172"/>
                  <a:gd name="T50" fmla="*/ 94 w 148"/>
                  <a:gd name="T51" fmla="*/ 147 h 172"/>
                  <a:gd name="T52" fmla="*/ 100 w 148"/>
                  <a:gd name="T53" fmla="*/ 151 h 172"/>
                  <a:gd name="T54" fmla="*/ 104 w 148"/>
                  <a:gd name="T55" fmla="*/ 153 h 172"/>
                  <a:gd name="T56" fmla="*/ 105 w 148"/>
                  <a:gd name="T57" fmla="*/ 155 h 172"/>
                  <a:gd name="T58" fmla="*/ 148 w 148"/>
                  <a:gd name="T59" fmla="*/ 137 h 172"/>
                  <a:gd name="T60" fmla="*/ 104 w 148"/>
                  <a:gd name="T61" fmla="*/ 100 h 172"/>
                  <a:gd name="T62" fmla="*/ 102 w 148"/>
                  <a:gd name="T63" fmla="*/ 102 h 172"/>
                  <a:gd name="T64" fmla="*/ 99 w 148"/>
                  <a:gd name="T65" fmla="*/ 103 h 172"/>
                  <a:gd name="T66" fmla="*/ 94 w 148"/>
                  <a:gd name="T67" fmla="*/ 105 h 172"/>
                  <a:gd name="T68" fmla="*/ 87 w 148"/>
                  <a:gd name="T69" fmla="*/ 106 h 172"/>
                  <a:gd name="T70" fmla="*/ 78 w 148"/>
                  <a:gd name="T71" fmla="*/ 108 h 172"/>
                  <a:gd name="T72" fmla="*/ 69 w 148"/>
                  <a:gd name="T73" fmla="*/ 106 h 172"/>
                  <a:gd name="T74" fmla="*/ 59 w 148"/>
                  <a:gd name="T75" fmla="*/ 102 h 172"/>
                  <a:gd name="T76" fmla="*/ 48 w 148"/>
                  <a:gd name="T77" fmla="*/ 94 h 172"/>
                  <a:gd name="T78" fmla="*/ 40 w 148"/>
                  <a:gd name="T79" fmla="*/ 80 h 172"/>
                  <a:gd name="T80" fmla="*/ 36 w 148"/>
                  <a:gd name="T81" fmla="*/ 59 h 172"/>
                  <a:gd name="T82" fmla="*/ 34 w 148"/>
                  <a:gd name="T83" fmla="*/ 41 h 172"/>
                  <a:gd name="T84" fmla="*/ 34 w 148"/>
                  <a:gd name="T85" fmla="*/ 33 h 172"/>
                  <a:gd name="T86" fmla="*/ 21 w 148"/>
                  <a:gd name="T8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8" h="172">
                    <a:moveTo>
                      <a:pt x="21" y="0"/>
                    </a:moveTo>
                    <a:lnTo>
                      <a:pt x="21" y="9"/>
                    </a:lnTo>
                    <a:lnTo>
                      <a:pt x="23" y="30"/>
                    </a:lnTo>
                    <a:lnTo>
                      <a:pt x="21" y="59"/>
                    </a:lnTo>
                    <a:lnTo>
                      <a:pt x="15" y="87"/>
                    </a:lnTo>
                    <a:lnTo>
                      <a:pt x="8" y="105"/>
                    </a:lnTo>
                    <a:lnTo>
                      <a:pt x="2" y="122"/>
                    </a:lnTo>
                    <a:lnTo>
                      <a:pt x="0" y="137"/>
                    </a:lnTo>
                    <a:lnTo>
                      <a:pt x="6" y="150"/>
                    </a:lnTo>
                    <a:lnTo>
                      <a:pt x="17" y="161"/>
                    </a:lnTo>
                    <a:lnTo>
                      <a:pt x="24" y="167"/>
                    </a:lnTo>
                    <a:lnTo>
                      <a:pt x="29" y="170"/>
                    </a:lnTo>
                    <a:lnTo>
                      <a:pt x="30" y="172"/>
                    </a:lnTo>
                    <a:lnTo>
                      <a:pt x="31" y="172"/>
                    </a:lnTo>
                    <a:lnTo>
                      <a:pt x="35" y="169"/>
                    </a:lnTo>
                    <a:lnTo>
                      <a:pt x="37" y="164"/>
                    </a:lnTo>
                    <a:lnTo>
                      <a:pt x="38" y="155"/>
                    </a:lnTo>
                    <a:lnTo>
                      <a:pt x="38" y="143"/>
                    </a:lnTo>
                    <a:lnTo>
                      <a:pt x="41" y="133"/>
                    </a:lnTo>
                    <a:lnTo>
                      <a:pt x="46" y="127"/>
                    </a:lnTo>
                    <a:lnTo>
                      <a:pt x="55" y="127"/>
                    </a:lnTo>
                    <a:lnTo>
                      <a:pt x="63" y="129"/>
                    </a:lnTo>
                    <a:lnTo>
                      <a:pt x="70" y="133"/>
                    </a:lnTo>
                    <a:lnTo>
                      <a:pt x="78" y="138"/>
                    </a:lnTo>
                    <a:lnTo>
                      <a:pt x="87" y="143"/>
                    </a:lnTo>
                    <a:lnTo>
                      <a:pt x="94" y="147"/>
                    </a:lnTo>
                    <a:lnTo>
                      <a:pt x="100" y="151"/>
                    </a:lnTo>
                    <a:lnTo>
                      <a:pt x="104" y="153"/>
                    </a:lnTo>
                    <a:lnTo>
                      <a:pt x="105" y="155"/>
                    </a:lnTo>
                    <a:lnTo>
                      <a:pt x="148" y="137"/>
                    </a:lnTo>
                    <a:lnTo>
                      <a:pt x="104" y="100"/>
                    </a:lnTo>
                    <a:lnTo>
                      <a:pt x="102" y="102"/>
                    </a:lnTo>
                    <a:lnTo>
                      <a:pt x="99" y="103"/>
                    </a:lnTo>
                    <a:lnTo>
                      <a:pt x="94" y="105"/>
                    </a:lnTo>
                    <a:lnTo>
                      <a:pt x="87" y="106"/>
                    </a:lnTo>
                    <a:lnTo>
                      <a:pt x="78" y="108"/>
                    </a:lnTo>
                    <a:lnTo>
                      <a:pt x="69" y="106"/>
                    </a:lnTo>
                    <a:lnTo>
                      <a:pt x="59" y="102"/>
                    </a:lnTo>
                    <a:lnTo>
                      <a:pt x="48" y="94"/>
                    </a:lnTo>
                    <a:lnTo>
                      <a:pt x="40" y="80"/>
                    </a:lnTo>
                    <a:lnTo>
                      <a:pt x="36" y="59"/>
                    </a:lnTo>
                    <a:lnTo>
                      <a:pt x="34" y="41"/>
                    </a:lnTo>
                    <a:lnTo>
                      <a:pt x="34" y="3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5" name="Freeform 222"/>
              <p:cNvSpPr>
                <a:spLocks/>
              </p:cNvSpPr>
              <p:nvPr/>
            </p:nvSpPr>
            <p:spPr bwMode="auto">
              <a:xfrm>
                <a:off x="3149" y="1687"/>
                <a:ext cx="29" cy="220"/>
              </a:xfrm>
              <a:custGeom>
                <a:avLst/>
                <a:gdLst>
                  <a:gd name="T0" fmla="*/ 15 w 144"/>
                  <a:gd name="T1" fmla="*/ 53 h 1102"/>
                  <a:gd name="T2" fmla="*/ 11 w 144"/>
                  <a:gd name="T3" fmla="*/ 145 h 1102"/>
                  <a:gd name="T4" fmla="*/ 22 w 144"/>
                  <a:gd name="T5" fmla="*/ 170 h 1102"/>
                  <a:gd name="T6" fmla="*/ 17 w 144"/>
                  <a:gd name="T7" fmla="*/ 204 h 1102"/>
                  <a:gd name="T8" fmla="*/ 34 w 144"/>
                  <a:gd name="T9" fmla="*/ 235 h 1102"/>
                  <a:gd name="T10" fmla="*/ 39 w 144"/>
                  <a:gd name="T11" fmla="*/ 310 h 1102"/>
                  <a:gd name="T12" fmla="*/ 64 w 144"/>
                  <a:gd name="T13" fmla="*/ 537 h 1102"/>
                  <a:gd name="T14" fmla="*/ 69 w 144"/>
                  <a:gd name="T15" fmla="*/ 620 h 1102"/>
                  <a:gd name="T16" fmla="*/ 53 w 144"/>
                  <a:gd name="T17" fmla="*/ 666 h 1102"/>
                  <a:gd name="T18" fmla="*/ 29 w 144"/>
                  <a:gd name="T19" fmla="*/ 740 h 1102"/>
                  <a:gd name="T20" fmla="*/ 16 w 144"/>
                  <a:gd name="T21" fmla="*/ 807 h 1102"/>
                  <a:gd name="T22" fmla="*/ 7 w 144"/>
                  <a:gd name="T23" fmla="*/ 987 h 1102"/>
                  <a:gd name="T24" fmla="*/ 1 w 144"/>
                  <a:gd name="T25" fmla="*/ 1083 h 1102"/>
                  <a:gd name="T26" fmla="*/ 17 w 144"/>
                  <a:gd name="T27" fmla="*/ 1091 h 1102"/>
                  <a:gd name="T28" fmla="*/ 41 w 144"/>
                  <a:gd name="T29" fmla="*/ 1101 h 1102"/>
                  <a:gd name="T30" fmla="*/ 71 w 144"/>
                  <a:gd name="T31" fmla="*/ 1102 h 1102"/>
                  <a:gd name="T32" fmla="*/ 99 w 144"/>
                  <a:gd name="T33" fmla="*/ 1101 h 1102"/>
                  <a:gd name="T34" fmla="*/ 81 w 144"/>
                  <a:gd name="T35" fmla="*/ 1086 h 1102"/>
                  <a:gd name="T36" fmla="*/ 41 w 144"/>
                  <a:gd name="T37" fmla="*/ 1069 h 1102"/>
                  <a:gd name="T38" fmla="*/ 28 w 144"/>
                  <a:gd name="T39" fmla="*/ 1058 h 1102"/>
                  <a:gd name="T40" fmla="*/ 28 w 144"/>
                  <a:gd name="T41" fmla="*/ 1044 h 1102"/>
                  <a:gd name="T42" fmla="*/ 39 w 144"/>
                  <a:gd name="T43" fmla="*/ 1045 h 1102"/>
                  <a:gd name="T44" fmla="*/ 57 w 144"/>
                  <a:gd name="T45" fmla="*/ 1051 h 1102"/>
                  <a:gd name="T46" fmla="*/ 76 w 144"/>
                  <a:gd name="T47" fmla="*/ 1045 h 1102"/>
                  <a:gd name="T48" fmla="*/ 65 w 144"/>
                  <a:gd name="T49" fmla="*/ 1015 h 1102"/>
                  <a:gd name="T50" fmla="*/ 60 w 144"/>
                  <a:gd name="T51" fmla="*/ 985 h 1102"/>
                  <a:gd name="T52" fmla="*/ 29 w 144"/>
                  <a:gd name="T53" fmla="*/ 967 h 1102"/>
                  <a:gd name="T54" fmla="*/ 27 w 144"/>
                  <a:gd name="T55" fmla="*/ 909 h 1102"/>
                  <a:gd name="T56" fmla="*/ 31 w 144"/>
                  <a:gd name="T57" fmla="*/ 776 h 1102"/>
                  <a:gd name="T58" fmla="*/ 47 w 144"/>
                  <a:gd name="T59" fmla="*/ 739 h 1102"/>
                  <a:gd name="T60" fmla="*/ 67 w 144"/>
                  <a:gd name="T61" fmla="*/ 695 h 1102"/>
                  <a:gd name="T62" fmla="*/ 103 w 144"/>
                  <a:gd name="T63" fmla="*/ 708 h 1102"/>
                  <a:gd name="T64" fmla="*/ 129 w 144"/>
                  <a:gd name="T65" fmla="*/ 716 h 1102"/>
                  <a:gd name="T66" fmla="*/ 133 w 144"/>
                  <a:gd name="T67" fmla="*/ 682 h 1102"/>
                  <a:gd name="T68" fmla="*/ 116 w 144"/>
                  <a:gd name="T69" fmla="*/ 606 h 1102"/>
                  <a:gd name="T70" fmla="*/ 94 w 144"/>
                  <a:gd name="T71" fmla="*/ 508 h 1102"/>
                  <a:gd name="T72" fmla="*/ 74 w 144"/>
                  <a:gd name="T73" fmla="*/ 396 h 1102"/>
                  <a:gd name="T74" fmla="*/ 57 w 144"/>
                  <a:gd name="T75" fmla="*/ 294 h 1102"/>
                  <a:gd name="T76" fmla="*/ 50 w 144"/>
                  <a:gd name="T77" fmla="*/ 241 h 1102"/>
                  <a:gd name="T78" fmla="*/ 52 w 144"/>
                  <a:gd name="T79" fmla="*/ 176 h 1102"/>
                  <a:gd name="T80" fmla="*/ 77 w 144"/>
                  <a:gd name="T81" fmla="*/ 169 h 1102"/>
                  <a:gd name="T82" fmla="*/ 104 w 144"/>
                  <a:gd name="T83" fmla="*/ 163 h 1102"/>
                  <a:gd name="T84" fmla="*/ 121 w 144"/>
                  <a:gd name="T85" fmla="*/ 152 h 1102"/>
                  <a:gd name="T86" fmla="*/ 95 w 144"/>
                  <a:gd name="T87" fmla="*/ 145 h 1102"/>
                  <a:gd name="T88" fmla="*/ 64 w 144"/>
                  <a:gd name="T89" fmla="*/ 144 h 1102"/>
                  <a:gd name="T90" fmla="*/ 48 w 144"/>
                  <a:gd name="T91" fmla="*/ 135 h 1102"/>
                  <a:gd name="T92" fmla="*/ 48 w 144"/>
                  <a:gd name="T93" fmla="*/ 111 h 1102"/>
                  <a:gd name="T94" fmla="*/ 67 w 144"/>
                  <a:gd name="T95" fmla="*/ 106 h 1102"/>
                  <a:gd name="T96" fmla="*/ 100 w 144"/>
                  <a:gd name="T97" fmla="*/ 99 h 1102"/>
                  <a:gd name="T98" fmla="*/ 134 w 144"/>
                  <a:gd name="T99" fmla="*/ 90 h 1102"/>
                  <a:gd name="T100" fmla="*/ 29 w 144"/>
                  <a:gd name="T101" fmla="*/ 89 h 1102"/>
                  <a:gd name="T102" fmla="*/ 27 w 144"/>
                  <a:gd name="T103" fmla="*/ 63 h 1102"/>
                  <a:gd name="T104" fmla="*/ 63 w 144"/>
                  <a:gd name="T105" fmla="*/ 48 h 1102"/>
                  <a:gd name="T106" fmla="*/ 24 w 144"/>
                  <a:gd name="T107" fmla="*/ 4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4" h="1102">
                    <a:moveTo>
                      <a:pt x="19" y="0"/>
                    </a:moveTo>
                    <a:lnTo>
                      <a:pt x="18" y="16"/>
                    </a:lnTo>
                    <a:lnTo>
                      <a:pt x="15" y="53"/>
                    </a:lnTo>
                    <a:lnTo>
                      <a:pt x="12" y="95"/>
                    </a:lnTo>
                    <a:lnTo>
                      <a:pt x="10" y="128"/>
                    </a:lnTo>
                    <a:lnTo>
                      <a:pt x="11" y="145"/>
                    </a:lnTo>
                    <a:lnTo>
                      <a:pt x="16" y="153"/>
                    </a:lnTo>
                    <a:lnTo>
                      <a:pt x="21" y="160"/>
                    </a:lnTo>
                    <a:lnTo>
                      <a:pt x="22" y="170"/>
                    </a:lnTo>
                    <a:lnTo>
                      <a:pt x="18" y="186"/>
                    </a:lnTo>
                    <a:lnTo>
                      <a:pt x="16" y="195"/>
                    </a:lnTo>
                    <a:lnTo>
                      <a:pt x="17" y="204"/>
                    </a:lnTo>
                    <a:lnTo>
                      <a:pt x="23" y="214"/>
                    </a:lnTo>
                    <a:lnTo>
                      <a:pt x="30" y="226"/>
                    </a:lnTo>
                    <a:lnTo>
                      <a:pt x="34" y="235"/>
                    </a:lnTo>
                    <a:lnTo>
                      <a:pt x="35" y="249"/>
                    </a:lnTo>
                    <a:lnTo>
                      <a:pt x="35" y="264"/>
                    </a:lnTo>
                    <a:lnTo>
                      <a:pt x="39" y="310"/>
                    </a:lnTo>
                    <a:lnTo>
                      <a:pt x="48" y="391"/>
                    </a:lnTo>
                    <a:lnTo>
                      <a:pt x="58" y="477"/>
                    </a:lnTo>
                    <a:lnTo>
                      <a:pt x="64" y="537"/>
                    </a:lnTo>
                    <a:lnTo>
                      <a:pt x="68" y="571"/>
                    </a:lnTo>
                    <a:lnTo>
                      <a:pt x="69" y="599"/>
                    </a:lnTo>
                    <a:lnTo>
                      <a:pt x="69" y="620"/>
                    </a:lnTo>
                    <a:lnTo>
                      <a:pt x="64" y="637"/>
                    </a:lnTo>
                    <a:lnTo>
                      <a:pt x="59" y="649"/>
                    </a:lnTo>
                    <a:lnTo>
                      <a:pt x="53" y="666"/>
                    </a:lnTo>
                    <a:lnTo>
                      <a:pt x="46" y="689"/>
                    </a:lnTo>
                    <a:lnTo>
                      <a:pt x="38" y="713"/>
                    </a:lnTo>
                    <a:lnTo>
                      <a:pt x="29" y="740"/>
                    </a:lnTo>
                    <a:lnTo>
                      <a:pt x="23" y="765"/>
                    </a:lnTo>
                    <a:lnTo>
                      <a:pt x="18" y="788"/>
                    </a:lnTo>
                    <a:lnTo>
                      <a:pt x="16" y="807"/>
                    </a:lnTo>
                    <a:lnTo>
                      <a:pt x="12" y="865"/>
                    </a:lnTo>
                    <a:lnTo>
                      <a:pt x="10" y="932"/>
                    </a:lnTo>
                    <a:lnTo>
                      <a:pt x="7" y="987"/>
                    </a:lnTo>
                    <a:lnTo>
                      <a:pt x="6" y="1010"/>
                    </a:lnTo>
                    <a:lnTo>
                      <a:pt x="0" y="1081"/>
                    </a:lnTo>
                    <a:lnTo>
                      <a:pt x="1" y="1083"/>
                    </a:lnTo>
                    <a:lnTo>
                      <a:pt x="5" y="1085"/>
                    </a:lnTo>
                    <a:lnTo>
                      <a:pt x="10" y="1087"/>
                    </a:lnTo>
                    <a:lnTo>
                      <a:pt x="17" y="1091"/>
                    </a:lnTo>
                    <a:lnTo>
                      <a:pt x="24" y="1096"/>
                    </a:lnTo>
                    <a:lnTo>
                      <a:pt x="33" y="1098"/>
                    </a:lnTo>
                    <a:lnTo>
                      <a:pt x="41" y="1101"/>
                    </a:lnTo>
                    <a:lnTo>
                      <a:pt x="48" y="1102"/>
                    </a:lnTo>
                    <a:lnTo>
                      <a:pt x="59" y="1102"/>
                    </a:lnTo>
                    <a:lnTo>
                      <a:pt x="71" y="1102"/>
                    </a:lnTo>
                    <a:lnTo>
                      <a:pt x="83" y="1102"/>
                    </a:lnTo>
                    <a:lnTo>
                      <a:pt x="93" y="1102"/>
                    </a:lnTo>
                    <a:lnTo>
                      <a:pt x="99" y="1101"/>
                    </a:lnTo>
                    <a:lnTo>
                      <a:pt x="100" y="1097"/>
                    </a:lnTo>
                    <a:lnTo>
                      <a:pt x="95" y="1092"/>
                    </a:lnTo>
                    <a:lnTo>
                      <a:pt x="81" y="1086"/>
                    </a:lnTo>
                    <a:lnTo>
                      <a:pt x="64" y="1079"/>
                    </a:lnTo>
                    <a:lnTo>
                      <a:pt x="52" y="1073"/>
                    </a:lnTo>
                    <a:lnTo>
                      <a:pt x="41" y="1069"/>
                    </a:lnTo>
                    <a:lnTo>
                      <a:pt x="35" y="1066"/>
                    </a:lnTo>
                    <a:lnTo>
                      <a:pt x="30" y="1062"/>
                    </a:lnTo>
                    <a:lnTo>
                      <a:pt x="28" y="1058"/>
                    </a:lnTo>
                    <a:lnTo>
                      <a:pt x="27" y="1054"/>
                    </a:lnTo>
                    <a:lnTo>
                      <a:pt x="27" y="1049"/>
                    </a:lnTo>
                    <a:lnTo>
                      <a:pt x="28" y="1044"/>
                    </a:lnTo>
                    <a:lnTo>
                      <a:pt x="30" y="1043"/>
                    </a:lnTo>
                    <a:lnTo>
                      <a:pt x="34" y="1043"/>
                    </a:lnTo>
                    <a:lnTo>
                      <a:pt x="39" y="1045"/>
                    </a:lnTo>
                    <a:lnTo>
                      <a:pt x="44" y="1048"/>
                    </a:lnTo>
                    <a:lnTo>
                      <a:pt x="50" y="1050"/>
                    </a:lnTo>
                    <a:lnTo>
                      <a:pt x="57" y="1051"/>
                    </a:lnTo>
                    <a:lnTo>
                      <a:pt x="64" y="1052"/>
                    </a:lnTo>
                    <a:lnTo>
                      <a:pt x="75" y="1050"/>
                    </a:lnTo>
                    <a:lnTo>
                      <a:pt x="76" y="1045"/>
                    </a:lnTo>
                    <a:lnTo>
                      <a:pt x="74" y="1037"/>
                    </a:lnTo>
                    <a:lnTo>
                      <a:pt x="69" y="1027"/>
                    </a:lnTo>
                    <a:lnTo>
                      <a:pt x="65" y="1015"/>
                    </a:lnTo>
                    <a:lnTo>
                      <a:pt x="63" y="1002"/>
                    </a:lnTo>
                    <a:lnTo>
                      <a:pt x="62" y="990"/>
                    </a:lnTo>
                    <a:lnTo>
                      <a:pt x="60" y="985"/>
                    </a:lnTo>
                    <a:lnTo>
                      <a:pt x="31" y="981"/>
                    </a:lnTo>
                    <a:lnTo>
                      <a:pt x="30" y="976"/>
                    </a:lnTo>
                    <a:lnTo>
                      <a:pt x="29" y="967"/>
                    </a:lnTo>
                    <a:lnTo>
                      <a:pt x="28" y="952"/>
                    </a:lnTo>
                    <a:lnTo>
                      <a:pt x="27" y="939"/>
                    </a:lnTo>
                    <a:lnTo>
                      <a:pt x="27" y="909"/>
                    </a:lnTo>
                    <a:lnTo>
                      <a:pt x="28" y="857"/>
                    </a:lnTo>
                    <a:lnTo>
                      <a:pt x="29" y="806"/>
                    </a:lnTo>
                    <a:lnTo>
                      <a:pt x="31" y="776"/>
                    </a:lnTo>
                    <a:lnTo>
                      <a:pt x="35" y="768"/>
                    </a:lnTo>
                    <a:lnTo>
                      <a:pt x="40" y="754"/>
                    </a:lnTo>
                    <a:lnTo>
                      <a:pt x="47" y="739"/>
                    </a:lnTo>
                    <a:lnTo>
                      <a:pt x="54" y="723"/>
                    </a:lnTo>
                    <a:lnTo>
                      <a:pt x="60" y="708"/>
                    </a:lnTo>
                    <a:lnTo>
                      <a:pt x="67" y="695"/>
                    </a:lnTo>
                    <a:lnTo>
                      <a:pt x="71" y="687"/>
                    </a:lnTo>
                    <a:lnTo>
                      <a:pt x="73" y="683"/>
                    </a:lnTo>
                    <a:lnTo>
                      <a:pt x="103" y="708"/>
                    </a:lnTo>
                    <a:lnTo>
                      <a:pt x="108" y="711"/>
                    </a:lnTo>
                    <a:lnTo>
                      <a:pt x="117" y="714"/>
                    </a:lnTo>
                    <a:lnTo>
                      <a:pt x="129" y="716"/>
                    </a:lnTo>
                    <a:lnTo>
                      <a:pt x="135" y="708"/>
                    </a:lnTo>
                    <a:lnTo>
                      <a:pt x="135" y="699"/>
                    </a:lnTo>
                    <a:lnTo>
                      <a:pt x="133" y="682"/>
                    </a:lnTo>
                    <a:lnTo>
                      <a:pt x="129" y="661"/>
                    </a:lnTo>
                    <a:lnTo>
                      <a:pt x="123" y="635"/>
                    </a:lnTo>
                    <a:lnTo>
                      <a:pt x="116" y="606"/>
                    </a:lnTo>
                    <a:lnTo>
                      <a:pt x="109" y="574"/>
                    </a:lnTo>
                    <a:lnTo>
                      <a:pt x="102" y="542"/>
                    </a:lnTo>
                    <a:lnTo>
                      <a:pt x="94" y="508"/>
                    </a:lnTo>
                    <a:lnTo>
                      <a:pt x="87" y="473"/>
                    </a:lnTo>
                    <a:lnTo>
                      <a:pt x="81" y="434"/>
                    </a:lnTo>
                    <a:lnTo>
                      <a:pt x="74" y="396"/>
                    </a:lnTo>
                    <a:lnTo>
                      <a:pt x="67" y="357"/>
                    </a:lnTo>
                    <a:lnTo>
                      <a:pt x="60" y="323"/>
                    </a:lnTo>
                    <a:lnTo>
                      <a:pt x="57" y="294"/>
                    </a:lnTo>
                    <a:lnTo>
                      <a:pt x="53" y="273"/>
                    </a:lnTo>
                    <a:lnTo>
                      <a:pt x="52" y="261"/>
                    </a:lnTo>
                    <a:lnTo>
                      <a:pt x="50" y="241"/>
                    </a:lnTo>
                    <a:lnTo>
                      <a:pt x="45" y="215"/>
                    </a:lnTo>
                    <a:lnTo>
                      <a:pt x="44" y="191"/>
                    </a:lnTo>
                    <a:lnTo>
                      <a:pt x="52" y="176"/>
                    </a:lnTo>
                    <a:lnTo>
                      <a:pt x="60" y="174"/>
                    </a:lnTo>
                    <a:lnTo>
                      <a:pt x="69" y="171"/>
                    </a:lnTo>
                    <a:lnTo>
                      <a:pt x="77" y="169"/>
                    </a:lnTo>
                    <a:lnTo>
                      <a:pt x="87" y="168"/>
                    </a:lnTo>
                    <a:lnTo>
                      <a:pt x="95" y="165"/>
                    </a:lnTo>
                    <a:lnTo>
                      <a:pt x="104" y="163"/>
                    </a:lnTo>
                    <a:lnTo>
                      <a:pt x="112" y="159"/>
                    </a:lnTo>
                    <a:lnTo>
                      <a:pt x="118" y="156"/>
                    </a:lnTo>
                    <a:lnTo>
                      <a:pt x="121" y="152"/>
                    </a:lnTo>
                    <a:lnTo>
                      <a:pt x="116" y="148"/>
                    </a:lnTo>
                    <a:lnTo>
                      <a:pt x="108" y="146"/>
                    </a:lnTo>
                    <a:lnTo>
                      <a:pt x="95" y="145"/>
                    </a:lnTo>
                    <a:lnTo>
                      <a:pt x="83" y="145"/>
                    </a:lnTo>
                    <a:lnTo>
                      <a:pt x="71" y="144"/>
                    </a:lnTo>
                    <a:lnTo>
                      <a:pt x="64" y="144"/>
                    </a:lnTo>
                    <a:lnTo>
                      <a:pt x="60" y="144"/>
                    </a:lnTo>
                    <a:lnTo>
                      <a:pt x="57" y="141"/>
                    </a:lnTo>
                    <a:lnTo>
                      <a:pt x="48" y="135"/>
                    </a:lnTo>
                    <a:lnTo>
                      <a:pt x="42" y="127"/>
                    </a:lnTo>
                    <a:lnTo>
                      <a:pt x="44" y="118"/>
                    </a:lnTo>
                    <a:lnTo>
                      <a:pt x="48" y="111"/>
                    </a:lnTo>
                    <a:lnTo>
                      <a:pt x="51" y="109"/>
                    </a:lnTo>
                    <a:lnTo>
                      <a:pt x="56" y="107"/>
                    </a:lnTo>
                    <a:lnTo>
                      <a:pt x="67" y="106"/>
                    </a:lnTo>
                    <a:lnTo>
                      <a:pt x="76" y="105"/>
                    </a:lnTo>
                    <a:lnTo>
                      <a:pt x="87" y="103"/>
                    </a:lnTo>
                    <a:lnTo>
                      <a:pt x="100" y="99"/>
                    </a:lnTo>
                    <a:lnTo>
                      <a:pt x="112" y="96"/>
                    </a:lnTo>
                    <a:lnTo>
                      <a:pt x="124" y="93"/>
                    </a:lnTo>
                    <a:lnTo>
                      <a:pt x="134" y="90"/>
                    </a:lnTo>
                    <a:lnTo>
                      <a:pt x="141" y="89"/>
                    </a:lnTo>
                    <a:lnTo>
                      <a:pt x="144" y="88"/>
                    </a:lnTo>
                    <a:lnTo>
                      <a:pt x="29" y="89"/>
                    </a:lnTo>
                    <a:lnTo>
                      <a:pt x="28" y="84"/>
                    </a:lnTo>
                    <a:lnTo>
                      <a:pt x="25" y="74"/>
                    </a:lnTo>
                    <a:lnTo>
                      <a:pt x="27" y="63"/>
                    </a:lnTo>
                    <a:lnTo>
                      <a:pt x="38" y="55"/>
                    </a:lnTo>
                    <a:lnTo>
                      <a:pt x="52" y="52"/>
                    </a:lnTo>
                    <a:lnTo>
                      <a:pt x="63" y="48"/>
                    </a:lnTo>
                    <a:lnTo>
                      <a:pt x="70" y="45"/>
                    </a:lnTo>
                    <a:lnTo>
                      <a:pt x="73" y="43"/>
                    </a:lnTo>
                    <a:lnTo>
                      <a:pt x="24" y="4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6" name="Freeform 223"/>
              <p:cNvSpPr>
                <a:spLocks/>
              </p:cNvSpPr>
              <p:nvPr/>
            </p:nvSpPr>
            <p:spPr bwMode="auto">
              <a:xfrm>
                <a:off x="3199" y="1653"/>
                <a:ext cx="80" cy="24"/>
              </a:xfrm>
              <a:custGeom>
                <a:avLst/>
                <a:gdLst>
                  <a:gd name="T0" fmla="*/ 386 w 403"/>
                  <a:gd name="T1" fmla="*/ 98 h 124"/>
                  <a:gd name="T2" fmla="*/ 375 w 403"/>
                  <a:gd name="T3" fmla="*/ 96 h 124"/>
                  <a:gd name="T4" fmla="*/ 362 w 403"/>
                  <a:gd name="T5" fmla="*/ 94 h 124"/>
                  <a:gd name="T6" fmla="*/ 352 w 403"/>
                  <a:gd name="T7" fmla="*/ 88 h 124"/>
                  <a:gd name="T8" fmla="*/ 349 w 403"/>
                  <a:gd name="T9" fmla="*/ 76 h 124"/>
                  <a:gd name="T10" fmla="*/ 335 w 403"/>
                  <a:gd name="T11" fmla="*/ 76 h 124"/>
                  <a:gd name="T12" fmla="*/ 330 w 403"/>
                  <a:gd name="T13" fmla="*/ 77 h 124"/>
                  <a:gd name="T14" fmla="*/ 324 w 403"/>
                  <a:gd name="T15" fmla="*/ 82 h 124"/>
                  <a:gd name="T16" fmla="*/ 315 w 403"/>
                  <a:gd name="T17" fmla="*/ 87 h 124"/>
                  <a:gd name="T18" fmla="*/ 301 w 403"/>
                  <a:gd name="T19" fmla="*/ 91 h 124"/>
                  <a:gd name="T20" fmla="*/ 289 w 403"/>
                  <a:gd name="T21" fmla="*/ 94 h 124"/>
                  <a:gd name="T22" fmla="*/ 276 w 403"/>
                  <a:gd name="T23" fmla="*/ 96 h 124"/>
                  <a:gd name="T24" fmla="*/ 266 w 403"/>
                  <a:gd name="T25" fmla="*/ 99 h 124"/>
                  <a:gd name="T26" fmla="*/ 260 w 403"/>
                  <a:gd name="T27" fmla="*/ 100 h 124"/>
                  <a:gd name="T28" fmla="*/ 229 w 403"/>
                  <a:gd name="T29" fmla="*/ 90 h 124"/>
                  <a:gd name="T30" fmla="*/ 204 w 403"/>
                  <a:gd name="T31" fmla="*/ 79 h 124"/>
                  <a:gd name="T32" fmla="*/ 181 w 403"/>
                  <a:gd name="T33" fmla="*/ 67 h 124"/>
                  <a:gd name="T34" fmla="*/ 160 w 403"/>
                  <a:gd name="T35" fmla="*/ 58 h 124"/>
                  <a:gd name="T36" fmla="*/ 146 w 403"/>
                  <a:gd name="T37" fmla="*/ 49 h 124"/>
                  <a:gd name="T38" fmla="*/ 122 w 403"/>
                  <a:gd name="T39" fmla="*/ 35 h 124"/>
                  <a:gd name="T40" fmla="*/ 93 w 403"/>
                  <a:gd name="T41" fmla="*/ 19 h 124"/>
                  <a:gd name="T42" fmla="*/ 65 w 403"/>
                  <a:gd name="T43" fmla="*/ 6 h 124"/>
                  <a:gd name="T44" fmla="*/ 43 w 403"/>
                  <a:gd name="T45" fmla="*/ 0 h 124"/>
                  <a:gd name="T46" fmla="*/ 27 w 403"/>
                  <a:gd name="T47" fmla="*/ 2 h 124"/>
                  <a:gd name="T48" fmla="*/ 13 w 403"/>
                  <a:gd name="T49" fmla="*/ 8 h 124"/>
                  <a:gd name="T50" fmla="*/ 3 w 403"/>
                  <a:gd name="T51" fmla="*/ 15 h 124"/>
                  <a:gd name="T52" fmla="*/ 0 w 403"/>
                  <a:gd name="T53" fmla="*/ 19 h 124"/>
                  <a:gd name="T54" fmla="*/ 14 w 403"/>
                  <a:gd name="T55" fmla="*/ 26 h 124"/>
                  <a:gd name="T56" fmla="*/ 52 w 403"/>
                  <a:gd name="T57" fmla="*/ 42 h 124"/>
                  <a:gd name="T58" fmla="*/ 103 w 403"/>
                  <a:gd name="T59" fmla="*/ 64 h 124"/>
                  <a:gd name="T60" fmla="*/ 163 w 403"/>
                  <a:gd name="T61" fmla="*/ 83 h 124"/>
                  <a:gd name="T62" fmla="*/ 178 w 403"/>
                  <a:gd name="T63" fmla="*/ 89 h 124"/>
                  <a:gd name="T64" fmla="*/ 196 w 403"/>
                  <a:gd name="T65" fmla="*/ 95 h 124"/>
                  <a:gd name="T66" fmla="*/ 265 w 403"/>
                  <a:gd name="T67" fmla="*/ 118 h 124"/>
                  <a:gd name="T68" fmla="*/ 289 w 403"/>
                  <a:gd name="T69" fmla="*/ 118 h 124"/>
                  <a:gd name="T70" fmla="*/ 324 w 403"/>
                  <a:gd name="T71" fmla="*/ 118 h 124"/>
                  <a:gd name="T72" fmla="*/ 352 w 403"/>
                  <a:gd name="T73" fmla="*/ 118 h 124"/>
                  <a:gd name="T74" fmla="*/ 363 w 403"/>
                  <a:gd name="T75" fmla="*/ 120 h 124"/>
                  <a:gd name="T76" fmla="*/ 375 w 403"/>
                  <a:gd name="T77" fmla="*/ 123 h 124"/>
                  <a:gd name="T78" fmla="*/ 390 w 403"/>
                  <a:gd name="T79" fmla="*/ 124 h 124"/>
                  <a:gd name="T80" fmla="*/ 400 w 403"/>
                  <a:gd name="T81" fmla="*/ 123 h 124"/>
                  <a:gd name="T82" fmla="*/ 402 w 403"/>
                  <a:gd name="T83" fmla="*/ 111 h 124"/>
                  <a:gd name="T84" fmla="*/ 390 w 403"/>
                  <a:gd name="T85" fmla="*/ 10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3" h="124">
                    <a:moveTo>
                      <a:pt x="387" y="98"/>
                    </a:moveTo>
                    <a:lnTo>
                      <a:pt x="386" y="98"/>
                    </a:lnTo>
                    <a:lnTo>
                      <a:pt x="381" y="98"/>
                    </a:lnTo>
                    <a:lnTo>
                      <a:pt x="375" y="96"/>
                    </a:lnTo>
                    <a:lnTo>
                      <a:pt x="368" y="95"/>
                    </a:lnTo>
                    <a:lnTo>
                      <a:pt x="362" y="94"/>
                    </a:lnTo>
                    <a:lnTo>
                      <a:pt x="356" y="91"/>
                    </a:lnTo>
                    <a:lnTo>
                      <a:pt x="352" y="88"/>
                    </a:lnTo>
                    <a:lnTo>
                      <a:pt x="351" y="83"/>
                    </a:lnTo>
                    <a:lnTo>
                      <a:pt x="349" y="76"/>
                    </a:lnTo>
                    <a:lnTo>
                      <a:pt x="343" y="75"/>
                    </a:lnTo>
                    <a:lnTo>
                      <a:pt x="335" y="76"/>
                    </a:lnTo>
                    <a:lnTo>
                      <a:pt x="332" y="77"/>
                    </a:lnTo>
                    <a:lnTo>
                      <a:pt x="330" y="77"/>
                    </a:lnTo>
                    <a:lnTo>
                      <a:pt x="328" y="79"/>
                    </a:lnTo>
                    <a:lnTo>
                      <a:pt x="324" y="82"/>
                    </a:lnTo>
                    <a:lnTo>
                      <a:pt x="320" y="84"/>
                    </a:lnTo>
                    <a:lnTo>
                      <a:pt x="315" y="87"/>
                    </a:lnTo>
                    <a:lnTo>
                      <a:pt x="309" y="89"/>
                    </a:lnTo>
                    <a:lnTo>
                      <a:pt x="301" y="91"/>
                    </a:lnTo>
                    <a:lnTo>
                      <a:pt x="295" y="93"/>
                    </a:lnTo>
                    <a:lnTo>
                      <a:pt x="289" y="94"/>
                    </a:lnTo>
                    <a:lnTo>
                      <a:pt x="282" y="95"/>
                    </a:lnTo>
                    <a:lnTo>
                      <a:pt x="276" y="96"/>
                    </a:lnTo>
                    <a:lnTo>
                      <a:pt x="271" y="98"/>
                    </a:lnTo>
                    <a:lnTo>
                      <a:pt x="266" y="99"/>
                    </a:lnTo>
                    <a:lnTo>
                      <a:pt x="263" y="99"/>
                    </a:lnTo>
                    <a:lnTo>
                      <a:pt x="260" y="100"/>
                    </a:lnTo>
                    <a:lnTo>
                      <a:pt x="259" y="100"/>
                    </a:lnTo>
                    <a:lnTo>
                      <a:pt x="229" y="90"/>
                    </a:lnTo>
                    <a:lnTo>
                      <a:pt x="217" y="84"/>
                    </a:lnTo>
                    <a:lnTo>
                      <a:pt x="204" y="79"/>
                    </a:lnTo>
                    <a:lnTo>
                      <a:pt x="192" y="73"/>
                    </a:lnTo>
                    <a:lnTo>
                      <a:pt x="181" y="67"/>
                    </a:lnTo>
                    <a:lnTo>
                      <a:pt x="170" y="63"/>
                    </a:lnTo>
                    <a:lnTo>
                      <a:pt x="160" y="58"/>
                    </a:lnTo>
                    <a:lnTo>
                      <a:pt x="152" y="53"/>
                    </a:lnTo>
                    <a:lnTo>
                      <a:pt x="146" y="49"/>
                    </a:lnTo>
                    <a:lnTo>
                      <a:pt x="135" y="43"/>
                    </a:lnTo>
                    <a:lnTo>
                      <a:pt x="122" y="35"/>
                    </a:lnTo>
                    <a:lnTo>
                      <a:pt x="107" y="28"/>
                    </a:lnTo>
                    <a:lnTo>
                      <a:pt x="93" y="19"/>
                    </a:lnTo>
                    <a:lnTo>
                      <a:pt x="78" y="12"/>
                    </a:lnTo>
                    <a:lnTo>
                      <a:pt x="65" y="6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20" y="5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19"/>
                    </a:lnTo>
                    <a:lnTo>
                      <a:pt x="3" y="20"/>
                    </a:lnTo>
                    <a:lnTo>
                      <a:pt x="14" y="26"/>
                    </a:lnTo>
                    <a:lnTo>
                      <a:pt x="31" y="34"/>
                    </a:lnTo>
                    <a:lnTo>
                      <a:pt x="52" y="42"/>
                    </a:lnTo>
                    <a:lnTo>
                      <a:pt x="77" y="53"/>
                    </a:lnTo>
                    <a:lnTo>
                      <a:pt x="103" y="64"/>
                    </a:lnTo>
                    <a:lnTo>
                      <a:pt x="134" y="73"/>
                    </a:lnTo>
                    <a:lnTo>
                      <a:pt x="163" y="83"/>
                    </a:lnTo>
                    <a:lnTo>
                      <a:pt x="170" y="85"/>
                    </a:lnTo>
                    <a:lnTo>
                      <a:pt x="178" y="89"/>
                    </a:lnTo>
                    <a:lnTo>
                      <a:pt x="188" y="91"/>
                    </a:lnTo>
                    <a:lnTo>
                      <a:pt x="196" y="95"/>
                    </a:lnTo>
                    <a:lnTo>
                      <a:pt x="262" y="118"/>
                    </a:lnTo>
                    <a:lnTo>
                      <a:pt x="265" y="118"/>
                    </a:lnTo>
                    <a:lnTo>
                      <a:pt x="276" y="118"/>
                    </a:lnTo>
                    <a:lnTo>
                      <a:pt x="289" y="118"/>
                    </a:lnTo>
                    <a:lnTo>
                      <a:pt x="306" y="118"/>
                    </a:lnTo>
                    <a:lnTo>
                      <a:pt x="324" y="118"/>
                    </a:lnTo>
                    <a:lnTo>
                      <a:pt x="340" y="118"/>
                    </a:lnTo>
                    <a:lnTo>
                      <a:pt x="352" y="118"/>
                    </a:lnTo>
                    <a:lnTo>
                      <a:pt x="358" y="119"/>
                    </a:lnTo>
                    <a:lnTo>
                      <a:pt x="363" y="120"/>
                    </a:lnTo>
                    <a:lnTo>
                      <a:pt x="368" y="122"/>
                    </a:lnTo>
                    <a:lnTo>
                      <a:pt x="375" y="123"/>
                    </a:lnTo>
                    <a:lnTo>
                      <a:pt x="382" y="124"/>
                    </a:lnTo>
                    <a:lnTo>
                      <a:pt x="390" y="124"/>
                    </a:lnTo>
                    <a:lnTo>
                      <a:pt x="396" y="124"/>
                    </a:lnTo>
                    <a:lnTo>
                      <a:pt x="400" y="123"/>
                    </a:lnTo>
                    <a:lnTo>
                      <a:pt x="403" y="119"/>
                    </a:lnTo>
                    <a:lnTo>
                      <a:pt x="402" y="111"/>
                    </a:lnTo>
                    <a:lnTo>
                      <a:pt x="397" y="105"/>
                    </a:lnTo>
                    <a:lnTo>
                      <a:pt x="390" y="100"/>
                    </a:lnTo>
                    <a:lnTo>
                      <a:pt x="387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7" name="Freeform 224"/>
              <p:cNvSpPr>
                <a:spLocks/>
              </p:cNvSpPr>
              <p:nvPr/>
            </p:nvSpPr>
            <p:spPr bwMode="auto">
              <a:xfrm>
                <a:off x="3119" y="1588"/>
                <a:ext cx="30" cy="7"/>
              </a:xfrm>
              <a:custGeom>
                <a:avLst/>
                <a:gdLst>
                  <a:gd name="T0" fmla="*/ 3 w 151"/>
                  <a:gd name="T1" fmla="*/ 0 h 35"/>
                  <a:gd name="T2" fmla="*/ 151 w 151"/>
                  <a:gd name="T3" fmla="*/ 16 h 35"/>
                  <a:gd name="T4" fmla="*/ 151 w 151"/>
                  <a:gd name="T5" fmla="*/ 35 h 35"/>
                  <a:gd name="T6" fmla="*/ 0 w 151"/>
                  <a:gd name="T7" fmla="*/ 18 h 35"/>
                  <a:gd name="T8" fmla="*/ 3 w 15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35">
                    <a:moveTo>
                      <a:pt x="3" y="0"/>
                    </a:moveTo>
                    <a:lnTo>
                      <a:pt x="151" y="16"/>
                    </a:lnTo>
                    <a:lnTo>
                      <a:pt x="151" y="35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" name="Freeform 225"/>
              <p:cNvSpPr>
                <a:spLocks/>
              </p:cNvSpPr>
              <p:nvPr/>
            </p:nvSpPr>
            <p:spPr bwMode="auto">
              <a:xfrm>
                <a:off x="3192" y="1596"/>
                <a:ext cx="77" cy="18"/>
              </a:xfrm>
              <a:custGeom>
                <a:avLst/>
                <a:gdLst>
                  <a:gd name="T0" fmla="*/ 5 w 385"/>
                  <a:gd name="T1" fmla="*/ 0 h 92"/>
                  <a:gd name="T2" fmla="*/ 385 w 385"/>
                  <a:gd name="T3" fmla="*/ 46 h 92"/>
                  <a:gd name="T4" fmla="*/ 380 w 385"/>
                  <a:gd name="T5" fmla="*/ 92 h 92"/>
                  <a:gd name="T6" fmla="*/ 372 w 385"/>
                  <a:gd name="T7" fmla="*/ 68 h 92"/>
                  <a:gd name="T8" fmla="*/ 0 w 385"/>
                  <a:gd name="T9" fmla="*/ 20 h 92"/>
                  <a:gd name="T10" fmla="*/ 5 w 38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92">
                    <a:moveTo>
                      <a:pt x="5" y="0"/>
                    </a:moveTo>
                    <a:lnTo>
                      <a:pt x="385" y="46"/>
                    </a:lnTo>
                    <a:lnTo>
                      <a:pt x="380" y="92"/>
                    </a:lnTo>
                    <a:lnTo>
                      <a:pt x="372" y="68"/>
                    </a:lnTo>
                    <a:lnTo>
                      <a:pt x="0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" name="Freeform 226"/>
              <p:cNvSpPr>
                <a:spLocks/>
              </p:cNvSpPr>
              <p:nvPr/>
            </p:nvSpPr>
            <p:spPr bwMode="auto">
              <a:xfrm>
                <a:off x="3177" y="1917"/>
                <a:ext cx="34" cy="23"/>
              </a:xfrm>
              <a:custGeom>
                <a:avLst/>
                <a:gdLst>
                  <a:gd name="T0" fmla="*/ 25 w 170"/>
                  <a:gd name="T1" fmla="*/ 0 h 114"/>
                  <a:gd name="T2" fmla="*/ 27 w 170"/>
                  <a:gd name="T3" fmla="*/ 2 h 114"/>
                  <a:gd name="T4" fmla="*/ 32 w 170"/>
                  <a:gd name="T5" fmla="*/ 7 h 114"/>
                  <a:gd name="T6" fmla="*/ 41 w 170"/>
                  <a:gd name="T7" fmla="*/ 14 h 114"/>
                  <a:gd name="T8" fmla="*/ 50 w 170"/>
                  <a:gd name="T9" fmla="*/ 24 h 114"/>
                  <a:gd name="T10" fmla="*/ 61 w 170"/>
                  <a:gd name="T11" fmla="*/ 34 h 114"/>
                  <a:gd name="T12" fmla="*/ 72 w 170"/>
                  <a:gd name="T13" fmla="*/ 42 h 114"/>
                  <a:gd name="T14" fmla="*/ 82 w 170"/>
                  <a:gd name="T15" fmla="*/ 50 h 114"/>
                  <a:gd name="T16" fmla="*/ 91 w 170"/>
                  <a:gd name="T17" fmla="*/ 55 h 114"/>
                  <a:gd name="T18" fmla="*/ 100 w 170"/>
                  <a:gd name="T19" fmla="*/ 59 h 114"/>
                  <a:gd name="T20" fmla="*/ 108 w 170"/>
                  <a:gd name="T21" fmla="*/ 64 h 114"/>
                  <a:gd name="T22" fmla="*/ 117 w 170"/>
                  <a:gd name="T23" fmla="*/ 67 h 114"/>
                  <a:gd name="T24" fmla="*/ 125 w 170"/>
                  <a:gd name="T25" fmla="*/ 71 h 114"/>
                  <a:gd name="T26" fmla="*/ 134 w 170"/>
                  <a:gd name="T27" fmla="*/ 75 h 114"/>
                  <a:gd name="T28" fmla="*/ 141 w 170"/>
                  <a:gd name="T29" fmla="*/ 78 h 114"/>
                  <a:gd name="T30" fmla="*/ 148 w 170"/>
                  <a:gd name="T31" fmla="*/ 81 h 114"/>
                  <a:gd name="T32" fmla="*/ 153 w 170"/>
                  <a:gd name="T33" fmla="*/ 83 h 114"/>
                  <a:gd name="T34" fmla="*/ 160 w 170"/>
                  <a:gd name="T35" fmla="*/ 88 h 114"/>
                  <a:gd name="T36" fmla="*/ 164 w 170"/>
                  <a:gd name="T37" fmla="*/ 93 h 114"/>
                  <a:gd name="T38" fmla="*/ 166 w 170"/>
                  <a:gd name="T39" fmla="*/ 97 h 114"/>
                  <a:gd name="T40" fmla="*/ 167 w 170"/>
                  <a:gd name="T41" fmla="*/ 101 h 114"/>
                  <a:gd name="T42" fmla="*/ 170 w 170"/>
                  <a:gd name="T43" fmla="*/ 104 h 114"/>
                  <a:gd name="T44" fmla="*/ 170 w 170"/>
                  <a:gd name="T45" fmla="*/ 105 h 114"/>
                  <a:gd name="T46" fmla="*/ 170 w 170"/>
                  <a:gd name="T47" fmla="*/ 106 h 114"/>
                  <a:gd name="T48" fmla="*/ 165 w 170"/>
                  <a:gd name="T49" fmla="*/ 107 h 114"/>
                  <a:gd name="T50" fmla="*/ 160 w 170"/>
                  <a:gd name="T51" fmla="*/ 108 h 114"/>
                  <a:gd name="T52" fmla="*/ 150 w 170"/>
                  <a:gd name="T53" fmla="*/ 110 h 114"/>
                  <a:gd name="T54" fmla="*/ 140 w 170"/>
                  <a:gd name="T55" fmla="*/ 111 h 114"/>
                  <a:gd name="T56" fmla="*/ 128 w 170"/>
                  <a:gd name="T57" fmla="*/ 113 h 114"/>
                  <a:gd name="T58" fmla="*/ 115 w 170"/>
                  <a:gd name="T59" fmla="*/ 114 h 114"/>
                  <a:gd name="T60" fmla="*/ 103 w 170"/>
                  <a:gd name="T61" fmla="*/ 114 h 114"/>
                  <a:gd name="T62" fmla="*/ 95 w 170"/>
                  <a:gd name="T63" fmla="*/ 114 h 114"/>
                  <a:gd name="T64" fmla="*/ 89 w 170"/>
                  <a:gd name="T65" fmla="*/ 112 h 114"/>
                  <a:gd name="T66" fmla="*/ 86 w 170"/>
                  <a:gd name="T67" fmla="*/ 106 h 114"/>
                  <a:gd name="T68" fmla="*/ 90 w 170"/>
                  <a:gd name="T69" fmla="*/ 99 h 114"/>
                  <a:gd name="T70" fmla="*/ 97 w 170"/>
                  <a:gd name="T71" fmla="*/ 94 h 114"/>
                  <a:gd name="T72" fmla="*/ 103 w 170"/>
                  <a:gd name="T73" fmla="*/ 90 h 114"/>
                  <a:gd name="T74" fmla="*/ 108 w 170"/>
                  <a:gd name="T75" fmla="*/ 87 h 114"/>
                  <a:gd name="T76" fmla="*/ 111 w 170"/>
                  <a:gd name="T77" fmla="*/ 83 h 114"/>
                  <a:gd name="T78" fmla="*/ 109 w 170"/>
                  <a:gd name="T79" fmla="*/ 81 h 114"/>
                  <a:gd name="T80" fmla="*/ 103 w 170"/>
                  <a:gd name="T81" fmla="*/ 79 h 114"/>
                  <a:gd name="T82" fmla="*/ 93 w 170"/>
                  <a:gd name="T83" fmla="*/ 79 h 114"/>
                  <a:gd name="T84" fmla="*/ 83 w 170"/>
                  <a:gd name="T85" fmla="*/ 79 h 114"/>
                  <a:gd name="T86" fmla="*/ 77 w 170"/>
                  <a:gd name="T87" fmla="*/ 78 h 114"/>
                  <a:gd name="T88" fmla="*/ 77 w 170"/>
                  <a:gd name="T89" fmla="*/ 76 h 114"/>
                  <a:gd name="T90" fmla="*/ 78 w 170"/>
                  <a:gd name="T91" fmla="*/ 71 h 114"/>
                  <a:gd name="T92" fmla="*/ 78 w 170"/>
                  <a:gd name="T93" fmla="*/ 67 h 114"/>
                  <a:gd name="T94" fmla="*/ 74 w 170"/>
                  <a:gd name="T95" fmla="*/ 64 h 114"/>
                  <a:gd name="T96" fmla="*/ 72 w 170"/>
                  <a:gd name="T97" fmla="*/ 60 h 114"/>
                  <a:gd name="T98" fmla="*/ 67 w 170"/>
                  <a:gd name="T99" fmla="*/ 53 h 114"/>
                  <a:gd name="T100" fmla="*/ 57 w 170"/>
                  <a:gd name="T101" fmla="*/ 43 h 114"/>
                  <a:gd name="T102" fmla="*/ 49 w 170"/>
                  <a:gd name="T103" fmla="*/ 34 h 114"/>
                  <a:gd name="T104" fmla="*/ 45 w 170"/>
                  <a:gd name="T105" fmla="*/ 30 h 114"/>
                  <a:gd name="T106" fmla="*/ 22 w 170"/>
                  <a:gd name="T107" fmla="*/ 42 h 114"/>
                  <a:gd name="T108" fmla="*/ 15 w 170"/>
                  <a:gd name="T109" fmla="*/ 36 h 114"/>
                  <a:gd name="T110" fmla="*/ 30 w 170"/>
                  <a:gd name="T111" fmla="*/ 20 h 114"/>
                  <a:gd name="T112" fmla="*/ 21 w 170"/>
                  <a:gd name="T113" fmla="*/ 13 h 114"/>
                  <a:gd name="T114" fmla="*/ 4 w 170"/>
                  <a:gd name="T115" fmla="*/ 21 h 114"/>
                  <a:gd name="T116" fmla="*/ 0 w 170"/>
                  <a:gd name="T117" fmla="*/ 13 h 114"/>
                  <a:gd name="T118" fmla="*/ 25 w 170"/>
                  <a:gd name="T11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" h="114">
                    <a:moveTo>
                      <a:pt x="25" y="0"/>
                    </a:moveTo>
                    <a:lnTo>
                      <a:pt x="27" y="2"/>
                    </a:lnTo>
                    <a:lnTo>
                      <a:pt x="32" y="7"/>
                    </a:lnTo>
                    <a:lnTo>
                      <a:pt x="41" y="14"/>
                    </a:lnTo>
                    <a:lnTo>
                      <a:pt x="50" y="24"/>
                    </a:lnTo>
                    <a:lnTo>
                      <a:pt x="61" y="34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1" y="55"/>
                    </a:lnTo>
                    <a:lnTo>
                      <a:pt x="100" y="59"/>
                    </a:lnTo>
                    <a:lnTo>
                      <a:pt x="108" y="64"/>
                    </a:lnTo>
                    <a:lnTo>
                      <a:pt x="117" y="67"/>
                    </a:lnTo>
                    <a:lnTo>
                      <a:pt x="125" y="71"/>
                    </a:lnTo>
                    <a:lnTo>
                      <a:pt x="134" y="75"/>
                    </a:lnTo>
                    <a:lnTo>
                      <a:pt x="141" y="78"/>
                    </a:lnTo>
                    <a:lnTo>
                      <a:pt x="148" y="81"/>
                    </a:lnTo>
                    <a:lnTo>
                      <a:pt x="153" y="83"/>
                    </a:lnTo>
                    <a:lnTo>
                      <a:pt x="160" y="88"/>
                    </a:lnTo>
                    <a:lnTo>
                      <a:pt x="164" y="93"/>
                    </a:lnTo>
                    <a:lnTo>
                      <a:pt x="166" y="97"/>
                    </a:lnTo>
                    <a:lnTo>
                      <a:pt x="167" y="101"/>
                    </a:lnTo>
                    <a:lnTo>
                      <a:pt x="170" y="104"/>
                    </a:lnTo>
                    <a:lnTo>
                      <a:pt x="170" y="105"/>
                    </a:lnTo>
                    <a:lnTo>
                      <a:pt x="170" y="106"/>
                    </a:lnTo>
                    <a:lnTo>
                      <a:pt x="165" y="107"/>
                    </a:lnTo>
                    <a:lnTo>
                      <a:pt x="160" y="108"/>
                    </a:lnTo>
                    <a:lnTo>
                      <a:pt x="150" y="110"/>
                    </a:lnTo>
                    <a:lnTo>
                      <a:pt x="140" y="111"/>
                    </a:lnTo>
                    <a:lnTo>
                      <a:pt x="128" y="113"/>
                    </a:lnTo>
                    <a:lnTo>
                      <a:pt x="115" y="114"/>
                    </a:lnTo>
                    <a:lnTo>
                      <a:pt x="103" y="114"/>
                    </a:lnTo>
                    <a:lnTo>
                      <a:pt x="95" y="114"/>
                    </a:lnTo>
                    <a:lnTo>
                      <a:pt x="89" y="112"/>
                    </a:lnTo>
                    <a:lnTo>
                      <a:pt x="86" y="106"/>
                    </a:lnTo>
                    <a:lnTo>
                      <a:pt x="90" y="99"/>
                    </a:lnTo>
                    <a:lnTo>
                      <a:pt x="97" y="94"/>
                    </a:lnTo>
                    <a:lnTo>
                      <a:pt x="103" y="90"/>
                    </a:lnTo>
                    <a:lnTo>
                      <a:pt x="108" y="87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3" y="79"/>
                    </a:lnTo>
                    <a:lnTo>
                      <a:pt x="93" y="79"/>
                    </a:lnTo>
                    <a:lnTo>
                      <a:pt x="83" y="79"/>
                    </a:lnTo>
                    <a:lnTo>
                      <a:pt x="77" y="78"/>
                    </a:lnTo>
                    <a:lnTo>
                      <a:pt x="77" y="76"/>
                    </a:lnTo>
                    <a:lnTo>
                      <a:pt x="78" y="71"/>
                    </a:lnTo>
                    <a:lnTo>
                      <a:pt x="78" y="67"/>
                    </a:lnTo>
                    <a:lnTo>
                      <a:pt x="74" y="64"/>
                    </a:lnTo>
                    <a:lnTo>
                      <a:pt x="72" y="60"/>
                    </a:lnTo>
                    <a:lnTo>
                      <a:pt x="67" y="53"/>
                    </a:lnTo>
                    <a:lnTo>
                      <a:pt x="57" y="43"/>
                    </a:lnTo>
                    <a:lnTo>
                      <a:pt x="49" y="34"/>
                    </a:lnTo>
                    <a:lnTo>
                      <a:pt x="45" y="30"/>
                    </a:lnTo>
                    <a:lnTo>
                      <a:pt x="22" y="42"/>
                    </a:lnTo>
                    <a:lnTo>
                      <a:pt x="15" y="36"/>
                    </a:lnTo>
                    <a:lnTo>
                      <a:pt x="30" y="20"/>
                    </a:lnTo>
                    <a:lnTo>
                      <a:pt x="21" y="13"/>
                    </a:lnTo>
                    <a:lnTo>
                      <a:pt x="4" y="21"/>
                    </a:lnTo>
                    <a:lnTo>
                      <a:pt x="0" y="1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0" name="Freeform 227"/>
              <p:cNvSpPr>
                <a:spLocks/>
              </p:cNvSpPr>
              <p:nvPr/>
            </p:nvSpPr>
            <p:spPr bwMode="auto">
              <a:xfrm>
                <a:off x="3148" y="1915"/>
                <a:ext cx="4" cy="17"/>
              </a:xfrm>
              <a:custGeom>
                <a:avLst/>
                <a:gdLst>
                  <a:gd name="T0" fmla="*/ 3 w 19"/>
                  <a:gd name="T1" fmla="*/ 0 h 84"/>
                  <a:gd name="T2" fmla="*/ 2 w 19"/>
                  <a:gd name="T3" fmla="*/ 4 h 84"/>
                  <a:gd name="T4" fmla="*/ 1 w 19"/>
                  <a:gd name="T5" fmla="*/ 18 h 84"/>
                  <a:gd name="T6" fmla="*/ 0 w 19"/>
                  <a:gd name="T7" fmla="*/ 35 h 84"/>
                  <a:gd name="T8" fmla="*/ 1 w 19"/>
                  <a:gd name="T9" fmla="*/ 49 h 84"/>
                  <a:gd name="T10" fmla="*/ 3 w 19"/>
                  <a:gd name="T11" fmla="*/ 61 h 84"/>
                  <a:gd name="T12" fmla="*/ 6 w 19"/>
                  <a:gd name="T13" fmla="*/ 72 h 84"/>
                  <a:gd name="T14" fmla="*/ 7 w 19"/>
                  <a:gd name="T15" fmla="*/ 81 h 84"/>
                  <a:gd name="T16" fmla="*/ 7 w 19"/>
                  <a:gd name="T17" fmla="*/ 84 h 84"/>
                  <a:gd name="T18" fmla="*/ 19 w 19"/>
                  <a:gd name="T19" fmla="*/ 84 h 84"/>
                  <a:gd name="T20" fmla="*/ 18 w 19"/>
                  <a:gd name="T21" fmla="*/ 79 h 84"/>
                  <a:gd name="T22" fmla="*/ 14 w 19"/>
                  <a:gd name="T23" fmla="*/ 67 h 84"/>
                  <a:gd name="T24" fmla="*/ 10 w 19"/>
                  <a:gd name="T25" fmla="*/ 54 h 84"/>
                  <a:gd name="T26" fmla="*/ 7 w 19"/>
                  <a:gd name="T27" fmla="*/ 42 h 84"/>
                  <a:gd name="T28" fmla="*/ 6 w 19"/>
                  <a:gd name="T29" fmla="*/ 30 h 84"/>
                  <a:gd name="T30" fmla="*/ 5 w 19"/>
                  <a:gd name="T31" fmla="*/ 15 h 84"/>
                  <a:gd name="T32" fmla="*/ 3 w 19"/>
                  <a:gd name="T33" fmla="*/ 4 h 84"/>
                  <a:gd name="T34" fmla="*/ 3 w 19"/>
                  <a:gd name="T3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84">
                    <a:moveTo>
                      <a:pt x="3" y="0"/>
                    </a:moveTo>
                    <a:lnTo>
                      <a:pt x="2" y="4"/>
                    </a:lnTo>
                    <a:lnTo>
                      <a:pt x="1" y="18"/>
                    </a:lnTo>
                    <a:lnTo>
                      <a:pt x="0" y="35"/>
                    </a:lnTo>
                    <a:lnTo>
                      <a:pt x="1" y="49"/>
                    </a:lnTo>
                    <a:lnTo>
                      <a:pt x="3" y="61"/>
                    </a:lnTo>
                    <a:lnTo>
                      <a:pt x="6" y="72"/>
                    </a:lnTo>
                    <a:lnTo>
                      <a:pt x="7" y="81"/>
                    </a:lnTo>
                    <a:lnTo>
                      <a:pt x="7" y="84"/>
                    </a:lnTo>
                    <a:lnTo>
                      <a:pt x="19" y="84"/>
                    </a:lnTo>
                    <a:lnTo>
                      <a:pt x="18" y="79"/>
                    </a:lnTo>
                    <a:lnTo>
                      <a:pt x="14" y="67"/>
                    </a:lnTo>
                    <a:lnTo>
                      <a:pt x="10" y="54"/>
                    </a:lnTo>
                    <a:lnTo>
                      <a:pt x="7" y="42"/>
                    </a:lnTo>
                    <a:lnTo>
                      <a:pt x="6" y="30"/>
                    </a:lnTo>
                    <a:lnTo>
                      <a:pt x="5" y="15"/>
                    </a:lnTo>
                    <a:lnTo>
                      <a:pt x="3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1" name="Freeform 228"/>
              <p:cNvSpPr>
                <a:spLocks/>
              </p:cNvSpPr>
              <p:nvPr/>
            </p:nvSpPr>
            <p:spPr bwMode="auto">
              <a:xfrm>
                <a:off x="3284" y="1674"/>
                <a:ext cx="3" cy="4"/>
              </a:xfrm>
              <a:custGeom>
                <a:avLst/>
                <a:gdLst>
                  <a:gd name="T0" fmla="*/ 0 w 13"/>
                  <a:gd name="T1" fmla="*/ 2 h 19"/>
                  <a:gd name="T2" fmla="*/ 0 w 13"/>
                  <a:gd name="T3" fmla="*/ 1 h 19"/>
                  <a:gd name="T4" fmla="*/ 0 w 13"/>
                  <a:gd name="T5" fmla="*/ 0 h 19"/>
                  <a:gd name="T6" fmla="*/ 2 w 13"/>
                  <a:gd name="T7" fmla="*/ 1 h 19"/>
                  <a:gd name="T8" fmla="*/ 7 w 13"/>
                  <a:gd name="T9" fmla="*/ 6 h 19"/>
                  <a:gd name="T10" fmla="*/ 12 w 13"/>
                  <a:gd name="T11" fmla="*/ 13 h 19"/>
                  <a:gd name="T12" fmla="*/ 13 w 13"/>
                  <a:gd name="T13" fmla="*/ 17 h 19"/>
                  <a:gd name="T14" fmla="*/ 12 w 13"/>
                  <a:gd name="T15" fmla="*/ 19 h 19"/>
                  <a:gd name="T16" fmla="*/ 12 w 13"/>
                  <a:gd name="T17" fmla="*/ 19 h 19"/>
                  <a:gd name="T18" fmla="*/ 2 w 13"/>
                  <a:gd name="T19" fmla="*/ 12 h 19"/>
                  <a:gd name="T20" fmla="*/ 0 w 13"/>
                  <a:gd name="T2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9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7" y="6"/>
                    </a:lnTo>
                    <a:lnTo>
                      <a:pt x="12" y="13"/>
                    </a:lnTo>
                    <a:lnTo>
                      <a:pt x="13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2" y="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2" name="Freeform 229"/>
              <p:cNvSpPr>
                <a:spLocks/>
              </p:cNvSpPr>
              <p:nvPr/>
            </p:nvSpPr>
            <p:spPr bwMode="auto">
              <a:xfrm>
                <a:off x="3295" y="1811"/>
                <a:ext cx="23" cy="8"/>
              </a:xfrm>
              <a:custGeom>
                <a:avLst/>
                <a:gdLst>
                  <a:gd name="T0" fmla="*/ 112 w 117"/>
                  <a:gd name="T1" fmla="*/ 40 h 40"/>
                  <a:gd name="T2" fmla="*/ 112 w 117"/>
                  <a:gd name="T3" fmla="*/ 39 h 40"/>
                  <a:gd name="T4" fmla="*/ 110 w 117"/>
                  <a:gd name="T5" fmla="*/ 38 h 40"/>
                  <a:gd name="T6" fmla="*/ 107 w 117"/>
                  <a:gd name="T7" fmla="*/ 34 h 40"/>
                  <a:gd name="T8" fmla="*/ 104 w 117"/>
                  <a:gd name="T9" fmla="*/ 31 h 40"/>
                  <a:gd name="T10" fmla="*/ 98 w 117"/>
                  <a:gd name="T11" fmla="*/ 27 h 40"/>
                  <a:gd name="T12" fmla="*/ 92 w 117"/>
                  <a:gd name="T13" fmla="*/ 23 h 40"/>
                  <a:gd name="T14" fmla="*/ 84 w 117"/>
                  <a:gd name="T15" fmla="*/ 20 h 40"/>
                  <a:gd name="T16" fmla="*/ 76 w 117"/>
                  <a:gd name="T17" fmla="*/ 17 h 40"/>
                  <a:gd name="T18" fmla="*/ 65 w 117"/>
                  <a:gd name="T19" fmla="*/ 15 h 40"/>
                  <a:gd name="T20" fmla="*/ 53 w 117"/>
                  <a:gd name="T21" fmla="*/ 14 h 40"/>
                  <a:gd name="T22" fmla="*/ 41 w 117"/>
                  <a:gd name="T23" fmla="*/ 11 h 40"/>
                  <a:gd name="T24" fmla="*/ 29 w 117"/>
                  <a:gd name="T25" fmla="*/ 9 h 40"/>
                  <a:gd name="T26" fmla="*/ 17 w 117"/>
                  <a:gd name="T27" fmla="*/ 7 h 40"/>
                  <a:gd name="T28" fmla="*/ 8 w 117"/>
                  <a:gd name="T29" fmla="*/ 5 h 40"/>
                  <a:gd name="T30" fmla="*/ 2 w 117"/>
                  <a:gd name="T31" fmla="*/ 4 h 40"/>
                  <a:gd name="T32" fmla="*/ 0 w 117"/>
                  <a:gd name="T33" fmla="*/ 4 h 40"/>
                  <a:gd name="T34" fmla="*/ 0 w 117"/>
                  <a:gd name="T35" fmla="*/ 3 h 40"/>
                  <a:gd name="T36" fmla="*/ 5 w 117"/>
                  <a:gd name="T37" fmla="*/ 2 h 40"/>
                  <a:gd name="T38" fmla="*/ 14 w 117"/>
                  <a:gd name="T39" fmla="*/ 0 h 40"/>
                  <a:gd name="T40" fmla="*/ 34 w 117"/>
                  <a:gd name="T41" fmla="*/ 2 h 40"/>
                  <a:gd name="T42" fmla="*/ 46 w 117"/>
                  <a:gd name="T43" fmla="*/ 3 h 40"/>
                  <a:gd name="T44" fmla="*/ 59 w 117"/>
                  <a:gd name="T45" fmla="*/ 4 h 40"/>
                  <a:gd name="T46" fmla="*/ 70 w 117"/>
                  <a:gd name="T47" fmla="*/ 7 h 40"/>
                  <a:gd name="T48" fmla="*/ 81 w 117"/>
                  <a:gd name="T49" fmla="*/ 10 h 40"/>
                  <a:gd name="T50" fmla="*/ 90 w 117"/>
                  <a:gd name="T51" fmla="*/ 13 h 40"/>
                  <a:gd name="T52" fmla="*/ 100 w 117"/>
                  <a:gd name="T53" fmla="*/ 17 h 40"/>
                  <a:gd name="T54" fmla="*/ 106 w 117"/>
                  <a:gd name="T55" fmla="*/ 21 h 40"/>
                  <a:gd name="T56" fmla="*/ 112 w 117"/>
                  <a:gd name="T57" fmla="*/ 26 h 40"/>
                  <a:gd name="T58" fmla="*/ 117 w 117"/>
                  <a:gd name="T59" fmla="*/ 34 h 40"/>
                  <a:gd name="T60" fmla="*/ 116 w 117"/>
                  <a:gd name="T61" fmla="*/ 38 h 40"/>
                  <a:gd name="T62" fmla="*/ 113 w 117"/>
                  <a:gd name="T63" fmla="*/ 40 h 40"/>
                  <a:gd name="T64" fmla="*/ 112 w 117"/>
                  <a:gd name="T6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40">
                    <a:moveTo>
                      <a:pt x="112" y="40"/>
                    </a:moveTo>
                    <a:lnTo>
                      <a:pt x="112" y="39"/>
                    </a:lnTo>
                    <a:lnTo>
                      <a:pt x="110" y="38"/>
                    </a:lnTo>
                    <a:lnTo>
                      <a:pt x="107" y="34"/>
                    </a:lnTo>
                    <a:lnTo>
                      <a:pt x="104" y="31"/>
                    </a:lnTo>
                    <a:lnTo>
                      <a:pt x="98" y="27"/>
                    </a:lnTo>
                    <a:lnTo>
                      <a:pt x="92" y="23"/>
                    </a:lnTo>
                    <a:lnTo>
                      <a:pt x="84" y="20"/>
                    </a:lnTo>
                    <a:lnTo>
                      <a:pt x="76" y="17"/>
                    </a:lnTo>
                    <a:lnTo>
                      <a:pt x="65" y="15"/>
                    </a:lnTo>
                    <a:lnTo>
                      <a:pt x="53" y="14"/>
                    </a:lnTo>
                    <a:lnTo>
                      <a:pt x="41" y="11"/>
                    </a:lnTo>
                    <a:lnTo>
                      <a:pt x="29" y="9"/>
                    </a:lnTo>
                    <a:lnTo>
                      <a:pt x="17" y="7"/>
                    </a:lnTo>
                    <a:lnTo>
                      <a:pt x="8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14" y="0"/>
                    </a:lnTo>
                    <a:lnTo>
                      <a:pt x="34" y="2"/>
                    </a:lnTo>
                    <a:lnTo>
                      <a:pt x="46" y="3"/>
                    </a:lnTo>
                    <a:lnTo>
                      <a:pt x="59" y="4"/>
                    </a:lnTo>
                    <a:lnTo>
                      <a:pt x="70" y="7"/>
                    </a:lnTo>
                    <a:lnTo>
                      <a:pt x="81" y="10"/>
                    </a:lnTo>
                    <a:lnTo>
                      <a:pt x="90" y="13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2" y="26"/>
                    </a:lnTo>
                    <a:lnTo>
                      <a:pt x="117" y="34"/>
                    </a:lnTo>
                    <a:lnTo>
                      <a:pt x="116" y="38"/>
                    </a:lnTo>
                    <a:lnTo>
                      <a:pt x="113" y="40"/>
                    </a:lnTo>
                    <a:lnTo>
                      <a:pt x="112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3" name="Freeform 230"/>
              <p:cNvSpPr>
                <a:spLocks/>
              </p:cNvSpPr>
              <p:nvPr/>
            </p:nvSpPr>
            <p:spPr bwMode="auto">
              <a:xfrm>
                <a:off x="3329" y="1833"/>
                <a:ext cx="40" cy="8"/>
              </a:xfrm>
              <a:custGeom>
                <a:avLst/>
                <a:gdLst>
                  <a:gd name="T0" fmla="*/ 0 w 198"/>
                  <a:gd name="T1" fmla="*/ 0 h 36"/>
                  <a:gd name="T2" fmla="*/ 198 w 198"/>
                  <a:gd name="T3" fmla="*/ 0 h 36"/>
                  <a:gd name="T4" fmla="*/ 198 w 198"/>
                  <a:gd name="T5" fmla="*/ 36 h 36"/>
                  <a:gd name="T6" fmla="*/ 183 w 198"/>
                  <a:gd name="T7" fmla="*/ 17 h 36"/>
                  <a:gd name="T8" fmla="*/ 0 w 19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36">
                    <a:moveTo>
                      <a:pt x="0" y="0"/>
                    </a:moveTo>
                    <a:lnTo>
                      <a:pt x="198" y="0"/>
                    </a:lnTo>
                    <a:lnTo>
                      <a:pt x="198" y="36"/>
                    </a:lnTo>
                    <a:lnTo>
                      <a:pt x="18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4" name="Freeform 231"/>
              <p:cNvSpPr>
                <a:spLocks/>
              </p:cNvSpPr>
              <p:nvPr/>
            </p:nvSpPr>
            <p:spPr bwMode="auto">
              <a:xfrm>
                <a:off x="3300" y="1851"/>
                <a:ext cx="75" cy="3"/>
              </a:xfrm>
              <a:custGeom>
                <a:avLst/>
                <a:gdLst>
                  <a:gd name="T0" fmla="*/ 0 w 374"/>
                  <a:gd name="T1" fmla="*/ 6 h 15"/>
                  <a:gd name="T2" fmla="*/ 374 w 374"/>
                  <a:gd name="T3" fmla="*/ 15 h 15"/>
                  <a:gd name="T4" fmla="*/ 374 w 374"/>
                  <a:gd name="T5" fmla="*/ 0 h 15"/>
                  <a:gd name="T6" fmla="*/ 0 w 374"/>
                  <a:gd name="T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" h="15">
                    <a:moveTo>
                      <a:pt x="0" y="6"/>
                    </a:moveTo>
                    <a:lnTo>
                      <a:pt x="374" y="15"/>
                    </a:lnTo>
                    <a:lnTo>
                      <a:pt x="37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5" name="Freeform 232"/>
              <p:cNvSpPr>
                <a:spLocks/>
              </p:cNvSpPr>
              <p:nvPr/>
            </p:nvSpPr>
            <p:spPr bwMode="auto">
              <a:xfrm>
                <a:off x="3253" y="1906"/>
                <a:ext cx="119" cy="2"/>
              </a:xfrm>
              <a:custGeom>
                <a:avLst/>
                <a:gdLst>
                  <a:gd name="T0" fmla="*/ 11 w 596"/>
                  <a:gd name="T1" fmla="*/ 0 h 11"/>
                  <a:gd name="T2" fmla="*/ 556 w 596"/>
                  <a:gd name="T3" fmla="*/ 0 h 11"/>
                  <a:gd name="T4" fmla="*/ 596 w 596"/>
                  <a:gd name="T5" fmla="*/ 8 h 11"/>
                  <a:gd name="T6" fmla="*/ 0 w 596"/>
                  <a:gd name="T7" fmla="*/ 11 h 11"/>
                  <a:gd name="T8" fmla="*/ 11 w 59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11">
                    <a:moveTo>
                      <a:pt x="11" y="0"/>
                    </a:moveTo>
                    <a:lnTo>
                      <a:pt x="556" y="0"/>
                    </a:lnTo>
                    <a:lnTo>
                      <a:pt x="596" y="8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6" name="Freeform 233"/>
              <p:cNvSpPr>
                <a:spLocks/>
              </p:cNvSpPr>
              <p:nvPr/>
            </p:nvSpPr>
            <p:spPr bwMode="auto">
              <a:xfrm>
                <a:off x="3201" y="1514"/>
                <a:ext cx="5" cy="10"/>
              </a:xfrm>
              <a:custGeom>
                <a:avLst/>
                <a:gdLst>
                  <a:gd name="T0" fmla="*/ 14 w 25"/>
                  <a:gd name="T1" fmla="*/ 0 h 52"/>
                  <a:gd name="T2" fmla="*/ 13 w 25"/>
                  <a:gd name="T3" fmla="*/ 2 h 52"/>
                  <a:gd name="T4" fmla="*/ 10 w 25"/>
                  <a:gd name="T5" fmla="*/ 9 h 52"/>
                  <a:gd name="T6" fmla="*/ 7 w 25"/>
                  <a:gd name="T7" fmla="*/ 18 h 52"/>
                  <a:gd name="T8" fmla="*/ 4 w 25"/>
                  <a:gd name="T9" fmla="*/ 26 h 52"/>
                  <a:gd name="T10" fmla="*/ 3 w 25"/>
                  <a:gd name="T11" fmla="*/ 35 h 52"/>
                  <a:gd name="T12" fmla="*/ 2 w 25"/>
                  <a:gd name="T13" fmla="*/ 41 h 52"/>
                  <a:gd name="T14" fmla="*/ 0 w 25"/>
                  <a:gd name="T15" fmla="*/ 46 h 52"/>
                  <a:gd name="T16" fmla="*/ 0 w 25"/>
                  <a:gd name="T17" fmla="*/ 52 h 52"/>
                  <a:gd name="T18" fmla="*/ 2 w 25"/>
                  <a:gd name="T19" fmla="*/ 50 h 52"/>
                  <a:gd name="T20" fmla="*/ 5 w 25"/>
                  <a:gd name="T21" fmla="*/ 40 h 52"/>
                  <a:gd name="T22" fmla="*/ 9 w 25"/>
                  <a:gd name="T23" fmla="*/ 26 h 52"/>
                  <a:gd name="T24" fmla="*/ 13 w 25"/>
                  <a:gd name="T25" fmla="*/ 18 h 52"/>
                  <a:gd name="T26" fmla="*/ 15 w 25"/>
                  <a:gd name="T27" fmla="*/ 19 h 52"/>
                  <a:gd name="T28" fmla="*/ 15 w 25"/>
                  <a:gd name="T29" fmla="*/ 23 h 52"/>
                  <a:gd name="T30" fmla="*/ 14 w 25"/>
                  <a:gd name="T31" fmla="*/ 26 h 52"/>
                  <a:gd name="T32" fmla="*/ 13 w 25"/>
                  <a:gd name="T33" fmla="*/ 29 h 52"/>
                  <a:gd name="T34" fmla="*/ 14 w 25"/>
                  <a:gd name="T35" fmla="*/ 26 h 52"/>
                  <a:gd name="T36" fmla="*/ 17 w 25"/>
                  <a:gd name="T37" fmla="*/ 20 h 52"/>
                  <a:gd name="T38" fmla="*/ 21 w 25"/>
                  <a:gd name="T39" fmla="*/ 13 h 52"/>
                  <a:gd name="T40" fmla="*/ 25 w 25"/>
                  <a:gd name="T41" fmla="*/ 8 h 52"/>
                  <a:gd name="T42" fmla="*/ 25 w 25"/>
                  <a:gd name="T43" fmla="*/ 5 h 52"/>
                  <a:gd name="T44" fmla="*/ 21 w 25"/>
                  <a:gd name="T45" fmla="*/ 2 h 52"/>
                  <a:gd name="T46" fmla="*/ 16 w 25"/>
                  <a:gd name="T47" fmla="*/ 0 h 52"/>
                  <a:gd name="T48" fmla="*/ 14 w 25"/>
                  <a:gd name="T4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52">
                    <a:moveTo>
                      <a:pt x="14" y="0"/>
                    </a:moveTo>
                    <a:lnTo>
                      <a:pt x="13" y="2"/>
                    </a:lnTo>
                    <a:lnTo>
                      <a:pt x="10" y="9"/>
                    </a:lnTo>
                    <a:lnTo>
                      <a:pt x="7" y="18"/>
                    </a:lnTo>
                    <a:lnTo>
                      <a:pt x="4" y="26"/>
                    </a:lnTo>
                    <a:lnTo>
                      <a:pt x="3" y="35"/>
                    </a:lnTo>
                    <a:lnTo>
                      <a:pt x="2" y="41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5" y="40"/>
                    </a:lnTo>
                    <a:lnTo>
                      <a:pt x="9" y="26"/>
                    </a:lnTo>
                    <a:lnTo>
                      <a:pt x="13" y="18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4" y="26"/>
                    </a:lnTo>
                    <a:lnTo>
                      <a:pt x="13" y="29"/>
                    </a:lnTo>
                    <a:lnTo>
                      <a:pt x="14" y="26"/>
                    </a:lnTo>
                    <a:lnTo>
                      <a:pt x="17" y="20"/>
                    </a:lnTo>
                    <a:lnTo>
                      <a:pt x="21" y="13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7" name="Freeform 234"/>
              <p:cNvSpPr>
                <a:spLocks/>
              </p:cNvSpPr>
              <p:nvPr/>
            </p:nvSpPr>
            <p:spPr bwMode="auto">
              <a:xfrm>
                <a:off x="3192" y="1945"/>
                <a:ext cx="16" cy="2"/>
              </a:xfrm>
              <a:custGeom>
                <a:avLst/>
                <a:gdLst>
                  <a:gd name="T0" fmla="*/ 5 w 81"/>
                  <a:gd name="T1" fmla="*/ 12 h 12"/>
                  <a:gd name="T2" fmla="*/ 13 w 81"/>
                  <a:gd name="T3" fmla="*/ 12 h 12"/>
                  <a:gd name="T4" fmla="*/ 23 w 81"/>
                  <a:gd name="T5" fmla="*/ 12 h 12"/>
                  <a:gd name="T6" fmla="*/ 31 w 81"/>
                  <a:gd name="T7" fmla="*/ 11 h 12"/>
                  <a:gd name="T8" fmla="*/ 41 w 81"/>
                  <a:gd name="T9" fmla="*/ 11 h 12"/>
                  <a:gd name="T10" fmla="*/ 50 w 81"/>
                  <a:gd name="T11" fmla="*/ 10 h 12"/>
                  <a:gd name="T12" fmla="*/ 58 w 81"/>
                  <a:gd name="T13" fmla="*/ 10 h 12"/>
                  <a:gd name="T14" fmla="*/ 68 w 81"/>
                  <a:gd name="T15" fmla="*/ 9 h 12"/>
                  <a:gd name="T16" fmla="*/ 76 w 81"/>
                  <a:gd name="T17" fmla="*/ 9 h 12"/>
                  <a:gd name="T18" fmla="*/ 77 w 81"/>
                  <a:gd name="T19" fmla="*/ 9 h 12"/>
                  <a:gd name="T20" fmla="*/ 80 w 81"/>
                  <a:gd name="T21" fmla="*/ 8 h 12"/>
                  <a:gd name="T22" fmla="*/ 81 w 81"/>
                  <a:gd name="T23" fmla="*/ 5 h 12"/>
                  <a:gd name="T24" fmla="*/ 81 w 81"/>
                  <a:gd name="T25" fmla="*/ 4 h 12"/>
                  <a:gd name="T26" fmla="*/ 81 w 81"/>
                  <a:gd name="T27" fmla="*/ 3 h 12"/>
                  <a:gd name="T28" fmla="*/ 80 w 81"/>
                  <a:gd name="T29" fmla="*/ 2 h 12"/>
                  <a:gd name="T30" fmla="*/ 77 w 81"/>
                  <a:gd name="T31" fmla="*/ 0 h 12"/>
                  <a:gd name="T32" fmla="*/ 76 w 81"/>
                  <a:gd name="T33" fmla="*/ 0 h 12"/>
                  <a:gd name="T34" fmla="*/ 68 w 81"/>
                  <a:gd name="T35" fmla="*/ 0 h 12"/>
                  <a:gd name="T36" fmla="*/ 58 w 81"/>
                  <a:gd name="T37" fmla="*/ 2 h 12"/>
                  <a:gd name="T38" fmla="*/ 50 w 81"/>
                  <a:gd name="T39" fmla="*/ 2 h 12"/>
                  <a:gd name="T40" fmla="*/ 41 w 81"/>
                  <a:gd name="T41" fmla="*/ 3 h 12"/>
                  <a:gd name="T42" fmla="*/ 31 w 81"/>
                  <a:gd name="T43" fmla="*/ 3 h 12"/>
                  <a:gd name="T44" fmla="*/ 23 w 81"/>
                  <a:gd name="T45" fmla="*/ 4 h 12"/>
                  <a:gd name="T46" fmla="*/ 13 w 81"/>
                  <a:gd name="T47" fmla="*/ 4 h 12"/>
                  <a:gd name="T48" fmla="*/ 5 w 81"/>
                  <a:gd name="T49" fmla="*/ 4 h 12"/>
                  <a:gd name="T50" fmla="*/ 4 w 81"/>
                  <a:gd name="T51" fmla="*/ 4 h 12"/>
                  <a:gd name="T52" fmla="*/ 1 w 81"/>
                  <a:gd name="T53" fmla="*/ 5 h 12"/>
                  <a:gd name="T54" fmla="*/ 0 w 81"/>
                  <a:gd name="T55" fmla="*/ 8 h 12"/>
                  <a:gd name="T56" fmla="*/ 0 w 81"/>
                  <a:gd name="T57" fmla="*/ 9 h 12"/>
                  <a:gd name="T58" fmla="*/ 0 w 81"/>
                  <a:gd name="T59" fmla="*/ 10 h 12"/>
                  <a:gd name="T60" fmla="*/ 1 w 81"/>
                  <a:gd name="T61" fmla="*/ 11 h 12"/>
                  <a:gd name="T62" fmla="*/ 4 w 81"/>
                  <a:gd name="T63" fmla="*/ 12 h 12"/>
                  <a:gd name="T64" fmla="*/ 5 w 81"/>
                  <a:gd name="T65" fmla="*/ 12 h 12"/>
                  <a:gd name="T66" fmla="*/ 5 w 81"/>
                  <a:gd name="T6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12">
                    <a:moveTo>
                      <a:pt x="5" y="12"/>
                    </a:moveTo>
                    <a:lnTo>
                      <a:pt x="13" y="12"/>
                    </a:lnTo>
                    <a:lnTo>
                      <a:pt x="23" y="12"/>
                    </a:lnTo>
                    <a:lnTo>
                      <a:pt x="31" y="11"/>
                    </a:lnTo>
                    <a:lnTo>
                      <a:pt x="41" y="11"/>
                    </a:lnTo>
                    <a:lnTo>
                      <a:pt x="50" y="10"/>
                    </a:lnTo>
                    <a:lnTo>
                      <a:pt x="58" y="10"/>
                    </a:lnTo>
                    <a:lnTo>
                      <a:pt x="68" y="9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80" y="8"/>
                    </a:lnTo>
                    <a:lnTo>
                      <a:pt x="81" y="5"/>
                    </a:lnTo>
                    <a:lnTo>
                      <a:pt x="81" y="4"/>
                    </a:lnTo>
                    <a:lnTo>
                      <a:pt x="81" y="3"/>
                    </a:lnTo>
                    <a:lnTo>
                      <a:pt x="80" y="2"/>
                    </a:lnTo>
                    <a:lnTo>
                      <a:pt x="77" y="0"/>
                    </a:lnTo>
                    <a:lnTo>
                      <a:pt x="76" y="0"/>
                    </a:lnTo>
                    <a:lnTo>
                      <a:pt x="68" y="0"/>
                    </a:lnTo>
                    <a:lnTo>
                      <a:pt x="58" y="2"/>
                    </a:lnTo>
                    <a:lnTo>
                      <a:pt x="50" y="2"/>
                    </a:lnTo>
                    <a:lnTo>
                      <a:pt x="41" y="3"/>
                    </a:lnTo>
                    <a:lnTo>
                      <a:pt x="31" y="3"/>
                    </a:lnTo>
                    <a:lnTo>
                      <a:pt x="23" y="4"/>
                    </a:lnTo>
                    <a:lnTo>
                      <a:pt x="13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8" name="Freeform 235"/>
              <p:cNvSpPr>
                <a:spLocks/>
              </p:cNvSpPr>
              <p:nvPr/>
            </p:nvSpPr>
            <p:spPr bwMode="auto">
              <a:xfrm>
                <a:off x="3212" y="1687"/>
                <a:ext cx="14" cy="6"/>
              </a:xfrm>
              <a:custGeom>
                <a:avLst/>
                <a:gdLst>
                  <a:gd name="T0" fmla="*/ 66 w 66"/>
                  <a:gd name="T1" fmla="*/ 6 h 31"/>
                  <a:gd name="T2" fmla="*/ 27 w 66"/>
                  <a:gd name="T3" fmla="*/ 0 h 31"/>
                  <a:gd name="T4" fmla="*/ 0 w 66"/>
                  <a:gd name="T5" fmla="*/ 31 h 31"/>
                  <a:gd name="T6" fmla="*/ 44 w 66"/>
                  <a:gd name="T7" fmla="*/ 31 h 31"/>
                  <a:gd name="T8" fmla="*/ 50 w 66"/>
                  <a:gd name="T9" fmla="*/ 24 h 31"/>
                  <a:gd name="T10" fmla="*/ 56 w 66"/>
                  <a:gd name="T11" fmla="*/ 18 h 31"/>
                  <a:gd name="T12" fmla="*/ 61 w 66"/>
                  <a:gd name="T13" fmla="*/ 12 h 31"/>
                  <a:gd name="T14" fmla="*/ 66 w 66"/>
                  <a:gd name="T15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31">
                    <a:moveTo>
                      <a:pt x="66" y="6"/>
                    </a:moveTo>
                    <a:lnTo>
                      <a:pt x="27" y="0"/>
                    </a:lnTo>
                    <a:lnTo>
                      <a:pt x="0" y="31"/>
                    </a:lnTo>
                    <a:lnTo>
                      <a:pt x="44" y="31"/>
                    </a:lnTo>
                    <a:lnTo>
                      <a:pt x="50" y="24"/>
                    </a:lnTo>
                    <a:lnTo>
                      <a:pt x="56" y="18"/>
                    </a:lnTo>
                    <a:lnTo>
                      <a:pt x="61" y="12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9" name="Freeform 236"/>
              <p:cNvSpPr>
                <a:spLocks/>
              </p:cNvSpPr>
              <p:nvPr/>
            </p:nvSpPr>
            <p:spPr bwMode="auto">
              <a:xfrm>
                <a:off x="3224" y="1688"/>
                <a:ext cx="29" cy="5"/>
              </a:xfrm>
              <a:custGeom>
                <a:avLst/>
                <a:gdLst>
                  <a:gd name="T0" fmla="*/ 146 w 147"/>
                  <a:gd name="T1" fmla="*/ 23 h 24"/>
                  <a:gd name="T2" fmla="*/ 117 w 147"/>
                  <a:gd name="T3" fmla="*/ 13 h 24"/>
                  <a:gd name="T4" fmla="*/ 19 w 147"/>
                  <a:gd name="T5" fmla="*/ 0 h 24"/>
                  <a:gd name="T6" fmla="*/ 14 w 147"/>
                  <a:gd name="T7" fmla="*/ 6 h 24"/>
                  <a:gd name="T8" fmla="*/ 10 w 147"/>
                  <a:gd name="T9" fmla="*/ 12 h 24"/>
                  <a:gd name="T10" fmla="*/ 5 w 147"/>
                  <a:gd name="T11" fmla="*/ 18 h 24"/>
                  <a:gd name="T12" fmla="*/ 0 w 147"/>
                  <a:gd name="T13" fmla="*/ 24 h 24"/>
                  <a:gd name="T14" fmla="*/ 147 w 147"/>
                  <a:gd name="T15" fmla="*/ 24 h 24"/>
                  <a:gd name="T16" fmla="*/ 146 w 147"/>
                  <a:gd name="T17" fmla="*/ 23 h 24"/>
                  <a:gd name="T18" fmla="*/ 146 w 147"/>
                  <a:gd name="T19" fmla="*/ 23 h 24"/>
                  <a:gd name="T20" fmla="*/ 146 w 147"/>
                  <a:gd name="T21" fmla="*/ 23 h 24"/>
                  <a:gd name="T22" fmla="*/ 146 w 147"/>
                  <a:gd name="T2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" h="24">
                    <a:moveTo>
                      <a:pt x="146" y="23"/>
                    </a:moveTo>
                    <a:lnTo>
                      <a:pt x="117" y="13"/>
                    </a:lnTo>
                    <a:lnTo>
                      <a:pt x="19" y="0"/>
                    </a:lnTo>
                    <a:lnTo>
                      <a:pt x="14" y="6"/>
                    </a:lnTo>
                    <a:lnTo>
                      <a:pt x="10" y="12"/>
                    </a:lnTo>
                    <a:lnTo>
                      <a:pt x="5" y="18"/>
                    </a:lnTo>
                    <a:lnTo>
                      <a:pt x="0" y="24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6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0" name="Freeform 237"/>
              <p:cNvSpPr>
                <a:spLocks/>
              </p:cNvSpPr>
              <p:nvPr/>
            </p:nvSpPr>
            <p:spPr bwMode="auto">
              <a:xfrm>
                <a:off x="3182" y="1687"/>
                <a:ext cx="154" cy="41"/>
              </a:xfrm>
              <a:custGeom>
                <a:avLst/>
                <a:gdLst>
                  <a:gd name="T0" fmla="*/ 706 w 770"/>
                  <a:gd name="T1" fmla="*/ 92 h 205"/>
                  <a:gd name="T2" fmla="*/ 673 w 770"/>
                  <a:gd name="T3" fmla="*/ 97 h 205"/>
                  <a:gd name="T4" fmla="*/ 629 w 770"/>
                  <a:gd name="T5" fmla="*/ 106 h 205"/>
                  <a:gd name="T6" fmla="*/ 591 w 770"/>
                  <a:gd name="T7" fmla="*/ 127 h 205"/>
                  <a:gd name="T8" fmla="*/ 557 w 770"/>
                  <a:gd name="T9" fmla="*/ 151 h 205"/>
                  <a:gd name="T10" fmla="*/ 563 w 770"/>
                  <a:gd name="T11" fmla="*/ 141 h 205"/>
                  <a:gd name="T12" fmla="*/ 606 w 770"/>
                  <a:gd name="T13" fmla="*/ 106 h 205"/>
                  <a:gd name="T14" fmla="*/ 618 w 770"/>
                  <a:gd name="T15" fmla="*/ 100 h 205"/>
                  <a:gd name="T16" fmla="*/ 644 w 770"/>
                  <a:gd name="T17" fmla="*/ 94 h 205"/>
                  <a:gd name="T18" fmla="*/ 679 w 770"/>
                  <a:gd name="T19" fmla="*/ 87 h 205"/>
                  <a:gd name="T20" fmla="*/ 672 w 770"/>
                  <a:gd name="T21" fmla="*/ 81 h 205"/>
                  <a:gd name="T22" fmla="*/ 653 w 770"/>
                  <a:gd name="T23" fmla="*/ 74 h 205"/>
                  <a:gd name="T24" fmla="*/ 600 w 770"/>
                  <a:gd name="T25" fmla="*/ 44 h 205"/>
                  <a:gd name="T26" fmla="*/ 557 w 770"/>
                  <a:gd name="T27" fmla="*/ 7 h 205"/>
                  <a:gd name="T28" fmla="*/ 517 w 770"/>
                  <a:gd name="T29" fmla="*/ 15 h 205"/>
                  <a:gd name="T30" fmla="*/ 513 w 770"/>
                  <a:gd name="T31" fmla="*/ 24 h 205"/>
                  <a:gd name="T32" fmla="*/ 531 w 770"/>
                  <a:gd name="T33" fmla="*/ 38 h 205"/>
                  <a:gd name="T34" fmla="*/ 550 w 770"/>
                  <a:gd name="T35" fmla="*/ 52 h 205"/>
                  <a:gd name="T36" fmla="*/ 550 w 770"/>
                  <a:gd name="T37" fmla="*/ 65 h 205"/>
                  <a:gd name="T38" fmla="*/ 525 w 770"/>
                  <a:gd name="T39" fmla="*/ 69 h 205"/>
                  <a:gd name="T40" fmla="*/ 497 w 770"/>
                  <a:gd name="T41" fmla="*/ 63 h 205"/>
                  <a:gd name="T42" fmla="*/ 474 w 770"/>
                  <a:gd name="T43" fmla="*/ 59 h 205"/>
                  <a:gd name="T44" fmla="*/ 461 w 770"/>
                  <a:gd name="T45" fmla="*/ 64 h 205"/>
                  <a:gd name="T46" fmla="*/ 441 w 770"/>
                  <a:gd name="T47" fmla="*/ 64 h 205"/>
                  <a:gd name="T48" fmla="*/ 396 w 770"/>
                  <a:gd name="T49" fmla="*/ 58 h 205"/>
                  <a:gd name="T50" fmla="*/ 166 w 770"/>
                  <a:gd name="T51" fmla="*/ 77 h 205"/>
                  <a:gd name="T52" fmla="*/ 141 w 770"/>
                  <a:gd name="T53" fmla="*/ 110 h 205"/>
                  <a:gd name="T54" fmla="*/ 167 w 770"/>
                  <a:gd name="T55" fmla="*/ 122 h 205"/>
                  <a:gd name="T56" fmla="*/ 249 w 770"/>
                  <a:gd name="T57" fmla="*/ 116 h 205"/>
                  <a:gd name="T58" fmla="*/ 330 w 770"/>
                  <a:gd name="T59" fmla="*/ 115 h 205"/>
                  <a:gd name="T60" fmla="*/ 412 w 770"/>
                  <a:gd name="T61" fmla="*/ 118 h 205"/>
                  <a:gd name="T62" fmla="*/ 456 w 770"/>
                  <a:gd name="T63" fmla="*/ 124 h 205"/>
                  <a:gd name="T64" fmla="*/ 456 w 770"/>
                  <a:gd name="T65" fmla="*/ 130 h 205"/>
                  <a:gd name="T66" fmla="*/ 411 w 770"/>
                  <a:gd name="T67" fmla="*/ 127 h 205"/>
                  <a:gd name="T68" fmla="*/ 329 w 770"/>
                  <a:gd name="T69" fmla="*/ 123 h 205"/>
                  <a:gd name="T70" fmla="*/ 248 w 770"/>
                  <a:gd name="T71" fmla="*/ 124 h 205"/>
                  <a:gd name="T72" fmla="*/ 166 w 770"/>
                  <a:gd name="T73" fmla="*/ 130 h 205"/>
                  <a:gd name="T74" fmla="*/ 117 w 770"/>
                  <a:gd name="T75" fmla="*/ 133 h 205"/>
                  <a:gd name="T76" fmla="*/ 115 w 770"/>
                  <a:gd name="T77" fmla="*/ 123 h 205"/>
                  <a:gd name="T78" fmla="*/ 147 w 770"/>
                  <a:gd name="T79" fmla="*/ 86 h 205"/>
                  <a:gd name="T80" fmla="*/ 0 w 770"/>
                  <a:gd name="T81" fmla="*/ 205 h 205"/>
                  <a:gd name="T82" fmla="*/ 9 w 770"/>
                  <a:gd name="T83" fmla="*/ 202 h 205"/>
                  <a:gd name="T84" fmla="*/ 43 w 770"/>
                  <a:gd name="T85" fmla="*/ 193 h 205"/>
                  <a:gd name="T86" fmla="*/ 105 w 770"/>
                  <a:gd name="T87" fmla="*/ 184 h 205"/>
                  <a:gd name="T88" fmla="*/ 200 w 770"/>
                  <a:gd name="T89" fmla="*/ 176 h 205"/>
                  <a:gd name="T90" fmla="*/ 311 w 770"/>
                  <a:gd name="T91" fmla="*/ 175 h 205"/>
                  <a:gd name="T92" fmla="*/ 414 w 770"/>
                  <a:gd name="T93" fmla="*/ 180 h 205"/>
                  <a:gd name="T94" fmla="*/ 502 w 770"/>
                  <a:gd name="T95" fmla="*/ 188 h 205"/>
                  <a:gd name="T96" fmla="*/ 569 w 770"/>
                  <a:gd name="T97" fmla="*/ 200 h 205"/>
                  <a:gd name="T98" fmla="*/ 708 w 770"/>
                  <a:gd name="T99" fmla="*/ 118 h 205"/>
                  <a:gd name="T100" fmla="*/ 766 w 770"/>
                  <a:gd name="T101" fmla="*/ 106 h 205"/>
                  <a:gd name="T102" fmla="*/ 759 w 770"/>
                  <a:gd name="T103" fmla="*/ 103 h 205"/>
                  <a:gd name="T104" fmla="*/ 718 w 770"/>
                  <a:gd name="T105" fmla="*/ 9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0" h="205">
                    <a:moveTo>
                      <a:pt x="706" y="92"/>
                    </a:move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695" y="93"/>
                    </a:lnTo>
                    <a:lnTo>
                      <a:pt x="684" y="95"/>
                    </a:lnTo>
                    <a:lnTo>
                      <a:pt x="673" y="97"/>
                    </a:lnTo>
                    <a:lnTo>
                      <a:pt x="662" y="99"/>
                    </a:lnTo>
                    <a:lnTo>
                      <a:pt x="650" y="102"/>
                    </a:lnTo>
                    <a:lnTo>
                      <a:pt x="639" y="104"/>
                    </a:lnTo>
                    <a:lnTo>
                      <a:pt x="629" y="106"/>
                    </a:lnTo>
                    <a:lnTo>
                      <a:pt x="618" y="109"/>
                    </a:lnTo>
                    <a:lnTo>
                      <a:pt x="609" y="115"/>
                    </a:lnTo>
                    <a:lnTo>
                      <a:pt x="601" y="121"/>
                    </a:lnTo>
                    <a:lnTo>
                      <a:pt x="591" y="127"/>
                    </a:lnTo>
                    <a:lnTo>
                      <a:pt x="583" y="133"/>
                    </a:lnTo>
                    <a:lnTo>
                      <a:pt x="574" y="139"/>
                    </a:lnTo>
                    <a:lnTo>
                      <a:pt x="566" y="145"/>
                    </a:lnTo>
                    <a:lnTo>
                      <a:pt x="557" y="151"/>
                    </a:lnTo>
                    <a:lnTo>
                      <a:pt x="549" y="157"/>
                    </a:lnTo>
                    <a:lnTo>
                      <a:pt x="550" y="155"/>
                    </a:lnTo>
                    <a:lnTo>
                      <a:pt x="556" y="149"/>
                    </a:lnTo>
                    <a:lnTo>
                      <a:pt x="563" y="141"/>
                    </a:lnTo>
                    <a:lnTo>
                      <a:pt x="573" y="133"/>
                    </a:lnTo>
                    <a:lnTo>
                      <a:pt x="584" y="124"/>
                    </a:lnTo>
                    <a:lnTo>
                      <a:pt x="596" y="115"/>
                    </a:lnTo>
                    <a:lnTo>
                      <a:pt x="606" y="106"/>
                    </a:lnTo>
                    <a:lnTo>
                      <a:pt x="615" y="100"/>
                    </a:lnTo>
                    <a:lnTo>
                      <a:pt x="616" y="100"/>
                    </a:lnTo>
                    <a:lnTo>
                      <a:pt x="618" y="100"/>
                    </a:lnTo>
                    <a:lnTo>
                      <a:pt x="618" y="100"/>
                    </a:lnTo>
                    <a:lnTo>
                      <a:pt x="619" y="100"/>
                    </a:lnTo>
                    <a:lnTo>
                      <a:pt x="627" y="98"/>
                    </a:lnTo>
                    <a:lnTo>
                      <a:pt x="636" y="97"/>
                    </a:lnTo>
                    <a:lnTo>
                      <a:pt x="644" y="94"/>
                    </a:lnTo>
                    <a:lnTo>
                      <a:pt x="654" y="93"/>
                    </a:lnTo>
                    <a:lnTo>
                      <a:pt x="662" y="91"/>
                    </a:lnTo>
                    <a:lnTo>
                      <a:pt x="671" y="89"/>
                    </a:lnTo>
                    <a:lnTo>
                      <a:pt x="679" y="87"/>
                    </a:lnTo>
                    <a:lnTo>
                      <a:pt x="688" y="86"/>
                    </a:lnTo>
                    <a:lnTo>
                      <a:pt x="683" y="85"/>
                    </a:lnTo>
                    <a:lnTo>
                      <a:pt x="677" y="83"/>
                    </a:lnTo>
                    <a:lnTo>
                      <a:pt x="672" y="81"/>
                    </a:lnTo>
                    <a:lnTo>
                      <a:pt x="667" y="80"/>
                    </a:lnTo>
                    <a:lnTo>
                      <a:pt x="662" y="77"/>
                    </a:lnTo>
                    <a:lnTo>
                      <a:pt x="658" y="76"/>
                    </a:lnTo>
                    <a:lnTo>
                      <a:pt x="653" y="74"/>
                    </a:lnTo>
                    <a:lnTo>
                      <a:pt x="648" y="71"/>
                    </a:lnTo>
                    <a:lnTo>
                      <a:pt x="630" y="63"/>
                    </a:lnTo>
                    <a:lnTo>
                      <a:pt x="614" y="53"/>
                    </a:lnTo>
                    <a:lnTo>
                      <a:pt x="600" y="44"/>
                    </a:lnTo>
                    <a:lnTo>
                      <a:pt x="587" y="33"/>
                    </a:lnTo>
                    <a:lnTo>
                      <a:pt x="575" y="23"/>
                    </a:lnTo>
                    <a:lnTo>
                      <a:pt x="566" y="15"/>
                    </a:lnTo>
                    <a:lnTo>
                      <a:pt x="557" y="7"/>
                    </a:lnTo>
                    <a:lnTo>
                      <a:pt x="549" y="3"/>
                    </a:lnTo>
                    <a:lnTo>
                      <a:pt x="533" y="0"/>
                    </a:lnTo>
                    <a:lnTo>
                      <a:pt x="524" y="6"/>
                    </a:lnTo>
                    <a:lnTo>
                      <a:pt x="517" y="15"/>
                    </a:lnTo>
                    <a:lnTo>
                      <a:pt x="516" y="19"/>
                    </a:lnTo>
                    <a:lnTo>
                      <a:pt x="516" y="21"/>
                    </a:lnTo>
                    <a:lnTo>
                      <a:pt x="515" y="22"/>
                    </a:lnTo>
                    <a:lnTo>
                      <a:pt x="513" y="24"/>
                    </a:lnTo>
                    <a:lnTo>
                      <a:pt x="511" y="25"/>
                    </a:lnTo>
                    <a:lnTo>
                      <a:pt x="517" y="29"/>
                    </a:lnTo>
                    <a:lnTo>
                      <a:pt x="525" y="33"/>
                    </a:lnTo>
                    <a:lnTo>
                      <a:pt x="531" y="38"/>
                    </a:lnTo>
                    <a:lnTo>
                      <a:pt x="537" y="41"/>
                    </a:lnTo>
                    <a:lnTo>
                      <a:pt x="542" y="45"/>
                    </a:lnTo>
                    <a:lnTo>
                      <a:pt x="546" y="48"/>
                    </a:lnTo>
                    <a:lnTo>
                      <a:pt x="550" y="52"/>
                    </a:lnTo>
                    <a:lnTo>
                      <a:pt x="551" y="54"/>
                    </a:lnTo>
                    <a:lnTo>
                      <a:pt x="552" y="59"/>
                    </a:lnTo>
                    <a:lnTo>
                      <a:pt x="551" y="63"/>
                    </a:lnTo>
                    <a:lnTo>
                      <a:pt x="550" y="65"/>
                    </a:lnTo>
                    <a:lnTo>
                      <a:pt x="546" y="68"/>
                    </a:lnTo>
                    <a:lnTo>
                      <a:pt x="542" y="70"/>
                    </a:lnTo>
                    <a:lnTo>
                      <a:pt x="534" y="70"/>
                    </a:lnTo>
                    <a:lnTo>
                      <a:pt x="525" y="69"/>
                    </a:lnTo>
                    <a:lnTo>
                      <a:pt x="514" y="67"/>
                    </a:lnTo>
                    <a:lnTo>
                      <a:pt x="508" y="65"/>
                    </a:lnTo>
                    <a:lnTo>
                      <a:pt x="503" y="64"/>
                    </a:lnTo>
                    <a:lnTo>
                      <a:pt x="497" y="63"/>
                    </a:lnTo>
                    <a:lnTo>
                      <a:pt x="491" y="62"/>
                    </a:lnTo>
                    <a:lnTo>
                      <a:pt x="485" y="60"/>
                    </a:lnTo>
                    <a:lnTo>
                      <a:pt x="480" y="60"/>
                    </a:lnTo>
                    <a:lnTo>
                      <a:pt x="474" y="59"/>
                    </a:lnTo>
                    <a:lnTo>
                      <a:pt x="469" y="58"/>
                    </a:lnTo>
                    <a:lnTo>
                      <a:pt x="466" y="60"/>
                    </a:lnTo>
                    <a:lnTo>
                      <a:pt x="462" y="63"/>
                    </a:lnTo>
                    <a:lnTo>
                      <a:pt x="461" y="64"/>
                    </a:lnTo>
                    <a:lnTo>
                      <a:pt x="460" y="64"/>
                    </a:lnTo>
                    <a:lnTo>
                      <a:pt x="457" y="64"/>
                    </a:lnTo>
                    <a:lnTo>
                      <a:pt x="451" y="64"/>
                    </a:lnTo>
                    <a:lnTo>
                      <a:pt x="441" y="64"/>
                    </a:lnTo>
                    <a:lnTo>
                      <a:pt x="431" y="63"/>
                    </a:lnTo>
                    <a:lnTo>
                      <a:pt x="418" y="62"/>
                    </a:lnTo>
                    <a:lnTo>
                      <a:pt x="406" y="60"/>
                    </a:lnTo>
                    <a:lnTo>
                      <a:pt x="396" y="58"/>
                    </a:lnTo>
                    <a:lnTo>
                      <a:pt x="386" y="54"/>
                    </a:lnTo>
                    <a:lnTo>
                      <a:pt x="179" y="60"/>
                    </a:lnTo>
                    <a:lnTo>
                      <a:pt x="172" y="69"/>
                    </a:lnTo>
                    <a:lnTo>
                      <a:pt x="166" y="77"/>
                    </a:lnTo>
                    <a:lnTo>
                      <a:pt x="159" y="85"/>
                    </a:lnTo>
                    <a:lnTo>
                      <a:pt x="153" y="93"/>
                    </a:lnTo>
                    <a:lnTo>
                      <a:pt x="147" y="102"/>
                    </a:lnTo>
                    <a:lnTo>
                      <a:pt x="141" y="110"/>
                    </a:lnTo>
                    <a:lnTo>
                      <a:pt x="134" y="118"/>
                    </a:lnTo>
                    <a:lnTo>
                      <a:pt x="127" y="127"/>
                    </a:lnTo>
                    <a:lnTo>
                      <a:pt x="148" y="124"/>
                    </a:lnTo>
                    <a:lnTo>
                      <a:pt x="167" y="122"/>
                    </a:lnTo>
                    <a:lnTo>
                      <a:pt x="188" y="121"/>
                    </a:lnTo>
                    <a:lnTo>
                      <a:pt x="208" y="118"/>
                    </a:lnTo>
                    <a:lnTo>
                      <a:pt x="229" y="117"/>
                    </a:lnTo>
                    <a:lnTo>
                      <a:pt x="249" y="116"/>
                    </a:lnTo>
                    <a:lnTo>
                      <a:pt x="270" y="115"/>
                    </a:lnTo>
                    <a:lnTo>
                      <a:pt x="290" y="115"/>
                    </a:lnTo>
                    <a:lnTo>
                      <a:pt x="311" y="115"/>
                    </a:lnTo>
                    <a:lnTo>
                      <a:pt x="330" y="115"/>
                    </a:lnTo>
                    <a:lnTo>
                      <a:pt x="351" y="115"/>
                    </a:lnTo>
                    <a:lnTo>
                      <a:pt x="371" y="116"/>
                    </a:lnTo>
                    <a:lnTo>
                      <a:pt x="392" y="117"/>
                    </a:lnTo>
                    <a:lnTo>
                      <a:pt x="412" y="118"/>
                    </a:lnTo>
                    <a:lnTo>
                      <a:pt x="433" y="121"/>
                    </a:lnTo>
                    <a:lnTo>
                      <a:pt x="453" y="123"/>
                    </a:lnTo>
                    <a:lnTo>
                      <a:pt x="455" y="123"/>
                    </a:lnTo>
                    <a:lnTo>
                      <a:pt x="456" y="124"/>
                    </a:lnTo>
                    <a:lnTo>
                      <a:pt x="457" y="127"/>
                    </a:lnTo>
                    <a:lnTo>
                      <a:pt x="457" y="128"/>
                    </a:lnTo>
                    <a:lnTo>
                      <a:pt x="457" y="129"/>
                    </a:lnTo>
                    <a:lnTo>
                      <a:pt x="456" y="130"/>
                    </a:lnTo>
                    <a:lnTo>
                      <a:pt x="453" y="132"/>
                    </a:lnTo>
                    <a:lnTo>
                      <a:pt x="452" y="132"/>
                    </a:lnTo>
                    <a:lnTo>
                      <a:pt x="432" y="129"/>
                    </a:lnTo>
                    <a:lnTo>
                      <a:pt x="411" y="127"/>
                    </a:lnTo>
                    <a:lnTo>
                      <a:pt x="391" y="126"/>
                    </a:lnTo>
                    <a:lnTo>
                      <a:pt x="370" y="124"/>
                    </a:lnTo>
                    <a:lnTo>
                      <a:pt x="350" y="123"/>
                    </a:lnTo>
                    <a:lnTo>
                      <a:pt x="329" y="123"/>
                    </a:lnTo>
                    <a:lnTo>
                      <a:pt x="310" y="123"/>
                    </a:lnTo>
                    <a:lnTo>
                      <a:pt x="289" y="123"/>
                    </a:lnTo>
                    <a:lnTo>
                      <a:pt x="269" y="123"/>
                    </a:lnTo>
                    <a:lnTo>
                      <a:pt x="248" y="124"/>
                    </a:lnTo>
                    <a:lnTo>
                      <a:pt x="228" y="126"/>
                    </a:lnTo>
                    <a:lnTo>
                      <a:pt x="207" y="127"/>
                    </a:lnTo>
                    <a:lnTo>
                      <a:pt x="187" y="129"/>
                    </a:lnTo>
                    <a:lnTo>
                      <a:pt x="166" y="130"/>
                    </a:lnTo>
                    <a:lnTo>
                      <a:pt x="147" y="133"/>
                    </a:lnTo>
                    <a:lnTo>
                      <a:pt x="126" y="135"/>
                    </a:lnTo>
                    <a:lnTo>
                      <a:pt x="124" y="134"/>
                    </a:lnTo>
                    <a:lnTo>
                      <a:pt x="117" y="133"/>
                    </a:lnTo>
                    <a:lnTo>
                      <a:pt x="111" y="130"/>
                    </a:lnTo>
                    <a:lnTo>
                      <a:pt x="109" y="129"/>
                    </a:lnTo>
                    <a:lnTo>
                      <a:pt x="111" y="128"/>
                    </a:lnTo>
                    <a:lnTo>
                      <a:pt x="115" y="123"/>
                    </a:lnTo>
                    <a:lnTo>
                      <a:pt x="120" y="117"/>
                    </a:lnTo>
                    <a:lnTo>
                      <a:pt x="127" y="108"/>
                    </a:lnTo>
                    <a:lnTo>
                      <a:pt x="137" y="98"/>
                    </a:lnTo>
                    <a:lnTo>
                      <a:pt x="147" y="86"/>
                    </a:lnTo>
                    <a:lnTo>
                      <a:pt x="156" y="74"/>
                    </a:lnTo>
                    <a:lnTo>
                      <a:pt x="167" y="60"/>
                    </a:lnTo>
                    <a:lnTo>
                      <a:pt x="123" y="62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2" y="204"/>
                    </a:lnTo>
                    <a:lnTo>
                      <a:pt x="6" y="203"/>
                    </a:lnTo>
                    <a:lnTo>
                      <a:pt x="9" y="202"/>
                    </a:lnTo>
                    <a:lnTo>
                      <a:pt x="15" y="199"/>
                    </a:lnTo>
                    <a:lnTo>
                      <a:pt x="24" y="198"/>
                    </a:lnTo>
                    <a:lnTo>
                      <a:pt x="32" y="196"/>
                    </a:lnTo>
                    <a:lnTo>
                      <a:pt x="43" y="193"/>
                    </a:lnTo>
                    <a:lnTo>
                      <a:pt x="56" y="191"/>
                    </a:lnTo>
                    <a:lnTo>
                      <a:pt x="71" y="188"/>
                    </a:lnTo>
                    <a:lnTo>
                      <a:pt x="86" y="186"/>
                    </a:lnTo>
                    <a:lnTo>
                      <a:pt x="105" y="184"/>
                    </a:lnTo>
                    <a:lnTo>
                      <a:pt x="125" y="181"/>
                    </a:lnTo>
                    <a:lnTo>
                      <a:pt x="148" y="179"/>
                    </a:lnTo>
                    <a:lnTo>
                      <a:pt x="173" y="178"/>
                    </a:lnTo>
                    <a:lnTo>
                      <a:pt x="200" y="176"/>
                    </a:lnTo>
                    <a:lnTo>
                      <a:pt x="228" y="175"/>
                    </a:lnTo>
                    <a:lnTo>
                      <a:pt x="255" y="175"/>
                    </a:lnTo>
                    <a:lnTo>
                      <a:pt x="283" y="175"/>
                    </a:lnTo>
                    <a:lnTo>
                      <a:pt x="311" y="175"/>
                    </a:lnTo>
                    <a:lnTo>
                      <a:pt x="338" y="176"/>
                    </a:lnTo>
                    <a:lnTo>
                      <a:pt x="363" y="178"/>
                    </a:lnTo>
                    <a:lnTo>
                      <a:pt x="389" y="179"/>
                    </a:lnTo>
                    <a:lnTo>
                      <a:pt x="414" y="180"/>
                    </a:lnTo>
                    <a:lnTo>
                      <a:pt x="438" y="182"/>
                    </a:lnTo>
                    <a:lnTo>
                      <a:pt x="461" y="184"/>
                    </a:lnTo>
                    <a:lnTo>
                      <a:pt x="481" y="186"/>
                    </a:lnTo>
                    <a:lnTo>
                      <a:pt x="502" y="188"/>
                    </a:lnTo>
                    <a:lnTo>
                      <a:pt x="521" y="192"/>
                    </a:lnTo>
                    <a:lnTo>
                      <a:pt x="539" y="194"/>
                    </a:lnTo>
                    <a:lnTo>
                      <a:pt x="555" y="197"/>
                    </a:lnTo>
                    <a:lnTo>
                      <a:pt x="569" y="200"/>
                    </a:lnTo>
                    <a:lnTo>
                      <a:pt x="648" y="134"/>
                    </a:lnTo>
                    <a:lnTo>
                      <a:pt x="667" y="129"/>
                    </a:lnTo>
                    <a:lnTo>
                      <a:pt x="689" y="123"/>
                    </a:lnTo>
                    <a:lnTo>
                      <a:pt x="708" y="118"/>
                    </a:lnTo>
                    <a:lnTo>
                      <a:pt x="728" y="114"/>
                    </a:lnTo>
                    <a:lnTo>
                      <a:pt x="744" y="110"/>
                    </a:lnTo>
                    <a:lnTo>
                      <a:pt x="758" y="108"/>
                    </a:lnTo>
                    <a:lnTo>
                      <a:pt x="766" y="106"/>
                    </a:lnTo>
                    <a:lnTo>
                      <a:pt x="770" y="105"/>
                    </a:lnTo>
                    <a:lnTo>
                      <a:pt x="769" y="105"/>
                    </a:lnTo>
                    <a:lnTo>
                      <a:pt x="765" y="104"/>
                    </a:lnTo>
                    <a:lnTo>
                      <a:pt x="759" y="103"/>
                    </a:lnTo>
                    <a:lnTo>
                      <a:pt x="750" y="102"/>
                    </a:lnTo>
                    <a:lnTo>
                      <a:pt x="741" y="100"/>
                    </a:lnTo>
                    <a:lnTo>
                      <a:pt x="730" y="98"/>
                    </a:lnTo>
                    <a:lnTo>
                      <a:pt x="718" y="94"/>
                    </a:lnTo>
                    <a:lnTo>
                      <a:pt x="706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260" name="Группа 259"/>
          <p:cNvGrpSpPr/>
          <p:nvPr/>
        </p:nvGrpSpPr>
        <p:grpSpPr>
          <a:xfrm>
            <a:off x="2707156" y="2209516"/>
            <a:ext cx="653823" cy="616087"/>
            <a:chOff x="2731293" y="1650622"/>
            <a:chExt cx="1534487" cy="1327318"/>
          </a:xfrm>
        </p:grpSpPr>
        <p:grpSp>
          <p:nvGrpSpPr>
            <p:cNvPr id="261" name="Group 584"/>
            <p:cNvGrpSpPr>
              <a:grpSpLocks noChangeAspect="1"/>
            </p:cNvGrpSpPr>
            <p:nvPr/>
          </p:nvGrpSpPr>
          <p:grpSpPr bwMode="auto">
            <a:xfrm>
              <a:off x="2731293" y="1650622"/>
              <a:ext cx="1328737" cy="788987"/>
              <a:chOff x="1637" y="1269"/>
              <a:chExt cx="837" cy="497"/>
            </a:xfrm>
          </p:grpSpPr>
          <p:sp>
            <p:nvSpPr>
              <p:cNvPr id="263" name="AutoShape 583"/>
              <p:cNvSpPr>
                <a:spLocks noChangeAspect="1" noChangeArrowheads="1" noTextEdit="1"/>
              </p:cNvSpPr>
              <p:nvPr/>
            </p:nvSpPr>
            <p:spPr bwMode="auto">
              <a:xfrm>
                <a:off x="1637" y="1269"/>
                <a:ext cx="837" cy="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4" name="Freeform 585"/>
              <p:cNvSpPr>
                <a:spLocks/>
              </p:cNvSpPr>
              <p:nvPr/>
            </p:nvSpPr>
            <p:spPr bwMode="auto">
              <a:xfrm>
                <a:off x="1667" y="1640"/>
                <a:ext cx="778" cy="123"/>
              </a:xfrm>
              <a:custGeom>
                <a:avLst/>
                <a:gdLst>
                  <a:gd name="T0" fmla="*/ 38 w 2335"/>
                  <a:gd name="T1" fmla="*/ 252 h 370"/>
                  <a:gd name="T2" fmla="*/ 33 w 2335"/>
                  <a:gd name="T3" fmla="*/ 257 h 370"/>
                  <a:gd name="T4" fmla="*/ 21 w 2335"/>
                  <a:gd name="T5" fmla="*/ 269 h 370"/>
                  <a:gd name="T6" fmla="*/ 9 w 2335"/>
                  <a:gd name="T7" fmla="*/ 286 h 370"/>
                  <a:gd name="T8" fmla="*/ 0 w 2335"/>
                  <a:gd name="T9" fmla="*/ 307 h 370"/>
                  <a:gd name="T10" fmla="*/ 3 w 2335"/>
                  <a:gd name="T11" fmla="*/ 328 h 370"/>
                  <a:gd name="T12" fmla="*/ 19 w 2335"/>
                  <a:gd name="T13" fmla="*/ 347 h 370"/>
                  <a:gd name="T14" fmla="*/ 56 w 2335"/>
                  <a:gd name="T15" fmla="*/ 362 h 370"/>
                  <a:gd name="T16" fmla="*/ 120 w 2335"/>
                  <a:gd name="T17" fmla="*/ 369 h 370"/>
                  <a:gd name="T18" fmla="*/ 169 w 2335"/>
                  <a:gd name="T19" fmla="*/ 370 h 370"/>
                  <a:gd name="T20" fmla="*/ 236 w 2335"/>
                  <a:gd name="T21" fmla="*/ 370 h 370"/>
                  <a:gd name="T22" fmla="*/ 318 w 2335"/>
                  <a:gd name="T23" fmla="*/ 370 h 370"/>
                  <a:gd name="T24" fmla="*/ 413 w 2335"/>
                  <a:gd name="T25" fmla="*/ 369 h 370"/>
                  <a:gd name="T26" fmla="*/ 520 w 2335"/>
                  <a:gd name="T27" fmla="*/ 368 h 370"/>
                  <a:gd name="T28" fmla="*/ 633 w 2335"/>
                  <a:gd name="T29" fmla="*/ 366 h 370"/>
                  <a:gd name="T30" fmla="*/ 752 w 2335"/>
                  <a:gd name="T31" fmla="*/ 364 h 370"/>
                  <a:gd name="T32" fmla="*/ 875 w 2335"/>
                  <a:gd name="T33" fmla="*/ 361 h 370"/>
                  <a:gd name="T34" fmla="*/ 997 w 2335"/>
                  <a:gd name="T35" fmla="*/ 358 h 370"/>
                  <a:gd name="T36" fmla="*/ 1118 w 2335"/>
                  <a:gd name="T37" fmla="*/ 356 h 370"/>
                  <a:gd name="T38" fmla="*/ 1236 w 2335"/>
                  <a:gd name="T39" fmla="*/ 355 h 370"/>
                  <a:gd name="T40" fmla="*/ 1346 w 2335"/>
                  <a:gd name="T41" fmla="*/ 352 h 370"/>
                  <a:gd name="T42" fmla="*/ 1447 w 2335"/>
                  <a:gd name="T43" fmla="*/ 351 h 370"/>
                  <a:gd name="T44" fmla="*/ 1536 w 2335"/>
                  <a:gd name="T45" fmla="*/ 350 h 370"/>
                  <a:gd name="T46" fmla="*/ 1611 w 2335"/>
                  <a:gd name="T47" fmla="*/ 350 h 370"/>
                  <a:gd name="T48" fmla="*/ 1669 w 2335"/>
                  <a:gd name="T49" fmla="*/ 350 h 370"/>
                  <a:gd name="T50" fmla="*/ 1771 w 2335"/>
                  <a:gd name="T51" fmla="*/ 350 h 370"/>
                  <a:gd name="T52" fmla="*/ 1873 w 2335"/>
                  <a:gd name="T53" fmla="*/ 348 h 370"/>
                  <a:gd name="T54" fmla="*/ 1975 w 2335"/>
                  <a:gd name="T55" fmla="*/ 345 h 370"/>
                  <a:gd name="T56" fmla="*/ 2070 w 2335"/>
                  <a:gd name="T57" fmla="*/ 339 h 370"/>
                  <a:gd name="T58" fmla="*/ 2154 w 2335"/>
                  <a:gd name="T59" fmla="*/ 331 h 370"/>
                  <a:gd name="T60" fmla="*/ 2223 w 2335"/>
                  <a:gd name="T61" fmla="*/ 324 h 370"/>
                  <a:gd name="T62" fmla="*/ 2272 w 2335"/>
                  <a:gd name="T63" fmla="*/ 314 h 370"/>
                  <a:gd name="T64" fmla="*/ 2296 w 2335"/>
                  <a:gd name="T65" fmla="*/ 306 h 370"/>
                  <a:gd name="T66" fmla="*/ 2317 w 2335"/>
                  <a:gd name="T67" fmla="*/ 290 h 370"/>
                  <a:gd name="T68" fmla="*/ 2333 w 2335"/>
                  <a:gd name="T69" fmla="*/ 275 h 370"/>
                  <a:gd name="T70" fmla="*/ 2332 w 2335"/>
                  <a:gd name="T71" fmla="*/ 258 h 370"/>
                  <a:gd name="T72" fmla="*/ 2305 w 2335"/>
                  <a:gd name="T73" fmla="*/ 237 h 370"/>
                  <a:gd name="T74" fmla="*/ 2277 w 2335"/>
                  <a:gd name="T75" fmla="*/ 218 h 370"/>
                  <a:gd name="T76" fmla="*/ 2237 w 2335"/>
                  <a:gd name="T77" fmla="*/ 188 h 370"/>
                  <a:gd name="T78" fmla="*/ 2192 w 2335"/>
                  <a:gd name="T79" fmla="*/ 150 h 370"/>
                  <a:gd name="T80" fmla="*/ 2145 w 2335"/>
                  <a:gd name="T81" fmla="*/ 111 h 370"/>
                  <a:gd name="T82" fmla="*/ 2101 w 2335"/>
                  <a:gd name="T83" fmla="*/ 73 h 370"/>
                  <a:gd name="T84" fmla="*/ 2064 w 2335"/>
                  <a:gd name="T85" fmla="*/ 40 h 370"/>
                  <a:gd name="T86" fmla="*/ 2038 w 2335"/>
                  <a:gd name="T87" fmla="*/ 18 h 370"/>
                  <a:gd name="T88" fmla="*/ 2029 w 2335"/>
                  <a:gd name="T89" fmla="*/ 1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35" h="370">
                    <a:moveTo>
                      <a:pt x="237" y="0"/>
                    </a:moveTo>
                    <a:lnTo>
                      <a:pt x="38" y="252"/>
                    </a:lnTo>
                    <a:lnTo>
                      <a:pt x="37" y="253"/>
                    </a:lnTo>
                    <a:lnTo>
                      <a:pt x="33" y="257"/>
                    </a:lnTo>
                    <a:lnTo>
                      <a:pt x="28" y="262"/>
                    </a:lnTo>
                    <a:lnTo>
                      <a:pt x="21" y="269"/>
                    </a:lnTo>
                    <a:lnTo>
                      <a:pt x="15" y="277"/>
                    </a:lnTo>
                    <a:lnTo>
                      <a:pt x="9" y="286"/>
                    </a:lnTo>
                    <a:lnTo>
                      <a:pt x="4" y="296"/>
                    </a:lnTo>
                    <a:lnTo>
                      <a:pt x="0" y="307"/>
                    </a:lnTo>
                    <a:lnTo>
                      <a:pt x="0" y="318"/>
                    </a:lnTo>
                    <a:lnTo>
                      <a:pt x="3" y="328"/>
                    </a:lnTo>
                    <a:lnTo>
                      <a:pt x="9" y="337"/>
                    </a:lnTo>
                    <a:lnTo>
                      <a:pt x="19" y="347"/>
                    </a:lnTo>
                    <a:lnTo>
                      <a:pt x="34" y="355"/>
                    </a:lnTo>
                    <a:lnTo>
                      <a:pt x="56" y="362"/>
                    </a:lnTo>
                    <a:lnTo>
                      <a:pt x="85" y="367"/>
                    </a:lnTo>
                    <a:lnTo>
                      <a:pt x="120" y="369"/>
                    </a:lnTo>
                    <a:lnTo>
                      <a:pt x="142" y="370"/>
                    </a:lnTo>
                    <a:lnTo>
                      <a:pt x="169" y="370"/>
                    </a:lnTo>
                    <a:lnTo>
                      <a:pt x="201" y="370"/>
                    </a:lnTo>
                    <a:lnTo>
                      <a:pt x="236" y="370"/>
                    </a:lnTo>
                    <a:lnTo>
                      <a:pt x="275" y="370"/>
                    </a:lnTo>
                    <a:lnTo>
                      <a:pt x="318" y="370"/>
                    </a:lnTo>
                    <a:lnTo>
                      <a:pt x="364" y="370"/>
                    </a:lnTo>
                    <a:lnTo>
                      <a:pt x="413" y="369"/>
                    </a:lnTo>
                    <a:lnTo>
                      <a:pt x="465" y="369"/>
                    </a:lnTo>
                    <a:lnTo>
                      <a:pt x="520" y="368"/>
                    </a:lnTo>
                    <a:lnTo>
                      <a:pt x="574" y="367"/>
                    </a:lnTo>
                    <a:lnTo>
                      <a:pt x="633" y="366"/>
                    </a:lnTo>
                    <a:lnTo>
                      <a:pt x="692" y="364"/>
                    </a:lnTo>
                    <a:lnTo>
                      <a:pt x="752" y="364"/>
                    </a:lnTo>
                    <a:lnTo>
                      <a:pt x="813" y="363"/>
                    </a:lnTo>
                    <a:lnTo>
                      <a:pt x="875" y="361"/>
                    </a:lnTo>
                    <a:lnTo>
                      <a:pt x="936" y="359"/>
                    </a:lnTo>
                    <a:lnTo>
                      <a:pt x="997" y="358"/>
                    </a:lnTo>
                    <a:lnTo>
                      <a:pt x="1058" y="357"/>
                    </a:lnTo>
                    <a:lnTo>
                      <a:pt x="1118" y="356"/>
                    </a:lnTo>
                    <a:lnTo>
                      <a:pt x="1178" y="355"/>
                    </a:lnTo>
                    <a:lnTo>
                      <a:pt x="1236" y="355"/>
                    </a:lnTo>
                    <a:lnTo>
                      <a:pt x="1292" y="353"/>
                    </a:lnTo>
                    <a:lnTo>
                      <a:pt x="1346" y="352"/>
                    </a:lnTo>
                    <a:lnTo>
                      <a:pt x="1398" y="351"/>
                    </a:lnTo>
                    <a:lnTo>
                      <a:pt x="1447" y="351"/>
                    </a:lnTo>
                    <a:lnTo>
                      <a:pt x="1493" y="350"/>
                    </a:lnTo>
                    <a:lnTo>
                      <a:pt x="1536" y="350"/>
                    </a:lnTo>
                    <a:lnTo>
                      <a:pt x="1575" y="350"/>
                    </a:lnTo>
                    <a:lnTo>
                      <a:pt x="1611" y="350"/>
                    </a:lnTo>
                    <a:lnTo>
                      <a:pt x="1642" y="350"/>
                    </a:lnTo>
                    <a:lnTo>
                      <a:pt x="1669" y="350"/>
                    </a:lnTo>
                    <a:lnTo>
                      <a:pt x="1719" y="350"/>
                    </a:lnTo>
                    <a:lnTo>
                      <a:pt x="1771" y="350"/>
                    </a:lnTo>
                    <a:lnTo>
                      <a:pt x="1822" y="350"/>
                    </a:lnTo>
                    <a:lnTo>
                      <a:pt x="1873" y="348"/>
                    </a:lnTo>
                    <a:lnTo>
                      <a:pt x="1925" y="346"/>
                    </a:lnTo>
                    <a:lnTo>
                      <a:pt x="1975" y="345"/>
                    </a:lnTo>
                    <a:lnTo>
                      <a:pt x="2024" y="341"/>
                    </a:lnTo>
                    <a:lnTo>
                      <a:pt x="2070" y="339"/>
                    </a:lnTo>
                    <a:lnTo>
                      <a:pt x="2113" y="335"/>
                    </a:lnTo>
                    <a:lnTo>
                      <a:pt x="2154" y="331"/>
                    </a:lnTo>
                    <a:lnTo>
                      <a:pt x="2190" y="328"/>
                    </a:lnTo>
                    <a:lnTo>
                      <a:pt x="2223" y="324"/>
                    </a:lnTo>
                    <a:lnTo>
                      <a:pt x="2250" y="319"/>
                    </a:lnTo>
                    <a:lnTo>
                      <a:pt x="2272" y="314"/>
                    </a:lnTo>
                    <a:lnTo>
                      <a:pt x="2288" y="311"/>
                    </a:lnTo>
                    <a:lnTo>
                      <a:pt x="2296" y="306"/>
                    </a:lnTo>
                    <a:lnTo>
                      <a:pt x="2307" y="297"/>
                    </a:lnTo>
                    <a:lnTo>
                      <a:pt x="2317" y="290"/>
                    </a:lnTo>
                    <a:lnTo>
                      <a:pt x="2327" y="282"/>
                    </a:lnTo>
                    <a:lnTo>
                      <a:pt x="2333" y="275"/>
                    </a:lnTo>
                    <a:lnTo>
                      <a:pt x="2335" y="266"/>
                    </a:lnTo>
                    <a:lnTo>
                      <a:pt x="2332" y="258"/>
                    </a:lnTo>
                    <a:lnTo>
                      <a:pt x="2322" y="248"/>
                    </a:lnTo>
                    <a:lnTo>
                      <a:pt x="2305" y="237"/>
                    </a:lnTo>
                    <a:lnTo>
                      <a:pt x="2292" y="229"/>
                    </a:lnTo>
                    <a:lnTo>
                      <a:pt x="2277" y="218"/>
                    </a:lnTo>
                    <a:lnTo>
                      <a:pt x="2258" y="204"/>
                    </a:lnTo>
                    <a:lnTo>
                      <a:pt x="2237" y="188"/>
                    </a:lnTo>
                    <a:lnTo>
                      <a:pt x="2215" y="170"/>
                    </a:lnTo>
                    <a:lnTo>
                      <a:pt x="2192" y="150"/>
                    </a:lnTo>
                    <a:lnTo>
                      <a:pt x="2169" y="131"/>
                    </a:lnTo>
                    <a:lnTo>
                      <a:pt x="2145" y="111"/>
                    </a:lnTo>
                    <a:lnTo>
                      <a:pt x="2123" y="92"/>
                    </a:lnTo>
                    <a:lnTo>
                      <a:pt x="2101" y="73"/>
                    </a:lnTo>
                    <a:lnTo>
                      <a:pt x="2081" y="56"/>
                    </a:lnTo>
                    <a:lnTo>
                      <a:pt x="2064" y="40"/>
                    </a:lnTo>
                    <a:lnTo>
                      <a:pt x="2049" y="28"/>
                    </a:lnTo>
                    <a:lnTo>
                      <a:pt x="2038" y="18"/>
                    </a:lnTo>
                    <a:lnTo>
                      <a:pt x="2031" y="12"/>
                    </a:lnTo>
                    <a:lnTo>
                      <a:pt x="2029" y="1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5" name="Freeform 586"/>
              <p:cNvSpPr>
                <a:spLocks/>
              </p:cNvSpPr>
              <p:nvPr/>
            </p:nvSpPr>
            <p:spPr bwMode="auto">
              <a:xfrm>
                <a:off x="1696" y="1576"/>
                <a:ext cx="677" cy="176"/>
              </a:xfrm>
              <a:custGeom>
                <a:avLst/>
                <a:gdLst>
                  <a:gd name="T0" fmla="*/ 220 w 2032"/>
                  <a:gd name="T1" fmla="*/ 87 h 526"/>
                  <a:gd name="T2" fmla="*/ 246 w 2032"/>
                  <a:gd name="T3" fmla="*/ 88 h 526"/>
                  <a:gd name="T4" fmla="*/ 294 w 2032"/>
                  <a:gd name="T5" fmla="*/ 92 h 526"/>
                  <a:gd name="T6" fmla="*/ 356 w 2032"/>
                  <a:gd name="T7" fmla="*/ 94 h 526"/>
                  <a:gd name="T8" fmla="*/ 419 w 2032"/>
                  <a:gd name="T9" fmla="*/ 98 h 526"/>
                  <a:gd name="T10" fmla="*/ 475 w 2032"/>
                  <a:gd name="T11" fmla="*/ 102 h 526"/>
                  <a:gd name="T12" fmla="*/ 519 w 2032"/>
                  <a:gd name="T13" fmla="*/ 103 h 526"/>
                  <a:gd name="T14" fmla="*/ 595 w 2032"/>
                  <a:gd name="T15" fmla="*/ 103 h 526"/>
                  <a:gd name="T16" fmla="*/ 695 w 2032"/>
                  <a:gd name="T17" fmla="*/ 103 h 526"/>
                  <a:gd name="T18" fmla="*/ 811 w 2032"/>
                  <a:gd name="T19" fmla="*/ 102 h 526"/>
                  <a:gd name="T20" fmla="*/ 937 w 2032"/>
                  <a:gd name="T21" fmla="*/ 102 h 526"/>
                  <a:gd name="T22" fmla="*/ 1062 w 2032"/>
                  <a:gd name="T23" fmla="*/ 101 h 526"/>
                  <a:gd name="T24" fmla="*/ 1179 w 2032"/>
                  <a:gd name="T25" fmla="*/ 99 h 526"/>
                  <a:gd name="T26" fmla="*/ 1282 w 2032"/>
                  <a:gd name="T27" fmla="*/ 98 h 526"/>
                  <a:gd name="T28" fmla="*/ 1360 w 2032"/>
                  <a:gd name="T29" fmla="*/ 98 h 526"/>
                  <a:gd name="T30" fmla="*/ 1406 w 2032"/>
                  <a:gd name="T31" fmla="*/ 97 h 526"/>
                  <a:gd name="T32" fmla="*/ 1419 w 2032"/>
                  <a:gd name="T33" fmla="*/ 97 h 526"/>
                  <a:gd name="T34" fmla="*/ 1454 w 2032"/>
                  <a:gd name="T35" fmla="*/ 97 h 526"/>
                  <a:gd name="T36" fmla="*/ 1516 w 2032"/>
                  <a:gd name="T37" fmla="*/ 97 h 526"/>
                  <a:gd name="T38" fmla="*/ 1586 w 2032"/>
                  <a:gd name="T39" fmla="*/ 96 h 526"/>
                  <a:gd name="T40" fmla="*/ 1645 w 2032"/>
                  <a:gd name="T41" fmla="*/ 94 h 526"/>
                  <a:gd name="T42" fmla="*/ 1674 w 2032"/>
                  <a:gd name="T43" fmla="*/ 92 h 526"/>
                  <a:gd name="T44" fmla="*/ 1680 w 2032"/>
                  <a:gd name="T45" fmla="*/ 45 h 526"/>
                  <a:gd name="T46" fmla="*/ 1678 w 2032"/>
                  <a:gd name="T47" fmla="*/ 16 h 526"/>
                  <a:gd name="T48" fmla="*/ 1714 w 2032"/>
                  <a:gd name="T49" fmla="*/ 9 h 526"/>
                  <a:gd name="T50" fmla="*/ 1800 w 2032"/>
                  <a:gd name="T51" fmla="*/ 74 h 526"/>
                  <a:gd name="T52" fmla="*/ 1872 w 2032"/>
                  <a:gd name="T53" fmla="*/ 135 h 526"/>
                  <a:gd name="T54" fmla="*/ 1898 w 2032"/>
                  <a:gd name="T55" fmla="*/ 164 h 526"/>
                  <a:gd name="T56" fmla="*/ 1967 w 2032"/>
                  <a:gd name="T57" fmla="*/ 250 h 526"/>
                  <a:gd name="T58" fmla="*/ 2019 w 2032"/>
                  <a:gd name="T59" fmla="*/ 321 h 526"/>
                  <a:gd name="T60" fmla="*/ 2032 w 2032"/>
                  <a:gd name="T61" fmla="*/ 362 h 526"/>
                  <a:gd name="T62" fmla="*/ 2026 w 2032"/>
                  <a:gd name="T63" fmla="*/ 408 h 526"/>
                  <a:gd name="T64" fmla="*/ 2001 w 2032"/>
                  <a:gd name="T65" fmla="*/ 442 h 526"/>
                  <a:gd name="T66" fmla="*/ 1987 w 2032"/>
                  <a:gd name="T67" fmla="*/ 453 h 526"/>
                  <a:gd name="T68" fmla="*/ 1965 w 2032"/>
                  <a:gd name="T69" fmla="*/ 464 h 526"/>
                  <a:gd name="T70" fmla="*/ 1935 w 2032"/>
                  <a:gd name="T71" fmla="*/ 474 h 526"/>
                  <a:gd name="T72" fmla="*/ 1893 w 2032"/>
                  <a:gd name="T73" fmla="*/ 485 h 526"/>
                  <a:gd name="T74" fmla="*/ 1838 w 2032"/>
                  <a:gd name="T75" fmla="*/ 493 h 526"/>
                  <a:gd name="T76" fmla="*/ 1766 w 2032"/>
                  <a:gd name="T77" fmla="*/ 502 h 526"/>
                  <a:gd name="T78" fmla="*/ 1675 w 2032"/>
                  <a:gd name="T79" fmla="*/ 509 h 526"/>
                  <a:gd name="T80" fmla="*/ 1564 w 2032"/>
                  <a:gd name="T81" fmla="*/ 514 h 526"/>
                  <a:gd name="T82" fmla="*/ 1428 w 2032"/>
                  <a:gd name="T83" fmla="*/ 518 h 526"/>
                  <a:gd name="T84" fmla="*/ 1267 w 2032"/>
                  <a:gd name="T85" fmla="*/ 520 h 526"/>
                  <a:gd name="T86" fmla="*/ 1089 w 2032"/>
                  <a:gd name="T87" fmla="*/ 520 h 526"/>
                  <a:gd name="T88" fmla="*/ 929 w 2032"/>
                  <a:gd name="T89" fmla="*/ 521 h 526"/>
                  <a:gd name="T90" fmla="*/ 788 w 2032"/>
                  <a:gd name="T91" fmla="*/ 523 h 526"/>
                  <a:gd name="T92" fmla="*/ 665 w 2032"/>
                  <a:gd name="T93" fmla="*/ 524 h 526"/>
                  <a:gd name="T94" fmla="*/ 557 w 2032"/>
                  <a:gd name="T95" fmla="*/ 525 h 526"/>
                  <a:gd name="T96" fmla="*/ 464 w 2032"/>
                  <a:gd name="T97" fmla="*/ 526 h 526"/>
                  <a:gd name="T98" fmla="*/ 386 w 2032"/>
                  <a:gd name="T99" fmla="*/ 526 h 526"/>
                  <a:gd name="T100" fmla="*/ 319 w 2032"/>
                  <a:gd name="T101" fmla="*/ 525 h 526"/>
                  <a:gd name="T102" fmla="*/ 264 w 2032"/>
                  <a:gd name="T103" fmla="*/ 523 h 526"/>
                  <a:gd name="T104" fmla="*/ 217 w 2032"/>
                  <a:gd name="T105" fmla="*/ 518 h 526"/>
                  <a:gd name="T106" fmla="*/ 180 w 2032"/>
                  <a:gd name="T107" fmla="*/ 510 h 526"/>
                  <a:gd name="T108" fmla="*/ 70 w 2032"/>
                  <a:gd name="T109" fmla="*/ 477 h 526"/>
                  <a:gd name="T110" fmla="*/ 11 w 2032"/>
                  <a:gd name="T111" fmla="*/ 452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32" h="526">
                    <a:moveTo>
                      <a:pt x="0" y="445"/>
                    </a:moveTo>
                    <a:lnTo>
                      <a:pt x="217" y="87"/>
                    </a:lnTo>
                    <a:lnTo>
                      <a:pt x="220" y="87"/>
                    </a:lnTo>
                    <a:lnTo>
                      <a:pt x="225" y="87"/>
                    </a:lnTo>
                    <a:lnTo>
                      <a:pt x="233" y="88"/>
                    </a:lnTo>
                    <a:lnTo>
                      <a:pt x="246" y="88"/>
                    </a:lnTo>
                    <a:lnTo>
                      <a:pt x="259" y="90"/>
                    </a:lnTo>
                    <a:lnTo>
                      <a:pt x="276" y="91"/>
                    </a:lnTo>
                    <a:lnTo>
                      <a:pt x="294" y="92"/>
                    </a:lnTo>
                    <a:lnTo>
                      <a:pt x="314" y="92"/>
                    </a:lnTo>
                    <a:lnTo>
                      <a:pt x="334" y="93"/>
                    </a:lnTo>
                    <a:lnTo>
                      <a:pt x="356" y="94"/>
                    </a:lnTo>
                    <a:lnTo>
                      <a:pt x="376" y="96"/>
                    </a:lnTo>
                    <a:lnTo>
                      <a:pt x="398" y="97"/>
                    </a:lnTo>
                    <a:lnTo>
                      <a:pt x="419" y="98"/>
                    </a:lnTo>
                    <a:lnTo>
                      <a:pt x="439" y="99"/>
                    </a:lnTo>
                    <a:lnTo>
                      <a:pt x="458" y="101"/>
                    </a:lnTo>
                    <a:lnTo>
                      <a:pt x="475" y="102"/>
                    </a:lnTo>
                    <a:lnTo>
                      <a:pt x="486" y="102"/>
                    </a:lnTo>
                    <a:lnTo>
                      <a:pt x="501" y="103"/>
                    </a:lnTo>
                    <a:lnTo>
                      <a:pt x="519" y="103"/>
                    </a:lnTo>
                    <a:lnTo>
                      <a:pt x="541" y="103"/>
                    </a:lnTo>
                    <a:lnTo>
                      <a:pt x="567" y="103"/>
                    </a:lnTo>
                    <a:lnTo>
                      <a:pt x="595" y="103"/>
                    </a:lnTo>
                    <a:lnTo>
                      <a:pt x="626" y="103"/>
                    </a:lnTo>
                    <a:lnTo>
                      <a:pt x="660" y="103"/>
                    </a:lnTo>
                    <a:lnTo>
                      <a:pt x="695" y="103"/>
                    </a:lnTo>
                    <a:lnTo>
                      <a:pt x="732" y="103"/>
                    </a:lnTo>
                    <a:lnTo>
                      <a:pt x="771" y="103"/>
                    </a:lnTo>
                    <a:lnTo>
                      <a:pt x="811" y="102"/>
                    </a:lnTo>
                    <a:lnTo>
                      <a:pt x="853" y="102"/>
                    </a:lnTo>
                    <a:lnTo>
                      <a:pt x="894" y="102"/>
                    </a:lnTo>
                    <a:lnTo>
                      <a:pt x="937" y="102"/>
                    </a:lnTo>
                    <a:lnTo>
                      <a:pt x="979" y="101"/>
                    </a:lnTo>
                    <a:lnTo>
                      <a:pt x="1020" y="101"/>
                    </a:lnTo>
                    <a:lnTo>
                      <a:pt x="1062" y="101"/>
                    </a:lnTo>
                    <a:lnTo>
                      <a:pt x="1102" y="101"/>
                    </a:lnTo>
                    <a:lnTo>
                      <a:pt x="1141" y="99"/>
                    </a:lnTo>
                    <a:lnTo>
                      <a:pt x="1179" y="99"/>
                    </a:lnTo>
                    <a:lnTo>
                      <a:pt x="1216" y="99"/>
                    </a:lnTo>
                    <a:lnTo>
                      <a:pt x="1250" y="98"/>
                    </a:lnTo>
                    <a:lnTo>
                      <a:pt x="1282" y="98"/>
                    </a:lnTo>
                    <a:lnTo>
                      <a:pt x="1311" y="98"/>
                    </a:lnTo>
                    <a:lnTo>
                      <a:pt x="1337" y="98"/>
                    </a:lnTo>
                    <a:lnTo>
                      <a:pt x="1360" y="98"/>
                    </a:lnTo>
                    <a:lnTo>
                      <a:pt x="1379" y="97"/>
                    </a:lnTo>
                    <a:lnTo>
                      <a:pt x="1395" y="97"/>
                    </a:lnTo>
                    <a:lnTo>
                      <a:pt x="1406" y="97"/>
                    </a:lnTo>
                    <a:lnTo>
                      <a:pt x="1414" y="97"/>
                    </a:lnTo>
                    <a:lnTo>
                      <a:pt x="1416" y="97"/>
                    </a:lnTo>
                    <a:lnTo>
                      <a:pt x="1419" y="97"/>
                    </a:lnTo>
                    <a:lnTo>
                      <a:pt x="1427" y="97"/>
                    </a:lnTo>
                    <a:lnTo>
                      <a:pt x="1438" y="97"/>
                    </a:lnTo>
                    <a:lnTo>
                      <a:pt x="1454" y="97"/>
                    </a:lnTo>
                    <a:lnTo>
                      <a:pt x="1474" y="97"/>
                    </a:lnTo>
                    <a:lnTo>
                      <a:pt x="1494" y="97"/>
                    </a:lnTo>
                    <a:lnTo>
                      <a:pt x="1516" y="97"/>
                    </a:lnTo>
                    <a:lnTo>
                      <a:pt x="1540" y="96"/>
                    </a:lnTo>
                    <a:lnTo>
                      <a:pt x="1563" y="96"/>
                    </a:lnTo>
                    <a:lnTo>
                      <a:pt x="1586" y="96"/>
                    </a:lnTo>
                    <a:lnTo>
                      <a:pt x="1608" y="96"/>
                    </a:lnTo>
                    <a:lnTo>
                      <a:pt x="1628" y="94"/>
                    </a:lnTo>
                    <a:lnTo>
                      <a:pt x="1645" y="94"/>
                    </a:lnTo>
                    <a:lnTo>
                      <a:pt x="1658" y="93"/>
                    </a:lnTo>
                    <a:lnTo>
                      <a:pt x="1669" y="93"/>
                    </a:lnTo>
                    <a:lnTo>
                      <a:pt x="1674" y="92"/>
                    </a:lnTo>
                    <a:lnTo>
                      <a:pt x="1681" y="81"/>
                    </a:lnTo>
                    <a:lnTo>
                      <a:pt x="1683" y="63"/>
                    </a:lnTo>
                    <a:lnTo>
                      <a:pt x="1680" y="45"/>
                    </a:lnTo>
                    <a:lnTo>
                      <a:pt x="1679" y="38"/>
                    </a:lnTo>
                    <a:lnTo>
                      <a:pt x="1678" y="31"/>
                    </a:lnTo>
                    <a:lnTo>
                      <a:pt x="1678" y="16"/>
                    </a:lnTo>
                    <a:lnTo>
                      <a:pt x="1683" y="3"/>
                    </a:lnTo>
                    <a:lnTo>
                      <a:pt x="1698" y="0"/>
                    </a:lnTo>
                    <a:lnTo>
                      <a:pt x="1714" y="9"/>
                    </a:lnTo>
                    <a:lnTo>
                      <a:pt x="1740" y="25"/>
                    </a:lnTo>
                    <a:lnTo>
                      <a:pt x="1768" y="48"/>
                    </a:lnTo>
                    <a:lnTo>
                      <a:pt x="1800" y="74"/>
                    </a:lnTo>
                    <a:lnTo>
                      <a:pt x="1829" y="98"/>
                    </a:lnTo>
                    <a:lnTo>
                      <a:pt x="1855" y="120"/>
                    </a:lnTo>
                    <a:lnTo>
                      <a:pt x="1872" y="135"/>
                    </a:lnTo>
                    <a:lnTo>
                      <a:pt x="1878" y="141"/>
                    </a:lnTo>
                    <a:lnTo>
                      <a:pt x="1883" y="147"/>
                    </a:lnTo>
                    <a:lnTo>
                      <a:pt x="1898" y="164"/>
                    </a:lnTo>
                    <a:lnTo>
                      <a:pt x="1918" y="189"/>
                    </a:lnTo>
                    <a:lnTo>
                      <a:pt x="1943" y="218"/>
                    </a:lnTo>
                    <a:lnTo>
                      <a:pt x="1967" y="250"/>
                    </a:lnTo>
                    <a:lnTo>
                      <a:pt x="1990" y="279"/>
                    </a:lnTo>
                    <a:lnTo>
                      <a:pt x="2008" y="304"/>
                    </a:lnTo>
                    <a:lnTo>
                      <a:pt x="2019" y="321"/>
                    </a:lnTo>
                    <a:lnTo>
                      <a:pt x="2025" y="334"/>
                    </a:lnTo>
                    <a:lnTo>
                      <a:pt x="2030" y="348"/>
                    </a:lnTo>
                    <a:lnTo>
                      <a:pt x="2032" y="362"/>
                    </a:lnTo>
                    <a:lnTo>
                      <a:pt x="2032" y="377"/>
                    </a:lnTo>
                    <a:lnTo>
                      <a:pt x="2031" y="393"/>
                    </a:lnTo>
                    <a:lnTo>
                      <a:pt x="2026" y="408"/>
                    </a:lnTo>
                    <a:lnTo>
                      <a:pt x="2017" y="423"/>
                    </a:lnTo>
                    <a:lnTo>
                      <a:pt x="2005" y="438"/>
                    </a:lnTo>
                    <a:lnTo>
                      <a:pt x="2001" y="442"/>
                    </a:lnTo>
                    <a:lnTo>
                      <a:pt x="1997" y="445"/>
                    </a:lnTo>
                    <a:lnTo>
                      <a:pt x="1992" y="449"/>
                    </a:lnTo>
                    <a:lnTo>
                      <a:pt x="1987" y="453"/>
                    </a:lnTo>
                    <a:lnTo>
                      <a:pt x="1981" y="456"/>
                    </a:lnTo>
                    <a:lnTo>
                      <a:pt x="1973" y="460"/>
                    </a:lnTo>
                    <a:lnTo>
                      <a:pt x="1965" y="464"/>
                    </a:lnTo>
                    <a:lnTo>
                      <a:pt x="1956" y="467"/>
                    </a:lnTo>
                    <a:lnTo>
                      <a:pt x="1946" y="470"/>
                    </a:lnTo>
                    <a:lnTo>
                      <a:pt x="1935" y="474"/>
                    </a:lnTo>
                    <a:lnTo>
                      <a:pt x="1922" y="477"/>
                    </a:lnTo>
                    <a:lnTo>
                      <a:pt x="1909" y="481"/>
                    </a:lnTo>
                    <a:lnTo>
                      <a:pt x="1893" y="485"/>
                    </a:lnTo>
                    <a:lnTo>
                      <a:pt x="1877" y="487"/>
                    </a:lnTo>
                    <a:lnTo>
                      <a:pt x="1857" y="491"/>
                    </a:lnTo>
                    <a:lnTo>
                      <a:pt x="1838" y="493"/>
                    </a:lnTo>
                    <a:lnTo>
                      <a:pt x="1816" y="496"/>
                    </a:lnTo>
                    <a:lnTo>
                      <a:pt x="1791" y="499"/>
                    </a:lnTo>
                    <a:lnTo>
                      <a:pt x="1766" y="502"/>
                    </a:lnTo>
                    <a:lnTo>
                      <a:pt x="1737" y="504"/>
                    </a:lnTo>
                    <a:lnTo>
                      <a:pt x="1707" y="507"/>
                    </a:lnTo>
                    <a:lnTo>
                      <a:pt x="1675" y="509"/>
                    </a:lnTo>
                    <a:lnTo>
                      <a:pt x="1641" y="510"/>
                    </a:lnTo>
                    <a:lnTo>
                      <a:pt x="1603" y="513"/>
                    </a:lnTo>
                    <a:lnTo>
                      <a:pt x="1564" y="514"/>
                    </a:lnTo>
                    <a:lnTo>
                      <a:pt x="1521" y="515"/>
                    </a:lnTo>
                    <a:lnTo>
                      <a:pt x="1476" y="518"/>
                    </a:lnTo>
                    <a:lnTo>
                      <a:pt x="1428" y="518"/>
                    </a:lnTo>
                    <a:lnTo>
                      <a:pt x="1377" y="519"/>
                    </a:lnTo>
                    <a:lnTo>
                      <a:pt x="1323" y="520"/>
                    </a:lnTo>
                    <a:lnTo>
                      <a:pt x="1267" y="520"/>
                    </a:lnTo>
                    <a:lnTo>
                      <a:pt x="1207" y="520"/>
                    </a:lnTo>
                    <a:lnTo>
                      <a:pt x="1147" y="520"/>
                    </a:lnTo>
                    <a:lnTo>
                      <a:pt x="1089" y="520"/>
                    </a:lnTo>
                    <a:lnTo>
                      <a:pt x="1034" y="520"/>
                    </a:lnTo>
                    <a:lnTo>
                      <a:pt x="980" y="521"/>
                    </a:lnTo>
                    <a:lnTo>
                      <a:pt x="929" y="521"/>
                    </a:lnTo>
                    <a:lnTo>
                      <a:pt x="880" y="521"/>
                    </a:lnTo>
                    <a:lnTo>
                      <a:pt x="833" y="523"/>
                    </a:lnTo>
                    <a:lnTo>
                      <a:pt x="788" y="523"/>
                    </a:lnTo>
                    <a:lnTo>
                      <a:pt x="745" y="524"/>
                    </a:lnTo>
                    <a:lnTo>
                      <a:pt x="704" y="524"/>
                    </a:lnTo>
                    <a:lnTo>
                      <a:pt x="665" y="524"/>
                    </a:lnTo>
                    <a:lnTo>
                      <a:pt x="627" y="525"/>
                    </a:lnTo>
                    <a:lnTo>
                      <a:pt x="591" y="525"/>
                    </a:lnTo>
                    <a:lnTo>
                      <a:pt x="557" y="525"/>
                    </a:lnTo>
                    <a:lnTo>
                      <a:pt x="524" y="526"/>
                    </a:lnTo>
                    <a:lnTo>
                      <a:pt x="494" y="526"/>
                    </a:lnTo>
                    <a:lnTo>
                      <a:pt x="464" y="526"/>
                    </a:lnTo>
                    <a:lnTo>
                      <a:pt x="436" y="526"/>
                    </a:lnTo>
                    <a:lnTo>
                      <a:pt x="411" y="526"/>
                    </a:lnTo>
                    <a:lnTo>
                      <a:pt x="386" y="526"/>
                    </a:lnTo>
                    <a:lnTo>
                      <a:pt x="362" y="526"/>
                    </a:lnTo>
                    <a:lnTo>
                      <a:pt x="340" y="525"/>
                    </a:lnTo>
                    <a:lnTo>
                      <a:pt x="319" y="525"/>
                    </a:lnTo>
                    <a:lnTo>
                      <a:pt x="299" y="524"/>
                    </a:lnTo>
                    <a:lnTo>
                      <a:pt x="281" y="524"/>
                    </a:lnTo>
                    <a:lnTo>
                      <a:pt x="264" y="523"/>
                    </a:lnTo>
                    <a:lnTo>
                      <a:pt x="247" y="521"/>
                    </a:lnTo>
                    <a:lnTo>
                      <a:pt x="232" y="519"/>
                    </a:lnTo>
                    <a:lnTo>
                      <a:pt x="217" y="518"/>
                    </a:lnTo>
                    <a:lnTo>
                      <a:pt x="204" y="515"/>
                    </a:lnTo>
                    <a:lnTo>
                      <a:pt x="192" y="513"/>
                    </a:lnTo>
                    <a:lnTo>
                      <a:pt x="180" y="510"/>
                    </a:lnTo>
                    <a:lnTo>
                      <a:pt x="137" y="499"/>
                    </a:lnTo>
                    <a:lnTo>
                      <a:pt x="100" y="488"/>
                    </a:lnTo>
                    <a:lnTo>
                      <a:pt x="70" y="477"/>
                    </a:lnTo>
                    <a:lnTo>
                      <a:pt x="44" y="466"/>
                    </a:lnTo>
                    <a:lnTo>
                      <a:pt x="24" y="458"/>
                    </a:lnTo>
                    <a:lnTo>
                      <a:pt x="11" y="452"/>
                    </a:lnTo>
                    <a:lnTo>
                      <a:pt x="2" y="447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6" name="Freeform 587"/>
              <p:cNvSpPr>
                <a:spLocks/>
              </p:cNvSpPr>
              <p:nvPr/>
            </p:nvSpPr>
            <p:spPr bwMode="auto">
              <a:xfrm>
                <a:off x="1754" y="1598"/>
                <a:ext cx="58" cy="71"/>
              </a:xfrm>
              <a:custGeom>
                <a:avLst/>
                <a:gdLst>
                  <a:gd name="T0" fmla="*/ 0 w 174"/>
                  <a:gd name="T1" fmla="*/ 51 h 214"/>
                  <a:gd name="T2" fmla="*/ 146 w 174"/>
                  <a:gd name="T3" fmla="*/ 214 h 214"/>
                  <a:gd name="T4" fmla="*/ 174 w 174"/>
                  <a:gd name="T5" fmla="*/ 209 h 214"/>
                  <a:gd name="T6" fmla="*/ 51 w 174"/>
                  <a:gd name="T7" fmla="*/ 0 h 214"/>
                  <a:gd name="T8" fmla="*/ 0 w 174"/>
                  <a:gd name="T9" fmla="*/ 5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14">
                    <a:moveTo>
                      <a:pt x="0" y="51"/>
                    </a:moveTo>
                    <a:lnTo>
                      <a:pt x="146" y="214"/>
                    </a:lnTo>
                    <a:lnTo>
                      <a:pt x="174" y="209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7" name="Freeform 588"/>
              <p:cNvSpPr>
                <a:spLocks/>
              </p:cNvSpPr>
              <p:nvPr/>
            </p:nvSpPr>
            <p:spPr bwMode="auto">
              <a:xfrm>
                <a:off x="1690" y="1340"/>
                <a:ext cx="784" cy="331"/>
              </a:xfrm>
              <a:custGeom>
                <a:avLst/>
                <a:gdLst>
                  <a:gd name="T0" fmla="*/ 1295 w 2351"/>
                  <a:gd name="T1" fmla="*/ 990 h 992"/>
                  <a:gd name="T2" fmla="*/ 1469 w 2351"/>
                  <a:gd name="T3" fmla="*/ 976 h 992"/>
                  <a:gd name="T4" fmla="*/ 1633 w 2351"/>
                  <a:gd name="T5" fmla="*/ 953 h 992"/>
                  <a:gd name="T6" fmla="*/ 1785 w 2351"/>
                  <a:gd name="T7" fmla="*/ 920 h 992"/>
                  <a:gd name="T8" fmla="*/ 1923 w 2351"/>
                  <a:gd name="T9" fmla="*/ 878 h 992"/>
                  <a:gd name="T10" fmla="*/ 2046 w 2351"/>
                  <a:gd name="T11" fmla="*/ 829 h 992"/>
                  <a:gd name="T12" fmla="*/ 2151 w 2351"/>
                  <a:gd name="T13" fmla="*/ 773 h 992"/>
                  <a:gd name="T14" fmla="*/ 2235 w 2351"/>
                  <a:gd name="T15" fmla="*/ 711 h 992"/>
                  <a:gd name="T16" fmla="*/ 2298 w 2351"/>
                  <a:gd name="T17" fmla="*/ 643 h 992"/>
                  <a:gd name="T18" fmla="*/ 2338 w 2351"/>
                  <a:gd name="T19" fmla="*/ 572 h 992"/>
                  <a:gd name="T20" fmla="*/ 2351 w 2351"/>
                  <a:gd name="T21" fmla="*/ 497 h 992"/>
                  <a:gd name="T22" fmla="*/ 2338 w 2351"/>
                  <a:gd name="T23" fmla="*/ 421 h 992"/>
                  <a:gd name="T24" fmla="*/ 2298 w 2351"/>
                  <a:gd name="T25" fmla="*/ 349 h 992"/>
                  <a:gd name="T26" fmla="*/ 2235 w 2351"/>
                  <a:gd name="T27" fmla="*/ 281 h 992"/>
                  <a:gd name="T28" fmla="*/ 2151 w 2351"/>
                  <a:gd name="T29" fmla="*/ 219 h 992"/>
                  <a:gd name="T30" fmla="*/ 2046 w 2351"/>
                  <a:gd name="T31" fmla="*/ 163 h 992"/>
                  <a:gd name="T32" fmla="*/ 1923 w 2351"/>
                  <a:gd name="T33" fmla="*/ 114 h 992"/>
                  <a:gd name="T34" fmla="*/ 1785 w 2351"/>
                  <a:gd name="T35" fmla="*/ 72 h 992"/>
                  <a:gd name="T36" fmla="*/ 1633 w 2351"/>
                  <a:gd name="T37" fmla="*/ 39 h 992"/>
                  <a:gd name="T38" fmla="*/ 1469 w 2351"/>
                  <a:gd name="T39" fmla="*/ 16 h 992"/>
                  <a:gd name="T40" fmla="*/ 1295 w 2351"/>
                  <a:gd name="T41" fmla="*/ 2 h 992"/>
                  <a:gd name="T42" fmla="*/ 1116 w 2351"/>
                  <a:gd name="T43" fmla="*/ 1 h 992"/>
                  <a:gd name="T44" fmla="*/ 938 w 2351"/>
                  <a:gd name="T45" fmla="*/ 10 h 992"/>
                  <a:gd name="T46" fmla="*/ 771 w 2351"/>
                  <a:gd name="T47" fmla="*/ 31 h 992"/>
                  <a:gd name="T48" fmla="*/ 616 w 2351"/>
                  <a:gd name="T49" fmla="*/ 60 h 992"/>
                  <a:gd name="T50" fmla="*/ 473 w 2351"/>
                  <a:gd name="T51" fmla="*/ 99 h 992"/>
                  <a:gd name="T52" fmla="*/ 345 w 2351"/>
                  <a:gd name="T53" fmla="*/ 146 h 992"/>
                  <a:gd name="T54" fmla="*/ 233 w 2351"/>
                  <a:gd name="T55" fmla="*/ 199 h 992"/>
                  <a:gd name="T56" fmla="*/ 142 w 2351"/>
                  <a:gd name="T57" fmla="*/ 261 h 992"/>
                  <a:gd name="T58" fmla="*/ 71 w 2351"/>
                  <a:gd name="T59" fmla="*/ 325 h 992"/>
                  <a:gd name="T60" fmla="*/ 25 w 2351"/>
                  <a:gd name="T61" fmla="*/ 396 h 992"/>
                  <a:gd name="T62" fmla="*/ 1 w 2351"/>
                  <a:gd name="T63" fmla="*/ 471 h 992"/>
                  <a:gd name="T64" fmla="*/ 6 w 2351"/>
                  <a:gd name="T65" fmla="*/ 547 h 992"/>
                  <a:gd name="T66" fmla="*/ 37 w 2351"/>
                  <a:gd name="T67" fmla="*/ 620 h 992"/>
                  <a:gd name="T68" fmla="*/ 93 w 2351"/>
                  <a:gd name="T69" fmla="*/ 689 h 992"/>
                  <a:gd name="T70" fmla="*/ 170 w 2351"/>
                  <a:gd name="T71" fmla="*/ 753 h 992"/>
                  <a:gd name="T72" fmla="*/ 269 w 2351"/>
                  <a:gd name="T73" fmla="*/ 811 h 992"/>
                  <a:gd name="T74" fmla="*/ 385 w 2351"/>
                  <a:gd name="T75" fmla="*/ 864 h 992"/>
                  <a:gd name="T76" fmla="*/ 518 w 2351"/>
                  <a:gd name="T77" fmla="*/ 908 h 992"/>
                  <a:gd name="T78" fmla="*/ 666 w 2351"/>
                  <a:gd name="T79" fmla="*/ 943 h 992"/>
                  <a:gd name="T80" fmla="*/ 826 w 2351"/>
                  <a:gd name="T81" fmla="*/ 970 h 992"/>
                  <a:gd name="T82" fmla="*/ 997 w 2351"/>
                  <a:gd name="T83" fmla="*/ 986 h 992"/>
                  <a:gd name="T84" fmla="*/ 1176 w 2351"/>
                  <a:gd name="T85" fmla="*/ 992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51" h="992">
                    <a:moveTo>
                      <a:pt x="1176" y="992"/>
                    </a:moveTo>
                    <a:lnTo>
                      <a:pt x="1235" y="991"/>
                    </a:lnTo>
                    <a:lnTo>
                      <a:pt x="1295" y="990"/>
                    </a:lnTo>
                    <a:lnTo>
                      <a:pt x="1354" y="986"/>
                    </a:lnTo>
                    <a:lnTo>
                      <a:pt x="1413" y="982"/>
                    </a:lnTo>
                    <a:lnTo>
                      <a:pt x="1469" y="976"/>
                    </a:lnTo>
                    <a:lnTo>
                      <a:pt x="1525" y="970"/>
                    </a:lnTo>
                    <a:lnTo>
                      <a:pt x="1580" y="961"/>
                    </a:lnTo>
                    <a:lnTo>
                      <a:pt x="1633" y="953"/>
                    </a:lnTo>
                    <a:lnTo>
                      <a:pt x="1685" y="943"/>
                    </a:lnTo>
                    <a:lnTo>
                      <a:pt x="1735" y="932"/>
                    </a:lnTo>
                    <a:lnTo>
                      <a:pt x="1785" y="920"/>
                    </a:lnTo>
                    <a:lnTo>
                      <a:pt x="1833" y="908"/>
                    </a:lnTo>
                    <a:lnTo>
                      <a:pt x="1878" y="893"/>
                    </a:lnTo>
                    <a:lnTo>
                      <a:pt x="1923" y="878"/>
                    </a:lnTo>
                    <a:lnTo>
                      <a:pt x="1966" y="864"/>
                    </a:lnTo>
                    <a:lnTo>
                      <a:pt x="2006" y="846"/>
                    </a:lnTo>
                    <a:lnTo>
                      <a:pt x="2046" y="829"/>
                    </a:lnTo>
                    <a:lnTo>
                      <a:pt x="2082" y="811"/>
                    </a:lnTo>
                    <a:lnTo>
                      <a:pt x="2118" y="793"/>
                    </a:lnTo>
                    <a:lnTo>
                      <a:pt x="2151" y="773"/>
                    </a:lnTo>
                    <a:lnTo>
                      <a:pt x="2181" y="753"/>
                    </a:lnTo>
                    <a:lnTo>
                      <a:pt x="2209" y="733"/>
                    </a:lnTo>
                    <a:lnTo>
                      <a:pt x="2235" y="711"/>
                    </a:lnTo>
                    <a:lnTo>
                      <a:pt x="2258" y="689"/>
                    </a:lnTo>
                    <a:lnTo>
                      <a:pt x="2280" y="667"/>
                    </a:lnTo>
                    <a:lnTo>
                      <a:pt x="2298" y="643"/>
                    </a:lnTo>
                    <a:lnTo>
                      <a:pt x="2314" y="620"/>
                    </a:lnTo>
                    <a:lnTo>
                      <a:pt x="2327" y="596"/>
                    </a:lnTo>
                    <a:lnTo>
                      <a:pt x="2338" y="572"/>
                    </a:lnTo>
                    <a:lnTo>
                      <a:pt x="2345" y="547"/>
                    </a:lnTo>
                    <a:lnTo>
                      <a:pt x="2350" y="522"/>
                    </a:lnTo>
                    <a:lnTo>
                      <a:pt x="2351" y="497"/>
                    </a:lnTo>
                    <a:lnTo>
                      <a:pt x="2350" y="471"/>
                    </a:lnTo>
                    <a:lnTo>
                      <a:pt x="2345" y="446"/>
                    </a:lnTo>
                    <a:lnTo>
                      <a:pt x="2338" y="421"/>
                    </a:lnTo>
                    <a:lnTo>
                      <a:pt x="2327" y="396"/>
                    </a:lnTo>
                    <a:lnTo>
                      <a:pt x="2314" y="373"/>
                    </a:lnTo>
                    <a:lnTo>
                      <a:pt x="2298" y="349"/>
                    </a:lnTo>
                    <a:lnTo>
                      <a:pt x="2280" y="325"/>
                    </a:lnTo>
                    <a:lnTo>
                      <a:pt x="2258" y="303"/>
                    </a:lnTo>
                    <a:lnTo>
                      <a:pt x="2235" y="281"/>
                    </a:lnTo>
                    <a:lnTo>
                      <a:pt x="2209" y="261"/>
                    </a:lnTo>
                    <a:lnTo>
                      <a:pt x="2181" y="240"/>
                    </a:lnTo>
                    <a:lnTo>
                      <a:pt x="2151" y="219"/>
                    </a:lnTo>
                    <a:lnTo>
                      <a:pt x="2118" y="199"/>
                    </a:lnTo>
                    <a:lnTo>
                      <a:pt x="2082" y="181"/>
                    </a:lnTo>
                    <a:lnTo>
                      <a:pt x="2046" y="163"/>
                    </a:lnTo>
                    <a:lnTo>
                      <a:pt x="2006" y="146"/>
                    </a:lnTo>
                    <a:lnTo>
                      <a:pt x="1966" y="130"/>
                    </a:lnTo>
                    <a:lnTo>
                      <a:pt x="1923" y="114"/>
                    </a:lnTo>
                    <a:lnTo>
                      <a:pt x="1878" y="99"/>
                    </a:lnTo>
                    <a:lnTo>
                      <a:pt x="1833" y="84"/>
                    </a:lnTo>
                    <a:lnTo>
                      <a:pt x="1785" y="72"/>
                    </a:lnTo>
                    <a:lnTo>
                      <a:pt x="1735" y="60"/>
                    </a:lnTo>
                    <a:lnTo>
                      <a:pt x="1685" y="49"/>
                    </a:lnTo>
                    <a:lnTo>
                      <a:pt x="1633" y="39"/>
                    </a:lnTo>
                    <a:lnTo>
                      <a:pt x="1580" y="31"/>
                    </a:lnTo>
                    <a:lnTo>
                      <a:pt x="1525" y="22"/>
                    </a:lnTo>
                    <a:lnTo>
                      <a:pt x="1469" y="16"/>
                    </a:lnTo>
                    <a:lnTo>
                      <a:pt x="1413" y="10"/>
                    </a:lnTo>
                    <a:lnTo>
                      <a:pt x="1354" y="6"/>
                    </a:lnTo>
                    <a:lnTo>
                      <a:pt x="1295" y="2"/>
                    </a:lnTo>
                    <a:lnTo>
                      <a:pt x="1235" y="1"/>
                    </a:lnTo>
                    <a:lnTo>
                      <a:pt x="1176" y="0"/>
                    </a:lnTo>
                    <a:lnTo>
                      <a:pt x="1116" y="1"/>
                    </a:lnTo>
                    <a:lnTo>
                      <a:pt x="1056" y="2"/>
                    </a:lnTo>
                    <a:lnTo>
                      <a:pt x="997" y="6"/>
                    </a:lnTo>
                    <a:lnTo>
                      <a:pt x="938" y="10"/>
                    </a:lnTo>
                    <a:lnTo>
                      <a:pt x="882" y="16"/>
                    </a:lnTo>
                    <a:lnTo>
                      <a:pt x="826" y="22"/>
                    </a:lnTo>
                    <a:lnTo>
                      <a:pt x="771" y="31"/>
                    </a:lnTo>
                    <a:lnTo>
                      <a:pt x="719" y="39"/>
                    </a:lnTo>
                    <a:lnTo>
                      <a:pt x="666" y="49"/>
                    </a:lnTo>
                    <a:lnTo>
                      <a:pt x="616" y="60"/>
                    </a:lnTo>
                    <a:lnTo>
                      <a:pt x="566" y="72"/>
                    </a:lnTo>
                    <a:lnTo>
                      <a:pt x="518" y="84"/>
                    </a:lnTo>
                    <a:lnTo>
                      <a:pt x="473" y="99"/>
                    </a:lnTo>
                    <a:lnTo>
                      <a:pt x="428" y="114"/>
                    </a:lnTo>
                    <a:lnTo>
                      <a:pt x="385" y="130"/>
                    </a:lnTo>
                    <a:lnTo>
                      <a:pt x="345" y="146"/>
                    </a:lnTo>
                    <a:lnTo>
                      <a:pt x="306" y="163"/>
                    </a:lnTo>
                    <a:lnTo>
                      <a:pt x="269" y="181"/>
                    </a:lnTo>
                    <a:lnTo>
                      <a:pt x="233" y="199"/>
                    </a:lnTo>
                    <a:lnTo>
                      <a:pt x="200" y="219"/>
                    </a:lnTo>
                    <a:lnTo>
                      <a:pt x="170" y="240"/>
                    </a:lnTo>
                    <a:lnTo>
                      <a:pt x="142" y="261"/>
                    </a:lnTo>
                    <a:lnTo>
                      <a:pt x="116" y="281"/>
                    </a:lnTo>
                    <a:lnTo>
                      <a:pt x="93" y="303"/>
                    </a:lnTo>
                    <a:lnTo>
                      <a:pt x="71" y="325"/>
                    </a:lnTo>
                    <a:lnTo>
                      <a:pt x="53" y="349"/>
                    </a:lnTo>
                    <a:lnTo>
                      <a:pt x="37" y="373"/>
                    </a:lnTo>
                    <a:lnTo>
                      <a:pt x="25" y="396"/>
                    </a:lnTo>
                    <a:lnTo>
                      <a:pt x="14" y="421"/>
                    </a:lnTo>
                    <a:lnTo>
                      <a:pt x="6" y="446"/>
                    </a:lnTo>
                    <a:lnTo>
                      <a:pt x="1" y="471"/>
                    </a:lnTo>
                    <a:lnTo>
                      <a:pt x="0" y="497"/>
                    </a:lnTo>
                    <a:lnTo>
                      <a:pt x="1" y="522"/>
                    </a:lnTo>
                    <a:lnTo>
                      <a:pt x="6" y="547"/>
                    </a:lnTo>
                    <a:lnTo>
                      <a:pt x="14" y="572"/>
                    </a:lnTo>
                    <a:lnTo>
                      <a:pt x="25" y="596"/>
                    </a:lnTo>
                    <a:lnTo>
                      <a:pt x="37" y="620"/>
                    </a:lnTo>
                    <a:lnTo>
                      <a:pt x="53" y="643"/>
                    </a:lnTo>
                    <a:lnTo>
                      <a:pt x="71" y="667"/>
                    </a:lnTo>
                    <a:lnTo>
                      <a:pt x="93" y="689"/>
                    </a:lnTo>
                    <a:lnTo>
                      <a:pt x="116" y="711"/>
                    </a:lnTo>
                    <a:lnTo>
                      <a:pt x="142" y="733"/>
                    </a:lnTo>
                    <a:lnTo>
                      <a:pt x="170" y="753"/>
                    </a:lnTo>
                    <a:lnTo>
                      <a:pt x="200" y="773"/>
                    </a:lnTo>
                    <a:lnTo>
                      <a:pt x="233" y="793"/>
                    </a:lnTo>
                    <a:lnTo>
                      <a:pt x="269" y="811"/>
                    </a:lnTo>
                    <a:lnTo>
                      <a:pt x="306" y="829"/>
                    </a:lnTo>
                    <a:lnTo>
                      <a:pt x="345" y="846"/>
                    </a:lnTo>
                    <a:lnTo>
                      <a:pt x="385" y="864"/>
                    </a:lnTo>
                    <a:lnTo>
                      <a:pt x="428" y="878"/>
                    </a:lnTo>
                    <a:lnTo>
                      <a:pt x="473" y="893"/>
                    </a:lnTo>
                    <a:lnTo>
                      <a:pt x="518" y="908"/>
                    </a:lnTo>
                    <a:lnTo>
                      <a:pt x="566" y="920"/>
                    </a:lnTo>
                    <a:lnTo>
                      <a:pt x="616" y="932"/>
                    </a:lnTo>
                    <a:lnTo>
                      <a:pt x="666" y="943"/>
                    </a:lnTo>
                    <a:lnTo>
                      <a:pt x="719" y="953"/>
                    </a:lnTo>
                    <a:lnTo>
                      <a:pt x="771" y="961"/>
                    </a:lnTo>
                    <a:lnTo>
                      <a:pt x="826" y="970"/>
                    </a:lnTo>
                    <a:lnTo>
                      <a:pt x="882" y="976"/>
                    </a:lnTo>
                    <a:lnTo>
                      <a:pt x="938" y="982"/>
                    </a:lnTo>
                    <a:lnTo>
                      <a:pt x="997" y="986"/>
                    </a:lnTo>
                    <a:lnTo>
                      <a:pt x="1056" y="990"/>
                    </a:lnTo>
                    <a:lnTo>
                      <a:pt x="1116" y="991"/>
                    </a:lnTo>
                    <a:lnTo>
                      <a:pt x="1176" y="99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8" name="Freeform 589"/>
              <p:cNvSpPr>
                <a:spLocks/>
              </p:cNvSpPr>
              <p:nvPr/>
            </p:nvSpPr>
            <p:spPr bwMode="auto">
              <a:xfrm>
                <a:off x="1722" y="1280"/>
                <a:ext cx="225" cy="389"/>
              </a:xfrm>
              <a:custGeom>
                <a:avLst/>
                <a:gdLst>
                  <a:gd name="T0" fmla="*/ 237 w 674"/>
                  <a:gd name="T1" fmla="*/ 1162 h 1167"/>
                  <a:gd name="T2" fmla="*/ 208 w 674"/>
                  <a:gd name="T3" fmla="*/ 1131 h 1167"/>
                  <a:gd name="T4" fmla="*/ 165 w 674"/>
                  <a:gd name="T5" fmla="*/ 1087 h 1167"/>
                  <a:gd name="T6" fmla="*/ 126 w 674"/>
                  <a:gd name="T7" fmla="*/ 1046 h 1167"/>
                  <a:gd name="T8" fmla="*/ 103 w 674"/>
                  <a:gd name="T9" fmla="*/ 1018 h 1167"/>
                  <a:gd name="T10" fmla="*/ 71 w 674"/>
                  <a:gd name="T11" fmla="*/ 970 h 1167"/>
                  <a:gd name="T12" fmla="*/ 37 w 674"/>
                  <a:gd name="T13" fmla="*/ 917 h 1167"/>
                  <a:gd name="T14" fmla="*/ 14 w 674"/>
                  <a:gd name="T15" fmla="*/ 881 h 1167"/>
                  <a:gd name="T16" fmla="*/ 0 w 674"/>
                  <a:gd name="T17" fmla="*/ 832 h 1167"/>
                  <a:gd name="T18" fmla="*/ 13 w 674"/>
                  <a:gd name="T19" fmla="*/ 791 h 1167"/>
                  <a:gd name="T20" fmla="*/ 41 w 674"/>
                  <a:gd name="T21" fmla="*/ 697 h 1167"/>
                  <a:gd name="T22" fmla="*/ 79 w 674"/>
                  <a:gd name="T23" fmla="*/ 590 h 1167"/>
                  <a:gd name="T24" fmla="*/ 114 w 674"/>
                  <a:gd name="T25" fmla="*/ 511 h 1167"/>
                  <a:gd name="T26" fmla="*/ 154 w 674"/>
                  <a:gd name="T27" fmla="*/ 461 h 1167"/>
                  <a:gd name="T28" fmla="*/ 201 w 674"/>
                  <a:gd name="T29" fmla="*/ 417 h 1167"/>
                  <a:gd name="T30" fmla="*/ 237 w 674"/>
                  <a:gd name="T31" fmla="*/ 387 h 1167"/>
                  <a:gd name="T32" fmla="*/ 253 w 674"/>
                  <a:gd name="T33" fmla="*/ 374 h 1167"/>
                  <a:gd name="T34" fmla="*/ 248 w 674"/>
                  <a:gd name="T35" fmla="*/ 349 h 1167"/>
                  <a:gd name="T36" fmla="*/ 244 w 674"/>
                  <a:gd name="T37" fmla="*/ 312 h 1167"/>
                  <a:gd name="T38" fmla="*/ 251 w 674"/>
                  <a:gd name="T39" fmla="*/ 295 h 1167"/>
                  <a:gd name="T40" fmla="*/ 267 w 674"/>
                  <a:gd name="T41" fmla="*/ 273 h 1167"/>
                  <a:gd name="T42" fmla="*/ 283 w 674"/>
                  <a:gd name="T43" fmla="*/ 254 h 1167"/>
                  <a:gd name="T44" fmla="*/ 290 w 674"/>
                  <a:gd name="T45" fmla="*/ 246 h 1167"/>
                  <a:gd name="T46" fmla="*/ 318 w 674"/>
                  <a:gd name="T47" fmla="*/ 168 h 1167"/>
                  <a:gd name="T48" fmla="*/ 311 w 674"/>
                  <a:gd name="T49" fmla="*/ 133 h 1167"/>
                  <a:gd name="T50" fmla="*/ 321 w 674"/>
                  <a:gd name="T51" fmla="*/ 108 h 1167"/>
                  <a:gd name="T52" fmla="*/ 345 w 674"/>
                  <a:gd name="T53" fmla="*/ 84 h 1167"/>
                  <a:gd name="T54" fmla="*/ 371 w 674"/>
                  <a:gd name="T55" fmla="*/ 67 h 1167"/>
                  <a:gd name="T56" fmla="*/ 394 w 674"/>
                  <a:gd name="T57" fmla="*/ 50 h 1167"/>
                  <a:gd name="T58" fmla="*/ 410 w 674"/>
                  <a:gd name="T59" fmla="*/ 39 h 1167"/>
                  <a:gd name="T60" fmla="*/ 413 w 674"/>
                  <a:gd name="T61" fmla="*/ 27 h 1167"/>
                  <a:gd name="T62" fmla="*/ 429 w 674"/>
                  <a:gd name="T63" fmla="*/ 22 h 1167"/>
                  <a:gd name="T64" fmla="*/ 470 w 674"/>
                  <a:gd name="T65" fmla="*/ 12 h 1167"/>
                  <a:gd name="T66" fmla="*/ 516 w 674"/>
                  <a:gd name="T67" fmla="*/ 2 h 1167"/>
                  <a:gd name="T68" fmla="*/ 558 w 674"/>
                  <a:gd name="T69" fmla="*/ 1 h 1167"/>
                  <a:gd name="T70" fmla="*/ 589 w 674"/>
                  <a:gd name="T71" fmla="*/ 12 h 1167"/>
                  <a:gd name="T72" fmla="*/ 619 w 674"/>
                  <a:gd name="T73" fmla="*/ 32 h 1167"/>
                  <a:gd name="T74" fmla="*/ 641 w 674"/>
                  <a:gd name="T75" fmla="*/ 55 h 1167"/>
                  <a:gd name="T76" fmla="*/ 652 w 674"/>
                  <a:gd name="T77" fmla="*/ 76 h 1167"/>
                  <a:gd name="T78" fmla="*/ 655 w 674"/>
                  <a:gd name="T79" fmla="*/ 114 h 1167"/>
                  <a:gd name="T80" fmla="*/ 654 w 674"/>
                  <a:gd name="T81" fmla="*/ 133 h 1167"/>
                  <a:gd name="T82" fmla="*/ 663 w 674"/>
                  <a:gd name="T83" fmla="*/ 182 h 1167"/>
                  <a:gd name="T84" fmla="*/ 652 w 674"/>
                  <a:gd name="T85" fmla="*/ 236 h 1167"/>
                  <a:gd name="T86" fmla="*/ 588 w 674"/>
                  <a:gd name="T87" fmla="*/ 300 h 1167"/>
                  <a:gd name="T88" fmla="*/ 548 w 674"/>
                  <a:gd name="T89" fmla="*/ 431 h 1167"/>
                  <a:gd name="T90" fmla="*/ 525 w 674"/>
                  <a:gd name="T91" fmla="*/ 470 h 1167"/>
                  <a:gd name="T92" fmla="*/ 483 w 674"/>
                  <a:gd name="T93" fmla="*/ 536 h 1167"/>
                  <a:gd name="T94" fmla="*/ 430 w 674"/>
                  <a:gd name="T95" fmla="*/ 620 h 1167"/>
                  <a:gd name="T96" fmla="*/ 374 w 674"/>
                  <a:gd name="T97" fmla="*/ 709 h 1167"/>
                  <a:gd name="T98" fmla="*/ 322 w 674"/>
                  <a:gd name="T99" fmla="*/ 793 h 1167"/>
                  <a:gd name="T100" fmla="*/ 278 w 674"/>
                  <a:gd name="T101" fmla="*/ 861 h 1167"/>
                  <a:gd name="T102" fmla="*/ 251 w 674"/>
                  <a:gd name="T103" fmla="*/ 901 h 1167"/>
                  <a:gd name="T104" fmla="*/ 237 w 674"/>
                  <a:gd name="T105" fmla="*/ 921 h 1167"/>
                  <a:gd name="T106" fmla="*/ 218 w 674"/>
                  <a:gd name="T107" fmla="*/ 970 h 1167"/>
                  <a:gd name="T108" fmla="*/ 242 w 674"/>
                  <a:gd name="T109" fmla="*/ 1167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4" h="1167">
                    <a:moveTo>
                      <a:pt x="242" y="1167"/>
                    </a:moveTo>
                    <a:lnTo>
                      <a:pt x="237" y="1162"/>
                    </a:lnTo>
                    <a:lnTo>
                      <a:pt x="225" y="1150"/>
                    </a:lnTo>
                    <a:lnTo>
                      <a:pt x="208" y="1131"/>
                    </a:lnTo>
                    <a:lnTo>
                      <a:pt x="187" y="1111"/>
                    </a:lnTo>
                    <a:lnTo>
                      <a:pt x="165" y="1087"/>
                    </a:lnTo>
                    <a:lnTo>
                      <a:pt x="145" y="1065"/>
                    </a:lnTo>
                    <a:lnTo>
                      <a:pt x="126" y="1046"/>
                    </a:lnTo>
                    <a:lnTo>
                      <a:pt x="114" y="1032"/>
                    </a:lnTo>
                    <a:lnTo>
                      <a:pt x="103" y="1018"/>
                    </a:lnTo>
                    <a:lnTo>
                      <a:pt x="88" y="996"/>
                    </a:lnTo>
                    <a:lnTo>
                      <a:pt x="71" y="970"/>
                    </a:lnTo>
                    <a:lnTo>
                      <a:pt x="53" y="943"/>
                    </a:lnTo>
                    <a:lnTo>
                      <a:pt x="37" y="917"/>
                    </a:lnTo>
                    <a:lnTo>
                      <a:pt x="24" y="895"/>
                    </a:lnTo>
                    <a:lnTo>
                      <a:pt x="14" y="881"/>
                    </a:lnTo>
                    <a:lnTo>
                      <a:pt x="10" y="875"/>
                    </a:lnTo>
                    <a:lnTo>
                      <a:pt x="0" y="832"/>
                    </a:lnTo>
                    <a:lnTo>
                      <a:pt x="4" y="821"/>
                    </a:lnTo>
                    <a:lnTo>
                      <a:pt x="13" y="791"/>
                    </a:lnTo>
                    <a:lnTo>
                      <a:pt x="25" y="749"/>
                    </a:lnTo>
                    <a:lnTo>
                      <a:pt x="41" y="697"/>
                    </a:lnTo>
                    <a:lnTo>
                      <a:pt x="59" y="642"/>
                    </a:lnTo>
                    <a:lnTo>
                      <a:pt x="79" y="590"/>
                    </a:lnTo>
                    <a:lnTo>
                      <a:pt x="97" y="544"/>
                    </a:lnTo>
                    <a:lnTo>
                      <a:pt x="114" y="511"/>
                    </a:lnTo>
                    <a:lnTo>
                      <a:pt x="132" y="486"/>
                    </a:lnTo>
                    <a:lnTo>
                      <a:pt x="154" y="461"/>
                    </a:lnTo>
                    <a:lnTo>
                      <a:pt x="178" y="438"/>
                    </a:lnTo>
                    <a:lnTo>
                      <a:pt x="201" y="417"/>
                    </a:lnTo>
                    <a:lnTo>
                      <a:pt x="220" y="400"/>
                    </a:lnTo>
                    <a:lnTo>
                      <a:pt x="237" y="387"/>
                    </a:lnTo>
                    <a:lnTo>
                      <a:pt x="250" y="378"/>
                    </a:lnTo>
                    <a:lnTo>
                      <a:pt x="253" y="374"/>
                    </a:lnTo>
                    <a:lnTo>
                      <a:pt x="252" y="367"/>
                    </a:lnTo>
                    <a:lnTo>
                      <a:pt x="248" y="349"/>
                    </a:lnTo>
                    <a:lnTo>
                      <a:pt x="245" y="328"/>
                    </a:lnTo>
                    <a:lnTo>
                      <a:pt x="244" y="312"/>
                    </a:lnTo>
                    <a:lnTo>
                      <a:pt x="246" y="305"/>
                    </a:lnTo>
                    <a:lnTo>
                      <a:pt x="251" y="295"/>
                    </a:lnTo>
                    <a:lnTo>
                      <a:pt x="258" y="285"/>
                    </a:lnTo>
                    <a:lnTo>
                      <a:pt x="267" y="273"/>
                    </a:lnTo>
                    <a:lnTo>
                      <a:pt x="275" y="263"/>
                    </a:lnTo>
                    <a:lnTo>
                      <a:pt x="283" y="254"/>
                    </a:lnTo>
                    <a:lnTo>
                      <a:pt x="288" y="248"/>
                    </a:lnTo>
                    <a:lnTo>
                      <a:pt x="290" y="246"/>
                    </a:lnTo>
                    <a:lnTo>
                      <a:pt x="299" y="190"/>
                    </a:lnTo>
                    <a:lnTo>
                      <a:pt x="318" y="168"/>
                    </a:lnTo>
                    <a:lnTo>
                      <a:pt x="311" y="138"/>
                    </a:lnTo>
                    <a:lnTo>
                      <a:pt x="311" y="133"/>
                    </a:lnTo>
                    <a:lnTo>
                      <a:pt x="314" y="122"/>
                    </a:lnTo>
                    <a:lnTo>
                      <a:pt x="321" y="108"/>
                    </a:lnTo>
                    <a:lnTo>
                      <a:pt x="335" y="93"/>
                    </a:lnTo>
                    <a:lnTo>
                      <a:pt x="345" y="84"/>
                    </a:lnTo>
                    <a:lnTo>
                      <a:pt x="357" y="76"/>
                    </a:lnTo>
                    <a:lnTo>
                      <a:pt x="371" y="67"/>
                    </a:lnTo>
                    <a:lnTo>
                      <a:pt x="383" y="58"/>
                    </a:lnTo>
                    <a:lnTo>
                      <a:pt x="394" y="50"/>
                    </a:lnTo>
                    <a:lnTo>
                      <a:pt x="404" y="44"/>
                    </a:lnTo>
                    <a:lnTo>
                      <a:pt x="410" y="39"/>
                    </a:lnTo>
                    <a:lnTo>
                      <a:pt x="412" y="38"/>
                    </a:lnTo>
                    <a:lnTo>
                      <a:pt x="413" y="27"/>
                    </a:lnTo>
                    <a:lnTo>
                      <a:pt x="418" y="26"/>
                    </a:lnTo>
                    <a:lnTo>
                      <a:pt x="429" y="22"/>
                    </a:lnTo>
                    <a:lnTo>
                      <a:pt x="448" y="17"/>
                    </a:lnTo>
                    <a:lnTo>
                      <a:pt x="470" y="12"/>
                    </a:lnTo>
                    <a:lnTo>
                      <a:pt x="493" y="6"/>
                    </a:lnTo>
                    <a:lnTo>
                      <a:pt x="516" y="2"/>
                    </a:lnTo>
                    <a:lnTo>
                      <a:pt x="539" y="0"/>
                    </a:lnTo>
                    <a:lnTo>
                      <a:pt x="558" y="1"/>
                    </a:lnTo>
                    <a:lnTo>
                      <a:pt x="573" y="5"/>
                    </a:lnTo>
                    <a:lnTo>
                      <a:pt x="589" y="12"/>
                    </a:lnTo>
                    <a:lnTo>
                      <a:pt x="605" y="21"/>
                    </a:lnTo>
                    <a:lnTo>
                      <a:pt x="619" y="32"/>
                    </a:lnTo>
                    <a:lnTo>
                      <a:pt x="631" y="43"/>
                    </a:lnTo>
                    <a:lnTo>
                      <a:pt x="641" y="55"/>
                    </a:lnTo>
                    <a:lnTo>
                      <a:pt x="648" y="66"/>
                    </a:lnTo>
                    <a:lnTo>
                      <a:pt x="652" y="76"/>
                    </a:lnTo>
                    <a:lnTo>
                      <a:pt x="654" y="95"/>
                    </a:lnTo>
                    <a:lnTo>
                      <a:pt x="655" y="114"/>
                    </a:lnTo>
                    <a:lnTo>
                      <a:pt x="654" y="127"/>
                    </a:lnTo>
                    <a:lnTo>
                      <a:pt x="654" y="133"/>
                    </a:lnTo>
                    <a:lnTo>
                      <a:pt x="674" y="163"/>
                    </a:lnTo>
                    <a:lnTo>
                      <a:pt x="663" y="182"/>
                    </a:lnTo>
                    <a:lnTo>
                      <a:pt x="664" y="212"/>
                    </a:lnTo>
                    <a:lnTo>
                      <a:pt x="652" y="236"/>
                    </a:lnTo>
                    <a:lnTo>
                      <a:pt x="617" y="253"/>
                    </a:lnTo>
                    <a:lnTo>
                      <a:pt x="588" y="300"/>
                    </a:lnTo>
                    <a:lnTo>
                      <a:pt x="551" y="426"/>
                    </a:lnTo>
                    <a:lnTo>
                      <a:pt x="548" y="431"/>
                    </a:lnTo>
                    <a:lnTo>
                      <a:pt x="539" y="446"/>
                    </a:lnTo>
                    <a:lnTo>
                      <a:pt x="525" y="470"/>
                    </a:lnTo>
                    <a:lnTo>
                      <a:pt x="505" y="500"/>
                    </a:lnTo>
                    <a:lnTo>
                      <a:pt x="483" y="536"/>
                    </a:lnTo>
                    <a:lnTo>
                      <a:pt x="457" y="576"/>
                    </a:lnTo>
                    <a:lnTo>
                      <a:pt x="430" y="620"/>
                    </a:lnTo>
                    <a:lnTo>
                      <a:pt x="402" y="664"/>
                    </a:lnTo>
                    <a:lnTo>
                      <a:pt x="374" y="709"/>
                    </a:lnTo>
                    <a:lnTo>
                      <a:pt x="347" y="752"/>
                    </a:lnTo>
                    <a:lnTo>
                      <a:pt x="322" y="793"/>
                    </a:lnTo>
                    <a:lnTo>
                      <a:pt x="297" y="829"/>
                    </a:lnTo>
                    <a:lnTo>
                      <a:pt x="278" y="861"/>
                    </a:lnTo>
                    <a:lnTo>
                      <a:pt x="262" y="886"/>
                    </a:lnTo>
                    <a:lnTo>
                      <a:pt x="251" y="901"/>
                    </a:lnTo>
                    <a:lnTo>
                      <a:pt x="246" y="908"/>
                    </a:lnTo>
                    <a:lnTo>
                      <a:pt x="237" y="921"/>
                    </a:lnTo>
                    <a:lnTo>
                      <a:pt x="226" y="947"/>
                    </a:lnTo>
                    <a:lnTo>
                      <a:pt x="218" y="970"/>
                    </a:lnTo>
                    <a:lnTo>
                      <a:pt x="214" y="981"/>
                    </a:lnTo>
                    <a:lnTo>
                      <a:pt x="242" y="11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9" name="Freeform 590"/>
              <p:cNvSpPr>
                <a:spLocks/>
              </p:cNvSpPr>
              <p:nvPr/>
            </p:nvSpPr>
            <p:spPr bwMode="auto">
              <a:xfrm>
                <a:off x="1824" y="1290"/>
                <a:ext cx="103" cy="63"/>
              </a:xfrm>
              <a:custGeom>
                <a:avLst/>
                <a:gdLst>
                  <a:gd name="T0" fmla="*/ 136 w 307"/>
                  <a:gd name="T1" fmla="*/ 9 h 189"/>
                  <a:gd name="T2" fmla="*/ 178 w 307"/>
                  <a:gd name="T3" fmla="*/ 2 h 189"/>
                  <a:gd name="T4" fmla="*/ 230 w 307"/>
                  <a:gd name="T5" fmla="*/ 2 h 189"/>
                  <a:gd name="T6" fmla="*/ 270 w 307"/>
                  <a:gd name="T7" fmla="*/ 14 h 189"/>
                  <a:gd name="T8" fmla="*/ 296 w 307"/>
                  <a:gd name="T9" fmla="*/ 30 h 189"/>
                  <a:gd name="T10" fmla="*/ 301 w 307"/>
                  <a:gd name="T11" fmla="*/ 38 h 189"/>
                  <a:gd name="T12" fmla="*/ 274 w 307"/>
                  <a:gd name="T13" fmla="*/ 42 h 189"/>
                  <a:gd name="T14" fmla="*/ 252 w 307"/>
                  <a:gd name="T15" fmla="*/ 58 h 189"/>
                  <a:gd name="T16" fmla="*/ 271 w 307"/>
                  <a:gd name="T17" fmla="*/ 57 h 189"/>
                  <a:gd name="T18" fmla="*/ 293 w 307"/>
                  <a:gd name="T19" fmla="*/ 54 h 189"/>
                  <a:gd name="T20" fmla="*/ 307 w 307"/>
                  <a:gd name="T21" fmla="*/ 54 h 189"/>
                  <a:gd name="T22" fmla="*/ 288 w 307"/>
                  <a:gd name="T23" fmla="*/ 60 h 189"/>
                  <a:gd name="T24" fmla="*/ 253 w 307"/>
                  <a:gd name="T25" fmla="*/ 71 h 189"/>
                  <a:gd name="T26" fmla="*/ 233 w 307"/>
                  <a:gd name="T27" fmla="*/ 81 h 189"/>
                  <a:gd name="T28" fmla="*/ 220 w 307"/>
                  <a:gd name="T29" fmla="*/ 92 h 189"/>
                  <a:gd name="T30" fmla="*/ 236 w 307"/>
                  <a:gd name="T31" fmla="*/ 91 h 189"/>
                  <a:gd name="T32" fmla="*/ 252 w 307"/>
                  <a:gd name="T33" fmla="*/ 91 h 189"/>
                  <a:gd name="T34" fmla="*/ 203 w 307"/>
                  <a:gd name="T35" fmla="*/ 104 h 189"/>
                  <a:gd name="T36" fmla="*/ 193 w 307"/>
                  <a:gd name="T37" fmla="*/ 104 h 189"/>
                  <a:gd name="T38" fmla="*/ 172 w 307"/>
                  <a:gd name="T39" fmla="*/ 103 h 189"/>
                  <a:gd name="T40" fmla="*/ 150 w 307"/>
                  <a:gd name="T41" fmla="*/ 99 h 189"/>
                  <a:gd name="T42" fmla="*/ 127 w 307"/>
                  <a:gd name="T43" fmla="*/ 98 h 189"/>
                  <a:gd name="T44" fmla="*/ 105 w 307"/>
                  <a:gd name="T45" fmla="*/ 102 h 189"/>
                  <a:gd name="T46" fmla="*/ 83 w 307"/>
                  <a:gd name="T47" fmla="*/ 112 h 189"/>
                  <a:gd name="T48" fmla="*/ 68 w 307"/>
                  <a:gd name="T49" fmla="*/ 126 h 189"/>
                  <a:gd name="T50" fmla="*/ 73 w 307"/>
                  <a:gd name="T51" fmla="*/ 131 h 189"/>
                  <a:gd name="T52" fmla="*/ 67 w 307"/>
                  <a:gd name="T53" fmla="*/ 142 h 189"/>
                  <a:gd name="T54" fmla="*/ 39 w 307"/>
                  <a:gd name="T55" fmla="*/ 162 h 189"/>
                  <a:gd name="T56" fmla="*/ 15 w 307"/>
                  <a:gd name="T57" fmla="*/ 189 h 189"/>
                  <a:gd name="T58" fmla="*/ 32 w 307"/>
                  <a:gd name="T59" fmla="*/ 124 h 189"/>
                  <a:gd name="T60" fmla="*/ 38 w 307"/>
                  <a:gd name="T61" fmla="*/ 80 h 189"/>
                  <a:gd name="T62" fmla="*/ 60 w 307"/>
                  <a:gd name="T63" fmla="*/ 71 h 189"/>
                  <a:gd name="T64" fmla="*/ 86 w 307"/>
                  <a:gd name="T65" fmla="*/ 70 h 189"/>
                  <a:gd name="T66" fmla="*/ 103 w 307"/>
                  <a:gd name="T67" fmla="*/ 64 h 189"/>
                  <a:gd name="T68" fmla="*/ 100 w 307"/>
                  <a:gd name="T69" fmla="*/ 59 h 189"/>
                  <a:gd name="T70" fmla="*/ 84 w 307"/>
                  <a:gd name="T71" fmla="*/ 59 h 189"/>
                  <a:gd name="T72" fmla="*/ 72 w 307"/>
                  <a:gd name="T73" fmla="*/ 55 h 189"/>
                  <a:gd name="T74" fmla="*/ 92 w 307"/>
                  <a:gd name="T75" fmla="*/ 43 h 189"/>
                  <a:gd name="T76" fmla="*/ 138 w 307"/>
                  <a:gd name="T77" fmla="*/ 41 h 189"/>
                  <a:gd name="T78" fmla="*/ 180 w 307"/>
                  <a:gd name="T79" fmla="*/ 40 h 189"/>
                  <a:gd name="T80" fmla="*/ 192 w 307"/>
                  <a:gd name="T81" fmla="*/ 21 h 189"/>
                  <a:gd name="T82" fmla="*/ 166 w 307"/>
                  <a:gd name="T83" fmla="*/ 20 h 189"/>
                  <a:gd name="T84" fmla="*/ 128 w 307"/>
                  <a:gd name="T85" fmla="*/ 1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7" h="189">
                    <a:moveTo>
                      <a:pt x="125" y="11"/>
                    </a:moveTo>
                    <a:lnTo>
                      <a:pt x="127" y="10"/>
                    </a:lnTo>
                    <a:lnTo>
                      <a:pt x="136" y="9"/>
                    </a:lnTo>
                    <a:lnTo>
                      <a:pt x="148" y="6"/>
                    </a:lnTo>
                    <a:lnTo>
                      <a:pt x="163" y="4"/>
                    </a:lnTo>
                    <a:lnTo>
                      <a:pt x="178" y="2"/>
                    </a:lnTo>
                    <a:lnTo>
                      <a:pt x="197" y="0"/>
                    </a:lnTo>
                    <a:lnTo>
                      <a:pt x="214" y="0"/>
                    </a:lnTo>
                    <a:lnTo>
                      <a:pt x="230" y="2"/>
                    </a:lnTo>
                    <a:lnTo>
                      <a:pt x="244" y="5"/>
                    </a:lnTo>
                    <a:lnTo>
                      <a:pt x="258" y="9"/>
                    </a:lnTo>
                    <a:lnTo>
                      <a:pt x="270" y="14"/>
                    </a:lnTo>
                    <a:lnTo>
                      <a:pt x="280" y="20"/>
                    </a:lnTo>
                    <a:lnTo>
                      <a:pt x="288" y="25"/>
                    </a:lnTo>
                    <a:lnTo>
                      <a:pt x="296" y="30"/>
                    </a:lnTo>
                    <a:lnTo>
                      <a:pt x="299" y="33"/>
                    </a:lnTo>
                    <a:lnTo>
                      <a:pt x="302" y="36"/>
                    </a:lnTo>
                    <a:lnTo>
                      <a:pt x="301" y="38"/>
                    </a:lnTo>
                    <a:lnTo>
                      <a:pt x="293" y="41"/>
                    </a:lnTo>
                    <a:lnTo>
                      <a:pt x="285" y="41"/>
                    </a:lnTo>
                    <a:lnTo>
                      <a:pt x="274" y="42"/>
                    </a:lnTo>
                    <a:lnTo>
                      <a:pt x="263" y="46"/>
                    </a:lnTo>
                    <a:lnTo>
                      <a:pt x="255" y="52"/>
                    </a:lnTo>
                    <a:lnTo>
                      <a:pt x="252" y="58"/>
                    </a:lnTo>
                    <a:lnTo>
                      <a:pt x="258" y="59"/>
                    </a:lnTo>
                    <a:lnTo>
                      <a:pt x="264" y="58"/>
                    </a:lnTo>
                    <a:lnTo>
                      <a:pt x="271" y="57"/>
                    </a:lnTo>
                    <a:lnTo>
                      <a:pt x="279" y="55"/>
                    </a:lnTo>
                    <a:lnTo>
                      <a:pt x="286" y="55"/>
                    </a:lnTo>
                    <a:lnTo>
                      <a:pt x="293" y="54"/>
                    </a:lnTo>
                    <a:lnTo>
                      <a:pt x="299" y="54"/>
                    </a:lnTo>
                    <a:lnTo>
                      <a:pt x="304" y="54"/>
                    </a:lnTo>
                    <a:lnTo>
                      <a:pt x="307" y="54"/>
                    </a:lnTo>
                    <a:lnTo>
                      <a:pt x="306" y="55"/>
                    </a:lnTo>
                    <a:lnTo>
                      <a:pt x="299" y="58"/>
                    </a:lnTo>
                    <a:lnTo>
                      <a:pt x="288" y="60"/>
                    </a:lnTo>
                    <a:lnTo>
                      <a:pt x="277" y="64"/>
                    </a:lnTo>
                    <a:lnTo>
                      <a:pt x="264" y="68"/>
                    </a:lnTo>
                    <a:lnTo>
                      <a:pt x="253" y="71"/>
                    </a:lnTo>
                    <a:lnTo>
                      <a:pt x="244" y="75"/>
                    </a:lnTo>
                    <a:lnTo>
                      <a:pt x="240" y="76"/>
                    </a:lnTo>
                    <a:lnTo>
                      <a:pt x="233" y="81"/>
                    </a:lnTo>
                    <a:lnTo>
                      <a:pt x="225" y="86"/>
                    </a:lnTo>
                    <a:lnTo>
                      <a:pt x="219" y="91"/>
                    </a:lnTo>
                    <a:lnTo>
                      <a:pt x="220" y="92"/>
                    </a:lnTo>
                    <a:lnTo>
                      <a:pt x="225" y="92"/>
                    </a:lnTo>
                    <a:lnTo>
                      <a:pt x="230" y="91"/>
                    </a:lnTo>
                    <a:lnTo>
                      <a:pt x="236" y="91"/>
                    </a:lnTo>
                    <a:lnTo>
                      <a:pt x="242" y="91"/>
                    </a:lnTo>
                    <a:lnTo>
                      <a:pt x="248" y="91"/>
                    </a:lnTo>
                    <a:lnTo>
                      <a:pt x="252" y="91"/>
                    </a:lnTo>
                    <a:lnTo>
                      <a:pt x="255" y="91"/>
                    </a:lnTo>
                    <a:lnTo>
                      <a:pt x="257" y="91"/>
                    </a:lnTo>
                    <a:lnTo>
                      <a:pt x="203" y="104"/>
                    </a:lnTo>
                    <a:lnTo>
                      <a:pt x="202" y="104"/>
                    </a:lnTo>
                    <a:lnTo>
                      <a:pt x="198" y="104"/>
                    </a:lnTo>
                    <a:lnTo>
                      <a:pt x="193" y="104"/>
                    </a:lnTo>
                    <a:lnTo>
                      <a:pt x="187" y="104"/>
                    </a:lnTo>
                    <a:lnTo>
                      <a:pt x="180" y="103"/>
                    </a:lnTo>
                    <a:lnTo>
                      <a:pt x="172" y="103"/>
                    </a:lnTo>
                    <a:lnTo>
                      <a:pt x="165" y="102"/>
                    </a:lnTo>
                    <a:lnTo>
                      <a:pt x="158" y="101"/>
                    </a:lnTo>
                    <a:lnTo>
                      <a:pt x="150" y="99"/>
                    </a:lnTo>
                    <a:lnTo>
                      <a:pt x="143" y="98"/>
                    </a:lnTo>
                    <a:lnTo>
                      <a:pt x="136" y="98"/>
                    </a:lnTo>
                    <a:lnTo>
                      <a:pt x="127" y="98"/>
                    </a:lnTo>
                    <a:lnTo>
                      <a:pt x="120" y="99"/>
                    </a:lnTo>
                    <a:lnTo>
                      <a:pt x="111" y="101"/>
                    </a:lnTo>
                    <a:lnTo>
                      <a:pt x="105" y="102"/>
                    </a:lnTo>
                    <a:lnTo>
                      <a:pt x="98" y="104"/>
                    </a:lnTo>
                    <a:lnTo>
                      <a:pt x="90" y="108"/>
                    </a:lnTo>
                    <a:lnTo>
                      <a:pt x="83" y="112"/>
                    </a:lnTo>
                    <a:lnTo>
                      <a:pt x="77" y="117"/>
                    </a:lnTo>
                    <a:lnTo>
                      <a:pt x="72" y="121"/>
                    </a:lnTo>
                    <a:lnTo>
                      <a:pt x="68" y="126"/>
                    </a:lnTo>
                    <a:lnTo>
                      <a:pt x="67" y="130"/>
                    </a:lnTo>
                    <a:lnTo>
                      <a:pt x="68" y="131"/>
                    </a:lnTo>
                    <a:lnTo>
                      <a:pt x="73" y="131"/>
                    </a:lnTo>
                    <a:lnTo>
                      <a:pt x="79" y="132"/>
                    </a:lnTo>
                    <a:lnTo>
                      <a:pt x="76" y="136"/>
                    </a:lnTo>
                    <a:lnTo>
                      <a:pt x="67" y="142"/>
                    </a:lnTo>
                    <a:lnTo>
                      <a:pt x="58" y="150"/>
                    </a:lnTo>
                    <a:lnTo>
                      <a:pt x="48" y="156"/>
                    </a:lnTo>
                    <a:lnTo>
                      <a:pt x="39" y="162"/>
                    </a:lnTo>
                    <a:lnTo>
                      <a:pt x="33" y="167"/>
                    </a:lnTo>
                    <a:lnTo>
                      <a:pt x="31" y="169"/>
                    </a:lnTo>
                    <a:lnTo>
                      <a:pt x="15" y="189"/>
                    </a:lnTo>
                    <a:lnTo>
                      <a:pt x="0" y="161"/>
                    </a:lnTo>
                    <a:lnTo>
                      <a:pt x="33" y="130"/>
                    </a:lnTo>
                    <a:lnTo>
                      <a:pt x="32" y="124"/>
                    </a:lnTo>
                    <a:lnTo>
                      <a:pt x="29" y="109"/>
                    </a:lnTo>
                    <a:lnTo>
                      <a:pt x="29" y="93"/>
                    </a:lnTo>
                    <a:lnTo>
                      <a:pt x="38" y="80"/>
                    </a:lnTo>
                    <a:lnTo>
                      <a:pt x="44" y="76"/>
                    </a:lnTo>
                    <a:lnTo>
                      <a:pt x="51" y="73"/>
                    </a:lnTo>
                    <a:lnTo>
                      <a:pt x="60" y="71"/>
                    </a:lnTo>
                    <a:lnTo>
                      <a:pt x="68" y="71"/>
                    </a:lnTo>
                    <a:lnTo>
                      <a:pt x="77" y="70"/>
                    </a:lnTo>
                    <a:lnTo>
                      <a:pt x="86" y="70"/>
                    </a:lnTo>
                    <a:lnTo>
                      <a:pt x="93" y="69"/>
                    </a:lnTo>
                    <a:lnTo>
                      <a:pt x="99" y="66"/>
                    </a:lnTo>
                    <a:lnTo>
                      <a:pt x="103" y="64"/>
                    </a:lnTo>
                    <a:lnTo>
                      <a:pt x="105" y="62"/>
                    </a:lnTo>
                    <a:lnTo>
                      <a:pt x="103" y="60"/>
                    </a:lnTo>
                    <a:lnTo>
                      <a:pt x="100" y="59"/>
                    </a:lnTo>
                    <a:lnTo>
                      <a:pt x="95" y="58"/>
                    </a:lnTo>
                    <a:lnTo>
                      <a:pt x="90" y="58"/>
                    </a:lnTo>
                    <a:lnTo>
                      <a:pt x="84" y="59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2" y="55"/>
                    </a:lnTo>
                    <a:lnTo>
                      <a:pt x="77" y="48"/>
                    </a:lnTo>
                    <a:lnTo>
                      <a:pt x="84" y="44"/>
                    </a:lnTo>
                    <a:lnTo>
                      <a:pt x="92" y="43"/>
                    </a:lnTo>
                    <a:lnTo>
                      <a:pt x="104" y="43"/>
                    </a:lnTo>
                    <a:lnTo>
                      <a:pt x="120" y="42"/>
                    </a:lnTo>
                    <a:lnTo>
                      <a:pt x="138" y="41"/>
                    </a:lnTo>
                    <a:lnTo>
                      <a:pt x="154" y="41"/>
                    </a:lnTo>
                    <a:lnTo>
                      <a:pt x="169" y="40"/>
                    </a:lnTo>
                    <a:lnTo>
                      <a:pt x="180" y="40"/>
                    </a:lnTo>
                    <a:lnTo>
                      <a:pt x="183" y="40"/>
                    </a:lnTo>
                    <a:lnTo>
                      <a:pt x="115" y="30"/>
                    </a:lnTo>
                    <a:lnTo>
                      <a:pt x="192" y="21"/>
                    </a:lnTo>
                    <a:lnTo>
                      <a:pt x="188" y="21"/>
                    </a:lnTo>
                    <a:lnTo>
                      <a:pt x="180" y="20"/>
                    </a:lnTo>
                    <a:lnTo>
                      <a:pt x="166" y="20"/>
                    </a:lnTo>
                    <a:lnTo>
                      <a:pt x="153" y="19"/>
                    </a:lnTo>
                    <a:lnTo>
                      <a:pt x="139" y="18"/>
                    </a:lnTo>
                    <a:lnTo>
                      <a:pt x="128" y="15"/>
                    </a:lnTo>
                    <a:lnTo>
                      <a:pt x="123" y="14"/>
                    </a:lnTo>
                    <a:lnTo>
                      <a:pt x="125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0" name="Freeform 591"/>
              <p:cNvSpPr>
                <a:spLocks/>
              </p:cNvSpPr>
              <p:nvPr/>
            </p:nvSpPr>
            <p:spPr bwMode="auto">
              <a:xfrm>
                <a:off x="1848" y="1341"/>
                <a:ext cx="34" cy="70"/>
              </a:xfrm>
              <a:custGeom>
                <a:avLst/>
                <a:gdLst>
                  <a:gd name="T0" fmla="*/ 102 w 102"/>
                  <a:gd name="T1" fmla="*/ 8 h 211"/>
                  <a:gd name="T2" fmla="*/ 99 w 102"/>
                  <a:gd name="T3" fmla="*/ 16 h 211"/>
                  <a:gd name="T4" fmla="*/ 94 w 102"/>
                  <a:gd name="T5" fmla="*/ 35 h 211"/>
                  <a:gd name="T6" fmla="*/ 86 w 102"/>
                  <a:gd name="T7" fmla="*/ 54 h 211"/>
                  <a:gd name="T8" fmla="*/ 78 w 102"/>
                  <a:gd name="T9" fmla="*/ 65 h 211"/>
                  <a:gd name="T10" fmla="*/ 71 w 102"/>
                  <a:gd name="T11" fmla="*/ 74 h 211"/>
                  <a:gd name="T12" fmla="*/ 64 w 102"/>
                  <a:gd name="T13" fmla="*/ 87 h 211"/>
                  <a:gd name="T14" fmla="*/ 59 w 102"/>
                  <a:gd name="T15" fmla="*/ 102 h 211"/>
                  <a:gd name="T16" fmla="*/ 56 w 102"/>
                  <a:gd name="T17" fmla="*/ 115 h 211"/>
                  <a:gd name="T18" fmla="*/ 58 w 102"/>
                  <a:gd name="T19" fmla="*/ 137 h 211"/>
                  <a:gd name="T20" fmla="*/ 58 w 102"/>
                  <a:gd name="T21" fmla="*/ 171 h 211"/>
                  <a:gd name="T22" fmla="*/ 56 w 102"/>
                  <a:gd name="T23" fmla="*/ 200 h 211"/>
                  <a:gd name="T24" fmla="*/ 50 w 102"/>
                  <a:gd name="T25" fmla="*/ 211 h 211"/>
                  <a:gd name="T26" fmla="*/ 45 w 102"/>
                  <a:gd name="T27" fmla="*/ 210 h 211"/>
                  <a:gd name="T28" fmla="*/ 40 w 102"/>
                  <a:gd name="T29" fmla="*/ 206 h 211"/>
                  <a:gd name="T30" fmla="*/ 36 w 102"/>
                  <a:gd name="T31" fmla="*/ 202 h 211"/>
                  <a:gd name="T32" fmla="*/ 31 w 102"/>
                  <a:gd name="T33" fmla="*/ 199 h 211"/>
                  <a:gd name="T34" fmla="*/ 26 w 102"/>
                  <a:gd name="T35" fmla="*/ 194 h 211"/>
                  <a:gd name="T36" fmla="*/ 21 w 102"/>
                  <a:gd name="T37" fmla="*/ 188 h 211"/>
                  <a:gd name="T38" fmla="*/ 17 w 102"/>
                  <a:gd name="T39" fmla="*/ 182 h 211"/>
                  <a:gd name="T40" fmla="*/ 14 w 102"/>
                  <a:gd name="T41" fmla="*/ 175 h 211"/>
                  <a:gd name="T42" fmla="*/ 7 w 102"/>
                  <a:gd name="T43" fmla="*/ 161 h 211"/>
                  <a:gd name="T44" fmla="*/ 3 w 102"/>
                  <a:gd name="T45" fmla="*/ 145 h 211"/>
                  <a:gd name="T46" fmla="*/ 0 w 102"/>
                  <a:gd name="T47" fmla="*/ 129 h 211"/>
                  <a:gd name="T48" fmla="*/ 3 w 102"/>
                  <a:gd name="T49" fmla="*/ 118 h 211"/>
                  <a:gd name="T50" fmla="*/ 10 w 102"/>
                  <a:gd name="T51" fmla="*/ 107 h 211"/>
                  <a:gd name="T52" fmla="*/ 18 w 102"/>
                  <a:gd name="T53" fmla="*/ 95 h 211"/>
                  <a:gd name="T54" fmla="*/ 27 w 102"/>
                  <a:gd name="T55" fmla="*/ 81 h 211"/>
                  <a:gd name="T56" fmla="*/ 36 w 102"/>
                  <a:gd name="T57" fmla="*/ 70 h 211"/>
                  <a:gd name="T58" fmla="*/ 40 w 102"/>
                  <a:gd name="T59" fmla="*/ 59 h 211"/>
                  <a:gd name="T60" fmla="*/ 42 w 102"/>
                  <a:gd name="T61" fmla="*/ 48 h 211"/>
                  <a:gd name="T62" fmla="*/ 42 w 102"/>
                  <a:gd name="T63" fmla="*/ 38 h 211"/>
                  <a:gd name="T64" fmla="*/ 42 w 102"/>
                  <a:gd name="T65" fmla="*/ 31 h 211"/>
                  <a:gd name="T66" fmla="*/ 44 w 102"/>
                  <a:gd name="T67" fmla="*/ 23 h 211"/>
                  <a:gd name="T68" fmla="*/ 50 w 102"/>
                  <a:gd name="T69" fmla="*/ 13 h 211"/>
                  <a:gd name="T70" fmla="*/ 59 w 102"/>
                  <a:gd name="T71" fmla="*/ 4 h 211"/>
                  <a:gd name="T72" fmla="*/ 67 w 102"/>
                  <a:gd name="T73" fmla="*/ 0 h 211"/>
                  <a:gd name="T74" fmla="*/ 77 w 102"/>
                  <a:gd name="T75" fmla="*/ 0 h 211"/>
                  <a:gd name="T76" fmla="*/ 88 w 102"/>
                  <a:gd name="T77" fmla="*/ 3 h 211"/>
                  <a:gd name="T78" fmla="*/ 98 w 102"/>
                  <a:gd name="T79" fmla="*/ 7 h 211"/>
                  <a:gd name="T80" fmla="*/ 102 w 102"/>
                  <a:gd name="T81" fmla="*/ 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11">
                    <a:moveTo>
                      <a:pt x="102" y="8"/>
                    </a:moveTo>
                    <a:lnTo>
                      <a:pt x="99" y="16"/>
                    </a:lnTo>
                    <a:lnTo>
                      <a:pt x="94" y="35"/>
                    </a:lnTo>
                    <a:lnTo>
                      <a:pt x="86" y="54"/>
                    </a:lnTo>
                    <a:lnTo>
                      <a:pt x="78" y="65"/>
                    </a:lnTo>
                    <a:lnTo>
                      <a:pt x="71" y="74"/>
                    </a:lnTo>
                    <a:lnTo>
                      <a:pt x="64" y="87"/>
                    </a:lnTo>
                    <a:lnTo>
                      <a:pt x="59" y="102"/>
                    </a:lnTo>
                    <a:lnTo>
                      <a:pt x="56" y="115"/>
                    </a:lnTo>
                    <a:lnTo>
                      <a:pt x="58" y="137"/>
                    </a:lnTo>
                    <a:lnTo>
                      <a:pt x="58" y="171"/>
                    </a:lnTo>
                    <a:lnTo>
                      <a:pt x="56" y="200"/>
                    </a:lnTo>
                    <a:lnTo>
                      <a:pt x="50" y="211"/>
                    </a:lnTo>
                    <a:lnTo>
                      <a:pt x="45" y="210"/>
                    </a:lnTo>
                    <a:lnTo>
                      <a:pt x="40" y="206"/>
                    </a:lnTo>
                    <a:lnTo>
                      <a:pt x="36" y="202"/>
                    </a:lnTo>
                    <a:lnTo>
                      <a:pt x="31" y="199"/>
                    </a:lnTo>
                    <a:lnTo>
                      <a:pt x="26" y="194"/>
                    </a:lnTo>
                    <a:lnTo>
                      <a:pt x="21" y="188"/>
                    </a:lnTo>
                    <a:lnTo>
                      <a:pt x="17" y="182"/>
                    </a:lnTo>
                    <a:lnTo>
                      <a:pt x="14" y="175"/>
                    </a:lnTo>
                    <a:lnTo>
                      <a:pt x="7" y="161"/>
                    </a:lnTo>
                    <a:lnTo>
                      <a:pt x="3" y="145"/>
                    </a:lnTo>
                    <a:lnTo>
                      <a:pt x="0" y="129"/>
                    </a:lnTo>
                    <a:lnTo>
                      <a:pt x="3" y="118"/>
                    </a:lnTo>
                    <a:lnTo>
                      <a:pt x="10" y="107"/>
                    </a:lnTo>
                    <a:lnTo>
                      <a:pt x="18" y="95"/>
                    </a:lnTo>
                    <a:lnTo>
                      <a:pt x="27" y="81"/>
                    </a:lnTo>
                    <a:lnTo>
                      <a:pt x="36" y="70"/>
                    </a:lnTo>
                    <a:lnTo>
                      <a:pt x="40" y="59"/>
                    </a:lnTo>
                    <a:lnTo>
                      <a:pt x="42" y="48"/>
                    </a:lnTo>
                    <a:lnTo>
                      <a:pt x="42" y="38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50" y="13"/>
                    </a:lnTo>
                    <a:lnTo>
                      <a:pt x="59" y="4"/>
                    </a:lnTo>
                    <a:lnTo>
                      <a:pt x="67" y="0"/>
                    </a:lnTo>
                    <a:lnTo>
                      <a:pt x="77" y="0"/>
                    </a:lnTo>
                    <a:lnTo>
                      <a:pt x="88" y="3"/>
                    </a:lnTo>
                    <a:lnTo>
                      <a:pt x="98" y="7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1" name="Freeform 592"/>
              <p:cNvSpPr>
                <a:spLocks/>
              </p:cNvSpPr>
              <p:nvPr/>
            </p:nvSpPr>
            <p:spPr bwMode="auto">
              <a:xfrm>
                <a:off x="1890" y="1384"/>
                <a:ext cx="6" cy="15"/>
              </a:xfrm>
              <a:custGeom>
                <a:avLst/>
                <a:gdLst>
                  <a:gd name="T0" fmla="*/ 16 w 17"/>
                  <a:gd name="T1" fmla="*/ 0 h 45"/>
                  <a:gd name="T2" fmla="*/ 0 w 17"/>
                  <a:gd name="T3" fmla="*/ 45 h 45"/>
                  <a:gd name="T4" fmla="*/ 17 w 17"/>
                  <a:gd name="T5" fmla="*/ 45 h 45"/>
                  <a:gd name="T6" fmla="*/ 16 w 17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5">
                    <a:moveTo>
                      <a:pt x="16" y="0"/>
                    </a:moveTo>
                    <a:lnTo>
                      <a:pt x="0" y="45"/>
                    </a:lnTo>
                    <a:lnTo>
                      <a:pt x="17" y="4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2" name="Freeform 593"/>
              <p:cNvSpPr>
                <a:spLocks/>
              </p:cNvSpPr>
              <p:nvPr/>
            </p:nvSpPr>
            <p:spPr bwMode="auto">
              <a:xfrm>
                <a:off x="1844" y="1396"/>
                <a:ext cx="15" cy="29"/>
              </a:xfrm>
              <a:custGeom>
                <a:avLst/>
                <a:gdLst>
                  <a:gd name="T0" fmla="*/ 0 w 44"/>
                  <a:gd name="T1" fmla="*/ 9 h 85"/>
                  <a:gd name="T2" fmla="*/ 9 w 44"/>
                  <a:gd name="T3" fmla="*/ 79 h 85"/>
                  <a:gd name="T4" fmla="*/ 44 w 44"/>
                  <a:gd name="T5" fmla="*/ 85 h 85"/>
                  <a:gd name="T6" fmla="*/ 44 w 44"/>
                  <a:gd name="T7" fmla="*/ 53 h 85"/>
                  <a:gd name="T8" fmla="*/ 11 w 44"/>
                  <a:gd name="T9" fmla="*/ 0 h 85"/>
                  <a:gd name="T10" fmla="*/ 0 w 44"/>
                  <a:gd name="T11" fmla="*/ 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85">
                    <a:moveTo>
                      <a:pt x="0" y="9"/>
                    </a:moveTo>
                    <a:lnTo>
                      <a:pt x="9" y="79"/>
                    </a:lnTo>
                    <a:lnTo>
                      <a:pt x="44" y="85"/>
                    </a:lnTo>
                    <a:lnTo>
                      <a:pt x="44" y="53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3" name="Freeform 594"/>
              <p:cNvSpPr>
                <a:spLocks/>
              </p:cNvSpPr>
              <p:nvPr/>
            </p:nvSpPr>
            <p:spPr bwMode="auto">
              <a:xfrm>
                <a:off x="2114" y="1273"/>
                <a:ext cx="116" cy="182"/>
              </a:xfrm>
              <a:custGeom>
                <a:avLst/>
                <a:gdLst>
                  <a:gd name="T0" fmla="*/ 83 w 347"/>
                  <a:gd name="T1" fmla="*/ 389 h 547"/>
                  <a:gd name="T2" fmla="*/ 70 w 347"/>
                  <a:gd name="T3" fmla="*/ 364 h 547"/>
                  <a:gd name="T4" fmla="*/ 51 w 347"/>
                  <a:gd name="T5" fmla="*/ 327 h 547"/>
                  <a:gd name="T6" fmla="*/ 38 w 347"/>
                  <a:gd name="T7" fmla="*/ 297 h 547"/>
                  <a:gd name="T8" fmla="*/ 38 w 347"/>
                  <a:gd name="T9" fmla="*/ 283 h 547"/>
                  <a:gd name="T10" fmla="*/ 37 w 347"/>
                  <a:gd name="T11" fmla="*/ 271 h 547"/>
                  <a:gd name="T12" fmla="*/ 33 w 347"/>
                  <a:gd name="T13" fmla="*/ 266 h 547"/>
                  <a:gd name="T14" fmla="*/ 17 w 347"/>
                  <a:gd name="T15" fmla="*/ 255 h 547"/>
                  <a:gd name="T16" fmla="*/ 14 w 347"/>
                  <a:gd name="T17" fmla="*/ 230 h 547"/>
                  <a:gd name="T18" fmla="*/ 15 w 347"/>
                  <a:gd name="T19" fmla="*/ 162 h 547"/>
                  <a:gd name="T20" fmla="*/ 18 w 347"/>
                  <a:gd name="T21" fmla="*/ 134 h 547"/>
                  <a:gd name="T22" fmla="*/ 18 w 347"/>
                  <a:gd name="T23" fmla="*/ 116 h 547"/>
                  <a:gd name="T24" fmla="*/ 0 w 347"/>
                  <a:gd name="T25" fmla="*/ 85 h 547"/>
                  <a:gd name="T26" fmla="*/ 23 w 347"/>
                  <a:gd name="T27" fmla="*/ 87 h 547"/>
                  <a:gd name="T28" fmla="*/ 37 w 347"/>
                  <a:gd name="T29" fmla="*/ 69 h 547"/>
                  <a:gd name="T30" fmla="*/ 61 w 347"/>
                  <a:gd name="T31" fmla="*/ 43 h 547"/>
                  <a:gd name="T32" fmla="*/ 95 w 347"/>
                  <a:gd name="T33" fmla="*/ 19 h 547"/>
                  <a:gd name="T34" fmla="*/ 137 w 347"/>
                  <a:gd name="T35" fmla="*/ 5 h 547"/>
                  <a:gd name="T36" fmla="*/ 172 w 347"/>
                  <a:gd name="T37" fmla="*/ 0 h 547"/>
                  <a:gd name="T38" fmla="*/ 199 w 347"/>
                  <a:gd name="T39" fmla="*/ 1 h 547"/>
                  <a:gd name="T40" fmla="*/ 213 w 347"/>
                  <a:gd name="T41" fmla="*/ 4 h 547"/>
                  <a:gd name="T42" fmla="*/ 258 w 347"/>
                  <a:gd name="T43" fmla="*/ 21 h 547"/>
                  <a:gd name="T44" fmla="*/ 268 w 347"/>
                  <a:gd name="T45" fmla="*/ 25 h 547"/>
                  <a:gd name="T46" fmla="*/ 290 w 347"/>
                  <a:gd name="T47" fmla="*/ 37 h 547"/>
                  <a:gd name="T48" fmla="*/ 312 w 347"/>
                  <a:gd name="T49" fmla="*/ 60 h 547"/>
                  <a:gd name="T50" fmla="*/ 324 w 347"/>
                  <a:gd name="T51" fmla="*/ 98 h 547"/>
                  <a:gd name="T52" fmla="*/ 330 w 347"/>
                  <a:gd name="T53" fmla="*/ 154 h 547"/>
                  <a:gd name="T54" fmla="*/ 332 w 347"/>
                  <a:gd name="T55" fmla="*/ 168 h 547"/>
                  <a:gd name="T56" fmla="*/ 340 w 347"/>
                  <a:gd name="T57" fmla="*/ 170 h 547"/>
                  <a:gd name="T58" fmla="*/ 347 w 347"/>
                  <a:gd name="T59" fmla="*/ 184 h 547"/>
                  <a:gd name="T60" fmla="*/ 341 w 347"/>
                  <a:gd name="T61" fmla="*/ 216 h 547"/>
                  <a:gd name="T62" fmla="*/ 334 w 347"/>
                  <a:gd name="T63" fmla="*/ 238 h 547"/>
                  <a:gd name="T64" fmla="*/ 277 w 347"/>
                  <a:gd name="T65" fmla="*/ 507 h 547"/>
                  <a:gd name="T66" fmla="*/ 86 w 347"/>
                  <a:gd name="T67" fmla="*/ 393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7" h="547">
                    <a:moveTo>
                      <a:pt x="86" y="393"/>
                    </a:moveTo>
                    <a:lnTo>
                      <a:pt x="83" y="389"/>
                    </a:lnTo>
                    <a:lnTo>
                      <a:pt x="77" y="378"/>
                    </a:lnTo>
                    <a:lnTo>
                      <a:pt x="70" y="364"/>
                    </a:lnTo>
                    <a:lnTo>
                      <a:pt x="60" y="345"/>
                    </a:lnTo>
                    <a:lnTo>
                      <a:pt x="51" y="327"/>
                    </a:lnTo>
                    <a:lnTo>
                      <a:pt x="43" y="310"/>
                    </a:lnTo>
                    <a:lnTo>
                      <a:pt x="38" y="297"/>
                    </a:lnTo>
                    <a:lnTo>
                      <a:pt x="37" y="290"/>
                    </a:lnTo>
                    <a:lnTo>
                      <a:pt x="38" y="283"/>
                    </a:lnTo>
                    <a:lnTo>
                      <a:pt x="38" y="275"/>
                    </a:lnTo>
                    <a:lnTo>
                      <a:pt x="37" y="271"/>
                    </a:lnTo>
                    <a:lnTo>
                      <a:pt x="37" y="268"/>
                    </a:lnTo>
                    <a:lnTo>
                      <a:pt x="33" y="266"/>
                    </a:lnTo>
                    <a:lnTo>
                      <a:pt x="26" y="261"/>
                    </a:lnTo>
                    <a:lnTo>
                      <a:pt x="17" y="255"/>
                    </a:lnTo>
                    <a:lnTo>
                      <a:pt x="14" y="249"/>
                    </a:lnTo>
                    <a:lnTo>
                      <a:pt x="14" y="230"/>
                    </a:lnTo>
                    <a:lnTo>
                      <a:pt x="14" y="197"/>
                    </a:lnTo>
                    <a:lnTo>
                      <a:pt x="15" y="162"/>
                    </a:lnTo>
                    <a:lnTo>
                      <a:pt x="17" y="142"/>
                    </a:lnTo>
                    <a:lnTo>
                      <a:pt x="18" y="134"/>
                    </a:lnTo>
                    <a:lnTo>
                      <a:pt x="20" y="124"/>
                    </a:lnTo>
                    <a:lnTo>
                      <a:pt x="18" y="116"/>
                    </a:lnTo>
                    <a:lnTo>
                      <a:pt x="18" y="114"/>
                    </a:lnTo>
                    <a:lnTo>
                      <a:pt x="0" y="85"/>
                    </a:lnTo>
                    <a:lnTo>
                      <a:pt x="22" y="90"/>
                    </a:lnTo>
                    <a:lnTo>
                      <a:pt x="23" y="87"/>
                    </a:lnTo>
                    <a:lnTo>
                      <a:pt x="28" y="80"/>
                    </a:lnTo>
                    <a:lnTo>
                      <a:pt x="37" y="69"/>
                    </a:lnTo>
                    <a:lnTo>
                      <a:pt x="48" y="56"/>
                    </a:lnTo>
                    <a:lnTo>
                      <a:pt x="61" y="43"/>
                    </a:lnTo>
                    <a:lnTo>
                      <a:pt x="77" y="30"/>
                    </a:lnTo>
                    <a:lnTo>
                      <a:pt x="95" y="19"/>
                    </a:lnTo>
                    <a:lnTo>
                      <a:pt x="116" y="10"/>
                    </a:lnTo>
                    <a:lnTo>
                      <a:pt x="137" y="5"/>
                    </a:lnTo>
                    <a:lnTo>
                      <a:pt x="155" y="1"/>
                    </a:lnTo>
                    <a:lnTo>
                      <a:pt x="172" y="0"/>
                    </a:lnTo>
                    <a:lnTo>
                      <a:pt x="187" y="0"/>
                    </a:lnTo>
                    <a:lnTo>
                      <a:pt x="199" y="1"/>
                    </a:lnTo>
                    <a:lnTo>
                      <a:pt x="208" y="3"/>
                    </a:lnTo>
                    <a:lnTo>
                      <a:pt x="213" y="4"/>
                    </a:lnTo>
                    <a:lnTo>
                      <a:pt x="215" y="4"/>
                    </a:lnTo>
                    <a:lnTo>
                      <a:pt x="258" y="21"/>
                    </a:lnTo>
                    <a:lnTo>
                      <a:pt x="260" y="22"/>
                    </a:lnTo>
                    <a:lnTo>
                      <a:pt x="268" y="25"/>
                    </a:lnTo>
                    <a:lnTo>
                      <a:pt x="277" y="30"/>
                    </a:lnTo>
                    <a:lnTo>
                      <a:pt x="290" y="37"/>
                    </a:lnTo>
                    <a:lnTo>
                      <a:pt x="301" y="48"/>
                    </a:lnTo>
                    <a:lnTo>
                      <a:pt x="312" y="60"/>
                    </a:lnTo>
                    <a:lnTo>
                      <a:pt x="320" y="77"/>
                    </a:lnTo>
                    <a:lnTo>
                      <a:pt x="324" y="98"/>
                    </a:lnTo>
                    <a:lnTo>
                      <a:pt x="328" y="134"/>
                    </a:lnTo>
                    <a:lnTo>
                      <a:pt x="330" y="154"/>
                    </a:lnTo>
                    <a:lnTo>
                      <a:pt x="331" y="165"/>
                    </a:lnTo>
                    <a:lnTo>
                      <a:pt x="332" y="168"/>
                    </a:lnTo>
                    <a:lnTo>
                      <a:pt x="335" y="168"/>
                    </a:lnTo>
                    <a:lnTo>
                      <a:pt x="340" y="170"/>
                    </a:lnTo>
                    <a:lnTo>
                      <a:pt x="345" y="175"/>
                    </a:lnTo>
                    <a:lnTo>
                      <a:pt x="347" y="184"/>
                    </a:lnTo>
                    <a:lnTo>
                      <a:pt x="345" y="198"/>
                    </a:lnTo>
                    <a:lnTo>
                      <a:pt x="341" y="216"/>
                    </a:lnTo>
                    <a:lnTo>
                      <a:pt x="336" y="231"/>
                    </a:lnTo>
                    <a:lnTo>
                      <a:pt x="334" y="238"/>
                    </a:lnTo>
                    <a:lnTo>
                      <a:pt x="340" y="312"/>
                    </a:lnTo>
                    <a:lnTo>
                      <a:pt x="277" y="507"/>
                    </a:lnTo>
                    <a:lnTo>
                      <a:pt x="202" y="547"/>
                    </a:lnTo>
                    <a:lnTo>
                      <a:pt x="86" y="39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4" name="Freeform 595"/>
              <p:cNvSpPr>
                <a:spLocks/>
              </p:cNvSpPr>
              <p:nvPr/>
            </p:nvSpPr>
            <p:spPr bwMode="auto">
              <a:xfrm>
                <a:off x="2119" y="1308"/>
                <a:ext cx="65" cy="115"/>
              </a:xfrm>
              <a:custGeom>
                <a:avLst/>
                <a:gdLst>
                  <a:gd name="T0" fmla="*/ 4 w 196"/>
                  <a:gd name="T1" fmla="*/ 9 h 345"/>
                  <a:gd name="T2" fmla="*/ 28 w 196"/>
                  <a:gd name="T3" fmla="*/ 0 h 345"/>
                  <a:gd name="T4" fmla="*/ 31 w 196"/>
                  <a:gd name="T5" fmla="*/ 2 h 345"/>
                  <a:gd name="T6" fmla="*/ 40 w 196"/>
                  <a:gd name="T7" fmla="*/ 4 h 345"/>
                  <a:gd name="T8" fmla="*/ 53 w 196"/>
                  <a:gd name="T9" fmla="*/ 9 h 345"/>
                  <a:gd name="T10" fmla="*/ 69 w 196"/>
                  <a:gd name="T11" fmla="*/ 13 h 345"/>
                  <a:gd name="T12" fmla="*/ 85 w 196"/>
                  <a:gd name="T13" fmla="*/ 18 h 345"/>
                  <a:gd name="T14" fmla="*/ 100 w 196"/>
                  <a:gd name="T15" fmla="*/ 22 h 345"/>
                  <a:gd name="T16" fmla="*/ 112 w 196"/>
                  <a:gd name="T17" fmla="*/ 25 h 345"/>
                  <a:gd name="T18" fmla="*/ 119 w 196"/>
                  <a:gd name="T19" fmla="*/ 26 h 345"/>
                  <a:gd name="T20" fmla="*/ 124 w 196"/>
                  <a:gd name="T21" fmla="*/ 24 h 345"/>
                  <a:gd name="T22" fmla="*/ 127 w 196"/>
                  <a:gd name="T23" fmla="*/ 20 h 345"/>
                  <a:gd name="T24" fmla="*/ 127 w 196"/>
                  <a:gd name="T25" fmla="*/ 15 h 345"/>
                  <a:gd name="T26" fmla="*/ 127 w 196"/>
                  <a:gd name="T27" fmla="*/ 14 h 345"/>
                  <a:gd name="T28" fmla="*/ 129 w 196"/>
                  <a:gd name="T29" fmla="*/ 14 h 345"/>
                  <a:gd name="T30" fmla="*/ 134 w 196"/>
                  <a:gd name="T31" fmla="*/ 15 h 345"/>
                  <a:gd name="T32" fmla="*/ 140 w 196"/>
                  <a:gd name="T33" fmla="*/ 16 h 345"/>
                  <a:gd name="T34" fmla="*/ 145 w 196"/>
                  <a:gd name="T35" fmla="*/ 16 h 345"/>
                  <a:gd name="T36" fmla="*/ 144 w 196"/>
                  <a:gd name="T37" fmla="*/ 30 h 345"/>
                  <a:gd name="T38" fmla="*/ 142 w 196"/>
                  <a:gd name="T39" fmla="*/ 63 h 345"/>
                  <a:gd name="T40" fmla="*/ 141 w 196"/>
                  <a:gd name="T41" fmla="*/ 99 h 345"/>
                  <a:gd name="T42" fmla="*/ 140 w 196"/>
                  <a:gd name="T43" fmla="*/ 128 h 345"/>
                  <a:gd name="T44" fmla="*/ 138 w 196"/>
                  <a:gd name="T45" fmla="*/ 142 h 345"/>
                  <a:gd name="T46" fmla="*/ 133 w 196"/>
                  <a:gd name="T47" fmla="*/ 150 h 345"/>
                  <a:gd name="T48" fmla="*/ 128 w 196"/>
                  <a:gd name="T49" fmla="*/ 153 h 345"/>
                  <a:gd name="T50" fmla="*/ 125 w 196"/>
                  <a:gd name="T51" fmla="*/ 153 h 345"/>
                  <a:gd name="T52" fmla="*/ 140 w 196"/>
                  <a:gd name="T53" fmla="*/ 169 h 345"/>
                  <a:gd name="T54" fmla="*/ 168 w 196"/>
                  <a:gd name="T55" fmla="*/ 177 h 345"/>
                  <a:gd name="T56" fmla="*/ 173 w 196"/>
                  <a:gd name="T57" fmla="*/ 184 h 345"/>
                  <a:gd name="T58" fmla="*/ 183 w 196"/>
                  <a:gd name="T59" fmla="*/ 202 h 345"/>
                  <a:gd name="T60" fmla="*/ 193 w 196"/>
                  <a:gd name="T61" fmla="*/ 229 h 345"/>
                  <a:gd name="T62" fmla="*/ 196 w 196"/>
                  <a:gd name="T63" fmla="*/ 257 h 345"/>
                  <a:gd name="T64" fmla="*/ 195 w 196"/>
                  <a:gd name="T65" fmla="*/ 284 h 345"/>
                  <a:gd name="T66" fmla="*/ 193 w 196"/>
                  <a:gd name="T67" fmla="*/ 306 h 345"/>
                  <a:gd name="T68" fmla="*/ 190 w 196"/>
                  <a:gd name="T69" fmla="*/ 321 h 345"/>
                  <a:gd name="T70" fmla="*/ 189 w 196"/>
                  <a:gd name="T71" fmla="*/ 326 h 345"/>
                  <a:gd name="T72" fmla="*/ 188 w 196"/>
                  <a:gd name="T73" fmla="*/ 327 h 345"/>
                  <a:gd name="T74" fmla="*/ 184 w 196"/>
                  <a:gd name="T75" fmla="*/ 329 h 345"/>
                  <a:gd name="T76" fmla="*/ 179 w 196"/>
                  <a:gd name="T77" fmla="*/ 334 h 345"/>
                  <a:gd name="T78" fmla="*/ 172 w 196"/>
                  <a:gd name="T79" fmla="*/ 338 h 345"/>
                  <a:gd name="T80" fmla="*/ 163 w 196"/>
                  <a:gd name="T81" fmla="*/ 342 h 345"/>
                  <a:gd name="T82" fmla="*/ 153 w 196"/>
                  <a:gd name="T83" fmla="*/ 345 h 345"/>
                  <a:gd name="T84" fmla="*/ 144 w 196"/>
                  <a:gd name="T85" fmla="*/ 345 h 345"/>
                  <a:gd name="T86" fmla="*/ 134 w 196"/>
                  <a:gd name="T87" fmla="*/ 344 h 345"/>
                  <a:gd name="T88" fmla="*/ 124 w 196"/>
                  <a:gd name="T89" fmla="*/ 339 h 345"/>
                  <a:gd name="T90" fmla="*/ 114 w 196"/>
                  <a:gd name="T91" fmla="*/ 333 h 345"/>
                  <a:gd name="T92" fmla="*/ 106 w 196"/>
                  <a:gd name="T93" fmla="*/ 327 h 345"/>
                  <a:gd name="T94" fmla="*/ 97 w 196"/>
                  <a:gd name="T95" fmla="*/ 318 h 345"/>
                  <a:gd name="T96" fmla="*/ 90 w 196"/>
                  <a:gd name="T97" fmla="*/ 312 h 345"/>
                  <a:gd name="T98" fmla="*/ 85 w 196"/>
                  <a:gd name="T99" fmla="*/ 306 h 345"/>
                  <a:gd name="T100" fmla="*/ 81 w 196"/>
                  <a:gd name="T101" fmla="*/ 301 h 345"/>
                  <a:gd name="T102" fmla="*/ 80 w 196"/>
                  <a:gd name="T103" fmla="*/ 300 h 345"/>
                  <a:gd name="T104" fmla="*/ 28 w 196"/>
                  <a:gd name="T105" fmla="*/ 202 h 345"/>
                  <a:gd name="T106" fmla="*/ 29 w 196"/>
                  <a:gd name="T107" fmla="*/ 167 h 345"/>
                  <a:gd name="T108" fmla="*/ 0 w 196"/>
                  <a:gd name="T109" fmla="*/ 144 h 345"/>
                  <a:gd name="T110" fmla="*/ 0 w 196"/>
                  <a:gd name="T111" fmla="*/ 85 h 345"/>
                  <a:gd name="T112" fmla="*/ 4 w 196"/>
                  <a:gd name="T113" fmla="*/ 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" h="345">
                    <a:moveTo>
                      <a:pt x="4" y="9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40" y="4"/>
                    </a:lnTo>
                    <a:lnTo>
                      <a:pt x="53" y="9"/>
                    </a:lnTo>
                    <a:lnTo>
                      <a:pt x="69" y="13"/>
                    </a:lnTo>
                    <a:lnTo>
                      <a:pt x="85" y="18"/>
                    </a:lnTo>
                    <a:lnTo>
                      <a:pt x="100" y="22"/>
                    </a:lnTo>
                    <a:lnTo>
                      <a:pt x="112" y="25"/>
                    </a:lnTo>
                    <a:lnTo>
                      <a:pt x="119" y="26"/>
                    </a:lnTo>
                    <a:lnTo>
                      <a:pt x="124" y="24"/>
                    </a:lnTo>
                    <a:lnTo>
                      <a:pt x="127" y="20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4" y="15"/>
                    </a:lnTo>
                    <a:lnTo>
                      <a:pt x="140" y="16"/>
                    </a:lnTo>
                    <a:lnTo>
                      <a:pt x="145" y="16"/>
                    </a:lnTo>
                    <a:lnTo>
                      <a:pt x="144" y="30"/>
                    </a:lnTo>
                    <a:lnTo>
                      <a:pt x="142" y="63"/>
                    </a:lnTo>
                    <a:lnTo>
                      <a:pt x="141" y="99"/>
                    </a:lnTo>
                    <a:lnTo>
                      <a:pt x="140" y="128"/>
                    </a:lnTo>
                    <a:lnTo>
                      <a:pt x="138" y="142"/>
                    </a:lnTo>
                    <a:lnTo>
                      <a:pt x="133" y="150"/>
                    </a:lnTo>
                    <a:lnTo>
                      <a:pt x="128" y="153"/>
                    </a:lnTo>
                    <a:lnTo>
                      <a:pt x="125" y="153"/>
                    </a:lnTo>
                    <a:lnTo>
                      <a:pt x="140" y="169"/>
                    </a:lnTo>
                    <a:lnTo>
                      <a:pt x="168" y="177"/>
                    </a:lnTo>
                    <a:lnTo>
                      <a:pt x="173" y="184"/>
                    </a:lnTo>
                    <a:lnTo>
                      <a:pt x="183" y="202"/>
                    </a:lnTo>
                    <a:lnTo>
                      <a:pt x="193" y="229"/>
                    </a:lnTo>
                    <a:lnTo>
                      <a:pt x="196" y="257"/>
                    </a:lnTo>
                    <a:lnTo>
                      <a:pt x="195" y="284"/>
                    </a:lnTo>
                    <a:lnTo>
                      <a:pt x="193" y="306"/>
                    </a:lnTo>
                    <a:lnTo>
                      <a:pt x="190" y="321"/>
                    </a:lnTo>
                    <a:lnTo>
                      <a:pt x="189" y="326"/>
                    </a:lnTo>
                    <a:lnTo>
                      <a:pt x="188" y="327"/>
                    </a:lnTo>
                    <a:lnTo>
                      <a:pt x="184" y="329"/>
                    </a:lnTo>
                    <a:lnTo>
                      <a:pt x="179" y="334"/>
                    </a:lnTo>
                    <a:lnTo>
                      <a:pt x="172" y="338"/>
                    </a:lnTo>
                    <a:lnTo>
                      <a:pt x="163" y="342"/>
                    </a:lnTo>
                    <a:lnTo>
                      <a:pt x="153" y="345"/>
                    </a:lnTo>
                    <a:lnTo>
                      <a:pt x="144" y="345"/>
                    </a:lnTo>
                    <a:lnTo>
                      <a:pt x="134" y="344"/>
                    </a:lnTo>
                    <a:lnTo>
                      <a:pt x="124" y="339"/>
                    </a:lnTo>
                    <a:lnTo>
                      <a:pt x="114" y="333"/>
                    </a:lnTo>
                    <a:lnTo>
                      <a:pt x="106" y="327"/>
                    </a:lnTo>
                    <a:lnTo>
                      <a:pt x="97" y="318"/>
                    </a:lnTo>
                    <a:lnTo>
                      <a:pt x="90" y="312"/>
                    </a:lnTo>
                    <a:lnTo>
                      <a:pt x="85" y="306"/>
                    </a:lnTo>
                    <a:lnTo>
                      <a:pt x="81" y="301"/>
                    </a:lnTo>
                    <a:lnTo>
                      <a:pt x="80" y="300"/>
                    </a:lnTo>
                    <a:lnTo>
                      <a:pt x="28" y="202"/>
                    </a:lnTo>
                    <a:lnTo>
                      <a:pt x="29" y="167"/>
                    </a:lnTo>
                    <a:lnTo>
                      <a:pt x="0" y="144"/>
                    </a:lnTo>
                    <a:lnTo>
                      <a:pt x="0" y="85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5" name="Freeform 596"/>
              <p:cNvSpPr>
                <a:spLocks/>
              </p:cNvSpPr>
              <p:nvPr/>
            </p:nvSpPr>
            <p:spPr bwMode="auto">
              <a:xfrm>
                <a:off x="2118" y="1269"/>
                <a:ext cx="74" cy="36"/>
              </a:xfrm>
              <a:custGeom>
                <a:avLst/>
                <a:gdLst>
                  <a:gd name="T0" fmla="*/ 215 w 220"/>
                  <a:gd name="T1" fmla="*/ 20 h 109"/>
                  <a:gd name="T2" fmla="*/ 217 w 220"/>
                  <a:gd name="T3" fmla="*/ 20 h 109"/>
                  <a:gd name="T4" fmla="*/ 218 w 220"/>
                  <a:gd name="T5" fmla="*/ 21 h 109"/>
                  <a:gd name="T6" fmla="*/ 219 w 220"/>
                  <a:gd name="T7" fmla="*/ 21 h 109"/>
                  <a:gd name="T8" fmla="*/ 220 w 220"/>
                  <a:gd name="T9" fmla="*/ 22 h 109"/>
                  <a:gd name="T10" fmla="*/ 220 w 220"/>
                  <a:gd name="T11" fmla="*/ 23 h 109"/>
                  <a:gd name="T12" fmla="*/ 210 w 220"/>
                  <a:gd name="T13" fmla="*/ 26 h 109"/>
                  <a:gd name="T14" fmla="*/ 202 w 220"/>
                  <a:gd name="T15" fmla="*/ 26 h 109"/>
                  <a:gd name="T16" fmla="*/ 193 w 220"/>
                  <a:gd name="T17" fmla="*/ 23 h 109"/>
                  <a:gd name="T18" fmla="*/ 186 w 220"/>
                  <a:gd name="T19" fmla="*/ 21 h 109"/>
                  <a:gd name="T20" fmla="*/ 177 w 220"/>
                  <a:gd name="T21" fmla="*/ 17 h 109"/>
                  <a:gd name="T22" fmla="*/ 169 w 220"/>
                  <a:gd name="T23" fmla="*/ 15 h 109"/>
                  <a:gd name="T24" fmla="*/ 160 w 220"/>
                  <a:gd name="T25" fmla="*/ 13 h 109"/>
                  <a:gd name="T26" fmla="*/ 152 w 220"/>
                  <a:gd name="T27" fmla="*/ 15 h 109"/>
                  <a:gd name="T28" fmla="*/ 137 w 220"/>
                  <a:gd name="T29" fmla="*/ 18 h 109"/>
                  <a:gd name="T30" fmla="*/ 124 w 220"/>
                  <a:gd name="T31" fmla="*/ 22 h 109"/>
                  <a:gd name="T32" fmla="*/ 109 w 220"/>
                  <a:gd name="T33" fmla="*/ 28 h 109"/>
                  <a:gd name="T34" fmla="*/ 96 w 220"/>
                  <a:gd name="T35" fmla="*/ 34 h 109"/>
                  <a:gd name="T36" fmla="*/ 82 w 220"/>
                  <a:gd name="T37" fmla="*/ 42 h 109"/>
                  <a:gd name="T38" fmla="*/ 70 w 220"/>
                  <a:gd name="T39" fmla="*/ 50 h 109"/>
                  <a:gd name="T40" fmla="*/ 58 w 220"/>
                  <a:gd name="T41" fmla="*/ 59 h 109"/>
                  <a:gd name="T42" fmla="*/ 47 w 220"/>
                  <a:gd name="T43" fmla="*/ 70 h 109"/>
                  <a:gd name="T44" fmla="*/ 38 w 220"/>
                  <a:gd name="T45" fmla="*/ 80 h 109"/>
                  <a:gd name="T46" fmla="*/ 30 w 220"/>
                  <a:gd name="T47" fmla="*/ 89 h 109"/>
                  <a:gd name="T48" fmla="*/ 21 w 220"/>
                  <a:gd name="T49" fmla="*/ 98 h 109"/>
                  <a:gd name="T50" fmla="*/ 15 w 220"/>
                  <a:gd name="T51" fmla="*/ 109 h 109"/>
                  <a:gd name="T52" fmla="*/ 9 w 220"/>
                  <a:gd name="T53" fmla="*/ 103 h 109"/>
                  <a:gd name="T54" fmla="*/ 4 w 220"/>
                  <a:gd name="T55" fmla="*/ 94 h 109"/>
                  <a:gd name="T56" fmla="*/ 0 w 220"/>
                  <a:gd name="T57" fmla="*/ 86 h 109"/>
                  <a:gd name="T58" fmla="*/ 3 w 220"/>
                  <a:gd name="T59" fmla="*/ 76 h 109"/>
                  <a:gd name="T60" fmla="*/ 5 w 220"/>
                  <a:gd name="T61" fmla="*/ 76 h 109"/>
                  <a:gd name="T62" fmla="*/ 8 w 220"/>
                  <a:gd name="T63" fmla="*/ 78 h 109"/>
                  <a:gd name="T64" fmla="*/ 9 w 220"/>
                  <a:gd name="T65" fmla="*/ 81 h 109"/>
                  <a:gd name="T66" fmla="*/ 11 w 220"/>
                  <a:gd name="T67" fmla="*/ 83 h 109"/>
                  <a:gd name="T68" fmla="*/ 26 w 220"/>
                  <a:gd name="T69" fmla="*/ 68 h 109"/>
                  <a:gd name="T70" fmla="*/ 42 w 220"/>
                  <a:gd name="T71" fmla="*/ 54 h 109"/>
                  <a:gd name="T72" fmla="*/ 58 w 220"/>
                  <a:gd name="T73" fmla="*/ 40 h 109"/>
                  <a:gd name="T74" fmla="*/ 75 w 220"/>
                  <a:gd name="T75" fmla="*/ 28 h 109"/>
                  <a:gd name="T76" fmla="*/ 93 w 220"/>
                  <a:gd name="T77" fmla="*/ 18 h 109"/>
                  <a:gd name="T78" fmla="*/ 113 w 220"/>
                  <a:gd name="T79" fmla="*/ 10 h 109"/>
                  <a:gd name="T80" fmla="*/ 132 w 220"/>
                  <a:gd name="T81" fmla="*/ 4 h 109"/>
                  <a:gd name="T82" fmla="*/ 153 w 220"/>
                  <a:gd name="T83" fmla="*/ 0 h 109"/>
                  <a:gd name="T84" fmla="*/ 162 w 220"/>
                  <a:gd name="T85" fmla="*/ 0 h 109"/>
                  <a:gd name="T86" fmla="*/ 170 w 220"/>
                  <a:gd name="T87" fmla="*/ 1 h 109"/>
                  <a:gd name="T88" fmla="*/ 179 w 220"/>
                  <a:gd name="T89" fmla="*/ 2 h 109"/>
                  <a:gd name="T90" fmla="*/ 186 w 220"/>
                  <a:gd name="T91" fmla="*/ 5 h 109"/>
                  <a:gd name="T92" fmla="*/ 193 w 220"/>
                  <a:gd name="T93" fmla="*/ 7 h 109"/>
                  <a:gd name="T94" fmla="*/ 201 w 220"/>
                  <a:gd name="T95" fmla="*/ 11 h 109"/>
                  <a:gd name="T96" fmla="*/ 208 w 220"/>
                  <a:gd name="T97" fmla="*/ 15 h 109"/>
                  <a:gd name="T98" fmla="*/ 215 w 220"/>
                  <a:gd name="T99" fmla="*/ 2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0" h="109">
                    <a:moveTo>
                      <a:pt x="215" y="20"/>
                    </a:moveTo>
                    <a:lnTo>
                      <a:pt x="217" y="20"/>
                    </a:lnTo>
                    <a:lnTo>
                      <a:pt x="218" y="21"/>
                    </a:lnTo>
                    <a:lnTo>
                      <a:pt x="219" y="21"/>
                    </a:lnTo>
                    <a:lnTo>
                      <a:pt x="220" y="22"/>
                    </a:lnTo>
                    <a:lnTo>
                      <a:pt x="220" y="23"/>
                    </a:lnTo>
                    <a:lnTo>
                      <a:pt x="210" y="26"/>
                    </a:lnTo>
                    <a:lnTo>
                      <a:pt x="202" y="26"/>
                    </a:lnTo>
                    <a:lnTo>
                      <a:pt x="193" y="23"/>
                    </a:lnTo>
                    <a:lnTo>
                      <a:pt x="186" y="21"/>
                    </a:lnTo>
                    <a:lnTo>
                      <a:pt x="177" y="17"/>
                    </a:lnTo>
                    <a:lnTo>
                      <a:pt x="169" y="15"/>
                    </a:lnTo>
                    <a:lnTo>
                      <a:pt x="160" y="13"/>
                    </a:lnTo>
                    <a:lnTo>
                      <a:pt x="152" y="15"/>
                    </a:lnTo>
                    <a:lnTo>
                      <a:pt x="137" y="18"/>
                    </a:lnTo>
                    <a:lnTo>
                      <a:pt x="124" y="22"/>
                    </a:lnTo>
                    <a:lnTo>
                      <a:pt x="109" y="28"/>
                    </a:lnTo>
                    <a:lnTo>
                      <a:pt x="96" y="34"/>
                    </a:lnTo>
                    <a:lnTo>
                      <a:pt x="82" y="42"/>
                    </a:lnTo>
                    <a:lnTo>
                      <a:pt x="70" y="50"/>
                    </a:lnTo>
                    <a:lnTo>
                      <a:pt x="58" y="59"/>
                    </a:lnTo>
                    <a:lnTo>
                      <a:pt x="47" y="70"/>
                    </a:lnTo>
                    <a:lnTo>
                      <a:pt x="38" y="80"/>
                    </a:lnTo>
                    <a:lnTo>
                      <a:pt x="30" y="89"/>
                    </a:lnTo>
                    <a:lnTo>
                      <a:pt x="21" y="98"/>
                    </a:lnTo>
                    <a:lnTo>
                      <a:pt x="15" y="109"/>
                    </a:lnTo>
                    <a:lnTo>
                      <a:pt x="9" y="103"/>
                    </a:lnTo>
                    <a:lnTo>
                      <a:pt x="4" y="94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8" y="78"/>
                    </a:lnTo>
                    <a:lnTo>
                      <a:pt x="9" y="81"/>
                    </a:lnTo>
                    <a:lnTo>
                      <a:pt x="11" y="83"/>
                    </a:lnTo>
                    <a:lnTo>
                      <a:pt x="26" y="68"/>
                    </a:lnTo>
                    <a:lnTo>
                      <a:pt x="42" y="54"/>
                    </a:lnTo>
                    <a:lnTo>
                      <a:pt x="58" y="40"/>
                    </a:lnTo>
                    <a:lnTo>
                      <a:pt x="75" y="28"/>
                    </a:lnTo>
                    <a:lnTo>
                      <a:pt x="93" y="18"/>
                    </a:lnTo>
                    <a:lnTo>
                      <a:pt x="113" y="10"/>
                    </a:lnTo>
                    <a:lnTo>
                      <a:pt x="132" y="4"/>
                    </a:lnTo>
                    <a:lnTo>
                      <a:pt x="153" y="0"/>
                    </a:lnTo>
                    <a:lnTo>
                      <a:pt x="162" y="0"/>
                    </a:lnTo>
                    <a:lnTo>
                      <a:pt x="170" y="1"/>
                    </a:lnTo>
                    <a:lnTo>
                      <a:pt x="179" y="2"/>
                    </a:lnTo>
                    <a:lnTo>
                      <a:pt x="186" y="5"/>
                    </a:lnTo>
                    <a:lnTo>
                      <a:pt x="193" y="7"/>
                    </a:lnTo>
                    <a:lnTo>
                      <a:pt x="201" y="11"/>
                    </a:lnTo>
                    <a:lnTo>
                      <a:pt x="208" y="15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6" name="Freeform 597"/>
              <p:cNvSpPr>
                <a:spLocks/>
              </p:cNvSpPr>
              <p:nvPr/>
            </p:nvSpPr>
            <p:spPr bwMode="auto">
              <a:xfrm>
                <a:off x="1697" y="1278"/>
                <a:ext cx="755" cy="451"/>
              </a:xfrm>
              <a:custGeom>
                <a:avLst/>
                <a:gdLst>
                  <a:gd name="T0" fmla="*/ 1468 w 2266"/>
                  <a:gd name="T1" fmla="*/ 371 h 1353"/>
                  <a:gd name="T2" fmla="*/ 1339 w 2266"/>
                  <a:gd name="T3" fmla="*/ 361 h 1353"/>
                  <a:gd name="T4" fmla="*/ 1279 w 2266"/>
                  <a:gd name="T5" fmla="*/ 235 h 1353"/>
                  <a:gd name="T6" fmla="*/ 1303 w 2266"/>
                  <a:gd name="T7" fmla="*/ 333 h 1353"/>
                  <a:gd name="T8" fmla="*/ 1235 w 2266"/>
                  <a:gd name="T9" fmla="*/ 682 h 1353"/>
                  <a:gd name="T10" fmla="*/ 1134 w 2266"/>
                  <a:gd name="T11" fmla="*/ 616 h 1353"/>
                  <a:gd name="T12" fmla="*/ 1050 w 2266"/>
                  <a:gd name="T13" fmla="*/ 293 h 1353"/>
                  <a:gd name="T14" fmla="*/ 677 w 2266"/>
                  <a:gd name="T15" fmla="*/ 341 h 1353"/>
                  <a:gd name="T16" fmla="*/ 666 w 2266"/>
                  <a:gd name="T17" fmla="*/ 268 h 1353"/>
                  <a:gd name="T18" fmla="*/ 642 w 2266"/>
                  <a:gd name="T19" fmla="*/ 351 h 1353"/>
                  <a:gd name="T20" fmla="*/ 459 w 2266"/>
                  <a:gd name="T21" fmla="*/ 344 h 1353"/>
                  <a:gd name="T22" fmla="*/ 509 w 2266"/>
                  <a:gd name="T23" fmla="*/ 481 h 1353"/>
                  <a:gd name="T24" fmla="*/ 437 w 2266"/>
                  <a:gd name="T25" fmla="*/ 344 h 1353"/>
                  <a:gd name="T26" fmla="*/ 466 w 2266"/>
                  <a:gd name="T27" fmla="*/ 256 h 1353"/>
                  <a:gd name="T28" fmla="*/ 425 w 2266"/>
                  <a:gd name="T29" fmla="*/ 229 h 1353"/>
                  <a:gd name="T30" fmla="*/ 442 w 2266"/>
                  <a:gd name="T31" fmla="*/ 253 h 1353"/>
                  <a:gd name="T32" fmla="*/ 364 w 2266"/>
                  <a:gd name="T33" fmla="*/ 302 h 1353"/>
                  <a:gd name="T34" fmla="*/ 327 w 2266"/>
                  <a:gd name="T35" fmla="*/ 322 h 1353"/>
                  <a:gd name="T36" fmla="*/ 399 w 2266"/>
                  <a:gd name="T37" fmla="*/ 150 h 1353"/>
                  <a:gd name="T38" fmla="*/ 431 w 2266"/>
                  <a:gd name="T39" fmla="*/ 76 h 1353"/>
                  <a:gd name="T40" fmla="*/ 363 w 2266"/>
                  <a:gd name="T41" fmla="*/ 226 h 1353"/>
                  <a:gd name="T42" fmla="*/ 232 w 2266"/>
                  <a:gd name="T43" fmla="*/ 449 h 1353"/>
                  <a:gd name="T44" fmla="*/ 78 w 2266"/>
                  <a:gd name="T45" fmla="*/ 862 h 1353"/>
                  <a:gd name="T46" fmla="*/ 389 w 2266"/>
                  <a:gd name="T47" fmla="*/ 386 h 1353"/>
                  <a:gd name="T48" fmla="*/ 413 w 2266"/>
                  <a:gd name="T49" fmla="*/ 627 h 1353"/>
                  <a:gd name="T50" fmla="*/ 266 w 2266"/>
                  <a:gd name="T51" fmla="*/ 600 h 1353"/>
                  <a:gd name="T52" fmla="*/ 287 w 2266"/>
                  <a:gd name="T53" fmla="*/ 691 h 1353"/>
                  <a:gd name="T54" fmla="*/ 167 w 2266"/>
                  <a:gd name="T55" fmla="*/ 826 h 1353"/>
                  <a:gd name="T56" fmla="*/ 156 w 2266"/>
                  <a:gd name="T57" fmla="*/ 884 h 1353"/>
                  <a:gd name="T58" fmla="*/ 229 w 2266"/>
                  <a:gd name="T59" fmla="*/ 928 h 1353"/>
                  <a:gd name="T60" fmla="*/ 125 w 2266"/>
                  <a:gd name="T61" fmla="*/ 931 h 1353"/>
                  <a:gd name="T62" fmla="*/ 25 w 2266"/>
                  <a:gd name="T63" fmla="*/ 1290 h 1353"/>
                  <a:gd name="T64" fmla="*/ 234 w 2266"/>
                  <a:gd name="T65" fmla="*/ 1102 h 1353"/>
                  <a:gd name="T66" fmla="*/ 407 w 2266"/>
                  <a:gd name="T67" fmla="*/ 1248 h 1353"/>
                  <a:gd name="T68" fmla="*/ 568 w 2266"/>
                  <a:gd name="T69" fmla="*/ 1298 h 1353"/>
                  <a:gd name="T70" fmla="*/ 573 w 2266"/>
                  <a:gd name="T71" fmla="*/ 1227 h 1353"/>
                  <a:gd name="T72" fmla="*/ 356 w 2266"/>
                  <a:gd name="T73" fmla="*/ 992 h 1353"/>
                  <a:gd name="T74" fmla="*/ 667 w 2266"/>
                  <a:gd name="T75" fmla="*/ 1118 h 1353"/>
                  <a:gd name="T76" fmla="*/ 890 w 2266"/>
                  <a:gd name="T77" fmla="*/ 1093 h 1353"/>
                  <a:gd name="T78" fmla="*/ 873 w 2266"/>
                  <a:gd name="T79" fmla="*/ 1217 h 1353"/>
                  <a:gd name="T80" fmla="*/ 1054 w 2266"/>
                  <a:gd name="T81" fmla="*/ 1111 h 1353"/>
                  <a:gd name="T82" fmla="*/ 1303 w 2266"/>
                  <a:gd name="T83" fmla="*/ 1077 h 1353"/>
                  <a:gd name="T84" fmla="*/ 1479 w 2266"/>
                  <a:gd name="T85" fmla="*/ 1004 h 1353"/>
                  <a:gd name="T86" fmla="*/ 1898 w 2266"/>
                  <a:gd name="T87" fmla="*/ 1274 h 1353"/>
                  <a:gd name="T88" fmla="*/ 1725 w 2266"/>
                  <a:gd name="T89" fmla="*/ 923 h 1353"/>
                  <a:gd name="T90" fmla="*/ 1906 w 2266"/>
                  <a:gd name="T91" fmla="*/ 1213 h 1353"/>
                  <a:gd name="T92" fmla="*/ 2005 w 2266"/>
                  <a:gd name="T93" fmla="*/ 1227 h 1353"/>
                  <a:gd name="T94" fmla="*/ 2072 w 2266"/>
                  <a:gd name="T95" fmla="*/ 1294 h 1353"/>
                  <a:gd name="T96" fmla="*/ 2072 w 2266"/>
                  <a:gd name="T97" fmla="*/ 1217 h 1353"/>
                  <a:gd name="T98" fmla="*/ 2106 w 2266"/>
                  <a:gd name="T99" fmla="*/ 1228 h 1353"/>
                  <a:gd name="T100" fmla="*/ 2146 w 2266"/>
                  <a:gd name="T101" fmla="*/ 856 h 1353"/>
                  <a:gd name="T102" fmla="*/ 2266 w 2266"/>
                  <a:gd name="T103" fmla="*/ 547 h 1353"/>
                  <a:gd name="T104" fmla="*/ 2175 w 2266"/>
                  <a:gd name="T105" fmla="*/ 361 h 1353"/>
                  <a:gd name="T106" fmla="*/ 1953 w 2266"/>
                  <a:gd name="T107" fmla="*/ 240 h 1353"/>
                  <a:gd name="T108" fmla="*/ 1610 w 2266"/>
                  <a:gd name="T109" fmla="*/ 221 h 1353"/>
                  <a:gd name="T110" fmla="*/ 1485 w 2266"/>
                  <a:gd name="T111" fmla="*/ 1 h 1353"/>
                  <a:gd name="T112" fmla="*/ 1565 w 2266"/>
                  <a:gd name="T113" fmla="*/ 141 h 1353"/>
                  <a:gd name="T114" fmla="*/ 1462 w 2266"/>
                  <a:gd name="T115" fmla="*/ 61 h 1353"/>
                  <a:gd name="T116" fmla="*/ 1485 w 2266"/>
                  <a:gd name="T117" fmla="*/ 99 h 1353"/>
                  <a:gd name="T118" fmla="*/ 1586 w 2266"/>
                  <a:gd name="T119" fmla="*/ 203 h 1353"/>
                  <a:gd name="T120" fmla="*/ 1517 w 2266"/>
                  <a:gd name="T121" fmla="*/ 477 h 1353"/>
                  <a:gd name="T122" fmla="*/ 1467 w 2266"/>
                  <a:gd name="T123" fmla="*/ 421 h 1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66" h="1353">
                    <a:moveTo>
                      <a:pt x="1467" y="421"/>
                    </a:moveTo>
                    <a:lnTo>
                      <a:pt x="1467" y="421"/>
                    </a:lnTo>
                    <a:lnTo>
                      <a:pt x="1468" y="419"/>
                    </a:lnTo>
                    <a:lnTo>
                      <a:pt x="1468" y="419"/>
                    </a:lnTo>
                    <a:lnTo>
                      <a:pt x="1470" y="419"/>
                    </a:lnTo>
                    <a:lnTo>
                      <a:pt x="1483" y="434"/>
                    </a:lnTo>
                    <a:lnTo>
                      <a:pt x="1485" y="435"/>
                    </a:lnTo>
                    <a:lnTo>
                      <a:pt x="1488" y="435"/>
                    </a:lnTo>
                    <a:lnTo>
                      <a:pt x="1490" y="433"/>
                    </a:lnTo>
                    <a:lnTo>
                      <a:pt x="1492" y="430"/>
                    </a:lnTo>
                    <a:lnTo>
                      <a:pt x="1478" y="412"/>
                    </a:lnTo>
                    <a:lnTo>
                      <a:pt x="1510" y="384"/>
                    </a:lnTo>
                    <a:lnTo>
                      <a:pt x="1510" y="382"/>
                    </a:lnTo>
                    <a:lnTo>
                      <a:pt x="1511" y="379"/>
                    </a:lnTo>
                    <a:lnTo>
                      <a:pt x="1512" y="378"/>
                    </a:lnTo>
                    <a:lnTo>
                      <a:pt x="1511" y="375"/>
                    </a:lnTo>
                    <a:lnTo>
                      <a:pt x="1505" y="380"/>
                    </a:lnTo>
                    <a:lnTo>
                      <a:pt x="1499" y="384"/>
                    </a:lnTo>
                    <a:lnTo>
                      <a:pt x="1493" y="389"/>
                    </a:lnTo>
                    <a:lnTo>
                      <a:pt x="1487" y="393"/>
                    </a:lnTo>
                    <a:lnTo>
                      <a:pt x="1481" y="396"/>
                    </a:lnTo>
                    <a:lnTo>
                      <a:pt x="1474" y="400"/>
                    </a:lnTo>
                    <a:lnTo>
                      <a:pt x="1468" y="404"/>
                    </a:lnTo>
                    <a:lnTo>
                      <a:pt x="1462" y="406"/>
                    </a:lnTo>
                    <a:lnTo>
                      <a:pt x="1467" y="388"/>
                    </a:lnTo>
                    <a:lnTo>
                      <a:pt x="1468" y="371"/>
                    </a:lnTo>
                    <a:lnTo>
                      <a:pt x="1467" y="352"/>
                    </a:lnTo>
                    <a:lnTo>
                      <a:pt x="1465" y="333"/>
                    </a:lnTo>
                    <a:lnTo>
                      <a:pt x="1460" y="314"/>
                    </a:lnTo>
                    <a:lnTo>
                      <a:pt x="1454" y="297"/>
                    </a:lnTo>
                    <a:lnTo>
                      <a:pt x="1448" y="280"/>
                    </a:lnTo>
                    <a:lnTo>
                      <a:pt x="1438" y="264"/>
                    </a:lnTo>
                    <a:lnTo>
                      <a:pt x="1437" y="264"/>
                    </a:lnTo>
                    <a:lnTo>
                      <a:pt x="1435" y="264"/>
                    </a:lnTo>
                    <a:lnTo>
                      <a:pt x="1434" y="265"/>
                    </a:lnTo>
                    <a:lnTo>
                      <a:pt x="1434" y="267"/>
                    </a:lnTo>
                    <a:lnTo>
                      <a:pt x="1445" y="302"/>
                    </a:lnTo>
                    <a:lnTo>
                      <a:pt x="1452" y="339"/>
                    </a:lnTo>
                    <a:lnTo>
                      <a:pt x="1455" y="377"/>
                    </a:lnTo>
                    <a:lnTo>
                      <a:pt x="1450" y="415"/>
                    </a:lnTo>
                    <a:lnTo>
                      <a:pt x="1443" y="419"/>
                    </a:lnTo>
                    <a:lnTo>
                      <a:pt x="1434" y="422"/>
                    </a:lnTo>
                    <a:lnTo>
                      <a:pt x="1426" y="424"/>
                    </a:lnTo>
                    <a:lnTo>
                      <a:pt x="1416" y="424"/>
                    </a:lnTo>
                    <a:lnTo>
                      <a:pt x="1407" y="424"/>
                    </a:lnTo>
                    <a:lnTo>
                      <a:pt x="1399" y="423"/>
                    </a:lnTo>
                    <a:lnTo>
                      <a:pt x="1390" y="422"/>
                    </a:lnTo>
                    <a:lnTo>
                      <a:pt x="1382" y="419"/>
                    </a:lnTo>
                    <a:lnTo>
                      <a:pt x="1368" y="406"/>
                    </a:lnTo>
                    <a:lnTo>
                      <a:pt x="1357" y="393"/>
                    </a:lnTo>
                    <a:lnTo>
                      <a:pt x="1347" y="377"/>
                    </a:lnTo>
                    <a:lnTo>
                      <a:pt x="1339" y="361"/>
                    </a:lnTo>
                    <a:lnTo>
                      <a:pt x="1330" y="345"/>
                    </a:lnTo>
                    <a:lnTo>
                      <a:pt x="1323" y="329"/>
                    </a:lnTo>
                    <a:lnTo>
                      <a:pt x="1314" y="313"/>
                    </a:lnTo>
                    <a:lnTo>
                      <a:pt x="1305" y="297"/>
                    </a:lnTo>
                    <a:lnTo>
                      <a:pt x="1303" y="291"/>
                    </a:lnTo>
                    <a:lnTo>
                      <a:pt x="1302" y="284"/>
                    </a:lnTo>
                    <a:lnTo>
                      <a:pt x="1302" y="278"/>
                    </a:lnTo>
                    <a:lnTo>
                      <a:pt x="1306" y="274"/>
                    </a:lnTo>
                    <a:lnTo>
                      <a:pt x="1306" y="270"/>
                    </a:lnTo>
                    <a:lnTo>
                      <a:pt x="1305" y="267"/>
                    </a:lnTo>
                    <a:lnTo>
                      <a:pt x="1301" y="264"/>
                    </a:lnTo>
                    <a:lnTo>
                      <a:pt x="1300" y="260"/>
                    </a:lnTo>
                    <a:lnTo>
                      <a:pt x="1303" y="260"/>
                    </a:lnTo>
                    <a:lnTo>
                      <a:pt x="1308" y="259"/>
                    </a:lnTo>
                    <a:lnTo>
                      <a:pt x="1312" y="258"/>
                    </a:lnTo>
                    <a:lnTo>
                      <a:pt x="1316" y="256"/>
                    </a:lnTo>
                    <a:lnTo>
                      <a:pt x="1316" y="254"/>
                    </a:lnTo>
                    <a:lnTo>
                      <a:pt x="1314" y="253"/>
                    </a:lnTo>
                    <a:lnTo>
                      <a:pt x="1313" y="253"/>
                    </a:lnTo>
                    <a:lnTo>
                      <a:pt x="1313" y="252"/>
                    </a:lnTo>
                    <a:lnTo>
                      <a:pt x="1307" y="251"/>
                    </a:lnTo>
                    <a:lnTo>
                      <a:pt x="1301" y="248"/>
                    </a:lnTo>
                    <a:lnTo>
                      <a:pt x="1295" y="246"/>
                    </a:lnTo>
                    <a:lnTo>
                      <a:pt x="1289" y="242"/>
                    </a:lnTo>
                    <a:lnTo>
                      <a:pt x="1284" y="238"/>
                    </a:lnTo>
                    <a:lnTo>
                      <a:pt x="1279" y="235"/>
                    </a:lnTo>
                    <a:lnTo>
                      <a:pt x="1275" y="230"/>
                    </a:lnTo>
                    <a:lnTo>
                      <a:pt x="1272" y="225"/>
                    </a:lnTo>
                    <a:lnTo>
                      <a:pt x="1273" y="202"/>
                    </a:lnTo>
                    <a:lnTo>
                      <a:pt x="1273" y="178"/>
                    </a:lnTo>
                    <a:lnTo>
                      <a:pt x="1272" y="154"/>
                    </a:lnTo>
                    <a:lnTo>
                      <a:pt x="1273" y="131"/>
                    </a:lnTo>
                    <a:lnTo>
                      <a:pt x="1273" y="130"/>
                    </a:lnTo>
                    <a:lnTo>
                      <a:pt x="1272" y="128"/>
                    </a:lnTo>
                    <a:lnTo>
                      <a:pt x="1270" y="128"/>
                    </a:lnTo>
                    <a:lnTo>
                      <a:pt x="1269" y="127"/>
                    </a:lnTo>
                    <a:lnTo>
                      <a:pt x="1263" y="155"/>
                    </a:lnTo>
                    <a:lnTo>
                      <a:pt x="1258" y="183"/>
                    </a:lnTo>
                    <a:lnTo>
                      <a:pt x="1257" y="213"/>
                    </a:lnTo>
                    <a:lnTo>
                      <a:pt x="1261" y="241"/>
                    </a:lnTo>
                    <a:lnTo>
                      <a:pt x="1266" y="247"/>
                    </a:lnTo>
                    <a:lnTo>
                      <a:pt x="1270" y="249"/>
                    </a:lnTo>
                    <a:lnTo>
                      <a:pt x="1275" y="252"/>
                    </a:lnTo>
                    <a:lnTo>
                      <a:pt x="1281" y="256"/>
                    </a:lnTo>
                    <a:lnTo>
                      <a:pt x="1283" y="264"/>
                    </a:lnTo>
                    <a:lnTo>
                      <a:pt x="1283" y="273"/>
                    </a:lnTo>
                    <a:lnTo>
                      <a:pt x="1283" y="281"/>
                    </a:lnTo>
                    <a:lnTo>
                      <a:pt x="1286" y="290"/>
                    </a:lnTo>
                    <a:lnTo>
                      <a:pt x="1290" y="301"/>
                    </a:lnTo>
                    <a:lnTo>
                      <a:pt x="1294" y="312"/>
                    </a:lnTo>
                    <a:lnTo>
                      <a:pt x="1298" y="322"/>
                    </a:lnTo>
                    <a:lnTo>
                      <a:pt x="1303" y="333"/>
                    </a:lnTo>
                    <a:lnTo>
                      <a:pt x="1308" y="342"/>
                    </a:lnTo>
                    <a:lnTo>
                      <a:pt x="1313" y="352"/>
                    </a:lnTo>
                    <a:lnTo>
                      <a:pt x="1319" y="363"/>
                    </a:lnTo>
                    <a:lnTo>
                      <a:pt x="1324" y="373"/>
                    </a:lnTo>
                    <a:lnTo>
                      <a:pt x="1319" y="382"/>
                    </a:lnTo>
                    <a:lnTo>
                      <a:pt x="1314" y="389"/>
                    </a:lnTo>
                    <a:lnTo>
                      <a:pt x="1308" y="396"/>
                    </a:lnTo>
                    <a:lnTo>
                      <a:pt x="1302" y="404"/>
                    </a:lnTo>
                    <a:lnTo>
                      <a:pt x="1296" y="411"/>
                    </a:lnTo>
                    <a:lnTo>
                      <a:pt x="1290" y="419"/>
                    </a:lnTo>
                    <a:lnTo>
                      <a:pt x="1284" y="427"/>
                    </a:lnTo>
                    <a:lnTo>
                      <a:pt x="1279" y="434"/>
                    </a:lnTo>
                    <a:lnTo>
                      <a:pt x="1273" y="456"/>
                    </a:lnTo>
                    <a:lnTo>
                      <a:pt x="1272" y="479"/>
                    </a:lnTo>
                    <a:lnTo>
                      <a:pt x="1273" y="504"/>
                    </a:lnTo>
                    <a:lnTo>
                      <a:pt x="1273" y="527"/>
                    </a:lnTo>
                    <a:lnTo>
                      <a:pt x="1273" y="548"/>
                    </a:lnTo>
                    <a:lnTo>
                      <a:pt x="1269" y="567"/>
                    </a:lnTo>
                    <a:lnTo>
                      <a:pt x="1266" y="588"/>
                    </a:lnTo>
                    <a:lnTo>
                      <a:pt x="1263" y="609"/>
                    </a:lnTo>
                    <a:lnTo>
                      <a:pt x="1263" y="624"/>
                    </a:lnTo>
                    <a:lnTo>
                      <a:pt x="1261" y="637"/>
                    </a:lnTo>
                    <a:lnTo>
                      <a:pt x="1256" y="651"/>
                    </a:lnTo>
                    <a:lnTo>
                      <a:pt x="1251" y="664"/>
                    </a:lnTo>
                    <a:lnTo>
                      <a:pt x="1241" y="673"/>
                    </a:lnTo>
                    <a:lnTo>
                      <a:pt x="1235" y="682"/>
                    </a:lnTo>
                    <a:lnTo>
                      <a:pt x="1229" y="693"/>
                    </a:lnTo>
                    <a:lnTo>
                      <a:pt x="1225" y="704"/>
                    </a:lnTo>
                    <a:lnTo>
                      <a:pt x="1212" y="715"/>
                    </a:lnTo>
                    <a:lnTo>
                      <a:pt x="1202" y="729"/>
                    </a:lnTo>
                    <a:lnTo>
                      <a:pt x="1195" y="745"/>
                    </a:lnTo>
                    <a:lnTo>
                      <a:pt x="1193" y="762"/>
                    </a:lnTo>
                    <a:lnTo>
                      <a:pt x="1185" y="753"/>
                    </a:lnTo>
                    <a:lnTo>
                      <a:pt x="1178" y="744"/>
                    </a:lnTo>
                    <a:lnTo>
                      <a:pt x="1170" y="734"/>
                    </a:lnTo>
                    <a:lnTo>
                      <a:pt x="1164" y="724"/>
                    </a:lnTo>
                    <a:lnTo>
                      <a:pt x="1156" y="712"/>
                    </a:lnTo>
                    <a:lnTo>
                      <a:pt x="1149" y="700"/>
                    </a:lnTo>
                    <a:lnTo>
                      <a:pt x="1145" y="686"/>
                    </a:lnTo>
                    <a:lnTo>
                      <a:pt x="1137" y="674"/>
                    </a:lnTo>
                    <a:lnTo>
                      <a:pt x="1134" y="669"/>
                    </a:lnTo>
                    <a:lnTo>
                      <a:pt x="1130" y="665"/>
                    </a:lnTo>
                    <a:lnTo>
                      <a:pt x="1125" y="662"/>
                    </a:lnTo>
                    <a:lnTo>
                      <a:pt x="1120" y="658"/>
                    </a:lnTo>
                    <a:lnTo>
                      <a:pt x="1115" y="656"/>
                    </a:lnTo>
                    <a:lnTo>
                      <a:pt x="1110" y="653"/>
                    </a:lnTo>
                    <a:lnTo>
                      <a:pt x="1104" y="652"/>
                    </a:lnTo>
                    <a:lnTo>
                      <a:pt x="1098" y="651"/>
                    </a:lnTo>
                    <a:lnTo>
                      <a:pt x="1104" y="640"/>
                    </a:lnTo>
                    <a:lnTo>
                      <a:pt x="1114" y="631"/>
                    </a:lnTo>
                    <a:lnTo>
                      <a:pt x="1124" y="624"/>
                    </a:lnTo>
                    <a:lnTo>
                      <a:pt x="1134" y="616"/>
                    </a:lnTo>
                    <a:lnTo>
                      <a:pt x="1140" y="600"/>
                    </a:lnTo>
                    <a:lnTo>
                      <a:pt x="1142" y="585"/>
                    </a:lnTo>
                    <a:lnTo>
                      <a:pt x="1141" y="569"/>
                    </a:lnTo>
                    <a:lnTo>
                      <a:pt x="1140" y="553"/>
                    </a:lnTo>
                    <a:lnTo>
                      <a:pt x="1140" y="542"/>
                    </a:lnTo>
                    <a:lnTo>
                      <a:pt x="1143" y="531"/>
                    </a:lnTo>
                    <a:lnTo>
                      <a:pt x="1146" y="520"/>
                    </a:lnTo>
                    <a:lnTo>
                      <a:pt x="1149" y="508"/>
                    </a:lnTo>
                    <a:lnTo>
                      <a:pt x="1154" y="498"/>
                    </a:lnTo>
                    <a:lnTo>
                      <a:pt x="1157" y="488"/>
                    </a:lnTo>
                    <a:lnTo>
                      <a:pt x="1158" y="477"/>
                    </a:lnTo>
                    <a:lnTo>
                      <a:pt x="1159" y="466"/>
                    </a:lnTo>
                    <a:lnTo>
                      <a:pt x="1160" y="451"/>
                    </a:lnTo>
                    <a:lnTo>
                      <a:pt x="1159" y="437"/>
                    </a:lnTo>
                    <a:lnTo>
                      <a:pt x="1154" y="423"/>
                    </a:lnTo>
                    <a:lnTo>
                      <a:pt x="1148" y="411"/>
                    </a:lnTo>
                    <a:lnTo>
                      <a:pt x="1140" y="399"/>
                    </a:lnTo>
                    <a:lnTo>
                      <a:pt x="1130" y="389"/>
                    </a:lnTo>
                    <a:lnTo>
                      <a:pt x="1119" y="379"/>
                    </a:lnTo>
                    <a:lnTo>
                      <a:pt x="1108" y="371"/>
                    </a:lnTo>
                    <a:lnTo>
                      <a:pt x="1101" y="355"/>
                    </a:lnTo>
                    <a:lnTo>
                      <a:pt x="1093" y="339"/>
                    </a:lnTo>
                    <a:lnTo>
                      <a:pt x="1085" y="324"/>
                    </a:lnTo>
                    <a:lnTo>
                      <a:pt x="1072" y="311"/>
                    </a:lnTo>
                    <a:lnTo>
                      <a:pt x="1063" y="301"/>
                    </a:lnTo>
                    <a:lnTo>
                      <a:pt x="1050" y="293"/>
                    </a:lnTo>
                    <a:lnTo>
                      <a:pt x="1039" y="287"/>
                    </a:lnTo>
                    <a:lnTo>
                      <a:pt x="1026" y="281"/>
                    </a:lnTo>
                    <a:lnTo>
                      <a:pt x="1013" y="278"/>
                    </a:lnTo>
                    <a:lnTo>
                      <a:pt x="1000" y="274"/>
                    </a:lnTo>
                    <a:lnTo>
                      <a:pt x="987" y="271"/>
                    </a:lnTo>
                    <a:lnTo>
                      <a:pt x="973" y="270"/>
                    </a:lnTo>
                    <a:lnTo>
                      <a:pt x="948" y="270"/>
                    </a:lnTo>
                    <a:lnTo>
                      <a:pt x="922" y="273"/>
                    </a:lnTo>
                    <a:lnTo>
                      <a:pt x="898" y="279"/>
                    </a:lnTo>
                    <a:lnTo>
                      <a:pt x="873" y="289"/>
                    </a:lnTo>
                    <a:lnTo>
                      <a:pt x="851" y="300"/>
                    </a:lnTo>
                    <a:lnTo>
                      <a:pt x="829" y="314"/>
                    </a:lnTo>
                    <a:lnTo>
                      <a:pt x="810" y="330"/>
                    </a:lnTo>
                    <a:lnTo>
                      <a:pt x="791" y="347"/>
                    </a:lnTo>
                    <a:lnTo>
                      <a:pt x="785" y="358"/>
                    </a:lnTo>
                    <a:lnTo>
                      <a:pt x="782" y="371"/>
                    </a:lnTo>
                    <a:lnTo>
                      <a:pt x="778" y="383"/>
                    </a:lnTo>
                    <a:lnTo>
                      <a:pt x="774" y="395"/>
                    </a:lnTo>
                    <a:lnTo>
                      <a:pt x="752" y="374"/>
                    </a:lnTo>
                    <a:lnTo>
                      <a:pt x="744" y="364"/>
                    </a:lnTo>
                    <a:lnTo>
                      <a:pt x="735" y="357"/>
                    </a:lnTo>
                    <a:lnTo>
                      <a:pt x="724" y="351"/>
                    </a:lnTo>
                    <a:lnTo>
                      <a:pt x="713" y="347"/>
                    </a:lnTo>
                    <a:lnTo>
                      <a:pt x="701" y="345"/>
                    </a:lnTo>
                    <a:lnTo>
                      <a:pt x="689" y="342"/>
                    </a:lnTo>
                    <a:lnTo>
                      <a:pt x="677" y="341"/>
                    </a:lnTo>
                    <a:lnTo>
                      <a:pt x="666" y="339"/>
                    </a:lnTo>
                    <a:lnTo>
                      <a:pt x="670" y="323"/>
                    </a:lnTo>
                    <a:lnTo>
                      <a:pt x="672" y="317"/>
                    </a:lnTo>
                    <a:lnTo>
                      <a:pt x="672" y="311"/>
                    </a:lnTo>
                    <a:lnTo>
                      <a:pt x="673" y="304"/>
                    </a:lnTo>
                    <a:lnTo>
                      <a:pt x="678" y="300"/>
                    </a:lnTo>
                    <a:lnTo>
                      <a:pt x="686" y="287"/>
                    </a:lnTo>
                    <a:lnTo>
                      <a:pt x="690" y="273"/>
                    </a:lnTo>
                    <a:lnTo>
                      <a:pt x="691" y="258"/>
                    </a:lnTo>
                    <a:lnTo>
                      <a:pt x="694" y="243"/>
                    </a:lnTo>
                    <a:lnTo>
                      <a:pt x="695" y="240"/>
                    </a:lnTo>
                    <a:lnTo>
                      <a:pt x="695" y="235"/>
                    </a:lnTo>
                    <a:lnTo>
                      <a:pt x="695" y="231"/>
                    </a:lnTo>
                    <a:lnTo>
                      <a:pt x="699" y="227"/>
                    </a:lnTo>
                    <a:lnTo>
                      <a:pt x="699" y="223"/>
                    </a:lnTo>
                    <a:lnTo>
                      <a:pt x="700" y="218"/>
                    </a:lnTo>
                    <a:lnTo>
                      <a:pt x="701" y="212"/>
                    </a:lnTo>
                    <a:lnTo>
                      <a:pt x="697" y="208"/>
                    </a:lnTo>
                    <a:lnTo>
                      <a:pt x="691" y="214"/>
                    </a:lnTo>
                    <a:lnTo>
                      <a:pt x="688" y="220"/>
                    </a:lnTo>
                    <a:lnTo>
                      <a:pt x="685" y="227"/>
                    </a:lnTo>
                    <a:lnTo>
                      <a:pt x="681" y="235"/>
                    </a:lnTo>
                    <a:lnTo>
                      <a:pt x="679" y="243"/>
                    </a:lnTo>
                    <a:lnTo>
                      <a:pt x="678" y="253"/>
                    </a:lnTo>
                    <a:lnTo>
                      <a:pt x="674" y="262"/>
                    </a:lnTo>
                    <a:lnTo>
                      <a:pt x="666" y="268"/>
                    </a:lnTo>
                    <a:lnTo>
                      <a:pt x="661" y="270"/>
                    </a:lnTo>
                    <a:lnTo>
                      <a:pt x="656" y="273"/>
                    </a:lnTo>
                    <a:lnTo>
                      <a:pt x="651" y="275"/>
                    </a:lnTo>
                    <a:lnTo>
                      <a:pt x="647" y="279"/>
                    </a:lnTo>
                    <a:lnTo>
                      <a:pt x="648" y="282"/>
                    </a:lnTo>
                    <a:lnTo>
                      <a:pt x="652" y="282"/>
                    </a:lnTo>
                    <a:lnTo>
                      <a:pt x="656" y="282"/>
                    </a:lnTo>
                    <a:lnTo>
                      <a:pt x="659" y="282"/>
                    </a:lnTo>
                    <a:lnTo>
                      <a:pt x="663" y="282"/>
                    </a:lnTo>
                    <a:lnTo>
                      <a:pt x="667" y="281"/>
                    </a:lnTo>
                    <a:lnTo>
                      <a:pt x="670" y="280"/>
                    </a:lnTo>
                    <a:lnTo>
                      <a:pt x="673" y="281"/>
                    </a:lnTo>
                    <a:lnTo>
                      <a:pt x="667" y="289"/>
                    </a:lnTo>
                    <a:lnTo>
                      <a:pt x="658" y="292"/>
                    </a:lnTo>
                    <a:lnTo>
                      <a:pt x="650" y="297"/>
                    </a:lnTo>
                    <a:lnTo>
                      <a:pt x="642" y="303"/>
                    </a:lnTo>
                    <a:lnTo>
                      <a:pt x="645" y="307"/>
                    </a:lnTo>
                    <a:lnTo>
                      <a:pt x="648" y="308"/>
                    </a:lnTo>
                    <a:lnTo>
                      <a:pt x="653" y="309"/>
                    </a:lnTo>
                    <a:lnTo>
                      <a:pt x="658" y="311"/>
                    </a:lnTo>
                    <a:lnTo>
                      <a:pt x="659" y="313"/>
                    </a:lnTo>
                    <a:lnTo>
                      <a:pt x="659" y="315"/>
                    </a:lnTo>
                    <a:lnTo>
                      <a:pt x="659" y="318"/>
                    </a:lnTo>
                    <a:lnTo>
                      <a:pt x="658" y="320"/>
                    </a:lnTo>
                    <a:lnTo>
                      <a:pt x="650" y="336"/>
                    </a:lnTo>
                    <a:lnTo>
                      <a:pt x="642" y="351"/>
                    </a:lnTo>
                    <a:lnTo>
                      <a:pt x="635" y="367"/>
                    </a:lnTo>
                    <a:lnTo>
                      <a:pt x="626" y="382"/>
                    </a:lnTo>
                    <a:lnTo>
                      <a:pt x="617" y="396"/>
                    </a:lnTo>
                    <a:lnTo>
                      <a:pt x="606" y="410"/>
                    </a:lnTo>
                    <a:lnTo>
                      <a:pt x="593" y="422"/>
                    </a:lnTo>
                    <a:lnTo>
                      <a:pt x="579" y="433"/>
                    </a:lnTo>
                    <a:lnTo>
                      <a:pt x="570" y="435"/>
                    </a:lnTo>
                    <a:lnTo>
                      <a:pt x="562" y="435"/>
                    </a:lnTo>
                    <a:lnTo>
                      <a:pt x="553" y="434"/>
                    </a:lnTo>
                    <a:lnTo>
                      <a:pt x="546" y="430"/>
                    </a:lnTo>
                    <a:lnTo>
                      <a:pt x="537" y="426"/>
                    </a:lnTo>
                    <a:lnTo>
                      <a:pt x="530" y="419"/>
                    </a:lnTo>
                    <a:lnTo>
                      <a:pt x="523" y="415"/>
                    </a:lnTo>
                    <a:lnTo>
                      <a:pt x="515" y="410"/>
                    </a:lnTo>
                    <a:lnTo>
                      <a:pt x="507" y="404"/>
                    </a:lnTo>
                    <a:lnTo>
                      <a:pt x="498" y="397"/>
                    </a:lnTo>
                    <a:lnTo>
                      <a:pt x="491" y="390"/>
                    </a:lnTo>
                    <a:lnTo>
                      <a:pt x="485" y="382"/>
                    </a:lnTo>
                    <a:lnTo>
                      <a:pt x="479" y="372"/>
                    </a:lnTo>
                    <a:lnTo>
                      <a:pt x="474" y="363"/>
                    </a:lnTo>
                    <a:lnTo>
                      <a:pt x="469" y="353"/>
                    </a:lnTo>
                    <a:lnTo>
                      <a:pt x="466" y="344"/>
                    </a:lnTo>
                    <a:lnTo>
                      <a:pt x="465" y="341"/>
                    </a:lnTo>
                    <a:lnTo>
                      <a:pt x="464" y="341"/>
                    </a:lnTo>
                    <a:lnTo>
                      <a:pt x="461" y="342"/>
                    </a:lnTo>
                    <a:lnTo>
                      <a:pt x="459" y="344"/>
                    </a:lnTo>
                    <a:lnTo>
                      <a:pt x="460" y="356"/>
                    </a:lnTo>
                    <a:lnTo>
                      <a:pt x="463" y="367"/>
                    </a:lnTo>
                    <a:lnTo>
                      <a:pt x="466" y="377"/>
                    </a:lnTo>
                    <a:lnTo>
                      <a:pt x="472" y="386"/>
                    </a:lnTo>
                    <a:lnTo>
                      <a:pt x="479" y="396"/>
                    </a:lnTo>
                    <a:lnTo>
                      <a:pt x="486" y="406"/>
                    </a:lnTo>
                    <a:lnTo>
                      <a:pt x="494" y="415"/>
                    </a:lnTo>
                    <a:lnTo>
                      <a:pt x="502" y="423"/>
                    </a:lnTo>
                    <a:lnTo>
                      <a:pt x="505" y="429"/>
                    </a:lnTo>
                    <a:lnTo>
                      <a:pt x="512" y="434"/>
                    </a:lnTo>
                    <a:lnTo>
                      <a:pt x="518" y="438"/>
                    </a:lnTo>
                    <a:lnTo>
                      <a:pt x="521" y="444"/>
                    </a:lnTo>
                    <a:lnTo>
                      <a:pt x="513" y="451"/>
                    </a:lnTo>
                    <a:lnTo>
                      <a:pt x="504" y="459"/>
                    </a:lnTo>
                    <a:lnTo>
                      <a:pt x="497" y="466"/>
                    </a:lnTo>
                    <a:lnTo>
                      <a:pt x="490" y="474"/>
                    </a:lnTo>
                    <a:lnTo>
                      <a:pt x="488" y="474"/>
                    </a:lnTo>
                    <a:lnTo>
                      <a:pt x="488" y="481"/>
                    </a:lnTo>
                    <a:lnTo>
                      <a:pt x="488" y="487"/>
                    </a:lnTo>
                    <a:lnTo>
                      <a:pt x="488" y="493"/>
                    </a:lnTo>
                    <a:lnTo>
                      <a:pt x="492" y="498"/>
                    </a:lnTo>
                    <a:lnTo>
                      <a:pt x="494" y="498"/>
                    </a:lnTo>
                    <a:lnTo>
                      <a:pt x="498" y="497"/>
                    </a:lnTo>
                    <a:lnTo>
                      <a:pt x="502" y="495"/>
                    </a:lnTo>
                    <a:lnTo>
                      <a:pt x="504" y="493"/>
                    </a:lnTo>
                    <a:lnTo>
                      <a:pt x="509" y="481"/>
                    </a:lnTo>
                    <a:lnTo>
                      <a:pt x="519" y="471"/>
                    </a:lnTo>
                    <a:lnTo>
                      <a:pt x="529" y="462"/>
                    </a:lnTo>
                    <a:lnTo>
                      <a:pt x="538" y="452"/>
                    </a:lnTo>
                    <a:lnTo>
                      <a:pt x="545" y="455"/>
                    </a:lnTo>
                    <a:lnTo>
                      <a:pt x="549" y="456"/>
                    </a:lnTo>
                    <a:lnTo>
                      <a:pt x="556" y="459"/>
                    </a:lnTo>
                    <a:lnTo>
                      <a:pt x="562" y="460"/>
                    </a:lnTo>
                    <a:lnTo>
                      <a:pt x="559" y="481"/>
                    </a:lnTo>
                    <a:lnTo>
                      <a:pt x="558" y="500"/>
                    </a:lnTo>
                    <a:lnTo>
                      <a:pt x="556" y="520"/>
                    </a:lnTo>
                    <a:lnTo>
                      <a:pt x="554" y="539"/>
                    </a:lnTo>
                    <a:lnTo>
                      <a:pt x="542" y="544"/>
                    </a:lnTo>
                    <a:lnTo>
                      <a:pt x="530" y="548"/>
                    </a:lnTo>
                    <a:lnTo>
                      <a:pt x="518" y="553"/>
                    </a:lnTo>
                    <a:lnTo>
                      <a:pt x="505" y="556"/>
                    </a:lnTo>
                    <a:lnTo>
                      <a:pt x="492" y="560"/>
                    </a:lnTo>
                    <a:lnTo>
                      <a:pt x="480" y="563"/>
                    </a:lnTo>
                    <a:lnTo>
                      <a:pt x="466" y="565"/>
                    </a:lnTo>
                    <a:lnTo>
                      <a:pt x="454" y="566"/>
                    </a:lnTo>
                    <a:lnTo>
                      <a:pt x="443" y="505"/>
                    </a:lnTo>
                    <a:lnTo>
                      <a:pt x="436" y="471"/>
                    </a:lnTo>
                    <a:lnTo>
                      <a:pt x="427" y="435"/>
                    </a:lnTo>
                    <a:lnTo>
                      <a:pt x="422" y="400"/>
                    </a:lnTo>
                    <a:lnTo>
                      <a:pt x="422" y="363"/>
                    </a:lnTo>
                    <a:lnTo>
                      <a:pt x="430" y="353"/>
                    </a:lnTo>
                    <a:lnTo>
                      <a:pt x="437" y="344"/>
                    </a:lnTo>
                    <a:lnTo>
                      <a:pt x="443" y="333"/>
                    </a:lnTo>
                    <a:lnTo>
                      <a:pt x="443" y="320"/>
                    </a:lnTo>
                    <a:lnTo>
                      <a:pt x="444" y="314"/>
                    </a:lnTo>
                    <a:lnTo>
                      <a:pt x="449" y="313"/>
                    </a:lnTo>
                    <a:lnTo>
                      <a:pt x="454" y="311"/>
                    </a:lnTo>
                    <a:lnTo>
                      <a:pt x="457" y="307"/>
                    </a:lnTo>
                    <a:lnTo>
                      <a:pt x="455" y="306"/>
                    </a:lnTo>
                    <a:lnTo>
                      <a:pt x="455" y="302"/>
                    </a:lnTo>
                    <a:lnTo>
                      <a:pt x="455" y="300"/>
                    </a:lnTo>
                    <a:lnTo>
                      <a:pt x="454" y="297"/>
                    </a:lnTo>
                    <a:lnTo>
                      <a:pt x="450" y="298"/>
                    </a:lnTo>
                    <a:lnTo>
                      <a:pt x="447" y="301"/>
                    </a:lnTo>
                    <a:lnTo>
                      <a:pt x="443" y="304"/>
                    </a:lnTo>
                    <a:lnTo>
                      <a:pt x="440" y="307"/>
                    </a:lnTo>
                    <a:lnTo>
                      <a:pt x="432" y="301"/>
                    </a:lnTo>
                    <a:lnTo>
                      <a:pt x="430" y="291"/>
                    </a:lnTo>
                    <a:lnTo>
                      <a:pt x="430" y="280"/>
                    </a:lnTo>
                    <a:lnTo>
                      <a:pt x="426" y="270"/>
                    </a:lnTo>
                    <a:lnTo>
                      <a:pt x="433" y="269"/>
                    </a:lnTo>
                    <a:lnTo>
                      <a:pt x="442" y="268"/>
                    </a:lnTo>
                    <a:lnTo>
                      <a:pt x="450" y="267"/>
                    </a:lnTo>
                    <a:lnTo>
                      <a:pt x="458" y="264"/>
                    </a:lnTo>
                    <a:lnTo>
                      <a:pt x="461" y="263"/>
                    </a:lnTo>
                    <a:lnTo>
                      <a:pt x="464" y="260"/>
                    </a:lnTo>
                    <a:lnTo>
                      <a:pt x="466" y="258"/>
                    </a:lnTo>
                    <a:lnTo>
                      <a:pt x="466" y="256"/>
                    </a:lnTo>
                    <a:lnTo>
                      <a:pt x="475" y="254"/>
                    </a:lnTo>
                    <a:lnTo>
                      <a:pt x="483" y="253"/>
                    </a:lnTo>
                    <a:lnTo>
                      <a:pt x="491" y="251"/>
                    </a:lnTo>
                    <a:lnTo>
                      <a:pt x="498" y="246"/>
                    </a:lnTo>
                    <a:lnTo>
                      <a:pt x="498" y="242"/>
                    </a:lnTo>
                    <a:lnTo>
                      <a:pt x="494" y="240"/>
                    </a:lnTo>
                    <a:lnTo>
                      <a:pt x="490" y="240"/>
                    </a:lnTo>
                    <a:lnTo>
                      <a:pt x="486" y="238"/>
                    </a:lnTo>
                    <a:lnTo>
                      <a:pt x="505" y="231"/>
                    </a:lnTo>
                    <a:lnTo>
                      <a:pt x="505" y="230"/>
                    </a:lnTo>
                    <a:lnTo>
                      <a:pt x="504" y="227"/>
                    </a:lnTo>
                    <a:lnTo>
                      <a:pt x="503" y="226"/>
                    </a:lnTo>
                    <a:lnTo>
                      <a:pt x="502" y="225"/>
                    </a:lnTo>
                    <a:lnTo>
                      <a:pt x="499" y="225"/>
                    </a:lnTo>
                    <a:lnTo>
                      <a:pt x="498" y="226"/>
                    </a:lnTo>
                    <a:lnTo>
                      <a:pt x="497" y="227"/>
                    </a:lnTo>
                    <a:lnTo>
                      <a:pt x="496" y="227"/>
                    </a:lnTo>
                    <a:lnTo>
                      <a:pt x="487" y="230"/>
                    </a:lnTo>
                    <a:lnTo>
                      <a:pt x="480" y="231"/>
                    </a:lnTo>
                    <a:lnTo>
                      <a:pt x="471" y="230"/>
                    </a:lnTo>
                    <a:lnTo>
                      <a:pt x="463" y="229"/>
                    </a:lnTo>
                    <a:lnTo>
                      <a:pt x="454" y="227"/>
                    </a:lnTo>
                    <a:lnTo>
                      <a:pt x="447" y="226"/>
                    </a:lnTo>
                    <a:lnTo>
                      <a:pt x="438" y="226"/>
                    </a:lnTo>
                    <a:lnTo>
                      <a:pt x="431" y="226"/>
                    </a:lnTo>
                    <a:lnTo>
                      <a:pt x="425" y="229"/>
                    </a:lnTo>
                    <a:lnTo>
                      <a:pt x="420" y="230"/>
                    </a:lnTo>
                    <a:lnTo>
                      <a:pt x="414" y="232"/>
                    </a:lnTo>
                    <a:lnTo>
                      <a:pt x="409" y="235"/>
                    </a:lnTo>
                    <a:lnTo>
                      <a:pt x="403" y="237"/>
                    </a:lnTo>
                    <a:lnTo>
                      <a:pt x="398" y="240"/>
                    </a:lnTo>
                    <a:lnTo>
                      <a:pt x="393" y="242"/>
                    </a:lnTo>
                    <a:lnTo>
                      <a:pt x="388" y="246"/>
                    </a:lnTo>
                    <a:lnTo>
                      <a:pt x="388" y="246"/>
                    </a:lnTo>
                    <a:lnTo>
                      <a:pt x="388" y="247"/>
                    </a:lnTo>
                    <a:lnTo>
                      <a:pt x="388" y="247"/>
                    </a:lnTo>
                    <a:lnTo>
                      <a:pt x="389" y="248"/>
                    </a:lnTo>
                    <a:lnTo>
                      <a:pt x="394" y="248"/>
                    </a:lnTo>
                    <a:lnTo>
                      <a:pt x="399" y="247"/>
                    </a:lnTo>
                    <a:lnTo>
                      <a:pt x="404" y="247"/>
                    </a:lnTo>
                    <a:lnTo>
                      <a:pt x="409" y="245"/>
                    </a:lnTo>
                    <a:lnTo>
                      <a:pt x="414" y="243"/>
                    </a:lnTo>
                    <a:lnTo>
                      <a:pt x="419" y="242"/>
                    </a:lnTo>
                    <a:lnTo>
                      <a:pt x="424" y="240"/>
                    </a:lnTo>
                    <a:lnTo>
                      <a:pt x="429" y="238"/>
                    </a:lnTo>
                    <a:lnTo>
                      <a:pt x="436" y="238"/>
                    </a:lnTo>
                    <a:lnTo>
                      <a:pt x="446" y="238"/>
                    </a:lnTo>
                    <a:lnTo>
                      <a:pt x="454" y="238"/>
                    </a:lnTo>
                    <a:lnTo>
                      <a:pt x="461" y="241"/>
                    </a:lnTo>
                    <a:lnTo>
                      <a:pt x="446" y="247"/>
                    </a:lnTo>
                    <a:lnTo>
                      <a:pt x="446" y="252"/>
                    </a:lnTo>
                    <a:lnTo>
                      <a:pt x="442" y="253"/>
                    </a:lnTo>
                    <a:lnTo>
                      <a:pt x="436" y="253"/>
                    </a:lnTo>
                    <a:lnTo>
                      <a:pt x="431" y="253"/>
                    </a:lnTo>
                    <a:lnTo>
                      <a:pt x="426" y="254"/>
                    </a:lnTo>
                    <a:lnTo>
                      <a:pt x="420" y="256"/>
                    </a:lnTo>
                    <a:lnTo>
                      <a:pt x="415" y="257"/>
                    </a:lnTo>
                    <a:lnTo>
                      <a:pt x="409" y="258"/>
                    </a:lnTo>
                    <a:lnTo>
                      <a:pt x="403" y="259"/>
                    </a:lnTo>
                    <a:lnTo>
                      <a:pt x="398" y="262"/>
                    </a:lnTo>
                    <a:lnTo>
                      <a:pt x="393" y="264"/>
                    </a:lnTo>
                    <a:lnTo>
                      <a:pt x="389" y="268"/>
                    </a:lnTo>
                    <a:lnTo>
                      <a:pt x="391" y="270"/>
                    </a:lnTo>
                    <a:lnTo>
                      <a:pt x="414" y="273"/>
                    </a:lnTo>
                    <a:lnTo>
                      <a:pt x="414" y="274"/>
                    </a:lnTo>
                    <a:lnTo>
                      <a:pt x="414" y="274"/>
                    </a:lnTo>
                    <a:lnTo>
                      <a:pt x="414" y="275"/>
                    </a:lnTo>
                    <a:lnTo>
                      <a:pt x="413" y="276"/>
                    </a:lnTo>
                    <a:lnTo>
                      <a:pt x="371" y="287"/>
                    </a:lnTo>
                    <a:lnTo>
                      <a:pt x="366" y="289"/>
                    </a:lnTo>
                    <a:lnTo>
                      <a:pt x="360" y="291"/>
                    </a:lnTo>
                    <a:lnTo>
                      <a:pt x="356" y="295"/>
                    </a:lnTo>
                    <a:lnTo>
                      <a:pt x="353" y="300"/>
                    </a:lnTo>
                    <a:lnTo>
                      <a:pt x="353" y="301"/>
                    </a:lnTo>
                    <a:lnTo>
                      <a:pt x="354" y="302"/>
                    </a:lnTo>
                    <a:lnTo>
                      <a:pt x="356" y="303"/>
                    </a:lnTo>
                    <a:lnTo>
                      <a:pt x="358" y="303"/>
                    </a:lnTo>
                    <a:lnTo>
                      <a:pt x="364" y="302"/>
                    </a:lnTo>
                    <a:lnTo>
                      <a:pt x="369" y="300"/>
                    </a:lnTo>
                    <a:lnTo>
                      <a:pt x="375" y="298"/>
                    </a:lnTo>
                    <a:lnTo>
                      <a:pt x="380" y="300"/>
                    </a:lnTo>
                    <a:lnTo>
                      <a:pt x="371" y="306"/>
                    </a:lnTo>
                    <a:lnTo>
                      <a:pt x="369" y="309"/>
                    </a:lnTo>
                    <a:lnTo>
                      <a:pt x="364" y="313"/>
                    </a:lnTo>
                    <a:lnTo>
                      <a:pt x="359" y="318"/>
                    </a:lnTo>
                    <a:lnTo>
                      <a:pt x="356" y="323"/>
                    </a:lnTo>
                    <a:lnTo>
                      <a:pt x="364" y="323"/>
                    </a:lnTo>
                    <a:lnTo>
                      <a:pt x="370" y="320"/>
                    </a:lnTo>
                    <a:lnTo>
                      <a:pt x="376" y="317"/>
                    </a:lnTo>
                    <a:lnTo>
                      <a:pt x="382" y="315"/>
                    </a:lnTo>
                    <a:lnTo>
                      <a:pt x="376" y="324"/>
                    </a:lnTo>
                    <a:lnTo>
                      <a:pt x="371" y="334"/>
                    </a:lnTo>
                    <a:lnTo>
                      <a:pt x="366" y="344"/>
                    </a:lnTo>
                    <a:lnTo>
                      <a:pt x="363" y="353"/>
                    </a:lnTo>
                    <a:lnTo>
                      <a:pt x="355" y="358"/>
                    </a:lnTo>
                    <a:lnTo>
                      <a:pt x="347" y="363"/>
                    </a:lnTo>
                    <a:lnTo>
                      <a:pt x="338" y="368"/>
                    </a:lnTo>
                    <a:lnTo>
                      <a:pt x="330" y="372"/>
                    </a:lnTo>
                    <a:lnTo>
                      <a:pt x="331" y="363"/>
                    </a:lnTo>
                    <a:lnTo>
                      <a:pt x="332" y="355"/>
                    </a:lnTo>
                    <a:lnTo>
                      <a:pt x="333" y="346"/>
                    </a:lnTo>
                    <a:lnTo>
                      <a:pt x="332" y="337"/>
                    </a:lnTo>
                    <a:lnTo>
                      <a:pt x="328" y="330"/>
                    </a:lnTo>
                    <a:lnTo>
                      <a:pt x="327" y="322"/>
                    </a:lnTo>
                    <a:lnTo>
                      <a:pt x="326" y="314"/>
                    </a:lnTo>
                    <a:lnTo>
                      <a:pt x="323" y="306"/>
                    </a:lnTo>
                    <a:lnTo>
                      <a:pt x="326" y="298"/>
                    </a:lnTo>
                    <a:lnTo>
                      <a:pt x="330" y="292"/>
                    </a:lnTo>
                    <a:lnTo>
                      <a:pt x="334" y="286"/>
                    </a:lnTo>
                    <a:lnTo>
                      <a:pt x="339" y="280"/>
                    </a:lnTo>
                    <a:lnTo>
                      <a:pt x="345" y="275"/>
                    </a:lnTo>
                    <a:lnTo>
                      <a:pt x="352" y="270"/>
                    </a:lnTo>
                    <a:lnTo>
                      <a:pt x="358" y="264"/>
                    </a:lnTo>
                    <a:lnTo>
                      <a:pt x="363" y="258"/>
                    </a:lnTo>
                    <a:lnTo>
                      <a:pt x="366" y="262"/>
                    </a:lnTo>
                    <a:lnTo>
                      <a:pt x="369" y="267"/>
                    </a:lnTo>
                    <a:lnTo>
                      <a:pt x="370" y="270"/>
                    </a:lnTo>
                    <a:lnTo>
                      <a:pt x="374" y="273"/>
                    </a:lnTo>
                    <a:lnTo>
                      <a:pt x="374" y="238"/>
                    </a:lnTo>
                    <a:lnTo>
                      <a:pt x="374" y="229"/>
                    </a:lnTo>
                    <a:lnTo>
                      <a:pt x="374" y="218"/>
                    </a:lnTo>
                    <a:lnTo>
                      <a:pt x="375" y="207"/>
                    </a:lnTo>
                    <a:lnTo>
                      <a:pt x="374" y="196"/>
                    </a:lnTo>
                    <a:lnTo>
                      <a:pt x="370" y="196"/>
                    </a:lnTo>
                    <a:lnTo>
                      <a:pt x="375" y="191"/>
                    </a:lnTo>
                    <a:lnTo>
                      <a:pt x="381" y="185"/>
                    </a:lnTo>
                    <a:lnTo>
                      <a:pt x="387" y="180"/>
                    </a:lnTo>
                    <a:lnTo>
                      <a:pt x="393" y="174"/>
                    </a:lnTo>
                    <a:lnTo>
                      <a:pt x="402" y="153"/>
                    </a:lnTo>
                    <a:lnTo>
                      <a:pt x="399" y="150"/>
                    </a:lnTo>
                    <a:lnTo>
                      <a:pt x="398" y="148"/>
                    </a:lnTo>
                    <a:lnTo>
                      <a:pt x="397" y="145"/>
                    </a:lnTo>
                    <a:lnTo>
                      <a:pt x="394" y="143"/>
                    </a:lnTo>
                    <a:lnTo>
                      <a:pt x="397" y="134"/>
                    </a:lnTo>
                    <a:lnTo>
                      <a:pt x="400" y="126"/>
                    </a:lnTo>
                    <a:lnTo>
                      <a:pt x="405" y="117"/>
                    </a:lnTo>
                    <a:lnTo>
                      <a:pt x="410" y="110"/>
                    </a:lnTo>
                    <a:lnTo>
                      <a:pt x="419" y="101"/>
                    </a:lnTo>
                    <a:lnTo>
                      <a:pt x="426" y="94"/>
                    </a:lnTo>
                    <a:lnTo>
                      <a:pt x="435" y="86"/>
                    </a:lnTo>
                    <a:lnTo>
                      <a:pt x="444" y="78"/>
                    </a:lnTo>
                    <a:lnTo>
                      <a:pt x="454" y="72"/>
                    </a:lnTo>
                    <a:lnTo>
                      <a:pt x="464" y="66"/>
                    </a:lnTo>
                    <a:lnTo>
                      <a:pt x="474" y="61"/>
                    </a:lnTo>
                    <a:lnTo>
                      <a:pt x="485" y="57"/>
                    </a:lnTo>
                    <a:lnTo>
                      <a:pt x="486" y="51"/>
                    </a:lnTo>
                    <a:lnTo>
                      <a:pt x="481" y="51"/>
                    </a:lnTo>
                    <a:lnTo>
                      <a:pt x="475" y="53"/>
                    </a:lnTo>
                    <a:lnTo>
                      <a:pt x="470" y="54"/>
                    </a:lnTo>
                    <a:lnTo>
                      <a:pt x="465" y="55"/>
                    </a:lnTo>
                    <a:lnTo>
                      <a:pt x="461" y="57"/>
                    </a:lnTo>
                    <a:lnTo>
                      <a:pt x="457" y="60"/>
                    </a:lnTo>
                    <a:lnTo>
                      <a:pt x="452" y="61"/>
                    </a:lnTo>
                    <a:lnTo>
                      <a:pt x="448" y="64"/>
                    </a:lnTo>
                    <a:lnTo>
                      <a:pt x="440" y="70"/>
                    </a:lnTo>
                    <a:lnTo>
                      <a:pt x="431" y="76"/>
                    </a:lnTo>
                    <a:lnTo>
                      <a:pt x="422" y="82"/>
                    </a:lnTo>
                    <a:lnTo>
                      <a:pt x="415" y="88"/>
                    </a:lnTo>
                    <a:lnTo>
                      <a:pt x="407" y="95"/>
                    </a:lnTo>
                    <a:lnTo>
                      <a:pt x="399" y="104"/>
                    </a:lnTo>
                    <a:lnTo>
                      <a:pt x="393" y="111"/>
                    </a:lnTo>
                    <a:lnTo>
                      <a:pt x="388" y="121"/>
                    </a:lnTo>
                    <a:lnTo>
                      <a:pt x="383" y="131"/>
                    </a:lnTo>
                    <a:lnTo>
                      <a:pt x="380" y="142"/>
                    </a:lnTo>
                    <a:lnTo>
                      <a:pt x="375" y="152"/>
                    </a:lnTo>
                    <a:lnTo>
                      <a:pt x="374" y="163"/>
                    </a:lnTo>
                    <a:lnTo>
                      <a:pt x="382" y="163"/>
                    </a:lnTo>
                    <a:lnTo>
                      <a:pt x="382" y="164"/>
                    </a:lnTo>
                    <a:lnTo>
                      <a:pt x="381" y="164"/>
                    </a:lnTo>
                    <a:lnTo>
                      <a:pt x="381" y="165"/>
                    </a:lnTo>
                    <a:lnTo>
                      <a:pt x="380" y="166"/>
                    </a:lnTo>
                    <a:lnTo>
                      <a:pt x="375" y="172"/>
                    </a:lnTo>
                    <a:lnTo>
                      <a:pt x="371" y="180"/>
                    </a:lnTo>
                    <a:lnTo>
                      <a:pt x="367" y="187"/>
                    </a:lnTo>
                    <a:lnTo>
                      <a:pt x="366" y="193"/>
                    </a:lnTo>
                    <a:lnTo>
                      <a:pt x="367" y="193"/>
                    </a:lnTo>
                    <a:lnTo>
                      <a:pt x="369" y="194"/>
                    </a:lnTo>
                    <a:lnTo>
                      <a:pt x="369" y="197"/>
                    </a:lnTo>
                    <a:lnTo>
                      <a:pt x="371" y="197"/>
                    </a:lnTo>
                    <a:lnTo>
                      <a:pt x="366" y="205"/>
                    </a:lnTo>
                    <a:lnTo>
                      <a:pt x="364" y="215"/>
                    </a:lnTo>
                    <a:lnTo>
                      <a:pt x="363" y="226"/>
                    </a:lnTo>
                    <a:lnTo>
                      <a:pt x="361" y="236"/>
                    </a:lnTo>
                    <a:lnTo>
                      <a:pt x="355" y="243"/>
                    </a:lnTo>
                    <a:lnTo>
                      <a:pt x="350" y="249"/>
                    </a:lnTo>
                    <a:lnTo>
                      <a:pt x="344" y="257"/>
                    </a:lnTo>
                    <a:lnTo>
                      <a:pt x="338" y="263"/>
                    </a:lnTo>
                    <a:lnTo>
                      <a:pt x="332" y="270"/>
                    </a:lnTo>
                    <a:lnTo>
                      <a:pt x="326" y="276"/>
                    </a:lnTo>
                    <a:lnTo>
                      <a:pt x="320" y="284"/>
                    </a:lnTo>
                    <a:lnTo>
                      <a:pt x="315" y="291"/>
                    </a:lnTo>
                    <a:lnTo>
                      <a:pt x="311" y="303"/>
                    </a:lnTo>
                    <a:lnTo>
                      <a:pt x="310" y="315"/>
                    </a:lnTo>
                    <a:lnTo>
                      <a:pt x="310" y="329"/>
                    </a:lnTo>
                    <a:lnTo>
                      <a:pt x="314" y="341"/>
                    </a:lnTo>
                    <a:lnTo>
                      <a:pt x="317" y="350"/>
                    </a:lnTo>
                    <a:lnTo>
                      <a:pt x="319" y="358"/>
                    </a:lnTo>
                    <a:lnTo>
                      <a:pt x="319" y="368"/>
                    </a:lnTo>
                    <a:lnTo>
                      <a:pt x="322" y="377"/>
                    </a:lnTo>
                    <a:lnTo>
                      <a:pt x="316" y="382"/>
                    </a:lnTo>
                    <a:lnTo>
                      <a:pt x="309" y="385"/>
                    </a:lnTo>
                    <a:lnTo>
                      <a:pt x="301" y="390"/>
                    </a:lnTo>
                    <a:lnTo>
                      <a:pt x="295" y="395"/>
                    </a:lnTo>
                    <a:lnTo>
                      <a:pt x="283" y="406"/>
                    </a:lnTo>
                    <a:lnTo>
                      <a:pt x="271" y="417"/>
                    </a:lnTo>
                    <a:lnTo>
                      <a:pt x="257" y="427"/>
                    </a:lnTo>
                    <a:lnTo>
                      <a:pt x="244" y="438"/>
                    </a:lnTo>
                    <a:lnTo>
                      <a:pt x="232" y="449"/>
                    </a:lnTo>
                    <a:lnTo>
                      <a:pt x="220" y="461"/>
                    </a:lnTo>
                    <a:lnTo>
                      <a:pt x="207" y="472"/>
                    </a:lnTo>
                    <a:lnTo>
                      <a:pt x="196" y="485"/>
                    </a:lnTo>
                    <a:lnTo>
                      <a:pt x="195" y="489"/>
                    </a:lnTo>
                    <a:lnTo>
                      <a:pt x="193" y="492"/>
                    </a:lnTo>
                    <a:lnTo>
                      <a:pt x="190" y="494"/>
                    </a:lnTo>
                    <a:lnTo>
                      <a:pt x="189" y="498"/>
                    </a:lnTo>
                    <a:lnTo>
                      <a:pt x="177" y="516"/>
                    </a:lnTo>
                    <a:lnTo>
                      <a:pt x="167" y="536"/>
                    </a:lnTo>
                    <a:lnTo>
                      <a:pt x="158" y="555"/>
                    </a:lnTo>
                    <a:lnTo>
                      <a:pt x="151" y="576"/>
                    </a:lnTo>
                    <a:lnTo>
                      <a:pt x="144" y="597"/>
                    </a:lnTo>
                    <a:lnTo>
                      <a:pt x="136" y="618"/>
                    </a:lnTo>
                    <a:lnTo>
                      <a:pt x="129" y="638"/>
                    </a:lnTo>
                    <a:lnTo>
                      <a:pt x="121" y="658"/>
                    </a:lnTo>
                    <a:lnTo>
                      <a:pt x="112" y="682"/>
                    </a:lnTo>
                    <a:lnTo>
                      <a:pt x="103" y="708"/>
                    </a:lnTo>
                    <a:lnTo>
                      <a:pt x="95" y="733"/>
                    </a:lnTo>
                    <a:lnTo>
                      <a:pt x="86" y="758"/>
                    </a:lnTo>
                    <a:lnTo>
                      <a:pt x="80" y="783"/>
                    </a:lnTo>
                    <a:lnTo>
                      <a:pt x="74" y="808"/>
                    </a:lnTo>
                    <a:lnTo>
                      <a:pt x="72" y="834"/>
                    </a:lnTo>
                    <a:lnTo>
                      <a:pt x="72" y="860"/>
                    </a:lnTo>
                    <a:lnTo>
                      <a:pt x="73" y="861"/>
                    </a:lnTo>
                    <a:lnTo>
                      <a:pt x="75" y="862"/>
                    </a:lnTo>
                    <a:lnTo>
                      <a:pt x="78" y="862"/>
                    </a:lnTo>
                    <a:lnTo>
                      <a:pt x="80" y="861"/>
                    </a:lnTo>
                    <a:lnTo>
                      <a:pt x="84" y="848"/>
                    </a:lnTo>
                    <a:lnTo>
                      <a:pt x="89" y="834"/>
                    </a:lnTo>
                    <a:lnTo>
                      <a:pt x="94" y="821"/>
                    </a:lnTo>
                    <a:lnTo>
                      <a:pt x="97" y="806"/>
                    </a:lnTo>
                    <a:lnTo>
                      <a:pt x="106" y="768"/>
                    </a:lnTo>
                    <a:lnTo>
                      <a:pt x="116" y="730"/>
                    </a:lnTo>
                    <a:lnTo>
                      <a:pt x="127" y="693"/>
                    </a:lnTo>
                    <a:lnTo>
                      <a:pt x="139" y="656"/>
                    </a:lnTo>
                    <a:lnTo>
                      <a:pt x="152" y="619"/>
                    </a:lnTo>
                    <a:lnTo>
                      <a:pt x="167" y="583"/>
                    </a:lnTo>
                    <a:lnTo>
                      <a:pt x="183" y="548"/>
                    </a:lnTo>
                    <a:lnTo>
                      <a:pt x="200" y="512"/>
                    </a:lnTo>
                    <a:lnTo>
                      <a:pt x="218" y="490"/>
                    </a:lnTo>
                    <a:lnTo>
                      <a:pt x="239" y="470"/>
                    </a:lnTo>
                    <a:lnTo>
                      <a:pt x="260" y="449"/>
                    </a:lnTo>
                    <a:lnTo>
                      <a:pt x="281" y="429"/>
                    </a:lnTo>
                    <a:lnTo>
                      <a:pt x="304" y="411"/>
                    </a:lnTo>
                    <a:lnTo>
                      <a:pt x="327" y="395"/>
                    </a:lnTo>
                    <a:lnTo>
                      <a:pt x="352" y="380"/>
                    </a:lnTo>
                    <a:lnTo>
                      <a:pt x="376" y="367"/>
                    </a:lnTo>
                    <a:lnTo>
                      <a:pt x="380" y="372"/>
                    </a:lnTo>
                    <a:lnTo>
                      <a:pt x="383" y="377"/>
                    </a:lnTo>
                    <a:lnTo>
                      <a:pt x="387" y="382"/>
                    </a:lnTo>
                    <a:lnTo>
                      <a:pt x="388" y="386"/>
                    </a:lnTo>
                    <a:lnTo>
                      <a:pt x="389" y="386"/>
                    </a:lnTo>
                    <a:lnTo>
                      <a:pt x="391" y="389"/>
                    </a:lnTo>
                    <a:lnTo>
                      <a:pt x="391" y="390"/>
                    </a:lnTo>
                    <a:lnTo>
                      <a:pt x="392" y="391"/>
                    </a:lnTo>
                    <a:lnTo>
                      <a:pt x="388" y="419"/>
                    </a:lnTo>
                    <a:lnTo>
                      <a:pt x="389" y="448"/>
                    </a:lnTo>
                    <a:lnTo>
                      <a:pt x="391" y="477"/>
                    </a:lnTo>
                    <a:lnTo>
                      <a:pt x="393" y="505"/>
                    </a:lnTo>
                    <a:lnTo>
                      <a:pt x="398" y="528"/>
                    </a:lnTo>
                    <a:lnTo>
                      <a:pt x="403" y="550"/>
                    </a:lnTo>
                    <a:lnTo>
                      <a:pt x="408" y="574"/>
                    </a:lnTo>
                    <a:lnTo>
                      <a:pt x="414" y="596"/>
                    </a:lnTo>
                    <a:lnTo>
                      <a:pt x="420" y="619"/>
                    </a:lnTo>
                    <a:lnTo>
                      <a:pt x="425" y="641"/>
                    </a:lnTo>
                    <a:lnTo>
                      <a:pt x="431" y="663"/>
                    </a:lnTo>
                    <a:lnTo>
                      <a:pt x="437" y="685"/>
                    </a:lnTo>
                    <a:lnTo>
                      <a:pt x="438" y="689"/>
                    </a:lnTo>
                    <a:lnTo>
                      <a:pt x="440" y="692"/>
                    </a:lnTo>
                    <a:lnTo>
                      <a:pt x="440" y="696"/>
                    </a:lnTo>
                    <a:lnTo>
                      <a:pt x="438" y="700"/>
                    </a:lnTo>
                    <a:lnTo>
                      <a:pt x="437" y="696"/>
                    </a:lnTo>
                    <a:lnTo>
                      <a:pt x="435" y="692"/>
                    </a:lnTo>
                    <a:lnTo>
                      <a:pt x="433" y="689"/>
                    </a:lnTo>
                    <a:lnTo>
                      <a:pt x="432" y="684"/>
                    </a:lnTo>
                    <a:lnTo>
                      <a:pt x="426" y="665"/>
                    </a:lnTo>
                    <a:lnTo>
                      <a:pt x="419" y="646"/>
                    </a:lnTo>
                    <a:lnTo>
                      <a:pt x="413" y="627"/>
                    </a:lnTo>
                    <a:lnTo>
                      <a:pt x="405" y="608"/>
                    </a:lnTo>
                    <a:lnTo>
                      <a:pt x="398" y="589"/>
                    </a:lnTo>
                    <a:lnTo>
                      <a:pt x="389" y="571"/>
                    </a:lnTo>
                    <a:lnTo>
                      <a:pt x="381" y="553"/>
                    </a:lnTo>
                    <a:lnTo>
                      <a:pt x="372" y="534"/>
                    </a:lnTo>
                    <a:lnTo>
                      <a:pt x="366" y="527"/>
                    </a:lnTo>
                    <a:lnTo>
                      <a:pt x="360" y="519"/>
                    </a:lnTo>
                    <a:lnTo>
                      <a:pt x="352" y="512"/>
                    </a:lnTo>
                    <a:lnTo>
                      <a:pt x="342" y="511"/>
                    </a:lnTo>
                    <a:lnTo>
                      <a:pt x="332" y="515"/>
                    </a:lnTo>
                    <a:lnTo>
                      <a:pt x="323" y="520"/>
                    </a:lnTo>
                    <a:lnTo>
                      <a:pt x="314" y="523"/>
                    </a:lnTo>
                    <a:lnTo>
                      <a:pt x="305" y="528"/>
                    </a:lnTo>
                    <a:lnTo>
                      <a:pt x="297" y="533"/>
                    </a:lnTo>
                    <a:lnTo>
                      <a:pt x="288" y="538"/>
                    </a:lnTo>
                    <a:lnTo>
                      <a:pt x="281" y="545"/>
                    </a:lnTo>
                    <a:lnTo>
                      <a:pt x="273" y="553"/>
                    </a:lnTo>
                    <a:lnTo>
                      <a:pt x="273" y="559"/>
                    </a:lnTo>
                    <a:lnTo>
                      <a:pt x="275" y="564"/>
                    </a:lnTo>
                    <a:lnTo>
                      <a:pt x="277" y="569"/>
                    </a:lnTo>
                    <a:lnTo>
                      <a:pt x="279" y="574"/>
                    </a:lnTo>
                    <a:lnTo>
                      <a:pt x="278" y="580"/>
                    </a:lnTo>
                    <a:lnTo>
                      <a:pt x="278" y="585"/>
                    </a:lnTo>
                    <a:lnTo>
                      <a:pt x="277" y="589"/>
                    </a:lnTo>
                    <a:lnTo>
                      <a:pt x="273" y="594"/>
                    </a:lnTo>
                    <a:lnTo>
                      <a:pt x="266" y="600"/>
                    </a:lnTo>
                    <a:lnTo>
                      <a:pt x="259" y="608"/>
                    </a:lnTo>
                    <a:lnTo>
                      <a:pt x="250" y="615"/>
                    </a:lnTo>
                    <a:lnTo>
                      <a:pt x="243" y="622"/>
                    </a:lnTo>
                    <a:lnTo>
                      <a:pt x="235" y="630"/>
                    </a:lnTo>
                    <a:lnTo>
                      <a:pt x="228" y="637"/>
                    </a:lnTo>
                    <a:lnTo>
                      <a:pt x="221" y="645"/>
                    </a:lnTo>
                    <a:lnTo>
                      <a:pt x="215" y="652"/>
                    </a:lnTo>
                    <a:lnTo>
                      <a:pt x="211" y="659"/>
                    </a:lnTo>
                    <a:lnTo>
                      <a:pt x="210" y="668"/>
                    </a:lnTo>
                    <a:lnTo>
                      <a:pt x="209" y="675"/>
                    </a:lnTo>
                    <a:lnTo>
                      <a:pt x="206" y="684"/>
                    </a:lnTo>
                    <a:lnTo>
                      <a:pt x="207" y="696"/>
                    </a:lnTo>
                    <a:lnTo>
                      <a:pt x="207" y="708"/>
                    </a:lnTo>
                    <a:lnTo>
                      <a:pt x="211" y="719"/>
                    </a:lnTo>
                    <a:lnTo>
                      <a:pt x="221" y="725"/>
                    </a:lnTo>
                    <a:lnTo>
                      <a:pt x="228" y="723"/>
                    </a:lnTo>
                    <a:lnTo>
                      <a:pt x="234" y="720"/>
                    </a:lnTo>
                    <a:lnTo>
                      <a:pt x="240" y="718"/>
                    </a:lnTo>
                    <a:lnTo>
                      <a:pt x="245" y="713"/>
                    </a:lnTo>
                    <a:lnTo>
                      <a:pt x="251" y="711"/>
                    </a:lnTo>
                    <a:lnTo>
                      <a:pt x="257" y="707"/>
                    </a:lnTo>
                    <a:lnTo>
                      <a:pt x="264" y="703"/>
                    </a:lnTo>
                    <a:lnTo>
                      <a:pt x="268" y="698"/>
                    </a:lnTo>
                    <a:lnTo>
                      <a:pt x="275" y="695"/>
                    </a:lnTo>
                    <a:lnTo>
                      <a:pt x="281" y="692"/>
                    </a:lnTo>
                    <a:lnTo>
                      <a:pt x="287" y="691"/>
                    </a:lnTo>
                    <a:lnTo>
                      <a:pt x="294" y="691"/>
                    </a:lnTo>
                    <a:lnTo>
                      <a:pt x="290" y="697"/>
                    </a:lnTo>
                    <a:lnTo>
                      <a:pt x="286" y="702"/>
                    </a:lnTo>
                    <a:lnTo>
                      <a:pt x="278" y="707"/>
                    </a:lnTo>
                    <a:lnTo>
                      <a:pt x="273" y="712"/>
                    </a:lnTo>
                    <a:lnTo>
                      <a:pt x="270" y="718"/>
                    </a:lnTo>
                    <a:lnTo>
                      <a:pt x="264" y="724"/>
                    </a:lnTo>
                    <a:lnTo>
                      <a:pt x="257" y="729"/>
                    </a:lnTo>
                    <a:lnTo>
                      <a:pt x="254" y="736"/>
                    </a:lnTo>
                    <a:lnTo>
                      <a:pt x="253" y="741"/>
                    </a:lnTo>
                    <a:lnTo>
                      <a:pt x="253" y="747"/>
                    </a:lnTo>
                    <a:lnTo>
                      <a:pt x="253" y="755"/>
                    </a:lnTo>
                    <a:lnTo>
                      <a:pt x="250" y="759"/>
                    </a:lnTo>
                    <a:lnTo>
                      <a:pt x="245" y="764"/>
                    </a:lnTo>
                    <a:lnTo>
                      <a:pt x="239" y="769"/>
                    </a:lnTo>
                    <a:lnTo>
                      <a:pt x="233" y="774"/>
                    </a:lnTo>
                    <a:lnTo>
                      <a:pt x="227" y="778"/>
                    </a:lnTo>
                    <a:lnTo>
                      <a:pt x="221" y="781"/>
                    </a:lnTo>
                    <a:lnTo>
                      <a:pt x="213" y="785"/>
                    </a:lnTo>
                    <a:lnTo>
                      <a:pt x="207" y="788"/>
                    </a:lnTo>
                    <a:lnTo>
                      <a:pt x="200" y="791"/>
                    </a:lnTo>
                    <a:lnTo>
                      <a:pt x="190" y="799"/>
                    </a:lnTo>
                    <a:lnTo>
                      <a:pt x="182" y="806"/>
                    </a:lnTo>
                    <a:lnTo>
                      <a:pt x="173" y="815"/>
                    </a:lnTo>
                    <a:lnTo>
                      <a:pt x="167" y="824"/>
                    </a:lnTo>
                    <a:lnTo>
                      <a:pt x="167" y="826"/>
                    </a:lnTo>
                    <a:lnTo>
                      <a:pt x="167" y="826"/>
                    </a:lnTo>
                    <a:lnTo>
                      <a:pt x="168" y="827"/>
                    </a:lnTo>
                    <a:lnTo>
                      <a:pt x="169" y="828"/>
                    </a:lnTo>
                    <a:lnTo>
                      <a:pt x="177" y="826"/>
                    </a:lnTo>
                    <a:lnTo>
                      <a:pt x="184" y="822"/>
                    </a:lnTo>
                    <a:lnTo>
                      <a:pt x="191" y="818"/>
                    </a:lnTo>
                    <a:lnTo>
                      <a:pt x="199" y="813"/>
                    </a:lnTo>
                    <a:lnTo>
                      <a:pt x="205" y="808"/>
                    </a:lnTo>
                    <a:lnTo>
                      <a:pt x="212" y="805"/>
                    </a:lnTo>
                    <a:lnTo>
                      <a:pt x="220" y="801"/>
                    </a:lnTo>
                    <a:lnTo>
                      <a:pt x="227" y="799"/>
                    </a:lnTo>
                    <a:lnTo>
                      <a:pt x="227" y="800"/>
                    </a:lnTo>
                    <a:lnTo>
                      <a:pt x="221" y="807"/>
                    </a:lnTo>
                    <a:lnTo>
                      <a:pt x="215" y="815"/>
                    </a:lnTo>
                    <a:lnTo>
                      <a:pt x="207" y="822"/>
                    </a:lnTo>
                    <a:lnTo>
                      <a:pt x="199" y="829"/>
                    </a:lnTo>
                    <a:lnTo>
                      <a:pt x="191" y="834"/>
                    </a:lnTo>
                    <a:lnTo>
                      <a:pt x="183" y="839"/>
                    </a:lnTo>
                    <a:lnTo>
                      <a:pt x="176" y="844"/>
                    </a:lnTo>
                    <a:lnTo>
                      <a:pt x="168" y="849"/>
                    </a:lnTo>
                    <a:lnTo>
                      <a:pt x="162" y="855"/>
                    </a:lnTo>
                    <a:lnTo>
                      <a:pt x="157" y="862"/>
                    </a:lnTo>
                    <a:lnTo>
                      <a:pt x="154" y="870"/>
                    </a:lnTo>
                    <a:lnTo>
                      <a:pt x="151" y="878"/>
                    </a:lnTo>
                    <a:lnTo>
                      <a:pt x="152" y="882"/>
                    </a:lnTo>
                    <a:lnTo>
                      <a:pt x="156" y="884"/>
                    </a:lnTo>
                    <a:lnTo>
                      <a:pt x="158" y="887"/>
                    </a:lnTo>
                    <a:lnTo>
                      <a:pt x="163" y="887"/>
                    </a:lnTo>
                    <a:lnTo>
                      <a:pt x="171" y="884"/>
                    </a:lnTo>
                    <a:lnTo>
                      <a:pt x="177" y="881"/>
                    </a:lnTo>
                    <a:lnTo>
                      <a:pt x="183" y="876"/>
                    </a:lnTo>
                    <a:lnTo>
                      <a:pt x="189" y="871"/>
                    </a:lnTo>
                    <a:lnTo>
                      <a:pt x="194" y="866"/>
                    </a:lnTo>
                    <a:lnTo>
                      <a:pt x="199" y="861"/>
                    </a:lnTo>
                    <a:lnTo>
                      <a:pt x="204" y="856"/>
                    </a:lnTo>
                    <a:lnTo>
                      <a:pt x="210" y="852"/>
                    </a:lnTo>
                    <a:lnTo>
                      <a:pt x="211" y="856"/>
                    </a:lnTo>
                    <a:lnTo>
                      <a:pt x="211" y="860"/>
                    </a:lnTo>
                    <a:lnTo>
                      <a:pt x="210" y="863"/>
                    </a:lnTo>
                    <a:lnTo>
                      <a:pt x="209" y="867"/>
                    </a:lnTo>
                    <a:lnTo>
                      <a:pt x="209" y="873"/>
                    </a:lnTo>
                    <a:lnTo>
                      <a:pt x="206" y="878"/>
                    </a:lnTo>
                    <a:lnTo>
                      <a:pt x="204" y="884"/>
                    </a:lnTo>
                    <a:lnTo>
                      <a:pt x="204" y="890"/>
                    </a:lnTo>
                    <a:lnTo>
                      <a:pt x="207" y="890"/>
                    </a:lnTo>
                    <a:lnTo>
                      <a:pt x="212" y="888"/>
                    </a:lnTo>
                    <a:lnTo>
                      <a:pt x="216" y="887"/>
                    </a:lnTo>
                    <a:lnTo>
                      <a:pt x="220" y="885"/>
                    </a:lnTo>
                    <a:lnTo>
                      <a:pt x="223" y="895"/>
                    </a:lnTo>
                    <a:lnTo>
                      <a:pt x="227" y="906"/>
                    </a:lnTo>
                    <a:lnTo>
                      <a:pt x="229" y="917"/>
                    </a:lnTo>
                    <a:lnTo>
                      <a:pt x="229" y="928"/>
                    </a:lnTo>
                    <a:lnTo>
                      <a:pt x="226" y="933"/>
                    </a:lnTo>
                    <a:lnTo>
                      <a:pt x="220" y="934"/>
                    </a:lnTo>
                    <a:lnTo>
                      <a:pt x="213" y="937"/>
                    </a:lnTo>
                    <a:lnTo>
                      <a:pt x="207" y="940"/>
                    </a:lnTo>
                    <a:lnTo>
                      <a:pt x="211" y="971"/>
                    </a:lnTo>
                    <a:lnTo>
                      <a:pt x="222" y="999"/>
                    </a:lnTo>
                    <a:lnTo>
                      <a:pt x="235" y="1026"/>
                    </a:lnTo>
                    <a:lnTo>
                      <a:pt x="254" y="1052"/>
                    </a:lnTo>
                    <a:lnTo>
                      <a:pt x="272" y="1077"/>
                    </a:lnTo>
                    <a:lnTo>
                      <a:pt x="290" y="1103"/>
                    </a:lnTo>
                    <a:lnTo>
                      <a:pt x="306" y="1130"/>
                    </a:lnTo>
                    <a:lnTo>
                      <a:pt x="319" y="1158"/>
                    </a:lnTo>
                    <a:lnTo>
                      <a:pt x="312" y="1159"/>
                    </a:lnTo>
                    <a:lnTo>
                      <a:pt x="297" y="1142"/>
                    </a:lnTo>
                    <a:lnTo>
                      <a:pt x="281" y="1126"/>
                    </a:lnTo>
                    <a:lnTo>
                      <a:pt x="265" y="1109"/>
                    </a:lnTo>
                    <a:lnTo>
                      <a:pt x="249" y="1092"/>
                    </a:lnTo>
                    <a:lnTo>
                      <a:pt x="234" y="1075"/>
                    </a:lnTo>
                    <a:lnTo>
                      <a:pt x="220" y="1057"/>
                    </a:lnTo>
                    <a:lnTo>
                      <a:pt x="206" y="1040"/>
                    </a:lnTo>
                    <a:lnTo>
                      <a:pt x="191" y="1021"/>
                    </a:lnTo>
                    <a:lnTo>
                      <a:pt x="178" y="1004"/>
                    </a:lnTo>
                    <a:lnTo>
                      <a:pt x="165" y="986"/>
                    </a:lnTo>
                    <a:lnTo>
                      <a:pt x="151" y="967"/>
                    </a:lnTo>
                    <a:lnTo>
                      <a:pt x="138" y="949"/>
                    </a:lnTo>
                    <a:lnTo>
                      <a:pt x="125" y="931"/>
                    </a:lnTo>
                    <a:lnTo>
                      <a:pt x="112" y="911"/>
                    </a:lnTo>
                    <a:lnTo>
                      <a:pt x="100" y="893"/>
                    </a:lnTo>
                    <a:lnTo>
                      <a:pt x="88" y="873"/>
                    </a:lnTo>
                    <a:lnTo>
                      <a:pt x="85" y="873"/>
                    </a:lnTo>
                    <a:lnTo>
                      <a:pt x="83" y="873"/>
                    </a:lnTo>
                    <a:lnTo>
                      <a:pt x="81" y="874"/>
                    </a:lnTo>
                    <a:lnTo>
                      <a:pt x="79" y="876"/>
                    </a:lnTo>
                    <a:lnTo>
                      <a:pt x="80" y="883"/>
                    </a:lnTo>
                    <a:lnTo>
                      <a:pt x="83" y="890"/>
                    </a:lnTo>
                    <a:lnTo>
                      <a:pt x="85" y="898"/>
                    </a:lnTo>
                    <a:lnTo>
                      <a:pt x="88" y="905"/>
                    </a:lnTo>
                    <a:lnTo>
                      <a:pt x="97" y="922"/>
                    </a:lnTo>
                    <a:lnTo>
                      <a:pt x="107" y="938"/>
                    </a:lnTo>
                    <a:lnTo>
                      <a:pt x="118" y="954"/>
                    </a:lnTo>
                    <a:lnTo>
                      <a:pt x="129" y="969"/>
                    </a:lnTo>
                    <a:lnTo>
                      <a:pt x="141" y="985"/>
                    </a:lnTo>
                    <a:lnTo>
                      <a:pt x="154" y="999"/>
                    </a:lnTo>
                    <a:lnTo>
                      <a:pt x="165" y="1015"/>
                    </a:lnTo>
                    <a:lnTo>
                      <a:pt x="177" y="1031"/>
                    </a:lnTo>
                    <a:lnTo>
                      <a:pt x="155" y="1068"/>
                    </a:lnTo>
                    <a:lnTo>
                      <a:pt x="133" y="1106"/>
                    </a:lnTo>
                    <a:lnTo>
                      <a:pt x="112" y="1142"/>
                    </a:lnTo>
                    <a:lnTo>
                      <a:pt x="91" y="1180"/>
                    </a:lnTo>
                    <a:lnTo>
                      <a:pt x="69" y="1217"/>
                    </a:lnTo>
                    <a:lnTo>
                      <a:pt x="47" y="1254"/>
                    </a:lnTo>
                    <a:lnTo>
                      <a:pt x="25" y="1290"/>
                    </a:lnTo>
                    <a:lnTo>
                      <a:pt x="2" y="1326"/>
                    </a:lnTo>
                    <a:lnTo>
                      <a:pt x="0" y="1328"/>
                    </a:lnTo>
                    <a:lnTo>
                      <a:pt x="0" y="1329"/>
                    </a:lnTo>
                    <a:lnTo>
                      <a:pt x="0" y="1332"/>
                    </a:lnTo>
                    <a:lnTo>
                      <a:pt x="2" y="1334"/>
                    </a:lnTo>
                    <a:lnTo>
                      <a:pt x="3" y="1334"/>
                    </a:lnTo>
                    <a:lnTo>
                      <a:pt x="6" y="1334"/>
                    </a:lnTo>
                    <a:lnTo>
                      <a:pt x="7" y="1334"/>
                    </a:lnTo>
                    <a:lnTo>
                      <a:pt x="8" y="1333"/>
                    </a:lnTo>
                    <a:lnTo>
                      <a:pt x="33" y="1299"/>
                    </a:lnTo>
                    <a:lnTo>
                      <a:pt x="56" y="1263"/>
                    </a:lnTo>
                    <a:lnTo>
                      <a:pt x="78" y="1228"/>
                    </a:lnTo>
                    <a:lnTo>
                      <a:pt x="100" y="1191"/>
                    </a:lnTo>
                    <a:lnTo>
                      <a:pt x="122" y="1155"/>
                    </a:lnTo>
                    <a:lnTo>
                      <a:pt x="144" y="1118"/>
                    </a:lnTo>
                    <a:lnTo>
                      <a:pt x="166" y="1082"/>
                    </a:lnTo>
                    <a:lnTo>
                      <a:pt x="189" y="1046"/>
                    </a:lnTo>
                    <a:lnTo>
                      <a:pt x="194" y="1052"/>
                    </a:lnTo>
                    <a:lnTo>
                      <a:pt x="199" y="1057"/>
                    </a:lnTo>
                    <a:lnTo>
                      <a:pt x="204" y="1063"/>
                    </a:lnTo>
                    <a:lnTo>
                      <a:pt x="209" y="1069"/>
                    </a:lnTo>
                    <a:lnTo>
                      <a:pt x="212" y="1075"/>
                    </a:lnTo>
                    <a:lnTo>
                      <a:pt x="217" y="1081"/>
                    </a:lnTo>
                    <a:lnTo>
                      <a:pt x="222" y="1087"/>
                    </a:lnTo>
                    <a:lnTo>
                      <a:pt x="227" y="1092"/>
                    </a:lnTo>
                    <a:lnTo>
                      <a:pt x="234" y="1102"/>
                    </a:lnTo>
                    <a:lnTo>
                      <a:pt x="243" y="1111"/>
                    </a:lnTo>
                    <a:lnTo>
                      <a:pt x="250" y="1119"/>
                    </a:lnTo>
                    <a:lnTo>
                      <a:pt x="259" y="1128"/>
                    </a:lnTo>
                    <a:lnTo>
                      <a:pt x="267" y="1136"/>
                    </a:lnTo>
                    <a:lnTo>
                      <a:pt x="275" y="1145"/>
                    </a:lnTo>
                    <a:lnTo>
                      <a:pt x="283" y="1155"/>
                    </a:lnTo>
                    <a:lnTo>
                      <a:pt x="292" y="1163"/>
                    </a:lnTo>
                    <a:lnTo>
                      <a:pt x="295" y="1166"/>
                    </a:lnTo>
                    <a:lnTo>
                      <a:pt x="298" y="1169"/>
                    </a:lnTo>
                    <a:lnTo>
                      <a:pt x="299" y="1172"/>
                    </a:lnTo>
                    <a:lnTo>
                      <a:pt x="303" y="1173"/>
                    </a:lnTo>
                    <a:lnTo>
                      <a:pt x="309" y="1179"/>
                    </a:lnTo>
                    <a:lnTo>
                      <a:pt x="315" y="1186"/>
                    </a:lnTo>
                    <a:lnTo>
                      <a:pt x="321" y="1194"/>
                    </a:lnTo>
                    <a:lnTo>
                      <a:pt x="327" y="1200"/>
                    </a:lnTo>
                    <a:lnTo>
                      <a:pt x="334" y="1207"/>
                    </a:lnTo>
                    <a:lnTo>
                      <a:pt x="342" y="1212"/>
                    </a:lnTo>
                    <a:lnTo>
                      <a:pt x="349" y="1214"/>
                    </a:lnTo>
                    <a:lnTo>
                      <a:pt x="359" y="1216"/>
                    </a:lnTo>
                    <a:lnTo>
                      <a:pt x="370" y="1212"/>
                    </a:lnTo>
                    <a:lnTo>
                      <a:pt x="378" y="1214"/>
                    </a:lnTo>
                    <a:lnTo>
                      <a:pt x="386" y="1221"/>
                    </a:lnTo>
                    <a:lnTo>
                      <a:pt x="391" y="1230"/>
                    </a:lnTo>
                    <a:lnTo>
                      <a:pt x="396" y="1236"/>
                    </a:lnTo>
                    <a:lnTo>
                      <a:pt x="400" y="1243"/>
                    </a:lnTo>
                    <a:lnTo>
                      <a:pt x="407" y="1248"/>
                    </a:lnTo>
                    <a:lnTo>
                      <a:pt x="413" y="1252"/>
                    </a:lnTo>
                    <a:lnTo>
                      <a:pt x="420" y="1257"/>
                    </a:lnTo>
                    <a:lnTo>
                      <a:pt x="426" y="1261"/>
                    </a:lnTo>
                    <a:lnTo>
                      <a:pt x="432" y="1266"/>
                    </a:lnTo>
                    <a:lnTo>
                      <a:pt x="438" y="1270"/>
                    </a:lnTo>
                    <a:lnTo>
                      <a:pt x="447" y="1273"/>
                    </a:lnTo>
                    <a:lnTo>
                      <a:pt x="455" y="1279"/>
                    </a:lnTo>
                    <a:lnTo>
                      <a:pt x="461" y="1287"/>
                    </a:lnTo>
                    <a:lnTo>
                      <a:pt x="468" y="1294"/>
                    </a:lnTo>
                    <a:lnTo>
                      <a:pt x="475" y="1301"/>
                    </a:lnTo>
                    <a:lnTo>
                      <a:pt x="482" y="1309"/>
                    </a:lnTo>
                    <a:lnTo>
                      <a:pt x="491" y="1312"/>
                    </a:lnTo>
                    <a:lnTo>
                      <a:pt x="501" y="1315"/>
                    </a:lnTo>
                    <a:lnTo>
                      <a:pt x="507" y="1316"/>
                    </a:lnTo>
                    <a:lnTo>
                      <a:pt x="514" y="1316"/>
                    </a:lnTo>
                    <a:lnTo>
                      <a:pt x="520" y="1314"/>
                    </a:lnTo>
                    <a:lnTo>
                      <a:pt x="524" y="1307"/>
                    </a:lnTo>
                    <a:lnTo>
                      <a:pt x="527" y="1307"/>
                    </a:lnTo>
                    <a:lnTo>
                      <a:pt x="532" y="1307"/>
                    </a:lnTo>
                    <a:lnTo>
                      <a:pt x="536" y="1305"/>
                    </a:lnTo>
                    <a:lnTo>
                      <a:pt x="540" y="1303"/>
                    </a:lnTo>
                    <a:lnTo>
                      <a:pt x="546" y="1305"/>
                    </a:lnTo>
                    <a:lnTo>
                      <a:pt x="551" y="1303"/>
                    </a:lnTo>
                    <a:lnTo>
                      <a:pt x="556" y="1296"/>
                    </a:lnTo>
                    <a:lnTo>
                      <a:pt x="562" y="1293"/>
                    </a:lnTo>
                    <a:lnTo>
                      <a:pt x="568" y="1298"/>
                    </a:lnTo>
                    <a:lnTo>
                      <a:pt x="574" y="1304"/>
                    </a:lnTo>
                    <a:lnTo>
                      <a:pt x="581" y="1309"/>
                    </a:lnTo>
                    <a:lnTo>
                      <a:pt x="587" y="1314"/>
                    </a:lnTo>
                    <a:lnTo>
                      <a:pt x="593" y="1317"/>
                    </a:lnTo>
                    <a:lnTo>
                      <a:pt x="601" y="1321"/>
                    </a:lnTo>
                    <a:lnTo>
                      <a:pt x="608" y="1323"/>
                    </a:lnTo>
                    <a:lnTo>
                      <a:pt x="615" y="1326"/>
                    </a:lnTo>
                    <a:lnTo>
                      <a:pt x="620" y="1327"/>
                    </a:lnTo>
                    <a:lnTo>
                      <a:pt x="626" y="1328"/>
                    </a:lnTo>
                    <a:lnTo>
                      <a:pt x="631" y="1331"/>
                    </a:lnTo>
                    <a:lnTo>
                      <a:pt x="636" y="1328"/>
                    </a:lnTo>
                    <a:lnTo>
                      <a:pt x="637" y="1326"/>
                    </a:lnTo>
                    <a:lnTo>
                      <a:pt x="639" y="1323"/>
                    </a:lnTo>
                    <a:lnTo>
                      <a:pt x="639" y="1320"/>
                    </a:lnTo>
                    <a:lnTo>
                      <a:pt x="637" y="1316"/>
                    </a:lnTo>
                    <a:lnTo>
                      <a:pt x="633" y="1307"/>
                    </a:lnTo>
                    <a:lnTo>
                      <a:pt x="628" y="1299"/>
                    </a:lnTo>
                    <a:lnTo>
                      <a:pt x="622" y="1292"/>
                    </a:lnTo>
                    <a:lnTo>
                      <a:pt x="617" y="1283"/>
                    </a:lnTo>
                    <a:lnTo>
                      <a:pt x="611" y="1276"/>
                    </a:lnTo>
                    <a:lnTo>
                      <a:pt x="604" y="1267"/>
                    </a:lnTo>
                    <a:lnTo>
                      <a:pt x="598" y="1260"/>
                    </a:lnTo>
                    <a:lnTo>
                      <a:pt x="592" y="1251"/>
                    </a:lnTo>
                    <a:lnTo>
                      <a:pt x="586" y="1244"/>
                    </a:lnTo>
                    <a:lnTo>
                      <a:pt x="580" y="1235"/>
                    </a:lnTo>
                    <a:lnTo>
                      <a:pt x="573" y="1227"/>
                    </a:lnTo>
                    <a:lnTo>
                      <a:pt x="567" y="1219"/>
                    </a:lnTo>
                    <a:lnTo>
                      <a:pt x="559" y="1212"/>
                    </a:lnTo>
                    <a:lnTo>
                      <a:pt x="553" y="1206"/>
                    </a:lnTo>
                    <a:lnTo>
                      <a:pt x="546" y="1200"/>
                    </a:lnTo>
                    <a:lnTo>
                      <a:pt x="537" y="1195"/>
                    </a:lnTo>
                    <a:lnTo>
                      <a:pt x="525" y="1191"/>
                    </a:lnTo>
                    <a:lnTo>
                      <a:pt x="512" y="1185"/>
                    </a:lnTo>
                    <a:lnTo>
                      <a:pt x="499" y="1180"/>
                    </a:lnTo>
                    <a:lnTo>
                      <a:pt x="487" y="1174"/>
                    </a:lnTo>
                    <a:lnTo>
                      <a:pt x="474" y="1169"/>
                    </a:lnTo>
                    <a:lnTo>
                      <a:pt x="461" y="1164"/>
                    </a:lnTo>
                    <a:lnTo>
                      <a:pt x="448" y="1161"/>
                    </a:lnTo>
                    <a:lnTo>
                      <a:pt x="435" y="1159"/>
                    </a:lnTo>
                    <a:lnTo>
                      <a:pt x="436" y="1157"/>
                    </a:lnTo>
                    <a:lnTo>
                      <a:pt x="419" y="1137"/>
                    </a:lnTo>
                    <a:lnTo>
                      <a:pt x="403" y="1118"/>
                    </a:lnTo>
                    <a:lnTo>
                      <a:pt x="388" y="1097"/>
                    </a:lnTo>
                    <a:lnTo>
                      <a:pt x="374" y="1076"/>
                    </a:lnTo>
                    <a:lnTo>
                      <a:pt x="360" y="1055"/>
                    </a:lnTo>
                    <a:lnTo>
                      <a:pt x="345" y="1035"/>
                    </a:lnTo>
                    <a:lnTo>
                      <a:pt x="332" y="1014"/>
                    </a:lnTo>
                    <a:lnTo>
                      <a:pt x="317" y="993"/>
                    </a:lnTo>
                    <a:lnTo>
                      <a:pt x="326" y="992"/>
                    </a:lnTo>
                    <a:lnTo>
                      <a:pt x="336" y="992"/>
                    </a:lnTo>
                    <a:lnTo>
                      <a:pt x="347" y="992"/>
                    </a:lnTo>
                    <a:lnTo>
                      <a:pt x="356" y="992"/>
                    </a:lnTo>
                    <a:lnTo>
                      <a:pt x="367" y="993"/>
                    </a:lnTo>
                    <a:lnTo>
                      <a:pt x="378" y="994"/>
                    </a:lnTo>
                    <a:lnTo>
                      <a:pt x="388" y="994"/>
                    </a:lnTo>
                    <a:lnTo>
                      <a:pt x="398" y="996"/>
                    </a:lnTo>
                    <a:lnTo>
                      <a:pt x="393" y="1015"/>
                    </a:lnTo>
                    <a:lnTo>
                      <a:pt x="389" y="1035"/>
                    </a:lnTo>
                    <a:lnTo>
                      <a:pt x="387" y="1054"/>
                    </a:lnTo>
                    <a:lnTo>
                      <a:pt x="387" y="1073"/>
                    </a:lnTo>
                    <a:lnTo>
                      <a:pt x="392" y="1077"/>
                    </a:lnTo>
                    <a:lnTo>
                      <a:pt x="397" y="1082"/>
                    </a:lnTo>
                    <a:lnTo>
                      <a:pt x="403" y="1085"/>
                    </a:lnTo>
                    <a:lnTo>
                      <a:pt x="409" y="1088"/>
                    </a:lnTo>
                    <a:lnTo>
                      <a:pt x="415" y="1090"/>
                    </a:lnTo>
                    <a:lnTo>
                      <a:pt x="421" y="1092"/>
                    </a:lnTo>
                    <a:lnTo>
                      <a:pt x="427" y="1095"/>
                    </a:lnTo>
                    <a:lnTo>
                      <a:pt x="433" y="1097"/>
                    </a:lnTo>
                    <a:lnTo>
                      <a:pt x="457" y="1102"/>
                    </a:lnTo>
                    <a:lnTo>
                      <a:pt x="480" y="1107"/>
                    </a:lnTo>
                    <a:lnTo>
                      <a:pt x="503" y="1112"/>
                    </a:lnTo>
                    <a:lnTo>
                      <a:pt x="526" y="1115"/>
                    </a:lnTo>
                    <a:lnTo>
                      <a:pt x="549" y="1118"/>
                    </a:lnTo>
                    <a:lnTo>
                      <a:pt x="573" y="1120"/>
                    </a:lnTo>
                    <a:lnTo>
                      <a:pt x="597" y="1120"/>
                    </a:lnTo>
                    <a:lnTo>
                      <a:pt x="620" y="1120"/>
                    </a:lnTo>
                    <a:lnTo>
                      <a:pt x="644" y="1120"/>
                    </a:lnTo>
                    <a:lnTo>
                      <a:pt x="667" y="1118"/>
                    </a:lnTo>
                    <a:lnTo>
                      <a:pt x="690" y="1114"/>
                    </a:lnTo>
                    <a:lnTo>
                      <a:pt x="713" y="1109"/>
                    </a:lnTo>
                    <a:lnTo>
                      <a:pt x="735" y="1103"/>
                    </a:lnTo>
                    <a:lnTo>
                      <a:pt x="757" y="1096"/>
                    </a:lnTo>
                    <a:lnTo>
                      <a:pt x="779" y="1086"/>
                    </a:lnTo>
                    <a:lnTo>
                      <a:pt x="801" y="1075"/>
                    </a:lnTo>
                    <a:lnTo>
                      <a:pt x="806" y="1077"/>
                    </a:lnTo>
                    <a:lnTo>
                      <a:pt x="812" y="1077"/>
                    </a:lnTo>
                    <a:lnTo>
                      <a:pt x="817" y="1076"/>
                    </a:lnTo>
                    <a:lnTo>
                      <a:pt x="823" y="1077"/>
                    </a:lnTo>
                    <a:lnTo>
                      <a:pt x="828" y="1076"/>
                    </a:lnTo>
                    <a:lnTo>
                      <a:pt x="833" y="1077"/>
                    </a:lnTo>
                    <a:lnTo>
                      <a:pt x="838" y="1077"/>
                    </a:lnTo>
                    <a:lnTo>
                      <a:pt x="843" y="1077"/>
                    </a:lnTo>
                    <a:lnTo>
                      <a:pt x="845" y="1088"/>
                    </a:lnTo>
                    <a:lnTo>
                      <a:pt x="851" y="1087"/>
                    </a:lnTo>
                    <a:lnTo>
                      <a:pt x="857" y="1085"/>
                    </a:lnTo>
                    <a:lnTo>
                      <a:pt x="862" y="1084"/>
                    </a:lnTo>
                    <a:lnTo>
                      <a:pt x="868" y="1086"/>
                    </a:lnTo>
                    <a:lnTo>
                      <a:pt x="864" y="1097"/>
                    </a:lnTo>
                    <a:lnTo>
                      <a:pt x="868" y="1101"/>
                    </a:lnTo>
                    <a:lnTo>
                      <a:pt x="873" y="1101"/>
                    </a:lnTo>
                    <a:lnTo>
                      <a:pt x="877" y="1100"/>
                    </a:lnTo>
                    <a:lnTo>
                      <a:pt x="882" y="1097"/>
                    </a:lnTo>
                    <a:lnTo>
                      <a:pt x="887" y="1095"/>
                    </a:lnTo>
                    <a:lnTo>
                      <a:pt x="890" y="1093"/>
                    </a:lnTo>
                    <a:lnTo>
                      <a:pt x="895" y="1093"/>
                    </a:lnTo>
                    <a:lnTo>
                      <a:pt x="900" y="1096"/>
                    </a:lnTo>
                    <a:lnTo>
                      <a:pt x="899" y="1098"/>
                    </a:lnTo>
                    <a:lnTo>
                      <a:pt x="898" y="1102"/>
                    </a:lnTo>
                    <a:lnTo>
                      <a:pt x="896" y="1104"/>
                    </a:lnTo>
                    <a:lnTo>
                      <a:pt x="895" y="1107"/>
                    </a:lnTo>
                    <a:lnTo>
                      <a:pt x="894" y="1119"/>
                    </a:lnTo>
                    <a:lnTo>
                      <a:pt x="892" y="1131"/>
                    </a:lnTo>
                    <a:lnTo>
                      <a:pt x="890" y="1144"/>
                    </a:lnTo>
                    <a:lnTo>
                      <a:pt x="893" y="1156"/>
                    </a:lnTo>
                    <a:lnTo>
                      <a:pt x="884" y="1166"/>
                    </a:lnTo>
                    <a:lnTo>
                      <a:pt x="876" y="1175"/>
                    </a:lnTo>
                    <a:lnTo>
                      <a:pt x="866" y="1185"/>
                    </a:lnTo>
                    <a:lnTo>
                      <a:pt x="857" y="1195"/>
                    </a:lnTo>
                    <a:lnTo>
                      <a:pt x="848" y="1205"/>
                    </a:lnTo>
                    <a:lnTo>
                      <a:pt x="840" y="1214"/>
                    </a:lnTo>
                    <a:lnTo>
                      <a:pt x="832" y="1225"/>
                    </a:lnTo>
                    <a:lnTo>
                      <a:pt x="826" y="1236"/>
                    </a:lnTo>
                    <a:lnTo>
                      <a:pt x="824" y="1239"/>
                    </a:lnTo>
                    <a:lnTo>
                      <a:pt x="826" y="1243"/>
                    </a:lnTo>
                    <a:lnTo>
                      <a:pt x="826" y="1245"/>
                    </a:lnTo>
                    <a:lnTo>
                      <a:pt x="828" y="1248"/>
                    </a:lnTo>
                    <a:lnTo>
                      <a:pt x="842" y="1243"/>
                    </a:lnTo>
                    <a:lnTo>
                      <a:pt x="853" y="1235"/>
                    </a:lnTo>
                    <a:lnTo>
                      <a:pt x="864" y="1227"/>
                    </a:lnTo>
                    <a:lnTo>
                      <a:pt x="873" y="1217"/>
                    </a:lnTo>
                    <a:lnTo>
                      <a:pt x="882" y="1207"/>
                    </a:lnTo>
                    <a:lnTo>
                      <a:pt x="892" y="1196"/>
                    </a:lnTo>
                    <a:lnTo>
                      <a:pt x="900" y="1185"/>
                    </a:lnTo>
                    <a:lnTo>
                      <a:pt x="910" y="1175"/>
                    </a:lnTo>
                    <a:lnTo>
                      <a:pt x="914" y="1175"/>
                    </a:lnTo>
                    <a:lnTo>
                      <a:pt x="916" y="1175"/>
                    </a:lnTo>
                    <a:lnTo>
                      <a:pt x="920" y="1175"/>
                    </a:lnTo>
                    <a:lnTo>
                      <a:pt x="922" y="1175"/>
                    </a:lnTo>
                    <a:lnTo>
                      <a:pt x="929" y="1174"/>
                    </a:lnTo>
                    <a:lnTo>
                      <a:pt x="937" y="1175"/>
                    </a:lnTo>
                    <a:lnTo>
                      <a:pt x="943" y="1175"/>
                    </a:lnTo>
                    <a:lnTo>
                      <a:pt x="949" y="1173"/>
                    </a:lnTo>
                    <a:lnTo>
                      <a:pt x="960" y="1170"/>
                    </a:lnTo>
                    <a:lnTo>
                      <a:pt x="972" y="1167"/>
                    </a:lnTo>
                    <a:lnTo>
                      <a:pt x="983" y="1163"/>
                    </a:lnTo>
                    <a:lnTo>
                      <a:pt x="994" y="1158"/>
                    </a:lnTo>
                    <a:lnTo>
                      <a:pt x="1005" y="1155"/>
                    </a:lnTo>
                    <a:lnTo>
                      <a:pt x="1016" y="1150"/>
                    </a:lnTo>
                    <a:lnTo>
                      <a:pt x="1027" y="1145"/>
                    </a:lnTo>
                    <a:lnTo>
                      <a:pt x="1038" y="1141"/>
                    </a:lnTo>
                    <a:lnTo>
                      <a:pt x="1044" y="1135"/>
                    </a:lnTo>
                    <a:lnTo>
                      <a:pt x="1050" y="1129"/>
                    </a:lnTo>
                    <a:lnTo>
                      <a:pt x="1055" y="1123"/>
                    </a:lnTo>
                    <a:lnTo>
                      <a:pt x="1058" y="1115"/>
                    </a:lnTo>
                    <a:lnTo>
                      <a:pt x="1057" y="1112"/>
                    </a:lnTo>
                    <a:lnTo>
                      <a:pt x="1054" y="1111"/>
                    </a:lnTo>
                    <a:lnTo>
                      <a:pt x="1050" y="1108"/>
                    </a:lnTo>
                    <a:lnTo>
                      <a:pt x="1048" y="1107"/>
                    </a:lnTo>
                    <a:lnTo>
                      <a:pt x="1050" y="1104"/>
                    </a:lnTo>
                    <a:lnTo>
                      <a:pt x="1054" y="1102"/>
                    </a:lnTo>
                    <a:lnTo>
                      <a:pt x="1057" y="1100"/>
                    </a:lnTo>
                    <a:lnTo>
                      <a:pt x="1059" y="1097"/>
                    </a:lnTo>
                    <a:lnTo>
                      <a:pt x="1064" y="1093"/>
                    </a:lnTo>
                    <a:lnTo>
                      <a:pt x="1068" y="1087"/>
                    </a:lnTo>
                    <a:lnTo>
                      <a:pt x="1071" y="1085"/>
                    </a:lnTo>
                    <a:lnTo>
                      <a:pt x="1077" y="1087"/>
                    </a:lnTo>
                    <a:lnTo>
                      <a:pt x="1091" y="1087"/>
                    </a:lnTo>
                    <a:lnTo>
                      <a:pt x="1105" y="1088"/>
                    </a:lnTo>
                    <a:lnTo>
                      <a:pt x="1119" y="1088"/>
                    </a:lnTo>
                    <a:lnTo>
                      <a:pt x="1134" y="1090"/>
                    </a:lnTo>
                    <a:lnTo>
                      <a:pt x="1147" y="1090"/>
                    </a:lnTo>
                    <a:lnTo>
                      <a:pt x="1162" y="1091"/>
                    </a:lnTo>
                    <a:lnTo>
                      <a:pt x="1176" y="1091"/>
                    </a:lnTo>
                    <a:lnTo>
                      <a:pt x="1190" y="1091"/>
                    </a:lnTo>
                    <a:lnTo>
                      <a:pt x="1204" y="1091"/>
                    </a:lnTo>
                    <a:lnTo>
                      <a:pt x="1218" y="1091"/>
                    </a:lnTo>
                    <a:lnTo>
                      <a:pt x="1233" y="1090"/>
                    </a:lnTo>
                    <a:lnTo>
                      <a:pt x="1247" y="1088"/>
                    </a:lnTo>
                    <a:lnTo>
                      <a:pt x="1261" y="1087"/>
                    </a:lnTo>
                    <a:lnTo>
                      <a:pt x="1275" y="1085"/>
                    </a:lnTo>
                    <a:lnTo>
                      <a:pt x="1289" y="1081"/>
                    </a:lnTo>
                    <a:lnTo>
                      <a:pt x="1303" y="1077"/>
                    </a:lnTo>
                    <a:lnTo>
                      <a:pt x="1313" y="1073"/>
                    </a:lnTo>
                    <a:lnTo>
                      <a:pt x="1323" y="1069"/>
                    </a:lnTo>
                    <a:lnTo>
                      <a:pt x="1334" y="1066"/>
                    </a:lnTo>
                    <a:lnTo>
                      <a:pt x="1345" y="1064"/>
                    </a:lnTo>
                    <a:lnTo>
                      <a:pt x="1357" y="1064"/>
                    </a:lnTo>
                    <a:lnTo>
                      <a:pt x="1368" y="1063"/>
                    </a:lnTo>
                    <a:lnTo>
                      <a:pt x="1379" y="1062"/>
                    </a:lnTo>
                    <a:lnTo>
                      <a:pt x="1390" y="1059"/>
                    </a:lnTo>
                    <a:lnTo>
                      <a:pt x="1393" y="1057"/>
                    </a:lnTo>
                    <a:lnTo>
                      <a:pt x="1395" y="1055"/>
                    </a:lnTo>
                    <a:lnTo>
                      <a:pt x="1396" y="1054"/>
                    </a:lnTo>
                    <a:lnTo>
                      <a:pt x="1394" y="1052"/>
                    </a:lnTo>
                    <a:lnTo>
                      <a:pt x="1388" y="1049"/>
                    </a:lnTo>
                    <a:lnTo>
                      <a:pt x="1380" y="1046"/>
                    </a:lnTo>
                    <a:lnTo>
                      <a:pt x="1373" y="1043"/>
                    </a:lnTo>
                    <a:lnTo>
                      <a:pt x="1366" y="1042"/>
                    </a:lnTo>
                    <a:lnTo>
                      <a:pt x="1373" y="1033"/>
                    </a:lnTo>
                    <a:lnTo>
                      <a:pt x="1378" y="1027"/>
                    </a:lnTo>
                    <a:lnTo>
                      <a:pt x="1380" y="1021"/>
                    </a:lnTo>
                    <a:lnTo>
                      <a:pt x="1382" y="1013"/>
                    </a:lnTo>
                    <a:lnTo>
                      <a:pt x="1380" y="1005"/>
                    </a:lnTo>
                    <a:lnTo>
                      <a:pt x="1400" y="1004"/>
                    </a:lnTo>
                    <a:lnTo>
                      <a:pt x="1419" y="1004"/>
                    </a:lnTo>
                    <a:lnTo>
                      <a:pt x="1439" y="1004"/>
                    </a:lnTo>
                    <a:lnTo>
                      <a:pt x="1460" y="1004"/>
                    </a:lnTo>
                    <a:lnTo>
                      <a:pt x="1479" y="1004"/>
                    </a:lnTo>
                    <a:lnTo>
                      <a:pt x="1499" y="1004"/>
                    </a:lnTo>
                    <a:lnTo>
                      <a:pt x="1518" y="1005"/>
                    </a:lnTo>
                    <a:lnTo>
                      <a:pt x="1538" y="1005"/>
                    </a:lnTo>
                    <a:lnTo>
                      <a:pt x="1558" y="1007"/>
                    </a:lnTo>
                    <a:lnTo>
                      <a:pt x="1577" y="1007"/>
                    </a:lnTo>
                    <a:lnTo>
                      <a:pt x="1598" y="1007"/>
                    </a:lnTo>
                    <a:lnTo>
                      <a:pt x="1617" y="1007"/>
                    </a:lnTo>
                    <a:lnTo>
                      <a:pt x="1637" y="1005"/>
                    </a:lnTo>
                    <a:lnTo>
                      <a:pt x="1657" y="1004"/>
                    </a:lnTo>
                    <a:lnTo>
                      <a:pt x="1677" y="1002"/>
                    </a:lnTo>
                    <a:lnTo>
                      <a:pt x="1697" y="999"/>
                    </a:lnTo>
                    <a:lnTo>
                      <a:pt x="1715" y="1025"/>
                    </a:lnTo>
                    <a:lnTo>
                      <a:pt x="1733" y="1051"/>
                    </a:lnTo>
                    <a:lnTo>
                      <a:pt x="1751" y="1076"/>
                    </a:lnTo>
                    <a:lnTo>
                      <a:pt x="1769" y="1103"/>
                    </a:lnTo>
                    <a:lnTo>
                      <a:pt x="1787" y="1129"/>
                    </a:lnTo>
                    <a:lnTo>
                      <a:pt x="1804" y="1156"/>
                    </a:lnTo>
                    <a:lnTo>
                      <a:pt x="1823" y="1180"/>
                    </a:lnTo>
                    <a:lnTo>
                      <a:pt x="1841" y="1206"/>
                    </a:lnTo>
                    <a:lnTo>
                      <a:pt x="1850" y="1216"/>
                    </a:lnTo>
                    <a:lnTo>
                      <a:pt x="1857" y="1225"/>
                    </a:lnTo>
                    <a:lnTo>
                      <a:pt x="1864" y="1235"/>
                    </a:lnTo>
                    <a:lnTo>
                      <a:pt x="1873" y="1246"/>
                    </a:lnTo>
                    <a:lnTo>
                      <a:pt x="1880" y="1256"/>
                    </a:lnTo>
                    <a:lnTo>
                      <a:pt x="1889" y="1266"/>
                    </a:lnTo>
                    <a:lnTo>
                      <a:pt x="1898" y="1274"/>
                    </a:lnTo>
                    <a:lnTo>
                      <a:pt x="1908" y="1283"/>
                    </a:lnTo>
                    <a:lnTo>
                      <a:pt x="1911" y="1283"/>
                    </a:lnTo>
                    <a:lnTo>
                      <a:pt x="1912" y="1282"/>
                    </a:lnTo>
                    <a:lnTo>
                      <a:pt x="1912" y="1279"/>
                    </a:lnTo>
                    <a:lnTo>
                      <a:pt x="1913" y="1277"/>
                    </a:lnTo>
                    <a:lnTo>
                      <a:pt x="1898" y="1254"/>
                    </a:lnTo>
                    <a:lnTo>
                      <a:pt x="1884" y="1230"/>
                    </a:lnTo>
                    <a:lnTo>
                      <a:pt x="1868" y="1208"/>
                    </a:lnTo>
                    <a:lnTo>
                      <a:pt x="1852" y="1186"/>
                    </a:lnTo>
                    <a:lnTo>
                      <a:pt x="1836" y="1163"/>
                    </a:lnTo>
                    <a:lnTo>
                      <a:pt x="1819" y="1141"/>
                    </a:lnTo>
                    <a:lnTo>
                      <a:pt x="1803" y="1119"/>
                    </a:lnTo>
                    <a:lnTo>
                      <a:pt x="1787" y="1097"/>
                    </a:lnTo>
                    <a:lnTo>
                      <a:pt x="1771" y="1074"/>
                    </a:lnTo>
                    <a:lnTo>
                      <a:pt x="1755" y="1052"/>
                    </a:lnTo>
                    <a:lnTo>
                      <a:pt x="1740" y="1030"/>
                    </a:lnTo>
                    <a:lnTo>
                      <a:pt x="1726" y="1008"/>
                    </a:lnTo>
                    <a:lnTo>
                      <a:pt x="1713" y="986"/>
                    </a:lnTo>
                    <a:lnTo>
                      <a:pt x="1701" y="963"/>
                    </a:lnTo>
                    <a:lnTo>
                      <a:pt x="1690" y="940"/>
                    </a:lnTo>
                    <a:lnTo>
                      <a:pt x="1680" y="917"/>
                    </a:lnTo>
                    <a:lnTo>
                      <a:pt x="1686" y="914"/>
                    </a:lnTo>
                    <a:lnTo>
                      <a:pt x="1692" y="910"/>
                    </a:lnTo>
                    <a:lnTo>
                      <a:pt x="1699" y="909"/>
                    </a:lnTo>
                    <a:lnTo>
                      <a:pt x="1707" y="909"/>
                    </a:lnTo>
                    <a:lnTo>
                      <a:pt x="1725" y="923"/>
                    </a:lnTo>
                    <a:lnTo>
                      <a:pt x="1743" y="939"/>
                    </a:lnTo>
                    <a:lnTo>
                      <a:pt x="1760" y="954"/>
                    </a:lnTo>
                    <a:lnTo>
                      <a:pt x="1779" y="970"/>
                    </a:lnTo>
                    <a:lnTo>
                      <a:pt x="1796" y="987"/>
                    </a:lnTo>
                    <a:lnTo>
                      <a:pt x="1813" y="1003"/>
                    </a:lnTo>
                    <a:lnTo>
                      <a:pt x="1830" y="1020"/>
                    </a:lnTo>
                    <a:lnTo>
                      <a:pt x="1846" y="1037"/>
                    </a:lnTo>
                    <a:lnTo>
                      <a:pt x="1863" y="1054"/>
                    </a:lnTo>
                    <a:lnTo>
                      <a:pt x="1879" y="1073"/>
                    </a:lnTo>
                    <a:lnTo>
                      <a:pt x="1895" y="1090"/>
                    </a:lnTo>
                    <a:lnTo>
                      <a:pt x="1911" y="1108"/>
                    </a:lnTo>
                    <a:lnTo>
                      <a:pt x="1925" y="1126"/>
                    </a:lnTo>
                    <a:lnTo>
                      <a:pt x="1940" y="1145"/>
                    </a:lnTo>
                    <a:lnTo>
                      <a:pt x="1955" y="1164"/>
                    </a:lnTo>
                    <a:lnTo>
                      <a:pt x="1969" y="1183"/>
                    </a:lnTo>
                    <a:lnTo>
                      <a:pt x="1964" y="1183"/>
                    </a:lnTo>
                    <a:lnTo>
                      <a:pt x="1960" y="1183"/>
                    </a:lnTo>
                    <a:lnTo>
                      <a:pt x="1955" y="1183"/>
                    </a:lnTo>
                    <a:lnTo>
                      <a:pt x="1951" y="1184"/>
                    </a:lnTo>
                    <a:lnTo>
                      <a:pt x="1946" y="1184"/>
                    </a:lnTo>
                    <a:lnTo>
                      <a:pt x="1941" y="1185"/>
                    </a:lnTo>
                    <a:lnTo>
                      <a:pt x="1936" y="1185"/>
                    </a:lnTo>
                    <a:lnTo>
                      <a:pt x="1931" y="1186"/>
                    </a:lnTo>
                    <a:lnTo>
                      <a:pt x="1920" y="1192"/>
                    </a:lnTo>
                    <a:lnTo>
                      <a:pt x="1912" y="1202"/>
                    </a:lnTo>
                    <a:lnTo>
                      <a:pt x="1906" y="1213"/>
                    </a:lnTo>
                    <a:lnTo>
                      <a:pt x="1902" y="1224"/>
                    </a:lnTo>
                    <a:lnTo>
                      <a:pt x="1901" y="1236"/>
                    </a:lnTo>
                    <a:lnTo>
                      <a:pt x="1901" y="1246"/>
                    </a:lnTo>
                    <a:lnTo>
                      <a:pt x="1905" y="1257"/>
                    </a:lnTo>
                    <a:lnTo>
                      <a:pt x="1911" y="1266"/>
                    </a:lnTo>
                    <a:lnTo>
                      <a:pt x="1909" y="1257"/>
                    </a:lnTo>
                    <a:lnTo>
                      <a:pt x="1909" y="1250"/>
                    </a:lnTo>
                    <a:lnTo>
                      <a:pt x="1908" y="1243"/>
                    </a:lnTo>
                    <a:lnTo>
                      <a:pt x="1911" y="1234"/>
                    </a:lnTo>
                    <a:lnTo>
                      <a:pt x="1913" y="1228"/>
                    </a:lnTo>
                    <a:lnTo>
                      <a:pt x="1917" y="1222"/>
                    </a:lnTo>
                    <a:lnTo>
                      <a:pt x="1922" y="1216"/>
                    </a:lnTo>
                    <a:lnTo>
                      <a:pt x="1927" y="1211"/>
                    </a:lnTo>
                    <a:lnTo>
                      <a:pt x="1931" y="1207"/>
                    </a:lnTo>
                    <a:lnTo>
                      <a:pt x="1939" y="1205"/>
                    </a:lnTo>
                    <a:lnTo>
                      <a:pt x="1945" y="1201"/>
                    </a:lnTo>
                    <a:lnTo>
                      <a:pt x="1951" y="1200"/>
                    </a:lnTo>
                    <a:lnTo>
                      <a:pt x="1957" y="1200"/>
                    </a:lnTo>
                    <a:lnTo>
                      <a:pt x="1963" y="1200"/>
                    </a:lnTo>
                    <a:lnTo>
                      <a:pt x="1968" y="1200"/>
                    </a:lnTo>
                    <a:lnTo>
                      <a:pt x="1974" y="1201"/>
                    </a:lnTo>
                    <a:lnTo>
                      <a:pt x="1979" y="1203"/>
                    </a:lnTo>
                    <a:lnTo>
                      <a:pt x="1984" y="1206"/>
                    </a:lnTo>
                    <a:lnTo>
                      <a:pt x="1988" y="1210"/>
                    </a:lnTo>
                    <a:lnTo>
                      <a:pt x="1993" y="1213"/>
                    </a:lnTo>
                    <a:lnTo>
                      <a:pt x="2005" y="1227"/>
                    </a:lnTo>
                    <a:lnTo>
                      <a:pt x="2013" y="1243"/>
                    </a:lnTo>
                    <a:lnTo>
                      <a:pt x="2018" y="1260"/>
                    </a:lnTo>
                    <a:lnTo>
                      <a:pt x="2017" y="1279"/>
                    </a:lnTo>
                    <a:lnTo>
                      <a:pt x="2016" y="1290"/>
                    </a:lnTo>
                    <a:lnTo>
                      <a:pt x="2012" y="1301"/>
                    </a:lnTo>
                    <a:lnTo>
                      <a:pt x="2007" y="1312"/>
                    </a:lnTo>
                    <a:lnTo>
                      <a:pt x="2001" y="1322"/>
                    </a:lnTo>
                    <a:lnTo>
                      <a:pt x="1995" y="1332"/>
                    </a:lnTo>
                    <a:lnTo>
                      <a:pt x="1986" y="1339"/>
                    </a:lnTo>
                    <a:lnTo>
                      <a:pt x="1977" y="1347"/>
                    </a:lnTo>
                    <a:lnTo>
                      <a:pt x="1967" y="1351"/>
                    </a:lnTo>
                    <a:lnTo>
                      <a:pt x="1975" y="1353"/>
                    </a:lnTo>
                    <a:lnTo>
                      <a:pt x="1984" y="1351"/>
                    </a:lnTo>
                    <a:lnTo>
                      <a:pt x="1994" y="1348"/>
                    </a:lnTo>
                    <a:lnTo>
                      <a:pt x="2002" y="1343"/>
                    </a:lnTo>
                    <a:lnTo>
                      <a:pt x="2011" y="1337"/>
                    </a:lnTo>
                    <a:lnTo>
                      <a:pt x="2019" y="1331"/>
                    </a:lnTo>
                    <a:lnTo>
                      <a:pt x="2028" y="1323"/>
                    </a:lnTo>
                    <a:lnTo>
                      <a:pt x="2035" y="1317"/>
                    </a:lnTo>
                    <a:lnTo>
                      <a:pt x="2041" y="1315"/>
                    </a:lnTo>
                    <a:lnTo>
                      <a:pt x="2048" y="1312"/>
                    </a:lnTo>
                    <a:lnTo>
                      <a:pt x="2052" y="1310"/>
                    </a:lnTo>
                    <a:lnTo>
                      <a:pt x="2059" y="1306"/>
                    </a:lnTo>
                    <a:lnTo>
                      <a:pt x="2063" y="1303"/>
                    </a:lnTo>
                    <a:lnTo>
                      <a:pt x="2068" y="1299"/>
                    </a:lnTo>
                    <a:lnTo>
                      <a:pt x="2072" y="1294"/>
                    </a:lnTo>
                    <a:lnTo>
                      <a:pt x="2074" y="1288"/>
                    </a:lnTo>
                    <a:lnTo>
                      <a:pt x="2071" y="1282"/>
                    </a:lnTo>
                    <a:lnTo>
                      <a:pt x="2066" y="1276"/>
                    </a:lnTo>
                    <a:lnTo>
                      <a:pt x="2061" y="1271"/>
                    </a:lnTo>
                    <a:lnTo>
                      <a:pt x="2055" y="1266"/>
                    </a:lnTo>
                    <a:lnTo>
                      <a:pt x="2050" y="1262"/>
                    </a:lnTo>
                    <a:lnTo>
                      <a:pt x="2044" y="1259"/>
                    </a:lnTo>
                    <a:lnTo>
                      <a:pt x="2038" y="1254"/>
                    </a:lnTo>
                    <a:lnTo>
                      <a:pt x="2032" y="1250"/>
                    </a:lnTo>
                    <a:lnTo>
                      <a:pt x="2027" y="1233"/>
                    </a:lnTo>
                    <a:lnTo>
                      <a:pt x="2019" y="1218"/>
                    </a:lnTo>
                    <a:lnTo>
                      <a:pt x="2011" y="1202"/>
                    </a:lnTo>
                    <a:lnTo>
                      <a:pt x="2001" y="1188"/>
                    </a:lnTo>
                    <a:lnTo>
                      <a:pt x="1991" y="1174"/>
                    </a:lnTo>
                    <a:lnTo>
                      <a:pt x="1980" y="1159"/>
                    </a:lnTo>
                    <a:lnTo>
                      <a:pt x="1971" y="1146"/>
                    </a:lnTo>
                    <a:lnTo>
                      <a:pt x="1961" y="1131"/>
                    </a:lnTo>
                    <a:lnTo>
                      <a:pt x="1966" y="1134"/>
                    </a:lnTo>
                    <a:lnTo>
                      <a:pt x="1969" y="1136"/>
                    </a:lnTo>
                    <a:lnTo>
                      <a:pt x="1974" y="1140"/>
                    </a:lnTo>
                    <a:lnTo>
                      <a:pt x="1978" y="1144"/>
                    </a:lnTo>
                    <a:lnTo>
                      <a:pt x="1997" y="1157"/>
                    </a:lnTo>
                    <a:lnTo>
                      <a:pt x="2017" y="1172"/>
                    </a:lnTo>
                    <a:lnTo>
                      <a:pt x="2035" y="1186"/>
                    </a:lnTo>
                    <a:lnTo>
                      <a:pt x="2054" y="1201"/>
                    </a:lnTo>
                    <a:lnTo>
                      <a:pt x="2072" y="1217"/>
                    </a:lnTo>
                    <a:lnTo>
                      <a:pt x="2092" y="1232"/>
                    </a:lnTo>
                    <a:lnTo>
                      <a:pt x="2110" y="1248"/>
                    </a:lnTo>
                    <a:lnTo>
                      <a:pt x="2129" y="1262"/>
                    </a:lnTo>
                    <a:lnTo>
                      <a:pt x="2140" y="1270"/>
                    </a:lnTo>
                    <a:lnTo>
                      <a:pt x="2150" y="1277"/>
                    </a:lnTo>
                    <a:lnTo>
                      <a:pt x="2160" y="1285"/>
                    </a:lnTo>
                    <a:lnTo>
                      <a:pt x="2171" y="1294"/>
                    </a:lnTo>
                    <a:lnTo>
                      <a:pt x="2181" y="1303"/>
                    </a:lnTo>
                    <a:lnTo>
                      <a:pt x="2192" y="1310"/>
                    </a:lnTo>
                    <a:lnTo>
                      <a:pt x="2203" y="1316"/>
                    </a:lnTo>
                    <a:lnTo>
                      <a:pt x="2214" y="1322"/>
                    </a:lnTo>
                    <a:lnTo>
                      <a:pt x="2214" y="1318"/>
                    </a:lnTo>
                    <a:lnTo>
                      <a:pt x="2209" y="1312"/>
                    </a:lnTo>
                    <a:lnTo>
                      <a:pt x="2203" y="1306"/>
                    </a:lnTo>
                    <a:lnTo>
                      <a:pt x="2198" y="1300"/>
                    </a:lnTo>
                    <a:lnTo>
                      <a:pt x="2192" y="1294"/>
                    </a:lnTo>
                    <a:lnTo>
                      <a:pt x="2186" y="1288"/>
                    </a:lnTo>
                    <a:lnTo>
                      <a:pt x="2179" y="1283"/>
                    </a:lnTo>
                    <a:lnTo>
                      <a:pt x="2173" y="1278"/>
                    </a:lnTo>
                    <a:lnTo>
                      <a:pt x="2167" y="1273"/>
                    </a:lnTo>
                    <a:lnTo>
                      <a:pt x="2157" y="1265"/>
                    </a:lnTo>
                    <a:lnTo>
                      <a:pt x="2148" y="1257"/>
                    </a:lnTo>
                    <a:lnTo>
                      <a:pt x="2137" y="1250"/>
                    </a:lnTo>
                    <a:lnTo>
                      <a:pt x="2127" y="1243"/>
                    </a:lnTo>
                    <a:lnTo>
                      <a:pt x="2116" y="1235"/>
                    </a:lnTo>
                    <a:lnTo>
                      <a:pt x="2106" y="1228"/>
                    </a:lnTo>
                    <a:lnTo>
                      <a:pt x="2098" y="1219"/>
                    </a:lnTo>
                    <a:lnTo>
                      <a:pt x="2089" y="1211"/>
                    </a:lnTo>
                    <a:lnTo>
                      <a:pt x="2090" y="1197"/>
                    </a:lnTo>
                    <a:lnTo>
                      <a:pt x="2090" y="1185"/>
                    </a:lnTo>
                    <a:lnTo>
                      <a:pt x="2090" y="1172"/>
                    </a:lnTo>
                    <a:lnTo>
                      <a:pt x="2089" y="1159"/>
                    </a:lnTo>
                    <a:lnTo>
                      <a:pt x="2088" y="1153"/>
                    </a:lnTo>
                    <a:lnTo>
                      <a:pt x="2087" y="1147"/>
                    </a:lnTo>
                    <a:lnTo>
                      <a:pt x="2085" y="1141"/>
                    </a:lnTo>
                    <a:lnTo>
                      <a:pt x="2084" y="1135"/>
                    </a:lnTo>
                    <a:lnTo>
                      <a:pt x="2088" y="1126"/>
                    </a:lnTo>
                    <a:lnTo>
                      <a:pt x="2090" y="1119"/>
                    </a:lnTo>
                    <a:lnTo>
                      <a:pt x="2094" y="1112"/>
                    </a:lnTo>
                    <a:lnTo>
                      <a:pt x="2098" y="1104"/>
                    </a:lnTo>
                    <a:lnTo>
                      <a:pt x="2110" y="1071"/>
                    </a:lnTo>
                    <a:lnTo>
                      <a:pt x="2111" y="1036"/>
                    </a:lnTo>
                    <a:lnTo>
                      <a:pt x="2105" y="999"/>
                    </a:lnTo>
                    <a:lnTo>
                      <a:pt x="2098" y="965"/>
                    </a:lnTo>
                    <a:lnTo>
                      <a:pt x="2101" y="947"/>
                    </a:lnTo>
                    <a:lnTo>
                      <a:pt x="2109" y="929"/>
                    </a:lnTo>
                    <a:lnTo>
                      <a:pt x="2117" y="914"/>
                    </a:lnTo>
                    <a:lnTo>
                      <a:pt x="2126" y="896"/>
                    </a:lnTo>
                    <a:lnTo>
                      <a:pt x="2131" y="887"/>
                    </a:lnTo>
                    <a:lnTo>
                      <a:pt x="2137" y="876"/>
                    </a:lnTo>
                    <a:lnTo>
                      <a:pt x="2142" y="866"/>
                    </a:lnTo>
                    <a:lnTo>
                      <a:pt x="2146" y="856"/>
                    </a:lnTo>
                    <a:lnTo>
                      <a:pt x="2153" y="846"/>
                    </a:lnTo>
                    <a:lnTo>
                      <a:pt x="2157" y="835"/>
                    </a:lnTo>
                    <a:lnTo>
                      <a:pt x="2162" y="826"/>
                    </a:lnTo>
                    <a:lnTo>
                      <a:pt x="2167" y="816"/>
                    </a:lnTo>
                    <a:lnTo>
                      <a:pt x="2172" y="806"/>
                    </a:lnTo>
                    <a:lnTo>
                      <a:pt x="2177" y="796"/>
                    </a:lnTo>
                    <a:lnTo>
                      <a:pt x="2182" y="786"/>
                    </a:lnTo>
                    <a:lnTo>
                      <a:pt x="2187" y="778"/>
                    </a:lnTo>
                    <a:lnTo>
                      <a:pt x="2193" y="768"/>
                    </a:lnTo>
                    <a:lnTo>
                      <a:pt x="2198" y="758"/>
                    </a:lnTo>
                    <a:lnTo>
                      <a:pt x="2203" y="750"/>
                    </a:lnTo>
                    <a:lnTo>
                      <a:pt x="2208" y="740"/>
                    </a:lnTo>
                    <a:lnTo>
                      <a:pt x="2208" y="737"/>
                    </a:lnTo>
                    <a:lnTo>
                      <a:pt x="2212" y="730"/>
                    </a:lnTo>
                    <a:lnTo>
                      <a:pt x="2217" y="720"/>
                    </a:lnTo>
                    <a:lnTo>
                      <a:pt x="2221" y="712"/>
                    </a:lnTo>
                    <a:lnTo>
                      <a:pt x="2226" y="703"/>
                    </a:lnTo>
                    <a:lnTo>
                      <a:pt x="2228" y="700"/>
                    </a:lnTo>
                    <a:lnTo>
                      <a:pt x="2230" y="696"/>
                    </a:lnTo>
                    <a:lnTo>
                      <a:pt x="2232" y="692"/>
                    </a:lnTo>
                    <a:lnTo>
                      <a:pt x="2232" y="689"/>
                    </a:lnTo>
                    <a:lnTo>
                      <a:pt x="2244" y="656"/>
                    </a:lnTo>
                    <a:lnTo>
                      <a:pt x="2255" y="621"/>
                    </a:lnTo>
                    <a:lnTo>
                      <a:pt x="2261" y="587"/>
                    </a:lnTo>
                    <a:lnTo>
                      <a:pt x="2266" y="552"/>
                    </a:lnTo>
                    <a:lnTo>
                      <a:pt x="2266" y="547"/>
                    </a:lnTo>
                    <a:lnTo>
                      <a:pt x="2265" y="543"/>
                    </a:lnTo>
                    <a:lnTo>
                      <a:pt x="2263" y="538"/>
                    </a:lnTo>
                    <a:lnTo>
                      <a:pt x="2260" y="534"/>
                    </a:lnTo>
                    <a:lnTo>
                      <a:pt x="2254" y="528"/>
                    </a:lnTo>
                    <a:lnTo>
                      <a:pt x="2247" y="522"/>
                    </a:lnTo>
                    <a:lnTo>
                      <a:pt x="2242" y="516"/>
                    </a:lnTo>
                    <a:lnTo>
                      <a:pt x="2247" y="508"/>
                    </a:lnTo>
                    <a:lnTo>
                      <a:pt x="2247" y="503"/>
                    </a:lnTo>
                    <a:lnTo>
                      <a:pt x="2248" y="498"/>
                    </a:lnTo>
                    <a:lnTo>
                      <a:pt x="2249" y="494"/>
                    </a:lnTo>
                    <a:lnTo>
                      <a:pt x="2249" y="489"/>
                    </a:lnTo>
                    <a:lnTo>
                      <a:pt x="2253" y="474"/>
                    </a:lnTo>
                    <a:lnTo>
                      <a:pt x="2250" y="459"/>
                    </a:lnTo>
                    <a:lnTo>
                      <a:pt x="2245" y="444"/>
                    </a:lnTo>
                    <a:lnTo>
                      <a:pt x="2236" y="430"/>
                    </a:lnTo>
                    <a:lnTo>
                      <a:pt x="2231" y="423"/>
                    </a:lnTo>
                    <a:lnTo>
                      <a:pt x="2226" y="416"/>
                    </a:lnTo>
                    <a:lnTo>
                      <a:pt x="2221" y="410"/>
                    </a:lnTo>
                    <a:lnTo>
                      <a:pt x="2216" y="402"/>
                    </a:lnTo>
                    <a:lnTo>
                      <a:pt x="2211" y="395"/>
                    </a:lnTo>
                    <a:lnTo>
                      <a:pt x="2206" y="388"/>
                    </a:lnTo>
                    <a:lnTo>
                      <a:pt x="2200" y="380"/>
                    </a:lnTo>
                    <a:lnTo>
                      <a:pt x="2194" y="374"/>
                    </a:lnTo>
                    <a:lnTo>
                      <a:pt x="2188" y="369"/>
                    </a:lnTo>
                    <a:lnTo>
                      <a:pt x="2181" y="366"/>
                    </a:lnTo>
                    <a:lnTo>
                      <a:pt x="2175" y="361"/>
                    </a:lnTo>
                    <a:lnTo>
                      <a:pt x="2168" y="357"/>
                    </a:lnTo>
                    <a:lnTo>
                      <a:pt x="2161" y="351"/>
                    </a:lnTo>
                    <a:lnTo>
                      <a:pt x="2154" y="346"/>
                    </a:lnTo>
                    <a:lnTo>
                      <a:pt x="2148" y="341"/>
                    </a:lnTo>
                    <a:lnTo>
                      <a:pt x="2140" y="336"/>
                    </a:lnTo>
                    <a:lnTo>
                      <a:pt x="2133" y="331"/>
                    </a:lnTo>
                    <a:lnTo>
                      <a:pt x="2126" y="326"/>
                    </a:lnTo>
                    <a:lnTo>
                      <a:pt x="2118" y="320"/>
                    </a:lnTo>
                    <a:lnTo>
                      <a:pt x="2112" y="314"/>
                    </a:lnTo>
                    <a:lnTo>
                      <a:pt x="2106" y="309"/>
                    </a:lnTo>
                    <a:lnTo>
                      <a:pt x="2100" y="306"/>
                    </a:lnTo>
                    <a:lnTo>
                      <a:pt x="2093" y="303"/>
                    </a:lnTo>
                    <a:lnTo>
                      <a:pt x="2087" y="301"/>
                    </a:lnTo>
                    <a:lnTo>
                      <a:pt x="2079" y="300"/>
                    </a:lnTo>
                    <a:lnTo>
                      <a:pt x="2072" y="298"/>
                    </a:lnTo>
                    <a:lnTo>
                      <a:pt x="2065" y="297"/>
                    </a:lnTo>
                    <a:lnTo>
                      <a:pt x="2059" y="296"/>
                    </a:lnTo>
                    <a:lnTo>
                      <a:pt x="2051" y="292"/>
                    </a:lnTo>
                    <a:lnTo>
                      <a:pt x="2044" y="287"/>
                    </a:lnTo>
                    <a:lnTo>
                      <a:pt x="2037" y="284"/>
                    </a:lnTo>
                    <a:lnTo>
                      <a:pt x="2030" y="278"/>
                    </a:lnTo>
                    <a:lnTo>
                      <a:pt x="2016" y="268"/>
                    </a:lnTo>
                    <a:lnTo>
                      <a:pt x="2000" y="259"/>
                    </a:lnTo>
                    <a:lnTo>
                      <a:pt x="1985" y="252"/>
                    </a:lnTo>
                    <a:lnTo>
                      <a:pt x="1969" y="246"/>
                    </a:lnTo>
                    <a:lnTo>
                      <a:pt x="1953" y="240"/>
                    </a:lnTo>
                    <a:lnTo>
                      <a:pt x="1938" y="234"/>
                    </a:lnTo>
                    <a:lnTo>
                      <a:pt x="1922" y="227"/>
                    </a:lnTo>
                    <a:lnTo>
                      <a:pt x="1906" y="223"/>
                    </a:lnTo>
                    <a:lnTo>
                      <a:pt x="1905" y="224"/>
                    </a:lnTo>
                    <a:lnTo>
                      <a:pt x="1900" y="221"/>
                    </a:lnTo>
                    <a:lnTo>
                      <a:pt x="1896" y="220"/>
                    </a:lnTo>
                    <a:lnTo>
                      <a:pt x="1892" y="219"/>
                    </a:lnTo>
                    <a:lnTo>
                      <a:pt x="1887" y="218"/>
                    </a:lnTo>
                    <a:lnTo>
                      <a:pt x="1878" y="215"/>
                    </a:lnTo>
                    <a:lnTo>
                      <a:pt x="1867" y="213"/>
                    </a:lnTo>
                    <a:lnTo>
                      <a:pt x="1857" y="210"/>
                    </a:lnTo>
                    <a:lnTo>
                      <a:pt x="1847" y="208"/>
                    </a:lnTo>
                    <a:lnTo>
                      <a:pt x="1836" y="205"/>
                    </a:lnTo>
                    <a:lnTo>
                      <a:pt x="1825" y="204"/>
                    </a:lnTo>
                    <a:lnTo>
                      <a:pt x="1814" y="204"/>
                    </a:lnTo>
                    <a:lnTo>
                      <a:pt x="1803" y="205"/>
                    </a:lnTo>
                    <a:lnTo>
                      <a:pt x="1780" y="204"/>
                    </a:lnTo>
                    <a:lnTo>
                      <a:pt x="1757" y="207"/>
                    </a:lnTo>
                    <a:lnTo>
                      <a:pt x="1735" y="210"/>
                    </a:lnTo>
                    <a:lnTo>
                      <a:pt x="1713" y="215"/>
                    </a:lnTo>
                    <a:lnTo>
                      <a:pt x="1691" y="220"/>
                    </a:lnTo>
                    <a:lnTo>
                      <a:pt x="1669" y="226"/>
                    </a:lnTo>
                    <a:lnTo>
                      <a:pt x="1647" y="230"/>
                    </a:lnTo>
                    <a:lnTo>
                      <a:pt x="1624" y="234"/>
                    </a:lnTo>
                    <a:lnTo>
                      <a:pt x="1616" y="227"/>
                    </a:lnTo>
                    <a:lnTo>
                      <a:pt x="1610" y="221"/>
                    </a:lnTo>
                    <a:lnTo>
                      <a:pt x="1604" y="214"/>
                    </a:lnTo>
                    <a:lnTo>
                      <a:pt x="1598" y="207"/>
                    </a:lnTo>
                    <a:lnTo>
                      <a:pt x="1600" y="202"/>
                    </a:lnTo>
                    <a:lnTo>
                      <a:pt x="1602" y="196"/>
                    </a:lnTo>
                    <a:lnTo>
                      <a:pt x="1603" y="191"/>
                    </a:lnTo>
                    <a:lnTo>
                      <a:pt x="1604" y="185"/>
                    </a:lnTo>
                    <a:lnTo>
                      <a:pt x="1604" y="174"/>
                    </a:lnTo>
                    <a:lnTo>
                      <a:pt x="1600" y="165"/>
                    </a:lnTo>
                    <a:lnTo>
                      <a:pt x="1595" y="156"/>
                    </a:lnTo>
                    <a:lnTo>
                      <a:pt x="1588" y="150"/>
                    </a:lnTo>
                    <a:lnTo>
                      <a:pt x="1587" y="127"/>
                    </a:lnTo>
                    <a:lnTo>
                      <a:pt x="1587" y="105"/>
                    </a:lnTo>
                    <a:lnTo>
                      <a:pt x="1584" y="83"/>
                    </a:lnTo>
                    <a:lnTo>
                      <a:pt x="1578" y="61"/>
                    </a:lnTo>
                    <a:lnTo>
                      <a:pt x="1575" y="53"/>
                    </a:lnTo>
                    <a:lnTo>
                      <a:pt x="1570" y="44"/>
                    </a:lnTo>
                    <a:lnTo>
                      <a:pt x="1566" y="35"/>
                    </a:lnTo>
                    <a:lnTo>
                      <a:pt x="1560" y="28"/>
                    </a:lnTo>
                    <a:lnTo>
                      <a:pt x="1554" y="19"/>
                    </a:lnTo>
                    <a:lnTo>
                      <a:pt x="1545" y="13"/>
                    </a:lnTo>
                    <a:lnTo>
                      <a:pt x="1537" y="8"/>
                    </a:lnTo>
                    <a:lnTo>
                      <a:pt x="1528" y="4"/>
                    </a:lnTo>
                    <a:lnTo>
                      <a:pt x="1517" y="1"/>
                    </a:lnTo>
                    <a:lnTo>
                      <a:pt x="1507" y="0"/>
                    </a:lnTo>
                    <a:lnTo>
                      <a:pt x="1496" y="0"/>
                    </a:lnTo>
                    <a:lnTo>
                      <a:pt x="1485" y="1"/>
                    </a:lnTo>
                    <a:lnTo>
                      <a:pt x="1485" y="2"/>
                    </a:lnTo>
                    <a:lnTo>
                      <a:pt x="1484" y="5"/>
                    </a:lnTo>
                    <a:lnTo>
                      <a:pt x="1484" y="6"/>
                    </a:lnTo>
                    <a:lnTo>
                      <a:pt x="1485" y="8"/>
                    </a:lnTo>
                    <a:lnTo>
                      <a:pt x="1494" y="10"/>
                    </a:lnTo>
                    <a:lnTo>
                      <a:pt x="1503" y="11"/>
                    </a:lnTo>
                    <a:lnTo>
                      <a:pt x="1511" y="13"/>
                    </a:lnTo>
                    <a:lnTo>
                      <a:pt x="1518" y="16"/>
                    </a:lnTo>
                    <a:lnTo>
                      <a:pt x="1527" y="19"/>
                    </a:lnTo>
                    <a:lnTo>
                      <a:pt x="1534" y="24"/>
                    </a:lnTo>
                    <a:lnTo>
                      <a:pt x="1542" y="29"/>
                    </a:lnTo>
                    <a:lnTo>
                      <a:pt x="1548" y="35"/>
                    </a:lnTo>
                    <a:lnTo>
                      <a:pt x="1553" y="44"/>
                    </a:lnTo>
                    <a:lnTo>
                      <a:pt x="1558" y="53"/>
                    </a:lnTo>
                    <a:lnTo>
                      <a:pt x="1562" y="61"/>
                    </a:lnTo>
                    <a:lnTo>
                      <a:pt x="1564" y="71"/>
                    </a:lnTo>
                    <a:lnTo>
                      <a:pt x="1567" y="90"/>
                    </a:lnTo>
                    <a:lnTo>
                      <a:pt x="1570" y="110"/>
                    </a:lnTo>
                    <a:lnTo>
                      <a:pt x="1572" y="130"/>
                    </a:lnTo>
                    <a:lnTo>
                      <a:pt x="1576" y="149"/>
                    </a:lnTo>
                    <a:lnTo>
                      <a:pt x="1572" y="150"/>
                    </a:lnTo>
                    <a:lnTo>
                      <a:pt x="1570" y="152"/>
                    </a:lnTo>
                    <a:lnTo>
                      <a:pt x="1566" y="152"/>
                    </a:lnTo>
                    <a:lnTo>
                      <a:pt x="1562" y="153"/>
                    </a:lnTo>
                    <a:lnTo>
                      <a:pt x="1564" y="147"/>
                    </a:lnTo>
                    <a:lnTo>
                      <a:pt x="1565" y="141"/>
                    </a:lnTo>
                    <a:lnTo>
                      <a:pt x="1565" y="136"/>
                    </a:lnTo>
                    <a:lnTo>
                      <a:pt x="1564" y="130"/>
                    </a:lnTo>
                    <a:lnTo>
                      <a:pt x="1564" y="130"/>
                    </a:lnTo>
                    <a:lnTo>
                      <a:pt x="1558" y="123"/>
                    </a:lnTo>
                    <a:lnTo>
                      <a:pt x="1549" y="123"/>
                    </a:lnTo>
                    <a:lnTo>
                      <a:pt x="1540" y="128"/>
                    </a:lnTo>
                    <a:lnTo>
                      <a:pt x="1533" y="130"/>
                    </a:lnTo>
                    <a:lnTo>
                      <a:pt x="1536" y="117"/>
                    </a:lnTo>
                    <a:lnTo>
                      <a:pt x="1542" y="106"/>
                    </a:lnTo>
                    <a:lnTo>
                      <a:pt x="1547" y="95"/>
                    </a:lnTo>
                    <a:lnTo>
                      <a:pt x="1548" y="83"/>
                    </a:lnTo>
                    <a:lnTo>
                      <a:pt x="1539" y="77"/>
                    </a:lnTo>
                    <a:lnTo>
                      <a:pt x="1529" y="81"/>
                    </a:lnTo>
                    <a:lnTo>
                      <a:pt x="1521" y="87"/>
                    </a:lnTo>
                    <a:lnTo>
                      <a:pt x="1512" y="90"/>
                    </a:lnTo>
                    <a:lnTo>
                      <a:pt x="1514" y="83"/>
                    </a:lnTo>
                    <a:lnTo>
                      <a:pt x="1515" y="75"/>
                    </a:lnTo>
                    <a:lnTo>
                      <a:pt x="1516" y="67"/>
                    </a:lnTo>
                    <a:lnTo>
                      <a:pt x="1514" y="60"/>
                    </a:lnTo>
                    <a:lnTo>
                      <a:pt x="1507" y="55"/>
                    </a:lnTo>
                    <a:lnTo>
                      <a:pt x="1500" y="53"/>
                    </a:lnTo>
                    <a:lnTo>
                      <a:pt x="1492" y="51"/>
                    </a:lnTo>
                    <a:lnTo>
                      <a:pt x="1483" y="53"/>
                    </a:lnTo>
                    <a:lnTo>
                      <a:pt x="1476" y="55"/>
                    </a:lnTo>
                    <a:lnTo>
                      <a:pt x="1470" y="59"/>
                    </a:lnTo>
                    <a:lnTo>
                      <a:pt x="1462" y="61"/>
                    </a:lnTo>
                    <a:lnTo>
                      <a:pt x="1456" y="65"/>
                    </a:lnTo>
                    <a:lnTo>
                      <a:pt x="1449" y="67"/>
                    </a:lnTo>
                    <a:lnTo>
                      <a:pt x="1441" y="70"/>
                    </a:lnTo>
                    <a:lnTo>
                      <a:pt x="1435" y="72"/>
                    </a:lnTo>
                    <a:lnTo>
                      <a:pt x="1428" y="73"/>
                    </a:lnTo>
                    <a:lnTo>
                      <a:pt x="1423" y="75"/>
                    </a:lnTo>
                    <a:lnTo>
                      <a:pt x="1418" y="76"/>
                    </a:lnTo>
                    <a:lnTo>
                      <a:pt x="1413" y="77"/>
                    </a:lnTo>
                    <a:lnTo>
                      <a:pt x="1410" y="79"/>
                    </a:lnTo>
                    <a:lnTo>
                      <a:pt x="1411" y="81"/>
                    </a:lnTo>
                    <a:lnTo>
                      <a:pt x="1412" y="81"/>
                    </a:lnTo>
                    <a:lnTo>
                      <a:pt x="1413" y="82"/>
                    </a:lnTo>
                    <a:lnTo>
                      <a:pt x="1415" y="83"/>
                    </a:lnTo>
                    <a:lnTo>
                      <a:pt x="1422" y="83"/>
                    </a:lnTo>
                    <a:lnTo>
                      <a:pt x="1430" y="83"/>
                    </a:lnTo>
                    <a:lnTo>
                      <a:pt x="1438" y="83"/>
                    </a:lnTo>
                    <a:lnTo>
                      <a:pt x="1446" y="83"/>
                    </a:lnTo>
                    <a:lnTo>
                      <a:pt x="1455" y="84"/>
                    </a:lnTo>
                    <a:lnTo>
                      <a:pt x="1463" y="84"/>
                    </a:lnTo>
                    <a:lnTo>
                      <a:pt x="1472" y="84"/>
                    </a:lnTo>
                    <a:lnTo>
                      <a:pt x="1481" y="84"/>
                    </a:lnTo>
                    <a:lnTo>
                      <a:pt x="1479" y="86"/>
                    </a:lnTo>
                    <a:lnTo>
                      <a:pt x="1477" y="88"/>
                    </a:lnTo>
                    <a:lnTo>
                      <a:pt x="1476" y="89"/>
                    </a:lnTo>
                    <a:lnTo>
                      <a:pt x="1476" y="92"/>
                    </a:lnTo>
                    <a:lnTo>
                      <a:pt x="1485" y="99"/>
                    </a:lnTo>
                    <a:lnTo>
                      <a:pt x="1495" y="108"/>
                    </a:lnTo>
                    <a:lnTo>
                      <a:pt x="1504" y="117"/>
                    </a:lnTo>
                    <a:lnTo>
                      <a:pt x="1510" y="127"/>
                    </a:lnTo>
                    <a:lnTo>
                      <a:pt x="1515" y="138"/>
                    </a:lnTo>
                    <a:lnTo>
                      <a:pt x="1515" y="148"/>
                    </a:lnTo>
                    <a:lnTo>
                      <a:pt x="1514" y="159"/>
                    </a:lnTo>
                    <a:lnTo>
                      <a:pt x="1515" y="170"/>
                    </a:lnTo>
                    <a:lnTo>
                      <a:pt x="1528" y="192"/>
                    </a:lnTo>
                    <a:lnTo>
                      <a:pt x="1531" y="193"/>
                    </a:lnTo>
                    <a:lnTo>
                      <a:pt x="1533" y="194"/>
                    </a:lnTo>
                    <a:lnTo>
                      <a:pt x="1536" y="196"/>
                    </a:lnTo>
                    <a:lnTo>
                      <a:pt x="1538" y="198"/>
                    </a:lnTo>
                    <a:lnTo>
                      <a:pt x="1545" y="193"/>
                    </a:lnTo>
                    <a:lnTo>
                      <a:pt x="1551" y="187"/>
                    </a:lnTo>
                    <a:lnTo>
                      <a:pt x="1556" y="180"/>
                    </a:lnTo>
                    <a:lnTo>
                      <a:pt x="1561" y="172"/>
                    </a:lnTo>
                    <a:lnTo>
                      <a:pt x="1567" y="170"/>
                    </a:lnTo>
                    <a:lnTo>
                      <a:pt x="1573" y="166"/>
                    </a:lnTo>
                    <a:lnTo>
                      <a:pt x="1578" y="164"/>
                    </a:lnTo>
                    <a:lnTo>
                      <a:pt x="1586" y="166"/>
                    </a:lnTo>
                    <a:lnTo>
                      <a:pt x="1587" y="169"/>
                    </a:lnTo>
                    <a:lnTo>
                      <a:pt x="1589" y="172"/>
                    </a:lnTo>
                    <a:lnTo>
                      <a:pt x="1591" y="176"/>
                    </a:lnTo>
                    <a:lnTo>
                      <a:pt x="1591" y="181"/>
                    </a:lnTo>
                    <a:lnTo>
                      <a:pt x="1589" y="192"/>
                    </a:lnTo>
                    <a:lnTo>
                      <a:pt x="1586" y="203"/>
                    </a:lnTo>
                    <a:lnTo>
                      <a:pt x="1582" y="214"/>
                    </a:lnTo>
                    <a:lnTo>
                      <a:pt x="1577" y="224"/>
                    </a:lnTo>
                    <a:lnTo>
                      <a:pt x="1571" y="234"/>
                    </a:lnTo>
                    <a:lnTo>
                      <a:pt x="1565" y="243"/>
                    </a:lnTo>
                    <a:lnTo>
                      <a:pt x="1559" y="253"/>
                    </a:lnTo>
                    <a:lnTo>
                      <a:pt x="1553" y="263"/>
                    </a:lnTo>
                    <a:lnTo>
                      <a:pt x="1555" y="264"/>
                    </a:lnTo>
                    <a:lnTo>
                      <a:pt x="1559" y="263"/>
                    </a:lnTo>
                    <a:lnTo>
                      <a:pt x="1564" y="262"/>
                    </a:lnTo>
                    <a:lnTo>
                      <a:pt x="1567" y="262"/>
                    </a:lnTo>
                    <a:lnTo>
                      <a:pt x="1564" y="290"/>
                    </a:lnTo>
                    <a:lnTo>
                      <a:pt x="1556" y="317"/>
                    </a:lnTo>
                    <a:lnTo>
                      <a:pt x="1545" y="344"/>
                    </a:lnTo>
                    <a:lnTo>
                      <a:pt x="1534" y="369"/>
                    </a:lnTo>
                    <a:lnTo>
                      <a:pt x="1526" y="385"/>
                    </a:lnTo>
                    <a:lnTo>
                      <a:pt x="1515" y="400"/>
                    </a:lnTo>
                    <a:lnTo>
                      <a:pt x="1506" y="415"/>
                    </a:lnTo>
                    <a:lnTo>
                      <a:pt x="1500" y="432"/>
                    </a:lnTo>
                    <a:lnTo>
                      <a:pt x="1504" y="432"/>
                    </a:lnTo>
                    <a:lnTo>
                      <a:pt x="1509" y="430"/>
                    </a:lnTo>
                    <a:lnTo>
                      <a:pt x="1514" y="429"/>
                    </a:lnTo>
                    <a:lnTo>
                      <a:pt x="1517" y="430"/>
                    </a:lnTo>
                    <a:lnTo>
                      <a:pt x="1521" y="441"/>
                    </a:lnTo>
                    <a:lnTo>
                      <a:pt x="1522" y="455"/>
                    </a:lnTo>
                    <a:lnTo>
                      <a:pt x="1521" y="467"/>
                    </a:lnTo>
                    <a:lnTo>
                      <a:pt x="1517" y="477"/>
                    </a:lnTo>
                    <a:lnTo>
                      <a:pt x="1517" y="477"/>
                    </a:lnTo>
                    <a:lnTo>
                      <a:pt x="1517" y="474"/>
                    </a:lnTo>
                    <a:lnTo>
                      <a:pt x="1517" y="472"/>
                    </a:lnTo>
                    <a:lnTo>
                      <a:pt x="1517" y="471"/>
                    </a:lnTo>
                    <a:lnTo>
                      <a:pt x="1517" y="468"/>
                    </a:lnTo>
                    <a:lnTo>
                      <a:pt x="1516" y="461"/>
                    </a:lnTo>
                    <a:lnTo>
                      <a:pt x="1515" y="454"/>
                    </a:lnTo>
                    <a:lnTo>
                      <a:pt x="1512" y="446"/>
                    </a:lnTo>
                    <a:lnTo>
                      <a:pt x="1507" y="440"/>
                    </a:lnTo>
                    <a:lnTo>
                      <a:pt x="1501" y="439"/>
                    </a:lnTo>
                    <a:lnTo>
                      <a:pt x="1499" y="441"/>
                    </a:lnTo>
                    <a:lnTo>
                      <a:pt x="1496" y="446"/>
                    </a:lnTo>
                    <a:lnTo>
                      <a:pt x="1494" y="450"/>
                    </a:lnTo>
                    <a:lnTo>
                      <a:pt x="1494" y="452"/>
                    </a:lnTo>
                    <a:lnTo>
                      <a:pt x="1494" y="455"/>
                    </a:lnTo>
                    <a:lnTo>
                      <a:pt x="1494" y="457"/>
                    </a:lnTo>
                    <a:lnTo>
                      <a:pt x="1493" y="460"/>
                    </a:lnTo>
                    <a:lnTo>
                      <a:pt x="1490" y="455"/>
                    </a:lnTo>
                    <a:lnTo>
                      <a:pt x="1489" y="448"/>
                    </a:lnTo>
                    <a:lnTo>
                      <a:pt x="1487" y="443"/>
                    </a:lnTo>
                    <a:lnTo>
                      <a:pt x="1482" y="439"/>
                    </a:lnTo>
                    <a:lnTo>
                      <a:pt x="1481" y="440"/>
                    </a:lnTo>
                    <a:lnTo>
                      <a:pt x="1481" y="440"/>
                    </a:lnTo>
                    <a:lnTo>
                      <a:pt x="1479" y="441"/>
                    </a:lnTo>
                    <a:lnTo>
                      <a:pt x="1478" y="443"/>
                    </a:lnTo>
                    <a:lnTo>
                      <a:pt x="1467" y="4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7" name="Freeform 598"/>
              <p:cNvSpPr>
                <a:spLocks/>
              </p:cNvSpPr>
              <p:nvPr/>
            </p:nvSpPr>
            <p:spPr bwMode="auto">
              <a:xfrm>
                <a:off x="2174" y="1418"/>
                <a:ext cx="16" cy="25"/>
              </a:xfrm>
              <a:custGeom>
                <a:avLst/>
                <a:gdLst>
                  <a:gd name="T0" fmla="*/ 37 w 48"/>
                  <a:gd name="T1" fmla="*/ 0 h 74"/>
                  <a:gd name="T2" fmla="*/ 33 w 48"/>
                  <a:gd name="T3" fmla="*/ 2 h 74"/>
                  <a:gd name="T4" fmla="*/ 29 w 48"/>
                  <a:gd name="T5" fmla="*/ 6 h 74"/>
                  <a:gd name="T6" fmla="*/ 24 w 48"/>
                  <a:gd name="T7" fmla="*/ 8 h 74"/>
                  <a:gd name="T8" fmla="*/ 20 w 48"/>
                  <a:gd name="T9" fmla="*/ 11 h 74"/>
                  <a:gd name="T10" fmla="*/ 15 w 48"/>
                  <a:gd name="T11" fmla="*/ 13 h 74"/>
                  <a:gd name="T12" fmla="*/ 10 w 48"/>
                  <a:gd name="T13" fmla="*/ 14 h 74"/>
                  <a:gd name="T14" fmla="*/ 5 w 48"/>
                  <a:gd name="T15" fmla="*/ 16 h 74"/>
                  <a:gd name="T16" fmla="*/ 0 w 48"/>
                  <a:gd name="T17" fmla="*/ 17 h 74"/>
                  <a:gd name="T18" fmla="*/ 4 w 48"/>
                  <a:gd name="T19" fmla="*/ 27 h 74"/>
                  <a:gd name="T20" fmla="*/ 9 w 48"/>
                  <a:gd name="T21" fmla="*/ 38 h 74"/>
                  <a:gd name="T22" fmla="*/ 14 w 48"/>
                  <a:gd name="T23" fmla="*/ 47 h 74"/>
                  <a:gd name="T24" fmla="*/ 18 w 48"/>
                  <a:gd name="T25" fmla="*/ 58 h 74"/>
                  <a:gd name="T26" fmla="*/ 20 w 48"/>
                  <a:gd name="T27" fmla="*/ 62 h 74"/>
                  <a:gd name="T28" fmla="*/ 22 w 48"/>
                  <a:gd name="T29" fmla="*/ 66 h 74"/>
                  <a:gd name="T30" fmla="*/ 24 w 48"/>
                  <a:gd name="T31" fmla="*/ 71 h 74"/>
                  <a:gd name="T32" fmla="*/ 27 w 48"/>
                  <a:gd name="T33" fmla="*/ 74 h 74"/>
                  <a:gd name="T34" fmla="*/ 30 w 48"/>
                  <a:gd name="T35" fmla="*/ 61 h 74"/>
                  <a:gd name="T36" fmla="*/ 33 w 48"/>
                  <a:gd name="T37" fmla="*/ 46 h 74"/>
                  <a:gd name="T38" fmla="*/ 40 w 48"/>
                  <a:gd name="T39" fmla="*/ 34 h 74"/>
                  <a:gd name="T40" fmla="*/ 48 w 48"/>
                  <a:gd name="T41" fmla="*/ 22 h 74"/>
                  <a:gd name="T42" fmla="*/ 37 w 48"/>
                  <a:gd name="T4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74">
                    <a:moveTo>
                      <a:pt x="37" y="0"/>
                    </a:moveTo>
                    <a:lnTo>
                      <a:pt x="33" y="2"/>
                    </a:lnTo>
                    <a:lnTo>
                      <a:pt x="29" y="6"/>
                    </a:lnTo>
                    <a:lnTo>
                      <a:pt x="24" y="8"/>
                    </a:lnTo>
                    <a:lnTo>
                      <a:pt x="20" y="11"/>
                    </a:lnTo>
                    <a:lnTo>
                      <a:pt x="15" y="13"/>
                    </a:lnTo>
                    <a:lnTo>
                      <a:pt x="10" y="14"/>
                    </a:lnTo>
                    <a:lnTo>
                      <a:pt x="5" y="16"/>
                    </a:lnTo>
                    <a:lnTo>
                      <a:pt x="0" y="17"/>
                    </a:lnTo>
                    <a:lnTo>
                      <a:pt x="4" y="27"/>
                    </a:lnTo>
                    <a:lnTo>
                      <a:pt x="9" y="38"/>
                    </a:lnTo>
                    <a:lnTo>
                      <a:pt x="14" y="47"/>
                    </a:lnTo>
                    <a:lnTo>
                      <a:pt x="18" y="58"/>
                    </a:lnTo>
                    <a:lnTo>
                      <a:pt x="20" y="62"/>
                    </a:lnTo>
                    <a:lnTo>
                      <a:pt x="22" y="66"/>
                    </a:lnTo>
                    <a:lnTo>
                      <a:pt x="24" y="71"/>
                    </a:lnTo>
                    <a:lnTo>
                      <a:pt x="27" y="74"/>
                    </a:lnTo>
                    <a:lnTo>
                      <a:pt x="30" y="61"/>
                    </a:lnTo>
                    <a:lnTo>
                      <a:pt x="33" y="46"/>
                    </a:lnTo>
                    <a:lnTo>
                      <a:pt x="40" y="34"/>
                    </a:lnTo>
                    <a:lnTo>
                      <a:pt x="48" y="2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8" name="Freeform 599"/>
              <p:cNvSpPr>
                <a:spLocks/>
              </p:cNvSpPr>
              <p:nvPr/>
            </p:nvSpPr>
            <p:spPr bwMode="auto">
              <a:xfrm>
                <a:off x="1859" y="1280"/>
                <a:ext cx="84" cy="44"/>
              </a:xfrm>
              <a:custGeom>
                <a:avLst/>
                <a:gdLst>
                  <a:gd name="T0" fmla="*/ 146 w 251"/>
                  <a:gd name="T1" fmla="*/ 1 h 133"/>
                  <a:gd name="T2" fmla="*/ 155 w 251"/>
                  <a:gd name="T3" fmla="*/ 4 h 133"/>
                  <a:gd name="T4" fmla="*/ 166 w 251"/>
                  <a:gd name="T5" fmla="*/ 7 h 133"/>
                  <a:gd name="T6" fmla="*/ 176 w 251"/>
                  <a:gd name="T7" fmla="*/ 12 h 133"/>
                  <a:gd name="T8" fmla="*/ 185 w 251"/>
                  <a:gd name="T9" fmla="*/ 17 h 133"/>
                  <a:gd name="T10" fmla="*/ 194 w 251"/>
                  <a:gd name="T11" fmla="*/ 22 h 133"/>
                  <a:gd name="T12" fmla="*/ 203 w 251"/>
                  <a:gd name="T13" fmla="*/ 28 h 133"/>
                  <a:gd name="T14" fmla="*/ 212 w 251"/>
                  <a:gd name="T15" fmla="*/ 34 h 133"/>
                  <a:gd name="T16" fmla="*/ 220 w 251"/>
                  <a:gd name="T17" fmla="*/ 42 h 133"/>
                  <a:gd name="T18" fmla="*/ 235 w 251"/>
                  <a:gd name="T19" fmla="*/ 59 h 133"/>
                  <a:gd name="T20" fmla="*/ 245 w 251"/>
                  <a:gd name="T21" fmla="*/ 77 h 133"/>
                  <a:gd name="T22" fmla="*/ 251 w 251"/>
                  <a:gd name="T23" fmla="*/ 98 h 133"/>
                  <a:gd name="T24" fmla="*/ 249 w 251"/>
                  <a:gd name="T25" fmla="*/ 120 h 133"/>
                  <a:gd name="T26" fmla="*/ 246 w 251"/>
                  <a:gd name="T27" fmla="*/ 124 h 133"/>
                  <a:gd name="T28" fmla="*/ 243 w 251"/>
                  <a:gd name="T29" fmla="*/ 127 h 133"/>
                  <a:gd name="T30" fmla="*/ 241 w 251"/>
                  <a:gd name="T31" fmla="*/ 131 h 133"/>
                  <a:gd name="T32" fmla="*/ 236 w 251"/>
                  <a:gd name="T33" fmla="*/ 133 h 133"/>
                  <a:gd name="T34" fmla="*/ 235 w 251"/>
                  <a:gd name="T35" fmla="*/ 127 h 133"/>
                  <a:gd name="T36" fmla="*/ 236 w 251"/>
                  <a:gd name="T37" fmla="*/ 122 h 133"/>
                  <a:gd name="T38" fmla="*/ 238 w 251"/>
                  <a:gd name="T39" fmla="*/ 116 h 133"/>
                  <a:gd name="T40" fmla="*/ 236 w 251"/>
                  <a:gd name="T41" fmla="*/ 110 h 133"/>
                  <a:gd name="T42" fmla="*/ 232 w 251"/>
                  <a:gd name="T43" fmla="*/ 95 h 133"/>
                  <a:gd name="T44" fmla="*/ 227 w 251"/>
                  <a:gd name="T45" fmla="*/ 81 h 133"/>
                  <a:gd name="T46" fmla="*/ 219 w 251"/>
                  <a:gd name="T47" fmla="*/ 67 h 133"/>
                  <a:gd name="T48" fmla="*/ 209 w 251"/>
                  <a:gd name="T49" fmla="*/ 55 h 133"/>
                  <a:gd name="T50" fmla="*/ 197 w 251"/>
                  <a:gd name="T51" fmla="*/ 44 h 133"/>
                  <a:gd name="T52" fmla="*/ 185 w 251"/>
                  <a:gd name="T53" fmla="*/ 35 h 133"/>
                  <a:gd name="T54" fmla="*/ 170 w 251"/>
                  <a:gd name="T55" fmla="*/ 28 h 133"/>
                  <a:gd name="T56" fmla="*/ 155 w 251"/>
                  <a:gd name="T57" fmla="*/ 23 h 133"/>
                  <a:gd name="T58" fmla="*/ 137 w 251"/>
                  <a:gd name="T59" fmla="*/ 20 h 133"/>
                  <a:gd name="T60" fmla="*/ 117 w 251"/>
                  <a:gd name="T61" fmla="*/ 17 h 133"/>
                  <a:gd name="T62" fmla="*/ 99 w 251"/>
                  <a:gd name="T63" fmla="*/ 18 h 133"/>
                  <a:gd name="T64" fmla="*/ 81 w 251"/>
                  <a:gd name="T65" fmla="*/ 20 h 133"/>
                  <a:gd name="T66" fmla="*/ 61 w 251"/>
                  <a:gd name="T67" fmla="*/ 22 h 133"/>
                  <a:gd name="T68" fmla="*/ 43 w 251"/>
                  <a:gd name="T69" fmla="*/ 26 h 133"/>
                  <a:gd name="T70" fmla="*/ 23 w 251"/>
                  <a:gd name="T71" fmla="*/ 29 h 133"/>
                  <a:gd name="T72" fmla="*/ 5 w 251"/>
                  <a:gd name="T73" fmla="*/ 33 h 133"/>
                  <a:gd name="T74" fmla="*/ 0 w 251"/>
                  <a:gd name="T75" fmla="*/ 38 h 133"/>
                  <a:gd name="T76" fmla="*/ 1 w 251"/>
                  <a:gd name="T77" fmla="*/ 31 h 133"/>
                  <a:gd name="T78" fmla="*/ 7 w 251"/>
                  <a:gd name="T79" fmla="*/ 27 h 133"/>
                  <a:gd name="T80" fmla="*/ 16 w 251"/>
                  <a:gd name="T81" fmla="*/ 24 h 133"/>
                  <a:gd name="T82" fmla="*/ 22 w 251"/>
                  <a:gd name="T83" fmla="*/ 20 h 133"/>
                  <a:gd name="T84" fmla="*/ 37 w 251"/>
                  <a:gd name="T85" fmla="*/ 13 h 133"/>
                  <a:gd name="T86" fmla="*/ 51 w 251"/>
                  <a:gd name="T87" fmla="*/ 9 h 133"/>
                  <a:gd name="T88" fmla="*/ 67 w 251"/>
                  <a:gd name="T89" fmla="*/ 5 h 133"/>
                  <a:gd name="T90" fmla="*/ 82 w 251"/>
                  <a:gd name="T91" fmla="*/ 2 h 133"/>
                  <a:gd name="T92" fmla="*/ 98 w 251"/>
                  <a:gd name="T93" fmla="*/ 1 h 133"/>
                  <a:gd name="T94" fmla="*/ 114 w 251"/>
                  <a:gd name="T95" fmla="*/ 0 h 133"/>
                  <a:gd name="T96" fmla="*/ 130 w 251"/>
                  <a:gd name="T97" fmla="*/ 0 h 133"/>
                  <a:gd name="T98" fmla="*/ 146 w 251"/>
                  <a:gd name="T99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1" h="133">
                    <a:moveTo>
                      <a:pt x="146" y="1"/>
                    </a:moveTo>
                    <a:lnTo>
                      <a:pt x="155" y="4"/>
                    </a:lnTo>
                    <a:lnTo>
                      <a:pt x="166" y="7"/>
                    </a:lnTo>
                    <a:lnTo>
                      <a:pt x="176" y="12"/>
                    </a:lnTo>
                    <a:lnTo>
                      <a:pt x="185" y="17"/>
                    </a:lnTo>
                    <a:lnTo>
                      <a:pt x="194" y="22"/>
                    </a:lnTo>
                    <a:lnTo>
                      <a:pt x="203" y="28"/>
                    </a:lnTo>
                    <a:lnTo>
                      <a:pt x="212" y="34"/>
                    </a:lnTo>
                    <a:lnTo>
                      <a:pt x="220" y="42"/>
                    </a:lnTo>
                    <a:lnTo>
                      <a:pt x="235" y="59"/>
                    </a:lnTo>
                    <a:lnTo>
                      <a:pt x="245" y="77"/>
                    </a:lnTo>
                    <a:lnTo>
                      <a:pt x="251" y="98"/>
                    </a:lnTo>
                    <a:lnTo>
                      <a:pt x="249" y="120"/>
                    </a:lnTo>
                    <a:lnTo>
                      <a:pt x="246" y="124"/>
                    </a:lnTo>
                    <a:lnTo>
                      <a:pt x="243" y="127"/>
                    </a:lnTo>
                    <a:lnTo>
                      <a:pt x="241" y="131"/>
                    </a:lnTo>
                    <a:lnTo>
                      <a:pt x="236" y="133"/>
                    </a:lnTo>
                    <a:lnTo>
                      <a:pt x="235" y="127"/>
                    </a:lnTo>
                    <a:lnTo>
                      <a:pt x="236" y="122"/>
                    </a:lnTo>
                    <a:lnTo>
                      <a:pt x="238" y="116"/>
                    </a:lnTo>
                    <a:lnTo>
                      <a:pt x="236" y="110"/>
                    </a:lnTo>
                    <a:lnTo>
                      <a:pt x="232" y="95"/>
                    </a:lnTo>
                    <a:lnTo>
                      <a:pt x="227" y="81"/>
                    </a:lnTo>
                    <a:lnTo>
                      <a:pt x="219" y="67"/>
                    </a:lnTo>
                    <a:lnTo>
                      <a:pt x="209" y="55"/>
                    </a:lnTo>
                    <a:lnTo>
                      <a:pt x="197" y="44"/>
                    </a:lnTo>
                    <a:lnTo>
                      <a:pt x="185" y="35"/>
                    </a:lnTo>
                    <a:lnTo>
                      <a:pt x="170" y="28"/>
                    </a:lnTo>
                    <a:lnTo>
                      <a:pt x="155" y="23"/>
                    </a:lnTo>
                    <a:lnTo>
                      <a:pt x="137" y="20"/>
                    </a:lnTo>
                    <a:lnTo>
                      <a:pt x="117" y="17"/>
                    </a:lnTo>
                    <a:lnTo>
                      <a:pt x="99" y="18"/>
                    </a:lnTo>
                    <a:lnTo>
                      <a:pt x="81" y="20"/>
                    </a:lnTo>
                    <a:lnTo>
                      <a:pt x="61" y="22"/>
                    </a:lnTo>
                    <a:lnTo>
                      <a:pt x="43" y="26"/>
                    </a:lnTo>
                    <a:lnTo>
                      <a:pt x="23" y="29"/>
                    </a:lnTo>
                    <a:lnTo>
                      <a:pt x="5" y="33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7" y="27"/>
                    </a:lnTo>
                    <a:lnTo>
                      <a:pt x="16" y="24"/>
                    </a:lnTo>
                    <a:lnTo>
                      <a:pt x="22" y="20"/>
                    </a:lnTo>
                    <a:lnTo>
                      <a:pt x="37" y="13"/>
                    </a:lnTo>
                    <a:lnTo>
                      <a:pt x="51" y="9"/>
                    </a:lnTo>
                    <a:lnTo>
                      <a:pt x="67" y="5"/>
                    </a:lnTo>
                    <a:lnTo>
                      <a:pt x="82" y="2"/>
                    </a:lnTo>
                    <a:lnTo>
                      <a:pt x="98" y="1"/>
                    </a:lnTo>
                    <a:lnTo>
                      <a:pt x="114" y="0"/>
                    </a:lnTo>
                    <a:lnTo>
                      <a:pt x="130" y="0"/>
                    </a:lnTo>
                    <a:lnTo>
                      <a:pt x="14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9" name="Freeform 600"/>
              <p:cNvSpPr>
                <a:spLocks/>
              </p:cNvSpPr>
              <p:nvPr/>
            </p:nvSpPr>
            <p:spPr bwMode="auto">
              <a:xfrm>
                <a:off x="2112" y="1299"/>
                <a:ext cx="12" cy="15"/>
              </a:xfrm>
              <a:custGeom>
                <a:avLst/>
                <a:gdLst>
                  <a:gd name="T0" fmla="*/ 34 w 34"/>
                  <a:gd name="T1" fmla="*/ 37 h 44"/>
                  <a:gd name="T2" fmla="*/ 33 w 34"/>
                  <a:gd name="T3" fmla="*/ 39 h 44"/>
                  <a:gd name="T4" fmla="*/ 31 w 34"/>
                  <a:gd name="T5" fmla="*/ 41 h 44"/>
                  <a:gd name="T6" fmla="*/ 29 w 34"/>
                  <a:gd name="T7" fmla="*/ 42 h 44"/>
                  <a:gd name="T8" fmla="*/ 27 w 34"/>
                  <a:gd name="T9" fmla="*/ 44 h 44"/>
                  <a:gd name="T10" fmla="*/ 24 w 34"/>
                  <a:gd name="T11" fmla="*/ 44 h 44"/>
                  <a:gd name="T12" fmla="*/ 18 w 34"/>
                  <a:gd name="T13" fmla="*/ 35 h 44"/>
                  <a:gd name="T14" fmla="*/ 11 w 34"/>
                  <a:gd name="T15" fmla="*/ 26 h 44"/>
                  <a:gd name="T16" fmla="*/ 5 w 34"/>
                  <a:gd name="T17" fmla="*/ 17 h 44"/>
                  <a:gd name="T18" fmla="*/ 0 w 34"/>
                  <a:gd name="T19" fmla="*/ 7 h 44"/>
                  <a:gd name="T20" fmla="*/ 0 w 34"/>
                  <a:gd name="T21" fmla="*/ 4 h 44"/>
                  <a:gd name="T22" fmla="*/ 1 w 34"/>
                  <a:gd name="T23" fmla="*/ 3 h 44"/>
                  <a:gd name="T24" fmla="*/ 2 w 34"/>
                  <a:gd name="T25" fmla="*/ 1 h 44"/>
                  <a:gd name="T26" fmla="*/ 4 w 34"/>
                  <a:gd name="T27" fmla="*/ 0 h 44"/>
                  <a:gd name="T28" fmla="*/ 15 w 34"/>
                  <a:gd name="T29" fmla="*/ 4 h 44"/>
                  <a:gd name="T30" fmla="*/ 22 w 34"/>
                  <a:gd name="T31" fmla="*/ 14 h 44"/>
                  <a:gd name="T32" fmla="*/ 27 w 34"/>
                  <a:gd name="T33" fmla="*/ 26 h 44"/>
                  <a:gd name="T34" fmla="*/ 34 w 34"/>
                  <a:gd name="T35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44">
                    <a:moveTo>
                      <a:pt x="34" y="37"/>
                    </a:moveTo>
                    <a:lnTo>
                      <a:pt x="33" y="39"/>
                    </a:lnTo>
                    <a:lnTo>
                      <a:pt x="31" y="41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4" y="44"/>
                    </a:lnTo>
                    <a:lnTo>
                      <a:pt x="18" y="35"/>
                    </a:lnTo>
                    <a:lnTo>
                      <a:pt x="11" y="26"/>
                    </a:lnTo>
                    <a:lnTo>
                      <a:pt x="5" y="1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4"/>
                    </a:lnTo>
                    <a:lnTo>
                      <a:pt x="22" y="14"/>
                    </a:lnTo>
                    <a:lnTo>
                      <a:pt x="27" y="26"/>
                    </a:lnTo>
                    <a:lnTo>
                      <a:pt x="3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0" name="Freeform 601"/>
              <p:cNvSpPr>
                <a:spLocks/>
              </p:cNvSpPr>
              <p:nvPr/>
            </p:nvSpPr>
            <p:spPr bwMode="auto">
              <a:xfrm>
                <a:off x="2151" y="1307"/>
                <a:ext cx="25" cy="8"/>
              </a:xfrm>
              <a:custGeom>
                <a:avLst/>
                <a:gdLst>
                  <a:gd name="T0" fmla="*/ 72 w 76"/>
                  <a:gd name="T1" fmla="*/ 8 h 23"/>
                  <a:gd name="T2" fmla="*/ 75 w 76"/>
                  <a:gd name="T3" fmla="*/ 11 h 23"/>
                  <a:gd name="T4" fmla="*/ 76 w 76"/>
                  <a:gd name="T5" fmla="*/ 13 h 23"/>
                  <a:gd name="T6" fmla="*/ 76 w 76"/>
                  <a:gd name="T7" fmla="*/ 17 h 23"/>
                  <a:gd name="T8" fmla="*/ 76 w 76"/>
                  <a:gd name="T9" fmla="*/ 19 h 23"/>
                  <a:gd name="T10" fmla="*/ 66 w 76"/>
                  <a:gd name="T11" fmla="*/ 22 h 23"/>
                  <a:gd name="T12" fmla="*/ 57 w 76"/>
                  <a:gd name="T13" fmla="*/ 23 h 23"/>
                  <a:gd name="T14" fmla="*/ 48 w 76"/>
                  <a:gd name="T15" fmla="*/ 22 h 23"/>
                  <a:gd name="T16" fmla="*/ 39 w 76"/>
                  <a:gd name="T17" fmla="*/ 19 h 23"/>
                  <a:gd name="T18" fmla="*/ 29 w 76"/>
                  <a:gd name="T19" fmla="*/ 17 h 23"/>
                  <a:gd name="T20" fmla="*/ 21 w 76"/>
                  <a:gd name="T21" fmla="*/ 14 h 23"/>
                  <a:gd name="T22" fmla="*/ 12 w 76"/>
                  <a:gd name="T23" fmla="*/ 12 h 23"/>
                  <a:gd name="T24" fmla="*/ 4 w 76"/>
                  <a:gd name="T25" fmla="*/ 10 h 23"/>
                  <a:gd name="T26" fmla="*/ 2 w 76"/>
                  <a:gd name="T27" fmla="*/ 7 h 23"/>
                  <a:gd name="T28" fmla="*/ 1 w 76"/>
                  <a:gd name="T29" fmla="*/ 6 h 23"/>
                  <a:gd name="T30" fmla="*/ 0 w 76"/>
                  <a:gd name="T31" fmla="*/ 3 h 23"/>
                  <a:gd name="T32" fmla="*/ 2 w 76"/>
                  <a:gd name="T33" fmla="*/ 1 h 23"/>
                  <a:gd name="T34" fmla="*/ 7 w 76"/>
                  <a:gd name="T35" fmla="*/ 0 h 23"/>
                  <a:gd name="T36" fmla="*/ 16 w 76"/>
                  <a:gd name="T37" fmla="*/ 1 h 23"/>
                  <a:gd name="T38" fmla="*/ 23 w 76"/>
                  <a:gd name="T39" fmla="*/ 2 h 23"/>
                  <a:gd name="T40" fmla="*/ 32 w 76"/>
                  <a:gd name="T41" fmla="*/ 3 h 23"/>
                  <a:gd name="T42" fmla="*/ 40 w 76"/>
                  <a:gd name="T43" fmla="*/ 5 h 23"/>
                  <a:gd name="T44" fmla="*/ 48 w 76"/>
                  <a:gd name="T45" fmla="*/ 6 h 23"/>
                  <a:gd name="T46" fmla="*/ 56 w 76"/>
                  <a:gd name="T47" fmla="*/ 7 h 23"/>
                  <a:gd name="T48" fmla="*/ 64 w 76"/>
                  <a:gd name="T49" fmla="*/ 7 h 23"/>
                  <a:gd name="T50" fmla="*/ 72 w 76"/>
                  <a:gd name="T5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23">
                    <a:moveTo>
                      <a:pt x="72" y="8"/>
                    </a:moveTo>
                    <a:lnTo>
                      <a:pt x="75" y="11"/>
                    </a:lnTo>
                    <a:lnTo>
                      <a:pt x="76" y="13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66" y="22"/>
                    </a:lnTo>
                    <a:lnTo>
                      <a:pt x="57" y="23"/>
                    </a:lnTo>
                    <a:lnTo>
                      <a:pt x="48" y="22"/>
                    </a:lnTo>
                    <a:lnTo>
                      <a:pt x="39" y="19"/>
                    </a:lnTo>
                    <a:lnTo>
                      <a:pt x="29" y="17"/>
                    </a:lnTo>
                    <a:lnTo>
                      <a:pt x="21" y="14"/>
                    </a:lnTo>
                    <a:lnTo>
                      <a:pt x="12" y="12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3" y="2"/>
                    </a:lnTo>
                    <a:lnTo>
                      <a:pt x="32" y="3"/>
                    </a:lnTo>
                    <a:lnTo>
                      <a:pt x="40" y="5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4" y="7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1" name="Freeform 602"/>
              <p:cNvSpPr>
                <a:spLocks/>
              </p:cNvSpPr>
              <p:nvPr/>
            </p:nvSpPr>
            <p:spPr bwMode="auto">
              <a:xfrm>
                <a:off x="2127" y="1308"/>
                <a:ext cx="35" cy="12"/>
              </a:xfrm>
              <a:custGeom>
                <a:avLst/>
                <a:gdLst>
                  <a:gd name="T0" fmla="*/ 91 w 104"/>
                  <a:gd name="T1" fmla="*/ 20 h 35"/>
                  <a:gd name="T2" fmla="*/ 94 w 104"/>
                  <a:gd name="T3" fmla="*/ 22 h 35"/>
                  <a:gd name="T4" fmla="*/ 99 w 104"/>
                  <a:gd name="T5" fmla="*/ 24 h 35"/>
                  <a:gd name="T6" fmla="*/ 103 w 104"/>
                  <a:gd name="T7" fmla="*/ 26 h 35"/>
                  <a:gd name="T8" fmla="*/ 104 w 104"/>
                  <a:gd name="T9" fmla="*/ 31 h 35"/>
                  <a:gd name="T10" fmla="*/ 98 w 104"/>
                  <a:gd name="T11" fmla="*/ 33 h 35"/>
                  <a:gd name="T12" fmla="*/ 92 w 104"/>
                  <a:gd name="T13" fmla="*/ 35 h 35"/>
                  <a:gd name="T14" fmla="*/ 84 w 104"/>
                  <a:gd name="T15" fmla="*/ 35 h 35"/>
                  <a:gd name="T16" fmla="*/ 78 w 104"/>
                  <a:gd name="T17" fmla="*/ 33 h 35"/>
                  <a:gd name="T18" fmla="*/ 72 w 104"/>
                  <a:gd name="T19" fmla="*/ 33 h 35"/>
                  <a:gd name="T20" fmla="*/ 65 w 104"/>
                  <a:gd name="T21" fmla="*/ 32 h 35"/>
                  <a:gd name="T22" fmla="*/ 59 w 104"/>
                  <a:gd name="T23" fmla="*/ 31 h 35"/>
                  <a:gd name="T24" fmla="*/ 53 w 104"/>
                  <a:gd name="T25" fmla="*/ 31 h 35"/>
                  <a:gd name="T26" fmla="*/ 47 w 104"/>
                  <a:gd name="T27" fmla="*/ 29 h 35"/>
                  <a:gd name="T28" fmla="*/ 39 w 104"/>
                  <a:gd name="T29" fmla="*/ 27 h 35"/>
                  <a:gd name="T30" fmla="*/ 32 w 104"/>
                  <a:gd name="T31" fmla="*/ 25 h 35"/>
                  <a:gd name="T32" fmla="*/ 26 w 104"/>
                  <a:gd name="T33" fmla="*/ 22 h 35"/>
                  <a:gd name="T34" fmla="*/ 18 w 104"/>
                  <a:gd name="T35" fmla="*/ 19 h 35"/>
                  <a:gd name="T36" fmla="*/ 12 w 104"/>
                  <a:gd name="T37" fmla="*/ 15 h 35"/>
                  <a:gd name="T38" fmla="*/ 6 w 104"/>
                  <a:gd name="T39" fmla="*/ 11 h 35"/>
                  <a:gd name="T40" fmla="*/ 1 w 104"/>
                  <a:gd name="T41" fmla="*/ 7 h 35"/>
                  <a:gd name="T42" fmla="*/ 1 w 104"/>
                  <a:gd name="T43" fmla="*/ 5 h 35"/>
                  <a:gd name="T44" fmla="*/ 0 w 104"/>
                  <a:gd name="T45" fmla="*/ 3 h 35"/>
                  <a:gd name="T46" fmla="*/ 1 w 104"/>
                  <a:gd name="T47" fmla="*/ 2 h 35"/>
                  <a:gd name="T48" fmla="*/ 3 w 104"/>
                  <a:gd name="T49" fmla="*/ 0 h 35"/>
                  <a:gd name="T50" fmla="*/ 14 w 104"/>
                  <a:gd name="T51" fmla="*/ 2 h 35"/>
                  <a:gd name="T52" fmla="*/ 25 w 104"/>
                  <a:gd name="T53" fmla="*/ 4 h 35"/>
                  <a:gd name="T54" fmla="*/ 36 w 104"/>
                  <a:gd name="T55" fmla="*/ 8 h 35"/>
                  <a:gd name="T56" fmla="*/ 47 w 104"/>
                  <a:gd name="T57" fmla="*/ 11 h 35"/>
                  <a:gd name="T58" fmla="*/ 56 w 104"/>
                  <a:gd name="T59" fmla="*/ 14 h 35"/>
                  <a:gd name="T60" fmla="*/ 67 w 104"/>
                  <a:gd name="T61" fmla="*/ 18 h 35"/>
                  <a:gd name="T62" fmla="*/ 78 w 104"/>
                  <a:gd name="T63" fmla="*/ 19 h 35"/>
                  <a:gd name="T64" fmla="*/ 91 w 104"/>
                  <a:gd name="T65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35">
                    <a:moveTo>
                      <a:pt x="91" y="20"/>
                    </a:moveTo>
                    <a:lnTo>
                      <a:pt x="94" y="22"/>
                    </a:lnTo>
                    <a:lnTo>
                      <a:pt x="99" y="24"/>
                    </a:lnTo>
                    <a:lnTo>
                      <a:pt x="103" y="26"/>
                    </a:lnTo>
                    <a:lnTo>
                      <a:pt x="104" y="31"/>
                    </a:lnTo>
                    <a:lnTo>
                      <a:pt x="98" y="33"/>
                    </a:lnTo>
                    <a:lnTo>
                      <a:pt x="92" y="35"/>
                    </a:lnTo>
                    <a:lnTo>
                      <a:pt x="84" y="35"/>
                    </a:lnTo>
                    <a:lnTo>
                      <a:pt x="78" y="33"/>
                    </a:lnTo>
                    <a:lnTo>
                      <a:pt x="72" y="33"/>
                    </a:lnTo>
                    <a:lnTo>
                      <a:pt x="65" y="32"/>
                    </a:lnTo>
                    <a:lnTo>
                      <a:pt x="59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39" y="27"/>
                    </a:lnTo>
                    <a:lnTo>
                      <a:pt x="32" y="25"/>
                    </a:lnTo>
                    <a:lnTo>
                      <a:pt x="26" y="22"/>
                    </a:lnTo>
                    <a:lnTo>
                      <a:pt x="18" y="19"/>
                    </a:lnTo>
                    <a:lnTo>
                      <a:pt x="12" y="15"/>
                    </a:lnTo>
                    <a:lnTo>
                      <a:pt x="6" y="11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25" y="4"/>
                    </a:lnTo>
                    <a:lnTo>
                      <a:pt x="36" y="8"/>
                    </a:lnTo>
                    <a:lnTo>
                      <a:pt x="47" y="11"/>
                    </a:lnTo>
                    <a:lnTo>
                      <a:pt x="56" y="14"/>
                    </a:lnTo>
                    <a:lnTo>
                      <a:pt x="67" y="18"/>
                    </a:lnTo>
                    <a:lnTo>
                      <a:pt x="78" y="19"/>
                    </a:lnTo>
                    <a:lnTo>
                      <a:pt x="9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2" name="Freeform 603"/>
              <p:cNvSpPr>
                <a:spLocks/>
              </p:cNvSpPr>
              <p:nvPr/>
            </p:nvSpPr>
            <p:spPr bwMode="auto">
              <a:xfrm>
                <a:off x="2178" y="1309"/>
                <a:ext cx="26" cy="44"/>
              </a:xfrm>
              <a:custGeom>
                <a:avLst/>
                <a:gdLst>
                  <a:gd name="T0" fmla="*/ 56 w 78"/>
                  <a:gd name="T1" fmla="*/ 41 h 132"/>
                  <a:gd name="T2" fmla="*/ 57 w 78"/>
                  <a:gd name="T3" fmla="*/ 55 h 132"/>
                  <a:gd name="T4" fmla="*/ 56 w 78"/>
                  <a:gd name="T5" fmla="*/ 70 h 132"/>
                  <a:gd name="T6" fmla="*/ 56 w 78"/>
                  <a:gd name="T7" fmla="*/ 83 h 132"/>
                  <a:gd name="T8" fmla="*/ 62 w 78"/>
                  <a:gd name="T9" fmla="*/ 95 h 132"/>
                  <a:gd name="T10" fmla="*/ 66 w 78"/>
                  <a:gd name="T11" fmla="*/ 103 h 132"/>
                  <a:gd name="T12" fmla="*/ 71 w 78"/>
                  <a:gd name="T13" fmla="*/ 110 h 132"/>
                  <a:gd name="T14" fmla="*/ 75 w 78"/>
                  <a:gd name="T15" fmla="*/ 117 h 132"/>
                  <a:gd name="T16" fmla="*/ 78 w 78"/>
                  <a:gd name="T17" fmla="*/ 126 h 132"/>
                  <a:gd name="T18" fmla="*/ 78 w 78"/>
                  <a:gd name="T19" fmla="*/ 127 h 132"/>
                  <a:gd name="T20" fmla="*/ 78 w 78"/>
                  <a:gd name="T21" fmla="*/ 130 h 132"/>
                  <a:gd name="T22" fmla="*/ 77 w 78"/>
                  <a:gd name="T23" fmla="*/ 131 h 132"/>
                  <a:gd name="T24" fmla="*/ 75 w 78"/>
                  <a:gd name="T25" fmla="*/ 132 h 132"/>
                  <a:gd name="T26" fmla="*/ 71 w 78"/>
                  <a:gd name="T27" fmla="*/ 127 h 132"/>
                  <a:gd name="T28" fmla="*/ 66 w 78"/>
                  <a:gd name="T29" fmla="*/ 123 h 132"/>
                  <a:gd name="T30" fmla="*/ 61 w 78"/>
                  <a:gd name="T31" fmla="*/ 119 h 132"/>
                  <a:gd name="T32" fmla="*/ 56 w 78"/>
                  <a:gd name="T33" fmla="*/ 112 h 132"/>
                  <a:gd name="T34" fmla="*/ 52 w 78"/>
                  <a:gd name="T35" fmla="*/ 108 h 132"/>
                  <a:gd name="T36" fmla="*/ 47 w 78"/>
                  <a:gd name="T37" fmla="*/ 103 h 132"/>
                  <a:gd name="T38" fmla="*/ 42 w 78"/>
                  <a:gd name="T39" fmla="*/ 96 h 132"/>
                  <a:gd name="T40" fmla="*/ 39 w 78"/>
                  <a:gd name="T41" fmla="*/ 90 h 132"/>
                  <a:gd name="T42" fmla="*/ 34 w 78"/>
                  <a:gd name="T43" fmla="*/ 74 h 132"/>
                  <a:gd name="T44" fmla="*/ 36 w 78"/>
                  <a:gd name="T45" fmla="*/ 57 h 132"/>
                  <a:gd name="T46" fmla="*/ 39 w 78"/>
                  <a:gd name="T47" fmla="*/ 41 h 132"/>
                  <a:gd name="T48" fmla="*/ 34 w 78"/>
                  <a:gd name="T49" fmla="*/ 24 h 132"/>
                  <a:gd name="T50" fmla="*/ 28 w 78"/>
                  <a:gd name="T51" fmla="*/ 17 h 132"/>
                  <a:gd name="T52" fmla="*/ 19 w 78"/>
                  <a:gd name="T53" fmla="*/ 11 h 132"/>
                  <a:gd name="T54" fmla="*/ 11 w 78"/>
                  <a:gd name="T55" fmla="*/ 7 h 132"/>
                  <a:gd name="T56" fmla="*/ 1 w 78"/>
                  <a:gd name="T57" fmla="*/ 4 h 132"/>
                  <a:gd name="T58" fmla="*/ 0 w 78"/>
                  <a:gd name="T59" fmla="*/ 2 h 132"/>
                  <a:gd name="T60" fmla="*/ 0 w 78"/>
                  <a:gd name="T61" fmla="*/ 2 h 132"/>
                  <a:gd name="T62" fmla="*/ 1 w 78"/>
                  <a:gd name="T63" fmla="*/ 1 h 132"/>
                  <a:gd name="T64" fmla="*/ 1 w 78"/>
                  <a:gd name="T65" fmla="*/ 0 h 132"/>
                  <a:gd name="T66" fmla="*/ 11 w 78"/>
                  <a:gd name="T67" fmla="*/ 1 h 132"/>
                  <a:gd name="T68" fmla="*/ 19 w 78"/>
                  <a:gd name="T69" fmla="*/ 4 h 132"/>
                  <a:gd name="T70" fmla="*/ 27 w 78"/>
                  <a:gd name="T71" fmla="*/ 7 h 132"/>
                  <a:gd name="T72" fmla="*/ 34 w 78"/>
                  <a:gd name="T73" fmla="*/ 13 h 132"/>
                  <a:gd name="T74" fmla="*/ 40 w 78"/>
                  <a:gd name="T75" fmla="*/ 19 h 132"/>
                  <a:gd name="T76" fmla="*/ 46 w 78"/>
                  <a:gd name="T77" fmla="*/ 27 h 132"/>
                  <a:gd name="T78" fmla="*/ 51 w 78"/>
                  <a:gd name="T79" fmla="*/ 34 h 132"/>
                  <a:gd name="T80" fmla="*/ 56 w 78"/>
                  <a:gd name="T81" fmla="*/ 4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32">
                    <a:moveTo>
                      <a:pt x="56" y="41"/>
                    </a:moveTo>
                    <a:lnTo>
                      <a:pt x="57" y="55"/>
                    </a:lnTo>
                    <a:lnTo>
                      <a:pt x="56" y="70"/>
                    </a:lnTo>
                    <a:lnTo>
                      <a:pt x="56" y="83"/>
                    </a:lnTo>
                    <a:lnTo>
                      <a:pt x="62" y="95"/>
                    </a:lnTo>
                    <a:lnTo>
                      <a:pt x="66" y="103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8" y="126"/>
                    </a:lnTo>
                    <a:lnTo>
                      <a:pt x="78" y="127"/>
                    </a:lnTo>
                    <a:lnTo>
                      <a:pt x="78" y="130"/>
                    </a:lnTo>
                    <a:lnTo>
                      <a:pt x="77" y="131"/>
                    </a:lnTo>
                    <a:lnTo>
                      <a:pt x="75" y="132"/>
                    </a:lnTo>
                    <a:lnTo>
                      <a:pt x="71" y="127"/>
                    </a:lnTo>
                    <a:lnTo>
                      <a:pt x="66" y="123"/>
                    </a:lnTo>
                    <a:lnTo>
                      <a:pt x="61" y="119"/>
                    </a:lnTo>
                    <a:lnTo>
                      <a:pt x="56" y="112"/>
                    </a:lnTo>
                    <a:lnTo>
                      <a:pt x="52" y="108"/>
                    </a:lnTo>
                    <a:lnTo>
                      <a:pt x="47" y="103"/>
                    </a:lnTo>
                    <a:lnTo>
                      <a:pt x="42" y="96"/>
                    </a:lnTo>
                    <a:lnTo>
                      <a:pt x="39" y="90"/>
                    </a:lnTo>
                    <a:lnTo>
                      <a:pt x="34" y="74"/>
                    </a:lnTo>
                    <a:lnTo>
                      <a:pt x="36" y="57"/>
                    </a:lnTo>
                    <a:lnTo>
                      <a:pt x="39" y="41"/>
                    </a:lnTo>
                    <a:lnTo>
                      <a:pt x="34" y="24"/>
                    </a:lnTo>
                    <a:lnTo>
                      <a:pt x="28" y="17"/>
                    </a:lnTo>
                    <a:lnTo>
                      <a:pt x="19" y="11"/>
                    </a:lnTo>
                    <a:lnTo>
                      <a:pt x="11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1" y="1"/>
                    </a:lnTo>
                    <a:lnTo>
                      <a:pt x="19" y="4"/>
                    </a:lnTo>
                    <a:lnTo>
                      <a:pt x="27" y="7"/>
                    </a:lnTo>
                    <a:lnTo>
                      <a:pt x="34" y="13"/>
                    </a:lnTo>
                    <a:lnTo>
                      <a:pt x="40" y="19"/>
                    </a:lnTo>
                    <a:lnTo>
                      <a:pt x="46" y="27"/>
                    </a:lnTo>
                    <a:lnTo>
                      <a:pt x="51" y="34"/>
                    </a:lnTo>
                    <a:lnTo>
                      <a:pt x="56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3" name="Freeform 604"/>
              <p:cNvSpPr>
                <a:spLocks/>
              </p:cNvSpPr>
              <p:nvPr/>
            </p:nvSpPr>
            <p:spPr bwMode="auto">
              <a:xfrm>
                <a:off x="1890" y="1318"/>
                <a:ext cx="45" cy="39"/>
              </a:xfrm>
              <a:custGeom>
                <a:avLst/>
                <a:gdLst>
                  <a:gd name="T0" fmla="*/ 130 w 134"/>
                  <a:gd name="T1" fmla="*/ 23 h 119"/>
                  <a:gd name="T2" fmla="*/ 121 w 134"/>
                  <a:gd name="T3" fmla="*/ 37 h 119"/>
                  <a:gd name="T4" fmla="*/ 126 w 134"/>
                  <a:gd name="T5" fmla="*/ 44 h 119"/>
                  <a:gd name="T6" fmla="*/ 130 w 134"/>
                  <a:gd name="T7" fmla="*/ 40 h 119"/>
                  <a:gd name="T8" fmla="*/ 134 w 134"/>
                  <a:gd name="T9" fmla="*/ 51 h 119"/>
                  <a:gd name="T10" fmla="*/ 128 w 134"/>
                  <a:gd name="T11" fmla="*/ 70 h 119"/>
                  <a:gd name="T12" fmla="*/ 119 w 134"/>
                  <a:gd name="T13" fmla="*/ 85 h 119"/>
                  <a:gd name="T14" fmla="*/ 105 w 134"/>
                  <a:gd name="T15" fmla="*/ 97 h 119"/>
                  <a:gd name="T16" fmla="*/ 92 w 134"/>
                  <a:gd name="T17" fmla="*/ 108 h 119"/>
                  <a:gd name="T18" fmla="*/ 77 w 134"/>
                  <a:gd name="T19" fmla="*/ 117 h 119"/>
                  <a:gd name="T20" fmla="*/ 66 w 134"/>
                  <a:gd name="T21" fmla="*/ 118 h 119"/>
                  <a:gd name="T22" fmla="*/ 68 w 134"/>
                  <a:gd name="T23" fmla="*/ 113 h 119"/>
                  <a:gd name="T24" fmla="*/ 72 w 134"/>
                  <a:gd name="T25" fmla="*/ 107 h 119"/>
                  <a:gd name="T26" fmla="*/ 83 w 134"/>
                  <a:gd name="T27" fmla="*/ 100 h 119"/>
                  <a:gd name="T28" fmla="*/ 94 w 134"/>
                  <a:gd name="T29" fmla="*/ 93 h 119"/>
                  <a:gd name="T30" fmla="*/ 104 w 134"/>
                  <a:gd name="T31" fmla="*/ 84 h 119"/>
                  <a:gd name="T32" fmla="*/ 100 w 134"/>
                  <a:gd name="T33" fmla="*/ 82 h 119"/>
                  <a:gd name="T34" fmla="*/ 83 w 134"/>
                  <a:gd name="T35" fmla="*/ 90 h 119"/>
                  <a:gd name="T36" fmla="*/ 67 w 134"/>
                  <a:gd name="T37" fmla="*/ 97 h 119"/>
                  <a:gd name="T38" fmla="*/ 50 w 134"/>
                  <a:gd name="T39" fmla="*/ 105 h 119"/>
                  <a:gd name="T40" fmla="*/ 7 w 134"/>
                  <a:gd name="T41" fmla="*/ 108 h 119"/>
                  <a:gd name="T42" fmla="*/ 2 w 134"/>
                  <a:gd name="T43" fmla="*/ 106 h 119"/>
                  <a:gd name="T44" fmla="*/ 1 w 134"/>
                  <a:gd name="T45" fmla="*/ 102 h 119"/>
                  <a:gd name="T46" fmla="*/ 16 w 134"/>
                  <a:gd name="T47" fmla="*/ 86 h 119"/>
                  <a:gd name="T48" fmla="*/ 10 w 134"/>
                  <a:gd name="T49" fmla="*/ 88 h 119"/>
                  <a:gd name="T50" fmla="*/ 13 w 134"/>
                  <a:gd name="T51" fmla="*/ 82 h 119"/>
                  <a:gd name="T52" fmla="*/ 26 w 134"/>
                  <a:gd name="T53" fmla="*/ 77 h 119"/>
                  <a:gd name="T54" fmla="*/ 39 w 134"/>
                  <a:gd name="T55" fmla="*/ 70 h 119"/>
                  <a:gd name="T56" fmla="*/ 51 w 134"/>
                  <a:gd name="T57" fmla="*/ 64 h 119"/>
                  <a:gd name="T58" fmla="*/ 61 w 134"/>
                  <a:gd name="T59" fmla="*/ 58 h 119"/>
                  <a:gd name="T60" fmla="*/ 68 w 134"/>
                  <a:gd name="T61" fmla="*/ 53 h 119"/>
                  <a:gd name="T62" fmla="*/ 71 w 134"/>
                  <a:gd name="T63" fmla="*/ 58 h 119"/>
                  <a:gd name="T64" fmla="*/ 64 w 134"/>
                  <a:gd name="T65" fmla="*/ 68 h 119"/>
                  <a:gd name="T66" fmla="*/ 54 w 134"/>
                  <a:gd name="T67" fmla="*/ 79 h 119"/>
                  <a:gd name="T68" fmla="*/ 39 w 134"/>
                  <a:gd name="T69" fmla="*/ 90 h 119"/>
                  <a:gd name="T70" fmla="*/ 37 w 134"/>
                  <a:gd name="T71" fmla="*/ 94 h 119"/>
                  <a:gd name="T72" fmla="*/ 49 w 134"/>
                  <a:gd name="T73" fmla="*/ 91 h 119"/>
                  <a:gd name="T74" fmla="*/ 60 w 134"/>
                  <a:gd name="T75" fmla="*/ 88 h 119"/>
                  <a:gd name="T76" fmla="*/ 71 w 134"/>
                  <a:gd name="T77" fmla="*/ 82 h 119"/>
                  <a:gd name="T78" fmla="*/ 86 w 134"/>
                  <a:gd name="T79" fmla="*/ 74 h 119"/>
                  <a:gd name="T80" fmla="*/ 103 w 134"/>
                  <a:gd name="T81" fmla="*/ 63 h 119"/>
                  <a:gd name="T82" fmla="*/ 111 w 134"/>
                  <a:gd name="T83" fmla="*/ 52 h 119"/>
                  <a:gd name="T84" fmla="*/ 106 w 134"/>
                  <a:gd name="T85" fmla="*/ 56 h 119"/>
                  <a:gd name="T86" fmla="*/ 100 w 134"/>
                  <a:gd name="T87" fmla="*/ 59 h 119"/>
                  <a:gd name="T88" fmla="*/ 89 w 134"/>
                  <a:gd name="T89" fmla="*/ 66 h 119"/>
                  <a:gd name="T90" fmla="*/ 78 w 134"/>
                  <a:gd name="T91" fmla="*/ 68 h 119"/>
                  <a:gd name="T92" fmla="*/ 89 w 134"/>
                  <a:gd name="T93" fmla="*/ 53 h 119"/>
                  <a:gd name="T94" fmla="*/ 103 w 134"/>
                  <a:gd name="T95" fmla="*/ 39 h 119"/>
                  <a:gd name="T96" fmla="*/ 132 w 134"/>
                  <a:gd name="T97" fmla="*/ 2 h 119"/>
                  <a:gd name="T98" fmla="*/ 133 w 134"/>
                  <a:gd name="T99" fmla="*/ 1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" h="119">
                    <a:moveTo>
                      <a:pt x="133" y="14"/>
                    </a:moveTo>
                    <a:lnTo>
                      <a:pt x="130" y="23"/>
                    </a:lnTo>
                    <a:lnTo>
                      <a:pt x="125" y="30"/>
                    </a:lnTo>
                    <a:lnTo>
                      <a:pt x="121" y="37"/>
                    </a:lnTo>
                    <a:lnTo>
                      <a:pt x="123" y="45"/>
                    </a:lnTo>
                    <a:lnTo>
                      <a:pt x="126" y="44"/>
                    </a:lnTo>
                    <a:lnTo>
                      <a:pt x="127" y="41"/>
                    </a:lnTo>
                    <a:lnTo>
                      <a:pt x="130" y="40"/>
                    </a:lnTo>
                    <a:lnTo>
                      <a:pt x="133" y="41"/>
                    </a:lnTo>
                    <a:lnTo>
                      <a:pt x="134" y="51"/>
                    </a:lnTo>
                    <a:lnTo>
                      <a:pt x="133" y="61"/>
                    </a:lnTo>
                    <a:lnTo>
                      <a:pt x="128" y="70"/>
                    </a:lnTo>
                    <a:lnTo>
                      <a:pt x="125" y="79"/>
                    </a:lnTo>
                    <a:lnTo>
                      <a:pt x="119" y="85"/>
                    </a:lnTo>
                    <a:lnTo>
                      <a:pt x="111" y="91"/>
                    </a:lnTo>
                    <a:lnTo>
                      <a:pt x="105" y="97"/>
                    </a:lnTo>
                    <a:lnTo>
                      <a:pt x="99" y="102"/>
                    </a:lnTo>
                    <a:lnTo>
                      <a:pt x="92" y="108"/>
                    </a:lnTo>
                    <a:lnTo>
                      <a:pt x="84" y="113"/>
                    </a:lnTo>
                    <a:lnTo>
                      <a:pt x="77" y="117"/>
                    </a:lnTo>
                    <a:lnTo>
                      <a:pt x="68" y="119"/>
                    </a:lnTo>
                    <a:lnTo>
                      <a:pt x="66" y="118"/>
                    </a:lnTo>
                    <a:lnTo>
                      <a:pt x="67" y="116"/>
                    </a:lnTo>
                    <a:lnTo>
                      <a:pt x="68" y="113"/>
                    </a:lnTo>
                    <a:lnTo>
                      <a:pt x="67" y="111"/>
                    </a:lnTo>
                    <a:lnTo>
                      <a:pt x="72" y="107"/>
                    </a:lnTo>
                    <a:lnTo>
                      <a:pt x="77" y="104"/>
                    </a:lnTo>
                    <a:lnTo>
                      <a:pt x="83" y="100"/>
                    </a:lnTo>
                    <a:lnTo>
                      <a:pt x="88" y="96"/>
                    </a:lnTo>
                    <a:lnTo>
                      <a:pt x="94" y="93"/>
                    </a:lnTo>
                    <a:lnTo>
                      <a:pt x="99" y="88"/>
                    </a:lnTo>
                    <a:lnTo>
                      <a:pt x="104" y="84"/>
                    </a:lnTo>
                    <a:lnTo>
                      <a:pt x="108" y="78"/>
                    </a:lnTo>
                    <a:lnTo>
                      <a:pt x="100" y="82"/>
                    </a:lnTo>
                    <a:lnTo>
                      <a:pt x="92" y="85"/>
                    </a:lnTo>
                    <a:lnTo>
                      <a:pt x="83" y="90"/>
                    </a:lnTo>
                    <a:lnTo>
                      <a:pt x="76" y="94"/>
                    </a:lnTo>
                    <a:lnTo>
                      <a:pt x="67" y="97"/>
                    </a:lnTo>
                    <a:lnTo>
                      <a:pt x="59" y="101"/>
                    </a:lnTo>
                    <a:lnTo>
                      <a:pt x="50" y="105"/>
                    </a:lnTo>
                    <a:lnTo>
                      <a:pt x="42" y="107"/>
                    </a:lnTo>
                    <a:lnTo>
                      <a:pt x="7" y="108"/>
                    </a:lnTo>
                    <a:lnTo>
                      <a:pt x="5" y="107"/>
                    </a:lnTo>
                    <a:lnTo>
                      <a:pt x="2" y="106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8"/>
                    </a:lnTo>
                    <a:lnTo>
                      <a:pt x="10" y="88"/>
                    </a:lnTo>
                    <a:lnTo>
                      <a:pt x="7" y="84"/>
                    </a:lnTo>
                    <a:lnTo>
                      <a:pt x="13" y="82"/>
                    </a:lnTo>
                    <a:lnTo>
                      <a:pt x="20" y="79"/>
                    </a:lnTo>
                    <a:lnTo>
                      <a:pt x="26" y="77"/>
                    </a:lnTo>
                    <a:lnTo>
                      <a:pt x="33" y="74"/>
                    </a:lnTo>
                    <a:lnTo>
                      <a:pt x="39" y="70"/>
                    </a:lnTo>
                    <a:lnTo>
                      <a:pt x="45" y="67"/>
                    </a:lnTo>
                    <a:lnTo>
                      <a:pt x="51" y="64"/>
                    </a:lnTo>
                    <a:lnTo>
                      <a:pt x="57" y="61"/>
                    </a:lnTo>
                    <a:lnTo>
                      <a:pt x="61" y="58"/>
                    </a:lnTo>
                    <a:lnTo>
                      <a:pt x="65" y="55"/>
                    </a:lnTo>
                    <a:lnTo>
                      <a:pt x="68" y="53"/>
                    </a:lnTo>
                    <a:lnTo>
                      <a:pt x="73" y="53"/>
                    </a:lnTo>
                    <a:lnTo>
                      <a:pt x="71" y="58"/>
                    </a:lnTo>
                    <a:lnTo>
                      <a:pt x="68" y="63"/>
                    </a:lnTo>
                    <a:lnTo>
                      <a:pt x="64" y="68"/>
                    </a:lnTo>
                    <a:lnTo>
                      <a:pt x="60" y="73"/>
                    </a:lnTo>
                    <a:lnTo>
                      <a:pt x="54" y="79"/>
                    </a:lnTo>
                    <a:lnTo>
                      <a:pt x="46" y="85"/>
                    </a:lnTo>
                    <a:lnTo>
                      <a:pt x="39" y="90"/>
                    </a:lnTo>
                    <a:lnTo>
                      <a:pt x="31" y="94"/>
                    </a:lnTo>
                    <a:lnTo>
                      <a:pt x="37" y="94"/>
                    </a:lnTo>
                    <a:lnTo>
                      <a:pt x="43" y="93"/>
                    </a:lnTo>
                    <a:lnTo>
                      <a:pt x="49" y="91"/>
                    </a:lnTo>
                    <a:lnTo>
                      <a:pt x="55" y="90"/>
                    </a:lnTo>
                    <a:lnTo>
                      <a:pt x="60" y="88"/>
                    </a:lnTo>
                    <a:lnTo>
                      <a:pt x="66" y="85"/>
                    </a:lnTo>
                    <a:lnTo>
                      <a:pt x="71" y="82"/>
                    </a:lnTo>
                    <a:lnTo>
                      <a:pt x="77" y="79"/>
                    </a:lnTo>
                    <a:lnTo>
                      <a:pt x="86" y="74"/>
                    </a:lnTo>
                    <a:lnTo>
                      <a:pt x="94" y="69"/>
                    </a:lnTo>
                    <a:lnTo>
                      <a:pt x="103" y="63"/>
                    </a:lnTo>
                    <a:lnTo>
                      <a:pt x="110" y="56"/>
                    </a:lnTo>
                    <a:lnTo>
                      <a:pt x="111" y="52"/>
                    </a:lnTo>
                    <a:lnTo>
                      <a:pt x="109" y="53"/>
                    </a:lnTo>
                    <a:lnTo>
                      <a:pt x="106" y="56"/>
                    </a:lnTo>
                    <a:lnTo>
                      <a:pt x="104" y="57"/>
                    </a:lnTo>
                    <a:lnTo>
                      <a:pt x="100" y="59"/>
                    </a:lnTo>
                    <a:lnTo>
                      <a:pt x="95" y="62"/>
                    </a:lnTo>
                    <a:lnTo>
                      <a:pt x="89" y="66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83" y="59"/>
                    </a:lnTo>
                    <a:lnTo>
                      <a:pt x="89" y="53"/>
                    </a:lnTo>
                    <a:lnTo>
                      <a:pt x="97" y="47"/>
                    </a:lnTo>
                    <a:lnTo>
                      <a:pt x="103" y="39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33" y="6"/>
                    </a:lnTo>
                    <a:lnTo>
                      <a:pt x="133" y="11"/>
                    </a:lnTo>
                    <a:lnTo>
                      <a:pt x="13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4" name="Freeform 605"/>
              <p:cNvSpPr>
                <a:spLocks/>
              </p:cNvSpPr>
              <p:nvPr/>
            </p:nvSpPr>
            <p:spPr bwMode="auto">
              <a:xfrm>
                <a:off x="2155" y="1320"/>
                <a:ext cx="23" cy="48"/>
              </a:xfrm>
              <a:custGeom>
                <a:avLst/>
                <a:gdLst>
                  <a:gd name="T0" fmla="*/ 42 w 70"/>
                  <a:gd name="T1" fmla="*/ 7 h 146"/>
                  <a:gd name="T2" fmla="*/ 39 w 70"/>
                  <a:gd name="T3" fmla="*/ 31 h 146"/>
                  <a:gd name="T4" fmla="*/ 37 w 70"/>
                  <a:gd name="T5" fmla="*/ 56 h 146"/>
                  <a:gd name="T6" fmla="*/ 37 w 70"/>
                  <a:gd name="T7" fmla="*/ 80 h 146"/>
                  <a:gd name="T8" fmla="*/ 41 w 70"/>
                  <a:gd name="T9" fmla="*/ 105 h 146"/>
                  <a:gd name="T10" fmla="*/ 47 w 70"/>
                  <a:gd name="T11" fmla="*/ 110 h 146"/>
                  <a:gd name="T12" fmla="*/ 55 w 70"/>
                  <a:gd name="T13" fmla="*/ 115 h 146"/>
                  <a:gd name="T14" fmla="*/ 64 w 70"/>
                  <a:gd name="T15" fmla="*/ 120 h 146"/>
                  <a:gd name="T16" fmla="*/ 70 w 70"/>
                  <a:gd name="T17" fmla="*/ 126 h 146"/>
                  <a:gd name="T18" fmla="*/ 66 w 70"/>
                  <a:gd name="T19" fmla="*/ 129 h 146"/>
                  <a:gd name="T20" fmla="*/ 63 w 70"/>
                  <a:gd name="T21" fmla="*/ 131 h 146"/>
                  <a:gd name="T22" fmla="*/ 58 w 70"/>
                  <a:gd name="T23" fmla="*/ 129 h 146"/>
                  <a:gd name="T24" fmla="*/ 53 w 70"/>
                  <a:gd name="T25" fmla="*/ 128 h 146"/>
                  <a:gd name="T26" fmla="*/ 47 w 70"/>
                  <a:gd name="T27" fmla="*/ 126 h 146"/>
                  <a:gd name="T28" fmla="*/ 42 w 70"/>
                  <a:gd name="T29" fmla="*/ 127 h 146"/>
                  <a:gd name="T30" fmla="*/ 36 w 70"/>
                  <a:gd name="T31" fmla="*/ 127 h 146"/>
                  <a:gd name="T32" fmla="*/ 30 w 70"/>
                  <a:gd name="T33" fmla="*/ 126 h 146"/>
                  <a:gd name="T34" fmla="*/ 28 w 70"/>
                  <a:gd name="T35" fmla="*/ 127 h 146"/>
                  <a:gd name="T36" fmla="*/ 34 w 70"/>
                  <a:gd name="T37" fmla="*/ 131 h 146"/>
                  <a:gd name="T38" fmla="*/ 41 w 70"/>
                  <a:gd name="T39" fmla="*/ 133 h 146"/>
                  <a:gd name="T40" fmla="*/ 47 w 70"/>
                  <a:gd name="T41" fmla="*/ 135 h 146"/>
                  <a:gd name="T42" fmla="*/ 53 w 70"/>
                  <a:gd name="T43" fmla="*/ 140 h 146"/>
                  <a:gd name="T44" fmla="*/ 53 w 70"/>
                  <a:gd name="T45" fmla="*/ 142 h 146"/>
                  <a:gd name="T46" fmla="*/ 50 w 70"/>
                  <a:gd name="T47" fmla="*/ 144 h 146"/>
                  <a:gd name="T48" fmla="*/ 49 w 70"/>
                  <a:gd name="T49" fmla="*/ 145 h 146"/>
                  <a:gd name="T50" fmla="*/ 47 w 70"/>
                  <a:gd name="T51" fmla="*/ 146 h 146"/>
                  <a:gd name="T52" fmla="*/ 37 w 70"/>
                  <a:gd name="T53" fmla="*/ 145 h 146"/>
                  <a:gd name="T54" fmla="*/ 28 w 70"/>
                  <a:gd name="T55" fmla="*/ 143 h 146"/>
                  <a:gd name="T56" fmla="*/ 20 w 70"/>
                  <a:gd name="T57" fmla="*/ 138 h 146"/>
                  <a:gd name="T58" fmla="*/ 12 w 70"/>
                  <a:gd name="T59" fmla="*/ 131 h 146"/>
                  <a:gd name="T60" fmla="*/ 11 w 70"/>
                  <a:gd name="T61" fmla="*/ 126 h 146"/>
                  <a:gd name="T62" fmla="*/ 8 w 70"/>
                  <a:gd name="T63" fmla="*/ 124 h 146"/>
                  <a:gd name="T64" fmla="*/ 4 w 70"/>
                  <a:gd name="T65" fmla="*/ 123 h 146"/>
                  <a:gd name="T66" fmla="*/ 3 w 70"/>
                  <a:gd name="T67" fmla="*/ 118 h 146"/>
                  <a:gd name="T68" fmla="*/ 0 w 70"/>
                  <a:gd name="T69" fmla="*/ 113 h 146"/>
                  <a:gd name="T70" fmla="*/ 4 w 70"/>
                  <a:gd name="T71" fmla="*/ 110 h 146"/>
                  <a:gd name="T72" fmla="*/ 9 w 70"/>
                  <a:gd name="T73" fmla="*/ 107 h 146"/>
                  <a:gd name="T74" fmla="*/ 14 w 70"/>
                  <a:gd name="T75" fmla="*/ 105 h 146"/>
                  <a:gd name="T76" fmla="*/ 17 w 70"/>
                  <a:gd name="T77" fmla="*/ 102 h 146"/>
                  <a:gd name="T78" fmla="*/ 25 w 70"/>
                  <a:gd name="T79" fmla="*/ 101 h 146"/>
                  <a:gd name="T80" fmla="*/ 27 w 70"/>
                  <a:gd name="T81" fmla="*/ 76 h 146"/>
                  <a:gd name="T82" fmla="*/ 30 w 70"/>
                  <a:gd name="T83" fmla="*/ 50 h 146"/>
                  <a:gd name="T84" fmla="*/ 32 w 70"/>
                  <a:gd name="T85" fmla="*/ 24 h 146"/>
                  <a:gd name="T86" fmla="*/ 38 w 70"/>
                  <a:gd name="T87" fmla="*/ 0 h 146"/>
                  <a:gd name="T88" fmla="*/ 39 w 70"/>
                  <a:gd name="T89" fmla="*/ 1 h 146"/>
                  <a:gd name="T90" fmla="*/ 41 w 70"/>
                  <a:gd name="T91" fmla="*/ 3 h 146"/>
                  <a:gd name="T92" fmla="*/ 41 w 70"/>
                  <a:gd name="T93" fmla="*/ 6 h 146"/>
                  <a:gd name="T94" fmla="*/ 42 w 70"/>
                  <a:gd name="T95" fmla="*/ 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146">
                    <a:moveTo>
                      <a:pt x="42" y="7"/>
                    </a:moveTo>
                    <a:lnTo>
                      <a:pt x="39" y="31"/>
                    </a:lnTo>
                    <a:lnTo>
                      <a:pt x="37" y="56"/>
                    </a:lnTo>
                    <a:lnTo>
                      <a:pt x="37" y="80"/>
                    </a:lnTo>
                    <a:lnTo>
                      <a:pt x="41" y="105"/>
                    </a:lnTo>
                    <a:lnTo>
                      <a:pt x="47" y="110"/>
                    </a:lnTo>
                    <a:lnTo>
                      <a:pt x="55" y="115"/>
                    </a:lnTo>
                    <a:lnTo>
                      <a:pt x="64" y="120"/>
                    </a:lnTo>
                    <a:lnTo>
                      <a:pt x="70" y="126"/>
                    </a:lnTo>
                    <a:lnTo>
                      <a:pt x="66" y="129"/>
                    </a:lnTo>
                    <a:lnTo>
                      <a:pt x="63" y="131"/>
                    </a:lnTo>
                    <a:lnTo>
                      <a:pt x="58" y="129"/>
                    </a:lnTo>
                    <a:lnTo>
                      <a:pt x="53" y="128"/>
                    </a:lnTo>
                    <a:lnTo>
                      <a:pt x="47" y="126"/>
                    </a:lnTo>
                    <a:lnTo>
                      <a:pt x="42" y="127"/>
                    </a:lnTo>
                    <a:lnTo>
                      <a:pt x="36" y="127"/>
                    </a:lnTo>
                    <a:lnTo>
                      <a:pt x="30" y="126"/>
                    </a:lnTo>
                    <a:lnTo>
                      <a:pt x="28" y="127"/>
                    </a:lnTo>
                    <a:lnTo>
                      <a:pt x="34" y="131"/>
                    </a:lnTo>
                    <a:lnTo>
                      <a:pt x="41" y="133"/>
                    </a:lnTo>
                    <a:lnTo>
                      <a:pt x="47" y="135"/>
                    </a:lnTo>
                    <a:lnTo>
                      <a:pt x="53" y="140"/>
                    </a:lnTo>
                    <a:lnTo>
                      <a:pt x="53" y="142"/>
                    </a:lnTo>
                    <a:lnTo>
                      <a:pt x="50" y="144"/>
                    </a:lnTo>
                    <a:lnTo>
                      <a:pt x="49" y="145"/>
                    </a:lnTo>
                    <a:lnTo>
                      <a:pt x="47" y="146"/>
                    </a:lnTo>
                    <a:lnTo>
                      <a:pt x="37" y="145"/>
                    </a:lnTo>
                    <a:lnTo>
                      <a:pt x="28" y="143"/>
                    </a:lnTo>
                    <a:lnTo>
                      <a:pt x="20" y="138"/>
                    </a:lnTo>
                    <a:lnTo>
                      <a:pt x="12" y="131"/>
                    </a:lnTo>
                    <a:lnTo>
                      <a:pt x="11" y="126"/>
                    </a:lnTo>
                    <a:lnTo>
                      <a:pt x="8" y="124"/>
                    </a:lnTo>
                    <a:lnTo>
                      <a:pt x="4" y="123"/>
                    </a:lnTo>
                    <a:lnTo>
                      <a:pt x="3" y="118"/>
                    </a:lnTo>
                    <a:lnTo>
                      <a:pt x="0" y="113"/>
                    </a:lnTo>
                    <a:lnTo>
                      <a:pt x="4" y="110"/>
                    </a:lnTo>
                    <a:lnTo>
                      <a:pt x="9" y="107"/>
                    </a:lnTo>
                    <a:lnTo>
                      <a:pt x="14" y="105"/>
                    </a:lnTo>
                    <a:lnTo>
                      <a:pt x="17" y="102"/>
                    </a:lnTo>
                    <a:lnTo>
                      <a:pt x="25" y="101"/>
                    </a:lnTo>
                    <a:lnTo>
                      <a:pt x="27" y="76"/>
                    </a:lnTo>
                    <a:lnTo>
                      <a:pt x="30" y="50"/>
                    </a:lnTo>
                    <a:lnTo>
                      <a:pt x="32" y="24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41" y="3"/>
                    </a:lnTo>
                    <a:lnTo>
                      <a:pt x="41" y="6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5" name="Freeform 606"/>
              <p:cNvSpPr>
                <a:spLocks/>
              </p:cNvSpPr>
              <p:nvPr/>
            </p:nvSpPr>
            <p:spPr bwMode="auto">
              <a:xfrm>
                <a:off x="1881" y="1322"/>
                <a:ext cx="40" cy="15"/>
              </a:xfrm>
              <a:custGeom>
                <a:avLst/>
                <a:gdLst>
                  <a:gd name="T0" fmla="*/ 120 w 120"/>
                  <a:gd name="T1" fmla="*/ 1 h 45"/>
                  <a:gd name="T2" fmla="*/ 114 w 120"/>
                  <a:gd name="T3" fmla="*/ 9 h 45"/>
                  <a:gd name="T4" fmla="*/ 107 w 120"/>
                  <a:gd name="T5" fmla="*/ 16 h 45"/>
                  <a:gd name="T6" fmla="*/ 99 w 120"/>
                  <a:gd name="T7" fmla="*/ 23 h 45"/>
                  <a:gd name="T8" fmla="*/ 92 w 120"/>
                  <a:gd name="T9" fmla="*/ 28 h 45"/>
                  <a:gd name="T10" fmla="*/ 83 w 120"/>
                  <a:gd name="T11" fmla="*/ 33 h 45"/>
                  <a:gd name="T12" fmla="*/ 73 w 120"/>
                  <a:gd name="T13" fmla="*/ 38 h 45"/>
                  <a:gd name="T14" fmla="*/ 65 w 120"/>
                  <a:gd name="T15" fmla="*/ 42 h 45"/>
                  <a:gd name="T16" fmla="*/ 55 w 120"/>
                  <a:gd name="T17" fmla="*/ 44 h 45"/>
                  <a:gd name="T18" fmla="*/ 49 w 120"/>
                  <a:gd name="T19" fmla="*/ 45 h 45"/>
                  <a:gd name="T20" fmla="*/ 41 w 120"/>
                  <a:gd name="T21" fmla="*/ 45 h 45"/>
                  <a:gd name="T22" fmla="*/ 35 w 120"/>
                  <a:gd name="T23" fmla="*/ 44 h 45"/>
                  <a:gd name="T24" fmla="*/ 28 w 120"/>
                  <a:gd name="T25" fmla="*/ 44 h 45"/>
                  <a:gd name="T26" fmla="*/ 22 w 120"/>
                  <a:gd name="T27" fmla="*/ 43 h 45"/>
                  <a:gd name="T28" fmla="*/ 15 w 120"/>
                  <a:gd name="T29" fmla="*/ 42 h 45"/>
                  <a:gd name="T30" fmla="*/ 8 w 120"/>
                  <a:gd name="T31" fmla="*/ 39 h 45"/>
                  <a:gd name="T32" fmla="*/ 2 w 120"/>
                  <a:gd name="T33" fmla="*/ 38 h 45"/>
                  <a:gd name="T34" fmla="*/ 1 w 120"/>
                  <a:gd name="T35" fmla="*/ 38 h 45"/>
                  <a:gd name="T36" fmla="*/ 0 w 120"/>
                  <a:gd name="T37" fmla="*/ 37 h 45"/>
                  <a:gd name="T38" fmla="*/ 0 w 120"/>
                  <a:gd name="T39" fmla="*/ 36 h 45"/>
                  <a:gd name="T40" fmla="*/ 1 w 120"/>
                  <a:gd name="T41" fmla="*/ 34 h 45"/>
                  <a:gd name="T42" fmla="*/ 17 w 120"/>
                  <a:gd name="T43" fmla="*/ 36 h 45"/>
                  <a:gd name="T44" fmla="*/ 33 w 120"/>
                  <a:gd name="T45" fmla="*/ 34 h 45"/>
                  <a:gd name="T46" fmla="*/ 49 w 120"/>
                  <a:gd name="T47" fmla="*/ 32 h 45"/>
                  <a:gd name="T48" fmla="*/ 63 w 120"/>
                  <a:gd name="T49" fmla="*/ 28 h 45"/>
                  <a:gd name="T50" fmla="*/ 77 w 120"/>
                  <a:gd name="T51" fmla="*/ 23 h 45"/>
                  <a:gd name="T52" fmla="*/ 90 w 120"/>
                  <a:gd name="T53" fmla="*/ 16 h 45"/>
                  <a:gd name="T54" fmla="*/ 104 w 120"/>
                  <a:gd name="T55" fmla="*/ 9 h 45"/>
                  <a:gd name="T56" fmla="*/ 116 w 120"/>
                  <a:gd name="T57" fmla="*/ 0 h 45"/>
                  <a:gd name="T58" fmla="*/ 117 w 120"/>
                  <a:gd name="T59" fmla="*/ 0 h 45"/>
                  <a:gd name="T60" fmla="*/ 118 w 120"/>
                  <a:gd name="T61" fmla="*/ 0 h 45"/>
                  <a:gd name="T62" fmla="*/ 118 w 120"/>
                  <a:gd name="T63" fmla="*/ 0 h 45"/>
                  <a:gd name="T64" fmla="*/ 120 w 120"/>
                  <a:gd name="T6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0" h="45">
                    <a:moveTo>
                      <a:pt x="120" y="1"/>
                    </a:moveTo>
                    <a:lnTo>
                      <a:pt x="114" y="9"/>
                    </a:lnTo>
                    <a:lnTo>
                      <a:pt x="107" y="16"/>
                    </a:lnTo>
                    <a:lnTo>
                      <a:pt x="99" y="23"/>
                    </a:lnTo>
                    <a:lnTo>
                      <a:pt x="92" y="28"/>
                    </a:lnTo>
                    <a:lnTo>
                      <a:pt x="83" y="33"/>
                    </a:lnTo>
                    <a:lnTo>
                      <a:pt x="73" y="38"/>
                    </a:lnTo>
                    <a:lnTo>
                      <a:pt x="65" y="42"/>
                    </a:lnTo>
                    <a:lnTo>
                      <a:pt x="55" y="44"/>
                    </a:lnTo>
                    <a:lnTo>
                      <a:pt x="49" y="45"/>
                    </a:lnTo>
                    <a:lnTo>
                      <a:pt x="41" y="45"/>
                    </a:lnTo>
                    <a:lnTo>
                      <a:pt x="35" y="44"/>
                    </a:lnTo>
                    <a:lnTo>
                      <a:pt x="28" y="44"/>
                    </a:lnTo>
                    <a:lnTo>
                      <a:pt x="22" y="43"/>
                    </a:lnTo>
                    <a:lnTo>
                      <a:pt x="15" y="42"/>
                    </a:lnTo>
                    <a:lnTo>
                      <a:pt x="8" y="39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17" y="36"/>
                    </a:lnTo>
                    <a:lnTo>
                      <a:pt x="33" y="34"/>
                    </a:lnTo>
                    <a:lnTo>
                      <a:pt x="49" y="32"/>
                    </a:lnTo>
                    <a:lnTo>
                      <a:pt x="63" y="28"/>
                    </a:lnTo>
                    <a:lnTo>
                      <a:pt x="77" y="23"/>
                    </a:lnTo>
                    <a:lnTo>
                      <a:pt x="90" y="16"/>
                    </a:lnTo>
                    <a:lnTo>
                      <a:pt x="104" y="9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6" name="Freeform 607"/>
              <p:cNvSpPr>
                <a:spLocks/>
              </p:cNvSpPr>
              <p:nvPr/>
            </p:nvSpPr>
            <p:spPr bwMode="auto">
              <a:xfrm>
                <a:off x="1929" y="1325"/>
                <a:ext cx="20" cy="42"/>
              </a:xfrm>
              <a:custGeom>
                <a:avLst/>
                <a:gdLst>
                  <a:gd name="T0" fmla="*/ 52 w 61"/>
                  <a:gd name="T1" fmla="*/ 14 h 126"/>
                  <a:gd name="T2" fmla="*/ 56 w 61"/>
                  <a:gd name="T3" fmla="*/ 24 h 126"/>
                  <a:gd name="T4" fmla="*/ 60 w 61"/>
                  <a:gd name="T5" fmla="*/ 35 h 126"/>
                  <a:gd name="T6" fmla="*/ 61 w 61"/>
                  <a:gd name="T7" fmla="*/ 45 h 126"/>
                  <a:gd name="T8" fmla="*/ 57 w 61"/>
                  <a:gd name="T9" fmla="*/ 56 h 126"/>
                  <a:gd name="T10" fmla="*/ 52 w 61"/>
                  <a:gd name="T11" fmla="*/ 65 h 126"/>
                  <a:gd name="T12" fmla="*/ 46 w 61"/>
                  <a:gd name="T13" fmla="*/ 72 h 126"/>
                  <a:gd name="T14" fmla="*/ 41 w 61"/>
                  <a:gd name="T15" fmla="*/ 79 h 126"/>
                  <a:gd name="T16" fmla="*/ 39 w 61"/>
                  <a:gd name="T17" fmla="*/ 88 h 126"/>
                  <a:gd name="T18" fmla="*/ 38 w 61"/>
                  <a:gd name="T19" fmla="*/ 98 h 126"/>
                  <a:gd name="T20" fmla="*/ 34 w 61"/>
                  <a:gd name="T21" fmla="*/ 106 h 126"/>
                  <a:gd name="T22" fmla="*/ 27 w 61"/>
                  <a:gd name="T23" fmla="*/ 114 h 126"/>
                  <a:gd name="T24" fmla="*/ 18 w 61"/>
                  <a:gd name="T25" fmla="*/ 120 h 126"/>
                  <a:gd name="T26" fmla="*/ 13 w 61"/>
                  <a:gd name="T27" fmla="*/ 122 h 126"/>
                  <a:gd name="T28" fmla="*/ 8 w 61"/>
                  <a:gd name="T29" fmla="*/ 125 h 126"/>
                  <a:gd name="T30" fmla="*/ 4 w 61"/>
                  <a:gd name="T31" fmla="*/ 126 h 126"/>
                  <a:gd name="T32" fmla="*/ 0 w 61"/>
                  <a:gd name="T33" fmla="*/ 125 h 126"/>
                  <a:gd name="T34" fmla="*/ 7 w 61"/>
                  <a:gd name="T35" fmla="*/ 112 h 126"/>
                  <a:gd name="T36" fmla="*/ 16 w 61"/>
                  <a:gd name="T37" fmla="*/ 100 h 126"/>
                  <a:gd name="T38" fmla="*/ 22 w 61"/>
                  <a:gd name="T39" fmla="*/ 88 h 126"/>
                  <a:gd name="T40" fmla="*/ 23 w 61"/>
                  <a:gd name="T41" fmla="*/ 73 h 126"/>
                  <a:gd name="T42" fmla="*/ 28 w 61"/>
                  <a:gd name="T43" fmla="*/ 66 h 126"/>
                  <a:gd name="T44" fmla="*/ 33 w 61"/>
                  <a:gd name="T45" fmla="*/ 60 h 126"/>
                  <a:gd name="T46" fmla="*/ 38 w 61"/>
                  <a:gd name="T47" fmla="*/ 54 h 126"/>
                  <a:gd name="T48" fmla="*/ 43 w 61"/>
                  <a:gd name="T49" fmla="*/ 46 h 126"/>
                  <a:gd name="T50" fmla="*/ 40 w 61"/>
                  <a:gd name="T51" fmla="*/ 35 h 126"/>
                  <a:gd name="T52" fmla="*/ 35 w 61"/>
                  <a:gd name="T53" fmla="*/ 24 h 126"/>
                  <a:gd name="T54" fmla="*/ 30 w 61"/>
                  <a:gd name="T55" fmla="*/ 14 h 126"/>
                  <a:gd name="T56" fmla="*/ 34 w 61"/>
                  <a:gd name="T57" fmla="*/ 3 h 126"/>
                  <a:gd name="T58" fmla="*/ 35 w 61"/>
                  <a:gd name="T59" fmla="*/ 2 h 126"/>
                  <a:gd name="T60" fmla="*/ 37 w 61"/>
                  <a:gd name="T61" fmla="*/ 1 h 126"/>
                  <a:gd name="T62" fmla="*/ 39 w 61"/>
                  <a:gd name="T63" fmla="*/ 0 h 126"/>
                  <a:gd name="T64" fmla="*/ 40 w 61"/>
                  <a:gd name="T65" fmla="*/ 0 h 126"/>
                  <a:gd name="T66" fmla="*/ 43 w 61"/>
                  <a:gd name="T67" fmla="*/ 3 h 126"/>
                  <a:gd name="T68" fmla="*/ 46 w 61"/>
                  <a:gd name="T69" fmla="*/ 7 h 126"/>
                  <a:gd name="T70" fmla="*/ 49 w 61"/>
                  <a:gd name="T71" fmla="*/ 11 h 126"/>
                  <a:gd name="T72" fmla="*/ 52 w 61"/>
                  <a:gd name="T73" fmla="*/ 1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126">
                    <a:moveTo>
                      <a:pt x="52" y="14"/>
                    </a:moveTo>
                    <a:lnTo>
                      <a:pt x="56" y="24"/>
                    </a:lnTo>
                    <a:lnTo>
                      <a:pt x="60" y="35"/>
                    </a:lnTo>
                    <a:lnTo>
                      <a:pt x="61" y="45"/>
                    </a:lnTo>
                    <a:lnTo>
                      <a:pt x="57" y="56"/>
                    </a:lnTo>
                    <a:lnTo>
                      <a:pt x="52" y="65"/>
                    </a:lnTo>
                    <a:lnTo>
                      <a:pt x="46" y="72"/>
                    </a:lnTo>
                    <a:lnTo>
                      <a:pt x="41" y="79"/>
                    </a:lnTo>
                    <a:lnTo>
                      <a:pt x="39" y="88"/>
                    </a:lnTo>
                    <a:lnTo>
                      <a:pt x="38" y="98"/>
                    </a:lnTo>
                    <a:lnTo>
                      <a:pt x="34" y="106"/>
                    </a:lnTo>
                    <a:lnTo>
                      <a:pt x="27" y="114"/>
                    </a:lnTo>
                    <a:lnTo>
                      <a:pt x="18" y="120"/>
                    </a:lnTo>
                    <a:lnTo>
                      <a:pt x="13" y="122"/>
                    </a:lnTo>
                    <a:lnTo>
                      <a:pt x="8" y="125"/>
                    </a:lnTo>
                    <a:lnTo>
                      <a:pt x="4" y="126"/>
                    </a:lnTo>
                    <a:lnTo>
                      <a:pt x="0" y="125"/>
                    </a:lnTo>
                    <a:lnTo>
                      <a:pt x="7" y="112"/>
                    </a:lnTo>
                    <a:lnTo>
                      <a:pt x="16" y="100"/>
                    </a:lnTo>
                    <a:lnTo>
                      <a:pt x="22" y="88"/>
                    </a:lnTo>
                    <a:lnTo>
                      <a:pt x="23" y="73"/>
                    </a:lnTo>
                    <a:lnTo>
                      <a:pt x="28" y="66"/>
                    </a:lnTo>
                    <a:lnTo>
                      <a:pt x="33" y="60"/>
                    </a:lnTo>
                    <a:lnTo>
                      <a:pt x="38" y="54"/>
                    </a:lnTo>
                    <a:lnTo>
                      <a:pt x="43" y="46"/>
                    </a:lnTo>
                    <a:lnTo>
                      <a:pt x="40" y="35"/>
                    </a:lnTo>
                    <a:lnTo>
                      <a:pt x="35" y="24"/>
                    </a:lnTo>
                    <a:lnTo>
                      <a:pt x="30" y="1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6" y="7"/>
                    </a:lnTo>
                    <a:lnTo>
                      <a:pt x="49" y="11"/>
                    </a:lnTo>
                    <a:lnTo>
                      <a:pt x="5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7" name="Freeform 608"/>
              <p:cNvSpPr>
                <a:spLocks/>
              </p:cNvSpPr>
              <p:nvPr/>
            </p:nvSpPr>
            <p:spPr bwMode="auto">
              <a:xfrm>
                <a:off x="1859" y="1326"/>
                <a:ext cx="25" cy="4"/>
              </a:xfrm>
              <a:custGeom>
                <a:avLst/>
                <a:gdLst>
                  <a:gd name="T0" fmla="*/ 75 w 75"/>
                  <a:gd name="T1" fmla="*/ 8 h 11"/>
                  <a:gd name="T2" fmla="*/ 72 w 75"/>
                  <a:gd name="T3" fmla="*/ 11 h 11"/>
                  <a:gd name="T4" fmla="*/ 64 w 75"/>
                  <a:gd name="T5" fmla="*/ 11 h 11"/>
                  <a:gd name="T6" fmla="*/ 54 w 75"/>
                  <a:gd name="T7" fmla="*/ 11 h 11"/>
                  <a:gd name="T8" fmla="*/ 45 w 75"/>
                  <a:gd name="T9" fmla="*/ 11 h 11"/>
                  <a:gd name="T10" fmla="*/ 37 w 75"/>
                  <a:gd name="T11" fmla="*/ 11 h 11"/>
                  <a:gd name="T12" fmla="*/ 27 w 75"/>
                  <a:gd name="T13" fmla="*/ 11 h 11"/>
                  <a:gd name="T14" fmla="*/ 18 w 75"/>
                  <a:gd name="T15" fmla="*/ 10 h 11"/>
                  <a:gd name="T16" fmla="*/ 11 w 75"/>
                  <a:gd name="T17" fmla="*/ 9 h 11"/>
                  <a:gd name="T18" fmla="*/ 3 w 75"/>
                  <a:gd name="T19" fmla="*/ 7 h 11"/>
                  <a:gd name="T20" fmla="*/ 0 w 75"/>
                  <a:gd name="T21" fmla="*/ 4 h 11"/>
                  <a:gd name="T22" fmla="*/ 5 w 75"/>
                  <a:gd name="T23" fmla="*/ 2 h 11"/>
                  <a:gd name="T24" fmla="*/ 11 w 75"/>
                  <a:gd name="T25" fmla="*/ 0 h 11"/>
                  <a:gd name="T26" fmla="*/ 17 w 75"/>
                  <a:gd name="T27" fmla="*/ 0 h 11"/>
                  <a:gd name="T28" fmla="*/ 22 w 75"/>
                  <a:gd name="T29" fmla="*/ 0 h 11"/>
                  <a:gd name="T30" fmla="*/ 29 w 75"/>
                  <a:gd name="T31" fmla="*/ 0 h 11"/>
                  <a:gd name="T32" fmla="*/ 36 w 75"/>
                  <a:gd name="T33" fmla="*/ 2 h 11"/>
                  <a:gd name="T34" fmla="*/ 43 w 75"/>
                  <a:gd name="T35" fmla="*/ 3 h 11"/>
                  <a:gd name="T36" fmla="*/ 49 w 75"/>
                  <a:gd name="T37" fmla="*/ 4 h 11"/>
                  <a:gd name="T38" fmla="*/ 56 w 75"/>
                  <a:gd name="T39" fmla="*/ 4 h 11"/>
                  <a:gd name="T40" fmla="*/ 62 w 75"/>
                  <a:gd name="T41" fmla="*/ 5 h 11"/>
                  <a:gd name="T42" fmla="*/ 69 w 75"/>
                  <a:gd name="T43" fmla="*/ 7 h 11"/>
                  <a:gd name="T44" fmla="*/ 75 w 75"/>
                  <a:gd name="T4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5" h="11">
                    <a:moveTo>
                      <a:pt x="75" y="8"/>
                    </a:moveTo>
                    <a:lnTo>
                      <a:pt x="72" y="11"/>
                    </a:lnTo>
                    <a:lnTo>
                      <a:pt x="64" y="11"/>
                    </a:lnTo>
                    <a:lnTo>
                      <a:pt x="54" y="11"/>
                    </a:lnTo>
                    <a:lnTo>
                      <a:pt x="45" y="11"/>
                    </a:lnTo>
                    <a:lnTo>
                      <a:pt x="37" y="11"/>
                    </a:lnTo>
                    <a:lnTo>
                      <a:pt x="27" y="11"/>
                    </a:lnTo>
                    <a:lnTo>
                      <a:pt x="18" y="10"/>
                    </a:lnTo>
                    <a:lnTo>
                      <a:pt x="11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43" y="3"/>
                    </a:lnTo>
                    <a:lnTo>
                      <a:pt x="49" y="4"/>
                    </a:lnTo>
                    <a:lnTo>
                      <a:pt x="56" y="4"/>
                    </a:lnTo>
                    <a:lnTo>
                      <a:pt x="62" y="5"/>
                    </a:lnTo>
                    <a:lnTo>
                      <a:pt x="69" y="7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8" name="Freeform 609"/>
              <p:cNvSpPr>
                <a:spLocks/>
              </p:cNvSpPr>
              <p:nvPr/>
            </p:nvSpPr>
            <p:spPr bwMode="auto">
              <a:xfrm>
                <a:off x="1845" y="1334"/>
                <a:ext cx="45" cy="13"/>
              </a:xfrm>
              <a:custGeom>
                <a:avLst/>
                <a:gdLst>
                  <a:gd name="T0" fmla="*/ 125 w 136"/>
                  <a:gd name="T1" fmla="*/ 25 h 40"/>
                  <a:gd name="T2" fmla="*/ 132 w 136"/>
                  <a:gd name="T3" fmla="*/ 26 h 40"/>
                  <a:gd name="T4" fmla="*/ 133 w 136"/>
                  <a:gd name="T5" fmla="*/ 30 h 40"/>
                  <a:gd name="T6" fmla="*/ 124 w 136"/>
                  <a:gd name="T7" fmla="*/ 30 h 40"/>
                  <a:gd name="T8" fmla="*/ 113 w 136"/>
                  <a:gd name="T9" fmla="*/ 30 h 40"/>
                  <a:gd name="T10" fmla="*/ 99 w 136"/>
                  <a:gd name="T11" fmla="*/ 27 h 40"/>
                  <a:gd name="T12" fmla="*/ 87 w 136"/>
                  <a:gd name="T13" fmla="*/ 25 h 40"/>
                  <a:gd name="T14" fmla="*/ 73 w 136"/>
                  <a:gd name="T15" fmla="*/ 25 h 40"/>
                  <a:gd name="T16" fmla="*/ 60 w 136"/>
                  <a:gd name="T17" fmla="*/ 29 h 40"/>
                  <a:gd name="T18" fmla="*/ 47 w 136"/>
                  <a:gd name="T19" fmla="*/ 32 h 40"/>
                  <a:gd name="T20" fmla="*/ 33 w 136"/>
                  <a:gd name="T21" fmla="*/ 35 h 40"/>
                  <a:gd name="T22" fmla="*/ 20 w 136"/>
                  <a:gd name="T23" fmla="*/ 36 h 40"/>
                  <a:gd name="T24" fmla="*/ 10 w 136"/>
                  <a:gd name="T25" fmla="*/ 40 h 40"/>
                  <a:gd name="T26" fmla="*/ 4 w 136"/>
                  <a:gd name="T27" fmla="*/ 37 h 40"/>
                  <a:gd name="T28" fmla="*/ 0 w 136"/>
                  <a:gd name="T29" fmla="*/ 32 h 40"/>
                  <a:gd name="T30" fmla="*/ 6 w 136"/>
                  <a:gd name="T31" fmla="*/ 32 h 40"/>
                  <a:gd name="T32" fmla="*/ 15 w 136"/>
                  <a:gd name="T33" fmla="*/ 29 h 40"/>
                  <a:gd name="T34" fmla="*/ 27 w 136"/>
                  <a:gd name="T35" fmla="*/ 25 h 40"/>
                  <a:gd name="T36" fmla="*/ 40 w 136"/>
                  <a:gd name="T37" fmla="*/ 21 h 40"/>
                  <a:gd name="T38" fmla="*/ 54 w 136"/>
                  <a:gd name="T39" fmla="*/ 19 h 40"/>
                  <a:gd name="T40" fmla="*/ 55 w 136"/>
                  <a:gd name="T41" fmla="*/ 15 h 40"/>
                  <a:gd name="T42" fmla="*/ 44 w 136"/>
                  <a:gd name="T43" fmla="*/ 13 h 40"/>
                  <a:gd name="T44" fmla="*/ 32 w 136"/>
                  <a:gd name="T45" fmla="*/ 13 h 40"/>
                  <a:gd name="T46" fmla="*/ 21 w 136"/>
                  <a:gd name="T47" fmla="*/ 13 h 40"/>
                  <a:gd name="T48" fmla="*/ 15 w 136"/>
                  <a:gd name="T49" fmla="*/ 11 h 40"/>
                  <a:gd name="T50" fmla="*/ 14 w 136"/>
                  <a:gd name="T51" fmla="*/ 9 h 40"/>
                  <a:gd name="T52" fmla="*/ 20 w 136"/>
                  <a:gd name="T53" fmla="*/ 8 h 40"/>
                  <a:gd name="T54" fmla="*/ 27 w 136"/>
                  <a:gd name="T55" fmla="*/ 3 h 40"/>
                  <a:gd name="T56" fmla="*/ 44 w 136"/>
                  <a:gd name="T57" fmla="*/ 0 h 40"/>
                  <a:gd name="T58" fmla="*/ 67 w 136"/>
                  <a:gd name="T59" fmla="*/ 3 h 40"/>
                  <a:gd name="T60" fmla="*/ 89 w 136"/>
                  <a:gd name="T61" fmla="*/ 10 h 40"/>
                  <a:gd name="T62" fmla="*/ 110 w 136"/>
                  <a:gd name="T63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40">
                    <a:moveTo>
                      <a:pt x="121" y="24"/>
                    </a:moveTo>
                    <a:lnTo>
                      <a:pt x="125" y="25"/>
                    </a:lnTo>
                    <a:lnTo>
                      <a:pt x="128" y="25"/>
                    </a:lnTo>
                    <a:lnTo>
                      <a:pt x="132" y="26"/>
                    </a:lnTo>
                    <a:lnTo>
                      <a:pt x="136" y="27"/>
                    </a:lnTo>
                    <a:lnTo>
                      <a:pt x="133" y="30"/>
                    </a:lnTo>
                    <a:lnTo>
                      <a:pt x="128" y="30"/>
                    </a:lnTo>
                    <a:lnTo>
                      <a:pt x="124" y="30"/>
                    </a:lnTo>
                    <a:lnTo>
                      <a:pt x="119" y="30"/>
                    </a:lnTo>
                    <a:lnTo>
                      <a:pt x="113" y="30"/>
                    </a:lnTo>
                    <a:lnTo>
                      <a:pt x="105" y="29"/>
                    </a:lnTo>
                    <a:lnTo>
                      <a:pt x="99" y="27"/>
                    </a:lnTo>
                    <a:lnTo>
                      <a:pt x="93" y="26"/>
                    </a:lnTo>
                    <a:lnTo>
                      <a:pt x="87" y="25"/>
                    </a:lnTo>
                    <a:lnTo>
                      <a:pt x="80" y="24"/>
                    </a:lnTo>
                    <a:lnTo>
                      <a:pt x="73" y="25"/>
                    </a:lnTo>
                    <a:lnTo>
                      <a:pt x="66" y="26"/>
                    </a:lnTo>
                    <a:lnTo>
                      <a:pt x="60" y="29"/>
                    </a:lnTo>
                    <a:lnTo>
                      <a:pt x="54" y="31"/>
                    </a:lnTo>
                    <a:lnTo>
                      <a:pt x="47" y="32"/>
                    </a:lnTo>
                    <a:lnTo>
                      <a:pt x="40" y="34"/>
                    </a:lnTo>
                    <a:lnTo>
                      <a:pt x="33" y="35"/>
                    </a:lnTo>
                    <a:lnTo>
                      <a:pt x="26" y="35"/>
                    </a:lnTo>
                    <a:lnTo>
                      <a:pt x="20" y="36"/>
                    </a:lnTo>
                    <a:lnTo>
                      <a:pt x="12" y="36"/>
                    </a:lnTo>
                    <a:lnTo>
                      <a:pt x="10" y="40"/>
                    </a:lnTo>
                    <a:lnTo>
                      <a:pt x="7" y="38"/>
                    </a:lnTo>
                    <a:lnTo>
                      <a:pt x="4" y="37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6" y="32"/>
                    </a:lnTo>
                    <a:lnTo>
                      <a:pt x="9" y="31"/>
                    </a:lnTo>
                    <a:lnTo>
                      <a:pt x="15" y="29"/>
                    </a:lnTo>
                    <a:lnTo>
                      <a:pt x="21" y="26"/>
                    </a:lnTo>
                    <a:lnTo>
                      <a:pt x="27" y="25"/>
                    </a:lnTo>
                    <a:lnTo>
                      <a:pt x="34" y="22"/>
                    </a:lnTo>
                    <a:lnTo>
                      <a:pt x="40" y="21"/>
                    </a:lnTo>
                    <a:lnTo>
                      <a:pt x="47" y="20"/>
                    </a:lnTo>
                    <a:lnTo>
                      <a:pt x="54" y="19"/>
                    </a:lnTo>
                    <a:lnTo>
                      <a:pt x="60" y="18"/>
                    </a:lnTo>
                    <a:lnTo>
                      <a:pt x="55" y="15"/>
                    </a:lnTo>
                    <a:lnTo>
                      <a:pt x="49" y="14"/>
                    </a:lnTo>
                    <a:lnTo>
                      <a:pt x="44" y="13"/>
                    </a:lnTo>
                    <a:lnTo>
                      <a:pt x="38" y="13"/>
                    </a:lnTo>
                    <a:lnTo>
                      <a:pt x="32" y="13"/>
                    </a:lnTo>
                    <a:lnTo>
                      <a:pt x="27" y="13"/>
                    </a:lnTo>
                    <a:lnTo>
                      <a:pt x="21" y="13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3" y="5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7" y="3"/>
                    </a:lnTo>
                    <a:lnTo>
                      <a:pt x="78" y="5"/>
                    </a:lnTo>
                    <a:lnTo>
                      <a:pt x="89" y="10"/>
                    </a:lnTo>
                    <a:lnTo>
                      <a:pt x="100" y="15"/>
                    </a:lnTo>
                    <a:lnTo>
                      <a:pt x="110" y="19"/>
                    </a:lnTo>
                    <a:lnTo>
                      <a:pt x="12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9" name="Freeform 610"/>
              <p:cNvSpPr>
                <a:spLocks/>
              </p:cNvSpPr>
              <p:nvPr/>
            </p:nvSpPr>
            <p:spPr bwMode="auto">
              <a:xfrm>
                <a:off x="1841" y="1346"/>
                <a:ext cx="28" cy="6"/>
              </a:xfrm>
              <a:custGeom>
                <a:avLst/>
                <a:gdLst>
                  <a:gd name="T0" fmla="*/ 85 w 85"/>
                  <a:gd name="T1" fmla="*/ 1 h 19"/>
                  <a:gd name="T2" fmla="*/ 85 w 85"/>
                  <a:gd name="T3" fmla="*/ 4 h 19"/>
                  <a:gd name="T4" fmla="*/ 84 w 85"/>
                  <a:gd name="T5" fmla="*/ 5 h 19"/>
                  <a:gd name="T6" fmla="*/ 82 w 85"/>
                  <a:gd name="T7" fmla="*/ 6 h 19"/>
                  <a:gd name="T8" fmla="*/ 81 w 85"/>
                  <a:gd name="T9" fmla="*/ 9 h 19"/>
                  <a:gd name="T10" fmla="*/ 76 w 85"/>
                  <a:gd name="T11" fmla="*/ 11 h 19"/>
                  <a:gd name="T12" fmla="*/ 70 w 85"/>
                  <a:gd name="T13" fmla="*/ 12 h 19"/>
                  <a:gd name="T14" fmla="*/ 65 w 85"/>
                  <a:gd name="T15" fmla="*/ 14 h 19"/>
                  <a:gd name="T16" fmla="*/ 59 w 85"/>
                  <a:gd name="T17" fmla="*/ 16 h 19"/>
                  <a:gd name="T18" fmla="*/ 51 w 85"/>
                  <a:gd name="T19" fmla="*/ 19 h 19"/>
                  <a:gd name="T20" fmla="*/ 45 w 85"/>
                  <a:gd name="T21" fmla="*/ 19 h 19"/>
                  <a:gd name="T22" fmla="*/ 38 w 85"/>
                  <a:gd name="T23" fmla="*/ 19 h 19"/>
                  <a:gd name="T24" fmla="*/ 32 w 85"/>
                  <a:gd name="T25" fmla="*/ 19 h 19"/>
                  <a:gd name="T26" fmla="*/ 24 w 85"/>
                  <a:gd name="T27" fmla="*/ 17 h 19"/>
                  <a:gd name="T28" fmla="*/ 18 w 85"/>
                  <a:gd name="T29" fmla="*/ 16 h 19"/>
                  <a:gd name="T30" fmla="*/ 11 w 85"/>
                  <a:gd name="T31" fmla="*/ 16 h 19"/>
                  <a:gd name="T32" fmla="*/ 4 w 85"/>
                  <a:gd name="T33" fmla="*/ 16 h 19"/>
                  <a:gd name="T34" fmla="*/ 0 w 85"/>
                  <a:gd name="T35" fmla="*/ 11 h 19"/>
                  <a:gd name="T36" fmla="*/ 7 w 85"/>
                  <a:gd name="T37" fmla="*/ 8 h 19"/>
                  <a:gd name="T38" fmla="*/ 16 w 85"/>
                  <a:gd name="T39" fmla="*/ 6 h 19"/>
                  <a:gd name="T40" fmla="*/ 24 w 85"/>
                  <a:gd name="T41" fmla="*/ 6 h 19"/>
                  <a:gd name="T42" fmla="*/ 32 w 85"/>
                  <a:gd name="T43" fmla="*/ 5 h 19"/>
                  <a:gd name="T44" fmla="*/ 39 w 85"/>
                  <a:gd name="T45" fmla="*/ 5 h 19"/>
                  <a:gd name="T46" fmla="*/ 45 w 85"/>
                  <a:gd name="T47" fmla="*/ 4 h 19"/>
                  <a:gd name="T48" fmla="*/ 52 w 85"/>
                  <a:gd name="T49" fmla="*/ 3 h 19"/>
                  <a:gd name="T50" fmla="*/ 59 w 85"/>
                  <a:gd name="T51" fmla="*/ 1 h 19"/>
                  <a:gd name="T52" fmla="*/ 66 w 85"/>
                  <a:gd name="T53" fmla="*/ 1 h 19"/>
                  <a:gd name="T54" fmla="*/ 72 w 85"/>
                  <a:gd name="T55" fmla="*/ 0 h 19"/>
                  <a:gd name="T56" fmla="*/ 79 w 85"/>
                  <a:gd name="T57" fmla="*/ 0 h 19"/>
                  <a:gd name="T58" fmla="*/ 85 w 85"/>
                  <a:gd name="T5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19">
                    <a:moveTo>
                      <a:pt x="85" y="1"/>
                    </a:moveTo>
                    <a:lnTo>
                      <a:pt x="85" y="4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9"/>
                    </a:lnTo>
                    <a:lnTo>
                      <a:pt x="76" y="11"/>
                    </a:lnTo>
                    <a:lnTo>
                      <a:pt x="70" y="12"/>
                    </a:lnTo>
                    <a:lnTo>
                      <a:pt x="65" y="14"/>
                    </a:lnTo>
                    <a:lnTo>
                      <a:pt x="59" y="16"/>
                    </a:lnTo>
                    <a:lnTo>
                      <a:pt x="51" y="19"/>
                    </a:lnTo>
                    <a:lnTo>
                      <a:pt x="45" y="19"/>
                    </a:lnTo>
                    <a:lnTo>
                      <a:pt x="38" y="19"/>
                    </a:lnTo>
                    <a:lnTo>
                      <a:pt x="32" y="19"/>
                    </a:lnTo>
                    <a:lnTo>
                      <a:pt x="24" y="17"/>
                    </a:lnTo>
                    <a:lnTo>
                      <a:pt x="18" y="16"/>
                    </a:lnTo>
                    <a:lnTo>
                      <a:pt x="11" y="16"/>
                    </a:lnTo>
                    <a:lnTo>
                      <a:pt x="4" y="16"/>
                    </a:lnTo>
                    <a:lnTo>
                      <a:pt x="0" y="11"/>
                    </a:lnTo>
                    <a:lnTo>
                      <a:pt x="7" y="8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5"/>
                    </a:lnTo>
                    <a:lnTo>
                      <a:pt x="39" y="5"/>
                    </a:lnTo>
                    <a:lnTo>
                      <a:pt x="45" y="4"/>
                    </a:lnTo>
                    <a:lnTo>
                      <a:pt x="52" y="3"/>
                    </a:lnTo>
                    <a:lnTo>
                      <a:pt x="59" y="1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79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0" name="Freeform 611"/>
              <p:cNvSpPr>
                <a:spLocks/>
              </p:cNvSpPr>
              <p:nvPr/>
            </p:nvSpPr>
            <p:spPr bwMode="auto">
              <a:xfrm>
                <a:off x="1874" y="1349"/>
                <a:ext cx="24" cy="15"/>
              </a:xfrm>
              <a:custGeom>
                <a:avLst/>
                <a:gdLst>
                  <a:gd name="T0" fmla="*/ 24 w 71"/>
                  <a:gd name="T1" fmla="*/ 30 h 45"/>
                  <a:gd name="T2" fmla="*/ 28 w 71"/>
                  <a:gd name="T3" fmla="*/ 30 h 45"/>
                  <a:gd name="T4" fmla="*/ 35 w 71"/>
                  <a:gd name="T5" fmla="*/ 30 h 45"/>
                  <a:gd name="T6" fmla="*/ 39 w 71"/>
                  <a:gd name="T7" fmla="*/ 30 h 45"/>
                  <a:gd name="T8" fmla="*/ 46 w 71"/>
                  <a:gd name="T9" fmla="*/ 31 h 45"/>
                  <a:gd name="T10" fmla="*/ 50 w 71"/>
                  <a:gd name="T11" fmla="*/ 33 h 45"/>
                  <a:gd name="T12" fmla="*/ 57 w 71"/>
                  <a:gd name="T13" fmla="*/ 34 h 45"/>
                  <a:gd name="T14" fmla="*/ 61 w 71"/>
                  <a:gd name="T15" fmla="*/ 35 h 45"/>
                  <a:gd name="T16" fmla="*/ 66 w 71"/>
                  <a:gd name="T17" fmla="*/ 36 h 45"/>
                  <a:gd name="T18" fmla="*/ 66 w 71"/>
                  <a:gd name="T19" fmla="*/ 39 h 45"/>
                  <a:gd name="T20" fmla="*/ 69 w 71"/>
                  <a:gd name="T21" fmla="*/ 40 h 45"/>
                  <a:gd name="T22" fmla="*/ 70 w 71"/>
                  <a:gd name="T23" fmla="*/ 42 h 45"/>
                  <a:gd name="T24" fmla="*/ 71 w 71"/>
                  <a:gd name="T25" fmla="*/ 44 h 45"/>
                  <a:gd name="T26" fmla="*/ 66 w 71"/>
                  <a:gd name="T27" fmla="*/ 45 h 45"/>
                  <a:gd name="T28" fmla="*/ 60 w 71"/>
                  <a:gd name="T29" fmla="*/ 45 h 45"/>
                  <a:gd name="T30" fmla="*/ 55 w 71"/>
                  <a:gd name="T31" fmla="*/ 45 h 45"/>
                  <a:gd name="T32" fmla="*/ 49 w 71"/>
                  <a:gd name="T33" fmla="*/ 44 h 45"/>
                  <a:gd name="T34" fmla="*/ 44 w 71"/>
                  <a:gd name="T35" fmla="*/ 44 h 45"/>
                  <a:gd name="T36" fmla="*/ 38 w 71"/>
                  <a:gd name="T37" fmla="*/ 42 h 45"/>
                  <a:gd name="T38" fmla="*/ 33 w 71"/>
                  <a:gd name="T39" fmla="*/ 41 h 45"/>
                  <a:gd name="T40" fmla="*/ 27 w 71"/>
                  <a:gd name="T41" fmla="*/ 41 h 45"/>
                  <a:gd name="T42" fmla="*/ 21 w 71"/>
                  <a:gd name="T43" fmla="*/ 42 h 45"/>
                  <a:gd name="T44" fmla="*/ 14 w 71"/>
                  <a:gd name="T45" fmla="*/ 44 h 45"/>
                  <a:gd name="T46" fmla="*/ 6 w 71"/>
                  <a:gd name="T47" fmla="*/ 44 h 45"/>
                  <a:gd name="T48" fmla="*/ 0 w 71"/>
                  <a:gd name="T49" fmla="*/ 42 h 45"/>
                  <a:gd name="T50" fmla="*/ 0 w 71"/>
                  <a:gd name="T51" fmla="*/ 40 h 45"/>
                  <a:gd name="T52" fmla="*/ 3 w 71"/>
                  <a:gd name="T53" fmla="*/ 37 h 45"/>
                  <a:gd name="T54" fmla="*/ 5 w 71"/>
                  <a:gd name="T55" fmla="*/ 36 h 45"/>
                  <a:gd name="T56" fmla="*/ 8 w 71"/>
                  <a:gd name="T57" fmla="*/ 34 h 45"/>
                  <a:gd name="T58" fmla="*/ 13 w 71"/>
                  <a:gd name="T59" fmla="*/ 26 h 45"/>
                  <a:gd name="T60" fmla="*/ 16 w 71"/>
                  <a:gd name="T61" fmla="*/ 18 h 45"/>
                  <a:gd name="T62" fmla="*/ 19 w 71"/>
                  <a:gd name="T63" fmla="*/ 9 h 45"/>
                  <a:gd name="T64" fmla="*/ 20 w 71"/>
                  <a:gd name="T65" fmla="*/ 1 h 45"/>
                  <a:gd name="T66" fmla="*/ 24 w 71"/>
                  <a:gd name="T67" fmla="*/ 0 h 45"/>
                  <a:gd name="T68" fmla="*/ 26 w 71"/>
                  <a:gd name="T69" fmla="*/ 7 h 45"/>
                  <a:gd name="T70" fmla="*/ 26 w 71"/>
                  <a:gd name="T71" fmla="*/ 14 h 45"/>
                  <a:gd name="T72" fmla="*/ 24 w 71"/>
                  <a:gd name="T73" fmla="*/ 23 h 45"/>
                  <a:gd name="T74" fmla="*/ 24 w 71"/>
                  <a:gd name="T75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45">
                    <a:moveTo>
                      <a:pt x="24" y="30"/>
                    </a:moveTo>
                    <a:lnTo>
                      <a:pt x="28" y="30"/>
                    </a:lnTo>
                    <a:lnTo>
                      <a:pt x="35" y="30"/>
                    </a:lnTo>
                    <a:lnTo>
                      <a:pt x="39" y="30"/>
                    </a:lnTo>
                    <a:lnTo>
                      <a:pt x="46" y="31"/>
                    </a:lnTo>
                    <a:lnTo>
                      <a:pt x="50" y="33"/>
                    </a:lnTo>
                    <a:lnTo>
                      <a:pt x="57" y="34"/>
                    </a:lnTo>
                    <a:lnTo>
                      <a:pt x="61" y="35"/>
                    </a:lnTo>
                    <a:lnTo>
                      <a:pt x="66" y="36"/>
                    </a:lnTo>
                    <a:lnTo>
                      <a:pt x="66" y="39"/>
                    </a:lnTo>
                    <a:lnTo>
                      <a:pt x="69" y="40"/>
                    </a:lnTo>
                    <a:lnTo>
                      <a:pt x="70" y="42"/>
                    </a:lnTo>
                    <a:lnTo>
                      <a:pt x="71" y="44"/>
                    </a:lnTo>
                    <a:lnTo>
                      <a:pt x="66" y="45"/>
                    </a:lnTo>
                    <a:lnTo>
                      <a:pt x="60" y="45"/>
                    </a:lnTo>
                    <a:lnTo>
                      <a:pt x="55" y="45"/>
                    </a:lnTo>
                    <a:lnTo>
                      <a:pt x="49" y="44"/>
                    </a:lnTo>
                    <a:lnTo>
                      <a:pt x="44" y="44"/>
                    </a:lnTo>
                    <a:lnTo>
                      <a:pt x="38" y="42"/>
                    </a:lnTo>
                    <a:lnTo>
                      <a:pt x="33" y="41"/>
                    </a:lnTo>
                    <a:lnTo>
                      <a:pt x="27" y="41"/>
                    </a:lnTo>
                    <a:lnTo>
                      <a:pt x="21" y="42"/>
                    </a:lnTo>
                    <a:lnTo>
                      <a:pt x="14" y="44"/>
                    </a:lnTo>
                    <a:lnTo>
                      <a:pt x="6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8" y="34"/>
                    </a:lnTo>
                    <a:lnTo>
                      <a:pt x="13" y="26"/>
                    </a:lnTo>
                    <a:lnTo>
                      <a:pt x="16" y="18"/>
                    </a:lnTo>
                    <a:lnTo>
                      <a:pt x="19" y="9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26" y="7"/>
                    </a:lnTo>
                    <a:lnTo>
                      <a:pt x="26" y="14"/>
                    </a:lnTo>
                    <a:lnTo>
                      <a:pt x="24" y="23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1" name="Freeform 612"/>
              <p:cNvSpPr>
                <a:spLocks/>
              </p:cNvSpPr>
              <p:nvPr/>
            </p:nvSpPr>
            <p:spPr bwMode="auto">
              <a:xfrm>
                <a:off x="2204" y="1354"/>
                <a:ext cx="238" cy="251"/>
              </a:xfrm>
              <a:custGeom>
                <a:avLst/>
                <a:gdLst>
                  <a:gd name="T0" fmla="*/ 86 w 716"/>
                  <a:gd name="T1" fmla="*/ 151 h 755"/>
                  <a:gd name="T2" fmla="*/ 69 w 716"/>
                  <a:gd name="T3" fmla="*/ 249 h 755"/>
                  <a:gd name="T4" fmla="*/ 107 w 716"/>
                  <a:gd name="T5" fmla="*/ 118 h 755"/>
                  <a:gd name="T6" fmla="*/ 128 w 716"/>
                  <a:gd name="T7" fmla="*/ 19 h 755"/>
                  <a:gd name="T8" fmla="*/ 234 w 716"/>
                  <a:gd name="T9" fmla="*/ 3 h 755"/>
                  <a:gd name="T10" fmla="*/ 365 w 716"/>
                  <a:gd name="T11" fmla="*/ 15 h 755"/>
                  <a:gd name="T12" fmla="*/ 490 w 716"/>
                  <a:gd name="T13" fmla="*/ 62 h 755"/>
                  <a:gd name="T14" fmla="*/ 554 w 716"/>
                  <a:gd name="T15" fmla="*/ 92 h 755"/>
                  <a:gd name="T16" fmla="*/ 609 w 716"/>
                  <a:gd name="T17" fmla="*/ 123 h 755"/>
                  <a:gd name="T18" fmla="*/ 653 w 716"/>
                  <a:gd name="T19" fmla="*/ 159 h 755"/>
                  <a:gd name="T20" fmla="*/ 684 w 716"/>
                  <a:gd name="T21" fmla="*/ 192 h 755"/>
                  <a:gd name="T22" fmla="*/ 713 w 716"/>
                  <a:gd name="T23" fmla="*/ 236 h 755"/>
                  <a:gd name="T24" fmla="*/ 691 w 716"/>
                  <a:gd name="T25" fmla="*/ 307 h 755"/>
                  <a:gd name="T26" fmla="*/ 644 w 716"/>
                  <a:gd name="T27" fmla="*/ 353 h 755"/>
                  <a:gd name="T28" fmla="*/ 598 w 716"/>
                  <a:gd name="T29" fmla="*/ 350 h 755"/>
                  <a:gd name="T30" fmla="*/ 557 w 716"/>
                  <a:gd name="T31" fmla="*/ 301 h 755"/>
                  <a:gd name="T32" fmla="*/ 569 w 716"/>
                  <a:gd name="T33" fmla="*/ 307 h 755"/>
                  <a:gd name="T34" fmla="*/ 591 w 716"/>
                  <a:gd name="T35" fmla="*/ 284 h 755"/>
                  <a:gd name="T36" fmla="*/ 578 w 716"/>
                  <a:gd name="T37" fmla="*/ 273 h 755"/>
                  <a:gd name="T38" fmla="*/ 530 w 716"/>
                  <a:gd name="T39" fmla="*/ 271 h 755"/>
                  <a:gd name="T40" fmla="*/ 482 w 716"/>
                  <a:gd name="T41" fmla="*/ 252 h 755"/>
                  <a:gd name="T42" fmla="*/ 389 w 716"/>
                  <a:gd name="T43" fmla="*/ 250 h 755"/>
                  <a:gd name="T44" fmla="*/ 344 w 716"/>
                  <a:gd name="T45" fmla="*/ 263 h 755"/>
                  <a:gd name="T46" fmla="*/ 320 w 716"/>
                  <a:gd name="T47" fmla="*/ 312 h 755"/>
                  <a:gd name="T48" fmla="*/ 358 w 716"/>
                  <a:gd name="T49" fmla="*/ 294 h 755"/>
                  <a:gd name="T50" fmla="*/ 381 w 716"/>
                  <a:gd name="T51" fmla="*/ 285 h 755"/>
                  <a:gd name="T52" fmla="*/ 385 w 716"/>
                  <a:gd name="T53" fmla="*/ 317 h 755"/>
                  <a:gd name="T54" fmla="*/ 413 w 716"/>
                  <a:gd name="T55" fmla="*/ 307 h 755"/>
                  <a:gd name="T56" fmla="*/ 427 w 716"/>
                  <a:gd name="T57" fmla="*/ 344 h 755"/>
                  <a:gd name="T58" fmla="*/ 400 w 716"/>
                  <a:gd name="T59" fmla="*/ 502 h 755"/>
                  <a:gd name="T60" fmla="*/ 426 w 716"/>
                  <a:gd name="T61" fmla="*/ 442 h 755"/>
                  <a:gd name="T62" fmla="*/ 432 w 716"/>
                  <a:gd name="T63" fmla="*/ 492 h 755"/>
                  <a:gd name="T64" fmla="*/ 449 w 716"/>
                  <a:gd name="T65" fmla="*/ 546 h 755"/>
                  <a:gd name="T66" fmla="*/ 481 w 716"/>
                  <a:gd name="T67" fmla="*/ 607 h 755"/>
                  <a:gd name="T68" fmla="*/ 477 w 716"/>
                  <a:gd name="T69" fmla="*/ 687 h 755"/>
                  <a:gd name="T70" fmla="*/ 433 w 716"/>
                  <a:gd name="T71" fmla="*/ 725 h 755"/>
                  <a:gd name="T72" fmla="*/ 369 w 716"/>
                  <a:gd name="T73" fmla="*/ 748 h 755"/>
                  <a:gd name="T74" fmla="*/ 320 w 716"/>
                  <a:gd name="T75" fmla="*/ 754 h 755"/>
                  <a:gd name="T76" fmla="*/ 264 w 716"/>
                  <a:gd name="T77" fmla="*/ 723 h 755"/>
                  <a:gd name="T78" fmla="*/ 198 w 716"/>
                  <a:gd name="T79" fmla="*/ 673 h 755"/>
                  <a:gd name="T80" fmla="*/ 148 w 716"/>
                  <a:gd name="T81" fmla="*/ 685 h 755"/>
                  <a:gd name="T82" fmla="*/ 141 w 716"/>
                  <a:gd name="T83" fmla="*/ 718 h 755"/>
                  <a:gd name="T84" fmla="*/ 113 w 716"/>
                  <a:gd name="T85" fmla="*/ 706 h 755"/>
                  <a:gd name="T86" fmla="*/ 86 w 716"/>
                  <a:gd name="T87" fmla="*/ 655 h 755"/>
                  <a:gd name="T88" fmla="*/ 82 w 716"/>
                  <a:gd name="T89" fmla="*/ 616 h 755"/>
                  <a:gd name="T90" fmla="*/ 85 w 716"/>
                  <a:gd name="T91" fmla="*/ 610 h 755"/>
                  <a:gd name="T92" fmla="*/ 127 w 716"/>
                  <a:gd name="T93" fmla="*/ 636 h 755"/>
                  <a:gd name="T94" fmla="*/ 127 w 716"/>
                  <a:gd name="T95" fmla="*/ 619 h 755"/>
                  <a:gd name="T96" fmla="*/ 78 w 716"/>
                  <a:gd name="T97" fmla="*/ 574 h 755"/>
                  <a:gd name="T98" fmla="*/ 52 w 716"/>
                  <a:gd name="T99" fmla="*/ 436 h 755"/>
                  <a:gd name="T100" fmla="*/ 18 w 716"/>
                  <a:gd name="T101" fmla="*/ 274 h 755"/>
                  <a:gd name="T102" fmla="*/ 13 w 716"/>
                  <a:gd name="T103" fmla="*/ 218 h 755"/>
                  <a:gd name="T104" fmla="*/ 41 w 716"/>
                  <a:gd name="T105" fmla="*/ 239 h 755"/>
                  <a:gd name="T106" fmla="*/ 60 w 716"/>
                  <a:gd name="T107" fmla="*/ 243 h 755"/>
                  <a:gd name="T108" fmla="*/ 36 w 716"/>
                  <a:gd name="T109" fmla="*/ 206 h 755"/>
                  <a:gd name="T110" fmla="*/ 5 w 716"/>
                  <a:gd name="T111" fmla="*/ 185 h 755"/>
                  <a:gd name="T112" fmla="*/ 36 w 716"/>
                  <a:gd name="T113" fmla="*/ 126 h 755"/>
                  <a:gd name="T114" fmla="*/ 58 w 716"/>
                  <a:gd name="T115" fmla="*/ 21 h 755"/>
                  <a:gd name="T116" fmla="*/ 89 w 716"/>
                  <a:gd name="T117" fmla="*/ 26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6" h="755">
                    <a:moveTo>
                      <a:pt x="91" y="36"/>
                    </a:moveTo>
                    <a:lnTo>
                      <a:pt x="94" y="57"/>
                    </a:lnTo>
                    <a:lnTo>
                      <a:pt x="94" y="77"/>
                    </a:lnTo>
                    <a:lnTo>
                      <a:pt x="93" y="98"/>
                    </a:lnTo>
                    <a:lnTo>
                      <a:pt x="91" y="119"/>
                    </a:lnTo>
                    <a:lnTo>
                      <a:pt x="86" y="151"/>
                    </a:lnTo>
                    <a:lnTo>
                      <a:pt x="80" y="183"/>
                    </a:lnTo>
                    <a:lnTo>
                      <a:pt x="73" y="213"/>
                    </a:lnTo>
                    <a:lnTo>
                      <a:pt x="64" y="244"/>
                    </a:lnTo>
                    <a:lnTo>
                      <a:pt x="67" y="245"/>
                    </a:lnTo>
                    <a:lnTo>
                      <a:pt x="68" y="247"/>
                    </a:lnTo>
                    <a:lnTo>
                      <a:pt x="69" y="249"/>
                    </a:lnTo>
                    <a:lnTo>
                      <a:pt x="72" y="249"/>
                    </a:lnTo>
                    <a:lnTo>
                      <a:pt x="83" y="224"/>
                    </a:lnTo>
                    <a:lnTo>
                      <a:pt x="91" y="199"/>
                    </a:lnTo>
                    <a:lnTo>
                      <a:pt x="99" y="172"/>
                    </a:lnTo>
                    <a:lnTo>
                      <a:pt x="104" y="145"/>
                    </a:lnTo>
                    <a:lnTo>
                      <a:pt x="107" y="118"/>
                    </a:lnTo>
                    <a:lnTo>
                      <a:pt x="108" y="90"/>
                    </a:lnTo>
                    <a:lnTo>
                      <a:pt x="108" y="63"/>
                    </a:lnTo>
                    <a:lnTo>
                      <a:pt x="106" y="36"/>
                    </a:lnTo>
                    <a:lnTo>
                      <a:pt x="110" y="26"/>
                    </a:lnTo>
                    <a:lnTo>
                      <a:pt x="118" y="21"/>
                    </a:lnTo>
                    <a:lnTo>
                      <a:pt x="128" y="19"/>
                    </a:lnTo>
                    <a:lnTo>
                      <a:pt x="138" y="16"/>
                    </a:lnTo>
                    <a:lnTo>
                      <a:pt x="157" y="15"/>
                    </a:lnTo>
                    <a:lnTo>
                      <a:pt x="177" y="13"/>
                    </a:lnTo>
                    <a:lnTo>
                      <a:pt x="196" y="9"/>
                    </a:lnTo>
                    <a:lnTo>
                      <a:pt x="216" y="5"/>
                    </a:lnTo>
                    <a:lnTo>
                      <a:pt x="234" y="3"/>
                    </a:lnTo>
                    <a:lnTo>
                      <a:pt x="254" y="0"/>
                    </a:lnTo>
                    <a:lnTo>
                      <a:pt x="273" y="0"/>
                    </a:lnTo>
                    <a:lnTo>
                      <a:pt x="293" y="2"/>
                    </a:lnTo>
                    <a:lnTo>
                      <a:pt x="317" y="5"/>
                    </a:lnTo>
                    <a:lnTo>
                      <a:pt x="342" y="10"/>
                    </a:lnTo>
                    <a:lnTo>
                      <a:pt x="365" y="15"/>
                    </a:lnTo>
                    <a:lnTo>
                      <a:pt x="388" y="21"/>
                    </a:lnTo>
                    <a:lnTo>
                      <a:pt x="411" y="29"/>
                    </a:lnTo>
                    <a:lnTo>
                      <a:pt x="435" y="36"/>
                    </a:lnTo>
                    <a:lnTo>
                      <a:pt x="457" y="46"/>
                    </a:lnTo>
                    <a:lnTo>
                      <a:pt x="479" y="55"/>
                    </a:lnTo>
                    <a:lnTo>
                      <a:pt x="490" y="62"/>
                    </a:lnTo>
                    <a:lnTo>
                      <a:pt x="499" y="68"/>
                    </a:lnTo>
                    <a:lnTo>
                      <a:pt x="510" y="74"/>
                    </a:lnTo>
                    <a:lnTo>
                      <a:pt x="520" y="80"/>
                    </a:lnTo>
                    <a:lnTo>
                      <a:pt x="531" y="85"/>
                    </a:lnTo>
                    <a:lnTo>
                      <a:pt x="543" y="88"/>
                    </a:lnTo>
                    <a:lnTo>
                      <a:pt x="554" y="92"/>
                    </a:lnTo>
                    <a:lnTo>
                      <a:pt x="568" y="93"/>
                    </a:lnTo>
                    <a:lnTo>
                      <a:pt x="578" y="96"/>
                    </a:lnTo>
                    <a:lnTo>
                      <a:pt x="586" y="101"/>
                    </a:lnTo>
                    <a:lnTo>
                      <a:pt x="595" y="108"/>
                    </a:lnTo>
                    <a:lnTo>
                      <a:pt x="602" y="114"/>
                    </a:lnTo>
                    <a:lnTo>
                      <a:pt x="609" y="123"/>
                    </a:lnTo>
                    <a:lnTo>
                      <a:pt x="617" y="130"/>
                    </a:lnTo>
                    <a:lnTo>
                      <a:pt x="625" y="136"/>
                    </a:lnTo>
                    <a:lnTo>
                      <a:pt x="635" y="142"/>
                    </a:lnTo>
                    <a:lnTo>
                      <a:pt x="642" y="146"/>
                    </a:lnTo>
                    <a:lnTo>
                      <a:pt x="648" y="152"/>
                    </a:lnTo>
                    <a:lnTo>
                      <a:pt x="653" y="159"/>
                    </a:lnTo>
                    <a:lnTo>
                      <a:pt x="662" y="163"/>
                    </a:lnTo>
                    <a:lnTo>
                      <a:pt x="664" y="170"/>
                    </a:lnTo>
                    <a:lnTo>
                      <a:pt x="668" y="177"/>
                    </a:lnTo>
                    <a:lnTo>
                      <a:pt x="673" y="181"/>
                    </a:lnTo>
                    <a:lnTo>
                      <a:pt x="678" y="186"/>
                    </a:lnTo>
                    <a:lnTo>
                      <a:pt x="684" y="192"/>
                    </a:lnTo>
                    <a:lnTo>
                      <a:pt x="690" y="199"/>
                    </a:lnTo>
                    <a:lnTo>
                      <a:pt x="696" y="206"/>
                    </a:lnTo>
                    <a:lnTo>
                      <a:pt x="701" y="213"/>
                    </a:lnTo>
                    <a:lnTo>
                      <a:pt x="706" y="221"/>
                    </a:lnTo>
                    <a:lnTo>
                      <a:pt x="710" y="229"/>
                    </a:lnTo>
                    <a:lnTo>
                      <a:pt x="713" y="236"/>
                    </a:lnTo>
                    <a:lnTo>
                      <a:pt x="716" y="245"/>
                    </a:lnTo>
                    <a:lnTo>
                      <a:pt x="713" y="258"/>
                    </a:lnTo>
                    <a:lnTo>
                      <a:pt x="710" y="271"/>
                    </a:lnTo>
                    <a:lnTo>
                      <a:pt x="705" y="284"/>
                    </a:lnTo>
                    <a:lnTo>
                      <a:pt x="699" y="295"/>
                    </a:lnTo>
                    <a:lnTo>
                      <a:pt x="691" y="307"/>
                    </a:lnTo>
                    <a:lnTo>
                      <a:pt x="683" y="318"/>
                    </a:lnTo>
                    <a:lnTo>
                      <a:pt x="673" y="328"/>
                    </a:lnTo>
                    <a:lnTo>
                      <a:pt x="663" y="338"/>
                    </a:lnTo>
                    <a:lnTo>
                      <a:pt x="657" y="344"/>
                    </a:lnTo>
                    <a:lnTo>
                      <a:pt x="651" y="349"/>
                    </a:lnTo>
                    <a:lnTo>
                      <a:pt x="644" y="353"/>
                    </a:lnTo>
                    <a:lnTo>
                      <a:pt x="636" y="356"/>
                    </a:lnTo>
                    <a:lnTo>
                      <a:pt x="628" y="359"/>
                    </a:lnTo>
                    <a:lnTo>
                      <a:pt x="620" y="360"/>
                    </a:lnTo>
                    <a:lnTo>
                      <a:pt x="612" y="360"/>
                    </a:lnTo>
                    <a:lnTo>
                      <a:pt x="604" y="359"/>
                    </a:lnTo>
                    <a:lnTo>
                      <a:pt x="598" y="350"/>
                    </a:lnTo>
                    <a:lnTo>
                      <a:pt x="591" y="342"/>
                    </a:lnTo>
                    <a:lnTo>
                      <a:pt x="583" y="336"/>
                    </a:lnTo>
                    <a:lnTo>
                      <a:pt x="574" y="331"/>
                    </a:lnTo>
                    <a:lnTo>
                      <a:pt x="565" y="323"/>
                    </a:lnTo>
                    <a:lnTo>
                      <a:pt x="559" y="312"/>
                    </a:lnTo>
                    <a:lnTo>
                      <a:pt x="557" y="301"/>
                    </a:lnTo>
                    <a:lnTo>
                      <a:pt x="554" y="290"/>
                    </a:lnTo>
                    <a:lnTo>
                      <a:pt x="561" y="290"/>
                    </a:lnTo>
                    <a:lnTo>
                      <a:pt x="563" y="294"/>
                    </a:lnTo>
                    <a:lnTo>
                      <a:pt x="564" y="301"/>
                    </a:lnTo>
                    <a:lnTo>
                      <a:pt x="567" y="306"/>
                    </a:lnTo>
                    <a:lnTo>
                      <a:pt x="569" y="307"/>
                    </a:lnTo>
                    <a:lnTo>
                      <a:pt x="572" y="309"/>
                    </a:lnTo>
                    <a:lnTo>
                      <a:pt x="574" y="309"/>
                    </a:lnTo>
                    <a:lnTo>
                      <a:pt x="578" y="309"/>
                    </a:lnTo>
                    <a:lnTo>
                      <a:pt x="583" y="301"/>
                    </a:lnTo>
                    <a:lnTo>
                      <a:pt x="587" y="293"/>
                    </a:lnTo>
                    <a:lnTo>
                      <a:pt x="591" y="284"/>
                    </a:lnTo>
                    <a:lnTo>
                      <a:pt x="595" y="276"/>
                    </a:lnTo>
                    <a:lnTo>
                      <a:pt x="592" y="273"/>
                    </a:lnTo>
                    <a:lnTo>
                      <a:pt x="590" y="273"/>
                    </a:lnTo>
                    <a:lnTo>
                      <a:pt x="587" y="272"/>
                    </a:lnTo>
                    <a:lnTo>
                      <a:pt x="585" y="272"/>
                    </a:lnTo>
                    <a:lnTo>
                      <a:pt x="578" y="273"/>
                    </a:lnTo>
                    <a:lnTo>
                      <a:pt x="570" y="273"/>
                    </a:lnTo>
                    <a:lnTo>
                      <a:pt x="562" y="273"/>
                    </a:lnTo>
                    <a:lnTo>
                      <a:pt x="554" y="272"/>
                    </a:lnTo>
                    <a:lnTo>
                      <a:pt x="546" y="272"/>
                    </a:lnTo>
                    <a:lnTo>
                      <a:pt x="537" y="271"/>
                    </a:lnTo>
                    <a:lnTo>
                      <a:pt x="530" y="271"/>
                    </a:lnTo>
                    <a:lnTo>
                      <a:pt x="523" y="271"/>
                    </a:lnTo>
                    <a:lnTo>
                      <a:pt x="514" y="268"/>
                    </a:lnTo>
                    <a:lnTo>
                      <a:pt x="506" y="265"/>
                    </a:lnTo>
                    <a:lnTo>
                      <a:pt x="498" y="260"/>
                    </a:lnTo>
                    <a:lnTo>
                      <a:pt x="490" y="256"/>
                    </a:lnTo>
                    <a:lnTo>
                      <a:pt x="482" y="252"/>
                    </a:lnTo>
                    <a:lnTo>
                      <a:pt x="474" y="249"/>
                    </a:lnTo>
                    <a:lnTo>
                      <a:pt x="465" y="246"/>
                    </a:lnTo>
                    <a:lnTo>
                      <a:pt x="455" y="245"/>
                    </a:lnTo>
                    <a:lnTo>
                      <a:pt x="405" y="254"/>
                    </a:lnTo>
                    <a:lnTo>
                      <a:pt x="397" y="252"/>
                    </a:lnTo>
                    <a:lnTo>
                      <a:pt x="389" y="250"/>
                    </a:lnTo>
                    <a:lnTo>
                      <a:pt x="381" y="249"/>
                    </a:lnTo>
                    <a:lnTo>
                      <a:pt x="372" y="249"/>
                    </a:lnTo>
                    <a:lnTo>
                      <a:pt x="365" y="250"/>
                    </a:lnTo>
                    <a:lnTo>
                      <a:pt x="356" y="252"/>
                    </a:lnTo>
                    <a:lnTo>
                      <a:pt x="350" y="256"/>
                    </a:lnTo>
                    <a:lnTo>
                      <a:pt x="344" y="263"/>
                    </a:lnTo>
                    <a:lnTo>
                      <a:pt x="337" y="274"/>
                    </a:lnTo>
                    <a:lnTo>
                      <a:pt x="328" y="284"/>
                    </a:lnTo>
                    <a:lnTo>
                      <a:pt x="321" y="295"/>
                    </a:lnTo>
                    <a:lnTo>
                      <a:pt x="312" y="306"/>
                    </a:lnTo>
                    <a:lnTo>
                      <a:pt x="312" y="314"/>
                    </a:lnTo>
                    <a:lnTo>
                      <a:pt x="320" y="312"/>
                    </a:lnTo>
                    <a:lnTo>
                      <a:pt x="326" y="310"/>
                    </a:lnTo>
                    <a:lnTo>
                      <a:pt x="332" y="307"/>
                    </a:lnTo>
                    <a:lnTo>
                      <a:pt x="339" y="304"/>
                    </a:lnTo>
                    <a:lnTo>
                      <a:pt x="345" y="301"/>
                    </a:lnTo>
                    <a:lnTo>
                      <a:pt x="352" y="298"/>
                    </a:lnTo>
                    <a:lnTo>
                      <a:pt x="358" y="294"/>
                    </a:lnTo>
                    <a:lnTo>
                      <a:pt x="365" y="292"/>
                    </a:lnTo>
                    <a:lnTo>
                      <a:pt x="369" y="292"/>
                    </a:lnTo>
                    <a:lnTo>
                      <a:pt x="371" y="290"/>
                    </a:lnTo>
                    <a:lnTo>
                      <a:pt x="374" y="288"/>
                    </a:lnTo>
                    <a:lnTo>
                      <a:pt x="376" y="287"/>
                    </a:lnTo>
                    <a:lnTo>
                      <a:pt x="381" y="285"/>
                    </a:lnTo>
                    <a:lnTo>
                      <a:pt x="387" y="283"/>
                    </a:lnTo>
                    <a:lnTo>
                      <a:pt x="392" y="282"/>
                    </a:lnTo>
                    <a:lnTo>
                      <a:pt x="396" y="285"/>
                    </a:lnTo>
                    <a:lnTo>
                      <a:pt x="392" y="295"/>
                    </a:lnTo>
                    <a:lnTo>
                      <a:pt x="387" y="306"/>
                    </a:lnTo>
                    <a:lnTo>
                      <a:pt x="385" y="317"/>
                    </a:lnTo>
                    <a:lnTo>
                      <a:pt x="382" y="328"/>
                    </a:lnTo>
                    <a:lnTo>
                      <a:pt x="389" y="327"/>
                    </a:lnTo>
                    <a:lnTo>
                      <a:pt x="396" y="323"/>
                    </a:lnTo>
                    <a:lnTo>
                      <a:pt x="402" y="318"/>
                    </a:lnTo>
                    <a:lnTo>
                      <a:pt x="407" y="314"/>
                    </a:lnTo>
                    <a:lnTo>
                      <a:pt x="413" y="307"/>
                    </a:lnTo>
                    <a:lnTo>
                      <a:pt x="418" y="303"/>
                    </a:lnTo>
                    <a:lnTo>
                      <a:pt x="424" y="298"/>
                    </a:lnTo>
                    <a:lnTo>
                      <a:pt x="431" y="295"/>
                    </a:lnTo>
                    <a:lnTo>
                      <a:pt x="435" y="311"/>
                    </a:lnTo>
                    <a:lnTo>
                      <a:pt x="432" y="327"/>
                    </a:lnTo>
                    <a:lnTo>
                      <a:pt x="427" y="344"/>
                    </a:lnTo>
                    <a:lnTo>
                      <a:pt x="425" y="361"/>
                    </a:lnTo>
                    <a:lnTo>
                      <a:pt x="419" y="394"/>
                    </a:lnTo>
                    <a:lnTo>
                      <a:pt x="410" y="429"/>
                    </a:lnTo>
                    <a:lnTo>
                      <a:pt x="404" y="462"/>
                    </a:lnTo>
                    <a:lnTo>
                      <a:pt x="399" y="497"/>
                    </a:lnTo>
                    <a:lnTo>
                      <a:pt x="400" y="502"/>
                    </a:lnTo>
                    <a:lnTo>
                      <a:pt x="400" y="507"/>
                    </a:lnTo>
                    <a:lnTo>
                      <a:pt x="400" y="510"/>
                    </a:lnTo>
                    <a:lnTo>
                      <a:pt x="404" y="513"/>
                    </a:lnTo>
                    <a:lnTo>
                      <a:pt x="413" y="490"/>
                    </a:lnTo>
                    <a:lnTo>
                      <a:pt x="420" y="466"/>
                    </a:lnTo>
                    <a:lnTo>
                      <a:pt x="426" y="442"/>
                    </a:lnTo>
                    <a:lnTo>
                      <a:pt x="433" y="418"/>
                    </a:lnTo>
                    <a:lnTo>
                      <a:pt x="431" y="435"/>
                    </a:lnTo>
                    <a:lnTo>
                      <a:pt x="431" y="451"/>
                    </a:lnTo>
                    <a:lnTo>
                      <a:pt x="431" y="468"/>
                    </a:lnTo>
                    <a:lnTo>
                      <a:pt x="430" y="484"/>
                    </a:lnTo>
                    <a:lnTo>
                      <a:pt x="432" y="492"/>
                    </a:lnTo>
                    <a:lnTo>
                      <a:pt x="432" y="502"/>
                    </a:lnTo>
                    <a:lnTo>
                      <a:pt x="433" y="510"/>
                    </a:lnTo>
                    <a:lnTo>
                      <a:pt x="435" y="520"/>
                    </a:lnTo>
                    <a:lnTo>
                      <a:pt x="440" y="529"/>
                    </a:lnTo>
                    <a:lnTo>
                      <a:pt x="444" y="537"/>
                    </a:lnTo>
                    <a:lnTo>
                      <a:pt x="449" y="546"/>
                    </a:lnTo>
                    <a:lnTo>
                      <a:pt x="455" y="554"/>
                    </a:lnTo>
                    <a:lnTo>
                      <a:pt x="460" y="563"/>
                    </a:lnTo>
                    <a:lnTo>
                      <a:pt x="465" y="572"/>
                    </a:lnTo>
                    <a:lnTo>
                      <a:pt x="469" y="581"/>
                    </a:lnTo>
                    <a:lnTo>
                      <a:pt x="473" y="590"/>
                    </a:lnTo>
                    <a:lnTo>
                      <a:pt x="481" y="607"/>
                    </a:lnTo>
                    <a:lnTo>
                      <a:pt x="487" y="624"/>
                    </a:lnTo>
                    <a:lnTo>
                      <a:pt x="490" y="643"/>
                    </a:lnTo>
                    <a:lnTo>
                      <a:pt x="488" y="661"/>
                    </a:lnTo>
                    <a:lnTo>
                      <a:pt x="486" y="669"/>
                    </a:lnTo>
                    <a:lnTo>
                      <a:pt x="482" y="678"/>
                    </a:lnTo>
                    <a:lnTo>
                      <a:pt x="477" y="687"/>
                    </a:lnTo>
                    <a:lnTo>
                      <a:pt x="471" y="694"/>
                    </a:lnTo>
                    <a:lnTo>
                      <a:pt x="465" y="701"/>
                    </a:lnTo>
                    <a:lnTo>
                      <a:pt x="458" y="707"/>
                    </a:lnTo>
                    <a:lnTo>
                      <a:pt x="451" y="713"/>
                    </a:lnTo>
                    <a:lnTo>
                      <a:pt x="443" y="718"/>
                    </a:lnTo>
                    <a:lnTo>
                      <a:pt x="433" y="725"/>
                    </a:lnTo>
                    <a:lnTo>
                      <a:pt x="424" y="731"/>
                    </a:lnTo>
                    <a:lnTo>
                      <a:pt x="413" y="736"/>
                    </a:lnTo>
                    <a:lnTo>
                      <a:pt x="403" y="739"/>
                    </a:lnTo>
                    <a:lnTo>
                      <a:pt x="392" y="743"/>
                    </a:lnTo>
                    <a:lnTo>
                      <a:pt x="381" y="745"/>
                    </a:lnTo>
                    <a:lnTo>
                      <a:pt x="369" y="748"/>
                    </a:lnTo>
                    <a:lnTo>
                      <a:pt x="358" y="749"/>
                    </a:lnTo>
                    <a:lnTo>
                      <a:pt x="350" y="750"/>
                    </a:lnTo>
                    <a:lnTo>
                      <a:pt x="343" y="751"/>
                    </a:lnTo>
                    <a:lnTo>
                      <a:pt x="336" y="753"/>
                    </a:lnTo>
                    <a:lnTo>
                      <a:pt x="327" y="754"/>
                    </a:lnTo>
                    <a:lnTo>
                      <a:pt x="320" y="754"/>
                    </a:lnTo>
                    <a:lnTo>
                      <a:pt x="312" y="755"/>
                    </a:lnTo>
                    <a:lnTo>
                      <a:pt x="304" y="755"/>
                    </a:lnTo>
                    <a:lnTo>
                      <a:pt x="297" y="755"/>
                    </a:lnTo>
                    <a:lnTo>
                      <a:pt x="286" y="744"/>
                    </a:lnTo>
                    <a:lnTo>
                      <a:pt x="275" y="734"/>
                    </a:lnTo>
                    <a:lnTo>
                      <a:pt x="264" y="723"/>
                    </a:lnTo>
                    <a:lnTo>
                      <a:pt x="253" y="713"/>
                    </a:lnTo>
                    <a:lnTo>
                      <a:pt x="242" y="702"/>
                    </a:lnTo>
                    <a:lnTo>
                      <a:pt x="229" y="694"/>
                    </a:lnTo>
                    <a:lnTo>
                      <a:pt x="217" y="684"/>
                    </a:lnTo>
                    <a:lnTo>
                      <a:pt x="205" y="676"/>
                    </a:lnTo>
                    <a:lnTo>
                      <a:pt x="198" y="673"/>
                    </a:lnTo>
                    <a:lnTo>
                      <a:pt x="190" y="669"/>
                    </a:lnTo>
                    <a:lnTo>
                      <a:pt x="182" y="667"/>
                    </a:lnTo>
                    <a:lnTo>
                      <a:pt x="174" y="668"/>
                    </a:lnTo>
                    <a:lnTo>
                      <a:pt x="163" y="669"/>
                    </a:lnTo>
                    <a:lnTo>
                      <a:pt x="155" y="676"/>
                    </a:lnTo>
                    <a:lnTo>
                      <a:pt x="148" y="685"/>
                    </a:lnTo>
                    <a:lnTo>
                      <a:pt x="143" y="695"/>
                    </a:lnTo>
                    <a:lnTo>
                      <a:pt x="141" y="700"/>
                    </a:lnTo>
                    <a:lnTo>
                      <a:pt x="140" y="706"/>
                    </a:lnTo>
                    <a:lnTo>
                      <a:pt x="140" y="711"/>
                    </a:lnTo>
                    <a:lnTo>
                      <a:pt x="141" y="717"/>
                    </a:lnTo>
                    <a:lnTo>
                      <a:pt x="141" y="718"/>
                    </a:lnTo>
                    <a:lnTo>
                      <a:pt x="140" y="720"/>
                    </a:lnTo>
                    <a:lnTo>
                      <a:pt x="139" y="720"/>
                    </a:lnTo>
                    <a:lnTo>
                      <a:pt x="138" y="720"/>
                    </a:lnTo>
                    <a:lnTo>
                      <a:pt x="129" y="716"/>
                    </a:lnTo>
                    <a:lnTo>
                      <a:pt x="121" y="711"/>
                    </a:lnTo>
                    <a:lnTo>
                      <a:pt x="113" y="706"/>
                    </a:lnTo>
                    <a:lnTo>
                      <a:pt x="107" y="700"/>
                    </a:lnTo>
                    <a:lnTo>
                      <a:pt x="100" y="693"/>
                    </a:lnTo>
                    <a:lnTo>
                      <a:pt x="95" y="685"/>
                    </a:lnTo>
                    <a:lnTo>
                      <a:pt x="90" y="678"/>
                    </a:lnTo>
                    <a:lnTo>
                      <a:pt x="86" y="668"/>
                    </a:lnTo>
                    <a:lnTo>
                      <a:pt x="86" y="655"/>
                    </a:lnTo>
                    <a:lnTo>
                      <a:pt x="84" y="641"/>
                    </a:lnTo>
                    <a:lnTo>
                      <a:pt x="82" y="629"/>
                    </a:lnTo>
                    <a:lnTo>
                      <a:pt x="80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2" y="616"/>
                    </a:lnTo>
                    <a:lnTo>
                      <a:pt x="80" y="613"/>
                    </a:lnTo>
                    <a:lnTo>
                      <a:pt x="80" y="611"/>
                    </a:lnTo>
                    <a:lnTo>
                      <a:pt x="79" y="607"/>
                    </a:lnTo>
                    <a:lnTo>
                      <a:pt x="79" y="605"/>
                    </a:lnTo>
                    <a:lnTo>
                      <a:pt x="85" y="610"/>
                    </a:lnTo>
                    <a:lnTo>
                      <a:pt x="93" y="614"/>
                    </a:lnTo>
                    <a:lnTo>
                      <a:pt x="99" y="619"/>
                    </a:lnTo>
                    <a:lnTo>
                      <a:pt x="105" y="624"/>
                    </a:lnTo>
                    <a:lnTo>
                      <a:pt x="112" y="629"/>
                    </a:lnTo>
                    <a:lnTo>
                      <a:pt x="119" y="633"/>
                    </a:lnTo>
                    <a:lnTo>
                      <a:pt x="127" y="636"/>
                    </a:lnTo>
                    <a:lnTo>
                      <a:pt x="134" y="640"/>
                    </a:lnTo>
                    <a:lnTo>
                      <a:pt x="137" y="638"/>
                    </a:lnTo>
                    <a:lnTo>
                      <a:pt x="137" y="634"/>
                    </a:lnTo>
                    <a:lnTo>
                      <a:pt x="135" y="632"/>
                    </a:lnTo>
                    <a:lnTo>
                      <a:pt x="134" y="628"/>
                    </a:lnTo>
                    <a:lnTo>
                      <a:pt x="127" y="619"/>
                    </a:lnTo>
                    <a:lnTo>
                      <a:pt x="119" y="611"/>
                    </a:lnTo>
                    <a:lnTo>
                      <a:pt x="111" y="603"/>
                    </a:lnTo>
                    <a:lnTo>
                      <a:pt x="102" y="596"/>
                    </a:lnTo>
                    <a:lnTo>
                      <a:pt x="94" y="589"/>
                    </a:lnTo>
                    <a:lnTo>
                      <a:pt x="85" y="581"/>
                    </a:lnTo>
                    <a:lnTo>
                      <a:pt x="78" y="574"/>
                    </a:lnTo>
                    <a:lnTo>
                      <a:pt x="71" y="565"/>
                    </a:lnTo>
                    <a:lnTo>
                      <a:pt x="64" y="542"/>
                    </a:lnTo>
                    <a:lnTo>
                      <a:pt x="61" y="519"/>
                    </a:lnTo>
                    <a:lnTo>
                      <a:pt x="58" y="496"/>
                    </a:lnTo>
                    <a:lnTo>
                      <a:pt x="56" y="471"/>
                    </a:lnTo>
                    <a:lnTo>
                      <a:pt x="52" y="436"/>
                    </a:lnTo>
                    <a:lnTo>
                      <a:pt x="50" y="400"/>
                    </a:lnTo>
                    <a:lnTo>
                      <a:pt x="45" y="365"/>
                    </a:lnTo>
                    <a:lnTo>
                      <a:pt x="39" y="331"/>
                    </a:lnTo>
                    <a:lnTo>
                      <a:pt x="34" y="311"/>
                    </a:lnTo>
                    <a:lnTo>
                      <a:pt x="27" y="293"/>
                    </a:lnTo>
                    <a:lnTo>
                      <a:pt x="18" y="274"/>
                    </a:lnTo>
                    <a:lnTo>
                      <a:pt x="8" y="256"/>
                    </a:lnTo>
                    <a:lnTo>
                      <a:pt x="9" y="247"/>
                    </a:lnTo>
                    <a:lnTo>
                      <a:pt x="11" y="239"/>
                    </a:lnTo>
                    <a:lnTo>
                      <a:pt x="11" y="229"/>
                    </a:lnTo>
                    <a:lnTo>
                      <a:pt x="11" y="219"/>
                    </a:lnTo>
                    <a:lnTo>
                      <a:pt x="13" y="218"/>
                    </a:lnTo>
                    <a:lnTo>
                      <a:pt x="16" y="218"/>
                    </a:lnTo>
                    <a:lnTo>
                      <a:pt x="18" y="217"/>
                    </a:lnTo>
                    <a:lnTo>
                      <a:pt x="20" y="214"/>
                    </a:lnTo>
                    <a:lnTo>
                      <a:pt x="29" y="222"/>
                    </a:lnTo>
                    <a:lnTo>
                      <a:pt x="35" y="230"/>
                    </a:lnTo>
                    <a:lnTo>
                      <a:pt x="41" y="239"/>
                    </a:lnTo>
                    <a:lnTo>
                      <a:pt x="49" y="247"/>
                    </a:lnTo>
                    <a:lnTo>
                      <a:pt x="51" y="249"/>
                    </a:lnTo>
                    <a:lnTo>
                      <a:pt x="53" y="250"/>
                    </a:lnTo>
                    <a:lnTo>
                      <a:pt x="56" y="251"/>
                    </a:lnTo>
                    <a:lnTo>
                      <a:pt x="58" y="250"/>
                    </a:lnTo>
                    <a:lnTo>
                      <a:pt x="60" y="243"/>
                    </a:lnTo>
                    <a:lnTo>
                      <a:pt x="61" y="235"/>
                    </a:lnTo>
                    <a:lnTo>
                      <a:pt x="60" y="228"/>
                    </a:lnTo>
                    <a:lnTo>
                      <a:pt x="55" y="222"/>
                    </a:lnTo>
                    <a:lnTo>
                      <a:pt x="49" y="217"/>
                    </a:lnTo>
                    <a:lnTo>
                      <a:pt x="42" y="211"/>
                    </a:lnTo>
                    <a:lnTo>
                      <a:pt x="36" y="206"/>
                    </a:lnTo>
                    <a:lnTo>
                      <a:pt x="30" y="201"/>
                    </a:lnTo>
                    <a:lnTo>
                      <a:pt x="23" y="197"/>
                    </a:lnTo>
                    <a:lnTo>
                      <a:pt x="16" y="195"/>
                    </a:lnTo>
                    <a:lnTo>
                      <a:pt x="8" y="194"/>
                    </a:lnTo>
                    <a:lnTo>
                      <a:pt x="0" y="195"/>
                    </a:lnTo>
                    <a:lnTo>
                      <a:pt x="5" y="185"/>
                    </a:lnTo>
                    <a:lnTo>
                      <a:pt x="11" y="175"/>
                    </a:lnTo>
                    <a:lnTo>
                      <a:pt x="16" y="166"/>
                    </a:lnTo>
                    <a:lnTo>
                      <a:pt x="22" y="156"/>
                    </a:lnTo>
                    <a:lnTo>
                      <a:pt x="27" y="146"/>
                    </a:lnTo>
                    <a:lnTo>
                      <a:pt x="31" y="136"/>
                    </a:lnTo>
                    <a:lnTo>
                      <a:pt x="36" y="126"/>
                    </a:lnTo>
                    <a:lnTo>
                      <a:pt x="40" y="115"/>
                    </a:lnTo>
                    <a:lnTo>
                      <a:pt x="46" y="95"/>
                    </a:lnTo>
                    <a:lnTo>
                      <a:pt x="51" y="73"/>
                    </a:lnTo>
                    <a:lnTo>
                      <a:pt x="53" y="49"/>
                    </a:lnTo>
                    <a:lnTo>
                      <a:pt x="53" y="27"/>
                    </a:lnTo>
                    <a:lnTo>
                      <a:pt x="58" y="21"/>
                    </a:lnTo>
                    <a:lnTo>
                      <a:pt x="62" y="14"/>
                    </a:lnTo>
                    <a:lnTo>
                      <a:pt x="64" y="7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4" y="16"/>
                    </a:lnTo>
                    <a:lnTo>
                      <a:pt x="89" y="26"/>
                    </a:lnTo>
                    <a:lnTo>
                      <a:pt x="91" y="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2" name="Freeform 613"/>
              <p:cNvSpPr>
                <a:spLocks/>
              </p:cNvSpPr>
              <p:nvPr/>
            </p:nvSpPr>
            <p:spPr bwMode="auto">
              <a:xfrm>
                <a:off x="1850" y="1365"/>
                <a:ext cx="9" cy="6"/>
              </a:xfrm>
              <a:custGeom>
                <a:avLst/>
                <a:gdLst>
                  <a:gd name="T0" fmla="*/ 26 w 26"/>
                  <a:gd name="T1" fmla="*/ 10 h 18"/>
                  <a:gd name="T2" fmla="*/ 22 w 26"/>
                  <a:gd name="T3" fmla="*/ 13 h 18"/>
                  <a:gd name="T4" fmla="*/ 19 w 26"/>
                  <a:gd name="T5" fmla="*/ 15 h 18"/>
                  <a:gd name="T6" fmla="*/ 15 w 26"/>
                  <a:gd name="T7" fmla="*/ 16 h 18"/>
                  <a:gd name="T8" fmla="*/ 11 w 26"/>
                  <a:gd name="T9" fmla="*/ 18 h 18"/>
                  <a:gd name="T10" fmla="*/ 9 w 26"/>
                  <a:gd name="T11" fmla="*/ 14 h 18"/>
                  <a:gd name="T12" fmla="*/ 5 w 26"/>
                  <a:gd name="T13" fmla="*/ 15 h 18"/>
                  <a:gd name="T14" fmla="*/ 1 w 26"/>
                  <a:gd name="T15" fmla="*/ 15 h 18"/>
                  <a:gd name="T16" fmla="*/ 0 w 26"/>
                  <a:gd name="T17" fmla="*/ 11 h 18"/>
                  <a:gd name="T18" fmla="*/ 4 w 26"/>
                  <a:gd name="T19" fmla="*/ 7 h 18"/>
                  <a:gd name="T20" fmla="*/ 10 w 26"/>
                  <a:gd name="T21" fmla="*/ 4 h 18"/>
                  <a:gd name="T22" fmla="*/ 16 w 26"/>
                  <a:gd name="T23" fmla="*/ 2 h 18"/>
                  <a:gd name="T24" fmla="*/ 22 w 26"/>
                  <a:gd name="T25" fmla="*/ 0 h 18"/>
                  <a:gd name="T26" fmla="*/ 23 w 26"/>
                  <a:gd name="T27" fmla="*/ 3 h 18"/>
                  <a:gd name="T28" fmla="*/ 25 w 26"/>
                  <a:gd name="T29" fmla="*/ 4 h 18"/>
                  <a:gd name="T30" fmla="*/ 26 w 26"/>
                  <a:gd name="T31" fmla="*/ 7 h 18"/>
                  <a:gd name="T32" fmla="*/ 26 w 26"/>
                  <a:gd name="T3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8">
                    <a:moveTo>
                      <a:pt x="26" y="10"/>
                    </a:moveTo>
                    <a:lnTo>
                      <a:pt x="22" y="13"/>
                    </a:lnTo>
                    <a:lnTo>
                      <a:pt x="19" y="15"/>
                    </a:lnTo>
                    <a:lnTo>
                      <a:pt x="15" y="16"/>
                    </a:lnTo>
                    <a:lnTo>
                      <a:pt x="11" y="18"/>
                    </a:lnTo>
                    <a:lnTo>
                      <a:pt x="9" y="14"/>
                    </a:lnTo>
                    <a:lnTo>
                      <a:pt x="5" y="15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3" name="Freeform 614"/>
              <p:cNvSpPr>
                <a:spLocks/>
              </p:cNvSpPr>
              <p:nvPr/>
            </p:nvSpPr>
            <p:spPr bwMode="auto">
              <a:xfrm>
                <a:off x="1877" y="1371"/>
                <a:ext cx="14" cy="5"/>
              </a:xfrm>
              <a:custGeom>
                <a:avLst/>
                <a:gdLst>
                  <a:gd name="T0" fmla="*/ 41 w 41"/>
                  <a:gd name="T1" fmla="*/ 11 h 15"/>
                  <a:gd name="T2" fmla="*/ 41 w 41"/>
                  <a:gd name="T3" fmla="*/ 12 h 15"/>
                  <a:gd name="T4" fmla="*/ 40 w 41"/>
                  <a:gd name="T5" fmla="*/ 13 h 15"/>
                  <a:gd name="T6" fmla="*/ 38 w 41"/>
                  <a:gd name="T7" fmla="*/ 15 h 15"/>
                  <a:gd name="T8" fmla="*/ 36 w 41"/>
                  <a:gd name="T9" fmla="*/ 15 h 15"/>
                  <a:gd name="T10" fmla="*/ 31 w 41"/>
                  <a:gd name="T11" fmla="*/ 15 h 15"/>
                  <a:gd name="T12" fmla="*/ 27 w 41"/>
                  <a:gd name="T13" fmla="*/ 13 h 15"/>
                  <a:gd name="T14" fmla="*/ 22 w 41"/>
                  <a:gd name="T15" fmla="*/ 13 h 15"/>
                  <a:gd name="T16" fmla="*/ 17 w 41"/>
                  <a:gd name="T17" fmla="*/ 12 h 15"/>
                  <a:gd name="T18" fmla="*/ 12 w 41"/>
                  <a:gd name="T19" fmla="*/ 11 h 15"/>
                  <a:gd name="T20" fmla="*/ 8 w 41"/>
                  <a:gd name="T21" fmla="*/ 10 h 15"/>
                  <a:gd name="T22" fmla="*/ 3 w 41"/>
                  <a:gd name="T23" fmla="*/ 7 h 15"/>
                  <a:gd name="T24" fmla="*/ 0 w 41"/>
                  <a:gd name="T25" fmla="*/ 4 h 15"/>
                  <a:gd name="T26" fmla="*/ 5 w 41"/>
                  <a:gd name="T27" fmla="*/ 1 h 15"/>
                  <a:gd name="T28" fmla="*/ 9 w 41"/>
                  <a:gd name="T29" fmla="*/ 0 h 15"/>
                  <a:gd name="T30" fmla="*/ 16 w 41"/>
                  <a:gd name="T31" fmla="*/ 0 h 15"/>
                  <a:gd name="T32" fmla="*/ 22 w 41"/>
                  <a:gd name="T33" fmla="*/ 0 h 15"/>
                  <a:gd name="T34" fmla="*/ 27 w 41"/>
                  <a:gd name="T35" fmla="*/ 2 h 15"/>
                  <a:gd name="T36" fmla="*/ 33 w 41"/>
                  <a:gd name="T37" fmla="*/ 5 h 15"/>
                  <a:gd name="T38" fmla="*/ 38 w 41"/>
                  <a:gd name="T39" fmla="*/ 7 h 15"/>
                  <a:gd name="T40" fmla="*/ 41 w 41"/>
                  <a:gd name="T4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15">
                    <a:moveTo>
                      <a:pt x="41" y="11"/>
                    </a:moveTo>
                    <a:lnTo>
                      <a:pt x="41" y="12"/>
                    </a:lnTo>
                    <a:lnTo>
                      <a:pt x="40" y="13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1" y="15"/>
                    </a:lnTo>
                    <a:lnTo>
                      <a:pt x="27" y="13"/>
                    </a:lnTo>
                    <a:lnTo>
                      <a:pt x="22" y="13"/>
                    </a:lnTo>
                    <a:lnTo>
                      <a:pt x="17" y="12"/>
                    </a:lnTo>
                    <a:lnTo>
                      <a:pt x="12" y="11"/>
                    </a:lnTo>
                    <a:lnTo>
                      <a:pt x="8" y="10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3" y="5"/>
                    </a:lnTo>
                    <a:lnTo>
                      <a:pt x="38" y="7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4" name="Freeform 615"/>
              <p:cNvSpPr>
                <a:spLocks/>
              </p:cNvSpPr>
              <p:nvPr/>
            </p:nvSpPr>
            <p:spPr bwMode="auto">
              <a:xfrm>
                <a:off x="1863" y="1371"/>
                <a:ext cx="7" cy="31"/>
              </a:xfrm>
              <a:custGeom>
                <a:avLst/>
                <a:gdLst>
                  <a:gd name="T0" fmla="*/ 6 w 21"/>
                  <a:gd name="T1" fmla="*/ 91 h 92"/>
                  <a:gd name="T2" fmla="*/ 4 w 21"/>
                  <a:gd name="T3" fmla="*/ 92 h 92"/>
                  <a:gd name="T4" fmla="*/ 1 w 21"/>
                  <a:gd name="T5" fmla="*/ 81 h 92"/>
                  <a:gd name="T6" fmla="*/ 0 w 21"/>
                  <a:gd name="T7" fmla="*/ 69 h 92"/>
                  <a:gd name="T8" fmla="*/ 1 w 21"/>
                  <a:gd name="T9" fmla="*/ 57 h 92"/>
                  <a:gd name="T10" fmla="*/ 5 w 21"/>
                  <a:gd name="T11" fmla="*/ 46 h 92"/>
                  <a:gd name="T12" fmla="*/ 7 w 21"/>
                  <a:gd name="T13" fmla="*/ 34 h 92"/>
                  <a:gd name="T14" fmla="*/ 11 w 21"/>
                  <a:gd name="T15" fmla="*/ 23 h 92"/>
                  <a:gd name="T16" fmla="*/ 16 w 21"/>
                  <a:gd name="T17" fmla="*/ 12 h 92"/>
                  <a:gd name="T18" fmla="*/ 21 w 21"/>
                  <a:gd name="T19" fmla="*/ 0 h 92"/>
                  <a:gd name="T20" fmla="*/ 17 w 21"/>
                  <a:gd name="T21" fmla="*/ 23 h 92"/>
                  <a:gd name="T22" fmla="*/ 16 w 21"/>
                  <a:gd name="T23" fmla="*/ 46 h 92"/>
                  <a:gd name="T24" fmla="*/ 12 w 21"/>
                  <a:gd name="T25" fmla="*/ 70 h 92"/>
                  <a:gd name="T26" fmla="*/ 6 w 21"/>
                  <a:gd name="T27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92">
                    <a:moveTo>
                      <a:pt x="6" y="91"/>
                    </a:moveTo>
                    <a:lnTo>
                      <a:pt x="4" y="92"/>
                    </a:lnTo>
                    <a:lnTo>
                      <a:pt x="1" y="81"/>
                    </a:lnTo>
                    <a:lnTo>
                      <a:pt x="0" y="69"/>
                    </a:lnTo>
                    <a:lnTo>
                      <a:pt x="1" y="57"/>
                    </a:lnTo>
                    <a:lnTo>
                      <a:pt x="5" y="46"/>
                    </a:lnTo>
                    <a:lnTo>
                      <a:pt x="7" y="34"/>
                    </a:lnTo>
                    <a:lnTo>
                      <a:pt x="11" y="23"/>
                    </a:lnTo>
                    <a:lnTo>
                      <a:pt x="16" y="12"/>
                    </a:lnTo>
                    <a:lnTo>
                      <a:pt x="21" y="0"/>
                    </a:lnTo>
                    <a:lnTo>
                      <a:pt x="17" y="23"/>
                    </a:lnTo>
                    <a:lnTo>
                      <a:pt x="16" y="46"/>
                    </a:lnTo>
                    <a:lnTo>
                      <a:pt x="12" y="70"/>
                    </a:lnTo>
                    <a:lnTo>
                      <a:pt x="6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5" name="Freeform 616"/>
              <p:cNvSpPr>
                <a:spLocks/>
              </p:cNvSpPr>
              <p:nvPr/>
            </p:nvSpPr>
            <p:spPr bwMode="auto">
              <a:xfrm>
                <a:off x="2194" y="1379"/>
                <a:ext cx="15" cy="22"/>
              </a:xfrm>
              <a:custGeom>
                <a:avLst/>
                <a:gdLst>
                  <a:gd name="T0" fmla="*/ 45 w 45"/>
                  <a:gd name="T1" fmla="*/ 0 h 67"/>
                  <a:gd name="T2" fmla="*/ 45 w 45"/>
                  <a:gd name="T3" fmla="*/ 7 h 67"/>
                  <a:gd name="T4" fmla="*/ 44 w 45"/>
                  <a:gd name="T5" fmla="*/ 12 h 67"/>
                  <a:gd name="T6" fmla="*/ 40 w 45"/>
                  <a:gd name="T7" fmla="*/ 18 h 67"/>
                  <a:gd name="T8" fmla="*/ 37 w 45"/>
                  <a:gd name="T9" fmla="*/ 24 h 67"/>
                  <a:gd name="T10" fmla="*/ 39 w 45"/>
                  <a:gd name="T11" fmla="*/ 27 h 67"/>
                  <a:gd name="T12" fmla="*/ 34 w 45"/>
                  <a:gd name="T13" fmla="*/ 33 h 67"/>
                  <a:gd name="T14" fmla="*/ 30 w 45"/>
                  <a:gd name="T15" fmla="*/ 39 h 67"/>
                  <a:gd name="T16" fmla="*/ 26 w 45"/>
                  <a:gd name="T17" fmla="*/ 45 h 67"/>
                  <a:gd name="T18" fmla="*/ 23 w 45"/>
                  <a:gd name="T19" fmla="*/ 51 h 67"/>
                  <a:gd name="T20" fmla="*/ 18 w 45"/>
                  <a:gd name="T21" fmla="*/ 56 h 67"/>
                  <a:gd name="T22" fmla="*/ 13 w 45"/>
                  <a:gd name="T23" fmla="*/ 61 h 67"/>
                  <a:gd name="T24" fmla="*/ 7 w 45"/>
                  <a:gd name="T25" fmla="*/ 65 h 67"/>
                  <a:gd name="T26" fmla="*/ 0 w 45"/>
                  <a:gd name="T27" fmla="*/ 67 h 67"/>
                  <a:gd name="T28" fmla="*/ 0 w 45"/>
                  <a:gd name="T29" fmla="*/ 62 h 67"/>
                  <a:gd name="T30" fmla="*/ 6 w 45"/>
                  <a:gd name="T31" fmla="*/ 55 h 67"/>
                  <a:gd name="T32" fmla="*/ 12 w 45"/>
                  <a:gd name="T33" fmla="*/ 48 h 67"/>
                  <a:gd name="T34" fmla="*/ 17 w 45"/>
                  <a:gd name="T35" fmla="*/ 40 h 67"/>
                  <a:gd name="T36" fmla="*/ 22 w 45"/>
                  <a:gd name="T37" fmla="*/ 32 h 67"/>
                  <a:gd name="T38" fmla="*/ 26 w 45"/>
                  <a:gd name="T39" fmla="*/ 23 h 67"/>
                  <a:gd name="T40" fmla="*/ 31 w 45"/>
                  <a:gd name="T41" fmla="*/ 16 h 67"/>
                  <a:gd name="T42" fmla="*/ 36 w 45"/>
                  <a:gd name="T43" fmla="*/ 7 h 67"/>
                  <a:gd name="T44" fmla="*/ 42 w 45"/>
                  <a:gd name="T45" fmla="*/ 0 h 67"/>
                  <a:gd name="T46" fmla="*/ 45 w 45"/>
                  <a:gd name="T4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67">
                    <a:moveTo>
                      <a:pt x="45" y="0"/>
                    </a:moveTo>
                    <a:lnTo>
                      <a:pt x="45" y="7"/>
                    </a:lnTo>
                    <a:lnTo>
                      <a:pt x="44" y="12"/>
                    </a:lnTo>
                    <a:lnTo>
                      <a:pt x="40" y="18"/>
                    </a:lnTo>
                    <a:lnTo>
                      <a:pt x="37" y="24"/>
                    </a:lnTo>
                    <a:lnTo>
                      <a:pt x="39" y="27"/>
                    </a:lnTo>
                    <a:lnTo>
                      <a:pt x="34" y="33"/>
                    </a:lnTo>
                    <a:lnTo>
                      <a:pt x="30" y="39"/>
                    </a:lnTo>
                    <a:lnTo>
                      <a:pt x="26" y="45"/>
                    </a:lnTo>
                    <a:lnTo>
                      <a:pt x="23" y="51"/>
                    </a:lnTo>
                    <a:lnTo>
                      <a:pt x="18" y="56"/>
                    </a:lnTo>
                    <a:lnTo>
                      <a:pt x="13" y="61"/>
                    </a:lnTo>
                    <a:lnTo>
                      <a:pt x="7" y="65"/>
                    </a:lnTo>
                    <a:lnTo>
                      <a:pt x="0" y="67"/>
                    </a:lnTo>
                    <a:lnTo>
                      <a:pt x="0" y="62"/>
                    </a:lnTo>
                    <a:lnTo>
                      <a:pt x="6" y="55"/>
                    </a:lnTo>
                    <a:lnTo>
                      <a:pt x="12" y="48"/>
                    </a:lnTo>
                    <a:lnTo>
                      <a:pt x="17" y="40"/>
                    </a:lnTo>
                    <a:lnTo>
                      <a:pt x="22" y="32"/>
                    </a:lnTo>
                    <a:lnTo>
                      <a:pt x="26" y="23"/>
                    </a:lnTo>
                    <a:lnTo>
                      <a:pt x="31" y="16"/>
                    </a:lnTo>
                    <a:lnTo>
                      <a:pt x="36" y="7"/>
                    </a:lnTo>
                    <a:lnTo>
                      <a:pt x="42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6" name="Freeform 617"/>
              <p:cNvSpPr>
                <a:spLocks/>
              </p:cNvSpPr>
              <p:nvPr/>
            </p:nvSpPr>
            <p:spPr bwMode="auto">
              <a:xfrm>
                <a:off x="1841" y="1383"/>
                <a:ext cx="2" cy="6"/>
              </a:xfrm>
              <a:custGeom>
                <a:avLst/>
                <a:gdLst>
                  <a:gd name="T0" fmla="*/ 4 w 6"/>
                  <a:gd name="T1" fmla="*/ 19 h 19"/>
                  <a:gd name="T2" fmla="*/ 1 w 6"/>
                  <a:gd name="T3" fmla="*/ 15 h 19"/>
                  <a:gd name="T4" fmla="*/ 0 w 6"/>
                  <a:gd name="T5" fmla="*/ 10 h 19"/>
                  <a:gd name="T6" fmla="*/ 1 w 6"/>
                  <a:gd name="T7" fmla="*/ 5 h 19"/>
                  <a:gd name="T8" fmla="*/ 3 w 6"/>
                  <a:gd name="T9" fmla="*/ 1 h 19"/>
                  <a:gd name="T10" fmla="*/ 3 w 6"/>
                  <a:gd name="T11" fmla="*/ 0 h 19"/>
                  <a:gd name="T12" fmla="*/ 5 w 6"/>
                  <a:gd name="T13" fmla="*/ 4 h 19"/>
                  <a:gd name="T14" fmla="*/ 6 w 6"/>
                  <a:gd name="T15" fmla="*/ 9 h 19"/>
                  <a:gd name="T16" fmla="*/ 5 w 6"/>
                  <a:gd name="T17" fmla="*/ 14 h 19"/>
                  <a:gd name="T18" fmla="*/ 4 w 6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9">
                    <a:moveTo>
                      <a:pt x="4" y="19"/>
                    </a:moveTo>
                    <a:lnTo>
                      <a:pt x="1" y="15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4"/>
                    </a:lnTo>
                    <a:lnTo>
                      <a:pt x="6" y="9"/>
                    </a:lnTo>
                    <a:lnTo>
                      <a:pt x="5" y="14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7" name="Freeform 618"/>
              <p:cNvSpPr>
                <a:spLocks/>
              </p:cNvSpPr>
              <p:nvPr/>
            </p:nvSpPr>
            <p:spPr bwMode="auto">
              <a:xfrm>
                <a:off x="2033" y="1383"/>
                <a:ext cx="27" cy="34"/>
              </a:xfrm>
              <a:custGeom>
                <a:avLst/>
                <a:gdLst>
                  <a:gd name="T0" fmla="*/ 49 w 80"/>
                  <a:gd name="T1" fmla="*/ 43 h 103"/>
                  <a:gd name="T2" fmla="*/ 57 w 80"/>
                  <a:gd name="T3" fmla="*/ 57 h 103"/>
                  <a:gd name="T4" fmla="*/ 58 w 80"/>
                  <a:gd name="T5" fmla="*/ 52 h 103"/>
                  <a:gd name="T6" fmla="*/ 45 w 80"/>
                  <a:gd name="T7" fmla="*/ 28 h 103"/>
                  <a:gd name="T8" fmla="*/ 38 w 80"/>
                  <a:gd name="T9" fmla="*/ 12 h 103"/>
                  <a:gd name="T10" fmla="*/ 52 w 80"/>
                  <a:gd name="T11" fmla="*/ 22 h 103"/>
                  <a:gd name="T12" fmla="*/ 63 w 80"/>
                  <a:gd name="T13" fmla="*/ 36 h 103"/>
                  <a:gd name="T14" fmla="*/ 72 w 80"/>
                  <a:gd name="T15" fmla="*/ 52 h 103"/>
                  <a:gd name="T16" fmla="*/ 80 w 80"/>
                  <a:gd name="T17" fmla="*/ 68 h 103"/>
                  <a:gd name="T18" fmla="*/ 79 w 80"/>
                  <a:gd name="T19" fmla="*/ 82 h 103"/>
                  <a:gd name="T20" fmla="*/ 75 w 80"/>
                  <a:gd name="T21" fmla="*/ 94 h 103"/>
                  <a:gd name="T22" fmla="*/ 72 w 80"/>
                  <a:gd name="T23" fmla="*/ 87 h 103"/>
                  <a:gd name="T24" fmla="*/ 66 w 80"/>
                  <a:gd name="T25" fmla="*/ 81 h 103"/>
                  <a:gd name="T26" fmla="*/ 63 w 80"/>
                  <a:gd name="T27" fmla="*/ 94 h 103"/>
                  <a:gd name="T28" fmla="*/ 53 w 80"/>
                  <a:gd name="T29" fmla="*/ 103 h 103"/>
                  <a:gd name="T30" fmla="*/ 52 w 80"/>
                  <a:gd name="T31" fmla="*/ 102 h 103"/>
                  <a:gd name="T32" fmla="*/ 52 w 80"/>
                  <a:gd name="T33" fmla="*/ 101 h 103"/>
                  <a:gd name="T34" fmla="*/ 51 w 80"/>
                  <a:gd name="T35" fmla="*/ 93 h 103"/>
                  <a:gd name="T36" fmla="*/ 46 w 80"/>
                  <a:gd name="T37" fmla="*/ 86 h 103"/>
                  <a:gd name="T38" fmla="*/ 35 w 80"/>
                  <a:gd name="T39" fmla="*/ 87 h 103"/>
                  <a:gd name="T40" fmla="*/ 27 w 80"/>
                  <a:gd name="T41" fmla="*/ 75 h 103"/>
                  <a:gd name="T42" fmla="*/ 24 w 80"/>
                  <a:gd name="T43" fmla="*/ 61 h 103"/>
                  <a:gd name="T44" fmla="*/ 14 w 80"/>
                  <a:gd name="T45" fmla="*/ 44 h 103"/>
                  <a:gd name="T46" fmla="*/ 16 w 80"/>
                  <a:gd name="T47" fmla="*/ 38 h 103"/>
                  <a:gd name="T48" fmla="*/ 27 w 80"/>
                  <a:gd name="T49" fmla="*/ 49 h 103"/>
                  <a:gd name="T50" fmla="*/ 29 w 80"/>
                  <a:gd name="T51" fmla="*/ 41 h 103"/>
                  <a:gd name="T52" fmla="*/ 14 w 80"/>
                  <a:gd name="T53" fmla="*/ 16 h 103"/>
                  <a:gd name="T54" fmla="*/ 2 w 80"/>
                  <a:gd name="T55" fmla="*/ 6 h 103"/>
                  <a:gd name="T56" fmla="*/ 0 w 80"/>
                  <a:gd name="T57" fmla="*/ 3 h 103"/>
                  <a:gd name="T58" fmla="*/ 7 w 80"/>
                  <a:gd name="T59" fmla="*/ 3 h 103"/>
                  <a:gd name="T60" fmla="*/ 19 w 80"/>
                  <a:gd name="T61" fmla="*/ 10 h 103"/>
                  <a:gd name="T62" fmla="*/ 30 w 80"/>
                  <a:gd name="T63" fmla="*/ 19 h 103"/>
                  <a:gd name="T64" fmla="*/ 40 w 80"/>
                  <a:gd name="T65" fmla="*/ 3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" h="103">
                    <a:moveTo>
                      <a:pt x="44" y="37"/>
                    </a:moveTo>
                    <a:lnTo>
                      <a:pt x="49" y="43"/>
                    </a:lnTo>
                    <a:lnTo>
                      <a:pt x="53" y="50"/>
                    </a:lnTo>
                    <a:lnTo>
                      <a:pt x="57" y="57"/>
                    </a:lnTo>
                    <a:lnTo>
                      <a:pt x="61" y="64"/>
                    </a:lnTo>
                    <a:lnTo>
                      <a:pt x="58" y="52"/>
                    </a:lnTo>
                    <a:lnTo>
                      <a:pt x="52" y="39"/>
                    </a:lnTo>
                    <a:lnTo>
                      <a:pt x="45" y="2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46" y="17"/>
                    </a:lnTo>
                    <a:lnTo>
                      <a:pt x="52" y="22"/>
                    </a:lnTo>
                    <a:lnTo>
                      <a:pt x="58" y="28"/>
                    </a:lnTo>
                    <a:lnTo>
                      <a:pt x="63" y="36"/>
                    </a:lnTo>
                    <a:lnTo>
                      <a:pt x="68" y="43"/>
                    </a:lnTo>
                    <a:lnTo>
                      <a:pt x="72" y="52"/>
                    </a:lnTo>
                    <a:lnTo>
                      <a:pt x="77" y="60"/>
                    </a:lnTo>
                    <a:lnTo>
                      <a:pt x="80" y="68"/>
                    </a:lnTo>
                    <a:lnTo>
                      <a:pt x="80" y="75"/>
                    </a:lnTo>
                    <a:lnTo>
                      <a:pt x="79" y="82"/>
                    </a:lnTo>
                    <a:lnTo>
                      <a:pt x="78" y="88"/>
                    </a:lnTo>
                    <a:lnTo>
                      <a:pt x="75" y="94"/>
                    </a:lnTo>
                    <a:lnTo>
                      <a:pt x="73" y="91"/>
                    </a:lnTo>
                    <a:lnTo>
                      <a:pt x="72" y="87"/>
                    </a:lnTo>
                    <a:lnTo>
                      <a:pt x="69" y="83"/>
                    </a:lnTo>
                    <a:lnTo>
                      <a:pt x="66" y="81"/>
                    </a:lnTo>
                    <a:lnTo>
                      <a:pt x="64" y="87"/>
                    </a:lnTo>
                    <a:lnTo>
                      <a:pt x="63" y="94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2" y="103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1"/>
                    </a:lnTo>
                    <a:lnTo>
                      <a:pt x="53" y="97"/>
                    </a:lnTo>
                    <a:lnTo>
                      <a:pt x="51" y="93"/>
                    </a:lnTo>
                    <a:lnTo>
                      <a:pt x="49" y="90"/>
                    </a:lnTo>
                    <a:lnTo>
                      <a:pt x="46" y="86"/>
                    </a:lnTo>
                    <a:lnTo>
                      <a:pt x="41" y="91"/>
                    </a:lnTo>
                    <a:lnTo>
                      <a:pt x="35" y="87"/>
                    </a:lnTo>
                    <a:lnTo>
                      <a:pt x="30" y="82"/>
                    </a:lnTo>
                    <a:lnTo>
                      <a:pt x="27" y="75"/>
                    </a:lnTo>
                    <a:lnTo>
                      <a:pt x="23" y="70"/>
                    </a:lnTo>
                    <a:lnTo>
                      <a:pt x="24" y="61"/>
                    </a:lnTo>
                    <a:lnTo>
                      <a:pt x="20" y="53"/>
                    </a:lnTo>
                    <a:lnTo>
                      <a:pt x="14" y="44"/>
                    </a:lnTo>
                    <a:lnTo>
                      <a:pt x="9" y="36"/>
                    </a:lnTo>
                    <a:lnTo>
                      <a:pt x="16" y="38"/>
                    </a:lnTo>
                    <a:lnTo>
                      <a:pt x="22" y="43"/>
                    </a:lnTo>
                    <a:lnTo>
                      <a:pt x="27" y="49"/>
                    </a:lnTo>
                    <a:lnTo>
                      <a:pt x="31" y="54"/>
                    </a:lnTo>
                    <a:lnTo>
                      <a:pt x="29" y="41"/>
                    </a:lnTo>
                    <a:lnTo>
                      <a:pt x="23" y="27"/>
                    </a:lnTo>
                    <a:lnTo>
                      <a:pt x="14" y="16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13" y="5"/>
                    </a:lnTo>
                    <a:lnTo>
                      <a:pt x="19" y="10"/>
                    </a:lnTo>
                    <a:lnTo>
                      <a:pt x="25" y="14"/>
                    </a:lnTo>
                    <a:lnTo>
                      <a:pt x="30" y="19"/>
                    </a:lnTo>
                    <a:lnTo>
                      <a:pt x="36" y="25"/>
                    </a:lnTo>
                    <a:lnTo>
                      <a:pt x="40" y="31"/>
                    </a:lnTo>
                    <a:lnTo>
                      <a:pt x="4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8" name="Freeform 619"/>
              <p:cNvSpPr>
                <a:spLocks/>
              </p:cNvSpPr>
              <p:nvPr/>
            </p:nvSpPr>
            <p:spPr bwMode="auto">
              <a:xfrm>
                <a:off x="2317" y="1385"/>
                <a:ext cx="19" cy="31"/>
              </a:xfrm>
              <a:custGeom>
                <a:avLst/>
                <a:gdLst>
                  <a:gd name="T0" fmla="*/ 2 w 56"/>
                  <a:gd name="T1" fmla="*/ 0 h 91"/>
                  <a:gd name="T2" fmla="*/ 4 w 56"/>
                  <a:gd name="T3" fmla="*/ 12 h 91"/>
                  <a:gd name="T4" fmla="*/ 8 w 56"/>
                  <a:gd name="T5" fmla="*/ 24 h 91"/>
                  <a:gd name="T6" fmla="*/ 13 w 56"/>
                  <a:gd name="T7" fmla="*/ 36 h 91"/>
                  <a:gd name="T8" fmla="*/ 19 w 56"/>
                  <a:gd name="T9" fmla="*/ 47 h 91"/>
                  <a:gd name="T10" fmla="*/ 26 w 56"/>
                  <a:gd name="T11" fmla="*/ 58 h 91"/>
                  <a:gd name="T12" fmla="*/ 35 w 56"/>
                  <a:gd name="T13" fmla="*/ 68 h 91"/>
                  <a:gd name="T14" fmla="*/ 45 w 56"/>
                  <a:gd name="T15" fmla="*/ 78 h 91"/>
                  <a:gd name="T16" fmla="*/ 56 w 56"/>
                  <a:gd name="T17" fmla="*/ 85 h 91"/>
                  <a:gd name="T18" fmla="*/ 56 w 56"/>
                  <a:gd name="T19" fmla="*/ 86 h 91"/>
                  <a:gd name="T20" fmla="*/ 56 w 56"/>
                  <a:gd name="T21" fmla="*/ 89 h 91"/>
                  <a:gd name="T22" fmla="*/ 55 w 56"/>
                  <a:gd name="T23" fmla="*/ 90 h 91"/>
                  <a:gd name="T24" fmla="*/ 53 w 56"/>
                  <a:gd name="T25" fmla="*/ 91 h 91"/>
                  <a:gd name="T26" fmla="*/ 42 w 56"/>
                  <a:gd name="T27" fmla="*/ 90 h 91"/>
                  <a:gd name="T28" fmla="*/ 33 w 56"/>
                  <a:gd name="T29" fmla="*/ 86 h 91"/>
                  <a:gd name="T30" fmla="*/ 24 w 56"/>
                  <a:gd name="T31" fmla="*/ 79 h 91"/>
                  <a:gd name="T32" fmla="*/ 18 w 56"/>
                  <a:gd name="T33" fmla="*/ 71 h 91"/>
                  <a:gd name="T34" fmla="*/ 11 w 56"/>
                  <a:gd name="T35" fmla="*/ 53 h 91"/>
                  <a:gd name="T36" fmla="*/ 4 w 56"/>
                  <a:gd name="T37" fmla="*/ 38 h 91"/>
                  <a:gd name="T38" fmla="*/ 0 w 56"/>
                  <a:gd name="T39" fmla="*/ 19 h 91"/>
                  <a:gd name="T40" fmla="*/ 0 w 56"/>
                  <a:gd name="T41" fmla="*/ 1 h 91"/>
                  <a:gd name="T42" fmla="*/ 0 w 56"/>
                  <a:gd name="T43" fmla="*/ 1 h 91"/>
                  <a:gd name="T44" fmla="*/ 1 w 56"/>
                  <a:gd name="T45" fmla="*/ 0 h 91"/>
                  <a:gd name="T46" fmla="*/ 1 w 56"/>
                  <a:gd name="T47" fmla="*/ 0 h 91"/>
                  <a:gd name="T48" fmla="*/ 2 w 56"/>
                  <a:gd name="T4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91">
                    <a:moveTo>
                      <a:pt x="2" y="0"/>
                    </a:moveTo>
                    <a:lnTo>
                      <a:pt x="4" y="12"/>
                    </a:lnTo>
                    <a:lnTo>
                      <a:pt x="8" y="24"/>
                    </a:lnTo>
                    <a:lnTo>
                      <a:pt x="13" y="36"/>
                    </a:lnTo>
                    <a:lnTo>
                      <a:pt x="19" y="47"/>
                    </a:lnTo>
                    <a:lnTo>
                      <a:pt x="26" y="58"/>
                    </a:lnTo>
                    <a:lnTo>
                      <a:pt x="35" y="68"/>
                    </a:lnTo>
                    <a:lnTo>
                      <a:pt x="45" y="78"/>
                    </a:lnTo>
                    <a:lnTo>
                      <a:pt x="56" y="85"/>
                    </a:lnTo>
                    <a:lnTo>
                      <a:pt x="56" y="86"/>
                    </a:lnTo>
                    <a:lnTo>
                      <a:pt x="56" y="89"/>
                    </a:lnTo>
                    <a:lnTo>
                      <a:pt x="55" y="90"/>
                    </a:lnTo>
                    <a:lnTo>
                      <a:pt x="53" y="91"/>
                    </a:lnTo>
                    <a:lnTo>
                      <a:pt x="42" y="90"/>
                    </a:lnTo>
                    <a:lnTo>
                      <a:pt x="33" y="86"/>
                    </a:lnTo>
                    <a:lnTo>
                      <a:pt x="24" y="79"/>
                    </a:lnTo>
                    <a:lnTo>
                      <a:pt x="18" y="71"/>
                    </a:lnTo>
                    <a:lnTo>
                      <a:pt x="11" y="53"/>
                    </a:lnTo>
                    <a:lnTo>
                      <a:pt x="4" y="38"/>
                    </a:lnTo>
                    <a:lnTo>
                      <a:pt x="0" y="19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9" name="Freeform 620"/>
              <p:cNvSpPr>
                <a:spLocks/>
              </p:cNvSpPr>
              <p:nvPr/>
            </p:nvSpPr>
            <p:spPr bwMode="auto">
              <a:xfrm>
                <a:off x="2172" y="1390"/>
                <a:ext cx="5" cy="16"/>
              </a:xfrm>
              <a:custGeom>
                <a:avLst/>
                <a:gdLst>
                  <a:gd name="T0" fmla="*/ 15 w 15"/>
                  <a:gd name="T1" fmla="*/ 25 h 47"/>
                  <a:gd name="T2" fmla="*/ 14 w 15"/>
                  <a:gd name="T3" fmla="*/ 31 h 47"/>
                  <a:gd name="T4" fmla="*/ 14 w 15"/>
                  <a:gd name="T5" fmla="*/ 37 h 47"/>
                  <a:gd name="T6" fmla="*/ 12 w 15"/>
                  <a:gd name="T7" fmla="*/ 43 h 47"/>
                  <a:gd name="T8" fmla="*/ 8 w 15"/>
                  <a:gd name="T9" fmla="*/ 47 h 47"/>
                  <a:gd name="T10" fmla="*/ 6 w 15"/>
                  <a:gd name="T11" fmla="*/ 17 h 47"/>
                  <a:gd name="T12" fmla="*/ 4 w 15"/>
                  <a:gd name="T13" fmla="*/ 13 h 47"/>
                  <a:gd name="T14" fmla="*/ 2 w 15"/>
                  <a:gd name="T15" fmla="*/ 9 h 47"/>
                  <a:gd name="T16" fmla="*/ 0 w 15"/>
                  <a:gd name="T17" fmla="*/ 5 h 47"/>
                  <a:gd name="T18" fmla="*/ 2 w 15"/>
                  <a:gd name="T19" fmla="*/ 0 h 47"/>
                  <a:gd name="T20" fmla="*/ 7 w 15"/>
                  <a:gd name="T21" fmla="*/ 5 h 47"/>
                  <a:gd name="T22" fmla="*/ 12 w 15"/>
                  <a:gd name="T23" fmla="*/ 10 h 47"/>
                  <a:gd name="T24" fmla="*/ 14 w 15"/>
                  <a:gd name="T25" fmla="*/ 17 h 47"/>
                  <a:gd name="T26" fmla="*/ 15 w 15"/>
                  <a:gd name="T27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47">
                    <a:moveTo>
                      <a:pt x="15" y="25"/>
                    </a:moveTo>
                    <a:lnTo>
                      <a:pt x="14" y="31"/>
                    </a:lnTo>
                    <a:lnTo>
                      <a:pt x="14" y="37"/>
                    </a:lnTo>
                    <a:lnTo>
                      <a:pt x="12" y="43"/>
                    </a:lnTo>
                    <a:lnTo>
                      <a:pt x="8" y="47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12" y="10"/>
                    </a:lnTo>
                    <a:lnTo>
                      <a:pt x="14" y="17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0" name="Freeform 621"/>
              <p:cNvSpPr>
                <a:spLocks/>
              </p:cNvSpPr>
              <p:nvPr/>
            </p:nvSpPr>
            <p:spPr bwMode="auto">
              <a:xfrm>
                <a:off x="2153" y="1396"/>
                <a:ext cx="20" cy="9"/>
              </a:xfrm>
              <a:custGeom>
                <a:avLst/>
                <a:gdLst>
                  <a:gd name="T0" fmla="*/ 60 w 60"/>
                  <a:gd name="T1" fmla="*/ 6 h 27"/>
                  <a:gd name="T2" fmla="*/ 60 w 60"/>
                  <a:gd name="T3" fmla="*/ 12 h 27"/>
                  <a:gd name="T4" fmla="*/ 60 w 60"/>
                  <a:gd name="T5" fmla="*/ 17 h 27"/>
                  <a:gd name="T6" fmla="*/ 56 w 60"/>
                  <a:gd name="T7" fmla="*/ 22 h 27"/>
                  <a:gd name="T8" fmla="*/ 51 w 60"/>
                  <a:gd name="T9" fmla="*/ 24 h 27"/>
                  <a:gd name="T10" fmla="*/ 45 w 60"/>
                  <a:gd name="T11" fmla="*/ 25 h 27"/>
                  <a:gd name="T12" fmla="*/ 40 w 60"/>
                  <a:gd name="T13" fmla="*/ 27 h 27"/>
                  <a:gd name="T14" fmla="*/ 34 w 60"/>
                  <a:gd name="T15" fmla="*/ 27 h 27"/>
                  <a:gd name="T16" fmla="*/ 28 w 60"/>
                  <a:gd name="T17" fmla="*/ 25 h 27"/>
                  <a:gd name="T18" fmla="*/ 23 w 60"/>
                  <a:gd name="T19" fmla="*/ 24 h 27"/>
                  <a:gd name="T20" fmla="*/ 17 w 60"/>
                  <a:gd name="T21" fmla="*/ 23 h 27"/>
                  <a:gd name="T22" fmla="*/ 11 w 60"/>
                  <a:gd name="T23" fmla="*/ 22 h 27"/>
                  <a:gd name="T24" fmla="*/ 5 w 60"/>
                  <a:gd name="T25" fmla="*/ 20 h 27"/>
                  <a:gd name="T26" fmla="*/ 4 w 60"/>
                  <a:gd name="T27" fmla="*/ 17 h 27"/>
                  <a:gd name="T28" fmla="*/ 1 w 60"/>
                  <a:gd name="T29" fmla="*/ 14 h 27"/>
                  <a:gd name="T30" fmla="*/ 0 w 60"/>
                  <a:gd name="T31" fmla="*/ 12 h 27"/>
                  <a:gd name="T32" fmla="*/ 0 w 60"/>
                  <a:gd name="T33" fmla="*/ 9 h 27"/>
                  <a:gd name="T34" fmla="*/ 7 w 60"/>
                  <a:gd name="T35" fmla="*/ 9 h 27"/>
                  <a:gd name="T36" fmla="*/ 15 w 60"/>
                  <a:gd name="T37" fmla="*/ 8 h 27"/>
                  <a:gd name="T38" fmla="*/ 21 w 60"/>
                  <a:gd name="T39" fmla="*/ 7 h 27"/>
                  <a:gd name="T40" fmla="*/ 28 w 60"/>
                  <a:gd name="T41" fmla="*/ 5 h 27"/>
                  <a:gd name="T42" fmla="*/ 34 w 60"/>
                  <a:gd name="T43" fmla="*/ 2 h 27"/>
                  <a:gd name="T44" fmla="*/ 41 w 60"/>
                  <a:gd name="T45" fmla="*/ 1 h 27"/>
                  <a:gd name="T46" fmla="*/ 49 w 60"/>
                  <a:gd name="T47" fmla="*/ 0 h 27"/>
                  <a:gd name="T48" fmla="*/ 57 w 60"/>
                  <a:gd name="T49" fmla="*/ 1 h 27"/>
                  <a:gd name="T50" fmla="*/ 60 w 60"/>
                  <a:gd name="T51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27">
                    <a:moveTo>
                      <a:pt x="60" y="6"/>
                    </a:moveTo>
                    <a:lnTo>
                      <a:pt x="60" y="12"/>
                    </a:lnTo>
                    <a:lnTo>
                      <a:pt x="60" y="17"/>
                    </a:lnTo>
                    <a:lnTo>
                      <a:pt x="56" y="22"/>
                    </a:lnTo>
                    <a:lnTo>
                      <a:pt x="51" y="24"/>
                    </a:lnTo>
                    <a:lnTo>
                      <a:pt x="45" y="25"/>
                    </a:lnTo>
                    <a:lnTo>
                      <a:pt x="40" y="27"/>
                    </a:lnTo>
                    <a:lnTo>
                      <a:pt x="34" y="27"/>
                    </a:lnTo>
                    <a:lnTo>
                      <a:pt x="28" y="25"/>
                    </a:lnTo>
                    <a:lnTo>
                      <a:pt x="23" y="24"/>
                    </a:lnTo>
                    <a:lnTo>
                      <a:pt x="17" y="23"/>
                    </a:lnTo>
                    <a:lnTo>
                      <a:pt x="11" y="22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15" y="8"/>
                    </a:lnTo>
                    <a:lnTo>
                      <a:pt x="21" y="7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7" y="1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1" name="Freeform 622"/>
              <p:cNvSpPr>
                <a:spLocks/>
              </p:cNvSpPr>
              <p:nvPr/>
            </p:nvSpPr>
            <p:spPr bwMode="auto">
              <a:xfrm>
                <a:off x="1890" y="1398"/>
                <a:ext cx="10" cy="6"/>
              </a:xfrm>
              <a:custGeom>
                <a:avLst/>
                <a:gdLst>
                  <a:gd name="T0" fmla="*/ 29 w 29"/>
                  <a:gd name="T1" fmla="*/ 5 h 16"/>
                  <a:gd name="T2" fmla="*/ 27 w 29"/>
                  <a:gd name="T3" fmla="*/ 8 h 16"/>
                  <a:gd name="T4" fmla="*/ 23 w 29"/>
                  <a:gd name="T5" fmla="*/ 11 h 16"/>
                  <a:gd name="T6" fmla="*/ 18 w 29"/>
                  <a:gd name="T7" fmla="*/ 13 h 16"/>
                  <a:gd name="T8" fmla="*/ 15 w 29"/>
                  <a:gd name="T9" fmla="*/ 16 h 16"/>
                  <a:gd name="T10" fmla="*/ 11 w 29"/>
                  <a:gd name="T11" fmla="*/ 16 h 16"/>
                  <a:gd name="T12" fmla="*/ 9 w 29"/>
                  <a:gd name="T13" fmla="*/ 14 h 16"/>
                  <a:gd name="T14" fmla="*/ 6 w 29"/>
                  <a:gd name="T15" fmla="*/ 12 h 16"/>
                  <a:gd name="T16" fmla="*/ 4 w 29"/>
                  <a:gd name="T17" fmla="*/ 8 h 16"/>
                  <a:gd name="T18" fmla="*/ 4 w 29"/>
                  <a:gd name="T19" fmla="*/ 7 h 16"/>
                  <a:gd name="T20" fmla="*/ 2 w 29"/>
                  <a:gd name="T21" fmla="*/ 5 h 16"/>
                  <a:gd name="T22" fmla="*/ 1 w 29"/>
                  <a:gd name="T23" fmla="*/ 3 h 16"/>
                  <a:gd name="T24" fmla="*/ 0 w 29"/>
                  <a:gd name="T25" fmla="*/ 2 h 16"/>
                  <a:gd name="T26" fmla="*/ 7 w 29"/>
                  <a:gd name="T27" fmla="*/ 0 h 16"/>
                  <a:gd name="T28" fmla="*/ 15 w 29"/>
                  <a:gd name="T29" fmla="*/ 1 h 16"/>
                  <a:gd name="T30" fmla="*/ 22 w 29"/>
                  <a:gd name="T31" fmla="*/ 3 h 16"/>
                  <a:gd name="T32" fmla="*/ 29 w 29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6">
                    <a:moveTo>
                      <a:pt x="29" y="5"/>
                    </a:moveTo>
                    <a:lnTo>
                      <a:pt x="27" y="8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5" y="16"/>
                    </a:lnTo>
                    <a:lnTo>
                      <a:pt x="11" y="16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2" name="Freeform 623"/>
              <p:cNvSpPr>
                <a:spLocks/>
              </p:cNvSpPr>
              <p:nvPr/>
            </p:nvSpPr>
            <p:spPr bwMode="auto">
              <a:xfrm>
                <a:off x="2158" y="1399"/>
                <a:ext cx="8" cy="4"/>
              </a:xfrm>
              <a:custGeom>
                <a:avLst/>
                <a:gdLst>
                  <a:gd name="T0" fmla="*/ 23 w 23"/>
                  <a:gd name="T1" fmla="*/ 0 h 10"/>
                  <a:gd name="T2" fmla="*/ 21 w 23"/>
                  <a:gd name="T3" fmla="*/ 3 h 10"/>
                  <a:gd name="T4" fmla="*/ 20 w 23"/>
                  <a:gd name="T5" fmla="*/ 5 h 10"/>
                  <a:gd name="T6" fmla="*/ 18 w 23"/>
                  <a:gd name="T7" fmla="*/ 8 h 10"/>
                  <a:gd name="T8" fmla="*/ 16 w 23"/>
                  <a:gd name="T9" fmla="*/ 9 h 10"/>
                  <a:gd name="T10" fmla="*/ 11 w 23"/>
                  <a:gd name="T11" fmla="*/ 10 h 10"/>
                  <a:gd name="T12" fmla="*/ 7 w 23"/>
                  <a:gd name="T13" fmla="*/ 9 h 10"/>
                  <a:gd name="T14" fmla="*/ 4 w 23"/>
                  <a:gd name="T15" fmla="*/ 8 h 10"/>
                  <a:gd name="T16" fmla="*/ 0 w 23"/>
                  <a:gd name="T17" fmla="*/ 7 h 10"/>
                  <a:gd name="T18" fmla="*/ 6 w 23"/>
                  <a:gd name="T19" fmla="*/ 5 h 10"/>
                  <a:gd name="T20" fmla="*/ 11 w 23"/>
                  <a:gd name="T21" fmla="*/ 4 h 10"/>
                  <a:gd name="T22" fmla="*/ 17 w 23"/>
                  <a:gd name="T23" fmla="*/ 3 h 10"/>
                  <a:gd name="T24" fmla="*/ 23 w 23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0">
                    <a:moveTo>
                      <a:pt x="23" y="0"/>
                    </a:moveTo>
                    <a:lnTo>
                      <a:pt x="21" y="3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1" y="10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7"/>
                    </a:lnTo>
                    <a:lnTo>
                      <a:pt x="6" y="5"/>
                    </a:lnTo>
                    <a:lnTo>
                      <a:pt x="11" y="4"/>
                    </a:lnTo>
                    <a:lnTo>
                      <a:pt x="17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3" name="Freeform 624"/>
              <p:cNvSpPr>
                <a:spLocks/>
              </p:cNvSpPr>
              <p:nvPr/>
            </p:nvSpPr>
            <p:spPr bwMode="auto">
              <a:xfrm>
                <a:off x="1878" y="1405"/>
                <a:ext cx="18" cy="8"/>
              </a:xfrm>
              <a:custGeom>
                <a:avLst/>
                <a:gdLst>
                  <a:gd name="T0" fmla="*/ 54 w 54"/>
                  <a:gd name="T1" fmla="*/ 11 h 24"/>
                  <a:gd name="T2" fmla="*/ 47 w 54"/>
                  <a:gd name="T3" fmla="*/ 15 h 24"/>
                  <a:gd name="T4" fmla="*/ 41 w 54"/>
                  <a:gd name="T5" fmla="*/ 20 h 24"/>
                  <a:gd name="T6" fmla="*/ 33 w 54"/>
                  <a:gd name="T7" fmla="*/ 24 h 24"/>
                  <a:gd name="T8" fmla="*/ 26 w 54"/>
                  <a:gd name="T9" fmla="*/ 22 h 24"/>
                  <a:gd name="T10" fmla="*/ 20 w 54"/>
                  <a:gd name="T11" fmla="*/ 16 h 24"/>
                  <a:gd name="T12" fmla="*/ 13 w 54"/>
                  <a:gd name="T13" fmla="*/ 11 h 24"/>
                  <a:gd name="T14" fmla="*/ 6 w 54"/>
                  <a:gd name="T15" fmla="*/ 6 h 24"/>
                  <a:gd name="T16" fmla="*/ 0 w 54"/>
                  <a:gd name="T17" fmla="*/ 0 h 24"/>
                  <a:gd name="T18" fmla="*/ 6 w 54"/>
                  <a:gd name="T19" fmla="*/ 3 h 24"/>
                  <a:gd name="T20" fmla="*/ 14 w 54"/>
                  <a:gd name="T21" fmla="*/ 5 h 24"/>
                  <a:gd name="T22" fmla="*/ 20 w 54"/>
                  <a:gd name="T23" fmla="*/ 6 h 24"/>
                  <a:gd name="T24" fmla="*/ 26 w 54"/>
                  <a:gd name="T25" fmla="*/ 9 h 24"/>
                  <a:gd name="T26" fmla="*/ 33 w 54"/>
                  <a:gd name="T27" fmla="*/ 10 h 24"/>
                  <a:gd name="T28" fmla="*/ 39 w 54"/>
                  <a:gd name="T29" fmla="*/ 11 h 24"/>
                  <a:gd name="T30" fmla="*/ 47 w 54"/>
                  <a:gd name="T31" fmla="*/ 11 h 24"/>
                  <a:gd name="T32" fmla="*/ 54 w 54"/>
                  <a:gd name="T3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24">
                    <a:moveTo>
                      <a:pt x="54" y="11"/>
                    </a:moveTo>
                    <a:lnTo>
                      <a:pt x="47" y="15"/>
                    </a:lnTo>
                    <a:lnTo>
                      <a:pt x="41" y="20"/>
                    </a:lnTo>
                    <a:lnTo>
                      <a:pt x="33" y="24"/>
                    </a:lnTo>
                    <a:lnTo>
                      <a:pt x="26" y="22"/>
                    </a:lnTo>
                    <a:lnTo>
                      <a:pt x="20" y="16"/>
                    </a:lnTo>
                    <a:lnTo>
                      <a:pt x="13" y="11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4" y="5"/>
                    </a:lnTo>
                    <a:lnTo>
                      <a:pt x="20" y="6"/>
                    </a:lnTo>
                    <a:lnTo>
                      <a:pt x="26" y="9"/>
                    </a:lnTo>
                    <a:lnTo>
                      <a:pt x="33" y="10"/>
                    </a:lnTo>
                    <a:lnTo>
                      <a:pt x="39" y="11"/>
                    </a:lnTo>
                    <a:lnTo>
                      <a:pt x="47" y="11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4" name="Freeform 625"/>
              <p:cNvSpPr>
                <a:spLocks/>
              </p:cNvSpPr>
              <p:nvPr/>
            </p:nvSpPr>
            <p:spPr bwMode="auto">
              <a:xfrm>
                <a:off x="2157" y="1407"/>
                <a:ext cx="9" cy="5"/>
              </a:xfrm>
              <a:custGeom>
                <a:avLst/>
                <a:gdLst>
                  <a:gd name="T0" fmla="*/ 28 w 28"/>
                  <a:gd name="T1" fmla="*/ 13 h 16"/>
                  <a:gd name="T2" fmla="*/ 27 w 28"/>
                  <a:gd name="T3" fmla="*/ 15 h 16"/>
                  <a:gd name="T4" fmla="*/ 25 w 28"/>
                  <a:gd name="T5" fmla="*/ 16 h 16"/>
                  <a:gd name="T6" fmla="*/ 22 w 28"/>
                  <a:gd name="T7" fmla="*/ 16 h 16"/>
                  <a:gd name="T8" fmla="*/ 20 w 28"/>
                  <a:gd name="T9" fmla="*/ 15 h 16"/>
                  <a:gd name="T10" fmla="*/ 15 w 28"/>
                  <a:gd name="T11" fmla="*/ 13 h 16"/>
                  <a:gd name="T12" fmla="*/ 10 w 28"/>
                  <a:gd name="T13" fmla="*/ 10 h 16"/>
                  <a:gd name="T14" fmla="*/ 5 w 28"/>
                  <a:gd name="T15" fmla="*/ 8 h 16"/>
                  <a:gd name="T16" fmla="*/ 0 w 28"/>
                  <a:gd name="T17" fmla="*/ 5 h 16"/>
                  <a:gd name="T18" fmla="*/ 1 w 28"/>
                  <a:gd name="T19" fmla="*/ 3 h 16"/>
                  <a:gd name="T20" fmla="*/ 3 w 28"/>
                  <a:gd name="T21" fmla="*/ 2 h 16"/>
                  <a:gd name="T22" fmla="*/ 5 w 28"/>
                  <a:gd name="T23" fmla="*/ 2 h 16"/>
                  <a:gd name="T24" fmla="*/ 6 w 28"/>
                  <a:gd name="T25" fmla="*/ 0 h 16"/>
                  <a:gd name="T26" fmla="*/ 12 w 28"/>
                  <a:gd name="T27" fmla="*/ 2 h 16"/>
                  <a:gd name="T28" fmla="*/ 18 w 28"/>
                  <a:gd name="T29" fmla="*/ 4 h 16"/>
                  <a:gd name="T30" fmla="*/ 23 w 28"/>
                  <a:gd name="T31" fmla="*/ 9 h 16"/>
                  <a:gd name="T32" fmla="*/ 28 w 28"/>
                  <a:gd name="T3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6">
                    <a:moveTo>
                      <a:pt x="28" y="13"/>
                    </a:moveTo>
                    <a:lnTo>
                      <a:pt x="27" y="15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0" y="15"/>
                    </a:lnTo>
                    <a:lnTo>
                      <a:pt x="15" y="13"/>
                    </a:lnTo>
                    <a:lnTo>
                      <a:pt x="10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3" y="9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5" name="Freeform 626"/>
              <p:cNvSpPr>
                <a:spLocks/>
              </p:cNvSpPr>
              <p:nvPr/>
            </p:nvSpPr>
            <p:spPr bwMode="auto">
              <a:xfrm>
                <a:off x="2411" y="1409"/>
                <a:ext cx="12" cy="37"/>
              </a:xfrm>
              <a:custGeom>
                <a:avLst/>
                <a:gdLst>
                  <a:gd name="T0" fmla="*/ 33 w 34"/>
                  <a:gd name="T1" fmla="*/ 5 h 111"/>
                  <a:gd name="T2" fmla="*/ 34 w 34"/>
                  <a:gd name="T3" fmla="*/ 22 h 111"/>
                  <a:gd name="T4" fmla="*/ 33 w 34"/>
                  <a:gd name="T5" fmla="*/ 38 h 111"/>
                  <a:gd name="T6" fmla="*/ 29 w 34"/>
                  <a:gd name="T7" fmla="*/ 52 h 111"/>
                  <a:gd name="T8" fmla="*/ 24 w 34"/>
                  <a:gd name="T9" fmla="*/ 68 h 111"/>
                  <a:gd name="T10" fmla="*/ 22 w 34"/>
                  <a:gd name="T11" fmla="*/ 79 h 111"/>
                  <a:gd name="T12" fmla="*/ 18 w 34"/>
                  <a:gd name="T13" fmla="*/ 90 h 111"/>
                  <a:gd name="T14" fmla="*/ 13 w 34"/>
                  <a:gd name="T15" fmla="*/ 100 h 111"/>
                  <a:gd name="T16" fmla="*/ 6 w 34"/>
                  <a:gd name="T17" fmla="*/ 110 h 111"/>
                  <a:gd name="T18" fmla="*/ 5 w 34"/>
                  <a:gd name="T19" fmla="*/ 110 h 111"/>
                  <a:gd name="T20" fmla="*/ 2 w 34"/>
                  <a:gd name="T21" fmla="*/ 111 h 111"/>
                  <a:gd name="T22" fmla="*/ 1 w 34"/>
                  <a:gd name="T23" fmla="*/ 111 h 111"/>
                  <a:gd name="T24" fmla="*/ 0 w 34"/>
                  <a:gd name="T25" fmla="*/ 109 h 111"/>
                  <a:gd name="T26" fmla="*/ 8 w 34"/>
                  <a:gd name="T27" fmla="*/ 83 h 111"/>
                  <a:gd name="T28" fmla="*/ 16 w 34"/>
                  <a:gd name="T29" fmla="*/ 57 h 111"/>
                  <a:gd name="T30" fmla="*/ 22 w 34"/>
                  <a:gd name="T31" fmla="*/ 32 h 111"/>
                  <a:gd name="T32" fmla="*/ 22 w 34"/>
                  <a:gd name="T33" fmla="*/ 3 h 111"/>
                  <a:gd name="T34" fmla="*/ 23 w 34"/>
                  <a:gd name="T35" fmla="*/ 2 h 111"/>
                  <a:gd name="T36" fmla="*/ 24 w 34"/>
                  <a:gd name="T37" fmla="*/ 1 h 111"/>
                  <a:gd name="T38" fmla="*/ 27 w 34"/>
                  <a:gd name="T39" fmla="*/ 1 h 111"/>
                  <a:gd name="T40" fmla="*/ 27 w 34"/>
                  <a:gd name="T41" fmla="*/ 0 h 111"/>
                  <a:gd name="T42" fmla="*/ 33 w 34"/>
                  <a:gd name="T43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111">
                    <a:moveTo>
                      <a:pt x="33" y="5"/>
                    </a:moveTo>
                    <a:lnTo>
                      <a:pt x="34" y="22"/>
                    </a:lnTo>
                    <a:lnTo>
                      <a:pt x="33" y="38"/>
                    </a:lnTo>
                    <a:lnTo>
                      <a:pt x="29" y="52"/>
                    </a:lnTo>
                    <a:lnTo>
                      <a:pt x="24" y="68"/>
                    </a:lnTo>
                    <a:lnTo>
                      <a:pt x="22" y="79"/>
                    </a:lnTo>
                    <a:lnTo>
                      <a:pt x="18" y="90"/>
                    </a:lnTo>
                    <a:lnTo>
                      <a:pt x="13" y="100"/>
                    </a:lnTo>
                    <a:lnTo>
                      <a:pt x="6" y="110"/>
                    </a:lnTo>
                    <a:lnTo>
                      <a:pt x="5" y="110"/>
                    </a:lnTo>
                    <a:lnTo>
                      <a:pt x="2" y="111"/>
                    </a:lnTo>
                    <a:lnTo>
                      <a:pt x="1" y="111"/>
                    </a:lnTo>
                    <a:lnTo>
                      <a:pt x="0" y="109"/>
                    </a:lnTo>
                    <a:lnTo>
                      <a:pt x="8" y="83"/>
                    </a:lnTo>
                    <a:lnTo>
                      <a:pt x="16" y="57"/>
                    </a:lnTo>
                    <a:lnTo>
                      <a:pt x="22" y="32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6" name="Freeform 627"/>
              <p:cNvSpPr>
                <a:spLocks/>
              </p:cNvSpPr>
              <p:nvPr/>
            </p:nvSpPr>
            <p:spPr bwMode="auto">
              <a:xfrm>
                <a:off x="2101" y="1501"/>
                <a:ext cx="61" cy="44"/>
              </a:xfrm>
              <a:custGeom>
                <a:avLst/>
                <a:gdLst>
                  <a:gd name="T0" fmla="*/ 147 w 181"/>
                  <a:gd name="T1" fmla="*/ 131 h 131"/>
                  <a:gd name="T2" fmla="*/ 139 w 181"/>
                  <a:gd name="T3" fmla="*/ 122 h 131"/>
                  <a:gd name="T4" fmla="*/ 132 w 181"/>
                  <a:gd name="T5" fmla="*/ 114 h 131"/>
                  <a:gd name="T6" fmla="*/ 125 w 181"/>
                  <a:gd name="T7" fmla="*/ 107 h 131"/>
                  <a:gd name="T8" fmla="*/ 116 w 181"/>
                  <a:gd name="T9" fmla="*/ 100 h 131"/>
                  <a:gd name="T10" fmla="*/ 106 w 181"/>
                  <a:gd name="T11" fmla="*/ 94 h 131"/>
                  <a:gd name="T12" fmla="*/ 96 w 181"/>
                  <a:gd name="T13" fmla="*/ 89 h 131"/>
                  <a:gd name="T14" fmla="*/ 87 w 181"/>
                  <a:gd name="T15" fmla="*/ 86 h 131"/>
                  <a:gd name="T16" fmla="*/ 77 w 181"/>
                  <a:gd name="T17" fmla="*/ 82 h 131"/>
                  <a:gd name="T18" fmla="*/ 68 w 181"/>
                  <a:gd name="T19" fmla="*/ 78 h 131"/>
                  <a:gd name="T20" fmla="*/ 60 w 181"/>
                  <a:gd name="T21" fmla="*/ 76 h 131"/>
                  <a:gd name="T22" fmla="*/ 50 w 181"/>
                  <a:gd name="T23" fmla="*/ 74 h 131"/>
                  <a:gd name="T24" fmla="*/ 40 w 181"/>
                  <a:gd name="T25" fmla="*/ 72 h 131"/>
                  <a:gd name="T26" fmla="*/ 31 w 181"/>
                  <a:gd name="T27" fmla="*/ 71 h 131"/>
                  <a:gd name="T28" fmla="*/ 21 w 181"/>
                  <a:gd name="T29" fmla="*/ 72 h 131"/>
                  <a:gd name="T30" fmla="*/ 12 w 181"/>
                  <a:gd name="T31" fmla="*/ 74 h 131"/>
                  <a:gd name="T32" fmla="*/ 4 w 181"/>
                  <a:gd name="T33" fmla="*/ 77 h 131"/>
                  <a:gd name="T34" fmla="*/ 1 w 181"/>
                  <a:gd name="T35" fmla="*/ 76 h 131"/>
                  <a:gd name="T36" fmla="*/ 0 w 181"/>
                  <a:gd name="T37" fmla="*/ 72 h 131"/>
                  <a:gd name="T38" fmla="*/ 0 w 181"/>
                  <a:gd name="T39" fmla="*/ 70 h 131"/>
                  <a:gd name="T40" fmla="*/ 2 w 181"/>
                  <a:gd name="T41" fmla="*/ 67 h 131"/>
                  <a:gd name="T42" fmla="*/ 11 w 181"/>
                  <a:gd name="T43" fmla="*/ 61 h 131"/>
                  <a:gd name="T44" fmla="*/ 17 w 181"/>
                  <a:gd name="T45" fmla="*/ 54 h 131"/>
                  <a:gd name="T46" fmla="*/ 21 w 181"/>
                  <a:gd name="T47" fmla="*/ 47 h 131"/>
                  <a:gd name="T48" fmla="*/ 24 w 181"/>
                  <a:gd name="T49" fmla="*/ 38 h 131"/>
                  <a:gd name="T50" fmla="*/ 28 w 181"/>
                  <a:gd name="T51" fmla="*/ 30 h 131"/>
                  <a:gd name="T52" fmla="*/ 32 w 181"/>
                  <a:gd name="T53" fmla="*/ 21 h 131"/>
                  <a:gd name="T54" fmla="*/ 38 w 181"/>
                  <a:gd name="T55" fmla="*/ 14 h 131"/>
                  <a:gd name="T56" fmla="*/ 45 w 181"/>
                  <a:gd name="T57" fmla="*/ 8 h 131"/>
                  <a:gd name="T58" fmla="*/ 50 w 181"/>
                  <a:gd name="T59" fmla="*/ 5 h 131"/>
                  <a:gd name="T60" fmla="*/ 55 w 181"/>
                  <a:gd name="T61" fmla="*/ 4 h 131"/>
                  <a:gd name="T62" fmla="*/ 60 w 181"/>
                  <a:gd name="T63" fmla="*/ 1 h 131"/>
                  <a:gd name="T64" fmla="*/ 65 w 181"/>
                  <a:gd name="T65" fmla="*/ 1 h 131"/>
                  <a:gd name="T66" fmla="*/ 68 w 181"/>
                  <a:gd name="T67" fmla="*/ 0 h 131"/>
                  <a:gd name="T68" fmla="*/ 73 w 181"/>
                  <a:gd name="T69" fmla="*/ 1 h 131"/>
                  <a:gd name="T70" fmla="*/ 78 w 181"/>
                  <a:gd name="T71" fmla="*/ 4 h 131"/>
                  <a:gd name="T72" fmla="*/ 83 w 181"/>
                  <a:gd name="T73" fmla="*/ 6 h 131"/>
                  <a:gd name="T74" fmla="*/ 92 w 181"/>
                  <a:gd name="T75" fmla="*/ 11 h 131"/>
                  <a:gd name="T76" fmla="*/ 99 w 181"/>
                  <a:gd name="T77" fmla="*/ 16 h 131"/>
                  <a:gd name="T78" fmla="*/ 106 w 181"/>
                  <a:gd name="T79" fmla="*/ 21 h 131"/>
                  <a:gd name="T80" fmla="*/ 114 w 181"/>
                  <a:gd name="T81" fmla="*/ 26 h 131"/>
                  <a:gd name="T82" fmla="*/ 121 w 181"/>
                  <a:gd name="T83" fmla="*/ 31 h 131"/>
                  <a:gd name="T84" fmla="*/ 129 w 181"/>
                  <a:gd name="T85" fmla="*/ 36 h 131"/>
                  <a:gd name="T86" fmla="*/ 137 w 181"/>
                  <a:gd name="T87" fmla="*/ 41 h 131"/>
                  <a:gd name="T88" fmla="*/ 145 w 181"/>
                  <a:gd name="T89" fmla="*/ 44 h 131"/>
                  <a:gd name="T90" fmla="*/ 156 w 181"/>
                  <a:gd name="T91" fmla="*/ 45 h 131"/>
                  <a:gd name="T92" fmla="*/ 165 w 181"/>
                  <a:gd name="T93" fmla="*/ 47 h 131"/>
                  <a:gd name="T94" fmla="*/ 172 w 181"/>
                  <a:gd name="T95" fmla="*/ 50 h 131"/>
                  <a:gd name="T96" fmla="*/ 177 w 181"/>
                  <a:gd name="T97" fmla="*/ 54 h 131"/>
                  <a:gd name="T98" fmla="*/ 180 w 181"/>
                  <a:gd name="T99" fmla="*/ 59 h 131"/>
                  <a:gd name="T100" fmla="*/ 180 w 181"/>
                  <a:gd name="T101" fmla="*/ 65 h 131"/>
                  <a:gd name="T102" fmla="*/ 177 w 181"/>
                  <a:gd name="T103" fmla="*/ 71 h 131"/>
                  <a:gd name="T104" fmla="*/ 172 w 181"/>
                  <a:gd name="T105" fmla="*/ 77 h 131"/>
                  <a:gd name="T106" fmla="*/ 167 w 181"/>
                  <a:gd name="T107" fmla="*/ 89 h 131"/>
                  <a:gd name="T108" fmla="*/ 173 w 181"/>
                  <a:gd name="T109" fmla="*/ 99 h 131"/>
                  <a:gd name="T110" fmla="*/ 181 w 181"/>
                  <a:gd name="T111" fmla="*/ 109 h 131"/>
                  <a:gd name="T112" fmla="*/ 181 w 181"/>
                  <a:gd name="T113" fmla="*/ 118 h 131"/>
                  <a:gd name="T114" fmla="*/ 171 w 181"/>
                  <a:gd name="T115" fmla="*/ 125 h 131"/>
                  <a:gd name="T116" fmla="*/ 160 w 181"/>
                  <a:gd name="T117" fmla="*/ 129 h 131"/>
                  <a:gd name="T118" fmla="*/ 150 w 181"/>
                  <a:gd name="T119" fmla="*/ 131 h 131"/>
                  <a:gd name="T120" fmla="*/ 147 w 181"/>
                  <a:gd name="T12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1" h="131">
                    <a:moveTo>
                      <a:pt x="147" y="131"/>
                    </a:moveTo>
                    <a:lnTo>
                      <a:pt x="139" y="122"/>
                    </a:lnTo>
                    <a:lnTo>
                      <a:pt x="132" y="114"/>
                    </a:lnTo>
                    <a:lnTo>
                      <a:pt x="125" y="107"/>
                    </a:lnTo>
                    <a:lnTo>
                      <a:pt x="116" y="100"/>
                    </a:lnTo>
                    <a:lnTo>
                      <a:pt x="106" y="94"/>
                    </a:lnTo>
                    <a:lnTo>
                      <a:pt x="96" y="89"/>
                    </a:lnTo>
                    <a:lnTo>
                      <a:pt x="87" y="86"/>
                    </a:lnTo>
                    <a:lnTo>
                      <a:pt x="77" y="82"/>
                    </a:lnTo>
                    <a:lnTo>
                      <a:pt x="68" y="78"/>
                    </a:lnTo>
                    <a:lnTo>
                      <a:pt x="60" y="76"/>
                    </a:lnTo>
                    <a:lnTo>
                      <a:pt x="50" y="74"/>
                    </a:lnTo>
                    <a:lnTo>
                      <a:pt x="40" y="72"/>
                    </a:lnTo>
                    <a:lnTo>
                      <a:pt x="31" y="71"/>
                    </a:lnTo>
                    <a:lnTo>
                      <a:pt x="21" y="72"/>
                    </a:lnTo>
                    <a:lnTo>
                      <a:pt x="12" y="74"/>
                    </a:lnTo>
                    <a:lnTo>
                      <a:pt x="4" y="77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11" y="61"/>
                    </a:lnTo>
                    <a:lnTo>
                      <a:pt x="17" y="54"/>
                    </a:lnTo>
                    <a:lnTo>
                      <a:pt x="21" y="47"/>
                    </a:lnTo>
                    <a:lnTo>
                      <a:pt x="24" y="38"/>
                    </a:lnTo>
                    <a:lnTo>
                      <a:pt x="28" y="30"/>
                    </a:lnTo>
                    <a:lnTo>
                      <a:pt x="32" y="21"/>
                    </a:lnTo>
                    <a:lnTo>
                      <a:pt x="38" y="14"/>
                    </a:lnTo>
                    <a:lnTo>
                      <a:pt x="45" y="8"/>
                    </a:lnTo>
                    <a:lnTo>
                      <a:pt x="50" y="5"/>
                    </a:lnTo>
                    <a:lnTo>
                      <a:pt x="55" y="4"/>
                    </a:lnTo>
                    <a:lnTo>
                      <a:pt x="60" y="1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78" y="4"/>
                    </a:lnTo>
                    <a:lnTo>
                      <a:pt x="83" y="6"/>
                    </a:lnTo>
                    <a:lnTo>
                      <a:pt x="92" y="11"/>
                    </a:lnTo>
                    <a:lnTo>
                      <a:pt x="99" y="16"/>
                    </a:lnTo>
                    <a:lnTo>
                      <a:pt x="106" y="21"/>
                    </a:lnTo>
                    <a:lnTo>
                      <a:pt x="114" y="26"/>
                    </a:lnTo>
                    <a:lnTo>
                      <a:pt x="121" y="31"/>
                    </a:lnTo>
                    <a:lnTo>
                      <a:pt x="129" y="36"/>
                    </a:lnTo>
                    <a:lnTo>
                      <a:pt x="137" y="41"/>
                    </a:lnTo>
                    <a:lnTo>
                      <a:pt x="145" y="44"/>
                    </a:lnTo>
                    <a:lnTo>
                      <a:pt x="156" y="45"/>
                    </a:lnTo>
                    <a:lnTo>
                      <a:pt x="165" y="47"/>
                    </a:lnTo>
                    <a:lnTo>
                      <a:pt x="172" y="50"/>
                    </a:lnTo>
                    <a:lnTo>
                      <a:pt x="177" y="54"/>
                    </a:lnTo>
                    <a:lnTo>
                      <a:pt x="180" y="59"/>
                    </a:lnTo>
                    <a:lnTo>
                      <a:pt x="180" y="65"/>
                    </a:lnTo>
                    <a:lnTo>
                      <a:pt x="177" y="71"/>
                    </a:lnTo>
                    <a:lnTo>
                      <a:pt x="172" y="77"/>
                    </a:lnTo>
                    <a:lnTo>
                      <a:pt x="167" y="89"/>
                    </a:lnTo>
                    <a:lnTo>
                      <a:pt x="173" y="99"/>
                    </a:lnTo>
                    <a:lnTo>
                      <a:pt x="181" y="109"/>
                    </a:lnTo>
                    <a:lnTo>
                      <a:pt x="181" y="118"/>
                    </a:lnTo>
                    <a:lnTo>
                      <a:pt x="171" y="125"/>
                    </a:lnTo>
                    <a:lnTo>
                      <a:pt x="160" y="129"/>
                    </a:lnTo>
                    <a:lnTo>
                      <a:pt x="150" y="131"/>
                    </a:lnTo>
                    <a:lnTo>
                      <a:pt x="147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7" name="Freeform 628"/>
              <p:cNvSpPr>
                <a:spLocks/>
              </p:cNvSpPr>
              <p:nvPr/>
            </p:nvSpPr>
            <p:spPr bwMode="auto">
              <a:xfrm>
                <a:off x="2143" y="1433"/>
                <a:ext cx="53" cy="125"/>
              </a:xfrm>
              <a:custGeom>
                <a:avLst/>
                <a:gdLst>
                  <a:gd name="T0" fmla="*/ 19 w 160"/>
                  <a:gd name="T1" fmla="*/ 249 h 374"/>
                  <a:gd name="T2" fmla="*/ 22 w 160"/>
                  <a:gd name="T3" fmla="*/ 247 h 374"/>
                  <a:gd name="T4" fmla="*/ 36 w 160"/>
                  <a:gd name="T5" fmla="*/ 248 h 374"/>
                  <a:gd name="T6" fmla="*/ 33 w 160"/>
                  <a:gd name="T7" fmla="*/ 242 h 374"/>
                  <a:gd name="T8" fmla="*/ 23 w 160"/>
                  <a:gd name="T9" fmla="*/ 234 h 374"/>
                  <a:gd name="T10" fmla="*/ 3 w 160"/>
                  <a:gd name="T11" fmla="*/ 84 h 374"/>
                  <a:gd name="T12" fmla="*/ 133 w 160"/>
                  <a:gd name="T13" fmla="*/ 60 h 374"/>
                  <a:gd name="T14" fmla="*/ 135 w 160"/>
                  <a:gd name="T15" fmla="*/ 19 h 374"/>
                  <a:gd name="T16" fmla="*/ 144 w 160"/>
                  <a:gd name="T17" fmla="*/ 2 h 374"/>
                  <a:gd name="T18" fmla="*/ 147 w 160"/>
                  <a:gd name="T19" fmla="*/ 11 h 374"/>
                  <a:gd name="T20" fmla="*/ 150 w 160"/>
                  <a:gd name="T21" fmla="*/ 120 h 374"/>
                  <a:gd name="T22" fmla="*/ 135 w 160"/>
                  <a:gd name="T23" fmla="*/ 185 h 374"/>
                  <a:gd name="T24" fmla="*/ 102 w 160"/>
                  <a:gd name="T25" fmla="*/ 149 h 374"/>
                  <a:gd name="T26" fmla="*/ 72 w 160"/>
                  <a:gd name="T27" fmla="*/ 110 h 374"/>
                  <a:gd name="T28" fmla="*/ 47 w 160"/>
                  <a:gd name="T29" fmla="*/ 79 h 374"/>
                  <a:gd name="T30" fmla="*/ 45 w 160"/>
                  <a:gd name="T31" fmla="*/ 82 h 374"/>
                  <a:gd name="T32" fmla="*/ 56 w 160"/>
                  <a:gd name="T33" fmla="*/ 110 h 374"/>
                  <a:gd name="T34" fmla="*/ 70 w 160"/>
                  <a:gd name="T35" fmla="*/ 138 h 374"/>
                  <a:gd name="T36" fmla="*/ 75 w 160"/>
                  <a:gd name="T37" fmla="*/ 165 h 374"/>
                  <a:gd name="T38" fmla="*/ 62 w 160"/>
                  <a:gd name="T39" fmla="*/ 193 h 374"/>
                  <a:gd name="T40" fmla="*/ 74 w 160"/>
                  <a:gd name="T41" fmla="*/ 207 h 374"/>
                  <a:gd name="T42" fmla="*/ 67 w 160"/>
                  <a:gd name="T43" fmla="*/ 225 h 374"/>
                  <a:gd name="T44" fmla="*/ 57 w 160"/>
                  <a:gd name="T45" fmla="*/ 241 h 374"/>
                  <a:gd name="T46" fmla="*/ 51 w 160"/>
                  <a:gd name="T47" fmla="*/ 254 h 374"/>
                  <a:gd name="T48" fmla="*/ 53 w 160"/>
                  <a:gd name="T49" fmla="*/ 256 h 374"/>
                  <a:gd name="T50" fmla="*/ 58 w 160"/>
                  <a:gd name="T51" fmla="*/ 253 h 374"/>
                  <a:gd name="T52" fmla="*/ 73 w 160"/>
                  <a:gd name="T53" fmla="*/ 242 h 374"/>
                  <a:gd name="T54" fmla="*/ 90 w 160"/>
                  <a:gd name="T55" fmla="*/ 204 h 374"/>
                  <a:gd name="T56" fmla="*/ 97 w 160"/>
                  <a:gd name="T57" fmla="*/ 193 h 374"/>
                  <a:gd name="T58" fmla="*/ 111 w 160"/>
                  <a:gd name="T59" fmla="*/ 194 h 374"/>
                  <a:gd name="T60" fmla="*/ 117 w 160"/>
                  <a:gd name="T61" fmla="*/ 201 h 374"/>
                  <a:gd name="T62" fmla="*/ 103 w 160"/>
                  <a:gd name="T63" fmla="*/ 227 h 374"/>
                  <a:gd name="T64" fmla="*/ 105 w 160"/>
                  <a:gd name="T65" fmla="*/ 263 h 374"/>
                  <a:gd name="T66" fmla="*/ 92 w 160"/>
                  <a:gd name="T67" fmla="*/ 287 h 374"/>
                  <a:gd name="T68" fmla="*/ 88 w 160"/>
                  <a:gd name="T69" fmla="*/ 289 h 374"/>
                  <a:gd name="T70" fmla="*/ 66 w 160"/>
                  <a:gd name="T71" fmla="*/ 330 h 374"/>
                  <a:gd name="T72" fmla="*/ 51 w 160"/>
                  <a:gd name="T73" fmla="*/ 360 h 374"/>
                  <a:gd name="T74" fmla="*/ 35 w 160"/>
                  <a:gd name="T75" fmla="*/ 363 h 374"/>
                  <a:gd name="T76" fmla="*/ 22 w 160"/>
                  <a:gd name="T77" fmla="*/ 335 h 374"/>
                  <a:gd name="T78" fmla="*/ 44 w 160"/>
                  <a:gd name="T79" fmla="*/ 320 h 374"/>
                  <a:gd name="T80" fmla="*/ 48 w 160"/>
                  <a:gd name="T81" fmla="*/ 311 h 374"/>
                  <a:gd name="T82" fmla="*/ 26 w 160"/>
                  <a:gd name="T83" fmla="*/ 298 h 374"/>
                  <a:gd name="T84" fmla="*/ 4 w 160"/>
                  <a:gd name="T85" fmla="*/ 280 h 374"/>
                  <a:gd name="T86" fmla="*/ 2 w 160"/>
                  <a:gd name="T87" fmla="*/ 265 h 374"/>
                  <a:gd name="T88" fmla="*/ 22 w 160"/>
                  <a:gd name="T89" fmla="*/ 263 h 374"/>
                  <a:gd name="T90" fmla="*/ 37 w 160"/>
                  <a:gd name="T91" fmla="*/ 262 h 374"/>
                  <a:gd name="T92" fmla="*/ 22 w 160"/>
                  <a:gd name="T93" fmla="*/ 25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0" h="374">
                    <a:moveTo>
                      <a:pt x="22" y="254"/>
                    </a:moveTo>
                    <a:lnTo>
                      <a:pt x="22" y="253"/>
                    </a:lnTo>
                    <a:lnTo>
                      <a:pt x="19" y="249"/>
                    </a:lnTo>
                    <a:lnTo>
                      <a:pt x="17" y="247"/>
                    </a:lnTo>
                    <a:lnTo>
                      <a:pt x="17" y="246"/>
                    </a:lnTo>
                    <a:lnTo>
                      <a:pt x="22" y="247"/>
                    </a:lnTo>
                    <a:lnTo>
                      <a:pt x="26" y="247"/>
                    </a:lnTo>
                    <a:lnTo>
                      <a:pt x="31" y="247"/>
                    </a:lnTo>
                    <a:lnTo>
                      <a:pt x="36" y="248"/>
                    </a:lnTo>
                    <a:lnTo>
                      <a:pt x="36" y="245"/>
                    </a:lnTo>
                    <a:lnTo>
                      <a:pt x="35" y="243"/>
                    </a:lnTo>
                    <a:lnTo>
                      <a:pt x="33" y="242"/>
                    </a:lnTo>
                    <a:lnTo>
                      <a:pt x="30" y="241"/>
                    </a:lnTo>
                    <a:lnTo>
                      <a:pt x="26" y="237"/>
                    </a:lnTo>
                    <a:lnTo>
                      <a:pt x="23" y="234"/>
                    </a:lnTo>
                    <a:lnTo>
                      <a:pt x="18" y="230"/>
                    </a:lnTo>
                    <a:lnTo>
                      <a:pt x="14" y="226"/>
                    </a:lnTo>
                    <a:lnTo>
                      <a:pt x="3" y="84"/>
                    </a:lnTo>
                    <a:lnTo>
                      <a:pt x="7" y="12"/>
                    </a:lnTo>
                    <a:lnTo>
                      <a:pt x="106" y="84"/>
                    </a:lnTo>
                    <a:lnTo>
                      <a:pt x="133" y="60"/>
                    </a:lnTo>
                    <a:lnTo>
                      <a:pt x="128" y="39"/>
                    </a:lnTo>
                    <a:lnTo>
                      <a:pt x="132" y="29"/>
                    </a:lnTo>
                    <a:lnTo>
                      <a:pt x="135" y="19"/>
                    </a:lnTo>
                    <a:lnTo>
                      <a:pt x="139" y="10"/>
                    </a:lnTo>
                    <a:lnTo>
                      <a:pt x="141" y="0"/>
                    </a:lnTo>
                    <a:lnTo>
                      <a:pt x="144" y="2"/>
                    </a:lnTo>
                    <a:lnTo>
                      <a:pt x="145" y="5"/>
                    </a:lnTo>
                    <a:lnTo>
                      <a:pt x="145" y="8"/>
                    </a:lnTo>
                    <a:lnTo>
                      <a:pt x="147" y="11"/>
                    </a:lnTo>
                    <a:lnTo>
                      <a:pt x="160" y="43"/>
                    </a:lnTo>
                    <a:lnTo>
                      <a:pt x="155" y="82"/>
                    </a:lnTo>
                    <a:lnTo>
                      <a:pt x="150" y="120"/>
                    </a:lnTo>
                    <a:lnTo>
                      <a:pt x="147" y="158"/>
                    </a:lnTo>
                    <a:lnTo>
                      <a:pt x="147" y="196"/>
                    </a:lnTo>
                    <a:lnTo>
                      <a:pt x="135" y="185"/>
                    </a:lnTo>
                    <a:lnTo>
                      <a:pt x="124" y="174"/>
                    </a:lnTo>
                    <a:lnTo>
                      <a:pt x="113" y="161"/>
                    </a:lnTo>
                    <a:lnTo>
                      <a:pt x="102" y="149"/>
                    </a:lnTo>
                    <a:lnTo>
                      <a:pt x="91" y="137"/>
                    </a:lnTo>
                    <a:lnTo>
                      <a:pt x="81" y="123"/>
                    </a:lnTo>
                    <a:lnTo>
                      <a:pt x="72" y="110"/>
                    </a:lnTo>
                    <a:lnTo>
                      <a:pt x="62" y="97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5" y="82"/>
                    </a:lnTo>
                    <a:lnTo>
                      <a:pt x="48" y="92"/>
                    </a:lnTo>
                    <a:lnTo>
                      <a:pt x="52" y="101"/>
                    </a:lnTo>
                    <a:lnTo>
                      <a:pt x="56" y="110"/>
                    </a:lnTo>
                    <a:lnTo>
                      <a:pt x="61" y="120"/>
                    </a:lnTo>
                    <a:lnTo>
                      <a:pt x="66" y="128"/>
                    </a:lnTo>
                    <a:lnTo>
                      <a:pt x="70" y="138"/>
                    </a:lnTo>
                    <a:lnTo>
                      <a:pt x="75" y="147"/>
                    </a:lnTo>
                    <a:lnTo>
                      <a:pt x="81" y="155"/>
                    </a:lnTo>
                    <a:lnTo>
                      <a:pt x="75" y="165"/>
                    </a:lnTo>
                    <a:lnTo>
                      <a:pt x="67" y="174"/>
                    </a:lnTo>
                    <a:lnTo>
                      <a:pt x="61" y="182"/>
                    </a:lnTo>
                    <a:lnTo>
                      <a:pt x="62" y="193"/>
                    </a:lnTo>
                    <a:lnTo>
                      <a:pt x="67" y="198"/>
                    </a:lnTo>
                    <a:lnTo>
                      <a:pt x="72" y="202"/>
                    </a:lnTo>
                    <a:lnTo>
                      <a:pt x="74" y="207"/>
                    </a:lnTo>
                    <a:lnTo>
                      <a:pt x="72" y="213"/>
                    </a:lnTo>
                    <a:lnTo>
                      <a:pt x="69" y="219"/>
                    </a:lnTo>
                    <a:lnTo>
                      <a:pt x="67" y="225"/>
                    </a:lnTo>
                    <a:lnTo>
                      <a:pt x="64" y="230"/>
                    </a:lnTo>
                    <a:lnTo>
                      <a:pt x="59" y="236"/>
                    </a:lnTo>
                    <a:lnTo>
                      <a:pt x="57" y="241"/>
                    </a:lnTo>
                    <a:lnTo>
                      <a:pt x="56" y="245"/>
                    </a:lnTo>
                    <a:lnTo>
                      <a:pt x="53" y="249"/>
                    </a:lnTo>
                    <a:lnTo>
                      <a:pt x="51" y="254"/>
                    </a:lnTo>
                    <a:lnTo>
                      <a:pt x="52" y="256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56"/>
                    </a:lnTo>
                    <a:lnTo>
                      <a:pt x="56" y="254"/>
                    </a:lnTo>
                    <a:lnTo>
                      <a:pt x="58" y="253"/>
                    </a:lnTo>
                    <a:lnTo>
                      <a:pt x="61" y="253"/>
                    </a:lnTo>
                    <a:lnTo>
                      <a:pt x="63" y="252"/>
                    </a:lnTo>
                    <a:lnTo>
                      <a:pt x="73" y="242"/>
                    </a:lnTo>
                    <a:lnTo>
                      <a:pt x="83" y="230"/>
                    </a:lnTo>
                    <a:lnTo>
                      <a:pt x="90" y="218"/>
                    </a:lnTo>
                    <a:lnTo>
                      <a:pt x="90" y="204"/>
                    </a:lnTo>
                    <a:lnTo>
                      <a:pt x="86" y="196"/>
                    </a:lnTo>
                    <a:lnTo>
                      <a:pt x="92" y="193"/>
                    </a:lnTo>
                    <a:lnTo>
                      <a:pt x="97" y="193"/>
                    </a:lnTo>
                    <a:lnTo>
                      <a:pt x="103" y="193"/>
                    </a:lnTo>
                    <a:lnTo>
                      <a:pt x="110" y="193"/>
                    </a:lnTo>
                    <a:lnTo>
                      <a:pt x="111" y="194"/>
                    </a:lnTo>
                    <a:lnTo>
                      <a:pt x="113" y="197"/>
                    </a:lnTo>
                    <a:lnTo>
                      <a:pt x="114" y="198"/>
                    </a:lnTo>
                    <a:lnTo>
                      <a:pt x="117" y="201"/>
                    </a:lnTo>
                    <a:lnTo>
                      <a:pt x="113" y="209"/>
                    </a:lnTo>
                    <a:lnTo>
                      <a:pt x="108" y="219"/>
                    </a:lnTo>
                    <a:lnTo>
                      <a:pt x="103" y="227"/>
                    </a:lnTo>
                    <a:lnTo>
                      <a:pt x="100" y="236"/>
                    </a:lnTo>
                    <a:lnTo>
                      <a:pt x="102" y="249"/>
                    </a:lnTo>
                    <a:lnTo>
                      <a:pt x="105" y="263"/>
                    </a:lnTo>
                    <a:lnTo>
                      <a:pt x="102" y="275"/>
                    </a:lnTo>
                    <a:lnTo>
                      <a:pt x="94" y="286"/>
                    </a:lnTo>
                    <a:lnTo>
                      <a:pt x="92" y="287"/>
                    </a:lnTo>
                    <a:lnTo>
                      <a:pt x="91" y="289"/>
                    </a:lnTo>
                    <a:lnTo>
                      <a:pt x="89" y="289"/>
                    </a:lnTo>
                    <a:lnTo>
                      <a:pt x="88" y="289"/>
                    </a:lnTo>
                    <a:lnTo>
                      <a:pt x="78" y="301"/>
                    </a:lnTo>
                    <a:lnTo>
                      <a:pt x="72" y="314"/>
                    </a:lnTo>
                    <a:lnTo>
                      <a:pt x="66" y="330"/>
                    </a:lnTo>
                    <a:lnTo>
                      <a:pt x="58" y="344"/>
                    </a:lnTo>
                    <a:lnTo>
                      <a:pt x="55" y="352"/>
                    </a:lnTo>
                    <a:lnTo>
                      <a:pt x="51" y="360"/>
                    </a:lnTo>
                    <a:lnTo>
                      <a:pt x="45" y="367"/>
                    </a:lnTo>
                    <a:lnTo>
                      <a:pt x="39" y="374"/>
                    </a:lnTo>
                    <a:lnTo>
                      <a:pt x="35" y="363"/>
                    </a:lnTo>
                    <a:lnTo>
                      <a:pt x="31" y="353"/>
                    </a:lnTo>
                    <a:lnTo>
                      <a:pt x="26" y="344"/>
                    </a:lnTo>
                    <a:lnTo>
                      <a:pt x="22" y="335"/>
                    </a:lnTo>
                    <a:lnTo>
                      <a:pt x="30" y="329"/>
                    </a:lnTo>
                    <a:lnTo>
                      <a:pt x="37" y="324"/>
                    </a:lnTo>
                    <a:lnTo>
                      <a:pt x="44" y="320"/>
                    </a:lnTo>
                    <a:lnTo>
                      <a:pt x="47" y="317"/>
                    </a:lnTo>
                    <a:lnTo>
                      <a:pt x="50" y="314"/>
                    </a:lnTo>
                    <a:lnTo>
                      <a:pt x="48" y="311"/>
                    </a:lnTo>
                    <a:lnTo>
                      <a:pt x="44" y="307"/>
                    </a:lnTo>
                    <a:lnTo>
                      <a:pt x="36" y="303"/>
                    </a:lnTo>
                    <a:lnTo>
                      <a:pt x="26" y="298"/>
                    </a:lnTo>
                    <a:lnTo>
                      <a:pt x="18" y="292"/>
                    </a:lnTo>
                    <a:lnTo>
                      <a:pt x="11" y="286"/>
                    </a:lnTo>
                    <a:lnTo>
                      <a:pt x="4" y="280"/>
                    </a:lnTo>
                    <a:lnTo>
                      <a:pt x="1" y="274"/>
                    </a:lnTo>
                    <a:lnTo>
                      <a:pt x="0" y="269"/>
                    </a:lnTo>
                    <a:lnTo>
                      <a:pt x="2" y="265"/>
                    </a:lnTo>
                    <a:lnTo>
                      <a:pt x="7" y="264"/>
                    </a:lnTo>
                    <a:lnTo>
                      <a:pt x="14" y="263"/>
                    </a:lnTo>
                    <a:lnTo>
                      <a:pt x="22" y="263"/>
                    </a:lnTo>
                    <a:lnTo>
                      <a:pt x="29" y="263"/>
                    </a:lnTo>
                    <a:lnTo>
                      <a:pt x="35" y="262"/>
                    </a:lnTo>
                    <a:lnTo>
                      <a:pt x="37" y="262"/>
                    </a:lnTo>
                    <a:lnTo>
                      <a:pt x="36" y="259"/>
                    </a:lnTo>
                    <a:lnTo>
                      <a:pt x="31" y="258"/>
                    </a:lnTo>
                    <a:lnTo>
                      <a:pt x="22" y="25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8" name="Freeform 629"/>
              <p:cNvSpPr>
                <a:spLocks/>
              </p:cNvSpPr>
              <p:nvPr/>
            </p:nvSpPr>
            <p:spPr bwMode="auto">
              <a:xfrm>
                <a:off x="2121" y="1410"/>
                <a:ext cx="72" cy="99"/>
              </a:xfrm>
              <a:custGeom>
                <a:avLst/>
                <a:gdLst>
                  <a:gd name="T0" fmla="*/ 74 w 215"/>
                  <a:gd name="T1" fmla="*/ 293 h 296"/>
                  <a:gd name="T2" fmla="*/ 63 w 215"/>
                  <a:gd name="T3" fmla="*/ 284 h 296"/>
                  <a:gd name="T4" fmla="*/ 57 w 215"/>
                  <a:gd name="T5" fmla="*/ 277 h 296"/>
                  <a:gd name="T6" fmla="*/ 44 w 215"/>
                  <a:gd name="T7" fmla="*/ 268 h 296"/>
                  <a:gd name="T8" fmla="*/ 30 w 215"/>
                  <a:gd name="T9" fmla="*/ 260 h 296"/>
                  <a:gd name="T10" fmla="*/ 16 w 215"/>
                  <a:gd name="T11" fmla="*/ 256 h 296"/>
                  <a:gd name="T12" fmla="*/ 0 w 215"/>
                  <a:gd name="T13" fmla="*/ 260 h 296"/>
                  <a:gd name="T14" fmla="*/ 1 w 215"/>
                  <a:gd name="T15" fmla="*/ 237 h 296"/>
                  <a:gd name="T16" fmla="*/ 1 w 215"/>
                  <a:gd name="T17" fmla="*/ 215 h 296"/>
                  <a:gd name="T18" fmla="*/ 11 w 215"/>
                  <a:gd name="T19" fmla="*/ 181 h 296"/>
                  <a:gd name="T20" fmla="*/ 19 w 215"/>
                  <a:gd name="T21" fmla="*/ 145 h 296"/>
                  <a:gd name="T22" fmla="*/ 19 w 215"/>
                  <a:gd name="T23" fmla="*/ 88 h 296"/>
                  <a:gd name="T24" fmla="*/ 38 w 215"/>
                  <a:gd name="T25" fmla="*/ 38 h 296"/>
                  <a:gd name="T26" fmla="*/ 72 w 215"/>
                  <a:gd name="T27" fmla="*/ 10 h 296"/>
                  <a:gd name="T28" fmla="*/ 87 w 215"/>
                  <a:gd name="T29" fmla="*/ 27 h 296"/>
                  <a:gd name="T30" fmla="*/ 107 w 215"/>
                  <a:gd name="T31" fmla="*/ 38 h 296"/>
                  <a:gd name="T32" fmla="*/ 129 w 215"/>
                  <a:gd name="T33" fmla="*/ 44 h 296"/>
                  <a:gd name="T34" fmla="*/ 145 w 215"/>
                  <a:gd name="T35" fmla="*/ 55 h 296"/>
                  <a:gd name="T36" fmla="*/ 154 w 215"/>
                  <a:gd name="T37" fmla="*/ 77 h 296"/>
                  <a:gd name="T38" fmla="*/ 162 w 215"/>
                  <a:gd name="T39" fmla="*/ 98 h 296"/>
                  <a:gd name="T40" fmla="*/ 173 w 215"/>
                  <a:gd name="T41" fmla="*/ 119 h 296"/>
                  <a:gd name="T42" fmla="*/ 183 w 215"/>
                  <a:gd name="T43" fmla="*/ 127 h 296"/>
                  <a:gd name="T44" fmla="*/ 189 w 215"/>
                  <a:gd name="T45" fmla="*/ 120 h 296"/>
                  <a:gd name="T46" fmla="*/ 192 w 215"/>
                  <a:gd name="T47" fmla="*/ 114 h 296"/>
                  <a:gd name="T48" fmla="*/ 192 w 215"/>
                  <a:gd name="T49" fmla="*/ 110 h 296"/>
                  <a:gd name="T50" fmla="*/ 205 w 215"/>
                  <a:gd name="T51" fmla="*/ 115 h 296"/>
                  <a:gd name="T52" fmla="*/ 215 w 215"/>
                  <a:gd name="T53" fmla="*/ 135 h 296"/>
                  <a:gd name="T54" fmla="*/ 211 w 215"/>
                  <a:gd name="T55" fmla="*/ 173 h 296"/>
                  <a:gd name="T56" fmla="*/ 208 w 215"/>
                  <a:gd name="T57" fmla="*/ 228 h 296"/>
                  <a:gd name="T58" fmla="*/ 104 w 215"/>
                  <a:gd name="T59" fmla="*/ 124 h 296"/>
                  <a:gd name="T60" fmla="*/ 99 w 215"/>
                  <a:gd name="T61" fmla="*/ 135 h 296"/>
                  <a:gd name="T62" fmla="*/ 96 w 215"/>
                  <a:gd name="T63" fmla="*/ 163 h 296"/>
                  <a:gd name="T64" fmla="*/ 112 w 215"/>
                  <a:gd name="T65" fmla="*/ 204 h 296"/>
                  <a:gd name="T66" fmla="*/ 116 w 215"/>
                  <a:gd name="T67" fmla="*/ 236 h 296"/>
                  <a:gd name="T68" fmla="*/ 113 w 215"/>
                  <a:gd name="T69" fmla="*/ 245 h 296"/>
                  <a:gd name="T70" fmla="*/ 118 w 215"/>
                  <a:gd name="T71" fmla="*/ 257 h 296"/>
                  <a:gd name="T72" fmla="*/ 121 w 215"/>
                  <a:gd name="T73" fmla="*/ 271 h 296"/>
                  <a:gd name="T74" fmla="*/ 109 w 215"/>
                  <a:gd name="T75" fmla="*/ 283 h 296"/>
                  <a:gd name="T76" fmla="*/ 83 w 215"/>
                  <a:gd name="T77" fmla="*/ 295 h 296"/>
                  <a:gd name="T78" fmla="*/ 79 w 215"/>
                  <a:gd name="T7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5" h="296">
                    <a:moveTo>
                      <a:pt x="79" y="296"/>
                    </a:moveTo>
                    <a:lnTo>
                      <a:pt x="74" y="293"/>
                    </a:lnTo>
                    <a:lnTo>
                      <a:pt x="68" y="288"/>
                    </a:lnTo>
                    <a:lnTo>
                      <a:pt x="63" y="284"/>
                    </a:lnTo>
                    <a:lnTo>
                      <a:pt x="58" y="280"/>
                    </a:lnTo>
                    <a:lnTo>
                      <a:pt x="57" y="277"/>
                    </a:lnTo>
                    <a:lnTo>
                      <a:pt x="51" y="273"/>
                    </a:lnTo>
                    <a:lnTo>
                      <a:pt x="44" y="268"/>
                    </a:lnTo>
                    <a:lnTo>
                      <a:pt x="38" y="263"/>
                    </a:lnTo>
                    <a:lnTo>
                      <a:pt x="30" y="260"/>
                    </a:lnTo>
                    <a:lnTo>
                      <a:pt x="23" y="257"/>
                    </a:lnTo>
                    <a:lnTo>
                      <a:pt x="16" y="256"/>
                    </a:lnTo>
                    <a:lnTo>
                      <a:pt x="8" y="256"/>
                    </a:lnTo>
                    <a:lnTo>
                      <a:pt x="0" y="260"/>
                    </a:lnTo>
                    <a:lnTo>
                      <a:pt x="0" y="249"/>
                    </a:lnTo>
                    <a:lnTo>
                      <a:pt x="1" y="237"/>
                    </a:lnTo>
                    <a:lnTo>
                      <a:pt x="2" y="226"/>
                    </a:lnTo>
                    <a:lnTo>
                      <a:pt x="1" y="215"/>
                    </a:lnTo>
                    <a:lnTo>
                      <a:pt x="6" y="198"/>
                    </a:lnTo>
                    <a:lnTo>
                      <a:pt x="11" y="181"/>
                    </a:lnTo>
                    <a:lnTo>
                      <a:pt x="16" y="163"/>
                    </a:lnTo>
                    <a:lnTo>
                      <a:pt x="19" y="145"/>
                    </a:lnTo>
                    <a:lnTo>
                      <a:pt x="19" y="116"/>
                    </a:lnTo>
                    <a:lnTo>
                      <a:pt x="19" y="88"/>
                    </a:lnTo>
                    <a:lnTo>
                      <a:pt x="24" y="61"/>
                    </a:lnTo>
                    <a:lnTo>
                      <a:pt x="38" y="38"/>
                    </a:lnTo>
                    <a:lnTo>
                      <a:pt x="67" y="0"/>
                    </a:lnTo>
                    <a:lnTo>
                      <a:pt x="72" y="10"/>
                    </a:lnTo>
                    <a:lnTo>
                      <a:pt x="79" y="20"/>
                    </a:lnTo>
                    <a:lnTo>
                      <a:pt x="87" y="27"/>
                    </a:lnTo>
                    <a:lnTo>
                      <a:pt x="96" y="33"/>
                    </a:lnTo>
                    <a:lnTo>
                      <a:pt x="107" y="38"/>
                    </a:lnTo>
                    <a:lnTo>
                      <a:pt x="118" y="42"/>
                    </a:lnTo>
                    <a:lnTo>
                      <a:pt x="129" y="44"/>
                    </a:lnTo>
                    <a:lnTo>
                      <a:pt x="142" y="44"/>
                    </a:lnTo>
                    <a:lnTo>
                      <a:pt x="145" y="55"/>
                    </a:lnTo>
                    <a:lnTo>
                      <a:pt x="149" y="66"/>
                    </a:lnTo>
                    <a:lnTo>
                      <a:pt x="154" y="77"/>
                    </a:lnTo>
                    <a:lnTo>
                      <a:pt x="157" y="87"/>
                    </a:lnTo>
                    <a:lnTo>
                      <a:pt x="162" y="98"/>
                    </a:lnTo>
                    <a:lnTo>
                      <a:pt x="167" y="108"/>
                    </a:lnTo>
                    <a:lnTo>
                      <a:pt x="173" y="119"/>
                    </a:lnTo>
                    <a:lnTo>
                      <a:pt x="179" y="129"/>
                    </a:lnTo>
                    <a:lnTo>
                      <a:pt x="183" y="127"/>
                    </a:lnTo>
                    <a:lnTo>
                      <a:pt x="187" y="125"/>
                    </a:lnTo>
                    <a:lnTo>
                      <a:pt x="189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92" y="113"/>
                    </a:lnTo>
                    <a:lnTo>
                      <a:pt x="192" y="110"/>
                    </a:lnTo>
                    <a:lnTo>
                      <a:pt x="193" y="109"/>
                    </a:lnTo>
                    <a:lnTo>
                      <a:pt x="205" y="115"/>
                    </a:lnTo>
                    <a:lnTo>
                      <a:pt x="212" y="124"/>
                    </a:lnTo>
                    <a:lnTo>
                      <a:pt x="215" y="135"/>
                    </a:lnTo>
                    <a:lnTo>
                      <a:pt x="214" y="149"/>
                    </a:lnTo>
                    <a:lnTo>
                      <a:pt x="211" y="173"/>
                    </a:lnTo>
                    <a:lnTo>
                      <a:pt x="209" y="203"/>
                    </a:lnTo>
                    <a:lnTo>
                      <a:pt x="208" y="228"/>
                    </a:lnTo>
                    <a:lnTo>
                      <a:pt x="206" y="239"/>
                    </a:lnTo>
                    <a:lnTo>
                      <a:pt x="104" y="124"/>
                    </a:lnTo>
                    <a:lnTo>
                      <a:pt x="102" y="126"/>
                    </a:lnTo>
                    <a:lnTo>
                      <a:pt x="99" y="135"/>
                    </a:lnTo>
                    <a:lnTo>
                      <a:pt x="96" y="147"/>
                    </a:lnTo>
                    <a:lnTo>
                      <a:pt x="96" y="163"/>
                    </a:lnTo>
                    <a:lnTo>
                      <a:pt x="102" y="182"/>
                    </a:lnTo>
                    <a:lnTo>
                      <a:pt x="112" y="204"/>
                    </a:lnTo>
                    <a:lnTo>
                      <a:pt x="118" y="224"/>
                    </a:lnTo>
                    <a:lnTo>
                      <a:pt x="116" y="236"/>
                    </a:lnTo>
                    <a:lnTo>
                      <a:pt x="112" y="240"/>
                    </a:lnTo>
                    <a:lnTo>
                      <a:pt x="113" y="245"/>
                    </a:lnTo>
                    <a:lnTo>
                      <a:pt x="115" y="251"/>
                    </a:lnTo>
                    <a:lnTo>
                      <a:pt x="118" y="257"/>
                    </a:lnTo>
                    <a:lnTo>
                      <a:pt x="121" y="264"/>
                    </a:lnTo>
                    <a:lnTo>
                      <a:pt x="121" y="271"/>
                    </a:lnTo>
                    <a:lnTo>
                      <a:pt x="117" y="277"/>
                    </a:lnTo>
                    <a:lnTo>
                      <a:pt x="109" y="283"/>
                    </a:lnTo>
                    <a:lnTo>
                      <a:pt x="91" y="290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9" y="2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9" name="Freeform 630"/>
              <p:cNvSpPr>
                <a:spLocks/>
              </p:cNvSpPr>
              <p:nvPr/>
            </p:nvSpPr>
            <p:spPr bwMode="auto">
              <a:xfrm>
                <a:off x="1944" y="1373"/>
                <a:ext cx="134" cy="149"/>
              </a:xfrm>
              <a:custGeom>
                <a:avLst/>
                <a:gdLst>
                  <a:gd name="T0" fmla="*/ 164 w 403"/>
                  <a:gd name="T1" fmla="*/ 258 h 446"/>
                  <a:gd name="T2" fmla="*/ 192 w 403"/>
                  <a:gd name="T3" fmla="*/ 259 h 446"/>
                  <a:gd name="T4" fmla="*/ 181 w 403"/>
                  <a:gd name="T5" fmla="*/ 247 h 446"/>
                  <a:gd name="T6" fmla="*/ 219 w 403"/>
                  <a:gd name="T7" fmla="*/ 229 h 446"/>
                  <a:gd name="T8" fmla="*/ 273 w 403"/>
                  <a:gd name="T9" fmla="*/ 196 h 446"/>
                  <a:gd name="T10" fmla="*/ 233 w 403"/>
                  <a:gd name="T11" fmla="*/ 237 h 446"/>
                  <a:gd name="T12" fmla="*/ 264 w 403"/>
                  <a:gd name="T13" fmla="*/ 237 h 446"/>
                  <a:gd name="T14" fmla="*/ 284 w 403"/>
                  <a:gd name="T15" fmla="*/ 231 h 446"/>
                  <a:gd name="T16" fmla="*/ 269 w 403"/>
                  <a:gd name="T17" fmla="*/ 252 h 446"/>
                  <a:gd name="T18" fmla="*/ 306 w 403"/>
                  <a:gd name="T19" fmla="*/ 214 h 446"/>
                  <a:gd name="T20" fmla="*/ 321 w 403"/>
                  <a:gd name="T21" fmla="*/ 152 h 446"/>
                  <a:gd name="T22" fmla="*/ 315 w 403"/>
                  <a:gd name="T23" fmla="*/ 144 h 446"/>
                  <a:gd name="T24" fmla="*/ 301 w 403"/>
                  <a:gd name="T25" fmla="*/ 161 h 446"/>
                  <a:gd name="T26" fmla="*/ 293 w 403"/>
                  <a:gd name="T27" fmla="*/ 149 h 446"/>
                  <a:gd name="T28" fmla="*/ 295 w 403"/>
                  <a:gd name="T29" fmla="*/ 114 h 446"/>
                  <a:gd name="T30" fmla="*/ 244 w 403"/>
                  <a:gd name="T31" fmla="*/ 177 h 446"/>
                  <a:gd name="T32" fmla="*/ 176 w 403"/>
                  <a:gd name="T33" fmla="*/ 205 h 446"/>
                  <a:gd name="T34" fmla="*/ 128 w 403"/>
                  <a:gd name="T35" fmla="*/ 218 h 446"/>
                  <a:gd name="T36" fmla="*/ 132 w 403"/>
                  <a:gd name="T37" fmla="*/ 203 h 446"/>
                  <a:gd name="T38" fmla="*/ 194 w 403"/>
                  <a:gd name="T39" fmla="*/ 180 h 446"/>
                  <a:gd name="T40" fmla="*/ 209 w 403"/>
                  <a:gd name="T41" fmla="*/ 177 h 446"/>
                  <a:gd name="T42" fmla="*/ 191 w 403"/>
                  <a:gd name="T43" fmla="*/ 197 h 446"/>
                  <a:gd name="T44" fmla="*/ 268 w 403"/>
                  <a:gd name="T45" fmla="*/ 144 h 446"/>
                  <a:gd name="T46" fmla="*/ 276 w 403"/>
                  <a:gd name="T47" fmla="*/ 109 h 446"/>
                  <a:gd name="T48" fmla="*/ 255 w 403"/>
                  <a:gd name="T49" fmla="*/ 105 h 446"/>
                  <a:gd name="T50" fmla="*/ 247 w 403"/>
                  <a:gd name="T51" fmla="*/ 89 h 446"/>
                  <a:gd name="T52" fmla="*/ 218 w 403"/>
                  <a:gd name="T53" fmla="*/ 92 h 446"/>
                  <a:gd name="T54" fmla="*/ 182 w 403"/>
                  <a:gd name="T55" fmla="*/ 106 h 446"/>
                  <a:gd name="T56" fmla="*/ 205 w 403"/>
                  <a:gd name="T57" fmla="*/ 106 h 446"/>
                  <a:gd name="T58" fmla="*/ 202 w 403"/>
                  <a:gd name="T59" fmla="*/ 119 h 446"/>
                  <a:gd name="T60" fmla="*/ 144 w 403"/>
                  <a:gd name="T61" fmla="*/ 137 h 446"/>
                  <a:gd name="T62" fmla="*/ 119 w 403"/>
                  <a:gd name="T63" fmla="*/ 158 h 446"/>
                  <a:gd name="T64" fmla="*/ 177 w 403"/>
                  <a:gd name="T65" fmla="*/ 143 h 446"/>
                  <a:gd name="T66" fmla="*/ 166 w 403"/>
                  <a:gd name="T67" fmla="*/ 158 h 446"/>
                  <a:gd name="T68" fmla="*/ 187 w 403"/>
                  <a:gd name="T69" fmla="*/ 161 h 446"/>
                  <a:gd name="T70" fmla="*/ 180 w 403"/>
                  <a:gd name="T71" fmla="*/ 172 h 446"/>
                  <a:gd name="T72" fmla="*/ 147 w 403"/>
                  <a:gd name="T73" fmla="*/ 187 h 446"/>
                  <a:gd name="T74" fmla="*/ 117 w 403"/>
                  <a:gd name="T75" fmla="*/ 192 h 446"/>
                  <a:gd name="T76" fmla="*/ 104 w 403"/>
                  <a:gd name="T77" fmla="*/ 182 h 446"/>
                  <a:gd name="T78" fmla="*/ 53 w 403"/>
                  <a:gd name="T79" fmla="*/ 236 h 446"/>
                  <a:gd name="T80" fmla="*/ 22 w 403"/>
                  <a:gd name="T81" fmla="*/ 269 h 446"/>
                  <a:gd name="T82" fmla="*/ 3 w 403"/>
                  <a:gd name="T83" fmla="*/ 306 h 446"/>
                  <a:gd name="T84" fmla="*/ 10 w 403"/>
                  <a:gd name="T85" fmla="*/ 253 h 446"/>
                  <a:gd name="T86" fmla="*/ 26 w 403"/>
                  <a:gd name="T87" fmla="*/ 172 h 446"/>
                  <a:gd name="T88" fmla="*/ 65 w 403"/>
                  <a:gd name="T89" fmla="*/ 82 h 446"/>
                  <a:gd name="T90" fmla="*/ 191 w 403"/>
                  <a:gd name="T91" fmla="*/ 5 h 446"/>
                  <a:gd name="T92" fmla="*/ 324 w 403"/>
                  <a:gd name="T93" fmla="*/ 45 h 446"/>
                  <a:gd name="T94" fmla="*/ 363 w 403"/>
                  <a:gd name="T95" fmla="*/ 109 h 446"/>
                  <a:gd name="T96" fmla="*/ 374 w 403"/>
                  <a:gd name="T97" fmla="*/ 100 h 446"/>
                  <a:gd name="T98" fmla="*/ 403 w 403"/>
                  <a:gd name="T99" fmla="*/ 166 h 446"/>
                  <a:gd name="T100" fmla="*/ 379 w 403"/>
                  <a:gd name="T101" fmla="*/ 238 h 446"/>
                  <a:gd name="T102" fmla="*/ 389 w 403"/>
                  <a:gd name="T103" fmla="*/ 156 h 446"/>
                  <a:gd name="T104" fmla="*/ 363 w 403"/>
                  <a:gd name="T105" fmla="*/ 121 h 446"/>
                  <a:gd name="T106" fmla="*/ 351 w 403"/>
                  <a:gd name="T107" fmla="*/ 142 h 446"/>
                  <a:gd name="T108" fmla="*/ 331 w 403"/>
                  <a:gd name="T109" fmla="*/ 141 h 446"/>
                  <a:gd name="T110" fmla="*/ 325 w 403"/>
                  <a:gd name="T111" fmla="*/ 188 h 446"/>
                  <a:gd name="T112" fmla="*/ 317 w 403"/>
                  <a:gd name="T113" fmla="*/ 243 h 446"/>
                  <a:gd name="T114" fmla="*/ 270 w 403"/>
                  <a:gd name="T115" fmla="*/ 360 h 446"/>
                  <a:gd name="T116" fmla="*/ 216 w 403"/>
                  <a:gd name="T117" fmla="*/ 428 h 446"/>
                  <a:gd name="T118" fmla="*/ 170 w 403"/>
                  <a:gd name="T119" fmla="*/ 446 h 446"/>
                  <a:gd name="T120" fmla="*/ 142 w 403"/>
                  <a:gd name="T121" fmla="*/ 439 h 446"/>
                  <a:gd name="T122" fmla="*/ 109 w 403"/>
                  <a:gd name="T123" fmla="*/ 334 h 446"/>
                  <a:gd name="T124" fmla="*/ 122 w 403"/>
                  <a:gd name="T125" fmla="*/ 26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3" h="446">
                    <a:moveTo>
                      <a:pt x="125" y="260"/>
                    </a:moveTo>
                    <a:lnTo>
                      <a:pt x="133" y="259"/>
                    </a:lnTo>
                    <a:lnTo>
                      <a:pt x="141" y="259"/>
                    </a:lnTo>
                    <a:lnTo>
                      <a:pt x="149" y="258"/>
                    </a:lnTo>
                    <a:lnTo>
                      <a:pt x="156" y="258"/>
                    </a:lnTo>
                    <a:lnTo>
                      <a:pt x="164" y="258"/>
                    </a:lnTo>
                    <a:lnTo>
                      <a:pt x="171" y="258"/>
                    </a:lnTo>
                    <a:lnTo>
                      <a:pt x="180" y="259"/>
                    </a:lnTo>
                    <a:lnTo>
                      <a:pt x="187" y="262"/>
                    </a:lnTo>
                    <a:lnTo>
                      <a:pt x="189" y="262"/>
                    </a:lnTo>
                    <a:lnTo>
                      <a:pt x="191" y="262"/>
                    </a:lnTo>
                    <a:lnTo>
                      <a:pt x="192" y="259"/>
                    </a:lnTo>
                    <a:lnTo>
                      <a:pt x="192" y="258"/>
                    </a:lnTo>
                    <a:lnTo>
                      <a:pt x="191" y="254"/>
                    </a:lnTo>
                    <a:lnTo>
                      <a:pt x="187" y="252"/>
                    </a:lnTo>
                    <a:lnTo>
                      <a:pt x="185" y="249"/>
                    </a:lnTo>
                    <a:lnTo>
                      <a:pt x="181" y="248"/>
                    </a:lnTo>
                    <a:lnTo>
                      <a:pt x="181" y="247"/>
                    </a:lnTo>
                    <a:lnTo>
                      <a:pt x="181" y="246"/>
                    </a:lnTo>
                    <a:lnTo>
                      <a:pt x="181" y="245"/>
                    </a:lnTo>
                    <a:lnTo>
                      <a:pt x="180" y="245"/>
                    </a:lnTo>
                    <a:lnTo>
                      <a:pt x="193" y="241"/>
                    </a:lnTo>
                    <a:lnTo>
                      <a:pt x="205" y="235"/>
                    </a:lnTo>
                    <a:lnTo>
                      <a:pt x="219" y="229"/>
                    </a:lnTo>
                    <a:lnTo>
                      <a:pt x="231" y="221"/>
                    </a:lnTo>
                    <a:lnTo>
                      <a:pt x="243" y="214"/>
                    </a:lnTo>
                    <a:lnTo>
                      <a:pt x="254" y="205"/>
                    </a:lnTo>
                    <a:lnTo>
                      <a:pt x="266" y="197"/>
                    </a:lnTo>
                    <a:lnTo>
                      <a:pt x="277" y="187"/>
                    </a:lnTo>
                    <a:lnTo>
                      <a:pt x="273" y="196"/>
                    </a:lnTo>
                    <a:lnTo>
                      <a:pt x="266" y="203"/>
                    </a:lnTo>
                    <a:lnTo>
                      <a:pt x="260" y="210"/>
                    </a:lnTo>
                    <a:lnTo>
                      <a:pt x="254" y="216"/>
                    </a:lnTo>
                    <a:lnTo>
                      <a:pt x="247" y="224"/>
                    </a:lnTo>
                    <a:lnTo>
                      <a:pt x="240" y="230"/>
                    </a:lnTo>
                    <a:lnTo>
                      <a:pt x="233" y="237"/>
                    </a:lnTo>
                    <a:lnTo>
                      <a:pt x="227" y="245"/>
                    </a:lnTo>
                    <a:lnTo>
                      <a:pt x="227" y="249"/>
                    </a:lnTo>
                    <a:lnTo>
                      <a:pt x="237" y="248"/>
                    </a:lnTo>
                    <a:lnTo>
                      <a:pt x="247" y="246"/>
                    </a:lnTo>
                    <a:lnTo>
                      <a:pt x="255" y="242"/>
                    </a:lnTo>
                    <a:lnTo>
                      <a:pt x="264" y="237"/>
                    </a:lnTo>
                    <a:lnTo>
                      <a:pt x="271" y="231"/>
                    </a:lnTo>
                    <a:lnTo>
                      <a:pt x="280" y="225"/>
                    </a:lnTo>
                    <a:lnTo>
                      <a:pt x="287" y="219"/>
                    </a:lnTo>
                    <a:lnTo>
                      <a:pt x="296" y="213"/>
                    </a:lnTo>
                    <a:lnTo>
                      <a:pt x="291" y="223"/>
                    </a:lnTo>
                    <a:lnTo>
                      <a:pt x="284" y="231"/>
                    </a:lnTo>
                    <a:lnTo>
                      <a:pt x="276" y="240"/>
                    </a:lnTo>
                    <a:lnTo>
                      <a:pt x="268" y="248"/>
                    </a:lnTo>
                    <a:lnTo>
                      <a:pt x="268" y="249"/>
                    </a:lnTo>
                    <a:lnTo>
                      <a:pt x="268" y="249"/>
                    </a:lnTo>
                    <a:lnTo>
                      <a:pt x="268" y="251"/>
                    </a:lnTo>
                    <a:lnTo>
                      <a:pt x="269" y="252"/>
                    </a:lnTo>
                    <a:lnTo>
                      <a:pt x="277" y="248"/>
                    </a:lnTo>
                    <a:lnTo>
                      <a:pt x="285" y="243"/>
                    </a:lnTo>
                    <a:lnTo>
                      <a:pt x="291" y="237"/>
                    </a:lnTo>
                    <a:lnTo>
                      <a:pt x="297" y="230"/>
                    </a:lnTo>
                    <a:lnTo>
                      <a:pt x="301" y="223"/>
                    </a:lnTo>
                    <a:lnTo>
                      <a:pt x="306" y="214"/>
                    </a:lnTo>
                    <a:lnTo>
                      <a:pt x="309" y="207"/>
                    </a:lnTo>
                    <a:lnTo>
                      <a:pt x="313" y="198"/>
                    </a:lnTo>
                    <a:lnTo>
                      <a:pt x="317" y="186"/>
                    </a:lnTo>
                    <a:lnTo>
                      <a:pt x="321" y="175"/>
                    </a:lnTo>
                    <a:lnTo>
                      <a:pt x="324" y="164"/>
                    </a:lnTo>
                    <a:lnTo>
                      <a:pt x="321" y="152"/>
                    </a:lnTo>
                    <a:lnTo>
                      <a:pt x="321" y="148"/>
                    </a:lnTo>
                    <a:lnTo>
                      <a:pt x="323" y="147"/>
                    </a:lnTo>
                    <a:lnTo>
                      <a:pt x="323" y="144"/>
                    </a:lnTo>
                    <a:lnTo>
                      <a:pt x="321" y="142"/>
                    </a:lnTo>
                    <a:lnTo>
                      <a:pt x="318" y="142"/>
                    </a:lnTo>
                    <a:lnTo>
                      <a:pt x="315" y="144"/>
                    </a:lnTo>
                    <a:lnTo>
                      <a:pt x="314" y="148"/>
                    </a:lnTo>
                    <a:lnTo>
                      <a:pt x="310" y="149"/>
                    </a:lnTo>
                    <a:lnTo>
                      <a:pt x="309" y="153"/>
                    </a:lnTo>
                    <a:lnTo>
                      <a:pt x="307" y="156"/>
                    </a:lnTo>
                    <a:lnTo>
                      <a:pt x="304" y="159"/>
                    </a:lnTo>
                    <a:lnTo>
                      <a:pt x="301" y="161"/>
                    </a:lnTo>
                    <a:lnTo>
                      <a:pt x="301" y="160"/>
                    </a:lnTo>
                    <a:lnTo>
                      <a:pt x="299" y="158"/>
                    </a:lnTo>
                    <a:lnTo>
                      <a:pt x="299" y="156"/>
                    </a:lnTo>
                    <a:lnTo>
                      <a:pt x="298" y="155"/>
                    </a:lnTo>
                    <a:lnTo>
                      <a:pt x="292" y="160"/>
                    </a:lnTo>
                    <a:lnTo>
                      <a:pt x="293" y="149"/>
                    </a:lnTo>
                    <a:lnTo>
                      <a:pt x="295" y="139"/>
                    </a:lnTo>
                    <a:lnTo>
                      <a:pt x="297" y="130"/>
                    </a:lnTo>
                    <a:lnTo>
                      <a:pt x="297" y="119"/>
                    </a:lnTo>
                    <a:lnTo>
                      <a:pt x="296" y="117"/>
                    </a:lnTo>
                    <a:lnTo>
                      <a:pt x="296" y="115"/>
                    </a:lnTo>
                    <a:lnTo>
                      <a:pt x="295" y="114"/>
                    </a:lnTo>
                    <a:lnTo>
                      <a:pt x="292" y="114"/>
                    </a:lnTo>
                    <a:lnTo>
                      <a:pt x="287" y="128"/>
                    </a:lnTo>
                    <a:lnTo>
                      <a:pt x="280" y="142"/>
                    </a:lnTo>
                    <a:lnTo>
                      <a:pt x="270" y="155"/>
                    </a:lnTo>
                    <a:lnTo>
                      <a:pt x="258" y="167"/>
                    </a:lnTo>
                    <a:lnTo>
                      <a:pt x="244" y="177"/>
                    </a:lnTo>
                    <a:lnTo>
                      <a:pt x="231" y="186"/>
                    </a:lnTo>
                    <a:lnTo>
                      <a:pt x="216" y="193"/>
                    </a:lnTo>
                    <a:lnTo>
                      <a:pt x="202" y="199"/>
                    </a:lnTo>
                    <a:lnTo>
                      <a:pt x="193" y="202"/>
                    </a:lnTo>
                    <a:lnTo>
                      <a:pt x="185" y="203"/>
                    </a:lnTo>
                    <a:lnTo>
                      <a:pt x="176" y="205"/>
                    </a:lnTo>
                    <a:lnTo>
                      <a:pt x="167" y="207"/>
                    </a:lnTo>
                    <a:lnTo>
                      <a:pt x="158" y="209"/>
                    </a:lnTo>
                    <a:lnTo>
                      <a:pt x="149" y="212"/>
                    </a:lnTo>
                    <a:lnTo>
                      <a:pt x="141" y="214"/>
                    </a:lnTo>
                    <a:lnTo>
                      <a:pt x="132" y="216"/>
                    </a:lnTo>
                    <a:lnTo>
                      <a:pt x="128" y="218"/>
                    </a:lnTo>
                    <a:lnTo>
                      <a:pt x="125" y="218"/>
                    </a:lnTo>
                    <a:lnTo>
                      <a:pt x="122" y="218"/>
                    </a:lnTo>
                    <a:lnTo>
                      <a:pt x="121" y="216"/>
                    </a:lnTo>
                    <a:lnTo>
                      <a:pt x="125" y="212"/>
                    </a:lnTo>
                    <a:lnTo>
                      <a:pt x="128" y="205"/>
                    </a:lnTo>
                    <a:lnTo>
                      <a:pt x="132" y="203"/>
                    </a:lnTo>
                    <a:lnTo>
                      <a:pt x="138" y="203"/>
                    </a:lnTo>
                    <a:lnTo>
                      <a:pt x="150" y="200"/>
                    </a:lnTo>
                    <a:lnTo>
                      <a:pt x="161" y="196"/>
                    </a:lnTo>
                    <a:lnTo>
                      <a:pt x="172" y="191"/>
                    </a:lnTo>
                    <a:lnTo>
                      <a:pt x="183" y="186"/>
                    </a:lnTo>
                    <a:lnTo>
                      <a:pt x="194" y="180"/>
                    </a:lnTo>
                    <a:lnTo>
                      <a:pt x="205" y="174"/>
                    </a:lnTo>
                    <a:lnTo>
                      <a:pt x="215" y="167"/>
                    </a:lnTo>
                    <a:lnTo>
                      <a:pt x="226" y="161"/>
                    </a:lnTo>
                    <a:lnTo>
                      <a:pt x="221" y="166"/>
                    </a:lnTo>
                    <a:lnTo>
                      <a:pt x="215" y="171"/>
                    </a:lnTo>
                    <a:lnTo>
                      <a:pt x="209" y="177"/>
                    </a:lnTo>
                    <a:lnTo>
                      <a:pt x="204" y="182"/>
                    </a:lnTo>
                    <a:lnTo>
                      <a:pt x="199" y="185"/>
                    </a:lnTo>
                    <a:lnTo>
                      <a:pt x="196" y="187"/>
                    </a:lnTo>
                    <a:lnTo>
                      <a:pt x="191" y="191"/>
                    </a:lnTo>
                    <a:lnTo>
                      <a:pt x="189" y="196"/>
                    </a:lnTo>
                    <a:lnTo>
                      <a:pt x="191" y="197"/>
                    </a:lnTo>
                    <a:lnTo>
                      <a:pt x="205" y="191"/>
                    </a:lnTo>
                    <a:lnTo>
                      <a:pt x="219" y="185"/>
                    </a:lnTo>
                    <a:lnTo>
                      <a:pt x="232" y="176"/>
                    </a:lnTo>
                    <a:lnTo>
                      <a:pt x="246" y="166"/>
                    </a:lnTo>
                    <a:lnTo>
                      <a:pt x="257" y="155"/>
                    </a:lnTo>
                    <a:lnTo>
                      <a:pt x="268" y="144"/>
                    </a:lnTo>
                    <a:lnTo>
                      <a:pt x="276" y="131"/>
                    </a:lnTo>
                    <a:lnTo>
                      <a:pt x="284" y="116"/>
                    </a:lnTo>
                    <a:lnTo>
                      <a:pt x="284" y="114"/>
                    </a:lnTo>
                    <a:lnTo>
                      <a:pt x="282" y="111"/>
                    </a:lnTo>
                    <a:lnTo>
                      <a:pt x="279" y="110"/>
                    </a:lnTo>
                    <a:lnTo>
                      <a:pt x="276" y="109"/>
                    </a:lnTo>
                    <a:lnTo>
                      <a:pt x="274" y="110"/>
                    </a:lnTo>
                    <a:lnTo>
                      <a:pt x="271" y="110"/>
                    </a:lnTo>
                    <a:lnTo>
                      <a:pt x="270" y="110"/>
                    </a:lnTo>
                    <a:lnTo>
                      <a:pt x="270" y="108"/>
                    </a:lnTo>
                    <a:lnTo>
                      <a:pt x="263" y="108"/>
                    </a:lnTo>
                    <a:lnTo>
                      <a:pt x="255" y="105"/>
                    </a:lnTo>
                    <a:lnTo>
                      <a:pt x="248" y="104"/>
                    </a:lnTo>
                    <a:lnTo>
                      <a:pt x="241" y="105"/>
                    </a:lnTo>
                    <a:lnTo>
                      <a:pt x="242" y="101"/>
                    </a:lnTo>
                    <a:lnTo>
                      <a:pt x="246" y="97"/>
                    </a:lnTo>
                    <a:lnTo>
                      <a:pt x="247" y="93"/>
                    </a:lnTo>
                    <a:lnTo>
                      <a:pt x="247" y="89"/>
                    </a:lnTo>
                    <a:lnTo>
                      <a:pt x="243" y="87"/>
                    </a:lnTo>
                    <a:lnTo>
                      <a:pt x="238" y="86"/>
                    </a:lnTo>
                    <a:lnTo>
                      <a:pt x="233" y="86"/>
                    </a:lnTo>
                    <a:lnTo>
                      <a:pt x="230" y="87"/>
                    </a:lnTo>
                    <a:lnTo>
                      <a:pt x="224" y="89"/>
                    </a:lnTo>
                    <a:lnTo>
                      <a:pt x="218" y="92"/>
                    </a:lnTo>
                    <a:lnTo>
                      <a:pt x="211" y="93"/>
                    </a:lnTo>
                    <a:lnTo>
                      <a:pt x="205" y="94"/>
                    </a:lnTo>
                    <a:lnTo>
                      <a:pt x="199" y="97"/>
                    </a:lnTo>
                    <a:lnTo>
                      <a:pt x="193" y="99"/>
                    </a:lnTo>
                    <a:lnTo>
                      <a:pt x="187" y="103"/>
                    </a:lnTo>
                    <a:lnTo>
                      <a:pt x="182" y="106"/>
                    </a:lnTo>
                    <a:lnTo>
                      <a:pt x="186" y="109"/>
                    </a:lnTo>
                    <a:lnTo>
                      <a:pt x="191" y="109"/>
                    </a:lnTo>
                    <a:lnTo>
                      <a:pt x="196" y="108"/>
                    </a:lnTo>
                    <a:lnTo>
                      <a:pt x="200" y="108"/>
                    </a:lnTo>
                    <a:lnTo>
                      <a:pt x="203" y="106"/>
                    </a:lnTo>
                    <a:lnTo>
                      <a:pt x="205" y="106"/>
                    </a:lnTo>
                    <a:lnTo>
                      <a:pt x="208" y="106"/>
                    </a:lnTo>
                    <a:lnTo>
                      <a:pt x="210" y="106"/>
                    </a:lnTo>
                    <a:lnTo>
                      <a:pt x="210" y="110"/>
                    </a:lnTo>
                    <a:lnTo>
                      <a:pt x="208" y="114"/>
                    </a:lnTo>
                    <a:lnTo>
                      <a:pt x="205" y="116"/>
                    </a:lnTo>
                    <a:lnTo>
                      <a:pt x="202" y="119"/>
                    </a:lnTo>
                    <a:lnTo>
                      <a:pt x="192" y="121"/>
                    </a:lnTo>
                    <a:lnTo>
                      <a:pt x="182" y="123"/>
                    </a:lnTo>
                    <a:lnTo>
                      <a:pt x="172" y="126"/>
                    </a:lnTo>
                    <a:lnTo>
                      <a:pt x="163" y="130"/>
                    </a:lnTo>
                    <a:lnTo>
                      <a:pt x="153" y="133"/>
                    </a:lnTo>
                    <a:lnTo>
                      <a:pt x="144" y="137"/>
                    </a:lnTo>
                    <a:lnTo>
                      <a:pt x="134" y="141"/>
                    </a:lnTo>
                    <a:lnTo>
                      <a:pt x="126" y="145"/>
                    </a:lnTo>
                    <a:lnTo>
                      <a:pt x="124" y="149"/>
                    </a:lnTo>
                    <a:lnTo>
                      <a:pt x="119" y="152"/>
                    </a:lnTo>
                    <a:lnTo>
                      <a:pt x="116" y="154"/>
                    </a:lnTo>
                    <a:lnTo>
                      <a:pt x="119" y="158"/>
                    </a:lnTo>
                    <a:lnTo>
                      <a:pt x="128" y="155"/>
                    </a:lnTo>
                    <a:lnTo>
                      <a:pt x="138" y="153"/>
                    </a:lnTo>
                    <a:lnTo>
                      <a:pt x="148" y="150"/>
                    </a:lnTo>
                    <a:lnTo>
                      <a:pt x="158" y="148"/>
                    </a:lnTo>
                    <a:lnTo>
                      <a:pt x="167" y="145"/>
                    </a:lnTo>
                    <a:lnTo>
                      <a:pt x="177" y="143"/>
                    </a:lnTo>
                    <a:lnTo>
                      <a:pt x="187" y="141"/>
                    </a:lnTo>
                    <a:lnTo>
                      <a:pt x="197" y="139"/>
                    </a:lnTo>
                    <a:lnTo>
                      <a:pt x="189" y="143"/>
                    </a:lnTo>
                    <a:lnTo>
                      <a:pt x="181" y="147"/>
                    </a:lnTo>
                    <a:lnTo>
                      <a:pt x="172" y="152"/>
                    </a:lnTo>
                    <a:lnTo>
                      <a:pt x="166" y="158"/>
                    </a:lnTo>
                    <a:lnTo>
                      <a:pt x="167" y="159"/>
                    </a:lnTo>
                    <a:lnTo>
                      <a:pt x="169" y="160"/>
                    </a:lnTo>
                    <a:lnTo>
                      <a:pt x="170" y="161"/>
                    </a:lnTo>
                    <a:lnTo>
                      <a:pt x="172" y="161"/>
                    </a:lnTo>
                    <a:lnTo>
                      <a:pt x="180" y="161"/>
                    </a:lnTo>
                    <a:lnTo>
                      <a:pt x="187" y="161"/>
                    </a:lnTo>
                    <a:lnTo>
                      <a:pt x="193" y="161"/>
                    </a:lnTo>
                    <a:lnTo>
                      <a:pt x="200" y="159"/>
                    </a:lnTo>
                    <a:lnTo>
                      <a:pt x="196" y="163"/>
                    </a:lnTo>
                    <a:lnTo>
                      <a:pt x="191" y="166"/>
                    </a:lnTo>
                    <a:lnTo>
                      <a:pt x="186" y="170"/>
                    </a:lnTo>
                    <a:lnTo>
                      <a:pt x="180" y="172"/>
                    </a:lnTo>
                    <a:lnTo>
                      <a:pt x="174" y="176"/>
                    </a:lnTo>
                    <a:lnTo>
                      <a:pt x="167" y="178"/>
                    </a:lnTo>
                    <a:lnTo>
                      <a:pt x="161" y="181"/>
                    </a:lnTo>
                    <a:lnTo>
                      <a:pt x="155" y="183"/>
                    </a:lnTo>
                    <a:lnTo>
                      <a:pt x="150" y="186"/>
                    </a:lnTo>
                    <a:lnTo>
                      <a:pt x="147" y="187"/>
                    </a:lnTo>
                    <a:lnTo>
                      <a:pt x="142" y="188"/>
                    </a:lnTo>
                    <a:lnTo>
                      <a:pt x="137" y="189"/>
                    </a:lnTo>
                    <a:lnTo>
                      <a:pt x="132" y="189"/>
                    </a:lnTo>
                    <a:lnTo>
                      <a:pt x="127" y="191"/>
                    </a:lnTo>
                    <a:lnTo>
                      <a:pt x="122" y="191"/>
                    </a:lnTo>
                    <a:lnTo>
                      <a:pt x="117" y="192"/>
                    </a:lnTo>
                    <a:lnTo>
                      <a:pt x="119" y="187"/>
                    </a:lnTo>
                    <a:lnTo>
                      <a:pt x="122" y="183"/>
                    </a:lnTo>
                    <a:lnTo>
                      <a:pt x="126" y="178"/>
                    </a:lnTo>
                    <a:lnTo>
                      <a:pt x="124" y="175"/>
                    </a:lnTo>
                    <a:lnTo>
                      <a:pt x="114" y="175"/>
                    </a:lnTo>
                    <a:lnTo>
                      <a:pt x="104" y="182"/>
                    </a:lnTo>
                    <a:lnTo>
                      <a:pt x="94" y="191"/>
                    </a:lnTo>
                    <a:lnTo>
                      <a:pt x="86" y="198"/>
                    </a:lnTo>
                    <a:lnTo>
                      <a:pt x="76" y="207"/>
                    </a:lnTo>
                    <a:lnTo>
                      <a:pt x="67" y="216"/>
                    </a:lnTo>
                    <a:lnTo>
                      <a:pt x="60" y="225"/>
                    </a:lnTo>
                    <a:lnTo>
                      <a:pt x="53" y="236"/>
                    </a:lnTo>
                    <a:lnTo>
                      <a:pt x="45" y="246"/>
                    </a:lnTo>
                    <a:lnTo>
                      <a:pt x="40" y="247"/>
                    </a:lnTo>
                    <a:lnTo>
                      <a:pt x="37" y="251"/>
                    </a:lnTo>
                    <a:lnTo>
                      <a:pt x="33" y="254"/>
                    </a:lnTo>
                    <a:lnTo>
                      <a:pt x="31" y="259"/>
                    </a:lnTo>
                    <a:lnTo>
                      <a:pt x="22" y="269"/>
                    </a:lnTo>
                    <a:lnTo>
                      <a:pt x="16" y="280"/>
                    </a:lnTo>
                    <a:lnTo>
                      <a:pt x="11" y="292"/>
                    </a:lnTo>
                    <a:lnTo>
                      <a:pt x="9" y="304"/>
                    </a:lnTo>
                    <a:lnTo>
                      <a:pt x="6" y="303"/>
                    </a:lnTo>
                    <a:lnTo>
                      <a:pt x="5" y="304"/>
                    </a:lnTo>
                    <a:lnTo>
                      <a:pt x="3" y="306"/>
                    </a:lnTo>
                    <a:lnTo>
                      <a:pt x="0" y="307"/>
                    </a:lnTo>
                    <a:lnTo>
                      <a:pt x="3" y="295"/>
                    </a:lnTo>
                    <a:lnTo>
                      <a:pt x="7" y="284"/>
                    </a:lnTo>
                    <a:lnTo>
                      <a:pt x="11" y="273"/>
                    </a:lnTo>
                    <a:lnTo>
                      <a:pt x="11" y="260"/>
                    </a:lnTo>
                    <a:lnTo>
                      <a:pt x="10" y="253"/>
                    </a:lnTo>
                    <a:lnTo>
                      <a:pt x="9" y="247"/>
                    </a:lnTo>
                    <a:lnTo>
                      <a:pt x="7" y="241"/>
                    </a:lnTo>
                    <a:lnTo>
                      <a:pt x="7" y="234"/>
                    </a:lnTo>
                    <a:lnTo>
                      <a:pt x="15" y="213"/>
                    </a:lnTo>
                    <a:lnTo>
                      <a:pt x="21" y="193"/>
                    </a:lnTo>
                    <a:lnTo>
                      <a:pt x="26" y="172"/>
                    </a:lnTo>
                    <a:lnTo>
                      <a:pt x="34" y="153"/>
                    </a:lnTo>
                    <a:lnTo>
                      <a:pt x="40" y="142"/>
                    </a:lnTo>
                    <a:lnTo>
                      <a:pt x="49" y="131"/>
                    </a:lnTo>
                    <a:lnTo>
                      <a:pt x="54" y="119"/>
                    </a:lnTo>
                    <a:lnTo>
                      <a:pt x="55" y="105"/>
                    </a:lnTo>
                    <a:lnTo>
                      <a:pt x="65" y="82"/>
                    </a:lnTo>
                    <a:lnTo>
                      <a:pt x="80" y="61"/>
                    </a:lnTo>
                    <a:lnTo>
                      <a:pt x="98" y="45"/>
                    </a:lnTo>
                    <a:lnTo>
                      <a:pt x="119" y="32"/>
                    </a:lnTo>
                    <a:lnTo>
                      <a:pt x="142" y="21"/>
                    </a:lnTo>
                    <a:lnTo>
                      <a:pt x="166" y="12"/>
                    </a:lnTo>
                    <a:lnTo>
                      <a:pt x="191" y="5"/>
                    </a:lnTo>
                    <a:lnTo>
                      <a:pt x="215" y="0"/>
                    </a:lnTo>
                    <a:lnTo>
                      <a:pt x="240" y="2"/>
                    </a:lnTo>
                    <a:lnTo>
                      <a:pt x="263" y="7"/>
                    </a:lnTo>
                    <a:lnTo>
                      <a:pt x="285" y="17"/>
                    </a:lnTo>
                    <a:lnTo>
                      <a:pt x="306" y="29"/>
                    </a:lnTo>
                    <a:lnTo>
                      <a:pt x="324" y="45"/>
                    </a:lnTo>
                    <a:lnTo>
                      <a:pt x="340" y="64"/>
                    </a:lnTo>
                    <a:lnTo>
                      <a:pt x="352" y="84"/>
                    </a:lnTo>
                    <a:lnTo>
                      <a:pt x="359" y="108"/>
                    </a:lnTo>
                    <a:lnTo>
                      <a:pt x="361" y="109"/>
                    </a:lnTo>
                    <a:lnTo>
                      <a:pt x="362" y="109"/>
                    </a:lnTo>
                    <a:lnTo>
                      <a:pt x="363" y="109"/>
                    </a:lnTo>
                    <a:lnTo>
                      <a:pt x="364" y="109"/>
                    </a:lnTo>
                    <a:lnTo>
                      <a:pt x="367" y="105"/>
                    </a:lnTo>
                    <a:lnTo>
                      <a:pt x="367" y="101"/>
                    </a:lnTo>
                    <a:lnTo>
                      <a:pt x="365" y="97"/>
                    </a:lnTo>
                    <a:lnTo>
                      <a:pt x="365" y="93"/>
                    </a:lnTo>
                    <a:lnTo>
                      <a:pt x="374" y="100"/>
                    </a:lnTo>
                    <a:lnTo>
                      <a:pt x="383" y="109"/>
                    </a:lnTo>
                    <a:lnTo>
                      <a:pt x="390" y="120"/>
                    </a:lnTo>
                    <a:lnTo>
                      <a:pt x="396" y="130"/>
                    </a:lnTo>
                    <a:lnTo>
                      <a:pt x="400" y="142"/>
                    </a:lnTo>
                    <a:lnTo>
                      <a:pt x="402" y="154"/>
                    </a:lnTo>
                    <a:lnTo>
                      <a:pt x="403" y="166"/>
                    </a:lnTo>
                    <a:lnTo>
                      <a:pt x="401" y="178"/>
                    </a:lnTo>
                    <a:lnTo>
                      <a:pt x="395" y="194"/>
                    </a:lnTo>
                    <a:lnTo>
                      <a:pt x="390" y="210"/>
                    </a:lnTo>
                    <a:lnTo>
                      <a:pt x="385" y="227"/>
                    </a:lnTo>
                    <a:lnTo>
                      <a:pt x="385" y="246"/>
                    </a:lnTo>
                    <a:lnTo>
                      <a:pt x="379" y="238"/>
                    </a:lnTo>
                    <a:lnTo>
                      <a:pt x="379" y="230"/>
                    </a:lnTo>
                    <a:lnTo>
                      <a:pt x="381" y="221"/>
                    </a:lnTo>
                    <a:lnTo>
                      <a:pt x="383" y="213"/>
                    </a:lnTo>
                    <a:lnTo>
                      <a:pt x="387" y="194"/>
                    </a:lnTo>
                    <a:lnTo>
                      <a:pt x="390" y="176"/>
                    </a:lnTo>
                    <a:lnTo>
                      <a:pt x="389" y="156"/>
                    </a:lnTo>
                    <a:lnTo>
                      <a:pt x="385" y="139"/>
                    </a:lnTo>
                    <a:lnTo>
                      <a:pt x="381" y="132"/>
                    </a:lnTo>
                    <a:lnTo>
                      <a:pt x="376" y="126"/>
                    </a:lnTo>
                    <a:lnTo>
                      <a:pt x="372" y="120"/>
                    </a:lnTo>
                    <a:lnTo>
                      <a:pt x="367" y="114"/>
                    </a:lnTo>
                    <a:lnTo>
                      <a:pt x="363" y="121"/>
                    </a:lnTo>
                    <a:lnTo>
                      <a:pt x="361" y="127"/>
                    </a:lnTo>
                    <a:lnTo>
                      <a:pt x="359" y="134"/>
                    </a:lnTo>
                    <a:lnTo>
                      <a:pt x="357" y="142"/>
                    </a:lnTo>
                    <a:lnTo>
                      <a:pt x="354" y="142"/>
                    </a:lnTo>
                    <a:lnTo>
                      <a:pt x="352" y="142"/>
                    </a:lnTo>
                    <a:lnTo>
                      <a:pt x="351" y="142"/>
                    </a:lnTo>
                    <a:lnTo>
                      <a:pt x="351" y="139"/>
                    </a:lnTo>
                    <a:lnTo>
                      <a:pt x="340" y="128"/>
                    </a:lnTo>
                    <a:lnTo>
                      <a:pt x="336" y="130"/>
                    </a:lnTo>
                    <a:lnTo>
                      <a:pt x="334" y="133"/>
                    </a:lnTo>
                    <a:lnTo>
                      <a:pt x="332" y="137"/>
                    </a:lnTo>
                    <a:lnTo>
                      <a:pt x="331" y="141"/>
                    </a:lnTo>
                    <a:lnTo>
                      <a:pt x="332" y="153"/>
                    </a:lnTo>
                    <a:lnTo>
                      <a:pt x="331" y="165"/>
                    </a:lnTo>
                    <a:lnTo>
                      <a:pt x="330" y="178"/>
                    </a:lnTo>
                    <a:lnTo>
                      <a:pt x="328" y="189"/>
                    </a:lnTo>
                    <a:lnTo>
                      <a:pt x="326" y="188"/>
                    </a:lnTo>
                    <a:lnTo>
                      <a:pt x="325" y="188"/>
                    </a:lnTo>
                    <a:lnTo>
                      <a:pt x="324" y="187"/>
                    </a:lnTo>
                    <a:lnTo>
                      <a:pt x="323" y="187"/>
                    </a:lnTo>
                    <a:lnTo>
                      <a:pt x="318" y="194"/>
                    </a:lnTo>
                    <a:lnTo>
                      <a:pt x="318" y="210"/>
                    </a:lnTo>
                    <a:lnTo>
                      <a:pt x="318" y="226"/>
                    </a:lnTo>
                    <a:lnTo>
                      <a:pt x="317" y="243"/>
                    </a:lnTo>
                    <a:lnTo>
                      <a:pt x="313" y="259"/>
                    </a:lnTo>
                    <a:lnTo>
                      <a:pt x="308" y="284"/>
                    </a:lnTo>
                    <a:lnTo>
                      <a:pt x="298" y="304"/>
                    </a:lnTo>
                    <a:lnTo>
                      <a:pt x="287" y="326"/>
                    </a:lnTo>
                    <a:lnTo>
                      <a:pt x="280" y="348"/>
                    </a:lnTo>
                    <a:lnTo>
                      <a:pt x="270" y="360"/>
                    </a:lnTo>
                    <a:lnTo>
                      <a:pt x="262" y="372"/>
                    </a:lnTo>
                    <a:lnTo>
                      <a:pt x="254" y="384"/>
                    </a:lnTo>
                    <a:lnTo>
                      <a:pt x="246" y="396"/>
                    </a:lnTo>
                    <a:lnTo>
                      <a:pt x="236" y="407"/>
                    </a:lnTo>
                    <a:lnTo>
                      <a:pt x="227" y="418"/>
                    </a:lnTo>
                    <a:lnTo>
                      <a:pt x="216" y="428"/>
                    </a:lnTo>
                    <a:lnTo>
                      <a:pt x="204" y="435"/>
                    </a:lnTo>
                    <a:lnTo>
                      <a:pt x="198" y="439"/>
                    </a:lnTo>
                    <a:lnTo>
                      <a:pt x="192" y="441"/>
                    </a:lnTo>
                    <a:lnTo>
                      <a:pt x="185" y="444"/>
                    </a:lnTo>
                    <a:lnTo>
                      <a:pt x="178" y="445"/>
                    </a:lnTo>
                    <a:lnTo>
                      <a:pt x="170" y="446"/>
                    </a:lnTo>
                    <a:lnTo>
                      <a:pt x="163" y="446"/>
                    </a:lnTo>
                    <a:lnTo>
                      <a:pt x="155" y="445"/>
                    </a:lnTo>
                    <a:lnTo>
                      <a:pt x="148" y="444"/>
                    </a:lnTo>
                    <a:lnTo>
                      <a:pt x="145" y="443"/>
                    </a:lnTo>
                    <a:lnTo>
                      <a:pt x="144" y="441"/>
                    </a:lnTo>
                    <a:lnTo>
                      <a:pt x="142" y="439"/>
                    </a:lnTo>
                    <a:lnTo>
                      <a:pt x="139" y="438"/>
                    </a:lnTo>
                    <a:lnTo>
                      <a:pt x="132" y="419"/>
                    </a:lnTo>
                    <a:lnTo>
                      <a:pt x="125" y="399"/>
                    </a:lnTo>
                    <a:lnTo>
                      <a:pt x="119" y="377"/>
                    </a:lnTo>
                    <a:lnTo>
                      <a:pt x="113" y="355"/>
                    </a:lnTo>
                    <a:lnTo>
                      <a:pt x="109" y="334"/>
                    </a:lnTo>
                    <a:lnTo>
                      <a:pt x="105" y="317"/>
                    </a:lnTo>
                    <a:lnTo>
                      <a:pt x="104" y="303"/>
                    </a:lnTo>
                    <a:lnTo>
                      <a:pt x="104" y="297"/>
                    </a:lnTo>
                    <a:lnTo>
                      <a:pt x="109" y="287"/>
                    </a:lnTo>
                    <a:lnTo>
                      <a:pt x="116" y="275"/>
                    </a:lnTo>
                    <a:lnTo>
                      <a:pt x="122" y="265"/>
                    </a:lnTo>
                    <a:lnTo>
                      <a:pt x="125" y="2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0" name="Freeform 631"/>
              <p:cNvSpPr>
                <a:spLocks/>
              </p:cNvSpPr>
              <p:nvPr/>
            </p:nvSpPr>
            <p:spPr bwMode="auto">
              <a:xfrm>
                <a:off x="1973" y="1447"/>
                <a:ext cx="17" cy="72"/>
              </a:xfrm>
              <a:custGeom>
                <a:avLst/>
                <a:gdLst>
                  <a:gd name="T0" fmla="*/ 29 w 51"/>
                  <a:gd name="T1" fmla="*/ 0 h 215"/>
                  <a:gd name="T2" fmla="*/ 27 w 51"/>
                  <a:gd name="T3" fmla="*/ 11 h 215"/>
                  <a:gd name="T4" fmla="*/ 22 w 51"/>
                  <a:gd name="T5" fmla="*/ 20 h 215"/>
                  <a:gd name="T6" fmla="*/ 15 w 51"/>
                  <a:gd name="T7" fmla="*/ 30 h 215"/>
                  <a:gd name="T8" fmla="*/ 9 w 51"/>
                  <a:gd name="T9" fmla="*/ 40 h 215"/>
                  <a:gd name="T10" fmla="*/ 1 w 51"/>
                  <a:gd name="T11" fmla="*/ 64 h 215"/>
                  <a:gd name="T12" fmla="*/ 0 w 51"/>
                  <a:gd name="T13" fmla="*/ 89 h 215"/>
                  <a:gd name="T14" fmla="*/ 4 w 51"/>
                  <a:gd name="T15" fmla="*/ 114 h 215"/>
                  <a:gd name="T16" fmla="*/ 11 w 51"/>
                  <a:gd name="T17" fmla="*/ 139 h 215"/>
                  <a:gd name="T18" fmla="*/ 16 w 51"/>
                  <a:gd name="T19" fmla="*/ 149 h 215"/>
                  <a:gd name="T20" fmla="*/ 20 w 51"/>
                  <a:gd name="T21" fmla="*/ 159 h 215"/>
                  <a:gd name="T22" fmla="*/ 23 w 51"/>
                  <a:gd name="T23" fmla="*/ 170 h 215"/>
                  <a:gd name="T24" fmla="*/ 28 w 51"/>
                  <a:gd name="T25" fmla="*/ 179 h 215"/>
                  <a:gd name="T26" fmla="*/ 32 w 51"/>
                  <a:gd name="T27" fmla="*/ 189 h 215"/>
                  <a:gd name="T28" fmla="*/ 38 w 51"/>
                  <a:gd name="T29" fmla="*/ 199 h 215"/>
                  <a:gd name="T30" fmla="*/ 44 w 51"/>
                  <a:gd name="T31" fmla="*/ 207 h 215"/>
                  <a:gd name="T32" fmla="*/ 51 w 51"/>
                  <a:gd name="T33" fmla="*/ 215 h 215"/>
                  <a:gd name="T34" fmla="*/ 43 w 51"/>
                  <a:gd name="T35" fmla="*/ 195 h 215"/>
                  <a:gd name="T36" fmla="*/ 36 w 51"/>
                  <a:gd name="T37" fmla="*/ 161 h 215"/>
                  <a:gd name="T38" fmla="*/ 29 w 51"/>
                  <a:gd name="T39" fmla="*/ 127 h 215"/>
                  <a:gd name="T40" fmla="*/ 27 w 51"/>
                  <a:gd name="T41" fmla="*/ 107 h 215"/>
                  <a:gd name="T42" fmla="*/ 27 w 51"/>
                  <a:gd name="T43" fmla="*/ 97 h 215"/>
                  <a:gd name="T44" fmla="*/ 26 w 51"/>
                  <a:gd name="T45" fmla="*/ 86 h 215"/>
                  <a:gd name="T46" fmla="*/ 26 w 51"/>
                  <a:gd name="T47" fmla="*/ 75 h 215"/>
                  <a:gd name="T48" fmla="*/ 23 w 51"/>
                  <a:gd name="T49" fmla="*/ 69 h 215"/>
                  <a:gd name="T50" fmla="*/ 22 w 51"/>
                  <a:gd name="T51" fmla="*/ 64 h 215"/>
                  <a:gd name="T52" fmla="*/ 25 w 51"/>
                  <a:gd name="T53" fmla="*/ 57 h 215"/>
                  <a:gd name="T54" fmla="*/ 29 w 51"/>
                  <a:gd name="T55" fmla="*/ 48 h 215"/>
                  <a:gd name="T56" fmla="*/ 37 w 51"/>
                  <a:gd name="T57" fmla="*/ 37 h 215"/>
                  <a:gd name="T58" fmla="*/ 34 w 51"/>
                  <a:gd name="T59" fmla="*/ 37 h 215"/>
                  <a:gd name="T60" fmla="*/ 33 w 51"/>
                  <a:gd name="T61" fmla="*/ 37 h 215"/>
                  <a:gd name="T62" fmla="*/ 32 w 51"/>
                  <a:gd name="T63" fmla="*/ 36 h 215"/>
                  <a:gd name="T64" fmla="*/ 32 w 51"/>
                  <a:gd name="T65" fmla="*/ 35 h 215"/>
                  <a:gd name="T66" fmla="*/ 36 w 51"/>
                  <a:gd name="T67" fmla="*/ 29 h 215"/>
                  <a:gd name="T68" fmla="*/ 38 w 51"/>
                  <a:gd name="T69" fmla="*/ 22 h 215"/>
                  <a:gd name="T70" fmla="*/ 38 w 51"/>
                  <a:gd name="T71" fmla="*/ 15 h 215"/>
                  <a:gd name="T72" fmla="*/ 40 w 51"/>
                  <a:gd name="T73" fmla="*/ 9 h 215"/>
                  <a:gd name="T74" fmla="*/ 40 w 51"/>
                  <a:gd name="T75" fmla="*/ 7 h 215"/>
                  <a:gd name="T76" fmla="*/ 40 w 51"/>
                  <a:gd name="T77" fmla="*/ 6 h 215"/>
                  <a:gd name="T78" fmla="*/ 39 w 51"/>
                  <a:gd name="T79" fmla="*/ 3 h 215"/>
                  <a:gd name="T80" fmla="*/ 38 w 51"/>
                  <a:gd name="T81" fmla="*/ 2 h 215"/>
                  <a:gd name="T82" fmla="*/ 29 w 51"/>
                  <a:gd name="T8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" h="215">
                    <a:moveTo>
                      <a:pt x="29" y="0"/>
                    </a:moveTo>
                    <a:lnTo>
                      <a:pt x="27" y="11"/>
                    </a:lnTo>
                    <a:lnTo>
                      <a:pt x="22" y="20"/>
                    </a:lnTo>
                    <a:lnTo>
                      <a:pt x="15" y="30"/>
                    </a:lnTo>
                    <a:lnTo>
                      <a:pt x="9" y="40"/>
                    </a:lnTo>
                    <a:lnTo>
                      <a:pt x="1" y="64"/>
                    </a:lnTo>
                    <a:lnTo>
                      <a:pt x="0" y="89"/>
                    </a:lnTo>
                    <a:lnTo>
                      <a:pt x="4" y="114"/>
                    </a:lnTo>
                    <a:lnTo>
                      <a:pt x="11" y="139"/>
                    </a:lnTo>
                    <a:lnTo>
                      <a:pt x="16" y="149"/>
                    </a:lnTo>
                    <a:lnTo>
                      <a:pt x="20" y="159"/>
                    </a:lnTo>
                    <a:lnTo>
                      <a:pt x="23" y="170"/>
                    </a:lnTo>
                    <a:lnTo>
                      <a:pt x="28" y="179"/>
                    </a:lnTo>
                    <a:lnTo>
                      <a:pt x="32" y="189"/>
                    </a:lnTo>
                    <a:lnTo>
                      <a:pt x="38" y="199"/>
                    </a:lnTo>
                    <a:lnTo>
                      <a:pt x="44" y="207"/>
                    </a:lnTo>
                    <a:lnTo>
                      <a:pt x="51" y="215"/>
                    </a:lnTo>
                    <a:lnTo>
                      <a:pt x="43" y="195"/>
                    </a:lnTo>
                    <a:lnTo>
                      <a:pt x="36" y="161"/>
                    </a:lnTo>
                    <a:lnTo>
                      <a:pt x="29" y="127"/>
                    </a:lnTo>
                    <a:lnTo>
                      <a:pt x="27" y="107"/>
                    </a:lnTo>
                    <a:lnTo>
                      <a:pt x="27" y="97"/>
                    </a:lnTo>
                    <a:lnTo>
                      <a:pt x="26" y="86"/>
                    </a:lnTo>
                    <a:lnTo>
                      <a:pt x="26" y="75"/>
                    </a:lnTo>
                    <a:lnTo>
                      <a:pt x="23" y="69"/>
                    </a:lnTo>
                    <a:lnTo>
                      <a:pt x="22" y="64"/>
                    </a:lnTo>
                    <a:lnTo>
                      <a:pt x="25" y="57"/>
                    </a:lnTo>
                    <a:lnTo>
                      <a:pt x="29" y="48"/>
                    </a:lnTo>
                    <a:lnTo>
                      <a:pt x="37" y="37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6" y="29"/>
                    </a:lnTo>
                    <a:lnTo>
                      <a:pt x="38" y="22"/>
                    </a:lnTo>
                    <a:lnTo>
                      <a:pt x="38" y="15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1" name="Freeform 632"/>
              <p:cNvSpPr>
                <a:spLocks/>
              </p:cNvSpPr>
              <p:nvPr/>
            </p:nvSpPr>
            <p:spPr bwMode="auto">
              <a:xfrm>
                <a:off x="2377" y="1412"/>
                <a:ext cx="34" cy="20"/>
              </a:xfrm>
              <a:custGeom>
                <a:avLst/>
                <a:gdLst>
                  <a:gd name="T0" fmla="*/ 101 w 101"/>
                  <a:gd name="T1" fmla="*/ 0 h 60"/>
                  <a:gd name="T2" fmla="*/ 101 w 101"/>
                  <a:gd name="T3" fmla="*/ 5 h 60"/>
                  <a:gd name="T4" fmla="*/ 98 w 101"/>
                  <a:gd name="T5" fmla="*/ 10 h 60"/>
                  <a:gd name="T6" fmla="*/ 94 w 101"/>
                  <a:gd name="T7" fmla="*/ 15 h 60"/>
                  <a:gd name="T8" fmla="*/ 91 w 101"/>
                  <a:gd name="T9" fmla="*/ 18 h 60"/>
                  <a:gd name="T10" fmla="*/ 83 w 101"/>
                  <a:gd name="T11" fmla="*/ 27 h 60"/>
                  <a:gd name="T12" fmla="*/ 75 w 101"/>
                  <a:gd name="T13" fmla="*/ 33 h 60"/>
                  <a:gd name="T14" fmla="*/ 66 w 101"/>
                  <a:gd name="T15" fmla="*/ 39 h 60"/>
                  <a:gd name="T16" fmla="*/ 57 w 101"/>
                  <a:gd name="T17" fmla="*/ 45 h 60"/>
                  <a:gd name="T18" fmla="*/ 48 w 101"/>
                  <a:gd name="T19" fmla="*/ 49 h 60"/>
                  <a:gd name="T20" fmla="*/ 38 w 101"/>
                  <a:gd name="T21" fmla="*/ 53 h 60"/>
                  <a:gd name="T22" fmla="*/ 29 w 101"/>
                  <a:gd name="T23" fmla="*/ 56 h 60"/>
                  <a:gd name="T24" fmla="*/ 19 w 101"/>
                  <a:gd name="T25" fmla="*/ 59 h 60"/>
                  <a:gd name="T26" fmla="*/ 14 w 101"/>
                  <a:gd name="T27" fmla="*/ 59 h 60"/>
                  <a:gd name="T28" fmla="*/ 9 w 101"/>
                  <a:gd name="T29" fmla="*/ 60 h 60"/>
                  <a:gd name="T30" fmla="*/ 4 w 101"/>
                  <a:gd name="T31" fmla="*/ 59 h 60"/>
                  <a:gd name="T32" fmla="*/ 0 w 101"/>
                  <a:gd name="T33" fmla="*/ 58 h 60"/>
                  <a:gd name="T34" fmla="*/ 3 w 101"/>
                  <a:gd name="T35" fmla="*/ 53 h 60"/>
                  <a:gd name="T36" fmla="*/ 8 w 101"/>
                  <a:gd name="T37" fmla="*/ 50 h 60"/>
                  <a:gd name="T38" fmla="*/ 14 w 101"/>
                  <a:gd name="T39" fmla="*/ 48 h 60"/>
                  <a:gd name="T40" fmla="*/ 19 w 101"/>
                  <a:gd name="T41" fmla="*/ 44 h 60"/>
                  <a:gd name="T42" fmla="*/ 26 w 101"/>
                  <a:gd name="T43" fmla="*/ 42 h 60"/>
                  <a:gd name="T44" fmla="*/ 33 w 101"/>
                  <a:gd name="T45" fmla="*/ 39 h 60"/>
                  <a:gd name="T46" fmla="*/ 42 w 101"/>
                  <a:gd name="T47" fmla="*/ 37 h 60"/>
                  <a:gd name="T48" fmla="*/ 49 w 101"/>
                  <a:gd name="T49" fmla="*/ 33 h 60"/>
                  <a:gd name="T50" fmla="*/ 57 w 101"/>
                  <a:gd name="T51" fmla="*/ 28 h 60"/>
                  <a:gd name="T52" fmla="*/ 64 w 101"/>
                  <a:gd name="T53" fmla="*/ 25 h 60"/>
                  <a:gd name="T54" fmla="*/ 70 w 101"/>
                  <a:gd name="T55" fmla="*/ 18 h 60"/>
                  <a:gd name="T56" fmla="*/ 76 w 101"/>
                  <a:gd name="T57" fmla="*/ 12 h 60"/>
                  <a:gd name="T58" fmla="*/ 81 w 101"/>
                  <a:gd name="T59" fmla="*/ 7 h 60"/>
                  <a:gd name="T60" fmla="*/ 87 w 101"/>
                  <a:gd name="T61" fmla="*/ 4 h 60"/>
                  <a:gd name="T62" fmla="*/ 93 w 101"/>
                  <a:gd name="T63" fmla="*/ 1 h 60"/>
                  <a:gd name="T64" fmla="*/ 101 w 101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60">
                    <a:moveTo>
                      <a:pt x="101" y="0"/>
                    </a:moveTo>
                    <a:lnTo>
                      <a:pt x="101" y="5"/>
                    </a:lnTo>
                    <a:lnTo>
                      <a:pt x="98" y="10"/>
                    </a:lnTo>
                    <a:lnTo>
                      <a:pt x="94" y="15"/>
                    </a:lnTo>
                    <a:lnTo>
                      <a:pt x="91" y="18"/>
                    </a:lnTo>
                    <a:lnTo>
                      <a:pt x="83" y="27"/>
                    </a:lnTo>
                    <a:lnTo>
                      <a:pt x="75" y="33"/>
                    </a:lnTo>
                    <a:lnTo>
                      <a:pt x="66" y="39"/>
                    </a:lnTo>
                    <a:lnTo>
                      <a:pt x="57" y="45"/>
                    </a:lnTo>
                    <a:lnTo>
                      <a:pt x="48" y="49"/>
                    </a:lnTo>
                    <a:lnTo>
                      <a:pt x="38" y="53"/>
                    </a:lnTo>
                    <a:lnTo>
                      <a:pt x="29" y="56"/>
                    </a:lnTo>
                    <a:lnTo>
                      <a:pt x="19" y="59"/>
                    </a:lnTo>
                    <a:lnTo>
                      <a:pt x="14" y="59"/>
                    </a:lnTo>
                    <a:lnTo>
                      <a:pt x="9" y="60"/>
                    </a:lnTo>
                    <a:lnTo>
                      <a:pt x="4" y="59"/>
                    </a:lnTo>
                    <a:lnTo>
                      <a:pt x="0" y="58"/>
                    </a:lnTo>
                    <a:lnTo>
                      <a:pt x="3" y="53"/>
                    </a:lnTo>
                    <a:lnTo>
                      <a:pt x="8" y="50"/>
                    </a:lnTo>
                    <a:lnTo>
                      <a:pt x="14" y="48"/>
                    </a:lnTo>
                    <a:lnTo>
                      <a:pt x="19" y="44"/>
                    </a:lnTo>
                    <a:lnTo>
                      <a:pt x="26" y="42"/>
                    </a:lnTo>
                    <a:lnTo>
                      <a:pt x="33" y="39"/>
                    </a:lnTo>
                    <a:lnTo>
                      <a:pt x="42" y="37"/>
                    </a:lnTo>
                    <a:lnTo>
                      <a:pt x="49" y="33"/>
                    </a:lnTo>
                    <a:lnTo>
                      <a:pt x="57" y="28"/>
                    </a:lnTo>
                    <a:lnTo>
                      <a:pt x="64" y="25"/>
                    </a:lnTo>
                    <a:lnTo>
                      <a:pt x="70" y="18"/>
                    </a:lnTo>
                    <a:lnTo>
                      <a:pt x="76" y="12"/>
                    </a:lnTo>
                    <a:lnTo>
                      <a:pt x="81" y="7"/>
                    </a:lnTo>
                    <a:lnTo>
                      <a:pt x="87" y="4"/>
                    </a:lnTo>
                    <a:lnTo>
                      <a:pt x="93" y="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2" name="Freeform 633"/>
              <p:cNvSpPr>
                <a:spLocks/>
              </p:cNvSpPr>
              <p:nvPr/>
            </p:nvSpPr>
            <p:spPr bwMode="auto">
              <a:xfrm>
                <a:off x="1888" y="1421"/>
                <a:ext cx="13" cy="72"/>
              </a:xfrm>
              <a:custGeom>
                <a:avLst/>
                <a:gdLst>
                  <a:gd name="T0" fmla="*/ 19 w 38"/>
                  <a:gd name="T1" fmla="*/ 119 h 216"/>
                  <a:gd name="T2" fmla="*/ 13 w 38"/>
                  <a:gd name="T3" fmla="*/ 143 h 216"/>
                  <a:gd name="T4" fmla="*/ 8 w 38"/>
                  <a:gd name="T5" fmla="*/ 167 h 216"/>
                  <a:gd name="T6" fmla="*/ 4 w 38"/>
                  <a:gd name="T7" fmla="*/ 191 h 216"/>
                  <a:gd name="T8" fmla="*/ 0 w 38"/>
                  <a:gd name="T9" fmla="*/ 216 h 216"/>
                  <a:gd name="T10" fmla="*/ 0 w 38"/>
                  <a:gd name="T11" fmla="*/ 201 h 216"/>
                  <a:gd name="T12" fmla="*/ 2 w 38"/>
                  <a:gd name="T13" fmla="*/ 186 h 216"/>
                  <a:gd name="T14" fmla="*/ 5 w 38"/>
                  <a:gd name="T15" fmla="*/ 171 h 216"/>
                  <a:gd name="T16" fmla="*/ 6 w 38"/>
                  <a:gd name="T17" fmla="*/ 157 h 216"/>
                  <a:gd name="T18" fmla="*/ 8 w 38"/>
                  <a:gd name="T19" fmla="*/ 130 h 216"/>
                  <a:gd name="T20" fmla="*/ 15 w 38"/>
                  <a:gd name="T21" fmla="*/ 104 h 216"/>
                  <a:gd name="T22" fmla="*/ 22 w 38"/>
                  <a:gd name="T23" fmla="*/ 80 h 216"/>
                  <a:gd name="T24" fmla="*/ 26 w 38"/>
                  <a:gd name="T25" fmla="*/ 53 h 216"/>
                  <a:gd name="T26" fmla="*/ 27 w 38"/>
                  <a:gd name="T27" fmla="*/ 42 h 216"/>
                  <a:gd name="T28" fmla="*/ 29 w 38"/>
                  <a:gd name="T29" fmla="*/ 31 h 216"/>
                  <a:gd name="T30" fmla="*/ 30 w 38"/>
                  <a:gd name="T31" fmla="*/ 20 h 216"/>
                  <a:gd name="T32" fmla="*/ 29 w 38"/>
                  <a:gd name="T33" fmla="*/ 8 h 216"/>
                  <a:gd name="T34" fmla="*/ 35 w 38"/>
                  <a:gd name="T35" fmla="*/ 0 h 216"/>
                  <a:gd name="T36" fmla="*/ 38 w 38"/>
                  <a:gd name="T37" fmla="*/ 31 h 216"/>
                  <a:gd name="T38" fmla="*/ 34 w 38"/>
                  <a:gd name="T39" fmla="*/ 61 h 216"/>
                  <a:gd name="T40" fmla="*/ 27 w 38"/>
                  <a:gd name="T41" fmla="*/ 90 h 216"/>
                  <a:gd name="T42" fmla="*/ 19 w 38"/>
                  <a:gd name="T43" fmla="*/ 11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216">
                    <a:moveTo>
                      <a:pt x="19" y="119"/>
                    </a:moveTo>
                    <a:lnTo>
                      <a:pt x="13" y="143"/>
                    </a:lnTo>
                    <a:lnTo>
                      <a:pt x="8" y="167"/>
                    </a:lnTo>
                    <a:lnTo>
                      <a:pt x="4" y="191"/>
                    </a:lnTo>
                    <a:lnTo>
                      <a:pt x="0" y="216"/>
                    </a:lnTo>
                    <a:lnTo>
                      <a:pt x="0" y="201"/>
                    </a:lnTo>
                    <a:lnTo>
                      <a:pt x="2" y="186"/>
                    </a:lnTo>
                    <a:lnTo>
                      <a:pt x="5" y="171"/>
                    </a:lnTo>
                    <a:lnTo>
                      <a:pt x="6" y="157"/>
                    </a:lnTo>
                    <a:lnTo>
                      <a:pt x="8" y="130"/>
                    </a:lnTo>
                    <a:lnTo>
                      <a:pt x="15" y="104"/>
                    </a:lnTo>
                    <a:lnTo>
                      <a:pt x="22" y="80"/>
                    </a:lnTo>
                    <a:lnTo>
                      <a:pt x="26" y="53"/>
                    </a:lnTo>
                    <a:lnTo>
                      <a:pt x="27" y="42"/>
                    </a:lnTo>
                    <a:lnTo>
                      <a:pt x="29" y="31"/>
                    </a:lnTo>
                    <a:lnTo>
                      <a:pt x="30" y="20"/>
                    </a:lnTo>
                    <a:lnTo>
                      <a:pt x="29" y="8"/>
                    </a:lnTo>
                    <a:lnTo>
                      <a:pt x="35" y="0"/>
                    </a:lnTo>
                    <a:lnTo>
                      <a:pt x="38" y="31"/>
                    </a:lnTo>
                    <a:lnTo>
                      <a:pt x="34" y="61"/>
                    </a:lnTo>
                    <a:lnTo>
                      <a:pt x="27" y="90"/>
                    </a:lnTo>
                    <a:lnTo>
                      <a:pt x="19" y="11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3" name="Freeform 634"/>
              <p:cNvSpPr>
                <a:spLocks/>
              </p:cNvSpPr>
              <p:nvPr/>
            </p:nvSpPr>
            <p:spPr bwMode="auto">
              <a:xfrm>
                <a:off x="2307" y="1421"/>
                <a:ext cx="52" cy="9"/>
              </a:xfrm>
              <a:custGeom>
                <a:avLst/>
                <a:gdLst>
                  <a:gd name="T0" fmla="*/ 154 w 154"/>
                  <a:gd name="T1" fmla="*/ 8 h 26"/>
                  <a:gd name="T2" fmla="*/ 151 w 154"/>
                  <a:gd name="T3" fmla="*/ 9 h 26"/>
                  <a:gd name="T4" fmla="*/ 146 w 154"/>
                  <a:gd name="T5" fmla="*/ 10 h 26"/>
                  <a:gd name="T6" fmla="*/ 141 w 154"/>
                  <a:gd name="T7" fmla="*/ 11 h 26"/>
                  <a:gd name="T8" fmla="*/ 136 w 154"/>
                  <a:gd name="T9" fmla="*/ 13 h 26"/>
                  <a:gd name="T10" fmla="*/ 131 w 154"/>
                  <a:gd name="T11" fmla="*/ 14 h 26"/>
                  <a:gd name="T12" fmla="*/ 126 w 154"/>
                  <a:gd name="T13" fmla="*/ 14 h 26"/>
                  <a:gd name="T14" fmla="*/ 120 w 154"/>
                  <a:gd name="T15" fmla="*/ 15 h 26"/>
                  <a:gd name="T16" fmla="*/ 115 w 154"/>
                  <a:gd name="T17" fmla="*/ 15 h 26"/>
                  <a:gd name="T18" fmla="*/ 102 w 154"/>
                  <a:gd name="T19" fmla="*/ 16 h 26"/>
                  <a:gd name="T20" fmla="*/ 87 w 154"/>
                  <a:gd name="T21" fmla="*/ 18 h 26"/>
                  <a:gd name="T22" fmla="*/ 74 w 154"/>
                  <a:gd name="T23" fmla="*/ 20 h 26"/>
                  <a:gd name="T24" fmla="*/ 60 w 154"/>
                  <a:gd name="T25" fmla="*/ 22 h 26"/>
                  <a:gd name="T26" fmla="*/ 47 w 154"/>
                  <a:gd name="T27" fmla="*/ 25 h 26"/>
                  <a:gd name="T28" fmla="*/ 32 w 154"/>
                  <a:gd name="T29" fmla="*/ 26 h 26"/>
                  <a:gd name="T30" fmla="*/ 17 w 154"/>
                  <a:gd name="T31" fmla="*/ 26 h 26"/>
                  <a:gd name="T32" fmla="*/ 3 w 154"/>
                  <a:gd name="T33" fmla="*/ 25 h 26"/>
                  <a:gd name="T34" fmla="*/ 0 w 154"/>
                  <a:gd name="T35" fmla="*/ 24 h 26"/>
                  <a:gd name="T36" fmla="*/ 8 w 154"/>
                  <a:gd name="T37" fmla="*/ 18 h 26"/>
                  <a:gd name="T38" fmla="*/ 16 w 154"/>
                  <a:gd name="T39" fmla="*/ 13 h 26"/>
                  <a:gd name="T40" fmla="*/ 26 w 154"/>
                  <a:gd name="T41" fmla="*/ 9 h 26"/>
                  <a:gd name="T42" fmla="*/ 36 w 154"/>
                  <a:gd name="T43" fmla="*/ 7 h 26"/>
                  <a:gd name="T44" fmla="*/ 45 w 154"/>
                  <a:gd name="T45" fmla="*/ 5 h 26"/>
                  <a:gd name="T46" fmla="*/ 55 w 154"/>
                  <a:gd name="T47" fmla="*/ 4 h 26"/>
                  <a:gd name="T48" fmla="*/ 65 w 154"/>
                  <a:gd name="T49" fmla="*/ 3 h 26"/>
                  <a:gd name="T50" fmla="*/ 75 w 154"/>
                  <a:gd name="T51" fmla="*/ 2 h 26"/>
                  <a:gd name="T52" fmla="*/ 85 w 154"/>
                  <a:gd name="T53" fmla="*/ 2 h 26"/>
                  <a:gd name="T54" fmla="*/ 94 w 154"/>
                  <a:gd name="T55" fmla="*/ 0 h 26"/>
                  <a:gd name="T56" fmla="*/ 104 w 154"/>
                  <a:gd name="T57" fmla="*/ 0 h 26"/>
                  <a:gd name="T58" fmla="*/ 115 w 154"/>
                  <a:gd name="T59" fmla="*/ 0 h 26"/>
                  <a:gd name="T60" fmla="*/ 125 w 154"/>
                  <a:gd name="T61" fmla="*/ 2 h 26"/>
                  <a:gd name="T62" fmla="*/ 135 w 154"/>
                  <a:gd name="T63" fmla="*/ 3 h 26"/>
                  <a:gd name="T64" fmla="*/ 144 w 154"/>
                  <a:gd name="T65" fmla="*/ 4 h 26"/>
                  <a:gd name="T66" fmla="*/ 153 w 154"/>
                  <a:gd name="T67" fmla="*/ 7 h 26"/>
                  <a:gd name="T68" fmla="*/ 154 w 154"/>
                  <a:gd name="T6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26">
                    <a:moveTo>
                      <a:pt x="154" y="8"/>
                    </a:moveTo>
                    <a:lnTo>
                      <a:pt x="151" y="9"/>
                    </a:lnTo>
                    <a:lnTo>
                      <a:pt x="146" y="10"/>
                    </a:lnTo>
                    <a:lnTo>
                      <a:pt x="141" y="11"/>
                    </a:lnTo>
                    <a:lnTo>
                      <a:pt x="136" y="13"/>
                    </a:lnTo>
                    <a:lnTo>
                      <a:pt x="131" y="14"/>
                    </a:lnTo>
                    <a:lnTo>
                      <a:pt x="126" y="14"/>
                    </a:lnTo>
                    <a:lnTo>
                      <a:pt x="120" y="15"/>
                    </a:lnTo>
                    <a:lnTo>
                      <a:pt x="115" y="15"/>
                    </a:lnTo>
                    <a:lnTo>
                      <a:pt x="102" y="16"/>
                    </a:lnTo>
                    <a:lnTo>
                      <a:pt x="87" y="18"/>
                    </a:lnTo>
                    <a:lnTo>
                      <a:pt x="74" y="20"/>
                    </a:lnTo>
                    <a:lnTo>
                      <a:pt x="60" y="22"/>
                    </a:lnTo>
                    <a:lnTo>
                      <a:pt x="47" y="25"/>
                    </a:lnTo>
                    <a:lnTo>
                      <a:pt x="32" y="26"/>
                    </a:lnTo>
                    <a:lnTo>
                      <a:pt x="17" y="26"/>
                    </a:lnTo>
                    <a:lnTo>
                      <a:pt x="3" y="25"/>
                    </a:lnTo>
                    <a:lnTo>
                      <a:pt x="0" y="24"/>
                    </a:lnTo>
                    <a:lnTo>
                      <a:pt x="8" y="18"/>
                    </a:lnTo>
                    <a:lnTo>
                      <a:pt x="16" y="13"/>
                    </a:lnTo>
                    <a:lnTo>
                      <a:pt x="26" y="9"/>
                    </a:lnTo>
                    <a:lnTo>
                      <a:pt x="36" y="7"/>
                    </a:lnTo>
                    <a:lnTo>
                      <a:pt x="45" y="5"/>
                    </a:lnTo>
                    <a:lnTo>
                      <a:pt x="55" y="4"/>
                    </a:lnTo>
                    <a:lnTo>
                      <a:pt x="65" y="3"/>
                    </a:lnTo>
                    <a:lnTo>
                      <a:pt x="75" y="2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5" y="2"/>
                    </a:lnTo>
                    <a:lnTo>
                      <a:pt x="135" y="3"/>
                    </a:lnTo>
                    <a:lnTo>
                      <a:pt x="144" y="4"/>
                    </a:lnTo>
                    <a:lnTo>
                      <a:pt x="153" y="7"/>
                    </a:lnTo>
                    <a:lnTo>
                      <a:pt x="15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4" name="Freeform 635"/>
              <p:cNvSpPr>
                <a:spLocks/>
              </p:cNvSpPr>
              <p:nvPr/>
            </p:nvSpPr>
            <p:spPr bwMode="auto">
              <a:xfrm>
                <a:off x="1952" y="1428"/>
                <a:ext cx="26" cy="26"/>
              </a:xfrm>
              <a:custGeom>
                <a:avLst/>
                <a:gdLst>
                  <a:gd name="T0" fmla="*/ 76 w 76"/>
                  <a:gd name="T1" fmla="*/ 4 h 78"/>
                  <a:gd name="T2" fmla="*/ 66 w 76"/>
                  <a:gd name="T3" fmla="*/ 12 h 78"/>
                  <a:gd name="T4" fmla="*/ 57 w 76"/>
                  <a:gd name="T5" fmla="*/ 21 h 78"/>
                  <a:gd name="T6" fmla="*/ 50 w 76"/>
                  <a:gd name="T7" fmla="*/ 31 h 78"/>
                  <a:gd name="T8" fmla="*/ 41 w 76"/>
                  <a:gd name="T9" fmla="*/ 40 h 78"/>
                  <a:gd name="T10" fmla="*/ 33 w 76"/>
                  <a:gd name="T11" fmla="*/ 50 h 78"/>
                  <a:gd name="T12" fmla="*/ 24 w 76"/>
                  <a:gd name="T13" fmla="*/ 59 h 78"/>
                  <a:gd name="T14" fmla="*/ 16 w 76"/>
                  <a:gd name="T15" fmla="*/ 69 h 78"/>
                  <a:gd name="T16" fmla="*/ 6 w 76"/>
                  <a:gd name="T17" fmla="*/ 76 h 78"/>
                  <a:gd name="T18" fmla="*/ 5 w 76"/>
                  <a:gd name="T19" fmla="*/ 77 h 78"/>
                  <a:gd name="T20" fmla="*/ 3 w 76"/>
                  <a:gd name="T21" fmla="*/ 78 h 78"/>
                  <a:gd name="T22" fmla="*/ 1 w 76"/>
                  <a:gd name="T23" fmla="*/ 78 h 78"/>
                  <a:gd name="T24" fmla="*/ 0 w 76"/>
                  <a:gd name="T25" fmla="*/ 78 h 78"/>
                  <a:gd name="T26" fmla="*/ 5 w 76"/>
                  <a:gd name="T27" fmla="*/ 67 h 78"/>
                  <a:gd name="T28" fmla="*/ 11 w 76"/>
                  <a:gd name="T29" fmla="*/ 56 h 78"/>
                  <a:gd name="T30" fmla="*/ 17 w 76"/>
                  <a:gd name="T31" fmla="*/ 47 h 78"/>
                  <a:gd name="T32" fmla="*/ 25 w 76"/>
                  <a:gd name="T33" fmla="*/ 37 h 78"/>
                  <a:gd name="T34" fmla="*/ 33 w 76"/>
                  <a:gd name="T35" fmla="*/ 27 h 78"/>
                  <a:gd name="T36" fmla="*/ 41 w 76"/>
                  <a:gd name="T37" fmla="*/ 18 h 78"/>
                  <a:gd name="T38" fmla="*/ 51 w 76"/>
                  <a:gd name="T39" fmla="*/ 10 h 78"/>
                  <a:gd name="T40" fmla="*/ 61 w 76"/>
                  <a:gd name="T41" fmla="*/ 2 h 78"/>
                  <a:gd name="T42" fmla="*/ 65 w 76"/>
                  <a:gd name="T43" fmla="*/ 1 h 78"/>
                  <a:gd name="T44" fmla="*/ 68 w 76"/>
                  <a:gd name="T45" fmla="*/ 0 h 78"/>
                  <a:gd name="T46" fmla="*/ 72 w 76"/>
                  <a:gd name="T47" fmla="*/ 0 h 78"/>
                  <a:gd name="T48" fmla="*/ 76 w 76"/>
                  <a:gd name="T4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78">
                    <a:moveTo>
                      <a:pt x="76" y="4"/>
                    </a:moveTo>
                    <a:lnTo>
                      <a:pt x="66" y="12"/>
                    </a:lnTo>
                    <a:lnTo>
                      <a:pt x="57" y="21"/>
                    </a:lnTo>
                    <a:lnTo>
                      <a:pt x="50" y="31"/>
                    </a:lnTo>
                    <a:lnTo>
                      <a:pt x="41" y="40"/>
                    </a:lnTo>
                    <a:lnTo>
                      <a:pt x="33" y="50"/>
                    </a:lnTo>
                    <a:lnTo>
                      <a:pt x="24" y="59"/>
                    </a:lnTo>
                    <a:lnTo>
                      <a:pt x="16" y="69"/>
                    </a:lnTo>
                    <a:lnTo>
                      <a:pt x="6" y="76"/>
                    </a:lnTo>
                    <a:lnTo>
                      <a:pt x="5" y="77"/>
                    </a:lnTo>
                    <a:lnTo>
                      <a:pt x="3" y="78"/>
                    </a:lnTo>
                    <a:lnTo>
                      <a:pt x="1" y="78"/>
                    </a:lnTo>
                    <a:lnTo>
                      <a:pt x="0" y="78"/>
                    </a:lnTo>
                    <a:lnTo>
                      <a:pt x="5" y="67"/>
                    </a:lnTo>
                    <a:lnTo>
                      <a:pt x="11" y="56"/>
                    </a:lnTo>
                    <a:lnTo>
                      <a:pt x="17" y="47"/>
                    </a:lnTo>
                    <a:lnTo>
                      <a:pt x="25" y="37"/>
                    </a:lnTo>
                    <a:lnTo>
                      <a:pt x="33" y="27"/>
                    </a:lnTo>
                    <a:lnTo>
                      <a:pt x="41" y="18"/>
                    </a:lnTo>
                    <a:lnTo>
                      <a:pt x="51" y="10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5" name="Freeform 636"/>
              <p:cNvSpPr>
                <a:spLocks/>
              </p:cNvSpPr>
              <p:nvPr/>
            </p:nvSpPr>
            <p:spPr bwMode="auto">
              <a:xfrm>
                <a:off x="2197" y="1443"/>
                <a:ext cx="29" cy="146"/>
              </a:xfrm>
              <a:custGeom>
                <a:avLst/>
                <a:gdLst>
                  <a:gd name="T0" fmla="*/ 70 w 87"/>
                  <a:gd name="T1" fmla="*/ 276 h 440"/>
                  <a:gd name="T2" fmla="*/ 77 w 87"/>
                  <a:gd name="T3" fmla="*/ 313 h 440"/>
                  <a:gd name="T4" fmla="*/ 87 w 87"/>
                  <a:gd name="T5" fmla="*/ 349 h 440"/>
                  <a:gd name="T6" fmla="*/ 83 w 87"/>
                  <a:gd name="T7" fmla="*/ 385 h 440"/>
                  <a:gd name="T8" fmla="*/ 76 w 87"/>
                  <a:gd name="T9" fmla="*/ 413 h 440"/>
                  <a:gd name="T10" fmla="*/ 68 w 87"/>
                  <a:gd name="T11" fmla="*/ 432 h 440"/>
                  <a:gd name="T12" fmla="*/ 70 w 87"/>
                  <a:gd name="T13" fmla="*/ 418 h 440"/>
                  <a:gd name="T14" fmla="*/ 82 w 87"/>
                  <a:gd name="T15" fmla="*/ 371 h 440"/>
                  <a:gd name="T16" fmla="*/ 75 w 87"/>
                  <a:gd name="T17" fmla="*/ 334 h 440"/>
                  <a:gd name="T18" fmla="*/ 68 w 87"/>
                  <a:gd name="T19" fmla="*/ 311 h 440"/>
                  <a:gd name="T20" fmla="*/ 60 w 87"/>
                  <a:gd name="T21" fmla="*/ 298 h 440"/>
                  <a:gd name="T22" fmla="*/ 54 w 87"/>
                  <a:gd name="T23" fmla="*/ 297 h 440"/>
                  <a:gd name="T24" fmla="*/ 53 w 87"/>
                  <a:gd name="T25" fmla="*/ 290 h 440"/>
                  <a:gd name="T26" fmla="*/ 55 w 87"/>
                  <a:gd name="T27" fmla="*/ 276 h 440"/>
                  <a:gd name="T28" fmla="*/ 52 w 87"/>
                  <a:gd name="T29" fmla="*/ 267 h 440"/>
                  <a:gd name="T30" fmla="*/ 47 w 87"/>
                  <a:gd name="T31" fmla="*/ 263 h 440"/>
                  <a:gd name="T32" fmla="*/ 44 w 87"/>
                  <a:gd name="T33" fmla="*/ 253 h 440"/>
                  <a:gd name="T34" fmla="*/ 49 w 87"/>
                  <a:gd name="T35" fmla="*/ 235 h 440"/>
                  <a:gd name="T36" fmla="*/ 52 w 87"/>
                  <a:gd name="T37" fmla="*/ 224 h 440"/>
                  <a:gd name="T38" fmla="*/ 50 w 87"/>
                  <a:gd name="T39" fmla="*/ 220 h 440"/>
                  <a:gd name="T40" fmla="*/ 46 w 87"/>
                  <a:gd name="T41" fmla="*/ 219 h 440"/>
                  <a:gd name="T42" fmla="*/ 41 w 87"/>
                  <a:gd name="T43" fmla="*/ 223 h 440"/>
                  <a:gd name="T44" fmla="*/ 41 w 87"/>
                  <a:gd name="T45" fmla="*/ 212 h 440"/>
                  <a:gd name="T46" fmla="*/ 50 w 87"/>
                  <a:gd name="T47" fmla="*/ 191 h 440"/>
                  <a:gd name="T48" fmla="*/ 47 w 87"/>
                  <a:gd name="T49" fmla="*/ 177 h 440"/>
                  <a:gd name="T50" fmla="*/ 41 w 87"/>
                  <a:gd name="T51" fmla="*/ 181 h 440"/>
                  <a:gd name="T52" fmla="*/ 37 w 87"/>
                  <a:gd name="T53" fmla="*/ 188 h 440"/>
                  <a:gd name="T54" fmla="*/ 42 w 87"/>
                  <a:gd name="T55" fmla="*/ 166 h 440"/>
                  <a:gd name="T56" fmla="*/ 47 w 87"/>
                  <a:gd name="T57" fmla="*/ 143 h 440"/>
                  <a:gd name="T58" fmla="*/ 43 w 87"/>
                  <a:gd name="T59" fmla="*/ 141 h 440"/>
                  <a:gd name="T60" fmla="*/ 39 w 87"/>
                  <a:gd name="T61" fmla="*/ 142 h 440"/>
                  <a:gd name="T62" fmla="*/ 39 w 87"/>
                  <a:gd name="T63" fmla="*/ 127 h 440"/>
                  <a:gd name="T64" fmla="*/ 42 w 87"/>
                  <a:gd name="T65" fmla="*/ 84 h 440"/>
                  <a:gd name="T66" fmla="*/ 38 w 87"/>
                  <a:gd name="T67" fmla="*/ 62 h 440"/>
                  <a:gd name="T68" fmla="*/ 36 w 87"/>
                  <a:gd name="T69" fmla="*/ 61 h 440"/>
                  <a:gd name="T70" fmla="*/ 32 w 87"/>
                  <a:gd name="T71" fmla="*/ 71 h 440"/>
                  <a:gd name="T72" fmla="*/ 30 w 87"/>
                  <a:gd name="T73" fmla="*/ 91 h 440"/>
                  <a:gd name="T74" fmla="*/ 27 w 87"/>
                  <a:gd name="T75" fmla="*/ 80 h 440"/>
                  <a:gd name="T76" fmla="*/ 22 w 87"/>
                  <a:gd name="T77" fmla="*/ 39 h 440"/>
                  <a:gd name="T78" fmla="*/ 17 w 87"/>
                  <a:gd name="T79" fmla="*/ 17 h 440"/>
                  <a:gd name="T80" fmla="*/ 15 w 87"/>
                  <a:gd name="T81" fmla="*/ 17 h 440"/>
                  <a:gd name="T82" fmla="*/ 9 w 87"/>
                  <a:gd name="T83" fmla="*/ 25 h 440"/>
                  <a:gd name="T84" fmla="*/ 6 w 87"/>
                  <a:gd name="T85" fmla="*/ 69 h 440"/>
                  <a:gd name="T86" fmla="*/ 10 w 87"/>
                  <a:gd name="T87" fmla="*/ 113 h 440"/>
                  <a:gd name="T88" fmla="*/ 10 w 87"/>
                  <a:gd name="T89" fmla="*/ 148 h 440"/>
                  <a:gd name="T90" fmla="*/ 10 w 87"/>
                  <a:gd name="T91" fmla="*/ 210 h 440"/>
                  <a:gd name="T92" fmla="*/ 2 w 87"/>
                  <a:gd name="T93" fmla="*/ 202 h 440"/>
                  <a:gd name="T94" fmla="*/ 2 w 87"/>
                  <a:gd name="T95" fmla="*/ 116 h 440"/>
                  <a:gd name="T96" fmla="*/ 4 w 87"/>
                  <a:gd name="T97" fmla="*/ 58 h 440"/>
                  <a:gd name="T98" fmla="*/ 8 w 87"/>
                  <a:gd name="T99" fmla="*/ 26 h 440"/>
                  <a:gd name="T100" fmla="*/ 13 w 87"/>
                  <a:gd name="T101" fmla="*/ 7 h 440"/>
                  <a:gd name="T102" fmla="*/ 19 w 87"/>
                  <a:gd name="T103" fmla="*/ 4 h 440"/>
                  <a:gd name="T104" fmla="*/ 36 w 87"/>
                  <a:gd name="T105" fmla="*/ 28 h 440"/>
                  <a:gd name="T106" fmla="*/ 50 w 87"/>
                  <a:gd name="T107" fmla="*/ 92 h 440"/>
                  <a:gd name="T108" fmla="*/ 54 w 87"/>
                  <a:gd name="T109" fmla="*/ 158 h 440"/>
                  <a:gd name="T110" fmla="*/ 59 w 87"/>
                  <a:gd name="T111" fmla="*/ 22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7" h="440">
                    <a:moveTo>
                      <a:pt x="65" y="258"/>
                    </a:moveTo>
                    <a:lnTo>
                      <a:pt x="70" y="276"/>
                    </a:lnTo>
                    <a:lnTo>
                      <a:pt x="74" y="295"/>
                    </a:lnTo>
                    <a:lnTo>
                      <a:pt x="77" y="313"/>
                    </a:lnTo>
                    <a:lnTo>
                      <a:pt x="81" y="332"/>
                    </a:lnTo>
                    <a:lnTo>
                      <a:pt x="87" y="349"/>
                    </a:lnTo>
                    <a:lnTo>
                      <a:pt x="86" y="367"/>
                    </a:lnTo>
                    <a:lnTo>
                      <a:pt x="83" y="385"/>
                    </a:lnTo>
                    <a:lnTo>
                      <a:pt x="80" y="404"/>
                    </a:lnTo>
                    <a:lnTo>
                      <a:pt x="76" y="413"/>
                    </a:lnTo>
                    <a:lnTo>
                      <a:pt x="72" y="423"/>
                    </a:lnTo>
                    <a:lnTo>
                      <a:pt x="68" y="432"/>
                    </a:lnTo>
                    <a:lnTo>
                      <a:pt x="63" y="440"/>
                    </a:lnTo>
                    <a:lnTo>
                      <a:pt x="70" y="418"/>
                    </a:lnTo>
                    <a:lnTo>
                      <a:pt x="79" y="395"/>
                    </a:lnTo>
                    <a:lnTo>
                      <a:pt x="82" y="371"/>
                    </a:lnTo>
                    <a:lnTo>
                      <a:pt x="79" y="346"/>
                    </a:lnTo>
                    <a:lnTo>
                      <a:pt x="75" y="334"/>
                    </a:lnTo>
                    <a:lnTo>
                      <a:pt x="71" y="323"/>
                    </a:lnTo>
                    <a:lnTo>
                      <a:pt x="68" y="311"/>
                    </a:lnTo>
                    <a:lnTo>
                      <a:pt x="63" y="300"/>
                    </a:lnTo>
                    <a:lnTo>
                      <a:pt x="60" y="298"/>
                    </a:lnTo>
                    <a:lnTo>
                      <a:pt x="57" y="297"/>
                    </a:lnTo>
                    <a:lnTo>
                      <a:pt x="54" y="297"/>
                    </a:lnTo>
                    <a:lnTo>
                      <a:pt x="50" y="297"/>
                    </a:lnTo>
                    <a:lnTo>
                      <a:pt x="53" y="290"/>
                    </a:lnTo>
                    <a:lnTo>
                      <a:pt x="54" y="283"/>
                    </a:lnTo>
                    <a:lnTo>
                      <a:pt x="55" y="276"/>
                    </a:lnTo>
                    <a:lnTo>
                      <a:pt x="54" y="269"/>
                    </a:lnTo>
                    <a:lnTo>
                      <a:pt x="52" y="267"/>
                    </a:lnTo>
                    <a:lnTo>
                      <a:pt x="49" y="264"/>
                    </a:lnTo>
                    <a:lnTo>
                      <a:pt x="47" y="263"/>
                    </a:lnTo>
                    <a:lnTo>
                      <a:pt x="43" y="263"/>
                    </a:lnTo>
                    <a:lnTo>
                      <a:pt x="44" y="253"/>
                    </a:lnTo>
                    <a:lnTo>
                      <a:pt x="47" y="245"/>
                    </a:lnTo>
                    <a:lnTo>
                      <a:pt x="49" y="235"/>
                    </a:lnTo>
                    <a:lnTo>
                      <a:pt x="52" y="226"/>
                    </a:lnTo>
                    <a:lnTo>
                      <a:pt x="52" y="224"/>
                    </a:lnTo>
                    <a:lnTo>
                      <a:pt x="52" y="221"/>
                    </a:lnTo>
                    <a:lnTo>
                      <a:pt x="50" y="220"/>
                    </a:lnTo>
                    <a:lnTo>
                      <a:pt x="48" y="219"/>
                    </a:lnTo>
                    <a:lnTo>
                      <a:pt x="46" y="219"/>
                    </a:lnTo>
                    <a:lnTo>
                      <a:pt x="43" y="220"/>
                    </a:lnTo>
                    <a:lnTo>
                      <a:pt x="41" y="223"/>
                    </a:lnTo>
                    <a:lnTo>
                      <a:pt x="38" y="223"/>
                    </a:lnTo>
                    <a:lnTo>
                      <a:pt x="41" y="212"/>
                    </a:lnTo>
                    <a:lnTo>
                      <a:pt x="47" y="202"/>
                    </a:lnTo>
                    <a:lnTo>
                      <a:pt x="50" y="191"/>
                    </a:lnTo>
                    <a:lnTo>
                      <a:pt x="50" y="179"/>
                    </a:lnTo>
                    <a:lnTo>
                      <a:pt x="47" y="177"/>
                    </a:lnTo>
                    <a:lnTo>
                      <a:pt x="43" y="177"/>
                    </a:lnTo>
                    <a:lnTo>
                      <a:pt x="41" y="181"/>
                    </a:lnTo>
                    <a:lnTo>
                      <a:pt x="39" y="185"/>
                    </a:lnTo>
                    <a:lnTo>
                      <a:pt x="37" y="188"/>
                    </a:lnTo>
                    <a:lnTo>
                      <a:pt x="38" y="177"/>
                    </a:lnTo>
                    <a:lnTo>
                      <a:pt x="42" y="166"/>
                    </a:lnTo>
                    <a:lnTo>
                      <a:pt x="46" y="155"/>
                    </a:lnTo>
                    <a:lnTo>
                      <a:pt x="47" y="143"/>
                    </a:lnTo>
                    <a:lnTo>
                      <a:pt x="46" y="142"/>
                    </a:lnTo>
                    <a:lnTo>
                      <a:pt x="43" y="141"/>
                    </a:lnTo>
                    <a:lnTo>
                      <a:pt x="42" y="141"/>
                    </a:lnTo>
                    <a:lnTo>
                      <a:pt x="39" y="142"/>
                    </a:lnTo>
                    <a:lnTo>
                      <a:pt x="36" y="148"/>
                    </a:lnTo>
                    <a:lnTo>
                      <a:pt x="39" y="127"/>
                    </a:lnTo>
                    <a:lnTo>
                      <a:pt x="42" y="105"/>
                    </a:lnTo>
                    <a:lnTo>
                      <a:pt x="42" y="84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5" y="61"/>
                    </a:lnTo>
                    <a:lnTo>
                      <a:pt x="32" y="71"/>
                    </a:lnTo>
                    <a:lnTo>
                      <a:pt x="31" y="81"/>
                    </a:lnTo>
                    <a:lnTo>
                      <a:pt x="30" y="91"/>
                    </a:lnTo>
                    <a:lnTo>
                      <a:pt x="28" y="100"/>
                    </a:lnTo>
                    <a:lnTo>
                      <a:pt x="27" y="80"/>
                    </a:lnTo>
                    <a:lnTo>
                      <a:pt x="26" y="59"/>
                    </a:lnTo>
                    <a:lnTo>
                      <a:pt x="22" y="39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9" y="25"/>
                    </a:lnTo>
                    <a:lnTo>
                      <a:pt x="8" y="47"/>
                    </a:lnTo>
                    <a:lnTo>
                      <a:pt x="6" y="69"/>
                    </a:lnTo>
                    <a:lnTo>
                      <a:pt x="6" y="91"/>
                    </a:lnTo>
                    <a:lnTo>
                      <a:pt x="10" y="113"/>
                    </a:lnTo>
                    <a:lnTo>
                      <a:pt x="13" y="117"/>
                    </a:lnTo>
                    <a:lnTo>
                      <a:pt x="10" y="148"/>
                    </a:lnTo>
                    <a:lnTo>
                      <a:pt x="9" y="179"/>
                    </a:lnTo>
                    <a:lnTo>
                      <a:pt x="10" y="210"/>
                    </a:lnTo>
                    <a:lnTo>
                      <a:pt x="11" y="241"/>
                    </a:lnTo>
                    <a:lnTo>
                      <a:pt x="2" y="202"/>
                    </a:lnTo>
                    <a:lnTo>
                      <a:pt x="0" y="159"/>
                    </a:lnTo>
                    <a:lnTo>
                      <a:pt x="2" y="116"/>
                    </a:lnTo>
                    <a:lnTo>
                      <a:pt x="2" y="73"/>
                    </a:lnTo>
                    <a:lnTo>
                      <a:pt x="4" y="58"/>
                    </a:lnTo>
                    <a:lnTo>
                      <a:pt x="5" y="42"/>
                    </a:lnTo>
                    <a:lnTo>
                      <a:pt x="8" y="26"/>
                    </a:lnTo>
                    <a:lnTo>
                      <a:pt x="9" y="10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1" y="0"/>
                    </a:lnTo>
                    <a:lnTo>
                      <a:pt x="36" y="28"/>
                    </a:lnTo>
                    <a:lnTo>
                      <a:pt x="44" y="59"/>
                    </a:lnTo>
                    <a:lnTo>
                      <a:pt x="50" y="92"/>
                    </a:lnTo>
                    <a:lnTo>
                      <a:pt x="53" y="125"/>
                    </a:lnTo>
                    <a:lnTo>
                      <a:pt x="54" y="158"/>
                    </a:lnTo>
                    <a:lnTo>
                      <a:pt x="57" y="192"/>
                    </a:lnTo>
                    <a:lnTo>
                      <a:pt x="59" y="225"/>
                    </a:lnTo>
                    <a:lnTo>
                      <a:pt x="65" y="25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6" name="Freeform 637"/>
              <p:cNvSpPr>
                <a:spLocks/>
              </p:cNvSpPr>
              <p:nvPr/>
            </p:nvSpPr>
            <p:spPr bwMode="auto">
              <a:xfrm>
                <a:off x="2406" y="1443"/>
                <a:ext cx="20" cy="22"/>
              </a:xfrm>
              <a:custGeom>
                <a:avLst/>
                <a:gdLst>
                  <a:gd name="T0" fmla="*/ 60 w 60"/>
                  <a:gd name="T1" fmla="*/ 1 h 67"/>
                  <a:gd name="T2" fmla="*/ 58 w 60"/>
                  <a:gd name="T3" fmla="*/ 10 h 67"/>
                  <a:gd name="T4" fmla="*/ 54 w 60"/>
                  <a:gd name="T5" fmla="*/ 17 h 67"/>
                  <a:gd name="T6" fmla="*/ 49 w 60"/>
                  <a:gd name="T7" fmla="*/ 25 h 67"/>
                  <a:gd name="T8" fmla="*/ 45 w 60"/>
                  <a:gd name="T9" fmla="*/ 33 h 67"/>
                  <a:gd name="T10" fmla="*/ 38 w 60"/>
                  <a:gd name="T11" fmla="*/ 43 h 67"/>
                  <a:gd name="T12" fmla="*/ 31 w 60"/>
                  <a:gd name="T13" fmla="*/ 51 h 67"/>
                  <a:gd name="T14" fmla="*/ 22 w 60"/>
                  <a:gd name="T15" fmla="*/ 60 h 67"/>
                  <a:gd name="T16" fmla="*/ 12 w 60"/>
                  <a:gd name="T17" fmla="*/ 67 h 67"/>
                  <a:gd name="T18" fmla="*/ 9 w 60"/>
                  <a:gd name="T19" fmla="*/ 67 h 67"/>
                  <a:gd name="T20" fmla="*/ 5 w 60"/>
                  <a:gd name="T21" fmla="*/ 67 h 67"/>
                  <a:gd name="T22" fmla="*/ 1 w 60"/>
                  <a:gd name="T23" fmla="*/ 67 h 67"/>
                  <a:gd name="T24" fmla="*/ 0 w 60"/>
                  <a:gd name="T25" fmla="*/ 65 h 67"/>
                  <a:gd name="T26" fmla="*/ 0 w 60"/>
                  <a:gd name="T27" fmla="*/ 60 h 67"/>
                  <a:gd name="T28" fmla="*/ 7 w 60"/>
                  <a:gd name="T29" fmla="*/ 53 h 67"/>
                  <a:gd name="T30" fmla="*/ 15 w 60"/>
                  <a:gd name="T31" fmla="*/ 44 h 67"/>
                  <a:gd name="T32" fmla="*/ 22 w 60"/>
                  <a:gd name="T33" fmla="*/ 37 h 67"/>
                  <a:gd name="T34" fmla="*/ 29 w 60"/>
                  <a:gd name="T35" fmla="*/ 28 h 67"/>
                  <a:gd name="T36" fmla="*/ 36 w 60"/>
                  <a:gd name="T37" fmla="*/ 21 h 67"/>
                  <a:gd name="T38" fmla="*/ 43 w 60"/>
                  <a:gd name="T39" fmla="*/ 14 h 67"/>
                  <a:gd name="T40" fmla="*/ 50 w 60"/>
                  <a:gd name="T41" fmla="*/ 6 h 67"/>
                  <a:gd name="T42" fmla="*/ 58 w 60"/>
                  <a:gd name="T43" fmla="*/ 0 h 67"/>
                  <a:gd name="T44" fmla="*/ 60 w 60"/>
                  <a:gd name="T45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67">
                    <a:moveTo>
                      <a:pt x="60" y="1"/>
                    </a:moveTo>
                    <a:lnTo>
                      <a:pt x="58" y="10"/>
                    </a:lnTo>
                    <a:lnTo>
                      <a:pt x="54" y="17"/>
                    </a:lnTo>
                    <a:lnTo>
                      <a:pt x="49" y="25"/>
                    </a:lnTo>
                    <a:lnTo>
                      <a:pt x="45" y="33"/>
                    </a:lnTo>
                    <a:lnTo>
                      <a:pt x="38" y="43"/>
                    </a:lnTo>
                    <a:lnTo>
                      <a:pt x="31" y="51"/>
                    </a:lnTo>
                    <a:lnTo>
                      <a:pt x="22" y="60"/>
                    </a:lnTo>
                    <a:lnTo>
                      <a:pt x="12" y="67"/>
                    </a:lnTo>
                    <a:lnTo>
                      <a:pt x="9" y="67"/>
                    </a:lnTo>
                    <a:lnTo>
                      <a:pt x="5" y="67"/>
                    </a:lnTo>
                    <a:lnTo>
                      <a:pt x="1" y="67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7" y="53"/>
                    </a:lnTo>
                    <a:lnTo>
                      <a:pt x="15" y="44"/>
                    </a:lnTo>
                    <a:lnTo>
                      <a:pt x="22" y="37"/>
                    </a:lnTo>
                    <a:lnTo>
                      <a:pt x="29" y="28"/>
                    </a:lnTo>
                    <a:lnTo>
                      <a:pt x="36" y="21"/>
                    </a:lnTo>
                    <a:lnTo>
                      <a:pt x="43" y="14"/>
                    </a:lnTo>
                    <a:lnTo>
                      <a:pt x="50" y="6"/>
                    </a:lnTo>
                    <a:lnTo>
                      <a:pt x="58" y="0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7" name="Freeform 638"/>
              <p:cNvSpPr>
                <a:spLocks/>
              </p:cNvSpPr>
              <p:nvPr/>
            </p:nvSpPr>
            <p:spPr bwMode="auto">
              <a:xfrm>
                <a:off x="2355" y="1446"/>
                <a:ext cx="46" cy="121"/>
              </a:xfrm>
              <a:custGeom>
                <a:avLst/>
                <a:gdLst>
                  <a:gd name="T0" fmla="*/ 45 w 138"/>
                  <a:gd name="T1" fmla="*/ 5 h 364"/>
                  <a:gd name="T2" fmla="*/ 77 w 138"/>
                  <a:gd name="T3" fmla="*/ 14 h 364"/>
                  <a:gd name="T4" fmla="*/ 78 w 138"/>
                  <a:gd name="T5" fmla="*/ 24 h 364"/>
                  <a:gd name="T6" fmla="*/ 82 w 138"/>
                  <a:gd name="T7" fmla="*/ 33 h 364"/>
                  <a:gd name="T8" fmla="*/ 87 w 138"/>
                  <a:gd name="T9" fmla="*/ 41 h 364"/>
                  <a:gd name="T10" fmla="*/ 92 w 138"/>
                  <a:gd name="T11" fmla="*/ 50 h 364"/>
                  <a:gd name="T12" fmla="*/ 98 w 138"/>
                  <a:gd name="T13" fmla="*/ 57 h 364"/>
                  <a:gd name="T14" fmla="*/ 105 w 138"/>
                  <a:gd name="T15" fmla="*/ 64 h 364"/>
                  <a:gd name="T16" fmla="*/ 112 w 138"/>
                  <a:gd name="T17" fmla="*/ 71 h 364"/>
                  <a:gd name="T18" fmla="*/ 121 w 138"/>
                  <a:gd name="T19" fmla="*/ 75 h 364"/>
                  <a:gd name="T20" fmla="*/ 126 w 138"/>
                  <a:gd name="T21" fmla="*/ 82 h 364"/>
                  <a:gd name="T22" fmla="*/ 130 w 138"/>
                  <a:gd name="T23" fmla="*/ 88 h 364"/>
                  <a:gd name="T24" fmla="*/ 133 w 138"/>
                  <a:gd name="T25" fmla="*/ 95 h 364"/>
                  <a:gd name="T26" fmla="*/ 138 w 138"/>
                  <a:gd name="T27" fmla="*/ 101 h 364"/>
                  <a:gd name="T28" fmla="*/ 126 w 138"/>
                  <a:gd name="T29" fmla="*/ 129 h 364"/>
                  <a:gd name="T30" fmla="*/ 116 w 138"/>
                  <a:gd name="T31" fmla="*/ 157 h 364"/>
                  <a:gd name="T32" fmla="*/ 108 w 138"/>
                  <a:gd name="T33" fmla="*/ 187 h 364"/>
                  <a:gd name="T34" fmla="*/ 99 w 138"/>
                  <a:gd name="T35" fmla="*/ 216 h 364"/>
                  <a:gd name="T36" fmla="*/ 92 w 138"/>
                  <a:gd name="T37" fmla="*/ 247 h 364"/>
                  <a:gd name="T38" fmla="*/ 86 w 138"/>
                  <a:gd name="T39" fmla="*/ 276 h 364"/>
                  <a:gd name="T40" fmla="*/ 78 w 138"/>
                  <a:gd name="T41" fmla="*/ 307 h 364"/>
                  <a:gd name="T42" fmla="*/ 70 w 138"/>
                  <a:gd name="T43" fmla="*/ 336 h 364"/>
                  <a:gd name="T44" fmla="*/ 66 w 138"/>
                  <a:gd name="T45" fmla="*/ 342 h 364"/>
                  <a:gd name="T46" fmla="*/ 64 w 138"/>
                  <a:gd name="T47" fmla="*/ 349 h 364"/>
                  <a:gd name="T48" fmla="*/ 61 w 138"/>
                  <a:gd name="T49" fmla="*/ 357 h 364"/>
                  <a:gd name="T50" fmla="*/ 56 w 138"/>
                  <a:gd name="T51" fmla="*/ 364 h 364"/>
                  <a:gd name="T52" fmla="*/ 55 w 138"/>
                  <a:gd name="T53" fmla="*/ 364 h 364"/>
                  <a:gd name="T54" fmla="*/ 54 w 138"/>
                  <a:gd name="T55" fmla="*/ 363 h 364"/>
                  <a:gd name="T56" fmla="*/ 54 w 138"/>
                  <a:gd name="T57" fmla="*/ 362 h 364"/>
                  <a:gd name="T58" fmla="*/ 53 w 138"/>
                  <a:gd name="T59" fmla="*/ 360 h 364"/>
                  <a:gd name="T60" fmla="*/ 49 w 138"/>
                  <a:gd name="T61" fmla="*/ 340 h 364"/>
                  <a:gd name="T62" fmla="*/ 43 w 138"/>
                  <a:gd name="T63" fmla="*/ 318 h 364"/>
                  <a:gd name="T64" fmla="*/ 37 w 138"/>
                  <a:gd name="T65" fmla="*/ 297 h 364"/>
                  <a:gd name="T66" fmla="*/ 31 w 138"/>
                  <a:gd name="T67" fmla="*/ 276 h 364"/>
                  <a:gd name="T68" fmla="*/ 28 w 138"/>
                  <a:gd name="T69" fmla="*/ 271 h 364"/>
                  <a:gd name="T70" fmla="*/ 28 w 138"/>
                  <a:gd name="T71" fmla="*/ 266 h 364"/>
                  <a:gd name="T72" fmla="*/ 27 w 138"/>
                  <a:gd name="T73" fmla="*/ 261 h 364"/>
                  <a:gd name="T74" fmla="*/ 24 w 138"/>
                  <a:gd name="T75" fmla="*/ 256 h 364"/>
                  <a:gd name="T76" fmla="*/ 15 w 138"/>
                  <a:gd name="T77" fmla="*/ 222 h 364"/>
                  <a:gd name="T78" fmla="*/ 5 w 138"/>
                  <a:gd name="T79" fmla="*/ 187 h 364"/>
                  <a:gd name="T80" fmla="*/ 0 w 138"/>
                  <a:gd name="T81" fmla="*/ 150 h 364"/>
                  <a:gd name="T82" fmla="*/ 2 w 138"/>
                  <a:gd name="T83" fmla="*/ 113 h 364"/>
                  <a:gd name="T84" fmla="*/ 6 w 138"/>
                  <a:gd name="T85" fmla="*/ 88 h 364"/>
                  <a:gd name="T86" fmla="*/ 11 w 138"/>
                  <a:gd name="T87" fmla="*/ 61 h 364"/>
                  <a:gd name="T88" fmla="*/ 16 w 138"/>
                  <a:gd name="T89" fmla="*/ 35 h 364"/>
                  <a:gd name="T90" fmla="*/ 21 w 138"/>
                  <a:gd name="T91" fmla="*/ 9 h 364"/>
                  <a:gd name="T92" fmla="*/ 23 w 138"/>
                  <a:gd name="T93" fmla="*/ 8 h 364"/>
                  <a:gd name="T94" fmla="*/ 23 w 138"/>
                  <a:gd name="T95" fmla="*/ 5 h 364"/>
                  <a:gd name="T96" fmla="*/ 24 w 138"/>
                  <a:gd name="T97" fmla="*/ 2 h 364"/>
                  <a:gd name="T98" fmla="*/ 26 w 138"/>
                  <a:gd name="T99" fmla="*/ 0 h 364"/>
                  <a:gd name="T100" fmla="*/ 31 w 138"/>
                  <a:gd name="T101" fmla="*/ 0 h 364"/>
                  <a:gd name="T102" fmla="*/ 35 w 138"/>
                  <a:gd name="T103" fmla="*/ 0 h 364"/>
                  <a:gd name="T104" fmla="*/ 40 w 138"/>
                  <a:gd name="T105" fmla="*/ 2 h 364"/>
                  <a:gd name="T106" fmla="*/ 45 w 138"/>
                  <a:gd name="T107" fmla="*/ 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364">
                    <a:moveTo>
                      <a:pt x="45" y="5"/>
                    </a:moveTo>
                    <a:lnTo>
                      <a:pt x="77" y="14"/>
                    </a:lnTo>
                    <a:lnTo>
                      <a:pt x="78" y="24"/>
                    </a:lnTo>
                    <a:lnTo>
                      <a:pt x="82" y="33"/>
                    </a:lnTo>
                    <a:lnTo>
                      <a:pt x="87" y="41"/>
                    </a:lnTo>
                    <a:lnTo>
                      <a:pt x="92" y="50"/>
                    </a:lnTo>
                    <a:lnTo>
                      <a:pt x="98" y="57"/>
                    </a:lnTo>
                    <a:lnTo>
                      <a:pt x="105" y="64"/>
                    </a:lnTo>
                    <a:lnTo>
                      <a:pt x="112" y="71"/>
                    </a:lnTo>
                    <a:lnTo>
                      <a:pt x="121" y="75"/>
                    </a:lnTo>
                    <a:lnTo>
                      <a:pt x="126" y="82"/>
                    </a:lnTo>
                    <a:lnTo>
                      <a:pt x="130" y="88"/>
                    </a:lnTo>
                    <a:lnTo>
                      <a:pt x="133" y="95"/>
                    </a:lnTo>
                    <a:lnTo>
                      <a:pt x="138" y="101"/>
                    </a:lnTo>
                    <a:lnTo>
                      <a:pt x="126" y="129"/>
                    </a:lnTo>
                    <a:lnTo>
                      <a:pt x="116" y="157"/>
                    </a:lnTo>
                    <a:lnTo>
                      <a:pt x="108" y="187"/>
                    </a:lnTo>
                    <a:lnTo>
                      <a:pt x="99" y="216"/>
                    </a:lnTo>
                    <a:lnTo>
                      <a:pt x="92" y="247"/>
                    </a:lnTo>
                    <a:lnTo>
                      <a:pt x="86" y="276"/>
                    </a:lnTo>
                    <a:lnTo>
                      <a:pt x="78" y="307"/>
                    </a:lnTo>
                    <a:lnTo>
                      <a:pt x="70" y="336"/>
                    </a:lnTo>
                    <a:lnTo>
                      <a:pt x="66" y="342"/>
                    </a:lnTo>
                    <a:lnTo>
                      <a:pt x="64" y="349"/>
                    </a:lnTo>
                    <a:lnTo>
                      <a:pt x="61" y="357"/>
                    </a:lnTo>
                    <a:lnTo>
                      <a:pt x="56" y="364"/>
                    </a:lnTo>
                    <a:lnTo>
                      <a:pt x="55" y="364"/>
                    </a:lnTo>
                    <a:lnTo>
                      <a:pt x="54" y="363"/>
                    </a:lnTo>
                    <a:lnTo>
                      <a:pt x="54" y="362"/>
                    </a:lnTo>
                    <a:lnTo>
                      <a:pt x="53" y="360"/>
                    </a:lnTo>
                    <a:lnTo>
                      <a:pt x="49" y="340"/>
                    </a:lnTo>
                    <a:lnTo>
                      <a:pt x="43" y="318"/>
                    </a:lnTo>
                    <a:lnTo>
                      <a:pt x="37" y="297"/>
                    </a:lnTo>
                    <a:lnTo>
                      <a:pt x="31" y="276"/>
                    </a:lnTo>
                    <a:lnTo>
                      <a:pt x="28" y="271"/>
                    </a:lnTo>
                    <a:lnTo>
                      <a:pt x="28" y="266"/>
                    </a:lnTo>
                    <a:lnTo>
                      <a:pt x="27" y="261"/>
                    </a:lnTo>
                    <a:lnTo>
                      <a:pt x="24" y="256"/>
                    </a:lnTo>
                    <a:lnTo>
                      <a:pt x="15" y="222"/>
                    </a:lnTo>
                    <a:lnTo>
                      <a:pt x="5" y="187"/>
                    </a:lnTo>
                    <a:lnTo>
                      <a:pt x="0" y="150"/>
                    </a:lnTo>
                    <a:lnTo>
                      <a:pt x="2" y="113"/>
                    </a:lnTo>
                    <a:lnTo>
                      <a:pt x="6" y="88"/>
                    </a:lnTo>
                    <a:lnTo>
                      <a:pt x="11" y="61"/>
                    </a:lnTo>
                    <a:lnTo>
                      <a:pt x="16" y="35"/>
                    </a:lnTo>
                    <a:lnTo>
                      <a:pt x="21" y="9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0" y="2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8" name="Freeform 639"/>
              <p:cNvSpPr>
                <a:spLocks/>
              </p:cNvSpPr>
              <p:nvPr/>
            </p:nvSpPr>
            <p:spPr bwMode="auto">
              <a:xfrm>
                <a:off x="1988" y="1448"/>
                <a:ext cx="15" cy="8"/>
              </a:xfrm>
              <a:custGeom>
                <a:avLst/>
                <a:gdLst>
                  <a:gd name="T0" fmla="*/ 45 w 45"/>
                  <a:gd name="T1" fmla="*/ 3 h 22"/>
                  <a:gd name="T2" fmla="*/ 41 w 45"/>
                  <a:gd name="T3" fmla="*/ 5 h 22"/>
                  <a:gd name="T4" fmla="*/ 34 w 45"/>
                  <a:gd name="T5" fmla="*/ 9 h 22"/>
                  <a:gd name="T6" fmla="*/ 28 w 45"/>
                  <a:gd name="T7" fmla="*/ 12 h 22"/>
                  <a:gd name="T8" fmla="*/ 25 w 45"/>
                  <a:gd name="T9" fmla="*/ 16 h 22"/>
                  <a:gd name="T10" fmla="*/ 20 w 45"/>
                  <a:gd name="T11" fmla="*/ 19 h 22"/>
                  <a:gd name="T12" fmla="*/ 12 w 45"/>
                  <a:gd name="T13" fmla="*/ 19 h 22"/>
                  <a:gd name="T14" fmla="*/ 6 w 45"/>
                  <a:gd name="T15" fmla="*/ 20 h 22"/>
                  <a:gd name="T16" fmla="*/ 0 w 45"/>
                  <a:gd name="T17" fmla="*/ 22 h 22"/>
                  <a:gd name="T18" fmla="*/ 6 w 45"/>
                  <a:gd name="T19" fmla="*/ 0 h 22"/>
                  <a:gd name="T20" fmla="*/ 11 w 45"/>
                  <a:gd name="T21" fmla="*/ 0 h 22"/>
                  <a:gd name="T22" fmla="*/ 17 w 45"/>
                  <a:gd name="T23" fmla="*/ 0 h 22"/>
                  <a:gd name="T24" fmla="*/ 21 w 45"/>
                  <a:gd name="T25" fmla="*/ 0 h 22"/>
                  <a:gd name="T26" fmla="*/ 26 w 45"/>
                  <a:gd name="T27" fmla="*/ 1 h 22"/>
                  <a:gd name="T28" fmla="*/ 31 w 45"/>
                  <a:gd name="T29" fmla="*/ 3 h 22"/>
                  <a:gd name="T30" fmla="*/ 36 w 45"/>
                  <a:gd name="T31" fmla="*/ 3 h 22"/>
                  <a:gd name="T32" fmla="*/ 41 w 45"/>
                  <a:gd name="T33" fmla="*/ 3 h 22"/>
                  <a:gd name="T34" fmla="*/ 45 w 45"/>
                  <a:gd name="T35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2">
                    <a:moveTo>
                      <a:pt x="45" y="3"/>
                    </a:moveTo>
                    <a:lnTo>
                      <a:pt x="41" y="5"/>
                    </a:lnTo>
                    <a:lnTo>
                      <a:pt x="34" y="9"/>
                    </a:lnTo>
                    <a:lnTo>
                      <a:pt x="28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2" y="19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3"/>
                    </a:lnTo>
                    <a:lnTo>
                      <a:pt x="41" y="3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9" name="Freeform 640"/>
              <p:cNvSpPr>
                <a:spLocks/>
              </p:cNvSpPr>
              <p:nvPr/>
            </p:nvSpPr>
            <p:spPr bwMode="auto">
              <a:xfrm>
                <a:off x="2374" y="1456"/>
                <a:ext cx="70" cy="192"/>
              </a:xfrm>
              <a:custGeom>
                <a:avLst/>
                <a:gdLst>
                  <a:gd name="T0" fmla="*/ 210 w 210"/>
                  <a:gd name="T1" fmla="*/ 15 h 576"/>
                  <a:gd name="T2" fmla="*/ 209 w 210"/>
                  <a:gd name="T3" fmla="*/ 25 h 576"/>
                  <a:gd name="T4" fmla="*/ 210 w 210"/>
                  <a:gd name="T5" fmla="*/ 56 h 576"/>
                  <a:gd name="T6" fmla="*/ 199 w 210"/>
                  <a:gd name="T7" fmla="*/ 105 h 576"/>
                  <a:gd name="T8" fmla="*/ 178 w 210"/>
                  <a:gd name="T9" fmla="*/ 149 h 576"/>
                  <a:gd name="T10" fmla="*/ 154 w 210"/>
                  <a:gd name="T11" fmla="*/ 195 h 576"/>
                  <a:gd name="T12" fmla="*/ 140 w 210"/>
                  <a:gd name="T13" fmla="*/ 222 h 576"/>
                  <a:gd name="T14" fmla="*/ 136 w 210"/>
                  <a:gd name="T15" fmla="*/ 233 h 576"/>
                  <a:gd name="T16" fmla="*/ 124 w 210"/>
                  <a:gd name="T17" fmla="*/ 261 h 576"/>
                  <a:gd name="T18" fmla="*/ 102 w 210"/>
                  <a:gd name="T19" fmla="*/ 305 h 576"/>
                  <a:gd name="T20" fmla="*/ 82 w 210"/>
                  <a:gd name="T21" fmla="*/ 349 h 576"/>
                  <a:gd name="T22" fmla="*/ 62 w 210"/>
                  <a:gd name="T23" fmla="*/ 393 h 576"/>
                  <a:gd name="T24" fmla="*/ 49 w 210"/>
                  <a:gd name="T25" fmla="*/ 437 h 576"/>
                  <a:gd name="T26" fmla="*/ 52 w 210"/>
                  <a:gd name="T27" fmla="*/ 480 h 576"/>
                  <a:gd name="T28" fmla="*/ 53 w 210"/>
                  <a:gd name="T29" fmla="*/ 519 h 576"/>
                  <a:gd name="T30" fmla="*/ 47 w 210"/>
                  <a:gd name="T31" fmla="*/ 558 h 576"/>
                  <a:gd name="T32" fmla="*/ 40 w 210"/>
                  <a:gd name="T33" fmla="*/ 552 h 576"/>
                  <a:gd name="T34" fmla="*/ 28 w 210"/>
                  <a:gd name="T35" fmla="*/ 505 h 576"/>
                  <a:gd name="T36" fmla="*/ 14 w 210"/>
                  <a:gd name="T37" fmla="*/ 459 h 576"/>
                  <a:gd name="T38" fmla="*/ 3 w 210"/>
                  <a:gd name="T39" fmla="*/ 411 h 576"/>
                  <a:gd name="T40" fmla="*/ 9 w 210"/>
                  <a:gd name="T41" fmla="*/ 371 h 576"/>
                  <a:gd name="T42" fmla="*/ 23 w 210"/>
                  <a:gd name="T43" fmla="*/ 337 h 576"/>
                  <a:gd name="T44" fmla="*/ 36 w 210"/>
                  <a:gd name="T45" fmla="*/ 294 h 576"/>
                  <a:gd name="T46" fmla="*/ 50 w 210"/>
                  <a:gd name="T47" fmla="*/ 242 h 576"/>
                  <a:gd name="T48" fmla="*/ 63 w 210"/>
                  <a:gd name="T49" fmla="*/ 189 h 576"/>
                  <a:gd name="T50" fmla="*/ 78 w 210"/>
                  <a:gd name="T51" fmla="*/ 137 h 576"/>
                  <a:gd name="T52" fmla="*/ 91 w 210"/>
                  <a:gd name="T53" fmla="*/ 100 h 576"/>
                  <a:gd name="T54" fmla="*/ 105 w 210"/>
                  <a:gd name="T55" fmla="*/ 80 h 576"/>
                  <a:gd name="T56" fmla="*/ 123 w 210"/>
                  <a:gd name="T57" fmla="*/ 72 h 576"/>
                  <a:gd name="T58" fmla="*/ 138 w 210"/>
                  <a:gd name="T59" fmla="*/ 66 h 576"/>
                  <a:gd name="T60" fmla="*/ 151 w 210"/>
                  <a:gd name="T61" fmla="*/ 58 h 576"/>
                  <a:gd name="T62" fmla="*/ 163 w 210"/>
                  <a:gd name="T63" fmla="*/ 48 h 576"/>
                  <a:gd name="T64" fmla="*/ 177 w 210"/>
                  <a:gd name="T65" fmla="*/ 32 h 576"/>
                  <a:gd name="T66" fmla="*/ 194 w 210"/>
                  <a:gd name="T67" fmla="*/ 11 h 576"/>
                  <a:gd name="T68" fmla="*/ 205 w 210"/>
                  <a:gd name="T69" fmla="*/ 1 h 576"/>
                  <a:gd name="T70" fmla="*/ 207 w 210"/>
                  <a:gd name="T71" fmla="*/ 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0" h="576">
                    <a:moveTo>
                      <a:pt x="209" y="10"/>
                    </a:moveTo>
                    <a:lnTo>
                      <a:pt x="210" y="15"/>
                    </a:lnTo>
                    <a:lnTo>
                      <a:pt x="210" y="20"/>
                    </a:lnTo>
                    <a:lnTo>
                      <a:pt x="209" y="25"/>
                    </a:lnTo>
                    <a:lnTo>
                      <a:pt x="209" y="30"/>
                    </a:lnTo>
                    <a:lnTo>
                      <a:pt x="210" y="56"/>
                    </a:lnTo>
                    <a:lnTo>
                      <a:pt x="206" y="81"/>
                    </a:lnTo>
                    <a:lnTo>
                      <a:pt x="199" y="105"/>
                    </a:lnTo>
                    <a:lnTo>
                      <a:pt x="189" y="127"/>
                    </a:lnTo>
                    <a:lnTo>
                      <a:pt x="178" y="149"/>
                    </a:lnTo>
                    <a:lnTo>
                      <a:pt x="166" y="171"/>
                    </a:lnTo>
                    <a:lnTo>
                      <a:pt x="154" y="195"/>
                    </a:lnTo>
                    <a:lnTo>
                      <a:pt x="144" y="217"/>
                    </a:lnTo>
                    <a:lnTo>
                      <a:pt x="140" y="222"/>
                    </a:lnTo>
                    <a:lnTo>
                      <a:pt x="139" y="228"/>
                    </a:lnTo>
                    <a:lnTo>
                      <a:pt x="136" y="233"/>
                    </a:lnTo>
                    <a:lnTo>
                      <a:pt x="134" y="239"/>
                    </a:lnTo>
                    <a:lnTo>
                      <a:pt x="124" y="261"/>
                    </a:lnTo>
                    <a:lnTo>
                      <a:pt x="113" y="283"/>
                    </a:lnTo>
                    <a:lnTo>
                      <a:pt x="102" y="305"/>
                    </a:lnTo>
                    <a:lnTo>
                      <a:pt x="92" y="327"/>
                    </a:lnTo>
                    <a:lnTo>
                      <a:pt x="82" y="349"/>
                    </a:lnTo>
                    <a:lnTo>
                      <a:pt x="72" y="371"/>
                    </a:lnTo>
                    <a:lnTo>
                      <a:pt x="62" y="393"/>
                    </a:lnTo>
                    <a:lnTo>
                      <a:pt x="52" y="415"/>
                    </a:lnTo>
                    <a:lnTo>
                      <a:pt x="49" y="437"/>
                    </a:lnTo>
                    <a:lnTo>
                      <a:pt x="49" y="459"/>
                    </a:lnTo>
                    <a:lnTo>
                      <a:pt x="52" y="480"/>
                    </a:lnTo>
                    <a:lnTo>
                      <a:pt x="57" y="500"/>
                    </a:lnTo>
                    <a:lnTo>
                      <a:pt x="53" y="519"/>
                    </a:lnTo>
                    <a:lnTo>
                      <a:pt x="51" y="538"/>
                    </a:lnTo>
                    <a:lnTo>
                      <a:pt x="47" y="558"/>
                    </a:lnTo>
                    <a:lnTo>
                      <a:pt x="46" y="576"/>
                    </a:lnTo>
                    <a:lnTo>
                      <a:pt x="40" y="552"/>
                    </a:lnTo>
                    <a:lnTo>
                      <a:pt x="34" y="529"/>
                    </a:lnTo>
                    <a:lnTo>
                      <a:pt x="28" y="505"/>
                    </a:lnTo>
                    <a:lnTo>
                      <a:pt x="20" y="482"/>
                    </a:lnTo>
                    <a:lnTo>
                      <a:pt x="14" y="459"/>
                    </a:lnTo>
                    <a:lnTo>
                      <a:pt x="8" y="436"/>
                    </a:lnTo>
                    <a:lnTo>
                      <a:pt x="3" y="411"/>
                    </a:lnTo>
                    <a:lnTo>
                      <a:pt x="0" y="387"/>
                    </a:lnTo>
                    <a:lnTo>
                      <a:pt x="9" y="371"/>
                    </a:lnTo>
                    <a:lnTo>
                      <a:pt x="17" y="354"/>
                    </a:lnTo>
                    <a:lnTo>
                      <a:pt x="23" y="337"/>
                    </a:lnTo>
                    <a:lnTo>
                      <a:pt x="30" y="319"/>
                    </a:lnTo>
                    <a:lnTo>
                      <a:pt x="36" y="294"/>
                    </a:lnTo>
                    <a:lnTo>
                      <a:pt x="44" y="268"/>
                    </a:lnTo>
                    <a:lnTo>
                      <a:pt x="50" y="242"/>
                    </a:lnTo>
                    <a:lnTo>
                      <a:pt x="56" y="215"/>
                    </a:lnTo>
                    <a:lnTo>
                      <a:pt x="63" y="189"/>
                    </a:lnTo>
                    <a:lnTo>
                      <a:pt x="71" y="163"/>
                    </a:lnTo>
                    <a:lnTo>
                      <a:pt x="78" y="137"/>
                    </a:lnTo>
                    <a:lnTo>
                      <a:pt x="85" y="112"/>
                    </a:lnTo>
                    <a:lnTo>
                      <a:pt x="91" y="100"/>
                    </a:lnTo>
                    <a:lnTo>
                      <a:pt x="97" y="89"/>
                    </a:lnTo>
                    <a:lnTo>
                      <a:pt x="105" y="80"/>
                    </a:lnTo>
                    <a:lnTo>
                      <a:pt x="116" y="74"/>
                    </a:lnTo>
                    <a:lnTo>
                      <a:pt x="123" y="72"/>
                    </a:lnTo>
                    <a:lnTo>
                      <a:pt x="130" y="69"/>
                    </a:lnTo>
                    <a:lnTo>
                      <a:pt x="138" y="66"/>
                    </a:lnTo>
                    <a:lnTo>
                      <a:pt x="145" y="63"/>
                    </a:lnTo>
                    <a:lnTo>
                      <a:pt x="151" y="58"/>
                    </a:lnTo>
                    <a:lnTo>
                      <a:pt x="157" y="53"/>
                    </a:lnTo>
                    <a:lnTo>
                      <a:pt x="163" y="48"/>
                    </a:lnTo>
                    <a:lnTo>
                      <a:pt x="168" y="42"/>
                    </a:lnTo>
                    <a:lnTo>
                      <a:pt x="177" y="32"/>
                    </a:lnTo>
                    <a:lnTo>
                      <a:pt x="185" y="22"/>
                    </a:lnTo>
                    <a:lnTo>
                      <a:pt x="194" y="11"/>
                    </a:lnTo>
                    <a:lnTo>
                      <a:pt x="201" y="0"/>
                    </a:lnTo>
                    <a:lnTo>
                      <a:pt x="205" y="1"/>
                    </a:lnTo>
                    <a:lnTo>
                      <a:pt x="206" y="4"/>
                    </a:lnTo>
                    <a:lnTo>
                      <a:pt x="207" y="8"/>
                    </a:lnTo>
                    <a:lnTo>
                      <a:pt x="209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0" name="Freeform 641"/>
              <p:cNvSpPr>
                <a:spLocks/>
              </p:cNvSpPr>
              <p:nvPr/>
            </p:nvSpPr>
            <p:spPr bwMode="auto">
              <a:xfrm>
                <a:off x="2024" y="1460"/>
                <a:ext cx="17" cy="9"/>
              </a:xfrm>
              <a:custGeom>
                <a:avLst/>
                <a:gdLst>
                  <a:gd name="T0" fmla="*/ 51 w 53"/>
                  <a:gd name="T1" fmla="*/ 13 h 27"/>
                  <a:gd name="T2" fmla="*/ 51 w 53"/>
                  <a:gd name="T3" fmla="*/ 17 h 27"/>
                  <a:gd name="T4" fmla="*/ 53 w 53"/>
                  <a:gd name="T5" fmla="*/ 20 h 27"/>
                  <a:gd name="T6" fmla="*/ 53 w 53"/>
                  <a:gd name="T7" fmla="*/ 24 h 27"/>
                  <a:gd name="T8" fmla="*/ 51 w 53"/>
                  <a:gd name="T9" fmla="*/ 27 h 27"/>
                  <a:gd name="T10" fmla="*/ 46 w 53"/>
                  <a:gd name="T11" fmla="*/ 23 h 27"/>
                  <a:gd name="T12" fmla="*/ 40 w 53"/>
                  <a:gd name="T13" fmla="*/ 19 h 27"/>
                  <a:gd name="T14" fmla="*/ 35 w 53"/>
                  <a:gd name="T15" fmla="*/ 17 h 27"/>
                  <a:gd name="T16" fmla="*/ 29 w 53"/>
                  <a:gd name="T17" fmla="*/ 14 h 27"/>
                  <a:gd name="T18" fmla="*/ 23 w 53"/>
                  <a:gd name="T19" fmla="*/ 13 h 27"/>
                  <a:gd name="T20" fmla="*/ 18 w 53"/>
                  <a:gd name="T21" fmla="*/ 12 h 27"/>
                  <a:gd name="T22" fmla="*/ 11 w 53"/>
                  <a:gd name="T23" fmla="*/ 11 h 27"/>
                  <a:gd name="T24" fmla="*/ 4 w 53"/>
                  <a:gd name="T25" fmla="*/ 11 h 27"/>
                  <a:gd name="T26" fmla="*/ 0 w 53"/>
                  <a:gd name="T27" fmla="*/ 5 h 27"/>
                  <a:gd name="T28" fmla="*/ 1 w 53"/>
                  <a:gd name="T29" fmla="*/ 2 h 27"/>
                  <a:gd name="T30" fmla="*/ 3 w 53"/>
                  <a:gd name="T31" fmla="*/ 1 h 27"/>
                  <a:gd name="T32" fmla="*/ 7 w 53"/>
                  <a:gd name="T33" fmla="*/ 1 h 27"/>
                  <a:gd name="T34" fmla="*/ 9 w 53"/>
                  <a:gd name="T35" fmla="*/ 0 h 27"/>
                  <a:gd name="T36" fmla="*/ 14 w 53"/>
                  <a:gd name="T37" fmla="*/ 1 h 27"/>
                  <a:gd name="T38" fmla="*/ 19 w 53"/>
                  <a:gd name="T39" fmla="*/ 2 h 27"/>
                  <a:gd name="T40" fmla="*/ 25 w 53"/>
                  <a:gd name="T41" fmla="*/ 3 h 27"/>
                  <a:gd name="T42" fmla="*/ 30 w 53"/>
                  <a:gd name="T43" fmla="*/ 5 h 27"/>
                  <a:gd name="T44" fmla="*/ 35 w 53"/>
                  <a:gd name="T45" fmla="*/ 7 h 27"/>
                  <a:gd name="T46" fmla="*/ 41 w 53"/>
                  <a:gd name="T47" fmla="*/ 8 h 27"/>
                  <a:gd name="T48" fmla="*/ 46 w 53"/>
                  <a:gd name="T49" fmla="*/ 11 h 27"/>
                  <a:gd name="T50" fmla="*/ 51 w 53"/>
                  <a:gd name="T5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27">
                    <a:moveTo>
                      <a:pt x="51" y="13"/>
                    </a:moveTo>
                    <a:lnTo>
                      <a:pt x="51" y="17"/>
                    </a:lnTo>
                    <a:lnTo>
                      <a:pt x="53" y="20"/>
                    </a:lnTo>
                    <a:lnTo>
                      <a:pt x="53" y="24"/>
                    </a:lnTo>
                    <a:lnTo>
                      <a:pt x="51" y="27"/>
                    </a:lnTo>
                    <a:lnTo>
                      <a:pt x="46" y="23"/>
                    </a:lnTo>
                    <a:lnTo>
                      <a:pt x="40" y="19"/>
                    </a:lnTo>
                    <a:lnTo>
                      <a:pt x="35" y="17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1" y="11"/>
                    </a:lnTo>
                    <a:lnTo>
                      <a:pt x="4" y="11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5" y="3"/>
                    </a:lnTo>
                    <a:lnTo>
                      <a:pt x="30" y="5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1" name="Freeform 642"/>
              <p:cNvSpPr>
                <a:spLocks/>
              </p:cNvSpPr>
              <p:nvPr/>
            </p:nvSpPr>
            <p:spPr bwMode="auto">
              <a:xfrm>
                <a:off x="1921" y="1462"/>
                <a:ext cx="8" cy="20"/>
              </a:xfrm>
              <a:custGeom>
                <a:avLst/>
                <a:gdLst>
                  <a:gd name="T0" fmla="*/ 17 w 23"/>
                  <a:gd name="T1" fmla="*/ 33 h 58"/>
                  <a:gd name="T2" fmla="*/ 22 w 23"/>
                  <a:gd name="T3" fmla="*/ 54 h 58"/>
                  <a:gd name="T4" fmla="*/ 16 w 23"/>
                  <a:gd name="T5" fmla="*/ 56 h 58"/>
                  <a:gd name="T6" fmla="*/ 11 w 23"/>
                  <a:gd name="T7" fmla="*/ 57 h 58"/>
                  <a:gd name="T8" fmla="*/ 5 w 23"/>
                  <a:gd name="T9" fmla="*/ 58 h 58"/>
                  <a:gd name="T10" fmla="*/ 0 w 23"/>
                  <a:gd name="T11" fmla="*/ 58 h 58"/>
                  <a:gd name="T12" fmla="*/ 0 w 23"/>
                  <a:gd name="T13" fmla="*/ 55 h 58"/>
                  <a:gd name="T14" fmla="*/ 1 w 23"/>
                  <a:gd name="T15" fmla="*/ 52 h 58"/>
                  <a:gd name="T16" fmla="*/ 4 w 23"/>
                  <a:gd name="T17" fmla="*/ 49 h 58"/>
                  <a:gd name="T18" fmla="*/ 5 w 23"/>
                  <a:gd name="T19" fmla="*/ 46 h 58"/>
                  <a:gd name="T20" fmla="*/ 8 w 23"/>
                  <a:gd name="T21" fmla="*/ 34 h 58"/>
                  <a:gd name="T22" fmla="*/ 12 w 23"/>
                  <a:gd name="T23" fmla="*/ 22 h 58"/>
                  <a:gd name="T24" fmla="*/ 17 w 23"/>
                  <a:gd name="T25" fmla="*/ 11 h 58"/>
                  <a:gd name="T26" fmla="*/ 23 w 23"/>
                  <a:gd name="T27" fmla="*/ 0 h 58"/>
                  <a:gd name="T28" fmla="*/ 23 w 23"/>
                  <a:gd name="T29" fmla="*/ 8 h 58"/>
                  <a:gd name="T30" fmla="*/ 21 w 23"/>
                  <a:gd name="T31" fmla="*/ 16 h 58"/>
                  <a:gd name="T32" fmla="*/ 18 w 23"/>
                  <a:gd name="T33" fmla="*/ 24 h 58"/>
                  <a:gd name="T34" fmla="*/ 17 w 23"/>
                  <a:gd name="T35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58">
                    <a:moveTo>
                      <a:pt x="17" y="33"/>
                    </a:moveTo>
                    <a:lnTo>
                      <a:pt x="22" y="54"/>
                    </a:lnTo>
                    <a:lnTo>
                      <a:pt x="16" y="56"/>
                    </a:lnTo>
                    <a:lnTo>
                      <a:pt x="11" y="57"/>
                    </a:lnTo>
                    <a:lnTo>
                      <a:pt x="5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1" y="52"/>
                    </a:lnTo>
                    <a:lnTo>
                      <a:pt x="4" y="49"/>
                    </a:lnTo>
                    <a:lnTo>
                      <a:pt x="5" y="46"/>
                    </a:lnTo>
                    <a:lnTo>
                      <a:pt x="8" y="34"/>
                    </a:lnTo>
                    <a:lnTo>
                      <a:pt x="12" y="22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3" y="8"/>
                    </a:lnTo>
                    <a:lnTo>
                      <a:pt x="21" y="16"/>
                    </a:lnTo>
                    <a:lnTo>
                      <a:pt x="18" y="24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2" name="Freeform 643"/>
              <p:cNvSpPr>
                <a:spLocks/>
              </p:cNvSpPr>
              <p:nvPr/>
            </p:nvSpPr>
            <p:spPr bwMode="auto">
              <a:xfrm>
                <a:off x="1850" y="1463"/>
                <a:ext cx="31" cy="62"/>
              </a:xfrm>
              <a:custGeom>
                <a:avLst/>
                <a:gdLst>
                  <a:gd name="T0" fmla="*/ 76 w 94"/>
                  <a:gd name="T1" fmla="*/ 104 h 186"/>
                  <a:gd name="T2" fmla="*/ 68 w 94"/>
                  <a:gd name="T3" fmla="*/ 114 h 186"/>
                  <a:gd name="T4" fmla="*/ 62 w 94"/>
                  <a:gd name="T5" fmla="*/ 124 h 186"/>
                  <a:gd name="T6" fmla="*/ 56 w 94"/>
                  <a:gd name="T7" fmla="*/ 133 h 186"/>
                  <a:gd name="T8" fmla="*/ 51 w 94"/>
                  <a:gd name="T9" fmla="*/ 143 h 186"/>
                  <a:gd name="T10" fmla="*/ 46 w 94"/>
                  <a:gd name="T11" fmla="*/ 154 h 186"/>
                  <a:gd name="T12" fmla="*/ 41 w 94"/>
                  <a:gd name="T13" fmla="*/ 164 h 186"/>
                  <a:gd name="T14" fmla="*/ 38 w 94"/>
                  <a:gd name="T15" fmla="*/ 175 h 186"/>
                  <a:gd name="T16" fmla="*/ 34 w 94"/>
                  <a:gd name="T17" fmla="*/ 186 h 186"/>
                  <a:gd name="T18" fmla="*/ 33 w 94"/>
                  <a:gd name="T19" fmla="*/ 182 h 186"/>
                  <a:gd name="T20" fmla="*/ 33 w 94"/>
                  <a:gd name="T21" fmla="*/ 179 h 186"/>
                  <a:gd name="T22" fmla="*/ 30 w 94"/>
                  <a:gd name="T23" fmla="*/ 175 h 186"/>
                  <a:gd name="T24" fmla="*/ 28 w 94"/>
                  <a:gd name="T25" fmla="*/ 172 h 186"/>
                  <a:gd name="T26" fmla="*/ 22 w 94"/>
                  <a:gd name="T27" fmla="*/ 136 h 186"/>
                  <a:gd name="T28" fmla="*/ 14 w 94"/>
                  <a:gd name="T29" fmla="*/ 99 h 186"/>
                  <a:gd name="T30" fmla="*/ 6 w 94"/>
                  <a:gd name="T31" fmla="*/ 62 h 186"/>
                  <a:gd name="T32" fmla="*/ 0 w 94"/>
                  <a:gd name="T33" fmla="*/ 26 h 186"/>
                  <a:gd name="T34" fmla="*/ 12 w 94"/>
                  <a:gd name="T35" fmla="*/ 22 h 186"/>
                  <a:gd name="T36" fmla="*/ 23 w 94"/>
                  <a:gd name="T37" fmla="*/ 20 h 186"/>
                  <a:gd name="T38" fmla="*/ 35 w 94"/>
                  <a:gd name="T39" fmla="*/ 17 h 186"/>
                  <a:gd name="T40" fmla="*/ 47 w 94"/>
                  <a:gd name="T41" fmla="*/ 15 h 186"/>
                  <a:gd name="T42" fmla="*/ 60 w 94"/>
                  <a:gd name="T43" fmla="*/ 12 h 186"/>
                  <a:gd name="T44" fmla="*/ 71 w 94"/>
                  <a:gd name="T45" fmla="*/ 9 h 186"/>
                  <a:gd name="T46" fmla="*/ 83 w 94"/>
                  <a:gd name="T47" fmla="*/ 5 h 186"/>
                  <a:gd name="T48" fmla="*/ 94 w 94"/>
                  <a:gd name="T49" fmla="*/ 0 h 186"/>
                  <a:gd name="T50" fmla="*/ 94 w 94"/>
                  <a:gd name="T51" fmla="*/ 26 h 186"/>
                  <a:gd name="T52" fmla="*/ 94 w 94"/>
                  <a:gd name="T53" fmla="*/ 54 h 186"/>
                  <a:gd name="T54" fmla="*/ 90 w 94"/>
                  <a:gd name="T55" fmla="*/ 79 h 186"/>
                  <a:gd name="T56" fmla="*/ 76 w 94"/>
                  <a:gd name="T57" fmla="*/ 10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86">
                    <a:moveTo>
                      <a:pt x="76" y="104"/>
                    </a:moveTo>
                    <a:lnTo>
                      <a:pt x="68" y="114"/>
                    </a:lnTo>
                    <a:lnTo>
                      <a:pt x="62" y="124"/>
                    </a:lnTo>
                    <a:lnTo>
                      <a:pt x="56" y="133"/>
                    </a:lnTo>
                    <a:lnTo>
                      <a:pt x="51" y="143"/>
                    </a:lnTo>
                    <a:lnTo>
                      <a:pt x="46" y="154"/>
                    </a:lnTo>
                    <a:lnTo>
                      <a:pt x="41" y="164"/>
                    </a:lnTo>
                    <a:lnTo>
                      <a:pt x="38" y="175"/>
                    </a:lnTo>
                    <a:lnTo>
                      <a:pt x="34" y="186"/>
                    </a:lnTo>
                    <a:lnTo>
                      <a:pt x="33" y="182"/>
                    </a:lnTo>
                    <a:lnTo>
                      <a:pt x="33" y="179"/>
                    </a:lnTo>
                    <a:lnTo>
                      <a:pt x="30" y="175"/>
                    </a:lnTo>
                    <a:lnTo>
                      <a:pt x="28" y="172"/>
                    </a:lnTo>
                    <a:lnTo>
                      <a:pt x="22" y="136"/>
                    </a:lnTo>
                    <a:lnTo>
                      <a:pt x="14" y="99"/>
                    </a:lnTo>
                    <a:lnTo>
                      <a:pt x="6" y="62"/>
                    </a:lnTo>
                    <a:lnTo>
                      <a:pt x="0" y="26"/>
                    </a:lnTo>
                    <a:lnTo>
                      <a:pt x="12" y="22"/>
                    </a:lnTo>
                    <a:lnTo>
                      <a:pt x="23" y="20"/>
                    </a:lnTo>
                    <a:lnTo>
                      <a:pt x="35" y="17"/>
                    </a:lnTo>
                    <a:lnTo>
                      <a:pt x="47" y="15"/>
                    </a:lnTo>
                    <a:lnTo>
                      <a:pt x="60" y="12"/>
                    </a:lnTo>
                    <a:lnTo>
                      <a:pt x="71" y="9"/>
                    </a:lnTo>
                    <a:lnTo>
                      <a:pt x="83" y="5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94" y="54"/>
                    </a:lnTo>
                    <a:lnTo>
                      <a:pt x="90" y="79"/>
                    </a:lnTo>
                    <a:lnTo>
                      <a:pt x="76" y="10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3" name="Freeform 644"/>
              <p:cNvSpPr>
                <a:spLocks/>
              </p:cNvSpPr>
              <p:nvPr/>
            </p:nvSpPr>
            <p:spPr bwMode="auto">
              <a:xfrm>
                <a:off x="2275" y="1465"/>
                <a:ext cx="53" cy="81"/>
              </a:xfrm>
              <a:custGeom>
                <a:avLst/>
                <a:gdLst>
                  <a:gd name="T0" fmla="*/ 159 w 159"/>
                  <a:gd name="T1" fmla="*/ 3 h 245"/>
                  <a:gd name="T2" fmla="*/ 154 w 159"/>
                  <a:gd name="T3" fmla="*/ 20 h 245"/>
                  <a:gd name="T4" fmla="*/ 149 w 159"/>
                  <a:gd name="T5" fmla="*/ 37 h 245"/>
                  <a:gd name="T6" fmla="*/ 144 w 159"/>
                  <a:gd name="T7" fmla="*/ 54 h 245"/>
                  <a:gd name="T8" fmla="*/ 139 w 159"/>
                  <a:gd name="T9" fmla="*/ 71 h 245"/>
                  <a:gd name="T10" fmla="*/ 133 w 159"/>
                  <a:gd name="T11" fmla="*/ 87 h 245"/>
                  <a:gd name="T12" fmla="*/ 127 w 159"/>
                  <a:gd name="T13" fmla="*/ 104 h 245"/>
                  <a:gd name="T14" fmla="*/ 118 w 159"/>
                  <a:gd name="T15" fmla="*/ 119 h 245"/>
                  <a:gd name="T16" fmla="*/ 110 w 159"/>
                  <a:gd name="T17" fmla="*/ 135 h 245"/>
                  <a:gd name="T18" fmla="*/ 99 w 159"/>
                  <a:gd name="T19" fmla="*/ 151 h 245"/>
                  <a:gd name="T20" fmla="*/ 88 w 159"/>
                  <a:gd name="T21" fmla="*/ 165 h 245"/>
                  <a:gd name="T22" fmla="*/ 75 w 159"/>
                  <a:gd name="T23" fmla="*/ 180 h 245"/>
                  <a:gd name="T24" fmla="*/ 63 w 159"/>
                  <a:gd name="T25" fmla="*/ 193 h 245"/>
                  <a:gd name="T26" fmla="*/ 50 w 159"/>
                  <a:gd name="T27" fmla="*/ 207 h 245"/>
                  <a:gd name="T28" fmla="*/ 36 w 159"/>
                  <a:gd name="T29" fmla="*/ 219 h 245"/>
                  <a:gd name="T30" fmla="*/ 22 w 159"/>
                  <a:gd name="T31" fmla="*/ 232 h 245"/>
                  <a:gd name="T32" fmla="*/ 6 w 159"/>
                  <a:gd name="T33" fmla="*/ 245 h 245"/>
                  <a:gd name="T34" fmla="*/ 5 w 159"/>
                  <a:gd name="T35" fmla="*/ 245 h 245"/>
                  <a:gd name="T36" fmla="*/ 3 w 159"/>
                  <a:gd name="T37" fmla="*/ 245 h 245"/>
                  <a:gd name="T38" fmla="*/ 1 w 159"/>
                  <a:gd name="T39" fmla="*/ 245 h 245"/>
                  <a:gd name="T40" fmla="*/ 0 w 159"/>
                  <a:gd name="T41" fmla="*/ 245 h 245"/>
                  <a:gd name="T42" fmla="*/ 5 w 159"/>
                  <a:gd name="T43" fmla="*/ 236 h 245"/>
                  <a:gd name="T44" fmla="*/ 11 w 159"/>
                  <a:gd name="T45" fmla="*/ 229 h 245"/>
                  <a:gd name="T46" fmla="*/ 17 w 159"/>
                  <a:gd name="T47" fmla="*/ 221 h 245"/>
                  <a:gd name="T48" fmla="*/ 24 w 159"/>
                  <a:gd name="T49" fmla="*/ 214 h 245"/>
                  <a:gd name="T50" fmla="*/ 30 w 159"/>
                  <a:gd name="T51" fmla="*/ 207 h 245"/>
                  <a:gd name="T52" fmla="*/ 38 w 159"/>
                  <a:gd name="T53" fmla="*/ 201 h 245"/>
                  <a:gd name="T54" fmla="*/ 44 w 159"/>
                  <a:gd name="T55" fmla="*/ 192 h 245"/>
                  <a:gd name="T56" fmla="*/ 51 w 159"/>
                  <a:gd name="T57" fmla="*/ 185 h 245"/>
                  <a:gd name="T58" fmla="*/ 66 w 159"/>
                  <a:gd name="T59" fmla="*/ 169 h 245"/>
                  <a:gd name="T60" fmla="*/ 78 w 159"/>
                  <a:gd name="T61" fmla="*/ 152 h 245"/>
                  <a:gd name="T62" fmla="*/ 88 w 159"/>
                  <a:gd name="T63" fmla="*/ 135 h 245"/>
                  <a:gd name="T64" fmla="*/ 97 w 159"/>
                  <a:gd name="T65" fmla="*/ 116 h 245"/>
                  <a:gd name="T66" fmla="*/ 107 w 159"/>
                  <a:gd name="T67" fmla="*/ 98 h 245"/>
                  <a:gd name="T68" fmla="*/ 116 w 159"/>
                  <a:gd name="T69" fmla="*/ 78 h 245"/>
                  <a:gd name="T70" fmla="*/ 124 w 159"/>
                  <a:gd name="T71" fmla="*/ 60 h 245"/>
                  <a:gd name="T72" fmla="*/ 133 w 159"/>
                  <a:gd name="T73" fmla="*/ 42 h 245"/>
                  <a:gd name="T74" fmla="*/ 137 w 159"/>
                  <a:gd name="T75" fmla="*/ 31 h 245"/>
                  <a:gd name="T76" fmla="*/ 143 w 159"/>
                  <a:gd name="T77" fmla="*/ 20 h 245"/>
                  <a:gd name="T78" fmla="*/ 149 w 159"/>
                  <a:gd name="T79" fmla="*/ 10 h 245"/>
                  <a:gd name="T80" fmla="*/ 155 w 159"/>
                  <a:gd name="T81" fmla="*/ 0 h 245"/>
                  <a:gd name="T82" fmla="*/ 159 w 159"/>
                  <a:gd name="T83" fmla="*/ 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245">
                    <a:moveTo>
                      <a:pt x="159" y="3"/>
                    </a:moveTo>
                    <a:lnTo>
                      <a:pt x="154" y="20"/>
                    </a:lnTo>
                    <a:lnTo>
                      <a:pt x="149" y="37"/>
                    </a:lnTo>
                    <a:lnTo>
                      <a:pt x="144" y="54"/>
                    </a:lnTo>
                    <a:lnTo>
                      <a:pt x="139" y="71"/>
                    </a:lnTo>
                    <a:lnTo>
                      <a:pt x="133" y="87"/>
                    </a:lnTo>
                    <a:lnTo>
                      <a:pt x="127" y="104"/>
                    </a:lnTo>
                    <a:lnTo>
                      <a:pt x="118" y="119"/>
                    </a:lnTo>
                    <a:lnTo>
                      <a:pt x="110" y="135"/>
                    </a:lnTo>
                    <a:lnTo>
                      <a:pt x="99" y="151"/>
                    </a:lnTo>
                    <a:lnTo>
                      <a:pt x="88" y="165"/>
                    </a:lnTo>
                    <a:lnTo>
                      <a:pt x="75" y="180"/>
                    </a:lnTo>
                    <a:lnTo>
                      <a:pt x="63" y="193"/>
                    </a:lnTo>
                    <a:lnTo>
                      <a:pt x="50" y="207"/>
                    </a:lnTo>
                    <a:lnTo>
                      <a:pt x="36" y="219"/>
                    </a:lnTo>
                    <a:lnTo>
                      <a:pt x="22" y="232"/>
                    </a:lnTo>
                    <a:lnTo>
                      <a:pt x="6" y="245"/>
                    </a:lnTo>
                    <a:lnTo>
                      <a:pt x="5" y="245"/>
                    </a:lnTo>
                    <a:lnTo>
                      <a:pt x="3" y="245"/>
                    </a:lnTo>
                    <a:lnTo>
                      <a:pt x="1" y="245"/>
                    </a:lnTo>
                    <a:lnTo>
                      <a:pt x="0" y="245"/>
                    </a:lnTo>
                    <a:lnTo>
                      <a:pt x="5" y="236"/>
                    </a:lnTo>
                    <a:lnTo>
                      <a:pt x="11" y="229"/>
                    </a:lnTo>
                    <a:lnTo>
                      <a:pt x="17" y="221"/>
                    </a:lnTo>
                    <a:lnTo>
                      <a:pt x="24" y="214"/>
                    </a:lnTo>
                    <a:lnTo>
                      <a:pt x="30" y="207"/>
                    </a:lnTo>
                    <a:lnTo>
                      <a:pt x="38" y="201"/>
                    </a:lnTo>
                    <a:lnTo>
                      <a:pt x="44" y="192"/>
                    </a:lnTo>
                    <a:lnTo>
                      <a:pt x="51" y="185"/>
                    </a:lnTo>
                    <a:lnTo>
                      <a:pt x="66" y="169"/>
                    </a:lnTo>
                    <a:lnTo>
                      <a:pt x="78" y="152"/>
                    </a:lnTo>
                    <a:lnTo>
                      <a:pt x="88" y="135"/>
                    </a:lnTo>
                    <a:lnTo>
                      <a:pt x="97" y="116"/>
                    </a:lnTo>
                    <a:lnTo>
                      <a:pt x="107" y="98"/>
                    </a:lnTo>
                    <a:lnTo>
                      <a:pt x="116" y="78"/>
                    </a:lnTo>
                    <a:lnTo>
                      <a:pt x="124" y="60"/>
                    </a:lnTo>
                    <a:lnTo>
                      <a:pt x="133" y="42"/>
                    </a:lnTo>
                    <a:lnTo>
                      <a:pt x="137" y="31"/>
                    </a:lnTo>
                    <a:lnTo>
                      <a:pt x="143" y="20"/>
                    </a:lnTo>
                    <a:lnTo>
                      <a:pt x="149" y="10"/>
                    </a:lnTo>
                    <a:lnTo>
                      <a:pt x="155" y="0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4" name="Freeform 645"/>
              <p:cNvSpPr>
                <a:spLocks/>
              </p:cNvSpPr>
              <p:nvPr/>
            </p:nvSpPr>
            <p:spPr bwMode="auto">
              <a:xfrm>
                <a:off x="1964" y="1466"/>
                <a:ext cx="6" cy="11"/>
              </a:xfrm>
              <a:custGeom>
                <a:avLst/>
                <a:gdLst>
                  <a:gd name="T0" fmla="*/ 17 w 17"/>
                  <a:gd name="T1" fmla="*/ 0 h 34"/>
                  <a:gd name="T2" fmla="*/ 17 w 17"/>
                  <a:gd name="T3" fmla="*/ 7 h 34"/>
                  <a:gd name="T4" fmla="*/ 16 w 17"/>
                  <a:gd name="T5" fmla="*/ 14 h 34"/>
                  <a:gd name="T6" fmla="*/ 16 w 17"/>
                  <a:gd name="T7" fmla="*/ 22 h 34"/>
                  <a:gd name="T8" fmla="*/ 17 w 17"/>
                  <a:gd name="T9" fmla="*/ 29 h 34"/>
                  <a:gd name="T10" fmla="*/ 15 w 17"/>
                  <a:gd name="T11" fmla="*/ 32 h 34"/>
                  <a:gd name="T12" fmla="*/ 12 w 17"/>
                  <a:gd name="T13" fmla="*/ 33 h 34"/>
                  <a:gd name="T14" fmla="*/ 10 w 17"/>
                  <a:gd name="T15" fmla="*/ 34 h 34"/>
                  <a:gd name="T16" fmla="*/ 8 w 17"/>
                  <a:gd name="T17" fmla="*/ 34 h 34"/>
                  <a:gd name="T18" fmla="*/ 4 w 17"/>
                  <a:gd name="T19" fmla="*/ 30 h 34"/>
                  <a:gd name="T20" fmla="*/ 1 w 17"/>
                  <a:gd name="T21" fmla="*/ 25 h 34"/>
                  <a:gd name="T22" fmla="*/ 0 w 17"/>
                  <a:gd name="T23" fmla="*/ 19 h 34"/>
                  <a:gd name="T24" fmla="*/ 0 w 17"/>
                  <a:gd name="T25" fmla="*/ 13 h 34"/>
                  <a:gd name="T26" fmla="*/ 3 w 17"/>
                  <a:gd name="T27" fmla="*/ 10 h 34"/>
                  <a:gd name="T28" fmla="*/ 6 w 17"/>
                  <a:gd name="T29" fmla="*/ 7 h 34"/>
                  <a:gd name="T30" fmla="*/ 10 w 17"/>
                  <a:gd name="T31" fmla="*/ 5 h 34"/>
                  <a:gd name="T32" fmla="*/ 12 w 17"/>
                  <a:gd name="T33" fmla="*/ 1 h 34"/>
                  <a:gd name="T34" fmla="*/ 14 w 17"/>
                  <a:gd name="T35" fmla="*/ 1 h 34"/>
                  <a:gd name="T36" fmla="*/ 15 w 17"/>
                  <a:gd name="T37" fmla="*/ 0 h 34"/>
                  <a:gd name="T38" fmla="*/ 16 w 17"/>
                  <a:gd name="T39" fmla="*/ 0 h 34"/>
                  <a:gd name="T40" fmla="*/ 17 w 17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34">
                    <a:moveTo>
                      <a:pt x="17" y="0"/>
                    </a:moveTo>
                    <a:lnTo>
                      <a:pt x="17" y="7"/>
                    </a:lnTo>
                    <a:lnTo>
                      <a:pt x="16" y="14"/>
                    </a:lnTo>
                    <a:lnTo>
                      <a:pt x="16" y="22"/>
                    </a:lnTo>
                    <a:lnTo>
                      <a:pt x="17" y="29"/>
                    </a:lnTo>
                    <a:lnTo>
                      <a:pt x="15" y="32"/>
                    </a:lnTo>
                    <a:lnTo>
                      <a:pt x="12" y="33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4" y="30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5" name="Freeform 646"/>
              <p:cNvSpPr>
                <a:spLocks/>
              </p:cNvSpPr>
              <p:nvPr/>
            </p:nvSpPr>
            <p:spPr bwMode="auto">
              <a:xfrm>
                <a:off x="1986" y="1467"/>
                <a:ext cx="17" cy="6"/>
              </a:xfrm>
              <a:custGeom>
                <a:avLst/>
                <a:gdLst>
                  <a:gd name="T0" fmla="*/ 48 w 51"/>
                  <a:gd name="T1" fmla="*/ 5 h 19"/>
                  <a:gd name="T2" fmla="*/ 49 w 51"/>
                  <a:gd name="T3" fmla="*/ 8 h 19"/>
                  <a:gd name="T4" fmla="*/ 50 w 51"/>
                  <a:gd name="T5" fmla="*/ 9 h 19"/>
                  <a:gd name="T6" fmla="*/ 51 w 51"/>
                  <a:gd name="T7" fmla="*/ 11 h 19"/>
                  <a:gd name="T8" fmla="*/ 51 w 51"/>
                  <a:gd name="T9" fmla="*/ 14 h 19"/>
                  <a:gd name="T10" fmla="*/ 46 w 51"/>
                  <a:gd name="T11" fmla="*/ 18 h 19"/>
                  <a:gd name="T12" fmla="*/ 41 w 51"/>
                  <a:gd name="T13" fmla="*/ 19 h 19"/>
                  <a:gd name="T14" fmla="*/ 35 w 51"/>
                  <a:gd name="T15" fmla="*/ 19 h 19"/>
                  <a:gd name="T16" fmla="*/ 29 w 51"/>
                  <a:gd name="T17" fmla="*/ 19 h 19"/>
                  <a:gd name="T18" fmla="*/ 21 w 51"/>
                  <a:gd name="T19" fmla="*/ 16 h 19"/>
                  <a:gd name="T20" fmla="*/ 13 w 51"/>
                  <a:gd name="T21" fmla="*/ 14 h 19"/>
                  <a:gd name="T22" fmla="*/ 6 w 51"/>
                  <a:gd name="T23" fmla="*/ 9 h 19"/>
                  <a:gd name="T24" fmla="*/ 0 w 51"/>
                  <a:gd name="T25" fmla="*/ 2 h 19"/>
                  <a:gd name="T26" fmla="*/ 5 w 51"/>
                  <a:gd name="T27" fmla="*/ 0 h 19"/>
                  <a:gd name="T28" fmla="*/ 10 w 51"/>
                  <a:gd name="T29" fmla="*/ 2 h 19"/>
                  <a:gd name="T30" fmla="*/ 15 w 51"/>
                  <a:gd name="T31" fmla="*/ 2 h 19"/>
                  <a:gd name="T32" fmla="*/ 21 w 51"/>
                  <a:gd name="T33" fmla="*/ 3 h 19"/>
                  <a:gd name="T34" fmla="*/ 26 w 51"/>
                  <a:gd name="T35" fmla="*/ 4 h 19"/>
                  <a:gd name="T36" fmla="*/ 32 w 51"/>
                  <a:gd name="T37" fmla="*/ 4 h 19"/>
                  <a:gd name="T38" fmla="*/ 37 w 51"/>
                  <a:gd name="T39" fmla="*/ 5 h 19"/>
                  <a:gd name="T40" fmla="*/ 43 w 51"/>
                  <a:gd name="T41" fmla="*/ 5 h 19"/>
                  <a:gd name="T42" fmla="*/ 48 w 51"/>
                  <a:gd name="T4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48" y="5"/>
                    </a:move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4"/>
                    </a:lnTo>
                    <a:lnTo>
                      <a:pt x="46" y="18"/>
                    </a:lnTo>
                    <a:lnTo>
                      <a:pt x="41" y="19"/>
                    </a:lnTo>
                    <a:lnTo>
                      <a:pt x="35" y="19"/>
                    </a:lnTo>
                    <a:lnTo>
                      <a:pt x="29" y="19"/>
                    </a:lnTo>
                    <a:lnTo>
                      <a:pt x="21" y="16"/>
                    </a:lnTo>
                    <a:lnTo>
                      <a:pt x="13" y="14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7" y="5"/>
                    </a:lnTo>
                    <a:lnTo>
                      <a:pt x="43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6" name="Freeform 647"/>
              <p:cNvSpPr>
                <a:spLocks/>
              </p:cNvSpPr>
              <p:nvPr/>
            </p:nvSpPr>
            <p:spPr bwMode="auto">
              <a:xfrm>
                <a:off x="2302" y="1473"/>
                <a:ext cx="36" cy="83"/>
              </a:xfrm>
              <a:custGeom>
                <a:avLst/>
                <a:gdLst>
                  <a:gd name="T0" fmla="*/ 82 w 109"/>
                  <a:gd name="T1" fmla="*/ 109 h 248"/>
                  <a:gd name="T2" fmla="*/ 75 w 109"/>
                  <a:gd name="T3" fmla="*/ 127 h 248"/>
                  <a:gd name="T4" fmla="*/ 67 w 109"/>
                  <a:gd name="T5" fmla="*/ 144 h 248"/>
                  <a:gd name="T6" fmla="*/ 59 w 109"/>
                  <a:gd name="T7" fmla="*/ 162 h 248"/>
                  <a:gd name="T8" fmla="*/ 49 w 109"/>
                  <a:gd name="T9" fmla="*/ 180 h 248"/>
                  <a:gd name="T10" fmla="*/ 39 w 109"/>
                  <a:gd name="T11" fmla="*/ 197 h 248"/>
                  <a:gd name="T12" fmla="*/ 29 w 109"/>
                  <a:gd name="T13" fmla="*/ 214 h 248"/>
                  <a:gd name="T14" fmla="*/ 18 w 109"/>
                  <a:gd name="T15" fmla="*/ 230 h 248"/>
                  <a:gd name="T16" fmla="*/ 6 w 109"/>
                  <a:gd name="T17" fmla="*/ 246 h 248"/>
                  <a:gd name="T18" fmla="*/ 5 w 109"/>
                  <a:gd name="T19" fmla="*/ 247 h 248"/>
                  <a:gd name="T20" fmla="*/ 4 w 109"/>
                  <a:gd name="T21" fmla="*/ 247 h 248"/>
                  <a:gd name="T22" fmla="*/ 3 w 109"/>
                  <a:gd name="T23" fmla="*/ 248 h 248"/>
                  <a:gd name="T24" fmla="*/ 1 w 109"/>
                  <a:gd name="T25" fmla="*/ 248 h 248"/>
                  <a:gd name="T26" fmla="*/ 0 w 109"/>
                  <a:gd name="T27" fmla="*/ 247 h 248"/>
                  <a:gd name="T28" fmla="*/ 6 w 109"/>
                  <a:gd name="T29" fmla="*/ 229 h 248"/>
                  <a:gd name="T30" fmla="*/ 15 w 109"/>
                  <a:gd name="T31" fmla="*/ 211 h 248"/>
                  <a:gd name="T32" fmla="*/ 23 w 109"/>
                  <a:gd name="T33" fmla="*/ 194 h 248"/>
                  <a:gd name="T34" fmla="*/ 31 w 109"/>
                  <a:gd name="T35" fmla="*/ 176 h 248"/>
                  <a:gd name="T36" fmla="*/ 40 w 109"/>
                  <a:gd name="T37" fmla="*/ 155 h 248"/>
                  <a:gd name="T38" fmla="*/ 50 w 109"/>
                  <a:gd name="T39" fmla="*/ 134 h 248"/>
                  <a:gd name="T40" fmla="*/ 59 w 109"/>
                  <a:gd name="T41" fmla="*/ 114 h 248"/>
                  <a:gd name="T42" fmla="*/ 69 w 109"/>
                  <a:gd name="T43" fmla="*/ 93 h 248"/>
                  <a:gd name="T44" fmla="*/ 77 w 109"/>
                  <a:gd name="T45" fmla="*/ 73 h 248"/>
                  <a:gd name="T46" fmla="*/ 86 w 109"/>
                  <a:gd name="T47" fmla="*/ 52 h 248"/>
                  <a:gd name="T48" fmla="*/ 94 w 109"/>
                  <a:gd name="T49" fmla="*/ 32 h 248"/>
                  <a:gd name="T50" fmla="*/ 103 w 109"/>
                  <a:gd name="T51" fmla="*/ 11 h 248"/>
                  <a:gd name="T52" fmla="*/ 104 w 109"/>
                  <a:gd name="T53" fmla="*/ 7 h 248"/>
                  <a:gd name="T54" fmla="*/ 105 w 109"/>
                  <a:gd name="T55" fmla="*/ 5 h 248"/>
                  <a:gd name="T56" fmla="*/ 106 w 109"/>
                  <a:gd name="T57" fmla="*/ 2 h 248"/>
                  <a:gd name="T58" fmla="*/ 109 w 109"/>
                  <a:gd name="T59" fmla="*/ 0 h 248"/>
                  <a:gd name="T60" fmla="*/ 108 w 109"/>
                  <a:gd name="T61" fmla="*/ 28 h 248"/>
                  <a:gd name="T62" fmla="*/ 99 w 109"/>
                  <a:gd name="T63" fmla="*/ 56 h 248"/>
                  <a:gd name="T64" fmla="*/ 89 w 109"/>
                  <a:gd name="T65" fmla="*/ 82 h 248"/>
                  <a:gd name="T66" fmla="*/ 82 w 109"/>
                  <a:gd name="T67" fmla="*/ 10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" h="248">
                    <a:moveTo>
                      <a:pt x="82" y="109"/>
                    </a:moveTo>
                    <a:lnTo>
                      <a:pt x="75" y="127"/>
                    </a:lnTo>
                    <a:lnTo>
                      <a:pt x="67" y="144"/>
                    </a:lnTo>
                    <a:lnTo>
                      <a:pt x="59" y="162"/>
                    </a:lnTo>
                    <a:lnTo>
                      <a:pt x="49" y="180"/>
                    </a:lnTo>
                    <a:lnTo>
                      <a:pt x="39" y="197"/>
                    </a:lnTo>
                    <a:lnTo>
                      <a:pt x="29" y="214"/>
                    </a:lnTo>
                    <a:lnTo>
                      <a:pt x="18" y="230"/>
                    </a:lnTo>
                    <a:lnTo>
                      <a:pt x="6" y="246"/>
                    </a:lnTo>
                    <a:lnTo>
                      <a:pt x="5" y="247"/>
                    </a:lnTo>
                    <a:lnTo>
                      <a:pt x="4" y="247"/>
                    </a:lnTo>
                    <a:lnTo>
                      <a:pt x="3" y="248"/>
                    </a:lnTo>
                    <a:lnTo>
                      <a:pt x="1" y="248"/>
                    </a:lnTo>
                    <a:lnTo>
                      <a:pt x="0" y="247"/>
                    </a:lnTo>
                    <a:lnTo>
                      <a:pt x="6" y="229"/>
                    </a:lnTo>
                    <a:lnTo>
                      <a:pt x="15" y="211"/>
                    </a:lnTo>
                    <a:lnTo>
                      <a:pt x="23" y="194"/>
                    </a:lnTo>
                    <a:lnTo>
                      <a:pt x="31" y="176"/>
                    </a:lnTo>
                    <a:lnTo>
                      <a:pt x="40" y="155"/>
                    </a:lnTo>
                    <a:lnTo>
                      <a:pt x="50" y="134"/>
                    </a:lnTo>
                    <a:lnTo>
                      <a:pt x="59" y="114"/>
                    </a:lnTo>
                    <a:lnTo>
                      <a:pt x="69" y="93"/>
                    </a:lnTo>
                    <a:lnTo>
                      <a:pt x="77" y="73"/>
                    </a:lnTo>
                    <a:lnTo>
                      <a:pt x="86" y="52"/>
                    </a:lnTo>
                    <a:lnTo>
                      <a:pt x="94" y="32"/>
                    </a:lnTo>
                    <a:lnTo>
                      <a:pt x="103" y="11"/>
                    </a:lnTo>
                    <a:lnTo>
                      <a:pt x="104" y="7"/>
                    </a:lnTo>
                    <a:lnTo>
                      <a:pt x="105" y="5"/>
                    </a:lnTo>
                    <a:lnTo>
                      <a:pt x="106" y="2"/>
                    </a:lnTo>
                    <a:lnTo>
                      <a:pt x="109" y="0"/>
                    </a:lnTo>
                    <a:lnTo>
                      <a:pt x="108" y="28"/>
                    </a:lnTo>
                    <a:lnTo>
                      <a:pt x="99" y="56"/>
                    </a:lnTo>
                    <a:lnTo>
                      <a:pt x="89" y="82"/>
                    </a:lnTo>
                    <a:lnTo>
                      <a:pt x="82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7" name="Freeform 648"/>
              <p:cNvSpPr>
                <a:spLocks/>
              </p:cNvSpPr>
              <p:nvPr/>
            </p:nvSpPr>
            <p:spPr bwMode="auto">
              <a:xfrm>
                <a:off x="2020" y="1474"/>
                <a:ext cx="15" cy="7"/>
              </a:xfrm>
              <a:custGeom>
                <a:avLst/>
                <a:gdLst>
                  <a:gd name="T0" fmla="*/ 43 w 44"/>
                  <a:gd name="T1" fmla="*/ 6 h 20"/>
                  <a:gd name="T2" fmla="*/ 43 w 44"/>
                  <a:gd name="T3" fmla="*/ 8 h 20"/>
                  <a:gd name="T4" fmla="*/ 44 w 44"/>
                  <a:gd name="T5" fmla="*/ 10 h 20"/>
                  <a:gd name="T6" fmla="*/ 44 w 44"/>
                  <a:gd name="T7" fmla="*/ 11 h 20"/>
                  <a:gd name="T8" fmla="*/ 44 w 44"/>
                  <a:gd name="T9" fmla="*/ 14 h 20"/>
                  <a:gd name="T10" fmla="*/ 35 w 44"/>
                  <a:gd name="T11" fmla="*/ 17 h 20"/>
                  <a:gd name="T12" fmla="*/ 27 w 44"/>
                  <a:gd name="T13" fmla="*/ 19 h 20"/>
                  <a:gd name="T14" fmla="*/ 17 w 44"/>
                  <a:gd name="T15" fmla="*/ 20 h 20"/>
                  <a:gd name="T16" fmla="*/ 8 w 44"/>
                  <a:gd name="T17" fmla="*/ 17 h 20"/>
                  <a:gd name="T18" fmla="*/ 6 w 44"/>
                  <a:gd name="T19" fmla="*/ 15 h 20"/>
                  <a:gd name="T20" fmla="*/ 3 w 44"/>
                  <a:gd name="T21" fmla="*/ 12 h 20"/>
                  <a:gd name="T22" fmla="*/ 1 w 44"/>
                  <a:gd name="T23" fmla="*/ 10 h 20"/>
                  <a:gd name="T24" fmla="*/ 0 w 44"/>
                  <a:gd name="T25" fmla="*/ 6 h 20"/>
                  <a:gd name="T26" fmla="*/ 2 w 44"/>
                  <a:gd name="T27" fmla="*/ 0 h 20"/>
                  <a:gd name="T28" fmla="*/ 8 w 44"/>
                  <a:gd name="T29" fmla="*/ 0 h 20"/>
                  <a:gd name="T30" fmla="*/ 14 w 44"/>
                  <a:gd name="T31" fmla="*/ 1 h 20"/>
                  <a:gd name="T32" fmla="*/ 21 w 44"/>
                  <a:gd name="T33" fmla="*/ 3 h 20"/>
                  <a:gd name="T34" fmla="*/ 27 w 44"/>
                  <a:gd name="T35" fmla="*/ 4 h 20"/>
                  <a:gd name="T36" fmla="*/ 32 w 44"/>
                  <a:gd name="T37" fmla="*/ 5 h 20"/>
                  <a:gd name="T38" fmla="*/ 38 w 44"/>
                  <a:gd name="T39" fmla="*/ 6 h 20"/>
                  <a:gd name="T40" fmla="*/ 43 w 44"/>
                  <a:gd name="T4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20">
                    <a:moveTo>
                      <a:pt x="43" y="6"/>
                    </a:moveTo>
                    <a:lnTo>
                      <a:pt x="43" y="8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4" y="14"/>
                    </a:lnTo>
                    <a:lnTo>
                      <a:pt x="35" y="17"/>
                    </a:lnTo>
                    <a:lnTo>
                      <a:pt x="27" y="19"/>
                    </a:lnTo>
                    <a:lnTo>
                      <a:pt x="17" y="20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1" y="3"/>
                    </a:lnTo>
                    <a:lnTo>
                      <a:pt x="27" y="4"/>
                    </a:lnTo>
                    <a:lnTo>
                      <a:pt x="32" y="5"/>
                    </a:lnTo>
                    <a:lnTo>
                      <a:pt x="38" y="6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8" name="Freeform 649"/>
              <p:cNvSpPr>
                <a:spLocks/>
              </p:cNvSpPr>
              <p:nvPr/>
            </p:nvSpPr>
            <p:spPr bwMode="auto">
              <a:xfrm>
                <a:off x="1981" y="1476"/>
                <a:ext cx="5" cy="32"/>
              </a:xfrm>
              <a:custGeom>
                <a:avLst/>
                <a:gdLst>
                  <a:gd name="T0" fmla="*/ 14 w 17"/>
                  <a:gd name="T1" fmla="*/ 57 h 95"/>
                  <a:gd name="T2" fmla="*/ 14 w 17"/>
                  <a:gd name="T3" fmla="*/ 66 h 95"/>
                  <a:gd name="T4" fmla="*/ 15 w 17"/>
                  <a:gd name="T5" fmla="*/ 75 h 95"/>
                  <a:gd name="T6" fmla="*/ 16 w 17"/>
                  <a:gd name="T7" fmla="*/ 85 h 95"/>
                  <a:gd name="T8" fmla="*/ 17 w 17"/>
                  <a:gd name="T9" fmla="*/ 93 h 95"/>
                  <a:gd name="T10" fmla="*/ 16 w 17"/>
                  <a:gd name="T11" fmla="*/ 93 h 95"/>
                  <a:gd name="T12" fmla="*/ 16 w 17"/>
                  <a:gd name="T13" fmla="*/ 95 h 95"/>
                  <a:gd name="T14" fmla="*/ 15 w 17"/>
                  <a:gd name="T15" fmla="*/ 95 h 95"/>
                  <a:gd name="T16" fmla="*/ 14 w 17"/>
                  <a:gd name="T17" fmla="*/ 93 h 95"/>
                  <a:gd name="T18" fmla="*/ 8 w 17"/>
                  <a:gd name="T19" fmla="*/ 71 h 95"/>
                  <a:gd name="T20" fmla="*/ 4 w 17"/>
                  <a:gd name="T21" fmla="*/ 48 h 95"/>
                  <a:gd name="T22" fmla="*/ 2 w 17"/>
                  <a:gd name="T23" fmla="*/ 25 h 95"/>
                  <a:gd name="T24" fmla="*/ 0 w 17"/>
                  <a:gd name="T25" fmla="*/ 2 h 95"/>
                  <a:gd name="T26" fmla="*/ 0 w 17"/>
                  <a:gd name="T27" fmla="*/ 0 h 95"/>
                  <a:gd name="T28" fmla="*/ 9 w 17"/>
                  <a:gd name="T29" fmla="*/ 13 h 95"/>
                  <a:gd name="T30" fmla="*/ 11 w 17"/>
                  <a:gd name="T31" fmla="*/ 26 h 95"/>
                  <a:gd name="T32" fmla="*/ 13 w 17"/>
                  <a:gd name="T33" fmla="*/ 42 h 95"/>
                  <a:gd name="T34" fmla="*/ 14 w 17"/>
                  <a:gd name="T35" fmla="*/ 5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95">
                    <a:moveTo>
                      <a:pt x="14" y="57"/>
                    </a:moveTo>
                    <a:lnTo>
                      <a:pt x="14" y="66"/>
                    </a:lnTo>
                    <a:lnTo>
                      <a:pt x="15" y="75"/>
                    </a:lnTo>
                    <a:lnTo>
                      <a:pt x="16" y="85"/>
                    </a:lnTo>
                    <a:lnTo>
                      <a:pt x="17" y="93"/>
                    </a:lnTo>
                    <a:lnTo>
                      <a:pt x="16" y="93"/>
                    </a:lnTo>
                    <a:lnTo>
                      <a:pt x="16" y="95"/>
                    </a:lnTo>
                    <a:lnTo>
                      <a:pt x="15" y="95"/>
                    </a:lnTo>
                    <a:lnTo>
                      <a:pt x="14" y="93"/>
                    </a:lnTo>
                    <a:lnTo>
                      <a:pt x="8" y="71"/>
                    </a:lnTo>
                    <a:lnTo>
                      <a:pt x="4" y="48"/>
                    </a:lnTo>
                    <a:lnTo>
                      <a:pt x="2" y="2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" y="13"/>
                    </a:lnTo>
                    <a:lnTo>
                      <a:pt x="11" y="26"/>
                    </a:lnTo>
                    <a:lnTo>
                      <a:pt x="13" y="42"/>
                    </a:lnTo>
                    <a:lnTo>
                      <a:pt x="14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9" name="Freeform 650"/>
              <p:cNvSpPr>
                <a:spLocks/>
              </p:cNvSpPr>
              <p:nvPr/>
            </p:nvSpPr>
            <p:spPr bwMode="auto">
              <a:xfrm>
                <a:off x="1834" y="1485"/>
                <a:ext cx="112" cy="159"/>
              </a:xfrm>
              <a:custGeom>
                <a:avLst/>
                <a:gdLst>
                  <a:gd name="T0" fmla="*/ 307 w 336"/>
                  <a:gd name="T1" fmla="*/ 27 h 478"/>
                  <a:gd name="T2" fmla="*/ 291 w 336"/>
                  <a:gd name="T3" fmla="*/ 31 h 478"/>
                  <a:gd name="T4" fmla="*/ 274 w 336"/>
                  <a:gd name="T5" fmla="*/ 34 h 478"/>
                  <a:gd name="T6" fmla="*/ 261 w 336"/>
                  <a:gd name="T7" fmla="*/ 38 h 478"/>
                  <a:gd name="T8" fmla="*/ 255 w 336"/>
                  <a:gd name="T9" fmla="*/ 44 h 478"/>
                  <a:gd name="T10" fmla="*/ 257 w 336"/>
                  <a:gd name="T11" fmla="*/ 69 h 478"/>
                  <a:gd name="T12" fmla="*/ 248 w 336"/>
                  <a:gd name="T13" fmla="*/ 77 h 478"/>
                  <a:gd name="T14" fmla="*/ 247 w 336"/>
                  <a:gd name="T15" fmla="*/ 94 h 478"/>
                  <a:gd name="T16" fmla="*/ 267 w 336"/>
                  <a:gd name="T17" fmla="*/ 133 h 478"/>
                  <a:gd name="T18" fmla="*/ 262 w 336"/>
                  <a:gd name="T19" fmla="*/ 226 h 478"/>
                  <a:gd name="T20" fmla="*/ 246 w 336"/>
                  <a:gd name="T21" fmla="*/ 262 h 478"/>
                  <a:gd name="T22" fmla="*/ 239 w 336"/>
                  <a:gd name="T23" fmla="*/ 256 h 478"/>
                  <a:gd name="T24" fmla="*/ 228 w 336"/>
                  <a:gd name="T25" fmla="*/ 225 h 478"/>
                  <a:gd name="T26" fmla="*/ 217 w 336"/>
                  <a:gd name="T27" fmla="*/ 204 h 478"/>
                  <a:gd name="T28" fmla="*/ 204 w 336"/>
                  <a:gd name="T29" fmla="*/ 203 h 478"/>
                  <a:gd name="T30" fmla="*/ 203 w 336"/>
                  <a:gd name="T31" fmla="*/ 225 h 478"/>
                  <a:gd name="T32" fmla="*/ 209 w 336"/>
                  <a:gd name="T33" fmla="*/ 272 h 478"/>
                  <a:gd name="T34" fmla="*/ 179 w 336"/>
                  <a:gd name="T35" fmla="*/ 261 h 478"/>
                  <a:gd name="T36" fmla="*/ 147 w 336"/>
                  <a:gd name="T37" fmla="*/ 256 h 478"/>
                  <a:gd name="T38" fmla="*/ 120 w 336"/>
                  <a:gd name="T39" fmla="*/ 267 h 478"/>
                  <a:gd name="T40" fmla="*/ 110 w 336"/>
                  <a:gd name="T41" fmla="*/ 284 h 478"/>
                  <a:gd name="T42" fmla="*/ 125 w 336"/>
                  <a:gd name="T43" fmla="*/ 286 h 478"/>
                  <a:gd name="T44" fmla="*/ 146 w 336"/>
                  <a:gd name="T45" fmla="*/ 287 h 478"/>
                  <a:gd name="T46" fmla="*/ 154 w 336"/>
                  <a:gd name="T47" fmla="*/ 295 h 478"/>
                  <a:gd name="T48" fmla="*/ 138 w 336"/>
                  <a:gd name="T49" fmla="*/ 300 h 478"/>
                  <a:gd name="T50" fmla="*/ 121 w 336"/>
                  <a:gd name="T51" fmla="*/ 307 h 478"/>
                  <a:gd name="T52" fmla="*/ 102 w 336"/>
                  <a:gd name="T53" fmla="*/ 319 h 478"/>
                  <a:gd name="T54" fmla="*/ 82 w 336"/>
                  <a:gd name="T55" fmla="*/ 336 h 478"/>
                  <a:gd name="T56" fmla="*/ 66 w 336"/>
                  <a:gd name="T57" fmla="*/ 357 h 478"/>
                  <a:gd name="T58" fmla="*/ 68 w 336"/>
                  <a:gd name="T59" fmla="*/ 362 h 478"/>
                  <a:gd name="T60" fmla="*/ 86 w 336"/>
                  <a:gd name="T61" fmla="*/ 357 h 478"/>
                  <a:gd name="T62" fmla="*/ 82 w 336"/>
                  <a:gd name="T63" fmla="*/ 366 h 478"/>
                  <a:gd name="T64" fmla="*/ 70 w 336"/>
                  <a:gd name="T65" fmla="*/ 400 h 478"/>
                  <a:gd name="T66" fmla="*/ 54 w 336"/>
                  <a:gd name="T67" fmla="*/ 420 h 478"/>
                  <a:gd name="T68" fmla="*/ 47 w 336"/>
                  <a:gd name="T69" fmla="*/ 435 h 478"/>
                  <a:gd name="T70" fmla="*/ 55 w 336"/>
                  <a:gd name="T71" fmla="*/ 449 h 478"/>
                  <a:gd name="T72" fmla="*/ 80 w 336"/>
                  <a:gd name="T73" fmla="*/ 457 h 478"/>
                  <a:gd name="T74" fmla="*/ 107 w 336"/>
                  <a:gd name="T75" fmla="*/ 462 h 478"/>
                  <a:gd name="T76" fmla="*/ 129 w 336"/>
                  <a:gd name="T77" fmla="*/ 467 h 478"/>
                  <a:gd name="T78" fmla="*/ 137 w 336"/>
                  <a:gd name="T79" fmla="*/ 473 h 478"/>
                  <a:gd name="T80" fmla="*/ 104 w 336"/>
                  <a:gd name="T81" fmla="*/ 478 h 478"/>
                  <a:gd name="T82" fmla="*/ 52 w 336"/>
                  <a:gd name="T83" fmla="*/ 473 h 478"/>
                  <a:gd name="T84" fmla="*/ 7 w 336"/>
                  <a:gd name="T85" fmla="*/ 451 h 478"/>
                  <a:gd name="T86" fmla="*/ 7 w 336"/>
                  <a:gd name="T87" fmla="*/ 387 h 478"/>
                  <a:gd name="T88" fmla="*/ 26 w 336"/>
                  <a:gd name="T89" fmla="*/ 340 h 478"/>
                  <a:gd name="T90" fmla="*/ 46 w 336"/>
                  <a:gd name="T91" fmla="*/ 303 h 478"/>
                  <a:gd name="T92" fmla="*/ 70 w 336"/>
                  <a:gd name="T93" fmla="*/ 268 h 478"/>
                  <a:gd name="T94" fmla="*/ 91 w 336"/>
                  <a:gd name="T95" fmla="*/ 241 h 478"/>
                  <a:gd name="T96" fmla="*/ 110 w 336"/>
                  <a:gd name="T97" fmla="*/ 214 h 478"/>
                  <a:gd name="T98" fmla="*/ 120 w 336"/>
                  <a:gd name="T99" fmla="*/ 188 h 478"/>
                  <a:gd name="T100" fmla="*/ 134 w 336"/>
                  <a:gd name="T101" fmla="*/ 171 h 478"/>
                  <a:gd name="T102" fmla="*/ 148 w 336"/>
                  <a:gd name="T103" fmla="*/ 158 h 478"/>
                  <a:gd name="T104" fmla="*/ 174 w 336"/>
                  <a:gd name="T105" fmla="*/ 119 h 478"/>
                  <a:gd name="T106" fmla="*/ 206 w 336"/>
                  <a:gd name="T107" fmla="*/ 65 h 478"/>
                  <a:gd name="T108" fmla="*/ 242 w 336"/>
                  <a:gd name="T109" fmla="*/ 13 h 478"/>
                  <a:gd name="T110" fmla="*/ 268 w 336"/>
                  <a:gd name="T111" fmla="*/ 5 h 478"/>
                  <a:gd name="T112" fmla="*/ 291 w 336"/>
                  <a:gd name="T113" fmla="*/ 2 h 478"/>
                  <a:gd name="T114" fmla="*/ 312 w 336"/>
                  <a:gd name="T115" fmla="*/ 1 h 478"/>
                  <a:gd name="T116" fmla="*/ 334 w 336"/>
                  <a:gd name="T117" fmla="*/ 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" h="478">
                    <a:moveTo>
                      <a:pt x="334" y="4"/>
                    </a:moveTo>
                    <a:lnTo>
                      <a:pt x="336" y="9"/>
                    </a:lnTo>
                    <a:lnTo>
                      <a:pt x="307" y="27"/>
                    </a:lnTo>
                    <a:lnTo>
                      <a:pt x="302" y="28"/>
                    </a:lnTo>
                    <a:lnTo>
                      <a:pt x="296" y="29"/>
                    </a:lnTo>
                    <a:lnTo>
                      <a:pt x="291" y="31"/>
                    </a:lnTo>
                    <a:lnTo>
                      <a:pt x="285" y="32"/>
                    </a:lnTo>
                    <a:lnTo>
                      <a:pt x="280" y="33"/>
                    </a:lnTo>
                    <a:lnTo>
                      <a:pt x="274" y="34"/>
                    </a:lnTo>
                    <a:lnTo>
                      <a:pt x="269" y="36"/>
                    </a:lnTo>
                    <a:lnTo>
                      <a:pt x="264" y="36"/>
                    </a:lnTo>
                    <a:lnTo>
                      <a:pt x="261" y="38"/>
                    </a:lnTo>
                    <a:lnTo>
                      <a:pt x="258" y="39"/>
                    </a:lnTo>
                    <a:lnTo>
                      <a:pt x="256" y="40"/>
                    </a:lnTo>
                    <a:lnTo>
                      <a:pt x="255" y="44"/>
                    </a:lnTo>
                    <a:lnTo>
                      <a:pt x="255" y="53"/>
                    </a:lnTo>
                    <a:lnTo>
                      <a:pt x="256" y="61"/>
                    </a:lnTo>
                    <a:lnTo>
                      <a:pt x="257" y="69"/>
                    </a:lnTo>
                    <a:lnTo>
                      <a:pt x="258" y="77"/>
                    </a:lnTo>
                    <a:lnTo>
                      <a:pt x="253" y="78"/>
                    </a:lnTo>
                    <a:lnTo>
                      <a:pt x="248" y="77"/>
                    </a:lnTo>
                    <a:lnTo>
                      <a:pt x="245" y="78"/>
                    </a:lnTo>
                    <a:lnTo>
                      <a:pt x="241" y="82"/>
                    </a:lnTo>
                    <a:lnTo>
                      <a:pt x="247" y="94"/>
                    </a:lnTo>
                    <a:lnTo>
                      <a:pt x="255" y="106"/>
                    </a:lnTo>
                    <a:lnTo>
                      <a:pt x="262" y="119"/>
                    </a:lnTo>
                    <a:lnTo>
                      <a:pt x="267" y="133"/>
                    </a:lnTo>
                    <a:lnTo>
                      <a:pt x="268" y="165"/>
                    </a:lnTo>
                    <a:lnTo>
                      <a:pt x="268" y="196"/>
                    </a:lnTo>
                    <a:lnTo>
                      <a:pt x="262" y="226"/>
                    </a:lnTo>
                    <a:lnTo>
                      <a:pt x="251" y="256"/>
                    </a:lnTo>
                    <a:lnTo>
                      <a:pt x="248" y="259"/>
                    </a:lnTo>
                    <a:lnTo>
                      <a:pt x="246" y="262"/>
                    </a:lnTo>
                    <a:lnTo>
                      <a:pt x="242" y="265"/>
                    </a:lnTo>
                    <a:lnTo>
                      <a:pt x="239" y="267"/>
                    </a:lnTo>
                    <a:lnTo>
                      <a:pt x="239" y="256"/>
                    </a:lnTo>
                    <a:lnTo>
                      <a:pt x="236" y="243"/>
                    </a:lnTo>
                    <a:lnTo>
                      <a:pt x="233" y="234"/>
                    </a:lnTo>
                    <a:lnTo>
                      <a:pt x="228" y="225"/>
                    </a:lnTo>
                    <a:lnTo>
                      <a:pt x="225" y="218"/>
                    </a:lnTo>
                    <a:lnTo>
                      <a:pt x="222" y="210"/>
                    </a:lnTo>
                    <a:lnTo>
                      <a:pt x="217" y="204"/>
                    </a:lnTo>
                    <a:lnTo>
                      <a:pt x="211" y="199"/>
                    </a:lnTo>
                    <a:lnTo>
                      <a:pt x="207" y="201"/>
                    </a:lnTo>
                    <a:lnTo>
                      <a:pt x="204" y="203"/>
                    </a:lnTo>
                    <a:lnTo>
                      <a:pt x="203" y="207"/>
                    </a:lnTo>
                    <a:lnTo>
                      <a:pt x="202" y="210"/>
                    </a:lnTo>
                    <a:lnTo>
                      <a:pt x="203" y="225"/>
                    </a:lnTo>
                    <a:lnTo>
                      <a:pt x="204" y="240"/>
                    </a:lnTo>
                    <a:lnTo>
                      <a:pt x="207" y="256"/>
                    </a:lnTo>
                    <a:lnTo>
                      <a:pt x="209" y="272"/>
                    </a:lnTo>
                    <a:lnTo>
                      <a:pt x="200" y="268"/>
                    </a:lnTo>
                    <a:lnTo>
                      <a:pt x="190" y="264"/>
                    </a:lnTo>
                    <a:lnTo>
                      <a:pt x="179" y="261"/>
                    </a:lnTo>
                    <a:lnTo>
                      <a:pt x="169" y="257"/>
                    </a:lnTo>
                    <a:lnTo>
                      <a:pt x="158" y="256"/>
                    </a:lnTo>
                    <a:lnTo>
                      <a:pt x="147" y="256"/>
                    </a:lnTo>
                    <a:lnTo>
                      <a:pt x="136" y="257"/>
                    </a:lnTo>
                    <a:lnTo>
                      <a:pt x="125" y="261"/>
                    </a:lnTo>
                    <a:lnTo>
                      <a:pt x="120" y="267"/>
                    </a:lnTo>
                    <a:lnTo>
                      <a:pt x="114" y="270"/>
                    </a:lnTo>
                    <a:lnTo>
                      <a:pt x="110" y="276"/>
                    </a:lnTo>
                    <a:lnTo>
                      <a:pt x="110" y="284"/>
                    </a:lnTo>
                    <a:lnTo>
                      <a:pt x="115" y="287"/>
                    </a:lnTo>
                    <a:lnTo>
                      <a:pt x="120" y="287"/>
                    </a:lnTo>
                    <a:lnTo>
                      <a:pt x="125" y="286"/>
                    </a:lnTo>
                    <a:lnTo>
                      <a:pt x="131" y="285"/>
                    </a:lnTo>
                    <a:lnTo>
                      <a:pt x="138" y="286"/>
                    </a:lnTo>
                    <a:lnTo>
                      <a:pt x="146" y="287"/>
                    </a:lnTo>
                    <a:lnTo>
                      <a:pt x="153" y="290"/>
                    </a:lnTo>
                    <a:lnTo>
                      <a:pt x="160" y="294"/>
                    </a:lnTo>
                    <a:lnTo>
                      <a:pt x="154" y="295"/>
                    </a:lnTo>
                    <a:lnTo>
                      <a:pt x="149" y="296"/>
                    </a:lnTo>
                    <a:lnTo>
                      <a:pt x="143" y="298"/>
                    </a:lnTo>
                    <a:lnTo>
                      <a:pt x="138" y="300"/>
                    </a:lnTo>
                    <a:lnTo>
                      <a:pt x="132" y="302"/>
                    </a:lnTo>
                    <a:lnTo>
                      <a:pt x="127" y="305"/>
                    </a:lnTo>
                    <a:lnTo>
                      <a:pt x="121" y="307"/>
                    </a:lnTo>
                    <a:lnTo>
                      <a:pt x="116" y="309"/>
                    </a:lnTo>
                    <a:lnTo>
                      <a:pt x="109" y="314"/>
                    </a:lnTo>
                    <a:lnTo>
                      <a:pt x="102" y="319"/>
                    </a:lnTo>
                    <a:lnTo>
                      <a:pt x="94" y="324"/>
                    </a:lnTo>
                    <a:lnTo>
                      <a:pt x="88" y="330"/>
                    </a:lnTo>
                    <a:lnTo>
                      <a:pt x="82" y="336"/>
                    </a:lnTo>
                    <a:lnTo>
                      <a:pt x="76" y="343"/>
                    </a:lnTo>
                    <a:lnTo>
                      <a:pt x="71" y="350"/>
                    </a:lnTo>
                    <a:lnTo>
                      <a:pt x="66" y="357"/>
                    </a:lnTo>
                    <a:lnTo>
                      <a:pt x="66" y="358"/>
                    </a:lnTo>
                    <a:lnTo>
                      <a:pt x="66" y="361"/>
                    </a:lnTo>
                    <a:lnTo>
                      <a:pt x="68" y="362"/>
                    </a:lnTo>
                    <a:lnTo>
                      <a:pt x="69" y="362"/>
                    </a:lnTo>
                    <a:lnTo>
                      <a:pt x="86" y="355"/>
                    </a:lnTo>
                    <a:lnTo>
                      <a:pt x="86" y="357"/>
                    </a:lnTo>
                    <a:lnTo>
                      <a:pt x="83" y="360"/>
                    </a:lnTo>
                    <a:lnTo>
                      <a:pt x="82" y="362"/>
                    </a:lnTo>
                    <a:lnTo>
                      <a:pt x="82" y="366"/>
                    </a:lnTo>
                    <a:lnTo>
                      <a:pt x="85" y="379"/>
                    </a:lnTo>
                    <a:lnTo>
                      <a:pt x="80" y="389"/>
                    </a:lnTo>
                    <a:lnTo>
                      <a:pt x="70" y="400"/>
                    </a:lnTo>
                    <a:lnTo>
                      <a:pt x="64" y="410"/>
                    </a:lnTo>
                    <a:lnTo>
                      <a:pt x="59" y="415"/>
                    </a:lnTo>
                    <a:lnTo>
                      <a:pt x="54" y="420"/>
                    </a:lnTo>
                    <a:lnTo>
                      <a:pt x="50" y="424"/>
                    </a:lnTo>
                    <a:lnTo>
                      <a:pt x="47" y="431"/>
                    </a:lnTo>
                    <a:lnTo>
                      <a:pt x="47" y="435"/>
                    </a:lnTo>
                    <a:lnTo>
                      <a:pt x="48" y="442"/>
                    </a:lnTo>
                    <a:lnTo>
                      <a:pt x="52" y="445"/>
                    </a:lnTo>
                    <a:lnTo>
                      <a:pt x="55" y="449"/>
                    </a:lnTo>
                    <a:lnTo>
                      <a:pt x="63" y="453"/>
                    </a:lnTo>
                    <a:lnTo>
                      <a:pt x="71" y="455"/>
                    </a:lnTo>
                    <a:lnTo>
                      <a:pt x="80" y="457"/>
                    </a:lnTo>
                    <a:lnTo>
                      <a:pt x="88" y="459"/>
                    </a:lnTo>
                    <a:lnTo>
                      <a:pt x="97" y="461"/>
                    </a:lnTo>
                    <a:lnTo>
                      <a:pt x="107" y="462"/>
                    </a:lnTo>
                    <a:lnTo>
                      <a:pt x="115" y="464"/>
                    </a:lnTo>
                    <a:lnTo>
                      <a:pt x="125" y="465"/>
                    </a:lnTo>
                    <a:lnTo>
                      <a:pt x="129" y="467"/>
                    </a:lnTo>
                    <a:lnTo>
                      <a:pt x="132" y="468"/>
                    </a:lnTo>
                    <a:lnTo>
                      <a:pt x="135" y="470"/>
                    </a:lnTo>
                    <a:lnTo>
                      <a:pt x="137" y="473"/>
                    </a:lnTo>
                    <a:lnTo>
                      <a:pt x="141" y="475"/>
                    </a:lnTo>
                    <a:lnTo>
                      <a:pt x="123" y="477"/>
                    </a:lnTo>
                    <a:lnTo>
                      <a:pt x="104" y="478"/>
                    </a:lnTo>
                    <a:lnTo>
                      <a:pt x="87" y="478"/>
                    </a:lnTo>
                    <a:lnTo>
                      <a:pt x="69" y="476"/>
                    </a:lnTo>
                    <a:lnTo>
                      <a:pt x="52" y="473"/>
                    </a:lnTo>
                    <a:lnTo>
                      <a:pt x="36" y="467"/>
                    </a:lnTo>
                    <a:lnTo>
                      <a:pt x="20" y="460"/>
                    </a:lnTo>
                    <a:lnTo>
                      <a:pt x="7" y="451"/>
                    </a:lnTo>
                    <a:lnTo>
                      <a:pt x="0" y="431"/>
                    </a:lnTo>
                    <a:lnTo>
                      <a:pt x="2" y="409"/>
                    </a:lnTo>
                    <a:lnTo>
                      <a:pt x="7" y="387"/>
                    </a:lnTo>
                    <a:lnTo>
                      <a:pt x="14" y="366"/>
                    </a:lnTo>
                    <a:lnTo>
                      <a:pt x="20" y="354"/>
                    </a:lnTo>
                    <a:lnTo>
                      <a:pt x="26" y="340"/>
                    </a:lnTo>
                    <a:lnTo>
                      <a:pt x="32" y="328"/>
                    </a:lnTo>
                    <a:lnTo>
                      <a:pt x="38" y="316"/>
                    </a:lnTo>
                    <a:lnTo>
                      <a:pt x="46" y="303"/>
                    </a:lnTo>
                    <a:lnTo>
                      <a:pt x="53" y="291"/>
                    </a:lnTo>
                    <a:lnTo>
                      <a:pt x="61" y="279"/>
                    </a:lnTo>
                    <a:lnTo>
                      <a:pt x="70" y="268"/>
                    </a:lnTo>
                    <a:lnTo>
                      <a:pt x="76" y="258"/>
                    </a:lnTo>
                    <a:lnTo>
                      <a:pt x="83" y="250"/>
                    </a:lnTo>
                    <a:lnTo>
                      <a:pt x="91" y="241"/>
                    </a:lnTo>
                    <a:lnTo>
                      <a:pt x="98" y="232"/>
                    </a:lnTo>
                    <a:lnTo>
                      <a:pt x="104" y="223"/>
                    </a:lnTo>
                    <a:lnTo>
                      <a:pt x="110" y="214"/>
                    </a:lnTo>
                    <a:lnTo>
                      <a:pt x="114" y="204"/>
                    </a:lnTo>
                    <a:lnTo>
                      <a:pt x="116" y="193"/>
                    </a:lnTo>
                    <a:lnTo>
                      <a:pt x="120" y="188"/>
                    </a:lnTo>
                    <a:lnTo>
                      <a:pt x="124" y="182"/>
                    </a:lnTo>
                    <a:lnTo>
                      <a:pt x="129" y="177"/>
                    </a:lnTo>
                    <a:lnTo>
                      <a:pt x="134" y="171"/>
                    </a:lnTo>
                    <a:lnTo>
                      <a:pt x="137" y="166"/>
                    </a:lnTo>
                    <a:lnTo>
                      <a:pt x="142" y="163"/>
                    </a:lnTo>
                    <a:lnTo>
                      <a:pt x="148" y="158"/>
                    </a:lnTo>
                    <a:lnTo>
                      <a:pt x="153" y="154"/>
                    </a:lnTo>
                    <a:lnTo>
                      <a:pt x="164" y="136"/>
                    </a:lnTo>
                    <a:lnTo>
                      <a:pt x="174" y="119"/>
                    </a:lnTo>
                    <a:lnTo>
                      <a:pt x="185" y="100"/>
                    </a:lnTo>
                    <a:lnTo>
                      <a:pt x="195" y="83"/>
                    </a:lnTo>
                    <a:lnTo>
                      <a:pt x="206" y="65"/>
                    </a:lnTo>
                    <a:lnTo>
                      <a:pt x="218" y="48"/>
                    </a:lnTo>
                    <a:lnTo>
                      <a:pt x="229" y="31"/>
                    </a:lnTo>
                    <a:lnTo>
                      <a:pt x="242" y="13"/>
                    </a:lnTo>
                    <a:lnTo>
                      <a:pt x="250" y="9"/>
                    </a:lnTo>
                    <a:lnTo>
                      <a:pt x="259" y="5"/>
                    </a:lnTo>
                    <a:lnTo>
                      <a:pt x="268" y="5"/>
                    </a:lnTo>
                    <a:lnTo>
                      <a:pt x="277" y="4"/>
                    </a:lnTo>
                    <a:lnTo>
                      <a:pt x="284" y="4"/>
                    </a:lnTo>
                    <a:lnTo>
                      <a:pt x="291" y="2"/>
                    </a:lnTo>
                    <a:lnTo>
                      <a:pt x="299" y="1"/>
                    </a:lnTo>
                    <a:lnTo>
                      <a:pt x="305" y="0"/>
                    </a:lnTo>
                    <a:lnTo>
                      <a:pt x="312" y="1"/>
                    </a:lnTo>
                    <a:lnTo>
                      <a:pt x="319" y="1"/>
                    </a:lnTo>
                    <a:lnTo>
                      <a:pt x="327" y="2"/>
                    </a:lnTo>
                    <a:lnTo>
                      <a:pt x="33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0" name="Freeform 651"/>
              <p:cNvSpPr>
                <a:spLocks/>
              </p:cNvSpPr>
              <p:nvPr/>
            </p:nvSpPr>
            <p:spPr bwMode="auto">
              <a:xfrm>
                <a:off x="2136" y="1491"/>
                <a:ext cx="25" cy="12"/>
              </a:xfrm>
              <a:custGeom>
                <a:avLst/>
                <a:gdLst>
                  <a:gd name="T0" fmla="*/ 74 w 74"/>
                  <a:gd name="T1" fmla="*/ 37 h 38"/>
                  <a:gd name="T2" fmla="*/ 72 w 74"/>
                  <a:gd name="T3" fmla="*/ 38 h 38"/>
                  <a:gd name="T4" fmla="*/ 63 w 74"/>
                  <a:gd name="T5" fmla="*/ 33 h 38"/>
                  <a:gd name="T6" fmla="*/ 56 w 74"/>
                  <a:gd name="T7" fmla="*/ 27 h 38"/>
                  <a:gd name="T8" fmla="*/ 47 w 74"/>
                  <a:gd name="T9" fmla="*/ 22 h 38"/>
                  <a:gd name="T10" fmla="*/ 39 w 74"/>
                  <a:gd name="T11" fmla="*/ 18 h 38"/>
                  <a:gd name="T12" fmla="*/ 30 w 74"/>
                  <a:gd name="T13" fmla="*/ 14 h 38"/>
                  <a:gd name="T14" fmla="*/ 22 w 74"/>
                  <a:gd name="T15" fmla="*/ 11 h 38"/>
                  <a:gd name="T16" fmla="*/ 12 w 74"/>
                  <a:gd name="T17" fmla="*/ 9 h 38"/>
                  <a:gd name="T18" fmla="*/ 2 w 74"/>
                  <a:gd name="T19" fmla="*/ 9 h 38"/>
                  <a:gd name="T20" fmla="*/ 0 w 74"/>
                  <a:gd name="T21" fmla="*/ 7 h 38"/>
                  <a:gd name="T22" fmla="*/ 0 w 74"/>
                  <a:gd name="T23" fmla="*/ 4 h 38"/>
                  <a:gd name="T24" fmla="*/ 0 w 74"/>
                  <a:gd name="T25" fmla="*/ 2 h 38"/>
                  <a:gd name="T26" fmla="*/ 3 w 74"/>
                  <a:gd name="T27" fmla="*/ 0 h 38"/>
                  <a:gd name="T28" fmla="*/ 12 w 74"/>
                  <a:gd name="T29" fmla="*/ 0 h 38"/>
                  <a:gd name="T30" fmla="*/ 21 w 74"/>
                  <a:gd name="T31" fmla="*/ 0 h 38"/>
                  <a:gd name="T32" fmla="*/ 30 w 74"/>
                  <a:gd name="T33" fmla="*/ 2 h 38"/>
                  <a:gd name="T34" fmla="*/ 39 w 74"/>
                  <a:gd name="T35" fmla="*/ 5 h 38"/>
                  <a:gd name="T36" fmla="*/ 47 w 74"/>
                  <a:gd name="T37" fmla="*/ 9 h 38"/>
                  <a:gd name="T38" fmla="*/ 55 w 74"/>
                  <a:gd name="T39" fmla="*/ 13 h 38"/>
                  <a:gd name="T40" fmla="*/ 62 w 74"/>
                  <a:gd name="T41" fmla="*/ 19 h 38"/>
                  <a:gd name="T42" fmla="*/ 68 w 74"/>
                  <a:gd name="T43" fmla="*/ 25 h 38"/>
                  <a:gd name="T44" fmla="*/ 69 w 74"/>
                  <a:gd name="T45" fmla="*/ 27 h 38"/>
                  <a:gd name="T46" fmla="*/ 71 w 74"/>
                  <a:gd name="T47" fmla="*/ 31 h 38"/>
                  <a:gd name="T48" fmla="*/ 72 w 74"/>
                  <a:gd name="T49" fmla="*/ 35 h 38"/>
                  <a:gd name="T50" fmla="*/ 74 w 74"/>
                  <a:gd name="T51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4" h="38">
                    <a:moveTo>
                      <a:pt x="74" y="37"/>
                    </a:moveTo>
                    <a:lnTo>
                      <a:pt x="72" y="38"/>
                    </a:lnTo>
                    <a:lnTo>
                      <a:pt x="63" y="33"/>
                    </a:lnTo>
                    <a:lnTo>
                      <a:pt x="56" y="27"/>
                    </a:lnTo>
                    <a:lnTo>
                      <a:pt x="47" y="22"/>
                    </a:lnTo>
                    <a:lnTo>
                      <a:pt x="39" y="18"/>
                    </a:lnTo>
                    <a:lnTo>
                      <a:pt x="30" y="14"/>
                    </a:lnTo>
                    <a:lnTo>
                      <a:pt x="22" y="11"/>
                    </a:lnTo>
                    <a:lnTo>
                      <a:pt x="1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30" y="2"/>
                    </a:lnTo>
                    <a:lnTo>
                      <a:pt x="39" y="5"/>
                    </a:lnTo>
                    <a:lnTo>
                      <a:pt x="47" y="9"/>
                    </a:lnTo>
                    <a:lnTo>
                      <a:pt x="55" y="13"/>
                    </a:lnTo>
                    <a:lnTo>
                      <a:pt x="62" y="19"/>
                    </a:lnTo>
                    <a:lnTo>
                      <a:pt x="68" y="25"/>
                    </a:lnTo>
                    <a:lnTo>
                      <a:pt x="69" y="27"/>
                    </a:lnTo>
                    <a:lnTo>
                      <a:pt x="71" y="31"/>
                    </a:lnTo>
                    <a:lnTo>
                      <a:pt x="72" y="35"/>
                    </a:lnTo>
                    <a:lnTo>
                      <a:pt x="7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1" name="Freeform 652"/>
              <p:cNvSpPr>
                <a:spLocks/>
              </p:cNvSpPr>
              <p:nvPr/>
            </p:nvSpPr>
            <p:spPr bwMode="auto">
              <a:xfrm>
                <a:off x="1937" y="1493"/>
                <a:ext cx="22" cy="79"/>
              </a:xfrm>
              <a:custGeom>
                <a:avLst/>
                <a:gdLst>
                  <a:gd name="T0" fmla="*/ 66 w 66"/>
                  <a:gd name="T1" fmla="*/ 2 h 238"/>
                  <a:gd name="T2" fmla="*/ 66 w 66"/>
                  <a:gd name="T3" fmla="*/ 4 h 238"/>
                  <a:gd name="T4" fmla="*/ 64 w 66"/>
                  <a:gd name="T5" fmla="*/ 6 h 238"/>
                  <a:gd name="T6" fmla="*/ 63 w 66"/>
                  <a:gd name="T7" fmla="*/ 7 h 238"/>
                  <a:gd name="T8" fmla="*/ 60 w 66"/>
                  <a:gd name="T9" fmla="*/ 7 h 238"/>
                  <a:gd name="T10" fmla="*/ 55 w 66"/>
                  <a:gd name="T11" fmla="*/ 15 h 238"/>
                  <a:gd name="T12" fmla="*/ 49 w 66"/>
                  <a:gd name="T13" fmla="*/ 25 h 238"/>
                  <a:gd name="T14" fmla="*/ 43 w 66"/>
                  <a:gd name="T15" fmla="*/ 34 h 238"/>
                  <a:gd name="T16" fmla="*/ 37 w 66"/>
                  <a:gd name="T17" fmla="*/ 42 h 238"/>
                  <a:gd name="T18" fmla="*/ 32 w 66"/>
                  <a:gd name="T19" fmla="*/ 51 h 238"/>
                  <a:gd name="T20" fmla="*/ 28 w 66"/>
                  <a:gd name="T21" fmla="*/ 61 h 238"/>
                  <a:gd name="T22" fmla="*/ 25 w 66"/>
                  <a:gd name="T23" fmla="*/ 70 h 238"/>
                  <a:gd name="T24" fmla="*/ 24 w 66"/>
                  <a:gd name="T25" fmla="*/ 81 h 238"/>
                  <a:gd name="T26" fmla="*/ 26 w 66"/>
                  <a:gd name="T27" fmla="*/ 96 h 238"/>
                  <a:gd name="T28" fmla="*/ 27 w 66"/>
                  <a:gd name="T29" fmla="*/ 112 h 238"/>
                  <a:gd name="T30" fmla="*/ 28 w 66"/>
                  <a:gd name="T31" fmla="*/ 127 h 238"/>
                  <a:gd name="T32" fmla="*/ 27 w 66"/>
                  <a:gd name="T33" fmla="*/ 143 h 238"/>
                  <a:gd name="T34" fmla="*/ 21 w 66"/>
                  <a:gd name="T35" fmla="*/ 151 h 238"/>
                  <a:gd name="T36" fmla="*/ 14 w 66"/>
                  <a:gd name="T37" fmla="*/ 159 h 238"/>
                  <a:gd name="T38" fmla="*/ 8 w 66"/>
                  <a:gd name="T39" fmla="*/ 167 h 238"/>
                  <a:gd name="T40" fmla="*/ 6 w 66"/>
                  <a:gd name="T41" fmla="*/ 177 h 238"/>
                  <a:gd name="T42" fmla="*/ 6 w 66"/>
                  <a:gd name="T43" fmla="*/ 193 h 238"/>
                  <a:gd name="T44" fmla="*/ 8 w 66"/>
                  <a:gd name="T45" fmla="*/ 207 h 238"/>
                  <a:gd name="T46" fmla="*/ 10 w 66"/>
                  <a:gd name="T47" fmla="*/ 223 h 238"/>
                  <a:gd name="T48" fmla="*/ 11 w 66"/>
                  <a:gd name="T49" fmla="*/ 238 h 238"/>
                  <a:gd name="T50" fmla="*/ 6 w 66"/>
                  <a:gd name="T51" fmla="*/ 216 h 238"/>
                  <a:gd name="T52" fmla="*/ 2 w 66"/>
                  <a:gd name="T53" fmla="*/ 195 h 238"/>
                  <a:gd name="T54" fmla="*/ 0 w 66"/>
                  <a:gd name="T55" fmla="*/ 173 h 238"/>
                  <a:gd name="T56" fmla="*/ 4 w 66"/>
                  <a:gd name="T57" fmla="*/ 152 h 238"/>
                  <a:gd name="T58" fmla="*/ 9 w 66"/>
                  <a:gd name="T59" fmla="*/ 145 h 238"/>
                  <a:gd name="T60" fmla="*/ 14 w 66"/>
                  <a:gd name="T61" fmla="*/ 138 h 238"/>
                  <a:gd name="T62" fmla="*/ 17 w 66"/>
                  <a:gd name="T63" fmla="*/ 132 h 238"/>
                  <a:gd name="T64" fmla="*/ 19 w 66"/>
                  <a:gd name="T65" fmla="*/ 124 h 238"/>
                  <a:gd name="T66" fmla="*/ 17 w 66"/>
                  <a:gd name="T67" fmla="*/ 108 h 238"/>
                  <a:gd name="T68" fmla="*/ 14 w 66"/>
                  <a:gd name="T69" fmla="*/ 92 h 238"/>
                  <a:gd name="T70" fmla="*/ 10 w 66"/>
                  <a:gd name="T71" fmla="*/ 77 h 238"/>
                  <a:gd name="T72" fmla="*/ 11 w 66"/>
                  <a:gd name="T73" fmla="*/ 61 h 238"/>
                  <a:gd name="T74" fmla="*/ 16 w 66"/>
                  <a:gd name="T75" fmla="*/ 53 h 238"/>
                  <a:gd name="T76" fmla="*/ 22 w 66"/>
                  <a:gd name="T77" fmla="*/ 46 h 238"/>
                  <a:gd name="T78" fmla="*/ 27 w 66"/>
                  <a:gd name="T79" fmla="*/ 37 h 238"/>
                  <a:gd name="T80" fmla="*/ 33 w 66"/>
                  <a:gd name="T81" fmla="*/ 30 h 238"/>
                  <a:gd name="T82" fmla="*/ 38 w 66"/>
                  <a:gd name="T83" fmla="*/ 23 h 238"/>
                  <a:gd name="T84" fmla="*/ 44 w 66"/>
                  <a:gd name="T85" fmla="*/ 14 h 238"/>
                  <a:gd name="T86" fmla="*/ 49 w 66"/>
                  <a:gd name="T87" fmla="*/ 7 h 238"/>
                  <a:gd name="T88" fmla="*/ 54 w 66"/>
                  <a:gd name="T89" fmla="*/ 0 h 238"/>
                  <a:gd name="T90" fmla="*/ 57 w 66"/>
                  <a:gd name="T91" fmla="*/ 1 h 238"/>
                  <a:gd name="T92" fmla="*/ 60 w 66"/>
                  <a:gd name="T93" fmla="*/ 1 h 238"/>
                  <a:gd name="T94" fmla="*/ 63 w 66"/>
                  <a:gd name="T95" fmla="*/ 2 h 238"/>
                  <a:gd name="T96" fmla="*/ 66 w 66"/>
                  <a:gd name="T97" fmla="*/ 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" h="238">
                    <a:moveTo>
                      <a:pt x="66" y="2"/>
                    </a:moveTo>
                    <a:lnTo>
                      <a:pt x="66" y="4"/>
                    </a:lnTo>
                    <a:lnTo>
                      <a:pt x="64" y="6"/>
                    </a:lnTo>
                    <a:lnTo>
                      <a:pt x="63" y="7"/>
                    </a:lnTo>
                    <a:lnTo>
                      <a:pt x="60" y="7"/>
                    </a:lnTo>
                    <a:lnTo>
                      <a:pt x="55" y="15"/>
                    </a:lnTo>
                    <a:lnTo>
                      <a:pt x="49" y="25"/>
                    </a:lnTo>
                    <a:lnTo>
                      <a:pt x="43" y="34"/>
                    </a:lnTo>
                    <a:lnTo>
                      <a:pt x="37" y="42"/>
                    </a:lnTo>
                    <a:lnTo>
                      <a:pt x="32" y="51"/>
                    </a:lnTo>
                    <a:lnTo>
                      <a:pt x="28" y="61"/>
                    </a:lnTo>
                    <a:lnTo>
                      <a:pt x="25" y="70"/>
                    </a:lnTo>
                    <a:lnTo>
                      <a:pt x="24" y="81"/>
                    </a:lnTo>
                    <a:lnTo>
                      <a:pt x="26" y="96"/>
                    </a:lnTo>
                    <a:lnTo>
                      <a:pt x="27" y="112"/>
                    </a:lnTo>
                    <a:lnTo>
                      <a:pt x="28" y="127"/>
                    </a:lnTo>
                    <a:lnTo>
                      <a:pt x="27" y="143"/>
                    </a:lnTo>
                    <a:lnTo>
                      <a:pt x="21" y="151"/>
                    </a:lnTo>
                    <a:lnTo>
                      <a:pt x="14" y="159"/>
                    </a:lnTo>
                    <a:lnTo>
                      <a:pt x="8" y="167"/>
                    </a:lnTo>
                    <a:lnTo>
                      <a:pt x="6" y="177"/>
                    </a:lnTo>
                    <a:lnTo>
                      <a:pt x="6" y="193"/>
                    </a:lnTo>
                    <a:lnTo>
                      <a:pt x="8" y="207"/>
                    </a:lnTo>
                    <a:lnTo>
                      <a:pt x="10" y="223"/>
                    </a:lnTo>
                    <a:lnTo>
                      <a:pt x="11" y="238"/>
                    </a:lnTo>
                    <a:lnTo>
                      <a:pt x="6" y="216"/>
                    </a:lnTo>
                    <a:lnTo>
                      <a:pt x="2" y="195"/>
                    </a:lnTo>
                    <a:lnTo>
                      <a:pt x="0" y="173"/>
                    </a:lnTo>
                    <a:lnTo>
                      <a:pt x="4" y="152"/>
                    </a:lnTo>
                    <a:lnTo>
                      <a:pt x="9" y="145"/>
                    </a:lnTo>
                    <a:lnTo>
                      <a:pt x="14" y="138"/>
                    </a:lnTo>
                    <a:lnTo>
                      <a:pt x="17" y="132"/>
                    </a:lnTo>
                    <a:lnTo>
                      <a:pt x="19" y="124"/>
                    </a:lnTo>
                    <a:lnTo>
                      <a:pt x="17" y="108"/>
                    </a:lnTo>
                    <a:lnTo>
                      <a:pt x="14" y="92"/>
                    </a:lnTo>
                    <a:lnTo>
                      <a:pt x="10" y="77"/>
                    </a:lnTo>
                    <a:lnTo>
                      <a:pt x="11" y="61"/>
                    </a:lnTo>
                    <a:lnTo>
                      <a:pt x="16" y="53"/>
                    </a:lnTo>
                    <a:lnTo>
                      <a:pt x="22" y="46"/>
                    </a:lnTo>
                    <a:lnTo>
                      <a:pt x="27" y="37"/>
                    </a:lnTo>
                    <a:lnTo>
                      <a:pt x="33" y="30"/>
                    </a:lnTo>
                    <a:lnTo>
                      <a:pt x="38" y="23"/>
                    </a:lnTo>
                    <a:lnTo>
                      <a:pt x="44" y="14"/>
                    </a:lnTo>
                    <a:lnTo>
                      <a:pt x="49" y="7"/>
                    </a:lnTo>
                    <a:lnTo>
                      <a:pt x="54" y="0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3" y="2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2" name="Freeform 653"/>
              <p:cNvSpPr>
                <a:spLocks/>
              </p:cNvSpPr>
              <p:nvPr/>
            </p:nvSpPr>
            <p:spPr bwMode="auto">
              <a:xfrm>
                <a:off x="1999" y="1494"/>
                <a:ext cx="14" cy="5"/>
              </a:xfrm>
              <a:custGeom>
                <a:avLst/>
                <a:gdLst>
                  <a:gd name="T0" fmla="*/ 40 w 40"/>
                  <a:gd name="T1" fmla="*/ 2 h 15"/>
                  <a:gd name="T2" fmla="*/ 36 w 40"/>
                  <a:gd name="T3" fmla="*/ 5 h 15"/>
                  <a:gd name="T4" fmla="*/ 31 w 40"/>
                  <a:gd name="T5" fmla="*/ 9 h 15"/>
                  <a:gd name="T6" fmla="*/ 26 w 40"/>
                  <a:gd name="T7" fmla="*/ 13 h 15"/>
                  <a:gd name="T8" fmla="*/ 20 w 40"/>
                  <a:gd name="T9" fmla="*/ 15 h 15"/>
                  <a:gd name="T10" fmla="*/ 14 w 40"/>
                  <a:gd name="T11" fmla="*/ 15 h 15"/>
                  <a:gd name="T12" fmla="*/ 9 w 40"/>
                  <a:gd name="T13" fmla="*/ 13 h 15"/>
                  <a:gd name="T14" fmla="*/ 5 w 40"/>
                  <a:gd name="T15" fmla="*/ 9 h 15"/>
                  <a:gd name="T16" fmla="*/ 2 w 40"/>
                  <a:gd name="T17" fmla="*/ 5 h 15"/>
                  <a:gd name="T18" fmla="*/ 0 w 40"/>
                  <a:gd name="T19" fmla="*/ 2 h 15"/>
                  <a:gd name="T20" fmla="*/ 8 w 40"/>
                  <a:gd name="T21" fmla="*/ 0 h 15"/>
                  <a:gd name="T22" fmla="*/ 16 w 40"/>
                  <a:gd name="T23" fmla="*/ 2 h 15"/>
                  <a:gd name="T24" fmla="*/ 25 w 40"/>
                  <a:gd name="T25" fmla="*/ 2 h 15"/>
                  <a:gd name="T26" fmla="*/ 32 w 40"/>
                  <a:gd name="T27" fmla="*/ 0 h 15"/>
                  <a:gd name="T28" fmla="*/ 35 w 40"/>
                  <a:gd name="T29" fmla="*/ 0 h 15"/>
                  <a:gd name="T30" fmla="*/ 36 w 40"/>
                  <a:gd name="T31" fmla="*/ 0 h 15"/>
                  <a:gd name="T32" fmla="*/ 38 w 40"/>
                  <a:gd name="T33" fmla="*/ 2 h 15"/>
                  <a:gd name="T34" fmla="*/ 40 w 40"/>
                  <a:gd name="T3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5">
                    <a:moveTo>
                      <a:pt x="40" y="2"/>
                    </a:moveTo>
                    <a:lnTo>
                      <a:pt x="36" y="5"/>
                    </a:lnTo>
                    <a:lnTo>
                      <a:pt x="31" y="9"/>
                    </a:lnTo>
                    <a:lnTo>
                      <a:pt x="26" y="13"/>
                    </a:lnTo>
                    <a:lnTo>
                      <a:pt x="20" y="15"/>
                    </a:lnTo>
                    <a:lnTo>
                      <a:pt x="14" y="15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25" y="2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3" name="Freeform 654"/>
              <p:cNvSpPr>
                <a:spLocks/>
              </p:cNvSpPr>
              <p:nvPr/>
            </p:nvSpPr>
            <p:spPr bwMode="auto">
              <a:xfrm>
                <a:off x="1991" y="1502"/>
                <a:ext cx="24" cy="7"/>
              </a:xfrm>
              <a:custGeom>
                <a:avLst/>
                <a:gdLst>
                  <a:gd name="T0" fmla="*/ 70 w 71"/>
                  <a:gd name="T1" fmla="*/ 11 h 21"/>
                  <a:gd name="T2" fmla="*/ 71 w 71"/>
                  <a:gd name="T3" fmla="*/ 13 h 21"/>
                  <a:gd name="T4" fmla="*/ 71 w 71"/>
                  <a:gd name="T5" fmla="*/ 14 h 21"/>
                  <a:gd name="T6" fmla="*/ 70 w 71"/>
                  <a:gd name="T7" fmla="*/ 15 h 21"/>
                  <a:gd name="T8" fmla="*/ 70 w 71"/>
                  <a:gd name="T9" fmla="*/ 16 h 21"/>
                  <a:gd name="T10" fmla="*/ 61 w 71"/>
                  <a:gd name="T11" fmla="*/ 19 h 21"/>
                  <a:gd name="T12" fmla="*/ 53 w 71"/>
                  <a:gd name="T13" fmla="*/ 21 h 21"/>
                  <a:gd name="T14" fmla="*/ 43 w 71"/>
                  <a:gd name="T15" fmla="*/ 21 h 21"/>
                  <a:gd name="T16" fmla="*/ 34 w 71"/>
                  <a:gd name="T17" fmla="*/ 20 h 21"/>
                  <a:gd name="T18" fmla="*/ 24 w 71"/>
                  <a:gd name="T19" fmla="*/ 19 h 21"/>
                  <a:gd name="T20" fmla="*/ 16 w 71"/>
                  <a:gd name="T21" fmla="*/ 15 h 21"/>
                  <a:gd name="T22" fmla="*/ 7 w 71"/>
                  <a:gd name="T23" fmla="*/ 11 h 21"/>
                  <a:gd name="T24" fmla="*/ 0 w 71"/>
                  <a:gd name="T25" fmla="*/ 5 h 21"/>
                  <a:gd name="T26" fmla="*/ 1 w 71"/>
                  <a:gd name="T27" fmla="*/ 2 h 21"/>
                  <a:gd name="T28" fmla="*/ 5 w 71"/>
                  <a:gd name="T29" fmla="*/ 0 h 21"/>
                  <a:gd name="T30" fmla="*/ 9 w 71"/>
                  <a:gd name="T31" fmla="*/ 2 h 21"/>
                  <a:gd name="T32" fmla="*/ 12 w 71"/>
                  <a:gd name="T33" fmla="*/ 3 h 21"/>
                  <a:gd name="T34" fmla="*/ 18 w 71"/>
                  <a:gd name="T35" fmla="*/ 5 h 21"/>
                  <a:gd name="T36" fmla="*/ 26 w 71"/>
                  <a:gd name="T37" fmla="*/ 8 h 21"/>
                  <a:gd name="T38" fmla="*/ 33 w 71"/>
                  <a:gd name="T39" fmla="*/ 9 h 21"/>
                  <a:gd name="T40" fmla="*/ 40 w 71"/>
                  <a:gd name="T41" fmla="*/ 10 h 21"/>
                  <a:gd name="T42" fmla="*/ 48 w 71"/>
                  <a:gd name="T43" fmla="*/ 11 h 21"/>
                  <a:gd name="T44" fmla="*/ 55 w 71"/>
                  <a:gd name="T45" fmla="*/ 13 h 21"/>
                  <a:gd name="T46" fmla="*/ 62 w 71"/>
                  <a:gd name="T47" fmla="*/ 13 h 21"/>
                  <a:gd name="T48" fmla="*/ 70 w 71"/>
                  <a:gd name="T4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21">
                    <a:moveTo>
                      <a:pt x="70" y="11"/>
                    </a:moveTo>
                    <a:lnTo>
                      <a:pt x="71" y="13"/>
                    </a:lnTo>
                    <a:lnTo>
                      <a:pt x="71" y="14"/>
                    </a:lnTo>
                    <a:lnTo>
                      <a:pt x="70" y="15"/>
                    </a:lnTo>
                    <a:lnTo>
                      <a:pt x="70" y="16"/>
                    </a:lnTo>
                    <a:lnTo>
                      <a:pt x="61" y="19"/>
                    </a:lnTo>
                    <a:lnTo>
                      <a:pt x="53" y="21"/>
                    </a:lnTo>
                    <a:lnTo>
                      <a:pt x="43" y="21"/>
                    </a:lnTo>
                    <a:lnTo>
                      <a:pt x="34" y="20"/>
                    </a:lnTo>
                    <a:lnTo>
                      <a:pt x="24" y="19"/>
                    </a:lnTo>
                    <a:lnTo>
                      <a:pt x="16" y="15"/>
                    </a:lnTo>
                    <a:lnTo>
                      <a:pt x="7" y="11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8" y="5"/>
                    </a:lnTo>
                    <a:lnTo>
                      <a:pt x="26" y="8"/>
                    </a:lnTo>
                    <a:lnTo>
                      <a:pt x="33" y="9"/>
                    </a:lnTo>
                    <a:lnTo>
                      <a:pt x="40" y="10"/>
                    </a:lnTo>
                    <a:lnTo>
                      <a:pt x="48" y="11"/>
                    </a:lnTo>
                    <a:lnTo>
                      <a:pt x="55" y="13"/>
                    </a:lnTo>
                    <a:lnTo>
                      <a:pt x="62" y="13"/>
                    </a:lnTo>
                    <a:lnTo>
                      <a:pt x="7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4" name="Freeform 655"/>
              <p:cNvSpPr>
                <a:spLocks/>
              </p:cNvSpPr>
              <p:nvPr/>
            </p:nvSpPr>
            <p:spPr bwMode="auto">
              <a:xfrm>
                <a:off x="2131" y="1505"/>
                <a:ext cx="106" cy="104"/>
              </a:xfrm>
              <a:custGeom>
                <a:avLst/>
                <a:gdLst>
                  <a:gd name="T0" fmla="*/ 189 w 318"/>
                  <a:gd name="T1" fmla="*/ 38 h 312"/>
                  <a:gd name="T2" fmla="*/ 191 w 318"/>
                  <a:gd name="T3" fmla="*/ 54 h 312"/>
                  <a:gd name="T4" fmla="*/ 206 w 318"/>
                  <a:gd name="T5" fmla="*/ 114 h 312"/>
                  <a:gd name="T6" fmla="*/ 222 w 318"/>
                  <a:gd name="T7" fmla="*/ 221 h 312"/>
                  <a:gd name="T8" fmla="*/ 229 w 318"/>
                  <a:gd name="T9" fmla="*/ 284 h 312"/>
                  <a:gd name="T10" fmla="*/ 230 w 318"/>
                  <a:gd name="T11" fmla="*/ 292 h 312"/>
                  <a:gd name="T12" fmla="*/ 239 w 318"/>
                  <a:gd name="T13" fmla="*/ 294 h 312"/>
                  <a:gd name="T14" fmla="*/ 247 w 318"/>
                  <a:gd name="T15" fmla="*/ 287 h 312"/>
                  <a:gd name="T16" fmla="*/ 257 w 318"/>
                  <a:gd name="T17" fmla="*/ 280 h 312"/>
                  <a:gd name="T18" fmla="*/ 267 w 318"/>
                  <a:gd name="T19" fmla="*/ 269 h 312"/>
                  <a:gd name="T20" fmla="*/ 275 w 318"/>
                  <a:gd name="T21" fmla="*/ 257 h 312"/>
                  <a:gd name="T22" fmla="*/ 284 w 318"/>
                  <a:gd name="T23" fmla="*/ 246 h 312"/>
                  <a:gd name="T24" fmla="*/ 307 w 318"/>
                  <a:gd name="T25" fmla="*/ 257 h 312"/>
                  <a:gd name="T26" fmla="*/ 310 w 318"/>
                  <a:gd name="T27" fmla="*/ 307 h 312"/>
                  <a:gd name="T28" fmla="*/ 292 w 318"/>
                  <a:gd name="T29" fmla="*/ 308 h 312"/>
                  <a:gd name="T30" fmla="*/ 275 w 318"/>
                  <a:gd name="T31" fmla="*/ 309 h 312"/>
                  <a:gd name="T32" fmla="*/ 257 w 318"/>
                  <a:gd name="T33" fmla="*/ 309 h 312"/>
                  <a:gd name="T34" fmla="*/ 225 w 318"/>
                  <a:gd name="T35" fmla="*/ 311 h 312"/>
                  <a:gd name="T36" fmla="*/ 181 w 318"/>
                  <a:gd name="T37" fmla="*/ 311 h 312"/>
                  <a:gd name="T38" fmla="*/ 138 w 318"/>
                  <a:gd name="T39" fmla="*/ 311 h 312"/>
                  <a:gd name="T40" fmla="*/ 94 w 318"/>
                  <a:gd name="T41" fmla="*/ 312 h 312"/>
                  <a:gd name="T42" fmla="*/ 68 w 318"/>
                  <a:gd name="T43" fmla="*/ 307 h 312"/>
                  <a:gd name="T44" fmla="*/ 60 w 318"/>
                  <a:gd name="T45" fmla="*/ 294 h 312"/>
                  <a:gd name="T46" fmla="*/ 50 w 318"/>
                  <a:gd name="T47" fmla="*/ 278 h 312"/>
                  <a:gd name="T48" fmla="*/ 37 w 318"/>
                  <a:gd name="T49" fmla="*/ 258 h 312"/>
                  <a:gd name="T50" fmla="*/ 22 w 318"/>
                  <a:gd name="T51" fmla="*/ 241 h 312"/>
                  <a:gd name="T52" fmla="*/ 8 w 318"/>
                  <a:gd name="T53" fmla="*/ 224 h 312"/>
                  <a:gd name="T54" fmla="*/ 8 w 318"/>
                  <a:gd name="T55" fmla="*/ 209 h 312"/>
                  <a:gd name="T56" fmla="*/ 22 w 318"/>
                  <a:gd name="T57" fmla="*/ 192 h 312"/>
                  <a:gd name="T58" fmla="*/ 38 w 318"/>
                  <a:gd name="T59" fmla="*/ 185 h 312"/>
                  <a:gd name="T60" fmla="*/ 57 w 318"/>
                  <a:gd name="T61" fmla="*/ 182 h 312"/>
                  <a:gd name="T62" fmla="*/ 71 w 318"/>
                  <a:gd name="T63" fmla="*/ 180 h 312"/>
                  <a:gd name="T64" fmla="*/ 81 w 318"/>
                  <a:gd name="T65" fmla="*/ 174 h 312"/>
                  <a:gd name="T66" fmla="*/ 98 w 318"/>
                  <a:gd name="T67" fmla="*/ 159 h 312"/>
                  <a:gd name="T68" fmla="*/ 115 w 318"/>
                  <a:gd name="T69" fmla="*/ 132 h 312"/>
                  <a:gd name="T70" fmla="*/ 121 w 318"/>
                  <a:gd name="T71" fmla="*/ 109 h 312"/>
                  <a:gd name="T72" fmla="*/ 130 w 318"/>
                  <a:gd name="T73" fmla="*/ 93 h 312"/>
                  <a:gd name="T74" fmla="*/ 147 w 318"/>
                  <a:gd name="T75" fmla="*/ 76 h 312"/>
                  <a:gd name="T76" fmla="*/ 156 w 318"/>
                  <a:gd name="T77" fmla="*/ 46 h 312"/>
                  <a:gd name="T78" fmla="*/ 153 w 318"/>
                  <a:gd name="T79" fmla="*/ 22 h 312"/>
                  <a:gd name="T80" fmla="*/ 160 w 318"/>
                  <a:gd name="T81" fmla="*/ 7 h 312"/>
                  <a:gd name="T82" fmla="*/ 187 w 318"/>
                  <a:gd name="T83" fmla="*/ 3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8" h="312">
                    <a:moveTo>
                      <a:pt x="187" y="31"/>
                    </a:moveTo>
                    <a:lnTo>
                      <a:pt x="189" y="38"/>
                    </a:lnTo>
                    <a:lnTo>
                      <a:pt x="190" y="45"/>
                    </a:lnTo>
                    <a:lnTo>
                      <a:pt x="191" y="54"/>
                    </a:lnTo>
                    <a:lnTo>
                      <a:pt x="196" y="60"/>
                    </a:lnTo>
                    <a:lnTo>
                      <a:pt x="206" y="114"/>
                    </a:lnTo>
                    <a:lnTo>
                      <a:pt x="214" y="168"/>
                    </a:lnTo>
                    <a:lnTo>
                      <a:pt x="222" y="221"/>
                    </a:lnTo>
                    <a:lnTo>
                      <a:pt x="229" y="279"/>
                    </a:lnTo>
                    <a:lnTo>
                      <a:pt x="229" y="284"/>
                    </a:lnTo>
                    <a:lnTo>
                      <a:pt x="229" y="289"/>
                    </a:lnTo>
                    <a:lnTo>
                      <a:pt x="230" y="292"/>
                    </a:lnTo>
                    <a:lnTo>
                      <a:pt x="235" y="296"/>
                    </a:lnTo>
                    <a:lnTo>
                      <a:pt x="239" y="294"/>
                    </a:lnTo>
                    <a:lnTo>
                      <a:pt x="244" y="290"/>
                    </a:lnTo>
                    <a:lnTo>
                      <a:pt x="247" y="287"/>
                    </a:lnTo>
                    <a:lnTo>
                      <a:pt x="251" y="285"/>
                    </a:lnTo>
                    <a:lnTo>
                      <a:pt x="257" y="280"/>
                    </a:lnTo>
                    <a:lnTo>
                      <a:pt x="262" y="275"/>
                    </a:lnTo>
                    <a:lnTo>
                      <a:pt x="267" y="269"/>
                    </a:lnTo>
                    <a:lnTo>
                      <a:pt x="272" y="263"/>
                    </a:lnTo>
                    <a:lnTo>
                      <a:pt x="275" y="257"/>
                    </a:lnTo>
                    <a:lnTo>
                      <a:pt x="280" y="251"/>
                    </a:lnTo>
                    <a:lnTo>
                      <a:pt x="284" y="246"/>
                    </a:lnTo>
                    <a:lnTo>
                      <a:pt x="288" y="240"/>
                    </a:lnTo>
                    <a:lnTo>
                      <a:pt x="307" y="257"/>
                    </a:lnTo>
                    <a:lnTo>
                      <a:pt x="318" y="305"/>
                    </a:lnTo>
                    <a:lnTo>
                      <a:pt x="310" y="307"/>
                    </a:lnTo>
                    <a:lnTo>
                      <a:pt x="301" y="308"/>
                    </a:lnTo>
                    <a:lnTo>
                      <a:pt x="292" y="308"/>
                    </a:lnTo>
                    <a:lnTo>
                      <a:pt x="284" y="309"/>
                    </a:lnTo>
                    <a:lnTo>
                      <a:pt x="275" y="309"/>
                    </a:lnTo>
                    <a:lnTo>
                      <a:pt x="266" y="309"/>
                    </a:lnTo>
                    <a:lnTo>
                      <a:pt x="257" y="309"/>
                    </a:lnTo>
                    <a:lnTo>
                      <a:pt x="248" y="311"/>
                    </a:lnTo>
                    <a:lnTo>
                      <a:pt x="225" y="311"/>
                    </a:lnTo>
                    <a:lnTo>
                      <a:pt x="203" y="311"/>
                    </a:lnTo>
                    <a:lnTo>
                      <a:pt x="181" y="311"/>
                    </a:lnTo>
                    <a:lnTo>
                      <a:pt x="160" y="311"/>
                    </a:lnTo>
                    <a:lnTo>
                      <a:pt x="138" y="311"/>
                    </a:lnTo>
                    <a:lnTo>
                      <a:pt x="116" y="311"/>
                    </a:lnTo>
                    <a:lnTo>
                      <a:pt x="94" y="312"/>
                    </a:lnTo>
                    <a:lnTo>
                      <a:pt x="71" y="312"/>
                    </a:lnTo>
                    <a:lnTo>
                      <a:pt x="68" y="307"/>
                    </a:lnTo>
                    <a:lnTo>
                      <a:pt x="64" y="300"/>
                    </a:lnTo>
                    <a:lnTo>
                      <a:pt x="60" y="294"/>
                    </a:lnTo>
                    <a:lnTo>
                      <a:pt x="57" y="287"/>
                    </a:lnTo>
                    <a:lnTo>
                      <a:pt x="50" y="278"/>
                    </a:lnTo>
                    <a:lnTo>
                      <a:pt x="44" y="268"/>
                    </a:lnTo>
                    <a:lnTo>
                      <a:pt x="37" y="258"/>
                    </a:lnTo>
                    <a:lnTo>
                      <a:pt x="31" y="249"/>
                    </a:lnTo>
                    <a:lnTo>
                      <a:pt x="22" y="241"/>
                    </a:lnTo>
                    <a:lnTo>
                      <a:pt x="15" y="232"/>
                    </a:lnTo>
                    <a:lnTo>
                      <a:pt x="8" y="224"/>
                    </a:lnTo>
                    <a:lnTo>
                      <a:pt x="0" y="215"/>
                    </a:lnTo>
                    <a:lnTo>
                      <a:pt x="8" y="209"/>
                    </a:lnTo>
                    <a:lnTo>
                      <a:pt x="15" y="201"/>
                    </a:lnTo>
                    <a:lnTo>
                      <a:pt x="22" y="192"/>
                    </a:lnTo>
                    <a:lnTo>
                      <a:pt x="30" y="185"/>
                    </a:lnTo>
                    <a:lnTo>
                      <a:pt x="38" y="185"/>
                    </a:lnTo>
                    <a:lnTo>
                      <a:pt x="48" y="183"/>
                    </a:lnTo>
                    <a:lnTo>
                      <a:pt x="57" y="182"/>
                    </a:lnTo>
                    <a:lnTo>
                      <a:pt x="65" y="180"/>
                    </a:lnTo>
                    <a:lnTo>
                      <a:pt x="71" y="180"/>
                    </a:lnTo>
                    <a:lnTo>
                      <a:pt x="76" y="177"/>
                    </a:lnTo>
                    <a:lnTo>
                      <a:pt x="81" y="174"/>
                    </a:lnTo>
                    <a:lnTo>
                      <a:pt x="86" y="170"/>
                    </a:lnTo>
                    <a:lnTo>
                      <a:pt x="98" y="159"/>
                    </a:lnTo>
                    <a:lnTo>
                      <a:pt x="108" y="147"/>
                    </a:lnTo>
                    <a:lnTo>
                      <a:pt x="115" y="132"/>
                    </a:lnTo>
                    <a:lnTo>
                      <a:pt x="119" y="117"/>
                    </a:lnTo>
                    <a:lnTo>
                      <a:pt x="121" y="109"/>
                    </a:lnTo>
                    <a:lnTo>
                      <a:pt x="125" y="100"/>
                    </a:lnTo>
                    <a:lnTo>
                      <a:pt x="130" y="93"/>
                    </a:lnTo>
                    <a:lnTo>
                      <a:pt x="137" y="88"/>
                    </a:lnTo>
                    <a:lnTo>
                      <a:pt x="147" y="76"/>
                    </a:lnTo>
                    <a:lnTo>
                      <a:pt x="154" y="61"/>
                    </a:lnTo>
                    <a:lnTo>
                      <a:pt x="156" y="46"/>
                    </a:lnTo>
                    <a:lnTo>
                      <a:pt x="152" y="31"/>
                    </a:lnTo>
                    <a:lnTo>
                      <a:pt x="153" y="22"/>
                    </a:lnTo>
                    <a:lnTo>
                      <a:pt x="157" y="15"/>
                    </a:lnTo>
                    <a:lnTo>
                      <a:pt x="160" y="7"/>
                    </a:lnTo>
                    <a:lnTo>
                      <a:pt x="164" y="0"/>
                    </a:lnTo>
                    <a:lnTo>
                      <a:pt x="187" y="3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5" name="Freeform 656"/>
              <p:cNvSpPr>
                <a:spLocks/>
              </p:cNvSpPr>
              <p:nvPr/>
            </p:nvSpPr>
            <p:spPr bwMode="auto">
              <a:xfrm>
                <a:off x="1959" y="1506"/>
                <a:ext cx="66" cy="104"/>
              </a:xfrm>
              <a:custGeom>
                <a:avLst/>
                <a:gdLst>
                  <a:gd name="T0" fmla="*/ 114 w 198"/>
                  <a:gd name="T1" fmla="*/ 125 h 311"/>
                  <a:gd name="T2" fmla="*/ 130 w 198"/>
                  <a:gd name="T3" fmla="*/ 121 h 311"/>
                  <a:gd name="T4" fmla="*/ 144 w 198"/>
                  <a:gd name="T5" fmla="*/ 111 h 311"/>
                  <a:gd name="T6" fmla="*/ 158 w 198"/>
                  <a:gd name="T7" fmla="*/ 99 h 311"/>
                  <a:gd name="T8" fmla="*/ 173 w 198"/>
                  <a:gd name="T9" fmla="*/ 79 h 311"/>
                  <a:gd name="T10" fmla="*/ 191 w 198"/>
                  <a:gd name="T11" fmla="*/ 54 h 311"/>
                  <a:gd name="T12" fmla="*/ 198 w 198"/>
                  <a:gd name="T13" fmla="*/ 44 h 311"/>
                  <a:gd name="T14" fmla="*/ 198 w 198"/>
                  <a:gd name="T15" fmla="*/ 50 h 311"/>
                  <a:gd name="T16" fmla="*/ 193 w 198"/>
                  <a:gd name="T17" fmla="*/ 93 h 311"/>
                  <a:gd name="T18" fmla="*/ 180 w 198"/>
                  <a:gd name="T19" fmla="*/ 170 h 311"/>
                  <a:gd name="T20" fmla="*/ 155 w 198"/>
                  <a:gd name="T21" fmla="*/ 235 h 311"/>
                  <a:gd name="T22" fmla="*/ 133 w 198"/>
                  <a:gd name="T23" fmla="*/ 240 h 311"/>
                  <a:gd name="T24" fmla="*/ 111 w 198"/>
                  <a:gd name="T25" fmla="*/ 243 h 311"/>
                  <a:gd name="T26" fmla="*/ 91 w 198"/>
                  <a:gd name="T27" fmla="*/ 247 h 311"/>
                  <a:gd name="T28" fmla="*/ 71 w 198"/>
                  <a:gd name="T29" fmla="*/ 249 h 311"/>
                  <a:gd name="T30" fmla="*/ 58 w 198"/>
                  <a:gd name="T31" fmla="*/ 255 h 311"/>
                  <a:gd name="T32" fmla="*/ 46 w 198"/>
                  <a:gd name="T33" fmla="*/ 259 h 311"/>
                  <a:gd name="T34" fmla="*/ 33 w 198"/>
                  <a:gd name="T35" fmla="*/ 265 h 311"/>
                  <a:gd name="T36" fmla="*/ 21 w 198"/>
                  <a:gd name="T37" fmla="*/ 273 h 311"/>
                  <a:gd name="T38" fmla="*/ 20 w 198"/>
                  <a:gd name="T39" fmla="*/ 275 h 311"/>
                  <a:gd name="T40" fmla="*/ 21 w 198"/>
                  <a:gd name="T41" fmla="*/ 278 h 311"/>
                  <a:gd name="T42" fmla="*/ 32 w 198"/>
                  <a:gd name="T43" fmla="*/ 280 h 311"/>
                  <a:gd name="T44" fmla="*/ 47 w 198"/>
                  <a:gd name="T45" fmla="*/ 280 h 311"/>
                  <a:gd name="T46" fmla="*/ 60 w 198"/>
                  <a:gd name="T47" fmla="*/ 280 h 311"/>
                  <a:gd name="T48" fmla="*/ 74 w 198"/>
                  <a:gd name="T49" fmla="*/ 282 h 311"/>
                  <a:gd name="T50" fmla="*/ 72 w 198"/>
                  <a:gd name="T51" fmla="*/ 287 h 311"/>
                  <a:gd name="T52" fmla="*/ 59 w 198"/>
                  <a:gd name="T53" fmla="*/ 293 h 311"/>
                  <a:gd name="T54" fmla="*/ 31 w 198"/>
                  <a:gd name="T55" fmla="*/ 311 h 311"/>
                  <a:gd name="T56" fmla="*/ 16 w 198"/>
                  <a:gd name="T57" fmla="*/ 304 h 311"/>
                  <a:gd name="T58" fmla="*/ 0 w 198"/>
                  <a:gd name="T59" fmla="*/ 306 h 311"/>
                  <a:gd name="T60" fmla="*/ 10 w 198"/>
                  <a:gd name="T61" fmla="*/ 268 h 311"/>
                  <a:gd name="T62" fmla="*/ 11 w 198"/>
                  <a:gd name="T63" fmla="*/ 226 h 311"/>
                  <a:gd name="T64" fmla="*/ 6 w 198"/>
                  <a:gd name="T65" fmla="*/ 156 h 311"/>
                  <a:gd name="T66" fmla="*/ 13 w 198"/>
                  <a:gd name="T67" fmla="*/ 85 h 311"/>
                  <a:gd name="T68" fmla="*/ 20 w 198"/>
                  <a:gd name="T69" fmla="*/ 43 h 311"/>
                  <a:gd name="T70" fmla="*/ 31 w 198"/>
                  <a:gd name="T71" fmla="*/ 0 h 311"/>
                  <a:gd name="T72" fmla="*/ 43 w 198"/>
                  <a:gd name="T73" fmla="*/ 34 h 311"/>
                  <a:gd name="T74" fmla="*/ 59 w 198"/>
                  <a:gd name="T75" fmla="*/ 67 h 311"/>
                  <a:gd name="T76" fmla="*/ 80 w 198"/>
                  <a:gd name="T77" fmla="*/ 96 h 311"/>
                  <a:gd name="T78" fmla="*/ 105 w 198"/>
                  <a:gd name="T79" fmla="*/ 12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8" h="311">
                    <a:moveTo>
                      <a:pt x="105" y="123"/>
                    </a:moveTo>
                    <a:lnTo>
                      <a:pt x="114" y="125"/>
                    </a:lnTo>
                    <a:lnTo>
                      <a:pt x="122" y="123"/>
                    </a:lnTo>
                    <a:lnTo>
                      <a:pt x="130" y="121"/>
                    </a:lnTo>
                    <a:lnTo>
                      <a:pt x="137" y="117"/>
                    </a:lnTo>
                    <a:lnTo>
                      <a:pt x="144" y="111"/>
                    </a:lnTo>
                    <a:lnTo>
                      <a:pt x="152" y="106"/>
                    </a:lnTo>
                    <a:lnTo>
                      <a:pt x="158" y="99"/>
                    </a:lnTo>
                    <a:lnTo>
                      <a:pt x="164" y="93"/>
                    </a:lnTo>
                    <a:lnTo>
                      <a:pt x="173" y="79"/>
                    </a:lnTo>
                    <a:lnTo>
                      <a:pt x="182" y="67"/>
                    </a:lnTo>
                    <a:lnTo>
                      <a:pt x="191" y="54"/>
                    </a:lnTo>
                    <a:lnTo>
                      <a:pt x="198" y="40"/>
                    </a:lnTo>
                    <a:lnTo>
                      <a:pt x="198" y="44"/>
                    </a:lnTo>
                    <a:lnTo>
                      <a:pt x="198" y="46"/>
                    </a:lnTo>
                    <a:lnTo>
                      <a:pt x="198" y="50"/>
                    </a:lnTo>
                    <a:lnTo>
                      <a:pt x="196" y="54"/>
                    </a:lnTo>
                    <a:lnTo>
                      <a:pt x="193" y="93"/>
                    </a:lnTo>
                    <a:lnTo>
                      <a:pt x="188" y="132"/>
                    </a:lnTo>
                    <a:lnTo>
                      <a:pt x="180" y="170"/>
                    </a:lnTo>
                    <a:lnTo>
                      <a:pt x="169" y="207"/>
                    </a:lnTo>
                    <a:lnTo>
                      <a:pt x="155" y="235"/>
                    </a:lnTo>
                    <a:lnTo>
                      <a:pt x="144" y="237"/>
                    </a:lnTo>
                    <a:lnTo>
                      <a:pt x="133" y="240"/>
                    </a:lnTo>
                    <a:lnTo>
                      <a:pt x="122" y="242"/>
                    </a:lnTo>
                    <a:lnTo>
                      <a:pt x="111" y="243"/>
                    </a:lnTo>
                    <a:lnTo>
                      <a:pt x="102" y="244"/>
                    </a:lnTo>
                    <a:lnTo>
                      <a:pt x="91" y="247"/>
                    </a:lnTo>
                    <a:lnTo>
                      <a:pt x="81" y="248"/>
                    </a:lnTo>
                    <a:lnTo>
                      <a:pt x="71" y="249"/>
                    </a:lnTo>
                    <a:lnTo>
                      <a:pt x="65" y="252"/>
                    </a:lnTo>
                    <a:lnTo>
                      <a:pt x="58" y="255"/>
                    </a:lnTo>
                    <a:lnTo>
                      <a:pt x="52" y="257"/>
                    </a:lnTo>
                    <a:lnTo>
                      <a:pt x="46" y="259"/>
                    </a:lnTo>
                    <a:lnTo>
                      <a:pt x="39" y="262"/>
                    </a:lnTo>
                    <a:lnTo>
                      <a:pt x="33" y="265"/>
                    </a:lnTo>
                    <a:lnTo>
                      <a:pt x="27" y="269"/>
                    </a:lnTo>
                    <a:lnTo>
                      <a:pt x="21" y="273"/>
                    </a:lnTo>
                    <a:lnTo>
                      <a:pt x="21" y="274"/>
                    </a:lnTo>
                    <a:lnTo>
                      <a:pt x="20" y="275"/>
                    </a:lnTo>
                    <a:lnTo>
                      <a:pt x="20" y="276"/>
                    </a:lnTo>
                    <a:lnTo>
                      <a:pt x="21" y="278"/>
                    </a:lnTo>
                    <a:lnTo>
                      <a:pt x="26" y="281"/>
                    </a:lnTo>
                    <a:lnTo>
                      <a:pt x="32" y="280"/>
                    </a:lnTo>
                    <a:lnTo>
                      <a:pt x="39" y="280"/>
                    </a:lnTo>
                    <a:lnTo>
                      <a:pt x="47" y="280"/>
                    </a:lnTo>
                    <a:lnTo>
                      <a:pt x="53" y="280"/>
                    </a:lnTo>
                    <a:lnTo>
                      <a:pt x="60" y="280"/>
                    </a:lnTo>
                    <a:lnTo>
                      <a:pt x="68" y="281"/>
                    </a:lnTo>
                    <a:lnTo>
                      <a:pt x="74" y="282"/>
                    </a:lnTo>
                    <a:lnTo>
                      <a:pt x="80" y="284"/>
                    </a:lnTo>
                    <a:lnTo>
                      <a:pt x="72" y="287"/>
                    </a:lnTo>
                    <a:lnTo>
                      <a:pt x="66" y="290"/>
                    </a:lnTo>
                    <a:lnTo>
                      <a:pt x="59" y="293"/>
                    </a:lnTo>
                    <a:lnTo>
                      <a:pt x="52" y="297"/>
                    </a:lnTo>
                    <a:lnTo>
                      <a:pt x="31" y="311"/>
                    </a:lnTo>
                    <a:lnTo>
                      <a:pt x="25" y="306"/>
                    </a:lnTo>
                    <a:lnTo>
                      <a:pt x="16" y="304"/>
                    </a:lnTo>
                    <a:lnTo>
                      <a:pt x="8" y="306"/>
                    </a:lnTo>
                    <a:lnTo>
                      <a:pt x="0" y="306"/>
                    </a:lnTo>
                    <a:lnTo>
                      <a:pt x="5" y="286"/>
                    </a:lnTo>
                    <a:lnTo>
                      <a:pt x="10" y="268"/>
                    </a:lnTo>
                    <a:lnTo>
                      <a:pt x="13" y="247"/>
                    </a:lnTo>
                    <a:lnTo>
                      <a:pt x="11" y="226"/>
                    </a:lnTo>
                    <a:lnTo>
                      <a:pt x="8" y="191"/>
                    </a:lnTo>
                    <a:lnTo>
                      <a:pt x="6" y="156"/>
                    </a:lnTo>
                    <a:lnTo>
                      <a:pt x="8" y="121"/>
                    </a:lnTo>
                    <a:lnTo>
                      <a:pt x="13" y="85"/>
                    </a:lnTo>
                    <a:lnTo>
                      <a:pt x="15" y="63"/>
                    </a:lnTo>
                    <a:lnTo>
                      <a:pt x="20" y="43"/>
                    </a:lnTo>
                    <a:lnTo>
                      <a:pt x="26" y="22"/>
                    </a:lnTo>
                    <a:lnTo>
                      <a:pt x="31" y="0"/>
                    </a:lnTo>
                    <a:lnTo>
                      <a:pt x="37" y="17"/>
                    </a:lnTo>
                    <a:lnTo>
                      <a:pt x="43" y="34"/>
                    </a:lnTo>
                    <a:lnTo>
                      <a:pt x="50" y="50"/>
                    </a:lnTo>
                    <a:lnTo>
                      <a:pt x="59" y="67"/>
                    </a:lnTo>
                    <a:lnTo>
                      <a:pt x="69" y="82"/>
                    </a:lnTo>
                    <a:lnTo>
                      <a:pt x="80" y="96"/>
                    </a:lnTo>
                    <a:lnTo>
                      <a:pt x="92" y="111"/>
                    </a:lnTo>
                    <a:lnTo>
                      <a:pt x="105" y="1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6" name="Freeform 657"/>
              <p:cNvSpPr>
                <a:spLocks/>
              </p:cNvSpPr>
              <p:nvPr/>
            </p:nvSpPr>
            <p:spPr bwMode="auto">
              <a:xfrm>
                <a:off x="1999" y="1510"/>
                <a:ext cx="8" cy="2"/>
              </a:xfrm>
              <a:custGeom>
                <a:avLst/>
                <a:gdLst>
                  <a:gd name="T0" fmla="*/ 22 w 22"/>
                  <a:gd name="T1" fmla="*/ 2 h 8"/>
                  <a:gd name="T2" fmla="*/ 22 w 22"/>
                  <a:gd name="T3" fmla="*/ 8 h 8"/>
                  <a:gd name="T4" fmla="*/ 16 w 22"/>
                  <a:gd name="T5" fmla="*/ 8 h 8"/>
                  <a:gd name="T6" fmla="*/ 11 w 22"/>
                  <a:gd name="T7" fmla="*/ 7 h 8"/>
                  <a:gd name="T8" fmla="*/ 5 w 22"/>
                  <a:gd name="T9" fmla="*/ 7 h 8"/>
                  <a:gd name="T10" fmla="*/ 0 w 22"/>
                  <a:gd name="T11" fmla="*/ 5 h 8"/>
                  <a:gd name="T12" fmla="*/ 2 w 22"/>
                  <a:gd name="T13" fmla="*/ 0 h 8"/>
                  <a:gd name="T14" fmla="*/ 7 w 22"/>
                  <a:gd name="T15" fmla="*/ 0 h 8"/>
                  <a:gd name="T16" fmla="*/ 11 w 22"/>
                  <a:gd name="T17" fmla="*/ 0 h 8"/>
                  <a:gd name="T18" fmla="*/ 18 w 22"/>
                  <a:gd name="T19" fmla="*/ 1 h 8"/>
                  <a:gd name="T20" fmla="*/ 22 w 22"/>
                  <a:gd name="T2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8">
                    <a:moveTo>
                      <a:pt x="22" y="2"/>
                    </a:moveTo>
                    <a:lnTo>
                      <a:pt x="22" y="8"/>
                    </a:lnTo>
                    <a:lnTo>
                      <a:pt x="16" y="8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7" name="Freeform 658"/>
              <p:cNvSpPr>
                <a:spLocks/>
              </p:cNvSpPr>
              <p:nvPr/>
            </p:nvSpPr>
            <p:spPr bwMode="auto">
              <a:xfrm>
                <a:off x="1978" y="1512"/>
                <a:ext cx="41" cy="30"/>
              </a:xfrm>
              <a:custGeom>
                <a:avLst/>
                <a:gdLst>
                  <a:gd name="T0" fmla="*/ 62 w 121"/>
                  <a:gd name="T1" fmla="*/ 45 h 89"/>
                  <a:gd name="T2" fmla="*/ 71 w 121"/>
                  <a:gd name="T3" fmla="*/ 45 h 89"/>
                  <a:gd name="T4" fmla="*/ 79 w 121"/>
                  <a:gd name="T5" fmla="*/ 44 h 89"/>
                  <a:gd name="T6" fmla="*/ 87 w 121"/>
                  <a:gd name="T7" fmla="*/ 43 h 89"/>
                  <a:gd name="T8" fmla="*/ 94 w 121"/>
                  <a:gd name="T9" fmla="*/ 39 h 89"/>
                  <a:gd name="T10" fmla="*/ 101 w 121"/>
                  <a:gd name="T11" fmla="*/ 37 h 89"/>
                  <a:gd name="T12" fmla="*/ 109 w 121"/>
                  <a:gd name="T13" fmla="*/ 33 h 89"/>
                  <a:gd name="T14" fmla="*/ 115 w 121"/>
                  <a:gd name="T15" fmla="*/ 28 h 89"/>
                  <a:gd name="T16" fmla="*/ 121 w 121"/>
                  <a:gd name="T17" fmla="*/ 23 h 89"/>
                  <a:gd name="T18" fmla="*/ 114 w 121"/>
                  <a:gd name="T19" fmla="*/ 35 h 89"/>
                  <a:gd name="T20" fmla="*/ 105 w 121"/>
                  <a:gd name="T21" fmla="*/ 48 h 89"/>
                  <a:gd name="T22" fmla="*/ 96 w 121"/>
                  <a:gd name="T23" fmla="*/ 60 h 89"/>
                  <a:gd name="T24" fmla="*/ 87 w 121"/>
                  <a:gd name="T25" fmla="*/ 70 h 89"/>
                  <a:gd name="T26" fmla="*/ 79 w 121"/>
                  <a:gd name="T27" fmla="*/ 78 h 89"/>
                  <a:gd name="T28" fmla="*/ 72 w 121"/>
                  <a:gd name="T29" fmla="*/ 84 h 89"/>
                  <a:gd name="T30" fmla="*/ 63 w 121"/>
                  <a:gd name="T31" fmla="*/ 89 h 89"/>
                  <a:gd name="T32" fmla="*/ 54 w 121"/>
                  <a:gd name="T33" fmla="*/ 88 h 89"/>
                  <a:gd name="T34" fmla="*/ 45 w 121"/>
                  <a:gd name="T35" fmla="*/ 79 h 89"/>
                  <a:gd name="T36" fmla="*/ 37 w 121"/>
                  <a:gd name="T37" fmla="*/ 71 h 89"/>
                  <a:gd name="T38" fmla="*/ 28 w 121"/>
                  <a:gd name="T39" fmla="*/ 60 h 89"/>
                  <a:gd name="T40" fmla="*/ 22 w 121"/>
                  <a:gd name="T41" fmla="*/ 49 h 89"/>
                  <a:gd name="T42" fmla="*/ 15 w 121"/>
                  <a:gd name="T43" fmla="*/ 37 h 89"/>
                  <a:gd name="T44" fmla="*/ 9 w 121"/>
                  <a:gd name="T45" fmla="*/ 24 h 89"/>
                  <a:gd name="T46" fmla="*/ 4 w 121"/>
                  <a:gd name="T47" fmla="*/ 12 h 89"/>
                  <a:gd name="T48" fmla="*/ 0 w 121"/>
                  <a:gd name="T49" fmla="*/ 0 h 89"/>
                  <a:gd name="T50" fmla="*/ 6 w 121"/>
                  <a:gd name="T51" fmla="*/ 7 h 89"/>
                  <a:gd name="T52" fmla="*/ 12 w 121"/>
                  <a:gd name="T53" fmla="*/ 16 h 89"/>
                  <a:gd name="T54" fmla="*/ 18 w 121"/>
                  <a:gd name="T55" fmla="*/ 23 h 89"/>
                  <a:gd name="T56" fmla="*/ 26 w 121"/>
                  <a:gd name="T57" fmla="*/ 29 h 89"/>
                  <a:gd name="T58" fmla="*/ 34 w 121"/>
                  <a:gd name="T59" fmla="*/ 35 h 89"/>
                  <a:gd name="T60" fmla="*/ 43 w 121"/>
                  <a:gd name="T61" fmla="*/ 40 h 89"/>
                  <a:gd name="T62" fmla="*/ 52 w 121"/>
                  <a:gd name="T63" fmla="*/ 44 h 89"/>
                  <a:gd name="T64" fmla="*/ 62 w 121"/>
                  <a:gd name="T65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89">
                    <a:moveTo>
                      <a:pt x="62" y="45"/>
                    </a:moveTo>
                    <a:lnTo>
                      <a:pt x="71" y="45"/>
                    </a:lnTo>
                    <a:lnTo>
                      <a:pt x="79" y="44"/>
                    </a:lnTo>
                    <a:lnTo>
                      <a:pt x="87" y="43"/>
                    </a:lnTo>
                    <a:lnTo>
                      <a:pt x="94" y="39"/>
                    </a:lnTo>
                    <a:lnTo>
                      <a:pt x="101" y="37"/>
                    </a:lnTo>
                    <a:lnTo>
                      <a:pt x="109" y="33"/>
                    </a:lnTo>
                    <a:lnTo>
                      <a:pt x="115" y="28"/>
                    </a:lnTo>
                    <a:lnTo>
                      <a:pt x="121" y="23"/>
                    </a:lnTo>
                    <a:lnTo>
                      <a:pt x="114" y="35"/>
                    </a:lnTo>
                    <a:lnTo>
                      <a:pt x="105" y="48"/>
                    </a:lnTo>
                    <a:lnTo>
                      <a:pt x="96" y="60"/>
                    </a:lnTo>
                    <a:lnTo>
                      <a:pt x="87" y="70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3" y="89"/>
                    </a:lnTo>
                    <a:lnTo>
                      <a:pt x="54" y="88"/>
                    </a:lnTo>
                    <a:lnTo>
                      <a:pt x="45" y="79"/>
                    </a:lnTo>
                    <a:lnTo>
                      <a:pt x="37" y="71"/>
                    </a:lnTo>
                    <a:lnTo>
                      <a:pt x="28" y="60"/>
                    </a:lnTo>
                    <a:lnTo>
                      <a:pt x="22" y="49"/>
                    </a:lnTo>
                    <a:lnTo>
                      <a:pt x="15" y="37"/>
                    </a:lnTo>
                    <a:lnTo>
                      <a:pt x="9" y="24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6" y="7"/>
                    </a:lnTo>
                    <a:lnTo>
                      <a:pt x="12" y="16"/>
                    </a:lnTo>
                    <a:lnTo>
                      <a:pt x="18" y="23"/>
                    </a:lnTo>
                    <a:lnTo>
                      <a:pt x="26" y="29"/>
                    </a:lnTo>
                    <a:lnTo>
                      <a:pt x="34" y="35"/>
                    </a:lnTo>
                    <a:lnTo>
                      <a:pt x="43" y="40"/>
                    </a:lnTo>
                    <a:lnTo>
                      <a:pt x="52" y="44"/>
                    </a:lnTo>
                    <a:lnTo>
                      <a:pt x="62" y="4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8" name="Freeform 659"/>
              <p:cNvSpPr>
                <a:spLocks/>
              </p:cNvSpPr>
              <p:nvPr/>
            </p:nvSpPr>
            <p:spPr bwMode="auto">
              <a:xfrm>
                <a:off x="2114" y="1513"/>
                <a:ext cx="25" cy="8"/>
              </a:xfrm>
              <a:custGeom>
                <a:avLst/>
                <a:gdLst>
                  <a:gd name="T0" fmla="*/ 76 w 76"/>
                  <a:gd name="T1" fmla="*/ 20 h 23"/>
                  <a:gd name="T2" fmla="*/ 76 w 76"/>
                  <a:gd name="T3" fmla="*/ 23 h 23"/>
                  <a:gd name="T4" fmla="*/ 69 w 76"/>
                  <a:gd name="T5" fmla="*/ 22 h 23"/>
                  <a:gd name="T6" fmla="*/ 63 w 76"/>
                  <a:gd name="T7" fmla="*/ 20 h 23"/>
                  <a:gd name="T8" fmla="*/ 57 w 76"/>
                  <a:gd name="T9" fmla="*/ 18 h 23"/>
                  <a:gd name="T10" fmla="*/ 50 w 76"/>
                  <a:gd name="T11" fmla="*/ 17 h 23"/>
                  <a:gd name="T12" fmla="*/ 44 w 76"/>
                  <a:gd name="T13" fmla="*/ 16 h 23"/>
                  <a:gd name="T14" fmla="*/ 38 w 76"/>
                  <a:gd name="T15" fmla="*/ 16 h 23"/>
                  <a:gd name="T16" fmla="*/ 30 w 76"/>
                  <a:gd name="T17" fmla="*/ 14 h 23"/>
                  <a:gd name="T18" fmla="*/ 24 w 76"/>
                  <a:gd name="T19" fmla="*/ 14 h 23"/>
                  <a:gd name="T20" fmla="*/ 18 w 76"/>
                  <a:gd name="T21" fmla="*/ 14 h 23"/>
                  <a:gd name="T22" fmla="*/ 12 w 76"/>
                  <a:gd name="T23" fmla="*/ 13 h 23"/>
                  <a:gd name="T24" fmla="*/ 6 w 76"/>
                  <a:gd name="T25" fmla="*/ 12 h 23"/>
                  <a:gd name="T26" fmla="*/ 0 w 76"/>
                  <a:gd name="T27" fmla="*/ 11 h 23"/>
                  <a:gd name="T28" fmla="*/ 2 w 76"/>
                  <a:gd name="T29" fmla="*/ 7 h 23"/>
                  <a:gd name="T30" fmla="*/ 6 w 76"/>
                  <a:gd name="T31" fmla="*/ 3 h 23"/>
                  <a:gd name="T32" fmla="*/ 10 w 76"/>
                  <a:gd name="T33" fmla="*/ 0 h 23"/>
                  <a:gd name="T34" fmla="*/ 15 w 76"/>
                  <a:gd name="T35" fmla="*/ 0 h 23"/>
                  <a:gd name="T36" fmla="*/ 23 w 76"/>
                  <a:gd name="T37" fmla="*/ 0 h 23"/>
                  <a:gd name="T38" fmla="*/ 32 w 76"/>
                  <a:gd name="T39" fmla="*/ 1 h 23"/>
                  <a:gd name="T40" fmla="*/ 39 w 76"/>
                  <a:gd name="T41" fmla="*/ 3 h 23"/>
                  <a:gd name="T42" fmla="*/ 47 w 76"/>
                  <a:gd name="T43" fmla="*/ 6 h 23"/>
                  <a:gd name="T44" fmla="*/ 55 w 76"/>
                  <a:gd name="T45" fmla="*/ 9 h 23"/>
                  <a:gd name="T46" fmla="*/ 62 w 76"/>
                  <a:gd name="T47" fmla="*/ 13 h 23"/>
                  <a:gd name="T48" fmla="*/ 68 w 76"/>
                  <a:gd name="T49" fmla="*/ 17 h 23"/>
                  <a:gd name="T50" fmla="*/ 76 w 76"/>
                  <a:gd name="T51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23">
                    <a:moveTo>
                      <a:pt x="76" y="20"/>
                    </a:moveTo>
                    <a:lnTo>
                      <a:pt x="76" y="23"/>
                    </a:lnTo>
                    <a:lnTo>
                      <a:pt x="69" y="22"/>
                    </a:lnTo>
                    <a:lnTo>
                      <a:pt x="63" y="20"/>
                    </a:lnTo>
                    <a:lnTo>
                      <a:pt x="57" y="18"/>
                    </a:lnTo>
                    <a:lnTo>
                      <a:pt x="50" y="17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2" y="13"/>
                    </a:lnTo>
                    <a:lnTo>
                      <a:pt x="6" y="12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2" y="1"/>
                    </a:lnTo>
                    <a:lnTo>
                      <a:pt x="39" y="3"/>
                    </a:lnTo>
                    <a:lnTo>
                      <a:pt x="47" y="6"/>
                    </a:lnTo>
                    <a:lnTo>
                      <a:pt x="55" y="9"/>
                    </a:lnTo>
                    <a:lnTo>
                      <a:pt x="62" y="13"/>
                    </a:lnTo>
                    <a:lnTo>
                      <a:pt x="68" y="17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9" name="Freeform 660"/>
              <p:cNvSpPr>
                <a:spLocks/>
              </p:cNvSpPr>
              <p:nvPr/>
            </p:nvSpPr>
            <p:spPr bwMode="auto">
              <a:xfrm>
                <a:off x="2028" y="1516"/>
                <a:ext cx="20" cy="70"/>
              </a:xfrm>
              <a:custGeom>
                <a:avLst/>
                <a:gdLst>
                  <a:gd name="T0" fmla="*/ 60 w 60"/>
                  <a:gd name="T1" fmla="*/ 60 h 211"/>
                  <a:gd name="T2" fmla="*/ 60 w 60"/>
                  <a:gd name="T3" fmla="*/ 69 h 211"/>
                  <a:gd name="T4" fmla="*/ 58 w 60"/>
                  <a:gd name="T5" fmla="*/ 76 h 211"/>
                  <a:gd name="T6" fmla="*/ 53 w 60"/>
                  <a:gd name="T7" fmla="*/ 82 h 211"/>
                  <a:gd name="T8" fmla="*/ 45 w 60"/>
                  <a:gd name="T9" fmla="*/ 87 h 211"/>
                  <a:gd name="T10" fmla="*/ 43 w 60"/>
                  <a:gd name="T11" fmla="*/ 94 h 211"/>
                  <a:gd name="T12" fmla="*/ 44 w 60"/>
                  <a:gd name="T13" fmla="*/ 102 h 211"/>
                  <a:gd name="T14" fmla="*/ 47 w 60"/>
                  <a:gd name="T15" fmla="*/ 109 h 211"/>
                  <a:gd name="T16" fmla="*/ 49 w 60"/>
                  <a:gd name="T17" fmla="*/ 116 h 211"/>
                  <a:gd name="T18" fmla="*/ 50 w 60"/>
                  <a:gd name="T19" fmla="*/ 131 h 211"/>
                  <a:gd name="T20" fmla="*/ 49 w 60"/>
                  <a:gd name="T21" fmla="*/ 143 h 211"/>
                  <a:gd name="T22" fmla="*/ 44 w 60"/>
                  <a:gd name="T23" fmla="*/ 156 h 211"/>
                  <a:gd name="T24" fmla="*/ 37 w 60"/>
                  <a:gd name="T25" fmla="*/ 168 h 211"/>
                  <a:gd name="T26" fmla="*/ 28 w 60"/>
                  <a:gd name="T27" fmla="*/ 179 h 211"/>
                  <a:gd name="T28" fmla="*/ 19 w 60"/>
                  <a:gd name="T29" fmla="*/ 190 h 211"/>
                  <a:gd name="T30" fmla="*/ 10 w 60"/>
                  <a:gd name="T31" fmla="*/ 200 h 211"/>
                  <a:gd name="T32" fmla="*/ 0 w 60"/>
                  <a:gd name="T33" fmla="*/ 211 h 211"/>
                  <a:gd name="T34" fmla="*/ 4 w 60"/>
                  <a:gd name="T35" fmla="*/ 202 h 211"/>
                  <a:gd name="T36" fmla="*/ 8 w 60"/>
                  <a:gd name="T37" fmla="*/ 193 h 211"/>
                  <a:gd name="T38" fmla="*/ 14 w 60"/>
                  <a:gd name="T39" fmla="*/ 185 h 211"/>
                  <a:gd name="T40" fmla="*/ 20 w 60"/>
                  <a:gd name="T41" fmla="*/ 176 h 211"/>
                  <a:gd name="T42" fmla="*/ 26 w 60"/>
                  <a:gd name="T43" fmla="*/ 168 h 211"/>
                  <a:gd name="T44" fmla="*/ 32 w 60"/>
                  <a:gd name="T45" fmla="*/ 160 h 211"/>
                  <a:gd name="T46" fmla="*/ 38 w 60"/>
                  <a:gd name="T47" fmla="*/ 152 h 211"/>
                  <a:gd name="T48" fmla="*/ 44 w 60"/>
                  <a:gd name="T49" fmla="*/ 143 h 211"/>
                  <a:gd name="T50" fmla="*/ 42 w 60"/>
                  <a:gd name="T51" fmla="*/ 131 h 211"/>
                  <a:gd name="T52" fmla="*/ 37 w 60"/>
                  <a:gd name="T53" fmla="*/ 119 h 211"/>
                  <a:gd name="T54" fmla="*/ 32 w 60"/>
                  <a:gd name="T55" fmla="*/ 108 h 211"/>
                  <a:gd name="T56" fmla="*/ 27 w 60"/>
                  <a:gd name="T57" fmla="*/ 96 h 211"/>
                  <a:gd name="T58" fmla="*/ 31 w 60"/>
                  <a:gd name="T59" fmla="*/ 87 h 211"/>
                  <a:gd name="T60" fmla="*/ 34 w 60"/>
                  <a:gd name="T61" fmla="*/ 80 h 211"/>
                  <a:gd name="T62" fmla="*/ 41 w 60"/>
                  <a:gd name="T63" fmla="*/ 74 h 211"/>
                  <a:gd name="T64" fmla="*/ 49 w 60"/>
                  <a:gd name="T65" fmla="*/ 71 h 211"/>
                  <a:gd name="T66" fmla="*/ 49 w 60"/>
                  <a:gd name="T67" fmla="*/ 54 h 211"/>
                  <a:gd name="T68" fmla="*/ 44 w 60"/>
                  <a:gd name="T69" fmla="*/ 36 h 211"/>
                  <a:gd name="T70" fmla="*/ 38 w 60"/>
                  <a:gd name="T71" fmla="*/ 17 h 211"/>
                  <a:gd name="T72" fmla="*/ 32 w 60"/>
                  <a:gd name="T73" fmla="*/ 0 h 211"/>
                  <a:gd name="T74" fmla="*/ 41 w 60"/>
                  <a:gd name="T75" fmla="*/ 14 h 211"/>
                  <a:gd name="T76" fmla="*/ 48 w 60"/>
                  <a:gd name="T77" fmla="*/ 28 h 211"/>
                  <a:gd name="T78" fmla="*/ 54 w 60"/>
                  <a:gd name="T79" fmla="*/ 44 h 211"/>
                  <a:gd name="T80" fmla="*/ 60 w 60"/>
                  <a:gd name="T81" fmla="*/ 6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" h="211">
                    <a:moveTo>
                      <a:pt x="60" y="60"/>
                    </a:moveTo>
                    <a:lnTo>
                      <a:pt x="60" y="69"/>
                    </a:lnTo>
                    <a:lnTo>
                      <a:pt x="58" y="76"/>
                    </a:lnTo>
                    <a:lnTo>
                      <a:pt x="53" y="82"/>
                    </a:lnTo>
                    <a:lnTo>
                      <a:pt x="45" y="87"/>
                    </a:lnTo>
                    <a:lnTo>
                      <a:pt x="43" y="94"/>
                    </a:lnTo>
                    <a:lnTo>
                      <a:pt x="44" y="102"/>
                    </a:lnTo>
                    <a:lnTo>
                      <a:pt x="47" y="109"/>
                    </a:lnTo>
                    <a:lnTo>
                      <a:pt x="49" y="116"/>
                    </a:lnTo>
                    <a:lnTo>
                      <a:pt x="50" y="131"/>
                    </a:lnTo>
                    <a:lnTo>
                      <a:pt x="49" y="143"/>
                    </a:lnTo>
                    <a:lnTo>
                      <a:pt x="44" y="156"/>
                    </a:lnTo>
                    <a:lnTo>
                      <a:pt x="37" y="168"/>
                    </a:lnTo>
                    <a:lnTo>
                      <a:pt x="28" y="179"/>
                    </a:lnTo>
                    <a:lnTo>
                      <a:pt x="19" y="190"/>
                    </a:lnTo>
                    <a:lnTo>
                      <a:pt x="10" y="200"/>
                    </a:lnTo>
                    <a:lnTo>
                      <a:pt x="0" y="211"/>
                    </a:lnTo>
                    <a:lnTo>
                      <a:pt x="4" y="202"/>
                    </a:lnTo>
                    <a:lnTo>
                      <a:pt x="8" y="193"/>
                    </a:lnTo>
                    <a:lnTo>
                      <a:pt x="14" y="185"/>
                    </a:lnTo>
                    <a:lnTo>
                      <a:pt x="20" y="176"/>
                    </a:lnTo>
                    <a:lnTo>
                      <a:pt x="26" y="168"/>
                    </a:lnTo>
                    <a:lnTo>
                      <a:pt x="32" y="160"/>
                    </a:lnTo>
                    <a:lnTo>
                      <a:pt x="38" y="152"/>
                    </a:lnTo>
                    <a:lnTo>
                      <a:pt x="44" y="143"/>
                    </a:lnTo>
                    <a:lnTo>
                      <a:pt x="42" y="131"/>
                    </a:lnTo>
                    <a:lnTo>
                      <a:pt x="37" y="119"/>
                    </a:lnTo>
                    <a:lnTo>
                      <a:pt x="32" y="108"/>
                    </a:lnTo>
                    <a:lnTo>
                      <a:pt x="27" y="96"/>
                    </a:lnTo>
                    <a:lnTo>
                      <a:pt x="31" y="87"/>
                    </a:lnTo>
                    <a:lnTo>
                      <a:pt x="34" y="80"/>
                    </a:lnTo>
                    <a:lnTo>
                      <a:pt x="41" y="74"/>
                    </a:lnTo>
                    <a:lnTo>
                      <a:pt x="49" y="71"/>
                    </a:lnTo>
                    <a:lnTo>
                      <a:pt x="49" y="54"/>
                    </a:lnTo>
                    <a:lnTo>
                      <a:pt x="44" y="36"/>
                    </a:lnTo>
                    <a:lnTo>
                      <a:pt x="38" y="17"/>
                    </a:lnTo>
                    <a:lnTo>
                      <a:pt x="32" y="0"/>
                    </a:lnTo>
                    <a:lnTo>
                      <a:pt x="41" y="14"/>
                    </a:lnTo>
                    <a:lnTo>
                      <a:pt x="48" y="28"/>
                    </a:lnTo>
                    <a:lnTo>
                      <a:pt x="54" y="44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0" name="Freeform 661"/>
              <p:cNvSpPr>
                <a:spLocks/>
              </p:cNvSpPr>
              <p:nvPr/>
            </p:nvSpPr>
            <p:spPr bwMode="auto">
              <a:xfrm>
                <a:off x="2149" y="1519"/>
                <a:ext cx="27" cy="5"/>
              </a:xfrm>
              <a:custGeom>
                <a:avLst/>
                <a:gdLst>
                  <a:gd name="T0" fmla="*/ 79 w 82"/>
                  <a:gd name="T1" fmla="*/ 2 h 15"/>
                  <a:gd name="T2" fmla="*/ 82 w 82"/>
                  <a:gd name="T3" fmla="*/ 5 h 15"/>
                  <a:gd name="T4" fmla="*/ 80 w 82"/>
                  <a:gd name="T5" fmla="*/ 6 h 15"/>
                  <a:gd name="T6" fmla="*/ 78 w 82"/>
                  <a:gd name="T7" fmla="*/ 9 h 15"/>
                  <a:gd name="T8" fmla="*/ 75 w 82"/>
                  <a:gd name="T9" fmla="*/ 11 h 15"/>
                  <a:gd name="T10" fmla="*/ 66 w 82"/>
                  <a:gd name="T11" fmla="*/ 13 h 15"/>
                  <a:gd name="T12" fmla="*/ 57 w 82"/>
                  <a:gd name="T13" fmla="*/ 13 h 15"/>
                  <a:gd name="T14" fmla="*/ 49 w 82"/>
                  <a:gd name="T15" fmla="*/ 15 h 15"/>
                  <a:gd name="T16" fmla="*/ 40 w 82"/>
                  <a:gd name="T17" fmla="*/ 15 h 15"/>
                  <a:gd name="T18" fmla="*/ 31 w 82"/>
                  <a:gd name="T19" fmla="*/ 15 h 15"/>
                  <a:gd name="T20" fmla="*/ 23 w 82"/>
                  <a:gd name="T21" fmla="*/ 13 h 15"/>
                  <a:gd name="T22" fmla="*/ 16 w 82"/>
                  <a:gd name="T23" fmla="*/ 13 h 15"/>
                  <a:gd name="T24" fmla="*/ 7 w 82"/>
                  <a:gd name="T25" fmla="*/ 12 h 15"/>
                  <a:gd name="T26" fmla="*/ 0 w 82"/>
                  <a:gd name="T27" fmla="*/ 10 h 15"/>
                  <a:gd name="T28" fmla="*/ 0 w 82"/>
                  <a:gd name="T29" fmla="*/ 9 h 15"/>
                  <a:gd name="T30" fmla="*/ 9 w 82"/>
                  <a:gd name="T31" fmla="*/ 7 h 15"/>
                  <a:gd name="T32" fmla="*/ 19 w 82"/>
                  <a:gd name="T33" fmla="*/ 6 h 15"/>
                  <a:gd name="T34" fmla="*/ 29 w 82"/>
                  <a:gd name="T35" fmla="*/ 4 h 15"/>
                  <a:gd name="T36" fmla="*/ 40 w 82"/>
                  <a:gd name="T37" fmla="*/ 2 h 15"/>
                  <a:gd name="T38" fmla="*/ 50 w 82"/>
                  <a:gd name="T39" fmla="*/ 1 h 15"/>
                  <a:gd name="T40" fmla="*/ 60 w 82"/>
                  <a:gd name="T41" fmla="*/ 0 h 15"/>
                  <a:gd name="T42" fmla="*/ 69 w 82"/>
                  <a:gd name="T43" fmla="*/ 0 h 15"/>
                  <a:gd name="T44" fmla="*/ 79 w 82"/>
                  <a:gd name="T4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" h="15">
                    <a:moveTo>
                      <a:pt x="79" y="2"/>
                    </a:moveTo>
                    <a:lnTo>
                      <a:pt x="82" y="5"/>
                    </a:lnTo>
                    <a:lnTo>
                      <a:pt x="80" y="6"/>
                    </a:lnTo>
                    <a:lnTo>
                      <a:pt x="78" y="9"/>
                    </a:lnTo>
                    <a:lnTo>
                      <a:pt x="75" y="11"/>
                    </a:lnTo>
                    <a:lnTo>
                      <a:pt x="66" y="13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0" y="15"/>
                    </a:lnTo>
                    <a:lnTo>
                      <a:pt x="31" y="15"/>
                    </a:lnTo>
                    <a:lnTo>
                      <a:pt x="23" y="13"/>
                    </a:lnTo>
                    <a:lnTo>
                      <a:pt x="16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9" y="7"/>
                    </a:lnTo>
                    <a:lnTo>
                      <a:pt x="19" y="6"/>
                    </a:lnTo>
                    <a:lnTo>
                      <a:pt x="29" y="4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69" y="0"/>
                    </a:lnTo>
                    <a:lnTo>
                      <a:pt x="7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1" name="Freeform 662"/>
              <p:cNvSpPr>
                <a:spLocks/>
              </p:cNvSpPr>
              <p:nvPr/>
            </p:nvSpPr>
            <p:spPr bwMode="auto">
              <a:xfrm>
                <a:off x="1861" y="1520"/>
                <a:ext cx="9" cy="13"/>
              </a:xfrm>
              <a:custGeom>
                <a:avLst/>
                <a:gdLst>
                  <a:gd name="T0" fmla="*/ 1 w 27"/>
                  <a:gd name="T1" fmla="*/ 38 h 38"/>
                  <a:gd name="T2" fmla="*/ 0 w 27"/>
                  <a:gd name="T3" fmla="*/ 36 h 38"/>
                  <a:gd name="T4" fmla="*/ 0 w 27"/>
                  <a:gd name="T5" fmla="*/ 35 h 38"/>
                  <a:gd name="T6" fmla="*/ 0 w 27"/>
                  <a:gd name="T7" fmla="*/ 32 h 38"/>
                  <a:gd name="T8" fmla="*/ 0 w 27"/>
                  <a:gd name="T9" fmla="*/ 30 h 38"/>
                  <a:gd name="T10" fmla="*/ 8 w 27"/>
                  <a:gd name="T11" fmla="*/ 24 h 38"/>
                  <a:gd name="T12" fmla="*/ 12 w 27"/>
                  <a:gd name="T13" fmla="*/ 15 h 38"/>
                  <a:gd name="T14" fmla="*/ 17 w 27"/>
                  <a:gd name="T15" fmla="*/ 7 h 38"/>
                  <a:gd name="T16" fmla="*/ 25 w 27"/>
                  <a:gd name="T17" fmla="*/ 0 h 38"/>
                  <a:gd name="T18" fmla="*/ 27 w 27"/>
                  <a:gd name="T19" fmla="*/ 3 h 38"/>
                  <a:gd name="T20" fmla="*/ 1 w 27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8">
                    <a:moveTo>
                      <a:pt x="1" y="38"/>
                    </a:move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8" y="24"/>
                    </a:lnTo>
                    <a:lnTo>
                      <a:pt x="12" y="15"/>
                    </a:lnTo>
                    <a:lnTo>
                      <a:pt x="17" y="7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2" name="Freeform 663"/>
              <p:cNvSpPr>
                <a:spLocks/>
              </p:cNvSpPr>
              <p:nvPr/>
            </p:nvSpPr>
            <p:spPr bwMode="auto">
              <a:xfrm>
                <a:off x="1788" y="1528"/>
                <a:ext cx="47" cy="75"/>
              </a:xfrm>
              <a:custGeom>
                <a:avLst/>
                <a:gdLst>
                  <a:gd name="T0" fmla="*/ 59 w 141"/>
                  <a:gd name="T1" fmla="*/ 10 h 223"/>
                  <a:gd name="T2" fmla="*/ 66 w 141"/>
                  <a:gd name="T3" fmla="*/ 15 h 223"/>
                  <a:gd name="T4" fmla="*/ 74 w 141"/>
                  <a:gd name="T5" fmla="*/ 21 h 223"/>
                  <a:gd name="T6" fmla="*/ 81 w 141"/>
                  <a:gd name="T7" fmla="*/ 26 h 223"/>
                  <a:gd name="T8" fmla="*/ 90 w 141"/>
                  <a:gd name="T9" fmla="*/ 30 h 223"/>
                  <a:gd name="T10" fmla="*/ 98 w 141"/>
                  <a:gd name="T11" fmla="*/ 39 h 223"/>
                  <a:gd name="T12" fmla="*/ 107 w 141"/>
                  <a:gd name="T13" fmla="*/ 48 h 223"/>
                  <a:gd name="T14" fmla="*/ 113 w 141"/>
                  <a:gd name="T15" fmla="*/ 57 h 223"/>
                  <a:gd name="T16" fmla="*/ 119 w 141"/>
                  <a:gd name="T17" fmla="*/ 67 h 223"/>
                  <a:gd name="T18" fmla="*/ 125 w 141"/>
                  <a:gd name="T19" fmla="*/ 78 h 223"/>
                  <a:gd name="T20" fmla="*/ 130 w 141"/>
                  <a:gd name="T21" fmla="*/ 89 h 223"/>
                  <a:gd name="T22" fmla="*/ 135 w 141"/>
                  <a:gd name="T23" fmla="*/ 99 h 223"/>
                  <a:gd name="T24" fmla="*/ 141 w 141"/>
                  <a:gd name="T25" fmla="*/ 109 h 223"/>
                  <a:gd name="T26" fmla="*/ 141 w 141"/>
                  <a:gd name="T27" fmla="*/ 110 h 223"/>
                  <a:gd name="T28" fmla="*/ 141 w 141"/>
                  <a:gd name="T29" fmla="*/ 111 h 223"/>
                  <a:gd name="T30" fmla="*/ 140 w 141"/>
                  <a:gd name="T31" fmla="*/ 111 h 223"/>
                  <a:gd name="T32" fmla="*/ 138 w 141"/>
                  <a:gd name="T33" fmla="*/ 111 h 223"/>
                  <a:gd name="T34" fmla="*/ 132 w 141"/>
                  <a:gd name="T35" fmla="*/ 109 h 223"/>
                  <a:gd name="T36" fmla="*/ 126 w 141"/>
                  <a:gd name="T37" fmla="*/ 108 h 223"/>
                  <a:gd name="T38" fmla="*/ 121 w 141"/>
                  <a:gd name="T39" fmla="*/ 108 h 223"/>
                  <a:gd name="T40" fmla="*/ 115 w 141"/>
                  <a:gd name="T41" fmla="*/ 106 h 223"/>
                  <a:gd name="T42" fmla="*/ 110 w 141"/>
                  <a:gd name="T43" fmla="*/ 106 h 223"/>
                  <a:gd name="T44" fmla="*/ 104 w 141"/>
                  <a:gd name="T45" fmla="*/ 105 h 223"/>
                  <a:gd name="T46" fmla="*/ 99 w 141"/>
                  <a:gd name="T47" fmla="*/ 103 h 223"/>
                  <a:gd name="T48" fmla="*/ 93 w 141"/>
                  <a:gd name="T49" fmla="*/ 100 h 223"/>
                  <a:gd name="T50" fmla="*/ 88 w 141"/>
                  <a:gd name="T51" fmla="*/ 100 h 223"/>
                  <a:gd name="T52" fmla="*/ 83 w 141"/>
                  <a:gd name="T53" fmla="*/ 101 h 223"/>
                  <a:gd name="T54" fmla="*/ 79 w 141"/>
                  <a:gd name="T55" fmla="*/ 104 h 223"/>
                  <a:gd name="T56" fmla="*/ 74 w 141"/>
                  <a:gd name="T57" fmla="*/ 106 h 223"/>
                  <a:gd name="T58" fmla="*/ 71 w 141"/>
                  <a:gd name="T59" fmla="*/ 111 h 223"/>
                  <a:gd name="T60" fmla="*/ 71 w 141"/>
                  <a:gd name="T61" fmla="*/ 116 h 223"/>
                  <a:gd name="T62" fmla="*/ 70 w 141"/>
                  <a:gd name="T63" fmla="*/ 122 h 223"/>
                  <a:gd name="T64" fmla="*/ 71 w 141"/>
                  <a:gd name="T65" fmla="*/ 127 h 223"/>
                  <a:gd name="T66" fmla="*/ 71 w 141"/>
                  <a:gd name="T67" fmla="*/ 149 h 223"/>
                  <a:gd name="T68" fmla="*/ 72 w 141"/>
                  <a:gd name="T69" fmla="*/ 174 h 223"/>
                  <a:gd name="T70" fmla="*/ 72 w 141"/>
                  <a:gd name="T71" fmla="*/ 198 h 223"/>
                  <a:gd name="T72" fmla="*/ 72 w 141"/>
                  <a:gd name="T73" fmla="*/ 221 h 223"/>
                  <a:gd name="T74" fmla="*/ 61 w 141"/>
                  <a:gd name="T75" fmla="*/ 223 h 223"/>
                  <a:gd name="T76" fmla="*/ 58 w 141"/>
                  <a:gd name="T77" fmla="*/ 207 h 223"/>
                  <a:gd name="T78" fmla="*/ 55 w 141"/>
                  <a:gd name="T79" fmla="*/ 192 h 223"/>
                  <a:gd name="T80" fmla="*/ 52 w 141"/>
                  <a:gd name="T81" fmla="*/ 177 h 223"/>
                  <a:gd name="T82" fmla="*/ 48 w 141"/>
                  <a:gd name="T83" fmla="*/ 163 h 223"/>
                  <a:gd name="T84" fmla="*/ 43 w 141"/>
                  <a:gd name="T85" fmla="*/ 144 h 223"/>
                  <a:gd name="T86" fmla="*/ 39 w 141"/>
                  <a:gd name="T87" fmla="*/ 126 h 223"/>
                  <a:gd name="T88" fmla="*/ 33 w 141"/>
                  <a:gd name="T89" fmla="*/ 108 h 223"/>
                  <a:gd name="T90" fmla="*/ 27 w 141"/>
                  <a:gd name="T91" fmla="*/ 90 h 223"/>
                  <a:gd name="T92" fmla="*/ 19 w 141"/>
                  <a:gd name="T93" fmla="*/ 72 h 223"/>
                  <a:gd name="T94" fmla="*/ 13 w 141"/>
                  <a:gd name="T95" fmla="*/ 54 h 223"/>
                  <a:gd name="T96" fmla="*/ 6 w 141"/>
                  <a:gd name="T97" fmla="*/ 34 h 223"/>
                  <a:gd name="T98" fmla="*/ 0 w 141"/>
                  <a:gd name="T99" fmla="*/ 16 h 223"/>
                  <a:gd name="T100" fmla="*/ 5 w 141"/>
                  <a:gd name="T101" fmla="*/ 7 h 223"/>
                  <a:gd name="T102" fmla="*/ 11 w 141"/>
                  <a:gd name="T103" fmla="*/ 2 h 223"/>
                  <a:gd name="T104" fmla="*/ 19 w 141"/>
                  <a:gd name="T105" fmla="*/ 0 h 223"/>
                  <a:gd name="T106" fmla="*/ 26 w 141"/>
                  <a:gd name="T107" fmla="*/ 0 h 223"/>
                  <a:gd name="T108" fmla="*/ 35 w 141"/>
                  <a:gd name="T109" fmla="*/ 1 h 223"/>
                  <a:gd name="T110" fmla="*/ 43 w 141"/>
                  <a:gd name="T111" fmla="*/ 5 h 223"/>
                  <a:gd name="T112" fmla="*/ 50 w 141"/>
                  <a:gd name="T113" fmla="*/ 7 h 223"/>
                  <a:gd name="T114" fmla="*/ 59 w 141"/>
                  <a:gd name="T115" fmla="*/ 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1" h="223">
                    <a:moveTo>
                      <a:pt x="59" y="10"/>
                    </a:moveTo>
                    <a:lnTo>
                      <a:pt x="66" y="15"/>
                    </a:lnTo>
                    <a:lnTo>
                      <a:pt x="74" y="21"/>
                    </a:lnTo>
                    <a:lnTo>
                      <a:pt x="81" y="26"/>
                    </a:lnTo>
                    <a:lnTo>
                      <a:pt x="90" y="30"/>
                    </a:lnTo>
                    <a:lnTo>
                      <a:pt x="98" y="39"/>
                    </a:lnTo>
                    <a:lnTo>
                      <a:pt x="107" y="48"/>
                    </a:lnTo>
                    <a:lnTo>
                      <a:pt x="113" y="57"/>
                    </a:lnTo>
                    <a:lnTo>
                      <a:pt x="119" y="67"/>
                    </a:lnTo>
                    <a:lnTo>
                      <a:pt x="125" y="78"/>
                    </a:lnTo>
                    <a:lnTo>
                      <a:pt x="130" y="89"/>
                    </a:lnTo>
                    <a:lnTo>
                      <a:pt x="135" y="99"/>
                    </a:lnTo>
                    <a:lnTo>
                      <a:pt x="141" y="109"/>
                    </a:lnTo>
                    <a:lnTo>
                      <a:pt x="141" y="110"/>
                    </a:lnTo>
                    <a:lnTo>
                      <a:pt x="141" y="111"/>
                    </a:lnTo>
                    <a:lnTo>
                      <a:pt x="140" y="111"/>
                    </a:lnTo>
                    <a:lnTo>
                      <a:pt x="138" y="111"/>
                    </a:lnTo>
                    <a:lnTo>
                      <a:pt x="132" y="109"/>
                    </a:lnTo>
                    <a:lnTo>
                      <a:pt x="126" y="108"/>
                    </a:lnTo>
                    <a:lnTo>
                      <a:pt x="121" y="108"/>
                    </a:lnTo>
                    <a:lnTo>
                      <a:pt x="115" y="106"/>
                    </a:lnTo>
                    <a:lnTo>
                      <a:pt x="110" y="106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93" y="100"/>
                    </a:lnTo>
                    <a:lnTo>
                      <a:pt x="88" y="100"/>
                    </a:lnTo>
                    <a:lnTo>
                      <a:pt x="83" y="101"/>
                    </a:lnTo>
                    <a:lnTo>
                      <a:pt x="79" y="104"/>
                    </a:lnTo>
                    <a:lnTo>
                      <a:pt x="74" y="106"/>
                    </a:lnTo>
                    <a:lnTo>
                      <a:pt x="71" y="111"/>
                    </a:lnTo>
                    <a:lnTo>
                      <a:pt x="71" y="116"/>
                    </a:lnTo>
                    <a:lnTo>
                      <a:pt x="70" y="122"/>
                    </a:lnTo>
                    <a:lnTo>
                      <a:pt x="71" y="127"/>
                    </a:lnTo>
                    <a:lnTo>
                      <a:pt x="71" y="149"/>
                    </a:lnTo>
                    <a:lnTo>
                      <a:pt x="72" y="174"/>
                    </a:lnTo>
                    <a:lnTo>
                      <a:pt x="72" y="198"/>
                    </a:lnTo>
                    <a:lnTo>
                      <a:pt x="72" y="221"/>
                    </a:lnTo>
                    <a:lnTo>
                      <a:pt x="61" y="223"/>
                    </a:lnTo>
                    <a:lnTo>
                      <a:pt x="58" y="207"/>
                    </a:lnTo>
                    <a:lnTo>
                      <a:pt x="55" y="192"/>
                    </a:lnTo>
                    <a:lnTo>
                      <a:pt x="52" y="177"/>
                    </a:lnTo>
                    <a:lnTo>
                      <a:pt x="48" y="163"/>
                    </a:lnTo>
                    <a:lnTo>
                      <a:pt x="43" y="144"/>
                    </a:lnTo>
                    <a:lnTo>
                      <a:pt x="39" y="126"/>
                    </a:lnTo>
                    <a:lnTo>
                      <a:pt x="33" y="108"/>
                    </a:lnTo>
                    <a:lnTo>
                      <a:pt x="27" y="90"/>
                    </a:lnTo>
                    <a:lnTo>
                      <a:pt x="19" y="72"/>
                    </a:lnTo>
                    <a:lnTo>
                      <a:pt x="13" y="54"/>
                    </a:lnTo>
                    <a:lnTo>
                      <a:pt x="6" y="34"/>
                    </a:lnTo>
                    <a:lnTo>
                      <a:pt x="0" y="16"/>
                    </a:lnTo>
                    <a:lnTo>
                      <a:pt x="5" y="7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3" y="5"/>
                    </a:lnTo>
                    <a:lnTo>
                      <a:pt x="50" y="7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3" name="Freeform 664"/>
              <p:cNvSpPr>
                <a:spLocks/>
              </p:cNvSpPr>
              <p:nvPr/>
            </p:nvSpPr>
            <p:spPr bwMode="auto">
              <a:xfrm>
                <a:off x="1862" y="1530"/>
                <a:ext cx="9" cy="27"/>
              </a:xfrm>
              <a:custGeom>
                <a:avLst/>
                <a:gdLst>
                  <a:gd name="T0" fmla="*/ 20 w 27"/>
                  <a:gd name="T1" fmla="*/ 50 h 82"/>
                  <a:gd name="T2" fmla="*/ 21 w 27"/>
                  <a:gd name="T3" fmla="*/ 52 h 82"/>
                  <a:gd name="T4" fmla="*/ 21 w 27"/>
                  <a:gd name="T5" fmla="*/ 55 h 82"/>
                  <a:gd name="T6" fmla="*/ 20 w 27"/>
                  <a:gd name="T7" fmla="*/ 59 h 82"/>
                  <a:gd name="T8" fmla="*/ 19 w 27"/>
                  <a:gd name="T9" fmla="*/ 61 h 82"/>
                  <a:gd name="T10" fmla="*/ 0 w 27"/>
                  <a:gd name="T11" fmla="*/ 82 h 82"/>
                  <a:gd name="T12" fmla="*/ 2 w 27"/>
                  <a:gd name="T13" fmla="*/ 71 h 82"/>
                  <a:gd name="T14" fmla="*/ 2 w 27"/>
                  <a:gd name="T15" fmla="*/ 61 h 82"/>
                  <a:gd name="T16" fmla="*/ 2 w 27"/>
                  <a:gd name="T17" fmla="*/ 51 h 82"/>
                  <a:gd name="T18" fmla="*/ 0 w 27"/>
                  <a:gd name="T19" fmla="*/ 41 h 82"/>
                  <a:gd name="T20" fmla="*/ 5 w 27"/>
                  <a:gd name="T21" fmla="*/ 34 h 82"/>
                  <a:gd name="T22" fmla="*/ 11 w 27"/>
                  <a:gd name="T23" fmla="*/ 27 h 82"/>
                  <a:gd name="T24" fmla="*/ 16 w 27"/>
                  <a:gd name="T25" fmla="*/ 19 h 82"/>
                  <a:gd name="T26" fmla="*/ 19 w 27"/>
                  <a:gd name="T27" fmla="*/ 12 h 82"/>
                  <a:gd name="T28" fmla="*/ 22 w 27"/>
                  <a:gd name="T29" fmla="*/ 10 h 82"/>
                  <a:gd name="T30" fmla="*/ 25 w 27"/>
                  <a:gd name="T31" fmla="*/ 6 h 82"/>
                  <a:gd name="T32" fmla="*/ 26 w 27"/>
                  <a:gd name="T33" fmla="*/ 3 h 82"/>
                  <a:gd name="T34" fmla="*/ 27 w 27"/>
                  <a:gd name="T35" fmla="*/ 0 h 82"/>
                  <a:gd name="T36" fmla="*/ 26 w 27"/>
                  <a:gd name="T37" fmla="*/ 12 h 82"/>
                  <a:gd name="T38" fmla="*/ 25 w 27"/>
                  <a:gd name="T39" fmla="*/ 24 h 82"/>
                  <a:gd name="T40" fmla="*/ 22 w 27"/>
                  <a:gd name="T41" fmla="*/ 38 h 82"/>
                  <a:gd name="T42" fmla="*/ 20 w 27"/>
                  <a:gd name="T43" fmla="*/ 5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82">
                    <a:moveTo>
                      <a:pt x="20" y="50"/>
                    </a:moveTo>
                    <a:lnTo>
                      <a:pt x="21" y="52"/>
                    </a:lnTo>
                    <a:lnTo>
                      <a:pt x="21" y="55"/>
                    </a:lnTo>
                    <a:lnTo>
                      <a:pt x="20" y="59"/>
                    </a:lnTo>
                    <a:lnTo>
                      <a:pt x="19" y="61"/>
                    </a:lnTo>
                    <a:lnTo>
                      <a:pt x="0" y="82"/>
                    </a:lnTo>
                    <a:lnTo>
                      <a:pt x="2" y="71"/>
                    </a:lnTo>
                    <a:lnTo>
                      <a:pt x="2" y="61"/>
                    </a:lnTo>
                    <a:lnTo>
                      <a:pt x="2" y="51"/>
                    </a:lnTo>
                    <a:lnTo>
                      <a:pt x="0" y="41"/>
                    </a:lnTo>
                    <a:lnTo>
                      <a:pt x="5" y="34"/>
                    </a:lnTo>
                    <a:lnTo>
                      <a:pt x="11" y="27"/>
                    </a:lnTo>
                    <a:lnTo>
                      <a:pt x="16" y="19"/>
                    </a:lnTo>
                    <a:lnTo>
                      <a:pt x="19" y="12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6" y="3"/>
                    </a:lnTo>
                    <a:lnTo>
                      <a:pt x="27" y="0"/>
                    </a:lnTo>
                    <a:lnTo>
                      <a:pt x="26" y="12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0" y="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4" name="Freeform 665"/>
              <p:cNvSpPr>
                <a:spLocks/>
              </p:cNvSpPr>
              <p:nvPr/>
            </p:nvSpPr>
            <p:spPr bwMode="auto">
              <a:xfrm>
                <a:off x="2009" y="1538"/>
                <a:ext cx="137" cy="120"/>
              </a:xfrm>
              <a:custGeom>
                <a:avLst/>
                <a:gdLst>
                  <a:gd name="T0" fmla="*/ 388 w 409"/>
                  <a:gd name="T1" fmla="*/ 10 h 359"/>
                  <a:gd name="T2" fmla="*/ 403 w 409"/>
                  <a:gd name="T3" fmla="*/ 30 h 359"/>
                  <a:gd name="T4" fmla="*/ 402 w 409"/>
                  <a:gd name="T5" fmla="*/ 52 h 359"/>
                  <a:gd name="T6" fmla="*/ 383 w 409"/>
                  <a:gd name="T7" fmla="*/ 74 h 359"/>
                  <a:gd name="T8" fmla="*/ 361 w 409"/>
                  <a:gd name="T9" fmla="*/ 95 h 359"/>
                  <a:gd name="T10" fmla="*/ 340 w 409"/>
                  <a:gd name="T11" fmla="*/ 114 h 359"/>
                  <a:gd name="T12" fmla="*/ 307 w 409"/>
                  <a:gd name="T13" fmla="*/ 142 h 359"/>
                  <a:gd name="T14" fmla="*/ 261 w 409"/>
                  <a:gd name="T15" fmla="*/ 174 h 359"/>
                  <a:gd name="T16" fmla="*/ 214 w 409"/>
                  <a:gd name="T17" fmla="*/ 206 h 359"/>
                  <a:gd name="T18" fmla="*/ 167 w 409"/>
                  <a:gd name="T19" fmla="*/ 237 h 359"/>
                  <a:gd name="T20" fmla="*/ 144 w 409"/>
                  <a:gd name="T21" fmla="*/ 254 h 359"/>
                  <a:gd name="T22" fmla="*/ 135 w 409"/>
                  <a:gd name="T23" fmla="*/ 274 h 359"/>
                  <a:gd name="T24" fmla="*/ 123 w 409"/>
                  <a:gd name="T25" fmla="*/ 293 h 359"/>
                  <a:gd name="T26" fmla="*/ 111 w 409"/>
                  <a:gd name="T27" fmla="*/ 305 h 359"/>
                  <a:gd name="T28" fmla="*/ 98 w 409"/>
                  <a:gd name="T29" fmla="*/ 316 h 359"/>
                  <a:gd name="T30" fmla="*/ 84 w 409"/>
                  <a:gd name="T31" fmla="*/ 325 h 359"/>
                  <a:gd name="T32" fmla="*/ 68 w 409"/>
                  <a:gd name="T33" fmla="*/ 330 h 359"/>
                  <a:gd name="T34" fmla="*/ 72 w 409"/>
                  <a:gd name="T35" fmla="*/ 325 h 359"/>
                  <a:gd name="T36" fmla="*/ 74 w 409"/>
                  <a:gd name="T37" fmla="*/ 319 h 359"/>
                  <a:gd name="T38" fmla="*/ 91 w 409"/>
                  <a:gd name="T39" fmla="*/ 307 h 359"/>
                  <a:gd name="T40" fmla="*/ 109 w 409"/>
                  <a:gd name="T41" fmla="*/ 296 h 359"/>
                  <a:gd name="T42" fmla="*/ 123 w 409"/>
                  <a:gd name="T43" fmla="*/ 283 h 359"/>
                  <a:gd name="T44" fmla="*/ 133 w 409"/>
                  <a:gd name="T45" fmla="*/ 265 h 359"/>
                  <a:gd name="T46" fmla="*/ 138 w 409"/>
                  <a:gd name="T47" fmla="*/ 254 h 359"/>
                  <a:gd name="T48" fmla="*/ 142 w 409"/>
                  <a:gd name="T49" fmla="*/ 243 h 359"/>
                  <a:gd name="T50" fmla="*/ 129 w 409"/>
                  <a:gd name="T51" fmla="*/ 246 h 359"/>
                  <a:gd name="T52" fmla="*/ 120 w 409"/>
                  <a:gd name="T53" fmla="*/ 261 h 359"/>
                  <a:gd name="T54" fmla="*/ 110 w 409"/>
                  <a:gd name="T55" fmla="*/ 276 h 359"/>
                  <a:gd name="T56" fmla="*/ 99 w 409"/>
                  <a:gd name="T57" fmla="*/ 288 h 359"/>
                  <a:gd name="T58" fmla="*/ 83 w 409"/>
                  <a:gd name="T59" fmla="*/ 298 h 359"/>
                  <a:gd name="T60" fmla="*/ 65 w 409"/>
                  <a:gd name="T61" fmla="*/ 305 h 359"/>
                  <a:gd name="T62" fmla="*/ 47 w 409"/>
                  <a:gd name="T63" fmla="*/ 314 h 359"/>
                  <a:gd name="T64" fmla="*/ 33 w 409"/>
                  <a:gd name="T65" fmla="*/ 326 h 359"/>
                  <a:gd name="T66" fmla="*/ 21 w 409"/>
                  <a:gd name="T67" fmla="*/ 343 h 359"/>
                  <a:gd name="T68" fmla="*/ 7 w 409"/>
                  <a:gd name="T69" fmla="*/ 355 h 359"/>
                  <a:gd name="T70" fmla="*/ 38 w 409"/>
                  <a:gd name="T71" fmla="*/ 284 h 359"/>
                  <a:gd name="T72" fmla="*/ 315 w 409"/>
                  <a:gd name="T73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9" h="359">
                    <a:moveTo>
                      <a:pt x="377" y="3"/>
                    </a:moveTo>
                    <a:lnTo>
                      <a:pt x="388" y="10"/>
                    </a:lnTo>
                    <a:lnTo>
                      <a:pt x="396" y="19"/>
                    </a:lnTo>
                    <a:lnTo>
                      <a:pt x="403" y="30"/>
                    </a:lnTo>
                    <a:lnTo>
                      <a:pt x="409" y="40"/>
                    </a:lnTo>
                    <a:lnTo>
                      <a:pt x="402" y="52"/>
                    </a:lnTo>
                    <a:lnTo>
                      <a:pt x="393" y="63"/>
                    </a:lnTo>
                    <a:lnTo>
                      <a:pt x="383" y="74"/>
                    </a:lnTo>
                    <a:lnTo>
                      <a:pt x="372" y="85"/>
                    </a:lnTo>
                    <a:lnTo>
                      <a:pt x="361" y="95"/>
                    </a:lnTo>
                    <a:lnTo>
                      <a:pt x="350" y="104"/>
                    </a:lnTo>
                    <a:lnTo>
                      <a:pt x="340" y="114"/>
                    </a:lnTo>
                    <a:lnTo>
                      <a:pt x="329" y="124"/>
                    </a:lnTo>
                    <a:lnTo>
                      <a:pt x="307" y="142"/>
                    </a:lnTo>
                    <a:lnTo>
                      <a:pt x="283" y="158"/>
                    </a:lnTo>
                    <a:lnTo>
                      <a:pt x="261" y="174"/>
                    </a:lnTo>
                    <a:lnTo>
                      <a:pt x="237" y="190"/>
                    </a:lnTo>
                    <a:lnTo>
                      <a:pt x="214" y="206"/>
                    </a:lnTo>
                    <a:lnTo>
                      <a:pt x="190" y="221"/>
                    </a:lnTo>
                    <a:lnTo>
                      <a:pt x="167" y="237"/>
                    </a:lnTo>
                    <a:lnTo>
                      <a:pt x="145" y="254"/>
                    </a:lnTo>
                    <a:lnTo>
                      <a:pt x="144" y="254"/>
                    </a:lnTo>
                    <a:lnTo>
                      <a:pt x="140" y="265"/>
                    </a:lnTo>
                    <a:lnTo>
                      <a:pt x="135" y="274"/>
                    </a:lnTo>
                    <a:lnTo>
                      <a:pt x="129" y="283"/>
                    </a:lnTo>
                    <a:lnTo>
                      <a:pt x="123" y="293"/>
                    </a:lnTo>
                    <a:lnTo>
                      <a:pt x="117" y="299"/>
                    </a:lnTo>
                    <a:lnTo>
                      <a:pt x="111" y="305"/>
                    </a:lnTo>
                    <a:lnTo>
                      <a:pt x="104" y="310"/>
                    </a:lnTo>
                    <a:lnTo>
                      <a:pt x="98" y="316"/>
                    </a:lnTo>
                    <a:lnTo>
                      <a:pt x="90" y="321"/>
                    </a:lnTo>
                    <a:lnTo>
                      <a:pt x="84" y="325"/>
                    </a:lnTo>
                    <a:lnTo>
                      <a:pt x="77" y="327"/>
                    </a:lnTo>
                    <a:lnTo>
                      <a:pt x="68" y="330"/>
                    </a:lnTo>
                    <a:lnTo>
                      <a:pt x="69" y="327"/>
                    </a:lnTo>
                    <a:lnTo>
                      <a:pt x="72" y="325"/>
                    </a:lnTo>
                    <a:lnTo>
                      <a:pt x="73" y="322"/>
                    </a:lnTo>
                    <a:lnTo>
                      <a:pt x="74" y="319"/>
                    </a:lnTo>
                    <a:lnTo>
                      <a:pt x="83" y="314"/>
                    </a:lnTo>
                    <a:lnTo>
                      <a:pt x="91" y="307"/>
                    </a:lnTo>
                    <a:lnTo>
                      <a:pt x="100" y="303"/>
                    </a:lnTo>
                    <a:lnTo>
                      <a:pt x="109" y="296"/>
                    </a:lnTo>
                    <a:lnTo>
                      <a:pt x="116" y="290"/>
                    </a:lnTo>
                    <a:lnTo>
                      <a:pt x="123" y="283"/>
                    </a:lnTo>
                    <a:lnTo>
                      <a:pt x="129" y="274"/>
                    </a:lnTo>
                    <a:lnTo>
                      <a:pt x="133" y="265"/>
                    </a:lnTo>
                    <a:lnTo>
                      <a:pt x="134" y="259"/>
                    </a:lnTo>
                    <a:lnTo>
                      <a:pt x="138" y="254"/>
                    </a:lnTo>
                    <a:lnTo>
                      <a:pt x="140" y="248"/>
                    </a:lnTo>
                    <a:lnTo>
                      <a:pt x="142" y="243"/>
                    </a:lnTo>
                    <a:lnTo>
                      <a:pt x="135" y="240"/>
                    </a:lnTo>
                    <a:lnTo>
                      <a:pt x="129" y="246"/>
                    </a:lnTo>
                    <a:lnTo>
                      <a:pt x="124" y="254"/>
                    </a:lnTo>
                    <a:lnTo>
                      <a:pt x="120" y="261"/>
                    </a:lnTo>
                    <a:lnTo>
                      <a:pt x="115" y="268"/>
                    </a:lnTo>
                    <a:lnTo>
                      <a:pt x="110" y="276"/>
                    </a:lnTo>
                    <a:lnTo>
                      <a:pt x="105" y="283"/>
                    </a:lnTo>
                    <a:lnTo>
                      <a:pt x="99" y="288"/>
                    </a:lnTo>
                    <a:lnTo>
                      <a:pt x="91" y="293"/>
                    </a:lnTo>
                    <a:lnTo>
                      <a:pt x="83" y="298"/>
                    </a:lnTo>
                    <a:lnTo>
                      <a:pt x="74" y="301"/>
                    </a:lnTo>
                    <a:lnTo>
                      <a:pt x="65" y="305"/>
                    </a:lnTo>
                    <a:lnTo>
                      <a:pt x="56" y="309"/>
                    </a:lnTo>
                    <a:lnTo>
                      <a:pt x="47" y="314"/>
                    </a:lnTo>
                    <a:lnTo>
                      <a:pt x="39" y="319"/>
                    </a:lnTo>
                    <a:lnTo>
                      <a:pt x="33" y="326"/>
                    </a:lnTo>
                    <a:lnTo>
                      <a:pt x="27" y="336"/>
                    </a:lnTo>
                    <a:lnTo>
                      <a:pt x="21" y="343"/>
                    </a:lnTo>
                    <a:lnTo>
                      <a:pt x="14" y="349"/>
                    </a:lnTo>
                    <a:lnTo>
                      <a:pt x="7" y="355"/>
                    </a:lnTo>
                    <a:lnTo>
                      <a:pt x="0" y="359"/>
                    </a:lnTo>
                    <a:lnTo>
                      <a:pt x="38" y="284"/>
                    </a:lnTo>
                    <a:lnTo>
                      <a:pt x="167" y="201"/>
                    </a:lnTo>
                    <a:lnTo>
                      <a:pt x="315" y="0"/>
                    </a:lnTo>
                    <a:lnTo>
                      <a:pt x="377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5" name="Freeform 666"/>
              <p:cNvSpPr>
                <a:spLocks/>
              </p:cNvSpPr>
              <p:nvPr/>
            </p:nvSpPr>
            <p:spPr bwMode="auto">
              <a:xfrm>
                <a:off x="1999" y="1530"/>
                <a:ext cx="136" cy="129"/>
              </a:xfrm>
              <a:custGeom>
                <a:avLst/>
                <a:gdLst>
                  <a:gd name="T0" fmla="*/ 30 w 408"/>
                  <a:gd name="T1" fmla="*/ 384 h 385"/>
                  <a:gd name="T2" fmla="*/ 26 w 408"/>
                  <a:gd name="T3" fmla="*/ 384 h 385"/>
                  <a:gd name="T4" fmla="*/ 19 w 408"/>
                  <a:gd name="T5" fmla="*/ 380 h 385"/>
                  <a:gd name="T6" fmla="*/ 21 w 408"/>
                  <a:gd name="T7" fmla="*/ 371 h 385"/>
                  <a:gd name="T8" fmla="*/ 55 w 408"/>
                  <a:gd name="T9" fmla="*/ 312 h 385"/>
                  <a:gd name="T10" fmla="*/ 56 w 408"/>
                  <a:gd name="T11" fmla="*/ 307 h 385"/>
                  <a:gd name="T12" fmla="*/ 55 w 408"/>
                  <a:gd name="T13" fmla="*/ 302 h 385"/>
                  <a:gd name="T14" fmla="*/ 44 w 408"/>
                  <a:gd name="T15" fmla="*/ 311 h 385"/>
                  <a:gd name="T16" fmla="*/ 34 w 408"/>
                  <a:gd name="T17" fmla="*/ 322 h 385"/>
                  <a:gd name="T18" fmla="*/ 17 w 408"/>
                  <a:gd name="T19" fmla="*/ 349 h 385"/>
                  <a:gd name="T20" fmla="*/ 6 w 408"/>
                  <a:gd name="T21" fmla="*/ 378 h 385"/>
                  <a:gd name="T22" fmla="*/ 4 w 408"/>
                  <a:gd name="T23" fmla="*/ 380 h 385"/>
                  <a:gd name="T24" fmla="*/ 0 w 408"/>
                  <a:gd name="T25" fmla="*/ 384 h 385"/>
                  <a:gd name="T26" fmla="*/ 8 w 408"/>
                  <a:gd name="T27" fmla="*/ 343 h 385"/>
                  <a:gd name="T28" fmla="*/ 27 w 408"/>
                  <a:gd name="T29" fmla="*/ 305 h 385"/>
                  <a:gd name="T30" fmla="*/ 42 w 408"/>
                  <a:gd name="T31" fmla="*/ 286 h 385"/>
                  <a:gd name="T32" fmla="*/ 59 w 408"/>
                  <a:gd name="T33" fmla="*/ 270 h 385"/>
                  <a:gd name="T34" fmla="*/ 87 w 408"/>
                  <a:gd name="T35" fmla="*/ 259 h 385"/>
                  <a:gd name="T36" fmla="*/ 116 w 408"/>
                  <a:gd name="T37" fmla="*/ 250 h 385"/>
                  <a:gd name="T38" fmla="*/ 144 w 408"/>
                  <a:gd name="T39" fmla="*/ 236 h 385"/>
                  <a:gd name="T40" fmla="*/ 166 w 408"/>
                  <a:gd name="T41" fmla="*/ 215 h 385"/>
                  <a:gd name="T42" fmla="*/ 202 w 408"/>
                  <a:gd name="T43" fmla="*/ 164 h 385"/>
                  <a:gd name="T44" fmla="*/ 239 w 408"/>
                  <a:gd name="T45" fmla="*/ 114 h 385"/>
                  <a:gd name="T46" fmla="*/ 278 w 408"/>
                  <a:gd name="T47" fmla="*/ 65 h 385"/>
                  <a:gd name="T48" fmla="*/ 319 w 408"/>
                  <a:gd name="T49" fmla="*/ 16 h 385"/>
                  <a:gd name="T50" fmla="*/ 329 w 408"/>
                  <a:gd name="T51" fmla="*/ 10 h 385"/>
                  <a:gd name="T52" fmla="*/ 338 w 408"/>
                  <a:gd name="T53" fmla="*/ 4 h 385"/>
                  <a:gd name="T54" fmla="*/ 349 w 408"/>
                  <a:gd name="T55" fmla="*/ 0 h 385"/>
                  <a:gd name="T56" fmla="*/ 360 w 408"/>
                  <a:gd name="T57" fmla="*/ 2 h 385"/>
                  <a:gd name="T58" fmla="*/ 373 w 408"/>
                  <a:gd name="T59" fmla="*/ 6 h 385"/>
                  <a:gd name="T60" fmla="*/ 385 w 408"/>
                  <a:gd name="T61" fmla="*/ 11 h 385"/>
                  <a:gd name="T62" fmla="*/ 397 w 408"/>
                  <a:gd name="T63" fmla="*/ 17 h 385"/>
                  <a:gd name="T64" fmla="*/ 408 w 408"/>
                  <a:gd name="T65" fmla="*/ 27 h 385"/>
                  <a:gd name="T66" fmla="*/ 363 w 408"/>
                  <a:gd name="T67" fmla="*/ 91 h 385"/>
                  <a:gd name="T68" fmla="*/ 334 w 408"/>
                  <a:gd name="T69" fmla="*/ 126 h 385"/>
                  <a:gd name="T70" fmla="*/ 318 w 408"/>
                  <a:gd name="T71" fmla="*/ 138 h 385"/>
                  <a:gd name="T72" fmla="*/ 317 w 408"/>
                  <a:gd name="T73" fmla="*/ 131 h 385"/>
                  <a:gd name="T74" fmla="*/ 314 w 408"/>
                  <a:gd name="T75" fmla="*/ 127 h 385"/>
                  <a:gd name="T76" fmla="*/ 297 w 408"/>
                  <a:gd name="T77" fmla="*/ 143 h 385"/>
                  <a:gd name="T78" fmla="*/ 274 w 408"/>
                  <a:gd name="T79" fmla="*/ 169 h 385"/>
                  <a:gd name="T80" fmla="*/ 247 w 408"/>
                  <a:gd name="T81" fmla="*/ 199 h 385"/>
                  <a:gd name="T82" fmla="*/ 224 w 408"/>
                  <a:gd name="T83" fmla="*/ 225 h 385"/>
                  <a:gd name="T84" fmla="*/ 203 w 408"/>
                  <a:gd name="T85" fmla="*/ 242 h 385"/>
                  <a:gd name="T86" fmla="*/ 186 w 408"/>
                  <a:gd name="T87" fmla="*/ 254 h 385"/>
                  <a:gd name="T88" fmla="*/ 174 w 408"/>
                  <a:gd name="T89" fmla="*/ 261 h 385"/>
                  <a:gd name="T90" fmla="*/ 157 w 408"/>
                  <a:gd name="T91" fmla="*/ 265 h 385"/>
                  <a:gd name="T92" fmla="*/ 142 w 408"/>
                  <a:gd name="T93" fmla="*/ 273 h 385"/>
                  <a:gd name="T94" fmla="*/ 129 w 408"/>
                  <a:gd name="T95" fmla="*/ 283 h 385"/>
                  <a:gd name="T96" fmla="*/ 107 w 408"/>
                  <a:gd name="T97" fmla="*/ 298 h 385"/>
                  <a:gd name="T98" fmla="*/ 85 w 408"/>
                  <a:gd name="T99" fmla="*/ 314 h 385"/>
                  <a:gd name="T100" fmla="*/ 71 w 408"/>
                  <a:gd name="T101" fmla="*/ 325 h 385"/>
                  <a:gd name="T102" fmla="*/ 65 w 408"/>
                  <a:gd name="T103" fmla="*/ 335 h 385"/>
                  <a:gd name="T104" fmla="*/ 56 w 408"/>
                  <a:gd name="T105" fmla="*/ 350 h 385"/>
                  <a:gd name="T106" fmla="*/ 44 w 408"/>
                  <a:gd name="T107" fmla="*/ 367 h 385"/>
                  <a:gd name="T108" fmla="*/ 31 w 408"/>
                  <a:gd name="T109" fmla="*/ 38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8" h="385">
                    <a:moveTo>
                      <a:pt x="31" y="383"/>
                    </a:moveTo>
                    <a:lnTo>
                      <a:pt x="30" y="384"/>
                    </a:lnTo>
                    <a:lnTo>
                      <a:pt x="27" y="384"/>
                    </a:lnTo>
                    <a:lnTo>
                      <a:pt x="26" y="384"/>
                    </a:lnTo>
                    <a:lnTo>
                      <a:pt x="23" y="385"/>
                    </a:lnTo>
                    <a:lnTo>
                      <a:pt x="19" y="380"/>
                    </a:lnTo>
                    <a:lnTo>
                      <a:pt x="20" y="376"/>
                    </a:lnTo>
                    <a:lnTo>
                      <a:pt x="21" y="371"/>
                    </a:lnTo>
                    <a:lnTo>
                      <a:pt x="23" y="365"/>
                    </a:lnTo>
                    <a:lnTo>
                      <a:pt x="55" y="312"/>
                    </a:lnTo>
                    <a:lnTo>
                      <a:pt x="55" y="309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5" y="302"/>
                    </a:lnTo>
                    <a:lnTo>
                      <a:pt x="49" y="306"/>
                    </a:lnTo>
                    <a:lnTo>
                      <a:pt x="44" y="311"/>
                    </a:lnTo>
                    <a:lnTo>
                      <a:pt x="39" y="317"/>
                    </a:lnTo>
                    <a:lnTo>
                      <a:pt x="34" y="322"/>
                    </a:lnTo>
                    <a:lnTo>
                      <a:pt x="25" y="335"/>
                    </a:lnTo>
                    <a:lnTo>
                      <a:pt x="17" y="349"/>
                    </a:lnTo>
                    <a:lnTo>
                      <a:pt x="10" y="363"/>
                    </a:lnTo>
                    <a:lnTo>
                      <a:pt x="6" y="378"/>
                    </a:lnTo>
                    <a:lnTo>
                      <a:pt x="5" y="379"/>
                    </a:lnTo>
                    <a:lnTo>
                      <a:pt x="4" y="380"/>
                    </a:lnTo>
                    <a:lnTo>
                      <a:pt x="1" y="383"/>
                    </a:lnTo>
                    <a:lnTo>
                      <a:pt x="0" y="384"/>
                    </a:lnTo>
                    <a:lnTo>
                      <a:pt x="0" y="363"/>
                    </a:lnTo>
                    <a:lnTo>
                      <a:pt x="8" y="343"/>
                    </a:lnTo>
                    <a:lnTo>
                      <a:pt x="17" y="324"/>
                    </a:lnTo>
                    <a:lnTo>
                      <a:pt x="27" y="305"/>
                    </a:lnTo>
                    <a:lnTo>
                      <a:pt x="34" y="295"/>
                    </a:lnTo>
                    <a:lnTo>
                      <a:pt x="42" y="286"/>
                    </a:lnTo>
                    <a:lnTo>
                      <a:pt x="49" y="278"/>
                    </a:lnTo>
                    <a:lnTo>
                      <a:pt x="59" y="270"/>
                    </a:lnTo>
                    <a:lnTo>
                      <a:pt x="74" y="264"/>
                    </a:lnTo>
                    <a:lnTo>
                      <a:pt x="87" y="259"/>
                    </a:lnTo>
                    <a:lnTo>
                      <a:pt x="102" y="254"/>
                    </a:lnTo>
                    <a:lnTo>
                      <a:pt x="116" y="250"/>
                    </a:lnTo>
                    <a:lnTo>
                      <a:pt x="131" y="243"/>
                    </a:lnTo>
                    <a:lnTo>
                      <a:pt x="144" y="236"/>
                    </a:lnTo>
                    <a:lnTo>
                      <a:pt x="155" y="226"/>
                    </a:lnTo>
                    <a:lnTo>
                      <a:pt x="166" y="215"/>
                    </a:lnTo>
                    <a:lnTo>
                      <a:pt x="184" y="190"/>
                    </a:lnTo>
                    <a:lnTo>
                      <a:pt x="202" y="164"/>
                    </a:lnTo>
                    <a:lnTo>
                      <a:pt x="220" y="139"/>
                    </a:lnTo>
                    <a:lnTo>
                      <a:pt x="239" y="114"/>
                    </a:lnTo>
                    <a:lnTo>
                      <a:pt x="258" y="89"/>
                    </a:lnTo>
                    <a:lnTo>
                      <a:pt x="278" y="65"/>
                    </a:lnTo>
                    <a:lnTo>
                      <a:pt x="298" y="40"/>
                    </a:lnTo>
                    <a:lnTo>
                      <a:pt x="319" y="16"/>
                    </a:lnTo>
                    <a:lnTo>
                      <a:pt x="324" y="13"/>
                    </a:lnTo>
                    <a:lnTo>
                      <a:pt x="329" y="10"/>
                    </a:lnTo>
                    <a:lnTo>
                      <a:pt x="333" y="6"/>
                    </a:lnTo>
                    <a:lnTo>
                      <a:pt x="338" y="4"/>
                    </a:lnTo>
                    <a:lnTo>
                      <a:pt x="342" y="1"/>
                    </a:lnTo>
                    <a:lnTo>
                      <a:pt x="349" y="0"/>
                    </a:lnTo>
                    <a:lnTo>
                      <a:pt x="353" y="0"/>
                    </a:lnTo>
                    <a:lnTo>
                      <a:pt x="360" y="2"/>
                    </a:lnTo>
                    <a:lnTo>
                      <a:pt x="366" y="4"/>
                    </a:lnTo>
                    <a:lnTo>
                      <a:pt x="373" y="6"/>
                    </a:lnTo>
                    <a:lnTo>
                      <a:pt x="379" y="7"/>
                    </a:lnTo>
                    <a:lnTo>
                      <a:pt x="385" y="11"/>
                    </a:lnTo>
                    <a:lnTo>
                      <a:pt x="391" y="13"/>
                    </a:lnTo>
                    <a:lnTo>
                      <a:pt x="397" y="17"/>
                    </a:lnTo>
                    <a:lnTo>
                      <a:pt x="403" y="22"/>
                    </a:lnTo>
                    <a:lnTo>
                      <a:pt x="408" y="27"/>
                    </a:lnTo>
                    <a:lnTo>
                      <a:pt x="384" y="62"/>
                    </a:lnTo>
                    <a:lnTo>
                      <a:pt x="363" y="91"/>
                    </a:lnTo>
                    <a:lnTo>
                      <a:pt x="346" y="111"/>
                    </a:lnTo>
                    <a:lnTo>
                      <a:pt x="334" y="126"/>
                    </a:lnTo>
                    <a:lnTo>
                      <a:pt x="324" y="135"/>
                    </a:lnTo>
                    <a:lnTo>
                      <a:pt x="318" y="138"/>
                    </a:lnTo>
                    <a:lnTo>
                      <a:pt x="316" y="137"/>
                    </a:lnTo>
                    <a:lnTo>
                      <a:pt x="317" y="131"/>
                    </a:lnTo>
                    <a:lnTo>
                      <a:pt x="317" y="126"/>
                    </a:lnTo>
                    <a:lnTo>
                      <a:pt x="314" y="127"/>
                    </a:lnTo>
                    <a:lnTo>
                      <a:pt x="307" y="133"/>
                    </a:lnTo>
                    <a:lnTo>
                      <a:pt x="297" y="143"/>
                    </a:lnTo>
                    <a:lnTo>
                      <a:pt x="286" y="155"/>
                    </a:lnTo>
                    <a:lnTo>
                      <a:pt x="274" y="169"/>
                    </a:lnTo>
                    <a:lnTo>
                      <a:pt x="261" y="185"/>
                    </a:lnTo>
                    <a:lnTo>
                      <a:pt x="247" y="199"/>
                    </a:lnTo>
                    <a:lnTo>
                      <a:pt x="235" y="213"/>
                    </a:lnTo>
                    <a:lnTo>
                      <a:pt x="224" y="225"/>
                    </a:lnTo>
                    <a:lnTo>
                      <a:pt x="213" y="235"/>
                    </a:lnTo>
                    <a:lnTo>
                      <a:pt x="203" y="242"/>
                    </a:lnTo>
                    <a:lnTo>
                      <a:pt x="195" y="250"/>
                    </a:lnTo>
                    <a:lnTo>
                      <a:pt x="186" y="254"/>
                    </a:lnTo>
                    <a:lnTo>
                      <a:pt x="179" y="258"/>
                    </a:lnTo>
                    <a:lnTo>
                      <a:pt x="174" y="261"/>
                    </a:lnTo>
                    <a:lnTo>
                      <a:pt x="165" y="263"/>
                    </a:lnTo>
                    <a:lnTo>
                      <a:pt x="157" y="265"/>
                    </a:lnTo>
                    <a:lnTo>
                      <a:pt x="149" y="268"/>
                    </a:lnTo>
                    <a:lnTo>
                      <a:pt x="142" y="273"/>
                    </a:lnTo>
                    <a:lnTo>
                      <a:pt x="137" y="276"/>
                    </a:lnTo>
                    <a:lnTo>
                      <a:pt x="129" y="283"/>
                    </a:lnTo>
                    <a:lnTo>
                      <a:pt x="118" y="290"/>
                    </a:lnTo>
                    <a:lnTo>
                      <a:pt x="107" y="298"/>
                    </a:lnTo>
                    <a:lnTo>
                      <a:pt x="94" y="306"/>
                    </a:lnTo>
                    <a:lnTo>
                      <a:pt x="85" y="314"/>
                    </a:lnTo>
                    <a:lnTo>
                      <a:pt x="76" y="320"/>
                    </a:lnTo>
                    <a:lnTo>
                      <a:pt x="71" y="325"/>
                    </a:lnTo>
                    <a:lnTo>
                      <a:pt x="69" y="330"/>
                    </a:lnTo>
                    <a:lnTo>
                      <a:pt x="65" y="335"/>
                    </a:lnTo>
                    <a:lnTo>
                      <a:pt x="60" y="343"/>
                    </a:lnTo>
                    <a:lnTo>
                      <a:pt x="56" y="350"/>
                    </a:lnTo>
                    <a:lnTo>
                      <a:pt x="50" y="358"/>
                    </a:lnTo>
                    <a:lnTo>
                      <a:pt x="44" y="367"/>
                    </a:lnTo>
                    <a:lnTo>
                      <a:pt x="38" y="376"/>
                    </a:lnTo>
                    <a:lnTo>
                      <a:pt x="31" y="3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6" name="Freeform 667"/>
              <p:cNvSpPr>
                <a:spLocks/>
              </p:cNvSpPr>
              <p:nvPr/>
            </p:nvSpPr>
            <p:spPr bwMode="auto">
              <a:xfrm>
                <a:off x="1883" y="1538"/>
                <a:ext cx="16" cy="6"/>
              </a:xfrm>
              <a:custGeom>
                <a:avLst/>
                <a:gdLst>
                  <a:gd name="T0" fmla="*/ 48 w 48"/>
                  <a:gd name="T1" fmla="*/ 2 h 18"/>
                  <a:gd name="T2" fmla="*/ 43 w 48"/>
                  <a:gd name="T3" fmla="*/ 8 h 18"/>
                  <a:gd name="T4" fmla="*/ 35 w 48"/>
                  <a:gd name="T5" fmla="*/ 10 h 18"/>
                  <a:gd name="T6" fmla="*/ 28 w 48"/>
                  <a:gd name="T7" fmla="*/ 11 h 18"/>
                  <a:gd name="T8" fmla="*/ 21 w 48"/>
                  <a:gd name="T9" fmla="*/ 14 h 18"/>
                  <a:gd name="T10" fmla="*/ 16 w 48"/>
                  <a:gd name="T11" fmla="*/ 15 h 18"/>
                  <a:gd name="T12" fmla="*/ 11 w 48"/>
                  <a:gd name="T13" fmla="*/ 16 h 18"/>
                  <a:gd name="T14" fmla="*/ 5 w 48"/>
                  <a:gd name="T15" fmla="*/ 18 h 18"/>
                  <a:gd name="T16" fmla="*/ 0 w 48"/>
                  <a:gd name="T17" fmla="*/ 16 h 18"/>
                  <a:gd name="T18" fmla="*/ 1 w 48"/>
                  <a:gd name="T19" fmla="*/ 11 h 18"/>
                  <a:gd name="T20" fmla="*/ 5 w 48"/>
                  <a:gd name="T21" fmla="*/ 8 h 18"/>
                  <a:gd name="T22" fmla="*/ 9 w 48"/>
                  <a:gd name="T23" fmla="*/ 7 h 18"/>
                  <a:gd name="T24" fmla="*/ 13 w 48"/>
                  <a:gd name="T25" fmla="*/ 4 h 18"/>
                  <a:gd name="T26" fmla="*/ 21 w 48"/>
                  <a:gd name="T27" fmla="*/ 3 h 18"/>
                  <a:gd name="T28" fmla="*/ 29 w 48"/>
                  <a:gd name="T29" fmla="*/ 2 h 18"/>
                  <a:gd name="T30" fmla="*/ 38 w 48"/>
                  <a:gd name="T31" fmla="*/ 0 h 18"/>
                  <a:gd name="T32" fmla="*/ 46 w 48"/>
                  <a:gd name="T33" fmla="*/ 0 h 18"/>
                  <a:gd name="T34" fmla="*/ 48 w 48"/>
                  <a:gd name="T3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18">
                    <a:moveTo>
                      <a:pt x="48" y="2"/>
                    </a:moveTo>
                    <a:lnTo>
                      <a:pt x="43" y="8"/>
                    </a:lnTo>
                    <a:lnTo>
                      <a:pt x="35" y="10"/>
                    </a:lnTo>
                    <a:lnTo>
                      <a:pt x="28" y="11"/>
                    </a:lnTo>
                    <a:lnTo>
                      <a:pt x="21" y="14"/>
                    </a:lnTo>
                    <a:lnTo>
                      <a:pt x="16" y="15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5" y="8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21" y="3"/>
                    </a:lnTo>
                    <a:lnTo>
                      <a:pt x="29" y="2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7" name="Freeform 668"/>
              <p:cNvSpPr>
                <a:spLocks/>
              </p:cNvSpPr>
              <p:nvPr/>
            </p:nvSpPr>
            <p:spPr bwMode="auto">
              <a:xfrm>
                <a:off x="1774" y="1541"/>
                <a:ext cx="29" cy="61"/>
              </a:xfrm>
              <a:custGeom>
                <a:avLst/>
                <a:gdLst>
                  <a:gd name="T0" fmla="*/ 86 w 86"/>
                  <a:gd name="T1" fmla="*/ 182 h 182"/>
                  <a:gd name="T2" fmla="*/ 74 w 86"/>
                  <a:gd name="T3" fmla="*/ 181 h 182"/>
                  <a:gd name="T4" fmla="*/ 66 w 86"/>
                  <a:gd name="T5" fmla="*/ 165 h 182"/>
                  <a:gd name="T6" fmla="*/ 57 w 86"/>
                  <a:gd name="T7" fmla="*/ 148 h 182"/>
                  <a:gd name="T8" fmla="*/ 48 w 86"/>
                  <a:gd name="T9" fmla="*/ 132 h 182"/>
                  <a:gd name="T10" fmla="*/ 40 w 86"/>
                  <a:gd name="T11" fmla="*/ 116 h 182"/>
                  <a:gd name="T12" fmla="*/ 31 w 86"/>
                  <a:gd name="T13" fmla="*/ 100 h 182"/>
                  <a:gd name="T14" fmla="*/ 23 w 86"/>
                  <a:gd name="T15" fmla="*/ 84 h 182"/>
                  <a:gd name="T16" fmla="*/ 13 w 86"/>
                  <a:gd name="T17" fmla="*/ 70 h 182"/>
                  <a:gd name="T18" fmla="*/ 2 w 86"/>
                  <a:gd name="T19" fmla="*/ 55 h 182"/>
                  <a:gd name="T20" fmla="*/ 2 w 86"/>
                  <a:gd name="T21" fmla="*/ 54 h 182"/>
                  <a:gd name="T22" fmla="*/ 1 w 86"/>
                  <a:gd name="T23" fmla="*/ 51 h 182"/>
                  <a:gd name="T24" fmla="*/ 0 w 86"/>
                  <a:gd name="T25" fmla="*/ 50 h 182"/>
                  <a:gd name="T26" fmla="*/ 0 w 86"/>
                  <a:gd name="T27" fmla="*/ 49 h 182"/>
                  <a:gd name="T28" fmla="*/ 26 w 86"/>
                  <a:gd name="T29" fmla="*/ 0 h 182"/>
                  <a:gd name="T30" fmla="*/ 36 w 86"/>
                  <a:gd name="T31" fmla="*/ 21 h 182"/>
                  <a:gd name="T32" fmla="*/ 46 w 86"/>
                  <a:gd name="T33" fmla="*/ 43 h 182"/>
                  <a:gd name="T34" fmla="*/ 55 w 86"/>
                  <a:gd name="T35" fmla="*/ 65 h 182"/>
                  <a:gd name="T36" fmla="*/ 63 w 86"/>
                  <a:gd name="T37" fmla="*/ 88 h 182"/>
                  <a:gd name="T38" fmla="*/ 70 w 86"/>
                  <a:gd name="T39" fmla="*/ 111 h 182"/>
                  <a:gd name="T40" fmla="*/ 77 w 86"/>
                  <a:gd name="T41" fmla="*/ 135 h 182"/>
                  <a:gd name="T42" fmla="*/ 81 w 86"/>
                  <a:gd name="T43" fmla="*/ 158 h 182"/>
                  <a:gd name="T44" fmla="*/ 86 w 86"/>
                  <a:gd name="T4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6" h="182">
                    <a:moveTo>
                      <a:pt x="86" y="182"/>
                    </a:moveTo>
                    <a:lnTo>
                      <a:pt x="74" y="181"/>
                    </a:lnTo>
                    <a:lnTo>
                      <a:pt x="66" y="165"/>
                    </a:lnTo>
                    <a:lnTo>
                      <a:pt x="57" y="148"/>
                    </a:lnTo>
                    <a:lnTo>
                      <a:pt x="48" y="132"/>
                    </a:lnTo>
                    <a:lnTo>
                      <a:pt x="40" y="116"/>
                    </a:lnTo>
                    <a:lnTo>
                      <a:pt x="31" y="100"/>
                    </a:lnTo>
                    <a:lnTo>
                      <a:pt x="23" y="84"/>
                    </a:lnTo>
                    <a:lnTo>
                      <a:pt x="13" y="70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26" y="0"/>
                    </a:lnTo>
                    <a:lnTo>
                      <a:pt x="36" y="21"/>
                    </a:lnTo>
                    <a:lnTo>
                      <a:pt x="46" y="43"/>
                    </a:lnTo>
                    <a:lnTo>
                      <a:pt x="55" y="65"/>
                    </a:lnTo>
                    <a:lnTo>
                      <a:pt x="63" y="88"/>
                    </a:lnTo>
                    <a:lnTo>
                      <a:pt x="70" y="111"/>
                    </a:lnTo>
                    <a:lnTo>
                      <a:pt x="77" y="135"/>
                    </a:lnTo>
                    <a:lnTo>
                      <a:pt x="81" y="158"/>
                    </a:lnTo>
                    <a:lnTo>
                      <a:pt x="86" y="18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8" name="Freeform 669"/>
              <p:cNvSpPr>
                <a:spLocks/>
              </p:cNvSpPr>
              <p:nvPr/>
            </p:nvSpPr>
            <p:spPr bwMode="auto">
              <a:xfrm>
                <a:off x="2385" y="1543"/>
                <a:ext cx="28" cy="34"/>
              </a:xfrm>
              <a:custGeom>
                <a:avLst/>
                <a:gdLst>
                  <a:gd name="T0" fmla="*/ 83 w 83"/>
                  <a:gd name="T1" fmla="*/ 0 h 101"/>
                  <a:gd name="T2" fmla="*/ 81 w 83"/>
                  <a:gd name="T3" fmla="*/ 5 h 101"/>
                  <a:gd name="T4" fmla="*/ 78 w 83"/>
                  <a:gd name="T5" fmla="*/ 10 h 101"/>
                  <a:gd name="T6" fmla="*/ 75 w 83"/>
                  <a:gd name="T7" fmla="*/ 16 h 101"/>
                  <a:gd name="T8" fmla="*/ 73 w 83"/>
                  <a:gd name="T9" fmla="*/ 21 h 101"/>
                  <a:gd name="T10" fmla="*/ 67 w 83"/>
                  <a:gd name="T11" fmla="*/ 32 h 101"/>
                  <a:gd name="T12" fmla="*/ 59 w 83"/>
                  <a:gd name="T13" fmla="*/ 44 h 101"/>
                  <a:gd name="T14" fmla="*/ 51 w 83"/>
                  <a:gd name="T15" fmla="*/ 55 h 101"/>
                  <a:gd name="T16" fmla="*/ 42 w 83"/>
                  <a:gd name="T17" fmla="*/ 66 h 101"/>
                  <a:gd name="T18" fmla="*/ 34 w 83"/>
                  <a:gd name="T19" fmla="*/ 77 h 101"/>
                  <a:gd name="T20" fmla="*/ 23 w 83"/>
                  <a:gd name="T21" fmla="*/ 87 h 101"/>
                  <a:gd name="T22" fmla="*/ 12 w 83"/>
                  <a:gd name="T23" fmla="*/ 94 h 101"/>
                  <a:gd name="T24" fmla="*/ 1 w 83"/>
                  <a:gd name="T25" fmla="*/ 101 h 101"/>
                  <a:gd name="T26" fmla="*/ 0 w 83"/>
                  <a:gd name="T27" fmla="*/ 99 h 101"/>
                  <a:gd name="T28" fmla="*/ 1 w 83"/>
                  <a:gd name="T29" fmla="*/ 97 h 101"/>
                  <a:gd name="T30" fmla="*/ 2 w 83"/>
                  <a:gd name="T31" fmla="*/ 94 h 101"/>
                  <a:gd name="T32" fmla="*/ 3 w 83"/>
                  <a:gd name="T33" fmla="*/ 92 h 101"/>
                  <a:gd name="T34" fmla="*/ 13 w 83"/>
                  <a:gd name="T35" fmla="*/ 82 h 101"/>
                  <a:gd name="T36" fmla="*/ 23 w 83"/>
                  <a:gd name="T37" fmla="*/ 72 h 101"/>
                  <a:gd name="T38" fmla="*/ 31 w 83"/>
                  <a:gd name="T39" fmla="*/ 61 h 101"/>
                  <a:gd name="T40" fmla="*/ 41 w 83"/>
                  <a:gd name="T41" fmla="*/ 51 h 101"/>
                  <a:gd name="T42" fmla="*/ 51 w 83"/>
                  <a:gd name="T43" fmla="*/ 40 h 101"/>
                  <a:gd name="T44" fmla="*/ 59 w 83"/>
                  <a:gd name="T45" fmla="*/ 31 h 101"/>
                  <a:gd name="T46" fmla="*/ 67 w 83"/>
                  <a:gd name="T47" fmla="*/ 20 h 101"/>
                  <a:gd name="T48" fmla="*/ 74 w 83"/>
                  <a:gd name="T49" fmla="*/ 7 h 101"/>
                  <a:gd name="T50" fmla="*/ 77 w 83"/>
                  <a:gd name="T51" fmla="*/ 6 h 101"/>
                  <a:gd name="T52" fmla="*/ 78 w 83"/>
                  <a:gd name="T53" fmla="*/ 4 h 101"/>
                  <a:gd name="T54" fmla="*/ 80 w 83"/>
                  <a:gd name="T55" fmla="*/ 1 h 101"/>
                  <a:gd name="T56" fmla="*/ 83 w 83"/>
                  <a:gd name="T5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3" h="101">
                    <a:moveTo>
                      <a:pt x="83" y="0"/>
                    </a:moveTo>
                    <a:lnTo>
                      <a:pt x="81" y="5"/>
                    </a:lnTo>
                    <a:lnTo>
                      <a:pt x="78" y="10"/>
                    </a:lnTo>
                    <a:lnTo>
                      <a:pt x="75" y="16"/>
                    </a:lnTo>
                    <a:lnTo>
                      <a:pt x="73" y="21"/>
                    </a:lnTo>
                    <a:lnTo>
                      <a:pt x="67" y="32"/>
                    </a:lnTo>
                    <a:lnTo>
                      <a:pt x="59" y="44"/>
                    </a:lnTo>
                    <a:lnTo>
                      <a:pt x="51" y="55"/>
                    </a:lnTo>
                    <a:lnTo>
                      <a:pt x="42" y="66"/>
                    </a:lnTo>
                    <a:lnTo>
                      <a:pt x="34" y="77"/>
                    </a:lnTo>
                    <a:lnTo>
                      <a:pt x="23" y="87"/>
                    </a:lnTo>
                    <a:lnTo>
                      <a:pt x="12" y="94"/>
                    </a:lnTo>
                    <a:lnTo>
                      <a:pt x="1" y="101"/>
                    </a:lnTo>
                    <a:lnTo>
                      <a:pt x="0" y="99"/>
                    </a:lnTo>
                    <a:lnTo>
                      <a:pt x="1" y="97"/>
                    </a:lnTo>
                    <a:lnTo>
                      <a:pt x="2" y="94"/>
                    </a:lnTo>
                    <a:lnTo>
                      <a:pt x="3" y="92"/>
                    </a:lnTo>
                    <a:lnTo>
                      <a:pt x="13" y="82"/>
                    </a:lnTo>
                    <a:lnTo>
                      <a:pt x="23" y="72"/>
                    </a:lnTo>
                    <a:lnTo>
                      <a:pt x="31" y="61"/>
                    </a:lnTo>
                    <a:lnTo>
                      <a:pt x="41" y="51"/>
                    </a:lnTo>
                    <a:lnTo>
                      <a:pt x="51" y="40"/>
                    </a:lnTo>
                    <a:lnTo>
                      <a:pt x="59" y="31"/>
                    </a:lnTo>
                    <a:lnTo>
                      <a:pt x="67" y="20"/>
                    </a:lnTo>
                    <a:lnTo>
                      <a:pt x="74" y="7"/>
                    </a:lnTo>
                    <a:lnTo>
                      <a:pt x="77" y="6"/>
                    </a:lnTo>
                    <a:lnTo>
                      <a:pt x="78" y="4"/>
                    </a:lnTo>
                    <a:lnTo>
                      <a:pt x="80" y="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49" name="Freeform 670"/>
              <p:cNvSpPr>
                <a:spLocks/>
              </p:cNvSpPr>
              <p:nvPr/>
            </p:nvSpPr>
            <p:spPr bwMode="auto">
              <a:xfrm>
                <a:off x="1972" y="1545"/>
                <a:ext cx="49" cy="40"/>
              </a:xfrm>
              <a:custGeom>
                <a:avLst/>
                <a:gdLst>
                  <a:gd name="T0" fmla="*/ 145 w 146"/>
                  <a:gd name="T1" fmla="*/ 6 h 118"/>
                  <a:gd name="T2" fmla="*/ 140 w 146"/>
                  <a:gd name="T3" fmla="*/ 16 h 118"/>
                  <a:gd name="T4" fmla="*/ 133 w 146"/>
                  <a:gd name="T5" fmla="*/ 26 h 118"/>
                  <a:gd name="T6" fmla="*/ 127 w 146"/>
                  <a:gd name="T7" fmla="*/ 35 h 118"/>
                  <a:gd name="T8" fmla="*/ 119 w 146"/>
                  <a:gd name="T9" fmla="*/ 43 h 118"/>
                  <a:gd name="T10" fmla="*/ 111 w 146"/>
                  <a:gd name="T11" fmla="*/ 52 h 118"/>
                  <a:gd name="T12" fmla="*/ 102 w 146"/>
                  <a:gd name="T13" fmla="*/ 60 h 118"/>
                  <a:gd name="T14" fmla="*/ 94 w 146"/>
                  <a:gd name="T15" fmla="*/ 68 h 118"/>
                  <a:gd name="T16" fmla="*/ 85 w 146"/>
                  <a:gd name="T17" fmla="*/ 75 h 118"/>
                  <a:gd name="T18" fmla="*/ 78 w 146"/>
                  <a:gd name="T19" fmla="*/ 80 h 118"/>
                  <a:gd name="T20" fmla="*/ 70 w 146"/>
                  <a:gd name="T21" fmla="*/ 86 h 118"/>
                  <a:gd name="T22" fmla="*/ 62 w 146"/>
                  <a:gd name="T23" fmla="*/ 91 h 118"/>
                  <a:gd name="T24" fmla="*/ 53 w 146"/>
                  <a:gd name="T25" fmla="*/ 96 h 118"/>
                  <a:gd name="T26" fmla="*/ 47 w 146"/>
                  <a:gd name="T27" fmla="*/ 99 h 118"/>
                  <a:gd name="T28" fmla="*/ 41 w 146"/>
                  <a:gd name="T29" fmla="*/ 102 h 118"/>
                  <a:gd name="T30" fmla="*/ 35 w 146"/>
                  <a:gd name="T31" fmla="*/ 104 h 118"/>
                  <a:gd name="T32" fmla="*/ 29 w 146"/>
                  <a:gd name="T33" fmla="*/ 108 h 118"/>
                  <a:gd name="T34" fmla="*/ 23 w 146"/>
                  <a:gd name="T35" fmla="*/ 110 h 118"/>
                  <a:gd name="T36" fmla="*/ 17 w 146"/>
                  <a:gd name="T37" fmla="*/ 113 h 118"/>
                  <a:gd name="T38" fmla="*/ 11 w 146"/>
                  <a:gd name="T39" fmla="*/ 115 h 118"/>
                  <a:gd name="T40" fmla="*/ 5 w 146"/>
                  <a:gd name="T41" fmla="*/ 118 h 118"/>
                  <a:gd name="T42" fmla="*/ 3 w 146"/>
                  <a:gd name="T43" fmla="*/ 118 h 118"/>
                  <a:gd name="T44" fmla="*/ 1 w 146"/>
                  <a:gd name="T45" fmla="*/ 116 h 118"/>
                  <a:gd name="T46" fmla="*/ 0 w 146"/>
                  <a:gd name="T47" fmla="*/ 115 h 118"/>
                  <a:gd name="T48" fmla="*/ 0 w 146"/>
                  <a:gd name="T49" fmla="*/ 114 h 118"/>
                  <a:gd name="T50" fmla="*/ 8 w 146"/>
                  <a:gd name="T51" fmla="*/ 107 h 118"/>
                  <a:gd name="T52" fmla="*/ 16 w 146"/>
                  <a:gd name="T53" fmla="*/ 99 h 118"/>
                  <a:gd name="T54" fmla="*/ 24 w 146"/>
                  <a:gd name="T55" fmla="*/ 93 h 118"/>
                  <a:gd name="T56" fmla="*/ 33 w 146"/>
                  <a:gd name="T57" fmla="*/ 88 h 118"/>
                  <a:gd name="T58" fmla="*/ 41 w 146"/>
                  <a:gd name="T59" fmla="*/ 82 h 118"/>
                  <a:gd name="T60" fmla="*/ 51 w 146"/>
                  <a:gd name="T61" fmla="*/ 77 h 118"/>
                  <a:gd name="T62" fmla="*/ 59 w 146"/>
                  <a:gd name="T63" fmla="*/ 71 h 118"/>
                  <a:gd name="T64" fmla="*/ 68 w 146"/>
                  <a:gd name="T65" fmla="*/ 66 h 118"/>
                  <a:gd name="T66" fmla="*/ 113 w 146"/>
                  <a:gd name="T67" fmla="*/ 33 h 118"/>
                  <a:gd name="T68" fmla="*/ 139 w 146"/>
                  <a:gd name="T69" fmla="*/ 0 h 118"/>
                  <a:gd name="T70" fmla="*/ 141 w 146"/>
                  <a:gd name="T71" fmla="*/ 2 h 118"/>
                  <a:gd name="T72" fmla="*/ 145 w 146"/>
                  <a:gd name="T73" fmla="*/ 3 h 118"/>
                  <a:gd name="T74" fmla="*/ 146 w 146"/>
                  <a:gd name="T75" fmla="*/ 4 h 118"/>
                  <a:gd name="T76" fmla="*/ 145 w 146"/>
                  <a:gd name="T77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18">
                    <a:moveTo>
                      <a:pt x="145" y="6"/>
                    </a:moveTo>
                    <a:lnTo>
                      <a:pt x="140" y="16"/>
                    </a:lnTo>
                    <a:lnTo>
                      <a:pt x="133" y="26"/>
                    </a:lnTo>
                    <a:lnTo>
                      <a:pt x="127" y="35"/>
                    </a:lnTo>
                    <a:lnTo>
                      <a:pt x="119" y="43"/>
                    </a:lnTo>
                    <a:lnTo>
                      <a:pt x="111" y="52"/>
                    </a:lnTo>
                    <a:lnTo>
                      <a:pt x="102" y="60"/>
                    </a:lnTo>
                    <a:lnTo>
                      <a:pt x="94" y="68"/>
                    </a:lnTo>
                    <a:lnTo>
                      <a:pt x="85" y="75"/>
                    </a:lnTo>
                    <a:lnTo>
                      <a:pt x="78" y="80"/>
                    </a:lnTo>
                    <a:lnTo>
                      <a:pt x="70" y="86"/>
                    </a:lnTo>
                    <a:lnTo>
                      <a:pt x="62" y="91"/>
                    </a:lnTo>
                    <a:lnTo>
                      <a:pt x="53" y="96"/>
                    </a:lnTo>
                    <a:lnTo>
                      <a:pt x="47" y="99"/>
                    </a:lnTo>
                    <a:lnTo>
                      <a:pt x="41" y="102"/>
                    </a:lnTo>
                    <a:lnTo>
                      <a:pt x="35" y="104"/>
                    </a:lnTo>
                    <a:lnTo>
                      <a:pt x="29" y="108"/>
                    </a:lnTo>
                    <a:lnTo>
                      <a:pt x="23" y="110"/>
                    </a:lnTo>
                    <a:lnTo>
                      <a:pt x="17" y="113"/>
                    </a:lnTo>
                    <a:lnTo>
                      <a:pt x="11" y="115"/>
                    </a:lnTo>
                    <a:lnTo>
                      <a:pt x="5" y="118"/>
                    </a:lnTo>
                    <a:lnTo>
                      <a:pt x="3" y="118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8" y="107"/>
                    </a:lnTo>
                    <a:lnTo>
                      <a:pt x="16" y="99"/>
                    </a:lnTo>
                    <a:lnTo>
                      <a:pt x="24" y="93"/>
                    </a:lnTo>
                    <a:lnTo>
                      <a:pt x="33" y="88"/>
                    </a:lnTo>
                    <a:lnTo>
                      <a:pt x="41" y="82"/>
                    </a:lnTo>
                    <a:lnTo>
                      <a:pt x="51" y="77"/>
                    </a:lnTo>
                    <a:lnTo>
                      <a:pt x="59" y="71"/>
                    </a:lnTo>
                    <a:lnTo>
                      <a:pt x="68" y="66"/>
                    </a:lnTo>
                    <a:lnTo>
                      <a:pt x="113" y="33"/>
                    </a:lnTo>
                    <a:lnTo>
                      <a:pt x="139" y="0"/>
                    </a:lnTo>
                    <a:lnTo>
                      <a:pt x="141" y="2"/>
                    </a:lnTo>
                    <a:lnTo>
                      <a:pt x="145" y="3"/>
                    </a:lnTo>
                    <a:lnTo>
                      <a:pt x="146" y="4"/>
                    </a:lnTo>
                    <a:lnTo>
                      <a:pt x="14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0" name="Freeform 671"/>
              <p:cNvSpPr>
                <a:spLocks/>
              </p:cNvSpPr>
              <p:nvPr/>
            </p:nvSpPr>
            <p:spPr bwMode="auto">
              <a:xfrm>
                <a:off x="2068" y="1554"/>
                <a:ext cx="6" cy="17"/>
              </a:xfrm>
              <a:custGeom>
                <a:avLst/>
                <a:gdLst>
                  <a:gd name="T0" fmla="*/ 18 w 18"/>
                  <a:gd name="T1" fmla="*/ 35 h 52"/>
                  <a:gd name="T2" fmla="*/ 16 w 18"/>
                  <a:gd name="T3" fmla="*/ 40 h 52"/>
                  <a:gd name="T4" fmla="*/ 13 w 18"/>
                  <a:gd name="T5" fmla="*/ 44 h 52"/>
                  <a:gd name="T6" fmla="*/ 10 w 18"/>
                  <a:gd name="T7" fmla="*/ 47 h 52"/>
                  <a:gd name="T8" fmla="*/ 6 w 18"/>
                  <a:gd name="T9" fmla="*/ 52 h 52"/>
                  <a:gd name="T10" fmla="*/ 6 w 18"/>
                  <a:gd name="T11" fmla="*/ 39 h 52"/>
                  <a:gd name="T12" fmla="*/ 3 w 18"/>
                  <a:gd name="T13" fmla="*/ 25 h 52"/>
                  <a:gd name="T14" fmla="*/ 1 w 18"/>
                  <a:gd name="T15" fmla="*/ 13 h 52"/>
                  <a:gd name="T16" fmla="*/ 0 w 18"/>
                  <a:gd name="T17" fmla="*/ 0 h 52"/>
                  <a:gd name="T18" fmla="*/ 18 w 18"/>
                  <a:gd name="T19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2">
                    <a:moveTo>
                      <a:pt x="18" y="35"/>
                    </a:moveTo>
                    <a:lnTo>
                      <a:pt x="16" y="40"/>
                    </a:lnTo>
                    <a:lnTo>
                      <a:pt x="13" y="44"/>
                    </a:lnTo>
                    <a:lnTo>
                      <a:pt x="10" y="47"/>
                    </a:lnTo>
                    <a:lnTo>
                      <a:pt x="6" y="52"/>
                    </a:lnTo>
                    <a:lnTo>
                      <a:pt x="6" y="39"/>
                    </a:lnTo>
                    <a:lnTo>
                      <a:pt x="3" y="25"/>
                    </a:lnTo>
                    <a:lnTo>
                      <a:pt x="1" y="13"/>
                    </a:lnTo>
                    <a:lnTo>
                      <a:pt x="0" y="0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1" name="Freeform 672"/>
              <p:cNvSpPr>
                <a:spLocks/>
              </p:cNvSpPr>
              <p:nvPr/>
            </p:nvSpPr>
            <p:spPr bwMode="auto">
              <a:xfrm>
                <a:off x="2315" y="1556"/>
                <a:ext cx="42" cy="31"/>
              </a:xfrm>
              <a:custGeom>
                <a:avLst/>
                <a:gdLst>
                  <a:gd name="T0" fmla="*/ 127 w 127"/>
                  <a:gd name="T1" fmla="*/ 7 h 95"/>
                  <a:gd name="T2" fmla="*/ 124 w 127"/>
                  <a:gd name="T3" fmla="*/ 24 h 95"/>
                  <a:gd name="T4" fmla="*/ 119 w 127"/>
                  <a:gd name="T5" fmla="*/ 40 h 95"/>
                  <a:gd name="T6" fmla="*/ 110 w 127"/>
                  <a:gd name="T7" fmla="*/ 56 h 95"/>
                  <a:gd name="T8" fmla="*/ 98 w 127"/>
                  <a:gd name="T9" fmla="*/ 68 h 95"/>
                  <a:gd name="T10" fmla="*/ 97 w 127"/>
                  <a:gd name="T11" fmla="*/ 68 h 95"/>
                  <a:gd name="T12" fmla="*/ 99 w 127"/>
                  <a:gd name="T13" fmla="*/ 62 h 95"/>
                  <a:gd name="T14" fmla="*/ 102 w 127"/>
                  <a:gd name="T15" fmla="*/ 55 h 95"/>
                  <a:gd name="T16" fmla="*/ 103 w 127"/>
                  <a:gd name="T17" fmla="*/ 49 h 95"/>
                  <a:gd name="T18" fmla="*/ 103 w 127"/>
                  <a:gd name="T19" fmla="*/ 43 h 95"/>
                  <a:gd name="T20" fmla="*/ 104 w 127"/>
                  <a:gd name="T21" fmla="*/ 40 h 95"/>
                  <a:gd name="T22" fmla="*/ 104 w 127"/>
                  <a:gd name="T23" fmla="*/ 38 h 95"/>
                  <a:gd name="T24" fmla="*/ 103 w 127"/>
                  <a:gd name="T25" fmla="*/ 34 h 95"/>
                  <a:gd name="T26" fmla="*/ 102 w 127"/>
                  <a:gd name="T27" fmla="*/ 32 h 95"/>
                  <a:gd name="T28" fmla="*/ 88 w 127"/>
                  <a:gd name="T29" fmla="*/ 35 h 95"/>
                  <a:gd name="T30" fmla="*/ 76 w 127"/>
                  <a:gd name="T31" fmla="*/ 41 h 95"/>
                  <a:gd name="T32" fmla="*/ 65 w 127"/>
                  <a:gd name="T33" fmla="*/ 50 h 95"/>
                  <a:gd name="T34" fmla="*/ 54 w 127"/>
                  <a:gd name="T35" fmla="*/ 60 h 95"/>
                  <a:gd name="T36" fmla="*/ 43 w 127"/>
                  <a:gd name="T37" fmla="*/ 70 h 95"/>
                  <a:gd name="T38" fmla="*/ 32 w 127"/>
                  <a:gd name="T39" fmla="*/ 79 h 95"/>
                  <a:gd name="T40" fmla="*/ 20 w 127"/>
                  <a:gd name="T41" fmla="*/ 88 h 95"/>
                  <a:gd name="T42" fmla="*/ 8 w 127"/>
                  <a:gd name="T43" fmla="*/ 95 h 95"/>
                  <a:gd name="T44" fmla="*/ 5 w 127"/>
                  <a:gd name="T45" fmla="*/ 95 h 95"/>
                  <a:gd name="T46" fmla="*/ 3 w 127"/>
                  <a:gd name="T47" fmla="*/ 94 h 95"/>
                  <a:gd name="T48" fmla="*/ 0 w 127"/>
                  <a:gd name="T49" fmla="*/ 92 h 95"/>
                  <a:gd name="T50" fmla="*/ 0 w 127"/>
                  <a:gd name="T51" fmla="*/ 89 h 95"/>
                  <a:gd name="T52" fmla="*/ 11 w 127"/>
                  <a:gd name="T53" fmla="*/ 74 h 95"/>
                  <a:gd name="T54" fmla="*/ 25 w 127"/>
                  <a:gd name="T55" fmla="*/ 62 h 95"/>
                  <a:gd name="T56" fmla="*/ 38 w 127"/>
                  <a:gd name="T57" fmla="*/ 50 h 95"/>
                  <a:gd name="T58" fmla="*/ 53 w 127"/>
                  <a:gd name="T59" fmla="*/ 39 h 95"/>
                  <a:gd name="T60" fmla="*/ 67 w 127"/>
                  <a:gd name="T61" fmla="*/ 29 h 95"/>
                  <a:gd name="T62" fmla="*/ 82 w 127"/>
                  <a:gd name="T63" fmla="*/ 19 h 95"/>
                  <a:gd name="T64" fmla="*/ 98 w 127"/>
                  <a:gd name="T65" fmla="*/ 10 h 95"/>
                  <a:gd name="T66" fmla="*/ 113 w 127"/>
                  <a:gd name="T67" fmla="*/ 1 h 95"/>
                  <a:gd name="T68" fmla="*/ 118 w 127"/>
                  <a:gd name="T69" fmla="*/ 0 h 95"/>
                  <a:gd name="T70" fmla="*/ 122 w 127"/>
                  <a:gd name="T71" fmla="*/ 0 h 95"/>
                  <a:gd name="T72" fmla="*/ 125 w 127"/>
                  <a:gd name="T73" fmla="*/ 2 h 95"/>
                  <a:gd name="T74" fmla="*/ 127 w 127"/>
                  <a:gd name="T75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95">
                    <a:moveTo>
                      <a:pt x="127" y="7"/>
                    </a:moveTo>
                    <a:lnTo>
                      <a:pt x="124" y="24"/>
                    </a:lnTo>
                    <a:lnTo>
                      <a:pt x="119" y="40"/>
                    </a:lnTo>
                    <a:lnTo>
                      <a:pt x="110" y="56"/>
                    </a:lnTo>
                    <a:lnTo>
                      <a:pt x="98" y="68"/>
                    </a:lnTo>
                    <a:lnTo>
                      <a:pt x="97" y="68"/>
                    </a:lnTo>
                    <a:lnTo>
                      <a:pt x="99" y="62"/>
                    </a:lnTo>
                    <a:lnTo>
                      <a:pt x="102" y="55"/>
                    </a:lnTo>
                    <a:lnTo>
                      <a:pt x="103" y="49"/>
                    </a:lnTo>
                    <a:lnTo>
                      <a:pt x="103" y="43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3" y="34"/>
                    </a:lnTo>
                    <a:lnTo>
                      <a:pt x="102" y="32"/>
                    </a:lnTo>
                    <a:lnTo>
                      <a:pt x="88" y="35"/>
                    </a:lnTo>
                    <a:lnTo>
                      <a:pt x="76" y="41"/>
                    </a:lnTo>
                    <a:lnTo>
                      <a:pt x="65" y="50"/>
                    </a:lnTo>
                    <a:lnTo>
                      <a:pt x="54" y="60"/>
                    </a:lnTo>
                    <a:lnTo>
                      <a:pt x="43" y="70"/>
                    </a:lnTo>
                    <a:lnTo>
                      <a:pt x="32" y="79"/>
                    </a:lnTo>
                    <a:lnTo>
                      <a:pt x="20" y="88"/>
                    </a:lnTo>
                    <a:lnTo>
                      <a:pt x="8" y="95"/>
                    </a:lnTo>
                    <a:lnTo>
                      <a:pt x="5" y="95"/>
                    </a:lnTo>
                    <a:lnTo>
                      <a:pt x="3" y="94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11" y="74"/>
                    </a:lnTo>
                    <a:lnTo>
                      <a:pt x="25" y="62"/>
                    </a:lnTo>
                    <a:lnTo>
                      <a:pt x="38" y="50"/>
                    </a:lnTo>
                    <a:lnTo>
                      <a:pt x="53" y="39"/>
                    </a:lnTo>
                    <a:lnTo>
                      <a:pt x="67" y="29"/>
                    </a:lnTo>
                    <a:lnTo>
                      <a:pt x="82" y="19"/>
                    </a:lnTo>
                    <a:lnTo>
                      <a:pt x="98" y="10"/>
                    </a:lnTo>
                    <a:lnTo>
                      <a:pt x="113" y="1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5" y="2"/>
                    </a:lnTo>
                    <a:lnTo>
                      <a:pt x="12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2" name="Freeform 673"/>
              <p:cNvSpPr>
                <a:spLocks/>
              </p:cNvSpPr>
              <p:nvPr/>
            </p:nvSpPr>
            <p:spPr bwMode="auto">
              <a:xfrm>
                <a:off x="2384" y="1576"/>
                <a:ext cx="10" cy="10"/>
              </a:xfrm>
              <a:custGeom>
                <a:avLst/>
                <a:gdLst>
                  <a:gd name="T0" fmla="*/ 28 w 28"/>
                  <a:gd name="T1" fmla="*/ 0 h 28"/>
                  <a:gd name="T2" fmla="*/ 28 w 28"/>
                  <a:gd name="T3" fmla="*/ 1 h 28"/>
                  <a:gd name="T4" fmla="*/ 23 w 28"/>
                  <a:gd name="T5" fmla="*/ 5 h 28"/>
                  <a:gd name="T6" fmla="*/ 19 w 28"/>
                  <a:gd name="T7" fmla="*/ 10 h 28"/>
                  <a:gd name="T8" fmla="*/ 15 w 28"/>
                  <a:gd name="T9" fmla="*/ 16 h 28"/>
                  <a:gd name="T10" fmla="*/ 12 w 28"/>
                  <a:gd name="T11" fmla="*/ 21 h 28"/>
                  <a:gd name="T12" fmla="*/ 10 w 28"/>
                  <a:gd name="T13" fmla="*/ 23 h 28"/>
                  <a:gd name="T14" fmla="*/ 8 w 28"/>
                  <a:gd name="T15" fmla="*/ 26 h 28"/>
                  <a:gd name="T16" fmla="*/ 4 w 28"/>
                  <a:gd name="T17" fmla="*/ 28 h 28"/>
                  <a:gd name="T18" fmla="*/ 0 w 28"/>
                  <a:gd name="T19" fmla="*/ 28 h 28"/>
                  <a:gd name="T20" fmla="*/ 0 w 28"/>
                  <a:gd name="T21" fmla="*/ 25 h 28"/>
                  <a:gd name="T22" fmla="*/ 8 w 28"/>
                  <a:gd name="T23" fmla="*/ 17 h 28"/>
                  <a:gd name="T24" fmla="*/ 14 w 28"/>
                  <a:gd name="T25" fmla="*/ 10 h 28"/>
                  <a:gd name="T26" fmla="*/ 20 w 28"/>
                  <a:gd name="T27" fmla="*/ 3 h 28"/>
                  <a:gd name="T28" fmla="*/ 28 w 28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28">
                    <a:moveTo>
                      <a:pt x="28" y="0"/>
                    </a:moveTo>
                    <a:lnTo>
                      <a:pt x="28" y="1"/>
                    </a:lnTo>
                    <a:lnTo>
                      <a:pt x="23" y="5"/>
                    </a:lnTo>
                    <a:lnTo>
                      <a:pt x="19" y="10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6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8" y="17"/>
                    </a:lnTo>
                    <a:lnTo>
                      <a:pt x="14" y="10"/>
                    </a:lnTo>
                    <a:lnTo>
                      <a:pt x="2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3" name="Freeform 674"/>
              <p:cNvSpPr>
                <a:spLocks/>
              </p:cNvSpPr>
              <p:nvPr/>
            </p:nvSpPr>
            <p:spPr bwMode="auto">
              <a:xfrm>
                <a:off x="1885" y="1581"/>
                <a:ext cx="33" cy="15"/>
              </a:xfrm>
              <a:custGeom>
                <a:avLst/>
                <a:gdLst>
                  <a:gd name="T0" fmla="*/ 97 w 97"/>
                  <a:gd name="T1" fmla="*/ 0 h 43"/>
                  <a:gd name="T2" fmla="*/ 94 w 97"/>
                  <a:gd name="T3" fmla="*/ 6 h 43"/>
                  <a:gd name="T4" fmla="*/ 92 w 97"/>
                  <a:gd name="T5" fmla="*/ 12 h 43"/>
                  <a:gd name="T6" fmla="*/ 88 w 97"/>
                  <a:gd name="T7" fmla="*/ 17 h 43"/>
                  <a:gd name="T8" fmla="*/ 85 w 97"/>
                  <a:gd name="T9" fmla="*/ 23 h 43"/>
                  <a:gd name="T10" fmla="*/ 81 w 97"/>
                  <a:gd name="T11" fmla="*/ 22 h 43"/>
                  <a:gd name="T12" fmla="*/ 79 w 97"/>
                  <a:gd name="T13" fmla="*/ 22 h 43"/>
                  <a:gd name="T14" fmla="*/ 75 w 97"/>
                  <a:gd name="T15" fmla="*/ 22 h 43"/>
                  <a:gd name="T16" fmla="*/ 71 w 97"/>
                  <a:gd name="T17" fmla="*/ 22 h 43"/>
                  <a:gd name="T18" fmla="*/ 69 w 97"/>
                  <a:gd name="T19" fmla="*/ 43 h 43"/>
                  <a:gd name="T20" fmla="*/ 60 w 97"/>
                  <a:gd name="T21" fmla="*/ 43 h 43"/>
                  <a:gd name="T22" fmla="*/ 52 w 97"/>
                  <a:gd name="T23" fmla="*/ 40 h 43"/>
                  <a:gd name="T24" fmla="*/ 43 w 97"/>
                  <a:gd name="T25" fmla="*/ 39 h 43"/>
                  <a:gd name="T26" fmla="*/ 35 w 97"/>
                  <a:gd name="T27" fmla="*/ 37 h 43"/>
                  <a:gd name="T28" fmla="*/ 26 w 97"/>
                  <a:gd name="T29" fmla="*/ 34 h 43"/>
                  <a:gd name="T30" fmla="*/ 17 w 97"/>
                  <a:gd name="T31" fmla="*/ 33 h 43"/>
                  <a:gd name="T32" fmla="*/ 9 w 97"/>
                  <a:gd name="T33" fmla="*/ 32 h 43"/>
                  <a:gd name="T34" fmla="*/ 0 w 97"/>
                  <a:gd name="T35" fmla="*/ 32 h 43"/>
                  <a:gd name="T36" fmla="*/ 8 w 97"/>
                  <a:gd name="T37" fmla="*/ 28 h 43"/>
                  <a:gd name="T38" fmla="*/ 14 w 97"/>
                  <a:gd name="T39" fmla="*/ 27 h 43"/>
                  <a:gd name="T40" fmla="*/ 21 w 97"/>
                  <a:gd name="T41" fmla="*/ 26 h 43"/>
                  <a:gd name="T42" fmla="*/ 27 w 97"/>
                  <a:gd name="T43" fmla="*/ 27 h 43"/>
                  <a:gd name="T44" fmla="*/ 35 w 97"/>
                  <a:gd name="T45" fmla="*/ 28 h 43"/>
                  <a:gd name="T46" fmla="*/ 42 w 97"/>
                  <a:gd name="T47" fmla="*/ 29 h 43"/>
                  <a:gd name="T48" fmla="*/ 49 w 97"/>
                  <a:gd name="T49" fmla="*/ 30 h 43"/>
                  <a:gd name="T50" fmla="*/ 57 w 97"/>
                  <a:gd name="T51" fmla="*/ 30 h 43"/>
                  <a:gd name="T52" fmla="*/ 59 w 97"/>
                  <a:gd name="T53" fmla="*/ 28 h 43"/>
                  <a:gd name="T54" fmla="*/ 60 w 97"/>
                  <a:gd name="T55" fmla="*/ 26 h 43"/>
                  <a:gd name="T56" fmla="*/ 60 w 97"/>
                  <a:gd name="T57" fmla="*/ 23 h 43"/>
                  <a:gd name="T58" fmla="*/ 59 w 97"/>
                  <a:gd name="T59" fmla="*/ 19 h 43"/>
                  <a:gd name="T60" fmla="*/ 57 w 97"/>
                  <a:gd name="T61" fmla="*/ 16 h 43"/>
                  <a:gd name="T62" fmla="*/ 54 w 97"/>
                  <a:gd name="T63" fmla="*/ 13 h 43"/>
                  <a:gd name="T64" fmla="*/ 50 w 97"/>
                  <a:gd name="T65" fmla="*/ 12 h 43"/>
                  <a:gd name="T66" fmla="*/ 47 w 97"/>
                  <a:gd name="T67" fmla="*/ 10 h 43"/>
                  <a:gd name="T68" fmla="*/ 46 w 97"/>
                  <a:gd name="T69" fmla="*/ 8 h 43"/>
                  <a:gd name="T70" fmla="*/ 46 w 97"/>
                  <a:gd name="T71" fmla="*/ 7 h 43"/>
                  <a:gd name="T72" fmla="*/ 44 w 97"/>
                  <a:gd name="T73" fmla="*/ 6 h 43"/>
                  <a:gd name="T74" fmla="*/ 44 w 97"/>
                  <a:gd name="T75" fmla="*/ 5 h 43"/>
                  <a:gd name="T76" fmla="*/ 53 w 97"/>
                  <a:gd name="T77" fmla="*/ 6 h 43"/>
                  <a:gd name="T78" fmla="*/ 61 w 97"/>
                  <a:gd name="T79" fmla="*/ 10 h 43"/>
                  <a:gd name="T80" fmla="*/ 69 w 97"/>
                  <a:gd name="T81" fmla="*/ 13 h 43"/>
                  <a:gd name="T82" fmla="*/ 76 w 97"/>
                  <a:gd name="T83" fmla="*/ 18 h 43"/>
                  <a:gd name="T84" fmla="*/ 83 w 97"/>
                  <a:gd name="T85" fmla="*/ 16 h 43"/>
                  <a:gd name="T86" fmla="*/ 87 w 97"/>
                  <a:gd name="T87" fmla="*/ 8 h 43"/>
                  <a:gd name="T88" fmla="*/ 91 w 97"/>
                  <a:gd name="T89" fmla="*/ 2 h 43"/>
                  <a:gd name="T90" fmla="*/ 97 w 97"/>
                  <a:gd name="T9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43">
                    <a:moveTo>
                      <a:pt x="97" y="0"/>
                    </a:moveTo>
                    <a:lnTo>
                      <a:pt x="94" y="6"/>
                    </a:lnTo>
                    <a:lnTo>
                      <a:pt x="92" y="12"/>
                    </a:lnTo>
                    <a:lnTo>
                      <a:pt x="88" y="17"/>
                    </a:lnTo>
                    <a:lnTo>
                      <a:pt x="85" y="23"/>
                    </a:lnTo>
                    <a:lnTo>
                      <a:pt x="81" y="22"/>
                    </a:lnTo>
                    <a:lnTo>
                      <a:pt x="79" y="22"/>
                    </a:lnTo>
                    <a:lnTo>
                      <a:pt x="75" y="22"/>
                    </a:lnTo>
                    <a:lnTo>
                      <a:pt x="71" y="22"/>
                    </a:lnTo>
                    <a:lnTo>
                      <a:pt x="69" y="43"/>
                    </a:lnTo>
                    <a:lnTo>
                      <a:pt x="60" y="43"/>
                    </a:lnTo>
                    <a:lnTo>
                      <a:pt x="52" y="40"/>
                    </a:lnTo>
                    <a:lnTo>
                      <a:pt x="43" y="39"/>
                    </a:lnTo>
                    <a:lnTo>
                      <a:pt x="35" y="37"/>
                    </a:lnTo>
                    <a:lnTo>
                      <a:pt x="26" y="34"/>
                    </a:lnTo>
                    <a:lnTo>
                      <a:pt x="17" y="33"/>
                    </a:lnTo>
                    <a:lnTo>
                      <a:pt x="9" y="32"/>
                    </a:lnTo>
                    <a:lnTo>
                      <a:pt x="0" y="32"/>
                    </a:lnTo>
                    <a:lnTo>
                      <a:pt x="8" y="28"/>
                    </a:lnTo>
                    <a:lnTo>
                      <a:pt x="14" y="27"/>
                    </a:lnTo>
                    <a:lnTo>
                      <a:pt x="21" y="26"/>
                    </a:lnTo>
                    <a:lnTo>
                      <a:pt x="27" y="27"/>
                    </a:lnTo>
                    <a:lnTo>
                      <a:pt x="35" y="28"/>
                    </a:lnTo>
                    <a:lnTo>
                      <a:pt x="42" y="29"/>
                    </a:lnTo>
                    <a:lnTo>
                      <a:pt x="49" y="30"/>
                    </a:lnTo>
                    <a:lnTo>
                      <a:pt x="57" y="30"/>
                    </a:lnTo>
                    <a:lnTo>
                      <a:pt x="59" y="28"/>
                    </a:lnTo>
                    <a:lnTo>
                      <a:pt x="60" y="26"/>
                    </a:lnTo>
                    <a:lnTo>
                      <a:pt x="60" y="23"/>
                    </a:lnTo>
                    <a:lnTo>
                      <a:pt x="59" y="19"/>
                    </a:lnTo>
                    <a:lnTo>
                      <a:pt x="57" y="16"/>
                    </a:lnTo>
                    <a:lnTo>
                      <a:pt x="54" y="13"/>
                    </a:lnTo>
                    <a:lnTo>
                      <a:pt x="50" y="12"/>
                    </a:lnTo>
                    <a:lnTo>
                      <a:pt x="47" y="10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53" y="6"/>
                    </a:lnTo>
                    <a:lnTo>
                      <a:pt x="61" y="10"/>
                    </a:lnTo>
                    <a:lnTo>
                      <a:pt x="69" y="13"/>
                    </a:lnTo>
                    <a:lnTo>
                      <a:pt x="76" y="18"/>
                    </a:lnTo>
                    <a:lnTo>
                      <a:pt x="83" y="16"/>
                    </a:lnTo>
                    <a:lnTo>
                      <a:pt x="87" y="8"/>
                    </a:lnTo>
                    <a:lnTo>
                      <a:pt x="91" y="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4" name="Freeform 675"/>
              <p:cNvSpPr>
                <a:spLocks/>
              </p:cNvSpPr>
              <p:nvPr/>
            </p:nvSpPr>
            <p:spPr bwMode="auto">
              <a:xfrm>
                <a:off x="2338" y="1583"/>
                <a:ext cx="31" cy="46"/>
              </a:xfrm>
              <a:custGeom>
                <a:avLst/>
                <a:gdLst>
                  <a:gd name="T0" fmla="*/ 67 w 91"/>
                  <a:gd name="T1" fmla="*/ 136 h 136"/>
                  <a:gd name="T2" fmla="*/ 66 w 91"/>
                  <a:gd name="T3" fmla="*/ 119 h 136"/>
                  <a:gd name="T4" fmla="*/ 67 w 91"/>
                  <a:gd name="T5" fmla="*/ 102 h 136"/>
                  <a:gd name="T6" fmla="*/ 69 w 91"/>
                  <a:gd name="T7" fmla="*/ 84 h 136"/>
                  <a:gd name="T8" fmla="*/ 67 w 91"/>
                  <a:gd name="T9" fmla="*/ 67 h 136"/>
                  <a:gd name="T10" fmla="*/ 65 w 91"/>
                  <a:gd name="T11" fmla="*/ 65 h 136"/>
                  <a:gd name="T12" fmla="*/ 62 w 91"/>
                  <a:gd name="T13" fmla="*/ 64 h 136"/>
                  <a:gd name="T14" fmla="*/ 60 w 91"/>
                  <a:gd name="T15" fmla="*/ 64 h 136"/>
                  <a:gd name="T16" fmla="*/ 58 w 91"/>
                  <a:gd name="T17" fmla="*/ 65 h 136"/>
                  <a:gd name="T18" fmla="*/ 51 w 91"/>
                  <a:gd name="T19" fmla="*/ 71 h 136"/>
                  <a:gd name="T20" fmla="*/ 45 w 91"/>
                  <a:gd name="T21" fmla="*/ 78 h 136"/>
                  <a:gd name="T22" fmla="*/ 40 w 91"/>
                  <a:gd name="T23" fmla="*/ 87 h 136"/>
                  <a:gd name="T24" fmla="*/ 34 w 91"/>
                  <a:gd name="T25" fmla="*/ 94 h 136"/>
                  <a:gd name="T26" fmla="*/ 29 w 91"/>
                  <a:gd name="T27" fmla="*/ 100 h 136"/>
                  <a:gd name="T28" fmla="*/ 22 w 91"/>
                  <a:gd name="T29" fmla="*/ 106 h 136"/>
                  <a:gd name="T30" fmla="*/ 14 w 91"/>
                  <a:gd name="T31" fmla="*/ 109 h 136"/>
                  <a:gd name="T32" fmla="*/ 4 w 91"/>
                  <a:gd name="T33" fmla="*/ 110 h 136"/>
                  <a:gd name="T34" fmla="*/ 0 w 91"/>
                  <a:gd name="T35" fmla="*/ 100 h 136"/>
                  <a:gd name="T36" fmla="*/ 1 w 91"/>
                  <a:gd name="T37" fmla="*/ 89 h 136"/>
                  <a:gd name="T38" fmla="*/ 5 w 91"/>
                  <a:gd name="T39" fmla="*/ 80 h 136"/>
                  <a:gd name="T40" fmla="*/ 7 w 91"/>
                  <a:gd name="T41" fmla="*/ 70 h 136"/>
                  <a:gd name="T42" fmla="*/ 11 w 91"/>
                  <a:gd name="T43" fmla="*/ 66 h 136"/>
                  <a:gd name="T44" fmla="*/ 15 w 91"/>
                  <a:gd name="T45" fmla="*/ 62 h 136"/>
                  <a:gd name="T46" fmla="*/ 18 w 91"/>
                  <a:gd name="T47" fmla="*/ 60 h 136"/>
                  <a:gd name="T48" fmla="*/ 23 w 91"/>
                  <a:gd name="T49" fmla="*/ 60 h 136"/>
                  <a:gd name="T50" fmla="*/ 67 w 91"/>
                  <a:gd name="T51" fmla="*/ 28 h 136"/>
                  <a:gd name="T52" fmla="*/ 70 w 91"/>
                  <a:gd name="T53" fmla="*/ 24 h 136"/>
                  <a:gd name="T54" fmla="*/ 73 w 91"/>
                  <a:gd name="T55" fmla="*/ 21 h 136"/>
                  <a:gd name="T56" fmla="*/ 78 w 91"/>
                  <a:gd name="T57" fmla="*/ 17 h 136"/>
                  <a:gd name="T58" fmla="*/ 82 w 91"/>
                  <a:gd name="T59" fmla="*/ 13 h 136"/>
                  <a:gd name="T60" fmla="*/ 91 w 91"/>
                  <a:gd name="T61" fmla="*/ 0 h 136"/>
                  <a:gd name="T62" fmla="*/ 84 w 91"/>
                  <a:gd name="T63" fmla="*/ 34 h 136"/>
                  <a:gd name="T64" fmla="*/ 81 w 91"/>
                  <a:gd name="T65" fmla="*/ 69 h 136"/>
                  <a:gd name="T66" fmla="*/ 75 w 91"/>
                  <a:gd name="T67" fmla="*/ 103 h 136"/>
                  <a:gd name="T68" fmla="*/ 67 w 91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136">
                    <a:moveTo>
                      <a:pt x="67" y="136"/>
                    </a:moveTo>
                    <a:lnTo>
                      <a:pt x="66" y="119"/>
                    </a:lnTo>
                    <a:lnTo>
                      <a:pt x="67" y="102"/>
                    </a:lnTo>
                    <a:lnTo>
                      <a:pt x="69" y="84"/>
                    </a:lnTo>
                    <a:lnTo>
                      <a:pt x="67" y="67"/>
                    </a:lnTo>
                    <a:lnTo>
                      <a:pt x="65" y="65"/>
                    </a:lnTo>
                    <a:lnTo>
                      <a:pt x="62" y="64"/>
                    </a:lnTo>
                    <a:lnTo>
                      <a:pt x="60" y="64"/>
                    </a:lnTo>
                    <a:lnTo>
                      <a:pt x="58" y="65"/>
                    </a:lnTo>
                    <a:lnTo>
                      <a:pt x="51" y="71"/>
                    </a:lnTo>
                    <a:lnTo>
                      <a:pt x="45" y="78"/>
                    </a:lnTo>
                    <a:lnTo>
                      <a:pt x="40" y="87"/>
                    </a:lnTo>
                    <a:lnTo>
                      <a:pt x="34" y="94"/>
                    </a:lnTo>
                    <a:lnTo>
                      <a:pt x="29" y="100"/>
                    </a:lnTo>
                    <a:lnTo>
                      <a:pt x="22" y="106"/>
                    </a:lnTo>
                    <a:lnTo>
                      <a:pt x="14" y="109"/>
                    </a:lnTo>
                    <a:lnTo>
                      <a:pt x="4" y="110"/>
                    </a:lnTo>
                    <a:lnTo>
                      <a:pt x="0" y="100"/>
                    </a:lnTo>
                    <a:lnTo>
                      <a:pt x="1" y="89"/>
                    </a:lnTo>
                    <a:lnTo>
                      <a:pt x="5" y="80"/>
                    </a:lnTo>
                    <a:lnTo>
                      <a:pt x="7" y="70"/>
                    </a:lnTo>
                    <a:lnTo>
                      <a:pt x="11" y="66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3" y="60"/>
                    </a:lnTo>
                    <a:lnTo>
                      <a:pt x="67" y="28"/>
                    </a:lnTo>
                    <a:lnTo>
                      <a:pt x="70" y="24"/>
                    </a:lnTo>
                    <a:lnTo>
                      <a:pt x="73" y="21"/>
                    </a:lnTo>
                    <a:lnTo>
                      <a:pt x="78" y="17"/>
                    </a:lnTo>
                    <a:lnTo>
                      <a:pt x="82" y="13"/>
                    </a:lnTo>
                    <a:lnTo>
                      <a:pt x="91" y="0"/>
                    </a:lnTo>
                    <a:lnTo>
                      <a:pt x="84" y="34"/>
                    </a:lnTo>
                    <a:lnTo>
                      <a:pt x="81" y="69"/>
                    </a:lnTo>
                    <a:lnTo>
                      <a:pt x="75" y="103"/>
                    </a:lnTo>
                    <a:lnTo>
                      <a:pt x="67" y="1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5" name="Freeform 676"/>
              <p:cNvSpPr>
                <a:spLocks/>
              </p:cNvSpPr>
              <p:nvPr/>
            </p:nvSpPr>
            <p:spPr bwMode="auto">
              <a:xfrm>
                <a:off x="2101" y="1593"/>
                <a:ext cx="25" cy="18"/>
              </a:xfrm>
              <a:custGeom>
                <a:avLst/>
                <a:gdLst>
                  <a:gd name="T0" fmla="*/ 73 w 76"/>
                  <a:gd name="T1" fmla="*/ 12 h 54"/>
                  <a:gd name="T2" fmla="*/ 70 w 76"/>
                  <a:gd name="T3" fmla="*/ 15 h 54"/>
                  <a:gd name="T4" fmla="*/ 66 w 76"/>
                  <a:gd name="T5" fmla="*/ 15 h 54"/>
                  <a:gd name="T6" fmla="*/ 61 w 76"/>
                  <a:gd name="T7" fmla="*/ 14 h 54"/>
                  <a:gd name="T8" fmla="*/ 56 w 76"/>
                  <a:gd name="T9" fmla="*/ 12 h 54"/>
                  <a:gd name="T10" fmla="*/ 51 w 76"/>
                  <a:gd name="T11" fmla="*/ 12 h 54"/>
                  <a:gd name="T12" fmla="*/ 45 w 76"/>
                  <a:gd name="T13" fmla="*/ 12 h 54"/>
                  <a:gd name="T14" fmla="*/ 40 w 76"/>
                  <a:gd name="T15" fmla="*/ 12 h 54"/>
                  <a:gd name="T16" fmla="*/ 35 w 76"/>
                  <a:gd name="T17" fmla="*/ 14 h 54"/>
                  <a:gd name="T18" fmla="*/ 30 w 76"/>
                  <a:gd name="T19" fmla="*/ 15 h 54"/>
                  <a:gd name="T20" fmla="*/ 26 w 76"/>
                  <a:gd name="T21" fmla="*/ 15 h 54"/>
                  <a:gd name="T22" fmla="*/ 23 w 76"/>
                  <a:gd name="T23" fmla="*/ 15 h 54"/>
                  <a:gd name="T24" fmla="*/ 20 w 76"/>
                  <a:gd name="T25" fmla="*/ 16 h 54"/>
                  <a:gd name="T26" fmla="*/ 19 w 76"/>
                  <a:gd name="T27" fmla="*/ 19 h 54"/>
                  <a:gd name="T28" fmla="*/ 28 w 76"/>
                  <a:gd name="T29" fmla="*/ 23 h 54"/>
                  <a:gd name="T30" fmla="*/ 36 w 76"/>
                  <a:gd name="T31" fmla="*/ 27 h 54"/>
                  <a:gd name="T32" fmla="*/ 46 w 76"/>
                  <a:gd name="T33" fmla="*/ 32 h 54"/>
                  <a:gd name="T34" fmla="*/ 55 w 76"/>
                  <a:gd name="T35" fmla="*/ 37 h 54"/>
                  <a:gd name="T36" fmla="*/ 61 w 76"/>
                  <a:gd name="T37" fmla="*/ 41 h 54"/>
                  <a:gd name="T38" fmla="*/ 66 w 76"/>
                  <a:gd name="T39" fmla="*/ 44 h 54"/>
                  <a:gd name="T40" fmla="*/ 72 w 76"/>
                  <a:gd name="T41" fmla="*/ 49 h 54"/>
                  <a:gd name="T42" fmla="*/ 76 w 76"/>
                  <a:gd name="T43" fmla="*/ 54 h 54"/>
                  <a:gd name="T44" fmla="*/ 70 w 76"/>
                  <a:gd name="T45" fmla="*/ 52 h 54"/>
                  <a:gd name="T46" fmla="*/ 66 w 76"/>
                  <a:gd name="T47" fmla="*/ 49 h 54"/>
                  <a:gd name="T48" fmla="*/ 59 w 76"/>
                  <a:gd name="T49" fmla="*/ 47 h 54"/>
                  <a:gd name="T50" fmla="*/ 53 w 76"/>
                  <a:gd name="T51" fmla="*/ 43 h 54"/>
                  <a:gd name="T52" fmla="*/ 48 w 76"/>
                  <a:gd name="T53" fmla="*/ 39 h 54"/>
                  <a:gd name="T54" fmla="*/ 42 w 76"/>
                  <a:gd name="T55" fmla="*/ 37 h 54"/>
                  <a:gd name="T56" fmla="*/ 36 w 76"/>
                  <a:gd name="T57" fmla="*/ 34 h 54"/>
                  <a:gd name="T58" fmla="*/ 30 w 76"/>
                  <a:gd name="T59" fmla="*/ 32 h 54"/>
                  <a:gd name="T60" fmla="*/ 23 w 76"/>
                  <a:gd name="T61" fmla="*/ 30 h 54"/>
                  <a:gd name="T62" fmla="*/ 15 w 76"/>
                  <a:gd name="T63" fmla="*/ 27 h 54"/>
                  <a:gd name="T64" fmla="*/ 8 w 76"/>
                  <a:gd name="T65" fmla="*/ 25 h 54"/>
                  <a:gd name="T66" fmla="*/ 0 w 76"/>
                  <a:gd name="T67" fmla="*/ 23 h 54"/>
                  <a:gd name="T68" fmla="*/ 6 w 76"/>
                  <a:gd name="T69" fmla="*/ 20 h 54"/>
                  <a:gd name="T70" fmla="*/ 11 w 76"/>
                  <a:gd name="T71" fmla="*/ 15 h 54"/>
                  <a:gd name="T72" fmla="*/ 17 w 76"/>
                  <a:gd name="T73" fmla="*/ 10 h 54"/>
                  <a:gd name="T74" fmla="*/ 23 w 76"/>
                  <a:gd name="T75" fmla="*/ 6 h 54"/>
                  <a:gd name="T76" fmla="*/ 29 w 76"/>
                  <a:gd name="T77" fmla="*/ 3 h 54"/>
                  <a:gd name="T78" fmla="*/ 36 w 76"/>
                  <a:gd name="T79" fmla="*/ 1 h 54"/>
                  <a:gd name="T80" fmla="*/ 42 w 76"/>
                  <a:gd name="T81" fmla="*/ 0 h 54"/>
                  <a:gd name="T82" fmla="*/ 50 w 76"/>
                  <a:gd name="T83" fmla="*/ 3 h 54"/>
                  <a:gd name="T84" fmla="*/ 56 w 76"/>
                  <a:gd name="T85" fmla="*/ 4 h 54"/>
                  <a:gd name="T86" fmla="*/ 62 w 76"/>
                  <a:gd name="T87" fmla="*/ 5 h 54"/>
                  <a:gd name="T88" fmla="*/ 67 w 76"/>
                  <a:gd name="T89" fmla="*/ 9 h 54"/>
                  <a:gd name="T90" fmla="*/ 73 w 76"/>
                  <a:gd name="T91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54">
                    <a:moveTo>
                      <a:pt x="73" y="12"/>
                    </a:moveTo>
                    <a:lnTo>
                      <a:pt x="70" y="15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6" y="12"/>
                    </a:lnTo>
                    <a:lnTo>
                      <a:pt x="51" y="12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35" y="14"/>
                    </a:lnTo>
                    <a:lnTo>
                      <a:pt x="30" y="15"/>
                    </a:lnTo>
                    <a:lnTo>
                      <a:pt x="26" y="15"/>
                    </a:lnTo>
                    <a:lnTo>
                      <a:pt x="23" y="15"/>
                    </a:lnTo>
                    <a:lnTo>
                      <a:pt x="20" y="16"/>
                    </a:lnTo>
                    <a:lnTo>
                      <a:pt x="19" y="19"/>
                    </a:lnTo>
                    <a:lnTo>
                      <a:pt x="28" y="23"/>
                    </a:lnTo>
                    <a:lnTo>
                      <a:pt x="36" y="27"/>
                    </a:lnTo>
                    <a:lnTo>
                      <a:pt x="46" y="32"/>
                    </a:lnTo>
                    <a:lnTo>
                      <a:pt x="55" y="37"/>
                    </a:lnTo>
                    <a:lnTo>
                      <a:pt x="61" y="41"/>
                    </a:lnTo>
                    <a:lnTo>
                      <a:pt x="66" y="44"/>
                    </a:lnTo>
                    <a:lnTo>
                      <a:pt x="72" y="49"/>
                    </a:lnTo>
                    <a:lnTo>
                      <a:pt x="76" y="54"/>
                    </a:lnTo>
                    <a:lnTo>
                      <a:pt x="70" y="52"/>
                    </a:lnTo>
                    <a:lnTo>
                      <a:pt x="66" y="49"/>
                    </a:lnTo>
                    <a:lnTo>
                      <a:pt x="59" y="47"/>
                    </a:lnTo>
                    <a:lnTo>
                      <a:pt x="53" y="43"/>
                    </a:lnTo>
                    <a:lnTo>
                      <a:pt x="48" y="39"/>
                    </a:lnTo>
                    <a:lnTo>
                      <a:pt x="42" y="37"/>
                    </a:lnTo>
                    <a:lnTo>
                      <a:pt x="36" y="34"/>
                    </a:lnTo>
                    <a:lnTo>
                      <a:pt x="30" y="32"/>
                    </a:lnTo>
                    <a:lnTo>
                      <a:pt x="23" y="30"/>
                    </a:lnTo>
                    <a:lnTo>
                      <a:pt x="15" y="27"/>
                    </a:lnTo>
                    <a:lnTo>
                      <a:pt x="8" y="25"/>
                    </a:lnTo>
                    <a:lnTo>
                      <a:pt x="0" y="23"/>
                    </a:lnTo>
                    <a:lnTo>
                      <a:pt x="6" y="20"/>
                    </a:lnTo>
                    <a:lnTo>
                      <a:pt x="11" y="15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9" y="3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6" y="4"/>
                    </a:lnTo>
                    <a:lnTo>
                      <a:pt x="62" y="5"/>
                    </a:lnTo>
                    <a:lnTo>
                      <a:pt x="67" y="9"/>
                    </a:ln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6" name="Freeform 677"/>
              <p:cNvSpPr>
                <a:spLocks/>
              </p:cNvSpPr>
              <p:nvPr/>
            </p:nvSpPr>
            <p:spPr bwMode="auto">
              <a:xfrm>
                <a:off x="1878" y="1600"/>
                <a:ext cx="84" cy="20"/>
              </a:xfrm>
              <a:custGeom>
                <a:avLst/>
                <a:gdLst>
                  <a:gd name="T0" fmla="*/ 120 w 252"/>
                  <a:gd name="T1" fmla="*/ 24 h 60"/>
                  <a:gd name="T2" fmla="*/ 157 w 252"/>
                  <a:gd name="T3" fmla="*/ 33 h 60"/>
                  <a:gd name="T4" fmla="*/ 194 w 252"/>
                  <a:gd name="T5" fmla="*/ 37 h 60"/>
                  <a:gd name="T6" fmla="*/ 232 w 252"/>
                  <a:gd name="T7" fmla="*/ 37 h 60"/>
                  <a:gd name="T8" fmla="*/ 252 w 252"/>
                  <a:gd name="T9" fmla="*/ 42 h 60"/>
                  <a:gd name="T10" fmla="*/ 246 w 252"/>
                  <a:gd name="T11" fmla="*/ 53 h 60"/>
                  <a:gd name="T12" fmla="*/ 237 w 252"/>
                  <a:gd name="T13" fmla="*/ 58 h 60"/>
                  <a:gd name="T14" fmla="*/ 224 w 252"/>
                  <a:gd name="T15" fmla="*/ 55 h 60"/>
                  <a:gd name="T16" fmla="*/ 212 w 252"/>
                  <a:gd name="T17" fmla="*/ 55 h 60"/>
                  <a:gd name="T18" fmla="*/ 199 w 252"/>
                  <a:gd name="T19" fmla="*/ 58 h 60"/>
                  <a:gd name="T20" fmla="*/ 186 w 252"/>
                  <a:gd name="T21" fmla="*/ 57 h 60"/>
                  <a:gd name="T22" fmla="*/ 171 w 252"/>
                  <a:gd name="T23" fmla="*/ 53 h 60"/>
                  <a:gd name="T24" fmla="*/ 157 w 252"/>
                  <a:gd name="T25" fmla="*/ 51 h 60"/>
                  <a:gd name="T26" fmla="*/ 141 w 252"/>
                  <a:gd name="T27" fmla="*/ 52 h 60"/>
                  <a:gd name="T28" fmla="*/ 127 w 252"/>
                  <a:gd name="T29" fmla="*/ 55 h 60"/>
                  <a:gd name="T30" fmla="*/ 116 w 252"/>
                  <a:gd name="T31" fmla="*/ 59 h 60"/>
                  <a:gd name="T32" fmla="*/ 105 w 252"/>
                  <a:gd name="T33" fmla="*/ 60 h 60"/>
                  <a:gd name="T34" fmla="*/ 93 w 252"/>
                  <a:gd name="T35" fmla="*/ 59 h 60"/>
                  <a:gd name="T36" fmla="*/ 84 w 252"/>
                  <a:gd name="T37" fmla="*/ 54 h 60"/>
                  <a:gd name="T38" fmla="*/ 80 w 252"/>
                  <a:gd name="T39" fmla="*/ 47 h 60"/>
                  <a:gd name="T40" fmla="*/ 83 w 252"/>
                  <a:gd name="T41" fmla="*/ 37 h 60"/>
                  <a:gd name="T42" fmla="*/ 95 w 252"/>
                  <a:gd name="T43" fmla="*/ 31 h 60"/>
                  <a:gd name="T44" fmla="*/ 92 w 252"/>
                  <a:gd name="T45" fmla="*/ 21 h 60"/>
                  <a:gd name="T46" fmla="*/ 83 w 252"/>
                  <a:gd name="T47" fmla="*/ 16 h 60"/>
                  <a:gd name="T48" fmla="*/ 75 w 252"/>
                  <a:gd name="T49" fmla="*/ 13 h 60"/>
                  <a:gd name="T50" fmla="*/ 65 w 252"/>
                  <a:gd name="T51" fmla="*/ 10 h 60"/>
                  <a:gd name="T52" fmla="*/ 53 w 252"/>
                  <a:gd name="T53" fmla="*/ 8 h 60"/>
                  <a:gd name="T54" fmla="*/ 37 w 252"/>
                  <a:gd name="T55" fmla="*/ 8 h 60"/>
                  <a:gd name="T56" fmla="*/ 22 w 252"/>
                  <a:gd name="T57" fmla="*/ 11 h 60"/>
                  <a:gd name="T58" fmla="*/ 7 w 252"/>
                  <a:gd name="T59" fmla="*/ 15 h 60"/>
                  <a:gd name="T60" fmla="*/ 4 w 252"/>
                  <a:gd name="T61" fmla="*/ 13 h 60"/>
                  <a:gd name="T62" fmla="*/ 14 w 252"/>
                  <a:gd name="T63" fmla="*/ 8 h 60"/>
                  <a:gd name="T64" fmla="*/ 25 w 252"/>
                  <a:gd name="T65" fmla="*/ 4 h 60"/>
                  <a:gd name="T66" fmla="*/ 36 w 252"/>
                  <a:gd name="T67" fmla="*/ 2 h 60"/>
                  <a:gd name="T68" fmla="*/ 49 w 252"/>
                  <a:gd name="T69" fmla="*/ 3 h 60"/>
                  <a:gd name="T70" fmla="*/ 65 w 252"/>
                  <a:gd name="T71" fmla="*/ 7 h 60"/>
                  <a:gd name="T72" fmla="*/ 80 w 252"/>
                  <a:gd name="T73" fmla="*/ 8 h 60"/>
                  <a:gd name="T74" fmla="*/ 95 w 252"/>
                  <a:gd name="T7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60">
                    <a:moveTo>
                      <a:pt x="103" y="16"/>
                    </a:moveTo>
                    <a:lnTo>
                      <a:pt x="120" y="24"/>
                    </a:lnTo>
                    <a:lnTo>
                      <a:pt x="138" y="29"/>
                    </a:lnTo>
                    <a:lnTo>
                      <a:pt x="157" y="33"/>
                    </a:lnTo>
                    <a:lnTo>
                      <a:pt x="176" y="36"/>
                    </a:lnTo>
                    <a:lnTo>
                      <a:pt x="194" y="37"/>
                    </a:lnTo>
                    <a:lnTo>
                      <a:pt x="214" y="38"/>
                    </a:lnTo>
                    <a:lnTo>
                      <a:pt x="232" y="37"/>
                    </a:lnTo>
                    <a:lnTo>
                      <a:pt x="252" y="35"/>
                    </a:lnTo>
                    <a:lnTo>
                      <a:pt x="252" y="42"/>
                    </a:lnTo>
                    <a:lnTo>
                      <a:pt x="249" y="48"/>
                    </a:lnTo>
                    <a:lnTo>
                      <a:pt x="246" y="53"/>
                    </a:lnTo>
                    <a:lnTo>
                      <a:pt x="243" y="59"/>
                    </a:lnTo>
                    <a:lnTo>
                      <a:pt x="237" y="58"/>
                    </a:lnTo>
                    <a:lnTo>
                      <a:pt x="231" y="57"/>
                    </a:lnTo>
                    <a:lnTo>
                      <a:pt x="224" y="55"/>
                    </a:lnTo>
                    <a:lnTo>
                      <a:pt x="218" y="55"/>
                    </a:lnTo>
                    <a:lnTo>
                      <a:pt x="212" y="55"/>
                    </a:lnTo>
                    <a:lnTo>
                      <a:pt x="205" y="57"/>
                    </a:lnTo>
                    <a:lnTo>
                      <a:pt x="199" y="58"/>
                    </a:lnTo>
                    <a:lnTo>
                      <a:pt x="193" y="59"/>
                    </a:lnTo>
                    <a:lnTo>
                      <a:pt x="186" y="57"/>
                    </a:lnTo>
                    <a:lnTo>
                      <a:pt x="179" y="54"/>
                    </a:lnTo>
                    <a:lnTo>
                      <a:pt x="171" y="53"/>
                    </a:lnTo>
                    <a:lnTo>
                      <a:pt x="164" y="52"/>
                    </a:lnTo>
                    <a:lnTo>
                      <a:pt x="157" y="51"/>
                    </a:lnTo>
                    <a:lnTo>
                      <a:pt x="148" y="52"/>
                    </a:lnTo>
                    <a:lnTo>
                      <a:pt x="141" y="52"/>
                    </a:lnTo>
                    <a:lnTo>
                      <a:pt x="133" y="54"/>
                    </a:lnTo>
                    <a:lnTo>
                      <a:pt x="127" y="55"/>
                    </a:lnTo>
                    <a:lnTo>
                      <a:pt x="122" y="58"/>
                    </a:lnTo>
                    <a:lnTo>
                      <a:pt x="116" y="59"/>
                    </a:lnTo>
                    <a:lnTo>
                      <a:pt x="111" y="60"/>
                    </a:lnTo>
                    <a:lnTo>
                      <a:pt x="105" y="60"/>
                    </a:lnTo>
                    <a:lnTo>
                      <a:pt x="99" y="60"/>
                    </a:lnTo>
                    <a:lnTo>
                      <a:pt x="93" y="59"/>
                    </a:lnTo>
                    <a:lnTo>
                      <a:pt x="87" y="58"/>
                    </a:lnTo>
                    <a:lnTo>
                      <a:pt x="84" y="54"/>
                    </a:lnTo>
                    <a:lnTo>
                      <a:pt x="81" y="51"/>
                    </a:lnTo>
                    <a:lnTo>
                      <a:pt x="80" y="47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89" y="35"/>
                    </a:lnTo>
                    <a:lnTo>
                      <a:pt x="95" y="31"/>
                    </a:lnTo>
                    <a:lnTo>
                      <a:pt x="97" y="24"/>
                    </a:lnTo>
                    <a:lnTo>
                      <a:pt x="92" y="21"/>
                    </a:lnTo>
                    <a:lnTo>
                      <a:pt x="88" y="19"/>
                    </a:lnTo>
                    <a:lnTo>
                      <a:pt x="83" y="16"/>
                    </a:lnTo>
                    <a:lnTo>
                      <a:pt x="78" y="15"/>
                    </a:lnTo>
                    <a:lnTo>
                      <a:pt x="75" y="13"/>
                    </a:lnTo>
                    <a:lnTo>
                      <a:pt x="70" y="11"/>
                    </a:lnTo>
                    <a:lnTo>
                      <a:pt x="65" y="10"/>
                    </a:lnTo>
                    <a:lnTo>
                      <a:pt x="60" y="10"/>
                    </a:lnTo>
                    <a:lnTo>
                      <a:pt x="53" y="8"/>
                    </a:lnTo>
                    <a:lnTo>
                      <a:pt x="44" y="7"/>
                    </a:lnTo>
                    <a:lnTo>
                      <a:pt x="37" y="8"/>
                    </a:lnTo>
                    <a:lnTo>
                      <a:pt x="29" y="9"/>
                    </a:lnTo>
                    <a:lnTo>
                      <a:pt x="22" y="11"/>
                    </a:lnTo>
                    <a:lnTo>
                      <a:pt x="15" y="14"/>
                    </a:lnTo>
                    <a:lnTo>
                      <a:pt x="7" y="15"/>
                    </a:lnTo>
                    <a:lnTo>
                      <a:pt x="0" y="16"/>
                    </a:lnTo>
                    <a:lnTo>
                      <a:pt x="4" y="13"/>
                    </a:lnTo>
                    <a:lnTo>
                      <a:pt x="9" y="10"/>
                    </a:lnTo>
                    <a:lnTo>
                      <a:pt x="14" y="8"/>
                    </a:lnTo>
                    <a:lnTo>
                      <a:pt x="20" y="5"/>
                    </a:lnTo>
                    <a:lnTo>
                      <a:pt x="25" y="4"/>
                    </a:lnTo>
                    <a:lnTo>
                      <a:pt x="31" y="3"/>
                    </a:lnTo>
                    <a:lnTo>
                      <a:pt x="36" y="2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6" y="5"/>
                    </a:lnTo>
                    <a:lnTo>
                      <a:pt x="65" y="7"/>
                    </a:lnTo>
                    <a:lnTo>
                      <a:pt x="72" y="7"/>
                    </a:lnTo>
                    <a:lnTo>
                      <a:pt x="80" y="8"/>
                    </a:lnTo>
                    <a:lnTo>
                      <a:pt x="88" y="10"/>
                    </a:lnTo>
                    <a:lnTo>
                      <a:pt x="95" y="13"/>
                    </a:lnTo>
                    <a:lnTo>
                      <a:pt x="103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7" name="Freeform 678"/>
              <p:cNvSpPr>
                <a:spLocks/>
              </p:cNvSpPr>
              <p:nvPr/>
            </p:nvSpPr>
            <p:spPr bwMode="auto">
              <a:xfrm>
                <a:off x="1964" y="1600"/>
                <a:ext cx="57" cy="34"/>
              </a:xfrm>
              <a:custGeom>
                <a:avLst/>
                <a:gdLst>
                  <a:gd name="T0" fmla="*/ 164 w 173"/>
                  <a:gd name="T1" fmla="*/ 21 h 102"/>
                  <a:gd name="T2" fmla="*/ 154 w 173"/>
                  <a:gd name="T3" fmla="*/ 21 h 102"/>
                  <a:gd name="T4" fmla="*/ 144 w 173"/>
                  <a:gd name="T5" fmla="*/ 20 h 102"/>
                  <a:gd name="T6" fmla="*/ 134 w 173"/>
                  <a:gd name="T7" fmla="*/ 18 h 102"/>
                  <a:gd name="T8" fmla="*/ 103 w 173"/>
                  <a:gd name="T9" fmla="*/ 18 h 102"/>
                  <a:gd name="T10" fmla="*/ 106 w 173"/>
                  <a:gd name="T11" fmla="*/ 24 h 102"/>
                  <a:gd name="T12" fmla="*/ 120 w 173"/>
                  <a:gd name="T13" fmla="*/ 25 h 102"/>
                  <a:gd name="T14" fmla="*/ 133 w 173"/>
                  <a:gd name="T15" fmla="*/ 26 h 102"/>
                  <a:gd name="T16" fmla="*/ 144 w 173"/>
                  <a:gd name="T17" fmla="*/ 27 h 102"/>
                  <a:gd name="T18" fmla="*/ 156 w 173"/>
                  <a:gd name="T19" fmla="*/ 31 h 102"/>
                  <a:gd name="T20" fmla="*/ 167 w 173"/>
                  <a:gd name="T21" fmla="*/ 35 h 102"/>
                  <a:gd name="T22" fmla="*/ 166 w 173"/>
                  <a:gd name="T23" fmla="*/ 40 h 102"/>
                  <a:gd name="T24" fmla="*/ 151 w 173"/>
                  <a:gd name="T25" fmla="*/ 41 h 102"/>
                  <a:gd name="T26" fmla="*/ 136 w 173"/>
                  <a:gd name="T27" fmla="*/ 38 h 102"/>
                  <a:gd name="T28" fmla="*/ 120 w 173"/>
                  <a:gd name="T29" fmla="*/ 37 h 102"/>
                  <a:gd name="T30" fmla="*/ 112 w 173"/>
                  <a:gd name="T31" fmla="*/ 40 h 102"/>
                  <a:gd name="T32" fmla="*/ 114 w 173"/>
                  <a:gd name="T33" fmla="*/ 43 h 102"/>
                  <a:gd name="T34" fmla="*/ 123 w 173"/>
                  <a:gd name="T35" fmla="*/ 44 h 102"/>
                  <a:gd name="T36" fmla="*/ 140 w 173"/>
                  <a:gd name="T37" fmla="*/ 48 h 102"/>
                  <a:gd name="T38" fmla="*/ 143 w 173"/>
                  <a:gd name="T39" fmla="*/ 55 h 102"/>
                  <a:gd name="T40" fmla="*/ 125 w 173"/>
                  <a:gd name="T41" fmla="*/ 53 h 102"/>
                  <a:gd name="T42" fmla="*/ 121 w 173"/>
                  <a:gd name="T43" fmla="*/ 63 h 102"/>
                  <a:gd name="T44" fmla="*/ 131 w 173"/>
                  <a:gd name="T45" fmla="*/ 65 h 102"/>
                  <a:gd name="T46" fmla="*/ 133 w 173"/>
                  <a:gd name="T47" fmla="*/ 73 h 102"/>
                  <a:gd name="T48" fmla="*/ 121 w 173"/>
                  <a:gd name="T49" fmla="*/ 69 h 102"/>
                  <a:gd name="T50" fmla="*/ 109 w 173"/>
                  <a:gd name="T51" fmla="*/ 65 h 102"/>
                  <a:gd name="T52" fmla="*/ 98 w 173"/>
                  <a:gd name="T53" fmla="*/ 66 h 102"/>
                  <a:gd name="T54" fmla="*/ 87 w 173"/>
                  <a:gd name="T55" fmla="*/ 71 h 102"/>
                  <a:gd name="T56" fmla="*/ 77 w 173"/>
                  <a:gd name="T57" fmla="*/ 77 h 102"/>
                  <a:gd name="T58" fmla="*/ 65 w 173"/>
                  <a:gd name="T59" fmla="*/ 84 h 102"/>
                  <a:gd name="T60" fmla="*/ 49 w 173"/>
                  <a:gd name="T61" fmla="*/ 91 h 102"/>
                  <a:gd name="T62" fmla="*/ 33 w 173"/>
                  <a:gd name="T63" fmla="*/ 98 h 102"/>
                  <a:gd name="T64" fmla="*/ 16 w 173"/>
                  <a:gd name="T65" fmla="*/ 102 h 102"/>
                  <a:gd name="T66" fmla="*/ 4 w 173"/>
                  <a:gd name="T67" fmla="*/ 97 h 102"/>
                  <a:gd name="T68" fmla="*/ 0 w 173"/>
                  <a:gd name="T69" fmla="*/ 85 h 102"/>
                  <a:gd name="T70" fmla="*/ 1 w 173"/>
                  <a:gd name="T71" fmla="*/ 69 h 102"/>
                  <a:gd name="T72" fmla="*/ 6 w 173"/>
                  <a:gd name="T73" fmla="*/ 54 h 102"/>
                  <a:gd name="T74" fmla="*/ 18 w 173"/>
                  <a:gd name="T75" fmla="*/ 41 h 102"/>
                  <a:gd name="T76" fmla="*/ 40 w 173"/>
                  <a:gd name="T77" fmla="*/ 30 h 102"/>
                  <a:gd name="T78" fmla="*/ 61 w 173"/>
                  <a:gd name="T79" fmla="*/ 19 h 102"/>
                  <a:gd name="T80" fmla="*/ 82 w 173"/>
                  <a:gd name="T81" fmla="*/ 7 h 102"/>
                  <a:gd name="T82" fmla="*/ 101 w 173"/>
                  <a:gd name="T83" fmla="*/ 2 h 102"/>
                  <a:gd name="T84" fmla="*/ 121 w 173"/>
                  <a:gd name="T85" fmla="*/ 5 h 102"/>
                  <a:gd name="T86" fmla="*/ 142 w 173"/>
                  <a:gd name="T87" fmla="*/ 10 h 102"/>
                  <a:gd name="T88" fmla="*/ 160 w 173"/>
                  <a:gd name="T89" fmla="*/ 1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3" h="102">
                    <a:moveTo>
                      <a:pt x="169" y="21"/>
                    </a:moveTo>
                    <a:lnTo>
                      <a:pt x="164" y="21"/>
                    </a:lnTo>
                    <a:lnTo>
                      <a:pt x="159" y="21"/>
                    </a:lnTo>
                    <a:lnTo>
                      <a:pt x="154" y="21"/>
                    </a:lnTo>
                    <a:lnTo>
                      <a:pt x="149" y="20"/>
                    </a:lnTo>
                    <a:lnTo>
                      <a:pt x="144" y="20"/>
                    </a:lnTo>
                    <a:lnTo>
                      <a:pt x="139" y="19"/>
                    </a:lnTo>
                    <a:lnTo>
                      <a:pt x="134" y="18"/>
                    </a:lnTo>
                    <a:lnTo>
                      <a:pt x="129" y="16"/>
                    </a:lnTo>
                    <a:lnTo>
                      <a:pt x="103" y="18"/>
                    </a:lnTo>
                    <a:lnTo>
                      <a:pt x="100" y="21"/>
                    </a:lnTo>
                    <a:lnTo>
                      <a:pt x="106" y="24"/>
                    </a:lnTo>
                    <a:lnTo>
                      <a:pt x="112" y="25"/>
                    </a:lnTo>
                    <a:lnTo>
                      <a:pt x="120" y="25"/>
                    </a:lnTo>
                    <a:lnTo>
                      <a:pt x="127" y="26"/>
                    </a:lnTo>
                    <a:lnTo>
                      <a:pt x="133" y="26"/>
                    </a:lnTo>
                    <a:lnTo>
                      <a:pt x="139" y="27"/>
                    </a:lnTo>
                    <a:lnTo>
                      <a:pt x="144" y="27"/>
                    </a:lnTo>
                    <a:lnTo>
                      <a:pt x="150" y="29"/>
                    </a:lnTo>
                    <a:lnTo>
                      <a:pt x="156" y="31"/>
                    </a:lnTo>
                    <a:lnTo>
                      <a:pt x="161" y="32"/>
                    </a:lnTo>
                    <a:lnTo>
                      <a:pt x="167" y="35"/>
                    </a:lnTo>
                    <a:lnTo>
                      <a:pt x="173" y="36"/>
                    </a:lnTo>
                    <a:lnTo>
                      <a:pt x="166" y="40"/>
                    </a:lnTo>
                    <a:lnTo>
                      <a:pt x="159" y="41"/>
                    </a:lnTo>
                    <a:lnTo>
                      <a:pt x="151" y="41"/>
                    </a:lnTo>
                    <a:lnTo>
                      <a:pt x="144" y="40"/>
                    </a:lnTo>
                    <a:lnTo>
                      <a:pt x="136" y="38"/>
                    </a:lnTo>
                    <a:lnTo>
                      <a:pt x="128" y="37"/>
                    </a:lnTo>
                    <a:lnTo>
                      <a:pt x="120" y="37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4" y="43"/>
                    </a:lnTo>
                    <a:lnTo>
                      <a:pt x="115" y="44"/>
                    </a:lnTo>
                    <a:lnTo>
                      <a:pt x="123" y="44"/>
                    </a:lnTo>
                    <a:lnTo>
                      <a:pt x="132" y="47"/>
                    </a:lnTo>
                    <a:lnTo>
                      <a:pt x="140" y="48"/>
                    </a:lnTo>
                    <a:lnTo>
                      <a:pt x="149" y="49"/>
                    </a:lnTo>
                    <a:lnTo>
                      <a:pt x="143" y="55"/>
                    </a:lnTo>
                    <a:lnTo>
                      <a:pt x="134" y="54"/>
                    </a:lnTo>
                    <a:lnTo>
                      <a:pt x="125" y="53"/>
                    </a:lnTo>
                    <a:lnTo>
                      <a:pt x="118" y="59"/>
                    </a:lnTo>
                    <a:lnTo>
                      <a:pt x="121" y="63"/>
                    </a:lnTo>
                    <a:lnTo>
                      <a:pt x="126" y="64"/>
                    </a:lnTo>
                    <a:lnTo>
                      <a:pt x="131" y="65"/>
                    </a:lnTo>
                    <a:lnTo>
                      <a:pt x="136" y="65"/>
                    </a:lnTo>
                    <a:lnTo>
                      <a:pt x="133" y="73"/>
                    </a:lnTo>
                    <a:lnTo>
                      <a:pt x="127" y="71"/>
                    </a:lnTo>
                    <a:lnTo>
                      <a:pt x="121" y="69"/>
                    </a:lnTo>
                    <a:lnTo>
                      <a:pt x="115" y="68"/>
                    </a:lnTo>
                    <a:lnTo>
                      <a:pt x="109" y="65"/>
                    </a:lnTo>
                    <a:lnTo>
                      <a:pt x="103" y="65"/>
                    </a:lnTo>
                    <a:lnTo>
                      <a:pt x="98" y="66"/>
                    </a:lnTo>
                    <a:lnTo>
                      <a:pt x="92" y="68"/>
                    </a:lnTo>
                    <a:lnTo>
                      <a:pt x="87" y="71"/>
                    </a:lnTo>
                    <a:lnTo>
                      <a:pt x="82" y="74"/>
                    </a:lnTo>
                    <a:lnTo>
                      <a:pt x="77" y="77"/>
                    </a:lnTo>
                    <a:lnTo>
                      <a:pt x="72" y="81"/>
                    </a:lnTo>
                    <a:lnTo>
                      <a:pt x="65" y="84"/>
                    </a:lnTo>
                    <a:lnTo>
                      <a:pt x="56" y="87"/>
                    </a:lnTo>
                    <a:lnTo>
                      <a:pt x="49" y="91"/>
                    </a:lnTo>
                    <a:lnTo>
                      <a:pt x="40" y="95"/>
                    </a:lnTo>
                    <a:lnTo>
                      <a:pt x="33" y="98"/>
                    </a:lnTo>
                    <a:lnTo>
                      <a:pt x="24" y="101"/>
                    </a:lnTo>
                    <a:lnTo>
                      <a:pt x="16" y="102"/>
                    </a:lnTo>
                    <a:lnTo>
                      <a:pt x="7" y="102"/>
                    </a:lnTo>
                    <a:lnTo>
                      <a:pt x="4" y="97"/>
                    </a:lnTo>
                    <a:lnTo>
                      <a:pt x="1" y="91"/>
                    </a:lnTo>
                    <a:lnTo>
                      <a:pt x="0" y="85"/>
                    </a:lnTo>
                    <a:lnTo>
                      <a:pt x="0" y="77"/>
                    </a:lnTo>
                    <a:lnTo>
                      <a:pt x="1" y="69"/>
                    </a:lnTo>
                    <a:lnTo>
                      <a:pt x="4" y="62"/>
                    </a:lnTo>
                    <a:lnTo>
                      <a:pt x="6" y="54"/>
                    </a:lnTo>
                    <a:lnTo>
                      <a:pt x="7" y="46"/>
                    </a:lnTo>
                    <a:lnTo>
                      <a:pt x="18" y="41"/>
                    </a:lnTo>
                    <a:lnTo>
                      <a:pt x="29" y="36"/>
                    </a:lnTo>
                    <a:lnTo>
                      <a:pt x="40" y="30"/>
                    </a:lnTo>
                    <a:lnTo>
                      <a:pt x="50" y="25"/>
                    </a:lnTo>
                    <a:lnTo>
                      <a:pt x="61" y="19"/>
                    </a:lnTo>
                    <a:lnTo>
                      <a:pt x="71" y="13"/>
                    </a:lnTo>
                    <a:lnTo>
                      <a:pt x="82" y="7"/>
                    </a:lnTo>
                    <a:lnTo>
                      <a:pt x="92" y="0"/>
                    </a:lnTo>
                    <a:lnTo>
                      <a:pt x="101" y="2"/>
                    </a:lnTo>
                    <a:lnTo>
                      <a:pt x="111" y="4"/>
                    </a:lnTo>
                    <a:lnTo>
                      <a:pt x="121" y="5"/>
                    </a:lnTo>
                    <a:lnTo>
                      <a:pt x="132" y="8"/>
                    </a:lnTo>
                    <a:lnTo>
                      <a:pt x="142" y="10"/>
                    </a:lnTo>
                    <a:lnTo>
                      <a:pt x="151" y="13"/>
                    </a:lnTo>
                    <a:lnTo>
                      <a:pt x="160" y="16"/>
                    </a:lnTo>
                    <a:lnTo>
                      <a:pt x="169" y="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8" name="Freeform 679"/>
              <p:cNvSpPr>
                <a:spLocks/>
              </p:cNvSpPr>
              <p:nvPr/>
            </p:nvSpPr>
            <p:spPr bwMode="auto">
              <a:xfrm>
                <a:off x="2057" y="1625"/>
                <a:ext cx="8" cy="10"/>
              </a:xfrm>
              <a:custGeom>
                <a:avLst/>
                <a:gdLst>
                  <a:gd name="T0" fmla="*/ 13 w 23"/>
                  <a:gd name="T1" fmla="*/ 24 h 30"/>
                  <a:gd name="T2" fmla="*/ 0 w 23"/>
                  <a:gd name="T3" fmla="*/ 30 h 30"/>
                  <a:gd name="T4" fmla="*/ 3 w 23"/>
                  <a:gd name="T5" fmla="*/ 22 h 30"/>
                  <a:gd name="T6" fmla="*/ 8 w 23"/>
                  <a:gd name="T7" fmla="*/ 13 h 30"/>
                  <a:gd name="T8" fmla="*/ 14 w 23"/>
                  <a:gd name="T9" fmla="*/ 6 h 30"/>
                  <a:gd name="T10" fmla="*/ 21 w 23"/>
                  <a:gd name="T11" fmla="*/ 0 h 30"/>
                  <a:gd name="T12" fmla="*/ 23 w 23"/>
                  <a:gd name="T13" fmla="*/ 6 h 30"/>
                  <a:gd name="T14" fmla="*/ 21 w 23"/>
                  <a:gd name="T15" fmla="*/ 12 h 30"/>
                  <a:gd name="T16" fmla="*/ 17 w 23"/>
                  <a:gd name="T17" fmla="*/ 18 h 30"/>
                  <a:gd name="T18" fmla="*/ 13 w 23"/>
                  <a:gd name="T19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0">
                    <a:moveTo>
                      <a:pt x="13" y="24"/>
                    </a:moveTo>
                    <a:lnTo>
                      <a:pt x="0" y="30"/>
                    </a:lnTo>
                    <a:lnTo>
                      <a:pt x="3" y="22"/>
                    </a:lnTo>
                    <a:lnTo>
                      <a:pt x="8" y="13"/>
                    </a:lnTo>
                    <a:lnTo>
                      <a:pt x="14" y="6"/>
                    </a:lnTo>
                    <a:lnTo>
                      <a:pt x="21" y="0"/>
                    </a:lnTo>
                    <a:lnTo>
                      <a:pt x="23" y="6"/>
                    </a:lnTo>
                    <a:lnTo>
                      <a:pt x="21" y="12"/>
                    </a:lnTo>
                    <a:lnTo>
                      <a:pt x="17" y="18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9" name="Freeform 680"/>
              <p:cNvSpPr>
                <a:spLocks/>
              </p:cNvSpPr>
              <p:nvPr/>
            </p:nvSpPr>
            <p:spPr bwMode="auto">
              <a:xfrm>
                <a:off x="2350" y="1625"/>
                <a:ext cx="4" cy="20"/>
              </a:xfrm>
              <a:custGeom>
                <a:avLst/>
                <a:gdLst>
                  <a:gd name="T0" fmla="*/ 1 w 11"/>
                  <a:gd name="T1" fmla="*/ 61 h 61"/>
                  <a:gd name="T2" fmla="*/ 0 w 11"/>
                  <a:gd name="T3" fmla="*/ 46 h 61"/>
                  <a:gd name="T4" fmla="*/ 1 w 11"/>
                  <a:gd name="T5" fmla="*/ 32 h 61"/>
                  <a:gd name="T6" fmla="*/ 4 w 11"/>
                  <a:gd name="T7" fmla="*/ 17 h 61"/>
                  <a:gd name="T8" fmla="*/ 8 w 11"/>
                  <a:gd name="T9" fmla="*/ 3 h 61"/>
                  <a:gd name="T10" fmla="*/ 9 w 11"/>
                  <a:gd name="T11" fmla="*/ 0 h 61"/>
                  <a:gd name="T12" fmla="*/ 11 w 11"/>
                  <a:gd name="T13" fmla="*/ 16 h 61"/>
                  <a:gd name="T14" fmla="*/ 9 w 11"/>
                  <a:gd name="T15" fmla="*/ 32 h 61"/>
                  <a:gd name="T16" fmla="*/ 6 w 11"/>
                  <a:gd name="T17" fmla="*/ 46 h 61"/>
                  <a:gd name="T18" fmla="*/ 1 w 11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1">
                    <a:moveTo>
                      <a:pt x="1" y="61"/>
                    </a:moveTo>
                    <a:lnTo>
                      <a:pt x="0" y="46"/>
                    </a:lnTo>
                    <a:lnTo>
                      <a:pt x="1" y="32"/>
                    </a:lnTo>
                    <a:lnTo>
                      <a:pt x="4" y="17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11" y="16"/>
                    </a:lnTo>
                    <a:lnTo>
                      <a:pt x="9" y="32"/>
                    </a:lnTo>
                    <a:lnTo>
                      <a:pt x="6" y="46"/>
                    </a:lnTo>
                    <a:lnTo>
                      <a:pt x="1" y="61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0" name="Freeform 681"/>
              <p:cNvSpPr>
                <a:spLocks/>
              </p:cNvSpPr>
              <p:nvPr/>
            </p:nvSpPr>
            <p:spPr bwMode="auto">
              <a:xfrm>
                <a:off x="1988" y="1629"/>
                <a:ext cx="16" cy="12"/>
              </a:xfrm>
              <a:custGeom>
                <a:avLst/>
                <a:gdLst>
                  <a:gd name="T0" fmla="*/ 48 w 48"/>
                  <a:gd name="T1" fmla="*/ 0 h 37"/>
                  <a:gd name="T2" fmla="*/ 44 w 48"/>
                  <a:gd name="T3" fmla="*/ 7 h 37"/>
                  <a:gd name="T4" fmla="*/ 40 w 48"/>
                  <a:gd name="T5" fmla="*/ 13 h 37"/>
                  <a:gd name="T6" fmla="*/ 35 w 48"/>
                  <a:gd name="T7" fmla="*/ 20 h 37"/>
                  <a:gd name="T8" fmla="*/ 29 w 48"/>
                  <a:gd name="T9" fmla="*/ 23 h 37"/>
                  <a:gd name="T10" fmla="*/ 21 w 48"/>
                  <a:gd name="T11" fmla="*/ 28 h 37"/>
                  <a:gd name="T12" fmla="*/ 14 w 48"/>
                  <a:gd name="T13" fmla="*/ 32 h 37"/>
                  <a:gd name="T14" fmla="*/ 7 w 48"/>
                  <a:gd name="T15" fmla="*/ 34 h 37"/>
                  <a:gd name="T16" fmla="*/ 0 w 48"/>
                  <a:gd name="T17" fmla="*/ 37 h 37"/>
                  <a:gd name="T18" fmla="*/ 0 w 48"/>
                  <a:gd name="T19" fmla="*/ 34 h 37"/>
                  <a:gd name="T20" fmla="*/ 25 w 48"/>
                  <a:gd name="T21" fmla="*/ 11 h 37"/>
                  <a:gd name="T22" fmla="*/ 31 w 48"/>
                  <a:gd name="T23" fmla="*/ 9 h 37"/>
                  <a:gd name="T24" fmla="*/ 36 w 48"/>
                  <a:gd name="T25" fmla="*/ 5 h 37"/>
                  <a:gd name="T26" fmla="*/ 42 w 48"/>
                  <a:gd name="T27" fmla="*/ 2 h 37"/>
                  <a:gd name="T28" fmla="*/ 48 w 48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7">
                    <a:moveTo>
                      <a:pt x="48" y="0"/>
                    </a:moveTo>
                    <a:lnTo>
                      <a:pt x="44" y="7"/>
                    </a:lnTo>
                    <a:lnTo>
                      <a:pt x="40" y="13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1" y="28"/>
                    </a:lnTo>
                    <a:lnTo>
                      <a:pt x="14" y="32"/>
                    </a:lnTo>
                    <a:lnTo>
                      <a:pt x="7" y="34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5" y="11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1" name="Freeform 682"/>
              <p:cNvSpPr>
                <a:spLocks/>
              </p:cNvSpPr>
              <p:nvPr/>
            </p:nvSpPr>
            <p:spPr bwMode="auto">
              <a:xfrm>
                <a:off x="1981" y="1629"/>
                <a:ext cx="12" cy="9"/>
              </a:xfrm>
              <a:custGeom>
                <a:avLst/>
                <a:gdLst>
                  <a:gd name="T0" fmla="*/ 3 w 37"/>
                  <a:gd name="T1" fmla="*/ 27 h 27"/>
                  <a:gd name="T2" fmla="*/ 0 w 37"/>
                  <a:gd name="T3" fmla="*/ 27 h 27"/>
                  <a:gd name="T4" fmla="*/ 3 w 37"/>
                  <a:gd name="T5" fmla="*/ 21 h 27"/>
                  <a:gd name="T6" fmla="*/ 5 w 37"/>
                  <a:gd name="T7" fmla="*/ 17 h 27"/>
                  <a:gd name="T8" fmla="*/ 10 w 37"/>
                  <a:gd name="T9" fmla="*/ 14 h 27"/>
                  <a:gd name="T10" fmla="*/ 15 w 37"/>
                  <a:gd name="T11" fmla="*/ 10 h 27"/>
                  <a:gd name="T12" fmla="*/ 20 w 37"/>
                  <a:gd name="T13" fmla="*/ 8 h 27"/>
                  <a:gd name="T14" fmla="*/ 26 w 37"/>
                  <a:gd name="T15" fmla="*/ 5 h 27"/>
                  <a:gd name="T16" fmla="*/ 32 w 37"/>
                  <a:gd name="T17" fmla="*/ 3 h 27"/>
                  <a:gd name="T18" fmla="*/ 37 w 37"/>
                  <a:gd name="T19" fmla="*/ 0 h 27"/>
                  <a:gd name="T20" fmla="*/ 28 w 37"/>
                  <a:gd name="T21" fmla="*/ 9 h 27"/>
                  <a:gd name="T22" fmla="*/ 20 w 37"/>
                  <a:gd name="T23" fmla="*/ 15 h 27"/>
                  <a:gd name="T24" fmla="*/ 10 w 37"/>
                  <a:gd name="T25" fmla="*/ 21 h 27"/>
                  <a:gd name="T26" fmla="*/ 3 w 37"/>
                  <a:gd name="T2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27">
                    <a:moveTo>
                      <a:pt x="3" y="27"/>
                    </a:moveTo>
                    <a:lnTo>
                      <a:pt x="0" y="27"/>
                    </a:lnTo>
                    <a:lnTo>
                      <a:pt x="3" y="21"/>
                    </a:lnTo>
                    <a:lnTo>
                      <a:pt x="5" y="17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0" y="8"/>
                    </a:lnTo>
                    <a:lnTo>
                      <a:pt x="26" y="5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28" y="9"/>
                    </a:lnTo>
                    <a:lnTo>
                      <a:pt x="20" y="15"/>
                    </a:lnTo>
                    <a:lnTo>
                      <a:pt x="10" y="21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2" name="Freeform 683"/>
              <p:cNvSpPr>
                <a:spLocks/>
              </p:cNvSpPr>
              <p:nvPr/>
            </p:nvSpPr>
            <p:spPr bwMode="auto">
              <a:xfrm>
                <a:off x="2039" y="1650"/>
                <a:ext cx="5" cy="7"/>
              </a:xfrm>
              <a:custGeom>
                <a:avLst/>
                <a:gdLst>
                  <a:gd name="T0" fmla="*/ 15 w 15"/>
                  <a:gd name="T1" fmla="*/ 7 h 22"/>
                  <a:gd name="T2" fmla="*/ 15 w 15"/>
                  <a:gd name="T3" fmla="*/ 11 h 22"/>
                  <a:gd name="T4" fmla="*/ 11 w 15"/>
                  <a:gd name="T5" fmla="*/ 15 h 22"/>
                  <a:gd name="T6" fmla="*/ 8 w 15"/>
                  <a:gd name="T7" fmla="*/ 19 h 22"/>
                  <a:gd name="T8" fmla="*/ 4 w 15"/>
                  <a:gd name="T9" fmla="*/ 21 h 22"/>
                  <a:gd name="T10" fmla="*/ 4 w 15"/>
                  <a:gd name="T11" fmla="*/ 22 h 22"/>
                  <a:gd name="T12" fmla="*/ 3 w 15"/>
                  <a:gd name="T13" fmla="*/ 22 h 22"/>
                  <a:gd name="T14" fmla="*/ 0 w 15"/>
                  <a:gd name="T15" fmla="*/ 22 h 22"/>
                  <a:gd name="T16" fmla="*/ 0 w 15"/>
                  <a:gd name="T17" fmla="*/ 22 h 22"/>
                  <a:gd name="T18" fmla="*/ 5 w 15"/>
                  <a:gd name="T19" fmla="*/ 18 h 22"/>
                  <a:gd name="T20" fmla="*/ 8 w 15"/>
                  <a:gd name="T21" fmla="*/ 11 h 22"/>
                  <a:gd name="T22" fmla="*/ 9 w 15"/>
                  <a:gd name="T23" fmla="*/ 5 h 22"/>
                  <a:gd name="T24" fmla="*/ 14 w 15"/>
                  <a:gd name="T25" fmla="*/ 0 h 22"/>
                  <a:gd name="T26" fmla="*/ 15 w 15"/>
                  <a:gd name="T2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2">
                    <a:moveTo>
                      <a:pt x="15" y="7"/>
                    </a:moveTo>
                    <a:lnTo>
                      <a:pt x="15" y="11"/>
                    </a:lnTo>
                    <a:lnTo>
                      <a:pt x="11" y="15"/>
                    </a:lnTo>
                    <a:lnTo>
                      <a:pt x="8" y="19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18"/>
                    </a:lnTo>
                    <a:lnTo>
                      <a:pt x="8" y="11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3" name="Freeform 684"/>
              <p:cNvSpPr>
                <a:spLocks/>
              </p:cNvSpPr>
              <p:nvPr/>
            </p:nvSpPr>
            <p:spPr bwMode="auto">
              <a:xfrm>
                <a:off x="2030" y="1652"/>
                <a:ext cx="7" cy="6"/>
              </a:xfrm>
              <a:custGeom>
                <a:avLst/>
                <a:gdLst>
                  <a:gd name="T0" fmla="*/ 21 w 21"/>
                  <a:gd name="T1" fmla="*/ 5 h 18"/>
                  <a:gd name="T2" fmla="*/ 17 w 21"/>
                  <a:gd name="T3" fmla="*/ 8 h 18"/>
                  <a:gd name="T4" fmla="*/ 15 w 21"/>
                  <a:gd name="T5" fmla="*/ 11 h 18"/>
                  <a:gd name="T6" fmla="*/ 13 w 21"/>
                  <a:gd name="T7" fmla="*/ 14 h 18"/>
                  <a:gd name="T8" fmla="*/ 9 w 21"/>
                  <a:gd name="T9" fmla="*/ 18 h 18"/>
                  <a:gd name="T10" fmla="*/ 9 w 21"/>
                  <a:gd name="T11" fmla="*/ 16 h 18"/>
                  <a:gd name="T12" fmla="*/ 10 w 21"/>
                  <a:gd name="T13" fmla="*/ 13 h 18"/>
                  <a:gd name="T14" fmla="*/ 10 w 21"/>
                  <a:gd name="T15" fmla="*/ 10 h 18"/>
                  <a:gd name="T16" fmla="*/ 9 w 21"/>
                  <a:gd name="T17" fmla="*/ 7 h 18"/>
                  <a:gd name="T18" fmla="*/ 6 w 21"/>
                  <a:gd name="T19" fmla="*/ 6 h 18"/>
                  <a:gd name="T20" fmla="*/ 5 w 21"/>
                  <a:gd name="T21" fmla="*/ 5 h 18"/>
                  <a:gd name="T22" fmla="*/ 3 w 21"/>
                  <a:gd name="T23" fmla="*/ 3 h 18"/>
                  <a:gd name="T24" fmla="*/ 0 w 21"/>
                  <a:gd name="T25" fmla="*/ 2 h 18"/>
                  <a:gd name="T26" fmla="*/ 5 w 21"/>
                  <a:gd name="T27" fmla="*/ 1 h 18"/>
                  <a:gd name="T28" fmla="*/ 11 w 21"/>
                  <a:gd name="T29" fmla="*/ 0 h 18"/>
                  <a:gd name="T30" fmla="*/ 17 w 21"/>
                  <a:gd name="T31" fmla="*/ 1 h 18"/>
                  <a:gd name="T32" fmla="*/ 21 w 21"/>
                  <a:gd name="T3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1" y="5"/>
                    </a:moveTo>
                    <a:lnTo>
                      <a:pt x="17" y="8"/>
                    </a:lnTo>
                    <a:lnTo>
                      <a:pt x="15" y="11"/>
                    </a:lnTo>
                    <a:lnTo>
                      <a:pt x="13" y="14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4" name="Freeform 685"/>
              <p:cNvSpPr>
                <a:spLocks/>
              </p:cNvSpPr>
              <p:nvPr/>
            </p:nvSpPr>
            <p:spPr bwMode="auto">
              <a:xfrm>
                <a:off x="2005" y="1655"/>
                <a:ext cx="23" cy="11"/>
              </a:xfrm>
              <a:custGeom>
                <a:avLst/>
                <a:gdLst>
                  <a:gd name="T0" fmla="*/ 67 w 68"/>
                  <a:gd name="T1" fmla="*/ 4 h 34"/>
                  <a:gd name="T2" fmla="*/ 67 w 68"/>
                  <a:gd name="T3" fmla="*/ 6 h 34"/>
                  <a:gd name="T4" fmla="*/ 68 w 68"/>
                  <a:gd name="T5" fmla="*/ 7 h 34"/>
                  <a:gd name="T6" fmla="*/ 68 w 68"/>
                  <a:gd name="T7" fmla="*/ 10 h 34"/>
                  <a:gd name="T8" fmla="*/ 68 w 68"/>
                  <a:gd name="T9" fmla="*/ 12 h 34"/>
                  <a:gd name="T10" fmla="*/ 62 w 68"/>
                  <a:gd name="T11" fmla="*/ 16 h 34"/>
                  <a:gd name="T12" fmla="*/ 57 w 68"/>
                  <a:gd name="T13" fmla="*/ 20 h 34"/>
                  <a:gd name="T14" fmla="*/ 51 w 68"/>
                  <a:gd name="T15" fmla="*/ 23 h 34"/>
                  <a:gd name="T16" fmla="*/ 45 w 68"/>
                  <a:gd name="T17" fmla="*/ 26 h 34"/>
                  <a:gd name="T18" fmla="*/ 39 w 68"/>
                  <a:gd name="T19" fmla="*/ 29 h 34"/>
                  <a:gd name="T20" fmla="*/ 33 w 68"/>
                  <a:gd name="T21" fmla="*/ 31 h 34"/>
                  <a:gd name="T22" fmla="*/ 26 w 68"/>
                  <a:gd name="T23" fmla="*/ 33 h 34"/>
                  <a:gd name="T24" fmla="*/ 20 w 68"/>
                  <a:gd name="T25" fmla="*/ 34 h 34"/>
                  <a:gd name="T26" fmla="*/ 15 w 68"/>
                  <a:gd name="T27" fmla="*/ 34 h 34"/>
                  <a:gd name="T28" fmla="*/ 11 w 68"/>
                  <a:gd name="T29" fmla="*/ 33 h 34"/>
                  <a:gd name="T30" fmla="*/ 4 w 68"/>
                  <a:gd name="T31" fmla="*/ 32 h 34"/>
                  <a:gd name="T32" fmla="*/ 0 w 68"/>
                  <a:gd name="T33" fmla="*/ 31 h 34"/>
                  <a:gd name="T34" fmla="*/ 2 w 68"/>
                  <a:gd name="T35" fmla="*/ 26 h 34"/>
                  <a:gd name="T36" fmla="*/ 6 w 68"/>
                  <a:gd name="T37" fmla="*/ 25 h 34"/>
                  <a:gd name="T38" fmla="*/ 11 w 68"/>
                  <a:gd name="T39" fmla="*/ 23 h 34"/>
                  <a:gd name="T40" fmla="*/ 15 w 68"/>
                  <a:gd name="T41" fmla="*/ 23 h 34"/>
                  <a:gd name="T42" fmla="*/ 22 w 68"/>
                  <a:gd name="T43" fmla="*/ 21 h 34"/>
                  <a:gd name="T44" fmla="*/ 28 w 68"/>
                  <a:gd name="T45" fmla="*/ 17 h 34"/>
                  <a:gd name="T46" fmla="*/ 33 w 68"/>
                  <a:gd name="T47" fmla="*/ 12 h 34"/>
                  <a:gd name="T48" fmla="*/ 39 w 68"/>
                  <a:gd name="T49" fmla="*/ 7 h 34"/>
                  <a:gd name="T50" fmla="*/ 44 w 68"/>
                  <a:gd name="T51" fmla="*/ 4 h 34"/>
                  <a:gd name="T52" fmla="*/ 50 w 68"/>
                  <a:gd name="T53" fmla="*/ 1 h 34"/>
                  <a:gd name="T54" fmla="*/ 56 w 68"/>
                  <a:gd name="T55" fmla="*/ 0 h 34"/>
                  <a:gd name="T56" fmla="*/ 64 w 68"/>
                  <a:gd name="T57" fmla="*/ 3 h 34"/>
                  <a:gd name="T58" fmla="*/ 67 w 68"/>
                  <a:gd name="T5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" h="34">
                    <a:moveTo>
                      <a:pt x="67" y="4"/>
                    </a:moveTo>
                    <a:lnTo>
                      <a:pt x="67" y="6"/>
                    </a:lnTo>
                    <a:lnTo>
                      <a:pt x="68" y="7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2" y="16"/>
                    </a:lnTo>
                    <a:lnTo>
                      <a:pt x="57" y="20"/>
                    </a:lnTo>
                    <a:lnTo>
                      <a:pt x="51" y="23"/>
                    </a:lnTo>
                    <a:lnTo>
                      <a:pt x="45" y="26"/>
                    </a:lnTo>
                    <a:lnTo>
                      <a:pt x="39" y="29"/>
                    </a:lnTo>
                    <a:lnTo>
                      <a:pt x="33" y="31"/>
                    </a:lnTo>
                    <a:lnTo>
                      <a:pt x="26" y="33"/>
                    </a:lnTo>
                    <a:lnTo>
                      <a:pt x="20" y="34"/>
                    </a:lnTo>
                    <a:lnTo>
                      <a:pt x="15" y="34"/>
                    </a:lnTo>
                    <a:lnTo>
                      <a:pt x="11" y="33"/>
                    </a:lnTo>
                    <a:lnTo>
                      <a:pt x="4" y="32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6" y="25"/>
                    </a:lnTo>
                    <a:lnTo>
                      <a:pt x="11" y="23"/>
                    </a:lnTo>
                    <a:lnTo>
                      <a:pt x="15" y="23"/>
                    </a:lnTo>
                    <a:lnTo>
                      <a:pt x="22" y="21"/>
                    </a:lnTo>
                    <a:lnTo>
                      <a:pt x="28" y="17"/>
                    </a:lnTo>
                    <a:lnTo>
                      <a:pt x="33" y="12"/>
                    </a:lnTo>
                    <a:lnTo>
                      <a:pt x="39" y="7"/>
                    </a:lnTo>
                    <a:lnTo>
                      <a:pt x="44" y="4"/>
                    </a:lnTo>
                    <a:lnTo>
                      <a:pt x="50" y="1"/>
                    </a:lnTo>
                    <a:lnTo>
                      <a:pt x="56" y="0"/>
                    </a:lnTo>
                    <a:lnTo>
                      <a:pt x="64" y="3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5" name="Freeform 686"/>
              <p:cNvSpPr>
                <a:spLocks/>
              </p:cNvSpPr>
              <p:nvPr/>
            </p:nvSpPr>
            <p:spPr bwMode="auto">
              <a:xfrm>
                <a:off x="1976" y="1660"/>
                <a:ext cx="27" cy="30"/>
              </a:xfrm>
              <a:custGeom>
                <a:avLst/>
                <a:gdLst>
                  <a:gd name="T0" fmla="*/ 81 w 81"/>
                  <a:gd name="T1" fmla="*/ 7 h 90"/>
                  <a:gd name="T2" fmla="*/ 72 w 81"/>
                  <a:gd name="T3" fmla="*/ 18 h 90"/>
                  <a:gd name="T4" fmla="*/ 62 w 81"/>
                  <a:gd name="T5" fmla="*/ 28 h 90"/>
                  <a:gd name="T6" fmla="*/ 51 w 81"/>
                  <a:gd name="T7" fmla="*/ 39 h 90"/>
                  <a:gd name="T8" fmla="*/ 41 w 81"/>
                  <a:gd name="T9" fmla="*/ 49 h 90"/>
                  <a:gd name="T10" fmla="*/ 31 w 81"/>
                  <a:gd name="T11" fmla="*/ 60 h 90"/>
                  <a:gd name="T12" fmla="*/ 22 w 81"/>
                  <a:gd name="T13" fmla="*/ 69 h 90"/>
                  <a:gd name="T14" fmla="*/ 11 w 81"/>
                  <a:gd name="T15" fmla="*/ 80 h 90"/>
                  <a:gd name="T16" fmla="*/ 0 w 81"/>
                  <a:gd name="T17" fmla="*/ 90 h 90"/>
                  <a:gd name="T18" fmla="*/ 7 w 81"/>
                  <a:gd name="T19" fmla="*/ 79 h 90"/>
                  <a:gd name="T20" fmla="*/ 16 w 81"/>
                  <a:gd name="T21" fmla="*/ 68 h 90"/>
                  <a:gd name="T22" fmla="*/ 24 w 81"/>
                  <a:gd name="T23" fmla="*/ 57 h 90"/>
                  <a:gd name="T24" fmla="*/ 35 w 81"/>
                  <a:gd name="T25" fmla="*/ 47 h 90"/>
                  <a:gd name="T26" fmla="*/ 45 w 81"/>
                  <a:gd name="T27" fmla="*/ 38 h 90"/>
                  <a:gd name="T28" fmla="*/ 55 w 81"/>
                  <a:gd name="T29" fmla="*/ 27 h 90"/>
                  <a:gd name="T30" fmla="*/ 64 w 81"/>
                  <a:gd name="T31" fmla="*/ 16 h 90"/>
                  <a:gd name="T32" fmla="*/ 74 w 81"/>
                  <a:gd name="T33" fmla="*/ 5 h 90"/>
                  <a:gd name="T34" fmla="*/ 77 w 81"/>
                  <a:gd name="T35" fmla="*/ 0 h 90"/>
                  <a:gd name="T36" fmla="*/ 81 w 81"/>
                  <a:gd name="T37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90">
                    <a:moveTo>
                      <a:pt x="81" y="7"/>
                    </a:moveTo>
                    <a:lnTo>
                      <a:pt x="72" y="18"/>
                    </a:lnTo>
                    <a:lnTo>
                      <a:pt x="62" y="28"/>
                    </a:lnTo>
                    <a:lnTo>
                      <a:pt x="51" y="39"/>
                    </a:lnTo>
                    <a:lnTo>
                      <a:pt x="41" y="49"/>
                    </a:lnTo>
                    <a:lnTo>
                      <a:pt x="31" y="60"/>
                    </a:lnTo>
                    <a:lnTo>
                      <a:pt x="22" y="69"/>
                    </a:lnTo>
                    <a:lnTo>
                      <a:pt x="11" y="80"/>
                    </a:lnTo>
                    <a:lnTo>
                      <a:pt x="0" y="90"/>
                    </a:lnTo>
                    <a:lnTo>
                      <a:pt x="7" y="79"/>
                    </a:lnTo>
                    <a:lnTo>
                      <a:pt x="16" y="68"/>
                    </a:lnTo>
                    <a:lnTo>
                      <a:pt x="24" y="57"/>
                    </a:lnTo>
                    <a:lnTo>
                      <a:pt x="35" y="47"/>
                    </a:lnTo>
                    <a:lnTo>
                      <a:pt x="45" y="38"/>
                    </a:lnTo>
                    <a:lnTo>
                      <a:pt x="55" y="27"/>
                    </a:lnTo>
                    <a:lnTo>
                      <a:pt x="64" y="16"/>
                    </a:lnTo>
                    <a:lnTo>
                      <a:pt x="74" y="5"/>
                    </a:lnTo>
                    <a:lnTo>
                      <a:pt x="77" y="0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6" name="Freeform 687"/>
              <p:cNvSpPr>
                <a:spLocks/>
              </p:cNvSpPr>
              <p:nvPr/>
            </p:nvSpPr>
            <p:spPr bwMode="auto">
              <a:xfrm>
                <a:off x="1828" y="1667"/>
                <a:ext cx="76" cy="49"/>
              </a:xfrm>
              <a:custGeom>
                <a:avLst/>
                <a:gdLst>
                  <a:gd name="T0" fmla="*/ 151 w 228"/>
                  <a:gd name="T1" fmla="*/ 53 h 147"/>
                  <a:gd name="T2" fmla="*/ 166 w 228"/>
                  <a:gd name="T3" fmla="*/ 70 h 147"/>
                  <a:gd name="T4" fmla="*/ 181 w 228"/>
                  <a:gd name="T5" fmla="*/ 87 h 147"/>
                  <a:gd name="T6" fmla="*/ 195 w 228"/>
                  <a:gd name="T7" fmla="*/ 104 h 147"/>
                  <a:gd name="T8" fmla="*/ 228 w 228"/>
                  <a:gd name="T9" fmla="*/ 147 h 147"/>
                  <a:gd name="T10" fmla="*/ 211 w 228"/>
                  <a:gd name="T11" fmla="*/ 141 h 147"/>
                  <a:gd name="T12" fmla="*/ 195 w 228"/>
                  <a:gd name="T13" fmla="*/ 131 h 147"/>
                  <a:gd name="T14" fmla="*/ 181 w 228"/>
                  <a:gd name="T15" fmla="*/ 117 h 147"/>
                  <a:gd name="T16" fmla="*/ 167 w 228"/>
                  <a:gd name="T17" fmla="*/ 105 h 147"/>
                  <a:gd name="T18" fmla="*/ 159 w 228"/>
                  <a:gd name="T19" fmla="*/ 92 h 147"/>
                  <a:gd name="T20" fmla="*/ 150 w 228"/>
                  <a:gd name="T21" fmla="*/ 78 h 147"/>
                  <a:gd name="T22" fmla="*/ 143 w 228"/>
                  <a:gd name="T23" fmla="*/ 70 h 147"/>
                  <a:gd name="T24" fmla="*/ 133 w 228"/>
                  <a:gd name="T25" fmla="*/ 66 h 147"/>
                  <a:gd name="T26" fmla="*/ 133 w 228"/>
                  <a:gd name="T27" fmla="*/ 71 h 147"/>
                  <a:gd name="T28" fmla="*/ 135 w 228"/>
                  <a:gd name="T29" fmla="*/ 77 h 147"/>
                  <a:gd name="T30" fmla="*/ 157 w 228"/>
                  <a:gd name="T31" fmla="*/ 116 h 147"/>
                  <a:gd name="T32" fmla="*/ 155 w 228"/>
                  <a:gd name="T33" fmla="*/ 120 h 147"/>
                  <a:gd name="T34" fmla="*/ 146 w 228"/>
                  <a:gd name="T35" fmla="*/ 113 h 147"/>
                  <a:gd name="T36" fmla="*/ 132 w 228"/>
                  <a:gd name="T37" fmla="*/ 94 h 147"/>
                  <a:gd name="T38" fmla="*/ 124 w 228"/>
                  <a:gd name="T39" fmla="*/ 82 h 147"/>
                  <a:gd name="T40" fmla="*/ 121 w 228"/>
                  <a:gd name="T41" fmla="*/ 81 h 147"/>
                  <a:gd name="T42" fmla="*/ 117 w 228"/>
                  <a:gd name="T43" fmla="*/ 81 h 147"/>
                  <a:gd name="T44" fmla="*/ 117 w 228"/>
                  <a:gd name="T45" fmla="*/ 83 h 147"/>
                  <a:gd name="T46" fmla="*/ 124 w 228"/>
                  <a:gd name="T47" fmla="*/ 95 h 147"/>
                  <a:gd name="T48" fmla="*/ 135 w 228"/>
                  <a:gd name="T49" fmla="*/ 120 h 147"/>
                  <a:gd name="T50" fmla="*/ 124 w 228"/>
                  <a:gd name="T51" fmla="*/ 124 h 147"/>
                  <a:gd name="T52" fmla="*/ 112 w 228"/>
                  <a:gd name="T53" fmla="*/ 102 h 147"/>
                  <a:gd name="T54" fmla="*/ 104 w 228"/>
                  <a:gd name="T55" fmla="*/ 91 h 147"/>
                  <a:gd name="T56" fmla="*/ 102 w 228"/>
                  <a:gd name="T57" fmla="*/ 93 h 147"/>
                  <a:gd name="T58" fmla="*/ 107 w 228"/>
                  <a:gd name="T59" fmla="*/ 104 h 147"/>
                  <a:gd name="T60" fmla="*/ 116 w 228"/>
                  <a:gd name="T61" fmla="*/ 124 h 147"/>
                  <a:gd name="T62" fmla="*/ 111 w 228"/>
                  <a:gd name="T63" fmla="*/ 137 h 147"/>
                  <a:gd name="T64" fmla="*/ 94 w 228"/>
                  <a:gd name="T65" fmla="*/ 130 h 147"/>
                  <a:gd name="T66" fmla="*/ 84 w 228"/>
                  <a:gd name="T67" fmla="*/ 124 h 147"/>
                  <a:gd name="T68" fmla="*/ 95 w 228"/>
                  <a:gd name="T69" fmla="*/ 126 h 147"/>
                  <a:gd name="T70" fmla="*/ 96 w 228"/>
                  <a:gd name="T71" fmla="*/ 116 h 147"/>
                  <a:gd name="T72" fmla="*/ 84 w 228"/>
                  <a:gd name="T73" fmla="*/ 103 h 147"/>
                  <a:gd name="T74" fmla="*/ 68 w 228"/>
                  <a:gd name="T75" fmla="*/ 93 h 147"/>
                  <a:gd name="T76" fmla="*/ 50 w 228"/>
                  <a:gd name="T77" fmla="*/ 86 h 147"/>
                  <a:gd name="T78" fmla="*/ 35 w 228"/>
                  <a:gd name="T79" fmla="*/ 78 h 147"/>
                  <a:gd name="T80" fmla="*/ 23 w 228"/>
                  <a:gd name="T81" fmla="*/ 68 h 147"/>
                  <a:gd name="T82" fmla="*/ 12 w 228"/>
                  <a:gd name="T83" fmla="*/ 59 h 147"/>
                  <a:gd name="T84" fmla="*/ 2 w 228"/>
                  <a:gd name="T85" fmla="*/ 46 h 147"/>
                  <a:gd name="T86" fmla="*/ 2 w 228"/>
                  <a:gd name="T87" fmla="*/ 33 h 147"/>
                  <a:gd name="T88" fmla="*/ 11 w 228"/>
                  <a:gd name="T89" fmla="*/ 24 h 147"/>
                  <a:gd name="T90" fmla="*/ 24 w 228"/>
                  <a:gd name="T91" fmla="*/ 16 h 147"/>
                  <a:gd name="T92" fmla="*/ 37 w 228"/>
                  <a:gd name="T93" fmla="*/ 6 h 147"/>
                  <a:gd name="T94" fmla="*/ 55 w 228"/>
                  <a:gd name="T95" fmla="*/ 5 h 147"/>
                  <a:gd name="T96" fmla="*/ 80 w 228"/>
                  <a:gd name="T97" fmla="*/ 15 h 147"/>
                  <a:gd name="T98" fmla="*/ 106 w 228"/>
                  <a:gd name="T99" fmla="*/ 26 h 147"/>
                  <a:gd name="T100" fmla="*/ 131 w 228"/>
                  <a:gd name="T101" fmla="*/ 3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8" h="147">
                    <a:moveTo>
                      <a:pt x="143" y="44"/>
                    </a:moveTo>
                    <a:lnTo>
                      <a:pt x="151" y="53"/>
                    </a:lnTo>
                    <a:lnTo>
                      <a:pt x="159" y="61"/>
                    </a:lnTo>
                    <a:lnTo>
                      <a:pt x="166" y="70"/>
                    </a:lnTo>
                    <a:lnTo>
                      <a:pt x="173" y="78"/>
                    </a:lnTo>
                    <a:lnTo>
                      <a:pt x="181" y="87"/>
                    </a:lnTo>
                    <a:lnTo>
                      <a:pt x="188" y="95"/>
                    </a:lnTo>
                    <a:lnTo>
                      <a:pt x="195" y="104"/>
                    </a:lnTo>
                    <a:lnTo>
                      <a:pt x="203" y="113"/>
                    </a:lnTo>
                    <a:lnTo>
                      <a:pt x="228" y="147"/>
                    </a:lnTo>
                    <a:lnTo>
                      <a:pt x="220" y="144"/>
                    </a:lnTo>
                    <a:lnTo>
                      <a:pt x="211" y="141"/>
                    </a:lnTo>
                    <a:lnTo>
                      <a:pt x="203" y="136"/>
                    </a:lnTo>
                    <a:lnTo>
                      <a:pt x="195" y="131"/>
                    </a:lnTo>
                    <a:lnTo>
                      <a:pt x="188" y="125"/>
                    </a:lnTo>
                    <a:lnTo>
                      <a:pt x="181" y="117"/>
                    </a:lnTo>
                    <a:lnTo>
                      <a:pt x="175" y="111"/>
                    </a:lnTo>
                    <a:lnTo>
                      <a:pt x="167" y="105"/>
                    </a:lnTo>
                    <a:lnTo>
                      <a:pt x="162" y="98"/>
                    </a:lnTo>
                    <a:lnTo>
                      <a:pt x="159" y="92"/>
                    </a:lnTo>
                    <a:lnTo>
                      <a:pt x="154" y="86"/>
                    </a:lnTo>
                    <a:lnTo>
                      <a:pt x="150" y="78"/>
                    </a:lnTo>
                    <a:lnTo>
                      <a:pt x="146" y="73"/>
                    </a:lnTo>
                    <a:lnTo>
                      <a:pt x="143" y="70"/>
                    </a:lnTo>
                    <a:lnTo>
                      <a:pt x="138" y="66"/>
                    </a:lnTo>
                    <a:lnTo>
                      <a:pt x="133" y="66"/>
                    </a:lnTo>
                    <a:lnTo>
                      <a:pt x="132" y="68"/>
                    </a:lnTo>
                    <a:lnTo>
                      <a:pt x="133" y="71"/>
                    </a:lnTo>
                    <a:lnTo>
                      <a:pt x="134" y="75"/>
                    </a:lnTo>
                    <a:lnTo>
                      <a:pt x="135" y="77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6" y="119"/>
                    </a:lnTo>
                    <a:lnTo>
                      <a:pt x="155" y="120"/>
                    </a:lnTo>
                    <a:lnTo>
                      <a:pt x="153" y="122"/>
                    </a:lnTo>
                    <a:lnTo>
                      <a:pt x="146" y="113"/>
                    </a:lnTo>
                    <a:lnTo>
                      <a:pt x="139" y="104"/>
                    </a:lnTo>
                    <a:lnTo>
                      <a:pt x="132" y="94"/>
                    </a:lnTo>
                    <a:lnTo>
                      <a:pt x="124" y="83"/>
                    </a:lnTo>
                    <a:lnTo>
                      <a:pt x="124" y="82"/>
                    </a:lnTo>
                    <a:lnTo>
                      <a:pt x="122" y="81"/>
                    </a:lnTo>
                    <a:lnTo>
                      <a:pt x="121" y="81"/>
                    </a:lnTo>
                    <a:lnTo>
                      <a:pt x="118" y="81"/>
                    </a:lnTo>
                    <a:lnTo>
                      <a:pt x="117" y="81"/>
                    </a:lnTo>
                    <a:lnTo>
                      <a:pt x="117" y="82"/>
                    </a:lnTo>
                    <a:lnTo>
                      <a:pt x="117" y="83"/>
                    </a:lnTo>
                    <a:lnTo>
                      <a:pt x="117" y="84"/>
                    </a:lnTo>
                    <a:lnTo>
                      <a:pt x="124" y="95"/>
                    </a:lnTo>
                    <a:lnTo>
                      <a:pt x="132" y="106"/>
                    </a:lnTo>
                    <a:lnTo>
                      <a:pt x="135" y="120"/>
                    </a:lnTo>
                    <a:lnTo>
                      <a:pt x="132" y="133"/>
                    </a:lnTo>
                    <a:lnTo>
                      <a:pt x="124" y="124"/>
                    </a:lnTo>
                    <a:lnTo>
                      <a:pt x="118" y="113"/>
                    </a:lnTo>
                    <a:lnTo>
                      <a:pt x="112" y="102"/>
                    </a:lnTo>
                    <a:lnTo>
                      <a:pt x="105" y="91"/>
                    </a:lnTo>
                    <a:lnTo>
                      <a:pt x="104" y="91"/>
                    </a:lnTo>
                    <a:lnTo>
                      <a:pt x="102" y="92"/>
                    </a:lnTo>
                    <a:lnTo>
                      <a:pt x="102" y="93"/>
                    </a:lnTo>
                    <a:lnTo>
                      <a:pt x="102" y="94"/>
                    </a:lnTo>
                    <a:lnTo>
                      <a:pt x="107" y="104"/>
                    </a:lnTo>
                    <a:lnTo>
                      <a:pt x="112" y="114"/>
                    </a:lnTo>
                    <a:lnTo>
                      <a:pt x="116" y="124"/>
                    </a:lnTo>
                    <a:lnTo>
                      <a:pt x="118" y="135"/>
                    </a:lnTo>
                    <a:lnTo>
                      <a:pt x="111" y="137"/>
                    </a:lnTo>
                    <a:lnTo>
                      <a:pt x="102" y="135"/>
                    </a:lnTo>
                    <a:lnTo>
                      <a:pt x="94" y="130"/>
                    </a:lnTo>
                    <a:lnTo>
                      <a:pt x="87" y="125"/>
                    </a:lnTo>
                    <a:lnTo>
                      <a:pt x="84" y="124"/>
                    </a:lnTo>
                    <a:lnTo>
                      <a:pt x="88" y="125"/>
                    </a:lnTo>
                    <a:lnTo>
                      <a:pt x="95" y="126"/>
                    </a:lnTo>
                    <a:lnTo>
                      <a:pt x="100" y="125"/>
                    </a:lnTo>
                    <a:lnTo>
                      <a:pt x="96" y="116"/>
                    </a:lnTo>
                    <a:lnTo>
                      <a:pt x="91" y="109"/>
                    </a:lnTo>
                    <a:lnTo>
                      <a:pt x="84" y="103"/>
                    </a:lnTo>
                    <a:lnTo>
                      <a:pt x="77" y="98"/>
                    </a:lnTo>
                    <a:lnTo>
                      <a:pt x="68" y="93"/>
                    </a:lnTo>
                    <a:lnTo>
                      <a:pt x="58" y="89"/>
                    </a:lnTo>
                    <a:lnTo>
                      <a:pt x="50" y="86"/>
                    </a:lnTo>
                    <a:lnTo>
                      <a:pt x="41" y="82"/>
                    </a:lnTo>
                    <a:lnTo>
                      <a:pt x="35" y="78"/>
                    </a:lnTo>
                    <a:lnTo>
                      <a:pt x="29" y="73"/>
                    </a:lnTo>
                    <a:lnTo>
                      <a:pt x="23" y="68"/>
                    </a:lnTo>
                    <a:lnTo>
                      <a:pt x="17" y="64"/>
                    </a:lnTo>
                    <a:lnTo>
                      <a:pt x="12" y="59"/>
                    </a:lnTo>
                    <a:lnTo>
                      <a:pt x="7" y="53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6" y="28"/>
                    </a:lnTo>
                    <a:lnTo>
                      <a:pt x="11" y="24"/>
                    </a:lnTo>
                    <a:lnTo>
                      <a:pt x="17" y="20"/>
                    </a:lnTo>
                    <a:lnTo>
                      <a:pt x="24" y="16"/>
                    </a:lnTo>
                    <a:lnTo>
                      <a:pt x="30" y="11"/>
                    </a:lnTo>
                    <a:lnTo>
                      <a:pt x="37" y="6"/>
                    </a:lnTo>
                    <a:lnTo>
                      <a:pt x="41" y="0"/>
                    </a:lnTo>
                    <a:lnTo>
                      <a:pt x="55" y="5"/>
                    </a:lnTo>
                    <a:lnTo>
                      <a:pt x="67" y="9"/>
                    </a:lnTo>
                    <a:lnTo>
                      <a:pt x="80" y="15"/>
                    </a:lnTo>
                    <a:lnTo>
                      <a:pt x="93" y="20"/>
                    </a:lnTo>
                    <a:lnTo>
                      <a:pt x="106" y="26"/>
                    </a:lnTo>
                    <a:lnTo>
                      <a:pt x="118" y="32"/>
                    </a:lnTo>
                    <a:lnTo>
                      <a:pt x="131" y="38"/>
                    </a:lnTo>
                    <a:lnTo>
                      <a:pt x="143" y="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7" name="Freeform 688"/>
              <p:cNvSpPr>
                <a:spLocks/>
              </p:cNvSpPr>
              <p:nvPr/>
            </p:nvSpPr>
            <p:spPr bwMode="auto">
              <a:xfrm>
                <a:off x="1982" y="1681"/>
                <a:ext cx="382" cy="67"/>
              </a:xfrm>
              <a:custGeom>
                <a:avLst/>
                <a:gdLst>
                  <a:gd name="T0" fmla="*/ 1145 w 1145"/>
                  <a:gd name="T1" fmla="*/ 62 h 203"/>
                  <a:gd name="T2" fmla="*/ 1130 w 1145"/>
                  <a:gd name="T3" fmla="*/ 99 h 203"/>
                  <a:gd name="T4" fmla="*/ 1100 w 1145"/>
                  <a:gd name="T5" fmla="*/ 129 h 203"/>
                  <a:gd name="T6" fmla="*/ 1063 w 1145"/>
                  <a:gd name="T7" fmla="*/ 151 h 203"/>
                  <a:gd name="T8" fmla="*/ 1035 w 1145"/>
                  <a:gd name="T9" fmla="*/ 161 h 203"/>
                  <a:gd name="T10" fmla="*/ 1011 w 1145"/>
                  <a:gd name="T11" fmla="*/ 165 h 203"/>
                  <a:gd name="T12" fmla="*/ 987 w 1145"/>
                  <a:gd name="T13" fmla="*/ 170 h 203"/>
                  <a:gd name="T14" fmla="*/ 855 w 1145"/>
                  <a:gd name="T15" fmla="*/ 186 h 203"/>
                  <a:gd name="T16" fmla="*/ 724 w 1145"/>
                  <a:gd name="T17" fmla="*/ 194 h 203"/>
                  <a:gd name="T18" fmla="*/ 592 w 1145"/>
                  <a:gd name="T19" fmla="*/ 196 h 203"/>
                  <a:gd name="T20" fmla="*/ 460 w 1145"/>
                  <a:gd name="T21" fmla="*/ 197 h 203"/>
                  <a:gd name="T22" fmla="*/ 328 w 1145"/>
                  <a:gd name="T23" fmla="*/ 199 h 203"/>
                  <a:gd name="T24" fmla="*/ 237 w 1145"/>
                  <a:gd name="T25" fmla="*/ 203 h 203"/>
                  <a:gd name="T26" fmla="*/ 165 w 1145"/>
                  <a:gd name="T27" fmla="*/ 203 h 203"/>
                  <a:gd name="T28" fmla="*/ 93 w 1145"/>
                  <a:gd name="T29" fmla="*/ 201 h 203"/>
                  <a:gd name="T30" fmla="*/ 59 w 1145"/>
                  <a:gd name="T31" fmla="*/ 202 h 203"/>
                  <a:gd name="T32" fmla="*/ 23 w 1145"/>
                  <a:gd name="T33" fmla="*/ 202 h 203"/>
                  <a:gd name="T34" fmla="*/ 0 w 1145"/>
                  <a:gd name="T35" fmla="*/ 197 h 203"/>
                  <a:gd name="T36" fmla="*/ 21 w 1145"/>
                  <a:gd name="T37" fmla="*/ 196 h 203"/>
                  <a:gd name="T38" fmla="*/ 43 w 1145"/>
                  <a:gd name="T39" fmla="*/ 195 h 203"/>
                  <a:gd name="T40" fmla="*/ 73 w 1145"/>
                  <a:gd name="T41" fmla="*/ 195 h 203"/>
                  <a:gd name="T42" fmla="*/ 115 w 1145"/>
                  <a:gd name="T43" fmla="*/ 194 h 203"/>
                  <a:gd name="T44" fmla="*/ 158 w 1145"/>
                  <a:gd name="T45" fmla="*/ 191 h 203"/>
                  <a:gd name="T46" fmla="*/ 199 w 1145"/>
                  <a:gd name="T47" fmla="*/ 189 h 203"/>
                  <a:gd name="T48" fmla="*/ 241 w 1145"/>
                  <a:gd name="T49" fmla="*/ 186 h 203"/>
                  <a:gd name="T50" fmla="*/ 281 w 1145"/>
                  <a:gd name="T51" fmla="*/ 185 h 203"/>
                  <a:gd name="T52" fmla="*/ 326 w 1145"/>
                  <a:gd name="T53" fmla="*/ 186 h 203"/>
                  <a:gd name="T54" fmla="*/ 373 w 1145"/>
                  <a:gd name="T55" fmla="*/ 186 h 203"/>
                  <a:gd name="T56" fmla="*/ 419 w 1145"/>
                  <a:gd name="T57" fmla="*/ 186 h 203"/>
                  <a:gd name="T58" fmla="*/ 466 w 1145"/>
                  <a:gd name="T59" fmla="*/ 186 h 203"/>
                  <a:gd name="T60" fmla="*/ 510 w 1145"/>
                  <a:gd name="T61" fmla="*/ 185 h 203"/>
                  <a:gd name="T62" fmla="*/ 577 w 1145"/>
                  <a:gd name="T63" fmla="*/ 183 h 203"/>
                  <a:gd name="T64" fmla="*/ 655 w 1145"/>
                  <a:gd name="T65" fmla="*/ 180 h 203"/>
                  <a:gd name="T66" fmla="*/ 733 w 1145"/>
                  <a:gd name="T67" fmla="*/ 176 h 203"/>
                  <a:gd name="T68" fmla="*/ 812 w 1145"/>
                  <a:gd name="T69" fmla="*/ 172 h 203"/>
                  <a:gd name="T70" fmla="*/ 890 w 1145"/>
                  <a:gd name="T71" fmla="*/ 167 h 203"/>
                  <a:gd name="T72" fmla="*/ 954 w 1145"/>
                  <a:gd name="T73" fmla="*/ 161 h 203"/>
                  <a:gd name="T74" fmla="*/ 992 w 1145"/>
                  <a:gd name="T75" fmla="*/ 157 h 203"/>
                  <a:gd name="T76" fmla="*/ 1028 w 1145"/>
                  <a:gd name="T77" fmla="*/ 148 h 203"/>
                  <a:gd name="T78" fmla="*/ 1067 w 1145"/>
                  <a:gd name="T79" fmla="*/ 130 h 203"/>
                  <a:gd name="T80" fmla="*/ 1106 w 1145"/>
                  <a:gd name="T81" fmla="*/ 102 h 203"/>
                  <a:gd name="T82" fmla="*/ 1130 w 1145"/>
                  <a:gd name="T83" fmla="*/ 62 h 203"/>
                  <a:gd name="T84" fmla="*/ 1121 w 1145"/>
                  <a:gd name="T85" fmla="*/ 28 h 203"/>
                  <a:gd name="T86" fmla="*/ 1097 w 1145"/>
                  <a:gd name="T87" fmla="*/ 19 h 203"/>
                  <a:gd name="T88" fmla="*/ 1083 w 1145"/>
                  <a:gd name="T89" fmla="*/ 28 h 203"/>
                  <a:gd name="T90" fmla="*/ 1083 w 1145"/>
                  <a:gd name="T91" fmla="*/ 42 h 203"/>
                  <a:gd name="T92" fmla="*/ 1101 w 1145"/>
                  <a:gd name="T93" fmla="*/ 41 h 203"/>
                  <a:gd name="T94" fmla="*/ 1104 w 1145"/>
                  <a:gd name="T95" fmla="*/ 53 h 203"/>
                  <a:gd name="T96" fmla="*/ 1091 w 1145"/>
                  <a:gd name="T97" fmla="*/ 62 h 203"/>
                  <a:gd name="T98" fmla="*/ 1077 w 1145"/>
                  <a:gd name="T99" fmla="*/ 58 h 203"/>
                  <a:gd name="T100" fmla="*/ 1067 w 1145"/>
                  <a:gd name="T101" fmla="*/ 42 h 203"/>
                  <a:gd name="T102" fmla="*/ 1068 w 1145"/>
                  <a:gd name="T103" fmla="*/ 22 h 203"/>
                  <a:gd name="T104" fmla="*/ 1080 w 1145"/>
                  <a:gd name="T105" fmla="*/ 8 h 203"/>
                  <a:gd name="T106" fmla="*/ 1095 w 1145"/>
                  <a:gd name="T107" fmla="*/ 2 h 203"/>
                  <a:gd name="T108" fmla="*/ 1112 w 1145"/>
                  <a:gd name="T109" fmla="*/ 2 h 203"/>
                  <a:gd name="T110" fmla="*/ 1132 w 1145"/>
                  <a:gd name="T111" fmla="*/ 1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45" h="203">
                    <a:moveTo>
                      <a:pt x="1143" y="33"/>
                    </a:moveTo>
                    <a:lnTo>
                      <a:pt x="1145" y="48"/>
                    </a:lnTo>
                    <a:lnTo>
                      <a:pt x="1145" y="62"/>
                    </a:lnTo>
                    <a:lnTo>
                      <a:pt x="1143" y="75"/>
                    </a:lnTo>
                    <a:lnTo>
                      <a:pt x="1139" y="88"/>
                    </a:lnTo>
                    <a:lnTo>
                      <a:pt x="1130" y="99"/>
                    </a:lnTo>
                    <a:lnTo>
                      <a:pt x="1122" y="110"/>
                    </a:lnTo>
                    <a:lnTo>
                      <a:pt x="1111" y="120"/>
                    </a:lnTo>
                    <a:lnTo>
                      <a:pt x="1100" y="129"/>
                    </a:lnTo>
                    <a:lnTo>
                      <a:pt x="1088" y="137"/>
                    </a:lnTo>
                    <a:lnTo>
                      <a:pt x="1075" y="145"/>
                    </a:lnTo>
                    <a:lnTo>
                      <a:pt x="1063" y="151"/>
                    </a:lnTo>
                    <a:lnTo>
                      <a:pt x="1051" y="156"/>
                    </a:lnTo>
                    <a:lnTo>
                      <a:pt x="1044" y="158"/>
                    </a:lnTo>
                    <a:lnTo>
                      <a:pt x="1035" y="161"/>
                    </a:lnTo>
                    <a:lnTo>
                      <a:pt x="1028" y="163"/>
                    </a:lnTo>
                    <a:lnTo>
                      <a:pt x="1019" y="164"/>
                    </a:lnTo>
                    <a:lnTo>
                      <a:pt x="1011" y="165"/>
                    </a:lnTo>
                    <a:lnTo>
                      <a:pt x="1003" y="167"/>
                    </a:lnTo>
                    <a:lnTo>
                      <a:pt x="995" y="169"/>
                    </a:lnTo>
                    <a:lnTo>
                      <a:pt x="987" y="170"/>
                    </a:lnTo>
                    <a:lnTo>
                      <a:pt x="943" y="176"/>
                    </a:lnTo>
                    <a:lnTo>
                      <a:pt x="899" y="181"/>
                    </a:lnTo>
                    <a:lnTo>
                      <a:pt x="855" y="186"/>
                    </a:lnTo>
                    <a:lnTo>
                      <a:pt x="812" y="190"/>
                    </a:lnTo>
                    <a:lnTo>
                      <a:pt x="768" y="192"/>
                    </a:lnTo>
                    <a:lnTo>
                      <a:pt x="724" y="194"/>
                    </a:lnTo>
                    <a:lnTo>
                      <a:pt x="680" y="195"/>
                    </a:lnTo>
                    <a:lnTo>
                      <a:pt x="636" y="196"/>
                    </a:lnTo>
                    <a:lnTo>
                      <a:pt x="592" y="196"/>
                    </a:lnTo>
                    <a:lnTo>
                      <a:pt x="548" y="197"/>
                    </a:lnTo>
                    <a:lnTo>
                      <a:pt x="504" y="197"/>
                    </a:lnTo>
                    <a:lnTo>
                      <a:pt x="460" y="197"/>
                    </a:lnTo>
                    <a:lnTo>
                      <a:pt x="416" y="197"/>
                    </a:lnTo>
                    <a:lnTo>
                      <a:pt x="372" y="197"/>
                    </a:lnTo>
                    <a:lnTo>
                      <a:pt x="328" y="199"/>
                    </a:lnTo>
                    <a:lnTo>
                      <a:pt x="284" y="200"/>
                    </a:lnTo>
                    <a:lnTo>
                      <a:pt x="260" y="202"/>
                    </a:lnTo>
                    <a:lnTo>
                      <a:pt x="237" y="203"/>
                    </a:lnTo>
                    <a:lnTo>
                      <a:pt x="214" y="203"/>
                    </a:lnTo>
                    <a:lnTo>
                      <a:pt x="190" y="203"/>
                    </a:lnTo>
                    <a:lnTo>
                      <a:pt x="165" y="203"/>
                    </a:lnTo>
                    <a:lnTo>
                      <a:pt x="142" y="203"/>
                    </a:lnTo>
                    <a:lnTo>
                      <a:pt x="117" y="202"/>
                    </a:lnTo>
                    <a:lnTo>
                      <a:pt x="93" y="201"/>
                    </a:lnTo>
                    <a:lnTo>
                      <a:pt x="82" y="201"/>
                    </a:lnTo>
                    <a:lnTo>
                      <a:pt x="71" y="202"/>
                    </a:lnTo>
                    <a:lnTo>
                      <a:pt x="59" y="202"/>
                    </a:lnTo>
                    <a:lnTo>
                      <a:pt x="47" y="202"/>
                    </a:lnTo>
                    <a:lnTo>
                      <a:pt x="36" y="203"/>
                    </a:lnTo>
                    <a:lnTo>
                      <a:pt x="23" y="202"/>
                    </a:lnTo>
                    <a:lnTo>
                      <a:pt x="11" y="201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8" y="197"/>
                    </a:lnTo>
                    <a:lnTo>
                      <a:pt x="14" y="196"/>
                    </a:lnTo>
                    <a:lnTo>
                      <a:pt x="21" y="196"/>
                    </a:lnTo>
                    <a:lnTo>
                      <a:pt x="28" y="196"/>
                    </a:lnTo>
                    <a:lnTo>
                      <a:pt x="36" y="195"/>
                    </a:lnTo>
                    <a:lnTo>
                      <a:pt x="43" y="195"/>
                    </a:lnTo>
                    <a:lnTo>
                      <a:pt x="51" y="195"/>
                    </a:lnTo>
                    <a:lnTo>
                      <a:pt x="59" y="195"/>
                    </a:lnTo>
                    <a:lnTo>
                      <a:pt x="73" y="195"/>
                    </a:lnTo>
                    <a:lnTo>
                      <a:pt x="87" y="195"/>
                    </a:lnTo>
                    <a:lnTo>
                      <a:pt x="102" y="195"/>
                    </a:lnTo>
                    <a:lnTo>
                      <a:pt x="115" y="194"/>
                    </a:lnTo>
                    <a:lnTo>
                      <a:pt x="130" y="194"/>
                    </a:lnTo>
                    <a:lnTo>
                      <a:pt x="144" y="192"/>
                    </a:lnTo>
                    <a:lnTo>
                      <a:pt x="158" y="191"/>
                    </a:lnTo>
                    <a:lnTo>
                      <a:pt x="172" y="191"/>
                    </a:lnTo>
                    <a:lnTo>
                      <a:pt x="186" y="190"/>
                    </a:lnTo>
                    <a:lnTo>
                      <a:pt x="199" y="189"/>
                    </a:lnTo>
                    <a:lnTo>
                      <a:pt x="214" y="188"/>
                    </a:lnTo>
                    <a:lnTo>
                      <a:pt x="227" y="188"/>
                    </a:lnTo>
                    <a:lnTo>
                      <a:pt x="241" y="186"/>
                    </a:lnTo>
                    <a:lnTo>
                      <a:pt x="254" y="186"/>
                    </a:lnTo>
                    <a:lnTo>
                      <a:pt x="268" y="185"/>
                    </a:lnTo>
                    <a:lnTo>
                      <a:pt x="281" y="185"/>
                    </a:lnTo>
                    <a:lnTo>
                      <a:pt x="296" y="185"/>
                    </a:lnTo>
                    <a:lnTo>
                      <a:pt x="312" y="185"/>
                    </a:lnTo>
                    <a:lnTo>
                      <a:pt x="326" y="186"/>
                    </a:lnTo>
                    <a:lnTo>
                      <a:pt x="342" y="186"/>
                    </a:lnTo>
                    <a:lnTo>
                      <a:pt x="358" y="186"/>
                    </a:lnTo>
                    <a:lnTo>
                      <a:pt x="373" y="186"/>
                    </a:lnTo>
                    <a:lnTo>
                      <a:pt x="389" y="186"/>
                    </a:lnTo>
                    <a:lnTo>
                      <a:pt x="405" y="186"/>
                    </a:lnTo>
                    <a:lnTo>
                      <a:pt x="419" y="186"/>
                    </a:lnTo>
                    <a:lnTo>
                      <a:pt x="435" y="186"/>
                    </a:lnTo>
                    <a:lnTo>
                      <a:pt x="450" y="186"/>
                    </a:lnTo>
                    <a:lnTo>
                      <a:pt x="466" y="186"/>
                    </a:lnTo>
                    <a:lnTo>
                      <a:pt x="480" y="186"/>
                    </a:lnTo>
                    <a:lnTo>
                      <a:pt x="495" y="185"/>
                    </a:lnTo>
                    <a:lnTo>
                      <a:pt x="510" y="185"/>
                    </a:lnTo>
                    <a:lnTo>
                      <a:pt x="524" y="184"/>
                    </a:lnTo>
                    <a:lnTo>
                      <a:pt x="550" y="184"/>
                    </a:lnTo>
                    <a:lnTo>
                      <a:pt x="577" y="183"/>
                    </a:lnTo>
                    <a:lnTo>
                      <a:pt x="603" y="181"/>
                    </a:lnTo>
                    <a:lnTo>
                      <a:pt x="629" y="181"/>
                    </a:lnTo>
                    <a:lnTo>
                      <a:pt x="655" y="180"/>
                    </a:lnTo>
                    <a:lnTo>
                      <a:pt x="681" y="179"/>
                    </a:lnTo>
                    <a:lnTo>
                      <a:pt x="708" y="178"/>
                    </a:lnTo>
                    <a:lnTo>
                      <a:pt x="733" y="176"/>
                    </a:lnTo>
                    <a:lnTo>
                      <a:pt x="759" y="175"/>
                    </a:lnTo>
                    <a:lnTo>
                      <a:pt x="786" y="174"/>
                    </a:lnTo>
                    <a:lnTo>
                      <a:pt x="812" y="172"/>
                    </a:lnTo>
                    <a:lnTo>
                      <a:pt x="838" y="170"/>
                    </a:lnTo>
                    <a:lnTo>
                      <a:pt x="864" y="168"/>
                    </a:lnTo>
                    <a:lnTo>
                      <a:pt x="890" y="167"/>
                    </a:lnTo>
                    <a:lnTo>
                      <a:pt x="917" y="164"/>
                    </a:lnTo>
                    <a:lnTo>
                      <a:pt x="942" y="162"/>
                    </a:lnTo>
                    <a:lnTo>
                      <a:pt x="954" y="161"/>
                    </a:lnTo>
                    <a:lnTo>
                      <a:pt x="968" y="159"/>
                    </a:lnTo>
                    <a:lnTo>
                      <a:pt x="980" y="159"/>
                    </a:lnTo>
                    <a:lnTo>
                      <a:pt x="992" y="157"/>
                    </a:lnTo>
                    <a:lnTo>
                      <a:pt x="1005" y="154"/>
                    </a:lnTo>
                    <a:lnTo>
                      <a:pt x="1016" y="152"/>
                    </a:lnTo>
                    <a:lnTo>
                      <a:pt x="1028" y="148"/>
                    </a:lnTo>
                    <a:lnTo>
                      <a:pt x="1039" y="143"/>
                    </a:lnTo>
                    <a:lnTo>
                      <a:pt x="1052" y="137"/>
                    </a:lnTo>
                    <a:lnTo>
                      <a:pt x="1067" y="130"/>
                    </a:lnTo>
                    <a:lnTo>
                      <a:pt x="1080" y="121"/>
                    </a:lnTo>
                    <a:lnTo>
                      <a:pt x="1094" y="112"/>
                    </a:lnTo>
                    <a:lnTo>
                      <a:pt x="1106" y="102"/>
                    </a:lnTo>
                    <a:lnTo>
                      <a:pt x="1116" y="90"/>
                    </a:lnTo>
                    <a:lnTo>
                      <a:pt x="1124" y="76"/>
                    </a:lnTo>
                    <a:lnTo>
                      <a:pt x="1130" y="62"/>
                    </a:lnTo>
                    <a:lnTo>
                      <a:pt x="1129" y="49"/>
                    </a:lnTo>
                    <a:lnTo>
                      <a:pt x="1127" y="38"/>
                    </a:lnTo>
                    <a:lnTo>
                      <a:pt x="1121" y="28"/>
                    </a:lnTo>
                    <a:lnTo>
                      <a:pt x="1111" y="20"/>
                    </a:lnTo>
                    <a:lnTo>
                      <a:pt x="1105" y="19"/>
                    </a:lnTo>
                    <a:lnTo>
                      <a:pt x="1097" y="19"/>
                    </a:lnTo>
                    <a:lnTo>
                      <a:pt x="1090" y="21"/>
                    </a:lnTo>
                    <a:lnTo>
                      <a:pt x="1084" y="25"/>
                    </a:lnTo>
                    <a:lnTo>
                      <a:pt x="1083" y="28"/>
                    </a:lnTo>
                    <a:lnTo>
                      <a:pt x="1082" y="33"/>
                    </a:lnTo>
                    <a:lnTo>
                      <a:pt x="1082" y="38"/>
                    </a:lnTo>
                    <a:lnTo>
                      <a:pt x="1083" y="42"/>
                    </a:lnTo>
                    <a:lnTo>
                      <a:pt x="1089" y="44"/>
                    </a:lnTo>
                    <a:lnTo>
                      <a:pt x="1095" y="43"/>
                    </a:lnTo>
                    <a:lnTo>
                      <a:pt x="1101" y="41"/>
                    </a:lnTo>
                    <a:lnTo>
                      <a:pt x="1107" y="42"/>
                    </a:lnTo>
                    <a:lnTo>
                      <a:pt x="1106" y="47"/>
                    </a:lnTo>
                    <a:lnTo>
                      <a:pt x="1104" y="53"/>
                    </a:lnTo>
                    <a:lnTo>
                      <a:pt x="1101" y="57"/>
                    </a:lnTo>
                    <a:lnTo>
                      <a:pt x="1096" y="60"/>
                    </a:lnTo>
                    <a:lnTo>
                      <a:pt x="1091" y="62"/>
                    </a:lnTo>
                    <a:lnTo>
                      <a:pt x="1086" y="62"/>
                    </a:lnTo>
                    <a:lnTo>
                      <a:pt x="1082" y="60"/>
                    </a:lnTo>
                    <a:lnTo>
                      <a:pt x="1077" y="58"/>
                    </a:lnTo>
                    <a:lnTo>
                      <a:pt x="1073" y="53"/>
                    </a:lnTo>
                    <a:lnTo>
                      <a:pt x="1069" y="48"/>
                    </a:lnTo>
                    <a:lnTo>
                      <a:pt x="1067" y="42"/>
                    </a:lnTo>
                    <a:lnTo>
                      <a:pt x="1066" y="36"/>
                    </a:lnTo>
                    <a:lnTo>
                      <a:pt x="1067" y="28"/>
                    </a:lnTo>
                    <a:lnTo>
                      <a:pt x="1068" y="22"/>
                    </a:lnTo>
                    <a:lnTo>
                      <a:pt x="1071" y="15"/>
                    </a:lnTo>
                    <a:lnTo>
                      <a:pt x="1075" y="10"/>
                    </a:lnTo>
                    <a:lnTo>
                      <a:pt x="1080" y="8"/>
                    </a:lnTo>
                    <a:lnTo>
                      <a:pt x="1085" y="5"/>
                    </a:lnTo>
                    <a:lnTo>
                      <a:pt x="1090" y="3"/>
                    </a:lnTo>
                    <a:lnTo>
                      <a:pt x="1095" y="2"/>
                    </a:lnTo>
                    <a:lnTo>
                      <a:pt x="1101" y="0"/>
                    </a:lnTo>
                    <a:lnTo>
                      <a:pt x="1106" y="0"/>
                    </a:lnTo>
                    <a:lnTo>
                      <a:pt x="1112" y="2"/>
                    </a:lnTo>
                    <a:lnTo>
                      <a:pt x="1117" y="4"/>
                    </a:lnTo>
                    <a:lnTo>
                      <a:pt x="1124" y="10"/>
                    </a:lnTo>
                    <a:lnTo>
                      <a:pt x="1132" y="16"/>
                    </a:lnTo>
                    <a:lnTo>
                      <a:pt x="1138" y="25"/>
                    </a:lnTo>
                    <a:lnTo>
                      <a:pt x="114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8" name="Freeform 689"/>
              <p:cNvSpPr>
                <a:spLocks/>
              </p:cNvSpPr>
              <p:nvPr/>
            </p:nvSpPr>
            <p:spPr bwMode="auto">
              <a:xfrm>
                <a:off x="1857" y="1683"/>
                <a:ext cx="13" cy="11"/>
              </a:xfrm>
              <a:custGeom>
                <a:avLst/>
                <a:gdLst>
                  <a:gd name="T0" fmla="*/ 39 w 39"/>
                  <a:gd name="T1" fmla="*/ 3 h 32"/>
                  <a:gd name="T2" fmla="*/ 34 w 39"/>
                  <a:gd name="T3" fmla="*/ 7 h 32"/>
                  <a:gd name="T4" fmla="*/ 29 w 39"/>
                  <a:gd name="T5" fmla="*/ 11 h 32"/>
                  <a:gd name="T6" fmla="*/ 23 w 39"/>
                  <a:gd name="T7" fmla="*/ 14 h 32"/>
                  <a:gd name="T8" fmla="*/ 18 w 39"/>
                  <a:gd name="T9" fmla="*/ 17 h 32"/>
                  <a:gd name="T10" fmla="*/ 13 w 39"/>
                  <a:gd name="T11" fmla="*/ 20 h 32"/>
                  <a:gd name="T12" fmla="*/ 8 w 39"/>
                  <a:gd name="T13" fmla="*/ 24 h 32"/>
                  <a:gd name="T14" fmla="*/ 5 w 39"/>
                  <a:gd name="T15" fmla="*/ 28 h 32"/>
                  <a:gd name="T16" fmla="*/ 0 w 39"/>
                  <a:gd name="T17" fmla="*/ 32 h 32"/>
                  <a:gd name="T18" fmla="*/ 1 w 39"/>
                  <a:gd name="T19" fmla="*/ 27 h 32"/>
                  <a:gd name="T20" fmla="*/ 3 w 39"/>
                  <a:gd name="T21" fmla="*/ 24 h 32"/>
                  <a:gd name="T22" fmla="*/ 7 w 39"/>
                  <a:gd name="T23" fmla="*/ 20 h 32"/>
                  <a:gd name="T24" fmla="*/ 11 w 39"/>
                  <a:gd name="T25" fmla="*/ 17 h 32"/>
                  <a:gd name="T26" fmla="*/ 29 w 39"/>
                  <a:gd name="T27" fmla="*/ 1 h 32"/>
                  <a:gd name="T28" fmla="*/ 33 w 39"/>
                  <a:gd name="T29" fmla="*/ 2 h 32"/>
                  <a:gd name="T30" fmla="*/ 36 w 39"/>
                  <a:gd name="T31" fmla="*/ 0 h 32"/>
                  <a:gd name="T32" fmla="*/ 39 w 39"/>
                  <a:gd name="T33" fmla="*/ 0 h 32"/>
                  <a:gd name="T34" fmla="*/ 39 w 39"/>
                  <a:gd name="T3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2">
                    <a:moveTo>
                      <a:pt x="39" y="3"/>
                    </a:moveTo>
                    <a:lnTo>
                      <a:pt x="34" y="7"/>
                    </a:lnTo>
                    <a:lnTo>
                      <a:pt x="29" y="11"/>
                    </a:lnTo>
                    <a:lnTo>
                      <a:pt x="23" y="14"/>
                    </a:lnTo>
                    <a:lnTo>
                      <a:pt x="18" y="17"/>
                    </a:lnTo>
                    <a:lnTo>
                      <a:pt x="13" y="20"/>
                    </a:lnTo>
                    <a:lnTo>
                      <a:pt x="8" y="24"/>
                    </a:lnTo>
                    <a:lnTo>
                      <a:pt x="5" y="28"/>
                    </a:lnTo>
                    <a:lnTo>
                      <a:pt x="0" y="32"/>
                    </a:lnTo>
                    <a:lnTo>
                      <a:pt x="1" y="27"/>
                    </a:lnTo>
                    <a:lnTo>
                      <a:pt x="3" y="24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29" y="1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9" name="Freeform 690"/>
              <p:cNvSpPr>
                <a:spLocks/>
              </p:cNvSpPr>
              <p:nvPr/>
            </p:nvSpPr>
            <p:spPr bwMode="auto">
              <a:xfrm>
                <a:off x="1696" y="1724"/>
                <a:ext cx="281" cy="25"/>
              </a:xfrm>
              <a:custGeom>
                <a:avLst/>
                <a:gdLst>
                  <a:gd name="T0" fmla="*/ 49 w 843"/>
                  <a:gd name="T1" fmla="*/ 16 h 74"/>
                  <a:gd name="T2" fmla="*/ 98 w 843"/>
                  <a:gd name="T3" fmla="*/ 31 h 74"/>
                  <a:gd name="T4" fmla="*/ 147 w 843"/>
                  <a:gd name="T5" fmla="*/ 42 h 74"/>
                  <a:gd name="T6" fmla="*/ 197 w 843"/>
                  <a:gd name="T7" fmla="*/ 50 h 74"/>
                  <a:gd name="T8" fmla="*/ 247 w 843"/>
                  <a:gd name="T9" fmla="*/ 57 h 74"/>
                  <a:gd name="T10" fmla="*/ 297 w 843"/>
                  <a:gd name="T11" fmla="*/ 59 h 74"/>
                  <a:gd name="T12" fmla="*/ 347 w 843"/>
                  <a:gd name="T13" fmla="*/ 61 h 74"/>
                  <a:gd name="T14" fmla="*/ 397 w 843"/>
                  <a:gd name="T15" fmla="*/ 61 h 74"/>
                  <a:gd name="T16" fmla="*/ 448 w 843"/>
                  <a:gd name="T17" fmla="*/ 60 h 74"/>
                  <a:gd name="T18" fmla="*/ 498 w 843"/>
                  <a:gd name="T19" fmla="*/ 59 h 74"/>
                  <a:gd name="T20" fmla="*/ 550 w 843"/>
                  <a:gd name="T21" fmla="*/ 58 h 74"/>
                  <a:gd name="T22" fmla="*/ 600 w 843"/>
                  <a:gd name="T23" fmla="*/ 55 h 74"/>
                  <a:gd name="T24" fmla="*/ 651 w 843"/>
                  <a:gd name="T25" fmla="*/ 54 h 74"/>
                  <a:gd name="T26" fmla="*/ 703 w 843"/>
                  <a:gd name="T27" fmla="*/ 54 h 74"/>
                  <a:gd name="T28" fmla="*/ 753 w 843"/>
                  <a:gd name="T29" fmla="*/ 55 h 74"/>
                  <a:gd name="T30" fmla="*/ 803 w 843"/>
                  <a:gd name="T31" fmla="*/ 58 h 74"/>
                  <a:gd name="T32" fmla="*/ 832 w 843"/>
                  <a:gd name="T33" fmla="*/ 63 h 74"/>
                  <a:gd name="T34" fmla="*/ 841 w 843"/>
                  <a:gd name="T35" fmla="*/ 66 h 74"/>
                  <a:gd name="T36" fmla="*/ 837 w 843"/>
                  <a:gd name="T37" fmla="*/ 71 h 74"/>
                  <a:gd name="T38" fmla="*/ 822 w 843"/>
                  <a:gd name="T39" fmla="*/ 74 h 74"/>
                  <a:gd name="T40" fmla="*/ 800 w 843"/>
                  <a:gd name="T41" fmla="*/ 71 h 74"/>
                  <a:gd name="T42" fmla="*/ 771 w 843"/>
                  <a:gd name="T43" fmla="*/ 70 h 74"/>
                  <a:gd name="T44" fmla="*/ 739 w 843"/>
                  <a:gd name="T45" fmla="*/ 71 h 74"/>
                  <a:gd name="T46" fmla="*/ 709 w 843"/>
                  <a:gd name="T47" fmla="*/ 71 h 74"/>
                  <a:gd name="T48" fmla="*/ 655 w 843"/>
                  <a:gd name="T49" fmla="*/ 71 h 74"/>
                  <a:gd name="T50" fmla="*/ 577 w 843"/>
                  <a:gd name="T51" fmla="*/ 70 h 74"/>
                  <a:gd name="T52" fmla="*/ 500 w 843"/>
                  <a:gd name="T53" fmla="*/ 70 h 74"/>
                  <a:gd name="T54" fmla="*/ 422 w 843"/>
                  <a:gd name="T55" fmla="*/ 70 h 74"/>
                  <a:gd name="T56" fmla="*/ 343 w 843"/>
                  <a:gd name="T57" fmla="*/ 69 h 74"/>
                  <a:gd name="T58" fmla="*/ 265 w 843"/>
                  <a:gd name="T59" fmla="*/ 66 h 74"/>
                  <a:gd name="T60" fmla="*/ 188 w 843"/>
                  <a:gd name="T61" fmla="*/ 63 h 74"/>
                  <a:gd name="T62" fmla="*/ 110 w 843"/>
                  <a:gd name="T63" fmla="*/ 57 h 74"/>
                  <a:gd name="T64" fmla="*/ 61 w 843"/>
                  <a:gd name="T65" fmla="*/ 49 h 74"/>
                  <a:gd name="T66" fmla="*/ 39 w 843"/>
                  <a:gd name="T67" fmla="*/ 42 h 74"/>
                  <a:gd name="T68" fmla="*/ 20 w 843"/>
                  <a:gd name="T69" fmla="*/ 30 h 74"/>
                  <a:gd name="T70" fmla="*/ 5 w 843"/>
                  <a:gd name="T71" fmla="*/ 12 h 74"/>
                  <a:gd name="T72" fmla="*/ 6 w 843"/>
                  <a:gd name="T73" fmla="*/ 0 h 74"/>
                  <a:gd name="T74" fmla="*/ 20 w 843"/>
                  <a:gd name="T7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3" h="74">
                    <a:moveTo>
                      <a:pt x="24" y="8"/>
                    </a:moveTo>
                    <a:lnTo>
                      <a:pt x="49" y="16"/>
                    </a:lnTo>
                    <a:lnTo>
                      <a:pt x="73" y="23"/>
                    </a:lnTo>
                    <a:lnTo>
                      <a:pt x="98" y="31"/>
                    </a:lnTo>
                    <a:lnTo>
                      <a:pt x="122" y="37"/>
                    </a:lnTo>
                    <a:lnTo>
                      <a:pt x="147" y="42"/>
                    </a:lnTo>
                    <a:lnTo>
                      <a:pt x="172" y="47"/>
                    </a:lnTo>
                    <a:lnTo>
                      <a:pt x="197" y="50"/>
                    </a:lnTo>
                    <a:lnTo>
                      <a:pt x="221" y="54"/>
                    </a:lnTo>
                    <a:lnTo>
                      <a:pt x="247" y="57"/>
                    </a:lnTo>
                    <a:lnTo>
                      <a:pt x="271" y="58"/>
                    </a:lnTo>
                    <a:lnTo>
                      <a:pt x="297" y="59"/>
                    </a:lnTo>
                    <a:lnTo>
                      <a:pt x="321" y="60"/>
                    </a:lnTo>
                    <a:lnTo>
                      <a:pt x="347" y="61"/>
                    </a:lnTo>
                    <a:lnTo>
                      <a:pt x="373" y="61"/>
                    </a:lnTo>
                    <a:lnTo>
                      <a:pt x="397" y="61"/>
                    </a:lnTo>
                    <a:lnTo>
                      <a:pt x="423" y="61"/>
                    </a:lnTo>
                    <a:lnTo>
                      <a:pt x="448" y="60"/>
                    </a:lnTo>
                    <a:lnTo>
                      <a:pt x="473" y="60"/>
                    </a:lnTo>
                    <a:lnTo>
                      <a:pt x="498" y="59"/>
                    </a:lnTo>
                    <a:lnTo>
                      <a:pt x="524" y="58"/>
                    </a:lnTo>
                    <a:lnTo>
                      <a:pt x="550" y="58"/>
                    </a:lnTo>
                    <a:lnTo>
                      <a:pt x="575" y="57"/>
                    </a:lnTo>
                    <a:lnTo>
                      <a:pt x="600" y="55"/>
                    </a:lnTo>
                    <a:lnTo>
                      <a:pt x="626" y="55"/>
                    </a:lnTo>
                    <a:lnTo>
                      <a:pt x="651" y="54"/>
                    </a:lnTo>
                    <a:lnTo>
                      <a:pt x="677" y="54"/>
                    </a:lnTo>
                    <a:lnTo>
                      <a:pt x="703" y="54"/>
                    </a:lnTo>
                    <a:lnTo>
                      <a:pt x="727" y="54"/>
                    </a:lnTo>
                    <a:lnTo>
                      <a:pt x="753" y="55"/>
                    </a:lnTo>
                    <a:lnTo>
                      <a:pt x="778" y="57"/>
                    </a:lnTo>
                    <a:lnTo>
                      <a:pt x="803" y="58"/>
                    </a:lnTo>
                    <a:lnTo>
                      <a:pt x="828" y="60"/>
                    </a:lnTo>
                    <a:lnTo>
                      <a:pt x="832" y="63"/>
                    </a:lnTo>
                    <a:lnTo>
                      <a:pt x="837" y="64"/>
                    </a:lnTo>
                    <a:lnTo>
                      <a:pt x="841" y="66"/>
                    </a:lnTo>
                    <a:lnTo>
                      <a:pt x="843" y="69"/>
                    </a:lnTo>
                    <a:lnTo>
                      <a:pt x="837" y="71"/>
                    </a:lnTo>
                    <a:lnTo>
                      <a:pt x="830" y="72"/>
                    </a:lnTo>
                    <a:lnTo>
                      <a:pt x="822" y="74"/>
                    </a:lnTo>
                    <a:lnTo>
                      <a:pt x="815" y="74"/>
                    </a:lnTo>
                    <a:lnTo>
                      <a:pt x="800" y="71"/>
                    </a:lnTo>
                    <a:lnTo>
                      <a:pt x="786" y="70"/>
                    </a:lnTo>
                    <a:lnTo>
                      <a:pt x="771" y="70"/>
                    </a:lnTo>
                    <a:lnTo>
                      <a:pt x="755" y="70"/>
                    </a:lnTo>
                    <a:lnTo>
                      <a:pt x="739" y="71"/>
                    </a:lnTo>
                    <a:lnTo>
                      <a:pt x="725" y="71"/>
                    </a:lnTo>
                    <a:lnTo>
                      <a:pt x="709" y="71"/>
                    </a:lnTo>
                    <a:lnTo>
                      <a:pt x="694" y="71"/>
                    </a:lnTo>
                    <a:lnTo>
                      <a:pt x="655" y="71"/>
                    </a:lnTo>
                    <a:lnTo>
                      <a:pt x="616" y="70"/>
                    </a:lnTo>
                    <a:lnTo>
                      <a:pt x="577" y="70"/>
                    </a:lnTo>
                    <a:lnTo>
                      <a:pt x="539" y="70"/>
                    </a:lnTo>
                    <a:lnTo>
                      <a:pt x="500" y="70"/>
                    </a:lnTo>
                    <a:lnTo>
                      <a:pt x="461" y="70"/>
                    </a:lnTo>
                    <a:lnTo>
                      <a:pt x="422" y="70"/>
                    </a:lnTo>
                    <a:lnTo>
                      <a:pt x="382" y="70"/>
                    </a:lnTo>
                    <a:lnTo>
                      <a:pt x="343" y="69"/>
                    </a:lnTo>
                    <a:lnTo>
                      <a:pt x="304" y="68"/>
                    </a:lnTo>
                    <a:lnTo>
                      <a:pt x="265" y="66"/>
                    </a:lnTo>
                    <a:lnTo>
                      <a:pt x="227" y="65"/>
                    </a:lnTo>
                    <a:lnTo>
                      <a:pt x="188" y="63"/>
                    </a:lnTo>
                    <a:lnTo>
                      <a:pt x="149" y="60"/>
                    </a:lnTo>
                    <a:lnTo>
                      <a:pt x="110" y="57"/>
                    </a:lnTo>
                    <a:lnTo>
                      <a:pt x="71" y="52"/>
                    </a:lnTo>
                    <a:lnTo>
                      <a:pt x="61" y="49"/>
                    </a:lnTo>
                    <a:lnTo>
                      <a:pt x="50" y="45"/>
                    </a:lnTo>
                    <a:lnTo>
                      <a:pt x="39" y="42"/>
                    </a:lnTo>
                    <a:lnTo>
                      <a:pt x="29" y="36"/>
                    </a:lnTo>
                    <a:lnTo>
                      <a:pt x="20" y="30"/>
                    </a:lnTo>
                    <a:lnTo>
                      <a:pt x="11" y="21"/>
                    </a:lnTo>
                    <a:lnTo>
                      <a:pt x="5" y="1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0" name="Freeform 691"/>
              <p:cNvSpPr>
                <a:spLocks/>
              </p:cNvSpPr>
              <p:nvPr/>
            </p:nvSpPr>
            <p:spPr bwMode="auto">
              <a:xfrm>
                <a:off x="2247" y="1730"/>
                <a:ext cx="112" cy="18"/>
              </a:xfrm>
              <a:custGeom>
                <a:avLst/>
                <a:gdLst>
                  <a:gd name="T0" fmla="*/ 336 w 336"/>
                  <a:gd name="T1" fmla="*/ 3 h 54"/>
                  <a:gd name="T2" fmla="*/ 331 w 336"/>
                  <a:gd name="T3" fmla="*/ 6 h 54"/>
                  <a:gd name="T4" fmla="*/ 326 w 336"/>
                  <a:gd name="T5" fmla="*/ 10 h 54"/>
                  <a:gd name="T6" fmla="*/ 322 w 336"/>
                  <a:gd name="T7" fmla="*/ 14 h 54"/>
                  <a:gd name="T8" fmla="*/ 315 w 336"/>
                  <a:gd name="T9" fmla="*/ 16 h 54"/>
                  <a:gd name="T10" fmla="*/ 309 w 336"/>
                  <a:gd name="T11" fmla="*/ 19 h 54"/>
                  <a:gd name="T12" fmla="*/ 303 w 336"/>
                  <a:gd name="T13" fmla="*/ 21 h 54"/>
                  <a:gd name="T14" fmla="*/ 298 w 336"/>
                  <a:gd name="T15" fmla="*/ 24 h 54"/>
                  <a:gd name="T16" fmla="*/ 292 w 336"/>
                  <a:gd name="T17" fmla="*/ 26 h 54"/>
                  <a:gd name="T18" fmla="*/ 278 w 336"/>
                  <a:gd name="T19" fmla="*/ 28 h 54"/>
                  <a:gd name="T20" fmla="*/ 263 w 336"/>
                  <a:gd name="T21" fmla="*/ 31 h 54"/>
                  <a:gd name="T22" fmla="*/ 248 w 336"/>
                  <a:gd name="T23" fmla="*/ 33 h 54"/>
                  <a:gd name="T24" fmla="*/ 232 w 336"/>
                  <a:gd name="T25" fmla="*/ 37 h 54"/>
                  <a:gd name="T26" fmla="*/ 218 w 336"/>
                  <a:gd name="T27" fmla="*/ 38 h 54"/>
                  <a:gd name="T28" fmla="*/ 203 w 336"/>
                  <a:gd name="T29" fmla="*/ 41 h 54"/>
                  <a:gd name="T30" fmla="*/ 187 w 336"/>
                  <a:gd name="T31" fmla="*/ 43 h 54"/>
                  <a:gd name="T32" fmla="*/ 172 w 336"/>
                  <a:gd name="T33" fmla="*/ 46 h 54"/>
                  <a:gd name="T34" fmla="*/ 157 w 336"/>
                  <a:gd name="T35" fmla="*/ 47 h 54"/>
                  <a:gd name="T36" fmla="*/ 142 w 336"/>
                  <a:gd name="T37" fmla="*/ 48 h 54"/>
                  <a:gd name="T38" fmla="*/ 126 w 336"/>
                  <a:gd name="T39" fmla="*/ 51 h 54"/>
                  <a:gd name="T40" fmla="*/ 111 w 336"/>
                  <a:gd name="T41" fmla="*/ 52 h 54"/>
                  <a:gd name="T42" fmla="*/ 95 w 336"/>
                  <a:gd name="T43" fmla="*/ 53 h 54"/>
                  <a:gd name="T44" fmla="*/ 81 w 336"/>
                  <a:gd name="T45" fmla="*/ 53 h 54"/>
                  <a:gd name="T46" fmla="*/ 65 w 336"/>
                  <a:gd name="T47" fmla="*/ 54 h 54"/>
                  <a:gd name="T48" fmla="*/ 50 w 336"/>
                  <a:gd name="T49" fmla="*/ 54 h 54"/>
                  <a:gd name="T50" fmla="*/ 43 w 336"/>
                  <a:gd name="T51" fmla="*/ 54 h 54"/>
                  <a:gd name="T52" fmla="*/ 37 w 336"/>
                  <a:gd name="T53" fmla="*/ 54 h 54"/>
                  <a:gd name="T54" fmla="*/ 31 w 336"/>
                  <a:gd name="T55" fmla="*/ 54 h 54"/>
                  <a:gd name="T56" fmla="*/ 23 w 336"/>
                  <a:gd name="T57" fmla="*/ 54 h 54"/>
                  <a:gd name="T58" fmla="*/ 17 w 336"/>
                  <a:gd name="T59" fmla="*/ 53 h 54"/>
                  <a:gd name="T60" fmla="*/ 11 w 336"/>
                  <a:gd name="T61" fmla="*/ 52 h 54"/>
                  <a:gd name="T62" fmla="*/ 6 w 336"/>
                  <a:gd name="T63" fmla="*/ 51 h 54"/>
                  <a:gd name="T64" fmla="*/ 0 w 336"/>
                  <a:gd name="T65" fmla="*/ 48 h 54"/>
                  <a:gd name="T66" fmla="*/ 6 w 336"/>
                  <a:gd name="T67" fmla="*/ 46 h 54"/>
                  <a:gd name="T68" fmla="*/ 14 w 336"/>
                  <a:gd name="T69" fmla="*/ 46 h 54"/>
                  <a:gd name="T70" fmla="*/ 21 w 336"/>
                  <a:gd name="T71" fmla="*/ 44 h 54"/>
                  <a:gd name="T72" fmla="*/ 28 w 336"/>
                  <a:gd name="T73" fmla="*/ 43 h 54"/>
                  <a:gd name="T74" fmla="*/ 45 w 336"/>
                  <a:gd name="T75" fmla="*/ 42 h 54"/>
                  <a:gd name="T76" fmla="*/ 64 w 336"/>
                  <a:gd name="T77" fmla="*/ 41 h 54"/>
                  <a:gd name="T78" fmla="*/ 81 w 336"/>
                  <a:gd name="T79" fmla="*/ 40 h 54"/>
                  <a:gd name="T80" fmla="*/ 98 w 336"/>
                  <a:gd name="T81" fmla="*/ 38 h 54"/>
                  <a:gd name="T82" fmla="*/ 115 w 336"/>
                  <a:gd name="T83" fmla="*/ 37 h 54"/>
                  <a:gd name="T84" fmla="*/ 132 w 336"/>
                  <a:gd name="T85" fmla="*/ 36 h 54"/>
                  <a:gd name="T86" fmla="*/ 149 w 336"/>
                  <a:gd name="T87" fmla="*/ 35 h 54"/>
                  <a:gd name="T88" fmla="*/ 166 w 336"/>
                  <a:gd name="T89" fmla="*/ 32 h 54"/>
                  <a:gd name="T90" fmla="*/ 183 w 336"/>
                  <a:gd name="T91" fmla="*/ 31 h 54"/>
                  <a:gd name="T92" fmla="*/ 199 w 336"/>
                  <a:gd name="T93" fmla="*/ 28 h 54"/>
                  <a:gd name="T94" fmla="*/ 216 w 336"/>
                  <a:gd name="T95" fmla="*/ 26 h 54"/>
                  <a:gd name="T96" fmla="*/ 234 w 336"/>
                  <a:gd name="T97" fmla="*/ 24 h 54"/>
                  <a:gd name="T98" fmla="*/ 249 w 336"/>
                  <a:gd name="T99" fmla="*/ 20 h 54"/>
                  <a:gd name="T100" fmla="*/ 267 w 336"/>
                  <a:gd name="T101" fmla="*/ 17 h 54"/>
                  <a:gd name="T102" fmla="*/ 282 w 336"/>
                  <a:gd name="T103" fmla="*/ 14 h 54"/>
                  <a:gd name="T104" fmla="*/ 300 w 336"/>
                  <a:gd name="T105" fmla="*/ 10 h 54"/>
                  <a:gd name="T106" fmla="*/ 330 w 336"/>
                  <a:gd name="T107" fmla="*/ 0 h 54"/>
                  <a:gd name="T108" fmla="*/ 331 w 336"/>
                  <a:gd name="T109" fmla="*/ 0 h 54"/>
                  <a:gd name="T110" fmla="*/ 334 w 336"/>
                  <a:gd name="T111" fmla="*/ 0 h 54"/>
                  <a:gd name="T112" fmla="*/ 335 w 336"/>
                  <a:gd name="T113" fmla="*/ 2 h 54"/>
                  <a:gd name="T114" fmla="*/ 336 w 336"/>
                  <a:gd name="T115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6" h="54">
                    <a:moveTo>
                      <a:pt x="336" y="3"/>
                    </a:moveTo>
                    <a:lnTo>
                      <a:pt x="331" y="6"/>
                    </a:lnTo>
                    <a:lnTo>
                      <a:pt x="326" y="10"/>
                    </a:lnTo>
                    <a:lnTo>
                      <a:pt x="322" y="14"/>
                    </a:lnTo>
                    <a:lnTo>
                      <a:pt x="315" y="16"/>
                    </a:lnTo>
                    <a:lnTo>
                      <a:pt x="309" y="19"/>
                    </a:lnTo>
                    <a:lnTo>
                      <a:pt x="303" y="21"/>
                    </a:lnTo>
                    <a:lnTo>
                      <a:pt x="298" y="24"/>
                    </a:lnTo>
                    <a:lnTo>
                      <a:pt x="292" y="26"/>
                    </a:lnTo>
                    <a:lnTo>
                      <a:pt x="278" y="28"/>
                    </a:lnTo>
                    <a:lnTo>
                      <a:pt x="263" y="31"/>
                    </a:lnTo>
                    <a:lnTo>
                      <a:pt x="248" y="33"/>
                    </a:lnTo>
                    <a:lnTo>
                      <a:pt x="232" y="37"/>
                    </a:lnTo>
                    <a:lnTo>
                      <a:pt x="218" y="38"/>
                    </a:lnTo>
                    <a:lnTo>
                      <a:pt x="203" y="41"/>
                    </a:lnTo>
                    <a:lnTo>
                      <a:pt x="187" y="43"/>
                    </a:lnTo>
                    <a:lnTo>
                      <a:pt x="172" y="46"/>
                    </a:lnTo>
                    <a:lnTo>
                      <a:pt x="157" y="47"/>
                    </a:lnTo>
                    <a:lnTo>
                      <a:pt x="142" y="48"/>
                    </a:lnTo>
                    <a:lnTo>
                      <a:pt x="126" y="51"/>
                    </a:lnTo>
                    <a:lnTo>
                      <a:pt x="111" y="52"/>
                    </a:lnTo>
                    <a:lnTo>
                      <a:pt x="95" y="53"/>
                    </a:lnTo>
                    <a:lnTo>
                      <a:pt x="81" y="53"/>
                    </a:lnTo>
                    <a:lnTo>
                      <a:pt x="65" y="54"/>
                    </a:lnTo>
                    <a:lnTo>
                      <a:pt x="50" y="54"/>
                    </a:lnTo>
                    <a:lnTo>
                      <a:pt x="43" y="54"/>
                    </a:lnTo>
                    <a:lnTo>
                      <a:pt x="37" y="54"/>
                    </a:lnTo>
                    <a:lnTo>
                      <a:pt x="31" y="54"/>
                    </a:lnTo>
                    <a:lnTo>
                      <a:pt x="23" y="54"/>
                    </a:lnTo>
                    <a:lnTo>
                      <a:pt x="17" y="53"/>
                    </a:lnTo>
                    <a:lnTo>
                      <a:pt x="11" y="52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6" y="46"/>
                    </a:lnTo>
                    <a:lnTo>
                      <a:pt x="14" y="46"/>
                    </a:lnTo>
                    <a:lnTo>
                      <a:pt x="21" y="44"/>
                    </a:lnTo>
                    <a:lnTo>
                      <a:pt x="28" y="43"/>
                    </a:lnTo>
                    <a:lnTo>
                      <a:pt x="45" y="42"/>
                    </a:lnTo>
                    <a:lnTo>
                      <a:pt x="64" y="41"/>
                    </a:lnTo>
                    <a:lnTo>
                      <a:pt x="81" y="40"/>
                    </a:lnTo>
                    <a:lnTo>
                      <a:pt x="98" y="38"/>
                    </a:lnTo>
                    <a:lnTo>
                      <a:pt x="115" y="37"/>
                    </a:lnTo>
                    <a:lnTo>
                      <a:pt x="132" y="36"/>
                    </a:lnTo>
                    <a:lnTo>
                      <a:pt x="149" y="35"/>
                    </a:lnTo>
                    <a:lnTo>
                      <a:pt x="166" y="32"/>
                    </a:lnTo>
                    <a:lnTo>
                      <a:pt x="183" y="31"/>
                    </a:lnTo>
                    <a:lnTo>
                      <a:pt x="199" y="28"/>
                    </a:lnTo>
                    <a:lnTo>
                      <a:pt x="216" y="26"/>
                    </a:lnTo>
                    <a:lnTo>
                      <a:pt x="234" y="24"/>
                    </a:lnTo>
                    <a:lnTo>
                      <a:pt x="249" y="20"/>
                    </a:lnTo>
                    <a:lnTo>
                      <a:pt x="267" y="17"/>
                    </a:lnTo>
                    <a:lnTo>
                      <a:pt x="282" y="14"/>
                    </a:lnTo>
                    <a:lnTo>
                      <a:pt x="300" y="10"/>
                    </a:lnTo>
                    <a:lnTo>
                      <a:pt x="330" y="0"/>
                    </a:lnTo>
                    <a:lnTo>
                      <a:pt x="331" y="0"/>
                    </a:lnTo>
                    <a:lnTo>
                      <a:pt x="334" y="0"/>
                    </a:lnTo>
                    <a:lnTo>
                      <a:pt x="335" y="2"/>
                    </a:lnTo>
                    <a:lnTo>
                      <a:pt x="33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1" name="Freeform 692"/>
              <p:cNvSpPr>
                <a:spLocks/>
              </p:cNvSpPr>
              <p:nvPr/>
            </p:nvSpPr>
            <p:spPr bwMode="auto">
              <a:xfrm>
                <a:off x="2149" y="1365"/>
                <a:ext cx="10" cy="25"/>
              </a:xfrm>
              <a:custGeom>
                <a:avLst/>
                <a:gdLst>
                  <a:gd name="T0" fmla="*/ 4 w 29"/>
                  <a:gd name="T1" fmla="*/ 71 h 74"/>
                  <a:gd name="T2" fmla="*/ 0 w 29"/>
                  <a:gd name="T3" fmla="*/ 0 h 74"/>
                  <a:gd name="T4" fmla="*/ 29 w 29"/>
                  <a:gd name="T5" fmla="*/ 56 h 74"/>
                  <a:gd name="T6" fmla="*/ 26 w 29"/>
                  <a:gd name="T7" fmla="*/ 74 h 74"/>
                  <a:gd name="T8" fmla="*/ 4 w 29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4">
                    <a:moveTo>
                      <a:pt x="4" y="71"/>
                    </a:moveTo>
                    <a:lnTo>
                      <a:pt x="0" y="0"/>
                    </a:lnTo>
                    <a:lnTo>
                      <a:pt x="29" y="56"/>
                    </a:lnTo>
                    <a:lnTo>
                      <a:pt x="26" y="74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2" name="Freeform 693"/>
              <p:cNvSpPr>
                <a:spLocks/>
              </p:cNvSpPr>
              <p:nvPr/>
            </p:nvSpPr>
            <p:spPr bwMode="auto">
              <a:xfrm>
                <a:off x="2144" y="1388"/>
                <a:ext cx="14" cy="8"/>
              </a:xfrm>
              <a:custGeom>
                <a:avLst/>
                <a:gdLst>
                  <a:gd name="T0" fmla="*/ 43 w 43"/>
                  <a:gd name="T1" fmla="*/ 5 h 22"/>
                  <a:gd name="T2" fmla="*/ 41 w 43"/>
                  <a:gd name="T3" fmla="*/ 10 h 22"/>
                  <a:gd name="T4" fmla="*/ 38 w 43"/>
                  <a:gd name="T5" fmla="*/ 15 h 22"/>
                  <a:gd name="T6" fmla="*/ 34 w 43"/>
                  <a:gd name="T7" fmla="*/ 20 h 22"/>
                  <a:gd name="T8" fmla="*/ 28 w 43"/>
                  <a:gd name="T9" fmla="*/ 22 h 22"/>
                  <a:gd name="T10" fmla="*/ 26 w 43"/>
                  <a:gd name="T11" fmla="*/ 19 h 22"/>
                  <a:gd name="T12" fmla="*/ 23 w 43"/>
                  <a:gd name="T13" fmla="*/ 16 h 22"/>
                  <a:gd name="T14" fmla="*/ 20 w 43"/>
                  <a:gd name="T15" fmla="*/ 15 h 22"/>
                  <a:gd name="T16" fmla="*/ 16 w 43"/>
                  <a:gd name="T17" fmla="*/ 15 h 22"/>
                  <a:gd name="T18" fmla="*/ 14 w 43"/>
                  <a:gd name="T19" fmla="*/ 16 h 22"/>
                  <a:gd name="T20" fmla="*/ 11 w 43"/>
                  <a:gd name="T21" fmla="*/ 16 h 22"/>
                  <a:gd name="T22" fmla="*/ 9 w 43"/>
                  <a:gd name="T23" fmla="*/ 16 h 22"/>
                  <a:gd name="T24" fmla="*/ 6 w 43"/>
                  <a:gd name="T25" fmla="*/ 15 h 22"/>
                  <a:gd name="T26" fmla="*/ 3 w 43"/>
                  <a:gd name="T27" fmla="*/ 13 h 22"/>
                  <a:gd name="T28" fmla="*/ 1 w 43"/>
                  <a:gd name="T29" fmla="*/ 10 h 22"/>
                  <a:gd name="T30" fmla="*/ 0 w 43"/>
                  <a:gd name="T31" fmla="*/ 6 h 22"/>
                  <a:gd name="T32" fmla="*/ 1 w 43"/>
                  <a:gd name="T33" fmla="*/ 3 h 22"/>
                  <a:gd name="T34" fmla="*/ 9 w 43"/>
                  <a:gd name="T35" fmla="*/ 2 h 22"/>
                  <a:gd name="T36" fmla="*/ 17 w 43"/>
                  <a:gd name="T37" fmla="*/ 2 h 22"/>
                  <a:gd name="T38" fmla="*/ 26 w 43"/>
                  <a:gd name="T39" fmla="*/ 2 h 22"/>
                  <a:gd name="T40" fmla="*/ 33 w 43"/>
                  <a:gd name="T41" fmla="*/ 0 h 22"/>
                  <a:gd name="T42" fmla="*/ 37 w 43"/>
                  <a:gd name="T43" fmla="*/ 0 h 22"/>
                  <a:gd name="T44" fmla="*/ 39 w 43"/>
                  <a:gd name="T45" fmla="*/ 0 h 22"/>
                  <a:gd name="T46" fmla="*/ 42 w 43"/>
                  <a:gd name="T47" fmla="*/ 3 h 22"/>
                  <a:gd name="T48" fmla="*/ 43 w 43"/>
                  <a:gd name="T49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22">
                    <a:moveTo>
                      <a:pt x="43" y="5"/>
                    </a:moveTo>
                    <a:lnTo>
                      <a:pt x="41" y="10"/>
                    </a:lnTo>
                    <a:lnTo>
                      <a:pt x="38" y="15"/>
                    </a:lnTo>
                    <a:lnTo>
                      <a:pt x="34" y="20"/>
                    </a:lnTo>
                    <a:lnTo>
                      <a:pt x="28" y="22"/>
                    </a:lnTo>
                    <a:lnTo>
                      <a:pt x="26" y="19"/>
                    </a:lnTo>
                    <a:lnTo>
                      <a:pt x="23" y="16"/>
                    </a:lnTo>
                    <a:lnTo>
                      <a:pt x="20" y="15"/>
                    </a:lnTo>
                    <a:lnTo>
                      <a:pt x="16" y="15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9" y="2"/>
                    </a:lnTo>
                    <a:lnTo>
                      <a:pt x="17" y="2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3" name="Freeform 694"/>
              <p:cNvSpPr>
                <a:spLocks/>
              </p:cNvSpPr>
              <p:nvPr/>
            </p:nvSpPr>
            <p:spPr bwMode="auto">
              <a:xfrm>
                <a:off x="2132" y="1300"/>
                <a:ext cx="26" cy="5"/>
              </a:xfrm>
              <a:custGeom>
                <a:avLst/>
                <a:gdLst>
                  <a:gd name="T0" fmla="*/ 0 w 77"/>
                  <a:gd name="T1" fmla="*/ 7 h 16"/>
                  <a:gd name="T2" fmla="*/ 3 w 77"/>
                  <a:gd name="T3" fmla="*/ 9 h 16"/>
                  <a:gd name="T4" fmla="*/ 12 w 77"/>
                  <a:gd name="T5" fmla="*/ 10 h 16"/>
                  <a:gd name="T6" fmla="*/ 22 w 77"/>
                  <a:gd name="T7" fmla="*/ 12 h 16"/>
                  <a:gd name="T8" fmla="*/ 30 w 77"/>
                  <a:gd name="T9" fmla="*/ 15 h 16"/>
                  <a:gd name="T10" fmla="*/ 35 w 77"/>
                  <a:gd name="T11" fmla="*/ 16 h 16"/>
                  <a:gd name="T12" fmla="*/ 37 w 77"/>
                  <a:gd name="T13" fmla="*/ 15 h 16"/>
                  <a:gd name="T14" fmla="*/ 37 w 77"/>
                  <a:gd name="T15" fmla="*/ 12 h 16"/>
                  <a:gd name="T16" fmla="*/ 37 w 77"/>
                  <a:gd name="T17" fmla="*/ 11 h 16"/>
                  <a:gd name="T18" fmla="*/ 40 w 77"/>
                  <a:gd name="T19" fmla="*/ 11 h 16"/>
                  <a:gd name="T20" fmla="*/ 47 w 77"/>
                  <a:gd name="T21" fmla="*/ 9 h 16"/>
                  <a:gd name="T22" fmla="*/ 55 w 77"/>
                  <a:gd name="T23" fmla="*/ 7 h 16"/>
                  <a:gd name="T24" fmla="*/ 62 w 77"/>
                  <a:gd name="T25" fmla="*/ 7 h 16"/>
                  <a:gd name="T26" fmla="*/ 69 w 77"/>
                  <a:gd name="T27" fmla="*/ 6 h 16"/>
                  <a:gd name="T28" fmla="*/ 75 w 77"/>
                  <a:gd name="T29" fmla="*/ 2 h 16"/>
                  <a:gd name="T30" fmla="*/ 77 w 77"/>
                  <a:gd name="T31" fmla="*/ 0 h 16"/>
                  <a:gd name="T32" fmla="*/ 67 w 77"/>
                  <a:gd name="T33" fmla="*/ 0 h 16"/>
                  <a:gd name="T34" fmla="*/ 58 w 77"/>
                  <a:gd name="T35" fmla="*/ 1 h 16"/>
                  <a:gd name="T36" fmla="*/ 50 w 77"/>
                  <a:gd name="T37" fmla="*/ 1 h 16"/>
                  <a:gd name="T38" fmla="*/ 40 w 77"/>
                  <a:gd name="T39" fmla="*/ 1 h 16"/>
                  <a:gd name="T40" fmla="*/ 33 w 77"/>
                  <a:gd name="T41" fmla="*/ 1 h 16"/>
                  <a:gd name="T42" fmla="*/ 25 w 77"/>
                  <a:gd name="T43" fmla="*/ 1 h 16"/>
                  <a:gd name="T44" fmla="*/ 19 w 77"/>
                  <a:gd name="T45" fmla="*/ 0 h 16"/>
                  <a:gd name="T46" fmla="*/ 15 w 77"/>
                  <a:gd name="T47" fmla="*/ 0 h 16"/>
                  <a:gd name="T48" fmla="*/ 14 w 77"/>
                  <a:gd name="T49" fmla="*/ 0 h 16"/>
                  <a:gd name="T50" fmla="*/ 0 w 77"/>
                  <a:gd name="T5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16">
                    <a:moveTo>
                      <a:pt x="0" y="7"/>
                    </a:moveTo>
                    <a:lnTo>
                      <a:pt x="3" y="9"/>
                    </a:lnTo>
                    <a:lnTo>
                      <a:pt x="12" y="10"/>
                    </a:lnTo>
                    <a:lnTo>
                      <a:pt x="22" y="12"/>
                    </a:lnTo>
                    <a:lnTo>
                      <a:pt x="30" y="15"/>
                    </a:lnTo>
                    <a:lnTo>
                      <a:pt x="35" y="16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7" y="9"/>
                    </a:lnTo>
                    <a:lnTo>
                      <a:pt x="55" y="7"/>
                    </a:lnTo>
                    <a:lnTo>
                      <a:pt x="62" y="7"/>
                    </a:lnTo>
                    <a:lnTo>
                      <a:pt x="69" y="6"/>
                    </a:lnTo>
                    <a:lnTo>
                      <a:pt x="75" y="2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58" y="1"/>
                    </a:lnTo>
                    <a:lnTo>
                      <a:pt x="50" y="1"/>
                    </a:lnTo>
                    <a:lnTo>
                      <a:pt x="40" y="1"/>
                    </a:lnTo>
                    <a:lnTo>
                      <a:pt x="33" y="1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4" name="Freeform 695"/>
              <p:cNvSpPr>
                <a:spLocks/>
              </p:cNvSpPr>
              <p:nvPr/>
            </p:nvSpPr>
            <p:spPr bwMode="auto">
              <a:xfrm>
                <a:off x="2138" y="1295"/>
                <a:ext cx="9" cy="2"/>
              </a:xfrm>
              <a:custGeom>
                <a:avLst/>
                <a:gdLst>
                  <a:gd name="T0" fmla="*/ 7 w 29"/>
                  <a:gd name="T1" fmla="*/ 5 h 6"/>
                  <a:gd name="T2" fmla="*/ 29 w 29"/>
                  <a:gd name="T3" fmla="*/ 5 h 6"/>
                  <a:gd name="T4" fmla="*/ 11 w 29"/>
                  <a:gd name="T5" fmla="*/ 0 h 6"/>
                  <a:gd name="T6" fmla="*/ 0 w 29"/>
                  <a:gd name="T7" fmla="*/ 6 h 6"/>
                  <a:gd name="T8" fmla="*/ 7 w 2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">
                    <a:moveTo>
                      <a:pt x="7" y="5"/>
                    </a:moveTo>
                    <a:lnTo>
                      <a:pt x="29" y="5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5" name="Freeform 696"/>
              <p:cNvSpPr>
                <a:spLocks/>
              </p:cNvSpPr>
              <p:nvPr/>
            </p:nvSpPr>
            <p:spPr bwMode="auto">
              <a:xfrm>
                <a:off x="2206" y="1411"/>
                <a:ext cx="24" cy="17"/>
              </a:xfrm>
              <a:custGeom>
                <a:avLst/>
                <a:gdLst>
                  <a:gd name="T0" fmla="*/ 0 w 74"/>
                  <a:gd name="T1" fmla="*/ 20 h 52"/>
                  <a:gd name="T2" fmla="*/ 2 w 74"/>
                  <a:gd name="T3" fmla="*/ 20 h 52"/>
                  <a:gd name="T4" fmla="*/ 10 w 74"/>
                  <a:gd name="T5" fmla="*/ 19 h 52"/>
                  <a:gd name="T6" fmla="*/ 17 w 74"/>
                  <a:gd name="T7" fmla="*/ 20 h 52"/>
                  <a:gd name="T8" fmla="*/ 22 w 74"/>
                  <a:gd name="T9" fmla="*/ 23 h 52"/>
                  <a:gd name="T10" fmla="*/ 29 w 74"/>
                  <a:gd name="T11" fmla="*/ 30 h 52"/>
                  <a:gd name="T12" fmla="*/ 41 w 74"/>
                  <a:gd name="T13" fmla="*/ 40 h 52"/>
                  <a:gd name="T14" fmla="*/ 52 w 74"/>
                  <a:gd name="T15" fmla="*/ 49 h 52"/>
                  <a:gd name="T16" fmla="*/ 57 w 74"/>
                  <a:gd name="T17" fmla="*/ 52 h 52"/>
                  <a:gd name="T18" fmla="*/ 58 w 74"/>
                  <a:gd name="T19" fmla="*/ 51 h 52"/>
                  <a:gd name="T20" fmla="*/ 61 w 74"/>
                  <a:gd name="T21" fmla="*/ 47 h 52"/>
                  <a:gd name="T22" fmla="*/ 65 w 74"/>
                  <a:gd name="T23" fmla="*/ 42 h 52"/>
                  <a:gd name="T24" fmla="*/ 67 w 74"/>
                  <a:gd name="T25" fmla="*/ 35 h 52"/>
                  <a:gd name="T26" fmla="*/ 69 w 74"/>
                  <a:gd name="T27" fmla="*/ 25 h 52"/>
                  <a:gd name="T28" fmla="*/ 72 w 74"/>
                  <a:gd name="T29" fmla="*/ 13 h 52"/>
                  <a:gd name="T30" fmla="*/ 73 w 74"/>
                  <a:gd name="T31" fmla="*/ 3 h 52"/>
                  <a:gd name="T32" fmla="*/ 74 w 74"/>
                  <a:gd name="T33" fmla="*/ 0 h 52"/>
                  <a:gd name="T34" fmla="*/ 73 w 74"/>
                  <a:gd name="T35" fmla="*/ 0 h 52"/>
                  <a:gd name="T36" fmla="*/ 68 w 74"/>
                  <a:gd name="T37" fmla="*/ 0 h 52"/>
                  <a:gd name="T38" fmla="*/ 61 w 74"/>
                  <a:gd name="T39" fmla="*/ 1 h 52"/>
                  <a:gd name="T40" fmla="*/ 52 w 74"/>
                  <a:gd name="T41" fmla="*/ 2 h 52"/>
                  <a:gd name="T42" fmla="*/ 44 w 74"/>
                  <a:gd name="T43" fmla="*/ 3 h 52"/>
                  <a:gd name="T44" fmla="*/ 35 w 74"/>
                  <a:gd name="T45" fmla="*/ 3 h 52"/>
                  <a:gd name="T46" fmla="*/ 28 w 74"/>
                  <a:gd name="T47" fmla="*/ 5 h 52"/>
                  <a:gd name="T48" fmla="*/ 23 w 74"/>
                  <a:gd name="T49" fmla="*/ 6 h 52"/>
                  <a:gd name="T50" fmla="*/ 16 w 74"/>
                  <a:gd name="T51" fmla="*/ 8 h 52"/>
                  <a:gd name="T52" fmla="*/ 8 w 74"/>
                  <a:gd name="T53" fmla="*/ 12 h 52"/>
                  <a:gd name="T54" fmla="*/ 2 w 74"/>
                  <a:gd name="T55" fmla="*/ 16 h 52"/>
                  <a:gd name="T56" fmla="*/ 0 w 74"/>
                  <a:gd name="T57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" h="52">
                    <a:moveTo>
                      <a:pt x="0" y="20"/>
                    </a:moveTo>
                    <a:lnTo>
                      <a:pt x="2" y="20"/>
                    </a:lnTo>
                    <a:lnTo>
                      <a:pt x="10" y="19"/>
                    </a:lnTo>
                    <a:lnTo>
                      <a:pt x="17" y="20"/>
                    </a:lnTo>
                    <a:lnTo>
                      <a:pt x="22" y="23"/>
                    </a:lnTo>
                    <a:lnTo>
                      <a:pt x="29" y="30"/>
                    </a:lnTo>
                    <a:lnTo>
                      <a:pt x="41" y="40"/>
                    </a:lnTo>
                    <a:lnTo>
                      <a:pt x="52" y="49"/>
                    </a:lnTo>
                    <a:lnTo>
                      <a:pt x="57" y="52"/>
                    </a:lnTo>
                    <a:lnTo>
                      <a:pt x="58" y="51"/>
                    </a:lnTo>
                    <a:lnTo>
                      <a:pt x="61" y="47"/>
                    </a:lnTo>
                    <a:lnTo>
                      <a:pt x="65" y="42"/>
                    </a:lnTo>
                    <a:lnTo>
                      <a:pt x="67" y="35"/>
                    </a:lnTo>
                    <a:lnTo>
                      <a:pt x="69" y="25"/>
                    </a:lnTo>
                    <a:lnTo>
                      <a:pt x="72" y="13"/>
                    </a:lnTo>
                    <a:lnTo>
                      <a:pt x="73" y="3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1" y="1"/>
                    </a:lnTo>
                    <a:lnTo>
                      <a:pt x="52" y="2"/>
                    </a:lnTo>
                    <a:lnTo>
                      <a:pt x="44" y="3"/>
                    </a:lnTo>
                    <a:lnTo>
                      <a:pt x="35" y="3"/>
                    </a:lnTo>
                    <a:lnTo>
                      <a:pt x="28" y="5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8" y="12"/>
                    </a:lnTo>
                    <a:lnTo>
                      <a:pt x="2" y="1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6" name="Freeform 697"/>
              <p:cNvSpPr>
                <a:spLocks/>
              </p:cNvSpPr>
              <p:nvPr/>
            </p:nvSpPr>
            <p:spPr bwMode="auto">
              <a:xfrm>
                <a:off x="2212" y="1358"/>
                <a:ext cx="121" cy="180"/>
              </a:xfrm>
              <a:custGeom>
                <a:avLst/>
                <a:gdLst>
                  <a:gd name="T0" fmla="*/ 206 w 364"/>
                  <a:gd name="T1" fmla="*/ 7 h 541"/>
                  <a:gd name="T2" fmla="*/ 237 w 364"/>
                  <a:gd name="T3" fmla="*/ 16 h 541"/>
                  <a:gd name="T4" fmla="*/ 245 w 364"/>
                  <a:gd name="T5" fmla="*/ 42 h 541"/>
                  <a:gd name="T6" fmla="*/ 190 w 364"/>
                  <a:gd name="T7" fmla="*/ 89 h 541"/>
                  <a:gd name="T8" fmla="*/ 118 w 364"/>
                  <a:gd name="T9" fmla="*/ 133 h 541"/>
                  <a:gd name="T10" fmla="*/ 87 w 364"/>
                  <a:gd name="T11" fmla="*/ 155 h 541"/>
                  <a:gd name="T12" fmla="*/ 70 w 364"/>
                  <a:gd name="T13" fmla="*/ 183 h 541"/>
                  <a:gd name="T14" fmla="*/ 38 w 364"/>
                  <a:gd name="T15" fmla="*/ 239 h 541"/>
                  <a:gd name="T16" fmla="*/ 19 w 364"/>
                  <a:gd name="T17" fmla="*/ 233 h 541"/>
                  <a:gd name="T18" fmla="*/ 3 w 364"/>
                  <a:gd name="T19" fmla="*/ 227 h 541"/>
                  <a:gd name="T20" fmla="*/ 4 w 364"/>
                  <a:gd name="T21" fmla="*/ 270 h 541"/>
                  <a:gd name="T22" fmla="*/ 25 w 364"/>
                  <a:gd name="T23" fmla="*/ 320 h 541"/>
                  <a:gd name="T24" fmla="*/ 41 w 364"/>
                  <a:gd name="T25" fmla="*/ 422 h 541"/>
                  <a:gd name="T26" fmla="*/ 66 w 364"/>
                  <a:gd name="T27" fmla="*/ 524 h 541"/>
                  <a:gd name="T28" fmla="*/ 80 w 364"/>
                  <a:gd name="T29" fmla="*/ 533 h 541"/>
                  <a:gd name="T30" fmla="*/ 119 w 364"/>
                  <a:gd name="T31" fmla="*/ 541 h 541"/>
                  <a:gd name="T32" fmla="*/ 181 w 364"/>
                  <a:gd name="T33" fmla="*/ 517 h 541"/>
                  <a:gd name="T34" fmla="*/ 246 w 364"/>
                  <a:gd name="T35" fmla="*/ 440 h 541"/>
                  <a:gd name="T36" fmla="*/ 290 w 364"/>
                  <a:gd name="T37" fmla="*/ 360 h 541"/>
                  <a:gd name="T38" fmla="*/ 301 w 364"/>
                  <a:gd name="T39" fmla="*/ 323 h 541"/>
                  <a:gd name="T40" fmla="*/ 286 w 364"/>
                  <a:gd name="T41" fmla="*/ 305 h 541"/>
                  <a:gd name="T42" fmla="*/ 251 w 364"/>
                  <a:gd name="T43" fmla="*/ 324 h 541"/>
                  <a:gd name="T44" fmla="*/ 204 w 364"/>
                  <a:gd name="T45" fmla="*/ 371 h 541"/>
                  <a:gd name="T46" fmla="*/ 168 w 364"/>
                  <a:gd name="T47" fmla="*/ 408 h 541"/>
                  <a:gd name="T48" fmla="*/ 158 w 364"/>
                  <a:gd name="T49" fmla="*/ 408 h 541"/>
                  <a:gd name="T50" fmla="*/ 180 w 364"/>
                  <a:gd name="T51" fmla="*/ 370 h 541"/>
                  <a:gd name="T52" fmla="*/ 218 w 364"/>
                  <a:gd name="T53" fmla="*/ 319 h 541"/>
                  <a:gd name="T54" fmla="*/ 251 w 364"/>
                  <a:gd name="T55" fmla="*/ 270 h 541"/>
                  <a:gd name="T56" fmla="*/ 263 w 364"/>
                  <a:gd name="T57" fmla="*/ 231 h 541"/>
                  <a:gd name="T58" fmla="*/ 235 w 364"/>
                  <a:gd name="T59" fmla="*/ 227 h 541"/>
                  <a:gd name="T60" fmla="*/ 193 w 364"/>
                  <a:gd name="T61" fmla="*/ 233 h 541"/>
                  <a:gd name="T62" fmla="*/ 185 w 364"/>
                  <a:gd name="T63" fmla="*/ 222 h 541"/>
                  <a:gd name="T64" fmla="*/ 208 w 364"/>
                  <a:gd name="T65" fmla="*/ 205 h 541"/>
                  <a:gd name="T66" fmla="*/ 245 w 364"/>
                  <a:gd name="T67" fmla="*/ 184 h 541"/>
                  <a:gd name="T68" fmla="*/ 273 w 364"/>
                  <a:gd name="T69" fmla="*/ 168 h 541"/>
                  <a:gd name="T70" fmla="*/ 276 w 364"/>
                  <a:gd name="T71" fmla="*/ 129 h 541"/>
                  <a:gd name="T72" fmla="*/ 272 w 364"/>
                  <a:gd name="T73" fmla="*/ 94 h 541"/>
                  <a:gd name="T74" fmla="*/ 278 w 364"/>
                  <a:gd name="T75" fmla="*/ 74 h 541"/>
                  <a:gd name="T76" fmla="*/ 297 w 364"/>
                  <a:gd name="T77" fmla="*/ 55 h 541"/>
                  <a:gd name="T78" fmla="*/ 334 w 364"/>
                  <a:gd name="T79" fmla="*/ 50 h 541"/>
                  <a:gd name="T80" fmla="*/ 362 w 364"/>
                  <a:gd name="T81" fmla="*/ 42 h 541"/>
                  <a:gd name="T82" fmla="*/ 352 w 364"/>
                  <a:gd name="T83" fmla="*/ 25 h 541"/>
                  <a:gd name="T84" fmla="*/ 302 w 364"/>
                  <a:gd name="T85" fmla="*/ 7 h 541"/>
                  <a:gd name="T86" fmla="*/ 237 w 364"/>
                  <a:gd name="T87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4" h="541">
                    <a:moveTo>
                      <a:pt x="195" y="6"/>
                    </a:moveTo>
                    <a:lnTo>
                      <a:pt x="197" y="6"/>
                    </a:lnTo>
                    <a:lnTo>
                      <a:pt x="206" y="7"/>
                    </a:lnTo>
                    <a:lnTo>
                      <a:pt x="215" y="8"/>
                    </a:lnTo>
                    <a:lnTo>
                      <a:pt x="228" y="11"/>
                    </a:lnTo>
                    <a:lnTo>
                      <a:pt x="237" y="16"/>
                    </a:lnTo>
                    <a:lnTo>
                      <a:pt x="245" y="22"/>
                    </a:lnTo>
                    <a:lnTo>
                      <a:pt x="248" y="31"/>
                    </a:lnTo>
                    <a:lnTo>
                      <a:pt x="245" y="42"/>
                    </a:lnTo>
                    <a:lnTo>
                      <a:pt x="232" y="56"/>
                    </a:lnTo>
                    <a:lnTo>
                      <a:pt x="213" y="72"/>
                    </a:lnTo>
                    <a:lnTo>
                      <a:pt x="190" y="89"/>
                    </a:lnTo>
                    <a:lnTo>
                      <a:pt x="164" y="105"/>
                    </a:lnTo>
                    <a:lnTo>
                      <a:pt x="138" y="120"/>
                    </a:lnTo>
                    <a:lnTo>
                      <a:pt x="118" y="133"/>
                    </a:lnTo>
                    <a:lnTo>
                      <a:pt x="101" y="142"/>
                    </a:lnTo>
                    <a:lnTo>
                      <a:pt x="93" y="146"/>
                    </a:lnTo>
                    <a:lnTo>
                      <a:pt x="87" y="155"/>
                    </a:lnTo>
                    <a:lnTo>
                      <a:pt x="79" y="167"/>
                    </a:lnTo>
                    <a:lnTo>
                      <a:pt x="72" y="178"/>
                    </a:lnTo>
                    <a:lnTo>
                      <a:pt x="70" y="183"/>
                    </a:lnTo>
                    <a:lnTo>
                      <a:pt x="48" y="241"/>
                    </a:lnTo>
                    <a:lnTo>
                      <a:pt x="44" y="241"/>
                    </a:lnTo>
                    <a:lnTo>
                      <a:pt x="38" y="239"/>
                    </a:lnTo>
                    <a:lnTo>
                      <a:pt x="30" y="239"/>
                    </a:lnTo>
                    <a:lnTo>
                      <a:pt x="24" y="238"/>
                    </a:lnTo>
                    <a:lnTo>
                      <a:pt x="19" y="233"/>
                    </a:lnTo>
                    <a:lnTo>
                      <a:pt x="14" y="227"/>
                    </a:lnTo>
                    <a:lnTo>
                      <a:pt x="8" y="222"/>
                    </a:lnTo>
                    <a:lnTo>
                      <a:pt x="3" y="227"/>
                    </a:lnTo>
                    <a:lnTo>
                      <a:pt x="0" y="241"/>
                    </a:lnTo>
                    <a:lnTo>
                      <a:pt x="2" y="255"/>
                    </a:lnTo>
                    <a:lnTo>
                      <a:pt x="4" y="270"/>
                    </a:lnTo>
                    <a:lnTo>
                      <a:pt x="8" y="279"/>
                    </a:lnTo>
                    <a:lnTo>
                      <a:pt x="15" y="292"/>
                    </a:lnTo>
                    <a:lnTo>
                      <a:pt x="25" y="320"/>
                    </a:lnTo>
                    <a:lnTo>
                      <a:pt x="35" y="353"/>
                    </a:lnTo>
                    <a:lnTo>
                      <a:pt x="37" y="384"/>
                    </a:lnTo>
                    <a:lnTo>
                      <a:pt x="41" y="422"/>
                    </a:lnTo>
                    <a:lnTo>
                      <a:pt x="50" y="468"/>
                    </a:lnTo>
                    <a:lnTo>
                      <a:pt x="61" y="507"/>
                    </a:lnTo>
                    <a:lnTo>
                      <a:pt x="66" y="524"/>
                    </a:lnTo>
                    <a:lnTo>
                      <a:pt x="68" y="526"/>
                    </a:lnTo>
                    <a:lnTo>
                      <a:pt x="72" y="529"/>
                    </a:lnTo>
                    <a:lnTo>
                      <a:pt x="80" y="533"/>
                    </a:lnTo>
                    <a:lnTo>
                      <a:pt x="90" y="538"/>
                    </a:lnTo>
                    <a:lnTo>
                      <a:pt x="103" y="540"/>
                    </a:lnTo>
                    <a:lnTo>
                      <a:pt x="119" y="541"/>
                    </a:lnTo>
                    <a:lnTo>
                      <a:pt x="137" y="539"/>
                    </a:lnTo>
                    <a:lnTo>
                      <a:pt x="158" y="532"/>
                    </a:lnTo>
                    <a:lnTo>
                      <a:pt x="181" y="517"/>
                    </a:lnTo>
                    <a:lnTo>
                      <a:pt x="203" y="496"/>
                    </a:lnTo>
                    <a:lnTo>
                      <a:pt x="225" y="469"/>
                    </a:lnTo>
                    <a:lnTo>
                      <a:pt x="246" y="440"/>
                    </a:lnTo>
                    <a:lnTo>
                      <a:pt x="263" y="411"/>
                    </a:lnTo>
                    <a:lnTo>
                      <a:pt x="279" y="382"/>
                    </a:lnTo>
                    <a:lnTo>
                      <a:pt x="290" y="360"/>
                    </a:lnTo>
                    <a:lnTo>
                      <a:pt x="297" y="345"/>
                    </a:lnTo>
                    <a:lnTo>
                      <a:pt x="301" y="334"/>
                    </a:lnTo>
                    <a:lnTo>
                      <a:pt x="301" y="323"/>
                    </a:lnTo>
                    <a:lnTo>
                      <a:pt x="298" y="314"/>
                    </a:lnTo>
                    <a:lnTo>
                      <a:pt x="294" y="308"/>
                    </a:lnTo>
                    <a:lnTo>
                      <a:pt x="286" y="305"/>
                    </a:lnTo>
                    <a:lnTo>
                      <a:pt x="276" y="307"/>
                    </a:lnTo>
                    <a:lnTo>
                      <a:pt x="264" y="313"/>
                    </a:lnTo>
                    <a:lnTo>
                      <a:pt x="251" y="324"/>
                    </a:lnTo>
                    <a:lnTo>
                      <a:pt x="235" y="338"/>
                    </a:lnTo>
                    <a:lnTo>
                      <a:pt x="219" y="354"/>
                    </a:lnTo>
                    <a:lnTo>
                      <a:pt x="204" y="371"/>
                    </a:lnTo>
                    <a:lnTo>
                      <a:pt x="190" y="386"/>
                    </a:lnTo>
                    <a:lnTo>
                      <a:pt x="177" y="398"/>
                    </a:lnTo>
                    <a:lnTo>
                      <a:pt x="168" y="408"/>
                    </a:lnTo>
                    <a:lnTo>
                      <a:pt x="160" y="413"/>
                    </a:lnTo>
                    <a:lnTo>
                      <a:pt x="157" y="413"/>
                    </a:lnTo>
                    <a:lnTo>
                      <a:pt x="158" y="408"/>
                    </a:lnTo>
                    <a:lnTo>
                      <a:pt x="162" y="398"/>
                    </a:lnTo>
                    <a:lnTo>
                      <a:pt x="170" y="386"/>
                    </a:lnTo>
                    <a:lnTo>
                      <a:pt x="180" y="370"/>
                    </a:lnTo>
                    <a:lnTo>
                      <a:pt x="192" y="354"/>
                    </a:lnTo>
                    <a:lnTo>
                      <a:pt x="204" y="336"/>
                    </a:lnTo>
                    <a:lnTo>
                      <a:pt x="218" y="319"/>
                    </a:lnTo>
                    <a:lnTo>
                      <a:pt x="230" y="302"/>
                    </a:lnTo>
                    <a:lnTo>
                      <a:pt x="241" y="286"/>
                    </a:lnTo>
                    <a:lnTo>
                      <a:pt x="251" y="270"/>
                    </a:lnTo>
                    <a:lnTo>
                      <a:pt x="258" y="254"/>
                    </a:lnTo>
                    <a:lnTo>
                      <a:pt x="262" y="242"/>
                    </a:lnTo>
                    <a:lnTo>
                      <a:pt x="263" y="231"/>
                    </a:lnTo>
                    <a:lnTo>
                      <a:pt x="259" y="225"/>
                    </a:lnTo>
                    <a:lnTo>
                      <a:pt x="250" y="223"/>
                    </a:lnTo>
                    <a:lnTo>
                      <a:pt x="235" y="227"/>
                    </a:lnTo>
                    <a:lnTo>
                      <a:pt x="218" y="232"/>
                    </a:lnTo>
                    <a:lnTo>
                      <a:pt x="204" y="234"/>
                    </a:lnTo>
                    <a:lnTo>
                      <a:pt x="193" y="233"/>
                    </a:lnTo>
                    <a:lnTo>
                      <a:pt x="187" y="231"/>
                    </a:lnTo>
                    <a:lnTo>
                      <a:pt x="184" y="227"/>
                    </a:lnTo>
                    <a:lnTo>
                      <a:pt x="185" y="222"/>
                    </a:lnTo>
                    <a:lnTo>
                      <a:pt x="188" y="216"/>
                    </a:lnTo>
                    <a:lnTo>
                      <a:pt x="197" y="211"/>
                    </a:lnTo>
                    <a:lnTo>
                      <a:pt x="208" y="205"/>
                    </a:lnTo>
                    <a:lnTo>
                      <a:pt x="220" y="199"/>
                    </a:lnTo>
                    <a:lnTo>
                      <a:pt x="232" y="192"/>
                    </a:lnTo>
                    <a:lnTo>
                      <a:pt x="245" y="184"/>
                    </a:lnTo>
                    <a:lnTo>
                      <a:pt x="256" y="178"/>
                    </a:lnTo>
                    <a:lnTo>
                      <a:pt x="265" y="172"/>
                    </a:lnTo>
                    <a:lnTo>
                      <a:pt x="273" y="168"/>
                    </a:lnTo>
                    <a:lnTo>
                      <a:pt x="276" y="166"/>
                    </a:lnTo>
                    <a:lnTo>
                      <a:pt x="278" y="154"/>
                    </a:lnTo>
                    <a:lnTo>
                      <a:pt x="276" y="129"/>
                    </a:lnTo>
                    <a:lnTo>
                      <a:pt x="273" y="106"/>
                    </a:lnTo>
                    <a:lnTo>
                      <a:pt x="272" y="95"/>
                    </a:lnTo>
                    <a:lnTo>
                      <a:pt x="272" y="94"/>
                    </a:lnTo>
                    <a:lnTo>
                      <a:pt x="273" y="89"/>
                    </a:lnTo>
                    <a:lnTo>
                      <a:pt x="274" y="82"/>
                    </a:lnTo>
                    <a:lnTo>
                      <a:pt x="278" y="74"/>
                    </a:lnTo>
                    <a:lnTo>
                      <a:pt x="283" y="67"/>
                    </a:lnTo>
                    <a:lnTo>
                      <a:pt x="289" y="60"/>
                    </a:lnTo>
                    <a:lnTo>
                      <a:pt x="297" y="55"/>
                    </a:lnTo>
                    <a:lnTo>
                      <a:pt x="308" y="52"/>
                    </a:lnTo>
                    <a:lnTo>
                      <a:pt x="320" y="51"/>
                    </a:lnTo>
                    <a:lnTo>
                      <a:pt x="334" y="50"/>
                    </a:lnTo>
                    <a:lnTo>
                      <a:pt x="345" y="49"/>
                    </a:lnTo>
                    <a:lnTo>
                      <a:pt x="355" y="46"/>
                    </a:lnTo>
                    <a:lnTo>
                      <a:pt x="362" y="42"/>
                    </a:lnTo>
                    <a:lnTo>
                      <a:pt x="364" y="38"/>
                    </a:lnTo>
                    <a:lnTo>
                      <a:pt x="361" y="31"/>
                    </a:lnTo>
                    <a:lnTo>
                      <a:pt x="352" y="25"/>
                    </a:lnTo>
                    <a:lnTo>
                      <a:pt x="338" y="18"/>
                    </a:lnTo>
                    <a:lnTo>
                      <a:pt x="322" y="12"/>
                    </a:lnTo>
                    <a:lnTo>
                      <a:pt x="302" y="7"/>
                    </a:lnTo>
                    <a:lnTo>
                      <a:pt x="281" y="2"/>
                    </a:lnTo>
                    <a:lnTo>
                      <a:pt x="259" y="1"/>
                    </a:lnTo>
                    <a:lnTo>
                      <a:pt x="237" y="0"/>
                    </a:lnTo>
                    <a:lnTo>
                      <a:pt x="215" y="2"/>
                    </a:lnTo>
                    <a:lnTo>
                      <a:pt x="195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7" name="Freeform 698"/>
              <p:cNvSpPr>
                <a:spLocks/>
              </p:cNvSpPr>
              <p:nvPr/>
            </p:nvSpPr>
            <p:spPr bwMode="auto">
              <a:xfrm>
                <a:off x="2331" y="1369"/>
                <a:ext cx="41" cy="24"/>
              </a:xfrm>
              <a:custGeom>
                <a:avLst/>
                <a:gdLst>
                  <a:gd name="T0" fmla="*/ 31 w 122"/>
                  <a:gd name="T1" fmla="*/ 3 h 72"/>
                  <a:gd name="T2" fmla="*/ 29 w 122"/>
                  <a:gd name="T3" fmla="*/ 6 h 72"/>
                  <a:gd name="T4" fmla="*/ 25 w 122"/>
                  <a:gd name="T5" fmla="*/ 12 h 72"/>
                  <a:gd name="T6" fmla="*/ 20 w 122"/>
                  <a:gd name="T7" fmla="*/ 22 h 72"/>
                  <a:gd name="T8" fmla="*/ 14 w 122"/>
                  <a:gd name="T9" fmla="*/ 33 h 72"/>
                  <a:gd name="T10" fmla="*/ 10 w 122"/>
                  <a:gd name="T11" fmla="*/ 39 h 72"/>
                  <a:gd name="T12" fmla="*/ 6 w 122"/>
                  <a:gd name="T13" fmla="*/ 46 h 72"/>
                  <a:gd name="T14" fmla="*/ 3 w 122"/>
                  <a:gd name="T15" fmla="*/ 53 h 72"/>
                  <a:gd name="T16" fmla="*/ 1 w 122"/>
                  <a:gd name="T17" fmla="*/ 61 h 72"/>
                  <a:gd name="T18" fmla="*/ 0 w 122"/>
                  <a:gd name="T19" fmla="*/ 67 h 72"/>
                  <a:gd name="T20" fmla="*/ 4 w 122"/>
                  <a:gd name="T21" fmla="*/ 71 h 72"/>
                  <a:gd name="T22" fmla="*/ 10 w 122"/>
                  <a:gd name="T23" fmla="*/ 72 h 72"/>
                  <a:gd name="T24" fmla="*/ 21 w 122"/>
                  <a:gd name="T25" fmla="*/ 68 h 72"/>
                  <a:gd name="T26" fmla="*/ 36 w 122"/>
                  <a:gd name="T27" fmla="*/ 63 h 72"/>
                  <a:gd name="T28" fmla="*/ 51 w 122"/>
                  <a:gd name="T29" fmla="*/ 58 h 72"/>
                  <a:gd name="T30" fmla="*/ 67 w 122"/>
                  <a:gd name="T31" fmla="*/ 56 h 72"/>
                  <a:gd name="T32" fmla="*/ 83 w 122"/>
                  <a:gd name="T33" fmla="*/ 52 h 72"/>
                  <a:gd name="T34" fmla="*/ 97 w 122"/>
                  <a:gd name="T35" fmla="*/ 51 h 72"/>
                  <a:gd name="T36" fmla="*/ 109 w 122"/>
                  <a:gd name="T37" fmla="*/ 50 h 72"/>
                  <a:gd name="T38" fmla="*/ 117 w 122"/>
                  <a:gd name="T39" fmla="*/ 49 h 72"/>
                  <a:gd name="T40" fmla="*/ 122 w 122"/>
                  <a:gd name="T41" fmla="*/ 49 h 72"/>
                  <a:gd name="T42" fmla="*/ 121 w 122"/>
                  <a:gd name="T43" fmla="*/ 46 h 72"/>
                  <a:gd name="T44" fmla="*/ 113 w 122"/>
                  <a:gd name="T45" fmla="*/ 39 h 72"/>
                  <a:gd name="T46" fmla="*/ 100 w 122"/>
                  <a:gd name="T47" fmla="*/ 29 h 72"/>
                  <a:gd name="T48" fmla="*/ 84 w 122"/>
                  <a:gd name="T49" fmla="*/ 18 h 72"/>
                  <a:gd name="T50" fmla="*/ 67 w 122"/>
                  <a:gd name="T51" fmla="*/ 9 h 72"/>
                  <a:gd name="T52" fmla="*/ 51 w 122"/>
                  <a:gd name="T53" fmla="*/ 2 h 72"/>
                  <a:gd name="T54" fmla="*/ 38 w 122"/>
                  <a:gd name="T55" fmla="*/ 0 h 72"/>
                  <a:gd name="T56" fmla="*/ 31 w 122"/>
                  <a:gd name="T57" fmla="*/ 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2" h="72">
                    <a:moveTo>
                      <a:pt x="31" y="3"/>
                    </a:moveTo>
                    <a:lnTo>
                      <a:pt x="29" y="6"/>
                    </a:lnTo>
                    <a:lnTo>
                      <a:pt x="25" y="12"/>
                    </a:lnTo>
                    <a:lnTo>
                      <a:pt x="20" y="22"/>
                    </a:lnTo>
                    <a:lnTo>
                      <a:pt x="14" y="33"/>
                    </a:lnTo>
                    <a:lnTo>
                      <a:pt x="10" y="39"/>
                    </a:lnTo>
                    <a:lnTo>
                      <a:pt x="6" y="46"/>
                    </a:lnTo>
                    <a:lnTo>
                      <a:pt x="3" y="53"/>
                    </a:lnTo>
                    <a:lnTo>
                      <a:pt x="1" y="61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10" y="72"/>
                    </a:lnTo>
                    <a:lnTo>
                      <a:pt x="21" y="68"/>
                    </a:lnTo>
                    <a:lnTo>
                      <a:pt x="36" y="63"/>
                    </a:lnTo>
                    <a:lnTo>
                      <a:pt x="51" y="58"/>
                    </a:lnTo>
                    <a:lnTo>
                      <a:pt x="67" y="56"/>
                    </a:lnTo>
                    <a:lnTo>
                      <a:pt x="83" y="52"/>
                    </a:lnTo>
                    <a:lnTo>
                      <a:pt x="97" y="51"/>
                    </a:lnTo>
                    <a:lnTo>
                      <a:pt x="109" y="50"/>
                    </a:lnTo>
                    <a:lnTo>
                      <a:pt x="117" y="49"/>
                    </a:lnTo>
                    <a:lnTo>
                      <a:pt x="122" y="49"/>
                    </a:lnTo>
                    <a:lnTo>
                      <a:pt x="121" y="46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4" y="18"/>
                    </a:lnTo>
                    <a:lnTo>
                      <a:pt x="67" y="9"/>
                    </a:lnTo>
                    <a:lnTo>
                      <a:pt x="51" y="2"/>
                    </a:lnTo>
                    <a:lnTo>
                      <a:pt x="38" y="0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8" name="Freeform 699"/>
              <p:cNvSpPr>
                <a:spLocks/>
              </p:cNvSpPr>
              <p:nvPr/>
            </p:nvSpPr>
            <p:spPr bwMode="auto">
              <a:xfrm>
                <a:off x="2355" y="1386"/>
                <a:ext cx="37" cy="23"/>
              </a:xfrm>
              <a:custGeom>
                <a:avLst/>
                <a:gdLst>
                  <a:gd name="T0" fmla="*/ 95 w 112"/>
                  <a:gd name="T1" fmla="*/ 2 h 70"/>
                  <a:gd name="T2" fmla="*/ 93 w 112"/>
                  <a:gd name="T3" fmla="*/ 2 h 70"/>
                  <a:gd name="T4" fmla="*/ 86 w 112"/>
                  <a:gd name="T5" fmla="*/ 5 h 70"/>
                  <a:gd name="T6" fmla="*/ 75 w 112"/>
                  <a:gd name="T7" fmla="*/ 11 h 70"/>
                  <a:gd name="T8" fmla="*/ 64 w 112"/>
                  <a:gd name="T9" fmla="*/ 20 h 70"/>
                  <a:gd name="T10" fmla="*/ 57 w 112"/>
                  <a:gd name="T11" fmla="*/ 25 h 70"/>
                  <a:gd name="T12" fmla="*/ 51 w 112"/>
                  <a:gd name="T13" fmla="*/ 31 h 70"/>
                  <a:gd name="T14" fmla="*/ 44 w 112"/>
                  <a:gd name="T15" fmla="*/ 36 h 70"/>
                  <a:gd name="T16" fmla="*/ 38 w 112"/>
                  <a:gd name="T17" fmla="*/ 40 h 70"/>
                  <a:gd name="T18" fmla="*/ 31 w 112"/>
                  <a:gd name="T19" fmla="*/ 44 h 70"/>
                  <a:gd name="T20" fmla="*/ 24 w 112"/>
                  <a:gd name="T21" fmla="*/ 48 h 70"/>
                  <a:gd name="T22" fmla="*/ 18 w 112"/>
                  <a:gd name="T23" fmla="*/ 50 h 70"/>
                  <a:gd name="T24" fmla="*/ 13 w 112"/>
                  <a:gd name="T25" fmla="*/ 51 h 70"/>
                  <a:gd name="T26" fmla="*/ 9 w 112"/>
                  <a:gd name="T27" fmla="*/ 53 h 70"/>
                  <a:gd name="T28" fmla="*/ 5 w 112"/>
                  <a:gd name="T29" fmla="*/ 56 h 70"/>
                  <a:gd name="T30" fmla="*/ 1 w 112"/>
                  <a:gd name="T31" fmla="*/ 60 h 70"/>
                  <a:gd name="T32" fmla="*/ 0 w 112"/>
                  <a:gd name="T33" fmla="*/ 64 h 70"/>
                  <a:gd name="T34" fmla="*/ 1 w 112"/>
                  <a:gd name="T35" fmla="*/ 67 h 70"/>
                  <a:gd name="T36" fmla="*/ 6 w 112"/>
                  <a:gd name="T37" fmla="*/ 70 h 70"/>
                  <a:gd name="T38" fmla="*/ 15 w 112"/>
                  <a:gd name="T39" fmla="*/ 69 h 70"/>
                  <a:gd name="T40" fmla="*/ 28 w 112"/>
                  <a:gd name="T41" fmla="*/ 66 h 70"/>
                  <a:gd name="T42" fmla="*/ 44 w 112"/>
                  <a:gd name="T43" fmla="*/ 61 h 70"/>
                  <a:gd name="T44" fmla="*/ 59 w 112"/>
                  <a:gd name="T45" fmla="*/ 55 h 70"/>
                  <a:gd name="T46" fmla="*/ 73 w 112"/>
                  <a:gd name="T47" fmla="*/ 49 h 70"/>
                  <a:gd name="T48" fmla="*/ 86 w 112"/>
                  <a:gd name="T49" fmla="*/ 42 h 70"/>
                  <a:gd name="T50" fmla="*/ 97 w 112"/>
                  <a:gd name="T51" fmla="*/ 36 h 70"/>
                  <a:gd name="T52" fmla="*/ 104 w 112"/>
                  <a:gd name="T53" fmla="*/ 29 h 70"/>
                  <a:gd name="T54" fmla="*/ 110 w 112"/>
                  <a:gd name="T55" fmla="*/ 25 h 70"/>
                  <a:gd name="T56" fmla="*/ 112 w 112"/>
                  <a:gd name="T57" fmla="*/ 20 h 70"/>
                  <a:gd name="T58" fmla="*/ 112 w 112"/>
                  <a:gd name="T59" fmla="*/ 11 h 70"/>
                  <a:gd name="T60" fmla="*/ 110 w 112"/>
                  <a:gd name="T61" fmla="*/ 4 h 70"/>
                  <a:gd name="T62" fmla="*/ 104 w 112"/>
                  <a:gd name="T63" fmla="*/ 0 h 70"/>
                  <a:gd name="T64" fmla="*/ 95 w 112"/>
                  <a:gd name="T6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70">
                    <a:moveTo>
                      <a:pt x="95" y="2"/>
                    </a:moveTo>
                    <a:lnTo>
                      <a:pt x="93" y="2"/>
                    </a:lnTo>
                    <a:lnTo>
                      <a:pt x="86" y="5"/>
                    </a:lnTo>
                    <a:lnTo>
                      <a:pt x="75" y="11"/>
                    </a:lnTo>
                    <a:lnTo>
                      <a:pt x="64" y="20"/>
                    </a:lnTo>
                    <a:lnTo>
                      <a:pt x="57" y="25"/>
                    </a:lnTo>
                    <a:lnTo>
                      <a:pt x="51" y="31"/>
                    </a:lnTo>
                    <a:lnTo>
                      <a:pt x="44" y="36"/>
                    </a:lnTo>
                    <a:lnTo>
                      <a:pt x="38" y="40"/>
                    </a:lnTo>
                    <a:lnTo>
                      <a:pt x="31" y="44"/>
                    </a:lnTo>
                    <a:lnTo>
                      <a:pt x="24" y="48"/>
                    </a:lnTo>
                    <a:lnTo>
                      <a:pt x="18" y="50"/>
                    </a:lnTo>
                    <a:lnTo>
                      <a:pt x="13" y="51"/>
                    </a:lnTo>
                    <a:lnTo>
                      <a:pt x="9" y="53"/>
                    </a:lnTo>
                    <a:lnTo>
                      <a:pt x="5" y="56"/>
                    </a:lnTo>
                    <a:lnTo>
                      <a:pt x="1" y="60"/>
                    </a:lnTo>
                    <a:lnTo>
                      <a:pt x="0" y="64"/>
                    </a:lnTo>
                    <a:lnTo>
                      <a:pt x="1" y="67"/>
                    </a:lnTo>
                    <a:lnTo>
                      <a:pt x="6" y="70"/>
                    </a:lnTo>
                    <a:lnTo>
                      <a:pt x="15" y="69"/>
                    </a:lnTo>
                    <a:lnTo>
                      <a:pt x="28" y="66"/>
                    </a:lnTo>
                    <a:lnTo>
                      <a:pt x="44" y="61"/>
                    </a:lnTo>
                    <a:lnTo>
                      <a:pt x="59" y="55"/>
                    </a:lnTo>
                    <a:lnTo>
                      <a:pt x="73" y="49"/>
                    </a:lnTo>
                    <a:lnTo>
                      <a:pt x="86" y="42"/>
                    </a:lnTo>
                    <a:lnTo>
                      <a:pt x="97" y="36"/>
                    </a:lnTo>
                    <a:lnTo>
                      <a:pt x="104" y="29"/>
                    </a:lnTo>
                    <a:lnTo>
                      <a:pt x="110" y="25"/>
                    </a:lnTo>
                    <a:lnTo>
                      <a:pt x="112" y="20"/>
                    </a:lnTo>
                    <a:lnTo>
                      <a:pt x="112" y="11"/>
                    </a:lnTo>
                    <a:lnTo>
                      <a:pt x="110" y="4"/>
                    </a:lnTo>
                    <a:lnTo>
                      <a:pt x="104" y="0"/>
                    </a:lnTo>
                    <a:lnTo>
                      <a:pt x="9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9" name="Freeform 700"/>
              <p:cNvSpPr>
                <a:spLocks/>
              </p:cNvSpPr>
              <p:nvPr/>
            </p:nvSpPr>
            <p:spPr bwMode="auto">
              <a:xfrm>
                <a:off x="2363" y="1408"/>
                <a:ext cx="32" cy="14"/>
              </a:xfrm>
              <a:custGeom>
                <a:avLst/>
                <a:gdLst>
                  <a:gd name="T0" fmla="*/ 94 w 96"/>
                  <a:gd name="T1" fmla="*/ 10 h 42"/>
                  <a:gd name="T2" fmla="*/ 16 w 96"/>
                  <a:gd name="T3" fmla="*/ 42 h 42"/>
                  <a:gd name="T4" fmla="*/ 13 w 96"/>
                  <a:gd name="T5" fmla="*/ 42 h 42"/>
                  <a:gd name="T6" fmla="*/ 8 w 96"/>
                  <a:gd name="T7" fmla="*/ 40 h 42"/>
                  <a:gd name="T8" fmla="*/ 3 w 96"/>
                  <a:gd name="T9" fmla="*/ 38 h 42"/>
                  <a:gd name="T10" fmla="*/ 0 w 96"/>
                  <a:gd name="T11" fmla="*/ 34 h 42"/>
                  <a:gd name="T12" fmla="*/ 0 w 96"/>
                  <a:gd name="T13" fmla="*/ 29 h 42"/>
                  <a:gd name="T14" fmla="*/ 5 w 96"/>
                  <a:gd name="T15" fmla="*/ 26 h 42"/>
                  <a:gd name="T16" fmla="*/ 13 w 96"/>
                  <a:gd name="T17" fmla="*/ 22 h 42"/>
                  <a:gd name="T18" fmla="*/ 28 w 96"/>
                  <a:gd name="T19" fmla="*/ 17 h 42"/>
                  <a:gd name="T20" fmla="*/ 39 w 96"/>
                  <a:gd name="T21" fmla="*/ 14 h 42"/>
                  <a:gd name="T22" fmla="*/ 51 w 96"/>
                  <a:gd name="T23" fmla="*/ 10 h 42"/>
                  <a:gd name="T24" fmla="*/ 63 w 96"/>
                  <a:gd name="T25" fmla="*/ 6 h 42"/>
                  <a:gd name="T26" fmla="*/ 75 w 96"/>
                  <a:gd name="T27" fmla="*/ 3 h 42"/>
                  <a:gd name="T28" fmla="*/ 85 w 96"/>
                  <a:gd name="T29" fmla="*/ 0 h 42"/>
                  <a:gd name="T30" fmla="*/ 93 w 96"/>
                  <a:gd name="T31" fmla="*/ 0 h 42"/>
                  <a:gd name="T32" fmla="*/ 96 w 96"/>
                  <a:gd name="T33" fmla="*/ 4 h 42"/>
                  <a:gd name="T34" fmla="*/ 94 w 96"/>
                  <a:gd name="T35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42">
                    <a:moveTo>
                      <a:pt x="94" y="10"/>
                    </a:moveTo>
                    <a:lnTo>
                      <a:pt x="16" y="42"/>
                    </a:lnTo>
                    <a:lnTo>
                      <a:pt x="13" y="42"/>
                    </a:lnTo>
                    <a:lnTo>
                      <a:pt x="8" y="40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5" y="26"/>
                    </a:lnTo>
                    <a:lnTo>
                      <a:pt x="13" y="22"/>
                    </a:lnTo>
                    <a:lnTo>
                      <a:pt x="28" y="17"/>
                    </a:lnTo>
                    <a:lnTo>
                      <a:pt x="39" y="14"/>
                    </a:lnTo>
                    <a:lnTo>
                      <a:pt x="51" y="10"/>
                    </a:lnTo>
                    <a:lnTo>
                      <a:pt x="63" y="6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6" y="4"/>
                    </a:lnTo>
                    <a:lnTo>
                      <a:pt x="9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0" name="Freeform 701"/>
              <p:cNvSpPr>
                <a:spLocks/>
              </p:cNvSpPr>
              <p:nvPr/>
            </p:nvSpPr>
            <p:spPr bwMode="auto">
              <a:xfrm>
                <a:off x="2272" y="1530"/>
                <a:ext cx="30" cy="41"/>
              </a:xfrm>
              <a:custGeom>
                <a:avLst/>
                <a:gdLst>
                  <a:gd name="T0" fmla="*/ 75 w 89"/>
                  <a:gd name="T1" fmla="*/ 15 h 121"/>
                  <a:gd name="T2" fmla="*/ 72 w 89"/>
                  <a:gd name="T3" fmla="*/ 17 h 121"/>
                  <a:gd name="T4" fmla="*/ 67 w 89"/>
                  <a:gd name="T5" fmla="*/ 23 h 121"/>
                  <a:gd name="T6" fmla="*/ 59 w 89"/>
                  <a:gd name="T7" fmla="*/ 32 h 121"/>
                  <a:gd name="T8" fmla="*/ 49 w 89"/>
                  <a:gd name="T9" fmla="*/ 42 h 121"/>
                  <a:gd name="T10" fmla="*/ 39 w 89"/>
                  <a:gd name="T11" fmla="*/ 54 h 121"/>
                  <a:gd name="T12" fmla="*/ 29 w 89"/>
                  <a:gd name="T13" fmla="*/ 64 h 121"/>
                  <a:gd name="T14" fmla="*/ 21 w 89"/>
                  <a:gd name="T15" fmla="*/ 73 h 121"/>
                  <a:gd name="T16" fmla="*/ 15 w 89"/>
                  <a:gd name="T17" fmla="*/ 81 h 121"/>
                  <a:gd name="T18" fmla="*/ 6 w 89"/>
                  <a:gd name="T19" fmla="*/ 95 h 121"/>
                  <a:gd name="T20" fmla="*/ 0 w 89"/>
                  <a:gd name="T21" fmla="*/ 113 h 121"/>
                  <a:gd name="T22" fmla="*/ 3 w 89"/>
                  <a:gd name="T23" fmla="*/ 121 h 121"/>
                  <a:gd name="T24" fmla="*/ 17 w 89"/>
                  <a:gd name="T25" fmla="*/ 111 h 121"/>
                  <a:gd name="T26" fmla="*/ 27 w 89"/>
                  <a:gd name="T27" fmla="*/ 102 h 121"/>
                  <a:gd name="T28" fmla="*/ 37 w 89"/>
                  <a:gd name="T29" fmla="*/ 92 h 121"/>
                  <a:gd name="T30" fmla="*/ 44 w 89"/>
                  <a:gd name="T31" fmla="*/ 82 h 121"/>
                  <a:gd name="T32" fmla="*/ 51 w 89"/>
                  <a:gd name="T33" fmla="*/ 72 h 121"/>
                  <a:gd name="T34" fmla="*/ 58 w 89"/>
                  <a:gd name="T35" fmla="*/ 62 h 121"/>
                  <a:gd name="T36" fmla="*/ 62 w 89"/>
                  <a:gd name="T37" fmla="*/ 53 h 121"/>
                  <a:gd name="T38" fmla="*/ 69 w 89"/>
                  <a:gd name="T39" fmla="*/ 43 h 121"/>
                  <a:gd name="T40" fmla="*/ 73 w 89"/>
                  <a:gd name="T41" fmla="*/ 32 h 121"/>
                  <a:gd name="T42" fmla="*/ 83 w 89"/>
                  <a:gd name="T43" fmla="*/ 12 h 121"/>
                  <a:gd name="T44" fmla="*/ 89 w 89"/>
                  <a:gd name="T45" fmla="*/ 0 h 121"/>
                  <a:gd name="T46" fmla="*/ 88 w 89"/>
                  <a:gd name="T47" fmla="*/ 0 h 121"/>
                  <a:gd name="T48" fmla="*/ 75 w 89"/>
                  <a:gd name="T49" fmla="*/ 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121">
                    <a:moveTo>
                      <a:pt x="75" y="15"/>
                    </a:moveTo>
                    <a:lnTo>
                      <a:pt x="72" y="17"/>
                    </a:lnTo>
                    <a:lnTo>
                      <a:pt x="67" y="23"/>
                    </a:lnTo>
                    <a:lnTo>
                      <a:pt x="59" y="32"/>
                    </a:lnTo>
                    <a:lnTo>
                      <a:pt x="49" y="42"/>
                    </a:lnTo>
                    <a:lnTo>
                      <a:pt x="39" y="54"/>
                    </a:lnTo>
                    <a:lnTo>
                      <a:pt x="29" y="64"/>
                    </a:lnTo>
                    <a:lnTo>
                      <a:pt x="21" y="73"/>
                    </a:lnTo>
                    <a:lnTo>
                      <a:pt x="15" y="81"/>
                    </a:lnTo>
                    <a:lnTo>
                      <a:pt x="6" y="95"/>
                    </a:lnTo>
                    <a:lnTo>
                      <a:pt x="0" y="113"/>
                    </a:lnTo>
                    <a:lnTo>
                      <a:pt x="3" y="121"/>
                    </a:lnTo>
                    <a:lnTo>
                      <a:pt x="17" y="111"/>
                    </a:lnTo>
                    <a:lnTo>
                      <a:pt x="27" y="102"/>
                    </a:lnTo>
                    <a:lnTo>
                      <a:pt x="37" y="92"/>
                    </a:lnTo>
                    <a:lnTo>
                      <a:pt x="44" y="82"/>
                    </a:lnTo>
                    <a:lnTo>
                      <a:pt x="51" y="72"/>
                    </a:lnTo>
                    <a:lnTo>
                      <a:pt x="58" y="62"/>
                    </a:lnTo>
                    <a:lnTo>
                      <a:pt x="62" y="53"/>
                    </a:lnTo>
                    <a:lnTo>
                      <a:pt x="69" y="43"/>
                    </a:lnTo>
                    <a:lnTo>
                      <a:pt x="73" y="32"/>
                    </a:lnTo>
                    <a:lnTo>
                      <a:pt x="83" y="12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1" name="Freeform 702"/>
              <p:cNvSpPr>
                <a:spLocks/>
              </p:cNvSpPr>
              <p:nvPr/>
            </p:nvSpPr>
            <p:spPr bwMode="auto">
              <a:xfrm>
                <a:off x="2000" y="1622"/>
                <a:ext cx="277" cy="70"/>
              </a:xfrm>
              <a:custGeom>
                <a:avLst/>
                <a:gdLst>
                  <a:gd name="T0" fmla="*/ 121 w 832"/>
                  <a:gd name="T1" fmla="*/ 195 h 210"/>
                  <a:gd name="T2" fmla="*/ 128 w 832"/>
                  <a:gd name="T3" fmla="*/ 197 h 210"/>
                  <a:gd name="T4" fmla="*/ 148 w 832"/>
                  <a:gd name="T5" fmla="*/ 202 h 210"/>
                  <a:gd name="T6" fmla="*/ 171 w 832"/>
                  <a:gd name="T7" fmla="*/ 206 h 210"/>
                  <a:gd name="T8" fmla="*/ 194 w 832"/>
                  <a:gd name="T9" fmla="*/ 207 h 210"/>
                  <a:gd name="T10" fmla="*/ 232 w 832"/>
                  <a:gd name="T11" fmla="*/ 202 h 210"/>
                  <a:gd name="T12" fmla="*/ 292 w 832"/>
                  <a:gd name="T13" fmla="*/ 192 h 210"/>
                  <a:gd name="T14" fmla="*/ 349 w 832"/>
                  <a:gd name="T15" fmla="*/ 183 h 210"/>
                  <a:gd name="T16" fmla="*/ 382 w 832"/>
                  <a:gd name="T17" fmla="*/ 175 h 210"/>
                  <a:gd name="T18" fmla="*/ 396 w 832"/>
                  <a:gd name="T19" fmla="*/ 170 h 210"/>
                  <a:gd name="T20" fmla="*/ 422 w 832"/>
                  <a:gd name="T21" fmla="*/ 164 h 210"/>
                  <a:gd name="T22" fmla="*/ 458 w 832"/>
                  <a:gd name="T23" fmla="*/ 156 h 210"/>
                  <a:gd name="T24" fmla="*/ 498 w 832"/>
                  <a:gd name="T25" fmla="*/ 146 h 210"/>
                  <a:gd name="T26" fmla="*/ 537 w 832"/>
                  <a:gd name="T27" fmla="*/ 137 h 210"/>
                  <a:gd name="T28" fmla="*/ 574 w 832"/>
                  <a:gd name="T29" fmla="*/ 130 h 210"/>
                  <a:gd name="T30" fmla="*/ 603 w 832"/>
                  <a:gd name="T31" fmla="*/ 124 h 210"/>
                  <a:gd name="T32" fmla="*/ 620 w 832"/>
                  <a:gd name="T33" fmla="*/ 122 h 210"/>
                  <a:gd name="T34" fmla="*/ 650 w 832"/>
                  <a:gd name="T35" fmla="*/ 117 h 210"/>
                  <a:gd name="T36" fmla="*/ 689 w 832"/>
                  <a:gd name="T37" fmla="*/ 109 h 210"/>
                  <a:gd name="T38" fmla="*/ 727 w 832"/>
                  <a:gd name="T39" fmla="*/ 102 h 210"/>
                  <a:gd name="T40" fmla="*/ 749 w 832"/>
                  <a:gd name="T41" fmla="*/ 100 h 210"/>
                  <a:gd name="T42" fmla="*/ 763 w 832"/>
                  <a:gd name="T43" fmla="*/ 101 h 210"/>
                  <a:gd name="T44" fmla="*/ 782 w 832"/>
                  <a:gd name="T45" fmla="*/ 101 h 210"/>
                  <a:gd name="T46" fmla="*/ 799 w 832"/>
                  <a:gd name="T47" fmla="*/ 98 h 210"/>
                  <a:gd name="T48" fmla="*/ 812 w 832"/>
                  <a:gd name="T49" fmla="*/ 91 h 210"/>
                  <a:gd name="T50" fmla="*/ 827 w 832"/>
                  <a:gd name="T51" fmla="*/ 59 h 210"/>
                  <a:gd name="T52" fmla="*/ 832 w 832"/>
                  <a:gd name="T53" fmla="*/ 40 h 210"/>
                  <a:gd name="T54" fmla="*/ 805 w 832"/>
                  <a:gd name="T55" fmla="*/ 0 h 210"/>
                  <a:gd name="T56" fmla="*/ 788 w 832"/>
                  <a:gd name="T57" fmla="*/ 3 h 210"/>
                  <a:gd name="T58" fmla="*/ 759 w 832"/>
                  <a:gd name="T59" fmla="*/ 7 h 210"/>
                  <a:gd name="T60" fmla="*/ 719 w 832"/>
                  <a:gd name="T61" fmla="*/ 11 h 210"/>
                  <a:gd name="T62" fmla="*/ 678 w 832"/>
                  <a:gd name="T63" fmla="*/ 18 h 210"/>
                  <a:gd name="T64" fmla="*/ 638 w 832"/>
                  <a:gd name="T65" fmla="*/ 25 h 210"/>
                  <a:gd name="T66" fmla="*/ 602 w 832"/>
                  <a:gd name="T67" fmla="*/ 32 h 210"/>
                  <a:gd name="T68" fmla="*/ 576 w 832"/>
                  <a:gd name="T69" fmla="*/ 41 h 210"/>
                  <a:gd name="T70" fmla="*/ 562 w 832"/>
                  <a:gd name="T71" fmla="*/ 49 h 210"/>
                  <a:gd name="T72" fmla="*/ 537 w 832"/>
                  <a:gd name="T73" fmla="*/ 62 h 210"/>
                  <a:gd name="T74" fmla="*/ 503 w 832"/>
                  <a:gd name="T75" fmla="*/ 78 h 210"/>
                  <a:gd name="T76" fmla="*/ 464 w 832"/>
                  <a:gd name="T77" fmla="*/ 93 h 210"/>
                  <a:gd name="T78" fmla="*/ 424 w 832"/>
                  <a:gd name="T79" fmla="*/ 111 h 210"/>
                  <a:gd name="T80" fmla="*/ 388 w 832"/>
                  <a:gd name="T81" fmla="*/ 125 h 210"/>
                  <a:gd name="T82" fmla="*/ 359 w 832"/>
                  <a:gd name="T83" fmla="*/ 136 h 210"/>
                  <a:gd name="T84" fmla="*/ 343 w 832"/>
                  <a:gd name="T85" fmla="*/ 142 h 210"/>
                  <a:gd name="T86" fmla="*/ 335 w 832"/>
                  <a:gd name="T87" fmla="*/ 144 h 210"/>
                  <a:gd name="T88" fmla="*/ 292 w 832"/>
                  <a:gd name="T89" fmla="*/ 147 h 210"/>
                  <a:gd name="T90" fmla="*/ 228 w 832"/>
                  <a:gd name="T91" fmla="*/ 153 h 210"/>
                  <a:gd name="T92" fmla="*/ 170 w 832"/>
                  <a:gd name="T93" fmla="*/ 163 h 210"/>
                  <a:gd name="T94" fmla="*/ 135 w 832"/>
                  <a:gd name="T95" fmla="*/ 177 h 210"/>
                  <a:gd name="T96" fmla="*/ 116 w 832"/>
                  <a:gd name="T97" fmla="*/ 184 h 210"/>
                  <a:gd name="T98" fmla="*/ 104 w 832"/>
                  <a:gd name="T99" fmla="*/ 188 h 210"/>
                  <a:gd name="T100" fmla="*/ 99 w 832"/>
                  <a:gd name="T101" fmla="*/ 188 h 210"/>
                  <a:gd name="T102" fmla="*/ 0 w 832"/>
                  <a:gd name="T10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32" h="210">
                    <a:moveTo>
                      <a:pt x="0" y="210"/>
                    </a:moveTo>
                    <a:lnTo>
                      <a:pt x="121" y="195"/>
                    </a:lnTo>
                    <a:lnTo>
                      <a:pt x="123" y="196"/>
                    </a:lnTo>
                    <a:lnTo>
                      <a:pt x="128" y="197"/>
                    </a:lnTo>
                    <a:lnTo>
                      <a:pt x="137" y="200"/>
                    </a:lnTo>
                    <a:lnTo>
                      <a:pt x="148" y="202"/>
                    </a:lnTo>
                    <a:lnTo>
                      <a:pt x="159" y="205"/>
                    </a:lnTo>
                    <a:lnTo>
                      <a:pt x="171" y="206"/>
                    </a:lnTo>
                    <a:lnTo>
                      <a:pt x="183" y="207"/>
                    </a:lnTo>
                    <a:lnTo>
                      <a:pt x="194" y="207"/>
                    </a:lnTo>
                    <a:lnTo>
                      <a:pt x="209" y="206"/>
                    </a:lnTo>
                    <a:lnTo>
                      <a:pt x="232" y="202"/>
                    </a:lnTo>
                    <a:lnTo>
                      <a:pt x="261" y="197"/>
                    </a:lnTo>
                    <a:lnTo>
                      <a:pt x="292" y="192"/>
                    </a:lnTo>
                    <a:lnTo>
                      <a:pt x="322" y="188"/>
                    </a:lnTo>
                    <a:lnTo>
                      <a:pt x="349" y="183"/>
                    </a:lnTo>
                    <a:lnTo>
                      <a:pt x="370" y="179"/>
                    </a:lnTo>
                    <a:lnTo>
                      <a:pt x="382" y="175"/>
                    </a:lnTo>
                    <a:lnTo>
                      <a:pt x="387" y="174"/>
                    </a:lnTo>
                    <a:lnTo>
                      <a:pt x="396" y="170"/>
                    </a:lnTo>
                    <a:lnTo>
                      <a:pt x="408" y="168"/>
                    </a:lnTo>
                    <a:lnTo>
                      <a:pt x="422" y="164"/>
                    </a:lnTo>
                    <a:lnTo>
                      <a:pt x="440" y="161"/>
                    </a:lnTo>
                    <a:lnTo>
                      <a:pt x="458" y="156"/>
                    </a:lnTo>
                    <a:lnTo>
                      <a:pt x="477" y="151"/>
                    </a:lnTo>
                    <a:lnTo>
                      <a:pt x="498" y="146"/>
                    </a:lnTo>
                    <a:lnTo>
                      <a:pt x="518" y="142"/>
                    </a:lnTo>
                    <a:lnTo>
                      <a:pt x="537" y="137"/>
                    </a:lnTo>
                    <a:lnTo>
                      <a:pt x="557" y="134"/>
                    </a:lnTo>
                    <a:lnTo>
                      <a:pt x="574" y="130"/>
                    </a:lnTo>
                    <a:lnTo>
                      <a:pt x="590" y="126"/>
                    </a:lnTo>
                    <a:lnTo>
                      <a:pt x="603" y="124"/>
                    </a:lnTo>
                    <a:lnTo>
                      <a:pt x="613" y="123"/>
                    </a:lnTo>
                    <a:lnTo>
                      <a:pt x="620" y="122"/>
                    </a:lnTo>
                    <a:lnTo>
                      <a:pt x="633" y="120"/>
                    </a:lnTo>
                    <a:lnTo>
                      <a:pt x="650" y="117"/>
                    </a:lnTo>
                    <a:lnTo>
                      <a:pt x="669" y="113"/>
                    </a:lnTo>
                    <a:lnTo>
                      <a:pt x="689" y="109"/>
                    </a:lnTo>
                    <a:lnTo>
                      <a:pt x="708" y="106"/>
                    </a:lnTo>
                    <a:lnTo>
                      <a:pt x="727" y="102"/>
                    </a:lnTo>
                    <a:lnTo>
                      <a:pt x="740" y="100"/>
                    </a:lnTo>
                    <a:lnTo>
                      <a:pt x="749" y="100"/>
                    </a:lnTo>
                    <a:lnTo>
                      <a:pt x="755" y="101"/>
                    </a:lnTo>
                    <a:lnTo>
                      <a:pt x="763" y="101"/>
                    </a:lnTo>
                    <a:lnTo>
                      <a:pt x="772" y="102"/>
                    </a:lnTo>
                    <a:lnTo>
                      <a:pt x="782" y="101"/>
                    </a:lnTo>
                    <a:lnTo>
                      <a:pt x="790" y="101"/>
                    </a:lnTo>
                    <a:lnTo>
                      <a:pt x="799" y="98"/>
                    </a:lnTo>
                    <a:lnTo>
                      <a:pt x="806" y="96"/>
                    </a:lnTo>
                    <a:lnTo>
                      <a:pt x="812" y="91"/>
                    </a:lnTo>
                    <a:lnTo>
                      <a:pt x="821" y="76"/>
                    </a:lnTo>
                    <a:lnTo>
                      <a:pt x="827" y="59"/>
                    </a:lnTo>
                    <a:lnTo>
                      <a:pt x="831" y="46"/>
                    </a:lnTo>
                    <a:lnTo>
                      <a:pt x="832" y="40"/>
                    </a:lnTo>
                    <a:lnTo>
                      <a:pt x="807" y="0"/>
                    </a:lnTo>
                    <a:lnTo>
                      <a:pt x="805" y="0"/>
                    </a:lnTo>
                    <a:lnTo>
                      <a:pt x="799" y="2"/>
                    </a:lnTo>
                    <a:lnTo>
                      <a:pt x="788" y="3"/>
                    </a:lnTo>
                    <a:lnTo>
                      <a:pt x="774" y="4"/>
                    </a:lnTo>
                    <a:lnTo>
                      <a:pt x="759" y="7"/>
                    </a:lnTo>
                    <a:lnTo>
                      <a:pt x="740" y="9"/>
                    </a:lnTo>
                    <a:lnTo>
                      <a:pt x="719" y="11"/>
                    </a:lnTo>
                    <a:lnTo>
                      <a:pt x="700" y="14"/>
                    </a:lnTo>
                    <a:lnTo>
                      <a:pt x="678" y="18"/>
                    </a:lnTo>
                    <a:lnTo>
                      <a:pt x="657" y="21"/>
                    </a:lnTo>
                    <a:lnTo>
                      <a:pt x="638" y="25"/>
                    </a:lnTo>
                    <a:lnTo>
                      <a:pt x="619" y="29"/>
                    </a:lnTo>
                    <a:lnTo>
                      <a:pt x="602" y="32"/>
                    </a:lnTo>
                    <a:lnTo>
                      <a:pt x="587" y="36"/>
                    </a:lnTo>
                    <a:lnTo>
                      <a:pt x="576" y="41"/>
                    </a:lnTo>
                    <a:lnTo>
                      <a:pt x="569" y="44"/>
                    </a:lnTo>
                    <a:lnTo>
                      <a:pt x="562" y="49"/>
                    </a:lnTo>
                    <a:lnTo>
                      <a:pt x="551" y="55"/>
                    </a:lnTo>
                    <a:lnTo>
                      <a:pt x="537" y="62"/>
                    </a:lnTo>
                    <a:lnTo>
                      <a:pt x="521" y="69"/>
                    </a:lnTo>
                    <a:lnTo>
                      <a:pt x="503" y="78"/>
                    </a:lnTo>
                    <a:lnTo>
                      <a:pt x="484" y="86"/>
                    </a:lnTo>
                    <a:lnTo>
                      <a:pt x="464" y="93"/>
                    </a:lnTo>
                    <a:lnTo>
                      <a:pt x="444" y="102"/>
                    </a:lnTo>
                    <a:lnTo>
                      <a:pt x="424" y="111"/>
                    </a:lnTo>
                    <a:lnTo>
                      <a:pt x="405" y="118"/>
                    </a:lnTo>
                    <a:lnTo>
                      <a:pt x="388" y="125"/>
                    </a:lnTo>
                    <a:lnTo>
                      <a:pt x="372" y="131"/>
                    </a:lnTo>
                    <a:lnTo>
                      <a:pt x="359" y="136"/>
                    </a:lnTo>
                    <a:lnTo>
                      <a:pt x="349" y="140"/>
                    </a:lnTo>
                    <a:lnTo>
                      <a:pt x="343" y="142"/>
                    </a:lnTo>
                    <a:lnTo>
                      <a:pt x="341" y="144"/>
                    </a:lnTo>
                    <a:lnTo>
                      <a:pt x="335" y="144"/>
                    </a:lnTo>
                    <a:lnTo>
                      <a:pt x="316" y="145"/>
                    </a:lnTo>
                    <a:lnTo>
                      <a:pt x="292" y="147"/>
                    </a:lnTo>
                    <a:lnTo>
                      <a:pt x="261" y="150"/>
                    </a:lnTo>
                    <a:lnTo>
                      <a:pt x="228" y="153"/>
                    </a:lnTo>
                    <a:lnTo>
                      <a:pt x="198" y="158"/>
                    </a:lnTo>
                    <a:lnTo>
                      <a:pt x="170" y="163"/>
                    </a:lnTo>
                    <a:lnTo>
                      <a:pt x="150" y="170"/>
                    </a:lnTo>
                    <a:lnTo>
                      <a:pt x="135" y="177"/>
                    </a:lnTo>
                    <a:lnTo>
                      <a:pt x="124" y="181"/>
                    </a:lnTo>
                    <a:lnTo>
                      <a:pt x="116" y="184"/>
                    </a:lnTo>
                    <a:lnTo>
                      <a:pt x="108" y="186"/>
                    </a:lnTo>
                    <a:lnTo>
                      <a:pt x="104" y="188"/>
                    </a:lnTo>
                    <a:lnTo>
                      <a:pt x="101" y="188"/>
                    </a:lnTo>
                    <a:lnTo>
                      <a:pt x="99" y="188"/>
                    </a:lnTo>
                    <a:lnTo>
                      <a:pt x="99" y="18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2" name="Freeform 703"/>
              <p:cNvSpPr>
                <a:spLocks/>
              </p:cNvSpPr>
              <p:nvPr/>
            </p:nvSpPr>
            <p:spPr bwMode="auto">
              <a:xfrm>
                <a:off x="2255" y="1580"/>
                <a:ext cx="40" cy="51"/>
              </a:xfrm>
              <a:custGeom>
                <a:avLst/>
                <a:gdLst>
                  <a:gd name="T0" fmla="*/ 84 w 121"/>
                  <a:gd name="T1" fmla="*/ 151 h 151"/>
                  <a:gd name="T2" fmla="*/ 83 w 121"/>
                  <a:gd name="T3" fmla="*/ 146 h 151"/>
                  <a:gd name="T4" fmla="*/ 79 w 121"/>
                  <a:gd name="T5" fmla="*/ 135 h 151"/>
                  <a:gd name="T6" fmla="*/ 79 w 121"/>
                  <a:gd name="T7" fmla="*/ 122 h 151"/>
                  <a:gd name="T8" fmla="*/ 84 w 121"/>
                  <a:gd name="T9" fmla="*/ 109 h 151"/>
                  <a:gd name="T10" fmla="*/ 89 w 121"/>
                  <a:gd name="T11" fmla="*/ 104 h 151"/>
                  <a:gd name="T12" fmla="*/ 95 w 121"/>
                  <a:gd name="T13" fmla="*/ 100 h 151"/>
                  <a:gd name="T14" fmla="*/ 101 w 121"/>
                  <a:gd name="T15" fmla="*/ 95 h 151"/>
                  <a:gd name="T16" fmla="*/ 107 w 121"/>
                  <a:gd name="T17" fmla="*/ 91 h 151"/>
                  <a:gd name="T18" fmla="*/ 112 w 121"/>
                  <a:gd name="T19" fmla="*/ 89 h 151"/>
                  <a:gd name="T20" fmla="*/ 117 w 121"/>
                  <a:gd name="T21" fmla="*/ 86 h 151"/>
                  <a:gd name="T22" fmla="*/ 119 w 121"/>
                  <a:gd name="T23" fmla="*/ 85 h 151"/>
                  <a:gd name="T24" fmla="*/ 121 w 121"/>
                  <a:gd name="T25" fmla="*/ 85 h 151"/>
                  <a:gd name="T26" fmla="*/ 118 w 121"/>
                  <a:gd name="T27" fmla="*/ 81 h 151"/>
                  <a:gd name="T28" fmla="*/ 110 w 121"/>
                  <a:gd name="T29" fmla="*/ 71 h 151"/>
                  <a:gd name="T30" fmla="*/ 97 w 121"/>
                  <a:gd name="T31" fmla="*/ 57 h 151"/>
                  <a:gd name="T32" fmla="*/ 84 w 121"/>
                  <a:gd name="T33" fmla="*/ 41 h 151"/>
                  <a:gd name="T34" fmla="*/ 68 w 121"/>
                  <a:gd name="T35" fmla="*/ 25 h 151"/>
                  <a:gd name="T36" fmla="*/ 52 w 121"/>
                  <a:gd name="T37" fmla="*/ 11 h 151"/>
                  <a:gd name="T38" fmla="*/ 39 w 121"/>
                  <a:gd name="T39" fmla="*/ 3 h 151"/>
                  <a:gd name="T40" fmla="*/ 28 w 121"/>
                  <a:gd name="T41" fmla="*/ 0 h 151"/>
                  <a:gd name="T42" fmla="*/ 13 w 121"/>
                  <a:gd name="T43" fmla="*/ 5 h 151"/>
                  <a:gd name="T44" fmla="*/ 3 w 121"/>
                  <a:gd name="T45" fmla="*/ 11 h 151"/>
                  <a:gd name="T46" fmla="*/ 0 w 121"/>
                  <a:gd name="T47" fmla="*/ 19 h 151"/>
                  <a:gd name="T48" fmla="*/ 1 w 121"/>
                  <a:gd name="T49" fmla="*/ 26 h 151"/>
                  <a:gd name="T50" fmla="*/ 6 w 121"/>
                  <a:gd name="T51" fmla="*/ 35 h 151"/>
                  <a:gd name="T52" fmla="*/ 16 w 121"/>
                  <a:gd name="T53" fmla="*/ 49 h 151"/>
                  <a:gd name="T54" fmla="*/ 29 w 121"/>
                  <a:gd name="T55" fmla="*/ 70 h 151"/>
                  <a:gd name="T56" fmla="*/ 45 w 121"/>
                  <a:gd name="T57" fmla="*/ 92 h 151"/>
                  <a:gd name="T58" fmla="*/ 59 w 121"/>
                  <a:gd name="T59" fmla="*/ 114 h 151"/>
                  <a:gd name="T60" fmla="*/ 72 w 121"/>
                  <a:gd name="T61" fmla="*/ 133 h 151"/>
                  <a:gd name="T62" fmla="*/ 80 w 121"/>
                  <a:gd name="T63" fmla="*/ 146 h 151"/>
                  <a:gd name="T64" fmla="*/ 84 w 121"/>
                  <a:gd name="T65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51">
                    <a:moveTo>
                      <a:pt x="84" y="151"/>
                    </a:moveTo>
                    <a:lnTo>
                      <a:pt x="83" y="146"/>
                    </a:lnTo>
                    <a:lnTo>
                      <a:pt x="79" y="135"/>
                    </a:lnTo>
                    <a:lnTo>
                      <a:pt x="79" y="122"/>
                    </a:lnTo>
                    <a:lnTo>
                      <a:pt x="84" y="109"/>
                    </a:lnTo>
                    <a:lnTo>
                      <a:pt x="89" y="104"/>
                    </a:lnTo>
                    <a:lnTo>
                      <a:pt x="95" y="100"/>
                    </a:lnTo>
                    <a:lnTo>
                      <a:pt x="101" y="95"/>
                    </a:lnTo>
                    <a:lnTo>
                      <a:pt x="107" y="91"/>
                    </a:lnTo>
                    <a:lnTo>
                      <a:pt x="112" y="89"/>
                    </a:lnTo>
                    <a:lnTo>
                      <a:pt x="117" y="86"/>
                    </a:lnTo>
                    <a:lnTo>
                      <a:pt x="119" y="85"/>
                    </a:lnTo>
                    <a:lnTo>
                      <a:pt x="121" y="85"/>
                    </a:lnTo>
                    <a:lnTo>
                      <a:pt x="118" y="81"/>
                    </a:lnTo>
                    <a:lnTo>
                      <a:pt x="110" y="71"/>
                    </a:lnTo>
                    <a:lnTo>
                      <a:pt x="97" y="57"/>
                    </a:lnTo>
                    <a:lnTo>
                      <a:pt x="84" y="41"/>
                    </a:lnTo>
                    <a:lnTo>
                      <a:pt x="68" y="25"/>
                    </a:lnTo>
                    <a:lnTo>
                      <a:pt x="52" y="11"/>
                    </a:lnTo>
                    <a:lnTo>
                      <a:pt x="39" y="3"/>
                    </a:lnTo>
                    <a:lnTo>
                      <a:pt x="28" y="0"/>
                    </a:lnTo>
                    <a:lnTo>
                      <a:pt x="13" y="5"/>
                    </a:lnTo>
                    <a:lnTo>
                      <a:pt x="3" y="11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5"/>
                    </a:lnTo>
                    <a:lnTo>
                      <a:pt x="16" y="49"/>
                    </a:lnTo>
                    <a:lnTo>
                      <a:pt x="29" y="70"/>
                    </a:lnTo>
                    <a:lnTo>
                      <a:pt x="45" y="92"/>
                    </a:lnTo>
                    <a:lnTo>
                      <a:pt x="59" y="114"/>
                    </a:lnTo>
                    <a:lnTo>
                      <a:pt x="72" y="133"/>
                    </a:lnTo>
                    <a:lnTo>
                      <a:pt x="80" y="146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3" name="Freeform 704"/>
              <p:cNvSpPr>
                <a:spLocks/>
              </p:cNvSpPr>
              <p:nvPr/>
            </p:nvSpPr>
            <p:spPr bwMode="auto">
              <a:xfrm>
                <a:off x="1953" y="1381"/>
                <a:ext cx="58" cy="58"/>
              </a:xfrm>
              <a:custGeom>
                <a:avLst/>
                <a:gdLst>
                  <a:gd name="T0" fmla="*/ 1 w 174"/>
                  <a:gd name="T1" fmla="*/ 169 h 176"/>
                  <a:gd name="T2" fmla="*/ 11 w 174"/>
                  <a:gd name="T3" fmla="*/ 133 h 176"/>
                  <a:gd name="T4" fmla="*/ 28 w 174"/>
                  <a:gd name="T5" fmla="*/ 105 h 176"/>
                  <a:gd name="T6" fmla="*/ 39 w 174"/>
                  <a:gd name="T7" fmla="*/ 88 h 176"/>
                  <a:gd name="T8" fmla="*/ 39 w 174"/>
                  <a:gd name="T9" fmla="*/ 83 h 176"/>
                  <a:gd name="T10" fmla="*/ 37 w 174"/>
                  <a:gd name="T11" fmla="*/ 69 h 176"/>
                  <a:gd name="T12" fmla="*/ 47 w 174"/>
                  <a:gd name="T13" fmla="*/ 56 h 176"/>
                  <a:gd name="T14" fmla="*/ 66 w 174"/>
                  <a:gd name="T15" fmla="*/ 42 h 176"/>
                  <a:gd name="T16" fmla="*/ 88 w 174"/>
                  <a:gd name="T17" fmla="*/ 26 h 176"/>
                  <a:gd name="T18" fmla="*/ 105 w 174"/>
                  <a:gd name="T19" fmla="*/ 14 h 176"/>
                  <a:gd name="T20" fmla="*/ 113 w 174"/>
                  <a:gd name="T21" fmla="*/ 10 h 176"/>
                  <a:gd name="T22" fmla="*/ 127 w 174"/>
                  <a:gd name="T23" fmla="*/ 7 h 176"/>
                  <a:gd name="T24" fmla="*/ 143 w 174"/>
                  <a:gd name="T25" fmla="*/ 4 h 176"/>
                  <a:gd name="T26" fmla="*/ 155 w 174"/>
                  <a:gd name="T27" fmla="*/ 0 h 176"/>
                  <a:gd name="T28" fmla="*/ 138 w 174"/>
                  <a:gd name="T29" fmla="*/ 29 h 176"/>
                  <a:gd name="T30" fmla="*/ 146 w 174"/>
                  <a:gd name="T31" fmla="*/ 27 h 176"/>
                  <a:gd name="T32" fmla="*/ 159 w 174"/>
                  <a:gd name="T33" fmla="*/ 23 h 176"/>
                  <a:gd name="T34" fmla="*/ 171 w 174"/>
                  <a:gd name="T35" fmla="*/ 21 h 176"/>
                  <a:gd name="T36" fmla="*/ 171 w 174"/>
                  <a:gd name="T37" fmla="*/ 23 h 176"/>
                  <a:gd name="T38" fmla="*/ 161 w 174"/>
                  <a:gd name="T39" fmla="*/ 29 h 176"/>
                  <a:gd name="T40" fmla="*/ 149 w 174"/>
                  <a:gd name="T41" fmla="*/ 37 h 176"/>
                  <a:gd name="T42" fmla="*/ 137 w 174"/>
                  <a:gd name="T43" fmla="*/ 44 h 176"/>
                  <a:gd name="T44" fmla="*/ 127 w 174"/>
                  <a:gd name="T45" fmla="*/ 52 h 176"/>
                  <a:gd name="T46" fmla="*/ 108 w 174"/>
                  <a:gd name="T47" fmla="*/ 58 h 176"/>
                  <a:gd name="T48" fmla="*/ 99 w 174"/>
                  <a:gd name="T49" fmla="*/ 53 h 176"/>
                  <a:gd name="T50" fmla="*/ 93 w 174"/>
                  <a:gd name="T51" fmla="*/ 50 h 176"/>
                  <a:gd name="T52" fmla="*/ 77 w 174"/>
                  <a:gd name="T53" fmla="*/ 60 h 176"/>
                  <a:gd name="T54" fmla="*/ 64 w 174"/>
                  <a:gd name="T55" fmla="*/ 77 h 176"/>
                  <a:gd name="T56" fmla="*/ 45 w 174"/>
                  <a:gd name="T57" fmla="*/ 103 h 176"/>
                  <a:gd name="T58" fmla="*/ 30 w 174"/>
                  <a:gd name="T59" fmla="*/ 127 h 176"/>
                  <a:gd name="T60" fmla="*/ 22 w 174"/>
                  <a:gd name="T61" fmla="*/ 138 h 176"/>
                  <a:gd name="T62" fmla="*/ 12 w 174"/>
                  <a:gd name="T63" fmla="*/ 155 h 176"/>
                  <a:gd name="T64" fmla="*/ 0 w 174"/>
                  <a:gd name="T6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4" h="176">
                    <a:moveTo>
                      <a:pt x="0" y="176"/>
                    </a:moveTo>
                    <a:lnTo>
                      <a:pt x="1" y="169"/>
                    </a:lnTo>
                    <a:lnTo>
                      <a:pt x="5" y="153"/>
                    </a:lnTo>
                    <a:lnTo>
                      <a:pt x="11" y="133"/>
                    </a:lnTo>
                    <a:lnTo>
                      <a:pt x="20" y="118"/>
                    </a:lnTo>
                    <a:lnTo>
                      <a:pt x="28" y="105"/>
                    </a:lnTo>
                    <a:lnTo>
                      <a:pt x="36" y="96"/>
                    </a:lnTo>
                    <a:lnTo>
                      <a:pt x="39" y="88"/>
                    </a:lnTo>
                    <a:lnTo>
                      <a:pt x="41" y="86"/>
                    </a:lnTo>
                    <a:lnTo>
                      <a:pt x="39" y="83"/>
                    </a:lnTo>
                    <a:lnTo>
                      <a:pt x="38" y="77"/>
                    </a:lnTo>
                    <a:lnTo>
                      <a:pt x="37" y="69"/>
                    </a:lnTo>
                    <a:lnTo>
                      <a:pt x="42" y="61"/>
                    </a:lnTo>
                    <a:lnTo>
                      <a:pt x="47" y="56"/>
                    </a:lnTo>
                    <a:lnTo>
                      <a:pt x="55" y="50"/>
                    </a:lnTo>
                    <a:lnTo>
                      <a:pt x="66" y="42"/>
                    </a:lnTo>
                    <a:lnTo>
                      <a:pt x="77" y="34"/>
                    </a:lnTo>
                    <a:lnTo>
                      <a:pt x="88" y="26"/>
                    </a:lnTo>
                    <a:lnTo>
                      <a:pt x="97" y="18"/>
                    </a:lnTo>
                    <a:lnTo>
                      <a:pt x="105" y="14"/>
                    </a:lnTo>
                    <a:lnTo>
                      <a:pt x="109" y="11"/>
                    </a:lnTo>
                    <a:lnTo>
                      <a:pt x="113" y="10"/>
                    </a:lnTo>
                    <a:lnTo>
                      <a:pt x="119" y="9"/>
                    </a:lnTo>
                    <a:lnTo>
                      <a:pt x="127" y="7"/>
                    </a:lnTo>
                    <a:lnTo>
                      <a:pt x="135" y="5"/>
                    </a:lnTo>
                    <a:lnTo>
                      <a:pt x="143" y="4"/>
                    </a:lnTo>
                    <a:lnTo>
                      <a:pt x="150" y="1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38" y="29"/>
                    </a:lnTo>
                    <a:lnTo>
                      <a:pt x="141" y="29"/>
                    </a:lnTo>
                    <a:lnTo>
                      <a:pt x="146" y="27"/>
                    </a:lnTo>
                    <a:lnTo>
                      <a:pt x="152" y="26"/>
                    </a:lnTo>
                    <a:lnTo>
                      <a:pt x="159" y="23"/>
                    </a:lnTo>
                    <a:lnTo>
                      <a:pt x="166" y="22"/>
                    </a:lnTo>
                    <a:lnTo>
                      <a:pt x="171" y="21"/>
                    </a:lnTo>
                    <a:lnTo>
                      <a:pt x="174" y="21"/>
                    </a:lnTo>
                    <a:lnTo>
                      <a:pt x="171" y="23"/>
                    </a:lnTo>
                    <a:lnTo>
                      <a:pt x="166" y="26"/>
                    </a:lnTo>
                    <a:lnTo>
                      <a:pt x="161" y="29"/>
                    </a:lnTo>
                    <a:lnTo>
                      <a:pt x="155" y="33"/>
                    </a:lnTo>
                    <a:lnTo>
                      <a:pt x="149" y="37"/>
                    </a:lnTo>
                    <a:lnTo>
                      <a:pt x="143" y="41"/>
                    </a:lnTo>
                    <a:lnTo>
                      <a:pt x="137" y="44"/>
                    </a:lnTo>
                    <a:lnTo>
                      <a:pt x="132" y="48"/>
                    </a:lnTo>
                    <a:lnTo>
                      <a:pt x="127" y="52"/>
                    </a:lnTo>
                    <a:lnTo>
                      <a:pt x="117" y="56"/>
                    </a:lnTo>
                    <a:lnTo>
                      <a:pt x="108" y="58"/>
                    </a:lnTo>
                    <a:lnTo>
                      <a:pt x="100" y="56"/>
                    </a:lnTo>
                    <a:lnTo>
                      <a:pt x="99" y="53"/>
                    </a:lnTo>
                    <a:lnTo>
                      <a:pt x="98" y="50"/>
                    </a:lnTo>
                    <a:lnTo>
                      <a:pt x="93" y="50"/>
                    </a:lnTo>
                    <a:lnTo>
                      <a:pt x="86" y="54"/>
                    </a:lnTo>
                    <a:lnTo>
                      <a:pt x="77" y="60"/>
                    </a:lnTo>
                    <a:lnTo>
                      <a:pt x="71" y="66"/>
                    </a:lnTo>
                    <a:lnTo>
                      <a:pt x="64" y="77"/>
                    </a:lnTo>
                    <a:lnTo>
                      <a:pt x="55" y="89"/>
                    </a:lnTo>
                    <a:lnTo>
                      <a:pt x="45" y="103"/>
                    </a:lnTo>
                    <a:lnTo>
                      <a:pt x="37" y="116"/>
                    </a:lnTo>
                    <a:lnTo>
                      <a:pt x="30" y="127"/>
                    </a:lnTo>
                    <a:lnTo>
                      <a:pt x="25" y="136"/>
                    </a:lnTo>
                    <a:lnTo>
                      <a:pt x="22" y="138"/>
                    </a:lnTo>
                    <a:lnTo>
                      <a:pt x="19" y="143"/>
                    </a:lnTo>
                    <a:lnTo>
                      <a:pt x="12" y="155"/>
                    </a:lnTo>
                    <a:lnTo>
                      <a:pt x="5" y="169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4" name="Freeform 705"/>
              <p:cNvSpPr>
                <a:spLocks/>
              </p:cNvSpPr>
              <p:nvPr/>
            </p:nvSpPr>
            <p:spPr bwMode="auto">
              <a:xfrm>
                <a:off x="1970" y="1403"/>
                <a:ext cx="18" cy="20"/>
              </a:xfrm>
              <a:custGeom>
                <a:avLst/>
                <a:gdLst>
                  <a:gd name="T0" fmla="*/ 36 w 53"/>
                  <a:gd name="T1" fmla="*/ 5 h 61"/>
                  <a:gd name="T2" fmla="*/ 34 w 53"/>
                  <a:gd name="T3" fmla="*/ 6 h 61"/>
                  <a:gd name="T4" fmla="*/ 29 w 53"/>
                  <a:gd name="T5" fmla="*/ 11 h 61"/>
                  <a:gd name="T6" fmla="*/ 22 w 53"/>
                  <a:gd name="T7" fmla="*/ 20 h 61"/>
                  <a:gd name="T8" fmla="*/ 14 w 53"/>
                  <a:gd name="T9" fmla="*/ 31 h 61"/>
                  <a:gd name="T10" fmla="*/ 7 w 53"/>
                  <a:gd name="T11" fmla="*/ 44 h 61"/>
                  <a:gd name="T12" fmla="*/ 1 w 53"/>
                  <a:gd name="T13" fmla="*/ 56 h 61"/>
                  <a:gd name="T14" fmla="*/ 0 w 53"/>
                  <a:gd name="T15" fmla="*/ 61 h 61"/>
                  <a:gd name="T16" fmla="*/ 7 w 53"/>
                  <a:gd name="T17" fmla="*/ 54 h 61"/>
                  <a:gd name="T18" fmla="*/ 13 w 53"/>
                  <a:gd name="T19" fmla="*/ 47 h 61"/>
                  <a:gd name="T20" fmla="*/ 18 w 53"/>
                  <a:gd name="T21" fmla="*/ 39 h 61"/>
                  <a:gd name="T22" fmla="*/ 23 w 53"/>
                  <a:gd name="T23" fmla="*/ 34 h 61"/>
                  <a:gd name="T24" fmla="*/ 28 w 53"/>
                  <a:gd name="T25" fmla="*/ 28 h 61"/>
                  <a:gd name="T26" fmla="*/ 33 w 53"/>
                  <a:gd name="T27" fmla="*/ 23 h 61"/>
                  <a:gd name="T28" fmla="*/ 36 w 53"/>
                  <a:gd name="T29" fmla="*/ 20 h 61"/>
                  <a:gd name="T30" fmla="*/ 41 w 53"/>
                  <a:gd name="T31" fmla="*/ 16 h 61"/>
                  <a:gd name="T32" fmla="*/ 47 w 53"/>
                  <a:gd name="T33" fmla="*/ 12 h 61"/>
                  <a:gd name="T34" fmla="*/ 53 w 53"/>
                  <a:gd name="T35" fmla="*/ 6 h 61"/>
                  <a:gd name="T36" fmla="*/ 52 w 53"/>
                  <a:gd name="T37" fmla="*/ 1 h 61"/>
                  <a:gd name="T38" fmla="*/ 45 w 53"/>
                  <a:gd name="T39" fmla="*/ 0 h 61"/>
                  <a:gd name="T40" fmla="*/ 36 w 53"/>
                  <a:gd name="T41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61">
                    <a:moveTo>
                      <a:pt x="36" y="5"/>
                    </a:moveTo>
                    <a:lnTo>
                      <a:pt x="34" y="6"/>
                    </a:lnTo>
                    <a:lnTo>
                      <a:pt x="29" y="11"/>
                    </a:lnTo>
                    <a:lnTo>
                      <a:pt x="22" y="20"/>
                    </a:lnTo>
                    <a:lnTo>
                      <a:pt x="14" y="31"/>
                    </a:lnTo>
                    <a:lnTo>
                      <a:pt x="7" y="44"/>
                    </a:lnTo>
                    <a:lnTo>
                      <a:pt x="1" y="56"/>
                    </a:lnTo>
                    <a:lnTo>
                      <a:pt x="0" y="61"/>
                    </a:lnTo>
                    <a:lnTo>
                      <a:pt x="7" y="54"/>
                    </a:lnTo>
                    <a:lnTo>
                      <a:pt x="13" y="47"/>
                    </a:lnTo>
                    <a:lnTo>
                      <a:pt x="18" y="39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3"/>
                    </a:lnTo>
                    <a:lnTo>
                      <a:pt x="36" y="20"/>
                    </a:lnTo>
                    <a:lnTo>
                      <a:pt x="41" y="16"/>
                    </a:lnTo>
                    <a:lnTo>
                      <a:pt x="47" y="12"/>
                    </a:lnTo>
                    <a:lnTo>
                      <a:pt x="53" y="6"/>
                    </a:lnTo>
                    <a:lnTo>
                      <a:pt x="52" y="1"/>
                    </a:lnTo>
                    <a:lnTo>
                      <a:pt x="45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5" name="Freeform 706"/>
              <p:cNvSpPr>
                <a:spLocks/>
              </p:cNvSpPr>
              <p:nvPr/>
            </p:nvSpPr>
            <p:spPr bwMode="auto">
              <a:xfrm>
                <a:off x="2000" y="1480"/>
                <a:ext cx="6" cy="16"/>
              </a:xfrm>
              <a:custGeom>
                <a:avLst/>
                <a:gdLst>
                  <a:gd name="T0" fmla="*/ 17 w 17"/>
                  <a:gd name="T1" fmla="*/ 44 h 49"/>
                  <a:gd name="T2" fmla="*/ 13 w 17"/>
                  <a:gd name="T3" fmla="*/ 0 h 49"/>
                  <a:gd name="T4" fmla="*/ 0 w 17"/>
                  <a:gd name="T5" fmla="*/ 49 h 49"/>
                  <a:gd name="T6" fmla="*/ 17 w 17"/>
                  <a:gd name="T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9">
                    <a:moveTo>
                      <a:pt x="17" y="44"/>
                    </a:moveTo>
                    <a:lnTo>
                      <a:pt x="13" y="0"/>
                    </a:lnTo>
                    <a:lnTo>
                      <a:pt x="0" y="49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6" name="Freeform 707"/>
              <p:cNvSpPr>
                <a:spLocks/>
              </p:cNvSpPr>
              <p:nvPr/>
            </p:nvSpPr>
            <p:spPr bwMode="auto">
              <a:xfrm>
                <a:off x="1768" y="1409"/>
                <a:ext cx="54" cy="45"/>
              </a:xfrm>
              <a:custGeom>
                <a:avLst/>
                <a:gdLst>
                  <a:gd name="T0" fmla="*/ 146 w 164"/>
                  <a:gd name="T1" fmla="*/ 0 h 135"/>
                  <a:gd name="T2" fmla="*/ 16 w 164"/>
                  <a:gd name="T3" fmla="*/ 100 h 135"/>
                  <a:gd name="T4" fmla="*/ 12 w 164"/>
                  <a:gd name="T5" fmla="*/ 106 h 135"/>
                  <a:gd name="T6" fmla="*/ 5 w 164"/>
                  <a:gd name="T7" fmla="*/ 119 h 135"/>
                  <a:gd name="T8" fmla="*/ 0 w 164"/>
                  <a:gd name="T9" fmla="*/ 132 h 135"/>
                  <a:gd name="T10" fmla="*/ 4 w 164"/>
                  <a:gd name="T11" fmla="*/ 135 h 135"/>
                  <a:gd name="T12" fmla="*/ 10 w 164"/>
                  <a:gd name="T13" fmla="*/ 133 h 135"/>
                  <a:gd name="T14" fmla="*/ 15 w 164"/>
                  <a:gd name="T15" fmla="*/ 130 h 135"/>
                  <a:gd name="T16" fmla="*/ 22 w 164"/>
                  <a:gd name="T17" fmla="*/ 127 h 135"/>
                  <a:gd name="T18" fmla="*/ 28 w 164"/>
                  <a:gd name="T19" fmla="*/ 123 h 135"/>
                  <a:gd name="T20" fmla="*/ 36 w 164"/>
                  <a:gd name="T21" fmla="*/ 121 h 135"/>
                  <a:gd name="T22" fmla="*/ 44 w 164"/>
                  <a:gd name="T23" fmla="*/ 117 h 135"/>
                  <a:gd name="T24" fmla="*/ 53 w 164"/>
                  <a:gd name="T25" fmla="*/ 115 h 135"/>
                  <a:gd name="T26" fmla="*/ 63 w 164"/>
                  <a:gd name="T27" fmla="*/ 112 h 135"/>
                  <a:gd name="T28" fmla="*/ 75 w 164"/>
                  <a:gd name="T29" fmla="*/ 110 h 135"/>
                  <a:gd name="T30" fmla="*/ 89 w 164"/>
                  <a:gd name="T31" fmla="*/ 108 h 135"/>
                  <a:gd name="T32" fmla="*/ 105 w 164"/>
                  <a:gd name="T33" fmla="*/ 106 h 135"/>
                  <a:gd name="T34" fmla="*/ 121 w 164"/>
                  <a:gd name="T35" fmla="*/ 104 h 135"/>
                  <a:gd name="T36" fmla="*/ 136 w 164"/>
                  <a:gd name="T37" fmla="*/ 101 h 135"/>
                  <a:gd name="T38" fmla="*/ 149 w 164"/>
                  <a:gd name="T39" fmla="*/ 97 h 135"/>
                  <a:gd name="T40" fmla="*/ 157 w 164"/>
                  <a:gd name="T41" fmla="*/ 92 h 135"/>
                  <a:gd name="T42" fmla="*/ 160 w 164"/>
                  <a:gd name="T43" fmla="*/ 88 h 135"/>
                  <a:gd name="T44" fmla="*/ 163 w 164"/>
                  <a:gd name="T45" fmla="*/ 64 h 135"/>
                  <a:gd name="T46" fmla="*/ 164 w 164"/>
                  <a:gd name="T47" fmla="*/ 30 h 135"/>
                  <a:gd name="T48" fmla="*/ 160 w 164"/>
                  <a:gd name="T49" fmla="*/ 2 h 135"/>
                  <a:gd name="T50" fmla="*/ 146 w 164"/>
                  <a:gd name="T5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4" h="135">
                    <a:moveTo>
                      <a:pt x="146" y="0"/>
                    </a:moveTo>
                    <a:lnTo>
                      <a:pt x="16" y="100"/>
                    </a:lnTo>
                    <a:lnTo>
                      <a:pt x="12" y="106"/>
                    </a:lnTo>
                    <a:lnTo>
                      <a:pt x="5" y="119"/>
                    </a:lnTo>
                    <a:lnTo>
                      <a:pt x="0" y="132"/>
                    </a:lnTo>
                    <a:lnTo>
                      <a:pt x="4" y="135"/>
                    </a:lnTo>
                    <a:lnTo>
                      <a:pt x="10" y="133"/>
                    </a:lnTo>
                    <a:lnTo>
                      <a:pt x="15" y="130"/>
                    </a:lnTo>
                    <a:lnTo>
                      <a:pt x="22" y="127"/>
                    </a:lnTo>
                    <a:lnTo>
                      <a:pt x="28" y="123"/>
                    </a:lnTo>
                    <a:lnTo>
                      <a:pt x="36" y="121"/>
                    </a:lnTo>
                    <a:lnTo>
                      <a:pt x="44" y="117"/>
                    </a:lnTo>
                    <a:lnTo>
                      <a:pt x="53" y="115"/>
                    </a:lnTo>
                    <a:lnTo>
                      <a:pt x="63" y="112"/>
                    </a:lnTo>
                    <a:lnTo>
                      <a:pt x="75" y="110"/>
                    </a:lnTo>
                    <a:lnTo>
                      <a:pt x="89" y="108"/>
                    </a:lnTo>
                    <a:lnTo>
                      <a:pt x="105" y="106"/>
                    </a:lnTo>
                    <a:lnTo>
                      <a:pt x="121" y="104"/>
                    </a:lnTo>
                    <a:lnTo>
                      <a:pt x="136" y="101"/>
                    </a:lnTo>
                    <a:lnTo>
                      <a:pt x="149" y="97"/>
                    </a:lnTo>
                    <a:lnTo>
                      <a:pt x="157" y="92"/>
                    </a:lnTo>
                    <a:lnTo>
                      <a:pt x="160" y="88"/>
                    </a:lnTo>
                    <a:lnTo>
                      <a:pt x="163" y="64"/>
                    </a:lnTo>
                    <a:lnTo>
                      <a:pt x="164" y="30"/>
                    </a:lnTo>
                    <a:lnTo>
                      <a:pt x="160" y="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7" name="Freeform 708"/>
              <p:cNvSpPr>
                <a:spLocks/>
              </p:cNvSpPr>
              <p:nvPr/>
            </p:nvSpPr>
            <p:spPr bwMode="auto">
              <a:xfrm>
                <a:off x="1728" y="1459"/>
                <a:ext cx="50" cy="113"/>
              </a:xfrm>
              <a:custGeom>
                <a:avLst/>
                <a:gdLst>
                  <a:gd name="T0" fmla="*/ 146 w 151"/>
                  <a:gd name="T1" fmla="*/ 1 h 338"/>
                  <a:gd name="T2" fmla="*/ 142 w 151"/>
                  <a:gd name="T3" fmla="*/ 0 h 338"/>
                  <a:gd name="T4" fmla="*/ 134 w 151"/>
                  <a:gd name="T5" fmla="*/ 0 h 338"/>
                  <a:gd name="T6" fmla="*/ 123 w 151"/>
                  <a:gd name="T7" fmla="*/ 5 h 338"/>
                  <a:gd name="T8" fmla="*/ 112 w 151"/>
                  <a:gd name="T9" fmla="*/ 19 h 338"/>
                  <a:gd name="T10" fmla="*/ 106 w 151"/>
                  <a:gd name="T11" fmla="*/ 31 h 338"/>
                  <a:gd name="T12" fmla="*/ 98 w 151"/>
                  <a:gd name="T13" fmla="*/ 47 h 338"/>
                  <a:gd name="T14" fmla="*/ 90 w 151"/>
                  <a:gd name="T15" fmla="*/ 66 h 338"/>
                  <a:gd name="T16" fmla="*/ 81 w 151"/>
                  <a:gd name="T17" fmla="*/ 85 h 338"/>
                  <a:gd name="T18" fmla="*/ 73 w 151"/>
                  <a:gd name="T19" fmla="*/ 104 h 338"/>
                  <a:gd name="T20" fmla="*/ 65 w 151"/>
                  <a:gd name="T21" fmla="*/ 119 h 338"/>
                  <a:gd name="T22" fmla="*/ 60 w 151"/>
                  <a:gd name="T23" fmla="*/ 130 h 338"/>
                  <a:gd name="T24" fmla="*/ 59 w 151"/>
                  <a:gd name="T25" fmla="*/ 134 h 338"/>
                  <a:gd name="T26" fmla="*/ 22 w 151"/>
                  <a:gd name="T27" fmla="*/ 228 h 338"/>
                  <a:gd name="T28" fmla="*/ 0 w 151"/>
                  <a:gd name="T29" fmla="*/ 327 h 338"/>
                  <a:gd name="T30" fmla="*/ 5 w 151"/>
                  <a:gd name="T31" fmla="*/ 329 h 338"/>
                  <a:gd name="T32" fmla="*/ 15 w 151"/>
                  <a:gd name="T33" fmla="*/ 334 h 338"/>
                  <a:gd name="T34" fmla="*/ 26 w 151"/>
                  <a:gd name="T35" fmla="*/ 338 h 338"/>
                  <a:gd name="T36" fmla="*/ 32 w 151"/>
                  <a:gd name="T37" fmla="*/ 337 h 338"/>
                  <a:gd name="T38" fmla="*/ 35 w 151"/>
                  <a:gd name="T39" fmla="*/ 333 h 338"/>
                  <a:gd name="T40" fmla="*/ 40 w 151"/>
                  <a:gd name="T41" fmla="*/ 326 h 338"/>
                  <a:gd name="T42" fmla="*/ 44 w 151"/>
                  <a:gd name="T43" fmla="*/ 318 h 338"/>
                  <a:gd name="T44" fmla="*/ 51 w 151"/>
                  <a:gd name="T45" fmla="*/ 311 h 338"/>
                  <a:gd name="T46" fmla="*/ 55 w 151"/>
                  <a:gd name="T47" fmla="*/ 304 h 338"/>
                  <a:gd name="T48" fmla="*/ 58 w 151"/>
                  <a:gd name="T49" fmla="*/ 299 h 338"/>
                  <a:gd name="T50" fmla="*/ 58 w 151"/>
                  <a:gd name="T51" fmla="*/ 295 h 338"/>
                  <a:gd name="T52" fmla="*/ 54 w 151"/>
                  <a:gd name="T53" fmla="*/ 296 h 338"/>
                  <a:gd name="T54" fmla="*/ 42 w 151"/>
                  <a:gd name="T55" fmla="*/ 297 h 338"/>
                  <a:gd name="T56" fmla="*/ 32 w 151"/>
                  <a:gd name="T57" fmla="*/ 291 h 338"/>
                  <a:gd name="T58" fmla="*/ 27 w 151"/>
                  <a:gd name="T59" fmla="*/ 283 h 338"/>
                  <a:gd name="T60" fmla="*/ 30 w 151"/>
                  <a:gd name="T61" fmla="*/ 272 h 338"/>
                  <a:gd name="T62" fmla="*/ 35 w 151"/>
                  <a:gd name="T63" fmla="*/ 267 h 338"/>
                  <a:gd name="T64" fmla="*/ 41 w 151"/>
                  <a:gd name="T65" fmla="*/ 262 h 338"/>
                  <a:gd name="T66" fmla="*/ 48 w 151"/>
                  <a:gd name="T67" fmla="*/ 257 h 338"/>
                  <a:gd name="T68" fmla="*/ 57 w 151"/>
                  <a:gd name="T69" fmla="*/ 252 h 338"/>
                  <a:gd name="T70" fmla="*/ 65 w 151"/>
                  <a:gd name="T71" fmla="*/ 247 h 338"/>
                  <a:gd name="T72" fmla="*/ 74 w 151"/>
                  <a:gd name="T73" fmla="*/ 242 h 338"/>
                  <a:gd name="T74" fmla="*/ 80 w 151"/>
                  <a:gd name="T75" fmla="*/ 237 h 338"/>
                  <a:gd name="T76" fmla="*/ 86 w 151"/>
                  <a:gd name="T77" fmla="*/ 233 h 338"/>
                  <a:gd name="T78" fmla="*/ 92 w 151"/>
                  <a:gd name="T79" fmla="*/ 220 h 338"/>
                  <a:gd name="T80" fmla="*/ 92 w 151"/>
                  <a:gd name="T81" fmla="*/ 207 h 338"/>
                  <a:gd name="T82" fmla="*/ 88 w 151"/>
                  <a:gd name="T83" fmla="*/ 196 h 338"/>
                  <a:gd name="T84" fmla="*/ 79 w 151"/>
                  <a:gd name="T85" fmla="*/ 193 h 338"/>
                  <a:gd name="T86" fmla="*/ 69 w 151"/>
                  <a:gd name="T87" fmla="*/ 190 h 338"/>
                  <a:gd name="T88" fmla="*/ 65 w 151"/>
                  <a:gd name="T89" fmla="*/ 178 h 338"/>
                  <a:gd name="T90" fmla="*/ 66 w 151"/>
                  <a:gd name="T91" fmla="*/ 162 h 338"/>
                  <a:gd name="T92" fmla="*/ 71 w 151"/>
                  <a:gd name="T93" fmla="*/ 148 h 338"/>
                  <a:gd name="T94" fmla="*/ 75 w 151"/>
                  <a:gd name="T95" fmla="*/ 141 h 338"/>
                  <a:gd name="T96" fmla="*/ 81 w 151"/>
                  <a:gd name="T97" fmla="*/ 131 h 338"/>
                  <a:gd name="T98" fmla="*/ 87 w 151"/>
                  <a:gd name="T99" fmla="*/ 119 h 338"/>
                  <a:gd name="T100" fmla="*/ 93 w 151"/>
                  <a:gd name="T101" fmla="*/ 105 h 338"/>
                  <a:gd name="T102" fmla="*/ 99 w 151"/>
                  <a:gd name="T103" fmla="*/ 92 h 338"/>
                  <a:gd name="T104" fmla="*/ 107 w 151"/>
                  <a:gd name="T105" fmla="*/ 80 h 338"/>
                  <a:gd name="T106" fmla="*/ 113 w 151"/>
                  <a:gd name="T107" fmla="*/ 70 h 338"/>
                  <a:gd name="T108" fmla="*/ 119 w 151"/>
                  <a:gd name="T109" fmla="*/ 63 h 338"/>
                  <a:gd name="T110" fmla="*/ 125 w 151"/>
                  <a:gd name="T111" fmla="*/ 55 h 338"/>
                  <a:gd name="T112" fmla="*/ 131 w 151"/>
                  <a:gd name="T113" fmla="*/ 47 h 338"/>
                  <a:gd name="T114" fmla="*/ 139 w 151"/>
                  <a:gd name="T115" fmla="*/ 37 h 338"/>
                  <a:gd name="T116" fmla="*/ 145 w 151"/>
                  <a:gd name="T117" fmla="*/ 26 h 338"/>
                  <a:gd name="T118" fmla="*/ 148 w 151"/>
                  <a:gd name="T119" fmla="*/ 17 h 338"/>
                  <a:gd name="T120" fmla="*/ 151 w 151"/>
                  <a:gd name="T121" fmla="*/ 9 h 338"/>
                  <a:gd name="T122" fmla="*/ 151 w 151"/>
                  <a:gd name="T123" fmla="*/ 4 h 338"/>
                  <a:gd name="T124" fmla="*/ 146 w 151"/>
                  <a:gd name="T125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338">
                    <a:moveTo>
                      <a:pt x="146" y="1"/>
                    </a:moveTo>
                    <a:lnTo>
                      <a:pt x="142" y="0"/>
                    </a:lnTo>
                    <a:lnTo>
                      <a:pt x="134" y="0"/>
                    </a:lnTo>
                    <a:lnTo>
                      <a:pt x="123" y="5"/>
                    </a:lnTo>
                    <a:lnTo>
                      <a:pt x="112" y="19"/>
                    </a:lnTo>
                    <a:lnTo>
                      <a:pt x="106" y="31"/>
                    </a:lnTo>
                    <a:lnTo>
                      <a:pt x="98" y="47"/>
                    </a:lnTo>
                    <a:lnTo>
                      <a:pt x="90" y="66"/>
                    </a:lnTo>
                    <a:lnTo>
                      <a:pt x="81" y="85"/>
                    </a:lnTo>
                    <a:lnTo>
                      <a:pt x="73" y="104"/>
                    </a:lnTo>
                    <a:lnTo>
                      <a:pt x="65" y="119"/>
                    </a:lnTo>
                    <a:lnTo>
                      <a:pt x="60" y="130"/>
                    </a:lnTo>
                    <a:lnTo>
                      <a:pt x="59" y="134"/>
                    </a:lnTo>
                    <a:lnTo>
                      <a:pt x="22" y="228"/>
                    </a:lnTo>
                    <a:lnTo>
                      <a:pt x="0" y="327"/>
                    </a:lnTo>
                    <a:lnTo>
                      <a:pt x="5" y="329"/>
                    </a:lnTo>
                    <a:lnTo>
                      <a:pt x="15" y="334"/>
                    </a:lnTo>
                    <a:lnTo>
                      <a:pt x="26" y="338"/>
                    </a:lnTo>
                    <a:lnTo>
                      <a:pt x="32" y="337"/>
                    </a:lnTo>
                    <a:lnTo>
                      <a:pt x="35" y="333"/>
                    </a:lnTo>
                    <a:lnTo>
                      <a:pt x="40" y="326"/>
                    </a:lnTo>
                    <a:lnTo>
                      <a:pt x="44" y="318"/>
                    </a:lnTo>
                    <a:lnTo>
                      <a:pt x="51" y="311"/>
                    </a:lnTo>
                    <a:lnTo>
                      <a:pt x="55" y="304"/>
                    </a:lnTo>
                    <a:lnTo>
                      <a:pt x="58" y="299"/>
                    </a:lnTo>
                    <a:lnTo>
                      <a:pt x="58" y="295"/>
                    </a:lnTo>
                    <a:lnTo>
                      <a:pt x="54" y="296"/>
                    </a:lnTo>
                    <a:lnTo>
                      <a:pt x="42" y="297"/>
                    </a:lnTo>
                    <a:lnTo>
                      <a:pt x="32" y="291"/>
                    </a:lnTo>
                    <a:lnTo>
                      <a:pt x="27" y="283"/>
                    </a:lnTo>
                    <a:lnTo>
                      <a:pt x="30" y="272"/>
                    </a:lnTo>
                    <a:lnTo>
                      <a:pt x="35" y="267"/>
                    </a:lnTo>
                    <a:lnTo>
                      <a:pt x="41" y="262"/>
                    </a:lnTo>
                    <a:lnTo>
                      <a:pt x="48" y="257"/>
                    </a:lnTo>
                    <a:lnTo>
                      <a:pt x="57" y="252"/>
                    </a:lnTo>
                    <a:lnTo>
                      <a:pt x="65" y="247"/>
                    </a:lnTo>
                    <a:lnTo>
                      <a:pt x="74" y="242"/>
                    </a:lnTo>
                    <a:lnTo>
                      <a:pt x="80" y="237"/>
                    </a:lnTo>
                    <a:lnTo>
                      <a:pt x="86" y="233"/>
                    </a:lnTo>
                    <a:lnTo>
                      <a:pt x="92" y="220"/>
                    </a:lnTo>
                    <a:lnTo>
                      <a:pt x="92" y="207"/>
                    </a:lnTo>
                    <a:lnTo>
                      <a:pt x="88" y="196"/>
                    </a:lnTo>
                    <a:lnTo>
                      <a:pt x="79" y="193"/>
                    </a:lnTo>
                    <a:lnTo>
                      <a:pt x="69" y="190"/>
                    </a:lnTo>
                    <a:lnTo>
                      <a:pt x="65" y="178"/>
                    </a:lnTo>
                    <a:lnTo>
                      <a:pt x="66" y="162"/>
                    </a:lnTo>
                    <a:lnTo>
                      <a:pt x="71" y="148"/>
                    </a:lnTo>
                    <a:lnTo>
                      <a:pt x="75" y="141"/>
                    </a:lnTo>
                    <a:lnTo>
                      <a:pt x="81" y="131"/>
                    </a:lnTo>
                    <a:lnTo>
                      <a:pt x="87" y="119"/>
                    </a:lnTo>
                    <a:lnTo>
                      <a:pt x="93" y="105"/>
                    </a:lnTo>
                    <a:lnTo>
                      <a:pt x="99" y="92"/>
                    </a:lnTo>
                    <a:lnTo>
                      <a:pt x="107" y="80"/>
                    </a:lnTo>
                    <a:lnTo>
                      <a:pt x="113" y="70"/>
                    </a:lnTo>
                    <a:lnTo>
                      <a:pt x="119" y="63"/>
                    </a:lnTo>
                    <a:lnTo>
                      <a:pt x="125" y="55"/>
                    </a:lnTo>
                    <a:lnTo>
                      <a:pt x="131" y="47"/>
                    </a:lnTo>
                    <a:lnTo>
                      <a:pt x="139" y="37"/>
                    </a:lnTo>
                    <a:lnTo>
                      <a:pt x="145" y="26"/>
                    </a:lnTo>
                    <a:lnTo>
                      <a:pt x="148" y="17"/>
                    </a:lnTo>
                    <a:lnTo>
                      <a:pt x="151" y="9"/>
                    </a:lnTo>
                    <a:lnTo>
                      <a:pt x="151" y="4"/>
                    </a:lnTo>
                    <a:lnTo>
                      <a:pt x="1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8" name="Freeform 709"/>
              <p:cNvSpPr>
                <a:spLocks/>
              </p:cNvSpPr>
              <p:nvPr/>
            </p:nvSpPr>
            <p:spPr bwMode="auto">
              <a:xfrm>
                <a:off x="1966" y="1603"/>
                <a:ext cx="29" cy="22"/>
              </a:xfrm>
              <a:custGeom>
                <a:avLst/>
                <a:gdLst>
                  <a:gd name="T0" fmla="*/ 3 w 87"/>
                  <a:gd name="T1" fmla="*/ 40 h 66"/>
                  <a:gd name="T2" fmla="*/ 0 w 87"/>
                  <a:gd name="T3" fmla="*/ 66 h 66"/>
                  <a:gd name="T4" fmla="*/ 3 w 87"/>
                  <a:gd name="T5" fmla="*/ 66 h 66"/>
                  <a:gd name="T6" fmla="*/ 9 w 87"/>
                  <a:gd name="T7" fmla="*/ 66 h 66"/>
                  <a:gd name="T8" fmla="*/ 19 w 87"/>
                  <a:gd name="T9" fmla="*/ 66 h 66"/>
                  <a:gd name="T10" fmla="*/ 30 w 87"/>
                  <a:gd name="T11" fmla="*/ 66 h 66"/>
                  <a:gd name="T12" fmla="*/ 42 w 87"/>
                  <a:gd name="T13" fmla="*/ 65 h 66"/>
                  <a:gd name="T14" fmla="*/ 53 w 87"/>
                  <a:gd name="T15" fmla="*/ 63 h 66"/>
                  <a:gd name="T16" fmla="*/ 63 w 87"/>
                  <a:gd name="T17" fmla="*/ 61 h 66"/>
                  <a:gd name="T18" fmla="*/ 69 w 87"/>
                  <a:gd name="T19" fmla="*/ 57 h 66"/>
                  <a:gd name="T20" fmla="*/ 77 w 87"/>
                  <a:gd name="T21" fmla="*/ 49 h 66"/>
                  <a:gd name="T22" fmla="*/ 82 w 87"/>
                  <a:gd name="T23" fmla="*/ 43 h 66"/>
                  <a:gd name="T24" fmla="*/ 86 w 87"/>
                  <a:gd name="T25" fmla="*/ 36 h 66"/>
                  <a:gd name="T26" fmla="*/ 87 w 87"/>
                  <a:gd name="T27" fmla="*/ 28 h 66"/>
                  <a:gd name="T28" fmla="*/ 87 w 87"/>
                  <a:gd name="T29" fmla="*/ 19 h 66"/>
                  <a:gd name="T30" fmla="*/ 87 w 87"/>
                  <a:gd name="T31" fmla="*/ 10 h 66"/>
                  <a:gd name="T32" fmla="*/ 87 w 87"/>
                  <a:gd name="T33" fmla="*/ 2 h 66"/>
                  <a:gd name="T34" fmla="*/ 87 w 87"/>
                  <a:gd name="T35" fmla="*/ 0 h 66"/>
                  <a:gd name="T36" fmla="*/ 3 w 87"/>
                  <a:gd name="T37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6">
                    <a:moveTo>
                      <a:pt x="3" y="40"/>
                    </a:moveTo>
                    <a:lnTo>
                      <a:pt x="0" y="66"/>
                    </a:lnTo>
                    <a:lnTo>
                      <a:pt x="3" y="66"/>
                    </a:lnTo>
                    <a:lnTo>
                      <a:pt x="9" y="66"/>
                    </a:lnTo>
                    <a:lnTo>
                      <a:pt x="19" y="66"/>
                    </a:lnTo>
                    <a:lnTo>
                      <a:pt x="30" y="66"/>
                    </a:lnTo>
                    <a:lnTo>
                      <a:pt x="42" y="65"/>
                    </a:lnTo>
                    <a:lnTo>
                      <a:pt x="53" y="63"/>
                    </a:lnTo>
                    <a:lnTo>
                      <a:pt x="63" y="61"/>
                    </a:lnTo>
                    <a:lnTo>
                      <a:pt x="69" y="57"/>
                    </a:lnTo>
                    <a:lnTo>
                      <a:pt x="77" y="49"/>
                    </a:lnTo>
                    <a:lnTo>
                      <a:pt x="82" y="43"/>
                    </a:lnTo>
                    <a:lnTo>
                      <a:pt x="86" y="36"/>
                    </a:lnTo>
                    <a:lnTo>
                      <a:pt x="87" y="28"/>
                    </a:lnTo>
                    <a:lnTo>
                      <a:pt x="87" y="19"/>
                    </a:lnTo>
                    <a:lnTo>
                      <a:pt x="87" y="10"/>
                    </a:lnTo>
                    <a:lnTo>
                      <a:pt x="87" y="2"/>
                    </a:lnTo>
                    <a:lnTo>
                      <a:pt x="87" y="0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9" name="Freeform 710"/>
              <p:cNvSpPr>
                <a:spLocks/>
              </p:cNvSpPr>
              <p:nvPr/>
            </p:nvSpPr>
            <p:spPr bwMode="auto">
              <a:xfrm>
                <a:off x="1831" y="1677"/>
                <a:ext cx="32" cy="16"/>
              </a:xfrm>
              <a:custGeom>
                <a:avLst/>
                <a:gdLst>
                  <a:gd name="T0" fmla="*/ 0 w 94"/>
                  <a:gd name="T1" fmla="*/ 6 h 48"/>
                  <a:gd name="T2" fmla="*/ 2 w 94"/>
                  <a:gd name="T3" fmla="*/ 11 h 48"/>
                  <a:gd name="T4" fmla="*/ 10 w 94"/>
                  <a:gd name="T5" fmla="*/ 21 h 48"/>
                  <a:gd name="T6" fmla="*/ 18 w 94"/>
                  <a:gd name="T7" fmla="*/ 32 h 48"/>
                  <a:gd name="T8" fmla="*/ 27 w 94"/>
                  <a:gd name="T9" fmla="*/ 38 h 48"/>
                  <a:gd name="T10" fmla="*/ 32 w 94"/>
                  <a:gd name="T11" fmla="*/ 39 h 48"/>
                  <a:gd name="T12" fmla="*/ 37 w 94"/>
                  <a:gd name="T13" fmla="*/ 40 h 48"/>
                  <a:gd name="T14" fmla="*/ 43 w 94"/>
                  <a:gd name="T15" fmla="*/ 42 h 48"/>
                  <a:gd name="T16" fmla="*/ 49 w 94"/>
                  <a:gd name="T17" fmla="*/ 43 h 48"/>
                  <a:gd name="T18" fmla="*/ 55 w 94"/>
                  <a:gd name="T19" fmla="*/ 45 h 48"/>
                  <a:gd name="T20" fmla="*/ 58 w 94"/>
                  <a:gd name="T21" fmla="*/ 47 h 48"/>
                  <a:gd name="T22" fmla="*/ 62 w 94"/>
                  <a:gd name="T23" fmla="*/ 48 h 48"/>
                  <a:gd name="T24" fmla="*/ 63 w 94"/>
                  <a:gd name="T25" fmla="*/ 48 h 48"/>
                  <a:gd name="T26" fmla="*/ 89 w 94"/>
                  <a:gd name="T27" fmla="*/ 23 h 48"/>
                  <a:gd name="T28" fmla="*/ 94 w 94"/>
                  <a:gd name="T29" fmla="*/ 11 h 48"/>
                  <a:gd name="T30" fmla="*/ 19 w 94"/>
                  <a:gd name="T31" fmla="*/ 0 h 48"/>
                  <a:gd name="T32" fmla="*/ 0 w 94"/>
                  <a:gd name="T33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48">
                    <a:moveTo>
                      <a:pt x="0" y="6"/>
                    </a:moveTo>
                    <a:lnTo>
                      <a:pt x="2" y="11"/>
                    </a:lnTo>
                    <a:lnTo>
                      <a:pt x="10" y="21"/>
                    </a:lnTo>
                    <a:lnTo>
                      <a:pt x="18" y="32"/>
                    </a:lnTo>
                    <a:lnTo>
                      <a:pt x="27" y="38"/>
                    </a:lnTo>
                    <a:lnTo>
                      <a:pt x="32" y="39"/>
                    </a:lnTo>
                    <a:lnTo>
                      <a:pt x="37" y="40"/>
                    </a:lnTo>
                    <a:lnTo>
                      <a:pt x="43" y="42"/>
                    </a:lnTo>
                    <a:lnTo>
                      <a:pt x="49" y="43"/>
                    </a:lnTo>
                    <a:lnTo>
                      <a:pt x="55" y="45"/>
                    </a:lnTo>
                    <a:lnTo>
                      <a:pt x="58" y="47"/>
                    </a:lnTo>
                    <a:lnTo>
                      <a:pt x="62" y="48"/>
                    </a:lnTo>
                    <a:lnTo>
                      <a:pt x="63" y="48"/>
                    </a:lnTo>
                    <a:lnTo>
                      <a:pt x="89" y="23"/>
                    </a:lnTo>
                    <a:lnTo>
                      <a:pt x="94" y="11"/>
                    </a:lnTo>
                    <a:lnTo>
                      <a:pt x="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pic>
          <p:nvPicPr>
            <p:cNvPr id="262" name="Picture 809" descr="C:\Users\solodov_v_a\AppData\Local\Microsoft\Windows\Temporary Internet Files\Content.IE5\54XWW5MH\MC900311032[1].wmf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30" y="2248726"/>
              <a:ext cx="777250" cy="72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0" name="Группа 389"/>
          <p:cNvGrpSpPr/>
          <p:nvPr/>
        </p:nvGrpSpPr>
        <p:grpSpPr>
          <a:xfrm>
            <a:off x="1816451" y="2169053"/>
            <a:ext cx="580590" cy="693778"/>
            <a:chOff x="5076825" y="1597404"/>
            <a:chExt cx="1163913" cy="1443425"/>
          </a:xfrm>
        </p:grpSpPr>
        <p:grpSp>
          <p:nvGrpSpPr>
            <p:cNvPr id="391" name="Group 931"/>
            <p:cNvGrpSpPr>
              <a:grpSpLocks noChangeAspect="1"/>
            </p:cNvGrpSpPr>
            <p:nvPr/>
          </p:nvGrpSpPr>
          <p:grpSpPr bwMode="auto">
            <a:xfrm>
              <a:off x="5076825" y="1831975"/>
              <a:ext cx="863600" cy="692150"/>
              <a:chOff x="3198" y="1154"/>
              <a:chExt cx="544" cy="436"/>
            </a:xfrm>
          </p:grpSpPr>
          <p:sp>
            <p:nvSpPr>
              <p:cNvPr id="464" name="AutoShape 930"/>
              <p:cNvSpPr>
                <a:spLocks noChangeAspect="1" noChangeArrowheads="1" noTextEdit="1"/>
              </p:cNvSpPr>
              <p:nvPr/>
            </p:nvSpPr>
            <p:spPr bwMode="auto">
              <a:xfrm>
                <a:off x="3198" y="1154"/>
                <a:ext cx="544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5" name="Freeform 932"/>
              <p:cNvSpPr>
                <a:spLocks/>
              </p:cNvSpPr>
              <p:nvPr/>
            </p:nvSpPr>
            <p:spPr bwMode="auto">
              <a:xfrm>
                <a:off x="3259" y="1170"/>
                <a:ext cx="313" cy="418"/>
              </a:xfrm>
              <a:custGeom>
                <a:avLst/>
                <a:gdLst>
                  <a:gd name="T0" fmla="*/ 1117 w 1250"/>
                  <a:gd name="T1" fmla="*/ 1191 h 1671"/>
                  <a:gd name="T2" fmla="*/ 1125 w 1250"/>
                  <a:gd name="T3" fmla="*/ 1130 h 1671"/>
                  <a:gd name="T4" fmla="*/ 1097 w 1250"/>
                  <a:gd name="T5" fmla="*/ 1037 h 1671"/>
                  <a:gd name="T6" fmla="*/ 1060 w 1250"/>
                  <a:gd name="T7" fmla="*/ 896 h 1671"/>
                  <a:gd name="T8" fmla="*/ 1057 w 1250"/>
                  <a:gd name="T9" fmla="*/ 820 h 1671"/>
                  <a:gd name="T10" fmla="*/ 1042 w 1250"/>
                  <a:gd name="T11" fmla="*/ 779 h 1671"/>
                  <a:gd name="T12" fmla="*/ 1030 w 1250"/>
                  <a:gd name="T13" fmla="*/ 709 h 1671"/>
                  <a:gd name="T14" fmla="*/ 969 w 1250"/>
                  <a:gd name="T15" fmla="*/ 649 h 1671"/>
                  <a:gd name="T16" fmla="*/ 916 w 1250"/>
                  <a:gd name="T17" fmla="*/ 612 h 1671"/>
                  <a:gd name="T18" fmla="*/ 920 w 1250"/>
                  <a:gd name="T19" fmla="*/ 570 h 1671"/>
                  <a:gd name="T20" fmla="*/ 893 w 1250"/>
                  <a:gd name="T21" fmla="*/ 517 h 1671"/>
                  <a:gd name="T22" fmla="*/ 910 w 1250"/>
                  <a:gd name="T23" fmla="*/ 403 h 1671"/>
                  <a:gd name="T24" fmla="*/ 856 w 1250"/>
                  <a:gd name="T25" fmla="*/ 223 h 1671"/>
                  <a:gd name="T26" fmla="*/ 777 w 1250"/>
                  <a:gd name="T27" fmla="*/ 187 h 1671"/>
                  <a:gd name="T28" fmla="*/ 654 w 1250"/>
                  <a:gd name="T29" fmla="*/ 261 h 1671"/>
                  <a:gd name="T30" fmla="*/ 615 w 1250"/>
                  <a:gd name="T31" fmla="*/ 343 h 1671"/>
                  <a:gd name="T32" fmla="*/ 591 w 1250"/>
                  <a:gd name="T33" fmla="*/ 410 h 1671"/>
                  <a:gd name="T34" fmla="*/ 592 w 1250"/>
                  <a:gd name="T35" fmla="*/ 548 h 1671"/>
                  <a:gd name="T36" fmla="*/ 552 w 1250"/>
                  <a:gd name="T37" fmla="*/ 575 h 1671"/>
                  <a:gd name="T38" fmla="*/ 481 w 1250"/>
                  <a:gd name="T39" fmla="*/ 598 h 1671"/>
                  <a:gd name="T40" fmla="*/ 411 w 1250"/>
                  <a:gd name="T41" fmla="*/ 599 h 1671"/>
                  <a:gd name="T42" fmla="*/ 312 w 1250"/>
                  <a:gd name="T43" fmla="*/ 584 h 1671"/>
                  <a:gd name="T44" fmla="*/ 269 w 1250"/>
                  <a:gd name="T45" fmla="*/ 568 h 1671"/>
                  <a:gd name="T46" fmla="*/ 239 w 1250"/>
                  <a:gd name="T47" fmla="*/ 551 h 1671"/>
                  <a:gd name="T48" fmla="*/ 201 w 1250"/>
                  <a:gd name="T49" fmla="*/ 552 h 1671"/>
                  <a:gd name="T50" fmla="*/ 177 w 1250"/>
                  <a:gd name="T51" fmla="*/ 548 h 1671"/>
                  <a:gd name="T52" fmla="*/ 232 w 1250"/>
                  <a:gd name="T53" fmla="*/ 377 h 1671"/>
                  <a:gd name="T54" fmla="*/ 305 w 1250"/>
                  <a:gd name="T55" fmla="*/ 280 h 1671"/>
                  <a:gd name="T56" fmla="*/ 342 w 1250"/>
                  <a:gd name="T57" fmla="*/ 240 h 1671"/>
                  <a:gd name="T58" fmla="*/ 380 w 1250"/>
                  <a:gd name="T59" fmla="*/ 184 h 1671"/>
                  <a:gd name="T60" fmla="*/ 401 w 1250"/>
                  <a:gd name="T61" fmla="*/ 67 h 1671"/>
                  <a:gd name="T62" fmla="*/ 384 w 1250"/>
                  <a:gd name="T63" fmla="*/ 36 h 1671"/>
                  <a:gd name="T64" fmla="*/ 358 w 1250"/>
                  <a:gd name="T65" fmla="*/ 65 h 1671"/>
                  <a:gd name="T66" fmla="*/ 332 w 1250"/>
                  <a:gd name="T67" fmla="*/ 70 h 1671"/>
                  <a:gd name="T68" fmla="*/ 319 w 1250"/>
                  <a:gd name="T69" fmla="*/ 59 h 1671"/>
                  <a:gd name="T70" fmla="*/ 314 w 1250"/>
                  <a:gd name="T71" fmla="*/ 59 h 1671"/>
                  <a:gd name="T72" fmla="*/ 315 w 1250"/>
                  <a:gd name="T73" fmla="*/ 33 h 1671"/>
                  <a:gd name="T74" fmla="*/ 294 w 1250"/>
                  <a:gd name="T75" fmla="*/ 15 h 1671"/>
                  <a:gd name="T76" fmla="*/ 269 w 1250"/>
                  <a:gd name="T77" fmla="*/ 2 h 1671"/>
                  <a:gd name="T78" fmla="*/ 224 w 1250"/>
                  <a:gd name="T79" fmla="*/ 31 h 1671"/>
                  <a:gd name="T80" fmla="*/ 212 w 1250"/>
                  <a:gd name="T81" fmla="*/ 120 h 1671"/>
                  <a:gd name="T82" fmla="*/ 218 w 1250"/>
                  <a:gd name="T83" fmla="*/ 206 h 1671"/>
                  <a:gd name="T84" fmla="*/ 171 w 1250"/>
                  <a:gd name="T85" fmla="*/ 285 h 1671"/>
                  <a:gd name="T86" fmla="*/ 81 w 1250"/>
                  <a:gd name="T87" fmla="*/ 427 h 1671"/>
                  <a:gd name="T88" fmla="*/ 9 w 1250"/>
                  <a:gd name="T89" fmla="*/ 599 h 1671"/>
                  <a:gd name="T90" fmla="*/ 33 w 1250"/>
                  <a:gd name="T91" fmla="*/ 671 h 1671"/>
                  <a:gd name="T92" fmla="*/ 92 w 1250"/>
                  <a:gd name="T93" fmla="*/ 711 h 1671"/>
                  <a:gd name="T94" fmla="*/ 140 w 1250"/>
                  <a:gd name="T95" fmla="*/ 746 h 1671"/>
                  <a:gd name="T96" fmla="*/ 169 w 1250"/>
                  <a:gd name="T97" fmla="*/ 764 h 1671"/>
                  <a:gd name="T98" fmla="*/ 239 w 1250"/>
                  <a:gd name="T99" fmla="*/ 799 h 1671"/>
                  <a:gd name="T100" fmla="*/ 363 w 1250"/>
                  <a:gd name="T101" fmla="*/ 843 h 1671"/>
                  <a:gd name="T102" fmla="*/ 433 w 1250"/>
                  <a:gd name="T103" fmla="*/ 881 h 1671"/>
                  <a:gd name="T104" fmla="*/ 465 w 1250"/>
                  <a:gd name="T105" fmla="*/ 1141 h 1671"/>
                  <a:gd name="T106" fmla="*/ 431 w 1250"/>
                  <a:gd name="T107" fmla="*/ 1323 h 1671"/>
                  <a:gd name="T108" fmla="*/ 393 w 1250"/>
                  <a:gd name="T109" fmla="*/ 1527 h 1671"/>
                  <a:gd name="T110" fmla="*/ 446 w 1250"/>
                  <a:gd name="T111" fmla="*/ 1671 h 1671"/>
                  <a:gd name="T112" fmla="*/ 974 w 1250"/>
                  <a:gd name="T113" fmla="*/ 1430 h 1671"/>
                  <a:gd name="T114" fmla="*/ 928 w 1250"/>
                  <a:gd name="T115" fmla="*/ 1259 h 1671"/>
                  <a:gd name="T116" fmla="*/ 944 w 1250"/>
                  <a:gd name="T117" fmla="*/ 1211 h 1671"/>
                  <a:gd name="T118" fmla="*/ 1001 w 1250"/>
                  <a:gd name="T119" fmla="*/ 1285 h 1671"/>
                  <a:gd name="T120" fmla="*/ 1111 w 1250"/>
                  <a:gd name="T121" fmla="*/ 1424 h 1671"/>
                  <a:gd name="T122" fmla="*/ 1204 w 1250"/>
                  <a:gd name="T123" fmla="*/ 1527 h 1671"/>
                  <a:gd name="T124" fmla="*/ 1233 w 1250"/>
                  <a:gd name="T125" fmla="*/ 1422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0" h="1671">
                    <a:moveTo>
                      <a:pt x="1159" y="1292"/>
                    </a:moveTo>
                    <a:lnTo>
                      <a:pt x="1144" y="1263"/>
                    </a:lnTo>
                    <a:lnTo>
                      <a:pt x="1132" y="1239"/>
                    </a:lnTo>
                    <a:lnTo>
                      <a:pt x="1124" y="1219"/>
                    </a:lnTo>
                    <a:lnTo>
                      <a:pt x="1120" y="1203"/>
                    </a:lnTo>
                    <a:lnTo>
                      <a:pt x="1117" y="1191"/>
                    </a:lnTo>
                    <a:lnTo>
                      <a:pt x="1116" y="1181"/>
                    </a:lnTo>
                    <a:lnTo>
                      <a:pt x="1116" y="1177"/>
                    </a:lnTo>
                    <a:lnTo>
                      <a:pt x="1116" y="1175"/>
                    </a:lnTo>
                    <a:lnTo>
                      <a:pt x="1118" y="1169"/>
                    </a:lnTo>
                    <a:lnTo>
                      <a:pt x="1123" y="1154"/>
                    </a:lnTo>
                    <a:lnTo>
                      <a:pt x="1125" y="1130"/>
                    </a:lnTo>
                    <a:lnTo>
                      <a:pt x="1122" y="1100"/>
                    </a:lnTo>
                    <a:lnTo>
                      <a:pt x="1117" y="1089"/>
                    </a:lnTo>
                    <a:lnTo>
                      <a:pt x="1113" y="1079"/>
                    </a:lnTo>
                    <a:lnTo>
                      <a:pt x="1106" y="1071"/>
                    </a:lnTo>
                    <a:lnTo>
                      <a:pt x="1100" y="1064"/>
                    </a:lnTo>
                    <a:lnTo>
                      <a:pt x="1097" y="1037"/>
                    </a:lnTo>
                    <a:lnTo>
                      <a:pt x="1090" y="1011"/>
                    </a:lnTo>
                    <a:lnTo>
                      <a:pt x="1083" y="988"/>
                    </a:lnTo>
                    <a:lnTo>
                      <a:pt x="1078" y="971"/>
                    </a:lnTo>
                    <a:lnTo>
                      <a:pt x="1071" y="945"/>
                    </a:lnTo>
                    <a:lnTo>
                      <a:pt x="1066" y="919"/>
                    </a:lnTo>
                    <a:lnTo>
                      <a:pt x="1060" y="896"/>
                    </a:lnTo>
                    <a:lnTo>
                      <a:pt x="1053" y="878"/>
                    </a:lnTo>
                    <a:lnTo>
                      <a:pt x="1048" y="867"/>
                    </a:lnTo>
                    <a:lnTo>
                      <a:pt x="1047" y="861"/>
                    </a:lnTo>
                    <a:lnTo>
                      <a:pt x="1049" y="853"/>
                    </a:lnTo>
                    <a:lnTo>
                      <a:pt x="1053" y="839"/>
                    </a:lnTo>
                    <a:lnTo>
                      <a:pt x="1057" y="820"/>
                    </a:lnTo>
                    <a:lnTo>
                      <a:pt x="1059" y="814"/>
                    </a:lnTo>
                    <a:lnTo>
                      <a:pt x="1057" y="811"/>
                    </a:lnTo>
                    <a:lnTo>
                      <a:pt x="1049" y="807"/>
                    </a:lnTo>
                    <a:lnTo>
                      <a:pt x="1042" y="799"/>
                    </a:lnTo>
                    <a:lnTo>
                      <a:pt x="1040" y="792"/>
                    </a:lnTo>
                    <a:lnTo>
                      <a:pt x="1042" y="779"/>
                    </a:lnTo>
                    <a:lnTo>
                      <a:pt x="1046" y="757"/>
                    </a:lnTo>
                    <a:lnTo>
                      <a:pt x="1047" y="745"/>
                    </a:lnTo>
                    <a:lnTo>
                      <a:pt x="1046" y="734"/>
                    </a:lnTo>
                    <a:lnTo>
                      <a:pt x="1042" y="725"/>
                    </a:lnTo>
                    <a:lnTo>
                      <a:pt x="1036" y="716"/>
                    </a:lnTo>
                    <a:lnTo>
                      <a:pt x="1030" y="709"/>
                    </a:lnTo>
                    <a:lnTo>
                      <a:pt x="1022" y="700"/>
                    </a:lnTo>
                    <a:lnTo>
                      <a:pt x="1014" y="691"/>
                    </a:lnTo>
                    <a:lnTo>
                      <a:pt x="1007" y="681"/>
                    </a:lnTo>
                    <a:lnTo>
                      <a:pt x="997" y="670"/>
                    </a:lnTo>
                    <a:lnTo>
                      <a:pt x="984" y="659"/>
                    </a:lnTo>
                    <a:lnTo>
                      <a:pt x="969" y="649"/>
                    </a:lnTo>
                    <a:lnTo>
                      <a:pt x="955" y="640"/>
                    </a:lnTo>
                    <a:lnTo>
                      <a:pt x="942" y="632"/>
                    </a:lnTo>
                    <a:lnTo>
                      <a:pt x="931" y="625"/>
                    </a:lnTo>
                    <a:lnTo>
                      <a:pt x="923" y="621"/>
                    </a:lnTo>
                    <a:lnTo>
                      <a:pt x="920" y="620"/>
                    </a:lnTo>
                    <a:lnTo>
                      <a:pt x="916" y="612"/>
                    </a:lnTo>
                    <a:lnTo>
                      <a:pt x="918" y="606"/>
                    </a:lnTo>
                    <a:lnTo>
                      <a:pt x="919" y="601"/>
                    </a:lnTo>
                    <a:lnTo>
                      <a:pt x="921" y="597"/>
                    </a:lnTo>
                    <a:lnTo>
                      <a:pt x="922" y="589"/>
                    </a:lnTo>
                    <a:lnTo>
                      <a:pt x="922" y="579"/>
                    </a:lnTo>
                    <a:lnTo>
                      <a:pt x="920" y="570"/>
                    </a:lnTo>
                    <a:lnTo>
                      <a:pt x="917" y="559"/>
                    </a:lnTo>
                    <a:lnTo>
                      <a:pt x="913" y="549"/>
                    </a:lnTo>
                    <a:lnTo>
                      <a:pt x="907" y="540"/>
                    </a:lnTo>
                    <a:lnTo>
                      <a:pt x="902" y="531"/>
                    </a:lnTo>
                    <a:lnTo>
                      <a:pt x="896" y="524"/>
                    </a:lnTo>
                    <a:lnTo>
                      <a:pt x="893" y="517"/>
                    </a:lnTo>
                    <a:lnTo>
                      <a:pt x="892" y="502"/>
                    </a:lnTo>
                    <a:lnTo>
                      <a:pt x="894" y="479"/>
                    </a:lnTo>
                    <a:lnTo>
                      <a:pt x="898" y="457"/>
                    </a:lnTo>
                    <a:lnTo>
                      <a:pt x="903" y="444"/>
                    </a:lnTo>
                    <a:lnTo>
                      <a:pt x="909" y="425"/>
                    </a:lnTo>
                    <a:lnTo>
                      <a:pt x="910" y="403"/>
                    </a:lnTo>
                    <a:lnTo>
                      <a:pt x="907" y="369"/>
                    </a:lnTo>
                    <a:lnTo>
                      <a:pt x="899" y="312"/>
                    </a:lnTo>
                    <a:lnTo>
                      <a:pt x="893" y="281"/>
                    </a:lnTo>
                    <a:lnTo>
                      <a:pt x="883" y="256"/>
                    </a:lnTo>
                    <a:lnTo>
                      <a:pt x="870" y="236"/>
                    </a:lnTo>
                    <a:lnTo>
                      <a:pt x="856" y="223"/>
                    </a:lnTo>
                    <a:lnTo>
                      <a:pt x="842" y="213"/>
                    </a:lnTo>
                    <a:lnTo>
                      <a:pt x="832" y="207"/>
                    </a:lnTo>
                    <a:lnTo>
                      <a:pt x="824" y="205"/>
                    </a:lnTo>
                    <a:lnTo>
                      <a:pt x="821" y="204"/>
                    </a:lnTo>
                    <a:lnTo>
                      <a:pt x="801" y="190"/>
                    </a:lnTo>
                    <a:lnTo>
                      <a:pt x="777" y="187"/>
                    </a:lnTo>
                    <a:lnTo>
                      <a:pt x="750" y="192"/>
                    </a:lnTo>
                    <a:lnTo>
                      <a:pt x="724" y="203"/>
                    </a:lnTo>
                    <a:lnTo>
                      <a:pt x="699" y="217"/>
                    </a:lnTo>
                    <a:lnTo>
                      <a:pt x="677" y="234"/>
                    </a:lnTo>
                    <a:lnTo>
                      <a:pt x="662" y="249"/>
                    </a:lnTo>
                    <a:lnTo>
                      <a:pt x="654" y="261"/>
                    </a:lnTo>
                    <a:lnTo>
                      <a:pt x="650" y="276"/>
                    </a:lnTo>
                    <a:lnTo>
                      <a:pt x="645" y="286"/>
                    </a:lnTo>
                    <a:lnTo>
                      <a:pt x="639" y="298"/>
                    </a:lnTo>
                    <a:lnTo>
                      <a:pt x="628" y="320"/>
                    </a:lnTo>
                    <a:lnTo>
                      <a:pt x="621" y="332"/>
                    </a:lnTo>
                    <a:lnTo>
                      <a:pt x="615" y="343"/>
                    </a:lnTo>
                    <a:lnTo>
                      <a:pt x="609" y="352"/>
                    </a:lnTo>
                    <a:lnTo>
                      <a:pt x="604" y="361"/>
                    </a:lnTo>
                    <a:lnTo>
                      <a:pt x="599" y="370"/>
                    </a:lnTo>
                    <a:lnTo>
                      <a:pt x="595" y="380"/>
                    </a:lnTo>
                    <a:lnTo>
                      <a:pt x="593" y="393"/>
                    </a:lnTo>
                    <a:lnTo>
                      <a:pt x="591" y="410"/>
                    </a:lnTo>
                    <a:lnTo>
                      <a:pt x="593" y="437"/>
                    </a:lnTo>
                    <a:lnTo>
                      <a:pt x="598" y="454"/>
                    </a:lnTo>
                    <a:lnTo>
                      <a:pt x="603" y="477"/>
                    </a:lnTo>
                    <a:lnTo>
                      <a:pt x="599" y="518"/>
                    </a:lnTo>
                    <a:lnTo>
                      <a:pt x="596" y="535"/>
                    </a:lnTo>
                    <a:lnTo>
                      <a:pt x="592" y="548"/>
                    </a:lnTo>
                    <a:lnTo>
                      <a:pt x="586" y="558"/>
                    </a:lnTo>
                    <a:lnTo>
                      <a:pt x="581" y="562"/>
                    </a:lnTo>
                    <a:lnTo>
                      <a:pt x="574" y="565"/>
                    </a:lnTo>
                    <a:lnTo>
                      <a:pt x="568" y="568"/>
                    </a:lnTo>
                    <a:lnTo>
                      <a:pt x="560" y="572"/>
                    </a:lnTo>
                    <a:lnTo>
                      <a:pt x="552" y="575"/>
                    </a:lnTo>
                    <a:lnTo>
                      <a:pt x="543" y="578"/>
                    </a:lnTo>
                    <a:lnTo>
                      <a:pt x="534" y="583"/>
                    </a:lnTo>
                    <a:lnTo>
                      <a:pt x="522" y="587"/>
                    </a:lnTo>
                    <a:lnTo>
                      <a:pt x="508" y="591"/>
                    </a:lnTo>
                    <a:lnTo>
                      <a:pt x="493" y="596"/>
                    </a:lnTo>
                    <a:lnTo>
                      <a:pt x="481" y="598"/>
                    </a:lnTo>
                    <a:lnTo>
                      <a:pt x="471" y="598"/>
                    </a:lnTo>
                    <a:lnTo>
                      <a:pt x="461" y="598"/>
                    </a:lnTo>
                    <a:lnTo>
                      <a:pt x="451" y="598"/>
                    </a:lnTo>
                    <a:lnTo>
                      <a:pt x="439" y="597"/>
                    </a:lnTo>
                    <a:lnTo>
                      <a:pt x="427" y="598"/>
                    </a:lnTo>
                    <a:lnTo>
                      <a:pt x="411" y="599"/>
                    </a:lnTo>
                    <a:lnTo>
                      <a:pt x="391" y="600"/>
                    </a:lnTo>
                    <a:lnTo>
                      <a:pt x="372" y="599"/>
                    </a:lnTo>
                    <a:lnTo>
                      <a:pt x="354" y="597"/>
                    </a:lnTo>
                    <a:lnTo>
                      <a:pt x="338" y="593"/>
                    </a:lnTo>
                    <a:lnTo>
                      <a:pt x="323" y="588"/>
                    </a:lnTo>
                    <a:lnTo>
                      <a:pt x="312" y="584"/>
                    </a:lnTo>
                    <a:lnTo>
                      <a:pt x="303" y="579"/>
                    </a:lnTo>
                    <a:lnTo>
                      <a:pt x="297" y="576"/>
                    </a:lnTo>
                    <a:lnTo>
                      <a:pt x="288" y="571"/>
                    </a:lnTo>
                    <a:lnTo>
                      <a:pt x="282" y="568"/>
                    </a:lnTo>
                    <a:lnTo>
                      <a:pt x="275" y="568"/>
                    </a:lnTo>
                    <a:lnTo>
                      <a:pt x="269" y="568"/>
                    </a:lnTo>
                    <a:lnTo>
                      <a:pt x="263" y="570"/>
                    </a:lnTo>
                    <a:lnTo>
                      <a:pt x="259" y="568"/>
                    </a:lnTo>
                    <a:lnTo>
                      <a:pt x="253" y="565"/>
                    </a:lnTo>
                    <a:lnTo>
                      <a:pt x="249" y="560"/>
                    </a:lnTo>
                    <a:lnTo>
                      <a:pt x="245" y="555"/>
                    </a:lnTo>
                    <a:lnTo>
                      <a:pt x="239" y="551"/>
                    </a:lnTo>
                    <a:lnTo>
                      <a:pt x="234" y="548"/>
                    </a:lnTo>
                    <a:lnTo>
                      <a:pt x="227" y="544"/>
                    </a:lnTo>
                    <a:lnTo>
                      <a:pt x="219" y="543"/>
                    </a:lnTo>
                    <a:lnTo>
                      <a:pt x="213" y="544"/>
                    </a:lnTo>
                    <a:lnTo>
                      <a:pt x="206" y="548"/>
                    </a:lnTo>
                    <a:lnTo>
                      <a:pt x="201" y="552"/>
                    </a:lnTo>
                    <a:lnTo>
                      <a:pt x="195" y="558"/>
                    </a:lnTo>
                    <a:lnTo>
                      <a:pt x="191" y="561"/>
                    </a:lnTo>
                    <a:lnTo>
                      <a:pt x="189" y="563"/>
                    </a:lnTo>
                    <a:lnTo>
                      <a:pt x="188" y="563"/>
                    </a:lnTo>
                    <a:lnTo>
                      <a:pt x="177" y="552"/>
                    </a:lnTo>
                    <a:lnTo>
                      <a:pt x="177" y="548"/>
                    </a:lnTo>
                    <a:lnTo>
                      <a:pt x="180" y="533"/>
                    </a:lnTo>
                    <a:lnTo>
                      <a:pt x="185" y="506"/>
                    </a:lnTo>
                    <a:lnTo>
                      <a:pt x="196" y="460"/>
                    </a:lnTo>
                    <a:lnTo>
                      <a:pt x="205" y="432"/>
                    </a:lnTo>
                    <a:lnTo>
                      <a:pt x="217" y="404"/>
                    </a:lnTo>
                    <a:lnTo>
                      <a:pt x="232" y="377"/>
                    </a:lnTo>
                    <a:lnTo>
                      <a:pt x="248" y="352"/>
                    </a:lnTo>
                    <a:lnTo>
                      <a:pt x="263" y="330"/>
                    </a:lnTo>
                    <a:lnTo>
                      <a:pt x="277" y="310"/>
                    </a:lnTo>
                    <a:lnTo>
                      <a:pt x="289" y="296"/>
                    </a:lnTo>
                    <a:lnTo>
                      <a:pt x="298" y="286"/>
                    </a:lnTo>
                    <a:lnTo>
                      <a:pt x="305" y="280"/>
                    </a:lnTo>
                    <a:lnTo>
                      <a:pt x="310" y="272"/>
                    </a:lnTo>
                    <a:lnTo>
                      <a:pt x="316" y="264"/>
                    </a:lnTo>
                    <a:lnTo>
                      <a:pt x="322" y="258"/>
                    </a:lnTo>
                    <a:lnTo>
                      <a:pt x="328" y="251"/>
                    </a:lnTo>
                    <a:lnTo>
                      <a:pt x="334" y="245"/>
                    </a:lnTo>
                    <a:lnTo>
                      <a:pt x="342" y="240"/>
                    </a:lnTo>
                    <a:lnTo>
                      <a:pt x="351" y="237"/>
                    </a:lnTo>
                    <a:lnTo>
                      <a:pt x="356" y="233"/>
                    </a:lnTo>
                    <a:lnTo>
                      <a:pt x="363" y="224"/>
                    </a:lnTo>
                    <a:lnTo>
                      <a:pt x="369" y="213"/>
                    </a:lnTo>
                    <a:lnTo>
                      <a:pt x="375" y="199"/>
                    </a:lnTo>
                    <a:lnTo>
                      <a:pt x="380" y="184"/>
                    </a:lnTo>
                    <a:lnTo>
                      <a:pt x="385" y="170"/>
                    </a:lnTo>
                    <a:lnTo>
                      <a:pt x="387" y="157"/>
                    </a:lnTo>
                    <a:lnTo>
                      <a:pt x="388" y="147"/>
                    </a:lnTo>
                    <a:lnTo>
                      <a:pt x="391" y="117"/>
                    </a:lnTo>
                    <a:lnTo>
                      <a:pt x="396" y="89"/>
                    </a:lnTo>
                    <a:lnTo>
                      <a:pt x="401" y="67"/>
                    </a:lnTo>
                    <a:lnTo>
                      <a:pt x="403" y="52"/>
                    </a:lnTo>
                    <a:lnTo>
                      <a:pt x="402" y="41"/>
                    </a:lnTo>
                    <a:lnTo>
                      <a:pt x="399" y="35"/>
                    </a:lnTo>
                    <a:lnTo>
                      <a:pt x="395" y="31"/>
                    </a:lnTo>
                    <a:lnTo>
                      <a:pt x="389" y="32"/>
                    </a:lnTo>
                    <a:lnTo>
                      <a:pt x="384" y="36"/>
                    </a:lnTo>
                    <a:lnTo>
                      <a:pt x="378" y="40"/>
                    </a:lnTo>
                    <a:lnTo>
                      <a:pt x="373" y="47"/>
                    </a:lnTo>
                    <a:lnTo>
                      <a:pt x="368" y="53"/>
                    </a:lnTo>
                    <a:lnTo>
                      <a:pt x="365" y="58"/>
                    </a:lnTo>
                    <a:lnTo>
                      <a:pt x="362" y="62"/>
                    </a:lnTo>
                    <a:lnTo>
                      <a:pt x="358" y="65"/>
                    </a:lnTo>
                    <a:lnTo>
                      <a:pt x="354" y="67"/>
                    </a:lnTo>
                    <a:lnTo>
                      <a:pt x="350" y="70"/>
                    </a:lnTo>
                    <a:lnTo>
                      <a:pt x="344" y="71"/>
                    </a:lnTo>
                    <a:lnTo>
                      <a:pt x="339" y="72"/>
                    </a:lnTo>
                    <a:lnTo>
                      <a:pt x="333" y="73"/>
                    </a:lnTo>
                    <a:lnTo>
                      <a:pt x="332" y="70"/>
                    </a:lnTo>
                    <a:lnTo>
                      <a:pt x="337" y="65"/>
                    </a:lnTo>
                    <a:lnTo>
                      <a:pt x="341" y="62"/>
                    </a:lnTo>
                    <a:lnTo>
                      <a:pt x="341" y="61"/>
                    </a:lnTo>
                    <a:lnTo>
                      <a:pt x="333" y="61"/>
                    </a:lnTo>
                    <a:lnTo>
                      <a:pt x="327" y="59"/>
                    </a:lnTo>
                    <a:lnTo>
                      <a:pt x="319" y="59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4" y="61"/>
                    </a:lnTo>
                    <a:lnTo>
                      <a:pt x="312" y="61"/>
                    </a:lnTo>
                    <a:lnTo>
                      <a:pt x="314" y="59"/>
                    </a:lnTo>
                    <a:lnTo>
                      <a:pt x="319" y="53"/>
                    </a:lnTo>
                    <a:lnTo>
                      <a:pt x="323" y="48"/>
                    </a:lnTo>
                    <a:lnTo>
                      <a:pt x="324" y="46"/>
                    </a:lnTo>
                    <a:lnTo>
                      <a:pt x="322" y="40"/>
                    </a:lnTo>
                    <a:lnTo>
                      <a:pt x="318" y="38"/>
                    </a:lnTo>
                    <a:lnTo>
                      <a:pt x="315" y="33"/>
                    </a:lnTo>
                    <a:lnTo>
                      <a:pt x="317" y="26"/>
                    </a:lnTo>
                    <a:lnTo>
                      <a:pt x="318" y="20"/>
                    </a:lnTo>
                    <a:lnTo>
                      <a:pt x="315" y="18"/>
                    </a:lnTo>
                    <a:lnTo>
                      <a:pt x="309" y="16"/>
                    </a:lnTo>
                    <a:lnTo>
                      <a:pt x="301" y="16"/>
                    </a:lnTo>
                    <a:lnTo>
                      <a:pt x="294" y="15"/>
                    </a:lnTo>
                    <a:lnTo>
                      <a:pt x="287" y="14"/>
                    </a:lnTo>
                    <a:lnTo>
                      <a:pt x="283" y="13"/>
                    </a:lnTo>
                    <a:lnTo>
                      <a:pt x="282" y="9"/>
                    </a:lnTo>
                    <a:lnTo>
                      <a:pt x="282" y="2"/>
                    </a:lnTo>
                    <a:lnTo>
                      <a:pt x="276" y="0"/>
                    </a:lnTo>
                    <a:lnTo>
                      <a:pt x="269" y="2"/>
                    </a:lnTo>
                    <a:lnTo>
                      <a:pt x="259" y="6"/>
                    </a:lnTo>
                    <a:lnTo>
                      <a:pt x="249" y="13"/>
                    </a:lnTo>
                    <a:lnTo>
                      <a:pt x="239" y="19"/>
                    </a:lnTo>
                    <a:lnTo>
                      <a:pt x="232" y="25"/>
                    </a:lnTo>
                    <a:lnTo>
                      <a:pt x="228" y="28"/>
                    </a:lnTo>
                    <a:lnTo>
                      <a:pt x="224" y="31"/>
                    </a:lnTo>
                    <a:lnTo>
                      <a:pt x="219" y="39"/>
                    </a:lnTo>
                    <a:lnTo>
                      <a:pt x="215" y="53"/>
                    </a:lnTo>
                    <a:lnTo>
                      <a:pt x="213" y="79"/>
                    </a:lnTo>
                    <a:lnTo>
                      <a:pt x="213" y="94"/>
                    </a:lnTo>
                    <a:lnTo>
                      <a:pt x="213" y="108"/>
                    </a:lnTo>
                    <a:lnTo>
                      <a:pt x="212" y="120"/>
                    </a:lnTo>
                    <a:lnTo>
                      <a:pt x="209" y="133"/>
                    </a:lnTo>
                    <a:lnTo>
                      <a:pt x="209" y="154"/>
                    </a:lnTo>
                    <a:lnTo>
                      <a:pt x="214" y="175"/>
                    </a:lnTo>
                    <a:lnTo>
                      <a:pt x="218" y="190"/>
                    </a:lnTo>
                    <a:lnTo>
                      <a:pt x="220" y="196"/>
                    </a:lnTo>
                    <a:lnTo>
                      <a:pt x="218" y="206"/>
                    </a:lnTo>
                    <a:lnTo>
                      <a:pt x="214" y="218"/>
                    </a:lnTo>
                    <a:lnTo>
                      <a:pt x="207" y="230"/>
                    </a:lnTo>
                    <a:lnTo>
                      <a:pt x="199" y="245"/>
                    </a:lnTo>
                    <a:lnTo>
                      <a:pt x="190" y="258"/>
                    </a:lnTo>
                    <a:lnTo>
                      <a:pt x="180" y="272"/>
                    </a:lnTo>
                    <a:lnTo>
                      <a:pt x="171" y="285"/>
                    </a:lnTo>
                    <a:lnTo>
                      <a:pt x="165" y="297"/>
                    </a:lnTo>
                    <a:lnTo>
                      <a:pt x="156" y="312"/>
                    </a:lnTo>
                    <a:lnTo>
                      <a:pt x="140" y="335"/>
                    </a:lnTo>
                    <a:lnTo>
                      <a:pt x="123" y="363"/>
                    </a:lnTo>
                    <a:lnTo>
                      <a:pt x="102" y="395"/>
                    </a:lnTo>
                    <a:lnTo>
                      <a:pt x="81" y="427"/>
                    </a:lnTo>
                    <a:lnTo>
                      <a:pt x="62" y="459"/>
                    </a:lnTo>
                    <a:lnTo>
                      <a:pt x="43" y="490"/>
                    </a:lnTo>
                    <a:lnTo>
                      <a:pt x="29" y="516"/>
                    </a:lnTo>
                    <a:lnTo>
                      <a:pt x="18" y="543"/>
                    </a:lnTo>
                    <a:lnTo>
                      <a:pt x="13" y="570"/>
                    </a:lnTo>
                    <a:lnTo>
                      <a:pt x="9" y="599"/>
                    </a:lnTo>
                    <a:lnTo>
                      <a:pt x="1" y="635"/>
                    </a:lnTo>
                    <a:lnTo>
                      <a:pt x="0" y="645"/>
                    </a:lnTo>
                    <a:lnTo>
                      <a:pt x="5" y="653"/>
                    </a:lnTo>
                    <a:lnTo>
                      <a:pt x="12" y="660"/>
                    </a:lnTo>
                    <a:lnTo>
                      <a:pt x="22" y="666"/>
                    </a:lnTo>
                    <a:lnTo>
                      <a:pt x="33" y="671"/>
                    </a:lnTo>
                    <a:lnTo>
                      <a:pt x="44" y="676"/>
                    </a:lnTo>
                    <a:lnTo>
                      <a:pt x="54" y="681"/>
                    </a:lnTo>
                    <a:lnTo>
                      <a:pt x="61" y="686"/>
                    </a:lnTo>
                    <a:lnTo>
                      <a:pt x="91" y="705"/>
                    </a:lnTo>
                    <a:lnTo>
                      <a:pt x="91" y="706"/>
                    </a:lnTo>
                    <a:lnTo>
                      <a:pt x="92" y="711"/>
                    </a:lnTo>
                    <a:lnTo>
                      <a:pt x="94" y="717"/>
                    </a:lnTo>
                    <a:lnTo>
                      <a:pt x="99" y="724"/>
                    </a:lnTo>
                    <a:lnTo>
                      <a:pt x="105" y="732"/>
                    </a:lnTo>
                    <a:lnTo>
                      <a:pt x="114" y="738"/>
                    </a:lnTo>
                    <a:lnTo>
                      <a:pt x="125" y="742"/>
                    </a:lnTo>
                    <a:lnTo>
                      <a:pt x="140" y="746"/>
                    </a:lnTo>
                    <a:lnTo>
                      <a:pt x="142" y="746"/>
                    </a:lnTo>
                    <a:lnTo>
                      <a:pt x="144" y="748"/>
                    </a:lnTo>
                    <a:lnTo>
                      <a:pt x="148" y="750"/>
                    </a:lnTo>
                    <a:lnTo>
                      <a:pt x="154" y="753"/>
                    </a:lnTo>
                    <a:lnTo>
                      <a:pt x="160" y="759"/>
                    </a:lnTo>
                    <a:lnTo>
                      <a:pt x="169" y="764"/>
                    </a:lnTo>
                    <a:lnTo>
                      <a:pt x="178" y="771"/>
                    </a:lnTo>
                    <a:lnTo>
                      <a:pt x="189" y="779"/>
                    </a:lnTo>
                    <a:lnTo>
                      <a:pt x="196" y="783"/>
                    </a:lnTo>
                    <a:lnTo>
                      <a:pt x="207" y="788"/>
                    </a:lnTo>
                    <a:lnTo>
                      <a:pt x="222" y="794"/>
                    </a:lnTo>
                    <a:lnTo>
                      <a:pt x="239" y="799"/>
                    </a:lnTo>
                    <a:lnTo>
                      <a:pt x="258" y="807"/>
                    </a:lnTo>
                    <a:lnTo>
                      <a:pt x="278" y="814"/>
                    </a:lnTo>
                    <a:lnTo>
                      <a:pt x="300" y="821"/>
                    </a:lnTo>
                    <a:lnTo>
                      <a:pt x="321" y="828"/>
                    </a:lnTo>
                    <a:lnTo>
                      <a:pt x="343" y="835"/>
                    </a:lnTo>
                    <a:lnTo>
                      <a:pt x="363" y="843"/>
                    </a:lnTo>
                    <a:lnTo>
                      <a:pt x="383" y="851"/>
                    </a:lnTo>
                    <a:lnTo>
                      <a:pt x="399" y="857"/>
                    </a:lnTo>
                    <a:lnTo>
                      <a:pt x="413" y="864"/>
                    </a:lnTo>
                    <a:lnTo>
                      <a:pt x="423" y="870"/>
                    </a:lnTo>
                    <a:lnTo>
                      <a:pt x="431" y="876"/>
                    </a:lnTo>
                    <a:lnTo>
                      <a:pt x="433" y="881"/>
                    </a:lnTo>
                    <a:lnTo>
                      <a:pt x="435" y="905"/>
                    </a:lnTo>
                    <a:lnTo>
                      <a:pt x="441" y="939"/>
                    </a:lnTo>
                    <a:lnTo>
                      <a:pt x="447" y="980"/>
                    </a:lnTo>
                    <a:lnTo>
                      <a:pt x="454" y="1025"/>
                    </a:lnTo>
                    <a:lnTo>
                      <a:pt x="461" y="1091"/>
                    </a:lnTo>
                    <a:lnTo>
                      <a:pt x="465" y="1141"/>
                    </a:lnTo>
                    <a:lnTo>
                      <a:pt x="466" y="1174"/>
                    </a:lnTo>
                    <a:lnTo>
                      <a:pt x="465" y="1193"/>
                    </a:lnTo>
                    <a:lnTo>
                      <a:pt x="458" y="1235"/>
                    </a:lnTo>
                    <a:lnTo>
                      <a:pt x="450" y="1269"/>
                    </a:lnTo>
                    <a:lnTo>
                      <a:pt x="441" y="1297"/>
                    </a:lnTo>
                    <a:lnTo>
                      <a:pt x="431" y="1323"/>
                    </a:lnTo>
                    <a:lnTo>
                      <a:pt x="420" y="1349"/>
                    </a:lnTo>
                    <a:lnTo>
                      <a:pt x="410" y="1376"/>
                    </a:lnTo>
                    <a:lnTo>
                      <a:pt x="401" y="1407"/>
                    </a:lnTo>
                    <a:lnTo>
                      <a:pt x="393" y="1445"/>
                    </a:lnTo>
                    <a:lnTo>
                      <a:pt x="390" y="1486"/>
                    </a:lnTo>
                    <a:lnTo>
                      <a:pt x="393" y="1527"/>
                    </a:lnTo>
                    <a:lnTo>
                      <a:pt x="402" y="1565"/>
                    </a:lnTo>
                    <a:lnTo>
                      <a:pt x="413" y="1600"/>
                    </a:lnTo>
                    <a:lnTo>
                      <a:pt x="424" y="1629"/>
                    </a:lnTo>
                    <a:lnTo>
                      <a:pt x="435" y="1652"/>
                    </a:lnTo>
                    <a:lnTo>
                      <a:pt x="443" y="1666"/>
                    </a:lnTo>
                    <a:lnTo>
                      <a:pt x="446" y="1671"/>
                    </a:lnTo>
                    <a:lnTo>
                      <a:pt x="956" y="1658"/>
                    </a:lnTo>
                    <a:lnTo>
                      <a:pt x="961" y="1637"/>
                    </a:lnTo>
                    <a:lnTo>
                      <a:pt x="968" y="1586"/>
                    </a:lnTo>
                    <a:lnTo>
                      <a:pt x="976" y="1520"/>
                    </a:lnTo>
                    <a:lnTo>
                      <a:pt x="977" y="1459"/>
                    </a:lnTo>
                    <a:lnTo>
                      <a:pt x="974" y="1430"/>
                    </a:lnTo>
                    <a:lnTo>
                      <a:pt x="967" y="1397"/>
                    </a:lnTo>
                    <a:lnTo>
                      <a:pt x="960" y="1363"/>
                    </a:lnTo>
                    <a:lnTo>
                      <a:pt x="950" y="1330"/>
                    </a:lnTo>
                    <a:lnTo>
                      <a:pt x="941" y="1299"/>
                    </a:lnTo>
                    <a:lnTo>
                      <a:pt x="933" y="1275"/>
                    </a:lnTo>
                    <a:lnTo>
                      <a:pt x="928" y="1259"/>
                    </a:lnTo>
                    <a:lnTo>
                      <a:pt x="926" y="1253"/>
                    </a:lnTo>
                    <a:lnTo>
                      <a:pt x="926" y="1249"/>
                    </a:lnTo>
                    <a:lnTo>
                      <a:pt x="927" y="1236"/>
                    </a:lnTo>
                    <a:lnTo>
                      <a:pt x="930" y="1218"/>
                    </a:lnTo>
                    <a:lnTo>
                      <a:pt x="938" y="1198"/>
                    </a:lnTo>
                    <a:lnTo>
                      <a:pt x="944" y="1211"/>
                    </a:lnTo>
                    <a:lnTo>
                      <a:pt x="953" y="1222"/>
                    </a:lnTo>
                    <a:lnTo>
                      <a:pt x="960" y="1229"/>
                    </a:lnTo>
                    <a:lnTo>
                      <a:pt x="962" y="1233"/>
                    </a:lnTo>
                    <a:lnTo>
                      <a:pt x="989" y="1270"/>
                    </a:lnTo>
                    <a:lnTo>
                      <a:pt x="992" y="1274"/>
                    </a:lnTo>
                    <a:lnTo>
                      <a:pt x="1001" y="1285"/>
                    </a:lnTo>
                    <a:lnTo>
                      <a:pt x="1013" y="1302"/>
                    </a:lnTo>
                    <a:lnTo>
                      <a:pt x="1031" y="1323"/>
                    </a:lnTo>
                    <a:lnTo>
                      <a:pt x="1049" y="1347"/>
                    </a:lnTo>
                    <a:lnTo>
                      <a:pt x="1069" y="1373"/>
                    </a:lnTo>
                    <a:lnTo>
                      <a:pt x="1090" y="1399"/>
                    </a:lnTo>
                    <a:lnTo>
                      <a:pt x="1111" y="1424"/>
                    </a:lnTo>
                    <a:lnTo>
                      <a:pt x="1130" y="1447"/>
                    </a:lnTo>
                    <a:lnTo>
                      <a:pt x="1149" y="1469"/>
                    </a:lnTo>
                    <a:lnTo>
                      <a:pt x="1167" y="1488"/>
                    </a:lnTo>
                    <a:lnTo>
                      <a:pt x="1181" y="1504"/>
                    </a:lnTo>
                    <a:lnTo>
                      <a:pt x="1194" y="1517"/>
                    </a:lnTo>
                    <a:lnTo>
                      <a:pt x="1204" y="1527"/>
                    </a:lnTo>
                    <a:lnTo>
                      <a:pt x="1209" y="1533"/>
                    </a:lnTo>
                    <a:lnTo>
                      <a:pt x="1212" y="1536"/>
                    </a:lnTo>
                    <a:lnTo>
                      <a:pt x="1250" y="1451"/>
                    </a:lnTo>
                    <a:lnTo>
                      <a:pt x="1248" y="1448"/>
                    </a:lnTo>
                    <a:lnTo>
                      <a:pt x="1242" y="1437"/>
                    </a:lnTo>
                    <a:lnTo>
                      <a:pt x="1233" y="1422"/>
                    </a:lnTo>
                    <a:lnTo>
                      <a:pt x="1222" y="1401"/>
                    </a:lnTo>
                    <a:lnTo>
                      <a:pt x="1209" y="1377"/>
                    </a:lnTo>
                    <a:lnTo>
                      <a:pt x="1194" y="1351"/>
                    </a:lnTo>
                    <a:lnTo>
                      <a:pt x="1176" y="1321"/>
                    </a:lnTo>
                    <a:lnTo>
                      <a:pt x="1159" y="1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6" name="Freeform 934"/>
              <p:cNvSpPr>
                <a:spLocks/>
              </p:cNvSpPr>
              <p:nvPr/>
            </p:nvSpPr>
            <p:spPr bwMode="auto">
              <a:xfrm>
                <a:off x="3439" y="1535"/>
                <a:ext cx="36" cy="53"/>
              </a:xfrm>
              <a:custGeom>
                <a:avLst/>
                <a:gdLst>
                  <a:gd name="T0" fmla="*/ 1 w 143"/>
                  <a:gd name="T1" fmla="*/ 198 h 209"/>
                  <a:gd name="T2" fmla="*/ 0 w 143"/>
                  <a:gd name="T3" fmla="*/ 184 h 209"/>
                  <a:gd name="T4" fmla="*/ 0 w 143"/>
                  <a:gd name="T5" fmla="*/ 149 h 209"/>
                  <a:gd name="T6" fmla="*/ 1 w 143"/>
                  <a:gd name="T7" fmla="*/ 106 h 209"/>
                  <a:gd name="T8" fmla="*/ 6 w 143"/>
                  <a:gd name="T9" fmla="*/ 71 h 209"/>
                  <a:gd name="T10" fmla="*/ 11 w 143"/>
                  <a:gd name="T11" fmla="*/ 58 h 209"/>
                  <a:gd name="T12" fmla="*/ 18 w 143"/>
                  <a:gd name="T13" fmla="*/ 46 h 209"/>
                  <a:gd name="T14" fmla="*/ 27 w 143"/>
                  <a:gd name="T15" fmla="*/ 35 h 209"/>
                  <a:gd name="T16" fmla="*/ 37 w 143"/>
                  <a:gd name="T17" fmla="*/ 26 h 209"/>
                  <a:gd name="T18" fmla="*/ 48 w 143"/>
                  <a:gd name="T19" fmla="*/ 20 h 209"/>
                  <a:gd name="T20" fmla="*/ 60 w 143"/>
                  <a:gd name="T21" fmla="*/ 13 h 209"/>
                  <a:gd name="T22" fmla="*/ 72 w 143"/>
                  <a:gd name="T23" fmla="*/ 10 h 209"/>
                  <a:gd name="T24" fmla="*/ 84 w 143"/>
                  <a:gd name="T25" fmla="*/ 7 h 209"/>
                  <a:gd name="T26" fmla="*/ 96 w 143"/>
                  <a:gd name="T27" fmla="*/ 5 h 209"/>
                  <a:gd name="T28" fmla="*/ 107 w 143"/>
                  <a:gd name="T29" fmla="*/ 2 h 209"/>
                  <a:gd name="T30" fmla="*/ 117 w 143"/>
                  <a:gd name="T31" fmla="*/ 0 h 209"/>
                  <a:gd name="T32" fmla="*/ 126 w 143"/>
                  <a:gd name="T33" fmla="*/ 0 h 209"/>
                  <a:gd name="T34" fmla="*/ 133 w 143"/>
                  <a:gd name="T35" fmla="*/ 2 h 209"/>
                  <a:gd name="T36" fmla="*/ 139 w 143"/>
                  <a:gd name="T37" fmla="*/ 8 h 209"/>
                  <a:gd name="T38" fmla="*/ 142 w 143"/>
                  <a:gd name="T39" fmla="*/ 18 h 209"/>
                  <a:gd name="T40" fmla="*/ 143 w 143"/>
                  <a:gd name="T41" fmla="*/ 33 h 209"/>
                  <a:gd name="T42" fmla="*/ 141 w 143"/>
                  <a:gd name="T43" fmla="*/ 43 h 209"/>
                  <a:gd name="T44" fmla="*/ 135 w 143"/>
                  <a:gd name="T45" fmla="*/ 53 h 209"/>
                  <a:gd name="T46" fmla="*/ 129 w 143"/>
                  <a:gd name="T47" fmla="*/ 65 h 209"/>
                  <a:gd name="T48" fmla="*/ 120 w 143"/>
                  <a:gd name="T49" fmla="*/ 77 h 209"/>
                  <a:gd name="T50" fmla="*/ 112 w 143"/>
                  <a:gd name="T51" fmla="*/ 89 h 209"/>
                  <a:gd name="T52" fmla="*/ 107 w 143"/>
                  <a:gd name="T53" fmla="*/ 100 h 209"/>
                  <a:gd name="T54" fmla="*/ 105 w 143"/>
                  <a:gd name="T55" fmla="*/ 110 h 209"/>
                  <a:gd name="T56" fmla="*/ 106 w 143"/>
                  <a:gd name="T57" fmla="*/ 118 h 209"/>
                  <a:gd name="T58" fmla="*/ 115 w 143"/>
                  <a:gd name="T59" fmla="*/ 141 h 209"/>
                  <a:gd name="T60" fmla="*/ 123 w 143"/>
                  <a:gd name="T61" fmla="*/ 172 h 209"/>
                  <a:gd name="T62" fmla="*/ 130 w 143"/>
                  <a:gd name="T63" fmla="*/ 198 h 209"/>
                  <a:gd name="T64" fmla="*/ 132 w 143"/>
                  <a:gd name="T65" fmla="*/ 209 h 209"/>
                  <a:gd name="T66" fmla="*/ 1 w 143"/>
                  <a:gd name="T67" fmla="*/ 19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209">
                    <a:moveTo>
                      <a:pt x="1" y="198"/>
                    </a:moveTo>
                    <a:lnTo>
                      <a:pt x="0" y="184"/>
                    </a:lnTo>
                    <a:lnTo>
                      <a:pt x="0" y="149"/>
                    </a:lnTo>
                    <a:lnTo>
                      <a:pt x="1" y="106"/>
                    </a:lnTo>
                    <a:lnTo>
                      <a:pt x="6" y="71"/>
                    </a:lnTo>
                    <a:lnTo>
                      <a:pt x="11" y="58"/>
                    </a:lnTo>
                    <a:lnTo>
                      <a:pt x="18" y="46"/>
                    </a:lnTo>
                    <a:lnTo>
                      <a:pt x="27" y="35"/>
                    </a:lnTo>
                    <a:lnTo>
                      <a:pt x="37" y="26"/>
                    </a:lnTo>
                    <a:lnTo>
                      <a:pt x="48" y="20"/>
                    </a:lnTo>
                    <a:lnTo>
                      <a:pt x="60" y="13"/>
                    </a:lnTo>
                    <a:lnTo>
                      <a:pt x="72" y="10"/>
                    </a:lnTo>
                    <a:lnTo>
                      <a:pt x="84" y="7"/>
                    </a:lnTo>
                    <a:lnTo>
                      <a:pt x="96" y="5"/>
                    </a:lnTo>
                    <a:lnTo>
                      <a:pt x="107" y="2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3" y="2"/>
                    </a:lnTo>
                    <a:lnTo>
                      <a:pt x="139" y="8"/>
                    </a:lnTo>
                    <a:lnTo>
                      <a:pt x="142" y="18"/>
                    </a:lnTo>
                    <a:lnTo>
                      <a:pt x="143" y="33"/>
                    </a:lnTo>
                    <a:lnTo>
                      <a:pt x="141" y="43"/>
                    </a:lnTo>
                    <a:lnTo>
                      <a:pt x="135" y="53"/>
                    </a:lnTo>
                    <a:lnTo>
                      <a:pt x="129" y="65"/>
                    </a:lnTo>
                    <a:lnTo>
                      <a:pt x="120" y="77"/>
                    </a:lnTo>
                    <a:lnTo>
                      <a:pt x="112" y="89"/>
                    </a:lnTo>
                    <a:lnTo>
                      <a:pt x="107" y="100"/>
                    </a:lnTo>
                    <a:lnTo>
                      <a:pt x="105" y="110"/>
                    </a:lnTo>
                    <a:lnTo>
                      <a:pt x="106" y="118"/>
                    </a:lnTo>
                    <a:lnTo>
                      <a:pt x="115" y="141"/>
                    </a:lnTo>
                    <a:lnTo>
                      <a:pt x="123" y="172"/>
                    </a:lnTo>
                    <a:lnTo>
                      <a:pt x="130" y="198"/>
                    </a:lnTo>
                    <a:lnTo>
                      <a:pt x="132" y="209"/>
                    </a:lnTo>
                    <a:lnTo>
                      <a:pt x="1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7" name="Freeform 935"/>
              <p:cNvSpPr>
                <a:spLocks/>
              </p:cNvSpPr>
              <p:nvPr/>
            </p:nvSpPr>
            <p:spPr bwMode="auto">
              <a:xfrm>
                <a:off x="3525" y="1418"/>
                <a:ext cx="215" cy="160"/>
              </a:xfrm>
              <a:custGeom>
                <a:avLst/>
                <a:gdLst>
                  <a:gd name="T0" fmla="*/ 794 w 857"/>
                  <a:gd name="T1" fmla="*/ 351 h 638"/>
                  <a:gd name="T2" fmla="*/ 761 w 857"/>
                  <a:gd name="T3" fmla="*/ 0 h 638"/>
                  <a:gd name="T4" fmla="*/ 227 w 857"/>
                  <a:gd name="T5" fmla="*/ 0 h 638"/>
                  <a:gd name="T6" fmla="*/ 148 w 857"/>
                  <a:gd name="T7" fmla="*/ 351 h 638"/>
                  <a:gd name="T8" fmla="*/ 95 w 857"/>
                  <a:gd name="T9" fmla="*/ 351 h 638"/>
                  <a:gd name="T10" fmla="*/ 95 w 857"/>
                  <a:gd name="T11" fmla="*/ 441 h 638"/>
                  <a:gd name="T12" fmla="*/ 0 w 857"/>
                  <a:gd name="T13" fmla="*/ 472 h 638"/>
                  <a:gd name="T14" fmla="*/ 0 w 857"/>
                  <a:gd name="T15" fmla="*/ 606 h 638"/>
                  <a:gd name="T16" fmla="*/ 95 w 857"/>
                  <a:gd name="T17" fmla="*/ 606 h 638"/>
                  <a:gd name="T18" fmla="*/ 95 w 857"/>
                  <a:gd name="T19" fmla="*/ 638 h 638"/>
                  <a:gd name="T20" fmla="*/ 857 w 857"/>
                  <a:gd name="T21" fmla="*/ 638 h 638"/>
                  <a:gd name="T22" fmla="*/ 857 w 857"/>
                  <a:gd name="T23" fmla="*/ 351 h 638"/>
                  <a:gd name="T24" fmla="*/ 794 w 857"/>
                  <a:gd name="T25" fmla="*/ 35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7" h="638">
                    <a:moveTo>
                      <a:pt x="794" y="351"/>
                    </a:moveTo>
                    <a:lnTo>
                      <a:pt x="761" y="0"/>
                    </a:lnTo>
                    <a:lnTo>
                      <a:pt x="227" y="0"/>
                    </a:lnTo>
                    <a:lnTo>
                      <a:pt x="148" y="351"/>
                    </a:lnTo>
                    <a:lnTo>
                      <a:pt x="95" y="351"/>
                    </a:lnTo>
                    <a:lnTo>
                      <a:pt x="95" y="441"/>
                    </a:lnTo>
                    <a:lnTo>
                      <a:pt x="0" y="472"/>
                    </a:lnTo>
                    <a:lnTo>
                      <a:pt x="0" y="606"/>
                    </a:lnTo>
                    <a:lnTo>
                      <a:pt x="95" y="606"/>
                    </a:lnTo>
                    <a:lnTo>
                      <a:pt x="95" y="638"/>
                    </a:lnTo>
                    <a:lnTo>
                      <a:pt x="857" y="638"/>
                    </a:lnTo>
                    <a:lnTo>
                      <a:pt x="857" y="351"/>
                    </a:lnTo>
                    <a:lnTo>
                      <a:pt x="794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8" name="Rectangle 936"/>
              <p:cNvSpPr>
                <a:spLocks noChangeArrowheads="1"/>
              </p:cNvSpPr>
              <p:nvPr/>
            </p:nvSpPr>
            <p:spPr bwMode="auto">
              <a:xfrm>
                <a:off x="3198" y="1569"/>
                <a:ext cx="544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9" name="Rectangle 937"/>
              <p:cNvSpPr>
                <a:spLocks noChangeArrowheads="1"/>
              </p:cNvSpPr>
              <p:nvPr/>
            </p:nvSpPr>
            <p:spPr bwMode="auto">
              <a:xfrm>
                <a:off x="3615" y="1436"/>
                <a:ext cx="8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0" name="Freeform 938"/>
              <p:cNvSpPr>
                <a:spLocks/>
              </p:cNvSpPr>
              <p:nvPr/>
            </p:nvSpPr>
            <p:spPr bwMode="auto">
              <a:xfrm>
                <a:off x="3255" y="1387"/>
                <a:ext cx="60" cy="196"/>
              </a:xfrm>
              <a:custGeom>
                <a:avLst/>
                <a:gdLst>
                  <a:gd name="T0" fmla="*/ 235 w 241"/>
                  <a:gd name="T1" fmla="*/ 192 h 787"/>
                  <a:gd name="T2" fmla="*/ 233 w 241"/>
                  <a:gd name="T3" fmla="*/ 192 h 787"/>
                  <a:gd name="T4" fmla="*/ 230 w 241"/>
                  <a:gd name="T5" fmla="*/ 175 h 787"/>
                  <a:gd name="T6" fmla="*/ 225 w 241"/>
                  <a:gd name="T7" fmla="*/ 159 h 787"/>
                  <a:gd name="T8" fmla="*/ 219 w 241"/>
                  <a:gd name="T9" fmla="*/ 145 h 787"/>
                  <a:gd name="T10" fmla="*/ 210 w 241"/>
                  <a:gd name="T11" fmla="*/ 130 h 787"/>
                  <a:gd name="T12" fmla="*/ 200 w 241"/>
                  <a:gd name="T13" fmla="*/ 118 h 787"/>
                  <a:gd name="T14" fmla="*/ 188 w 241"/>
                  <a:gd name="T15" fmla="*/ 108 h 787"/>
                  <a:gd name="T16" fmla="*/ 175 w 241"/>
                  <a:gd name="T17" fmla="*/ 99 h 787"/>
                  <a:gd name="T18" fmla="*/ 161 w 241"/>
                  <a:gd name="T19" fmla="*/ 92 h 787"/>
                  <a:gd name="T20" fmla="*/ 161 w 241"/>
                  <a:gd name="T21" fmla="*/ 0 h 787"/>
                  <a:gd name="T22" fmla="*/ 83 w 241"/>
                  <a:gd name="T23" fmla="*/ 0 h 787"/>
                  <a:gd name="T24" fmla="*/ 83 w 241"/>
                  <a:gd name="T25" fmla="*/ 92 h 787"/>
                  <a:gd name="T26" fmla="*/ 69 w 241"/>
                  <a:gd name="T27" fmla="*/ 99 h 787"/>
                  <a:gd name="T28" fmla="*/ 55 w 241"/>
                  <a:gd name="T29" fmla="*/ 107 h 787"/>
                  <a:gd name="T30" fmla="*/ 42 w 241"/>
                  <a:gd name="T31" fmla="*/ 117 h 787"/>
                  <a:gd name="T32" fmla="*/ 32 w 241"/>
                  <a:gd name="T33" fmla="*/ 129 h 787"/>
                  <a:gd name="T34" fmla="*/ 23 w 241"/>
                  <a:gd name="T35" fmla="*/ 143 h 787"/>
                  <a:gd name="T36" fmla="*/ 16 w 241"/>
                  <a:gd name="T37" fmla="*/ 158 h 787"/>
                  <a:gd name="T38" fmla="*/ 11 w 241"/>
                  <a:gd name="T39" fmla="*/ 174 h 787"/>
                  <a:gd name="T40" fmla="*/ 9 w 241"/>
                  <a:gd name="T41" fmla="*/ 192 h 787"/>
                  <a:gd name="T42" fmla="*/ 6 w 241"/>
                  <a:gd name="T43" fmla="*/ 192 h 787"/>
                  <a:gd name="T44" fmla="*/ 4 w 241"/>
                  <a:gd name="T45" fmla="*/ 267 h 787"/>
                  <a:gd name="T46" fmla="*/ 0 w 241"/>
                  <a:gd name="T47" fmla="*/ 439 h 787"/>
                  <a:gd name="T48" fmla="*/ 0 w 241"/>
                  <a:gd name="T49" fmla="*/ 625 h 787"/>
                  <a:gd name="T50" fmla="*/ 6 w 241"/>
                  <a:gd name="T51" fmla="*/ 740 h 787"/>
                  <a:gd name="T52" fmla="*/ 12 w 241"/>
                  <a:gd name="T53" fmla="*/ 752 h 787"/>
                  <a:gd name="T54" fmla="*/ 21 w 241"/>
                  <a:gd name="T55" fmla="*/ 762 h 787"/>
                  <a:gd name="T56" fmla="*/ 32 w 241"/>
                  <a:gd name="T57" fmla="*/ 770 h 787"/>
                  <a:gd name="T58" fmla="*/ 47 w 241"/>
                  <a:gd name="T59" fmla="*/ 777 h 787"/>
                  <a:gd name="T60" fmla="*/ 63 w 241"/>
                  <a:gd name="T61" fmla="*/ 782 h 787"/>
                  <a:gd name="T62" fmla="*/ 82 w 241"/>
                  <a:gd name="T63" fmla="*/ 786 h 787"/>
                  <a:gd name="T64" fmla="*/ 102 w 241"/>
                  <a:gd name="T65" fmla="*/ 787 h 787"/>
                  <a:gd name="T66" fmla="*/ 121 w 241"/>
                  <a:gd name="T67" fmla="*/ 787 h 787"/>
                  <a:gd name="T68" fmla="*/ 142 w 241"/>
                  <a:gd name="T69" fmla="*/ 786 h 787"/>
                  <a:gd name="T70" fmla="*/ 161 w 241"/>
                  <a:gd name="T71" fmla="*/ 783 h 787"/>
                  <a:gd name="T72" fmla="*/ 179 w 241"/>
                  <a:gd name="T73" fmla="*/ 779 h 787"/>
                  <a:gd name="T74" fmla="*/ 196 w 241"/>
                  <a:gd name="T75" fmla="*/ 774 h 787"/>
                  <a:gd name="T76" fmla="*/ 210 w 241"/>
                  <a:gd name="T77" fmla="*/ 767 h 787"/>
                  <a:gd name="T78" fmla="*/ 222 w 241"/>
                  <a:gd name="T79" fmla="*/ 759 h 787"/>
                  <a:gd name="T80" fmla="*/ 231 w 241"/>
                  <a:gd name="T81" fmla="*/ 750 h 787"/>
                  <a:gd name="T82" fmla="*/ 235 w 241"/>
                  <a:gd name="T83" fmla="*/ 740 h 787"/>
                  <a:gd name="T84" fmla="*/ 241 w 241"/>
                  <a:gd name="T85" fmla="*/ 629 h 787"/>
                  <a:gd name="T86" fmla="*/ 240 w 241"/>
                  <a:gd name="T87" fmla="*/ 443 h 787"/>
                  <a:gd name="T88" fmla="*/ 237 w 241"/>
                  <a:gd name="T89" fmla="*/ 269 h 787"/>
                  <a:gd name="T90" fmla="*/ 235 w 241"/>
                  <a:gd name="T91" fmla="*/ 192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1" h="787">
                    <a:moveTo>
                      <a:pt x="235" y="192"/>
                    </a:moveTo>
                    <a:lnTo>
                      <a:pt x="233" y="192"/>
                    </a:lnTo>
                    <a:lnTo>
                      <a:pt x="230" y="175"/>
                    </a:lnTo>
                    <a:lnTo>
                      <a:pt x="225" y="159"/>
                    </a:lnTo>
                    <a:lnTo>
                      <a:pt x="219" y="145"/>
                    </a:lnTo>
                    <a:lnTo>
                      <a:pt x="210" y="130"/>
                    </a:lnTo>
                    <a:lnTo>
                      <a:pt x="200" y="118"/>
                    </a:lnTo>
                    <a:lnTo>
                      <a:pt x="188" y="108"/>
                    </a:lnTo>
                    <a:lnTo>
                      <a:pt x="175" y="99"/>
                    </a:lnTo>
                    <a:lnTo>
                      <a:pt x="161" y="92"/>
                    </a:lnTo>
                    <a:lnTo>
                      <a:pt x="161" y="0"/>
                    </a:lnTo>
                    <a:lnTo>
                      <a:pt x="83" y="0"/>
                    </a:lnTo>
                    <a:lnTo>
                      <a:pt x="83" y="92"/>
                    </a:lnTo>
                    <a:lnTo>
                      <a:pt x="69" y="99"/>
                    </a:lnTo>
                    <a:lnTo>
                      <a:pt x="55" y="107"/>
                    </a:lnTo>
                    <a:lnTo>
                      <a:pt x="42" y="117"/>
                    </a:lnTo>
                    <a:lnTo>
                      <a:pt x="32" y="129"/>
                    </a:lnTo>
                    <a:lnTo>
                      <a:pt x="23" y="143"/>
                    </a:lnTo>
                    <a:lnTo>
                      <a:pt x="16" y="158"/>
                    </a:lnTo>
                    <a:lnTo>
                      <a:pt x="11" y="174"/>
                    </a:lnTo>
                    <a:lnTo>
                      <a:pt x="9" y="192"/>
                    </a:lnTo>
                    <a:lnTo>
                      <a:pt x="6" y="192"/>
                    </a:lnTo>
                    <a:lnTo>
                      <a:pt x="4" y="267"/>
                    </a:lnTo>
                    <a:lnTo>
                      <a:pt x="0" y="439"/>
                    </a:lnTo>
                    <a:lnTo>
                      <a:pt x="0" y="625"/>
                    </a:lnTo>
                    <a:lnTo>
                      <a:pt x="6" y="740"/>
                    </a:lnTo>
                    <a:lnTo>
                      <a:pt x="12" y="752"/>
                    </a:lnTo>
                    <a:lnTo>
                      <a:pt x="21" y="762"/>
                    </a:lnTo>
                    <a:lnTo>
                      <a:pt x="32" y="770"/>
                    </a:lnTo>
                    <a:lnTo>
                      <a:pt x="47" y="777"/>
                    </a:lnTo>
                    <a:lnTo>
                      <a:pt x="63" y="782"/>
                    </a:lnTo>
                    <a:lnTo>
                      <a:pt x="82" y="786"/>
                    </a:lnTo>
                    <a:lnTo>
                      <a:pt x="102" y="787"/>
                    </a:lnTo>
                    <a:lnTo>
                      <a:pt x="121" y="787"/>
                    </a:lnTo>
                    <a:lnTo>
                      <a:pt x="142" y="786"/>
                    </a:lnTo>
                    <a:lnTo>
                      <a:pt x="161" y="783"/>
                    </a:lnTo>
                    <a:lnTo>
                      <a:pt x="179" y="779"/>
                    </a:lnTo>
                    <a:lnTo>
                      <a:pt x="196" y="774"/>
                    </a:lnTo>
                    <a:lnTo>
                      <a:pt x="210" y="767"/>
                    </a:lnTo>
                    <a:lnTo>
                      <a:pt x="222" y="759"/>
                    </a:lnTo>
                    <a:lnTo>
                      <a:pt x="231" y="750"/>
                    </a:lnTo>
                    <a:lnTo>
                      <a:pt x="235" y="740"/>
                    </a:lnTo>
                    <a:lnTo>
                      <a:pt x="241" y="629"/>
                    </a:lnTo>
                    <a:lnTo>
                      <a:pt x="240" y="443"/>
                    </a:lnTo>
                    <a:lnTo>
                      <a:pt x="237" y="269"/>
                    </a:lnTo>
                    <a:lnTo>
                      <a:pt x="235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1" name="Freeform 939"/>
              <p:cNvSpPr>
                <a:spLocks/>
              </p:cNvSpPr>
              <p:nvPr/>
            </p:nvSpPr>
            <p:spPr bwMode="auto">
              <a:xfrm>
                <a:off x="3201" y="1502"/>
                <a:ext cx="50" cy="70"/>
              </a:xfrm>
              <a:custGeom>
                <a:avLst/>
                <a:gdLst>
                  <a:gd name="T0" fmla="*/ 198 w 198"/>
                  <a:gd name="T1" fmla="*/ 9 h 281"/>
                  <a:gd name="T2" fmla="*/ 197 w 198"/>
                  <a:gd name="T3" fmla="*/ 5 h 281"/>
                  <a:gd name="T4" fmla="*/ 196 w 198"/>
                  <a:gd name="T5" fmla="*/ 2 h 281"/>
                  <a:gd name="T6" fmla="*/ 193 w 198"/>
                  <a:gd name="T7" fmla="*/ 1 h 281"/>
                  <a:gd name="T8" fmla="*/ 190 w 198"/>
                  <a:gd name="T9" fmla="*/ 0 h 281"/>
                  <a:gd name="T10" fmla="*/ 10 w 198"/>
                  <a:gd name="T11" fmla="*/ 0 h 281"/>
                  <a:gd name="T12" fmla="*/ 6 w 198"/>
                  <a:gd name="T13" fmla="*/ 1 h 281"/>
                  <a:gd name="T14" fmla="*/ 3 w 198"/>
                  <a:gd name="T15" fmla="*/ 2 h 281"/>
                  <a:gd name="T16" fmla="*/ 1 w 198"/>
                  <a:gd name="T17" fmla="*/ 5 h 281"/>
                  <a:gd name="T18" fmla="*/ 0 w 198"/>
                  <a:gd name="T19" fmla="*/ 9 h 281"/>
                  <a:gd name="T20" fmla="*/ 1 w 198"/>
                  <a:gd name="T21" fmla="*/ 12 h 281"/>
                  <a:gd name="T22" fmla="*/ 3 w 198"/>
                  <a:gd name="T23" fmla="*/ 14 h 281"/>
                  <a:gd name="T24" fmla="*/ 6 w 198"/>
                  <a:gd name="T25" fmla="*/ 16 h 281"/>
                  <a:gd name="T26" fmla="*/ 9 w 198"/>
                  <a:gd name="T27" fmla="*/ 17 h 281"/>
                  <a:gd name="T28" fmla="*/ 9 w 198"/>
                  <a:gd name="T29" fmla="*/ 281 h 281"/>
                  <a:gd name="T30" fmla="*/ 194 w 198"/>
                  <a:gd name="T31" fmla="*/ 281 h 281"/>
                  <a:gd name="T32" fmla="*/ 194 w 198"/>
                  <a:gd name="T33" fmla="*/ 15 h 281"/>
                  <a:gd name="T34" fmla="*/ 195 w 198"/>
                  <a:gd name="T35" fmla="*/ 14 h 281"/>
                  <a:gd name="T36" fmla="*/ 197 w 198"/>
                  <a:gd name="T37" fmla="*/ 13 h 281"/>
                  <a:gd name="T38" fmla="*/ 198 w 198"/>
                  <a:gd name="T39" fmla="*/ 11 h 281"/>
                  <a:gd name="T40" fmla="*/ 198 w 198"/>
                  <a:gd name="T41" fmla="*/ 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8" h="281">
                    <a:moveTo>
                      <a:pt x="198" y="9"/>
                    </a:moveTo>
                    <a:lnTo>
                      <a:pt x="197" y="5"/>
                    </a:lnTo>
                    <a:lnTo>
                      <a:pt x="196" y="2"/>
                    </a:lnTo>
                    <a:lnTo>
                      <a:pt x="193" y="1"/>
                    </a:lnTo>
                    <a:lnTo>
                      <a:pt x="19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9" y="281"/>
                    </a:lnTo>
                    <a:lnTo>
                      <a:pt x="194" y="281"/>
                    </a:lnTo>
                    <a:lnTo>
                      <a:pt x="194" y="15"/>
                    </a:lnTo>
                    <a:lnTo>
                      <a:pt x="195" y="14"/>
                    </a:lnTo>
                    <a:lnTo>
                      <a:pt x="197" y="13"/>
                    </a:lnTo>
                    <a:lnTo>
                      <a:pt x="198" y="11"/>
                    </a:lnTo>
                    <a:lnTo>
                      <a:pt x="19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2" name="Freeform 940"/>
              <p:cNvSpPr>
                <a:spLocks/>
              </p:cNvSpPr>
              <p:nvPr/>
            </p:nvSpPr>
            <p:spPr bwMode="auto">
              <a:xfrm>
                <a:off x="3426" y="1242"/>
                <a:ext cx="42" cy="67"/>
              </a:xfrm>
              <a:custGeom>
                <a:avLst/>
                <a:gdLst>
                  <a:gd name="T0" fmla="*/ 141 w 169"/>
                  <a:gd name="T1" fmla="*/ 1 h 269"/>
                  <a:gd name="T2" fmla="*/ 134 w 169"/>
                  <a:gd name="T3" fmla="*/ 11 h 269"/>
                  <a:gd name="T4" fmla="*/ 121 w 169"/>
                  <a:gd name="T5" fmla="*/ 25 h 269"/>
                  <a:gd name="T6" fmla="*/ 104 w 169"/>
                  <a:gd name="T7" fmla="*/ 38 h 269"/>
                  <a:gd name="T8" fmla="*/ 87 w 169"/>
                  <a:gd name="T9" fmla="*/ 47 h 269"/>
                  <a:gd name="T10" fmla="*/ 61 w 169"/>
                  <a:gd name="T11" fmla="*/ 61 h 269"/>
                  <a:gd name="T12" fmla="*/ 34 w 169"/>
                  <a:gd name="T13" fmla="*/ 78 h 269"/>
                  <a:gd name="T14" fmla="*/ 11 w 169"/>
                  <a:gd name="T15" fmla="*/ 95 h 269"/>
                  <a:gd name="T16" fmla="*/ 1 w 169"/>
                  <a:gd name="T17" fmla="*/ 115 h 269"/>
                  <a:gd name="T18" fmla="*/ 0 w 169"/>
                  <a:gd name="T19" fmla="*/ 157 h 269"/>
                  <a:gd name="T20" fmla="*/ 2 w 169"/>
                  <a:gd name="T21" fmla="*/ 190 h 269"/>
                  <a:gd name="T22" fmla="*/ 10 w 169"/>
                  <a:gd name="T23" fmla="*/ 213 h 269"/>
                  <a:gd name="T24" fmla="*/ 22 w 169"/>
                  <a:gd name="T25" fmla="*/ 234 h 269"/>
                  <a:gd name="T26" fmla="*/ 33 w 169"/>
                  <a:gd name="T27" fmla="*/ 252 h 269"/>
                  <a:gd name="T28" fmla="*/ 47 w 169"/>
                  <a:gd name="T29" fmla="*/ 265 h 269"/>
                  <a:gd name="T30" fmla="*/ 60 w 169"/>
                  <a:gd name="T31" fmla="*/ 269 h 269"/>
                  <a:gd name="T32" fmla="*/ 69 w 169"/>
                  <a:gd name="T33" fmla="*/ 265 h 269"/>
                  <a:gd name="T34" fmla="*/ 69 w 169"/>
                  <a:gd name="T35" fmla="*/ 251 h 269"/>
                  <a:gd name="T36" fmla="*/ 81 w 169"/>
                  <a:gd name="T37" fmla="*/ 232 h 269"/>
                  <a:gd name="T38" fmla="*/ 69 w 169"/>
                  <a:gd name="T39" fmla="*/ 228 h 269"/>
                  <a:gd name="T40" fmla="*/ 54 w 169"/>
                  <a:gd name="T41" fmla="*/ 218 h 269"/>
                  <a:gd name="T42" fmla="*/ 42 w 169"/>
                  <a:gd name="T43" fmla="*/ 208 h 269"/>
                  <a:gd name="T44" fmla="*/ 36 w 169"/>
                  <a:gd name="T45" fmla="*/ 204 h 269"/>
                  <a:gd name="T46" fmla="*/ 43 w 169"/>
                  <a:gd name="T47" fmla="*/ 204 h 269"/>
                  <a:gd name="T48" fmla="*/ 59 w 169"/>
                  <a:gd name="T49" fmla="*/ 201 h 269"/>
                  <a:gd name="T50" fmla="*/ 76 w 169"/>
                  <a:gd name="T51" fmla="*/ 200 h 269"/>
                  <a:gd name="T52" fmla="*/ 85 w 169"/>
                  <a:gd name="T53" fmla="*/ 200 h 269"/>
                  <a:gd name="T54" fmla="*/ 90 w 169"/>
                  <a:gd name="T55" fmla="*/ 195 h 269"/>
                  <a:gd name="T56" fmla="*/ 90 w 169"/>
                  <a:gd name="T57" fmla="*/ 189 h 269"/>
                  <a:gd name="T58" fmla="*/ 87 w 169"/>
                  <a:gd name="T59" fmla="*/ 186 h 269"/>
                  <a:gd name="T60" fmla="*/ 77 w 169"/>
                  <a:gd name="T61" fmla="*/ 182 h 269"/>
                  <a:gd name="T62" fmla="*/ 71 w 169"/>
                  <a:gd name="T63" fmla="*/ 174 h 269"/>
                  <a:gd name="T64" fmla="*/ 70 w 169"/>
                  <a:gd name="T65" fmla="*/ 168 h 269"/>
                  <a:gd name="T66" fmla="*/ 78 w 169"/>
                  <a:gd name="T67" fmla="*/ 166 h 269"/>
                  <a:gd name="T68" fmla="*/ 89 w 169"/>
                  <a:gd name="T69" fmla="*/ 168 h 269"/>
                  <a:gd name="T70" fmla="*/ 104 w 169"/>
                  <a:gd name="T71" fmla="*/ 173 h 269"/>
                  <a:gd name="T72" fmla="*/ 108 w 169"/>
                  <a:gd name="T73" fmla="*/ 165 h 269"/>
                  <a:gd name="T74" fmla="*/ 108 w 169"/>
                  <a:gd name="T75" fmla="*/ 145 h 269"/>
                  <a:gd name="T76" fmla="*/ 110 w 169"/>
                  <a:gd name="T77" fmla="*/ 125 h 269"/>
                  <a:gd name="T78" fmla="*/ 113 w 169"/>
                  <a:gd name="T79" fmla="*/ 114 h 269"/>
                  <a:gd name="T80" fmla="*/ 118 w 169"/>
                  <a:gd name="T81" fmla="*/ 104 h 269"/>
                  <a:gd name="T82" fmla="*/ 129 w 169"/>
                  <a:gd name="T83" fmla="*/ 93 h 269"/>
                  <a:gd name="T84" fmla="*/ 140 w 169"/>
                  <a:gd name="T85" fmla="*/ 87 h 269"/>
                  <a:gd name="T86" fmla="*/ 150 w 169"/>
                  <a:gd name="T87" fmla="*/ 79 h 269"/>
                  <a:gd name="T88" fmla="*/ 160 w 169"/>
                  <a:gd name="T89" fmla="*/ 61 h 269"/>
                  <a:gd name="T90" fmla="*/ 168 w 169"/>
                  <a:gd name="T91" fmla="*/ 41 h 269"/>
                  <a:gd name="T92" fmla="*/ 167 w 169"/>
                  <a:gd name="T93" fmla="*/ 22 h 269"/>
                  <a:gd name="T94" fmla="*/ 151 w 169"/>
                  <a:gd name="T95" fmla="*/ 2 h 269"/>
                  <a:gd name="T96" fmla="*/ 142 w 169"/>
                  <a:gd name="T97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9" h="269">
                    <a:moveTo>
                      <a:pt x="142" y="0"/>
                    </a:moveTo>
                    <a:lnTo>
                      <a:pt x="141" y="1"/>
                    </a:lnTo>
                    <a:lnTo>
                      <a:pt x="138" y="6"/>
                    </a:lnTo>
                    <a:lnTo>
                      <a:pt x="134" y="11"/>
                    </a:lnTo>
                    <a:lnTo>
                      <a:pt x="127" y="18"/>
                    </a:lnTo>
                    <a:lnTo>
                      <a:pt x="121" y="25"/>
                    </a:lnTo>
                    <a:lnTo>
                      <a:pt x="113" y="32"/>
                    </a:lnTo>
                    <a:lnTo>
                      <a:pt x="104" y="38"/>
                    </a:lnTo>
                    <a:lnTo>
                      <a:pt x="96" y="43"/>
                    </a:lnTo>
                    <a:lnTo>
                      <a:pt x="87" y="47"/>
                    </a:lnTo>
                    <a:lnTo>
                      <a:pt x="76" y="54"/>
                    </a:lnTo>
                    <a:lnTo>
                      <a:pt x="61" y="61"/>
                    </a:lnTo>
                    <a:lnTo>
                      <a:pt x="47" y="69"/>
                    </a:lnTo>
                    <a:lnTo>
                      <a:pt x="34" y="78"/>
                    </a:lnTo>
                    <a:lnTo>
                      <a:pt x="22" y="87"/>
                    </a:lnTo>
                    <a:lnTo>
                      <a:pt x="11" y="95"/>
                    </a:lnTo>
                    <a:lnTo>
                      <a:pt x="4" y="103"/>
                    </a:lnTo>
                    <a:lnTo>
                      <a:pt x="1" y="115"/>
                    </a:lnTo>
                    <a:lnTo>
                      <a:pt x="0" y="134"/>
                    </a:lnTo>
                    <a:lnTo>
                      <a:pt x="0" y="157"/>
                    </a:lnTo>
                    <a:lnTo>
                      <a:pt x="1" y="180"/>
                    </a:lnTo>
                    <a:lnTo>
                      <a:pt x="2" y="190"/>
                    </a:lnTo>
                    <a:lnTo>
                      <a:pt x="6" y="201"/>
                    </a:lnTo>
                    <a:lnTo>
                      <a:pt x="10" y="213"/>
                    </a:lnTo>
                    <a:lnTo>
                      <a:pt x="15" y="224"/>
                    </a:lnTo>
                    <a:lnTo>
                      <a:pt x="22" y="234"/>
                    </a:lnTo>
                    <a:lnTo>
                      <a:pt x="27" y="244"/>
                    </a:lnTo>
                    <a:lnTo>
                      <a:pt x="33" y="252"/>
                    </a:lnTo>
                    <a:lnTo>
                      <a:pt x="38" y="257"/>
                    </a:lnTo>
                    <a:lnTo>
                      <a:pt x="47" y="265"/>
                    </a:lnTo>
                    <a:lnTo>
                      <a:pt x="55" y="268"/>
                    </a:lnTo>
                    <a:lnTo>
                      <a:pt x="60" y="269"/>
                    </a:lnTo>
                    <a:lnTo>
                      <a:pt x="66" y="268"/>
                    </a:lnTo>
                    <a:lnTo>
                      <a:pt x="69" y="265"/>
                    </a:lnTo>
                    <a:lnTo>
                      <a:pt x="69" y="257"/>
                    </a:lnTo>
                    <a:lnTo>
                      <a:pt x="69" y="251"/>
                    </a:lnTo>
                    <a:lnTo>
                      <a:pt x="69" y="247"/>
                    </a:lnTo>
                    <a:lnTo>
                      <a:pt x="81" y="232"/>
                    </a:lnTo>
                    <a:lnTo>
                      <a:pt x="76" y="231"/>
                    </a:lnTo>
                    <a:lnTo>
                      <a:pt x="69" y="228"/>
                    </a:lnTo>
                    <a:lnTo>
                      <a:pt x="61" y="223"/>
                    </a:lnTo>
                    <a:lnTo>
                      <a:pt x="54" y="218"/>
                    </a:lnTo>
                    <a:lnTo>
                      <a:pt x="47" y="212"/>
                    </a:lnTo>
                    <a:lnTo>
                      <a:pt x="42" y="208"/>
                    </a:lnTo>
                    <a:lnTo>
                      <a:pt x="37" y="205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3" y="204"/>
                    </a:lnTo>
                    <a:lnTo>
                      <a:pt x="50" y="203"/>
                    </a:lnTo>
                    <a:lnTo>
                      <a:pt x="59" y="201"/>
                    </a:lnTo>
                    <a:lnTo>
                      <a:pt x="68" y="201"/>
                    </a:lnTo>
                    <a:lnTo>
                      <a:pt x="76" y="200"/>
                    </a:lnTo>
                    <a:lnTo>
                      <a:pt x="82" y="200"/>
                    </a:lnTo>
                    <a:lnTo>
                      <a:pt x="85" y="200"/>
                    </a:lnTo>
                    <a:lnTo>
                      <a:pt x="88" y="198"/>
                    </a:lnTo>
                    <a:lnTo>
                      <a:pt x="90" y="195"/>
                    </a:lnTo>
                    <a:lnTo>
                      <a:pt x="90" y="192"/>
                    </a:lnTo>
                    <a:lnTo>
                      <a:pt x="90" y="189"/>
                    </a:lnTo>
                    <a:lnTo>
                      <a:pt x="89" y="188"/>
                    </a:lnTo>
                    <a:lnTo>
                      <a:pt x="87" y="186"/>
                    </a:lnTo>
                    <a:lnTo>
                      <a:pt x="82" y="184"/>
                    </a:lnTo>
                    <a:lnTo>
                      <a:pt x="77" y="182"/>
                    </a:lnTo>
                    <a:lnTo>
                      <a:pt x="73" y="180"/>
                    </a:lnTo>
                    <a:lnTo>
                      <a:pt x="71" y="174"/>
                    </a:lnTo>
                    <a:lnTo>
                      <a:pt x="70" y="170"/>
                    </a:lnTo>
                    <a:lnTo>
                      <a:pt x="70" y="168"/>
                    </a:lnTo>
                    <a:lnTo>
                      <a:pt x="72" y="168"/>
                    </a:lnTo>
                    <a:lnTo>
                      <a:pt x="78" y="166"/>
                    </a:lnTo>
                    <a:lnTo>
                      <a:pt x="84" y="166"/>
                    </a:lnTo>
                    <a:lnTo>
                      <a:pt x="89" y="168"/>
                    </a:lnTo>
                    <a:lnTo>
                      <a:pt x="98" y="172"/>
                    </a:lnTo>
                    <a:lnTo>
                      <a:pt x="104" y="173"/>
                    </a:lnTo>
                    <a:lnTo>
                      <a:pt x="107" y="170"/>
                    </a:lnTo>
                    <a:lnTo>
                      <a:pt x="108" y="165"/>
                    </a:lnTo>
                    <a:lnTo>
                      <a:pt x="108" y="155"/>
                    </a:lnTo>
                    <a:lnTo>
                      <a:pt x="108" y="145"/>
                    </a:lnTo>
                    <a:lnTo>
                      <a:pt x="110" y="132"/>
                    </a:lnTo>
                    <a:lnTo>
                      <a:pt x="110" y="125"/>
                    </a:lnTo>
                    <a:lnTo>
                      <a:pt x="111" y="120"/>
                    </a:lnTo>
                    <a:lnTo>
                      <a:pt x="113" y="114"/>
                    </a:lnTo>
                    <a:lnTo>
                      <a:pt x="115" y="107"/>
                    </a:lnTo>
                    <a:lnTo>
                      <a:pt x="118" y="104"/>
                    </a:lnTo>
                    <a:lnTo>
                      <a:pt x="125" y="99"/>
                    </a:lnTo>
                    <a:lnTo>
                      <a:pt x="129" y="93"/>
                    </a:lnTo>
                    <a:lnTo>
                      <a:pt x="135" y="89"/>
                    </a:lnTo>
                    <a:lnTo>
                      <a:pt x="140" y="87"/>
                    </a:lnTo>
                    <a:lnTo>
                      <a:pt x="145" y="84"/>
                    </a:lnTo>
                    <a:lnTo>
                      <a:pt x="150" y="79"/>
                    </a:lnTo>
                    <a:lnTo>
                      <a:pt x="156" y="71"/>
                    </a:lnTo>
                    <a:lnTo>
                      <a:pt x="160" y="61"/>
                    </a:lnTo>
                    <a:lnTo>
                      <a:pt x="164" y="52"/>
                    </a:lnTo>
                    <a:lnTo>
                      <a:pt x="168" y="41"/>
                    </a:lnTo>
                    <a:lnTo>
                      <a:pt x="169" y="31"/>
                    </a:lnTo>
                    <a:lnTo>
                      <a:pt x="167" y="22"/>
                    </a:lnTo>
                    <a:lnTo>
                      <a:pt x="159" y="9"/>
                    </a:lnTo>
                    <a:lnTo>
                      <a:pt x="151" y="2"/>
                    </a:lnTo>
                    <a:lnTo>
                      <a:pt x="14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3" name="Freeform 941"/>
              <p:cNvSpPr>
                <a:spLocks/>
              </p:cNvSpPr>
              <p:nvPr/>
            </p:nvSpPr>
            <p:spPr bwMode="auto">
              <a:xfrm>
                <a:off x="3432" y="1261"/>
                <a:ext cx="19" cy="13"/>
              </a:xfrm>
              <a:custGeom>
                <a:avLst/>
                <a:gdLst>
                  <a:gd name="T0" fmla="*/ 17 w 74"/>
                  <a:gd name="T1" fmla="*/ 1 h 49"/>
                  <a:gd name="T2" fmla="*/ 18 w 74"/>
                  <a:gd name="T3" fmla="*/ 1 h 49"/>
                  <a:gd name="T4" fmla="*/ 20 w 74"/>
                  <a:gd name="T5" fmla="*/ 1 h 49"/>
                  <a:gd name="T6" fmla="*/ 25 w 74"/>
                  <a:gd name="T7" fmla="*/ 1 h 49"/>
                  <a:gd name="T8" fmla="*/ 30 w 74"/>
                  <a:gd name="T9" fmla="*/ 0 h 49"/>
                  <a:gd name="T10" fmla="*/ 35 w 74"/>
                  <a:gd name="T11" fmla="*/ 1 h 49"/>
                  <a:gd name="T12" fmla="*/ 42 w 74"/>
                  <a:gd name="T13" fmla="*/ 1 h 49"/>
                  <a:gd name="T14" fmla="*/ 49 w 74"/>
                  <a:gd name="T15" fmla="*/ 2 h 49"/>
                  <a:gd name="T16" fmla="*/ 55 w 74"/>
                  <a:gd name="T17" fmla="*/ 3 h 49"/>
                  <a:gd name="T18" fmla="*/ 65 w 74"/>
                  <a:gd name="T19" fmla="*/ 6 h 49"/>
                  <a:gd name="T20" fmla="*/ 71 w 74"/>
                  <a:gd name="T21" fmla="*/ 9 h 49"/>
                  <a:gd name="T22" fmla="*/ 73 w 74"/>
                  <a:gd name="T23" fmla="*/ 11 h 49"/>
                  <a:gd name="T24" fmla="*/ 74 w 74"/>
                  <a:gd name="T25" fmla="*/ 13 h 49"/>
                  <a:gd name="T26" fmla="*/ 73 w 74"/>
                  <a:gd name="T27" fmla="*/ 17 h 49"/>
                  <a:gd name="T28" fmla="*/ 71 w 74"/>
                  <a:gd name="T29" fmla="*/ 22 h 49"/>
                  <a:gd name="T30" fmla="*/ 68 w 74"/>
                  <a:gd name="T31" fmla="*/ 26 h 49"/>
                  <a:gd name="T32" fmla="*/ 67 w 74"/>
                  <a:gd name="T33" fmla="*/ 28 h 49"/>
                  <a:gd name="T34" fmla="*/ 65 w 74"/>
                  <a:gd name="T35" fmla="*/ 29 h 49"/>
                  <a:gd name="T36" fmla="*/ 62 w 74"/>
                  <a:gd name="T37" fmla="*/ 33 h 49"/>
                  <a:gd name="T38" fmla="*/ 58 w 74"/>
                  <a:gd name="T39" fmla="*/ 37 h 49"/>
                  <a:gd name="T40" fmla="*/ 57 w 74"/>
                  <a:gd name="T41" fmla="*/ 41 h 49"/>
                  <a:gd name="T42" fmla="*/ 56 w 74"/>
                  <a:gd name="T43" fmla="*/ 48 h 49"/>
                  <a:gd name="T44" fmla="*/ 51 w 74"/>
                  <a:gd name="T45" fmla="*/ 49 h 49"/>
                  <a:gd name="T46" fmla="*/ 44 w 74"/>
                  <a:gd name="T47" fmla="*/ 48 h 49"/>
                  <a:gd name="T48" fmla="*/ 38 w 74"/>
                  <a:gd name="T49" fmla="*/ 46 h 49"/>
                  <a:gd name="T50" fmla="*/ 34 w 74"/>
                  <a:gd name="T51" fmla="*/ 45 h 49"/>
                  <a:gd name="T52" fmla="*/ 29 w 74"/>
                  <a:gd name="T53" fmla="*/ 43 h 49"/>
                  <a:gd name="T54" fmla="*/ 23 w 74"/>
                  <a:gd name="T55" fmla="*/ 40 h 49"/>
                  <a:gd name="T56" fmla="*/ 17 w 74"/>
                  <a:gd name="T57" fmla="*/ 38 h 49"/>
                  <a:gd name="T58" fmla="*/ 10 w 74"/>
                  <a:gd name="T59" fmla="*/ 35 h 49"/>
                  <a:gd name="T60" fmla="*/ 5 w 74"/>
                  <a:gd name="T61" fmla="*/ 33 h 49"/>
                  <a:gd name="T62" fmla="*/ 2 w 74"/>
                  <a:gd name="T63" fmla="*/ 32 h 49"/>
                  <a:gd name="T64" fmla="*/ 0 w 74"/>
                  <a:gd name="T65" fmla="*/ 31 h 49"/>
                  <a:gd name="T66" fmla="*/ 3 w 74"/>
                  <a:gd name="T67" fmla="*/ 29 h 49"/>
                  <a:gd name="T68" fmla="*/ 8 w 74"/>
                  <a:gd name="T69" fmla="*/ 26 h 49"/>
                  <a:gd name="T70" fmla="*/ 16 w 74"/>
                  <a:gd name="T71" fmla="*/ 22 h 49"/>
                  <a:gd name="T72" fmla="*/ 25 w 74"/>
                  <a:gd name="T73" fmla="*/ 18 h 49"/>
                  <a:gd name="T74" fmla="*/ 33 w 74"/>
                  <a:gd name="T75" fmla="*/ 18 h 49"/>
                  <a:gd name="T76" fmla="*/ 40 w 74"/>
                  <a:gd name="T77" fmla="*/ 17 h 49"/>
                  <a:gd name="T78" fmla="*/ 43 w 74"/>
                  <a:gd name="T79" fmla="*/ 17 h 49"/>
                  <a:gd name="T80" fmla="*/ 41 w 74"/>
                  <a:gd name="T81" fmla="*/ 17 h 49"/>
                  <a:gd name="T82" fmla="*/ 37 w 74"/>
                  <a:gd name="T83" fmla="*/ 16 h 49"/>
                  <a:gd name="T84" fmla="*/ 33 w 74"/>
                  <a:gd name="T85" fmla="*/ 14 h 49"/>
                  <a:gd name="T86" fmla="*/ 31 w 74"/>
                  <a:gd name="T87" fmla="*/ 13 h 49"/>
                  <a:gd name="T88" fmla="*/ 28 w 74"/>
                  <a:gd name="T89" fmla="*/ 13 h 49"/>
                  <a:gd name="T90" fmla="*/ 21 w 74"/>
                  <a:gd name="T91" fmla="*/ 13 h 49"/>
                  <a:gd name="T92" fmla="*/ 12 w 74"/>
                  <a:gd name="T93" fmla="*/ 12 h 49"/>
                  <a:gd name="T94" fmla="*/ 4 w 74"/>
                  <a:gd name="T95" fmla="*/ 11 h 49"/>
                  <a:gd name="T96" fmla="*/ 0 w 74"/>
                  <a:gd name="T97" fmla="*/ 11 h 49"/>
                  <a:gd name="T98" fmla="*/ 17 w 74"/>
                  <a:gd name="T9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4" h="49">
                    <a:moveTo>
                      <a:pt x="17" y="1"/>
                    </a:moveTo>
                    <a:lnTo>
                      <a:pt x="18" y="1"/>
                    </a:lnTo>
                    <a:lnTo>
                      <a:pt x="20" y="1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2" y="1"/>
                    </a:lnTo>
                    <a:lnTo>
                      <a:pt x="49" y="2"/>
                    </a:lnTo>
                    <a:lnTo>
                      <a:pt x="55" y="3"/>
                    </a:lnTo>
                    <a:lnTo>
                      <a:pt x="65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3" y="17"/>
                    </a:lnTo>
                    <a:lnTo>
                      <a:pt x="71" y="22"/>
                    </a:lnTo>
                    <a:lnTo>
                      <a:pt x="68" y="26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2" y="33"/>
                    </a:lnTo>
                    <a:lnTo>
                      <a:pt x="58" y="37"/>
                    </a:lnTo>
                    <a:lnTo>
                      <a:pt x="57" y="41"/>
                    </a:lnTo>
                    <a:lnTo>
                      <a:pt x="56" y="48"/>
                    </a:lnTo>
                    <a:lnTo>
                      <a:pt x="51" y="49"/>
                    </a:lnTo>
                    <a:lnTo>
                      <a:pt x="44" y="48"/>
                    </a:lnTo>
                    <a:lnTo>
                      <a:pt x="38" y="46"/>
                    </a:lnTo>
                    <a:lnTo>
                      <a:pt x="34" y="45"/>
                    </a:lnTo>
                    <a:lnTo>
                      <a:pt x="29" y="43"/>
                    </a:lnTo>
                    <a:lnTo>
                      <a:pt x="23" y="40"/>
                    </a:lnTo>
                    <a:lnTo>
                      <a:pt x="17" y="38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3" y="29"/>
                    </a:lnTo>
                    <a:lnTo>
                      <a:pt x="8" y="26"/>
                    </a:lnTo>
                    <a:lnTo>
                      <a:pt x="16" y="22"/>
                    </a:lnTo>
                    <a:lnTo>
                      <a:pt x="25" y="18"/>
                    </a:lnTo>
                    <a:lnTo>
                      <a:pt x="33" y="18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7" y="16"/>
                    </a:lnTo>
                    <a:lnTo>
                      <a:pt x="33" y="14"/>
                    </a:lnTo>
                    <a:lnTo>
                      <a:pt x="31" y="13"/>
                    </a:lnTo>
                    <a:lnTo>
                      <a:pt x="28" y="13"/>
                    </a:lnTo>
                    <a:lnTo>
                      <a:pt x="21" y="13"/>
                    </a:lnTo>
                    <a:lnTo>
                      <a:pt x="12" y="12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4" name="Freeform 942"/>
              <p:cNvSpPr>
                <a:spLocks/>
              </p:cNvSpPr>
              <p:nvPr/>
            </p:nvSpPr>
            <p:spPr bwMode="auto">
              <a:xfrm>
                <a:off x="3457" y="1285"/>
                <a:ext cx="15" cy="21"/>
              </a:xfrm>
              <a:custGeom>
                <a:avLst/>
                <a:gdLst>
                  <a:gd name="T0" fmla="*/ 58 w 58"/>
                  <a:gd name="T1" fmla="*/ 0 h 83"/>
                  <a:gd name="T2" fmla="*/ 55 w 58"/>
                  <a:gd name="T3" fmla="*/ 9 h 83"/>
                  <a:gd name="T4" fmla="*/ 47 w 58"/>
                  <a:gd name="T5" fmla="*/ 28 h 83"/>
                  <a:gd name="T6" fmla="*/ 37 w 58"/>
                  <a:gd name="T7" fmla="*/ 49 h 83"/>
                  <a:gd name="T8" fmla="*/ 29 w 58"/>
                  <a:gd name="T9" fmla="*/ 61 h 83"/>
                  <a:gd name="T10" fmla="*/ 20 w 58"/>
                  <a:gd name="T11" fmla="*/ 68 h 83"/>
                  <a:gd name="T12" fmla="*/ 11 w 58"/>
                  <a:gd name="T13" fmla="*/ 74 h 83"/>
                  <a:gd name="T14" fmla="*/ 3 w 58"/>
                  <a:gd name="T15" fmla="*/ 81 h 83"/>
                  <a:gd name="T16" fmla="*/ 0 w 58"/>
                  <a:gd name="T17" fmla="*/ 83 h 83"/>
                  <a:gd name="T18" fmla="*/ 4 w 58"/>
                  <a:gd name="T19" fmla="*/ 79 h 83"/>
                  <a:gd name="T20" fmla="*/ 14 w 58"/>
                  <a:gd name="T21" fmla="*/ 69 h 83"/>
                  <a:gd name="T22" fmla="*/ 24 w 58"/>
                  <a:gd name="T23" fmla="*/ 57 h 83"/>
                  <a:gd name="T24" fmla="*/ 32 w 58"/>
                  <a:gd name="T25" fmla="*/ 46 h 83"/>
                  <a:gd name="T26" fmla="*/ 38 w 58"/>
                  <a:gd name="T27" fmla="*/ 34 h 83"/>
                  <a:gd name="T28" fmla="*/ 47 w 58"/>
                  <a:gd name="T29" fmla="*/ 19 h 83"/>
                  <a:gd name="T30" fmla="*/ 55 w 58"/>
                  <a:gd name="T31" fmla="*/ 5 h 83"/>
                  <a:gd name="T32" fmla="*/ 58 w 58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83">
                    <a:moveTo>
                      <a:pt x="58" y="0"/>
                    </a:moveTo>
                    <a:lnTo>
                      <a:pt x="55" y="9"/>
                    </a:lnTo>
                    <a:lnTo>
                      <a:pt x="47" y="28"/>
                    </a:lnTo>
                    <a:lnTo>
                      <a:pt x="37" y="49"/>
                    </a:lnTo>
                    <a:lnTo>
                      <a:pt x="29" y="61"/>
                    </a:lnTo>
                    <a:lnTo>
                      <a:pt x="20" y="68"/>
                    </a:lnTo>
                    <a:lnTo>
                      <a:pt x="11" y="74"/>
                    </a:lnTo>
                    <a:lnTo>
                      <a:pt x="3" y="81"/>
                    </a:lnTo>
                    <a:lnTo>
                      <a:pt x="0" y="83"/>
                    </a:lnTo>
                    <a:lnTo>
                      <a:pt x="4" y="79"/>
                    </a:lnTo>
                    <a:lnTo>
                      <a:pt x="14" y="69"/>
                    </a:lnTo>
                    <a:lnTo>
                      <a:pt x="24" y="57"/>
                    </a:lnTo>
                    <a:lnTo>
                      <a:pt x="32" y="46"/>
                    </a:lnTo>
                    <a:lnTo>
                      <a:pt x="38" y="34"/>
                    </a:lnTo>
                    <a:lnTo>
                      <a:pt x="47" y="19"/>
                    </a:lnTo>
                    <a:lnTo>
                      <a:pt x="5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5" name="Freeform 943"/>
              <p:cNvSpPr>
                <a:spLocks/>
              </p:cNvSpPr>
              <p:nvPr/>
            </p:nvSpPr>
            <p:spPr bwMode="auto">
              <a:xfrm>
                <a:off x="3428" y="1304"/>
                <a:ext cx="9" cy="21"/>
              </a:xfrm>
              <a:custGeom>
                <a:avLst/>
                <a:gdLst>
                  <a:gd name="T0" fmla="*/ 4 w 38"/>
                  <a:gd name="T1" fmla="*/ 0 h 84"/>
                  <a:gd name="T2" fmla="*/ 4 w 38"/>
                  <a:gd name="T3" fmla="*/ 6 h 84"/>
                  <a:gd name="T4" fmla="*/ 3 w 38"/>
                  <a:gd name="T5" fmla="*/ 21 h 84"/>
                  <a:gd name="T6" fmla="*/ 1 w 38"/>
                  <a:gd name="T7" fmla="*/ 40 h 84"/>
                  <a:gd name="T8" fmla="*/ 0 w 38"/>
                  <a:gd name="T9" fmla="*/ 53 h 84"/>
                  <a:gd name="T10" fmla="*/ 1 w 38"/>
                  <a:gd name="T11" fmla="*/ 62 h 84"/>
                  <a:gd name="T12" fmla="*/ 5 w 38"/>
                  <a:gd name="T13" fmla="*/ 68 h 84"/>
                  <a:gd name="T14" fmla="*/ 11 w 38"/>
                  <a:gd name="T15" fmla="*/ 75 h 84"/>
                  <a:gd name="T16" fmla="*/ 16 w 38"/>
                  <a:gd name="T17" fmla="*/ 81 h 84"/>
                  <a:gd name="T18" fmla="*/ 23 w 38"/>
                  <a:gd name="T19" fmla="*/ 84 h 84"/>
                  <a:gd name="T20" fmla="*/ 32 w 38"/>
                  <a:gd name="T21" fmla="*/ 83 h 84"/>
                  <a:gd name="T22" fmla="*/ 38 w 38"/>
                  <a:gd name="T23" fmla="*/ 79 h 84"/>
                  <a:gd name="T24" fmla="*/ 38 w 38"/>
                  <a:gd name="T25" fmla="*/ 73 h 84"/>
                  <a:gd name="T26" fmla="*/ 36 w 38"/>
                  <a:gd name="T27" fmla="*/ 66 h 84"/>
                  <a:gd name="T28" fmla="*/ 30 w 38"/>
                  <a:gd name="T29" fmla="*/ 56 h 84"/>
                  <a:gd name="T30" fmla="*/ 25 w 38"/>
                  <a:gd name="T31" fmla="*/ 44 h 84"/>
                  <a:gd name="T32" fmla="*/ 20 w 38"/>
                  <a:gd name="T33" fmla="*/ 31 h 84"/>
                  <a:gd name="T34" fmla="*/ 14 w 38"/>
                  <a:gd name="T35" fmla="*/ 19 h 84"/>
                  <a:gd name="T36" fmla="*/ 9 w 38"/>
                  <a:gd name="T37" fmla="*/ 9 h 84"/>
                  <a:gd name="T38" fmla="*/ 5 w 38"/>
                  <a:gd name="T39" fmla="*/ 2 h 84"/>
                  <a:gd name="T40" fmla="*/ 4 w 38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84">
                    <a:moveTo>
                      <a:pt x="4" y="0"/>
                    </a:moveTo>
                    <a:lnTo>
                      <a:pt x="4" y="6"/>
                    </a:lnTo>
                    <a:lnTo>
                      <a:pt x="3" y="21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5" y="68"/>
                    </a:lnTo>
                    <a:lnTo>
                      <a:pt x="11" y="75"/>
                    </a:lnTo>
                    <a:lnTo>
                      <a:pt x="16" y="81"/>
                    </a:lnTo>
                    <a:lnTo>
                      <a:pt x="23" y="84"/>
                    </a:lnTo>
                    <a:lnTo>
                      <a:pt x="32" y="83"/>
                    </a:lnTo>
                    <a:lnTo>
                      <a:pt x="38" y="79"/>
                    </a:lnTo>
                    <a:lnTo>
                      <a:pt x="38" y="73"/>
                    </a:lnTo>
                    <a:lnTo>
                      <a:pt x="36" y="66"/>
                    </a:lnTo>
                    <a:lnTo>
                      <a:pt x="30" y="56"/>
                    </a:lnTo>
                    <a:lnTo>
                      <a:pt x="25" y="44"/>
                    </a:lnTo>
                    <a:lnTo>
                      <a:pt x="20" y="31"/>
                    </a:lnTo>
                    <a:lnTo>
                      <a:pt x="14" y="19"/>
                    </a:lnTo>
                    <a:lnTo>
                      <a:pt x="9" y="9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6" name="Freeform 944"/>
              <p:cNvSpPr>
                <a:spLocks/>
              </p:cNvSpPr>
              <p:nvPr/>
            </p:nvSpPr>
            <p:spPr bwMode="auto">
              <a:xfrm>
                <a:off x="3411" y="1246"/>
                <a:ext cx="15" cy="30"/>
              </a:xfrm>
              <a:custGeom>
                <a:avLst/>
                <a:gdLst>
                  <a:gd name="T0" fmla="*/ 54 w 60"/>
                  <a:gd name="T1" fmla="*/ 48 h 120"/>
                  <a:gd name="T2" fmla="*/ 50 w 60"/>
                  <a:gd name="T3" fmla="*/ 49 h 120"/>
                  <a:gd name="T4" fmla="*/ 46 w 60"/>
                  <a:gd name="T5" fmla="*/ 53 h 120"/>
                  <a:gd name="T6" fmla="*/ 41 w 60"/>
                  <a:gd name="T7" fmla="*/ 58 h 120"/>
                  <a:gd name="T8" fmla="*/ 34 w 60"/>
                  <a:gd name="T9" fmla="*/ 64 h 120"/>
                  <a:gd name="T10" fmla="*/ 26 w 60"/>
                  <a:gd name="T11" fmla="*/ 71 h 120"/>
                  <a:gd name="T12" fmla="*/ 21 w 60"/>
                  <a:gd name="T13" fmla="*/ 77 h 120"/>
                  <a:gd name="T14" fmla="*/ 17 w 60"/>
                  <a:gd name="T15" fmla="*/ 84 h 120"/>
                  <a:gd name="T16" fmla="*/ 13 w 60"/>
                  <a:gd name="T17" fmla="*/ 91 h 120"/>
                  <a:gd name="T18" fmla="*/ 9 w 60"/>
                  <a:gd name="T19" fmla="*/ 103 h 120"/>
                  <a:gd name="T20" fmla="*/ 6 w 60"/>
                  <a:gd name="T21" fmla="*/ 111 h 120"/>
                  <a:gd name="T22" fmla="*/ 2 w 60"/>
                  <a:gd name="T23" fmla="*/ 118 h 120"/>
                  <a:gd name="T24" fmla="*/ 1 w 60"/>
                  <a:gd name="T25" fmla="*/ 120 h 120"/>
                  <a:gd name="T26" fmla="*/ 1 w 60"/>
                  <a:gd name="T27" fmla="*/ 117 h 120"/>
                  <a:gd name="T28" fmla="*/ 0 w 60"/>
                  <a:gd name="T29" fmla="*/ 107 h 120"/>
                  <a:gd name="T30" fmla="*/ 0 w 60"/>
                  <a:gd name="T31" fmla="*/ 95 h 120"/>
                  <a:gd name="T32" fmla="*/ 1 w 60"/>
                  <a:gd name="T33" fmla="*/ 84 h 120"/>
                  <a:gd name="T34" fmla="*/ 3 w 60"/>
                  <a:gd name="T35" fmla="*/ 74 h 120"/>
                  <a:gd name="T36" fmla="*/ 9 w 60"/>
                  <a:gd name="T37" fmla="*/ 63 h 120"/>
                  <a:gd name="T38" fmla="*/ 14 w 60"/>
                  <a:gd name="T39" fmla="*/ 53 h 120"/>
                  <a:gd name="T40" fmla="*/ 22 w 60"/>
                  <a:gd name="T41" fmla="*/ 43 h 120"/>
                  <a:gd name="T42" fmla="*/ 30 w 60"/>
                  <a:gd name="T43" fmla="*/ 35 h 120"/>
                  <a:gd name="T44" fmla="*/ 34 w 60"/>
                  <a:gd name="T45" fmla="*/ 27 h 120"/>
                  <a:gd name="T46" fmla="*/ 37 w 60"/>
                  <a:gd name="T47" fmla="*/ 21 h 120"/>
                  <a:gd name="T48" fmla="*/ 38 w 60"/>
                  <a:gd name="T49" fmla="*/ 13 h 120"/>
                  <a:gd name="T50" fmla="*/ 40 w 60"/>
                  <a:gd name="T51" fmla="*/ 5 h 120"/>
                  <a:gd name="T52" fmla="*/ 44 w 60"/>
                  <a:gd name="T53" fmla="*/ 0 h 120"/>
                  <a:gd name="T54" fmla="*/ 47 w 60"/>
                  <a:gd name="T55" fmla="*/ 0 h 120"/>
                  <a:gd name="T56" fmla="*/ 48 w 60"/>
                  <a:gd name="T57" fmla="*/ 7 h 120"/>
                  <a:gd name="T58" fmla="*/ 48 w 60"/>
                  <a:gd name="T59" fmla="*/ 18 h 120"/>
                  <a:gd name="T60" fmla="*/ 47 w 60"/>
                  <a:gd name="T61" fmla="*/ 26 h 120"/>
                  <a:gd name="T62" fmla="*/ 45 w 60"/>
                  <a:gd name="T63" fmla="*/ 33 h 120"/>
                  <a:gd name="T64" fmla="*/ 42 w 60"/>
                  <a:gd name="T65" fmla="*/ 38 h 120"/>
                  <a:gd name="T66" fmla="*/ 40 w 60"/>
                  <a:gd name="T67" fmla="*/ 41 h 120"/>
                  <a:gd name="T68" fmla="*/ 41 w 60"/>
                  <a:gd name="T69" fmla="*/ 42 h 120"/>
                  <a:gd name="T70" fmla="*/ 44 w 60"/>
                  <a:gd name="T71" fmla="*/ 41 h 120"/>
                  <a:gd name="T72" fmla="*/ 49 w 60"/>
                  <a:gd name="T73" fmla="*/ 38 h 120"/>
                  <a:gd name="T74" fmla="*/ 55 w 60"/>
                  <a:gd name="T75" fmla="*/ 36 h 120"/>
                  <a:gd name="T76" fmla="*/ 58 w 60"/>
                  <a:gd name="T77" fmla="*/ 36 h 120"/>
                  <a:gd name="T78" fmla="*/ 60 w 60"/>
                  <a:gd name="T79" fmla="*/ 37 h 120"/>
                  <a:gd name="T80" fmla="*/ 59 w 60"/>
                  <a:gd name="T81" fmla="*/ 40 h 120"/>
                  <a:gd name="T82" fmla="*/ 57 w 60"/>
                  <a:gd name="T83" fmla="*/ 43 h 120"/>
                  <a:gd name="T84" fmla="*/ 55 w 60"/>
                  <a:gd name="T85" fmla="*/ 46 h 120"/>
                  <a:gd name="T86" fmla="*/ 54 w 60"/>
                  <a:gd name="T87" fmla="*/ 47 h 120"/>
                  <a:gd name="T88" fmla="*/ 54 w 60"/>
                  <a:gd name="T89" fmla="*/ 4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120">
                    <a:moveTo>
                      <a:pt x="54" y="48"/>
                    </a:moveTo>
                    <a:lnTo>
                      <a:pt x="50" y="49"/>
                    </a:lnTo>
                    <a:lnTo>
                      <a:pt x="46" y="53"/>
                    </a:lnTo>
                    <a:lnTo>
                      <a:pt x="41" y="58"/>
                    </a:lnTo>
                    <a:lnTo>
                      <a:pt x="34" y="64"/>
                    </a:lnTo>
                    <a:lnTo>
                      <a:pt x="26" y="71"/>
                    </a:lnTo>
                    <a:lnTo>
                      <a:pt x="21" y="77"/>
                    </a:lnTo>
                    <a:lnTo>
                      <a:pt x="17" y="84"/>
                    </a:lnTo>
                    <a:lnTo>
                      <a:pt x="13" y="91"/>
                    </a:lnTo>
                    <a:lnTo>
                      <a:pt x="9" y="103"/>
                    </a:lnTo>
                    <a:lnTo>
                      <a:pt x="6" y="111"/>
                    </a:lnTo>
                    <a:lnTo>
                      <a:pt x="2" y="118"/>
                    </a:lnTo>
                    <a:lnTo>
                      <a:pt x="1" y="120"/>
                    </a:lnTo>
                    <a:lnTo>
                      <a:pt x="1" y="117"/>
                    </a:lnTo>
                    <a:lnTo>
                      <a:pt x="0" y="107"/>
                    </a:lnTo>
                    <a:lnTo>
                      <a:pt x="0" y="95"/>
                    </a:lnTo>
                    <a:lnTo>
                      <a:pt x="1" y="84"/>
                    </a:lnTo>
                    <a:lnTo>
                      <a:pt x="3" y="74"/>
                    </a:lnTo>
                    <a:lnTo>
                      <a:pt x="9" y="63"/>
                    </a:lnTo>
                    <a:lnTo>
                      <a:pt x="14" y="53"/>
                    </a:lnTo>
                    <a:lnTo>
                      <a:pt x="22" y="43"/>
                    </a:lnTo>
                    <a:lnTo>
                      <a:pt x="30" y="35"/>
                    </a:lnTo>
                    <a:lnTo>
                      <a:pt x="34" y="27"/>
                    </a:lnTo>
                    <a:lnTo>
                      <a:pt x="37" y="21"/>
                    </a:lnTo>
                    <a:lnTo>
                      <a:pt x="38" y="13"/>
                    </a:lnTo>
                    <a:lnTo>
                      <a:pt x="40" y="5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7"/>
                    </a:lnTo>
                    <a:lnTo>
                      <a:pt x="48" y="18"/>
                    </a:lnTo>
                    <a:lnTo>
                      <a:pt x="47" y="26"/>
                    </a:lnTo>
                    <a:lnTo>
                      <a:pt x="45" y="33"/>
                    </a:lnTo>
                    <a:lnTo>
                      <a:pt x="42" y="38"/>
                    </a:lnTo>
                    <a:lnTo>
                      <a:pt x="40" y="41"/>
                    </a:lnTo>
                    <a:lnTo>
                      <a:pt x="41" y="42"/>
                    </a:lnTo>
                    <a:lnTo>
                      <a:pt x="44" y="41"/>
                    </a:lnTo>
                    <a:lnTo>
                      <a:pt x="49" y="38"/>
                    </a:lnTo>
                    <a:lnTo>
                      <a:pt x="55" y="36"/>
                    </a:lnTo>
                    <a:lnTo>
                      <a:pt x="58" y="36"/>
                    </a:lnTo>
                    <a:lnTo>
                      <a:pt x="60" y="37"/>
                    </a:lnTo>
                    <a:lnTo>
                      <a:pt x="59" y="40"/>
                    </a:lnTo>
                    <a:lnTo>
                      <a:pt x="57" y="43"/>
                    </a:lnTo>
                    <a:lnTo>
                      <a:pt x="55" y="46"/>
                    </a:lnTo>
                    <a:lnTo>
                      <a:pt x="54" y="47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7" name="Freeform 945"/>
              <p:cNvSpPr>
                <a:spLocks/>
              </p:cNvSpPr>
              <p:nvPr/>
            </p:nvSpPr>
            <p:spPr bwMode="auto">
              <a:xfrm>
                <a:off x="3472" y="1229"/>
                <a:ext cx="12" cy="34"/>
              </a:xfrm>
              <a:custGeom>
                <a:avLst/>
                <a:gdLst>
                  <a:gd name="T0" fmla="*/ 0 w 46"/>
                  <a:gd name="T1" fmla="*/ 0 h 136"/>
                  <a:gd name="T2" fmla="*/ 1 w 46"/>
                  <a:gd name="T3" fmla="*/ 2 h 136"/>
                  <a:gd name="T4" fmla="*/ 6 w 46"/>
                  <a:gd name="T5" fmla="*/ 8 h 136"/>
                  <a:gd name="T6" fmla="*/ 11 w 46"/>
                  <a:gd name="T7" fmla="*/ 15 h 136"/>
                  <a:gd name="T8" fmla="*/ 17 w 46"/>
                  <a:gd name="T9" fmla="*/ 26 h 136"/>
                  <a:gd name="T10" fmla="*/ 24 w 46"/>
                  <a:gd name="T11" fmla="*/ 38 h 136"/>
                  <a:gd name="T12" fmla="*/ 30 w 46"/>
                  <a:gd name="T13" fmla="*/ 51 h 136"/>
                  <a:gd name="T14" fmla="*/ 35 w 46"/>
                  <a:gd name="T15" fmla="*/ 66 h 136"/>
                  <a:gd name="T16" fmla="*/ 40 w 46"/>
                  <a:gd name="T17" fmla="*/ 79 h 136"/>
                  <a:gd name="T18" fmla="*/ 43 w 46"/>
                  <a:gd name="T19" fmla="*/ 103 h 136"/>
                  <a:gd name="T20" fmla="*/ 45 w 46"/>
                  <a:gd name="T21" fmla="*/ 120 h 136"/>
                  <a:gd name="T22" fmla="*/ 46 w 46"/>
                  <a:gd name="T23" fmla="*/ 132 h 136"/>
                  <a:gd name="T24" fmla="*/ 46 w 46"/>
                  <a:gd name="T25" fmla="*/ 136 h 136"/>
                  <a:gd name="T26" fmla="*/ 44 w 46"/>
                  <a:gd name="T27" fmla="*/ 125 h 136"/>
                  <a:gd name="T28" fmla="*/ 40 w 46"/>
                  <a:gd name="T29" fmla="*/ 100 h 136"/>
                  <a:gd name="T30" fmla="*/ 33 w 46"/>
                  <a:gd name="T31" fmla="*/ 71 h 136"/>
                  <a:gd name="T32" fmla="*/ 25 w 46"/>
                  <a:gd name="T33" fmla="*/ 49 h 136"/>
                  <a:gd name="T34" fmla="*/ 17 w 46"/>
                  <a:gd name="T35" fmla="*/ 33 h 136"/>
                  <a:gd name="T36" fmla="*/ 9 w 46"/>
                  <a:gd name="T37" fmla="*/ 17 h 136"/>
                  <a:gd name="T38" fmla="*/ 2 w 46"/>
                  <a:gd name="T39" fmla="*/ 4 h 136"/>
                  <a:gd name="T40" fmla="*/ 0 w 46"/>
                  <a:gd name="T4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36">
                    <a:moveTo>
                      <a:pt x="0" y="0"/>
                    </a:moveTo>
                    <a:lnTo>
                      <a:pt x="1" y="2"/>
                    </a:lnTo>
                    <a:lnTo>
                      <a:pt x="6" y="8"/>
                    </a:lnTo>
                    <a:lnTo>
                      <a:pt x="11" y="15"/>
                    </a:lnTo>
                    <a:lnTo>
                      <a:pt x="17" y="26"/>
                    </a:lnTo>
                    <a:lnTo>
                      <a:pt x="24" y="38"/>
                    </a:lnTo>
                    <a:lnTo>
                      <a:pt x="30" y="51"/>
                    </a:lnTo>
                    <a:lnTo>
                      <a:pt x="35" y="66"/>
                    </a:lnTo>
                    <a:lnTo>
                      <a:pt x="40" y="79"/>
                    </a:lnTo>
                    <a:lnTo>
                      <a:pt x="43" y="103"/>
                    </a:lnTo>
                    <a:lnTo>
                      <a:pt x="45" y="120"/>
                    </a:lnTo>
                    <a:lnTo>
                      <a:pt x="46" y="132"/>
                    </a:lnTo>
                    <a:lnTo>
                      <a:pt x="46" y="136"/>
                    </a:lnTo>
                    <a:lnTo>
                      <a:pt x="44" y="125"/>
                    </a:lnTo>
                    <a:lnTo>
                      <a:pt x="40" y="100"/>
                    </a:lnTo>
                    <a:lnTo>
                      <a:pt x="33" y="71"/>
                    </a:lnTo>
                    <a:lnTo>
                      <a:pt x="25" y="49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8" name="Freeform 946"/>
              <p:cNvSpPr>
                <a:spLocks/>
              </p:cNvSpPr>
              <p:nvPr/>
            </p:nvSpPr>
            <p:spPr bwMode="auto">
              <a:xfrm>
                <a:off x="3432" y="1220"/>
                <a:ext cx="28" cy="10"/>
              </a:xfrm>
              <a:custGeom>
                <a:avLst/>
                <a:gdLst>
                  <a:gd name="T0" fmla="*/ 112 w 112"/>
                  <a:gd name="T1" fmla="*/ 7 h 41"/>
                  <a:gd name="T2" fmla="*/ 111 w 112"/>
                  <a:gd name="T3" fmla="*/ 6 h 41"/>
                  <a:gd name="T4" fmla="*/ 108 w 112"/>
                  <a:gd name="T5" fmla="*/ 5 h 41"/>
                  <a:gd name="T6" fmla="*/ 102 w 112"/>
                  <a:gd name="T7" fmla="*/ 3 h 41"/>
                  <a:gd name="T8" fmla="*/ 95 w 112"/>
                  <a:gd name="T9" fmla="*/ 2 h 41"/>
                  <a:gd name="T10" fmla="*/ 87 w 112"/>
                  <a:gd name="T11" fmla="*/ 1 h 41"/>
                  <a:gd name="T12" fmla="*/ 78 w 112"/>
                  <a:gd name="T13" fmla="*/ 0 h 41"/>
                  <a:gd name="T14" fmla="*/ 69 w 112"/>
                  <a:gd name="T15" fmla="*/ 1 h 41"/>
                  <a:gd name="T16" fmla="*/ 61 w 112"/>
                  <a:gd name="T17" fmla="*/ 4 h 41"/>
                  <a:gd name="T18" fmla="*/ 51 w 112"/>
                  <a:gd name="T19" fmla="*/ 8 h 41"/>
                  <a:gd name="T20" fmla="*/ 42 w 112"/>
                  <a:gd name="T21" fmla="*/ 14 h 41"/>
                  <a:gd name="T22" fmla="*/ 32 w 112"/>
                  <a:gd name="T23" fmla="*/ 20 h 41"/>
                  <a:gd name="T24" fmla="*/ 22 w 112"/>
                  <a:gd name="T25" fmla="*/ 26 h 41"/>
                  <a:gd name="T26" fmla="*/ 15 w 112"/>
                  <a:gd name="T27" fmla="*/ 31 h 41"/>
                  <a:gd name="T28" fmla="*/ 8 w 112"/>
                  <a:gd name="T29" fmla="*/ 37 h 41"/>
                  <a:gd name="T30" fmla="*/ 3 w 112"/>
                  <a:gd name="T31" fmla="*/ 40 h 41"/>
                  <a:gd name="T32" fmla="*/ 0 w 112"/>
                  <a:gd name="T33" fmla="*/ 41 h 41"/>
                  <a:gd name="T34" fmla="*/ 3 w 112"/>
                  <a:gd name="T35" fmla="*/ 40 h 41"/>
                  <a:gd name="T36" fmla="*/ 9 w 112"/>
                  <a:gd name="T37" fmla="*/ 37 h 41"/>
                  <a:gd name="T38" fmla="*/ 19 w 112"/>
                  <a:gd name="T39" fmla="*/ 32 h 41"/>
                  <a:gd name="T40" fmla="*/ 31 w 112"/>
                  <a:gd name="T41" fmla="*/ 27 h 41"/>
                  <a:gd name="T42" fmla="*/ 43 w 112"/>
                  <a:gd name="T43" fmla="*/ 20 h 41"/>
                  <a:gd name="T44" fmla="*/ 55 w 112"/>
                  <a:gd name="T45" fmla="*/ 16 h 41"/>
                  <a:gd name="T46" fmla="*/ 66 w 112"/>
                  <a:gd name="T47" fmla="*/ 12 h 41"/>
                  <a:gd name="T48" fmla="*/ 74 w 112"/>
                  <a:gd name="T49" fmla="*/ 9 h 41"/>
                  <a:gd name="T50" fmla="*/ 85 w 112"/>
                  <a:gd name="T51" fmla="*/ 9 h 41"/>
                  <a:gd name="T52" fmla="*/ 93 w 112"/>
                  <a:gd name="T53" fmla="*/ 11 h 41"/>
                  <a:gd name="T54" fmla="*/ 101 w 112"/>
                  <a:gd name="T55" fmla="*/ 12 h 41"/>
                  <a:gd name="T56" fmla="*/ 105 w 112"/>
                  <a:gd name="T57" fmla="*/ 13 h 41"/>
                  <a:gd name="T58" fmla="*/ 109 w 112"/>
                  <a:gd name="T59" fmla="*/ 12 h 41"/>
                  <a:gd name="T60" fmla="*/ 111 w 112"/>
                  <a:gd name="T61" fmla="*/ 9 h 41"/>
                  <a:gd name="T62" fmla="*/ 112 w 112"/>
                  <a:gd name="T63" fmla="*/ 8 h 41"/>
                  <a:gd name="T64" fmla="*/ 112 w 112"/>
                  <a:gd name="T65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41">
                    <a:moveTo>
                      <a:pt x="112" y="7"/>
                    </a:moveTo>
                    <a:lnTo>
                      <a:pt x="111" y="6"/>
                    </a:lnTo>
                    <a:lnTo>
                      <a:pt x="108" y="5"/>
                    </a:lnTo>
                    <a:lnTo>
                      <a:pt x="102" y="3"/>
                    </a:lnTo>
                    <a:lnTo>
                      <a:pt x="95" y="2"/>
                    </a:lnTo>
                    <a:lnTo>
                      <a:pt x="87" y="1"/>
                    </a:lnTo>
                    <a:lnTo>
                      <a:pt x="78" y="0"/>
                    </a:lnTo>
                    <a:lnTo>
                      <a:pt x="69" y="1"/>
                    </a:lnTo>
                    <a:lnTo>
                      <a:pt x="61" y="4"/>
                    </a:lnTo>
                    <a:lnTo>
                      <a:pt x="51" y="8"/>
                    </a:lnTo>
                    <a:lnTo>
                      <a:pt x="42" y="14"/>
                    </a:lnTo>
                    <a:lnTo>
                      <a:pt x="32" y="20"/>
                    </a:lnTo>
                    <a:lnTo>
                      <a:pt x="22" y="26"/>
                    </a:lnTo>
                    <a:lnTo>
                      <a:pt x="15" y="31"/>
                    </a:lnTo>
                    <a:lnTo>
                      <a:pt x="8" y="37"/>
                    </a:lnTo>
                    <a:lnTo>
                      <a:pt x="3" y="40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9" y="37"/>
                    </a:lnTo>
                    <a:lnTo>
                      <a:pt x="19" y="32"/>
                    </a:lnTo>
                    <a:lnTo>
                      <a:pt x="31" y="27"/>
                    </a:lnTo>
                    <a:lnTo>
                      <a:pt x="43" y="20"/>
                    </a:lnTo>
                    <a:lnTo>
                      <a:pt x="55" y="16"/>
                    </a:lnTo>
                    <a:lnTo>
                      <a:pt x="66" y="12"/>
                    </a:lnTo>
                    <a:lnTo>
                      <a:pt x="74" y="9"/>
                    </a:lnTo>
                    <a:lnTo>
                      <a:pt x="85" y="9"/>
                    </a:lnTo>
                    <a:lnTo>
                      <a:pt x="93" y="11"/>
                    </a:lnTo>
                    <a:lnTo>
                      <a:pt x="101" y="12"/>
                    </a:lnTo>
                    <a:lnTo>
                      <a:pt x="105" y="13"/>
                    </a:lnTo>
                    <a:lnTo>
                      <a:pt x="109" y="12"/>
                    </a:lnTo>
                    <a:lnTo>
                      <a:pt x="111" y="9"/>
                    </a:lnTo>
                    <a:lnTo>
                      <a:pt x="112" y="8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9" name="Freeform 947"/>
              <p:cNvSpPr>
                <a:spLocks/>
              </p:cNvSpPr>
              <p:nvPr/>
            </p:nvSpPr>
            <p:spPr bwMode="auto">
              <a:xfrm>
                <a:off x="3433" y="1228"/>
                <a:ext cx="26" cy="27"/>
              </a:xfrm>
              <a:custGeom>
                <a:avLst/>
                <a:gdLst>
                  <a:gd name="T0" fmla="*/ 82 w 104"/>
                  <a:gd name="T1" fmla="*/ 8 h 109"/>
                  <a:gd name="T2" fmla="*/ 63 w 104"/>
                  <a:gd name="T3" fmla="*/ 15 h 109"/>
                  <a:gd name="T4" fmla="*/ 41 w 104"/>
                  <a:gd name="T5" fmla="*/ 22 h 109"/>
                  <a:gd name="T6" fmla="*/ 25 w 104"/>
                  <a:gd name="T7" fmla="*/ 30 h 109"/>
                  <a:gd name="T8" fmla="*/ 11 w 104"/>
                  <a:gd name="T9" fmla="*/ 39 h 109"/>
                  <a:gd name="T10" fmla="*/ 0 w 104"/>
                  <a:gd name="T11" fmla="*/ 49 h 109"/>
                  <a:gd name="T12" fmla="*/ 9 w 104"/>
                  <a:gd name="T13" fmla="*/ 46 h 109"/>
                  <a:gd name="T14" fmla="*/ 24 w 104"/>
                  <a:gd name="T15" fmla="*/ 41 h 109"/>
                  <a:gd name="T16" fmla="*/ 41 w 104"/>
                  <a:gd name="T17" fmla="*/ 34 h 109"/>
                  <a:gd name="T18" fmla="*/ 58 w 104"/>
                  <a:gd name="T19" fmla="*/ 28 h 109"/>
                  <a:gd name="T20" fmla="*/ 62 w 104"/>
                  <a:gd name="T21" fmla="*/ 27 h 109"/>
                  <a:gd name="T22" fmla="*/ 59 w 104"/>
                  <a:gd name="T23" fmla="*/ 29 h 109"/>
                  <a:gd name="T24" fmla="*/ 45 w 104"/>
                  <a:gd name="T25" fmla="*/ 43 h 109"/>
                  <a:gd name="T26" fmla="*/ 29 w 104"/>
                  <a:gd name="T27" fmla="*/ 63 h 109"/>
                  <a:gd name="T28" fmla="*/ 29 w 104"/>
                  <a:gd name="T29" fmla="*/ 65 h 109"/>
                  <a:gd name="T30" fmla="*/ 39 w 104"/>
                  <a:gd name="T31" fmla="*/ 59 h 109"/>
                  <a:gd name="T32" fmla="*/ 48 w 104"/>
                  <a:gd name="T33" fmla="*/ 53 h 109"/>
                  <a:gd name="T34" fmla="*/ 51 w 104"/>
                  <a:gd name="T35" fmla="*/ 56 h 109"/>
                  <a:gd name="T36" fmla="*/ 42 w 104"/>
                  <a:gd name="T37" fmla="*/ 70 h 109"/>
                  <a:gd name="T38" fmla="*/ 27 w 104"/>
                  <a:gd name="T39" fmla="*/ 86 h 109"/>
                  <a:gd name="T40" fmla="*/ 12 w 104"/>
                  <a:gd name="T41" fmla="*/ 100 h 109"/>
                  <a:gd name="T42" fmla="*/ 4 w 104"/>
                  <a:gd name="T43" fmla="*/ 109 h 109"/>
                  <a:gd name="T44" fmla="*/ 12 w 104"/>
                  <a:gd name="T45" fmla="*/ 104 h 109"/>
                  <a:gd name="T46" fmla="*/ 26 w 104"/>
                  <a:gd name="T47" fmla="*/ 93 h 109"/>
                  <a:gd name="T48" fmla="*/ 41 w 104"/>
                  <a:gd name="T49" fmla="*/ 81 h 109"/>
                  <a:gd name="T50" fmla="*/ 52 w 104"/>
                  <a:gd name="T51" fmla="*/ 73 h 109"/>
                  <a:gd name="T52" fmla="*/ 53 w 104"/>
                  <a:gd name="T53" fmla="*/ 74 h 109"/>
                  <a:gd name="T54" fmla="*/ 55 w 104"/>
                  <a:gd name="T55" fmla="*/ 81 h 109"/>
                  <a:gd name="T56" fmla="*/ 70 w 104"/>
                  <a:gd name="T57" fmla="*/ 72 h 109"/>
                  <a:gd name="T58" fmla="*/ 89 w 104"/>
                  <a:gd name="T59" fmla="*/ 44 h 109"/>
                  <a:gd name="T60" fmla="*/ 95 w 104"/>
                  <a:gd name="T61" fmla="*/ 34 h 109"/>
                  <a:gd name="T62" fmla="*/ 101 w 104"/>
                  <a:gd name="T63" fmla="*/ 16 h 109"/>
                  <a:gd name="T64" fmla="*/ 103 w 104"/>
                  <a:gd name="T65" fmla="*/ 2 h 109"/>
                  <a:gd name="T66" fmla="*/ 95 w 104"/>
                  <a:gd name="T67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9">
                    <a:moveTo>
                      <a:pt x="88" y="6"/>
                    </a:moveTo>
                    <a:lnTo>
                      <a:pt x="82" y="8"/>
                    </a:lnTo>
                    <a:lnTo>
                      <a:pt x="73" y="11"/>
                    </a:lnTo>
                    <a:lnTo>
                      <a:pt x="63" y="15"/>
                    </a:lnTo>
                    <a:lnTo>
                      <a:pt x="52" y="19"/>
                    </a:lnTo>
                    <a:lnTo>
                      <a:pt x="41" y="22"/>
                    </a:lnTo>
                    <a:lnTo>
                      <a:pt x="32" y="27"/>
                    </a:lnTo>
                    <a:lnTo>
                      <a:pt x="25" y="30"/>
                    </a:lnTo>
                    <a:lnTo>
                      <a:pt x="19" y="32"/>
                    </a:lnTo>
                    <a:lnTo>
                      <a:pt x="11" y="39"/>
                    </a:lnTo>
                    <a:lnTo>
                      <a:pt x="3" y="44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9" y="46"/>
                    </a:lnTo>
                    <a:lnTo>
                      <a:pt x="16" y="44"/>
                    </a:lnTo>
                    <a:lnTo>
                      <a:pt x="24" y="41"/>
                    </a:lnTo>
                    <a:lnTo>
                      <a:pt x="32" y="38"/>
                    </a:lnTo>
                    <a:lnTo>
                      <a:pt x="41" y="34"/>
                    </a:lnTo>
                    <a:lnTo>
                      <a:pt x="50" y="31"/>
                    </a:lnTo>
                    <a:lnTo>
                      <a:pt x="58" y="28"/>
                    </a:lnTo>
                    <a:lnTo>
                      <a:pt x="63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9" y="29"/>
                    </a:lnTo>
                    <a:lnTo>
                      <a:pt x="58" y="30"/>
                    </a:lnTo>
                    <a:lnTo>
                      <a:pt x="45" y="43"/>
                    </a:lnTo>
                    <a:lnTo>
                      <a:pt x="35" y="54"/>
                    </a:lnTo>
                    <a:lnTo>
                      <a:pt x="29" y="63"/>
                    </a:lnTo>
                    <a:lnTo>
                      <a:pt x="27" y="66"/>
                    </a:lnTo>
                    <a:lnTo>
                      <a:pt x="29" y="65"/>
                    </a:lnTo>
                    <a:lnTo>
                      <a:pt x="34" y="63"/>
                    </a:lnTo>
                    <a:lnTo>
                      <a:pt x="39" y="59"/>
                    </a:lnTo>
                    <a:lnTo>
                      <a:pt x="43" y="55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51" y="56"/>
                    </a:lnTo>
                    <a:lnTo>
                      <a:pt x="47" y="64"/>
                    </a:lnTo>
                    <a:lnTo>
                      <a:pt x="42" y="70"/>
                    </a:lnTo>
                    <a:lnTo>
                      <a:pt x="35" y="78"/>
                    </a:lnTo>
                    <a:lnTo>
                      <a:pt x="27" y="86"/>
                    </a:lnTo>
                    <a:lnTo>
                      <a:pt x="18" y="93"/>
                    </a:lnTo>
                    <a:lnTo>
                      <a:pt x="12" y="100"/>
                    </a:lnTo>
                    <a:lnTo>
                      <a:pt x="6" y="105"/>
                    </a:lnTo>
                    <a:lnTo>
                      <a:pt x="4" y="109"/>
                    </a:lnTo>
                    <a:lnTo>
                      <a:pt x="6" y="108"/>
                    </a:lnTo>
                    <a:lnTo>
                      <a:pt x="12" y="104"/>
                    </a:lnTo>
                    <a:lnTo>
                      <a:pt x="18" y="100"/>
                    </a:lnTo>
                    <a:lnTo>
                      <a:pt x="26" y="93"/>
                    </a:lnTo>
                    <a:lnTo>
                      <a:pt x="34" y="88"/>
                    </a:lnTo>
                    <a:lnTo>
                      <a:pt x="41" y="81"/>
                    </a:lnTo>
                    <a:lnTo>
                      <a:pt x="48" y="76"/>
                    </a:lnTo>
                    <a:lnTo>
                      <a:pt x="52" y="73"/>
                    </a:lnTo>
                    <a:lnTo>
                      <a:pt x="53" y="72"/>
                    </a:lnTo>
                    <a:lnTo>
                      <a:pt x="53" y="74"/>
                    </a:lnTo>
                    <a:lnTo>
                      <a:pt x="53" y="78"/>
                    </a:lnTo>
                    <a:lnTo>
                      <a:pt x="55" y="81"/>
                    </a:lnTo>
                    <a:lnTo>
                      <a:pt x="61" y="80"/>
                    </a:lnTo>
                    <a:lnTo>
                      <a:pt x="70" y="72"/>
                    </a:lnTo>
                    <a:lnTo>
                      <a:pt x="81" y="57"/>
                    </a:lnTo>
                    <a:lnTo>
                      <a:pt x="89" y="44"/>
                    </a:lnTo>
                    <a:lnTo>
                      <a:pt x="93" y="38"/>
                    </a:lnTo>
                    <a:lnTo>
                      <a:pt x="95" y="34"/>
                    </a:lnTo>
                    <a:lnTo>
                      <a:pt x="98" y="27"/>
                    </a:lnTo>
                    <a:lnTo>
                      <a:pt x="101" y="16"/>
                    </a:lnTo>
                    <a:lnTo>
                      <a:pt x="104" y="6"/>
                    </a:lnTo>
                    <a:lnTo>
                      <a:pt x="103" y="2"/>
                    </a:lnTo>
                    <a:lnTo>
                      <a:pt x="99" y="0"/>
                    </a:lnTo>
                    <a:lnTo>
                      <a:pt x="95" y="3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0" name="Freeform 948"/>
              <p:cNvSpPr>
                <a:spLocks/>
              </p:cNvSpPr>
              <p:nvPr/>
            </p:nvSpPr>
            <p:spPr bwMode="auto">
              <a:xfrm>
                <a:off x="3476" y="1299"/>
                <a:ext cx="10" cy="20"/>
              </a:xfrm>
              <a:custGeom>
                <a:avLst/>
                <a:gdLst>
                  <a:gd name="T0" fmla="*/ 7 w 38"/>
                  <a:gd name="T1" fmla="*/ 13 h 82"/>
                  <a:gd name="T2" fmla="*/ 9 w 38"/>
                  <a:gd name="T3" fmla="*/ 16 h 82"/>
                  <a:gd name="T4" fmla="*/ 16 w 38"/>
                  <a:gd name="T5" fmla="*/ 24 h 82"/>
                  <a:gd name="T6" fmla="*/ 24 w 38"/>
                  <a:gd name="T7" fmla="*/ 33 h 82"/>
                  <a:gd name="T8" fmla="*/ 31 w 38"/>
                  <a:gd name="T9" fmla="*/ 39 h 82"/>
                  <a:gd name="T10" fmla="*/ 37 w 38"/>
                  <a:gd name="T11" fmla="*/ 45 h 82"/>
                  <a:gd name="T12" fmla="*/ 38 w 38"/>
                  <a:gd name="T13" fmla="*/ 51 h 82"/>
                  <a:gd name="T14" fmla="*/ 37 w 38"/>
                  <a:gd name="T15" fmla="*/ 58 h 82"/>
                  <a:gd name="T16" fmla="*/ 36 w 38"/>
                  <a:gd name="T17" fmla="*/ 63 h 82"/>
                  <a:gd name="T18" fmla="*/ 32 w 38"/>
                  <a:gd name="T19" fmla="*/ 70 h 82"/>
                  <a:gd name="T20" fmla="*/ 26 w 38"/>
                  <a:gd name="T21" fmla="*/ 75 h 82"/>
                  <a:gd name="T22" fmla="*/ 20 w 38"/>
                  <a:gd name="T23" fmla="*/ 80 h 82"/>
                  <a:gd name="T24" fmla="*/ 17 w 38"/>
                  <a:gd name="T25" fmla="*/ 82 h 82"/>
                  <a:gd name="T26" fmla="*/ 18 w 38"/>
                  <a:gd name="T27" fmla="*/ 80 h 82"/>
                  <a:gd name="T28" fmla="*/ 22 w 38"/>
                  <a:gd name="T29" fmla="*/ 75 h 82"/>
                  <a:gd name="T30" fmla="*/ 24 w 38"/>
                  <a:gd name="T31" fmla="*/ 70 h 82"/>
                  <a:gd name="T32" fmla="*/ 25 w 38"/>
                  <a:gd name="T33" fmla="*/ 63 h 82"/>
                  <a:gd name="T34" fmla="*/ 22 w 38"/>
                  <a:gd name="T35" fmla="*/ 56 h 82"/>
                  <a:gd name="T36" fmla="*/ 15 w 38"/>
                  <a:gd name="T37" fmla="*/ 46 h 82"/>
                  <a:gd name="T38" fmla="*/ 6 w 38"/>
                  <a:gd name="T39" fmla="*/ 36 h 82"/>
                  <a:gd name="T40" fmla="*/ 1 w 38"/>
                  <a:gd name="T41" fmla="*/ 26 h 82"/>
                  <a:gd name="T42" fmla="*/ 0 w 38"/>
                  <a:gd name="T43" fmla="*/ 14 h 82"/>
                  <a:gd name="T44" fmla="*/ 2 w 38"/>
                  <a:gd name="T45" fmla="*/ 3 h 82"/>
                  <a:gd name="T46" fmla="*/ 5 w 38"/>
                  <a:gd name="T47" fmla="*/ 0 h 82"/>
                  <a:gd name="T48" fmla="*/ 7 w 38"/>
                  <a:gd name="T49" fmla="*/ 1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82">
                    <a:moveTo>
                      <a:pt x="7" y="13"/>
                    </a:moveTo>
                    <a:lnTo>
                      <a:pt x="9" y="16"/>
                    </a:lnTo>
                    <a:lnTo>
                      <a:pt x="16" y="24"/>
                    </a:lnTo>
                    <a:lnTo>
                      <a:pt x="24" y="33"/>
                    </a:lnTo>
                    <a:lnTo>
                      <a:pt x="31" y="39"/>
                    </a:lnTo>
                    <a:lnTo>
                      <a:pt x="37" y="45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6" y="63"/>
                    </a:lnTo>
                    <a:lnTo>
                      <a:pt x="32" y="70"/>
                    </a:lnTo>
                    <a:lnTo>
                      <a:pt x="26" y="75"/>
                    </a:lnTo>
                    <a:lnTo>
                      <a:pt x="20" y="80"/>
                    </a:lnTo>
                    <a:lnTo>
                      <a:pt x="17" y="82"/>
                    </a:lnTo>
                    <a:lnTo>
                      <a:pt x="18" y="80"/>
                    </a:lnTo>
                    <a:lnTo>
                      <a:pt x="22" y="75"/>
                    </a:lnTo>
                    <a:lnTo>
                      <a:pt x="24" y="70"/>
                    </a:lnTo>
                    <a:lnTo>
                      <a:pt x="25" y="63"/>
                    </a:lnTo>
                    <a:lnTo>
                      <a:pt x="22" y="56"/>
                    </a:lnTo>
                    <a:lnTo>
                      <a:pt x="15" y="46"/>
                    </a:lnTo>
                    <a:lnTo>
                      <a:pt x="6" y="36"/>
                    </a:lnTo>
                    <a:lnTo>
                      <a:pt x="1" y="26"/>
                    </a:lnTo>
                    <a:lnTo>
                      <a:pt x="0" y="1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1" name="Freeform 949"/>
              <p:cNvSpPr>
                <a:spLocks/>
              </p:cNvSpPr>
              <p:nvPr/>
            </p:nvSpPr>
            <p:spPr bwMode="auto">
              <a:xfrm>
                <a:off x="3412" y="1266"/>
                <a:ext cx="8" cy="47"/>
              </a:xfrm>
              <a:custGeom>
                <a:avLst/>
                <a:gdLst>
                  <a:gd name="T0" fmla="*/ 16 w 34"/>
                  <a:gd name="T1" fmla="*/ 49 h 189"/>
                  <a:gd name="T2" fmla="*/ 18 w 34"/>
                  <a:gd name="T3" fmla="*/ 41 h 189"/>
                  <a:gd name="T4" fmla="*/ 20 w 34"/>
                  <a:gd name="T5" fmla="*/ 33 h 189"/>
                  <a:gd name="T6" fmla="*/ 22 w 34"/>
                  <a:gd name="T7" fmla="*/ 28 h 189"/>
                  <a:gd name="T8" fmla="*/ 23 w 34"/>
                  <a:gd name="T9" fmla="*/ 23 h 189"/>
                  <a:gd name="T10" fmla="*/ 27 w 34"/>
                  <a:gd name="T11" fmla="*/ 16 h 189"/>
                  <a:gd name="T12" fmla="*/ 30 w 34"/>
                  <a:gd name="T13" fmla="*/ 8 h 189"/>
                  <a:gd name="T14" fmla="*/ 33 w 34"/>
                  <a:gd name="T15" fmla="*/ 3 h 189"/>
                  <a:gd name="T16" fmla="*/ 34 w 34"/>
                  <a:gd name="T17" fmla="*/ 0 h 189"/>
                  <a:gd name="T18" fmla="*/ 31 w 34"/>
                  <a:gd name="T19" fmla="*/ 5 h 189"/>
                  <a:gd name="T20" fmla="*/ 23 w 34"/>
                  <a:gd name="T21" fmla="*/ 16 h 189"/>
                  <a:gd name="T22" fmla="*/ 16 w 34"/>
                  <a:gd name="T23" fmla="*/ 29 h 189"/>
                  <a:gd name="T24" fmla="*/ 10 w 34"/>
                  <a:gd name="T25" fmla="*/ 41 h 189"/>
                  <a:gd name="T26" fmla="*/ 6 w 34"/>
                  <a:gd name="T27" fmla="*/ 55 h 189"/>
                  <a:gd name="T28" fmla="*/ 2 w 34"/>
                  <a:gd name="T29" fmla="*/ 64 h 189"/>
                  <a:gd name="T30" fmla="*/ 0 w 34"/>
                  <a:gd name="T31" fmla="*/ 73 h 189"/>
                  <a:gd name="T32" fmla="*/ 1 w 34"/>
                  <a:gd name="T33" fmla="*/ 84 h 189"/>
                  <a:gd name="T34" fmla="*/ 2 w 34"/>
                  <a:gd name="T35" fmla="*/ 83 h 189"/>
                  <a:gd name="T36" fmla="*/ 6 w 34"/>
                  <a:gd name="T37" fmla="*/ 77 h 189"/>
                  <a:gd name="T38" fmla="*/ 9 w 34"/>
                  <a:gd name="T39" fmla="*/ 67 h 189"/>
                  <a:gd name="T40" fmla="*/ 13 w 34"/>
                  <a:gd name="T41" fmla="*/ 55 h 189"/>
                  <a:gd name="T42" fmla="*/ 10 w 34"/>
                  <a:gd name="T43" fmla="*/ 64 h 189"/>
                  <a:gd name="T44" fmla="*/ 10 w 34"/>
                  <a:gd name="T45" fmla="*/ 68 h 189"/>
                  <a:gd name="T46" fmla="*/ 10 w 34"/>
                  <a:gd name="T47" fmla="*/ 74 h 189"/>
                  <a:gd name="T48" fmla="*/ 10 w 34"/>
                  <a:gd name="T49" fmla="*/ 83 h 189"/>
                  <a:gd name="T50" fmla="*/ 11 w 34"/>
                  <a:gd name="T51" fmla="*/ 98 h 189"/>
                  <a:gd name="T52" fmla="*/ 13 w 34"/>
                  <a:gd name="T53" fmla="*/ 115 h 189"/>
                  <a:gd name="T54" fmla="*/ 16 w 34"/>
                  <a:gd name="T55" fmla="*/ 133 h 189"/>
                  <a:gd name="T56" fmla="*/ 16 w 34"/>
                  <a:gd name="T57" fmla="*/ 150 h 189"/>
                  <a:gd name="T58" fmla="*/ 12 w 34"/>
                  <a:gd name="T59" fmla="*/ 166 h 189"/>
                  <a:gd name="T60" fmla="*/ 8 w 34"/>
                  <a:gd name="T61" fmla="*/ 178 h 189"/>
                  <a:gd name="T62" fmla="*/ 4 w 34"/>
                  <a:gd name="T63" fmla="*/ 185 h 189"/>
                  <a:gd name="T64" fmla="*/ 1 w 34"/>
                  <a:gd name="T65" fmla="*/ 189 h 189"/>
                  <a:gd name="T66" fmla="*/ 4 w 34"/>
                  <a:gd name="T67" fmla="*/ 186 h 189"/>
                  <a:gd name="T68" fmla="*/ 9 w 34"/>
                  <a:gd name="T69" fmla="*/ 182 h 189"/>
                  <a:gd name="T70" fmla="*/ 16 w 34"/>
                  <a:gd name="T71" fmla="*/ 174 h 189"/>
                  <a:gd name="T72" fmla="*/ 23 w 34"/>
                  <a:gd name="T73" fmla="*/ 165 h 189"/>
                  <a:gd name="T74" fmla="*/ 29 w 34"/>
                  <a:gd name="T75" fmla="*/ 154 h 189"/>
                  <a:gd name="T76" fmla="*/ 29 w 34"/>
                  <a:gd name="T77" fmla="*/ 141 h 189"/>
                  <a:gd name="T78" fmla="*/ 25 w 34"/>
                  <a:gd name="T79" fmla="*/ 125 h 189"/>
                  <a:gd name="T80" fmla="*/ 20 w 34"/>
                  <a:gd name="T81" fmla="*/ 104 h 189"/>
                  <a:gd name="T82" fmla="*/ 17 w 34"/>
                  <a:gd name="T83" fmla="*/ 85 h 189"/>
                  <a:gd name="T84" fmla="*/ 15 w 34"/>
                  <a:gd name="T85" fmla="*/ 68 h 189"/>
                  <a:gd name="T86" fmla="*/ 15 w 34"/>
                  <a:gd name="T87" fmla="*/ 56 h 189"/>
                  <a:gd name="T88" fmla="*/ 16 w 34"/>
                  <a:gd name="T89" fmla="*/ 4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89">
                    <a:moveTo>
                      <a:pt x="16" y="49"/>
                    </a:moveTo>
                    <a:lnTo>
                      <a:pt x="18" y="41"/>
                    </a:lnTo>
                    <a:lnTo>
                      <a:pt x="20" y="33"/>
                    </a:lnTo>
                    <a:lnTo>
                      <a:pt x="22" y="28"/>
                    </a:lnTo>
                    <a:lnTo>
                      <a:pt x="23" y="23"/>
                    </a:lnTo>
                    <a:lnTo>
                      <a:pt x="27" y="16"/>
                    </a:lnTo>
                    <a:lnTo>
                      <a:pt x="30" y="8"/>
                    </a:lnTo>
                    <a:lnTo>
                      <a:pt x="33" y="3"/>
                    </a:lnTo>
                    <a:lnTo>
                      <a:pt x="34" y="0"/>
                    </a:lnTo>
                    <a:lnTo>
                      <a:pt x="31" y="5"/>
                    </a:lnTo>
                    <a:lnTo>
                      <a:pt x="23" y="16"/>
                    </a:lnTo>
                    <a:lnTo>
                      <a:pt x="16" y="29"/>
                    </a:lnTo>
                    <a:lnTo>
                      <a:pt x="10" y="41"/>
                    </a:lnTo>
                    <a:lnTo>
                      <a:pt x="6" y="55"/>
                    </a:lnTo>
                    <a:lnTo>
                      <a:pt x="2" y="64"/>
                    </a:lnTo>
                    <a:lnTo>
                      <a:pt x="0" y="73"/>
                    </a:lnTo>
                    <a:lnTo>
                      <a:pt x="1" y="84"/>
                    </a:lnTo>
                    <a:lnTo>
                      <a:pt x="2" y="83"/>
                    </a:lnTo>
                    <a:lnTo>
                      <a:pt x="6" y="77"/>
                    </a:lnTo>
                    <a:lnTo>
                      <a:pt x="9" y="67"/>
                    </a:lnTo>
                    <a:lnTo>
                      <a:pt x="13" y="55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10" y="74"/>
                    </a:lnTo>
                    <a:lnTo>
                      <a:pt x="10" y="83"/>
                    </a:lnTo>
                    <a:lnTo>
                      <a:pt x="11" y="98"/>
                    </a:lnTo>
                    <a:lnTo>
                      <a:pt x="13" y="115"/>
                    </a:lnTo>
                    <a:lnTo>
                      <a:pt x="16" y="133"/>
                    </a:lnTo>
                    <a:lnTo>
                      <a:pt x="16" y="150"/>
                    </a:lnTo>
                    <a:lnTo>
                      <a:pt x="12" y="166"/>
                    </a:lnTo>
                    <a:lnTo>
                      <a:pt x="8" y="178"/>
                    </a:lnTo>
                    <a:lnTo>
                      <a:pt x="4" y="185"/>
                    </a:lnTo>
                    <a:lnTo>
                      <a:pt x="1" y="189"/>
                    </a:lnTo>
                    <a:lnTo>
                      <a:pt x="4" y="186"/>
                    </a:lnTo>
                    <a:lnTo>
                      <a:pt x="9" y="182"/>
                    </a:lnTo>
                    <a:lnTo>
                      <a:pt x="16" y="174"/>
                    </a:lnTo>
                    <a:lnTo>
                      <a:pt x="23" y="165"/>
                    </a:lnTo>
                    <a:lnTo>
                      <a:pt x="29" y="154"/>
                    </a:lnTo>
                    <a:lnTo>
                      <a:pt x="29" y="141"/>
                    </a:lnTo>
                    <a:lnTo>
                      <a:pt x="25" y="125"/>
                    </a:lnTo>
                    <a:lnTo>
                      <a:pt x="20" y="104"/>
                    </a:lnTo>
                    <a:lnTo>
                      <a:pt x="17" y="85"/>
                    </a:lnTo>
                    <a:lnTo>
                      <a:pt x="15" y="68"/>
                    </a:lnTo>
                    <a:lnTo>
                      <a:pt x="15" y="56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2" name="Freeform 950"/>
              <p:cNvSpPr>
                <a:spLocks/>
              </p:cNvSpPr>
              <p:nvPr/>
            </p:nvSpPr>
            <p:spPr bwMode="auto">
              <a:xfrm>
                <a:off x="3292" y="1316"/>
                <a:ext cx="29" cy="34"/>
              </a:xfrm>
              <a:custGeom>
                <a:avLst/>
                <a:gdLst>
                  <a:gd name="T0" fmla="*/ 93 w 118"/>
                  <a:gd name="T1" fmla="*/ 1 h 134"/>
                  <a:gd name="T2" fmla="*/ 89 w 118"/>
                  <a:gd name="T3" fmla="*/ 4 h 134"/>
                  <a:gd name="T4" fmla="*/ 79 w 118"/>
                  <a:gd name="T5" fmla="*/ 13 h 134"/>
                  <a:gd name="T6" fmla="*/ 65 w 118"/>
                  <a:gd name="T7" fmla="*/ 25 h 134"/>
                  <a:gd name="T8" fmla="*/ 50 w 118"/>
                  <a:gd name="T9" fmla="*/ 39 h 134"/>
                  <a:gd name="T10" fmla="*/ 33 w 118"/>
                  <a:gd name="T11" fmla="*/ 55 h 134"/>
                  <a:gd name="T12" fmla="*/ 19 w 118"/>
                  <a:gd name="T13" fmla="*/ 69 h 134"/>
                  <a:gd name="T14" fmla="*/ 8 w 118"/>
                  <a:gd name="T15" fmla="*/ 81 h 134"/>
                  <a:gd name="T16" fmla="*/ 3 w 118"/>
                  <a:gd name="T17" fmla="*/ 88 h 134"/>
                  <a:gd name="T18" fmla="*/ 1 w 118"/>
                  <a:gd name="T19" fmla="*/ 99 h 134"/>
                  <a:gd name="T20" fmla="*/ 0 w 118"/>
                  <a:gd name="T21" fmla="*/ 106 h 134"/>
                  <a:gd name="T22" fmla="*/ 3 w 118"/>
                  <a:gd name="T23" fmla="*/ 108 h 134"/>
                  <a:gd name="T24" fmla="*/ 12 w 118"/>
                  <a:gd name="T25" fmla="*/ 106 h 134"/>
                  <a:gd name="T26" fmla="*/ 18 w 118"/>
                  <a:gd name="T27" fmla="*/ 103 h 134"/>
                  <a:gd name="T28" fmla="*/ 26 w 118"/>
                  <a:gd name="T29" fmla="*/ 98 h 134"/>
                  <a:gd name="T30" fmla="*/ 35 w 118"/>
                  <a:gd name="T31" fmla="*/ 94 h 134"/>
                  <a:gd name="T32" fmla="*/ 42 w 118"/>
                  <a:gd name="T33" fmla="*/ 88 h 134"/>
                  <a:gd name="T34" fmla="*/ 51 w 118"/>
                  <a:gd name="T35" fmla="*/ 84 h 134"/>
                  <a:gd name="T36" fmla="*/ 56 w 118"/>
                  <a:gd name="T37" fmla="*/ 80 h 134"/>
                  <a:gd name="T38" fmla="*/ 62 w 118"/>
                  <a:gd name="T39" fmla="*/ 77 h 134"/>
                  <a:gd name="T40" fmla="*/ 63 w 118"/>
                  <a:gd name="T41" fmla="*/ 76 h 134"/>
                  <a:gd name="T42" fmla="*/ 36 w 118"/>
                  <a:gd name="T43" fmla="*/ 126 h 134"/>
                  <a:gd name="T44" fmla="*/ 40 w 118"/>
                  <a:gd name="T45" fmla="*/ 134 h 134"/>
                  <a:gd name="T46" fmla="*/ 42 w 118"/>
                  <a:gd name="T47" fmla="*/ 130 h 134"/>
                  <a:gd name="T48" fmla="*/ 49 w 118"/>
                  <a:gd name="T49" fmla="*/ 120 h 134"/>
                  <a:gd name="T50" fmla="*/ 59 w 118"/>
                  <a:gd name="T51" fmla="*/ 105 h 134"/>
                  <a:gd name="T52" fmla="*/ 71 w 118"/>
                  <a:gd name="T53" fmla="*/ 87 h 134"/>
                  <a:gd name="T54" fmla="*/ 83 w 118"/>
                  <a:gd name="T55" fmla="*/ 70 h 134"/>
                  <a:gd name="T56" fmla="*/ 94 w 118"/>
                  <a:gd name="T57" fmla="*/ 52 h 134"/>
                  <a:gd name="T58" fmla="*/ 104 w 118"/>
                  <a:gd name="T59" fmla="*/ 39 h 134"/>
                  <a:gd name="T60" fmla="*/ 111 w 118"/>
                  <a:gd name="T61" fmla="*/ 30 h 134"/>
                  <a:gd name="T62" fmla="*/ 118 w 118"/>
                  <a:gd name="T63" fmla="*/ 18 h 134"/>
                  <a:gd name="T64" fmla="*/ 117 w 118"/>
                  <a:gd name="T65" fmla="*/ 6 h 134"/>
                  <a:gd name="T66" fmla="*/ 109 w 118"/>
                  <a:gd name="T67" fmla="*/ 0 h 134"/>
                  <a:gd name="T68" fmla="*/ 93 w 118"/>
                  <a:gd name="T69" fmla="*/ 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34">
                    <a:moveTo>
                      <a:pt x="93" y="1"/>
                    </a:moveTo>
                    <a:lnTo>
                      <a:pt x="89" y="4"/>
                    </a:lnTo>
                    <a:lnTo>
                      <a:pt x="79" y="13"/>
                    </a:lnTo>
                    <a:lnTo>
                      <a:pt x="65" y="25"/>
                    </a:lnTo>
                    <a:lnTo>
                      <a:pt x="50" y="39"/>
                    </a:lnTo>
                    <a:lnTo>
                      <a:pt x="33" y="55"/>
                    </a:lnTo>
                    <a:lnTo>
                      <a:pt x="19" y="69"/>
                    </a:lnTo>
                    <a:lnTo>
                      <a:pt x="8" y="81"/>
                    </a:lnTo>
                    <a:lnTo>
                      <a:pt x="3" y="88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3" y="108"/>
                    </a:lnTo>
                    <a:lnTo>
                      <a:pt x="12" y="106"/>
                    </a:lnTo>
                    <a:lnTo>
                      <a:pt x="18" y="103"/>
                    </a:lnTo>
                    <a:lnTo>
                      <a:pt x="26" y="98"/>
                    </a:lnTo>
                    <a:lnTo>
                      <a:pt x="35" y="94"/>
                    </a:lnTo>
                    <a:lnTo>
                      <a:pt x="42" y="88"/>
                    </a:lnTo>
                    <a:lnTo>
                      <a:pt x="51" y="84"/>
                    </a:lnTo>
                    <a:lnTo>
                      <a:pt x="56" y="80"/>
                    </a:lnTo>
                    <a:lnTo>
                      <a:pt x="62" y="77"/>
                    </a:lnTo>
                    <a:lnTo>
                      <a:pt x="63" y="76"/>
                    </a:lnTo>
                    <a:lnTo>
                      <a:pt x="36" y="126"/>
                    </a:lnTo>
                    <a:lnTo>
                      <a:pt x="40" y="134"/>
                    </a:lnTo>
                    <a:lnTo>
                      <a:pt x="42" y="130"/>
                    </a:lnTo>
                    <a:lnTo>
                      <a:pt x="49" y="120"/>
                    </a:lnTo>
                    <a:lnTo>
                      <a:pt x="59" y="105"/>
                    </a:lnTo>
                    <a:lnTo>
                      <a:pt x="71" y="87"/>
                    </a:lnTo>
                    <a:lnTo>
                      <a:pt x="83" y="70"/>
                    </a:lnTo>
                    <a:lnTo>
                      <a:pt x="94" y="52"/>
                    </a:lnTo>
                    <a:lnTo>
                      <a:pt x="104" y="39"/>
                    </a:lnTo>
                    <a:lnTo>
                      <a:pt x="111" y="30"/>
                    </a:lnTo>
                    <a:lnTo>
                      <a:pt x="118" y="18"/>
                    </a:lnTo>
                    <a:lnTo>
                      <a:pt x="117" y="6"/>
                    </a:lnTo>
                    <a:lnTo>
                      <a:pt x="109" y="0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3" name="Freeform 951"/>
              <p:cNvSpPr>
                <a:spLocks/>
              </p:cNvSpPr>
              <p:nvPr/>
            </p:nvSpPr>
            <p:spPr bwMode="auto">
              <a:xfrm>
                <a:off x="3365" y="1481"/>
                <a:ext cx="48" cy="90"/>
              </a:xfrm>
              <a:custGeom>
                <a:avLst/>
                <a:gdLst>
                  <a:gd name="T0" fmla="*/ 47 w 193"/>
                  <a:gd name="T1" fmla="*/ 76 h 361"/>
                  <a:gd name="T2" fmla="*/ 31 w 193"/>
                  <a:gd name="T3" fmla="*/ 127 h 361"/>
                  <a:gd name="T4" fmla="*/ 11 w 193"/>
                  <a:gd name="T5" fmla="*/ 206 h 361"/>
                  <a:gd name="T6" fmla="*/ 0 w 193"/>
                  <a:gd name="T7" fmla="*/ 285 h 361"/>
                  <a:gd name="T8" fmla="*/ 7 w 193"/>
                  <a:gd name="T9" fmla="*/ 338 h 361"/>
                  <a:gd name="T10" fmla="*/ 22 w 193"/>
                  <a:gd name="T11" fmla="*/ 361 h 361"/>
                  <a:gd name="T12" fmla="*/ 37 w 193"/>
                  <a:gd name="T13" fmla="*/ 356 h 361"/>
                  <a:gd name="T14" fmla="*/ 48 w 193"/>
                  <a:gd name="T15" fmla="*/ 326 h 361"/>
                  <a:gd name="T16" fmla="*/ 49 w 193"/>
                  <a:gd name="T17" fmla="*/ 279 h 361"/>
                  <a:gd name="T18" fmla="*/ 48 w 193"/>
                  <a:gd name="T19" fmla="*/ 237 h 361"/>
                  <a:gd name="T20" fmla="*/ 56 w 193"/>
                  <a:gd name="T21" fmla="*/ 207 h 361"/>
                  <a:gd name="T22" fmla="*/ 78 w 193"/>
                  <a:gd name="T23" fmla="*/ 193 h 361"/>
                  <a:gd name="T24" fmla="*/ 120 w 193"/>
                  <a:gd name="T25" fmla="*/ 194 h 361"/>
                  <a:gd name="T26" fmla="*/ 162 w 193"/>
                  <a:gd name="T27" fmla="*/ 196 h 361"/>
                  <a:gd name="T28" fmla="*/ 189 w 193"/>
                  <a:gd name="T29" fmla="*/ 195 h 361"/>
                  <a:gd name="T30" fmla="*/ 188 w 193"/>
                  <a:gd name="T31" fmla="*/ 187 h 361"/>
                  <a:gd name="T32" fmla="*/ 151 w 193"/>
                  <a:gd name="T33" fmla="*/ 172 h 361"/>
                  <a:gd name="T34" fmla="*/ 108 w 193"/>
                  <a:gd name="T35" fmla="*/ 164 h 361"/>
                  <a:gd name="T36" fmla="*/ 74 w 193"/>
                  <a:gd name="T37" fmla="*/ 161 h 361"/>
                  <a:gd name="T38" fmla="*/ 59 w 193"/>
                  <a:gd name="T39" fmla="*/ 157 h 361"/>
                  <a:gd name="T40" fmla="*/ 65 w 193"/>
                  <a:gd name="T41" fmla="*/ 147 h 361"/>
                  <a:gd name="T42" fmla="*/ 66 w 193"/>
                  <a:gd name="T43" fmla="*/ 137 h 361"/>
                  <a:gd name="T44" fmla="*/ 65 w 193"/>
                  <a:gd name="T45" fmla="*/ 131 h 361"/>
                  <a:gd name="T46" fmla="*/ 76 w 193"/>
                  <a:gd name="T47" fmla="*/ 129 h 361"/>
                  <a:gd name="T48" fmla="*/ 104 w 193"/>
                  <a:gd name="T49" fmla="*/ 134 h 361"/>
                  <a:gd name="T50" fmla="*/ 127 w 193"/>
                  <a:gd name="T51" fmla="*/ 135 h 361"/>
                  <a:gd name="T52" fmla="*/ 141 w 193"/>
                  <a:gd name="T53" fmla="*/ 132 h 361"/>
                  <a:gd name="T54" fmla="*/ 148 w 193"/>
                  <a:gd name="T55" fmla="*/ 128 h 361"/>
                  <a:gd name="T56" fmla="*/ 146 w 193"/>
                  <a:gd name="T57" fmla="*/ 128 h 361"/>
                  <a:gd name="T58" fmla="*/ 127 w 193"/>
                  <a:gd name="T59" fmla="*/ 125 h 361"/>
                  <a:gd name="T60" fmla="*/ 101 w 193"/>
                  <a:gd name="T61" fmla="*/ 120 h 361"/>
                  <a:gd name="T62" fmla="*/ 80 w 193"/>
                  <a:gd name="T63" fmla="*/ 113 h 361"/>
                  <a:gd name="T64" fmla="*/ 71 w 193"/>
                  <a:gd name="T65" fmla="*/ 89 h 361"/>
                  <a:gd name="T66" fmla="*/ 73 w 193"/>
                  <a:gd name="T67" fmla="*/ 16 h 361"/>
                  <a:gd name="T68" fmla="*/ 71 w 193"/>
                  <a:gd name="T69" fmla="*/ 8 h 361"/>
                  <a:gd name="T70" fmla="*/ 57 w 193"/>
                  <a:gd name="T71" fmla="*/ 47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361">
                    <a:moveTo>
                      <a:pt x="49" y="68"/>
                    </a:moveTo>
                    <a:lnTo>
                      <a:pt x="47" y="76"/>
                    </a:lnTo>
                    <a:lnTo>
                      <a:pt x="41" y="97"/>
                    </a:lnTo>
                    <a:lnTo>
                      <a:pt x="31" y="127"/>
                    </a:lnTo>
                    <a:lnTo>
                      <a:pt x="21" y="166"/>
                    </a:lnTo>
                    <a:lnTo>
                      <a:pt x="11" y="206"/>
                    </a:lnTo>
                    <a:lnTo>
                      <a:pt x="3" y="247"/>
                    </a:lnTo>
                    <a:lnTo>
                      <a:pt x="0" y="285"/>
                    </a:lnTo>
                    <a:lnTo>
                      <a:pt x="1" y="315"/>
                    </a:lnTo>
                    <a:lnTo>
                      <a:pt x="7" y="338"/>
                    </a:lnTo>
                    <a:lnTo>
                      <a:pt x="14" y="354"/>
                    </a:lnTo>
                    <a:lnTo>
                      <a:pt x="22" y="361"/>
                    </a:lnTo>
                    <a:lnTo>
                      <a:pt x="30" y="361"/>
                    </a:lnTo>
                    <a:lnTo>
                      <a:pt x="37" y="356"/>
                    </a:lnTo>
                    <a:lnTo>
                      <a:pt x="44" y="344"/>
                    </a:lnTo>
                    <a:lnTo>
                      <a:pt x="48" y="326"/>
                    </a:lnTo>
                    <a:lnTo>
                      <a:pt x="49" y="303"/>
                    </a:lnTo>
                    <a:lnTo>
                      <a:pt x="49" y="279"/>
                    </a:lnTo>
                    <a:lnTo>
                      <a:pt x="48" y="256"/>
                    </a:lnTo>
                    <a:lnTo>
                      <a:pt x="48" y="237"/>
                    </a:lnTo>
                    <a:lnTo>
                      <a:pt x="50" y="220"/>
                    </a:lnTo>
                    <a:lnTo>
                      <a:pt x="56" y="207"/>
                    </a:lnTo>
                    <a:lnTo>
                      <a:pt x="65" y="198"/>
                    </a:lnTo>
                    <a:lnTo>
                      <a:pt x="78" y="193"/>
                    </a:lnTo>
                    <a:lnTo>
                      <a:pt x="97" y="192"/>
                    </a:lnTo>
                    <a:lnTo>
                      <a:pt x="120" y="194"/>
                    </a:lnTo>
                    <a:lnTo>
                      <a:pt x="142" y="195"/>
                    </a:lnTo>
                    <a:lnTo>
                      <a:pt x="162" y="196"/>
                    </a:lnTo>
                    <a:lnTo>
                      <a:pt x="179" y="196"/>
                    </a:lnTo>
                    <a:lnTo>
                      <a:pt x="189" y="195"/>
                    </a:lnTo>
                    <a:lnTo>
                      <a:pt x="193" y="193"/>
                    </a:lnTo>
                    <a:lnTo>
                      <a:pt x="188" y="187"/>
                    </a:lnTo>
                    <a:lnTo>
                      <a:pt x="173" y="180"/>
                    </a:lnTo>
                    <a:lnTo>
                      <a:pt x="151" y="172"/>
                    </a:lnTo>
                    <a:lnTo>
                      <a:pt x="129" y="168"/>
                    </a:lnTo>
                    <a:lnTo>
                      <a:pt x="108" y="164"/>
                    </a:lnTo>
                    <a:lnTo>
                      <a:pt x="90" y="162"/>
                    </a:lnTo>
                    <a:lnTo>
                      <a:pt x="74" y="161"/>
                    </a:lnTo>
                    <a:lnTo>
                      <a:pt x="64" y="160"/>
                    </a:lnTo>
                    <a:lnTo>
                      <a:pt x="59" y="157"/>
                    </a:lnTo>
                    <a:lnTo>
                      <a:pt x="61" y="152"/>
                    </a:lnTo>
                    <a:lnTo>
                      <a:pt x="65" y="147"/>
                    </a:lnTo>
                    <a:lnTo>
                      <a:pt x="66" y="141"/>
                    </a:lnTo>
                    <a:lnTo>
                      <a:pt x="66" y="137"/>
                    </a:lnTo>
                    <a:lnTo>
                      <a:pt x="65" y="133"/>
                    </a:lnTo>
                    <a:lnTo>
                      <a:pt x="65" y="131"/>
                    </a:lnTo>
                    <a:lnTo>
                      <a:pt x="68" y="129"/>
                    </a:lnTo>
                    <a:lnTo>
                      <a:pt x="76" y="129"/>
                    </a:lnTo>
                    <a:lnTo>
                      <a:pt x="89" y="132"/>
                    </a:lnTo>
                    <a:lnTo>
                      <a:pt x="104" y="134"/>
                    </a:lnTo>
                    <a:lnTo>
                      <a:pt x="116" y="135"/>
                    </a:lnTo>
                    <a:lnTo>
                      <a:pt x="127" y="135"/>
                    </a:lnTo>
                    <a:lnTo>
                      <a:pt x="136" y="133"/>
                    </a:lnTo>
                    <a:lnTo>
                      <a:pt x="141" y="132"/>
                    </a:lnTo>
                    <a:lnTo>
                      <a:pt x="146" y="131"/>
                    </a:lnTo>
                    <a:lnTo>
                      <a:pt x="148" y="128"/>
                    </a:lnTo>
                    <a:lnTo>
                      <a:pt x="149" y="128"/>
                    </a:lnTo>
                    <a:lnTo>
                      <a:pt x="146" y="128"/>
                    </a:lnTo>
                    <a:lnTo>
                      <a:pt x="138" y="127"/>
                    </a:lnTo>
                    <a:lnTo>
                      <a:pt x="127" y="125"/>
                    </a:lnTo>
                    <a:lnTo>
                      <a:pt x="114" y="123"/>
                    </a:lnTo>
                    <a:lnTo>
                      <a:pt x="101" y="120"/>
                    </a:lnTo>
                    <a:lnTo>
                      <a:pt x="89" y="116"/>
                    </a:lnTo>
                    <a:lnTo>
                      <a:pt x="80" y="113"/>
                    </a:lnTo>
                    <a:lnTo>
                      <a:pt x="74" y="110"/>
                    </a:lnTo>
                    <a:lnTo>
                      <a:pt x="71" y="89"/>
                    </a:lnTo>
                    <a:lnTo>
                      <a:pt x="71" y="52"/>
                    </a:lnTo>
                    <a:lnTo>
                      <a:pt x="73" y="16"/>
                    </a:lnTo>
                    <a:lnTo>
                      <a:pt x="74" y="0"/>
                    </a:lnTo>
                    <a:lnTo>
                      <a:pt x="71" y="8"/>
                    </a:lnTo>
                    <a:lnTo>
                      <a:pt x="65" y="26"/>
                    </a:lnTo>
                    <a:lnTo>
                      <a:pt x="57" y="47"/>
                    </a:lnTo>
                    <a:lnTo>
                      <a:pt x="49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4" name="Freeform 952"/>
              <p:cNvSpPr>
                <a:spLocks/>
              </p:cNvSpPr>
              <p:nvPr/>
            </p:nvSpPr>
            <p:spPr bwMode="auto">
              <a:xfrm>
                <a:off x="3430" y="1334"/>
                <a:ext cx="24" cy="14"/>
              </a:xfrm>
              <a:custGeom>
                <a:avLst/>
                <a:gdLst>
                  <a:gd name="T0" fmla="*/ 0 w 95"/>
                  <a:gd name="T1" fmla="*/ 0 h 56"/>
                  <a:gd name="T2" fmla="*/ 1 w 95"/>
                  <a:gd name="T3" fmla="*/ 0 h 56"/>
                  <a:gd name="T4" fmla="*/ 3 w 95"/>
                  <a:gd name="T5" fmla="*/ 1 h 56"/>
                  <a:gd name="T6" fmla="*/ 6 w 95"/>
                  <a:gd name="T7" fmla="*/ 2 h 56"/>
                  <a:gd name="T8" fmla="*/ 12 w 95"/>
                  <a:gd name="T9" fmla="*/ 4 h 56"/>
                  <a:gd name="T10" fmla="*/ 18 w 95"/>
                  <a:gd name="T11" fmla="*/ 7 h 56"/>
                  <a:gd name="T12" fmla="*/ 27 w 95"/>
                  <a:gd name="T13" fmla="*/ 9 h 56"/>
                  <a:gd name="T14" fmla="*/ 37 w 95"/>
                  <a:gd name="T15" fmla="*/ 10 h 56"/>
                  <a:gd name="T16" fmla="*/ 48 w 95"/>
                  <a:gd name="T17" fmla="*/ 12 h 56"/>
                  <a:gd name="T18" fmla="*/ 59 w 95"/>
                  <a:gd name="T19" fmla="*/ 13 h 56"/>
                  <a:gd name="T20" fmla="*/ 69 w 95"/>
                  <a:gd name="T21" fmla="*/ 13 h 56"/>
                  <a:gd name="T22" fmla="*/ 76 w 95"/>
                  <a:gd name="T23" fmla="*/ 12 h 56"/>
                  <a:gd name="T24" fmla="*/ 83 w 95"/>
                  <a:gd name="T25" fmla="*/ 11 h 56"/>
                  <a:gd name="T26" fmla="*/ 88 w 95"/>
                  <a:gd name="T27" fmla="*/ 10 h 56"/>
                  <a:gd name="T28" fmla="*/ 92 w 95"/>
                  <a:gd name="T29" fmla="*/ 9 h 56"/>
                  <a:gd name="T30" fmla="*/ 94 w 95"/>
                  <a:gd name="T31" fmla="*/ 8 h 56"/>
                  <a:gd name="T32" fmla="*/ 95 w 95"/>
                  <a:gd name="T33" fmla="*/ 8 h 56"/>
                  <a:gd name="T34" fmla="*/ 40 w 95"/>
                  <a:gd name="T35" fmla="*/ 56 h 56"/>
                  <a:gd name="T36" fmla="*/ 0 w 95"/>
                  <a:gd name="T3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5" h="56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8" y="7"/>
                    </a:lnTo>
                    <a:lnTo>
                      <a:pt x="27" y="9"/>
                    </a:lnTo>
                    <a:lnTo>
                      <a:pt x="37" y="10"/>
                    </a:lnTo>
                    <a:lnTo>
                      <a:pt x="48" y="12"/>
                    </a:lnTo>
                    <a:lnTo>
                      <a:pt x="59" y="13"/>
                    </a:lnTo>
                    <a:lnTo>
                      <a:pt x="69" y="13"/>
                    </a:lnTo>
                    <a:lnTo>
                      <a:pt x="76" y="12"/>
                    </a:lnTo>
                    <a:lnTo>
                      <a:pt x="83" y="11"/>
                    </a:lnTo>
                    <a:lnTo>
                      <a:pt x="88" y="10"/>
                    </a:lnTo>
                    <a:lnTo>
                      <a:pt x="92" y="9"/>
                    </a:lnTo>
                    <a:lnTo>
                      <a:pt x="94" y="8"/>
                    </a:lnTo>
                    <a:lnTo>
                      <a:pt x="95" y="8"/>
                    </a:lnTo>
                    <a:lnTo>
                      <a:pt x="4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5" name="Freeform 953"/>
              <p:cNvSpPr>
                <a:spLocks/>
              </p:cNvSpPr>
              <p:nvPr/>
            </p:nvSpPr>
            <p:spPr bwMode="auto">
              <a:xfrm>
                <a:off x="3575" y="1429"/>
                <a:ext cx="23" cy="75"/>
              </a:xfrm>
              <a:custGeom>
                <a:avLst/>
                <a:gdLst>
                  <a:gd name="T0" fmla="*/ 92 w 92"/>
                  <a:gd name="T1" fmla="*/ 0 h 298"/>
                  <a:gd name="T2" fmla="*/ 92 w 92"/>
                  <a:gd name="T3" fmla="*/ 298 h 298"/>
                  <a:gd name="T4" fmla="*/ 0 w 92"/>
                  <a:gd name="T5" fmla="*/ 298 h 298"/>
                  <a:gd name="T6" fmla="*/ 68 w 92"/>
                  <a:gd name="T7" fmla="*/ 3 h 298"/>
                  <a:gd name="T8" fmla="*/ 92 w 92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298">
                    <a:moveTo>
                      <a:pt x="92" y="0"/>
                    </a:moveTo>
                    <a:lnTo>
                      <a:pt x="92" y="298"/>
                    </a:lnTo>
                    <a:lnTo>
                      <a:pt x="0" y="298"/>
                    </a:lnTo>
                    <a:lnTo>
                      <a:pt x="68" y="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6" name="Rectangle 954"/>
              <p:cNvSpPr>
                <a:spLocks noChangeArrowheads="1"/>
              </p:cNvSpPr>
              <p:nvPr/>
            </p:nvSpPr>
            <p:spPr bwMode="auto">
              <a:xfrm>
                <a:off x="3557" y="1513"/>
                <a:ext cx="31" cy="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7" name="Freeform 955"/>
              <p:cNvSpPr>
                <a:spLocks/>
              </p:cNvSpPr>
              <p:nvPr/>
            </p:nvSpPr>
            <p:spPr bwMode="auto">
              <a:xfrm>
                <a:off x="3533" y="1536"/>
                <a:ext cx="11" cy="28"/>
              </a:xfrm>
              <a:custGeom>
                <a:avLst/>
                <a:gdLst>
                  <a:gd name="T0" fmla="*/ 44 w 44"/>
                  <a:gd name="T1" fmla="*/ 115 h 115"/>
                  <a:gd name="T2" fmla="*/ 44 w 44"/>
                  <a:gd name="T3" fmla="*/ 0 h 115"/>
                  <a:gd name="T4" fmla="*/ 0 w 44"/>
                  <a:gd name="T5" fmla="*/ 16 h 115"/>
                  <a:gd name="T6" fmla="*/ 0 w 44"/>
                  <a:gd name="T7" fmla="*/ 115 h 115"/>
                  <a:gd name="T8" fmla="*/ 44 w 44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5">
                    <a:moveTo>
                      <a:pt x="44" y="115"/>
                    </a:moveTo>
                    <a:lnTo>
                      <a:pt x="44" y="0"/>
                    </a:lnTo>
                    <a:lnTo>
                      <a:pt x="0" y="16"/>
                    </a:lnTo>
                    <a:lnTo>
                      <a:pt x="0" y="115"/>
                    </a:lnTo>
                    <a:lnTo>
                      <a:pt x="44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8" name="Freeform 956"/>
              <p:cNvSpPr>
                <a:spLocks/>
              </p:cNvSpPr>
              <p:nvPr/>
            </p:nvSpPr>
            <p:spPr bwMode="auto">
              <a:xfrm>
                <a:off x="3265" y="1420"/>
                <a:ext cx="10" cy="37"/>
              </a:xfrm>
              <a:custGeom>
                <a:avLst/>
                <a:gdLst>
                  <a:gd name="T0" fmla="*/ 42 w 42"/>
                  <a:gd name="T1" fmla="*/ 0 h 148"/>
                  <a:gd name="T2" fmla="*/ 41 w 42"/>
                  <a:gd name="T3" fmla="*/ 2 h 148"/>
                  <a:gd name="T4" fmla="*/ 36 w 42"/>
                  <a:gd name="T5" fmla="*/ 4 h 148"/>
                  <a:gd name="T6" fmla="*/ 30 w 42"/>
                  <a:gd name="T7" fmla="*/ 9 h 148"/>
                  <a:gd name="T8" fmla="*/ 23 w 42"/>
                  <a:gd name="T9" fmla="*/ 16 h 148"/>
                  <a:gd name="T10" fmla="*/ 16 w 42"/>
                  <a:gd name="T11" fmla="*/ 26 h 148"/>
                  <a:gd name="T12" fmla="*/ 9 w 42"/>
                  <a:gd name="T13" fmla="*/ 38 h 148"/>
                  <a:gd name="T14" fmla="*/ 5 w 42"/>
                  <a:gd name="T15" fmla="*/ 52 h 148"/>
                  <a:gd name="T16" fmla="*/ 1 w 42"/>
                  <a:gd name="T17" fmla="*/ 68 h 148"/>
                  <a:gd name="T18" fmla="*/ 0 w 42"/>
                  <a:gd name="T19" fmla="*/ 101 h 148"/>
                  <a:gd name="T20" fmla="*/ 2 w 42"/>
                  <a:gd name="T21" fmla="*/ 126 h 148"/>
                  <a:gd name="T22" fmla="*/ 5 w 42"/>
                  <a:gd name="T23" fmla="*/ 143 h 148"/>
                  <a:gd name="T24" fmla="*/ 6 w 42"/>
                  <a:gd name="T25" fmla="*/ 148 h 148"/>
                  <a:gd name="T26" fmla="*/ 34 w 42"/>
                  <a:gd name="T27" fmla="*/ 148 h 148"/>
                  <a:gd name="T28" fmla="*/ 42 w 42"/>
                  <a:gd name="T2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148">
                    <a:moveTo>
                      <a:pt x="42" y="0"/>
                    </a:moveTo>
                    <a:lnTo>
                      <a:pt x="41" y="2"/>
                    </a:lnTo>
                    <a:lnTo>
                      <a:pt x="36" y="4"/>
                    </a:lnTo>
                    <a:lnTo>
                      <a:pt x="30" y="9"/>
                    </a:lnTo>
                    <a:lnTo>
                      <a:pt x="23" y="16"/>
                    </a:lnTo>
                    <a:lnTo>
                      <a:pt x="16" y="26"/>
                    </a:lnTo>
                    <a:lnTo>
                      <a:pt x="9" y="38"/>
                    </a:lnTo>
                    <a:lnTo>
                      <a:pt x="5" y="52"/>
                    </a:lnTo>
                    <a:lnTo>
                      <a:pt x="1" y="68"/>
                    </a:lnTo>
                    <a:lnTo>
                      <a:pt x="0" y="101"/>
                    </a:lnTo>
                    <a:lnTo>
                      <a:pt x="2" y="126"/>
                    </a:lnTo>
                    <a:lnTo>
                      <a:pt x="5" y="143"/>
                    </a:lnTo>
                    <a:lnTo>
                      <a:pt x="6" y="148"/>
                    </a:lnTo>
                    <a:lnTo>
                      <a:pt x="34" y="14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9" name="Freeform 957"/>
              <p:cNvSpPr>
                <a:spLocks/>
              </p:cNvSpPr>
              <p:nvPr/>
            </p:nvSpPr>
            <p:spPr bwMode="auto">
              <a:xfrm>
                <a:off x="3265" y="1522"/>
                <a:ext cx="7" cy="50"/>
              </a:xfrm>
              <a:custGeom>
                <a:avLst/>
                <a:gdLst>
                  <a:gd name="T0" fmla="*/ 15 w 32"/>
                  <a:gd name="T1" fmla="*/ 200 h 200"/>
                  <a:gd name="T2" fmla="*/ 22 w 32"/>
                  <a:gd name="T3" fmla="*/ 199 h 200"/>
                  <a:gd name="T4" fmla="*/ 27 w 32"/>
                  <a:gd name="T5" fmla="*/ 195 h 200"/>
                  <a:gd name="T6" fmla="*/ 31 w 32"/>
                  <a:gd name="T7" fmla="*/ 190 h 200"/>
                  <a:gd name="T8" fmla="*/ 32 w 32"/>
                  <a:gd name="T9" fmla="*/ 184 h 200"/>
                  <a:gd name="T10" fmla="*/ 32 w 32"/>
                  <a:gd name="T11" fmla="*/ 16 h 200"/>
                  <a:gd name="T12" fmla="*/ 31 w 32"/>
                  <a:gd name="T13" fmla="*/ 10 h 200"/>
                  <a:gd name="T14" fmla="*/ 27 w 32"/>
                  <a:gd name="T15" fmla="*/ 4 h 200"/>
                  <a:gd name="T16" fmla="*/ 22 w 32"/>
                  <a:gd name="T17" fmla="*/ 1 h 200"/>
                  <a:gd name="T18" fmla="*/ 15 w 32"/>
                  <a:gd name="T19" fmla="*/ 0 h 200"/>
                  <a:gd name="T20" fmla="*/ 15 w 32"/>
                  <a:gd name="T21" fmla="*/ 0 h 200"/>
                  <a:gd name="T22" fmla="*/ 9 w 32"/>
                  <a:gd name="T23" fmla="*/ 1 h 200"/>
                  <a:gd name="T24" fmla="*/ 4 w 32"/>
                  <a:gd name="T25" fmla="*/ 4 h 200"/>
                  <a:gd name="T26" fmla="*/ 1 w 32"/>
                  <a:gd name="T27" fmla="*/ 10 h 200"/>
                  <a:gd name="T28" fmla="*/ 0 w 32"/>
                  <a:gd name="T29" fmla="*/ 16 h 200"/>
                  <a:gd name="T30" fmla="*/ 0 w 32"/>
                  <a:gd name="T31" fmla="*/ 184 h 200"/>
                  <a:gd name="T32" fmla="*/ 1 w 32"/>
                  <a:gd name="T33" fmla="*/ 190 h 200"/>
                  <a:gd name="T34" fmla="*/ 4 w 32"/>
                  <a:gd name="T35" fmla="*/ 195 h 200"/>
                  <a:gd name="T36" fmla="*/ 9 w 32"/>
                  <a:gd name="T37" fmla="*/ 199 h 200"/>
                  <a:gd name="T38" fmla="*/ 15 w 32"/>
                  <a:gd name="T39" fmla="*/ 200 h 200"/>
                  <a:gd name="T40" fmla="*/ 15 w 32"/>
                  <a:gd name="T4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200">
                    <a:moveTo>
                      <a:pt x="15" y="200"/>
                    </a:moveTo>
                    <a:lnTo>
                      <a:pt x="22" y="199"/>
                    </a:lnTo>
                    <a:lnTo>
                      <a:pt x="27" y="195"/>
                    </a:lnTo>
                    <a:lnTo>
                      <a:pt x="31" y="190"/>
                    </a:lnTo>
                    <a:lnTo>
                      <a:pt x="32" y="184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84"/>
                    </a:lnTo>
                    <a:lnTo>
                      <a:pt x="1" y="190"/>
                    </a:lnTo>
                    <a:lnTo>
                      <a:pt x="4" y="195"/>
                    </a:lnTo>
                    <a:lnTo>
                      <a:pt x="9" y="199"/>
                    </a:lnTo>
                    <a:lnTo>
                      <a:pt x="15" y="200"/>
                    </a:lnTo>
                    <a:lnTo>
                      <a:pt x="15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0" name="Rectangle 958"/>
              <p:cNvSpPr>
                <a:spLocks noChangeArrowheads="1"/>
              </p:cNvSpPr>
              <p:nvPr/>
            </p:nvSpPr>
            <p:spPr bwMode="auto">
              <a:xfrm>
                <a:off x="3260" y="1469"/>
                <a:ext cx="46" cy="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1" name="Rectangle 959"/>
              <p:cNvSpPr>
                <a:spLocks noChangeArrowheads="1"/>
              </p:cNvSpPr>
              <p:nvPr/>
            </p:nvSpPr>
            <p:spPr bwMode="auto">
              <a:xfrm>
                <a:off x="3280" y="1390"/>
                <a:ext cx="3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2" name="Rectangle 960"/>
              <p:cNvSpPr>
                <a:spLocks noChangeArrowheads="1"/>
              </p:cNvSpPr>
              <p:nvPr/>
            </p:nvSpPr>
            <p:spPr bwMode="auto">
              <a:xfrm>
                <a:off x="3213" y="1511"/>
                <a:ext cx="7" cy="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3" name="Rectangle 961"/>
              <p:cNvSpPr>
                <a:spLocks noChangeArrowheads="1"/>
              </p:cNvSpPr>
              <p:nvPr/>
            </p:nvSpPr>
            <p:spPr bwMode="auto">
              <a:xfrm>
                <a:off x="3314" y="1533"/>
                <a:ext cx="68" cy="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4" name="Rectangle 962"/>
              <p:cNvSpPr>
                <a:spLocks noChangeArrowheads="1"/>
              </p:cNvSpPr>
              <p:nvPr/>
            </p:nvSpPr>
            <p:spPr bwMode="auto">
              <a:xfrm>
                <a:off x="3311" y="1498"/>
                <a:ext cx="34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5" name="Rectangle 963"/>
              <p:cNvSpPr>
                <a:spLocks noChangeArrowheads="1"/>
              </p:cNvSpPr>
              <p:nvPr/>
            </p:nvSpPr>
            <p:spPr bwMode="auto">
              <a:xfrm>
                <a:off x="3318" y="1542"/>
                <a:ext cx="15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6" name="Freeform 964"/>
              <p:cNvSpPr>
                <a:spLocks/>
              </p:cNvSpPr>
              <p:nvPr/>
            </p:nvSpPr>
            <p:spPr bwMode="auto">
              <a:xfrm>
                <a:off x="3326" y="1321"/>
                <a:ext cx="156" cy="158"/>
              </a:xfrm>
              <a:custGeom>
                <a:avLst/>
                <a:gdLst>
                  <a:gd name="T0" fmla="*/ 514 w 623"/>
                  <a:gd name="T1" fmla="*/ 221 h 632"/>
                  <a:gd name="T2" fmla="*/ 437 w 623"/>
                  <a:gd name="T3" fmla="*/ 200 h 632"/>
                  <a:gd name="T4" fmla="*/ 371 w 623"/>
                  <a:gd name="T5" fmla="*/ 181 h 632"/>
                  <a:gd name="T6" fmla="*/ 331 w 623"/>
                  <a:gd name="T7" fmla="*/ 166 h 632"/>
                  <a:gd name="T8" fmla="*/ 308 w 623"/>
                  <a:gd name="T9" fmla="*/ 132 h 632"/>
                  <a:gd name="T10" fmla="*/ 349 w 623"/>
                  <a:gd name="T11" fmla="*/ 137 h 632"/>
                  <a:gd name="T12" fmla="*/ 414 w 623"/>
                  <a:gd name="T13" fmla="*/ 161 h 632"/>
                  <a:gd name="T14" fmla="*/ 481 w 623"/>
                  <a:gd name="T15" fmla="*/ 179 h 632"/>
                  <a:gd name="T16" fmla="*/ 543 w 623"/>
                  <a:gd name="T17" fmla="*/ 191 h 632"/>
                  <a:gd name="T18" fmla="*/ 577 w 623"/>
                  <a:gd name="T19" fmla="*/ 197 h 632"/>
                  <a:gd name="T20" fmla="*/ 533 w 623"/>
                  <a:gd name="T21" fmla="*/ 137 h 632"/>
                  <a:gd name="T22" fmla="*/ 554 w 623"/>
                  <a:gd name="T23" fmla="*/ 81 h 632"/>
                  <a:gd name="T24" fmla="*/ 549 w 623"/>
                  <a:gd name="T25" fmla="*/ 65 h 632"/>
                  <a:gd name="T26" fmla="*/ 517 w 623"/>
                  <a:gd name="T27" fmla="*/ 96 h 632"/>
                  <a:gd name="T28" fmla="*/ 472 w 623"/>
                  <a:gd name="T29" fmla="*/ 130 h 632"/>
                  <a:gd name="T30" fmla="*/ 423 w 623"/>
                  <a:gd name="T31" fmla="*/ 138 h 632"/>
                  <a:gd name="T32" fmla="*/ 337 w 623"/>
                  <a:gd name="T33" fmla="*/ 6 h 632"/>
                  <a:gd name="T34" fmla="*/ 300 w 623"/>
                  <a:gd name="T35" fmla="*/ 0 h 632"/>
                  <a:gd name="T36" fmla="*/ 246 w 623"/>
                  <a:gd name="T37" fmla="*/ 15 h 632"/>
                  <a:gd name="T38" fmla="*/ 161 w 623"/>
                  <a:gd name="T39" fmla="*/ 29 h 632"/>
                  <a:gd name="T40" fmla="*/ 99 w 623"/>
                  <a:gd name="T41" fmla="*/ 29 h 632"/>
                  <a:gd name="T42" fmla="*/ 52 w 623"/>
                  <a:gd name="T43" fmla="*/ 27 h 632"/>
                  <a:gd name="T44" fmla="*/ 22 w 623"/>
                  <a:gd name="T45" fmla="*/ 32 h 632"/>
                  <a:gd name="T46" fmla="*/ 1 w 623"/>
                  <a:gd name="T47" fmla="*/ 44 h 632"/>
                  <a:gd name="T48" fmla="*/ 17 w 623"/>
                  <a:gd name="T49" fmla="*/ 92 h 632"/>
                  <a:gd name="T50" fmla="*/ 7 w 623"/>
                  <a:gd name="T51" fmla="*/ 131 h 632"/>
                  <a:gd name="T52" fmla="*/ 41 w 623"/>
                  <a:gd name="T53" fmla="*/ 97 h 632"/>
                  <a:gd name="T54" fmla="*/ 95 w 623"/>
                  <a:gd name="T55" fmla="*/ 59 h 632"/>
                  <a:gd name="T56" fmla="*/ 193 w 623"/>
                  <a:gd name="T57" fmla="*/ 51 h 632"/>
                  <a:gd name="T58" fmla="*/ 222 w 623"/>
                  <a:gd name="T59" fmla="*/ 131 h 632"/>
                  <a:gd name="T60" fmla="*/ 192 w 623"/>
                  <a:gd name="T61" fmla="*/ 235 h 632"/>
                  <a:gd name="T62" fmla="*/ 219 w 623"/>
                  <a:gd name="T63" fmla="*/ 395 h 632"/>
                  <a:gd name="T64" fmla="*/ 232 w 623"/>
                  <a:gd name="T65" fmla="*/ 564 h 632"/>
                  <a:gd name="T66" fmla="*/ 231 w 623"/>
                  <a:gd name="T67" fmla="*/ 580 h 632"/>
                  <a:gd name="T68" fmla="*/ 227 w 623"/>
                  <a:gd name="T69" fmla="*/ 589 h 632"/>
                  <a:gd name="T70" fmla="*/ 251 w 623"/>
                  <a:gd name="T71" fmla="*/ 607 h 632"/>
                  <a:gd name="T72" fmla="*/ 295 w 623"/>
                  <a:gd name="T73" fmla="*/ 626 h 632"/>
                  <a:gd name="T74" fmla="*/ 325 w 623"/>
                  <a:gd name="T75" fmla="*/ 630 h 632"/>
                  <a:gd name="T76" fmla="*/ 326 w 623"/>
                  <a:gd name="T77" fmla="*/ 619 h 632"/>
                  <a:gd name="T78" fmla="*/ 300 w 623"/>
                  <a:gd name="T79" fmla="*/ 610 h 632"/>
                  <a:gd name="T80" fmla="*/ 261 w 623"/>
                  <a:gd name="T81" fmla="*/ 593 h 632"/>
                  <a:gd name="T82" fmla="*/ 243 w 623"/>
                  <a:gd name="T83" fmla="*/ 579 h 632"/>
                  <a:gd name="T84" fmla="*/ 244 w 623"/>
                  <a:gd name="T85" fmla="*/ 442 h 632"/>
                  <a:gd name="T86" fmla="*/ 249 w 623"/>
                  <a:gd name="T87" fmla="*/ 271 h 632"/>
                  <a:gd name="T88" fmla="*/ 292 w 623"/>
                  <a:gd name="T89" fmla="*/ 250 h 632"/>
                  <a:gd name="T90" fmla="*/ 359 w 623"/>
                  <a:gd name="T91" fmla="*/ 242 h 632"/>
                  <a:gd name="T92" fmla="*/ 420 w 623"/>
                  <a:gd name="T93" fmla="*/ 260 h 632"/>
                  <a:gd name="T94" fmla="*/ 468 w 623"/>
                  <a:gd name="T95" fmla="*/ 272 h 632"/>
                  <a:gd name="T96" fmla="*/ 519 w 623"/>
                  <a:gd name="T97" fmla="*/ 280 h 632"/>
                  <a:gd name="T98" fmla="*/ 565 w 623"/>
                  <a:gd name="T99" fmla="*/ 286 h 632"/>
                  <a:gd name="T100" fmla="*/ 599 w 623"/>
                  <a:gd name="T101" fmla="*/ 286 h 632"/>
                  <a:gd name="T102" fmla="*/ 619 w 623"/>
                  <a:gd name="T103" fmla="*/ 265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3" h="632">
                    <a:moveTo>
                      <a:pt x="573" y="241"/>
                    </a:moveTo>
                    <a:lnTo>
                      <a:pt x="554" y="233"/>
                    </a:lnTo>
                    <a:lnTo>
                      <a:pt x="534" y="227"/>
                    </a:lnTo>
                    <a:lnTo>
                      <a:pt x="514" y="221"/>
                    </a:lnTo>
                    <a:lnTo>
                      <a:pt x="494" y="215"/>
                    </a:lnTo>
                    <a:lnTo>
                      <a:pt x="474" y="209"/>
                    </a:lnTo>
                    <a:lnTo>
                      <a:pt x="455" y="204"/>
                    </a:lnTo>
                    <a:lnTo>
                      <a:pt x="437" y="200"/>
                    </a:lnTo>
                    <a:lnTo>
                      <a:pt x="418" y="194"/>
                    </a:lnTo>
                    <a:lnTo>
                      <a:pt x="402" y="190"/>
                    </a:lnTo>
                    <a:lnTo>
                      <a:pt x="385" y="185"/>
                    </a:lnTo>
                    <a:lnTo>
                      <a:pt x="371" y="181"/>
                    </a:lnTo>
                    <a:lnTo>
                      <a:pt x="359" y="178"/>
                    </a:lnTo>
                    <a:lnTo>
                      <a:pt x="348" y="173"/>
                    </a:lnTo>
                    <a:lnTo>
                      <a:pt x="338" y="170"/>
                    </a:lnTo>
                    <a:lnTo>
                      <a:pt x="331" y="166"/>
                    </a:lnTo>
                    <a:lnTo>
                      <a:pt x="327" y="162"/>
                    </a:lnTo>
                    <a:lnTo>
                      <a:pt x="316" y="149"/>
                    </a:lnTo>
                    <a:lnTo>
                      <a:pt x="310" y="139"/>
                    </a:lnTo>
                    <a:lnTo>
                      <a:pt x="308" y="132"/>
                    </a:lnTo>
                    <a:lnTo>
                      <a:pt x="312" y="128"/>
                    </a:lnTo>
                    <a:lnTo>
                      <a:pt x="319" y="128"/>
                    </a:lnTo>
                    <a:lnTo>
                      <a:pt x="333" y="132"/>
                    </a:lnTo>
                    <a:lnTo>
                      <a:pt x="349" y="137"/>
                    </a:lnTo>
                    <a:lnTo>
                      <a:pt x="371" y="146"/>
                    </a:lnTo>
                    <a:lnTo>
                      <a:pt x="384" y="151"/>
                    </a:lnTo>
                    <a:lnTo>
                      <a:pt x="398" y="156"/>
                    </a:lnTo>
                    <a:lnTo>
                      <a:pt x="414" y="161"/>
                    </a:lnTo>
                    <a:lnTo>
                      <a:pt x="430" y="166"/>
                    </a:lnTo>
                    <a:lnTo>
                      <a:pt x="448" y="170"/>
                    </a:lnTo>
                    <a:lnTo>
                      <a:pt x="464" y="174"/>
                    </a:lnTo>
                    <a:lnTo>
                      <a:pt x="481" y="179"/>
                    </a:lnTo>
                    <a:lnTo>
                      <a:pt x="498" y="182"/>
                    </a:lnTo>
                    <a:lnTo>
                      <a:pt x="514" y="185"/>
                    </a:lnTo>
                    <a:lnTo>
                      <a:pt x="529" y="189"/>
                    </a:lnTo>
                    <a:lnTo>
                      <a:pt x="543" y="191"/>
                    </a:lnTo>
                    <a:lnTo>
                      <a:pt x="555" y="193"/>
                    </a:lnTo>
                    <a:lnTo>
                      <a:pt x="565" y="195"/>
                    </a:lnTo>
                    <a:lnTo>
                      <a:pt x="571" y="196"/>
                    </a:lnTo>
                    <a:lnTo>
                      <a:pt x="577" y="197"/>
                    </a:lnTo>
                    <a:lnTo>
                      <a:pt x="578" y="197"/>
                    </a:lnTo>
                    <a:lnTo>
                      <a:pt x="471" y="156"/>
                    </a:lnTo>
                    <a:lnTo>
                      <a:pt x="533" y="142"/>
                    </a:lnTo>
                    <a:lnTo>
                      <a:pt x="533" y="137"/>
                    </a:lnTo>
                    <a:lnTo>
                      <a:pt x="535" y="125"/>
                    </a:lnTo>
                    <a:lnTo>
                      <a:pt x="540" y="109"/>
                    </a:lnTo>
                    <a:lnTo>
                      <a:pt x="549" y="90"/>
                    </a:lnTo>
                    <a:lnTo>
                      <a:pt x="554" y="81"/>
                    </a:lnTo>
                    <a:lnTo>
                      <a:pt x="557" y="75"/>
                    </a:lnTo>
                    <a:lnTo>
                      <a:pt x="556" y="69"/>
                    </a:lnTo>
                    <a:lnTo>
                      <a:pt x="554" y="66"/>
                    </a:lnTo>
                    <a:lnTo>
                      <a:pt x="549" y="65"/>
                    </a:lnTo>
                    <a:lnTo>
                      <a:pt x="544" y="68"/>
                    </a:lnTo>
                    <a:lnTo>
                      <a:pt x="535" y="75"/>
                    </a:lnTo>
                    <a:lnTo>
                      <a:pt x="525" y="86"/>
                    </a:lnTo>
                    <a:lnTo>
                      <a:pt x="517" y="96"/>
                    </a:lnTo>
                    <a:lnTo>
                      <a:pt x="507" y="105"/>
                    </a:lnTo>
                    <a:lnTo>
                      <a:pt x="496" y="114"/>
                    </a:lnTo>
                    <a:lnTo>
                      <a:pt x="484" y="122"/>
                    </a:lnTo>
                    <a:lnTo>
                      <a:pt x="472" y="130"/>
                    </a:lnTo>
                    <a:lnTo>
                      <a:pt x="461" y="135"/>
                    </a:lnTo>
                    <a:lnTo>
                      <a:pt x="451" y="140"/>
                    </a:lnTo>
                    <a:lnTo>
                      <a:pt x="442" y="145"/>
                    </a:lnTo>
                    <a:lnTo>
                      <a:pt x="423" y="138"/>
                    </a:lnTo>
                    <a:lnTo>
                      <a:pt x="351" y="10"/>
                    </a:lnTo>
                    <a:lnTo>
                      <a:pt x="349" y="9"/>
                    </a:lnTo>
                    <a:lnTo>
                      <a:pt x="345" y="8"/>
                    </a:lnTo>
                    <a:lnTo>
                      <a:pt x="337" y="6"/>
                    </a:lnTo>
                    <a:lnTo>
                      <a:pt x="328" y="4"/>
                    </a:lnTo>
                    <a:lnTo>
                      <a:pt x="318" y="1"/>
                    </a:lnTo>
                    <a:lnTo>
                      <a:pt x="308" y="0"/>
                    </a:lnTo>
                    <a:lnTo>
                      <a:pt x="300" y="0"/>
                    </a:lnTo>
                    <a:lnTo>
                      <a:pt x="291" y="3"/>
                    </a:lnTo>
                    <a:lnTo>
                      <a:pt x="281" y="6"/>
                    </a:lnTo>
                    <a:lnTo>
                      <a:pt x="266" y="10"/>
                    </a:lnTo>
                    <a:lnTo>
                      <a:pt x="246" y="15"/>
                    </a:lnTo>
                    <a:lnTo>
                      <a:pt x="225" y="19"/>
                    </a:lnTo>
                    <a:lnTo>
                      <a:pt x="202" y="23"/>
                    </a:lnTo>
                    <a:lnTo>
                      <a:pt x="180" y="27"/>
                    </a:lnTo>
                    <a:lnTo>
                      <a:pt x="161" y="29"/>
                    </a:lnTo>
                    <a:lnTo>
                      <a:pt x="143" y="30"/>
                    </a:lnTo>
                    <a:lnTo>
                      <a:pt x="128" y="30"/>
                    </a:lnTo>
                    <a:lnTo>
                      <a:pt x="114" y="30"/>
                    </a:lnTo>
                    <a:lnTo>
                      <a:pt x="99" y="29"/>
                    </a:lnTo>
                    <a:lnTo>
                      <a:pt x="86" y="28"/>
                    </a:lnTo>
                    <a:lnTo>
                      <a:pt x="73" y="28"/>
                    </a:lnTo>
                    <a:lnTo>
                      <a:pt x="62" y="27"/>
                    </a:lnTo>
                    <a:lnTo>
                      <a:pt x="52" y="27"/>
                    </a:lnTo>
                    <a:lnTo>
                      <a:pt x="43" y="27"/>
                    </a:lnTo>
                    <a:lnTo>
                      <a:pt x="37" y="28"/>
                    </a:lnTo>
                    <a:lnTo>
                      <a:pt x="29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8" y="40"/>
                    </a:lnTo>
                    <a:lnTo>
                      <a:pt x="4" y="42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27" y="74"/>
                    </a:lnTo>
                    <a:lnTo>
                      <a:pt x="24" y="79"/>
                    </a:lnTo>
                    <a:lnTo>
                      <a:pt x="17" y="92"/>
                    </a:lnTo>
                    <a:lnTo>
                      <a:pt x="9" y="110"/>
                    </a:lnTo>
                    <a:lnTo>
                      <a:pt x="4" y="126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4" y="126"/>
                    </a:lnTo>
                    <a:lnTo>
                      <a:pt x="22" y="117"/>
                    </a:lnTo>
                    <a:lnTo>
                      <a:pt x="31" y="108"/>
                    </a:lnTo>
                    <a:lnTo>
                      <a:pt x="41" y="97"/>
                    </a:lnTo>
                    <a:lnTo>
                      <a:pt x="52" y="85"/>
                    </a:lnTo>
                    <a:lnTo>
                      <a:pt x="63" y="74"/>
                    </a:lnTo>
                    <a:lnTo>
                      <a:pt x="76" y="66"/>
                    </a:lnTo>
                    <a:lnTo>
                      <a:pt x="95" y="59"/>
                    </a:lnTo>
                    <a:lnTo>
                      <a:pt x="118" y="56"/>
                    </a:lnTo>
                    <a:lnTo>
                      <a:pt x="143" y="53"/>
                    </a:lnTo>
                    <a:lnTo>
                      <a:pt x="169" y="52"/>
                    </a:lnTo>
                    <a:lnTo>
                      <a:pt x="193" y="51"/>
                    </a:lnTo>
                    <a:lnTo>
                      <a:pt x="215" y="50"/>
                    </a:lnTo>
                    <a:lnTo>
                      <a:pt x="233" y="49"/>
                    </a:lnTo>
                    <a:lnTo>
                      <a:pt x="228" y="86"/>
                    </a:lnTo>
                    <a:lnTo>
                      <a:pt x="222" y="131"/>
                    </a:lnTo>
                    <a:lnTo>
                      <a:pt x="214" y="171"/>
                    </a:lnTo>
                    <a:lnTo>
                      <a:pt x="203" y="197"/>
                    </a:lnTo>
                    <a:lnTo>
                      <a:pt x="193" y="217"/>
                    </a:lnTo>
                    <a:lnTo>
                      <a:pt x="192" y="235"/>
                    </a:lnTo>
                    <a:lnTo>
                      <a:pt x="197" y="255"/>
                    </a:lnTo>
                    <a:lnTo>
                      <a:pt x="207" y="280"/>
                    </a:lnTo>
                    <a:lnTo>
                      <a:pt x="211" y="316"/>
                    </a:lnTo>
                    <a:lnTo>
                      <a:pt x="219" y="395"/>
                    </a:lnTo>
                    <a:lnTo>
                      <a:pt x="227" y="484"/>
                    </a:lnTo>
                    <a:lnTo>
                      <a:pt x="231" y="544"/>
                    </a:lnTo>
                    <a:lnTo>
                      <a:pt x="231" y="554"/>
                    </a:lnTo>
                    <a:lnTo>
                      <a:pt x="232" y="564"/>
                    </a:lnTo>
                    <a:lnTo>
                      <a:pt x="232" y="572"/>
                    </a:lnTo>
                    <a:lnTo>
                      <a:pt x="233" y="579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0" y="581"/>
                    </a:lnTo>
                    <a:lnTo>
                      <a:pt x="228" y="582"/>
                    </a:lnTo>
                    <a:lnTo>
                      <a:pt x="227" y="586"/>
                    </a:lnTo>
                    <a:lnTo>
                      <a:pt x="227" y="589"/>
                    </a:lnTo>
                    <a:lnTo>
                      <a:pt x="228" y="591"/>
                    </a:lnTo>
                    <a:lnTo>
                      <a:pt x="231" y="593"/>
                    </a:lnTo>
                    <a:lnTo>
                      <a:pt x="241" y="600"/>
                    </a:lnTo>
                    <a:lnTo>
                      <a:pt x="251" y="607"/>
                    </a:lnTo>
                    <a:lnTo>
                      <a:pt x="262" y="612"/>
                    </a:lnTo>
                    <a:lnTo>
                      <a:pt x="273" y="617"/>
                    </a:lnTo>
                    <a:lnTo>
                      <a:pt x="284" y="622"/>
                    </a:lnTo>
                    <a:lnTo>
                      <a:pt x="295" y="626"/>
                    </a:lnTo>
                    <a:lnTo>
                      <a:pt x="307" y="630"/>
                    </a:lnTo>
                    <a:lnTo>
                      <a:pt x="319" y="632"/>
                    </a:lnTo>
                    <a:lnTo>
                      <a:pt x="323" y="631"/>
                    </a:lnTo>
                    <a:lnTo>
                      <a:pt x="325" y="630"/>
                    </a:lnTo>
                    <a:lnTo>
                      <a:pt x="327" y="627"/>
                    </a:lnTo>
                    <a:lnTo>
                      <a:pt x="328" y="624"/>
                    </a:lnTo>
                    <a:lnTo>
                      <a:pt x="327" y="621"/>
                    </a:lnTo>
                    <a:lnTo>
                      <a:pt x="326" y="619"/>
                    </a:lnTo>
                    <a:lnTo>
                      <a:pt x="324" y="616"/>
                    </a:lnTo>
                    <a:lnTo>
                      <a:pt x="320" y="615"/>
                    </a:lnTo>
                    <a:lnTo>
                      <a:pt x="310" y="613"/>
                    </a:lnTo>
                    <a:lnTo>
                      <a:pt x="300" y="610"/>
                    </a:lnTo>
                    <a:lnTo>
                      <a:pt x="290" y="607"/>
                    </a:lnTo>
                    <a:lnTo>
                      <a:pt x="280" y="602"/>
                    </a:lnTo>
                    <a:lnTo>
                      <a:pt x="270" y="598"/>
                    </a:lnTo>
                    <a:lnTo>
                      <a:pt x="261" y="593"/>
                    </a:lnTo>
                    <a:lnTo>
                      <a:pt x="251" y="588"/>
                    </a:lnTo>
                    <a:lnTo>
                      <a:pt x="243" y="582"/>
                    </a:lnTo>
                    <a:lnTo>
                      <a:pt x="243" y="580"/>
                    </a:lnTo>
                    <a:lnTo>
                      <a:pt x="243" y="579"/>
                    </a:lnTo>
                    <a:lnTo>
                      <a:pt x="243" y="577"/>
                    </a:lnTo>
                    <a:lnTo>
                      <a:pt x="243" y="575"/>
                    </a:lnTo>
                    <a:lnTo>
                      <a:pt x="244" y="528"/>
                    </a:lnTo>
                    <a:lnTo>
                      <a:pt x="244" y="442"/>
                    </a:lnTo>
                    <a:lnTo>
                      <a:pt x="244" y="351"/>
                    </a:lnTo>
                    <a:lnTo>
                      <a:pt x="241" y="277"/>
                    </a:lnTo>
                    <a:lnTo>
                      <a:pt x="245" y="274"/>
                    </a:lnTo>
                    <a:lnTo>
                      <a:pt x="249" y="271"/>
                    </a:lnTo>
                    <a:lnTo>
                      <a:pt x="254" y="267"/>
                    </a:lnTo>
                    <a:lnTo>
                      <a:pt x="259" y="264"/>
                    </a:lnTo>
                    <a:lnTo>
                      <a:pt x="276" y="256"/>
                    </a:lnTo>
                    <a:lnTo>
                      <a:pt x="292" y="250"/>
                    </a:lnTo>
                    <a:lnTo>
                      <a:pt x="307" y="245"/>
                    </a:lnTo>
                    <a:lnTo>
                      <a:pt x="324" y="242"/>
                    </a:lnTo>
                    <a:lnTo>
                      <a:pt x="341" y="241"/>
                    </a:lnTo>
                    <a:lnTo>
                      <a:pt x="359" y="242"/>
                    </a:lnTo>
                    <a:lnTo>
                      <a:pt x="379" y="245"/>
                    </a:lnTo>
                    <a:lnTo>
                      <a:pt x="398" y="252"/>
                    </a:lnTo>
                    <a:lnTo>
                      <a:pt x="409" y="255"/>
                    </a:lnTo>
                    <a:lnTo>
                      <a:pt x="420" y="260"/>
                    </a:lnTo>
                    <a:lnTo>
                      <a:pt x="432" y="263"/>
                    </a:lnTo>
                    <a:lnTo>
                      <a:pt x="444" y="266"/>
                    </a:lnTo>
                    <a:lnTo>
                      <a:pt x="456" y="268"/>
                    </a:lnTo>
                    <a:lnTo>
                      <a:pt x="468" y="272"/>
                    </a:lnTo>
                    <a:lnTo>
                      <a:pt x="481" y="274"/>
                    </a:lnTo>
                    <a:lnTo>
                      <a:pt x="494" y="276"/>
                    </a:lnTo>
                    <a:lnTo>
                      <a:pt x="506" y="278"/>
                    </a:lnTo>
                    <a:lnTo>
                      <a:pt x="519" y="280"/>
                    </a:lnTo>
                    <a:lnTo>
                      <a:pt x="531" y="283"/>
                    </a:lnTo>
                    <a:lnTo>
                      <a:pt x="542" y="284"/>
                    </a:lnTo>
                    <a:lnTo>
                      <a:pt x="554" y="285"/>
                    </a:lnTo>
                    <a:lnTo>
                      <a:pt x="565" y="286"/>
                    </a:lnTo>
                    <a:lnTo>
                      <a:pt x="576" y="287"/>
                    </a:lnTo>
                    <a:lnTo>
                      <a:pt x="585" y="288"/>
                    </a:lnTo>
                    <a:lnTo>
                      <a:pt x="589" y="288"/>
                    </a:lnTo>
                    <a:lnTo>
                      <a:pt x="599" y="286"/>
                    </a:lnTo>
                    <a:lnTo>
                      <a:pt x="610" y="284"/>
                    </a:lnTo>
                    <a:lnTo>
                      <a:pt x="618" y="279"/>
                    </a:lnTo>
                    <a:lnTo>
                      <a:pt x="623" y="273"/>
                    </a:lnTo>
                    <a:lnTo>
                      <a:pt x="619" y="265"/>
                    </a:lnTo>
                    <a:lnTo>
                      <a:pt x="604" y="254"/>
                    </a:lnTo>
                    <a:lnTo>
                      <a:pt x="573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7" name="Freeform 965"/>
              <p:cNvSpPr>
                <a:spLocks/>
              </p:cNvSpPr>
              <p:nvPr/>
            </p:nvSpPr>
            <p:spPr bwMode="auto">
              <a:xfrm>
                <a:off x="3277" y="1177"/>
                <a:ext cx="62" cy="143"/>
              </a:xfrm>
              <a:custGeom>
                <a:avLst/>
                <a:gdLst>
                  <a:gd name="T0" fmla="*/ 205 w 246"/>
                  <a:gd name="T1" fmla="*/ 167 h 573"/>
                  <a:gd name="T2" fmla="*/ 198 w 246"/>
                  <a:gd name="T3" fmla="*/ 151 h 573"/>
                  <a:gd name="T4" fmla="*/ 209 w 246"/>
                  <a:gd name="T5" fmla="*/ 139 h 573"/>
                  <a:gd name="T6" fmla="*/ 224 w 246"/>
                  <a:gd name="T7" fmla="*/ 129 h 573"/>
                  <a:gd name="T8" fmla="*/ 246 w 246"/>
                  <a:gd name="T9" fmla="*/ 114 h 573"/>
                  <a:gd name="T10" fmla="*/ 243 w 246"/>
                  <a:gd name="T11" fmla="*/ 105 h 573"/>
                  <a:gd name="T12" fmla="*/ 231 w 246"/>
                  <a:gd name="T13" fmla="*/ 107 h 573"/>
                  <a:gd name="T14" fmla="*/ 213 w 246"/>
                  <a:gd name="T15" fmla="*/ 109 h 573"/>
                  <a:gd name="T16" fmla="*/ 195 w 246"/>
                  <a:gd name="T17" fmla="*/ 113 h 573"/>
                  <a:gd name="T18" fmla="*/ 198 w 246"/>
                  <a:gd name="T19" fmla="*/ 95 h 573"/>
                  <a:gd name="T20" fmla="*/ 216 w 246"/>
                  <a:gd name="T21" fmla="*/ 64 h 573"/>
                  <a:gd name="T22" fmla="*/ 210 w 246"/>
                  <a:gd name="T23" fmla="*/ 53 h 573"/>
                  <a:gd name="T24" fmla="*/ 179 w 246"/>
                  <a:gd name="T25" fmla="*/ 64 h 573"/>
                  <a:gd name="T26" fmla="*/ 179 w 246"/>
                  <a:gd name="T27" fmla="*/ 49 h 573"/>
                  <a:gd name="T28" fmla="*/ 185 w 246"/>
                  <a:gd name="T29" fmla="*/ 37 h 573"/>
                  <a:gd name="T30" fmla="*/ 193 w 246"/>
                  <a:gd name="T31" fmla="*/ 24 h 573"/>
                  <a:gd name="T32" fmla="*/ 205 w 246"/>
                  <a:gd name="T33" fmla="*/ 6 h 573"/>
                  <a:gd name="T34" fmla="*/ 195 w 246"/>
                  <a:gd name="T35" fmla="*/ 1 h 573"/>
                  <a:gd name="T36" fmla="*/ 167 w 246"/>
                  <a:gd name="T37" fmla="*/ 21 h 573"/>
                  <a:gd name="T38" fmla="*/ 164 w 246"/>
                  <a:gd name="T39" fmla="*/ 32 h 573"/>
                  <a:gd name="T40" fmla="*/ 163 w 246"/>
                  <a:gd name="T41" fmla="*/ 48 h 573"/>
                  <a:gd name="T42" fmla="*/ 163 w 246"/>
                  <a:gd name="T43" fmla="*/ 49 h 573"/>
                  <a:gd name="T44" fmla="*/ 165 w 246"/>
                  <a:gd name="T45" fmla="*/ 73 h 573"/>
                  <a:gd name="T46" fmla="*/ 159 w 246"/>
                  <a:gd name="T47" fmla="*/ 97 h 573"/>
                  <a:gd name="T48" fmla="*/ 161 w 246"/>
                  <a:gd name="T49" fmla="*/ 123 h 573"/>
                  <a:gd name="T50" fmla="*/ 166 w 246"/>
                  <a:gd name="T51" fmla="*/ 145 h 573"/>
                  <a:gd name="T52" fmla="*/ 172 w 246"/>
                  <a:gd name="T53" fmla="*/ 187 h 573"/>
                  <a:gd name="T54" fmla="*/ 162 w 246"/>
                  <a:gd name="T55" fmla="*/ 221 h 573"/>
                  <a:gd name="T56" fmla="*/ 140 w 246"/>
                  <a:gd name="T57" fmla="*/ 269 h 573"/>
                  <a:gd name="T58" fmla="*/ 80 w 246"/>
                  <a:gd name="T59" fmla="*/ 367 h 573"/>
                  <a:gd name="T60" fmla="*/ 24 w 246"/>
                  <a:gd name="T61" fmla="*/ 464 h 573"/>
                  <a:gd name="T62" fmla="*/ 0 w 246"/>
                  <a:gd name="T63" fmla="*/ 539 h 573"/>
                  <a:gd name="T64" fmla="*/ 7 w 246"/>
                  <a:gd name="T65" fmla="*/ 573 h 573"/>
                  <a:gd name="T66" fmla="*/ 25 w 246"/>
                  <a:gd name="T67" fmla="*/ 565 h 573"/>
                  <a:gd name="T68" fmla="*/ 40 w 246"/>
                  <a:gd name="T69" fmla="*/ 550 h 573"/>
                  <a:gd name="T70" fmla="*/ 50 w 246"/>
                  <a:gd name="T71" fmla="*/ 536 h 573"/>
                  <a:gd name="T72" fmla="*/ 63 w 246"/>
                  <a:gd name="T73" fmla="*/ 507 h 573"/>
                  <a:gd name="T74" fmla="*/ 76 w 246"/>
                  <a:gd name="T75" fmla="*/ 463 h 573"/>
                  <a:gd name="T76" fmla="*/ 103 w 246"/>
                  <a:gd name="T77" fmla="*/ 396 h 573"/>
                  <a:gd name="T78" fmla="*/ 150 w 246"/>
                  <a:gd name="T79" fmla="*/ 303 h 573"/>
                  <a:gd name="T80" fmla="*/ 177 w 246"/>
                  <a:gd name="T81" fmla="*/ 253 h 573"/>
                  <a:gd name="T82" fmla="*/ 190 w 246"/>
                  <a:gd name="T83" fmla="*/ 235 h 573"/>
                  <a:gd name="T84" fmla="*/ 208 w 246"/>
                  <a:gd name="T85" fmla="*/ 211 h 573"/>
                  <a:gd name="T86" fmla="*/ 219 w 246"/>
                  <a:gd name="T87" fmla="*/ 189 h 573"/>
                  <a:gd name="T88" fmla="*/ 241 w 246"/>
                  <a:gd name="T89" fmla="*/ 177 h 573"/>
                  <a:gd name="T90" fmla="*/ 241 w 246"/>
                  <a:gd name="T91" fmla="*/ 170 h 573"/>
                  <a:gd name="T92" fmla="*/ 226 w 246"/>
                  <a:gd name="T93" fmla="*/ 172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6" h="573">
                    <a:moveTo>
                      <a:pt x="220" y="174"/>
                    </a:moveTo>
                    <a:lnTo>
                      <a:pt x="212" y="173"/>
                    </a:lnTo>
                    <a:lnTo>
                      <a:pt x="205" y="167"/>
                    </a:lnTo>
                    <a:lnTo>
                      <a:pt x="199" y="161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200" y="148"/>
                    </a:lnTo>
                    <a:lnTo>
                      <a:pt x="203" y="143"/>
                    </a:lnTo>
                    <a:lnTo>
                      <a:pt x="209" y="139"/>
                    </a:lnTo>
                    <a:lnTo>
                      <a:pt x="213" y="135"/>
                    </a:lnTo>
                    <a:lnTo>
                      <a:pt x="219" y="132"/>
                    </a:lnTo>
                    <a:lnTo>
                      <a:pt x="224" y="129"/>
                    </a:lnTo>
                    <a:lnTo>
                      <a:pt x="230" y="127"/>
                    </a:lnTo>
                    <a:lnTo>
                      <a:pt x="242" y="120"/>
                    </a:lnTo>
                    <a:lnTo>
                      <a:pt x="246" y="114"/>
                    </a:lnTo>
                    <a:lnTo>
                      <a:pt x="245" y="107"/>
                    </a:lnTo>
                    <a:lnTo>
                      <a:pt x="244" y="105"/>
                    </a:lnTo>
                    <a:lnTo>
                      <a:pt x="243" y="105"/>
                    </a:lnTo>
                    <a:lnTo>
                      <a:pt x="239" y="105"/>
                    </a:lnTo>
                    <a:lnTo>
                      <a:pt x="235" y="106"/>
                    </a:lnTo>
                    <a:lnTo>
                      <a:pt x="231" y="107"/>
                    </a:lnTo>
                    <a:lnTo>
                      <a:pt x="224" y="107"/>
                    </a:lnTo>
                    <a:lnTo>
                      <a:pt x="219" y="108"/>
                    </a:lnTo>
                    <a:lnTo>
                      <a:pt x="213" y="109"/>
                    </a:lnTo>
                    <a:lnTo>
                      <a:pt x="208" y="109"/>
                    </a:lnTo>
                    <a:lnTo>
                      <a:pt x="200" y="111"/>
                    </a:lnTo>
                    <a:lnTo>
                      <a:pt x="195" y="113"/>
                    </a:lnTo>
                    <a:lnTo>
                      <a:pt x="192" y="111"/>
                    </a:lnTo>
                    <a:lnTo>
                      <a:pt x="192" y="105"/>
                    </a:lnTo>
                    <a:lnTo>
                      <a:pt x="198" y="95"/>
                    </a:lnTo>
                    <a:lnTo>
                      <a:pt x="205" y="83"/>
                    </a:lnTo>
                    <a:lnTo>
                      <a:pt x="213" y="72"/>
                    </a:lnTo>
                    <a:lnTo>
                      <a:pt x="216" y="64"/>
                    </a:lnTo>
                    <a:lnTo>
                      <a:pt x="215" y="59"/>
                    </a:lnTo>
                    <a:lnTo>
                      <a:pt x="213" y="56"/>
                    </a:lnTo>
                    <a:lnTo>
                      <a:pt x="210" y="53"/>
                    </a:lnTo>
                    <a:lnTo>
                      <a:pt x="209" y="52"/>
                    </a:lnTo>
                    <a:lnTo>
                      <a:pt x="179" y="71"/>
                    </a:lnTo>
                    <a:lnTo>
                      <a:pt x="179" y="64"/>
                    </a:lnTo>
                    <a:lnTo>
                      <a:pt x="179" y="60"/>
                    </a:lnTo>
                    <a:lnTo>
                      <a:pt x="179" y="56"/>
                    </a:lnTo>
                    <a:lnTo>
                      <a:pt x="179" y="49"/>
                    </a:lnTo>
                    <a:lnTo>
                      <a:pt x="180" y="47"/>
                    </a:lnTo>
                    <a:lnTo>
                      <a:pt x="182" y="41"/>
                    </a:lnTo>
                    <a:lnTo>
                      <a:pt x="185" y="37"/>
                    </a:lnTo>
                    <a:lnTo>
                      <a:pt x="185" y="35"/>
                    </a:lnTo>
                    <a:lnTo>
                      <a:pt x="189" y="29"/>
                    </a:lnTo>
                    <a:lnTo>
                      <a:pt x="193" y="24"/>
                    </a:lnTo>
                    <a:lnTo>
                      <a:pt x="198" y="17"/>
                    </a:lnTo>
                    <a:lnTo>
                      <a:pt x="202" y="13"/>
                    </a:lnTo>
                    <a:lnTo>
                      <a:pt x="205" y="6"/>
                    </a:lnTo>
                    <a:lnTo>
                      <a:pt x="203" y="2"/>
                    </a:lnTo>
                    <a:lnTo>
                      <a:pt x="199" y="0"/>
                    </a:lnTo>
                    <a:lnTo>
                      <a:pt x="195" y="1"/>
                    </a:lnTo>
                    <a:lnTo>
                      <a:pt x="180" y="10"/>
                    </a:lnTo>
                    <a:lnTo>
                      <a:pt x="172" y="16"/>
                    </a:lnTo>
                    <a:lnTo>
                      <a:pt x="167" y="21"/>
                    </a:lnTo>
                    <a:lnTo>
                      <a:pt x="166" y="22"/>
                    </a:lnTo>
                    <a:lnTo>
                      <a:pt x="165" y="25"/>
                    </a:lnTo>
                    <a:lnTo>
                      <a:pt x="164" y="32"/>
                    </a:lnTo>
                    <a:lnTo>
                      <a:pt x="163" y="40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63" y="59"/>
                    </a:lnTo>
                    <a:lnTo>
                      <a:pt x="164" y="65"/>
                    </a:lnTo>
                    <a:lnTo>
                      <a:pt x="165" y="73"/>
                    </a:lnTo>
                    <a:lnTo>
                      <a:pt x="165" y="83"/>
                    </a:lnTo>
                    <a:lnTo>
                      <a:pt x="163" y="88"/>
                    </a:lnTo>
                    <a:lnTo>
                      <a:pt x="159" y="97"/>
                    </a:lnTo>
                    <a:lnTo>
                      <a:pt x="157" y="107"/>
                    </a:lnTo>
                    <a:lnTo>
                      <a:pt x="157" y="113"/>
                    </a:lnTo>
                    <a:lnTo>
                      <a:pt x="161" y="123"/>
                    </a:lnTo>
                    <a:lnTo>
                      <a:pt x="164" y="132"/>
                    </a:lnTo>
                    <a:lnTo>
                      <a:pt x="165" y="140"/>
                    </a:lnTo>
                    <a:lnTo>
                      <a:pt x="166" y="145"/>
                    </a:lnTo>
                    <a:lnTo>
                      <a:pt x="167" y="155"/>
                    </a:lnTo>
                    <a:lnTo>
                      <a:pt x="169" y="170"/>
                    </a:lnTo>
                    <a:lnTo>
                      <a:pt x="172" y="187"/>
                    </a:lnTo>
                    <a:lnTo>
                      <a:pt x="172" y="196"/>
                    </a:lnTo>
                    <a:lnTo>
                      <a:pt x="168" y="204"/>
                    </a:lnTo>
                    <a:lnTo>
                      <a:pt x="162" y="221"/>
                    </a:lnTo>
                    <a:lnTo>
                      <a:pt x="155" y="238"/>
                    </a:lnTo>
                    <a:lnTo>
                      <a:pt x="152" y="247"/>
                    </a:lnTo>
                    <a:lnTo>
                      <a:pt x="140" y="269"/>
                    </a:lnTo>
                    <a:lnTo>
                      <a:pt x="122" y="297"/>
                    </a:lnTo>
                    <a:lnTo>
                      <a:pt x="101" y="331"/>
                    </a:lnTo>
                    <a:lnTo>
                      <a:pt x="80" y="367"/>
                    </a:lnTo>
                    <a:lnTo>
                      <a:pt x="59" y="402"/>
                    </a:lnTo>
                    <a:lnTo>
                      <a:pt x="39" y="436"/>
                    </a:lnTo>
                    <a:lnTo>
                      <a:pt x="24" y="464"/>
                    </a:lnTo>
                    <a:lnTo>
                      <a:pt x="14" y="484"/>
                    </a:lnTo>
                    <a:lnTo>
                      <a:pt x="4" y="515"/>
                    </a:lnTo>
                    <a:lnTo>
                      <a:pt x="0" y="539"/>
                    </a:lnTo>
                    <a:lnTo>
                      <a:pt x="0" y="558"/>
                    </a:lnTo>
                    <a:lnTo>
                      <a:pt x="4" y="570"/>
                    </a:lnTo>
                    <a:lnTo>
                      <a:pt x="7" y="573"/>
                    </a:lnTo>
                    <a:lnTo>
                      <a:pt x="13" y="572"/>
                    </a:lnTo>
                    <a:lnTo>
                      <a:pt x="18" y="570"/>
                    </a:lnTo>
                    <a:lnTo>
                      <a:pt x="25" y="565"/>
                    </a:lnTo>
                    <a:lnTo>
                      <a:pt x="30" y="561"/>
                    </a:lnTo>
                    <a:lnTo>
                      <a:pt x="36" y="556"/>
                    </a:lnTo>
                    <a:lnTo>
                      <a:pt x="40" y="550"/>
                    </a:lnTo>
                    <a:lnTo>
                      <a:pt x="43" y="546"/>
                    </a:lnTo>
                    <a:lnTo>
                      <a:pt x="47" y="541"/>
                    </a:lnTo>
                    <a:lnTo>
                      <a:pt x="50" y="536"/>
                    </a:lnTo>
                    <a:lnTo>
                      <a:pt x="53" y="528"/>
                    </a:lnTo>
                    <a:lnTo>
                      <a:pt x="59" y="518"/>
                    </a:lnTo>
                    <a:lnTo>
                      <a:pt x="63" y="507"/>
                    </a:lnTo>
                    <a:lnTo>
                      <a:pt x="67" y="495"/>
                    </a:lnTo>
                    <a:lnTo>
                      <a:pt x="72" y="480"/>
                    </a:lnTo>
                    <a:lnTo>
                      <a:pt x="76" y="463"/>
                    </a:lnTo>
                    <a:lnTo>
                      <a:pt x="81" y="447"/>
                    </a:lnTo>
                    <a:lnTo>
                      <a:pt x="90" y="424"/>
                    </a:lnTo>
                    <a:lnTo>
                      <a:pt x="103" y="396"/>
                    </a:lnTo>
                    <a:lnTo>
                      <a:pt x="118" y="365"/>
                    </a:lnTo>
                    <a:lnTo>
                      <a:pt x="133" y="334"/>
                    </a:lnTo>
                    <a:lnTo>
                      <a:pt x="150" y="303"/>
                    </a:lnTo>
                    <a:lnTo>
                      <a:pt x="164" y="276"/>
                    </a:lnTo>
                    <a:lnTo>
                      <a:pt x="176" y="254"/>
                    </a:lnTo>
                    <a:lnTo>
                      <a:pt x="177" y="253"/>
                    </a:lnTo>
                    <a:lnTo>
                      <a:pt x="180" y="248"/>
                    </a:lnTo>
                    <a:lnTo>
                      <a:pt x="185" y="243"/>
                    </a:lnTo>
                    <a:lnTo>
                      <a:pt x="190" y="235"/>
                    </a:lnTo>
                    <a:lnTo>
                      <a:pt x="197" y="227"/>
                    </a:lnTo>
                    <a:lnTo>
                      <a:pt x="202" y="219"/>
                    </a:lnTo>
                    <a:lnTo>
                      <a:pt x="208" y="211"/>
                    </a:lnTo>
                    <a:lnTo>
                      <a:pt x="211" y="203"/>
                    </a:lnTo>
                    <a:lnTo>
                      <a:pt x="215" y="193"/>
                    </a:lnTo>
                    <a:lnTo>
                      <a:pt x="219" y="189"/>
                    </a:lnTo>
                    <a:lnTo>
                      <a:pt x="222" y="186"/>
                    </a:lnTo>
                    <a:lnTo>
                      <a:pt x="228" y="183"/>
                    </a:lnTo>
                    <a:lnTo>
                      <a:pt x="241" y="177"/>
                    </a:lnTo>
                    <a:lnTo>
                      <a:pt x="243" y="173"/>
                    </a:lnTo>
                    <a:lnTo>
                      <a:pt x="242" y="172"/>
                    </a:lnTo>
                    <a:lnTo>
                      <a:pt x="241" y="170"/>
                    </a:lnTo>
                    <a:lnTo>
                      <a:pt x="238" y="170"/>
                    </a:lnTo>
                    <a:lnTo>
                      <a:pt x="233" y="170"/>
                    </a:lnTo>
                    <a:lnTo>
                      <a:pt x="226" y="172"/>
                    </a:lnTo>
                    <a:lnTo>
                      <a:pt x="22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8" name="Freeform 966"/>
              <p:cNvSpPr>
                <a:spLocks/>
              </p:cNvSpPr>
              <p:nvPr/>
            </p:nvSpPr>
            <p:spPr bwMode="auto">
              <a:xfrm>
                <a:off x="3344" y="1208"/>
                <a:ext cx="6" cy="10"/>
              </a:xfrm>
              <a:custGeom>
                <a:avLst/>
                <a:gdLst>
                  <a:gd name="T0" fmla="*/ 1 w 24"/>
                  <a:gd name="T1" fmla="*/ 34 h 39"/>
                  <a:gd name="T2" fmla="*/ 7 w 24"/>
                  <a:gd name="T3" fmla="*/ 35 h 39"/>
                  <a:gd name="T4" fmla="*/ 13 w 24"/>
                  <a:gd name="T5" fmla="*/ 36 h 39"/>
                  <a:gd name="T6" fmla="*/ 17 w 24"/>
                  <a:gd name="T7" fmla="*/ 37 h 39"/>
                  <a:gd name="T8" fmla="*/ 22 w 24"/>
                  <a:gd name="T9" fmla="*/ 38 h 39"/>
                  <a:gd name="T10" fmla="*/ 22 w 24"/>
                  <a:gd name="T11" fmla="*/ 39 h 39"/>
                  <a:gd name="T12" fmla="*/ 23 w 24"/>
                  <a:gd name="T13" fmla="*/ 39 h 39"/>
                  <a:gd name="T14" fmla="*/ 23 w 24"/>
                  <a:gd name="T15" fmla="*/ 39 h 39"/>
                  <a:gd name="T16" fmla="*/ 24 w 24"/>
                  <a:gd name="T17" fmla="*/ 39 h 39"/>
                  <a:gd name="T18" fmla="*/ 22 w 24"/>
                  <a:gd name="T19" fmla="*/ 0 h 39"/>
                  <a:gd name="T20" fmla="*/ 17 w 24"/>
                  <a:gd name="T21" fmla="*/ 2 h 39"/>
                  <a:gd name="T22" fmla="*/ 12 w 24"/>
                  <a:gd name="T23" fmla="*/ 4 h 39"/>
                  <a:gd name="T24" fmla="*/ 5 w 24"/>
                  <a:gd name="T25" fmla="*/ 7 h 39"/>
                  <a:gd name="T26" fmla="*/ 0 w 24"/>
                  <a:gd name="T27" fmla="*/ 9 h 39"/>
                  <a:gd name="T28" fmla="*/ 1 w 24"/>
                  <a:gd name="T2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9">
                    <a:moveTo>
                      <a:pt x="1" y="34"/>
                    </a:moveTo>
                    <a:lnTo>
                      <a:pt x="7" y="35"/>
                    </a:lnTo>
                    <a:lnTo>
                      <a:pt x="13" y="36"/>
                    </a:lnTo>
                    <a:lnTo>
                      <a:pt x="17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9" name="Freeform 967"/>
              <p:cNvSpPr>
                <a:spLocks/>
              </p:cNvSpPr>
              <p:nvPr/>
            </p:nvSpPr>
            <p:spPr bwMode="auto">
              <a:xfrm>
                <a:off x="3342" y="1161"/>
                <a:ext cx="7" cy="42"/>
              </a:xfrm>
              <a:custGeom>
                <a:avLst/>
                <a:gdLst>
                  <a:gd name="T0" fmla="*/ 11 w 30"/>
                  <a:gd name="T1" fmla="*/ 101 h 166"/>
                  <a:gd name="T2" fmla="*/ 19 w 30"/>
                  <a:gd name="T3" fmla="*/ 103 h 166"/>
                  <a:gd name="T4" fmla="*/ 23 w 30"/>
                  <a:gd name="T5" fmla="*/ 110 h 166"/>
                  <a:gd name="T6" fmla="*/ 24 w 30"/>
                  <a:gd name="T7" fmla="*/ 118 h 166"/>
                  <a:gd name="T8" fmla="*/ 23 w 30"/>
                  <a:gd name="T9" fmla="*/ 123 h 166"/>
                  <a:gd name="T10" fmla="*/ 21 w 30"/>
                  <a:gd name="T11" fmla="*/ 124 h 166"/>
                  <a:gd name="T12" fmla="*/ 16 w 30"/>
                  <a:gd name="T13" fmla="*/ 125 h 166"/>
                  <a:gd name="T14" fmla="*/ 11 w 30"/>
                  <a:gd name="T15" fmla="*/ 126 h 166"/>
                  <a:gd name="T16" fmla="*/ 6 w 30"/>
                  <a:gd name="T17" fmla="*/ 128 h 166"/>
                  <a:gd name="T18" fmla="*/ 7 w 30"/>
                  <a:gd name="T19" fmla="*/ 164 h 166"/>
                  <a:gd name="T20" fmla="*/ 13 w 30"/>
                  <a:gd name="T21" fmla="*/ 164 h 166"/>
                  <a:gd name="T22" fmla="*/ 20 w 30"/>
                  <a:gd name="T23" fmla="*/ 164 h 166"/>
                  <a:gd name="T24" fmla="*/ 25 w 30"/>
                  <a:gd name="T25" fmla="*/ 165 h 166"/>
                  <a:gd name="T26" fmla="*/ 30 w 30"/>
                  <a:gd name="T27" fmla="*/ 166 h 166"/>
                  <a:gd name="T28" fmla="*/ 23 w 30"/>
                  <a:gd name="T29" fmla="*/ 0 h 166"/>
                  <a:gd name="T30" fmla="*/ 0 w 30"/>
                  <a:gd name="T31" fmla="*/ 4 h 166"/>
                  <a:gd name="T32" fmla="*/ 4 w 30"/>
                  <a:gd name="T33" fmla="*/ 101 h 166"/>
                  <a:gd name="T34" fmla="*/ 7 w 30"/>
                  <a:gd name="T35" fmla="*/ 101 h 166"/>
                  <a:gd name="T36" fmla="*/ 9 w 30"/>
                  <a:gd name="T37" fmla="*/ 101 h 166"/>
                  <a:gd name="T38" fmla="*/ 10 w 30"/>
                  <a:gd name="T39" fmla="*/ 101 h 166"/>
                  <a:gd name="T40" fmla="*/ 11 w 30"/>
                  <a:gd name="T41" fmla="*/ 10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166">
                    <a:moveTo>
                      <a:pt x="11" y="101"/>
                    </a:moveTo>
                    <a:lnTo>
                      <a:pt x="19" y="103"/>
                    </a:lnTo>
                    <a:lnTo>
                      <a:pt x="23" y="110"/>
                    </a:lnTo>
                    <a:lnTo>
                      <a:pt x="24" y="118"/>
                    </a:lnTo>
                    <a:lnTo>
                      <a:pt x="23" y="123"/>
                    </a:lnTo>
                    <a:lnTo>
                      <a:pt x="21" y="124"/>
                    </a:lnTo>
                    <a:lnTo>
                      <a:pt x="16" y="125"/>
                    </a:lnTo>
                    <a:lnTo>
                      <a:pt x="11" y="126"/>
                    </a:lnTo>
                    <a:lnTo>
                      <a:pt x="6" y="128"/>
                    </a:lnTo>
                    <a:lnTo>
                      <a:pt x="7" y="164"/>
                    </a:lnTo>
                    <a:lnTo>
                      <a:pt x="13" y="164"/>
                    </a:lnTo>
                    <a:lnTo>
                      <a:pt x="20" y="164"/>
                    </a:lnTo>
                    <a:lnTo>
                      <a:pt x="25" y="165"/>
                    </a:lnTo>
                    <a:lnTo>
                      <a:pt x="30" y="166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4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10" y="101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0" name="Freeform 968"/>
              <p:cNvSpPr>
                <a:spLocks/>
              </p:cNvSpPr>
              <p:nvPr/>
            </p:nvSpPr>
            <p:spPr bwMode="auto">
              <a:xfrm>
                <a:off x="3345" y="1222"/>
                <a:ext cx="6" cy="29"/>
              </a:xfrm>
              <a:custGeom>
                <a:avLst/>
                <a:gdLst>
                  <a:gd name="T0" fmla="*/ 4 w 26"/>
                  <a:gd name="T1" fmla="*/ 114 h 114"/>
                  <a:gd name="T2" fmla="*/ 26 w 26"/>
                  <a:gd name="T3" fmla="*/ 111 h 114"/>
                  <a:gd name="T4" fmla="*/ 22 w 26"/>
                  <a:gd name="T5" fmla="*/ 0 h 114"/>
                  <a:gd name="T6" fmla="*/ 16 w 26"/>
                  <a:gd name="T7" fmla="*/ 3 h 114"/>
                  <a:gd name="T8" fmla="*/ 11 w 26"/>
                  <a:gd name="T9" fmla="*/ 4 h 114"/>
                  <a:gd name="T10" fmla="*/ 5 w 26"/>
                  <a:gd name="T11" fmla="*/ 6 h 114"/>
                  <a:gd name="T12" fmla="*/ 0 w 26"/>
                  <a:gd name="T13" fmla="*/ 8 h 114"/>
                  <a:gd name="T14" fmla="*/ 4 w 26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4">
                    <a:moveTo>
                      <a:pt x="4" y="114"/>
                    </a:moveTo>
                    <a:lnTo>
                      <a:pt x="26" y="111"/>
                    </a:lnTo>
                    <a:lnTo>
                      <a:pt x="22" y="0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4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392" name="Group 499"/>
            <p:cNvGrpSpPr>
              <a:grpSpLocks noChangeAspect="1"/>
            </p:cNvGrpSpPr>
            <p:nvPr/>
          </p:nvGrpSpPr>
          <p:grpSpPr bwMode="auto">
            <a:xfrm>
              <a:off x="5484552" y="1597404"/>
              <a:ext cx="756186" cy="1443425"/>
              <a:chOff x="3334" y="1203"/>
              <a:chExt cx="340" cy="649"/>
            </a:xfrm>
          </p:grpSpPr>
          <p:sp>
            <p:nvSpPr>
              <p:cNvPr id="419" name="AutoShape 498"/>
              <p:cNvSpPr>
                <a:spLocks noChangeAspect="1" noChangeArrowheads="1" noTextEdit="1"/>
              </p:cNvSpPr>
              <p:nvPr/>
            </p:nvSpPr>
            <p:spPr bwMode="auto">
              <a:xfrm>
                <a:off x="3334" y="1203"/>
                <a:ext cx="340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0" name="Freeform 500"/>
              <p:cNvSpPr>
                <a:spLocks/>
              </p:cNvSpPr>
              <p:nvPr/>
            </p:nvSpPr>
            <p:spPr bwMode="auto">
              <a:xfrm>
                <a:off x="3334" y="1203"/>
                <a:ext cx="337" cy="648"/>
              </a:xfrm>
              <a:custGeom>
                <a:avLst/>
                <a:gdLst>
                  <a:gd name="T0" fmla="*/ 1296 w 1348"/>
                  <a:gd name="T1" fmla="*/ 253 h 2592"/>
                  <a:gd name="T2" fmla="*/ 1242 w 1348"/>
                  <a:gd name="T3" fmla="*/ 80 h 2592"/>
                  <a:gd name="T4" fmla="*/ 1248 w 1348"/>
                  <a:gd name="T5" fmla="*/ 66 h 2592"/>
                  <a:gd name="T6" fmla="*/ 1255 w 1348"/>
                  <a:gd name="T7" fmla="*/ 12 h 2592"/>
                  <a:gd name="T8" fmla="*/ 1147 w 1348"/>
                  <a:gd name="T9" fmla="*/ 2 h 2592"/>
                  <a:gd name="T10" fmla="*/ 1137 w 1348"/>
                  <a:gd name="T11" fmla="*/ 59 h 2592"/>
                  <a:gd name="T12" fmla="*/ 1141 w 1348"/>
                  <a:gd name="T13" fmla="*/ 75 h 2592"/>
                  <a:gd name="T14" fmla="*/ 1081 w 1348"/>
                  <a:gd name="T15" fmla="*/ 299 h 2592"/>
                  <a:gd name="T16" fmla="*/ 1070 w 1348"/>
                  <a:gd name="T17" fmla="*/ 347 h 2592"/>
                  <a:gd name="T18" fmla="*/ 1105 w 1348"/>
                  <a:gd name="T19" fmla="*/ 356 h 2592"/>
                  <a:gd name="T20" fmla="*/ 1125 w 1348"/>
                  <a:gd name="T21" fmla="*/ 348 h 2592"/>
                  <a:gd name="T22" fmla="*/ 1228 w 1348"/>
                  <a:gd name="T23" fmla="*/ 365 h 2592"/>
                  <a:gd name="T24" fmla="*/ 1276 w 1348"/>
                  <a:gd name="T25" fmla="*/ 349 h 2592"/>
                  <a:gd name="T26" fmla="*/ 1243 w 1348"/>
                  <a:gd name="T27" fmla="*/ 392 h 2592"/>
                  <a:gd name="T28" fmla="*/ 1227 w 1348"/>
                  <a:gd name="T29" fmla="*/ 367 h 2592"/>
                  <a:gd name="T30" fmla="*/ 1079 w 1348"/>
                  <a:gd name="T31" fmla="*/ 379 h 2592"/>
                  <a:gd name="T32" fmla="*/ 1086 w 1348"/>
                  <a:gd name="T33" fmla="*/ 516 h 2592"/>
                  <a:gd name="T34" fmla="*/ 1042 w 1348"/>
                  <a:gd name="T35" fmla="*/ 618 h 2592"/>
                  <a:gd name="T36" fmla="*/ 994 w 1348"/>
                  <a:gd name="T37" fmla="*/ 646 h 2592"/>
                  <a:gd name="T38" fmla="*/ 955 w 1348"/>
                  <a:gd name="T39" fmla="*/ 674 h 2592"/>
                  <a:gd name="T40" fmla="*/ 899 w 1348"/>
                  <a:gd name="T41" fmla="*/ 666 h 2592"/>
                  <a:gd name="T42" fmla="*/ 848 w 1348"/>
                  <a:gd name="T43" fmla="*/ 661 h 2592"/>
                  <a:gd name="T44" fmla="*/ 818 w 1348"/>
                  <a:gd name="T45" fmla="*/ 628 h 2592"/>
                  <a:gd name="T46" fmla="*/ 766 w 1348"/>
                  <a:gd name="T47" fmla="*/ 601 h 2592"/>
                  <a:gd name="T48" fmla="*/ 725 w 1348"/>
                  <a:gd name="T49" fmla="*/ 557 h 2592"/>
                  <a:gd name="T50" fmla="*/ 673 w 1348"/>
                  <a:gd name="T51" fmla="*/ 510 h 2592"/>
                  <a:gd name="T52" fmla="*/ 601 w 1348"/>
                  <a:gd name="T53" fmla="*/ 467 h 2592"/>
                  <a:gd name="T54" fmla="*/ 633 w 1348"/>
                  <a:gd name="T55" fmla="*/ 389 h 2592"/>
                  <a:gd name="T56" fmla="*/ 679 w 1348"/>
                  <a:gd name="T57" fmla="*/ 329 h 2592"/>
                  <a:gd name="T58" fmla="*/ 638 w 1348"/>
                  <a:gd name="T59" fmla="*/ 257 h 2592"/>
                  <a:gd name="T60" fmla="*/ 646 w 1348"/>
                  <a:gd name="T61" fmla="*/ 219 h 2592"/>
                  <a:gd name="T62" fmla="*/ 586 w 1348"/>
                  <a:gd name="T63" fmla="*/ 185 h 2592"/>
                  <a:gd name="T64" fmla="*/ 546 w 1348"/>
                  <a:gd name="T65" fmla="*/ 127 h 2592"/>
                  <a:gd name="T66" fmla="*/ 484 w 1348"/>
                  <a:gd name="T67" fmla="*/ 83 h 2592"/>
                  <a:gd name="T68" fmla="*/ 370 w 1348"/>
                  <a:gd name="T69" fmla="*/ 140 h 2592"/>
                  <a:gd name="T70" fmla="*/ 335 w 1348"/>
                  <a:gd name="T71" fmla="*/ 292 h 2592"/>
                  <a:gd name="T72" fmla="*/ 388 w 1348"/>
                  <a:gd name="T73" fmla="*/ 423 h 2592"/>
                  <a:gd name="T74" fmla="*/ 237 w 1348"/>
                  <a:gd name="T75" fmla="*/ 666 h 2592"/>
                  <a:gd name="T76" fmla="*/ 211 w 1348"/>
                  <a:gd name="T77" fmla="*/ 1111 h 2592"/>
                  <a:gd name="T78" fmla="*/ 247 w 1348"/>
                  <a:gd name="T79" fmla="*/ 1267 h 2592"/>
                  <a:gd name="T80" fmla="*/ 610 w 1348"/>
                  <a:gd name="T81" fmla="*/ 2576 h 2592"/>
                  <a:gd name="T82" fmla="*/ 718 w 1348"/>
                  <a:gd name="T83" fmla="*/ 2591 h 2592"/>
                  <a:gd name="T84" fmla="*/ 839 w 1348"/>
                  <a:gd name="T85" fmla="*/ 2580 h 2592"/>
                  <a:gd name="T86" fmla="*/ 816 w 1348"/>
                  <a:gd name="T87" fmla="*/ 2522 h 2592"/>
                  <a:gd name="T88" fmla="*/ 808 w 1348"/>
                  <a:gd name="T89" fmla="*/ 2503 h 2592"/>
                  <a:gd name="T90" fmla="*/ 905 w 1348"/>
                  <a:gd name="T91" fmla="*/ 2460 h 2592"/>
                  <a:gd name="T92" fmla="*/ 774 w 1348"/>
                  <a:gd name="T93" fmla="*/ 2389 h 2592"/>
                  <a:gd name="T94" fmla="*/ 733 w 1348"/>
                  <a:gd name="T95" fmla="*/ 2354 h 2592"/>
                  <a:gd name="T96" fmla="*/ 838 w 1348"/>
                  <a:gd name="T97" fmla="*/ 1941 h 2592"/>
                  <a:gd name="T98" fmla="*/ 875 w 1348"/>
                  <a:gd name="T99" fmla="*/ 1825 h 2592"/>
                  <a:gd name="T100" fmla="*/ 822 w 1348"/>
                  <a:gd name="T101" fmla="*/ 1330 h 2592"/>
                  <a:gd name="T102" fmla="*/ 794 w 1348"/>
                  <a:gd name="T103" fmla="*/ 942 h 2592"/>
                  <a:gd name="T104" fmla="*/ 867 w 1348"/>
                  <a:gd name="T105" fmla="*/ 902 h 2592"/>
                  <a:gd name="T106" fmla="*/ 1114 w 1348"/>
                  <a:gd name="T107" fmla="*/ 819 h 2592"/>
                  <a:gd name="T108" fmla="*/ 1175 w 1348"/>
                  <a:gd name="T109" fmla="*/ 644 h 2592"/>
                  <a:gd name="T110" fmla="*/ 1200 w 1348"/>
                  <a:gd name="T111" fmla="*/ 542 h 2592"/>
                  <a:gd name="T112" fmla="*/ 1232 w 1348"/>
                  <a:gd name="T113" fmla="*/ 473 h 2592"/>
                  <a:gd name="T114" fmla="*/ 1315 w 1348"/>
                  <a:gd name="T115" fmla="*/ 363 h 2592"/>
                  <a:gd name="T116" fmla="*/ 1336 w 1348"/>
                  <a:gd name="T117" fmla="*/ 303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8" h="2592">
                    <a:moveTo>
                      <a:pt x="1329" y="301"/>
                    </a:moveTo>
                    <a:lnTo>
                      <a:pt x="1327" y="303"/>
                    </a:lnTo>
                    <a:lnTo>
                      <a:pt x="1323" y="305"/>
                    </a:lnTo>
                    <a:lnTo>
                      <a:pt x="1317" y="309"/>
                    </a:lnTo>
                    <a:lnTo>
                      <a:pt x="1312" y="315"/>
                    </a:lnTo>
                    <a:lnTo>
                      <a:pt x="1305" y="287"/>
                    </a:lnTo>
                    <a:lnTo>
                      <a:pt x="1296" y="253"/>
                    </a:lnTo>
                    <a:lnTo>
                      <a:pt x="1284" y="216"/>
                    </a:lnTo>
                    <a:lnTo>
                      <a:pt x="1274" y="179"/>
                    </a:lnTo>
                    <a:lnTo>
                      <a:pt x="1262" y="146"/>
                    </a:lnTo>
                    <a:lnTo>
                      <a:pt x="1252" y="116"/>
                    </a:lnTo>
                    <a:lnTo>
                      <a:pt x="1246" y="94"/>
                    </a:lnTo>
                    <a:lnTo>
                      <a:pt x="1243" y="83"/>
                    </a:lnTo>
                    <a:lnTo>
                      <a:pt x="1242" y="80"/>
                    </a:lnTo>
                    <a:lnTo>
                      <a:pt x="1242" y="79"/>
                    </a:lnTo>
                    <a:lnTo>
                      <a:pt x="1242" y="76"/>
                    </a:lnTo>
                    <a:lnTo>
                      <a:pt x="1242" y="75"/>
                    </a:lnTo>
                    <a:lnTo>
                      <a:pt x="1244" y="74"/>
                    </a:lnTo>
                    <a:lnTo>
                      <a:pt x="1247" y="72"/>
                    </a:lnTo>
                    <a:lnTo>
                      <a:pt x="1248" y="70"/>
                    </a:lnTo>
                    <a:lnTo>
                      <a:pt x="1248" y="66"/>
                    </a:lnTo>
                    <a:lnTo>
                      <a:pt x="1248" y="63"/>
                    </a:lnTo>
                    <a:lnTo>
                      <a:pt x="1247" y="60"/>
                    </a:lnTo>
                    <a:lnTo>
                      <a:pt x="1244" y="59"/>
                    </a:lnTo>
                    <a:lnTo>
                      <a:pt x="1242" y="58"/>
                    </a:lnTo>
                    <a:lnTo>
                      <a:pt x="1246" y="39"/>
                    </a:lnTo>
                    <a:lnTo>
                      <a:pt x="1251" y="23"/>
                    </a:lnTo>
                    <a:lnTo>
                      <a:pt x="1255" y="12"/>
                    </a:lnTo>
                    <a:lnTo>
                      <a:pt x="1256" y="6"/>
                    </a:lnTo>
                    <a:lnTo>
                      <a:pt x="1251" y="4"/>
                    </a:lnTo>
                    <a:lnTo>
                      <a:pt x="1236" y="3"/>
                    </a:lnTo>
                    <a:lnTo>
                      <a:pt x="1215" y="2"/>
                    </a:lnTo>
                    <a:lnTo>
                      <a:pt x="1191" y="0"/>
                    </a:lnTo>
                    <a:lnTo>
                      <a:pt x="1167" y="2"/>
                    </a:lnTo>
                    <a:lnTo>
                      <a:pt x="1147" y="2"/>
                    </a:lnTo>
                    <a:lnTo>
                      <a:pt x="1131" y="3"/>
                    </a:lnTo>
                    <a:lnTo>
                      <a:pt x="1126" y="4"/>
                    </a:lnTo>
                    <a:lnTo>
                      <a:pt x="1127" y="12"/>
                    </a:lnTo>
                    <a:lnTo>
                      <a:pt x="1131" y="27"/>
                    </a:lnTo>
                    <a:lnTo>
                      <a:pt x="1137" y="44"/>
                    </a:lnTo>
                    <a:lnTo>
                      <a:pt x="1141" y="58"/>
                    </a:lnTo>
                    <a:lnTo>
                      <a:pt x="1137" y="59"/>
                    </a:lnTo>
                    <a:lnTo>
                      <a:pt x="1135" y="60"/>
                    </a:lnTo>
                    <a:lnTo>
                      <a:pt x="1133" y="63"/>
                    </a:lnTo>
                    <a:lnTo>
                      <a:pt x="1133" y="66"/>
                    </a:lnTo>
                    <a:lnTo>
                      <a:pt x="1133" y="70"/>
                    </a:lnTo>
                    <a:lnTo>
                      <a:pt x="1135" y="72"/>
                    </a:lnTo>
                    <a:lnTo>
                      <a:pt x="1137" y="74"/>
                    </a:lnTo>
                    <a:lnTo>
                      <a:pt x="1141" y="75"/>
                    </a:lnTo>
                    <a:lnTo>
                      <a:pt x="1138" y="87"/>
                    </a:lnTo>
                    <a:lnTo>
                      <a:pt x="1135" y="98"/>
                    </a:lnTo>
                    <a:lnTo>
                      <a:pt x="1126" y="126"/>
                    </a:lnTo>
                    <a:lnTo>
                      <a:pt x="1115" y="165"/>
                    </a:lnTo>
                    <a:lnTo>
                      <a:pt x="1102" y="211"/>
                    </a:lnTo>
                    <a:lnTo>
                      <a:pt x="1090" y="257"/>
                    </a:lnTo>
                    <a:lnTo>
                      <a:pt x="1081" y="299"/>
                    </a:lnTo>
                    <a:lnTo>
                      <a:pt x="1074" y="329"/>
                    </a:lnTo>
                    <a:lnTo>
                      <a:pt x="1076" y="343"/>
                    </a:lnTo>
                    <a:lnTo>
                      <a:pt x="1073" y="344"/>
                    </a:lnTo>
                    <a:lnTo>
                      <a:pt x="1070" y="344"/>
                    </a:lnTo>
                    <a:lnTo>
                      <a:pt x="1069" y="345"/>
                    </a:lnTo>
                    <a:lnTo>
                      <a:pt x="1069" y="345"/>
                    </a:lnTo>
                    <a:lnTo>
                      <a:pt x="1070" y="347"/>
                    </a:lnTo>
                    <a:lnTo>
                      <a:pt x="1072" y="352"/>
                    </a:lnTo>
                    <a:lnTo>
                      <a:pt x="1074" y="360"/>
                    </a:lnTo>
                    <a:lnTo>
                      <a:pt x="1077" y="371"/>
                    </a:lnTo>
                    <a:lnTo>
                      <a:pt x="1109" y="369"/>
                    </a:lnTo>
                    <a:lnTo>
                      <a:pt x="1107" y="364"/>
                    </a:lnTo>
                    <a:lnTo>
                      <a:pt x="1106" y="360"/>
                    </a:lnTo>
                    <a:lnTo>
                      <a:pt x="1105" y="356"/>
                    </a:lnTo>
                    <a:lnTo>
                      <a:pt x="1103" y="353"/>
                    </a:lnTo>
                    <a:lnTo>
                      <a:pt x="1102" y="352"/>
                    </a:lnTo>
                    <a:lnTo>
                      <a:pt x="1099" y="349"/>
                    </a:lnTo>
                    <a:lnTo>
                      <a:pt x="1098" y="348"/>
                    </a:lnTo>
                    <a:lnTo>
                      <a:pt x="1095" y="347"/>
                    </a:lnTo>
                    <a:lnTo>
                      <a:pt x="1109" y="348"/>
                    </a:lnTo>
                    <a:lnTo>
                      <a:pt x="1125" y="348"/>
                    </a:lnTo>
                    <a:lnTo>
                      <a:pt x="1142" y="349"/>
                    </a:lnTo>
                    <a:lnTo>
                      <a:pt x="1161" y="351"/>
                    </a:lnTo>
                    <a:lnTo>
                      <a:pt x="1179" y="351"/>
                    </a:lnTo>
                    <a:lnTo>
                      <a:pt x="1199" y="351"/>
                    </a:lnTo>
                    <a:lnTo>
                      <a:pt x="1219" y="351"/>
                    </a:lnTo>
                    <a:lnTo>
                      <a:pt x="1238" y="351"/>
                    </a:lnTo>
                    <a:lnTo>
                      <a:pt x="1228" y="365"/>
                    </a:lnTo>
                    <a:lnTo>
                      <a:pt x="1258" y="364"/>
                    </a:lnTo>
                    <a:lnTo>
                      <a:pt x="1259" y="363"/>
                    </a:lnTo>
                    <a:lnTo>
                      <a:pt x="1262" y="359"/>
                    </a:lnTo>
                    <a:lnTo>
                      <a:pt x="1264" y="355"/>
                    </a:lnTo>
                    <a:lnTo>
                      <a:pt x="1267" y="349"/>
                    </a:lnTo>
                    <a:lnTo>
                      <a:pt x="1272" y="349"/>
                    </a:lnTo>
                    <a:lnTo>
                      <a:pt x="1276" y="349"/>
                    </a:lnTo>
                    <a:lnTo>
                      <a:pt x="1280" y="349"/>
                    </a:lnTo>
                    <a:lnTo>
                      <a:pt x="1284" y="349"/>
                    </a:lnTo>
                    <a:lnTo>
                      <a:pt x="1260" y="385"/>
                    </a:lnTo>
                    <a:lnTo>
                      <a:pt x="1251" y="391"/>
                    </a:lnTo>
                    <a:lnTo>
                      <a:pt x="1248" y="392"/>
                    </a:lnTo>
                    <a:lnTo>
                      <a:pt x="1246" y="392"/>
                    </a:lnTo>
                    <a:lnTo>
                      <a:pt x="1243" y="392"/>
                    </a:lnTo>
                    <a:lnTo>
                      <a:pt x="1240" y="393"/>
                    </a:lnTo>
                    <a:lnTo>
                      <a:pt x="1256" y="365"/>
                    </a:lnTo>
                    <a:lnTo>
                      <a:pt x="1256" y="365"/>
                    </a:lnTo>
                    <a:lnTo>
                      <a:pt x="1258" y="365"/>
                    </a:lnTo>
                    <a:lnTo>
                      <a:pt x="1258" y="365"/>
                    </a:lnTo>
                    <a:lnTo>
                      <a:pt x="1258" y="365"/>
                    </a:lnTo>
                    <a:lnTo>
                      <a:pt x="1227" y="367"/>
                    </a:lnTo>
                    <a:lnTo>
                      <a:pt x="1199" y="407"/>
                    </a:lnTo>
                    <a:lnTo>
                      <a:pt x="1134" y="436"/>
                    </a:lnTo>
                    <a:lnTo>
                      <a:pt x="1127" y="428"/>
                    </a:lnTo>
                    <a:lnTo>
                      <a:pt x="1121" y="413"/>
                    </a:lnTo>
                    <a:lnTo>
                      <a:pt x="1115" y="395"/>
                    </a:lnTo>
                    <a:lnTo>
                      <a:pt x="1111" y="376"/>
                    </a:lnTo>
                    <a:lnTo>
                      <a:pt x="1079" y="379"/>
                    </a:lnTo>
                    <a:lnTo>
                      <a:pt x="1082" y="395"/>
                    </a:lnTo>
                    <a:lnTo>
                      <a:pt x="1085" y="412"/>
                    </a:lnTo>
                    <a:lnTo>
                      <a:pt x="1086" y="431"/>
                    </a:lnTo>
                    <a:lnTo>
                      <a:pt x="1085" y="448"/>
                    </a:lnTo>
                    <a:lnTo>
                      <a:pt x="1083" y="471"/>
                    </a:lnTo>
                    <a:lnTo>
                      <a:pt x="1085" y="496"/>
                    </a:lnTo>
                    <a:lnTo>
                      <a:pt x="1086" y="516"/>
                    </a:lnTo>
                    <a:lnTo>
                      <a:pt x="1087" y="524"/>
                    </a:lnTo>
                    <a:lnTo>
                      <a:pt x="1078" y="528"/>
                    </a:lnTo>
                    <a:lnTo>
                      <a:pt x="1074" y="536"/>
                    </a:lnTo>
                    <a:lnTo>
                      <a:pt x="1066" y="557"/>
                    </a:lnTo>
                    <a:lnTo>
                      <a:pt x="1056" y="582"/>
                    </a:lnTo>
                    <a:lnTo>
                      <a:pt x="1048" y="605"/>
                    </a:lnTo>
                    <a:lnTo>
                      <a:pt x="1042" y="618"/>
                    </a:lnTo>
                    <a:lnTo>
                      <a:pt x="1036" y="626"/>
                    </a:lnTo>
                    <a:lnTo>
                      <a:pt x="1029" y="630"/>
                    </a:lnTo>
                    <a:lnTo>
                      <a:pt x="1022" y="632"/>
                    </a:lnTo>
                    <a:lnTo>
                      <a:pt x="1014" y="633"/>
                    </a:lnTo>
                    <a:lnTo>
                      <a:pt x="1008" y="634"/>
                    </a:lnTo>
                    <a:lnTo>
                      <a:pt x="1001" y="638"/>
                    </a:lnTo>
                    <a:lnTo>
                      <a:pt x="994" y="646"/>
                    </a:lnTo>
                    <a:lnTo>
                      <a:pt x="985" y="662"/>
                    </a:lnTo>
                    <a:lnTo>
                      <a:pt x="974" y="678"/>
                    </a:lnTo>
                    <a:lnTo>
                      <a:pt x="966" y="692"/>
                    </a:lnTo>
                    <a:lnTo>
                      <a:pt x="963" y="697"/>
                    </a:lnTo>
                    <a:lnTo>
                      <a:pt x="963" y="693"/>
                    </a:lnTo>
                    <a:lnTo>
                      <a:pt x="960" y="682"/>
                    </a:lnTo>
                    <a:lnTo>
                      <a:pt x="955" y="674"/>
                    </a:lnTo>
                    <a:lnTo>
                      <a:pt x="944" y="672"/>
                    </a:lnTo>
                    <a:lnTo>
                      <a:pt x="933" y="678"/>
                    </a:lnTo>
                    <a:lnTo>
                      <a:pt x="924" y="686"/>
                    </a:lnTo>
                    <a:lnTo>
                      <a:pt x="915" y="689"/>
                    </a:lnTo>
                    <a:lnTo>
                      <a:pt x="905" y="680"/>
                    </a:lnTo>
                    <a:lnTo>
                      <a:pt x="901" y="672"/>
                    </a:lnTo>
                    <a:lnTo>
                      <a:pt x="899" y="666"/>
                    </a:lnTo>
                    <a:lnTo>
                      <a:pt x="896" y="662"/>
                    </a:lnTo>
                    <a:lnTo>
                      <a:pt x="893" y="660"/>
                    </a:lnTo>
                    <a:lnTo>
                      <a:pt x="889" y="660"/>
                    </a:lnTo>
                    <a:lnTo>
                      <a:pt x="884" y="658"/>
                    </a:lnTo>
                    <a:lnTo>
                      <a:pt x="876" y="660"/>
                    </a:lnTo>
                    <a:lnTo>
                      <a:pt x="865" y="660"/>
                    </a:lnTo>
                    <a:lnTo>
                      <a:pt x="848" y="661"/>
                    </a:lnTo>
                    <a:lnTo>
                      <a:pt x="839" y="662"/>
                    </a:lnTo>
                    <a:lnTo>
                      <a:pt x="835" y="660"/>
                    </a:lnTo>
                    <a:lnTo>
                      <a:pt x="835" y="652"/>
                    </a:lnTo>
                    <a:lnTo>
                      <a:pt x="834" y="646"/>
                    </a:lnTo>
                    <a:lnTo>
                      <a:pt x="830" y="640"/>
                    </a:lnTo>
                    <a:lnTo>
                      <a:pt x="824" y="634"/>
                    </a:lnTo>
                    <a:lnTo>
                      <a:pt x="818" y="628"/>
                    </a:lnTo>
                    <a:lnTo>
                      <a:pt x="811" y="622"/>
                    </a:lnTo>
                    <a:lnTo>
                      <a:pt x="803" y="618"/>
                    </a:lnTo>
                    <a:lnTo>
                      <a:pt x="795" y="613"/>
                    </a:lnTo>
                    <a:lnTo>
                      <a:pt x="787" y="609"/>
                    </a:lnTo>
                    <a:lnTo>
                      <a:pt x="779" y="605"/>
                    </a:lnTo>
                    <a:lnTo>
                      <a:pt x="772" y="602"/>
                    </a:lnTo>
                    <a:lnTo>
                      <a:pt x="766" y="601"/>
                    </a:lnTo>
                    <a:lnTo>
                      <a:pt x="759" y="598"/>
                    </a:lnTo>
                    <a:lnTo>
                      <a:pt x="752" y="596"/>
                    </a:lnTo>
                    <a:lnTo>
                      <a:pt x="746" y="592"/>
                    </a:lnTo>
                    <a:lnTo>
                      <a:pt x="740" y="585"/>
                    </a:lnTo>
                    <a:lnTo>
                      <a:pt x="735" y="577"/>
                    </a:lnTo>
                    <a:lnTo>
                      <a:pt x="730" y="566"/>
                    </a:lnTo>
                    <a:lnTo>
                      <a:pt x="725" y="557"/>
                    </a:lnTo>
                    <a:lnTo>
                      <a:pt x="719" y="546"/>
                    </a:lnTo>
                    <a:lnTo>
                      <a:pt x="713" y="538"/>
                    </a:lnTo>
                    <a:lnTo>
                      <a:pt x="706" y="530"/>
                    </a:lnTo>
                    <a:lnTo>
                      <a:pt x="699" y="524"/>
                    </a:lnTo>
                    <a:lnTo>
                      <a:pt x="691" y="518"/>
                    </a:lnTo>
                    <a:lnTo>
                      <a:pt x="683" y="514"/>
                    </a:lnTo>
                    <a:lnTo>
                      <a:pt x="673" y="510"/>
                    </a:lnTo>
                    <a:lnTo>
                      <a:pt x="661" y="504"/>
                    </a:lnTo>
                    <a:lnTo>
                      <a:pt x="646" y="496"/>
                    </a:lnTo>
                    <a:lnTo>
                      <a:pt x="633" y="488"/>
                    </a:lnTo>
                    <a:lnTo>
                      <a:pt x="621" y="480"/>
                    </a:lnTo>
                    <a:lnTo>
                      <a:pt x="610" y="473"/>
                    </a:lnTo>
                    <a:lnTo>
                      <a:pt x="604" y="468"/>
                    </a:lnTo>
                    <a:lnTo>
                      <a:pt x="601" y="467"/>
                    </a:lnTo>
                    <a:lnTo>
                      <a:pt x="601" y="461"/>
                    </a:lnTo>
                    <a:lnTo>
                      <a:pt x="601" y="448"/>
                    </a:lnTo>
                    <a:lnTo>
                      <a:pt x="602" y="433"/>
                    </a:lnTo>
                    <a:lnTo>
                      <a:pt x="606" y="421"/>
                    </a:lnTo>
                    <a:lnTo>
                      <a:pt x="613" y="411"/>
                    </a:lnTo>
                    <a:lnTo>
                      <a:pt x="622" y="400"/>
                    </a:lnTo>
                    <a:lnTo>
                      <a:pt x="633" y="389"/>
                    </a:lnTo>
                    <a:lnTo>
                      <a:pt x="643" y="383"/>
                    </a:lnTo>
                    <a:lnTo>
                      <a:pt x="655" y="377"/>
                    </a:lnTo>
                    <a:lnTo>
                      <a:pt x="665" y="372"/>
                    </a:lnTo>
                    <a:lnTo>
                      <a:pt x="671" y="365"/>
                    </a:lnTo>
                    <a:lnTo>
                      <a:pt x="681" y="356"/>
                    </a:lnTo>
                    <a:lnTo>
                      <a:pt x="685" y="344"/>
                    </a:lnTo>
                    <a:lnTo>
                      <a:pt x="679" y="329"/>
                    </a:lnTo>
                    <a:lnTo>
                      <a:pt x="671" y="319"/>
                    </a:lnTo>
                    <a:lnTo>
                      <a:pt x="667" y="315"/>
                    </a:lnTo>
                    <a:lnTo>
                      <a:pt x="661" y="288"/>
                    </a:lnTo>
                    <a:lnTo>
                      <a:pt x="651" y="279"/>
                    </a:lnTo>
                    <a:lnTo>
                      <a:pt x="646" y="263"/>
                    </a:lnTo>
                    <a:lnTo>
                      <a:pt x="643" y="261"/>
                    </a:lnTo>
                    <a:lnTo>
                      <a:pt x="638" y="257"/>
                    </a:lnTo>
                    <a:lnTo>
                      <a:pt x="633" y="253"/>
                    </a:lnTo>
                    <a:lnTo>
                      <a:pt x="629" y="251"/>
                    </a:lnTo>
                    <a:lnTo>
                      <a:pt x="631" y="245"/>
                    </a:lnTo>
                    <a:lnTo>
                      <a:pt x="638" y="239"/>
                    </a:lnTo>
                    <a:lnTo>
                      <a:pt x="645" y="229"/>
                    </a:lnTo>
                    <a:lnTo>
                      <a:pt x="649" y="221"/>
                    </a:lnTo>
                    <a:lnTo>
                      <a:pt x="646" y="219"/>
                    </a:lnTo>
                    <a:lnTo>
                      <a:pt x="639" y="215"/>
                    </a:lnTo>
                    <a:lnTo>
                      <a:pt x="629" y="208"/>
                    </a:lnTo>
                    <a:lnTo>
                      <a:pt x="618" y="201"/>
                    </a:lnTo>
                    <a:lnTo>
                      <a:pt x="606" y="196"/>
                    </a:lnTo>
                    <a:lnTo>
                      <a:pt x="596" y="191"/>
                    </a:lnTo>
                    <a:lnTo>
                      <a:pt x="589" y="187"/>
                    </a:lnTo>
                    <a:lnTo>
                      <a:pt x="586" y="185"/>
                    </a:lnTo>
                    <a:lnTo>
                      <a:pt x="585" y="181"/>
                    </a:lnTo>
                    <a:lnTo>
                      <a:pt x="581" y="171"/>
                    </a:lnTo>
                    <a:lnTo>
                      <a:pt x="576" y="159"/>
                    </a:lnTo>
                    <a:lnTo>
                      <a:pt x="572" y="150"/>
                    </a:lnTo>
                    <a:lnTo>
                      <a:pt x="565" y="144"/>
                    </a:lnTo>
                    <a:lnTo>
                      <a:pt x="557" y="138"/>
                    </a:lnTo>
                    <a:lnTo>
                      <a:pt x="546" y="127"/>
                    </a:lnTo>
                    <a:lnTo>
                      <a:pt x="537" y="108"/>
                    </a:lnTo>
                    <a:lnTo>
                      <a:pt x="529" y="94"/>
                    </a:lnTo>
                    <a:lnTo>
                      <a:pt x="521" y="84"/>
                    </a:lnTo>
                    <a:lnTo>
                      <a:pt x="512" y="79"/>
                    </a:lnTo>
                    <a:lnTo>
                      <a:pt x="504" y="78"/>
                    </a:lnTo>
                    <a:lnTo>
                      <a:pt x="493" y="80"/>
                    </a:lnTo>
                    <a:lnTo>
                      <a:pt x="484" y="83"/>
                    </a:lnTo>
                    <a:lnTo>
                      <a:pt x="475" y="87"/>
                    </a:lnTo>
                    <a:lnTo>
                      <a:pt x="465" y="91"/>
                    </a:lnTo>
                    <a:lnTo>
                      <a:pt x="448" y="96"/>
                    </a:lnTo>
                    <a:lnTo>
                      <a:pt x="429" y="106"/>
                    </a:lnTo>
                    <a:lnTo>
                      <a:pt x="409" y="116"/>
                    </a:lnTo>
                    <a:lnTo>
                      <a:pt x="388" y="128"/>
                    </a:lnTo>
                    <a:lnTo>
                      <a:pt x="370" y="140"/>
                    </a:lnTo>
                    <a:lnTo>
                      <a:pt x="352" y="155"/>
                    </a:lnTo>
                    <a:lnTo>
                      <a:pt x="339" y="168"/>
                    </a:lnTo>
                    <a:lnTo>
                      <a:pt x="331" y="181"/>
                    </a:lnTo>
                    <a:lnTo>
                      <a:pt x="324" y="209"/>
                    </a:lnTo>
                    <a:lnTo>
                      <a:pt x="324" y="240"/>
                    </a:lnTo>
                    <a:lnTo>
                      <a:pt x="330" y="269"/>
                    </a:lnTo>
                    <a:lnTo>
                      <a:pt x="335" y="292"/>
                    </a:lnTo>
                    <a:lnTo>
                      <a:pt x="339" y="303"/>
                    </a:lnTo>
                    <a:lnTo>
                      <a:pt x="347" y="319"/>
                    </a:lnTo>
                    <a:lnTo>
                      <a:pt x="356" y="339"/>
                    </a:lnTo>
                    <a:lnTo>
                      <a:pt x="367" y="361"/>
                    </a:lnTo>
                    <a:lnTo>
                      <a:pt x="378" y="384"/>
                    </a:lnTo>
                    <a:lnTo>
                      <a:pt x="386" y="405"/>
                    </a:lnTo>
                    <a:lnTo>
                      <a:pt x="388" y="423"/>
                    </a:lnTo>
                    <a:lnTo>
                      <a:pt x="387" y="436"/>
                    </a:lnTo>
                    <a:lnTo>
                      <a:pt x="374" y="459"/>
                    </a:lnTo>
                    <a:lnTo>
                      <a:pt x="351" y="493"/>
                    </a:lnTo>
                    <a:lnTo>
                      <a:pt x="323" y="537"/>
                    </a:lnTo>
                    <a:lnTo>
                      <a:pt x="292" y="584"/>
                    </a:lnTo>
                    <a:lnTo>
                      <a:pt x="262" y="628"/>
                    </a:lnTo>
                    <a:lnTo>
                      <a:pt x="237" y="666"/>
                    </a:lnTo>
                    <a:lnTo>
                      <a:pt x="219" y="693"/>
                    </a:lnTo>
                    <a:lnTo>
                      <a:pt x="213" y="702"/>
                    </a:lnTo>
                    <a:lnTo>
                      <a:pt x="210" y="749"/>
                    </a:lnTo>
                    <a:lnTo>
                      <a:pt x="206" y="859"/>
                    </a:lnTo>
                    <a:lnTo>
                      <a:pt x="203" y="986"/>
                    </a:lnTo>
                    <a:lnTo>
                      <a:pt x="207" y="1082"/>
                    </a:lnTo>
                    <a:lnTo>
                      <a:pt x="211" y="1111"/>
                    </a:lnTo>
                    <a:lnTo>
                      <a:pt x="215" y="1138"/>
                    </a:lnTo>
                    <a:lnTo>
                      <a:pt x="221" y="1162"/>
                    </a:lnTo>
                    <a:lnTo>
                      <a:pt x="225" y="1183"/>
                    </a:lnTo>
                    <a:lnTo>
                      <a:pt x="230" y="1203"/>
                    </a:lnTo>
                    <a:lnTo>
                      <a:pt x="235" y="1223"/>
                    </a:lnTo>
                    <a:lnTo>
                      <a:pt x="241" y="1244"/>
                    </a:lnTo>
                    <a:lnTo>
                      <a:pt x="247" y="1267"/>
                    </a:lnTo>
                    <a:lnTo>
                      <a:pt x="255" y="1311"/>
                    </a:lnTo>
                    <a:lnTo>
                      <a:pt x="254" y="1346"/>
                    </a:lnTo>
                    <a:lnTo>
                      <a:pt x="250" y="1370"/>
                    </a:lnTo>
                    <a:lnTo>
                      <a:pt x="247" y="1378"/>
                    </a:lnTo>
                    <a:lnTo>
                      <a:pt x="3" y="1384"/>
                    </a:lnTo>
                    <a:lnTo>
                      <a:pt x="0" y="2576"/>
                    </a:lnTo>
                    <a:lnTo>
                      <a:pt x="610" y="2576"/>
                    </a:lnTo>
                    <a:lnTo>
                      <a:pt x="618" y="2563"/>
                    </a:lnTo>
                    <a:lnTo>
                      <a:pt x="637" y="2570"/>
                    </a:lnTo>
                    <a:lnTo>
                      <a:pt x="654" y="2576"/>
                    </a:lnTo>
                    <a:lnTo>
                      <a:pt x="670" y="2582"/>
                    </a:lnTo>
                    <a:lnTo>
                      <a:pt x="687" y="2586"/>
                    </a:lnTo>
                    <a:lnTo>
                      <a:pt x="702" y="2590"/>
                    </a:lnTo>
                    <a:lnTo>
                      <a:pt x="718" y="2591"/>
                    </a:lnTo>
                    <a:lnTo>
                      <a:pt x="733" y="2592"/>
                    </a:lnTo>
                    <a:lnTo>
                      <a:pt x="747" y="2592"/>
                    </a:lnTo>
                    <a:lnTo>
                      <a:pt x="767" y="2591"/>
                    </a:lnTo>
                    <a:lnTo>
                      <a:pt x="787" y="2590"/>
                    </a:lnTo>
                    <a:lnTo>
                      <a:pt x="806" y="2588"/>
                    </a:lnTo>
                    <a:lnTo>
                      <a:pt x="824" y="2584"/>
                    </a:lnTo>
                    <a:lnTo>
                      <a:pt x="839" y="2580"/>
                    </a:lnTo>
                    <a:lnTo>
                      <a:pt x="850" y="2575"/>
                    </a:lnTo>
                    <a:lnTo>
                      <a:pt x="857" y="2567"/>
                    </a:lnTo>
                    <a:lnTo>
                      <a:pt x="860" y="2556"/>
                    </a:lnTo>
                    <a:lnTo>
                      <a:pt x="856" y="2548"/>
                    </a:lnTo>
                    <a:lnTo>
                      <a:pt x="847" y="2539"/>
                    </a:lnTo>
                    <a:lnTo>
                      <a:pt x="832" y="2530"/>
                    </a:lnTo>
                    <a:lnTo>
                      <a:pt x="816" y="2522"/>
                    </a:lnTo>
                    <a:lnTo>
                      <a:pt x="800" y="2514"/>
                    </a:lnTo>
                    <a:lnTo>
                      <a:pt x="786" y="2508"/>
                    </a:lnTo>
                    <a:lnTo>
                      <a:pt x="776" y="2504"/>
                    </a:lnTo>
                    <a:lnTo>
                      <a:pt x="772" y="2503"/>
                    </a:lnTo>
                    <a:lnTo>
                      <a:pt x="778" y="2503"/>
                    </a:lnTo>
                    <a:lnTo>
                      <a:pt x="790" y="2503"/>
                    </a:lnTo>
                    <a:lnTo>
                      <a:pt x="808" y="2503"/>
                    </a:lnTo>
                    <a:lnTo>
                      <a:pt x="830" y="2502"/>
                    </a:lnTo>
                    <a:lnTo>
                      <a:pt x="852" y="2499"/>
                    </a:lnTo>
                    <a:lnTo>
                      <a:pt x="875" y="2495"/>
                    </a:lnTo>
                    <a:lnTo>
                      <a:pt x="895" y="2488"/>
                    </a:lnTo>
                    <a:lnTo>
                      <a:pt x="908" y="2479"/>
                    </a:lnTo>
                    <a:lnTo>
                      <a:pt x="912" y="2470"/>
                    </a:lnTo>
                    <a:lnTo>
                      <a:pt x="905" y="2460"/>
                    </a:lnTo>
                    <a:lnTo>
                      <a:pt x="891" y="2451"/>
                    </a:lnTo>
                    <a:lnTo>
                      <a:pt x="869" y="2440"/>
                    </a:lnTo>
                    <a:lnTo>
                      <a:pt x="846" y="2431"/>
                    </a:lnTo>
                    <a:lnTo>
                      <a:pt x="822" y="2421"/>
                    </a:lnTo>
                    <a:lnTo>
                      <a:pt x="799" y="2409"/>
                    </a:lnTo>
                    <a:lnTo>
                      <a:pt x="780" y="2395"/>
                    </a:lnTo>
                    <a:lnTo>
                      <a:pt x="774" y="2389"/>
                    </a:lnTo>
                    <a:lnTo>
                      <a:pt x="767" y="2383"/>
                    </a:lnTo>
                    <a:lnTo>
                      <a:pt x="760" y="2378"/>
                    </a:lnTo>
                    <a:lnTo>
                      <a:pt x="755" y="2373"/>
                    </a:lnTo>
                    <a:lnTo>
                      <a:pt x="748" y="2367"/>
                    </a:lnTo>
                    <a:lnTo>
                      <a:pt x="743" y="2362"/>
                    </a:lnTo>
                    <a:lnTo>
                      <a:pt x="738" y="2358"/>
                    </a:lnTo>
                    <a:lnTo>
                      <a:pt x="733" y="2354"/>
                    </a:lnTo>
                    <a:lnTo>
                      <a:pt x="735" y="2161"/>
                    </a:lnTo>
                    <a:lnTo>
                      <a:pt x="762" y="1950"/>
                    </a:lnTo>
                    <a:lnTo>
                      <a:pt x="766" y="1950"/>
                    </a:lnTo>
                    <a:lnTo>
                      <a:pt x="779" y="1949"/>
                    </a:lnTo>
                    <a:lnTo>
                      <a:pt x="796" y="1946"/>
                    </a:lnTo>
                    <a:lnTo>
                      <a:pt x="816" y="1944"/>
                    </a:lnTo>
                    <a:lnTo>
                      <a:pt x="838" y="1941"/>
                    </a:lnTo>
                    <a:lnTo>
                      <a:pt x="856" y="1938"/>
                    </a:lnTo>
                    <a:lnTo>
                      <a:pt x="871" y="1934"/>
                    </a:lnTo>
                    <a:lnTo>
                      <a:pt x="877" y="1932"/>
                    </a:lnTo>
                    <a:lnTo>
                      <a:pt x="880" y="1912"/>
                    </a:lnTo>
                    <a:lnTo>
                      <a:pt x="879" y="1876"/>
                    </a:lnTo>
                    <a:lnTo>
                      <a:pt x="876" y="1841"/>
                    </a:lnTo>
                    <a:lnTo>
                      <a:pt x="875" y="1825"/>
                    </a:lnTo>
                    <a:lnTo>
                      <a:pt x="869" y="1781"/>
                    </a:lnTo>
                    <a:lnTo>
                      <a:pt x="857" y="1681"/>
                    </a:lnTo>
                    <a:lnTo>
                      <a:pt x="844" y="1580"/>
                    </a:lnTo>
                    <a:lnTo>
                      <a:pt x="839" y="1529"/>
                    </a:lnTo>
                    <a:lnTo>
                      <a:pt x="835" y="1491"/>
                    </a:lnTo>
                    <a:lnTo>
                      <a:pt x="828" y="1412"/>
                    </a:lnTo>
                    <a:lnTo>
                      <a:pt x="822" y="1330"/>
                    </a:lnTo>
                    <a:lnTo>
                      <a:pt x="819" y="1272"/>
                    </a:lnTo>
                    <a:lnTo>
                      <a:pt x="819" y="1220"/>
                    </a:lnTo>
                    <a:lnTo>
                      <a:pt x="818" y="1148"/>
                    </a:lnTo>
                    <a:lnTo>
                      <a:pt x="812" y="1079"/>
                    </a:lnTo>
                    <a:lnTo>
                      <a:pt x="807" y="1035"/>
                    </a:lnTo>
                    <a:lnTo>
                      <a:pt x="800" y="995"/>
                    </a:lnTo>
                    <a:lnTo>
                      <a:pt x="794" y="942"/>
                    </a:lnTo>
                    <a:lnTo>
                      <a:pt x="788" y="894"/>
                    </a:lnTo>
                    <a:lnTo>
                      <a:pt x="787" y="873"/>
                    </a:lnTo>
                    <a:lnTo>
                      <a:pt x="791" y="874"/>
                    </a:lnTo>
                    <a:lnTo>
                      <a:pt x="802" y="879"/>
                    </a:lnTo>
                    <a:lnTo>
                      <a:pt x="819" y="886"/>
                    </a:lnTo>
                    <a:lnTo>
                      <a:pt x="840" y="894"/>
                    </a:lnTo>
                    <a:lnTo>
                      <a:pt x="867" y="902"/>
                    </a:lnTo>
                    <a:lnTo>
                      <a:pt x="895" y="909"/>
                    </a:lnTo>
                    <a:lnTo>
                      <a:pt x="924" y="914"/>
                    </a:lnTo>
                    <a:lnTo>
                      <a:pt x="953" y="917"/>
                    </a:lnTo>
                    <a:lnTo>
                      <a:pt x="1082" y="877"/>
                    </a:lnTo>
                    <a:lnTo>
                      <a:pt x="1086" y="869"/>
                    </a:lnTo>
                    <a:lnTo>
                      <a:pt x="1098" y="849"/>
                    </a:lnTo>
                    <a:lnTo>
                      <a:pt x="1114" y="819"/>
                    </a:lnTo>
                    <a:lnTo>
                      <a:pt x="1131" y="785"/>
                    </a:lnTo>
                    <a:lnTo>
                      <a:pt x="1149" y="748"/>
                    </a:lnTo>
                    <a:lnTo>
                      <a:pt x="1163" y="714"/>
                    </a:lnTo>
                    <a:lnTo>
                      <a:pt x="1173" y="686"/>
                    </a:lnTo>
                    <a:lnTo>
                      <a:pt x="1173" y="669"/>
                    </a:lnTo>
                    <a:lnTo>
                      <a:pt x="1173" y="658"/>
                    </a:lnTo>
                    <a:lnTo>
                      <a:pt x="1175" y="644"/>
                    </a:lnTo>
                    <a:lnTo>
                      <a:pt x="1182" y="626"/>
                    </a:lnTo>
                    <a:lnTo>
                      <a:pt x="1190" y="610"/>
                    </a:lnTo>
                    <a:lnTo>
                      <a:pt x="1198" y="594"/>
                    </a:lnTo>
                    <a:lnTo>
                      <a:pt x="1204" y="580"/>
                    </a:lnTo>
                    <a:lnTo>
                      <a:pt x="1210" y="572"/>
                    </a:lnTo>
                    <a:lnTo>
                      <a:pt x="1212" y="568"/>
                    </a:lnTo>
                    <a:lnTo>
                      <a:pt x="1200" y="542"/>
                    </a:lnTo>
                    <a:lnTo>
                      <a:pt x="1200" y="537"/>
                    </a:lnTo>
                    <a:lnTo>
                      <a:pt x="1199" y="526"/>
                    </a:lnTo>
                    <a:lnTo>
                      <a:pt x="1200" y="514"/>
                    </a:lnTo>
                    <a:lnTo>
                      <a:pt x="1206" y="505"/>
                    </a:lnTo>
                    <a:lnTo>
                      <a:pt x="1214" y="496"/>
                    </a:lnTo>
                    <a:lnTo>
                      <a:pt x="1223" y="485"/>
                    </a:lnTo>
                    <a:lnTo>
                      <a:pt x="1232" y="473"/>
                    </a:lnTo>
                    <a:lnTo>
                      <a:pt x="1242" y="463"/>
                    </a:lnTo>
                    <a:lnTo>
                      <a:pt x="1275" y="440"/>
                    </a:lnTo>
                    <a:lnTo>
                      <a:pt x="1295" y="399"/>
                    </a:lnTo>
                    <a:lnTo>
                      <a:pt x="1296" y="396"/>
                    </a:lnTo>
                    <a:lnTo>
                      <a:pt x="1300" y="388"/>
                    </a:lnTo>
                    <a:lnTo>
                      <a:pt x="1307" y="376"/>
                    </a:lnTo>
                    <a:lnTo>
                      <a:pt x="1315" y="363"/>
                    </a:lnTo>
                    <a:lnTo>
                      <a:pt x="1323" y="349"/>
                    </a:lnTo>
                    <a:lnTo>
                      <a:pt x="1329" y="336"/>
                    </a:lnTo>
                    <a:lnTo>
                      <a:pt x="1336" y="327"/>
                    </a:lnTo>
                    <a:lnTo>
                      <a:pt x="1340" y="321"/>
                    </a:lnTo>
                    <a:lnTo>
                      <a:pt x="1348" y="311"/>
                    </a:lnTo>
                    <a:lnTo>
                      <a:pt x="1345" y="305"/>
                    </a:lnTo>
                    <a:lnTo>
                      <a:pt x="1336" y="303"/>
                    </a:lnTo>
                    <a:lnTo>
                      <a:pt x="1329" y="30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1" name="Freeform 501"/>
              <p:cNvSpPr>
                <a:spLocks/>
              </p:cNvSpPr>
              <p:nvPr/>
            </p:nvSpPr>
            <p:spPr bwMode="auto">
              <a:xfrm>
                <a:off x="3641" y="1294"/>
                <a:ext cx="7" cy="1"/>
              </a:xfrm>
              <a:custGeom>
                <a:avLst/>
                <a:gdLst>
                  <a:gd name="T0" fmla="*/ 31 w 31"/>
                  <a:gd name="T1" fmla="*/ 1 h 3"/>
                  <a:gd name="T2" fmla="*/ 31 w 31"/>
                  <a:gd name="T3" fmla="*/ 0 h 3"/>
                  <a:gd name="T4" fmla="*/ 31 w 31"/>
                  <a:gd name="T5" fmla="*/ 0 h 3"/>
                  <a:gd name="T6" fmla="*/ 31 w 31"/>
                  <a:gd name="T7" fmla="*/ 0 h 3"/>
                  <a:gd name="T8" fmla="*/ 31 w 31"/>
                  <a:gd name="T9" fmla="*/ 0 h 3"/>
                  <a:gd name="T10" fmla="*/ 1 w 31"/>
                  <a:gd name="T11" fmla="*/ 1 h 3"/>
                  <a:gd name="T12" fmla="*/ 0 w 31"/>
                  <a:gd name="T13" fmla="*/ 3 h 3"/>
                  <a:gd name="T14" fmla="*/ 31 w 3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">
                    <a:moveTo>
                      <a:pt x="31" y="1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2" name="Freeform 502"/>
              <p:cNvSpPr>
                <a:spLocks/>
              </p:cNvSpPr>
              <p:nvPr/>
            </p:nvSpPr>
            <p:spPr bwMode="auto">
              <a:xfrm>
                <a:off x="3603" y="1296"/>
                <a:ext cx="9" cy="2"/>
              </a:xfrm>
              <a:custGeom>
                <a:avLst/>
                <a:gdLst>
                  <a:gd name="T0" fmla="*/ 32 w 34"/>
                  <a:gd name="T1" fmla="*/ 0 h 10"/>
                  <a:gd name="T2" fmla="*/ 0 w 34"/>
                  <a:gd name="T3" fmla="*/ 2 h 10"/>
                  <a:gd name="T4" fmla="*/ 1 w 34"/>
                  <a:gd name="T5" fmla="*/ 3 h 10"/>
                  <a:gd name="T6" fmla="*/ 1 w 34"/>
                  <a:gd name="T7" fmla="*/ 6 h 10"/>
                  <a:gd name="T8" fmla="*/ 1 w 34"/>
                  <a:gd name="T9" fmla="*/ 7 h 10"/>
                  <a:gd name="T10" fmla="*/ 2 w 34"/>
                  <a:gd name="T11" fmla="*/ 10 h 10"/>
                  <a:gd name="T12" fmla="*/ 34 w 34"/>
                  <a:gd name="T13" fmla="*/ 7 h 10"/>
                  <a:gd name="T14" fmla="*/ 33 w 34"/>
                  <a:gd name="T15" fmla="*/ 6 h 10"/>
                  <a:gd name="T16" fmla="*/ 33 w 34"/>
                  <a:gd name="T17" fmla="*/ 3 h 10"/>
                  <a:gd name="T18" fmla="*/ 33 w 34"/>
                  <a:gd name="T19" fmla="*/ 2 h 10"/>
                  <a:gd name="T20" fmla="*/ 32 w 3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10">
                    <a:moveTo>
                      <a:pt x="32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34" y="7"/>
                    </a:lnTo>
                    <a:lnTo>
                      <a:pt x="33" y="6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3" name="Freeform 503"/>
              <p:cNvSpPr>
                <a:spLocks/>
              </p:cNvSpPr>
              <p:nvPr/>
            </p:nvSpPr>
            <p:spPr bwMode="auto">
              <a:xfrm>
                <a:off x="3457" y="1227"/>
                <a:ext cx="6" cy="18"/>
              </a:xfrm>
              <a:custGeom>
                <a:avLst/>
                <a:gdLst>
                  <a:gd name="T0" fmla="*/ 5 w 24"/>
                  <a:gd name="T1" fmla="*/ 0 h 73"/>
                  <a:gd name="T2" fmla="*/ 8 w 24"/>
                  <a:gd name="T3" fmla="*/ 0 h 73"/>
                  <a:gd name="T4" fmla="*/ 15 w 24"/>
                  <a:gd name="T5" fmla="*/ 1 h 73"/>
                  <a:gd name="T6" fmla="*/ 20 w 24"/>
                  <a:gd name="T7" fmla="*/ 5 h 73"/>
                  <a:gd name="T8" fmla="*/ 24 w 24"/>
                  <a:gd name="T9" fmla="*/ 12 h 73"/>
                  <a:gd name="T10" fmla="*/ 24 w 24"/>
                  <a:gd name="T11" fmla="*/ 21 h 73"/>
                  <a:gd name="T12" fmla="*/ 22 w 24"/>
                  <a:gd name="T13" fmla="*/ 32 h 73"/>
                  <a:gd name="T14" fmla="*/ 21 w 24"/>
                  <a:gd name="T15" fmla="*/ 41 h 73"/>
                  <a:gd name="T16" fmla="*/ 21 w 24"/>
                  <a:gd name="T17" fmla="*/ 45 h 73"/>
                  <a:gd name="T18" fmla="*/ 18 w 24"/>
                  <a:gd name="T19" fmla="*/ 29 h 73"/>
                  <a:gd name="T20" fmla="*/ 0 w 24"/>
                  <a:gd name="T21" fmla="*/ 73 h 73"/>
                  <a:gd name="T22" fmla="*/ 1 w 24"/>
                  <a:gd name="T23" fmla="*/ 67 h 73"/>
                  <a:gd name="T24" fmla="*/ 4 w 24"/>
                  <a:gd name="T25" fmla="*/ 57 h 73"/>
                  <a:gd name="T26" fmla="*/ 5 w 24"/>
                  <a:gd name="T27" fmla="*/ 44 h 73"/>
                  <a:gd name="T28" fmla="*/ 5 w 24"/>
                  <a:gd name="T29" fmla="*/ 33 h 73"/>
                  <a:gd name="T30" fmla="*/ 4 w 24"/>
                  <a:gd name="T31" fmla="*/ 25 h 73"/>
                  <a:gd name="T32" fmla="*/ 4 w 24"/>
                  <a:gd name="T33" fmla="*/ 18 h 73"/>
                  <a:gd name="T34" fmla="*/ 4 w 24"/>
                  <a:gd name="T35" fmla="*/ 14 h 73"/>
                  <a:gd name="T36" fmla="*/ 4 w 24"/>
                  <a:gd name="T37" fmla="*/ 13 h 73"/>
                  <a:gd name="T38" fmla="*/ 3 w 24"/>
                  <a:gd name="T39" fmla="*/ 12 h 73"/>
                  <a:gd name="T40" fmla="*/ 0 w 24"/>
                  <a:gd name="T41" fmla="*/ 8 h 73"/>
                  <a:gd name="T42" fmla="*/ 0 w 24"/>
                  <a:gd name="T43" fmla="*/ 4 h 73"/>
                  <a:gd name="T44" fmla="*/ 5 w 24"/>
                  <a:gd name="T4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3">
                    <a:moveTo>
                      <a:pt x="5" y="0"/>
                    </a:moveTo>
                    <a:lnTo>
                      <a:pt x="8" y="0"/>
                    </a:lnTo>
                    <a:lnTo>
                      <a:pt x="15" y="1"/>
                    </a:lnTo>
                    <a:lnTo>
                      <a:pt x="20" y="5"/>
                    </a:lnTo>
                    <a:lnTo>
                      <a:pt x="24" y="12"/>
                    </a:lnTo>
                    <a:lnTo>
                      <a:pt x="24" y="21"/>
                    </a:lnTo>
                    <a:lnTo>
                      <a:pt x="22" y="32"/>
                    </a:lnTo>
                    <a:lnTo>
                      <a:pt x="21" y="41"/>
                    </a:lnTo>
                    <a:lnTo>
                      <a:pt x="21" y="45"/>
                    </a:lnTo>
                    <a:lnTo>
                      <a:pt x="18" y="29"/>
                    </a:lnTo>
                    <a:lnTo>
                      <a:pt x="0" y="73"/>
                    </a:lnTo>
                    <a:lnTo>
                      <a:pt x="1" y="67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5" y="33"/>
                    </a:lnTo>
                    <a:lnTo>
                      <a:pt x="4" y="25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4" name="Freeform 504"/>
              <p:cNvSpPr>
                <a:spLocks/>
              </p:cNvSpPr>
              <p:nvPr/>
            </p:nvSpPr>
            <p:spPr bwMode="auto">
              <a:xfrm>
                <a:off x="3450" y="1232"/>
                <a:ext cx="5" cy="17"/>
              </a:xfrm>
              <a:custGeom>
                <a:avLst/>
                <a:gdLst>
                  <a:gd name="T0" fmla="*/ 4 w 22"/>
                  <a:gd name="T1" fmla="*/ 0 h 69"/>
                  <a:gd name="T2" fmla="*/ 8 w 22"/>
                  <a:gd name="T3" fmla="*/ 4 h 69"/>
                  <a:gd name="T4" fmla="*/ 14 w 22"/>
                  <a:gd name="T5" fmla="*/ 14 h 69"/>
                  <a:gd name="T6" fmla="*/ 21 w 22"/>
                  <a:gd name="T7" fmla="*/ 28 h 69"/>
                  <a:gd name="T8" fmla="*/ 22 w 22"/>
                  <a:gd name="T9" fmla="*/ 40 h 69"/>
                  <a:gd name="T10" fmla="*/ 20 w 22"/>
                  <a:gd name="T11" fmla="*/ 49 h 69"/>
                  <a:gd name="T12" fmla="*/ 16 w 22"/>
                  <a:gd name="T13" fmla="*/ 58 h 69"/>
                  <a:gd name="T14" fmla="*/ 13 w 22"/>
                  <a:gd name="T15" fmla="*/ 66 h 69"/>
                  <a:gd name="T16" fmla="*/ 12 w 22"/>
                  <a:gd name="T17" fmla="*/ 69 h 69"/>
                  <a:gd name="T18" fmla="*/ 12 w 22"/>
                  <a:gd name="T19" fmla="*/ 40 h 69"/>
                  <a:gd name="T20" fmla="*/ 10 w 22"/>
                  <a:gd name="T21" fmla="*/ 44 h 69"/>
                  <a:gd name="T22" fmla="*/ 6 w 22"/>
                  <a:gd name="T23" fmla="*/ 53 h 69"/>
                  <a:gd name="T24" fmla="*/ 1 w 22"/>
                  <a:gd name="T25" fmla="*/ 61 h 69"/>
                  <a:gd name="T26" fmla="*/ 0 w 22"/>
                  <a:gd name="T27" fmla="*/ 63 h 69"/>
                  <a:gd name="T28" fmla="*/ 1 w 22"/>
                  <a:gd name="T29" fmla="*/ 55 h 69"/>
                  <a:gd name="T30" fmla="*/ 4 w 22"/>
                  <a:gd name="T31" fmla="*/ 42 h 69"/>
                  <a:gd name="T32" fmla="*/ 6 w 22"/>
                  <a:gd name="T33" fmla="*/ 30 h 69"/>
                  <a:gd name="T34" fmla="*/ 8 w 22"/>
                  <a:gd name="T35" fmla="*/ 25 h 69"/>
                  <a:gd name="T36" fmla="*/ 4 w 22"/>
                  <a:gd name="T3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69">
                    <a:moveTo>
                      <a:pt x="4" y="0"/>
                    </a:moveTo>
                    <a:lnTo>
                      <a:pt x="8" y="4"/>
                    </a:lnTo>
                    <a:lnTo>
                      <a:pt x="14" y="14"/>
                    </a:lnTo>
                    <a:lnTo>
                      <a:pt x="21" y="28"/>
                    </a:lnTo>
                    <a:lnTo>
                      <a:pt x="22" y="40"/>
                    </a:lnTo>
                    <a:lnTo>
                      <a:pt x="20" y="49"/>
                    </a:lnTo>
                    <a:lnTo>
                      <a:pt x="16" y="58"/>
                    </a:lnTo>
                    <a:lnTo>
                      <a:pt x="13" y="66"/>
                    </a:lnTo>
                    <a:lnTo>
                      <a:pt x="12" y="69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6" y="53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55"/>
                    </a:lnTo>
                    <a:lnTo>
                      <a:pt x="4" y="42"/>
                    </a:lnTo>
                    <a:lnTo>
                      <a:pt x="6" y="30"/>
                    </a:lnTo>
                    <a:lnTo>
                      <a:pt x="8" y="2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5" name="Freeform 505"/>
              <p:cNvSpPr>
                <a:spLocks/>
              </p:cNvSpPr>
              <p:nvPr/>
            </p:nvSpPr>
            <p:spPr bwMode="auto">
              <a:xfrm>
                <a:off x="3456" y="1237"/>
                <a:ext cx="20" cy="21"/>
              </a:xfrm>
              <a:custGeom>
                <a:avLst/>
                <a:gdLst>
                  <a:gd name="T0" fmla="*/ 47 w 79"/>
                  <a:gd name="T1" fmla="*/ 0 h 84"/>
                  <a:gd name="T2" fmla="*/ 79 w 79"/>
                  <a:gd name="T3" fmla="*/ 28 h 84"/>
                  <a:gd name="T4" fmla="*/ 77 w 79"/>
                  <a:gd name="T5" fmla="*/ 36 h 84"/>
                  <a:gd name="T6" fmla="*/ 41 w 79"/>
                  <a:gd name="T7" fmla="*/ 53 h 84"/>
                  <a:gd name="T8" fmla="*/ 39 w 79"/>
                  <a:gd name="T9" fmla="*/ 57 h 84"/>
                  <a:gd name="T10" fmla="*/ 37 w 79"/>
                  <a:gd name="T11" fmla="*/ 65 h 84"/>
                  <a:gd name="T12" fmla="*/ 31 w 79"/>
                  <a:gd name="T13" fmla="*/ 76 h 84"/>
                  <a:gd name="T14" fmla="*/ 25 w 79"/>
                  <a:gd name="T15" fmla="*/ 83 h 84"/>
                  <a:gd name="T16" fmla="*/ 17 w 79"/>
                  <a:gd name="T17" fmla="*/ 84 h 84"/>
                  <a:gd name="T18" fmla="*/ 9 w 79"/>
                  <a:gd name="T19" fmla="*/ 80 h 84"/>
                  <a:gd name="T20" fmla="*/ 2 w 79"/>
                  <a:gd name="T21" fmla="*/ 75 h 84"/>
                  <a:gd name="T22" fmla="*/ 0 w 79"/>
                  <a:gd name="T23" fmla="*/ 72 h 84"/>
                  <a:gd name="T24" fmla="*/ 2 w 79"/>
                  <a:gd name="T25" fmla="*/ 69 h 84"/>
                  <a:gd name="T26" fmla="*/ 6 w 79"/>
                  <a:gd name="T27" fmla="*/ 63 h 84"/>
                  <a:gd name="T28" fmla="*/ 14 w 79"/>
                  <a:gd name="T29" fmla="*/ 53 h 84"/>
                  <a:gd name="T30" fmla="*/ 21 w 79"/>
                  <a:gd name="T31" fmla="*/ 43 h 84"/>
                  <a:gd name="T32" fmla="*/ 29 w 79"/>
                  <a:gd name="T33" fmla="*/ 32 h 84"/>
                  <a:gd name="T34" fmla="*/ 35 w 79"/>
                  <a:gd name="T35" fmla="*/ 25 h 84"/>
                  <a:gd name="T36" fmla="*/ 41 w 79"/>
                  <a:gd name="T37" fmla="*/ 22 h 84"/>
                  <a:gd name="T38" fmla="*/ 42 w 79"/>
                  <a:gd name="T39" fmla="*/ 20 h 84"/>
                  <a:gd name="T40" fmla="*/ 47 w 79"/>
                  <a:gd name="T4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84">
                    <a:moveTo>
                      <a:pt x="47" y="0"/>
                    </a:moveTo>
                    <a:lnTo>
                      <a:pt x="79" y="28"/>
                    </a:lnTo>
                    <a:lnTo>
                      <a:pt x="77" y="36"/>
                    </a:lnTo>
                    <a:lnTo>
                      <a:pt x="41" y="53"/>
                    </a:lnTo>
                    <a:lnTo>
                      <a:pt x="39" y="57"/>
                    </a:lnTo>
                    <a:lnTo>
                      <a:pt x="37" y="65"/>
                    </a:lnTo>
                    <a:lnTo>
                      <a:pt x="31" y="76"/>
                    </a:lnTo>
                    <a:lnTo>
                      <a:pt x="25" y="83"/>
                    </a:lnTo>
                    <a:lnTo>
                      <a:pt x="17" y="84"/>
                    </a:lnTo>
                    <a:lnTo>
                      <a:pt x="9" y="80"/>
                    </a:lnTo>
                    <a:lnTo>
                      <a:pt x="2" y="75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6" y="63"/>
                    </a:lnTo>
                    <a:lnTo>
                      <a:pt x="14" y="53"/>
                    </a:lnTo>
                    <a:lnTo>
                      <a:pt x="21" y="43"/>
                    </a:lnTo>
                    <a:lnTo>
                      <a:pt x="29" y="32"/>
                    </a:lnTo>
                    <a:lnTo>
                      <a:pt x="35" y="25"/>
                    </a:lnTo>
                    <a:lnTo>
                      <a:pt x="41" y="22"/>
                    </a:lnTo>
                    <a:lnTo>
                      <a:pt x="42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6" name="Freeform 506"/>
              <p:cNvSpPr>
                <a:spLocks/>
              </p:cNvSpPr>
              <p:nvPr/>
            </p:nvSpPr>
            <p:spPr bwMode="auto">
              <a:xfrm>
                <a:off x="3481" y="1253"/>
                <a:ext cx="13" cy="10"/>
              </a:xfrm>
              <a:custGeom>
                <a:avLst/>
                <a:gdLst>
                  <a:gd name="T0" fmla="*/ 11 w 52"/>
                  <a:gd name="T1" fmla="*/ 15 h 40"/>
                  <a:gd name="T2" fmla="*/ 31 w 52"/>
                  <a:gd name="T3" fmla="*/ 20 h 40"/>
                  <a:gd name="T4" fmla="*/ 31 w 52"/>
                  <a:gd name="T5" fmla="*/ 20 h 40"/>
                  <a:gd name="T6" fmla="*/ 31 w 52"/>
                  <a:gd name="T7" fmla="*/ 20 h 40"/>
                  <a:gd name="T8" fmla="*/ 31 w 52"/>
                  <a:gd name="T9" fmla="*/ 21 h 40"/>
                  <a:gd name="T10" fmla="*/ 32 w 52"/>
                  <a:gd name="T11" fmla="*/ 24 h 40"/>
                  <a:gd name="T12" fmla="*/ 31 w 52"/>
                  <a:gd name="T13" fmla="*/ 27 h 40"/>
                  <a:gd name="T14" fmla="*/ 24 w 52"/>
                  <a:gd name="T15" fmla="*/ 29 h 40"/>
                  <a:gd name="T16" fmla="*/ 19 w 52"/>
                  <a:gd name="T17" fmla="*/ 31 h 40"/>
                  <a:gd name="T18" fmla="*/ 16 w 52"/>
                  <a:gd name="T19" fmla="*/ 31 h 40"/>
                  <a:gd name="T20" fmla="*/ 16 w 52"/>
                  <a:gd name="T21" fmla="*/ 32 h 40"/>
                  <a:gd name="T22" fmla="*/ 18 w 52"/>
                  <a:gd name="T23" fmla="*/ 35 h 40"/>
                  <a:gd name="T24" fmla="*/ 22 w 52"/>
                  <a:gd name="T25" fmla="*/ 39 h 40"/>
                  <a:gd name="T26" fmla="*/ 27 w 52"/>
                  <a:gd name="T27" fmla="*/ 40 h 40"/>
                  <a:gd name="T28" fmla="*/ 31 w 52"/>
                  <a:gd name="T29" fmla="*/ 39 h 40"/>
                  <a:gd name="T30" fmla="*/ 32 w 52"/>
                  <a:gd name="T31" fmla="*/ 36 h 40"/>
                  <a:gd name="T32" fmla="*/ 32 w 52"/>
                  <a:gd name="T33" fmla="*/ 33 h 40"/>
                  <a:gd name="T34" fmla="*/ 35 w 52"/>
                  <a:gd name="T35" fmla="*/ 32 h 40"/>
                  <a:gd name="T36" fmla="*/ 39 w 52"/>
                  <a:gd name="T37" fmla="*/ 31 h 40"/>
                  <a:gd name="T38" fmla="*/ 41 w 52"/>
                  <a:gd name="T39" fmla="*/ 29 h 40"/>
                  <a:gd name="T40" fmla="*/ 43 w 52"/>
                  <a:gd name="T41" fmla="*/ 28 h 40"/>
                  <a:gd name="T42" fmla="*/ 44 w 52"/>
                  <a:gd name="T43" fmla="*/ 28 h 40"/>
                  <a:gd name="T44" fmla="*/ 52 w 52"/>
                  <a:gd name="T45" fmla="*/ 21 h 40"/>
                  <a:gd name="T46" fmla="*/ 26 w 52"/>
                  <a:gd name="T47" fmla="*/ 11 h 40"/>
                  <a:gd name="T48" fmla="*/ 0 w 52"/>
                  <a:gd name="T49" fmla="*/ 0 h 40"/>
                  <a:gd name="T50" fmla="*/ 11 w 52"/>
                  <a:gd name="T51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40">
                    <a:moveTo>
                      <a:pt x="11" y="15"/>
                    </a:moveTo>
                    <a:lnTo>
                      <a:pt x="31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21"/>
                    </a:lnTo>
                    <a:lnTo>
                      <a:pt x="32" y="24"/>
                    </a:lnTo>
                    <a:lnTo>
                      <a:pt x="31" y="27"/>
                    </a:lnTo>
                    <a:lnTo>
                      <a:pt x="24" y="29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8" y="35"/>
                    </a:lnTo>
                    <a:lnTo>
                      <a:pt x="22" y="39"/>
                    </a:lnTo>
                    <a:lnTo>
                      <a:pt x="27" y="40"/>
                    </a:lnTo>
                    <a:lnTo>
                      <a:pt x="31" y="39"/>
                    </a:lnTo>
                    <a:lnTo>
                      <a:pt x="32" y="36"/>
                    </a:lnTo>
                    <a:lnTo>
                      <a:pt x="32" y="33"/>
                    </a:lnTo>
                    <a:lnTo>
                      <a:pt x="35" y="32"/>
                    </a:lnTo>
                    <a:lnTo>
                      <a:pt x="39" y="31"/>
                    </a:lnTo>
                    <a:lnTo>
                      <a:pt x="41" y="29"/>
                    </a:lnTo>
                    <a:lnTo>
                      <a:pt x="43" y="28"/>
                    </a:lnTo>
                    <a:lnTo>
                      <a:pt x="44" y="28"/>
                    </a:lnTo>
                    <a:lnTo>
                      <a:pt x="52" y="21"/>
                    </a:lnTo>
                    <a:lnTo>
                      <a:pt x="26" y="11"/>
                    </a:lnTo>
                    <a:lnTo>
                      <a:pt x="0" y="0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7" name="Freeform 507"/>
              <p:cNvSpPr>
                <a:spLocks/>
              </p:cNvSpPr>
              <p:nvPr/>
            </p:nvSpPr>
            <p:spPr bwMode="auto">
              <a:xfrm>
                <a:off x="3492" y="1275"/>
                <a:ext cx="6" cy="5"/>
              </a:xfrm>
              <a:custGeom>
                <a:avLst/>
                <a:gdLst>
                  <a:gd name="T0" fmla="*/ 13 w 21"/>
                  <a:gd name="T1" fmla="*/ 0 h 19"/>
                  <a:gd name="T2" fmla="*/ 1 w 21"/>
                  <a:gd name="T3" fmla="*/ 16 h 19"/>
                  <a:gd name="T4" fmla="*/ 0 w 21"/>
                  <a:gd name="T5" fmla="*/ 16 h 19"/>
                  <a:gd name="T6" fmla="*/ 0 w 21"/>
                  <a:gd name="T7" fmla="*/ 17 h 19"/>
                  <a:gd name="T8" fmla="*/ 0 w 21"/>
                  <a:gd name="T9" fmla="*/ 19 h 19"/>
                  <a:gd name="T10" fmla="*/ 2 w 21"/>
                  <a:gd name="T11" fmla="*/ 19 h 19"/>
                  <a:gd name="T12" fmla="*/ 9 w 21"/>
                  <a:gd name="T13" fmla="*/ 17 h 19"/>
                  <a:gd name="T14" fmla="*/ 14 w 21"/>
                  <a:gd name="T15" fmla="*/ 12 h 19"/>
                  <a:gd name="T16" fmla="*/ 20 w 21"/>
                  <a:gd name="T17" fmla="*/ 8 h 19"/>
                  <a:gd name="T18" fmla="*/ 21 w 21"/>
                  <a:gd name="T19" fmla="*/ 7 h 19"/>
                  <a:gd name="T20" fmla="*/ 13 w 2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9">
                    <a:moveTo>
                      <a:pt x="13" y="0"/>
                    </a:move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9" y="17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8" name="Freeform 508"/>
              <p:cNvSpPr>
                <a:spLocks/>
              </p:cNvSpPr>
              <p:nvPr/>
            </p:nvSpPr>
            <p:spPr bwMode="auto">
              <a:xfrm>
                <a:off x="3491" y="1284"/>
                <a:ext cx="11" cy="8"/>
              </a:xfrm>
              <a:custGeom>
                <a:avLst/>
                <a:gdLst>
                  <a:gd name="T0" fmla="*/ 19 w 45"/>
                  <a:gd name="T1" fmla="*/ 7 h 34"/>
                  <a:gd name="T2" fmla="*/ 25 w 45"/>
                  <a:gd name="T3" fmla="*/ 3 h 34"/>
                  <a:gd name="T4" fmla="*/ 29 w 45"/>
                  <a:gd name="T5" fmla="*/ 2 h 34"/>
                  <a:gd name="T6" fmla="*/ 32 w 45"/>
                  <a:gd name="T7" fmla="*/ 0 h 34"/>
                  <a:gd name="T8" fmla="*/ 32 w 45"/>
                  <a:gd name="T9" fmla="*/ 0 h 34"/>
                  <a:gd name="T10" fmla="*/ 35 w 45"/>
                  <a:gd name="T11" fmla="*/ 3 h 34"/>
                  <a:gd name="T12" fmla="*/ 39 w 45"/>
                  <a:gd name="T13" fmla="*/ 8 h 34"/>
                  <a:gd name="T14" fmla="*/ 44 w 45"/>
                  <a:gd name="T15" fmla="*/ 15 h 34"/>
                  <a:gd name="T16" fmla="*/ 45 w 45"/>
                  <a:gd name="T17" fmla="*/ 19 h 34"/>
                  <a:gd name="T18" fmla="*/ 41 w 45"/>
                  <a:gd name="T19" fmla="*/ 23 h 34"/>
                  <a:gd name="T20" fmla="*/ 35 w 45"/>
                  <a:gd name="T21" fmla="*/ 26 h 34"/>
                  <a:gd name="T22" fmla="*/ 25 w 45"/>
                  <a:gd name="T23" fmla="*/ 30 h 34"/>
                  <a:gd name="T24" fmla="*/ 16 w 45"/>
                  <a:gd name="T25" fmla="*/ 34 h 34"/>
                  <a:gd name="T26" fmla="*/ 11 w 45"/>
                  <a:gd name="T27" fmla="*/ 34 h 34"/>
                  <a:gd name="T28" fmla="*/ 7 w 45"/>
                  <a:gd name="T29" fmla="*/ 32 h 34"/>
                  <a:gd name="T30" fmla="*/ 1 w 45"/>
                  <a:gd name="T31" fmla="*/ 31 h 34"/>
                  <a:gd name="T32" fmla="*/ 0 w 45"/>
                  <a:gd name="T33" fmla="*/ 31 h 34"/>
                  <a:gd name="T34" fmla="*/ 1 w 45"/>
                  <a:gd name="T35" fmla="*/ 30 h 34"/>
                  <a:gd name="T36" fmla="*/ 4 w 45"/>
                  <a:gd name="T37" fmla="*/ 28 h 34"/>
                  <a:gd name="T38" fmla="*/ 7 w 45"/>
                  <a:gd name="T39" fmla="*/ 24 h 34"/>
                  <a:gd name="T40" fmla="*/ 12 w 45"/>
                  <a:gd name="T41" fmla="*/ 20 h 34"/>
                  <a:gd name="T42" fmla="*/ 15 w 45"/>
                  <a:gd name="T43" fmla="*/ 16 h 34"/>
                  <a:gd name="T44" fmla="*/ 13 w 45"/>
                  <a:gd name="T45" fmla="*/ 14 h 34"/>
                  <a:gd name="T46" fmla="*/ 15 w 45"/>
                  <a:gd name="T47" fmla="*/ 11 h 34"/>
                  <a:gd name="T48" fmla="*/ 19 w 45"/>
                  <a:gd name="T49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34">
                    <a:moveTo>
                      <a:pt x="19" y="7"/>
                    </a:moveTo>
                    <a:lnTo>
                      <a:pt x="25" y="3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9" y="8"/>
                    </a:lnTo>
                    <a:lnTo>
                      <a:pt x="44" y="15"/>
                    </a:lnTo>
                    <a:lnTo>
                      <a:pt x="45" y="19"/>
                    </a:lnTo>
                    <a:lnTo>
                      <a:pt x="41" y="23"/>
                    </a:lnTo>
                    <a:lnTo>
                      <a:pt x="35" y="26"/>
                    </a:lnTo>
                    <a:lnTo>
                      <a:pt x="25" y="30"/>
                    </a:lnTo>
                    <a:lnTo>
                      <a:pt x="16" y="34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4" y="28"/>
                    </a:lnTo>
                    <a:lnTo>
                      <a:pt x="7" y="24"/>
                    </a:lnTo>
                    <a:lnTo>
                      <a:pt x="12" y="20"/>
                    </a:lnTo>
                    <a:lnTo>
                      <a:pt x="15" y="16"/>
                    </a:lnTo>
                    <a:lnTo>
                      <a:pt x="13" y="14"/>
                    </a:lnTo>
                    <a:lnTo>
                      <a:pt x="15" y="11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9" name="Freeform 509"/>
              <p:cNvSpPr>
                <a:spLocks/>
              </p:cNvSpPr>
              <p:nvPr/>
            </p:nvSpPr>
            <p:spPr bwMode="auto">
              <a:xfrm>
                <a:off x="3469" y="1253"/>
                <a:ext cx="6" cy="7"/>
              </a:xfrm>
              <a:custGeom>
                <a:avLst/>
                <a:gdLst>
                  <a:gd name="T0" fmla="*/ 18 w 25"/>
                  <a:gd name="T1" fmla="*/ 0 h 27"/>
                  <a:gd name="T2" fmla="*/ 17 w 25"/>
                  <a:gd name="T3" fmla="*/ 0 h 27"/>
                  <a:gd name="T4" fmla="*/ 16 w 25"/>
                  <a:gd name="T5" fmla="*/ 1 h 27"/>
                  <a:gd name="T6" fmla="*/ 12 w 25"/>
                  <a:gd name="T7" fmla="*/ 4 h 27"/>
                  <a:gd name="T8" fmla="*/ 9 w 25"/>
                  <a:gd name="T9" fmla="*/ 9 h 27"/>
                  <a:gd name="T10" fmla="*/ 5 w 25"/>
                  <a:gd name="T11" fmla="*/ 16 h 27"/>
                  <a:gd name="T12" fmla="*/ 2 w 25"/>
                  <a:gd name="T13" fmla="*/ 21 h 27"/>
                  <a:gd name="T14" fmla="*/ 1 w 25"/>
                  <a:gd name="T15" fmla="*/ 25 h 27"/>
                  <a:gd name="T16" fmla="*/ 0 w 25"/>
                  <a:gd name="T17" fmla="*/ 27 h 27"/>
                  <a:gd name="T18" fmla="*/ 25 w 25"/>
                  <a:gd name="T19" fmla="*/ 5 h 27"/>
                  <a:gd name="T20" fmla="*/ 18 w 25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7">
                    <a:moveTo>
                      <a:pt x="18" y="0"/>
                    </a:moveTo>
                    <a:lnTo>
                      <a:pt x="17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25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0" name="Freeform 510"/>
              <p:cNvSpPr>
                <a:spLocks/>
              </p:cNvSpPr>
              <p:nvPr/>
            </p:nvSpPr>
            <p:spPr bwMode="auto">
              <a:xfrm>
                <a:off x="3473" y="1304"/>
                <a:ext cx="11" cy="15"/>
              </a:xfrm>
              <a:custGeom>
                <a:avLst/>
                <a:gdLst>
                  <a:gd name="T0" fmla="*/ 43 w 43"/>
                  <a:gd name="T1" fmla="*/ 0 h 63"/>
                  <a:gd name="T2" fmla="*/ 39 w 43"/>
                  <a:gd name="T3" fmla="*/ 7 h 63"/>
                  <a:gd name="T4" fmla="*/ 32 w 43"/>
                  <a:gd name="T5" fmla="*/ 24 h 63"/>
                  <a:gd name="T6" fmla="*/ 23 w 43"/>
                  <a:gd name="T7" fmla="*/ 44 h 63"/>
                  <a:gd name="T8" fmla="*/ 17 w 43"/>
                  <a:gd name="T9" fmla="*/ 62 h 63"/>
                  <a:gd name="T10" fmla="*/ 16 w 43"/>
                  <a:gd name="T11" fmla="*/ 63 h 63"/>
                  <a:gd name="T12" fmla="*/ 16 w 43"/>
                  <a:gd name="T13" fmla="*/ 51 h 63"/>
                  <a:gd name="T14" fmla="*/ 13 w 43"/>
                  <a:gd name="T15" fmla="*/ 34 h 63"/>
                  <a:gd name="T16" fmla="*/ 7 w 43"/>
                  <a:gd name="T17" fmla="*/ 24 h 63"/>
                  <a:gd name="T18" fmla="*/ 0 w 43"/>
                  <a:gd name="T19" fmla="*/ 20 h 63"/>
                  <a:gd name="T20" fmla="*/ 1 w 43"/>
                  <a:gd name="T21" fmla="*/ 16 h 63"/>
                  <a:gd name="T22" fmla="*/ 4 w 43"/>
                  <a:gd name="T23" fmla="*/ 11 h 63"/>
                  <a:gd name="T24" fmla="*/ 7 w 43"/>
                  <a:gd name="T25" fmla="*/ 10 h 63"/>
                  <a:gd name="T26" fmla="*/ 43 w 43"/>
                  <a:gd name="T2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63">
                    <a:moveTo>
                      <a:pt x="43" y="0"/>
                    </a:moveTo>
                    <a:lnTo>
                      <a:pt x="39" y="7"/>
                    </a:lnTo>
                    <a:lnTo>
                      <a:pt x="32" y="24"/>
                    </a:lnTo>
                    <a:lnTo>
                      <a:pt x="23" y="44"/>
                    </a:lnTo>
                    <a:lnTo>
                      <a:pt x="17" y="62"/>
                    </a:lnTo>
                    <a:lnTo>
                      <a:pt x="16" y="63"/>
                    </a:lnTo>
                    <a:lnTo>
                      <a:pt x="16" y="51"/>
                    </a:lnTo>
                    <a:lnTo>
                      <a:pt x="13" y="34"/>
                    </a:lnTo>
                    <a:lnTo>
                      <a:pt x="7" y="24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4" y="11"/>
                    </a:lnTo>
                    <a:lnTo>
                      <a:pt x="7" y="1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1" name="Freeform 511"/>
              <p:cNvSpPr>
                <a:spLocks/>
              </p:cNvSpPr>
              <p:nvPr/>
            </p:nvSpPr>
            <p:spPr bwMode="auto">
              <a:xfrm>
                <a:off x="3440" y="1278"/>
                <a:ext cx="11" cy="11"/>
              </a:xfrm>
              <a:custGeom>
                <a:avLst/>
                <a:gdLst>
                  <a:gd name="T0" fmla="*/ 41 w 44"/>
                  <a:gd name="T1" fmla="*/ 3 h 47"/>
                  <a:gd name="T2" fmla="*/ 30 w 44"/>
                  <a:gd name="T3" fmla="*/ 0 h 47"/>
                  <a:gd name="T4" fmla="*/ 20 w 44"/>
                  <a:gd name="T5" fmla="*/ 0 h 47"/>
                  <a:gd name="T6" fmla="*/ 10 w 44"/>
                  <a:gd name="T7" fmla="*/ 6 h 47"/>
                  <a:gd name="T8" fmla="*/ 2 w 44"/>
                  <a:gd name="T9" fmla="*/ 14 h 47"/>
                  <a:gd name="T10" fmla="*/ 0 w 44"/>
                  <a:gd name="T11" fmla="*/ 22 h 47"/>
                  <a:gd name="T12" fmla="*/ 1 w 44"/>
                  <a:gd name="T13" fmla="*/ 31 h 47"/>
                  <a:gd name="T14" fmla="*/ 5 w 44"/>
                  <a:gd name="T15" fmla="*/ 39 h 47"/>
                  <a:gd name="T16" fmla="*/ 10 w 44"/>
                  <a:gd name="T17" fmla="*/ 46 h 47"/>
                  <a:gd name="T18" fmla="*/ 12 w 44"/>
                  <a:gd name="T19" fmla="*/ 47 h 47"/>
                  <a:gd name="T20" fmla="*/ 14 w 44"/>
                  <a:gd name="T21" fmla="*/ 47 h 47"/>
                  <a:gd name="T22" fmla="*/ 16 w 44"/>
                  <a:gd name="T23" fmla="*/ 47 h 47"/>
                  <a:gd name="T24" fmla="*/ 17 w 44"/>
                  <a:gd name="T25" fmla="*/ 46 h 47"/>
                  <a:gd name="T26" fmla="*/ 18 w 44"/>
                  <a:gd name="T27" fmla="*/ 44 h 47"/>
                  <a:gd name="T28" fmla="*/ 18 w 44"/>
                  <a:gd name="T29" fmla="*/ 43 h 47"/>
                  <a:gd name="T30" fmla="*/ 18 w 44"/>
                  <a:gd name="T31" fmla="*/ 40 h 47"/>
                  <a:gd name="T32" fmla="*/ 18 w 44"/>
                  <a:gd name="T33" fmla="*/ 39 h 47"/>
                  <a:gd name="T34" fmla="*/ 14 w 44"/>
                  <a:gd name="T35" fmla="*/ 36 h 47"/>
                  <a:gd name="T36" fmla="*/ 12 w 44"/>
                  <a:gd name="T37" fmla="*/ 32 h 47"/>
                  <a:gd name="T38" fmla="*/ 10 w 44"/>
                  <a:gd name="T39" fmla="*/ 28 h 47"/>
                  <a:gd name="T40" fmla="*/ 9 w 44"/>
                  <a:gd name="T41" fmla="*/ 23 h 47"/>
                  <a:gd name="T42" fmla="*/ 9 w 44"/>
                  <a:gd name="T43" fmla="*/ 20 h 47"/>
                  <a:gd name="T44" fmla="*/ 10 w 44"/>
                  <a:gd name="T45" fmla="*/ 18 h 47"/>
                  <a:gd name="T46" fmla="*/ 13 w 44"/>
                  <a:gd name="T47" fmla="*/ 16 h 47"/>
                  <a:gd name="T48" fmla="*/ 14 w 44"/>
                  <a:gd name="T49" fmla="*/ 14 h 47"/>
                  <a:gd name="T50" fmla="*/ 20 w 44"/>
                  <a:gd name="T51" fmla="*/ 11 h 47"/>
                  <a:gd name="T52" fmla="*/ 26 w 44"/>
                  <a:gd name="T53" fmla="*/ 10 h 47"/>
                  <a:gd name="T54" fmla="*/ 32 w 44"/>
                  <a:gd name="T55" fmla="*/ 10 h 47"/>
                  <a:gd name="T56" fmla="*/ 38 w 44"/>
                  <a:gd name="T57" fmla="*/ 11 h 47"/>
                  <a:gd name="T58" fmla="*/ 40 w 44"/>
                  <a:gd name="T59" fmla="*/ 11 h 47"/>
                  <a:gd name="T60" fmla="*/ 42 w 44"/>
                  <a:gd name="T61" fmla="*/ 11 h 47"/>
                  <a:gd name="T62" fmla="*/ 44 w 44"/>
                  <a:gd name="T63" fmla="*/ 10 h 47"/>
                  <a:gd name="T64" fmla="*/ 44 w 44"/>
                  <a:gd name="T65" fmla="*/ 8 h 47"/>
                  <a:gd name="T66" fmla="*/ 44 w 44"/>
                  <a:gd name="T67" fmla="*/ 7 h 47"/>
                  <a:gd name="T68" fmla="*/ 44 w 44"/>
                  <a:gd name="T69" fmla="*/ 6 h 47"/>
                  <a:gd name="T70" fmla="*/ 42 w 44"/>
                  <a:gd name="T71" fmla="*/ 4 h 47"/>
                  <a:gd name="T72" fmla="*/ 41 w 44"/>
                  <a:gd name="T73" fmla="*/ 3 h 47"/>
                  <a:gd name="T74" fmla="*/ 41 w 44"/>
                  <a:gd name="T75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47">
                    <a:moveTo>
                      <a:pt x="41" y="3"/>
                    </a:moveTo>
                    <a:lnTo>
                      <a:pt x="30" y="0"/>
                    </a:lnTo>
                    <a:lnTo>
                      <a:pt x="20" y="0"/>
                    </a:lnTo>
                    <a:lnTo>
                      <a:pt x="10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5" y="39"/>
                    </a:lnTo>
                    <a:lnTo>
                      <a:pt x="10" y="46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4" y="36"/>
                    </a:lnTo>
                    <a:lnTo>
                      <a:pt x="12" y="32"/>
                    </a:lnTo>
                    <a:lnTo>
                      <a:pt x="10" y="28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4" y="14"/>
                    </a:lnTo>
                    <a:lnTo>
                      <a:pt x="20" y="11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2" name="Freeform 512"/>
              <p:cNvSpPr>
                <a:spLocks/>
              </p:cNvSpPr>
              <p:nvPr/>
            </p:nvSpPr>
            <p:spPr bwMode="auto">
              <a:xfrm>
                <a:off x="3438" y="1315"/>
                <a:ext cx="35" cy="27"/>
              </a:xfrm>
              <a:custGeom>
                <a:avLst/>
                <a:gdLst>
                  <a:gd name="T0" fmla="*/ 0 w 138"/>
                  <a:gd name="T1" fmla="*/ 0 h 109"/>
                  <a:gd name="T2" fmla="*/ 138 w 138"/>
                  <a:gd name="T3" fmla="*/ 55 h 109"/>
                  <a:gd name="T4" fmla="*/ 122 w 138"/>
                  <a:gd name="T5" fmla="*/ 74 h 109"/>
                  <a:gd name="T6" fmla="*/ 110 w 138"/>
                  <a:gd name="T7" fmla="*/ 109 h 109"/>
                  <a:gd name="T8" fmla="*/ 3 w 138"/>
                  <a:gd name="T9" fmla="*/ 18 h 109"/>
                  <a:gd name="T10" fmla="*/ 0 w 138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09">
                    <a:moveTo>
                      <a:pt x="0" y="0"/>
                    </a:moveTo>
                    <a:lnTo>
                      <a:pt x="138" y="55"/>
                    </a:lnTo>
                    <a:lnTo>
                      <a:pt x="122" y="74"/>
                    </a:lnTo>
                    <a:lnTo>
                      <a:pt x="110" y="109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3" name="Freeform 513"/>
              <p:cNvSpPr>
                <a:spLocks/>
              </p:cNvSpPr>
              <p:nvPr/>
            </p:nvSpPr>
            <p:spPr bwMode="auto">
              <a:xfrm>
                <a:off x="3478" y="1323"/>
                <a:ext cx="8" cy="15"/>
              </a:xfrm>
              <a:custGeom>
                <a:avLst/>
                <a:gdLst>
                  <a:gd name="T0" fmla="*/ 0 w 29"/>
                  <a:gd name="T1" fmla="*/ 19 h 61"/>
                  <a:gd name="T2" fmla="*/ 29 w 29"/>
                  <a:gd name="T3" fmla="*/ 61 h 61"/>
                  <a:gd name="T4" fmla="*/ 11 w 29"/>
                  <a:gd name="T5" fmla="*/ 0 h 61"/>
                  <a:gd name="T6" fmla="*/ 0 w 29"/>
                  <a:gd name="T7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1">
                    <a:moveTo>
                      <a:pt x="0" y="19"/>
                    </a:moveTo>
                    <a:lnTo>
                      <a:pt x="29" y="61"/>
                    </a:lnTo>
                    <a:lnTo>
                      <a:pt x="1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4" name="Freeform 514"/>
              <p:cNvSpPr>
                <a:spLocks/>
              </p:cNvSpPr>
              <p:nvPr/>
            </p:nvSpPr>
            <p:spPr bwMode="auto">
              <a:xfrm>
                <a:off x="3469" y="1347"/>
                <a:ext cx="9" cy="34"/>
              </a:xfrm>
              <a:custGeom>
                <a:avLst/>
                <a:gdLst>
                  <a:gd name="T0" fmla="*/ 0 w 36"/>
                  <a:gd name="T1" fmla="*/ 0 h 140"/>
                  <a:gd name="T2" fmla="*/ 26 w 36"/>
                  <a:gd name="T3" fmla="*/ 25 h 140"/>
                  <a:gd name="T4" fmla="*/ 36 w 36"/>
                  <a:gd name="T5" fmla="*/ 140 h 140"/>
                  <a:gd name="T6" fmla="*/ 0 w 36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40">
                    <a:moveTo>
                      <a:pt x="0" y="0"/>
                    </a:moveTo>
                    <a:lnTo>
                      <a:pt x="26" y="25"/>
                    </a:lnTo>
                    <a:lnTo>
                      <a:pt x="36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5" name="Freeform 515"/>
              <p:cNvSpPr>
                <a:spLocks/>
              </p:cNvSpPr>
              <p:nvPr/>
            </p:nvSpPr>
            <p:spPr bwMode="auto">
              <a:xfrm>
                <a:off x="3483" y="1343"/>
                <a:ext cx="13" cy="45"/>
              </a:xfrm>
              <a:custGeom>
                <a:avLst/>
                <a:gdLst>
                  <a:gd name="T0" fmla="*/ 0 w 51"/>
                  <a:gd name="T1" fmla="*/ 0 h 183"/>
                  <a:gd name="T2" fmla="*/ 4 w 51"/>
                  <a:gd name="T3" fmla="*/ 32 h 183"/>
                  <a:gd name="T4" fmla="*/ 51 w 51"/>
                  <a:gd name="T5" fmla="*/ 183 h 183"/>
                  <a:gd name="T6" fmla="*/ 24 w 51"/>
                  <a:gd name="T7" fmla="*/ 28 h 183"/>
                  <a:gd name="T8" fmla="*/ 0 w 51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83">
                    <a:moveTo>
                      <a:pt x="0" y="0"/>
                    </a:moveTo>
                    <a:lnTo>
                      <a:pt x="4" y="32"/>
                    </a:lnTo>
                    <a:lnTo>
                      <a:pt x="51" y="183"/>
                    </a:lnTo>
                    <a:lnTo>
                      <a:pt x="2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6" name="Freeform 516"/>
              <p:cNvSpPr>
                <a:spLocks/>
              </p:cNvSpPr>
              <p:nvPr/>
            </p:nvSpPr>
            <p:spPr bwMode="auto">
              <a:xfrm>
                <a:off x="3578" y="1343"/>
                <a:ext cx="50" cy="78"/>
              </a:xfrm>
              <a:custGeom>
                <a:avLst/>
                <a:gdLst>
                  <a:gd name="T0" fmla="*/ 203 w 203"/>
                  <a:gd name="T1" fmla="*/ 10 h 315"/>
                  <a:gd name="T2" fmla="*/ 176 w 203"/>
                  <a:gd name="T3" fmla="*/ 71 h 315"/>
                  <a:gd name="T4" fmla="*/ 181 w 203"/>
                  <a:gd name="T5" fmla="*/ 115 h 315"/>
                  <a:gd name="T6" fmla="*/ 177 w 203"/>
                  <a:gd name="T7" fmla="*/ 123 h 315"/>
                  <a:gd name="T8" fmla="*/ 168 w 203"/>
                  <a:gd name="T9" fmla="*/ 143 h 315"/>
                  <a:gd name="T10" fmla="*/ 156 w 203"/>
                  <a:gd name="T11" fmla="*/ 168 h 315"/>
                  <a:gd name="T12" fmla="*/ 144 w 203"/>
                  <a:gd name="T13" fmla="*/ 188 h 315"/>
                  <a:gd name="T14" fmla="*/ 139 w 203"/>
                  <a:gd name="T15" fmla="*/ 198 h 315"/>
                  <a:gd name="T16" fmla="*/ 133 w 203"/>
                  <a:gd name="T17" fmla="*/ 211 h 315"/>
                  <a:gd name="T18" fmla="*/ 128 w 203"/>
                  <a:gd name="T19" fmla="*/ 226 h 315"/>
                  <a:gd name="T20" fmla="*/ 121 w 203"/>
                  <a:gd name="T21" fmla="*/ 242 h 315"/>
                  <a:gd name="T22" fmla="*/ 116 w 203"/>
                  <a:gd name="T23" fmla="*/ 256 h 315"/>
                  <a:gd name="T24" fmla="*/ 109 w 203"/>
                  <a:gd name="T25" fmla="*/ 268 h 315"/>
                  <a:gd name="T26" fmla="*/ 104 w 203"/>
                  <a:gd name="T27" fmla="*/ 277 h 315"/>
                  <a:gd name="T28" fmla="*/ 99 w 203"/>
                  <a:gd name="T29" fmla="*/ 283 h 315"/>
                  <a:gd name="T30" fmla="*/ 91 w 203"/>
                  <a:gd name="T31" fmla="*/ 287 h 315"/>
                  <a:gd name="T32" fmla="*/ 83 w 203"/>
                  <a:gd name="T33" fmla="*/ 289 h 315"/>
                  <a:gd name="T34" fmla="*/ 74 w 203"/>
                  <a:gd name="T35" fmla="*/ 293 h 315"/>
                  <a:gd name="T36" fmla="*/ 64 w 203"/>
                  <a:gd name="T37" fmla="*/ 296 h 315"/>
                  <a:gd name="T38" fmla="*/ 56 w 203"/>
                  <a:gd name="T39" fmla="*/ 297 h 315"/>
                  <a:gd name="T40" fmla="*/ 50 w 203"/>
                  <a:gd name="T41" fmla="*/ 300 h 315"/>
                  <a:gd name="T42" fmla="*/ 44 w 203"/>
                  <a:gd name="T43" fmla="*/ 301 h 315"/>
                  <a:gd name="T44" fmla="*/ 43 w 203"/>
                  <a:gd name="T45" fmla="*/ 301 h 315"/>
                  <a:gd name="T46" fmla="*/ 0 w 203"/>
                  <a:gd name="T47" fmla="*/ 315 h 315"/>
                  <a:gd name="T48" fmla="*/ 0 w 203"/>
                  <a:gd name="T49" fmla="*/ 312 h 315"/>
                  <a:gd name="T50" fmla="*/ 0 w 203"/>
                  <a:gd name="T51" fmla="*/ 304 h 315"/>
                  <a:gd name="T52" fmla="*/ 4 w 203"/>
                  <a:gd name="T53" fmla="*/ 295 h 315"/>
                  <a:gd name="T54" fmla="*/ 12 w 203"/>
                  <a:gd name="T55" fmla="*/ 287 h 315"/>
                  <a:gd name="T56" fmla="*/ 19 w 203"/>
                  <a:gd name="T57" fmla="*/ 280 h 315"/>
                  <a:gd name="T58" fmla="*/ 26 w 203"/>
                  <a:gd name="T59" fmla="*/ 269 h 315"/>
                  <a:gd name="T60" fmla="*/ 32 w 203"/>
                  <a:gd name="T61" fmla="*/ 255 h 315"/>
                  <a:gd name="T62" fmla="*/ 39 w 203"/>
                  <a:gd name="T63" fmla="*/ 239 h 315"/>
                  <a:gd name="T64" fmla="*/ 46 w 203"/>
                  <a:gd name="T65" fmla="*/ 223 h 315"/>
                  <a:gd name="T66" fmla="*/ 51 w 203"/>
                  <a:gd name="T67" fmla="*/ 210 h 315"/>
                  <a:gd name="T68" fmla="*/ 56 w 203"/>
                  <a:gd name="T69" fmla="*/ 199 h 315"/>
                  <a:gd name="T70" fmla="*/ 62 w 203"/>
                  <a:gd name="T71" fmla="*/ 195 h 315"/>
                  <a:gd name="T72" fmla="*/ 66 w 203"/>
                  <a:gd name="T73" fmla="*/ 203 h 315"/>
                  <a:gd name="T74" fmla="*/ 63 w 203"/>
                  <a:gd name="T75" fmla="*/ 224 h 315"/>
                  <a:gd name="T76" fmla="*/ 58 w 203"/>
                  <a:gd name="T77" fmla="*/ 246 h 315"/>
                  <a:gd name="T78" fmla="*/ 55 w 203"/>
                  <a:gd name="T79" fmla="*/ 256 h 315"/>
                  <a:gd name="T80" fmla="*/ 90 w 203"/>
                  <a:gd name="T81" fmla="*/ 263 h 315"/>
                  <a:gd name="T82" fmla="*/ 163 w 203"/>
                  <a:gd name="T83" fmla="*/ 108 h 315"/>
                  <a:gd name="T84" fmla="*/ 141 w 203"/>
                  <a:gd name="T85" fmla="*/ 106 h 315"/>
                  <a:gd name="T86" fmla="*/ 99 w 203"/>
                  <a:gd name="T87" fmla="*/ 83 h 315"/>
                  <a:gd name="T88" fmla="*/ 148 w 203"/>
                  <a:gd name="T89" fmla="*/ 83 h 315"/>
                  <a:gd name="T90" fmla="*/ 181 w 203"/>
                  <a:gd name="T91" fmla="*/ 0 h 315"/>
                  <a:gd name="T92" fmla="*/ 203 w 203"/>
                  <a:gd name="T93" fmla="*/ 1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3" h="315">
                    <a:moveTo>
                      <a:pt x="203" y="10"/>
                    </a:moveTo>
                    <a:lnTo>
                      <a:pt x="176" y="71"/>
                    </a:lnTo>
                    <a:lnTo>
                      <a:pt x="181" y="115"/>
                    </a:lnTo>
                    <a:lnTo>
                      <a:pt x="177" y="123"/>
                    </a:lnTo>
                    <a:lnTo>
                      <a:pt x="168" y="143"/>
                    </a:lnTo>
                    <a:lnTo>
                      <a:pt x="156" y="168"/>
                    </a:lnTo>
                    <a:lnTo>
                      <a:pt x="144" y="188"/>
                    </a:lnTo>
                    <a:lnTo>
                      <a:pt x="139" y="198"/>
                    </a:lnTo>
                    <a:lnTo>
                      <a:pt x="133" y="211"/>
                    </a:lnTo>
                    <a:lnTo>
                      <a:pt x="128" y="226"/>
                    </a:lnTo>
                    <a:lnTo>
                      <a:pt x="121" y="242"/>
                    </a:lnTo>
                    <a:lnTo>
                      <a:pt x="116" y="256"/>
                    </a:lnTo>
                    <a:lnTo>
                      <a:pt x="109" y="268"/>
                    </a:lnTo>
                    <a:lnTo>
                      <a:pt x="104" y="277"/>
                    </a:lnTo>
                    <a:lnTo>
                      <a:pt x="99" y="283"/>
                    </a:lnTo>
                    <a:lnTo>
                      <a:pt x="91" y="287"/>
                    </a:lnTo>
                    <a:lnTo>
                      <a:pt x="83" y="289"/>
                    </a:lnTo>
                    <a:lnTo>
                      <a:pt x="74" y="293"/>
                    </a:lnTo>
                    <a:lnTo>
                      <a:pt x="64" y="296"/>
                    </a:lnTo>
                    <a:lnTo>
                      <a:pt x="56" y="297"/>
                    </a:lnTo>
                    <a:lnTo>
                      <a:pt x="50" y="300"/>
                    </a:lnTo>
                    <a:lnTo>
                      <a:pt x="44" y="301"/>
                    </a:lnTo>
                    <a:lnTo>
                      <a:pt x="43" y="301"/>
                    </a:lnTo>
                    <a:lnTo>
                      <a:pt x="0" y="315"/>
                    </a:lnTo>
                    <a:lnTo>
                      <a:pt x="0" y="312"/>
                    </a:lnTo>
                    <a:lnTo>
                      <a:pt x="0" y="304"/>
                    </a:lnTo>
                    <a:lnTo>
                      <a:pt x="4" y="295"/>
                    </a:lnTo>
                    <a:lnTo>
                      <a:pt x="12" y="287"/>
                    </a:lnTo>
                    <a:lnTo>
                      <a:pt x="19" y="280"/>
                    </a:lnTo>
                    <a:lnTo>
                      <a:pt x="26" y="269"/>
                    </a:lnTo>
                    <a:lnTo>
                      <a:pt x="32" y="255"/>
                    </a:lnTo>
                    <a:lnTo>
                      <a:pt x="39" y="239"/>
                    </a:lnTo>
                    <a:lnTo>
                      <a:pt x="46" y="223"/>
                    </a:lnTo>
                    <a:lnTo>
                      <a:pt x="51" y="210"/>
                    </a:lnTo>
                    <a:lnTo>
                      <a:pt x="56" y="199"/>
                    </a:lnTo>
                    <a:lnTo>
                      <a:pt x="62" y="195"/>
                    </a:lnTo>
                    <a:lnTo>
                      <a:pt x="66" y="203"/>
                    </a:lnTo>
                    <a:lnTo>
                      <a:pt x="63" y="224"/>
                    </a:lnTo>
                    <a:lnTo>
                      <a:pt x="58" y="246"/>
                    </a:lnTo>
                    <a:lnTo>
                      <a:pt x="55" y="256"/>
                    </a:lnTo>
                    <a:lnTo>
                      <a:pt x="90" y="263"/>
                    </a:lnTo>
                    <a:lnTo>
                      <a:pt x="163" y="108"/>
                    </a:lnTo>
                    <a:lnTo>
                      <a:pt x="141" y="106"/>
                    </a:lnTo>
                    <a:lnTo>
                      <a:pt x="99" y="83"/>
                    </a:lnTo>
                    <a:lnTo>
                      <a:pt x="148" y="83"/>
                    </a:lnTo>
                    <a:lnTo>
                      <a:pt x="181" y="0"/>
                    </a:lnTo>
                    <a:lnTo>
                      <a:pt x="20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7" name="Freeform 517"/>
              <p:cNvSpPr>
                <a:spLocks/>
              </p:cNvSpPr>
              <p:nvPr/>
            </p:nvSpPr>
            <p:spPr bwMode="auto">
              <a:xfrm>
                <a:off x="3393" y="1388"/>
                <a:ext cx="32" cy="36"/>
              </a:xfrm>
              <a:custGeom>
                <a:avLst/>
                <a:gdLst>
                  <a:gd name="T0" fmla="*/ 10 w 127"/>
                  <a:gd name="T1" fmla="*/ 0 h 141"/>
                  <a:gd name="T2" fmla="*/ 16 w 127"/>
                  <a:gd name="T3" fmla="*/ 1 h 141"/>
                  <a:gd name="T4" fmla="*/ 28 w 127"/>
                  <a:gd name="T5" fmla="*/ 5 h 141"/>
                  <a:gd name="T6" fmla="*/ 46 w 127"/>
                  <a:gd name="T7" fmla="*/ 11 h 141"/>
                  <a:gd name="T8" fmla="*/ 67 w 127"/>
                  <a:gd name="T9" fmla="*/ 19 h 141"/>
                  <a:gd name="T10" fmla="*/ 89 w 127"/>
                  <a:gd name="T11" fmla="*/ 27 h 141"/>
                  <a:gd name="T12" fmla="*/ 107 w 127"/>
                  <a:gd name="T13" fmla="*/ 36 h 141"/>
                  <a:gd name="T14" fmla="*/ 121 w 127"/>
                  <a:gd name="T15" fmla="*/ 47 h 141"/>
                  <a:gd name="T16" fmla="*/ 126 w 127"/>
                  <a:gd name="T17" fmla="*/ 57 h 141"/>
                  <a:gd name="T18" fmla="*/ 123 w 127"/>
                  <a:gd name="T19" fmla="*/ 65 h 141"/>
                  <a:gd name="T20" fmla="*/ 117 w 127"/>
                  <a:gd name="T21" fmla="*/ 68 h 141"/>
                  <a:gd name="T22" fmla="*/ 106 w 127"/>
                  <a:gd name="T23" fmla="*/ 67 h 141"/>
                  <a:gd name="T24" fmla="*/ 94 w 127"/>
                  <a:gd name="T25" fmla="*/ 63 h 141"/>
                  <a:gd name="T26" fmla="*/ 82 w 127"/>
                  <a:gd name="T27" fmla="*/ 57 h 141"/>
                  <a:gd name="T28" fmla="*/ 73 w 127"/>
                  <a:gd name="T29" fmla="*/ 52 h 141"/>
                  <a:gd name="T30" fmla="*/ 65 w 127"/>
                  <a:gd name="T31" fmla="*/ 48 h 141"/>
                  <a:gd name="T32" fmla="*/ 62 w 127"/>
                  <a:gd name="T33" fmla="*/ 47 h 141"/>
                  <a:gd name="T34" fmla="*/ 127 w 127"/>
                  <a:gd name="T35" fmla="*/ 141 h 141"/>
                  <a:gd name="T36" fmla="*/ 8 w 127"/>
                  <a:gd name="T37" fmla="*/ 37 h 141"/>
                  <a:gd name="T38" fmla="*/ 5 w 127"/>
                  <a:gd name="T39" fmla="*/ 33 h 141"/>
                  <a:gd name="T40" fmla="*/ 0 w 127"/>
                  <a:gd name="T41" fmla="*/ 24 h 141"/>
                  <a:gd name="T42" fmla="*/ 0 w 127"/>
                  <a:gd name="T43" fmla="*/ 12 h 141"/>
                  <a:gd name="T44" fmla="*/ 10 w 127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" h="141">
                    <a:moveTo>
                      <a:pt x="10" y="0"/>
                    </a:moveTo>
                    <a:lnTo>
                      <a:pt x="16" y="1"/>
                    </a:lnTo>
                    <a:lnTo>
                      <a:pt x="28" y="5"/>
                    </a:lnTo>
                    <a:lnTo>
                      <a:pt x="46" y="11"/>
                    </a:lnTo>
                    <a:lnTo>
                      <a:pt x="67" y="19"/>
                    </a:lnTo>
                    <a:lnTo>
                      <a:pt x="89" y="27"/>
                    </a:lnTo>
                    <a:lnTo>
                      <a:pt x="107" y="36"/>
                    </a:lnTo>
                    <a:lnTo>
                      <a:pt x="121" y="47"/>
                    </a:lnTo>
                    <a:lnTo>
                      <a:pt x="126" y="57"/>
                    </a:lnTo>
                    <a:lnTo>
                      <a:pt x="123" y="65"/>
                    </a:lnTo>
                    <a:lnTo>
                      <a:pt x="117" y="68"/>
                    </a:lnTo>
                    <a:lnTo>
                      <a:pt x="106" y="67"/>
                    </a:lnTo>
                    <a:lnTo>
                      <a:pt x="94" y="63"/>
                    </a:lnTo>
                    <a:lnTo>
                      <a:pt x="82" y="57"/>
                    </a:lnTo>
                    <a:lnTo>
                      <a:pt x="73" y="52"/>
                    </a:lnTo>
                    <a:lnTo>
                      <a:pt x="65" y="48"/>
                    </a:lnTo>
                    <a:lnTo>
                      <a:pt x="62" y="47"/>
                    </a:lnTo>
                    <a:lnTo>
                      <a:pt x="127" y="141"/>
                    </a:lnTo>
                    <a:lnTo>
                      <a:pt x="8" y="37"/>
                    </a:lnTo>
                    <a:lnTo>
                      <a:pt x="5" y="33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8" name="Freeform 518"/>
              <p:cNvSpPr>
                <a:spLocks/>
              </p:cNvSpPr>
              <p:nvPr/>
            </p:nvSpPr>
            <p:spPr bwMode="auto">
              <a:xfrm>
                <a:off x="3405" y="1417"/>
                <a:ext cx="27" cy="27"/>
              </a:xfrm>
              <a:custGeom>
                <a:avLst/>
                <a:gdLst>
                  <a:gd name="T0" fmla="*/ 0 w 109"/>
                  <a:gd name="T1" fmla="*/ 0 h 111"/>
                  <a:gd name="T2" fmla="*/ 4 w 109"/>
                  <a:gd name="T3" fmla="*/ 3 h 111"/>
                  <a:gd name="T4" fmla="*/ 16 w 109"/>
                  <a:gd name="T5" fmla="*/ 11 h 111"/>
                  <a:gd name="T6" fmla="*/ 32 w 109"/>
                  <a:gd name="T7" fmla="*/ 21 h 111"/>
                  <a:gd name="T8" fmla="*/ 51 w 109"/>
                  <a:gd name="T9" fmla="*/ 35 h 111"/>
                  <a:gd name="T10" fmla="*/ 69 w 109"/>
                  <a:gd name="T11" fmla="*/ 49 h 111"/>
                  <a:gd name="T12" fmla="*/ 87 w 109"/>
                  <a:gd name="T13" fmla="*/ 63 h 111"/>
                  <a:gd name="T14" fmla="*/ 100 w 109"/>
                  <a:gd name="T15" fmla="*/ 75 h 111"/>
                  <a:gd name="T16" fmla="*/ 107 w 109"/>
                  <a:gd name="T17" fmla="*/ 83 h 111"/>
                  <a:gd name="T18" fmla="*/ 109 w 109"/>
                  <a:gd name="T19" fmla="*/ 95 h 111"/>
                  <a:gd name="T20" fmla="*/ 108 w 109"/>
                  <a:gd name="T21" fmla="*/ 104 h 111"/>
                  <a:gd name="T22" fmla="*/ 104 w 109"/>
                  <a:gd name="T23" fmla="*/ 109 h 111"/>
                  <a:gd name="T24" fmla="*/ 103 w 109"/>
                  <a:gd name="T25" fmla="*/ 111 h 111"/>
                  <a:gd name="T26" fmla="*/ 0 w 109"/>
                  <a:gd name="T2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11">
                    <a:moveTo>
                      <a:pt x="0" y="0"/>
                    </a:moveTo>
                    <a:lnTo>
                      <a:pt x="4" y="3"/>
                    </a:lnTo>
                    <a:lnTo>
                      <a:pt x="16" y="11"/>
                    </a:lnTo>
                    <a:lnTo>
                      <a:pt x="32" y="21"/>
                    </a:lnTo>
                    <a:lnTo>
                      <a:pt x="51" y="35"/>
                    </a:lnTo>
                    <a:lnTo>
                      <a:pt x="69" y="49"/>
                    </a:lnTo>
                    <a:lnTo>
                      <a:pt x="87" y="63"/>
                    </a:lnTo>
                    <a:lnTo>
                      <a:pt x="100" y="75"/>
                    </a:lnTo>
                    <a:lnTo>
                      <a:pt x="107" y="83"/>
                    </a:lnTo>
                    <a:lnTo>
                      <a:pt x="109" y="95"/>
                    </a:lnTo>
                    <a:lnTo>
                      <a:pt x="108" y="104"/>
                    </a:lnTo>
                    <a:lnTo>
                      <a:pt x="104" y="109"/>
                    </a:lnTo>
                    <a:lnTo>
                      <a:pt x="103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9" name="Freeform 519"/>
              <p:cNvSpPr>
                <a:spLocks/>
              </p:cNvSpPr>
              <p:nvPr/>
            </p:nvSpPr>
            <p:spPr bwMode="auto">
              <a:xfrm>
                <a:off x="3342" y="1559"/>
                <a:ext cx="135" cy="263"/>
              </a:xfrm>
              <a:custGeom>
                <a:avLst/>
                <a:gdLst>
                  <a:gd name="T0" fmla="*/ 0 w 541"/>
                  <a:gd name="T1" fmla="*/ 0 h 1051"/>
                  <a:gd name="T2" fmla="*/ 537 w 541"/>
                  <a:gd name="T3" fmla="*/ 6 h 1051"/>
                  <a:gd name="T4" fmla="*/ 538 w 541"/>
                  <a:gd name="T5" fmla="*/ 165 h 1051"/>
                  <a:gd name="T6" fmla="*/ 541 w 541"/>
                  <a:gd name="T7" fmla="*/ 518 h 1051"/>
                  <a:gd name="T8" fmla="*/ 541 w 541"/>
                  <a:gd name="T9" fmla="*/ 877 h 1051"/>
                  <a:gd name="T10" fmla="*/ 537 w 541"/>
                  <a:gd name="T11" fmla="*/ 1051 h 1051"/>
                  <a:gd name="T12" fmla="*/ 530 w 541"/>
                  <a:gd name="T13" fmla="*/ 899 h 1051"/>
                  <a:gd name="T14" fmla="*/ 525 w 541"/>
                  <a:gd name="T15" fmla="*/ 544 h 1051"/>
                  <a:gd name="T16" fmla="*/ 521 w 541"/>
                  <a:gd name="T17" fmla="*/ 184 h 1051"/>
                  <a:gd name="T18" fmla="*/ 520 w 541"/>
                  <a:gd name="T19" fmla="*/ 20 h 1051"/>
                  <a:gd name="T20" fmla="*/ 3 w 541"/>
                  <a:gd name="T21" fmla="*/ 18 h 1051"/>
                  <a:gd name="T22" fmla="*/ 0 w 541"/>
                  <a:gd name="T23" fmla="*/ 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1" h="1051">
                    <a:moveTo>
                      <a:pt x="0" y="0"/>
                    </a:moveTo>
                    <a:lnTo>
                      <a:pt x="537" y="6"/>
                    </a:lnTo>
                    <a:lnTo>
                      <a:pt x="538" y="165"/>
                    </a:lnTo>
                    <a:lnTo>
                      <a:pt x="541" y="518"/>
                    </a:lnTo>
                    <a:lnTo>
                      <a:pt x="541" y="877"/>
                    </a:lnTo>
                    <a:lnTo>
                      <a:pt x="537" y="1051"/>
                    </a:lnTo>
                    <a:lnTo>
                      <a:pt x="530" y="899"/>
                    </a:lnTo>
                    <a:lnTo>
                      <a:pt x="525" y="544"/>
                    </a:lnTo>
                    <a:lnTo>
                      <a:pt x="521" y="184"/>
                    </a:lnTo>
                    <a:lnTo>
                      <a:pt x="520" y="2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0" name="Freeform 520"/>
              <p:cNvSpPr>
                <a:spLocks/>
              </p:cNvSpPr>
              <p:nvPr/>
            </p:nvSpPr>
            <p:spPr bwMode="auto">
              <a:xfrm>
                <a:off x="3400" y="1481"/>
                <a:ext cx="76" cy="54"/>
              </a:xfrm>
              <a:custGeom>
                <a:avLst/>
                <a:gdLst>
                  <a:gd name="T0" fmla="*/ 45 w 301"/>
                  <a:gd name="T1" fmla="*/ 14 h 215"/>
                  <a:gd name="T2" fmla="*/ 79 w 301"/>
                  <a:gd name="T3" fmla="*/ 6 h 215"/>
                  <a:gd name="T4" fmla="*/ 126 w 301"/>
                  <a:gd name="T5" fmla="*/ 0 h 215"/>
                  <a:gd name="T6" fmla="*/ 159 w 301"/>
                  <a:gd name="T7" fmla="*/ 2 h 215"/>
                  <a:gd name="T8" fmla="*/ 155 w 301"/>
                  <a:gd name="T9" fmla="*/ 39 h 215"/>
                  <a:gd name="T10" fmla="*/ 136 w 301"/>
                  <a:gd name="T11" fmla="*/ 109 h 215"/>
                  <a:gd name="T12" fmla="*/ 184 w 301"/>
                  <a:gd name="T13" fmla="*/ 58 h 215"/>
                  <a:gd name="T14" fmla="*/ 198 w 301"/>
                  <a:gd name="T15" fmla="*/ 71 h 215"/>
                  <a:gd name="T16" fmla="*/ 212 w 301"/>
                  <a:gd name="T17" fmla="*/ 95 h 215"/>
                  <a:gd name="T18" fmla="*/ 227 w 301"/>
                  <a:gd name="T19" fmla="*/ 113 h 215"/>
                  <a:gd name="T20" fmla="*/ 257 w 301"/>
                  <a:gd name="T21" fmla="*/ 134 h 215"/>
                  <a:gd name="T22" fmla="*/ 288 w 301"/>
                  <a:gd name="T23" fmla="*/ 154 h 215"/>
                  <a:gd name="T24" fmla="*/ 301 w 301"/>
                  <a:gd name="T25" fmla="*/ 162 h 215"/>
                  <a:gd name="T26" fmla="*/ 187 w 301"/>
                  <a:gd name="T27" fmla="*/ 215 h 215"/>
                  <a:gd name="T28" fmla="*/ 194 w 301"/>
                  <a:gd name="T29" fmla="*/ 210 h 215"/>
                  <a:gd name="T30" fmla="*/ 208 w 301"/>
                  <a:gd name="T31" fmla="*/ 198 h 215"/>
                  <a:gd name="T32" fmla="*/ 220 w 301"/>
                  <a:gd name="T33" fmla="*/ 183 h 215"/>
                  <a:gd name="T34" fmla="*/ 222 w 301"/>
                  <a:gd name="T35" fmla="*/ 171 h 215"/>
                  <a:gd name="T36" fmla="*/ 211 w 301"/>
                  <a:gd name="T37" fmla="*/ 161 h 215"/>
                  <a:gd name="T38" fmla="*/ 195 w 301"/>
                  <a:gd name="T39" fmla="*/ 147 h 215"/>
                  <a:gd name="T40" fmla="*/ 180 w 301"/>
                  <a:gd name="T41" fmla="*/ 135 h 215"/>
                  <a:gd name="T42" fmla="*/ 175 w 301"/>
                  <a:gd name="T43" fmla="*/ 131 h 215"/>
                  <a:gd name="T44" fmla="*/ 168 w 301"/>
                  <a:gd name="T45" fmla="*/ 135 h 215"/>
                  <a:gd name="T46" fmla="*/ 154 w 301"/>
                  <a:gd name="T47" fmla="*/ 145 h 215"/>
                  <a:gd name="T48" fmla="*/ 136 w 301"/>
                  <a:gd name="T49" fmla="*/ 154 h 215"/>
                  <a:gd name="T50" fmla="*/ 123 w 301"/>
                  <a:gd name="T51" fmla="*/ 159 h 215"/>
                  <a:gd name="T52" fmla="*/ 121 w 301"/>
                  <a:gd name="T53" fmla="*/ 97 h 215"/>
                  <a:gd name="T54" fmla="*/ 129 w 301"/>
                  <a:gd name="T55" fmla="*/ 31 h 215"/>
                  <a:gd name="T56" fmla="*/ 122 w 301"/>
                  <a:gd name="T57" fmla="*/ 27 h 215"/>
                  <a:gd name="T58" fmla="*/ 91 w 301"/>
                  <a:gd name="T59" fmla="*/ 31 h 215"/>
                  <a:gd name="T60" fmla="*/ 65 w 301"/>
                  <a:gd name="T61" fmla="*/ 34 h 215"/>
                  <a:gd name="T62" fmla="*/ 34 w 301"/>
                  <a:gd name="T63" fmla="*/ 33 h 215"/>
                  <a:gd name="T64" fmla="*/ 10 w 301"/>
                  <a:gd name="T65" fmla="*/ 29 h 215"/>
                  <a:gd name="T66" fmla="*/ 0 w 301"/>
                  <a:gd name="T67" fmla="*/ 2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1" h="215">
                    <a:moveTo>
                      <a:pt x="39" y="16"/>
                    </a:moveTo>
                    <a:lnTo>
                      <a:pt x="45" y="14"/>
                    </a:lnTo>
                    <a:lnTo>
                      <a:pt x="59" y="10"/>
                    </a:lnTo>
                    <a:lnTo>
                      <a:pt x="79" y="6"/>
                    </a:lnTo>
                    <a:lnTo>
                      <a:pt x="103" y="2"/>
                    </a:lnTo>
                    <a:lnTo>
                      <a:pt x="126" y="0"/>
                    </a:lnTo>
                    <a:lnTo>
                      <a:pt x="146" y="0"/>
                    </a:lnTo>
                    <a:lnTo>
                      <a:pt x="159" y="2"/>
                    </a:lnTo>
                    <a:lnTo>
                      <a:pt x="163" y="10"/>
                    </a:lnTo>
                    <a:lnTo>
                      <a:pt x="155" y="39"/>
                    </a:lnTo>
                    <a:lnTo>
                      <a:pt x="146" y="75"/>
                    </a:lnTo>
                    <a:lnTo>
                      <a:pt x="136" y="109"/>
                    </a:lnTo>
                    <a:lnTo>
                      <a:pt x="132" y="122"/>
                    </a:lnTo>
                    <a:lnTo>
                      <a:pt x="184" y="58"/>
                    </a:lnTo>
                    <a:lnTo>
                      <a:pt x="188" y="62"/>
                    </a:lnTo>
                    <a:lnTo>
                      <a:pt x="198" y="71"/>
                    </a:lnTo>
                    <a:lnTo>
                      <a:pt x="207" y="83"/>
                    </a:lnTo>
                    <a:lnTo>
                      <a:pt x="212" y="95"/>
                    </a:lnTo>
                    <a:lnTo>
                      <a:pt x="216" y="103"/>
                    </a:lnTo>
                    <a:lnTo>
                      <a:pt x="227" y="113"/>
                    </a:lnTo>
                    <a:lnTo>
                      <a:pt x="242" y="123"/>
                    </a:lnTo>
                    <a:lnTo>
                      <a:pt x="257" y="134"/>
                    </a:lnTo>
                    <a:lnTo>
                      <a:pt x="273" y="145"/>
                    </a:lnTo>
                    <a:lnTo>
                      <a:pt x="288" y="154"/>
                    </a:lnTo>
                    <a:lnTo>
                      <a:pt x="297" y="159"/>
                    </a:lnTo>
                    <a:lnTo>
                      <a:pt x="301" y="162"/>
                    </a:lnTo>
                    <a:lnTo>
                      <a:pt x="299" y="199"/>
                    </a:lnTo>
                    <a:lnTo>
                      <a:pt x="187" y="215"/>
                    </a:lnTo>
                    <a:lnTo>
                      <a:pt x="188" y="214"/>
                    </a:lnTo>
                    <a:lnTo>
                      <a:pt x="194" y="210"/>
                    </a:lnTo>
                    <a:lnTo>
                      <a:pt x="200" y="205"/>
                    </a:lnTo>
                    <a:lnTo>
                      <a:pt x="208" y="198"/>
                    </a:lnTo>
                    <a:lnTo>
                      <a:pt x="215" y="190"/>
                    </a:lnTo>
                    <a:lnTo>
                      <a:pt x="220" y="183"/>
                    </a:lnTo>
                    <a:lnTo>
                      <a:pt x="223" y="177"/>
                    </a:lnTo>
                    <a:lnTo>
                      <a:pt x="222" y="171"/>
                    </a:lnTo>
                    <a:lnTo>
                      <a:pt x="216" y="166"/>
                    </a:lnTo>
                    <a:lnTo>
                      <a:pt x="211" y="161"/>
                    </a:lnTo>
                    <a:lnTo>
                      <a:pt x="203" y="154"/>
                    </a:lnTo>
                    <a:lnTo>
                      <a:pt x="195" y="147"/>
                    </a:lnTo>
                    <a:lnTo>
                      <a:pt x="187" y="141"/>
                    </a:lnTo>
                    <a:lnTo>
                      <a:pt x="180" y="135"/>
                    </a:lnTo>
                    <a:lnTo>
                      <a:pt x="176" y="133"/>
                    </a:lnTo>
                    <a:lnTo>
                      <a:pt x="175" y="131"/>
                    </a:lnTo>
                    <a:lnTo>
                      <a:pt x="174" y="133"/>
                    </a:lnTo>
                    <a:lnTo>
                      <a:pt x="168" y="135"/>
                    </a:lnTo>
                    <a:lnTo>
                      <a:pt x="162" y="139"/>
                    </a:lnTo>
                    <a:lnTo>
                      <a:pt x="154" y="145"/>
                    </a:lnTo>
                    <a:lnTo>
                      <a:pt x="144" y="149"/>
                    </a:lnTo>
                    <a:lnTo>
                      <a:pt x="136" y="154"/>
                    </a:lnTo>
                    <a:lnTo>
                      <a:pt x="129" y="158"/>
                    </a:lnTo>
                    <a:lnTo>
                      <a:pt x="123" y="159"/>
                    </a:lnTo>
                    <a:lnTo>
                      <a:pt x="118" y="141"/>
                    </a:lnTo>
                    <a:lnTo>
                      <a:pt x="121" y="97"/>
                    </a:lnTo>
                    <a:lnTo>
                      <a:pt x="126" y="51"/>
                    </a:lnTo>
                    <a:lnTo>
                      <a:pt x="129" y="31"/>
                    </a:lnTo>
                    <a:lnTo>
                      <a:pt x="127" y="30"/>
                    </a:lnTo>
                    <a:lnTo>
                      <a:pt x="122" y="27"/>
                    </a:lnTo>
                    <a:lnTo>
                      <a:pt x="111" y="27"/>
                    </a:lnTo>
                    <a:lnTo>
                      <a:pt x="91" y="31"/>
                    </a:lnTo>
                    <a:lnTo>
                      <a:pt x="78" y="34"/>
                    </a:lnTo>
                    <a:lnTo>
                      <a:pt x="65" y="34"/>
                    </a:lnTo>
                    <a:lnTo>
                      <a:pt x="49" y="34"/>
                    </a:lnTo>
                    <a:lnTo>
                      <a:pt x="34" y="33"/>
                    </a:lnTo>
                    <a:lnTo>
                      <a:pt x="21" y="31"/>
                    </a:lnTo>
                    <a:lnTo>
                      <a:pt x="10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1" name="Freeform 521"/>
              <p:cNvSpPr>
                <a:spLocks/>
              </p:cNvSpPr>
              <p:nvPr/>
            </p:nvSpPr>
            <p:spPr bwMode="auto">
              <a:xfrm>
                <a:off x="3511" y="1824"/>
                <a:ext cx="23" cy="20"/>
              </a:xfrm>
              <a:custGeom>
                <a:avLst/>
                <a:gdLst>
                  <a:gd name="T0" fmla="*/ 12 w 92"/>
                  <a:gd name="T1" fmla="*/ 0 h 78"/>
                  <a:gd name="T2" fmla="*/ 15 w 92"/>
                  <a:gd name="T3" fmla="*/ 2 h 78"/>
                  <a:gd name="T4" fmla="*/ 22 w 92"/>
                  <a:gd name="T5" fmla="*/ 7 h 78"/>
                  <a:gd name="T6" fmla="*/ 31 w 92"/>
                  <a:gd name="T7" fmla="*/ 15 h 78"/>
                  <a:gd name="T8" fmla="*/ 43 w 92"/>
                  <a:gd name="T9" fmla="*/ 24 h 78"/>
                  <a:gd name="T10" fmla="*/ 55 w 92"/>
                  <a:gd name="T11" fmla="*/ 32 h 78"/>
                  <a:gd name="T12" fmla="*/ 67 w 92"/>
                  <a:gd name="T13" fmla="*/ 42 h 78"/>
                  <a:gd name="T14" fmla="*/ 76 w 92"/>
                  <a:gd name="T15" fmla="*/ 48 h 78"/>
                  <a:gd name="T16" fmla="*/ 83 w 92"/>
                  <a:gd name="T17" fmla="*/ 52 h 78"/>
                  <a:gd name="T18" fmla="*/ 89 w 92"/>
                  <a:gd name="T19" fmla="*/ 58 h 78"/>
                  <a:gd name="T20" fmla="*/ 92 w 92"/>
                  <a:gd name="T21" fmla="*/ 63 h 78"/>
                  <a:gd name="T22" fmla="*/ 91 w 92"/>
                  <a:gd name="T23" fmla="*/ 68 h 78"/>
                  <a:gd name="T24" fmla="*/ 85 w 92"/>
                  <a:gd name="T25" fmla="*/ 71 h 78"/>
                  <a:gd name="T26" fmla="*/ 81 w 92"/>
                  <a:gd name="T27" fmla="*/ 72 h 78"/>
                  <a:gd name="T28" fmla="*/ 75 w 92"/>
                  <a:gd name="T29" fmla="*/ 74 h 78"/>
                  <a:gd name="T30" fmla="*/ 67 w 92"/>
                  <a:gd name="T31" fmla="*/ 75 h 78"/>
                  <a:gd name="T32" fmla="*/ 59 w 92"/>
                  <a:gd name="T33" fmla="*/ 76 h 78"/>
                  <a:gd name="T34" fmla="*/ 49 w 92"/>
                  <a:gd name="T35" fmla="*/ 78 h 78"/>
                  <a:gd name="T36" fmla="*/ 41 w 92"/>
                  <a:gd name="T37" fmla="*/ 78 h 78"/>
                  <a:gd name="T38" fmla="*/ 33 w 92"/>
                  <a:gd name="T39" fmla="*/ 78 h 78"/>
                  <a:gd name="T40" fmla="*/ 27 w 92"/>
                  <a:gd name="T41" fmla="*/ 78 h 78"/>
                  <a:gd name="T42" fmla="*/ 18 w 92"/>
                  <a:gd name="T43" fmla="*/ 75 h 78"/>
                  <a:gd name="T44" fmla="*/ 14 w 92"/>
                  <a:gd name="T45" fmla="*/ 71 h 78"/>
                  <a:gd name="T46" fmla="*/ 18 w 92"/>
                  <a:gd name="T47" fmla="*/ 67 h 78"/>
                  <a:gd name="T48" fmla="*/ 33 w 92"/>
                  <a:gd name="T49" fmla="*/ 62 h 78"/>
                  <a:gd name="T50" fmla="*/ 39 w 92"/>
                  <a:gd name="T51" fmla="*/ 55 h 78"/>
                  <a:gd name="T52" fmla="*/ 35 w 92"/>
                  <a:gd name="T53" fmla="*/ 44 h 78"/>
                  <a:gd name="T54" fmla="*/ 28 w 92"/>
                  <a:gd name="T55" fmla="*/ 35 h 78"/>
                  <a:gd name="T56" fmla="*/ 24 w 92"/>
                  <a:gd name="T57" fmla="*/ 31 h 78"/>
                  <a:gd name="T58" fmla="*/ 23 w 92"/>
                  <a:gd name="T59" fmla="*/ 30 h 78"/>
                  <a:gd name="T60" fmla="*/ 18 w 92"/>
                  <a:gd name="T61" fmla="*/ 26 h 78"/>
                  <a:gd name="T62" fmla="*/ 12 w 92"/>
                  <a:gd name="T63" fmla="*/ 20 h 78"/>
                  <a:gd name="T64" fmla="*/ 7 w 92"/>
                  <a:gd name="T65" fmla="*/ 14 h 78"/>
                  <a:gd name="T66" fmla="*/ 2 w 92"/>
                  <a:gd name="T67" fmla="*/ 8 h 78"/>
                  <a:gd name="T68" fmla="*/ 0 w 92"/>
                  <a:gd name="T69" fmla="*/ 3 h 78"/>
                  <a:gd name="T70" fmla="*/ 3 w 92"/>
                  <a:gd name="T71" fmla="*/ 0 h 78"/>
                  <a:gd name="T72" fmla="*/ 12 w 92"/>
                  <a:gd name="T7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2" h="78">
                    <a:moveTo>
                      <a:pt x="12" y="0"/>
                    </a:moveTo>
                    <a:lnTo>
                      <a:pt x="15" y="2"/>
                    </a:lnTo>
                    <a:lnTo>
                      <a:pt x="22" y="7"/>
                    </a:lnTo>
                    <a:lnTo>
                      <a:pt x="31" y="15"/>
                    </a:lnTo>
                    <a:lnTo>
                      <a:pt x="43" y="24"/>
                    </a:lnTo>
                    <a:lnTo>
                      <a:pt x="55" y="32"/>
                    </a:lnTo>
                    <a:lnTo>
                      <a:pt x="67" y="42"/>
                    </a:lnTo>
                    <a:lnTo>
                      <a:pt x="76" y="48"/>
                    </a:lnTo>
                    <a:lnTo>
                      <a:pt x="83" y="52"/>
                    </a:lnTo>
                    <a:lnTo>
                      <a:pt x="89" y="58"/>
                    </a:lnTo>
                    <a:lnTo>
                      <a:pt x="92" y="63"/>
                    </a:lnTo>
                    <a:lnTo>
                      <a:pt x="91" y="68"/>
                    </a:lnTo>
                    <a:lnTo>
                      <a:pt x="85" y="71"/>
                    </a:lnTo>
                    <a:lnTo>
                      <a:pt x="81" y="72"/>
                    </a:lnTo>
                    <a:lnTo>
                      <a:pt x="75" y="74"/>
                    </a:lnTo>
                    <a:lnTo>
                      <a:pt x="67" y="75"/>
                    </a:lnTo>
                    <a:lnTo>
                      <a:pt x="59" y="76"/>
                    </a:lnTo>
                    <a:lnTo>
                      <a:pt x="49" y="78"/>
                    </a:lnTo>
                    <a:lnTo>
                      <a:pt x="41" y="78"/>
                    </a:lnTo>
                    <a:lnTo>
                      <a:pt x="33" y="78"/>
                    </a:lnTo>
                    <a:lnTo>
                      <a:pt x="27" y="78"/>
                    </a:lnTo>
                    <a:lnTo>
                      <a:pt x="18" y="75"/>
                    </a:lnTo>
                    <a:lnTo>
                      <a:pt x="14" y="71"/>
                    </a:lnTo>
                    <a:lnTo>
                      <a:pt x="18" y="67"/>
                    </a:lnTo>
                    <a:lnTo>
                      <a:pt x="33" y="62"/>
                    </a:lnTo>
                    <a:lnTo>
                      <a:pt x="39" y="55"/>
                    </a:lnTo>
                    <a:lnTo>
                      <a:pt x="35" y="44"/>
                    </a:lnTo>
                    <a:lnTo>
                      <a:pt x="28" y="35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18" y="26"/>
                    </a:lnTo>
                    <a:lnTo>
                      <a:pt x="12" y="20"/>
                    </a:lnTo>
                    <a:lnTo>
                      <a:pt x="7" y="14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2" name="Freeform 522"/>
              <p:cNvSpPr>
                <a:spLocks/>
              </p:cNvSpPr>
              <p:nvPr/>
            </p:nvSpPr>
            <p:spPr bwMode="auto">
              <a:xfrm>
                <a:off x="3522" y="1805"/>
                <a:ext cx="25" cy="15"/>
              </a:xfrm>
              <a:custGeom>
                <a:avLst/>
                <a:gdLst>
                  <a:gd name="T0" fmla="*/ 27 w 101"/>
                  <a:gd name="T1" fmla="*/ 0 h 60"/>
                  <a:gd name="T2" fmla="*/ 69 w 101"/>
                  <a:gd name="T3" fmla="*/ 33 h 60"/>
                  <a:gd name="T4" fmla="*/ 101 w 101"/>
                  <a:gd name="T5" fmla="*/ 41 h 60"/>
                  <a:gd name="T6" fmla="*/ 101 w 101"/>
                  <a:gd name="T7" fmla="*/ 44 h 60"/>
                  <a:gd name="T8" fmla="*/ 100 w 101"/>
                  <a:gd name="T9" fmla="*/ 49 h 60"/>
                  <a:gd name="T10" fmla="*/ 97 w 101"/>
                  <a:gd name="T11" fmla="*/ 55 h 60"/>
                  <a:gd name="T12" fmla="*/ 93 w 101"/>
                  <a:gd name="T13" fmla="*/ 59 h 60"/>
                  <a:gd name="T14" fmla="*/ 89 w 101"/>
                  <a:gd name="T15" fmla="*/ 60 h 60"/>
                  <a:gd name="T16" fmla="*/ 81 w 101"/>
                  <a:gd name="T17" fmla="*/ 60 h 60"/>
                  <a:gd name="T18" fmla="*/ 72 w 101"/>
                  <a:gd name="T19" fmla="*/ 60 h 60"/>
                  <a:gd name="T20" fmla="*/ 61 w 101"/>
                  <a:gd name="T21" fmla="*/ 60 h 60"/>
                  <a:gd name="T22" fmla="*/ 51 w 101"/>
                  <a:gd name="T23" fmla="*/ 60 h 60"/>
                  <a:gd name="T24" fmla="*/ 41 w 101"/>
                  <a:gd name="T25" fmla="*/ 59 h 60"/>
                  <a:gd name="T26" fmla="*/ 36 w 101"/>
                  <a:gd name="T27" fmla="*/ 59 h 60"/>
                  <a:gd name="T28" fmla="*/ 33 w 101"/>
                  <a:gd name="T29" fmla="*/ 59 h 60"/>
                  <a:gd name="T30" fmla="*/ 35 w 101"/>
                  <a:gd name="T31" fmla="*/ 57 h 60"/>
                  <a:gd name="T32" fmla="*/ 39 w 101"/>
                  <a:gd name="T33" fmla="*/ 52 h 60"/>
                  <a:gd name="T34" fmla="*/ 43 w 101"/>
                  <a:gd name="T35" fmla="*/ 48 h 60"/>
                  <a:gd name="T36" fmla="*/ 48 w 101"/>
                  <a:gd name="T37" fmla="*/ 44 h 60"/>
                  <a:gd name="T38" fmla="*/ 49 w 101"/>
                  <a:gd name="T39" fmla="*/ 39 h 60"/>
                  <a:gd name="T40" fmla="*/ 43 w 101"/>
                  <a:gd name="T41" fmla="*/ 29 h 60"/>
                  <a:gd name="T42" fmla="*/ 32 w 101"/>
                  <a:gd name="T43" fmla="*/ 23 h 60"/>
                  <a:gd name="T44" fmla="*/ 24 w 101"/>
                  <a:gd name="T45" fmla="*/ 23 h 60"/>
                  <a:gd name="T46" fmla="*/ 17 w 101"/>
                  <a:gd name="T47" fmla="*/ 26 h 60"/>
                  <a:gd name="T48" fmla="*/ 8 w 101"/>
                  <a:gd name="T49" fmla="*/ 26 h 60"/>
                  <a:gd name="T50" fmla="*/ 1 w 101"/>
                  <a:gd name="T51" fmla="*/ 22 h 60"/>
                  <a:gd name="T52" fmla="*/ 0 w 101"/>
                  <a:gd name="T53" fmla="*/ 16 h 60"/>
                  <a:gd name="T54" fmla="*/ 7 w 101"/>
                  <a:gd name="T55" fmla="*/ 11 h 60"/>
                  <a:gd name="T56" fmla="*/ 16 w 101"/>
                  <a:gd name="T57" fmla="*/ 6 h 60"/>
                  <a:gd name="T58" fmla="*/ 23 w 101"/>
                  <a:gd name="T59" fmla="*/ 2 h 60"/>
                  <a:gd name="T60" fmla="*/ 27 w 101"/>
                  <a:gd name="T6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60">
                    <a:moveTo>
                      <a:pt x="27" y="0"/>
                    </a:moveTo>
                    <a:lnTo>
                      <a:pt x="69" y="33"/>
                    </a:lnTo>
                    <a:lnTo>
                      <a:pt x="101" y="41"/>
                    </a:lnTo>
                    <a:lnTo>
                      <a:pt x="101" y="44"/>
                    </a:lnTo>
                    <a:lnTo>
                      <a:pt x="100" y="49"/>
                    </a:lnTo>
                    <a:lnTo>
                      <a:pt x="97" y="55"/>
                    </a:lnTo>
                    <a:lnTo>
                      <a:pt x="93" y="59"/>
                    </a:lnTo>
                    <a:lnTo>
                      <a:pt x="89" y="60"/>
                    </a:lnTo>
                    <a:lnTo>
                      <a:pt x="81" y="60"/>
                    </a:lnTo>
                    <a:lnTo>
                      <a:pt x="72" y="60"/>
                    </a:lnTo>
                    <a:lnTo>
                      <a:pt x="61" y="60"/>
                    </a:lnTo>
                    <a:lnTo>
                      <a:pt x="51" y="60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5" y="57"/>
                    </a:lnTo>
                    <a:lnTo>
                      <a:pt x="39" y="52"/>
                    </a:lnTo>
                    <a:lnTo>
                      <a:pt x="43" y="48"/>
                    </a:lnTo>
                    <a:lnTo>
                      <a:pt x="48" y="44"/>
                    </a:lnTo>
                    <a:lnTo>
                      <a:pt x="49" y="39"/>
                    </a:lnTo>
                    <a:lnTo>
                      <a:pt x="43" y="29"/>
                    </a:lnTo>
                    <a:lnTo>
                      <a:pt x="32" y="23"/>
                    </a:lnTo>
                    <a:lnTo>
                      <a:pt x="24" y="23"/>
                    </a:lnTo>
                    <a:lnTo>
                      <a:pt x="17" y="26"/>
                    </a:lnTo>
                    <a:lnTo>
                      <a:pt x="8" y="26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3" name="Freeform 523"/>
              <p:cNvSpPr>
                <a:spLocks/>
              </p:cNvSpPr>
              <p:nvPr/>
            </p:nvSpPr>
            <p:spPr bwMode="auto">
              <a:xfrm>
                <a:off x="3622" y="1282"/>
                <a:ext cx="45" cy="48"/>
              </a:xfrm>
              <a:custGeom>
                <a:avLst/>
                <a:gdLst>
                  <a:gd name="T0" fmla="*/ 7 w 179"/>
                  <a:gd name="T1" fmla="*/ 193 h 193"/>
                  <a:gd name="T2" fmla="*/ 12 w 179"/>
                  <a:gd name="T3" fmla="*/ 193 h 193"/>
                  <a:gd name="T4" fmla="*/ 21 w 179"/>
                  <a:gd name="T5" fmla="*/ 192 h 193"/>
                  <a:gd name="T6" fmla="*/ 31 w 179"/>
                  <a:gd name="T7" fmla="*/ 188 h 193"/>
                  <a:gd name="T8" fmla="*/ 37 w 179"/>
                  <a:gd name="T9" fmla="*/ 181 h 193"/>
                  <a:gd name="T10" fmla="*/ 44 w 179"/>
                  <a:gd name="T11" fmla="*/ 171 h 193"/>
                  <a:gd name="T12" fmla="*/ 54 w 179"/>
                  <a:gd name="T13" fmla="*/ 159 h 193"/>
                  <a:gd name="T14" fmla="*/ 65 w 179"/>
                  <a:gd name="T15" fmla="*/ 147 h 193"/>
                  <a:gd name="T16" fmla="*/ 76 w 179"/>
                  <a:gd name="T17" fmla="*/ 139 h 193"/>
                  <a:gd name="T18" fmla="*/ 86 w 179"/>
                  <a:gd name="T19" fmla="*/ 134 h 193"/>
                  <a:gd name="T20" fmla="*/ 97 w 179"/>
                  <a:gd name="T21" fmla="*/ 128 h 193"/>
                  <a:gd name="T22" fmla="*/ 106 w 179"/>
                  <a:gd name="T23" fmla="*/ 124 h 193"/>
                  <a:gd name="T24" fmla="*/ 110 w 179"/>
                  <a:gd name="T25" fmla="*/ 122 h 193"/>
                  <a:gd name="T26" fmla="*/ 113 w 179"/>
                  <a:gd name="T27" fmla="*/ 116 h 193"/>
                  <a:gd name="T28" fmla="*/ 116 w 179"/>
                  <a:gd name="T29" fmla="*/ 108 h 193"/>
                  <a:gd name="T30" fmla="*/ 117 w 179"/>
                  <a:gd name="T31" fmla="*/ 103 h 193"/>
                  <a:gd name="T32" fmla="*/ 117 w 179"/>
                  <a:gd name="T33" fmla="*/ 100 h 193"/>
                  <a:gd name="T34" fmla="*/ 179 w 179"/>
                  <a:gd name="T35" fmla="*/ 2 h 193"/>
                  <a:gd name="T36" fmla="*/ 178 w 179"/>
                  <a:gd name="T37" fmla="*/ 0 h 193"/>
                  <a:gd name="T38" fmla="*/ 177 w 179"/>
                  <a:gd name="T39" fmla="*/ 0 h 193"/>
                  <a:gd name="T40" fmla="*/ 173 w 179"/>
                  <a:gd name="T41" fmla="*/ 0 h 193"/>
                  <a:gd name="T42" fmla="*/ 170 w 179"/>
                  <a:gd name="T43" fmla="*/ 4 h 193"/>
                  <a:gd name="T44" fmla="*/ 166 w 179"/>
                  <a:gd name="T45" fmla="*/ 10 h 193"/>
                  <a:gd name="T46" fmla="*/ 159 w 179"/>
                  <a:gd name="T47" fmla="*/ 20 h 193"/>
                  <a:gd name="T48" fmla="*/ 150 w 179"/>
                  <a:gd name="T49" fmla="*/ 34 h 193"/>
                  <a:gd name="T50" fmla="*/ 141 w 179"/>
                  <a:gd name="T51" fmla="*/ 48 h 193"/>
                  <a:gd name="T52" fmla="*/ 132 w 179"/>
                  <a:gd name="T53" fmla="*/ 62 h 193"/>
                  <a:gd name="T54" fmla="*/ 124 w 179"/>
                  <a:gd name="T55" fmla="*/ 74 h 193"/>
                  <a:gd name="T56" fmla="*/ 118 w 179"/>
                  <a:gd name="T57" fmla="*/ 83 h 193"/>
                  <a:gd name="T58" fmla="*/ 116 w 179"/>
                  <a:gd name="T59" fmla="*/ 86 h 193"/>
                  <a:gd name="T60" fmla="*/ 108 w 179"/>
                  <a:gd name="T61" fmla="*/ 99 h 193"/>
                  <a:gd name="T62" fmla="*/ 104 w 179"/>
                  <a:gd name="T63" fmla="*/ 102 h 193"/>
                  <a:gd name="T64" fmla="*/ 94 w 179"/>
                  <a:gd name="T65" fmla="*/ 106 h 193"/>
                  <a:gd name="T66" fmla="*/ 84 w 179"/>
                  <a:gd name="T67" fmla="*/ 111 h 193"/>
                  <a:gd name="T68" fmla="*/ 77 w 179"/>
                  <a:gd name="T69" fmla="*/ 115 h 193"/>
                  <a:gd name="T70" fmla="*/ 73 w 179"/>
                  <a:gd name="T71" fmla="*/ 116 h 193"/>
                  <a:gd name="T72" fmla="*/ 66 w 179"/>
                  <a:gd name="T73" fmla="*/ 120 h 193"/>
                  <a:gd name="T74" fmla="*/ 57 w 179"/>
                  <a:gd name="T75" fmla="*/ 124 h 193"/>
                  <a:gd name="T76" fmla="*/ 48 w 179"/>
                  <a:gd name="T77" fmla="*/ 130 h 193"/>
                  <a:gd name="T78" fmla="*/ 37 w 179"/>
                  <a:gd name="T79" fmla="*/ 136 h 193"/>
                  <a:gd name="T80" fmla="*/ 27 w 179"/>
                  <a:gd name="T81" fmla="*/ 143 h 193"/>
                  <a:gd name="T82" fmla="*/ 20 w 179"/>
                  <a:gd name="T83" fmla="*/ 148 h 193"/>
                  <a:gd name="T84" fmla="*/ 15 w 179"/>
                  <a:gd name="T85" fmla="*/ 154 h 193"/>
                  <a:gd name="T86" fmla="*/ 8 w 179"/>
                  <a:gd name="T87" fmla="*/ 166 h 193"/>
                  <a:gd name="T88" fmla="*/ 1 w 179"/>
                  <a:gd name="T89" fmla="*/ 179 h 193"/>
                  <a:gd name="T90" fmla="*/ 0 w 179"/>
                  <a:gd name="T91" fmla="*/ 189 h 193"/>
                  <a:gd name="T92" fmla="*/ 7 w 179"/>
                  <a:gd name="T93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93">
                    <a:moveTo>
                      <a:pt x="7" y="193"/>
                    </a:moveTo>
                    <a:lnTo>
                      <a:pt x="12" y="193"/>
                    </a:lnTo>
                    <a:lnTo>
                      <a:pt x="21" y="192"/>
                    </a:lnTo>
                    <a:lnTo>
                      <a:pt x="31" y="188"/>
                    </a:lnTo>
                    <a:lnTo>
                      <a:pt x="37" y="181"/>
                    </a:lnTo>
                    <a:lnTo>
                      <a:pt x="44" y="171"/>
                    </a:lnTo>
                    <a:lnTo>
                      <a:pt x="54" y="159"/>
                    </a:lnTo>
                    <a:lnTo>
                      <a:pt x="65" y="147"/>
                    </a:lnTo>
                    <a:lnTo>
                      <a:pt x="76" y="139"/>
                    </a:lnTo>
                    <a:lnTo>
                      <a:pt x="86" y="134"/>
                    </a:lnTo>
                    <a:lnTo>
                      <a:pt x="97" y="128"/>
                    </a:lnTo>
                    <a:lnTo>
                      <a:pt x="106" y="124"/>
                    </a:lnTo>
                    <a:lnTo>
                      <a:pt x="110" y="122"/>
                    </a:lnTo>
                    <a:lnTo>
                      <a:pt x="113" y="116"/>
                    </a:lnTo>
                    <a:lnTo>
                      <a:pt x="116" y="108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79" y="2"/>
                    </a:lnTo>
                    <a:lnTo>
                      <a:pt x="178" y="0"/>
                    </a:lnTo>
                    <a:lnTo>
                      <a:pt x="177" y="0"/>
                    </a:lnTo>
                    <a:lnTo>
                      <a:pt x="173" y="0"/>
                    </a:lnTo>
                    <a:lnTo>
                      <a:pt x="170" y="4"/>
                    </a:lnTo>
                    <a:lnTo>
                      <a:pt x="166" y="10"/>
                    </a:lnTo>
                    <a:lnTo>
                      <a:pt x="159" y="20"/>
                    </a:lnTo>
                    <a:lnTo>
                      <a:pt x="150" y="34"/>
                    </a:lnTo>
                    <a:lnTo>
                      <a:pt x="141" y="48"/>
                    </a:lnTo>
                    <a:lnTo>
                      <a:pt x="132" y="62"/>
                    </a:lnTo>
                    <a:lnTo>
                      <a:pt x="124" y="74"/>
                    </a:lnTo>
                    <a:lnTo>
                      <a:pt x="118" y="83"/>
                    </a:lnTo>
                    <a:lnTo>
                      <a:pt x="116" y="86"/>
                    </a:lnTo>
                    <a:lnTo>
                      <a:pt x="108" y="99"/>
                    </a:lnTo>
                    <a:lnTo>
                      <a:pt x="104" y="102"/>
                    </a:lnTo>
                    <a:lnTo>
                      <a:pt x="94" y="106"/>
                    </a:lnTo>
                    <a:lnTo>
                      <a:pt x="84" y="111"/>
                    </a:lnTo>
                    <a:lnTo>
                      <a:pt x="77" y="115"/>
                    </a:lnTo>
                    <a:lnTo>
                      <a:pt x="73" y="116"/>
                    </a:lnTo>
                    <a:lnTo>
                      <a:pt x="66" y="120"/>
                    </a:lnTo>
                    <a:lnTo>
                      <a:pt x="57" y="124"/>
                    </a:lnTo>
                    <a:lnTo>
                      <a:pt x="48" y="130"/>
                    </a:lnTo>
                    <a:lnTo>
                      <a:pt x="37" y="136"/>
                    </a:lnTo>
                    <a:lnTo>
                      <a:pt x="27" y="143"/>
                    </a:lnTo>
                    <a:lnTo>
                      <a:pt x="20" y="148"/>
                    </a:lnTo>
                    <a:lnTo>
                      <a:pt x="15" y="154"/>
                    </a:lnTo>
                    <a:lnTo>
                      <a:pt x="8" y="166"/>
                    </a:lnTo>
                    <a:lnTo>
                      <a:pt x="1" y="179"/>
                    </a:lnTo>
                    <a:lnTo>
                      <a:pt x="0" y="189"/>
                    </a:lnTo>
                    <a:lnTo>
                      <a:pt x="7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4" name="Freeform 524"/>
              <p:cNvSpPr>
                <a:spLocks/>
              </p:cNvSpPr>
              <p:nvPr/>
            </p:nvSpPr>
            <p:spPr bwMode="auto">
              <a:xfrm>
                <a:off x="3610" y="1309"/>
                <a:ext cx="5" cy="15"/>
              </a:xfrm>
              <a:custGeom>
                <a:avLst/>
                <a:gdLst>
                  <a:gd name="T0" fmla="*/ 5 w 20"/>
                  <a:gd name="T1" fmla="*/ 0 h 60"/>
                  <a:gd name="T2" fmla="*/ 8 w 20"/>
                  <a:gd name="T3" fmla="*/ 4 h 60"/>
                  <a:gd name="T4" fmla="*/ 12 w 20"/>
                  <a:gd name="T5" fmla="*/ 13 h 60"/>
                  <a:gd name="T6" fmla="*/ 17 w 20"/>
                  <a:gd name="T7" fmla="*/ 22 h 60"/>
                  <a:gd name="T8" fmla="*/ 20 w 20"/>
                  <a:gd name="T9" fmla="*/ 30 h 60"/>
                  <a:gd name="T10" fmla="*/ 20 w 20"/>
                  <a:gd name="T11" fmla="*/ 34 h 60"/>
                  <a:gd name="T12" fmla="*/ 18 w 20"/>
                  <a:gd name="T13" fmla="*/ 38 h 60"/>
                  <a:gd name="T14" fmla="*/ 17 w 20"/>
                  <a:gd name="T15" fmla="*/ 44 h 60"/>
                  <a:gd name="T16" fmla="*/ 14 w 20"/>
                  <a:gd name="T17" fmla="*/ 48 h 60"/>
                  <a:gd name="T18" fmla="*/ 12 w 20"/>
                  <a:gd name="T19" fmla="*/ 52 h 60"/>
                  <a:gd name="T20" fmla="*/ 9 w 20"/>
                  <a:gd name="T21" fmla="*/ 57 h 60"/>
                  <a:gd name="T22" fmla="*/ 6 w 20"/>
                  <a:gd name="T23" fmla="*/ 60 h 60"/>
                  <a:gd name="T24" fmla="*/ 2 w 20"/>
                  <a:gd name="T25" fmla="*/ 58 h 60"/>
                  <a:gd name="T26" fmla="*/ 0 w 20"/>
                  <a:gd name="T27" fmla="*/ 49 h 60"/>
                  <a:gd name="T28" fmla="*/ 0 w 20"/>
                  <a:gd name="T29" fmla="*/ 32 h 60"/>
                  <a:gd name="T30" fmla="*/ 1 w 20"/>
                  <a:gd name="T31" fmla="*/ 14 h 60"/>
                  <a:gd name="T32" fmla="*/ 5 w 20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0">
                    <a:moveTo>
                      <a:pt x="5" y="0"/>
                    </a:moveTo>
                    <a:lnTo>
                      <a:pt x="8" y="4"/>
                    </a:lnTo>
                    <a:lnTo>
                      <a:pt x="12" y="13"/>
                    </a:lnTo>
                    <a:lnTo>
                      <a:pt x="17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18" y="38"/>
                    </a:lnTo>
                    <a:lnTo>
                      <a:pt x="17" y="44"/>
                    </a:lnTo>
                    <a:lnTo>
                      <a:pt x="14" y="48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5" name="Freeform 525"/>
              <p:cNvSpPr>
                <a:spLocks/>
              </p:cNvSpPr>
              <p:nvPr/>
            </p:nvSpPr>
            <p:spPr bwMode="auto">
              <a:xfrm>
                <a:off x="3491" y="1332"/>
                <a:ext cx="80" cy="146"/>
              </a:xfrm>
              <a:custGeom>
                <a:avLst/>
                <a:gdLst>
                  <a:gd name="T0" fmla="*/ 268 w 320"/>
                  <a:gd name="T1" fmla="*/ 192 h 582"/>
                  <a:gd name="T2" fmla="*/ 256 w 320"/>
                  <a:gd name="T3" fmla="*/ 174 h 582"/>
                  <a:gd name="T4" fmla="*/ 240 w 320"/>
                  <a:gd name="T5" fmla="*/ 168 h 582"/>
                  <a:gd name="T6" fmla="*/ 223 w 320"/>
                  <a:gd name="T7" fmla="*/ 172 h 582"/>
                  <a:gd name="T8" fmla="*/ 205 w 320"/>
                  <a:gd name="T9" fmla="*/ 177 h 582"/>
                  <a:gd name="T10" fmla="*/ 190 w 320"/>
                  <a:gd name="T11" fmla="*/ 181 h 582"/>
                  <a:gd name="T12" fmla="*/ 179 w 320"/>
                  <a:gd name="T13" fmla="*/ 174 h 582"/>
                  <a:gd name="T14" fmla="*/ 174 w 320"/>
                  <a:gd name="T15" fmla="*/ 145 h 582"/>
                  <a:gd name="T16" fmla="*/ 169 w 320"/>
                  <a:gd name="T17" fmla="*/ 122 h 582"/>
                  <a:gd name="T18" fmla="*/ 147 w 320"/>
                  <a:gd name="T19" fmla="*/ 112 h 582"/>
                  <a:gd name="T20" fmla="*/ 119 w 320"/>
                  <a:gd name="T21" fmla="*/ 104 h 582"/>
                  <a:gd name="T22" fmla="*/ 98 w 320"/>
                  <a:gd name="T23" fmla="*/ 98 h 582"/>
                  <a:gd name="T24" fmla="*/ 68 w 320"/>
                  <a:gd name="T25" fmla="*/ 30 h 582"/>
                  <a:gd name="T26" fmla="*/ 37 w 320"/>
                  <a:gd name="T27" fmla="*/ 29 h 582"/>
                  <a:gd name="T28" fmla="*/ 46 w 320"/>
                  <a:gd name="T29" fmla="*/ 57 h 582"/>
                  <a:gd name="T30" fmla="*/ 50 w 320"/>
                  <a:gd name="T31" fmla="*/ 73 h 582"/>
                  <a:gd name="T32" fmla="*/ 45 w 320"/>
                  <a:gd name="T33" fmla="*/ 74 h 582"/>
                  <a:gd name="T34" fmla="*/ 42 w 320"/>
                  <a:gd name="T35" fmla="*/ 76 h 582"/>
                  <a:gd name="T36" fmla="*/ 38 w 320"/>
                  <a:gd name="T37" fmla="*/ 73 h 582"/>
                  <a:gd name="T38" fmla="*/ 32 w 320"/>
                  <a:gd name="T39" fmla="*/ 56 h 582"/>
                  <a:gd name="T40" fmla="*/ 20 w 320"/>
                  <a:gd name="T41" fmla="*/ 24 h 582"/>
                  <a:gd name="T42" fmla="*/ 0 w 320"/>
                  <a:gd name="T43" fmla="*/ 0 h 582"/>
                  <a:gd name="T44" fmla="*/ 62 w 320"/>
                  <a:gd name="T45" fmla="*/ 310 h 582"/>
                  <a:gd name="T46" fmla="*/ 74 w 320"/>
                  <a:gd name="T47" fmla="*/ 561 h 582"/>
                  <a:gd name="T48" fmla="*/ 86 w 320"/>
                  <a:gd name="T49" fmla="*/ 582 h 582"/>
                  <a:gd name="T50" fmla="*/ 90 w 320"/>
                  <a:gd name="T51" fmla="*/ 521 h 582"/>
                  <a:gd name="T52" fmla="*/ 85 w 320"/>
                  <a:gd name="T53" fmla="*/ 314 h 582"/>
                  <a:gd name="T54" fmla="*/ 77 w 320"/>
                  <a:gd name="T55" fmla="*/ 209 h 582"/>
                  <a:gd name="T56" fmla="*/ 77 w 320"/>
                  <a:gd name="T57" fmla="*/ 144 h 582"/>
                  <a:gd name="T58" fmla="*/ 142 w 320"/>
                  <a:gd name="T59" fmla="*/ 427 h 582"/>
                  <a:gd name="T60" fmla="*/ 104 w 320"/>
                  <a:gd name="T61" fmla="*/ 140 h 582"/>
                  <a:gd name="T62" fmla="*/ 123 w 320"/>
                  <a:gd name="T63" fmla="*/ 148 h 582"/>
                  <a:gd name="T64" fmla="*/ 141 w 320"/>
                  <a:gd name="T65" fmla="*/ 156 h 582"/>
                  <a:gd name="T66" fmla="*/ 158 w 320"/>
                  <a:gd name="T67" fmla="*/ 189 h 582"/>
                  <a:gd name="T68" fmla="*/ 171 w 320"/>
                  <a:gd name="T69" fmla="*/ 244 h 582"/>
                  <a:gd name="T70" fmla="*/ 177 w 320"/>
                  <a:gd name="T71" fmla="*/ 277 h 582"/>
                  <a:gd name="T72" fmla="*/ 194 w 320"/>
                  <a:gd name="T73" fmla="*/ 293 h 582"/>
                  <a:gd name="T74" fmla="*/ 210 w 320"/>
                  <a:gd name="T75" fmla="*/ 281 h 582"/>
                  <a:gd name="T76" fmla="*/ 222 w 320"/>
                  <a:gd name="T77" fmla="*/ 254 h 582"/>
                  <a:gd name="T78" fmla="*/ 227 w 320"/>
                  <a:gd name="T79" fmla="*/ 232 h 582"/>
                  <a:gd name="T80" fmla="*/ 271 w 320"/>
                  <a:gd name="T81" fmla="*/ 258 h 582"/>
                  <a:gd name="T82" fmla="*/ 267 w 320"/>
                  <a:gd name="T83" fmla="*/ 286 h 582"/>
                  <a:gd name="T84" fmla="*/ 271 w 320"/>
                  <a:gd name="T85" fmla="*/ 314 h 582"/>
                  <a:gd name="T86" fmla="*/ 294 w 320"/>
                  <a:gd name="T87" fmla="*/ 277 h 582"/>
                  <a:gd name="T88" fmla="*/ 308 w 320"/>
                  <a:gd name="T89" fmla="*/ 240 h 582"/>
                  <a:gd name="T90" fmla="*/ 319 w 320"/>
                  <a:gd name="T91" fmla="*/ 188 h 582"/>
                  <a:gd name="T92" fmla="*/ 308 w 320"/>
                  <a:gd name="T93" fmla="*/ 194 h 582"/>
                  <a:gd name="T94" fmla="*/ 294 w 320"/>
                  <a:gd name="T95" fmla="*/ 202 h 582"/>
                  <a:gd name="T96" fmla="*/ 279 w 320"/>
                  <a:gd name="T97" fmla="*/ 204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0" h="582">
                    <a:moveTo>
                      <a:pt x="274" y="200"/>
                    </a:moveTo>
                    <a:lnTo>
                      <a:pt x="268" y="192"/>
                    </a:lnTo>
                    <a:lnTo>
                      <a:pt x="263" y="182"/>
                    </a:lnTo>
                    <a:lnTo>
                      <a:pt x="256" y="174"/>
                    </a:lnTo>
                    <a:lnTo>
                      <a:pt x="247" y="169"/>
                    </a:lnTo>
                    <a:lnTo>
                      <a:pt x="240" y="168"/>
                    </a:lnTo>
                    <a:lnTo>
                      <a:pt x="232" y="169"/>
                    </a:lnTo>
                    <a:lnTo>
                      <a:pt x="223" y="172"/>
                    </a:lnTo>
                    <a:lnTo>
                      <a:pt x="214" y="174"/>
                    </a:lnTo>
                    <a:lnTo>
                      <a:pt x="205" y="177"/>
                    </a:lnTo>
                    <a:lnTo>
                      <a:pt x="197" y="180"/>
                    </a:lnTo>
                    <a:lnTo>
                      <a:pt x="190" y="181"/>
                    </a:lnTo>
                    <a:lnTo>
                      <a:pt x="185" y="181"/>
                    </a:lnTo>
                    <a:lnTo>
                      <a:pt x="179" y="174"/>
                    </a:lnTo>
                    <a:lnTo>
                      <a:pt x="177" y="161"/>
                    </a:lnTo>
                    <a:lnTo>
                      <a:pt x="174" y="145"/>
                    </a:lnTo>
                    <a:lnTo>
                      <a:pt x="173" y="129"/>
                    </a:lnTo>
                    <a:lnTo>
                      <a:pt x="169" y="122"/>
                    </a:lnTo>
                    <a:lnTo>
                      <a:pt x="159" y="116"/>
                    </a:lnTo>
                    <a:lnTo>
                      <a:pt x="147" y="112"/>
                    </a:lnTo>
                    <a:lnTo>
                      <a:pt x="133" y="106"/>
                    </a:lnTo>
                    <a:lnTo>
                      <a:pt x="119" y="104"/>
                    </a:lnTo>
                    <a:lnTo>
                      <a:pt x="108" y="101"/>
                    </a:lnTo>
                    <a:lnTo>
                      <a:pt x="98" y="98"/>
                    </a:lnTo>
                    <a:lnTo>
                      <a:pt x="96" y="98"/>
                    </a:lnTo>
                    <a:lnTo>
                      <a:pt x="68" y="30"/>
                    </a:lnTo>
                    <a:lnTo>
                      <a:pt x="33" y="14"/>
                    </a:lnTo>
                    <a:lnTo>
                      <a:pt x="37" y="29"/>
                    </a:lnTo>
                    <a:lnTo>
                      <a:pt x="42" y="42"/>
                    </a:lnTo>
                    <a:lnTo>
                      <a:pt x="46" y="57"/>
                    </a:lnTo>
                    <a:lnTo>
                      <a:pt x="50" y="72"/>
                    </a:lnTo>
                    <a:lnTo>
                      <a:pt x="50" y="73"/>
                    </a:lnTo>
                    <a:lnTo>
                      <a:pt x="48" y="74"/>
                    </a:lnTo>
                    <a:lnTo>
                      <a:pt x="45" y="74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0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2" y="56"/>
                    </a:lnTo>
                    <a:lnTo>
                      <a:pt x="26" y="40"/>
                    </a:lnTo>
                    <a:lnTo>
                      <a:pt x="20" y="2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22" y="70"/>
                    </a:lnTo>
                    <a:lnTo>
                      <a:pt x="62" y="310"/>
                    </a:lnTo>
                    <a:lnTo>
                      <a:pt x="72" y="554"/>
                    </a:lnTo>
                    <a:lnTo>
                      <a:pt x="74" y="561"/>
                    </a:lnTo>
                    <a:lnTo>
                      <a:pt x="80" y="573"/>
                    </a:lnTo>
                    <a:lnTo>
                      <a:pt x="86" y="582"/>
                    </a:lnTo>
                    <a:lnTo>
                      <a:pt x="90" y="575"/>
                    </a:lnTo>
                    <a:lnTo>
                      <a:pt x="90" y="521"/>
                    </a:lnTo>
                    <a:lnTo>
                      <a:pt x="89" y="419"/>
                    </a:lnTo>
                    <a:lnTo>
                      <a:pt x="85" y="314"/>
                    </a:lnTo>
                    <a:lnTo>
                      <a:pt x="81" y="246"/>
                    </a:lnTo>
                    <a:lnTo>
                      <a:pt x="77" y="209"/>
                    </a:lnTo>
                    <a:lnTo>
                      <a:pt x="77" y="172"/>
                    </a:lnTo>
                    <a:lnTo>
                      <a:pt x="77" y="144"/>
                    </a:lnTo>
                    <a:lnTo>
                      <a:pt x="77" y="132"/>
                    </a:lnTo>
                    <a:lnTo>
                      <a:pt x="142" y="427"/>
                    </a:lnTo>
                    <a:lnTo>
                      <a:pt x="100" y="138"/>
                    </a:lnTo>
                    <a:lnTo>
                      <a:pt x="104" y="140"/>
                    </a:lnTo>
                    <a:lnTo>
                      <a:pt x="113" y="144"/>
                    </a:lnTo>
                    <a:lnTo>
                      <a:pt x="123" y="148"/>
                    </a:lnTo>
                    <a:lnTo>
                      <a:pt x="133" y="150"/>
                    </a:lnTo>
                    <a:lnTo>
                      <a:pt x="141" y="156"/>
                    </a:lnTo>
                    <a:lnTo>
                      <a:pt x="149" y="168"/>
                    </a:lnTo>
                    <a:lnTo>
                      <a:pt x="158" y="189"/>
                    </a:lnTo>
                    <a:lnTo>
                      <a:pt x="166" y="218"/>
                    </a:lnTo>
                    <a:lnTo>
                      <a:pt x="171" y="244"/>
                    </a:lnTo>
                    <a:lnTo>
                      <a:pt x="174" y="264"/>
                    </a:lnTo>
                    <a:lnTo>
                      <a:pt x="177" y="277"/>
                    </a:lnTo>
                    <a:lnTo>
                      <a:pt x="185" y="289"/>
                    </a:lnTo>
                    <a:lnTo>
                      <a:pt x="194" y="293"/>
                    </a:lnTo>
                    <a:lnTo>
                      <a:pt x="202" y="290"/>
                    </a:lnTo>
                    <a:lnTo>
                      <a:pt x="210" y="281"/>
                    </a:lnTo>
                    <a:lnTo>
                      <a:pt x="217" y="268"/>
                    </a:lnTo>
                    <a:lnTo>
                      <a:pt x="222" y="254"/>
                    </a:lnTo>
                    <a:lnTo>
                      <a:pt x="226" y="241"/>
                    </a:lnTo>
                    <a:lnTo>
                      <a:pt x="227" y="232"/>
                    </a:lnTo>
                    <a:lnTo>
                      <a:pt x="228" y="228"/>
                    </a:lnTo>
                    <a:lnTo>
                      <a:pt x="271" y="258"/>
                    </a:lnTo>
                    <a:lnTo>
                      <a:pt x="270" y="268"/>
                    </a:lnTo>
                    <a:lnTo>
                      <a:pt x="267" y="286"/>
                    </a:lnTo>
                    <a:lnTo>
                      <a:pt x="266" y="305"/>
                    </a:lnTo>
                    <a:lnTo>
                      <a:pt x="271" y="314"/>
                    </a:lnTo>
                    <a:lnTo>
                      <a:pt x="282" y="302"/>
                    </a:lnTo>
                    <a:lnTo>
                      <a:pt x="294" y="277"/>
                    </a:lnTo>
                    <a:lnTo>
                      <a:pt x="304" y="252"/>
                    </a:lnTo>
                    <a:lnTo>
                      <a:pt x="308" y="240"/>
                    </a:lnTo>
                    <a:lnTo>
                      <a:pt x="320" y="186"/>
                    </a:lnTo>
                    <a:lnTo>
                      <a:pt x="319" y="188"/>
                    </a:lnTo>
                    <a:lnTo>
                      <a:pt x="315" y="190"/>
                    </a:lnTo>
                    <a:lnTo>
                      <a:pt x="308" y="194"/>
                    </a:lnTo>
                    <a:lnTo>
                      <a:pt x="302" y="198"/>
                    </a:lnTo>
                    <a:lnTo>
                      <a:pt x="294" y="202"/>
                    </a:lnTo>
                    <a:lnTo>
                      <a:pt x="286" y="204"/>
                    </a:lnTo>
                    <a:lnTo>
                      <a:pt x="279" y="204"/>
                    </a:lnTo>
                    <a:lnTo>
                      <a:pt x="274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6" name="Freeform 526"/>
              <p:cNvSpPr>
                <a:spLocks/>
              </p:cNvSpPr>
              <p:nvPr/>
            </p:nvSpPr>
            <p:spPr bwMode="auto">
              <a:xfrm>
                <a:off x="3397" y="1326"/>
                <a:ext cx="98" cy="137"/>
              </a:xfrm>
              <a:custGeom>
                <a:avLst/>
                <a:gdLst>
                  <a:gd name="T0" fmla="*/ 391 w 391"/>
                  <a:gd name="T1" fmla="*/ 546 h 546"/>
                  <a:gd name="T2" fmla="*/ 245 w 391"/>
                  <a:gd name="T3" fmla="*/ 78 h 546"/>
                  <a:gd name="T4" fmla="*/ 141 w 391"/>
                  <a:gd name="T5" fmla="*/ 2 h 546"/>
                  <a:gd name="T6" fmla="*/ 131 w 391"/>
                  <a:gd name="T7" fmla="*/ 24 h 546"/>
                  <a:gd name="T8" fmla="*/ 127 w 391"/>
                  <a:gd name="T9" fmla="*/ 52 h 546"/>
                  <a:gd name="T10" fmla="*/ 139 w 391"/>
                  <a:gd name="T11" fmla="*/ 72 h 546"/>
                  <a:gd name="T12" fmla="*/ 152 w 391"/>
                  <a:gd name="T13" fmla="*/ 92 h 546"/>
                  <a:gd name="T14" fmla="*/ 164 w 391"/>
                  <a:gd name="T15" fmla="*/ 112 h 546"/>
                  <a:gd name="T16" fmla="*/ 178 w 391"/>
                  <a:gd name="T17" fmla="*/ 121 h 546"/>
                  <a:gd name="T18" fmla="*/ 193 w 391"/>
                  <a:gd name="T19" fmla="*/ 124 h 546"/>
                  <a:gd name="T20" fmla="*/ 205 w 391"/>
                  <a:gd name="T21" fmla="*/ 125 h 546"/>
                  <a:gd name="T22" fmla="*/ 210 w 391"/>
                  <a:gd name="T23" fmla="*/ 129 h 546"/>
                  <a:gd name="T24" fmla="*/ 212 w 391"/>
                  <a:gd name="T25" fmla="*/ 136 h 546"/>
                  <a:gd name="T26" fmla="*/ 209 w 391"/>
                  <a:gd name="T27" fmla="*/ 146 h 546"/>
                  <a:gd name="T28" fmla="*/ 205 w 391"/>
                  <a:gd name="T29" fmla="*/ 160 h 546"/>
                  <a:gd name="T30" fmla="*/ 198 w 391"/>
                  <a:gd name="T31" fmla="*/ 180 h 546"/>
                  <a:gd name="T32" fmla="*/ 193 w 391"/>
                  <a:gd name="T33" fmla="*/ 192 h 546"/>
                  <a:gd name="T34" fmla="*/ 184 w 391"/>
                  <a:gd name="T35" fmla="*/ 190 h 546"/>
                  <a:gd name="T36" fmla="*/ 180 w 391"/>
                  <a:gd name="T37" fmla="*/ 188 h 546"/>
                  <a:gd name="T38" fmla="*/ 177 w 391"/>
                  <a:gd name="T39" fmla="*/ 185 h 546"/>
                  <a:gd name="T40" fmla="*/ 181 w 391"/>
                  <a:gd name="T41" fmla="*/ 173 h 546"/>
                  <a:gd name="T42" fmla="*/ 189 w 391"/>
                  <a:gd name="T43" fmla="*/ 150 h 546"/>
                  <a:gd name="T44" fmla="*/ 182 w 391"/>
                  <a:gd name="T45" fmla="*/ 138 h 546"/>
                  <a:gd name="T46" fmla="*/ 165 w 391"/>
                  <a:gd name="T47" fmla="*/ 138 h 546"/>
                  <a:gd name="T48" fmla="*/ 156 w 391"/>
                  <a:gd name="T49" fmla="*/ 138 h 546"/>
                  <a:gd name="T50" fmla="*/ 154 w 391"/>
                  <a:gd name="T51" fmla="*/ 138 h 546"/>
                  <a:gd name="T52" fmla="*/ 153 w 391"/>
                  <a:gd name="T53" fmla="*/ 137 h 546"/>
                  <a:gd name="T54" fmla="*/ 153 w 391"/>
                  <a:gd name="T55" fmla="*/ 137 h 546"/>
                  <a:gd name="T56" fmla="*/ 153 w 391"/>
                  <a:gd name="T57" fmla="*/ 137 h 546"/>
                  <a:gd name="T58" fmla="*/ 153 w 391"/>
                  <a:gd name="T59" fmla="*/ 137 h 546"/>
                  <a:gd name="T60" fmla="*/ 148 w 391"/>
                  <a:gd name="T61" fmla="*/ 126 h 546"/>
                  <a:gd name="T62" fmla="*/ 136 w 391"/>
                  <a:gd name="T63" fmla="*/ 105 h 546"/>
                  <a:gd name="T64" fmla="*/ 123 w 391"/>
                  <a:gd name="T65" fmla="*/ 82 h 546"/>
                  <a:gd name="T66" fmla="*/ 109 w 391"/>
                  <a:gd name="T67" fmla="*/ 61 h 546"/>
                  <a:gd name="T68" fmla="*/ 99 w 391"/>
                  <a:gd name="T69" fmla="*/ 60 h 546"/>
                  <a:gd name="T70" fmla="*/ 87 w 391"/>
                  <a:gd name="T71" fmla="*/ 81 h 546"/>
                  <a:gd name="T72" fmla="*/ 76 w 391"/>
                  <a:gd name="T73" fmla="*/ 100 h 546"/>
                  <a:gd name="T74" fmla="*/ 67 w 391"/>
                  <a:gd name="T75" fmla="*/ 116 h 546"/>
                  <a:gd name="T76" fmla="*/ 57 w 391"/>
                  <a:gd name="T77" fmla="*/ 130 h 546"/>
                  <a:gd name="T78" fmla="*/ 36 w 391"/>
                  <a:gd name="T79" fmla="*/ 158 h 546"/>
                  <a:gd name="T80" fmla="*/ 12 w 391"/>
                  <a:gd name="T81" fmla="*/ 188 h 546"/>
                  <a:gd name="T82" fmla="*/ 0 w 391"/>
                  <a:gd name="T83" fmla="*/ 209 h 546"/>
                  <a:gd name="T84" fmla="*/ 3 w 391"/>
                  <a:gd name="T85" fmla="*/ 216 h 546"/>
                  <a:gd name="T86" fmla="*/ 11 w 391"/>
                  <a:gd name="T87" fmla="*/ 213 h 546"/>
                  <a:gd name="T88" fmla="*/ 23 w 391"/>
                  <a:gd name="T89" fmla="*/ 205 h 546"/>
                  <a:gd name="T90" fmla="*/ 39 w 391"/>
                  <a:gd name="T91" fmla="*/ 200 h 546"/>
                  <a:gd name="T92" fmla="*/ 64 w 391"/>
                  <a:gd name="T93" fmla="*/ 204 h 546"/>
                  <a:gd name="T94" fmla="*/ 99 w 391"/>
                  <a:gd name="T95" fmla="*/ 236 h 546"/>
                  <a:gd name="T96" fmla="*/ 132 w 391"/>
                  <a:gd name="T97" fmla="*/ 277 h 546"/>
                  <a:gd name="T98" fmla="*/ 154 w 391"/>
                  <a:gd name="T99" fmla="*/ 309 h 546"/>
                  <a:gd name="T100" fmla="*/ 160 w 391"/>
                  <a:gd name="T101" fmla="*/ 321 h 546"/>
                  <a:gd name="T102" fmla="*/ 180 w 391"/>
                  <a:gd name="T103" fmla="*/ 366 h 546"/>
                  <a:gd name="T104" fmla="*/ 210 w 391"/>
                  <a:gd name="T105" fmla="*/ 427 h 546"/>
                  <a:gd name="T106" fmla="*/ 246 w 391"/>
                  <a:gd name="T107" fmla="*/ 475 h 546"/>
                  <a:gd name="T108" fmla="*/ 273 w 391"/>
                  <a:gd name="T109" fmla="*/ 479 h 546"/>
                  <a:gd name="T110" fmla="*/ 267 w 391"/>
                  <a:gd name="T111" fmla="*/ 417 h 546"/>
                  <a:gd name="T112" fmla="*/ 244 w 391"/>
                  <a:gd name="T113" fmla="*/ 326 h 546"/>
                  <a:gd name="T114" fmla="*/ 218 w 391"/>
                  <a:gd name="T115" fmla="*/ 248 h 546"/>
                  <a:gd name="T116" fmla="*/ 212 w 391"/>
                  <a:gd name="T117" fmla="*/ 206 h 546"/>
                  <a:gd name="T118" fmla="*/ 234 w 391"/>
                  <a:gd name="T119" fmla="*/ 18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1" h="546">
                    <a:moveTo>
                      <a:pt x="240" y="185"/>
                    </a:moveTo>
                    <a:lnTo>
                      <a:pt x="391" y="546"/>
                    </a:lnTo>
                    <a:lnTo>
                      <a:pt x="305" y="269"/>
                    </a:lnTo>
                    <a:lnTo>
                      <a:pt x="245" y="7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7" y="10"/>
                    </a:lnTo>
                    <a:lnTo>
                      <a:pt x="131" y="24"/>
                    </a:lnTo>
                    <a:lnTo>
                      <a:pt x="121" y="41"/>
                    </a:lnTo>
                    <a:lnTo>
                      <a:pt x="127" y="52"/>
                    </a:lnTo>
                    <a:lnTo>
                      <a:pt x="133" y="61"/>
                    </a:lnTo>
                    <a:lnTo>
                      <a:pt x="139" y="72"/>
                    </a:lnTo>
                    <a:lnTo>
                      <a:pt x="145" y="81"/>
                    </a:lnTo>
                    <a:lnTo>
                      <a:pt x="152" y="92"/>
                    </a:lnTo>
                    <a:lnTo>
                      <a:pt x="158" y="101"/>
                    </a:lnTo>
                    <a:lnTo>
                      <a:pt x="164" y="112"/>
                    </a:lnTo>
                    <a:lnTo>
                      <a:pt x="169" y="121"/>
                    </a:lnTo>
                    <a:lnTo>
                      <a:pt x="178" y="121"/>
                    </a:lnTo>
                    <a:lnTo>
                      <a:pt x="186" y="122"/>
                    </a:lnTo>
                    <a:lnTo>
                      <a:pt x="193" y="124"/>
                    </a:lnTo>
                    <a:lnTo>
                      <a:pt x="202" y="124"/>
                    </a:lnTo>
                    <a:lnTo>
                      <a:pt x="205" y="125"/>
                    </a:lnTo>
                    <a:lnTo>
                      <a:pt x="208" y="126"/>
                    </a:lnTo>
                    <a:lnTo>
                      <a:pt x="210" y="129"/>
                    </a:lnTo>
                    <a:lnTo>
                      <a:pt x="212" y="132"/>
                    </a:lnTo>
                    <a:lnTo>
                      <a:pt x="212" y="136"/>
                    </a:lnTo>
                    <a:lnTo>
                      <a:pt x="210" y="141"/>
                    </a:lnTo>
                    <a:lnTo>
                      <a:pt x="209" y="146"/>
                    </a:lnTo>
                    <a:lnTo>
                      <a:pt x="208" y="149"/>
                    </a:lnTo>
                    <a:lnTo>
                      <a:pt x="205" y="160"/>
                    </a:lnTo>
                    <a:lnTo>
                      <a:pt x="201" y="170"/>
                    </a:lnTo>
                    <a:lnTo>
                      <a:pt x="198" y="180"/>
                    </a:lnTo>
                    <a:lnTo>
                      <a:pt x="194" y="190"/>
                    </a:lnTo>
                    <a:lnTo>
                      <a:pt x="193" y="192"/>
                    </a:lnTo>
                    <a:lnTo>
                      <a:pt x="188" y="192"/>
                    </a:lnTo>
                    <a:lnTo>
                      <a:pt x="184" y="190"/>
                    </a:lnTo>
                    <a:lnTo>
                      <a:pt x="181" y="189"/>
                    </a:lnTo>
                    <a:lnTo>
                      <a:pt x="180" y="188"/>
                    </a:lnTo>
                    <a:lnTo>
                      <a:pt x="178" y="186"/>
                    </a:lnTo>
                    <a:lnTo>
                      <a:pt x="177" y="185"/>
                    </a:lnTo>
                    <a:lnTo>
                      <a:pt x="177" y="184"/>
                    </a:lnTo>
                    <a:lnTo>
                      <a:pt x="181" y="173"/>
                    </a:lnTo>
                    <a:lnTo>
                      <a:pt x="185" y="161"/>
                    </a:lnTo>
                    <a:lnTo>
                      <a:pt x="189" y="150"/>
                    </a:lnTo>
                    <a:lnTo>
                      <a:pt x="192" y="138"/>
                    </a:lnTo>
                    <a:lnTo>
                      <a:pt x="182" y="138"/>
                    </a:lnTo>
                    <a:lnTo>
                      <a:pt x="174" y="138"/>
                    </a:lnTo>
                    <a:lnTo>
                      <a:pt x="165" y="138"/>
                    </a:lnTo>
                    <a:lnTo>
                      <a:pt x="157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4" y="138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48" y="126"/>
                    </a:lnTo>
                    <a:lnTo>
                      <a:pt x="143" y="116"/>
                    </a:lnTo>
                    <a:lnTo>
                      <a:pt x="136" y="105"/>
                    </a:lnTo>
                    <a:lnTo>
                      <a:pt x="129" y="93"/>
                    </a:lnTo>
                    <a:lnTo>
                      <a:pt x="123" y="82"/>
                    </a:lnTo>
                    <a:lnTo>
                      <a:pt x="116" y="72"/>
                    </a:lnTo>
                    <a:lnTo>
                      <a:pt x="109" y="61"/>
                    </a:lnTo>
                    <a:lnTo>
                      <a:pt x="104" y="50"/>
                    </a:lnTo>
                    <a:lnTo>
                      <a:pt x="99" y="60"/>
                    </a:lnTo>
                    <a:lnTo>
                      <a:pt x="93" y="70"/>
                    </a:lnTo>
                    <a:lnTo>
                      <a:pt x="87" y="81"/>
                    </a:lnTo>
                    <a:lnTo>
                      <a:pt x="81" y="90"/>
                    </a:lnTo>
                    <a:lnTo>
                      <a:pt x="76" y="100"/>
                    </a:lnTo>
                    <a:lnTo>
                      <a:pt x="71" y="109"/>
                    </a:lnTo>
                    <a:lnTo>
                      <a:pt x="67" y="116"/>
                    </a:lnTo>
                    <a:lnTo>
                      <a:pt x="64" y="120"/>
                    </a:lnTo>
                    <a:lnTo>
                      <a:pt x="57" y="130"/>
                    </a:lnTo>
                    <a:lnTo>
                      <a:pt x="47" y="144"/>
                    </a:lnTo>
                    <a:lnTo>
                      <a:pt x="36" y="158"/>
                    </a:lnTo>
                    <a:lnTo>
                      <a:pt x="24" y="173"/>
                    </a:lnTo>
                    <a:lnTo>
                      <a:pt x="12" y="188"/>
                    </a:lnTo>
                    <a:lnTo>
                      <a:pt x="4" y="200"/>
                    </a:lnTo>
                    <a:lnTo>
                      <a:pt x="0" y="209"/>
                    </a:lnTo>
                    <a:lnTo>
                      <a:pt x="0" y="214"/>
                    </a:lnTo>
                    <a:lnTo>
                      <a:pt x="3" y="216"/>
                    </a:lnTo>
                    <a:lnTo>
                      <a:pt x="7" y="216"/>
                    </a:lnTo>
                    <a:lnTo>
                      <a:pt x="11" y="213"/>
                    </a:lnTo>
                    <a:lnTo>
                      <a:pt x="16" y="209"/>
                    </a:lnTo>
                    <a:lnTo>
                      <a:pt x="23" y="205"/>
                    </a:lnTo>
                    <a:lnTo>
                      <a:pt x="30" y="202"/>
                    </a:lnTo>
                    <a:lnTo>
                      <a:pt x="39" y="200"/>
                    </a:lnTo>
                    <a:lnTo>
                      <a:pt x="51" y="198"/>
                    </a:lnTo>
                    <a:lnTo>
                      <a:pt x="64" y="204"/>
                    </a:lnTo>
                    <a:lnTo>
                      <a:pt x="81" y="217"/>
                    </a:lnTo>
                    <a:lnTo>
                      <a:pt x="99" y="236"/>
                    </a:lnTo>
                    <a:lnTo>
                      <a:pt x="116" y="256"/>
                    </a:lnTo>
                    <a:lnTo>
                      <a:pt x="132" y="277"/>
                    </a:lnTo>
                    <a:lnTo>
                      <a:pt x="145" y="296"/>
                    </a:lnTo>
                    <a:lnTo>
                      <a:pt x="154" y="309"/>
                    </a:lnTo>
                    <a:lnTo>
                      <a:pt x="157" y="314"/>
                    </a:lnTo>
                    <a:lnTo>
                      <a:pt x="160" y="321"/>
                    </a:lnTo>
                    <a:lnTo>
                      <a:pt x="168" y="339"/>
                    </a:lnTo>
                    <a:lnTo>
                      <a:pt x="180" y="366"/>
                    </a:lnTo>
                    <a:lnTo>
                      <a:pt x="194" y="397"/>
                    </a:lnTo>
                    <a:lnTo>
                      <a:pt x="210" y="427"/>
                    </a:lnTo>
                    <a:lnTo>
                      <a:pt x="229" y="455"/>
                    </a:lnTo>
                    <a:lnTo>
                      <a:pt x="246" y="475"/>
                    </a:lnTo>
                    <a:lnTo>
                      <a:pt x="262" y="486"/>
                    </a:lnTo>
                    <a:lnTo>
                      <a:pt x="273" y="479"/>
                    </a:lnTo>
                    <a:lnTo>
                      <a:pt x="274" y="454"/>
                    </a:lnTo>
                    <a:lnTo>
                      <a:pt x="267" y="417"/>
                    </a:lnTo>
                    <a:lnTo>
                      <a:pt x="257" y="371"/>
                    </a:lnTo>
                    <a:lnTo>
                      <a:pt x="244" y="326"/>
                    </a:lnTo>
                    <a:lnTo>
                      <a:pt x="229" y="282"/>
                    </a:lnTo>
                    <a:lnTo>
                      <a:pt x="218" y="248"/>
                    </a:lnTo>
                    <a:lnTo>
                      <a:pt x="212" y="226"/>
                    </a:lnTo>
                    <a:lnTo>
                      <a:pt x="212" y="206"/>
                    </a:lnTo>
                    <a:lnTo>
                      <a:pt x="222" y="193"/>
                    </a:lnTo>
                    <a:lnTo>
                      <a:pt x="234" y="186"/>
                    </a:lnTo>
                    <a:lnTo>
                      <a:pt x="24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7" name="Freeform 527"/>
              <p:cNvSpPr>
                <a:spLocks/>
              </p:cNvSpPr>
              <p:nvPr/>
            </p:nvSpPr>
            <p:spPr bwMode="auto">
              <a:xfrm>
                <a:off x="3620" y="1206"/>
                <a:ext cx="12" cy="10"/>
              </a:xfrm>
              <a:custGeom>
                <a:avLst/>
                <a:gdLst>
                  <a:gd name="T0" fmla="*/ 10 w 46"/>
                  <a:gd name="T1" fmla="*/ 39 h 40"/>
                  <a:gd name="T2" fmla="*/ 46 w 46"/>
                  <a:gd name="T3" fmla="*/ 40 h 40"/>
                  <a:gd name="T4" fmla="*/ 46 w 46"/>
                  <a:gd name="T5" fmla="*/ 1 h 40"/>
                  <a:gd name="T6" fmla="*/ 0 w 46"/>
                  <a:gd name="T7" fmla="*/ 0 h 40"/>
                  <a:gd name="T8" fmla="*/ 10 w 46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0" y="39"/>
                    </a:moveTo>
                    <a:lnTo>
                      <a:pt x="46" y="40"/>
                    </a:lnTo>
                    <a:lnTo>
                      <a:pt x="46" y="1"/>
                    </a:lnTo>
                    <a:lnTo>
                      <a:pt x="0" y="0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8" name="Freeform 528"/>
              <p:cNvSpPr>
                <a:spLocks/>
              </p:cNvSpPr>
              <p:nvPr/>
            </p:nvSpPr>
            <p:spPr bwMode="auto">
              <a:xfrm>
                <a:off x="3622" y="1219"/>
                <a:ext cx="12" cy="2"/>
              </a:xfrm>
              <a:custGeom>
                <a:avLst/>
                <a:gdLst>
                  <a:gd name="T0" fmla="*/ 47 w 51"/>
                  <a:gd name="T1" fmla="*/ 8 h 8"/>
                  <a:gd name="T2" fmla="*/ 48 w 51"/>
                  <a:gd name="T3" fmla="*/ 8 h 8"/>
                  <a:gd name="T4" fmla="*/ 49 w 51"/>
                  <a:gd name="T5" fmla="*/ 7 h 8"/>
                  <a:gd name="T6" fmla="*/ 51 w 51"/>
                  <a:gd name="T7" fmla="*/ 5 h 8"/>
                  <a:gd name="T8" fmla="*/ 51 w 51"/>
                  <a:gd name="T9" fmla="*/ 4 h 8"/>
                  <a:gd name="T10" fmla="*/ 51 w 51"/>
                  <a:gd name="T11" fmla="*/ 4 h 8"/>
                  <a:gd name="T12" fmla="*/ 51 w 51"/>
                  <a:gd name="T13" fmla="*/ 3 h 8"/>
                  <a:gd name="T14" fmla="*/ 49 w 51"/>
                  <a:gd name="T15" fmla="*/ 1 h 8"/>
                  <a:gd name="T16" fmla="*/ 48 w 51"/>
                  <a:gd name="T17" fmla="*/ 0 h 8"/>
                  <a:gd name="T18" fmla="*/ 47 w 51"/>
                  <a:gd name="T19" fmla="*/ 0 h 8"/>
                  <a:gd name="T20" fmla="*/ 4 w 51"/>
                  <a:gd name="T21" fmla="*/ 0 h 8"/>
                  <a:gd name="T22" fmla="*/ 3 w 51"/>
                  <a:gd name="T23" fmla="*/ 0 h 8"/>
                  <a:gd name="T24" fmla="*/ 2 w 51"/>
                  <a:gd name="T25" fmla="*/ 1 h 8"/>
                  <a:gd name="T26" fmla="*/ 0 w 51"/>
                  <a:gd name="T27" fmla="*/ 3 h 8"/>
                  <a:gd name="T28" fmla="*/ 0 w 51"/>
                  <a:gd name="T29" fmla="*/ 4 h 8"/>
                  <a:gd name="T30" fmla="*/ 0 w 51"/>
                  <a:gd name="T31" fmla="*/ 4 h 8"/>
                  <a:gd name="T32" fmla="*/ 0 w 51"/>
                  <a:gd name="T33" fmla="*/ 5 h 8"/>
                  <a:gd name="T34" fmla="*/ 2 w 51"/>
                  <a:gd name="T35" fmla="*/ 7 h 8"/>
                  <a:gd name="T36" fmla="*/ 3 w 51"/>
                  <a:gd name="T37" fmla="*/ 8 h 8"/>
                  <a:gd name="T38" fmla="*/ 4 w 51"/>
                  <a:gd name="T39" fmla="*/ 8 h 8"/>
                  <a:gd name="T40" fmla="*/ 47 w 51"/>
                  <a:gd name="T4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8">
                    <a:moveTo>
                      <a:pt x="47" y="8"/>
                    </a:moveTo>
                    <a:lnTo>
                      <a:pt x="48" y="8"/>
                    </a:lnTo>
                    <a:lnTo>
                      <a:pt x="49" y="7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7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9" name="Freeform 529"/>
              <p:cNvSpPr>
                <a:spLocks/>
              </p:cNvSpPr>
              <p:nvPr/>
            </p:nvSpPr>
            <p:spPr bwMode="auto">
              <a:xfrm>
                <a:off x="3618" y="1225"/>
                <a:ext cx="11" cy="21"/>
              </a:xfrm>
              <a:custGeom>
                <a:avLst/>
                <a:gdLst>
                  <a:gd name="T0" fmla="*/ 47 w 47"/>
                  <a:gd name="T1" fmla="*/ 0 h 81"/>
                  <a:gd name="T2" fmla="*/ 18 w 47"/>
                  <a:gd name="T3" fmla="*/ 0 h 81"/>
                  <a:gd name="T4" fmla="*/ 0 w 47"/>
                  <a:gd name="T5" fmla="*/ 81 h 81"/>
                  <a:gd name="T6" fmla="*/ 34 w 47"/>
                  <a:gd name="T7" fmla="*/ 81 h 81"/>
                  <a:gd name="T8" fmla="*/ 47 w 47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1">
                    <a:moveTo>
                      <a:pt x="47" y="0"/>
                    </a:moveTo>
                    <a:lnTo>
                      <a:pt x="18" y="0"/>
                    </a:lnTo>
                    <a:lnTo>
                      <a:pt x="0" y="81"/>
                    </a:lnTo>
                    <a:lnTo>
                      <a:pt x="34" y="8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0" name="Freeform 530"/>
              <p:cNvSpPr>
                <a:spLocks/>
              </p:cNvSpPr>
              <p:nvPr/>
            </p:nvSpPr>
            <p:spPr bwMode="auto">
              <a:xfrm>
                <a:off x="3610" y="1249"/>
                <a:ext cx="16" cy="33"/>
              </a:xfrm>
              <a:custGeom>
                <a:avLst/>
                <a:gdLst>
                  <a:gd name="T0" fmla="*/ 0 w 64"/>
                  <a:gd name="T1" fmla="*/ 134 h 135"/>
                  <a:gd name="T2" fmla="*/ 43 w 64"/>
                  <a:gd name="T3" fmla="*/ 135 h 135"/>
                  <a:gd name="T4" fmla="*/ 64 w 64"/>
                  <a:gd name="T5" fmla="*/ 0 h 135"/>
                  <a:gd name="T6" fmla="*/ 30 w 64"/>
                  <a:gd name="T7" fmla="*/ 0 h 135"/>
                  <a:gd name="T8" fmla="*/ 0 w 64"/>
                  <a:gd name="T9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35">
                    <a:moveTo>
                      <a:pt x="0" y="134"/>
                    </a:moveTo>
                    <a:lnTo>
                      <a:pt x="43" y="135"/>
                    </a:lnTo>
                    <a:lnTo>
                      <a:pt x="64" y="0"/>
                    </a:lnTo>
                    <a:lnTo>
                      <a:pt x="30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1" name="Freeform 531"/>
              <p:cNvSpPr>
                <a:spLocks/>
              </p:cNvSpPr>
              <p:nvPr/>
            </p:nvSpPr>
            <p:spPr bwMode="auto">
              <a:xfrm>
                <a:off x="3642" y="1226"/>
                <a:ext cx="4" cy="20"/>
              </a:xfrm>
              <a:custGeom>
                <a:avLst/>
                <a:gdLst>
                  <a:gd name="T0" fmla="*/ 0 w 19"/>
                  <a:gd name="T1" fmla="*/ 0 h 79"/>
                  <a:gd name="T2" fmla="*/ 1 w 19"/>
                  <a:gd name="T3" fmla="*/ 6 h 79"/>
                  <a:gd name="T4" fmla="*/ 4 w 19"/>
                  <a:gd name="T5" fmla="*/ 24 h 79"/>
                  <a:gd name="T6" fmla="*/ 7 w 19"/>
                  <a:gd name="T7" fmla="*/ 49 h 79"/>
                  <a:gd name="T8" fmla="*/ 11 w 19"/>
                  <a:gd name="T9" fmla="*/ 79 h 79"/>
                  <a:gd name="T10" fmla="*/ 19 w 19"/>
                  <a:gd name="T11" fmla="*/ 79 h 79"/>
                  <a:gd name="T12" fmla="*/ 0 w 1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9">
                    <a:moveTo>
                      <a:pt x="0" y="0"/>
                    </a:moveTo>
                    <a:lnTo>
                      <a:pt x="1" y="6"/>
                    </a:lnTo>
                    <a:lnTo>
                      <a:pt x="4" y="24"/>
                    </a:lnTo>
                    <a:lnTo>
                      <a:pt x="7" y="49"/>
                    </a:lnTo>
                    <a:lnTo>
                      <a:pt x="11" y="79"/>
                    </a:lnTo>
                    <a:lnTo>
                      <a:pt x="19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2" name="Freeform 532"/>
              <p:cNvSpPr>
                <a:spLocks/>
              </p:cNvSpPr>
              <p:nvPr/>
            </p:nvSpPr>
            <p:spPr bwMode="auto">
              <a:xfrm>
                <a:off x="3645" y="1249"/>
                <a:ext cx="10" cy="33"/>
              </a:xfrm>
              <a:custGeom>
                <a:avLst/>
                <a:gdLst>
                  <a:gd name="T0" fmla="*/ 10 w 40"/>
                  <a:gd name="T1" fmla="*/ 0 h 135"/>
                  <a:gd name="T2" fmla="*/ 0 w 40"/>
                  <a:gd name="T3" fmla="*/ 0 h 135"/>
                  <a:gd name="T4" fmla="*/ 7 w 40"/>
                  <a:gd name="T5" fmla="*/ 46 h 135"/>
                  <a:gd name="T6" fmla="*/ 14 w 40"/>
                  <a:gd name="T7" fmla="*/ 88 h 135"/>
                  <a:gd name="T8" fmla="*/ 20 w 40"/>
                  <a:gd name="T9" fmla="*/ 120 h 135"/>
                  <a:gd name="T10" fmla="*/ 26 w 40"/>
                  <a:gd name="T11" fmla="*/ 134 h 135"/>
                  <a:gd name="T12" fmla="*/ 32 w 40"/>
                  <a:gd name="T13" fmla="*/ 135 h 135"/>
                  <a:gd name="T14" fmla="*/ 36 w 40"/>
                  <a:gd name="T15" fmla="*/ 132 h 135"/>
                  <a:gd name="T16" fmla="*/ 39 w 40"/>
                  <a:gd name="T17" fmla="*/ 128 h 135"/>
                  <a:gd name="T18" fmla="*/ 40 w 40"/>
                  <a:gd name="T19" fmla="*/ 127 h 135"/>
                  <a:gd name="T20" fmla="*/ 10 w 40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35">
                    <a:moveTo>
                      <a:pt x="10" y="0"/>
                    </a:moveTo>
                    <a:lnTo>
                      <a:pt x="0" y="0"/>
                    </a:lnTo>
                    <a:lnTo>
                      <a:pt x="7" y="46"/>
                    </a:lnTo>
                    <a:lnTo>
                      <a:pt x="14" y="88"/>
                    </a:lnTo>
                    <a:lnTo>
                      <a:pt x="20" y="120"/>
                    </a:lnTo>
                    <a:lnTo>
                      <a:pt x="26" y="134"/>
                    </a:lnTo>
                    <a:lnTo>
                      <a:pt x="32" y="135"/>
                    </a:lnTo>
                    <a:lnTo>
                      <a:pt x="36" y="132"/>
                    </a:lnTo>
                    <a:lnTo>
                      <a:pt x="39" y="128"/>
                    </a:lnTo>
                    <a:lnTo>
                      <a:pt x="40" y="1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3" name="Freeform 533"/>
              <p:cNvSpPr>
                <a:spLocks/>
              </p:cNvSpPr>
              <p:nvPr/>
            </p:nvSpPr>
            <p:spPr bwMode="auto">
              <a:xfrm>
                <a:off x="3638" y="1206"/>
                <a:ext cx="7" cy="10"/>
              </a:xfrm>
              <a:custGeom>
                <a:avLst/>
                <a:gdLst>
                  <a:gd name="T0" fmla="*/ 0 w 25"/>
                  <a:gd name="T1" fmla="*/ 2 h 39"/>
                  <a:gd name="T2" fmla="*/ 25 w 25"/>
                  <a:gd name="T3" fmla="*/ 0 h 39"/>
                  <a:gd name="T4" fmla="*/ 14 w 25"/>
                  <a:gd name="T5" fmla="*/ 39 h 39"/>
                  <a:gd name="T6" fmla="*/ 0 w 25"/>
                  <a:gd name="T7" fmla="*/ 39 h 39"/>
                  <a:gd name="T8" fmla="*/ 0 w 25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9">
                    <a:moveTo>
                      <a:pt x="0" y="2"/>
                    </a:moveTo>
                    <a:lnTo>
                      <a:pt x="25" y="0"/>
                    </a:lnTo>
                    <a:lnTo>
                      <a:pt x="14" y="39"/>
                    </a:lnTo>
                    <a:lnTo>
                      <a:pt x="0" y="3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4" name="Freeform 534"/>
              <p:cNvSpPr>
                <a:spLocks/>
              </p:cNvSpPr>
              <p:nvPr/>
            </p:nvSpPr>
            <p:spPr bwMode="auto">
              <a:xfrm>
                <a:off x="3617" y="1256"/>
                <a:ext cx="3" cy="3"/>
              </a:xfrm>
              <a:custGeom>
                <a:avLst/>
                <a:gdLst>
                  <a:gd name="T0" fmla="*/ 5 w 11"/>
                  <a:gd name="T1" fmla="*/ 12 h 12"/>
                  <a:gd name="T2" fmla="*/ 7 w 11"/>
                  <a:gd name="T3" fmla="*/ 12 h 12"/>
                  <a:gd name="T4" fmla="*/ 9 w 11"/>
                  <a:gd name="T5" fmla="*/ 11 h 12"/>
                  <a:gd name="T6" fmla="*/ 11 w 11"/>
                  <a:gd name="T7" fmla="*/ 8 h 12"/>
                  <a:gd name="T8" fmla="*/ 11 w 11"/>
                  <a:gd name="T9" fmla="*/ 5 h 12"/>
                  <a:gd name="T10" fmla="*/ 11 w 11"/>
                  <a:gd name="T11" fmla="*/ 4 h 12"/>
                  <a:gd name="T12" fmla="*/ 9 w 11"/>
                  <a:gd name="T13" fmla="*/ 1 h 12"/>
                  <a:gd name="T14" fmla="*/ 7 w 11"/>
                  <a:gd name="T15" fmla="*/ 0 h 12"/>
                  <a:gd name="T16" fmla="*/ 5 w 11"/>
                  <a:gd name="T17" fmla="*/ 0 h 12"/>
                  <a:gd name="T18" fmla="*/ 3 w 11"/>
                  <a:gd name="T19" fmla="*/ 0 h 12"/>
                  <a:gd name="T20" fmla="*/ 1 w 11"/>
                  <a:gd name="T21" fmla="*/ 1 h 12"/>
                  <a:gd name="T22" fmla="*/ 0 w 11"/>
                  <a:gd name="T23" fmla="*/ 4 h 12"/>
                  <a:gd name="T24" fmla="*/ 0 w 11"/>
                  <a:gd name="T25" fmla="*/ 5 h 12"/>
                  <a:gd name="T26" fmla="*/ 0 w 11"/>
                  <a:gd name="T27" fmla="*/ 8 h 12"/>
                  <a:gd name="T28" fmla="*/ 1 w 11"/>
                  <a:gd name="T29" fmla="*/ 11 h 12"/>
                  <a:gd name="T30" fmla="*/ 3 w 11"/>
                  <a:gd name="T31" fmla="*/ 12 h 12"/>
                  <a:gd name="T32" fmla="*/ 5 w 11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lnTo>
                      <a:pt x="7" y="12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5" name="Freeform 535"/>
              <p:cNvSpPr>
                <a:spLocks/>
              </p:cNvSpPr>
              <p:nvPr/>
            </p:nvSpPr>
            <p:spPr bwMode="auto">
              <a:xfrm>
                <a:off x="3618" y="1257"/>
                <a:ext cx="1" cy="2"/>
              </a:xfrm>
              <a:custGeom>
                <a:avLst/>
                <a:gdLst>
                  <a:gd name="T0" fmla="*/ 4 w 7"/>
                  <a:gd name="T1" fmla="*/ 8 h 8"/>
                  <a:gd name="T2" fmla="*/ 6 w 7"/>
                  <a:gd name="T3" fmla="*/ 8 h 8"/>
                  <a:gd name="T4" fmla="*/ 6 w 7"/>
                  <a:gd name="T5" fmla="*/ 7 h 8"/>
                  <a:gd name="T6" fmla="*/ 7 w 7"/>
                  <a:gd name="T7" fmla="*/ 6 h 8"/>
                  <a:gd name="T8" fmla="*/ 7 w 7"/>
                  <a:gd name="T9" fmla="*/ 4 h 8"/>
                  <a:gd name="T10" fmla="*/ 7 w 7"/>
                  <a:gd name="T11" fmla="*/ 3 h 8"/>
                  <a:gd name="T12" fmla="*/ 6 w 7"/>
                  <a:gd name="T13" fmla="*/ 2 h 8"/>
                  <a:gd name="T14" fmla="*/ 6 w 7"/>
                  <a:gd name="T15" fmla="*/ 0 h 8"/>
                  <a:gd name="T16" fmla="*/ 4 w 7"/>
                  <a:gd name="T17" fmla="*/ 0 h 8"/>
                  <a:gd name="T18" fmla="*/ 3 w 7"/>
                  <a:gd name="T19" fmla="*/ 0 h 8"/>
                  <a:gd name="T20" fmla="*/ 2 w 7"/>
                  <a:gd name="T21" fmla="*/ 2 h 8"/>
                  <a:gd name="T22" fmla="*/ 0 w 7"/>
                  <a:gd name="T23" fmla="*/ 3 h 8"/>
                  <a:gd name="T24" fmla="*/ 0 w 7"/>
                  <a:gd name="T25" fmla="*/ 4 h 8"/>
                  <a:gd name="T26" fmla="*/ 0 w 7"/>
                  <a:gd name="T27" fmla="*/ 6 h 8"/>
                  <a:gd name="T28" fmla="*/ 2 w 7"/>
                  <a:gd name="T29" fmla="*/ 7 h 8"/>
                  <a:gd name="T30" fmla="*/ 3 w 7"/>
                  <a:gd name="T31" fmla="*/ 8 h 8"/>
                  <a:gd name="T32" fmla="*/ 4 w 7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8">
                    <a:moveTo>
                      <a:pt x="4" y="8"/>
                    </a:moveTo>
                    <a:lnTo>
                      <a:pt x="6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6" name="Freeform 536"/>
              <p:cNvSpPr>
                <a:spLocks/>
              </p:cNvSpPr>
              <p:nvPr/>
            </p:nvSpPr>
            <p:spPr bwMode="auto">
              <a:xfrm>
                <a:off x="3619" y="1250"/>
                <a:ext cx="4" cy="5"/>
              </a:xfrm>
              <a:custGeom>
                <a:avLst/>
                <a:gdLst>
                  <a:gd name="T0" fmla="*/ 10 w 19"/>
                  <a:gd name="T1" fmla="*/ 20 h 20"/>
                  <a:gd name="T2" fmla="*/ 14 w 19"/>
                  <a:gd name="T3" fmla="*/ 19 h 20"/>
                  <a:gd name="T4" fmla="*/ 16 w 19"/>
                  <a:gd name="T5" fmla="*/ 17 h 20"/>
                  <a:gd name="T6" fmla="*/ 18 w 19"/>
                  <a:gd name="T7" fmla="*/ 15 h 20"/>
                  <a:gd name="T8" fmla="*/ 19 w 19"/>
                  <a:gd name="T9" fmla="*/ 11 h 20"/>
                  <a:gd name="T10" fmla="*/ 18 w 19"/>
                  <a:gd name="T11" fmla="*/ 7 h 20"/>
                  <a:gd name="T12" fmla="*/ 16 w 19"/>
                  <a:gd name="T13" fmla="*/ 3 h 20"/>
                  <a:gd name="T14" fmla="*/ 14 w 19"/>
                  <a:gd name="T15" fmla="*/ 1 h 20"/>
                  <a:gd name="T16" fmla="*/ 10 w 19"/>
                  <a:gd name="T17" fmla="*/ 0 h 20"/>
                  <a:gd name="T18" fmla="*/ 6 w 19"/>
                  <a:gd name="T19" fmla="*/ 1 h 20"/>
                  <a:gd name="T20" fmla="*/ 3 w 19"/>
                  <a:gd name="T21" fmla="*/ 3 h 20"/>
                  <a:gd name="T22" fmla="*/ 2 w 19"/>
                  <a:gd name="T23" fmla="*/ 7 h 20"/>
                  <a:gd name="T24" fmla="*/ 0 w 19"/>
                  <a:gd name="T25" fmla="*/ 11 h 20"/>
                  <a:gd name="T26" fmla="*/ 2 w 19"/>
                  <a:gd name="T27" fmla="*/ 15 h 20"/>
                  <a:gd name="T28" fmla="*/ 3 w 19"/>
                  <a:gd name="T29" fmla="*/ 17 h 20"/>
                  <a:gd name="T30" fmla="*/ 6 w 19"/>
                  <a:gd name="T31" fmla="*/ 19 h 20"/>
                  <a:gd name="T32" fmla="*/ 10 w 19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0">
                    <a:moveTo>
                      <a:pt x="10" y="20"/>
                    </a:moveTo>
                    <a:lnTo>
                      <a:pt x="14" y="19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19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6" y="19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7" name="Freeform 537"/>
              <p:cNvSpPr>
                <a:spLocks/>
              </p:cNvSpPr>
              <p:nvPr/>
            </p:nvSpPr>
            <p:spPr bwMode="auto">
              <a:xfrm>
                <a:off x="3620" y="1251"/>
                <a:ext cx="2" cy="3"/>
              </a:xfrm>
              <a:custGeom>
                <a:avLst/>
                <a:gdLst>
                  <a:gd name="T0" fmla="*/ 6 w 11"/>
                  <a:gd name="T1" fmla="*/ 12 h 12"/>
                  <a:gd name="T2" fmla="*/ 7 w 11"/>
                  <a:gd name="T3" fmla="*/ 12 h 12"/>
                  <a:gd name="T4" fmla="*/ 10 w 11"/>
                  <a:gd name="T5" fmla="*/ 11 h 12"/>
                  <a:gd name="T6" fmla="*/ 11 w 11"/>
                  <a:gd name="T7" fmla="*/ 8 h 12"/>
                  <a:gd name="T8" fmla="*/ 11 w 11"/>
                  <a:gd name="T9" fmla="*/ 7 h 12"/>
                  <a:gd name="T10" fmla="*/ 11 w 11"/>
                  <a:gd name="T11" fmla="*/ 4 h 12"/>
                  <a:gd name="T12" fmla="*/ 10 w 11"/>
                  <a:gd name="T13" fmla="*/ 1 h 12"/>
                  <a:gd name="T14" fmla="*/ 7 w 11"/>
                  <a:gd name="T15" fmla="*/ 0 h 12"/>
                  <a:gd name="T16" fmla="*/ 6 w 11"/>
                  <a:gd name="T17" fmla="*/ 0 h 12"/>
                  <a:gd name="T18" fmla="*/ 4 w 11"/>
                  <a:gd name="T19" fmla="*/ 0 h 12"/>
                  <a:gd name="T20" fmla="*/ 2 w 11"/>
                  <a:gd name="T21" fmla="*/ 1 h 12"/>
                  <a:gd name="T22" fmla="*/ 0 w 11"/>
                  <a:gd name="T23" fmla="*/ 4 h 12"/>
                  <a:gd name="T24" fmla="*/ 0 w 11"/>
                  <a:gd name="T25" fmla="*/ 7 h 12"/>
                  <a:gd name="T26" fmla="*/ 0 w 11"/>
                  <a:gd name="T27" fmla="*/ 8 h 12"/>
                  <a:gd name="T28" fmla="*/ 2 w 11"/>
                  <a:gd name="T29" fmla="*/ 11 h 12"/>
                  <a:gd name="T30" fmla="*/ 4 w 11"/>
                  <a:gd name="T31" fmla="*/ 12 h 12"/>
                  <a:gd name="T32" fmla="*/ 6 w 11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2">
                    <a:moveTo>
                      <a:pt x="6" y="12"/>
                    </a:moveTo>
                    <a:lnTo>
                      <a:pt x="7" y="12"/>
                    </a:lnTo>
                    <a:lnTo>
                      <a:pt x="10" y="11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8" name="Freeform 538"/>
              <p:cNvSpPr>
                <a:spLocks/>
              </p:cNvSpPr>
              <p:nvPr/>
            </p:nvSpPr>
            <p:spPr bwMode="auto">
              <a:xfrm>
                <a:off x="3614" y="1271"/>
                <a:ext cx="4" cy="4"/>
              </a:xfrm>
              <a:custGeom>
                <a:avLst/>
                <a:gdLst>
                  <a:gd name="T0" fmla="*/ 6 w 14"/>
                  <a:gd name="T1" fmla="*/ 15 h 15"/>
                  <a:gd name="T2" fmla="*/ 9 w 14"/>
                  <a:gd name="T3" fmla="*/ 15 h 15"/>
                  <a:gd name="T4" fmla="*/ 12 w 14"/>
                  <a:gd name="T5" fmla="*/ 12 h 15"/>
                  <a:gd name="T6" fmla="*/ 13 w 14"/>
                  <a:gd name="T7" fmla="*/ 11 h 15"/>
                  <a:gd name="T8" fmla="*/ 14 w 14"/>
                  <a:gd name="T9" fmla="*/ 7 h 15"/>
                  <a:gd name="T10" fmla="*/ 13 w 14"/>
                  <a:gd name="T11" fmla="*/ 4 h 15"/>
                  <a:gd name="T12" fmla="*/ 12 w 14"/>
                  <a:gd name="T13" fmla="*/ 1 h 15"/>
                  <a:gd name="T14" fmla="*/ 9 w 14"/>
                  <a:gd name="T15" fmla="*/ 0 h 15"/>
                  <a:gd name="T16" fmla="*/ 6 w 14"/>
                  <a:gd name="T17" fmla="*/ 0 h 15"/>
                  <a:gd name="T18" fmla="*/ 4 w 14"/>
                  <a:gd name="T19" fmla="*/ 0 h 15"/>
                  <a:gd name="T20" fmla="*/ 1 w 14"/>
                  <a:gd name="T21" fmla="*/ 1 h 15"/>
                  <a:gd name="T22" fmla="*/ 0 w 14"/>
                  <a:gd name="T23" fmla="*/ 4 h 15"/>
                  <a:gd name="T24" fmla="*/ 0 w 14"/>
                  <a:gd name="T25" fmla="*/ 7 h 15"/>
                  <a:gd name="T26" fmla="*/ 0 w 14"/>
                  <a:gd name="T27" fmla="*/ 11 h 15"/>
                  <a:gd name="T28" fmla="*/ 1 w 14"/>
                  <a:gd name="T29" fmla="*/ 12 h 15"/>
                  <a:gd name="T30" fmla="*/ 4 w 14"/>
                  <a:gd name="T31" fmla="*/ 15 h 15"/>
                  <a:gd name="T32" fmla="*/ 6 w 14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lnTo>
                      <a:pt x="9" y="15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9" name="Freeform 539"/>
              <p:cNvSpPr>
                <a:spLocks/>
              </p:cNvSpPr>
              <p:nvPr/>
            </p:nvSpPr>
            <p:spPr bwMode="auto">
              <a:xfrm>
                <a:off x="3615" y="1272"/>
                <a:ext cx="2" cy="2"/>
              </a:xfrm>
              <a:custGeom>
                <a:avLst/>
                <a:gdLst>
                  <a:gd name="T0" fmla="*/ 4 w 10"/>
                  <a:gd name="T1" fmla="*/ 9 h 9"/>
                  <a:gd name="T2" fmla="*/ 6 w 10"/>
                  <a:gd name="T3" fmla="*/ 9 h 9"/>
                  <a:gd name="T4" fmla="*/ 8 w 10"/>
                  <a:gd name="T5" fmla="*/ 8 h 9"/>
                  <a:gd name="T6" fmla="*/ 10 w 10"/>
                  <a:gd name="T7" fmla="*/ 5 h 9"/>
                  <a:gd name="T8" fmla="*/ 10 w 10"/>
                  <a:gd name="T9" fmla="*/ 4 h 9"/>
                  <a:gd name="T10" fmla="*/ 10 w 10"/>
                  <a:gd name="T11" fmla="*/ 2 h 9"/>
                  <a:gd name="T12" fmla="*/ 8 w 10"/>
                  <a:gd name="T13" fmla="*/ 1 h 9"/>
                  <a:gd name="T14" fmla="*/ 6 w 10"/>
                  <a:gd name="T15" fmla="*/ 0 h 9"/>
                  <a:gd name="T16" fmla="*/ 4 w 10"/>
                  <a:gd name="T17" fmla="*/ 0 h 9"/>
                  <a:gd name="T18" fmla="*/ 3 w 10"/>
                  <a:gd name="T19" fmla="*/ 0 h 9"/>
                  <a:gd name="T20" fmla="*/ 2 w 10"/>
                  <a:gd name="T21" fmla="*/ 1 h 9"/>
                  <a:gd name="T22" fmla="*/ 0 w 10"/>
                  <a:gd name="T23" fmla="*/ 2 h 9"/>
                  <a:gd name="T24" fmla="*/ 0 w 10"/>
                  <a:gd name="T25" fmla="*/ 4 h 9"/>
                  <a:gd name="T26" fmla="*/ 0 w 10"/>
                  <a:gd name="T27" fmla="*/ 5 h 9"/>
                  <a:gd name="T28" fmla="*/ 2 w 10"/>
                  <a:gd name="T29" fmla="*/ 8 h 9"/>
                  <a:gd name="T30" fmla="*/ 3 w 10"/>
                  <a:gd name="T31" fmla="*/ 9 h 9"/>
                  <a:gd name="T32" fmla="*/ 4 w 10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9">
                    <a:moveTo>
                      <a:pt x="4" y="9"/>
                    </a:moveTo>
                    <a:lnTo>
                      <a:pt x="6" y="9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0" name="Freeform 540"/>
              <p:cNvSpPr>
                <a:spLocks/>
              </p:cNvSpPr>
              <p:nvPr/>
            </p:nvSpPr>
            <p:spPr bwMode="auto">
              <a:xfrm>
                <a:off x="3419" y="1249"/>
                <a:ext cx="8" cy="33"/>
              </a:xfrm>
              <a:custGeom>
                <a:avLst/>
                <a:gdLst>
                  <a:gd name="T0" fmla="*/ 4 w 32"/>
                  <a:gd name="T1" fmla="*/ 0 h 131"/>
                  <a:gd name="T2" fmla="*/ 4 w 32"/>
                  <a:gd name="T3" fmla="*/ 7 h 131"/>
                  <a:gd name="T4" fmla="*/ 5 w 32"/>
                  <a:gd name="T5" fmla="*/ 23 h 131"/>
                  <a:gd name="T6" fmla="*/ 6 w 32"/>
                  <a:gd name="T7" fmla="*/ 40 h 131"/>
                  <a:gd name="T8" fmla="*/ 9 w 32"/>
                  <a:gd name="T9" fmla="*/ 52 h 131"/>
                  <a:gd name="T10" fmla="*/ 13 w 32"/>
                  <a:gd name="T11" fmla="*/ 60 h 131"/>
                  <a:gd name="T12" fmla="*/ 18 w 32"/>
                  <a:gd name="T13" fmla="*/ 68 h 131"/>
                  <a:gd name="T14" fmla="*/ 24 w 32"/>
                  <a:gd name="T15" fmla="*/ 75 h 131"/>
                  <a:gd name="T16" fmla="*/ 26 w 32"/>
                  <a:gd name="T17" fmla="*/ 77 h 131"/>
                  <a:gd name="T18" fmla="*/ 13 w 32"/>
                  <a:gd name="T19" fmla="*/ 73 h 131"/>
                  <a:gd name="T20" fmla="*/ 14 w 32"/>
                  <a:gd name="T21" fmla="*/ 77 h 131"/>
                  <a:gd name="T22" fmla="*/ 17 w 32"/>
                  <a:gd name="T23" fmla="*/ 84 h 131"/>
                  <a:gd name="T24" fmla="*/ 20 w 32"/>
                  <a:gd name="T25" fmla="*/ 93 h 131"/>
                  <a:gd name="T26" fmla="*/ 24 w 32"/>
                  <a:gd name="T27" fmla="*/ 100 h 131"/>
                  <a:gd name="T28" fmla="*/ 26 w 32"/>
                  <a:gd name="T29" fmla="*/ 107 h 131"/>
                  <a:gd name="T30" fmla="*/ 29 w 32"/>
                  <a:gd name="T31" fmla="*/ 117 h 131"/>
                  <a:gd name="T32" fmla="*/ 30 w 32"/>
                  <a:gd name="T33" fmla="*/ 127 h 131"/>
                  <a:gd name="T34" fmla="*/ 32 w 32"/>
                  <a:gd name="T35" fmla="*/ 131 h 131"/>
                  <a:gd name="T36" fmla="*/ 28 w 32"/>
                  <a:gd name="T37" fmla="*/ 125 h 131"/>
                  <a:gd name="T38" fmla="*/ 21 w 32"/>
                  <a:gd name="T39" fmla="*/ 113 h 131"/>
                  <a:gd name="T40" fmla="*/ 12 w 32"/>
                  <a:gd name="T41" fmla="*/ 97 h 131"/>
                  <a:gd name="T42" fmla="*/ 6 w 32"/>
                  <a:gd name="T43" fmla="*/ 84 h 131"/>
                  <a:gd name="T44" fmla="*/ 4 w 32"/>
                  <a:gd name="T45" fmla="*/ 73 h 131"/>
                  <a:gd name="T46" fmla="*/ 2 w 32"/>
                  <a:gd name="T47" fmla="*/ 64 h 131"/>
                  <a:gd name="T48" fmla="*/ 1 w 32"/>
                  <a:gd name="T49" fmla="*/ 55 h 131"/>
                  <a:gd name="T50" fmla="*/ 0 w 32"/>
                  <a:gd name="T51" fmla="*/ 44 h 131"/>
                  <a:gd name="T52" fmla="*/ 0 w 32"/>
                  <a:gd name="T53" fmla="*/ 32 h 131"/>
                  <a:gd name="T54" fmla="*/ 1 w 32"/>
                  <a:gd name="T55" fmla="*/ 20 h 131"/>
                  <a:gd name="T56" fmla="*/ 2 w 32"/>
                  <a:gd name="T57" fmla="*/ 9 h 131"/>
                  <a:gd name="T58" fmla="*/ 4 w 32"/>
                  <a:gd name="T5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131">
                    <a:moveTo>
                      <a:pt x="4" y="0"/>
                    </a:moveTo>
                    <a:lnTo>
                      <a:pt x="4" y="7"/>
                    </a:lnTo>
                    <a:lnTo>
                      <a:pt x="5" y="23"/>
                    </a:lnTo>
                    <a:lnTo>
                      <a:pt x="6" y="40"/>
                    </a:lnTo>
                    <a:lnTo>
                      <a:pt x="9" y="52"/>
                    </a:lnTo>
                    <a:lnTo>
                      <a:pt x="13" y="60"/>
                    </a:lnTo>
                    <a:lnTo>
                      <a:pt x="18" y="68"/>
                    </a:lnTo>
                    <a:lnTo>
                      <a:pt x="24" y="75"/>
                    </a:lnTo>
                    <a:lnTo>
                      <a:pt x="26" y="77"/>
                    </a:lnTo>
                    <a:lnTo>
                      <a:pt x="13" y="73"/>
                    </a:lnTo>
                    <a:lnTo>
                      <a:pt x="14" y="77"/>
                    </a:lnTo>
                    <a:lnTo>
                      <a:pt x="17" y="84"/>
                    </a:lnTo>
                    <a:lnTo>
                      <a:pt x="20" y="93"/>
                    </a:lnTo>
                    <a:lnTo>
                      <a:pt x="24" y="100"/>
                    </a:lnTo>
                    <a:lnTo>
                      <a:pt x="26" y="107"/>
                    </a:lnTo>
                    <a:lnTo>
                      <a:pt x="29" y="117"/>
                    </a:lnTo>
                    <a:lnTo>
                      <a:pt x="30" y="127"/>
                    </a:lnTo>
                    <a:lnTo>
                      <a:pt x="32" y="131"/>
                    </a:lnTo>
                    <a:lnTo>
                      <a:pt x="28" y="125"/>
                    </a:lnTo>
                    <a:lnTo>
                      <a:pt x="21" y="113"/>
                    </a:lnTo>
                    <a:lnTo>
                      <a:pt x="12" y="97"/>
                    </a:lnTo>
                    <a:lnTo>
                      <a:pt x="6" y="84"/>
                    </a:lnTo>
                    <a:lnTo>
                      <a:pt x="4" y="73"/>
                    </a:lnTo>
                    <a:lnTo>
                      <a:pt x="2" y="64"/>
                    </a:lnTo>
                    <a:lnTo>
                      <a:pt x="1" y="55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1" y="20"/>
                    </a:lnTo>
                    <a:lnTo>
                      <a:pt x="2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1" name="Freeform 541"/>
              <p:cNvSpPr>
                <a:spLocks/>
              </p:cNvSpPr>
              <p:nvPr/>
            </p:nvSpPr>
            <p:spPr bwMode="auto">
              <a:xfrm>
                <a:off x="3464" y="1290"/>
                <a:ext cx="22" cy="9"/>
              </a:xfrm>
              <a:custGeom>
                <a:avLst/>
                <a:gdLst>
                  <a:gd name="T0" fmla="*/ 0 w 89"/>
                  <a:gd name="T1" fmla="*/ 0 h 34"/>
                  <a:gd name="T2" fmla="*/ 1 w 89"/>
                  <a:gd name="T3" fmla="*/ 1 h 34"/>
                  <a:gd name="T4" fmla="*/ 5 w 89"/>
                  <a:gd name="T5" fmla="*/ 5 h 34"/>
                  <a:gd name="T6" fmla="*/ 12 w 89"/>
                  <a:gd name="T7" fmla="*/ 10 h 34"/>
                  <a:gd name="T8" fmla="*/ 18 w 89"/>
                  <a:gd name="T9" fmla="*/ 17 h 34"/>
                  <a:gd name="T10" fmla="*/ 25 w 89"/>
                  <a:gd name="T11" fmla="*/ 24 h 34"/>
                  <a:gd name="T12" fmla="*/ 32 w 89"/>
                  <a:gd name="T13" fmla="*/ 29 h 34"/>
                  <a:gd name="T14" fmla="*/ 38 w 89"/>
                  <a:gd name="T15" fmla="*/ 33 h 34"/>
                  <a:gd name="T16" fmla="*/ 42 w 89"/>
                  <a:gd name="T17" fmla="*/ 34 h 34"/>
                  <a:gd name="T18" fmla="*/ 48 w 89"/>
                  <a:gd name="T19" fmla="*/ 33 h 34"/>
                  <a:gd name="T20" fmla="*/ 53 w 89"/>
                  <a:gd name="T21" fmla="*/ 33 h 34"/>
                  <a:gd name="T22" fmla="*/ 56 w 89"/>
                  <a:gd name="T23" fmla="*/ 32 h 34"/>
                  <a:gd name="T24" fmla="*/ 58 w 89"/>
                  <a:gd name="T25" fmla="*/ 32 h 34"/>
                  <a:gd name="T26" fmla="*/ 65 w 89"/>
                  <a:gd name="T27" fmla="*/ 30 h 34"/>
                  <a:gd name="T28" fmla="*/ 76 w 89"/>
                  <a:gd name="T29" fmla="*/ 28 h 34"/>
                  <a:gd name="T30" fmla="*/ 85 w 89"/>
                  <a:gd name="T31" fmla="*/ 25 h 34"/>
                  <a:gd name="T32" fmla="*/ 89 w 89"/>
                  <a:gd name="T33" fmla="*/ 24 h 34"/>
                  <a:gd name="T34" fmla="*/ 88 w 89"/>
                  <a:gd name="T35" fmla="*/ 24 h 34"/>
                  <a:gd name="T36" fmla="*/ 84 w 89"/>
                  <a:gd name="T37" fmla="*/ 24 h 34"/>
                  <a:gd name="T38" fmla="*/ 77 w 89"/>
                  <a:gd name="T39" fmla="*/ 25 h 34"/>
                  <a:gd name="T40" fmla="*/ 70 w 89"/>
                  <a:gd name="T41" fmla="*/ 25 h 34"/>
                  <a:gd name="T42" fmla="*/ 62 w 89"/>
                  <a:gd name="T43" fmla="*/ 25 h 34"/>
                  <a:gd name="T44" fmla="*/ 54 w 89"/>
                  <a:gd name="T45" fmla="*/ 25 h 34"/>
                  <a:gd name="T46" fmla="*/ 46 w 89"/>
                  <a:gd name="T47" fmla="*/ 25 h 34"/>
                  <a:gd name="T48" fmla="*/ 41 w 89"/>
                  <a:gd name="T49" fmla="*/ 25 h 34"/>
                  <a:gd name="T50" fmla="*/ 36 w 89"/>
                  <a:gd name="T51" fmla="*/ 21 h 34"/>
                  <a:gd name="T52" fmla="*/ 26 w 89"/>
                  <a:gd name="T53" fmla="*/ 12 h 34"/>
                  <a:gd name="T54" fmla="*/ 17 w 89"/>
                  <a:gd name="T55" fmla="*/ 4 h 34"/>
                  <a:gd name="T56" fmla="*/ 10 w 89"/>
                  <a:gd name="T57" fmla="*/ 0 h 34"/>
                  <a:gd name="T58" fmla="*/ 6 w 89"/>
                  <a:gd name="T59" fmla="*/ 0 h 34"/>
                  <a:gd name="T60" fmla="*/ 4 w 89"/>
                  <a:gd name="T61" fmla="*/ 0 h 34"/>
                  <a:gd name="T62" fmla="*/ 1 w 89"/>
                  <a:gd name="T63" fmla="*/ 0 h 34"/>
                  <a:gd name="T64" fmla="*/ 0 w 89"/>
                  <a:gd name="T6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34">
                    <a:moveTo>
                      <a:pt x="0" y="0"/>
                    </a:moveTo>
                    <a:lnTo>
                      <a:pt x="1" y="1"/>
                    </a:lnTo>
                    <a:lnTo>
                      <a:pt x="5" y="5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5" y="24"/>
                    </a:lnTo>
                    <a:lnTo>
                      <a:pt x="32" y="29"/>
                    </a:lnTo>
                    <a:lnTo>
                      <a:pt x="38" y="33"/>
                    </a:lnTo>
                    <a:lnTo>
                      <a:pt x="42" y="34"/>
                    </a:lnTo>
                    <a:lnTo>
                      <a:pt x="48" y="33"/>
                    </a:lnTo>
                    <a:lnTo>
                      <a:pt x="53" y="33"/>
                    </a:lnTo>
                    <a:lnTo>
                      <a:pt x="56" y="32"/>
                    </a:lnTo>
                    <a:lnTo>
                      <a:pt x="58" y="32"/>
                    </a:lnTo>
                    <a:lnTo>
                      <a:pt x="65" y="30"/>
                    </a:lnTo>
                    <a:lnTo>
                      <a:pt x="76" y="28"/>
                    </a:lnTo>
                    <a:lnTo>
                      <a:pt x="85" y="25"/>
                    </a:lnTo>
                    <a:lnTo>
                      <a:pt x="89" y="24"/>
                    </a:lnTo>
                    <a:lnTo>
                      <a:pt x="88" y="24"/>
                    </a:lnTo>
                    <a:lnTo>
                      <a:pt x="84" y="24"/>
                    </a:lnTo>
                    <a:lnTo>
                      <a:pt x="77" y="25"/>
                    </a:lnTo>
                    <a:lnTo>
                      <a:pt x="70" y="25"/>
                    </a:lnTo>
                    <a:lnTo>
                      <a:pt x="62" y="25"/>
                    </a:lnTo>
                    <a:lnTo>
                      <a:pt x="54" y="25"/>
                    </a:lnTo>
                    <a:lnTo>
                      <a:pt x="46" y="25"/>
                    </a:lnTo>
                    <a:lnTo>
                      <a:pt x="41" y="25"/>
                    </a:lnTo>
                    <a:lnTo>
                      <a:pt x="36" y="21"/>
                    </a:lnTo>
                    <a:lnTo>
                      <a:pt x="26" y="12"/>
                    </a:lnTo>
                    <a:lnTo>
                      <a:pt x="17" y="4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2" name="Freeform 542"/>
              <p:cNvSpPr>
                <a:spLocks/>
              </p:cNvSpPr>
              <p:nvPr/>
            </p:nvSpPr>
            <p:spPr bwMode="auto">
              <a:xfrm>
                <a:off x="3465" y="1261"/>
                <a:ext cx="28" cy="17"/>
              </a:xfrm>
              <a:custGeom>
                <a:avLst/>
                <a:gdLst>
                  <a:gd name="T0" fmla="*/ 90 w 113"/>
                  <a:gd name="T1" fmla="*/ 36 h 70"/>
                  <a:gd name="T2" fmla="*/ 82 w 113"/>
                  <a:gd name="T3" fmla="*/ 40 h 70"/>
                  <a:gd name="T4" fmla="*/ 77 w 113"/>
                  <a:gd name="T5" fmla="*/ 36 h 70"/>
                  <a:gd name="T6" fmla="*/ 74 w 113"/>
                  <a:gd name="T7" fmla="*/ 32 h 70"/>
                  <a:gd name="T8" fmla="*/ 74 w 113"/>
                  <a:gd name="T9" fmla="*/ 30 h 70"/>
                  <a:gd name="T10" fmla="*/ 69 w 113"/>
                  <a:gd name="T11" fmla="*/ 19 h 70"/>
                  <a:gd name="T12" fmla="*/ 69 w 113"/>
                  <a:gd name="T13" fmla="*/ 18 h 70"/>
                  <a:gd name="T14" fmla="*/ 68 w 113"/>
                  <a:gd name="T15" fmla="*/ 12 h 70"/>
                  <a:gd name="T16" fmla="*/ 65 w 113"/>
                  <a:gd name="T17" fmla="*/ 8 h 70"/>
                  <a:gd name="T18" fmla="*/ 61 w 113"/>
                  <a:gd name="T19" fmla="*/ 3 h 70"/>
                  <a:gd name="T20" fmla="*/ 56 w 113"/>
                  <a:gd name="T21" fmla="*/ 0 h 70"/>
                  <a:gd name="T22" fmla="*/ 53 w 113"/>
                  <a:gd name="T23" fmla="*/ 2 h 70"/>
                  <a:gd name="T24" fmla="*/ 52 w 113"/>
                  <a:gd name="T25" fmla="*/ 4 h 70"/>
                  <a:gd name="T26" fmla="*/ 52 w 113"/>
                  <a:gd name="T27" fmla="*/ 6 h 70"/>
                  <a:gd name="T28" fmla="*/ 48 w 113"/>
                  <a:gd name="T29" fmla="*/ 19 h 70"/>
                  <a:gd name="T30" fmla="*/ 42 w 113"/>
                  <a:gd name="T31" fmla="*/ 8 h 70"/>
                  <a:gd name="T32" fmla="*/ 22 w 113"/>
                  <a:gd name="T33" fmla="*/ 15 h 70"/>
                  <a:gd name="T34" fmla="*/ 45 w 113"/>
                  <a:gd name="T35" fmla="*/ 24 h 70"/>
                  <a:gd name="T36" fmla="*/ 30 w 113"/>
                  <a:gd name="T37" fmla="*/ 32 h 70"/>
                  <a:gd name="T38" fmla="*/ 26 w 113"/>
                  <a:gd name="T39" fmla="*/ 32 h 70"/>
                  <a:gd name="T40" fmla="*/ 16 w 113"/>
                  <a:gd name="T41" fmla="*/ 31 h 70"/>
                  <a:gd name="T42" fmla="*/ 5 w 113"/>
                  <a:gd name="T43" fmla="*/ 34 h 70"/>
                  <a:gd name="T44" fmla="*/ 0 w 113"/>
                  <a:gd name="T45" fmla="*/ 39 h 70"/>
                  <a:gd name="T46" fmla="*/ 4 w 113"/>
                  <a:gd name="T47" fmla="*/ 43 h 70"/>
                  <a:gd name="T48" fmla="*/ 14 w 113"/>
                  <a:gd name="T49" fmla="*/ 52 h 70"/>
                  <a:gd name="T50" fmla="*/ 26 w 113"/>
                  <a:gd name="T51" fmla="*/ 60 h 70"/>
                  <a:gd name="T52" fmla="*/ 38 w 113"/>
                  <a:gd name="T53" fmla="*/ 63 h 70"/>
                  <a:gd name="T54" fmla="*/ 42 w 113"/>
                  <a:gd name="T55" fmla="*/ 62 h 70"/>
                  <a:gd name="T56" fmla="*/ 45 w 113"/>
                  <a:gd name="T57" fmla="*/ 60 h 70"/>
                  <a:gd name="T58" fmla="*/ 48 w 113"/>
                  <a:gd name="T59" fmla="*/ 60 h 70"/>
                  <a:gd name="T60" fmla="*/ 50 w 113"/>
                  <a:gd name="T61" fmla="*/ 59 h 70"/>
                  <a:gd name="T62" fmla="*/ 52 w 113"/>
                  <a:gd name="T63" fmla="*/ 60 h 70"/>
                  <a:gd name="T64" fmla="*/ 54 w 113"/>
                  <a:gd name="T65" fmla="*/ 62 h 70"/>
                  <a:gd name="T66" fmla="*/ 60 w 113"/>
                  <a:gd name="T67" fmla="*/ 64 h 70"/>
                  <a:gd name="T68" fmla="*/ 65 w 113"/>
                  <a:gd name="T69" fmla="*/ 67 h 70"/>
                  <a:gd name="T70" fmla="*/ 72 w 113"/>
                  <a:gd name="T71" fmla="*/ 68 h 70"/>
                  <a:gd name="T72" fmla="*/ 78 w 113"/>
                  <a:gd name="T73" fmla="*/ 70 h 70"/>
                  <a:gd name="T74" fmla="*/ 85 w 113"/>
                  <a:gd name="T75" fmla="*/ 70 h 70"/>
                  <a:gd name="T76" fmla="*/ 90 w 113"/>
                  <a:gd name="T77" fmla="*/ 67 h 70"/>
                  <a:gd name="T78" fmla="*/ 98 w 113"/>
                  <a:gd name="T79" fmla="*/ 63 h 70"/>
                  <a:gd name="T80" fmla="*/ 101 w 113"/>
                  <a:gd name="T81" fmla="*/ 63 h 70"/>
                  <a:gd name="T82" fmla="*/ 102 w 113"/>
                  <a:gd name="T83" fmla="*/ 62 h 70"/>
                  <a:gd name="T84" fmla="*/ 106 w 113"/>
                  <a:gd name="T85" fmla="*/ 56 h 70"/>
                  <a:gd name="T86" fmla="*/ 110 w 113"/>
                  <a:gd name="T87" fmla="*/ 48 h 70"/>
                  <a:gd name="T88" fmla="*/ 113 w 113"/>
                  <a:gd name="T89" fmla="*/ 44 h 70"/>
                  <a:gd name="T90" fmla="*/ 113 w 113"/>
                  <a:gd name="T91" fmla="*/ 42 h 70"/>
                  <a:gd name="T92" fmla="*/ 113 w 113"/>
                  <a:gd name="T93" fmla="*/ 40 h 70"/>
                  <a:gd name="T94" fmla="*/ 111 w 113"/>
                  <a:gd name="T95" fmla="*/ 38 h 70"/>
                  <a:gd name="T96" fmla="*/ 106 w 113"/>
                  <a:gd name="T97" fmla="*/ 34 h 70"/>
                  <a:gd name="T98" fmla="*/ 98 w 113"/>
                  <a:gd name="T99" fmla="*/ 32 h 70"/>
                  <a:gd name="T100" fmla="*/ 90 w 113"/>
                  <a:gd name="T10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70">
                    <a:moveTo>
                      <a:pt x="90" y="36"/>
                    </a:moveTo>
                    <a:lnTo>
                      <a:pt x="82" y="40"/>
                    </a:lnTo>
                    <a:lnTo>
                      <a:pt x="77" y="36"/>
                    </a:lnTo>
                    <a:lnTo>
                      <a:pt x="74" y="32"/>
                    </a:lnTo>
                    <a:lnTo>
                      <a:pt x="74" y="30"/>
                    </a:lnTo>
                    <a:lnTo>
                      <a:pt x="69" y="19"/>
                    </a:lnTo>
                    <a:lnTo>
                      <a:pt x="69" y="18"/>
                    </a:lnTo>
                    <a:lnTo>
                      <a:pt x="68" y="12"/>
                    </a:lnTo>
                    <a:lnTo>
                      <a:pt x="65" y="8"/>
                    </a:lnTo>
                    <a:lnTo>
                      <a:pt x="61" y="3"/>
                    </a:lnTo>
                    <a:lnTo>
                      <a:pt x="56" y="0"/>
                    </a:lnTo>
                    <a:lnTo>
                      <a:pt x="53" y="2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48" y="19"/>
                    </a:lnTo>
                    <a:lnTo>
                      <a:pt x="42" y="8"/>
                    </a:lnTo>
                    <a:lnTo>
                      <a:pt x="22" y="15"/>
                    </a:lnTo>
                    <a:lnTo>
                      <a:pt x="45" y="24"/>
                    </a:lnTo>
                    <a:lnTo>
                      <a:pt x="30" y="32"/>
                    </a:lnTo>
                    <a:lnTo>
                      <a:pt x="26" y="32"/>
                    </a:lnTo>
                    <a:lnTo>
                      <a:pt x="16" y="31"/>
                    </a:lnTo>
                    <a:lnTo>
                      <a:pt x="5" y="34"/>
                    </a:lnTo>
                    <a:lnTo>
                      <a:pt x="0" y="39"/>
                    </a:lnTo>
                    <a:lnTo>
                      <a:pt x="4" y="43"/>
                    </a:lnTo>
                    <a:lnTo>
                      <a:pt x="14" y="52"/>
                    </a:lnTo>
                    <a:lnTo>
                      <a:pt x="26" y="60"/>
                    </a:lnTo>
                    <a:lnTo>
                      <a:pt x="38" y="63"/>
                    </a:lnTo>
                    <a:lnTo>
                      <a:pt x="42" y="62"/>
                    </a:lnTo>
                    <a:lnTo>
                      <a:pt x="45" y="60"/>
                    </a:lnTo>
                    <a:lnTo>
                      <a:pt x="48" y="60"/>
                    </a:lnTo>
                    <a:lnTo>
                      <a:pt x="50" y="59"/>
                    </a:lnTo>
                    <a:lnTo>
                      <a:pt x="52" y="60"/>
                    </a:lnTo>
                    <a:lnTo>
                      <a:pt x="54" y="62"/>
                    </a:lnTo>
                    <a:lnTo>
                      <a:pt x="60" y="64"/>
                    </a:lnTo>
                    <a:lnTo>
                      <a:pt x="65" y="67"/>
                    </a:lnTo>
                    <a:lnTo>
                      <a:pt x="72" y="68"/>
                    </a:lnTo>
                    <a:lnTo>
                      <a:pt x="78" y="70"/>
                    </a:lnTo>
                    <a:lnTo>
                      <a:pt x="85" y="70"/>
                    </a:lnTo>
                    <a:lnTo>
                      <a:pt x="90" y="67"/>
                    </a:lnTo>
                    <a:lnTo>
                      <a:pt x="98" y="63"/>
                    </a:lnTo>
                    <a:lnTo>
                      <a:pt x="101" y="63"/>
                    </a:lnTo>
                    <a:lnTo>
                      <a:pt x="102" y="62"/>
                    </a:lnTo>
                    <a:lnTo>
                      <a:pt x="106" y="56"/>
                    </a:lnTo>
                    <a:lnTo>
                      <a:pt x="110" y="48"/>
                    </a:lnTo>
                    <a:lnTo>
                      <a:pt x="113" y="44"/>
                    </a:lnTo>
                    <a:lnTo>
                      <a:pt x="113" y="42"/>
                    </a:lnTo>
                    <a:lnTo>
                      <a:pt x="113" y="40"/>
                    </a:lnTo>
                    <a:lnTo>
                      <a:pt x="111" y="38"/>
                    </a:lnTo>
                    <a:lnTo>
                      <a:pt x="106" y="34"/>
                    </a:lnTo>
                    <a:lnTo>
                      <a:pt x="98" y="32"/>
                    </a:lnTo>
                    <a:lnTo>
                      <a:pt x="9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63" name="Freeform 543"/>
              <p:cNvSpPr>
                <a:spLocks/>
              </p:cNvSpPr>
              <p:nvPr/>
            </p:nvSpPr>
            <p:spPr bwMode="auto">
              <a:xfrm>
                <a:off x="3499" y="1718"/>
                <a:ext cx="7" cy="89"/>
              </a:xfrm>
              <a:custGeom>
                <a:avLst/>
                <a:gdLst>
                  <a:gd name="T0" fmla="*/ 19 w 31"/>
                  <a:gd name="T1" fmla="*/ 0 h 354"/>
                  <a:gd name="T2" fmla="*/ 20 w 31"/>
                  <a:gd name="T3" fmla="*/ 44 h 354"/>
                  <a:gd name="T4" fmla="*/ 19 w 31"/>
                  <a:gd name="T5" fmla="*/ 142 h 354"/>
                  <a:gd name="T6" fmla="*/ 16 w 31"/>
                  <a:gd name="T7" fmla="*/ 245 h 354"/>
                  <a:gd name="T8" fmla="*/ 18 w 31"/>
                  <a:gd name="T9" fmla="*/ 302 h 354"/>
                  <a:gd name="T10" fmla="*/ 22 w 31"/>
                  <a:gd name="T11" fmla="*/ 319 h 354"/>
                  <a:gd name="T12" fmla="*/ 27 w 31"/>
                  <a:gd name="T13" fmla="*/ 334 h 354"/>
                  <a:gd name="T14" fmla="*/ 31 w 31"/>
                  <a:gd name="T15" fmla="*/ 346 h 354"/>
                  <a:gd name="T16" fmla="*/ 31 w 31"/>
                  <a:gd name="T17" fmla="*/ 354 h 354"/>
                  <a:gd name="T18" fmla="*/ 24 w 31"/>
                  <a:gd name="T19" fmla="*/ 349 h 354"/>
                  <a:gd name="T20" fmla="*/ 14 w 31"/>
                  <a:gd name="T21" fmla="*/ 331 h 354"/>
                  <a:gd name="T22" fmla="*/ 4 w 31"/>
                  <a:gd name="T23" fmla="*/ 314 h 354"/>
                  <a:gd name="T24" fmla="*/ 0 w 31"/>
                  <a:gd name="T25" fmla="*/ 306 h 354"/>
                  <a:gd name="T26" fmla="*/ 3 w 31"/>
                  <a:gd name="T27" fmla="*/ 258 h 354"/>
                  <a:gd name="T28" fmla="*/ 8 w 31"/>
                  <a:gd name="T29" fmla="*/ 153 h 354"/>
                  <a:gd name="T30" fmla="*/ 14 w 31"/>
                  <a:gd name="T31" fmla="*/ 48 h 354"/>
                  <a:gd name="T32" fmla="*/ 19 w 31"/>
                  <a:gd name="T3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54">
                    <a:moveTo>
                      <a:pt x="19" y="0"/>
                    </a:moveTo>
                    <a:lnTo>
                      <a:pt x="20" y="44"/>
                    </a:lnTo>
                    <a:lnTo>
                      <a:pt x="19" y="142"/>
                    </a:lnTo>
                    <a:lnTo>
                      <a:pt x="16" y="245"/>
                    </a:lnTo>
                    <a:lnTo>
                      <a:pt x="18" y="302"/>
                    </a:lnTo>
                    <a:lnTo>
                      <a:pt x="22" y="319"/>
                    </a:lnTo>
                    <a:lnTo>
                      <a:pt x="27" y="334"/>
                    </a:lnTo>
                    <a:lnTo>
                      <a:pt x="31" y="346"/>
                    </a:lnTo>
                    <a:lnTo>
                      <a:pt x="31" y="354"/>
                    </a:lnTo>
                    <a:lnTo>
                      <a:pt x="24" y="349"/>
                    </a:lnTo>
                    <a:lnTo>
                      <a:pt x="14" y="331"/>
                    </a:lnTo>
                    <a:lnTo>
                      <a:pt x="4" y="314"/>
                    </a:lnTo>
                    <a:lnTo>
                      <a:pt x="0" y="306"/>
                    </a:lnTo>
                    <a:lnTo>
                      <a:pt x="3" y="258"/>
                    </a:lnTo>
                    <a:lnTo>
                      <a:pt x="8" y="153"/>
                    </a:lnTo>
                    <a:lnTo>
                      <a:pt x="14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393" name="Группа 392"/>
            <p:cNvGrpSpPr/>
            <p:nvPr/>
          </p:nvGrpSpPr>
          <p:grpSpPr>
            <a:xfrm rot="762372">
              <a:off x="5259801" y="1769906"/>
              <a:ext cx="78434" cy="190018"/>
              <a:chOff x="8039100" y="2930525"/>
              <a:chExt cx="428625" cy="1114425"/>
            </a:xfrm>
          </p:grpSpPr>
          <p:grpSp>
            <p:nvGrpSpPr>
              <p:cNvPr id="394" name="Group 421"/>
              <p:cNvGrpSpPr>
                <a:grpSpLocks noChangeAspect="1"/>
              </p:cNvGrpSpPr>
              <p:nvPr/>
            </p:nvGrpSpPr>
            <p:grpSpPr bwMode="auto">
              <a:xfrm>
                <a:off x="8039100" y="2930525"/>
                <a:ext cx="428625" cy="1114425"/>
                <a:chOff x="5064" y="1846"/>
                <a:chExt cx="270" cy="702"/>
              </a:xfrm>
            </p:grpSpPr>
            <p:sp>
              <p:nvSpPr>
                <p:cNvPr id="396" name="AutoShape 42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064" y="1846"/>
                  <a:ext cx="270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97" name="Freeform 422"/>
                <p:cNvSpPr>
                  <a:spLocks/>
                </p:cNvSpPr>
                <p:nvPr/>
              </p:nvSpPr>
              <p:spPr bwMode="auto">
                <a:xfrm>
                  <a:off x="5070" y="1913"/>
                  <a:ext cx="258" cy="635"/>
                </a:xfrm>
                <a:custGeom>
                  <a:avLst/>
                  <a:gdLst>
                    <a:gd name="T0" fmla="*/ 209 w 774"/>
                    <a:gd name="T1" fmla="*/ 1271 h 1906"/>
                    <a:gd name="T2" fmla="*/ 143 w 774"/>
                    <a:gd name="T3" fmla="*/ 1102 h 1906"/>
                    <a:gd name="T4" fmla="*/ 82 w 774"/>
                    <a:gd name="T5" fmla="*/ 970 h 1906"/>
                    <a:gd name="T6" fmla="*/ 38 w 774"/>
                    <a:gd name="T7" fmla="*/ 835 h 1906"/>
                    <a:gd name="T8" fmla="*/ 39 w 774"/>
                    <a:gd name="T9" fmla="*/ 732 h 1906"/>
                    <a:gd name="T10" fmla="*/ 39 w 774"/>
                    <a:gd name="T11" fmla="*/ 660 h 1906"/>
                    <a:gd name="T12" fmla="*/ 14 w 774"/>
                    <a:gd name="T13" fmla="*/ 500 h 1906"/>
                    <a:gd name="T14" fmla="*/ 0 w 774"/>
                    <a:gd name="T15" fmla="*/ 342 h 1906"/>
                    <a:gd name="T16" fmla="*/ 28 w 774"/>
                    <a:gd name="T17" fmla="*/ 278 h 1906"/>
                    <a:gd name="T18" fmla="*/ 67 w 774"/>
                    <a:gd name="T19" fmla="*/ 194 h 1906"/>
                    <a:gd name="T20" fmla="*/ 107 w 774"/>
                    <a:gd name="T21" fmla="*/ 98 h 1906"/>
                    <a:gd name="T22" fmla="*/ 154 w 774"/>
                    <a:gd name="T23" fmla="*/ 19 h 1906"/>
                    <a:gd name="T24" fmla="*/ 201 w 774"/>
                    <a:gd name="T25" fmla="*/ 4 h 1906"/>
                    <a:gd name="T26" fmla="*/ 223 w 774"/>
                    <a:gd name="T27" fmla="*/ 73 h 1906"/>
                    <a:gd name="T28" fmla="*/ 197 w 774"/>
                    <a:gd name="T29" fmla="*/ 178 h 1906"/>
                    <a:gd name="T30" fmla="*/ 161 w 774"/>
                    <a:gd name="T31" fmla="*/ 299 h 1906"/>
                    <a:gd name="T32" fmla="*/ 167 w 774"/>
                    <a:gd name="T33" fmla="*/ 322 h 1906"/>
                    <a:gd name="T34" fmla="*/ 183 w 774"/>
                    <a:gd name="T35" fmla="*/ 300 h 1906"/>
                    <a:gd name="T36" fmla="*/ 197 w 774"/>
                    <a:gd name="T37" fmla="*/ 277 h 1906"/>
                    <a:gd name="T38" fmla="*/ 234 w 774"/>
                    <a:gd name="T39" fmla="*/ 210 h 1906"/>
                    <a:gd name="T40" fmla="*/ 263 w 774"/>
                    <a:gd name="T41" fmla="*/ 169 h 1906"/>
                    <a:gd name="T42" fmla="*/ 295 w 774"/>
                    <a:gd name="T43" fmla="*/ 166 h 1906"/>
                    <a:gd name="T44" fmla="*/ 303 w 774"/>
                    <a:gd name="T45" fmla="*/ 233 h 1906"/>
                    <a:gd name="T46" fmla="*/ 285 w 774"/>
                    <a:gd name="T47" fmla="*/ 317 h 1906"/>
                    <a:gd name="T48" fmla="*/ 260 w 774"/>
                    <a:gd name="T49" fmla="*/ 374 h 1906"/>
                    <a:gd name="T50" fmla="*/ 235 w 774"/>
                    <a:gd name="T51" fmla="*/ 478 h 1906"/>
                    <a:gd name="T52" fmla="*/ 213 w 774"/>
                    <a:gd name="T53" fmla="*/ 584 h 1906"/>
                    <a:gd name="T54" fmla="*/ 215 w 774"/>
                    <a:gd name="T55" fmla="*/ 586 h 1906"/>
                    <a:gd name="T56" fmla="*/ 220 w 774"/>
                    <a:gd name="T57" fmla="*/ 596 h 1906"/>
                    <a:gd name="T58" fmla="*/ 242 w 774"/>
                    <a:gd name="T59" fmla="*/ 642 h 1906"/>
                    <a:gd name="T60" fmla="*/ 278 w 774"/>
                    <a:gd name="T61" fmla="*/ 709 h 1906"/>
                    <a:gd name="T62" fmla="*/ 322 w 774"/>
                    <a:gd name="T63" fmla="*/ 779 h 1906"/>
                    <a:gd name="T64" fmla="*/ 366 w 774"/>
                    <a:gd name="T65" fmla="*/ 833 h 1906"/>
                    <a:gd name="T66" fmla="*/ 419 w 774"/>
                    <a:gd name="T67" fmla="*/ 862 h 1906"/>
                    <a:gd name="T68" fmla="*/ 487 w 774"/>
                    <a:gd name="T69" fmla="*/ 881 h 1906"/>
                    <a:gd name="T70" fmla="*/ 540 w 774"/>
                    <a:gd name="T71" fmla="*/ 854 h 1906"/>
                    <a:gd name="T72" fmla="*/ 580 w 774"/>
                    <a:gd name="T73" fmla="*/ 738 h 1906"/>
                    <a:gd name="T74" fmla="*/ 582 w 774"/>
                    <a:gd name="T75" fmla="*/ 611 h 1906"/>
                    <a:gd name="T76" fmla="*/ 601 w 774"/>
                    <a:gd name="T77" fmla="*/ 504 h 1906"/>
                    <a:gd name="T78" fmla="*/ 652 w 774"/>
                    <a:gd name="T79" fmla="*/ 396 h 1906"/>
                    <a:gd name="T80" fmla="*/ 722 w 774"/>
                    <a:gd name="T81" fmla="*/ 339 h 1906"/>
                    <a:gd name="T82" fmla="*/ 751 w 774"/>
                    <a:gd name="T83" fmla="*/ 397 h 1906"/>
                    <a:gd name="T84" fmla="*/ 743 w 774"/>
                    <a:gd name="T85" fmla="*/ 490 h 1906"/>
                    <a:gd name="T86" fmla="*/ 745 w 774"/>
                    <a:gd name="T87" fmla="*/ 630 h 1906"/>
                    <a:gd name="T88" fmla="*/ 747 w 774"/>
                    <a:gd name="T89" fmla="*/ 821 h 1906"/>
                    <a:gd name="T90" fmla="*/ 749 w 774"/>
                    <a:gd name="T91" fmla="*/ 1022 h 1906"/>
                    <a:gd name="T92" fmla="*/ 767 w 774"/>
                    <a:gd name="T93" fmla="*/ 1103 h 1906"/>
                    <a:gd name="T94" fmla="*/ 773 w 774"/>
                    <a:gd name="T95" fmla="*/ 1200 h 1906"/>
                    <a:gd name="T96" fmla="*/ 732 w 774"/>
                    <a:gd name="T97" fmla="*/ 1348 h 1906"/>
                    <a:gd name="T98" fmla="*/ 654 w 774"/>
                    <a:gd name="T99" fmla="*/ 1472 h 1906"/>
                    <a:gd name="T100" fmla="*/ 612 w 774"/>
                    <a:gd name="T101" fmla="*/ 1523 h 1906"/>
                    <a:gd name="T102" fmla="*/ 140 w 774"/>
                    <a:gd name="T103" fmla="*/ 1775 h 1906"/>
                    <a:gd name="T104" fmla="*/ 192 w 774"/>
                    <a:gd name="T105" fmla="*/ 1613 h 1906"/>
                    <a:gd name="T106" fmla="*/ 236 w 774"/>
                    <a:gd name="T107" fmla="*/ 1408 h 1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74" h="1906">
                      <a:moveTo>
                        <a:pt x="235" y="1363"/>
                      </a:moveTo>
                      <a:lnTo>
                        <a:pt x="224" y="1321"/>
                      </a:lnTo>
                      <a:lnTo>
                        <a:pt x="209" y="1271"/>
                      </a:lnTo>
                      <a:lnTo>
                        <a:pt x="189" y="1216"/>
                      </a:lnTo>
                      <a:lnTo>
                        <a:pt x="167" y="1159"/>
                      </a:lnTo>
                      <a:lnTo>
                        <a:pt x="143" y="1102"/>
                      </a:lnTo>
                      <a:lnTo>
                        <a:pt x="121" y="1050"/>
                      </a:lnTo>
                      <a:lnTo>
                        <a:pt x="100" y="1006"/>
                      </a:lnTo>
                      <a:lnTo>
                        <a:pt x="82" y="970"/>
                      </a:lnTo>
                      <a:lnTo>
                        <a:pt x="60" y="923"/>
                      </a:lnTo>
                      <a:lnTo>
                        <a:pt x="46" y="878"/>
                      </a:lnTo>
                      <a:lnTo>
                        <a:pt x="38" y="835"/>
                      </a:lnTo>
                      <a:lnTo>
                        <a:pt x="36" y="797"/>
                      </a:lnTo>
                      <a:lnTo>
                        <a:pt x="37" y="763"/>
                      </a:lnTo>
                      <a:lnTo>
                        <a:pt x="39" y="732"/>
                      </a:lnTo>
                      <a:lnTo>
                        <a:pt x="43" y="708"/>
                      </a:lnTo>
                      <a:lnTo>
                        <a:pt x="43" y="688"/>
                      </a:lnTo>
                      <a:lnTo>
                        <a:pt x="39" y="660"/>
                      </a:lnTo>
                      <a:lnTo>
                        <a:pt x="32" y="615"/>
                      </a:lnTo>
                      <a:lnTo>
                        <a:pt x="23" y="560"/>
                      </a:lnTo>
                      <a:lnTo>
                        <a:pt x="14" y="500"/>
                      </a:lnTo>
                      <a:lnTo>
                        <a:pt x="6" y="439"/>
                      </a:lnTo>
                      <a:lnTo>
                        <a:pt x="1" y="385"/>
                      </a:lnTo>
                      <a:lnTo>
                        <a:pt x="0" y="342"/>
                      </a:lnTo>
                      <a:lnTo>
                        <a:pt x="6" y="317"/>
                      </a:lnTo>
                      <a:lnTo>
                        <a:pt x="17" y="300"/>
                      </a:lnTo>
                      <a:lnTo>
                        <a:pt x="28" y="278"/>
                      </a:lnTo>
                      <a:lnTo>
                        <a:pt x="40" y="253"/>
                      </a:lnTo>
                      <a:lnTo>
                        <a:pt x="53" y="225"/>
                      </a:lnTo>
                      <a:lnTo>
                        <a:pt x="67" y="194"/>
                      </a:lnTo>
                      <a:lnTo>
                        <a:pt x="81" y="163"/>
                      </a:lnTo>
                      <a:lnTo>
                        <a:pt x="94" y="131"/>
                      </a:lnTo>
                      <a:lnTo>
                        <a:pt x="107" y="98"/>
                      </a:lnTo>
                      <a:lnTo>
                        <a:pt x="121" y="67"/>
                      </a:lnTo>
                      <a:lnTo>
                        <a:pt x="137" y="40"/>
                      </a:lnTo>
                      <a:lnTo>
                        <a:pt x="154" y="19"/>
                      </a:lnTo>
                      <a:lnTo>
                        <a:pt x="171" y="5"/>
                      </a:lnTo>
                      <a:lnTo>
                        <a:pt x="187" y="0"/>
                      </a:lnTo>
                      <a:lnTo>
                        <a:pt x="201" y="4"/>
                      </a:lnTo>
                      <a:lnTo>
                        <a:pt x="213" y="19"/>
                      </a:lnTo>
                      <a:lnTo>
                        <a:pt x="222" y="47"/>
                      </a:lnTo>
                      <a:lnTo>
                        <a:pt x="223" y="73"/>
                      </a:lnTo>
                      <a:lnTo>
                        <a:pt x="219" y="105"/>
                      </a:lnTo>
                      <a:lnTo>
                        <a:pt x="209" y="140"/>
                      </a:lnTo>
                      <a:lnTo>
                        <a:pt x="197" y="178"/>
                      </a:lnTo>
                      <a:lnTo>
                        <a:pt x="184" y="218"/>
                      </a:lnTo>
                      <a:lnTo>
                        <a:pt x="171" y="258"/>
                      </a:lnTo>
                      <a:lnTo>
                        <a:pt x="161" y="299"/>
                      </a:lnTo>
                      <a:lnTo>
                        <a:pt x="156" y="337"/>
                      </a:lnTo>
                      <a:lnTo>
                        <a:pt x="161" y="329"/>
                      </a:lnTo>
                      <a:lnTo>
                        <a:pt x="167" y="322"/>
                      </a:lnTo>
                      <a:lnTo>
                        <a:pt x="173" y="315"/>
                      </a:lnTo>
                      <a:lnTo>
                        <a:pt x="178" y="307"/>
                      </a:lnTo>
                      <a:lnTo>
                        <a:pt x="183" y="300"/>
                      </a:lnTo>
                      <a:lnTo>
                        <a:pt x="188" y="292"/>
                      </a:lnTo>
                      <a:lnTo>
                        <a:pt x="192" y="285"/>
                      </a:lnTo>
                      <a:lnTo>
                        <a:pt x="197" y="277"/>
                      </a:lnTo>
                      <a:lnTo>
                        <a:pt x="210" y="253"/>
                      </a:lnTo>
                      <a:lnTo>
                        <a:pt x="222" y="231"/>
                      </a:lnTo>
                      <a:lnTo>
                        <a:pt x="234" y="210"/>
                      </a:lnTo>
                      <a:lnTo>
                        <a:pt x="243" y="193"/>
                      </a:lnTo>
                      <a:lnTo>
                        <a:pt x="254" y="180"/>
                      </a:lnTo>
                      <a:lnTo>
                        <a:pt x="263" y="169"/>
                      </a:lnTo>
                      <a:lnTo>
                        <a:pt x="274" y="161"/>
                      </a:lnTo>
                      <a:lnTo>
                        <a:pt x="286" y="159"/>
                      </a:lnTo>
                      <a:lnTo>
                        <a:pt x="295" y="166"/>
                      </a:lnTo>
                      <a:lnTo>
                        <a:pt x="302" y="182"/>
                      </a:lnTo>
                      <a:lnTo>
                        <a:pt x="304" y="205"/>
                      </a:lnTo>
                      <a:lnTo>
                        <a:pt x="303" y="233"/>
                      </a:lnTo>
                      <a:lnTo>
                        <a:pt x="298" y="262"/>
                      </a:lnTo>
                      <a:lnTo>
                        <a:pt x="292" y="291"/>
                      </a:lnTo>
                      <a:lnTo>
                        <a:pt x="285" y="317"/>
                      </a:lnTo>
                      <a:lnTo>
                        <a:pt x="275" y="335"/>
                      </a:lnTo>
                      <a:lnTo>
                        <a:pt x="268" y="351"/>
                      </a:lnTo>
                      <a:lnTo>
                        <a:pt x="260" y="374"/>
                      </a:lnTo>
                      <a:lnTo>
                        <a:pt x="252" y="405"/>
                      </a:lnTo>
                      <a:lnTo>
                        <a:pt x="243" y="440"/>
                      </a:lnTo>
                      <a:lnTo>
                        <a:pt x="235" y="478"/>
                      </a:lnTo>
                      <a:lnTo>
                        <a:pt x="227" y="515"/>
                      </a:lnTo>
                      <a:lnTo>
                        <a:pt x="220" y="552"/>
                      </a:lnTo>
                      <a:lnTo>
                        <a:pt x="213" y="584"/>
                      </a:lnTo>
                      <a:lnTo>
                        <a:pt x="213" y="585"/>
                      </a:lnTo>
                      <a:lnTo>
                        <a:pt x="215" y="585"/>
                      </a:lnTo>
                      <a:lnTo>
                        <a:pt x="215" y="586"/>
                      </a:lnTo>
                      <a:lnTo>
                        <a:pt x="215" y="586"/>
                      </a:lnTo>
                      <a:lnTo>
                        <a:pt x="216" y="589"/>
                      </a:lnTo>
                      <a:lnTo>
                        <a:pt x="220" y="596"/>
                      </a:lnTo>
                      <a:lnTo>
                        <a:pt x="225" y="608"/>
                      </a:lnTo>
                      <a:lnTo>
                        <a:pt x="233" y="624"/>
                      </a:lnTo>
                      <a:lnTo>
                        <a:pt x="242" y="642"/>
                      </a:lnTo>
                      <a:lnTo>
                        <a:pt x="253" y="663"/>
                      </a:lnTo>
                      <a:lnTo>
                        <a:pt x="264" y="686"/>
                      </a:lnTo>
                      <a:lnTo>
                        <a:pt x="278" y="709"/>
                      </a:lnTo>
                      <a:lnTo>
                        <a:pt x="292" y="733"/>
                      </a:lnTo>
                      <a:lnTo>
                        <a:pt x="307" y="757"/>
                      </a:lnTo>
                      <a:lnTo>
                        <a:pt x="322" y="779"/>
                      </a:lnTo>
                      <a:lnTo>
                        <a:pt x="337" y="800"/>
                      </a:lnTo>
                      <a:lnTo>
                        <a:pt x="351" y="818"/>
                      </a:lnTo>
                      <a:lnTo>
                        <a:pt x="366" y="833"/>
                      </a:lnTo>
                      <a:lnTo>
                        <a:pt x="380" y="845"/>
                      </a:lnTo>
                      <a:lnTo>
                        <a:pt x="394" y="852"/>
                      </a:lnTo>
                      <a:lnTo>
                        <a:pt x="419" y="862"/>
                      </a:lnTo>
                      <a:lnTo>
                        <a:pt x="444" y="872"/>
                      </a:lnTo>
                      <a:lnTo>
                        <a:pt x="467" y="878"/>
                      </a:lnTo>
                      <a:lnTo>
                        <a:pt x="487" y="881"/>
                      </a:lnTo>
                      <a:lnTo>
                        <a:pt x="506" y="879"/>
                      </a:lnTo>
                      <a:lnTo>
                        <a:pt x="525" y="871"/>
                      </a:lnTo>
                      <a:lnTo>
                        <a:pt x="540" y="854"/>
                      </a:lnTo>
                      <a:lnTo>
                        <a:pt x="554" y="826"/>
                      </a:lnTo>
                      <a:lnTo>
                        <a:pt x="570" y="779"/>
                      </a:lnTo>
                      <a:lnTo>
                        <a:pt x="580" y="738"/>
                      </a:lnTo>
                      <a:lnTo>
                        <a:pt x="583" y="694"/>
                      </a:lnTo>
                      <a:lnTo>
                        <a:pt x="582" y="642"/>
                      </a:lnTo>
                      <a:lnTo>
                        <a:pt x="582" y="611"/>
                      </a:lnTo>
                      <a:lnTo>
                        <a:pt x="585" y="577"/>
                      </a:lnTo>
                      <a:lnTo>
                        <a:pt x="591" y="541"/>
                      </a:lnTo>
                      <a:lnTo>
                        <a:pt x="601" y="504"/>
                      </a:lnTo>
                      <a:lnTo>
                        <a:pt x="614" y="468"/>
                      </a:lnTo>
                      <a:lnTo>
                        <a:pt x="631" y="430"/>
                      </a:lnTo>
                      <a:lnTo>
                        <a:pt x="652" y="396"/>
                      </a:lnTo>
                      <a:lnTo>
                        <a:pt x="677" y="363"/>
                      </a:lnTo>
                      <a:lnTo>
                        <a:pt x="703" y="342"/>
                      </a:lnTo>
                      <a:lnTo>
                        <a:pt x="722" y="339"/>
                      </a:lnTo>
                      <a:lnTo>
                        <a:pt x="736" y="349"/>
                      </a:lnTo>
                      <a:lnTo>
                        <a:pt x="745" y="370"/>
                      </a:lnTo>
                      <a:lnTo>
                        <a:pt x="751" y="397"/>
                      </a:lnTo>
                      <a:lnTo>
                        <a:pt x="751" y="429"/>
                      </a:lnTo>
                      <a:lnTo>
                        <a:pt x="749" y="461"/>
                      </a:lnTo>
                      <a:lnTo>
                        <a:pt x="743" y="490"/>
                      </a:lnTo>
                      <a:lnTo>
                        <a:pt x="736" y="539"/>
                      </a:lnTo>
                      <a:lnTo>
                        <a:pt x="739" y="585"/>
                      </a:lnTo>
                      <a:lnTo>
                        <a:pt x="745" y="630"/>
                      </a:lnTo>
                      <a:lnTo>
                        <a:pt x="750" y="680"/>
                      </a:lnTo>
                      <a:lnTo>
                        <a:pt x="750" y="744"/>
                      </a:lnTo>
                      <a:lnTo>
                        <a:pt x="747" y="821"/>
                      </a:lnTo>
                      <a:lnTo>
                        <a:pt x="746" y="903"/>
                      </a:lnTo>
                      <a:lnTo>
                        <a:pt x="746" y="985"/>
                      </a:lnTo>
                      <a:lnTo>
                        <a:pt x="749" y="1022"/>
                      </a:lnTo>
                      <a:lnTo>
                        <a:pt x="754" y="1051"/>
                      </a:lnTo>
                      <a:lnTo>
                        <a:pt x="760" y="1078"/>
                      </a:lnTo>
                      <a:lnTo>
                        <a:pt x="767" y="1103"/>
                      </a:lnTo>
                      <a:lnTo>
                        <a:pt x="771" y="1131"/>
                      </a:lnTo>
                      <a:lnTo>
                        <a:pt x="774" y="1163"/>
                      </a:lnTo>
                      <a:lnTo>
                        <a:pt x="773" y="1200"/>
                      </a:lnTo>
                      <a:lnTo>
                        <a:pt x="767" y="1247"/>
                      </a:lnTo>
                      <a:lnTo>
                        <a:pt x="753" y="1298"/>
                      </a:lnTo>
                      <a:lnTo>
                        <a:pt x="732" y="1348"/>
                      </a:lnTo>
                      <a:lnTo>
                        <a:pt x="707" y="1395"/>
                      </a:lnTo>
                      <a:lnTo>
                        <a:pt x="680" y="1436"/>
                      </a:lnTo>
                      <a:lnTo>
                        <a:pt x="654" y="1472"/>
                      </a:lnTo>
                      <a:lnTo>
                        <a:pt x="633" y="1500"/>
                      </a:lnTo>
                      <a:lnTo>
                        <a:pt x="617" y="1517"/>
                      </a:lnTo>
                      <a:lnTo>
                        <a:pt x="612" y="1523"/>
                      </a:lnTo>
                      <a:lnTo>
                        <a:pt x="508" y="1906"/>
                      </a:lnTo>
                      <a:lnTo>
                        <a:pt x="135" y="1790"/>
                      </a:lnTo>
                      <a:lnTo>
                        <a:pt x="140" y="1775"/>
                      </a:lnTo>
                      <a:lnTo>
                        <a:pt x="153" y="1737"/>
                      </a:lnTo>
                      <a:lnTo>
                        <a:pt x="172" y="1681"/>
                      </a:lnTo>
                      <a:lnTo>
                        <a:pt x="192" y="1613"/>
                      </a:lnTo>
                      <a:lnTo>
                        <a:pt x="212" y="1540"/>
                      </a:lnTo>
                      <a:lnTo>
                        <a:pt x="227" y="1470"/>
                      </a:lnTo>
                      <a:lnTo>
                        <a:pt x="236" y="1408"/>
                      </a:lnTo>
                      <a:lnTo>
                        <a:pt x="235" y="136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98" name="Freeform 423"/>
                <p:cNvSpPr>
                  <a:spLocks/>
                </p:cNvSpPr>
                <p:nvPr/>
              </p:nvSpPr>
              <p:spPr bwMode="auto">
                <a:xfrm>
                  <a:off x="5157" y="1846"/>
                  <a:ext cx="169" cy="315"/>
                </a:xfrm>
                <a:custGeom>
                  <a:avLst/>
                  <a:gdLst>
                    <a:gd name="T0" fmla="*/ 453 w 507"/>
                    <a:gd name="T1" fmla="*/ 141 h 945"/>
                    <a:gd name="T2" fmla="*/ 453 w 507"/>
                    <a:gd name="T3" fmla="*/ 72 h 945"/>
                    <a:gd name="T4" fmla="*/ 462 w 507"/>
                    <a:gd name="T5" fmla="*/ 72 h 945"/>
                    <a:gd name="T6" fmla="*/ 462 w 507"/>
                    <a:gd name="T7" fmla="*/ 0 h 945"/>
                    <a:gd name="T8" fmla="*/ 39 w 507"/>
                    <a:gd name="T9" fmla="*/ 2 h 945"/>
                    <a:gd name="T10" fmla="*/ 39 w 507"/>
                    <a:gd name="T11" fmla="*/ 74 h 945"/>
                    <a:gd name="T12" fmla="*/ 53 w 507"/>
                    <a:gd name="T13" fmla="*/ 74 h 945"/>
                    <a:gd name="T14" fmla="*/ 53 w 507"/>
                    <a:gd name="T15" fmla="*/ 142 h 945"/>
                    <a:gd name="T16" fmla="*/ 42 w 507"/>
                    <a:gd name="T17" fmla="*/ 146 h 945"/>
                    <a:gd name="T18" fmla="*/ 32 w 507"/>
                    <a:gd name="T19" fmla="*/ 150 h 945"/>
                    <a:gd name="T20" fmla="*/ 22 w 507"/>
                    <a:gd name="T21" fmla="*/ 156 h 945"/>
                    <a:gd name="T22" fmla="*/ 15 w 507"/>
                    <a:gd name="T23" fmla="*/ 165 h 945"/>
                    <a:gd name="T24" fmla="*/ 9 w 507"/>
                    <a:gd name="T25" fmla="*/ 173 h 945"/>
                    <a:gd name="T26" fmla="*/ 3 w 507"/>
                    <a:gd name="T27" fmla="*/ 184 h 945"/>
                    <a:gd name="T28" fmla="*/ 1 w 507"/>
                    <a:gd name="T29" fmla="*/ 196 h 945"/>
                    <a:gd name="T30" fmla="*/ 0 w 507"/>
                    <a:gd name="T31" fmla="*/ 207 h 945"/>
                    <a:gd name="T32" fmla="*/ 3 w 507"/>
                    <a:gd name="T33" fmla="*/ 880 h 945"/>
                    <a:gd name="T34" fmla="*/ 4 w 507"/>
                    <a:gd name="T35" fmla="*/ 893 h 945"/>
                    <a:gd name="T36" fmla="*/ 9 w 507"/>
                    <a:gd name="T37" fmla="*/ 905 h 945"/>
                    <a:gd name="T38" fmla="*/ 14 w 507"/>
                    <a:gd name="T39" fmla="*/ 916 h 945"/>
                    <a:gd name="T40" fmla="*/ 22 w 507"/>
                    <a:gd name="T41" fmla="*/ 926 h 945"/>
                    <a:gd name="T42" fmla="*/ 32 w 507"/>
                    <a:gd name="T43" fmla="*/ 933 h 945"/>
                    <a:gd name="T44" fmla="*/ 43 w 507"/>
                    <a:gd name="T45" fmla="*/ 940 h 945"/>
                    <a:gd name="T46" fmla="*/ 55 w 507"/>
                    <a:gd name="T47" fmla="*/ 944 h 945"/>
                    <a:gd name="T48" fmla="*/ 68 w 507"/>
                    <a:gd name="T49" fmla="*/ 945 h 945"/>
                    <a:gd name="T50" fmla="*/ 442 w 507"/>
                    <a:gd name="T51" fmla="*/ 943 h 945"/>
                    <a:gd name="T52" fmla="*/ 455 w 507"/>
                    <a:gd name="T53" fmla="*/ 942 h 945"/>
                    <a:gd name="T54" fmla="*/ 467 w 507"/>
                    <a:gd name="T55" fmla="*/ 938 h 945"/>
                    <a:gd name="T56" fmla="*/ 478 w 507"/>
                    <a:gd name="T57" fmla="*/ 931 h 945"/>
                    <a:gd name="T58" fmla="*/ 487 w 507"/>
                    <a:gd name="T59" fmla="*/ 924 h 945"/>
                    <a:gd name="T60" fmla="*/ 496 w 507"/>
                    <a:gd name="T61" fmla="*/ 914 h 945"/>
                    <a:gd name="T62" fmla="*/ 501 w 507"/>
                    <a:gd name="T63" fmla="*/ 903 h 945"/>
                    <a:gd name="T64" fmla="*/ 505 w 507"/>
                    <a:gd name="T65" fmla="*/ 890 h 945"/>
                    <a:gd name="T66" fmla="*/ 507 w 507"/>
                    <a:gd name="T67" fmla="*/ 877 h 945"/>
                    <a:gd name="T68" fmla="*/ 503 w 507"/>
                    <a:gd name="T69" fmla="*/ 204 h 945"/>
                    <a:gd name="T70" fmla="*/ 502 w 507"/>
                    <a:gd name="T71" fmla="*/ 193 h 945"/>
                    <a:gd name="T72" fmla="*/ 499 w 507"/>
                    <a:gd name="T73" fmla="*/ 183 h 945"/>
                    <a:gd name="T74" fmla="*/ 495 w 507"/>
                    <a:gd name="T75" fmla="*/ 173 h 945"/>
                    <a:gd name="T76" fmla="*/ 490 w 507"/>
                    <a:gd name="T77" fmla="*/ 165 h 945"/>
                    <a:gd name="T78" fmla="*/ 482 w 507"/>
                    <a:gd name="T79" fmla="*/ 156 h 945"/>
                    <a:gd name="T80" fmla="*/ 474 w 507"/>
                    <a:gd name="T81" fmla="*/ 150 h 945"/>
                    <a:gd name="T82" fmla="*/ 464 w 507"/>
                    <a:gd name="T83" fmla="*/ 145 h 945"/>
                    <a:gd name="T84" fmla="*/ 453 w 507"/>
                    <a:gd name="T85" fmla="*/ 141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07" h="945">
                      <a:moveTo>
                        <a:pt x="453" y="141"/>
                      </a:moveTo>
                      <a:lnTo>
                        <a:pt x="453" y="72"/>
                      </a:lnTo>
                      <a:lnTo>
                        <a:pt x="462" y="72"/>
                      </a:lnTo>
                      <a:lnTo>
                        <a:pt x="462" y="0"/>
                      </a:lnTo>
                      <a:lnTo>
                        <a:pt x="39" y="2"/>
                      </a:lnTo>
                      <a:lnTo>
                        <a:pt x="39" y="74"/>
                      </a:lnTo>
                      <a:lnTo>
                        <a:pt x="53" y="74"/>
                      </a:lnTo>
                      <a:lnTo>
                        <a:pt x="53" y="142"/>
                      </a:lnTo>
                      <a:lnTo>
                        <a:pt x="42" y="146"/>
                      </a:lnTo>
                      <a:lnTo>
                        <a:pt x="32" y="150"/>
                      </a:lnTo>
                      <a:lnTo>
                        <a:pt x="22" y="156"/>
                      </a:lnTo>
                      <a:lnTo>
                        <a:pt x="15" y="165"/>
                      </a:lnTo>
                      <a:lnTo>
                        <a:pt x="9" y="173"/>
                      </a:lnTo>
                      <a:lnTo>
                        <a:pt x="3" y="184"/>
                      </a:lnTo>
                      <a:lnTo>
                        <a:pt x="1" y="196"/>
                      </a:lnTo>
                      <a:lnTo>
                        <a:pt x="0" y="207"/>
                      </a:lnTo>
                      <a:lnTo>
                        <a:pt x="3" y="880"/>
                      </a:lnTo>
                      <a:lnTo>
                        <a:pt x="4" y="893"/>
                      </a:lnTo>
                      <a:lnTo>
                        <a:pt x="9" y="905"/>
                      </a:lnTo>
                      <a:lnTo>
                        <a:pt x="14" y="916"/>
                      </a:lnTo>
                      <a:lnTo>
                        <a:pt x="22" y="926"/>
                      </a:lnTo>
                      <a:lnTo>
                        <a:pt x="32" y="933"/>
                      </a:lnTo>
                      <a:lnTo>
                        <a:pt x="43" y="940"/>
                      </a:lnTo>
                      <a:lnTo>
                        <a:pt x="55" y="944"/>
                      </a:lnTo>
                      <a:lnTo>
                        <a:pt x="68" y="945"/>
                      </a:lnTo>
                      <a:lnTo>
                        <a:pt x="442" y="943"/>
                      </a:lnTo>
                      <a:lnTo>
                        <a:pt x="455" y="942"/>
                      </a:lnTo>
                      <a:lnTo>
                        <a:pt x="467" y="938"/>
                      </a:lnTo>
                      <a:lnTo>
                        <a:pt x="478" y="931"/>
                      </a:lnTo>
                      <a:lnTo>
                        <a:pt x="487" y="924"/>
                      </a:lnTo>
                      <a:lnTo>
                        <a:pt x="496" y="914"/>
                      </a:lnTo>
                      <a:lnTo>
                        <a:pt x="501" y="903"/>
                      </a:lnTo>
                      <a:lnTo>
                        <a:pt x="505" y="890"/>
                      </a:lnTo>
                      <a:lnTo>
                        <a:pt x="507" y="877"/>
                      </a:lnTo>
                      <a:lnTo>
                        <a:pt x="503" y="204"/>
                      </a:lnTo>
                      <a:lnTo>
                        <a:pt x="502" y="193"/>
                      </a:lnTo>
                      <a:lnTo>
                        <a:pt x="499" y="183"/>
                      </a:lnTo>
                      <a:lnTo>
                        <a:pt x="495" y="173"/>
                      </a:lnTo>
                      <a:lnTo>
                        <a:pt x="490" y="165"/>
                      </a:lnTo>
                      <a:lnTo>
                        <a:pt x="482" y="156"/>
                      </a:lnTo>
                      <a:lnTo>
                        <a:pt x="474" y="150"/>
                      </a:lnTo>
                      <a:lnTo>
                        <a:pt x="464" y="145"/>
                      </a:lnTo>
                      <a:lnTo>
                        <a:pt x="453" y="14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99" name="Rectangle 424"/>
                <p:cNvSpPr>
                  <a:spLocks noChangeArrowheads="1"/>
                </p:cNvSpPr>
                <p:nvPr/>
              </p:nvSpPr>
              <p:spPr bwMode="auto">
                <a:xfrm>
                  <a:off x="5178" y="1854"/>
                  <a:ext cx="70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0" name="Rectangle 425"/>
                <p:cNvSpPr>
                  <a:spLocks noChangeArrowheads="1"/>
                </p:cNvSpPr>
                <p:nvPr/>
              </p:nvSpPr>
              <p:spPr bwMode="auto">
                <a:xfrm>
                  <a:off x="5253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1" name="Rectangle 426"/>
                <p:cNvSpPr>
                  <a:spLocks noChangeArrowheads="1"/>
                </p:cNvSpPr>
                <p:nvPr/>
              </p:nvSpPr>
              <p:spPr bwMode="auto">
                <a:xfrm>
                  <a:off x="5261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2" name="Rectangle 427"/>
                <p:cNvSpPr>
                  <a:spLocks noChangeArrowheads="1"/>
                </p:cNvSpPr>
                <p:nvPr/>
              </p:nvSpPr>
              <p:spPr bwMode="auto">
                <a:xfrm>
                  <a:off x="5269" y="1854"/>
                  <a:ext cx="4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3" name="Rectangle 428"/>
                <p:cNvSpPr>
                  <a:spLocks noChangeArrowheads="1"/>
                </p:cNvSpPr>
                <p:nvPr/>
              </p:nvSpPr>
              <p:spPr bwMode="auto">
                <a:xfrm>
                  <a:off x="5295" y="1854"/>
                  <a:ext cx="10" cy="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4" name="Rectangle 429"/>
                <p:cNvSpPr>
                  <a:spLocks noChangeArrowheads="1"/>
                </p:cNvSpPr>
                <p:nvPr/>
              </p:nvSpPr>
              <p:spPr bwMode="auto">
                <a:xfrm>
                  <a:off x="5186" y="1879"/>
                  <a:ext cx="43" cy="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5" name="Rectangle 430"/>
                <p:cNvSpPr>
                  <a:spLocks noChangeArrowheads="1"/>
                </p:cNvSpPr>
                <p:nvPr/>
              </p:nvSpPr>
              <p:spPr bwMode="auto">
                <a:xfrm>
                  <a:off x="5173" y="1943"/>
                  <a:ext cx="136" cy="1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6" name="Freeform 431"/>
                <p:cNvSpPr>
                  <a:spLocks/>
                </p:cNvSpPr>
                <p:nvPr/>
              </p:nvSpPr>
              <p:spPr bwMode="auto">
                <a:xfrm>
                  <a:off x="5178" y="1908"/>
                  <a:ext cx="61" cy="21"/>
                </a:xfrm>
                <a:custGeom>
                  <a:avLst/>
                  <a:gdLst>
                    <a:gd name="T0" fmla="*/ 154 w 184"/>
                    <a:gd name="T1" fmla="*/ 63 h 63"/>
                    <a:gd name="T2" fmla="*/ 165 w 184"/>
                    <a:gd name="T3" fmla="*/ 61 h 63"/>
                    <a:gd name="T4" fmla="*/ 176 w 184"/>
                    <a:gd name="T5" fmla="*/ 53 h 63"/>
                    <a:gd name="T6" fmla="*/ 182 w 184"/>
                    <a:gd name="T7" fmla="*/ 44 h 63"/>
                    <a:gd name="T8" fmla="*/ 184 w 184"/>
                    <a:gd name="T9" fmla="*/ 32 h 63"/>
                    <a:gd name="T10" fmla="*/ 184 w 184"/>
                    <a:gd name="T11" fmla="*/ 32 h 63"/>
                    <a:gd name="T12" fmla="*/ 182 w 184"/>
                    <a:gd name="T13" fmla="*/ 19 h 63"/>
                    <a:gd name="T14" fmla="*/ 176 w 184"/>
                    <a:gd name="T15" fmla="*/ 10 h 63"/>
                    <a:gd name="T16" fmla="*/ 165 w 184"/>
                    <a:gd name="T17" fmla="*/ 2 h 63"/>
                    <a:gd name="T18" fmla="*/ 154 w 184"/>
                    <a:gd name="T19" fmla="*/ 0 h 63"/>
                    <a:gd name="T20" fmla="*/ 31 w 184"/>
                    <a:gd name="T21" fmla="*/ 0 h 63"/>
                    <a:gd name="T22" fmla="*/ 19 w 184"/>
                    <a:gd name="T23" fmla="*/ 2 h 63"/>
                    <a:gd name="T24" fmla="*/ 9 w 184"/>
                    <a:gd name="T25" fmla="*/ 10 h 63"/>
                    <a:gd name="T26" fmla="*/ 2 w 184"/>
                    <a:gd name="T27" fmla="*/ 19 h 63"/>
                    <a:gd name="T28" fmla="*/ 0 w 184"/>
                    <a:gd name="T29" fmla="*/ 32 h 63"/>
                    <a:gd name="T30" fmla="*/ 0 w 184"/>
                    <a:gd name="T31" fmla="*/ 32 h 63"/>
                    <a:gd name="T32" fmla="*/ 2 w 184"/>
                    <a:gd name="T33" fmla="*/ 44 h 63"/>
                    <a:gd name="T34" fmla="*/ 9 w 184"/>
                    <a:gd name="T35" fmla="*/ 53 h 63"/>
                    <a:gd name="T36" fmla="*/ 19 w 184"/>
                    <a:gd name="T37" fmla="*/ 61 h 63"/>
                    <a:gd name="T38" fmla="*/ 31 w 184"/>
                    <a:gd name="T39" fmla="*/ 63 h 63"/>
                    <a:gd name="T40" fmla="*/ 154 w 184"/>
                    <a:gd name="T4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4" h="63">
                      <a:moveTo>
                        <a:pt x="154" y="63"/>
                      </a:moveTo>
                      <a:lnTo>
                        <a:pt x="165" y="61"/>
                      </a:lnTo>
                      <a:lnTo>
                        <a:pt x="176" y="53"/>
                      </a:lnTo>
                      <a:lnTo>
                        <a:pt x="182" y="44"/>
                      </a:lnTo>
                      <a:lnTo>
                        <a:pt x="184" y="32"/>
                      </a:lnTo>
                      <a:lnTo>
                        <a:pt x="184" y="32"/>
                      </a:lnTo>
                      <a:lnTo>
                        <a:pt x="182" y="19"/>
                      </a:lnTo>
                      <a:lnTo>
                        <a:pt x="176" y="10"/>
                      </a:lnTo>
                      <a:lnTo>
                        <a:pt x="165" y="2"/>
                      </a:lnTo>
                      <a:lnTo>
                        <a:pt x="154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44"/>
                      </a:lnTo>
                      <a:lnTo>
                        <a:pt x="9" y="53"/>
                      </a:lnTo>
                      <a:lnTo>
                        <a:pt x="19" y="61"/>
                      </a:lnTo>
                      <a:lnTo>
                        <a:pt x="31" y="63"/>
                      </a:lnTo>
                      <a:lnTo>
                        <a:pt x="154" y="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7" name="Freeform 432"/>
                <p:cNvSpPr>
                  <a:spLocks/>
                </p:cNvSpPr>
                <p:nvPr/>
              </p:nvSpPr>
              <p:spPr bwMode="auto">
                <a:xfrm>
                  <a:off x="5173" y="2120"/>
                  <a:ext cx="60" cy="28"/>
                </a:xfrm>
                <a:custGeom>
                  <a:avLst/>
                  <a:gdLst>
                    <a:gd name="T0" fmla="*/ 140 w 181"/>
                    <a:gd name="T1" fmla="*/ 84 h 84"/>
                    <a:gd name="T2" fmla="*/ 149 w 181"/>
                    <a:gd name="T3" fmla="*/ 83 h 84"/>
                    <a:gd name="T4" fmla="*/ 156 w 181"/>
                    <a:gd name="T5" fmla="*/ 81 h 84"/>
                    <a:gd name="T6" fmla="*/ 163 w 181"/>
                    <a:gd name="T7" fmla="*/ 76 h 84"/>
                    <a:gd name="T8" fmla="*/ 170 w 181"/>
                    <a:gd name="T9" fmla="*/ 71 h 84"/>
                    <a:gd name="T10" fmla="*/ 174 w 181"/>
                    <a:gd name="T11" fmla="*/ 66 h 84"/>
                    <a:gd name="T12" fmla="*/ 178 w 181"/>
                    <a:gd name="T13" fmla="*/ 58 h 84"/>
                    <a:gd name="T14" fmla="*/ 180 w 181"/>
                    <a:gd name="T15" fmla="*/ 51 h 84"/>
                    <a:gd name="T16" fmla="*/ 181 w 181"/>
                    <a:gd name="T17" fmla="*/ 42 h 84"/>
                    <a:gd name="T18" fmla="*/ 181 w 181"/>
                    <a:gd name="T19" fmla="*/ 42 h 84"/>
                    <a:gd name="T20" fmla="*/ 180 w 181"/>
                    <a:gd name="T21" fmla="*/ 34 h 84"/>
                    <a:gd name="T22" fmla="*/ 178 w 181"/>
                    <a:gd name="T23" fmla="*/ 25 h 84"/>
                    <a:gd name="T24" fmla="*/ 174 w 181"/>
                    <a:gd name="T25" fmla="*/ 19 h 84"/>
                    <a:gd name="T26" fmla="*/ 170 w 181"/>
                    <a:gd name="T27" fmla="*/ 13 h 84"/>
                    <a:gd name="T28" fmla="*/ 163 w 181"/>
                    <a:gd name="T29" fmla="*/ 7 h 84"/>
                    <a:gd name="T30" fmla="*/ 156 w 181"/>
                    <a:gd name="T31" fmla="*/ 3 h 84"/>
                    <a:gd name="T32" fmla="*/ 149 w 181"/>
                    <a:gd name="T33" fmla="*/ 1 h 84"/>
                    <a:gd name="T34" fmla="*/ 140 w 181"/>
                    <a:gd name="T35" fmla="*/ 0 h 84"/>
                    <a:gd name="T36" fmla="*/ 41 w 181"/>
                    <a:gd name="T37" fmla="*/ 0 h 84"/>
                    <a:gd name="T38" fmla="*/ 33 w 181"/>
                    <a:gd name="T39" fmla="*/ 1 h 84"/>
                    <a:gd name="T40" fmla="*/ 25 w 181"/>
                    <a:gd name="T41" fmla="*/ 3 h 84"/>
                    <a:gd name="T42" fmla="*/ 18 w 181"/>
                    <a:gd name="T43" fmla="*/ 7 h 84"/>
                    <a:gd name="T44" fmla="*/ 13 w 181"/>
                    <a:gd name="T45" fmla="*/ 13 h 84"/>
                    <a:gd name="T46" fmla="*/ 7 w 181"/>
                    <a:gd name="T47" fmla="*/ 19 h 84"/>
                    <a:gd name="T48" fmla="*/ 3 w 181"/>
                    <a:gd name="T49" fmla="*/ 25 h 84"/>
                    <a:gd name="T50" fmla="*/ 1 w 181"/>
                    <a:gd name="T51" fmla="*/ 34 h 84"/>
                    <a:gd name="T52" fmla="*/ 0 w 181"/>
                    <a:gd name="T53" fmla="*/ 42 h 84"/>
                    <a:gd name="T54" fmla="*/ 0 w 181"/>
                    <a:gd name="T55" fmla="*/ 42 h 84"/>
                    <a:gd name="T56" fmla="*/ 1 w 181"/>
                    <a:gd name="T57" fmla="*/ 51 h 84"/>
                    <a:gd name="T58" fmla="*/ 3 w 181"/>
                    <a:gd name="T59" fmla="*/ 58 h 84"/>
                    <a:gd name="T60" fmla="*/ 7 w 181"/>
                    <a:gd name="T61" fmla="*/ 66 h 84"/>
                    <a:gd name="T62" fmla="*/ 13 w 181"/>
                    <a:gd name="T63" fmla="*/ 71 h 84"/>
                    <a:gd name="T64" fmla="*/ 18 w 181"/>
                    <a:gd name="T65" fmla="*/ 76 h 84"/>
                    <a:gd name="T66" fmla="*/ 25 w 181"/>
                    <a:gd name="T67" fmla="*/ 81 h 84"/>
                    <a:gd name="T68" fmla="*/ 33 w 181"/>
                    <a:gd name="T69" fmla="*/ 83 h 84"/>
                    <a:gd name="T70" fmla="*/ 41 w 181"/>
                    <a:gd name="T71" fmla="*/ 84 h 84"/>
                    <a:gd name="T72" fmla="*/ 140 w 181"/>
                    <a:gd name="T7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1" h="84">
                      <a:moveTo>
                        <a:pt x="140" y="84"/>
                      </a:moveTo>
                      <a:lnTo>
                        <a:pt x="149" y="83"/>
                      </a:lnTo>
                      <a:lnTo>
                        <a:pt x="156" y="81"/>
                      </a:lnTo>
                      <a:lnTo>
                        <a:pt x="163" y="76"/>
                      </a:lnTo>
                      <a:lnTo>
                        <a:pt x="170" y="71"/>
                      </a:lnTo>
                      <a:lnTo>
                        <a:pt x="174" y="66"/>
                      </a:lnTo>
                      <a:lnTo>
                        <a:pt x="178" y="58"/>
                      </a:lnTo>
                      <a:lnTo>
                        <a:pt x="180" y="51"/>
                      </a:lnTo>
                      <a:lnTo>
                        <a:pt x="181" y="42"/>
                      </a:lnTo>
                      <a:lnTo>
                        <a:pt x="181" y="42"/>
                      </a:lnTo>
                      <a:lnTo>
                        <a:pt x="180" y="34"/>
                      </a:lnTo>
                      <a:lnTo>
                        <a:pt x="178" y="25"/>
                      </a:lnTo>
                      <a:lnTo>
                        <a:pt x="174" y="19"/>
                      </a:lnTo>
                      <a:lnTo>
                        <a:pt x="170" y="13"/>
                      </a:lnTo>
                      <a:lnTo>
                        <a:pt x="163" y="7"/>
                      </a:lnTo>
                      <a:lnTo>
                        <a:pt x="156" y="3"/>
                      </a:lnTo>
                      <a:lnTo>
                        <a:pt x="149" y="1"/>
                      </a:lnTo>
                      <a:lnTo>
                        <a:pt x="140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3"/>
                      </a:lnTo>
                      <a:lnTo>
                        <a:pt x="18" y="7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3" y="25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1" y="51"/>
                      </a:lnTo>
                      <a:lnTo>
                        <a:pt x="3" y="58"/>
                      </a:lnTo>
                      <a:lnTo>
                        <a:pt x="7" y="66"/>
                      </a:lnTo>
                      <a:lnTo>
                        <a:pt x="13" y="71"/>
                      </a:lnTo>
                      <a:lnTo>
                        <a:pt x="18" y="76"/>
                      </a:lnTo>
                      <a:lnTo>
                        <a:pt x="25" y="81"/>
                      </a:lnTo>
                      <a:lnTo>
                        <a:pt x="33" y="83"/>
                      </a:lnTo>
                      <a:lnTo>
                        <a:pt x="41" y="84"/>
                      </a:lnTo>
                      <a:lnTo>
                        <a:pt x="140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8" name="Freeform 437"/>
                <p:cNvSpPr>
                  <a:spLocks/>
                </p:cNvSpPr>
                <p:nvPr/>
              </p:nvSpPr>
              <p:spPr bwMode="auto">
                <a:xfrm>
                  <a:off x="5220" y="1996"/>
                  <a:ext cx="19" cy="35"/>
                </a:xfrm>
                <a:custGeom>
                  <a:avLst/>
                  <a:gdLst>
                    <a:gd name="T0" fmla="*/ 51 w 58"/>
                    <a:gd name="T1" fmla="*/ 1 h 105"/>
                    <a:gd name="T2" fmla="*/ 46 w 58"/>
                    <a:gd name="T3" fmla="*/ 7 h 105"/>
                    <a:gd name="T4" fmla="*/ 42 w 58"/>
                    <a:gd name="T5" fmla="*/ 14 h 105"/>
                    <a:gd name="T6" fmla="*/ 37 w 58"/>
                    <a:gd name="T7" fmla="*/ 20 h 105"/>
                    <a:gd name="T8" fmla="*/ 33 w 58"/>
                    <a:gd name="T9" fmla="*/ 27 h 105"/>
                    <a:gd name="T10" fmla="*/ 30 w 58"/>
                    <a:gd name="T11" fmla="*/ 34 h 105"/>
                    <a:gd name="T12" fmla="*/ 26 w 58"/>
                    <a:gd name="T13" fmla="*/ 41 h 105"/>
                    <a:gd name="T14" fmla="*/ 22 w 58"/>
                    <a:gd name="T15" fmla="*/ 49 h 105"/>
                    <a:gd name="T16" fmla="*/ 18 w 58"/>
                    <a:gd name="T17" fmla="*/ 55 h 105"/>
                    <a:gd name="T18" fmla="*/ 13 w 58"/>
                    <a:gd name="T19" fmla="*/ 66 h 105"/>
                    <a:gd name="T20" fmla="*/ 8 w 58"/>
                    <a:gd name="T21" fmla="*/ 77 h 105"/>
                    <a:gd name="T22" fmla="*/ 3 w 58"/>
                    <a:gd name="T23" fmla="*/ 88 h 105"/>
                    <a:gd name="T24" fmla="*/ 0 w 58"/>
                    <a:gd name="T25" fmla="*/ 100 h 105"/>
                    <a:gd name="T26" fmla="*/ 0 w 58"/>
                    <a:gd name="T27" fmla="*/ 100 h 105"/>
                    <a:gd name="T28" fmla="*/ 0 w 58"/>
                    <a:gd name="T29" fmla="*/ 100 h 105"/>
                    <a:gd name="T30" fmla="*/ 0 w 58"/>
                    <a:gd name="T31" fmla="*/ 101 h 105"/>
                    <a:gd name="T32" fmla="*/ 1 w 58"/>
                    <a:gd name="T33" fmla="*/ 101 h 105"/>
                    <a:gd name="T34" fmla="*/ 1 w 58"/>
                    <a:gd name="T35" fmla="*/ 102 h 105"/>
                    <a:gd name="T36" fmla="*/ 2 w 58"/>
                    <a:gd name="T37" fmla="*/ 104 h 105"/>
                    <a:gd name="T38" fmla="*/ 3 w 58"/>
                    <a:gd name="T39" fmla="*/ 105 h 105"/>
                    <a:gd name="T40" fmla="*/ 5 w 58"/>
                    <a:gd name="T41" fmla="*/ 105 h 105"/>
                    <a:gd name="T42" fmla="*/ 6 w 58"/>
                    <a:gd name="T43" fmla="*/ 105 h 105"/>
                    <a:gd name="T44" fmla="*/ 9 w 58"/>
                    <a:gd name="T45" fmla="*/ 104 h 105"/>
                    <a:gd name="T46" fmla="*/ 10 w 58"/>
                    <a:gd name="T47" fmla="*/ 102 h 105"/>
                    <a:gd name="T48" fmla="*/ 10 w 58"/>
                    <a:gd name="T49" fmla="*/ 101 h 105"/>
                    <a:gd name="T50" fmla="*/ 9 w 58"/>
                    <a:gd name="T51" fmla="*/ 102 h 105"/>
                    <a:gd name="T52" fmla="*/ 9 w 58"/>
                    <a:gd name="T53" fmla="*/ 102 h 105"/>
                    <a:gd name="T54" fmla="*/ 9 w 58"/>
                    <a:gd name="T55" fmla="*/ 102 h 105"/>
                    <a:gd name="T56" fmla="*/ 8 w 58"/>
                    <a:gd name="T57" fmla="*/ 103 h 105"/>
                    <a:gd name="T58" fmla="*/ 13 w 58"/>
                    <a:gd name="T59" fmla="*/ 90 h 105"/>
                    <a:gd name="T60" fmla="*/ 17 w 58"/>
                    <a:gd name="T61" fmla="*/ 78 h 105"/>
                    <a:gd name="T62" fmla="*/ 23 w 58"/>
                    <a:gd name="T63" fmla="*/ 66 h 105"/>
                    <a:gd name="T64" fmla="*/ 29 w 58"/>
                    <a:gd name="T65" fmla="*/ 54 h 105"/>
                    <a:gd name="T66" fmla="*/ 35 w 58"/>
                    <a:gd name="T67" fmla="*/ 42 h 105"/>
                    <a:gd name="T68" fmla="*/ 42 w 58"/>
                    <a:gd name="T69" fmla="*/ 31 h 105"/>
                    <a:gd name="T70" fmla="*/ 49 w 58"/>
                    <a:gd name="T71" fmla="*/ 19 h 105"/>
                    <a:gd name="T72" fmla="*/ 56 w 58"/>
                    <a:gd name="T73" fmla="*/ 8 h 105"/>
                    <a:gd name="T74" fmla="*/ 57 w 58"/>
                    <a:gd name="T75" fmla="*/ 7 h 105"/>
                    <a:gd name="T76" fmla="*/ 58 w 58"/>
                    <a:gd name="T77" fmla="*/ 5 h 105"/>
                    <a:gd name="T78" fmla="*/ 58 w 58"/>
                    <a:gd name="T79" fmla="*/ 4 h 105"/>
                    <a:gd name="T80" fmla="*/ 57 w 58"/>
                    <a:gd name="T81" fmla="*/ 2 h 105"/>
                    <a:gd name="T82" fmla="*/ 55 w 58"/>
                    <a:gd name="T83" fmla="*/ 1 h 105"/>
                    <a:gd name="T84" fmla="*/ 54 w 58"/>
                    <a:gd name="T85" fmla="*/ 0 h 105"/>
                    <a:gd name="T86" fmla="*/ 52 w 58"/>
                    <a:gd name="T87" fmla="*/ 0 h 105"/>
                    <a:gd name="T88" fmla="*/ 51 w 58"/>
                    <a:gd name="T89" fmla="*/ 1 h 105"/>
                    <a:gd name="T90" fmla="*/ 51 w 58"/>
                    <a:gd name="T91" fmla="*/ 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8" h="105">
                      <a:moveTo>
                        <a:pt x="51" y="1"/>
                      </a:moveTo>
                      <a:lnTo>
                        <a:pt x="46" y="7"/>
                      </a:lnTo>
                      <a:lnTo>
                        <a:pt x="42" y="14"/>
                      </a:lnTo>
                      <a:lnTo>
                        <a:pt x="37" y="20"/>
                      </a:lnTo>
                      <a:lnTo>
                        <a:pt x="33" y="27"/>
                      </a:lnTo>
                      <a:lnTo>
                        <a:pt x="30" y="34"/>
                      </a:lnTo>
                      <a:lnTo>
                        <a:pt x="26" y="41"/>
                      </a:lnTo>
                      <a:lnTo>
                        <a:pt x="22" y="49"/>
                      </a:lnTo>
                      <a:lnTo>
                        <a:pt x="18" y="55"/>
                      </a:lnTo>
                      <a:lnTo>
                        <a:pt x="13" y="66"/>
                      </a:lnTo>
                      <a:lnTo>
                        <a:pt x="8" y="77"/>
                      </a:lnTo>
                      <a:lnTo>
                        <a:pt x="3" y="88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1"/>
                      </a:lnTo>
                      <a:lnTo>
                        <a:pt x="1" y="101"/>
                      </a:lnTo>
                      <a:lnTo>
                        <a:pt x="1" y="102"/>
                      </a:lnTo>
                      <a:lnTo>
                        <a:pt x="2" y="104"/>
                      </a:lnTo>
                      <a:lnTo>
                        <a:pt x="3" y="105"/>
                      </a:lnTo>
                      <a:lnTo>
                        <a:pt x="5" y="105"/>
                      </a:lnTo>
                      <a:lnTo>
                        <a:pt x="6" y="105"/>
                      </a:lnTo>
                      <a:lnTo>
                        <a:pt x="9" y="104"/>
                      </a:lnTo>
                      <a:lnTo>
                        <a:pt x="10" y="102"/>
                      </a:lnTo>
                      <a:lnTo>
                        <a:pt x="10" y="101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8" y="103"/>
                      </a:lnTo>
                      <a:lnTo>
                        <a:pt x="13" y="90"/>
                      </a:lnTo>
                      <a:lnTo>
                        <a:pt x="17" y="78"/>
                      </a:lnTo>
                      <a:lnTo>
                        <a:pt x="23" y="66"/>
                      </a:lnTo>
                      <a:lnTo>
                        <a:pt x="29" y="54"/>
                      </a:lnTo>
                      <a:lnTo>
                        <a:pt x="35" y="42"/>
                      </a:lnTo>
                      <a:lnTo>
                        <a:pt x="42" y="31"/>
                      </a:lnTo>
                      <a:lnTo>
                        <a:pt x="49" y="19"/>
                      </a:lnTo>
                      <a:lnTo>
                        <a:pt x="56" y="8"/>
                      </a:lnTo>
                      <a:lnTo>
                        <a:pt x="57" y="7"/>
                      </a:lnTo>
                      <a:lnTo>
                        <a:pt x="58" y="5"/>
                      </a:lnTo>
                      <a:lnTo>
                        <a:pt x="58" y="4"/>
                      </a:lnTo>
                      <a:lnTo>
                        <a:pt x="57" y="2"/>
                      </a:lnTo>
                      <a:lnTo>
                        <a:pt x="55" y="1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1"/>
                      </a:lnTo>
                      <a:lnTo>
                        <a:pt x="5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09" name="Rectangle 438"/>
                <p:cNvSpPr>
                  <a:spLocks noChangeArrowheads="1"/>
                </p:cNvSpPr>
                <p:nvPr/>
              </p:nvSpPr>
              <p:spPr bwMode="auto">
                <a:xfrm>
                  <a:off x="5207" y="1974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0" name="Rectangle 439"/>
                <p:cNvSpPr>
                  <a:spLocks noChangeArrowheads="1"/>
                </p:cNvSpPr>
                <p:nvPr/>
              </p:nvSpPr>
              <p:spPr bwMode="auto">
                <a:xfrm>
                  <a:off x="5207" y="2072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1" name="Rectangle 440"/>
                <p:cNvSpPr>
                  <a:spLocks noChangeArrowheads="1"/>
                </p:cNvSpPr>
                <p:nvPr/>
              </p:nvSpPr>
              <p:spPr bwMode="auto">
                <a:xfrm>
                  <a:off x="5207" y="2082"/>
                  <a:ext cx="66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2" name="Rectangle 441"/>
                <p:cNvSpPr>
                  <a:spLocks noChangeArrowheads="1"/>
                </p:cNvSpPr>
                <p:nvPr/>
              </p:nvSpPr>
              <p:spPr bwMode="auto">
                <a:xfrm>
                  <a:off x="5188" y="2092"/>
                  <a:ext cx="107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3" name="Freeform 442"/>
                <p:cNvSpPr>
                  <a:spLocks/>
                </p:cNvSpPr>
                <p:nvPr/>
              </p:nvSpPr>
              <p:spPr bwMode="auto">
                <a:xfrm>
                  <a:off x="5263" y="2026"/>
                  <a:ext cx="56" cy="143"/>
                </a:xfrm>
                <a:custGeom>
                  <a:avLst/>
                  <a:gdLst>
                    <a:gd name="T0" fmla="*/ 0 w 168"/>
                    <a:gd name="T1" fmla="*/ 392 h 427"/>
                    <a:gd name="T2" fmla="*/ 0 w 168"/>
                    <a:gd name="T3" fmla="*/ 371 h 427"/>
                    <a:gd name="T4" fmla="*/ 2 w 168"/>
                    <a:gd name="T5" fmla="*/ 321 h 427"/>
                    <a:gd name="T6" fmla="*/ 5 w 168"/>
                    <a:gd name="T7" fmla="*/ 263 h 427"/>
                    <a:gd name="T8" fmla="*/ 10 w 168"/>
                    <a:gd name="T9" fmla="*/ 213 h 427"/>
                    <a:gd name="T10" fmla="*/ 16 w 168"/>
                    <a:gd name="T11" fmla="*/ 191 h 427"/>
                    <a:gd name="T12" fmla="*/ 22 w 168"/>
                    <a:gd name="T13" fmla="*/ 167 h 427"/>
                    <a:gd name="T14" fmla="*/ 30 w 168"/>
                    <a:gd name="T15" fmla="*/ 140 h 427"/>
                    <a:gd name="T16" fmla="*/ 41 w 168"/>
                    <a:gd name="T17" fmla="*/ 114 h 427"/>
                    <a:gd name="T18" fmla="*/ 52 w 168"/>
                    <a:gd name="T19" fmla="*/ 88 h 427"/>
                    <a:gd name="T20" fmla="*/ 63 w 168"/>
                    <a:gd name="T21" fmla="*/ 66 h 427"/>
                    <a:gd name="T22" fmla="*/ 75 w 168"/>
                    <a:gd name="T23" fmla="*/ 47 h 427"/>
                    <a:gd name="T24" fmla="*/ 86 w 168"/>
                    <a:gd name="T25" fmla="*/ 33 h 427"/>
                    <a:gd name="T26" fmla="*/ 96 w 168"/>
                    <a:gd name="T27" fmla="*/ 22 h 427"/>
                    <a:gd name="T28" fmla="*/ 107 w 168"/>
                    <a:gd name="T29" fmla="*/ 15 h 427"/>
                    <a:gd name="T30" fmla="*/ 116 w 168"/>
                    <a:gd name="T31" fmla="*/ 9 h 427"/>
                    <a:gd name="T32" fmla="*/ 125 w 168"/>
                    <a:gd name="T33" fmla="*/ 3 h 427"/>
                    <a:gd name="T34" fmla="*/ 133 w 168"/>
                    <a:gd name="T35" fmla="*/ 1 h 427"/>
                    <a:gd name="T36" fmla="*/ 141 w 168"/>
                    <a:gd name="T37" fmla="*/ 0 h 427"/>
                    <a:gd name="T38" fmla="*/ 147 w 168"/>
                    <a:gd name="T39" fmla="*/ 1 h 427"/>
                    <a:gd name="T40" fmla="*/ 153 w 168"/>
                    <a:gd name="T41" fmla="*/ 4 h 427"/>
                    <a:gd name="T42" fmla="*/ 161 w 168"/>
                    <a:gd name="T43" fmla="*/ 24 h 427"/>
                    <a:gd name="T44" fmla="*/ 167 w 168"/>
                    <a:gd name="T45" fmla="*/ 58 h 427"/>
                    <a:gd name="T46" fmla="*/ 168 w 168"/>
                    <a:gd name="T47" fmla="*/ 102 h 427"/>
                    <a:gd name="T48" fmla="*/ 164 w 168"/>
                    <a:gd name="T49" fmla="*/ 149 h 427"/>
                    <a:gd name="T50" fmla="*/ 159 w 168"/>
                    <a:gd name="T51" fmla="*/ 184 h 427"/>
                    <a:gd name="T52" fmla="*/ 157 w 168"/>
                    <a:gd name="T53" fmla="*/ 203 h 427"/>
                    <a:gd name="T54" fmla="*/ 157 w 168"/>
                    <a:gd name="T55" fmla="*/ 212 h 427"/>
                    <a:gd name="T56" fmla="*/ 157 w 168"/>
                    <a:gd name="T57" fmla="*/ 213 h 427"/>
                    <a:gd name="T58" fmla="*/ 159 w 168"/>
                    <a:gd name="T59" fmla="*/ 227 h 427"/>
                    <a:gd name="T60" fmla="*/ 163 w 168"/>
                    <a:gd name="T61" fmla="*/ 261 h 427"/>
                    <a:gd name="T62" fmla="*/ 166 w 168"/>
                    <a:gd name="T63" fmla="*/ 301 h 427"/>
                    <a:gd name="T64" fmla="*/ 168 w 168"/>
                    <a:gd name="T65" fmla="*/ 334 h 427"/>
                    <a:gd name="T66" fmla="*/ 168 w 168"/>
                    <a:gd name="T67" fmla="*/ 356 h 427"/>
                    <a:gd name="T68" fmla="*/ 167 w 168"/>
                    <a:gd name="T69" fmla="*/ 371 h 427"/>
                    <a:gd name="T70" fmla="*/ 166 w 168"/>
                    <a:gd name="T71" fmla="*/ 381 h 427"/>
                    <a:gd name="T72" fmla="*/ 166 w 168"/>
                    <a:gd name="T73" fmla="*/ 384 h 427"/>
                    <a:gd name="T74" fmla="*/ 166 w 168"/>
                    <a:gd name="T75" fmla="*/ 427 h 427"/>
                    <a:gd name="T76" fmla="*/ 2 w 168"/>
                    <a:gd name="T77" fmla="*/ 408 h 427"/>
                    <a:gd name="T78" fmla="*/ 0 w 168"/>
                    <a:gd name="T79" fmla="*/ 392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68" h="427">
                      <a:moveTo>
                        <a:pt x="0" y="392"/>
                      </a:moveTo>
                      <a:lnTo>
                        <a:pt x="0" y="371"/>
                      </a:lnTo>
                      <a:lnTo>
                        <a:pt x="2" y="321"/>
                      </a:lnTo>
                      <a:lnTo>
                        <a:pt x="5" y="263"/>
                      </a:lnTo>
                      <a:lnTo>
                        <a:pt x="10" y="213"/>
                      </a:lnTo>
                      <a:lnTo>
                        <a:pt x="16" y="191"/>
                      </a:lnTo>
                      <a:lnTo>
                        <a:pt x="22" y="167"/>
                      </a:lnTo>
                      <a:lnTo>
                        <a:pt x="30" y="140"/>
                      </a:lnTo>
                      <a:lnTo>
                        <a:pt x="41" y="114"/>
                      </a:lnTo>
                      <a:lnTo>
                        <a:pt x="52" y="88"/>
                      </a:lnTo>
                      <a:lnTo>
                        <a:pt x="63" y="66"/>
                      </a:lnTo>
                      <a:lnTo>
                        <a:pt x="75" y="47"/>
                      </a:lnTo>
                      <a:lnTo>
                        <a:pt x="86" y="33"/>
                      </a:lnTo>
                      <a:lnTo>
                        <a:pt x="96" y="22"/>
                      </a:lnTo>
                      <a:lnTo>
                        <a:pt x="107" y="15"/>
                      </a:lnTo>
                      <a:lnTo>
                        <a:pt x="116" y="9"/>
                      </a:lnTo>
                      <a:lnTo>
                        <a:pt x="125" y="3"/>
                      </a:lnTo>
                      <a:lnTo>
                        <a:pt x="133" y="1"/>
                      </a:lnTo>
                      <a:lnTo>
                        <a:pt x="141" y="0"/>
                      </a:lnTo>
                      <a:lnTo>
                        <a:pt x="147" y="1"/>
                      </a:lnTo>
                      <a:lnTo>
                        <a:pt x="153" y="4"/>
                      </a:lnTo>
                      <a:lnTo>
                        <a:pt x="161" y="24"/>
                      </a:lnTo>
                      <a:lnTo>
                        <a:pt x="167" y="58"/>
                      </a:lnTo>
                      <a:lnTo>
                        <a:pt x="168" y="102"/>
                      </a:lnTo>
                      <a:lnTo>
                        <a:pt x="164" y="149"/>
                      </a:lnTo>
                      <a:lnTo>
                        <a:pt x="159" y="184"/>
                      </a:lnTo>
                      <a:lnTo>
                        <a:pt x="157" y="203"/>
                      </a:lnTo>
                      <a:lnTo>
                        <a:pt x="157" y="212"/>
                      </a:lnTo>
                      <a:lnTo>
                        <a:pt x="157" y="213"/>
                      </a:lnTo>
                      <a:lnTo>
                        <a:pt x="159" y="227"/>
                      </a:lnTo>
                      <a:lnTo>
                        <a:pt x="163" y="261"/>
                      </a:lnTo>
                      <a:lnTo>
                        <a:pt x="166" y="301"/>
                      </a:lnTo>
                      <a:lnTo>
                        <a:pt x="168" y="334"/>
                      </a:lnTo>
                      <a:lnTo>
                        <a:pt x="168" y="356"/>
                      </a:lnTo>
                      <a:lnTo>
                        <a:pt x="167" y="371"/>
                      </a:lnTo>
                      <a:lnTo>
                        <a:pt x="166" y="381"/>
                      </a:lnTo>
                      <a:lnTo>
                        <a:pt x="166" y="384"/>
                      </a:lnTo>
                      <a:lnTo>
                        <a:pt x="166" y="427"/>
                      </a:lnTo>
                      <a:lnTo>
                        <a:pt x="2" y="408"/>
                      </a:lnTo>
                      <a:lnTo>
                        <a:pt x="0" y="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4" name="Freeform 443"/>
                <p:cNvSpPr>
                  <a:spLocks/>
                </p:cNvSpPr>
                <p:nvPr/>
              </p:nvSpPr>
              <p:spPr bwMode="auto">
                <a:xfrm>
                  <a:off x="5306" y="2034"/>
                  <a:ext cx="9" cy="58"/>
                </a:xfrm>
                <a:custGeom>
                  <a:avLst/>
                  <a:gdLst>
                    <a:gd name="T0" fmla="*/ 24 w 25"/>
                    <a:gd name="T1" fmla="*/ 0 h 176"/>
                    <a:gd name="T2" fmla="*/ 18 w 25"/>
                    <a:gd name="T3" fmla="*/ 16 h 176"/>
                    <a:gd name="T4" fmla="*/ 11 w 25"/>
                    <a:gd name="T5" fmla="*/ 62 h 176"/>
                    <a:gd name="T6" fmla="*/ 3 w 25"/>
                    <a:gd name="T7" fmla="*/ 116 h 176"/>
                    <a:gd name="T8" fmla="*/ 0 w 25"/>
                    <a:gd name="T9" fmla="*/ 155 h 176"/>
                    <a:gd name="T10" fmla="*/ 1 w 25"/>
                    <a:gd name="T11" fmla="*/ 172 h 176"/>
                    <a:gd name="T12" fmla="*/ 4 w 25"/>
                    <a:gd name="T13" fmla="*/ 176 h 176"/>
                    <a:gd name="T14" fmla="*/ 9 w 25"/>
                    <a:gd name="T15" fmla="*/ 173 h 176"/>
                    <a:gd name="T16" fmla="*/ 14 w 25"/>
                    <a:gd name="T17" fmla="*/ 163 h 176"/>
                    <a:gd name="T18" fmla="*/ 19 w 25"/>
                    <a:gd name="T19" fmla="*/ 132 h 176"/>
                    <a:gd name="T20" fmla="*/ 24 w 25"/>
                    <a:gd name="T21" fmla="*/ 79 h 176"/>
                    <a:gd name="T22" fmla="*/ 25 w 25"/>
                    <a:gd name="T23" fmla="*/ 28 h 176"/>
                    <a:gd name="T24" fmla="*/ 24 w 25"/>
                    <a:gd name="T25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76">
                      <a:moveTo>
                        <a:pt x="24" y="0"/>
                      </a:moveTo>
                      <a:lnTo>
                        <a:pt x="18" y="16"/>
                      </a:lnTo>
                      <a:lnTo>
                        <a:pt x="11" y="62"/>
                      </a:lnTo>
                      <a:lnTo>
                        <a:pt x="3" y="116"/>
                      </a:lnTo>
                      <a:lnTo>
                        <a:pt x="0" y="155"/>
                      </a:lnTo>
                      <a:lnTo>
                        <a:pt x="1" y="172"/>
                      </a:lnTo>
                      <a:lnTo>
                        <a:pt x="4" y="176"/>
                      </a:lnTo>
                      <a:lnTo>
                        <a:pt x="9" y="173"/>
                      </a:lnTo>
                      <a:lnTo>
                        <a:pt x="14" y="163"/>
                      </a:lnTo>
                      <a:lnTo>
                        <a:pt x="19" y="132"/>
                      </a:lnTo>
                      <a:lnTo>
                        <a:pt x="24" y="79"/>
                      </a:lnTo>
                      <a:lnTo>
                        <a:pt x="25" y="2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5" name="Freeform 444"/>
                <p:cNvSpPr>
                  <a:spLocks/>
                </p:cNvSpPr>
                <p:nvPr/>
              </p:nvSpPr>
              <p:spPr bwMode="auto">
                <a:xfrm>
                  <a:off x="5249" y="2040"/>
                  <a:ext cx="63" cy="180"/>
                </a:xfrm>
                <a:custGeom>
                  <a:avLst/>
                  <a:gdLst>
                    <a:gd name="T0" fmla="*/ 145 w 187"/>
                    <a:gd name="T1" fmla="*/ 153 h 540"/>
                    <a:gd name="T2" fmla="*/ 145 w 187"/>
                    <a:gd name="T3" fmla="*/ 121 h 540"/>
                    <a:gd name="T4" fmla="*/ 148 w 187"/>
                    <a:gd name="T5" fmla="*/ 69 h 540"/>
                    <a:gd name="T6" fmla="*/ 165 w 187"/>
                    <a:gd name="T7" fmla="*/ 10 h 540"/>
                    <a:gd name="T8" fmla="*/ 165 w 187"/>
                    <a:gd name="T9" fmla="*/ 0 h 540"/>
                    <a:gd name="T10" fmla="*/ 155 w 187"/>
                    <a:gd name="T11" fmla="*/ 5 h 540"/>
                    <a:gd name="T12" fmla="*/ 145 w 187"/>
                    <a:gd name="T13" fmla="*/ 21 h 540"/>
                    <a:gd name="T14" fmla="*/ 133 w 187"/>
                    <a:gd name="T15" fmla="*/ 44 h 540"/>
                    <a:gd name="T16" fmla="*/ 126 w 187"/>
                    <a:gd name="T17" fmla="*/ 62 h 540"/>
                    <a:gd name="T18" fmla="*/ 117 w 187"/>
                    <a:gd name="T19" fmla="*/ 83 h 540"/>
                    <a:gd name="T20" fmla="*/ 105 w 187"/>
                    <a:gd name="T21" fmla="*/ 119 h 540"/>
                    <a:gd name="T22" fmla="*/ 95 w 187"/>
                    <a:gd name="T23" fmla="*/ 173 h 540"/>
                    <a:gd name="T24" fmla="*/ 87 w 187"/>
                    <a:gd name="T25" fmla="*/ 248 h 540"/>
                    <a:gd name="T26" fmla="*/ 80 w 187"/>
                    <a:gd name="T27" fmla="*/ 327 h 540"/>
                    <a:gd name="T28" fmla="*/ 72 w 187"/>
                    <a:gd name="T29" fmla="*/ 396 h 540"/>
                    <a:gd name="T30" fmla="*/ 61 w 187"/>
                    <a:gd name="T31" fmla="*/ 451 h 540"/>
                    <a:gd name="T32" fmla="*/ 43 w 187"/>
                    <a:gd name="T33" fmla="*/ 488 h 540"/>
                    <a:gd name="T34" fmla="*/ 25 w 187"/>
                    <a:gd name="T35" fmla="*/ 513 h 540"/>
                    <a:gd name="T36" fmla="*/ 10 w 187"/>
                    <a:gd name="T37" fmla="*/ 530 h 540"/>
                    <a:gd name="T38" fmla="*/ 1 w 187"/>
                    <a:gd name="T39" fmla="*/ 539 h 540"/>
                    <a:gd name="T40" fmla="*/ 1 w 187"/>
                    <a:gd name="T41" fmla="*/ 540 h 540"/>
                    <a:gd name="T42" fmla="*/ 10 w 187"/>
                    <a:gd name="T43" fmla="*/ 539 h 540"/>
                    <a:gd name="T44" fmla="*/ 24 w 187"/>
                    <a:gd name="T45" fmla="*/ 536 h 540"/>
                    <a:gd name="T46" fmla="*/ 38 w 187"/>
                    <a:gd name="T47" fmla="*/ 534 h 540"/>
                    <a:gd name="T48" fmla="*/ 57 w 187"/>
                    <a:gd name="T49" fmla="*/ 531 h 540"/>
                    <a:gd name="T50" fmla="*/ 84 w 187"/>
                    <a:gd name="T51" fmla="*/ 526 h 540"/>
                    <a:gd name="T52" fmla="*/ 112 w 187"/>
                    <a:gd name="T53" fmla="*/ 517 h 540"/>
                    <a:gd name="T54" fmla="*/ 134 w 187"/>
                    <a:gd name="T55" fmla="*/ 507 h 540"/>
                    <a:gd name="T56" fmla="*/ 150 w 187"/>
                    <a:gd name="T57" fmla="*/ 484 h 540"/>
                    <a:gd name="T58" fmla="*/ 164 w 187"/>
                    <a:gd name="T59" fmla="*/ 440 h 540"/>
                    <a:gd name="T60" fmla="*/ 172 w 187"/>
                    <a:gd name="T61" fmla="*/ 415 h 540"/>
                    <a:gd name="T62" fmla="*/ 179 w 187"/>
                    <a:gd name="T63" fmla="*/ 357 h 540"/>
                    <a:gd name="T64" fmla="*/ 187 w 187"/>
                    <a:gd name="T65" fmla="*/ 260 h 540"/>
                    <a:gd name="T66" fmla="*/ 185 w 187"/>
                    <a:gd name="T67" fmla="*/ 228 h 540"/>
                    <a:gd name="T68" fmla="*/ 173 w 187"/>
                    <a:gd name="T69" fmla="*/ 205 h 540"/>
                    <a:gd name="T70" fmla="*/ 160 w 187"/>
                    <a:gd name="T71" fmla="*/ 187 h 540"/>
                    <a:gd name="T72" fmla="*/ 149 w 187"/>
                    <a:gd name="T73" fmla="*/ 171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540">
                      <a:moveTo>
                        <a:pt x="149" y="171"/>
                      </a:moveTo>
                      <a:lnTo>
                        <a:pt x="145" y="153"/>
                      </a:lnTo>
                      <a:lnTo>
                        <a:pt x="144" y="136"/>
                      </a:lnTo>
                      <a:lnTo>
                        <a:pt x="145" y="121"/>
                      </a:lnTo>
                      <a:lnTo>
                        <a:pt x="145" y="107"/>
                      </a:lnTo>
                      <a:lnTo>
                        <a:pt x="148" y="69"/>
                      </a:lnTo>
                      <a:lnTo>
                        <a:pt x="156" y="35"/>
                      </a:lnTo>
                      <a:lnTo>
                        <a:pt x="165" y="10"/>
                      </a:lnTo>
                      <a:lnTo>
                        <a:pt x="168" y="1"/>
                      </a:lnTo>
                      <a:lnTo>
                        <a:pt x="165" y="0"/>
                      </a:lnTo>
                      <a:lnTo>
                        <a:pt x="161" y="1"/>
                      </a:lnTo>
                      <a:lnTo>
                        <a:pt x="155" y="5"/>
                      </a:lnTo>
                      <a:lnTo>
                        <a:pt x="150" y="12"/>
                      </a:lnTo>
                      <a:lnTo>
                        <a:pt x="145" y="21"/>
                      </a:lnTo>
                      <a:lnTo>
                        <a:pt x="138" y="31"/>
                      </a:lnTo>
                      <a:lnTo>
                        <a:pt x="133" y="44"/>
                      </a:lnTo>
                      <a:lnTo>
                        <a:pt x="128" y="57"/>
                      </a:lnTo>
                      <a:lnTo>
                        <a:pt x="126" y="62"/>
                      </a:lnTo>
                      <a:lnTo>
                        <a:pt x="121" y="70"/>
                      </a:lnTo>
                      <a:lnTo>
                        <a:pt x="117" y="83"/>
                      </a:lnTo>
                      <a:lnTo>
                        <a:pt x="112" y="98"/>
                      </a:lnTo>
                      <a:lnTo>
                        <a:pt x="105" y="119"/>
                      </a:lnTo>
                      <a:lnTo>
                        <a:pt x="100" y="143"/>
                      </a:lnTo>
                      <a:lnTo>
                        <a:pt x="95" y="173"/>
                      </a:lnTo>
                      <a:lnTo>
                        <a:pt x="91" y="207"/>
                      </a:lnTo>
                      <a:lnTo>
                        <a:pt x="87" y="248"/>
                      </a:lnTo>
                      <a:lnTo>
                        <a:pt x="83" y="288"/>
                      </a:lnTo>
                      <a:lnTo>
                        <a:pt x="80" y="327"/>
                      </a:lnTo>
                      <a:lnTo>
                        <a:pt x="77" y="363"/>
                      </a:lnTo>
                      <a:lnTo>
                        <a:pt x="72" y="396"/>
                      </a:lnTo>
                      <a:lnTo>
                        <a:pt x="67" y="426"/>
                      </a:lnTo>
                      <a:lnTo>
                        <a:pt x="61" y="451"/>
                      </a:lnTo>
                      <a:lnTo>
                        <a:pt x="52" y="472"/>
                      </a:lnTo>
                      <a:lnTo>
                        <a:pt x="43" y="488"/>
                      </a:lnTo>
                      <a:lnTo>
                        <a:pt x="34" y="501"/>
                      </a:lnTo>
                      <a:lnTo>
                        <a:pt x="25" y="513"/>
                      </a:lnTo>
                      <a:lnTo>
                        <a:pt x="17" y="523"/>
                      </a:lnTo>
                      <a:lnTo>
                        <a:pt x="10" y="530"/>
                      </a:lnTo>
                      <a:lnTo>
                        <a:pt x="5" y="535"/>
                      </a:lnTo>
                      <a:lnTo>
                        <a:pt x="1" y="539"/>
                      </a:lnTo>
                      <a:lnTo>
                        <a:pt x="0" y="540"/>
                      </a:lnTo>
                      <a:lnTo>
                        <a:pt x="1" y="540"/>
                      </a:lnTo>
                      <a:lnTo>
                        <a:pt x="5" y="539"/>
                      </a:lnTo>
                      <a:lnTo>
                        <a:pt x="10" y="539"/>
                      </a:lnTo>
                      <a:lnTo>
                        <a:pt x="16" y="538"/>
                      </a:lnTo>
                      <a:lnTo>
                        <a:pt x="24" y="536"/>
                      </a:lnTo>
                      <a:lnTo>
                        <a:pt x="31" y="535"/>
                      </a:lnTo>
                      <a:lnTo>
                        <a:pt x="38" y="534"/>
                      </a:lnTo>
                      <a:lnTo>
                        <a:pt x="45" y="533"/>
                      </a:lnTo>
                      <a:lnTo>
                        <a:pt x="57" y="531"/>
                      </a:lnTo>
                      <a:lnTo>
                        <a:pt x="70" y="529"/>
                      </a:lnTo>
                      <a:lnTo>
                        <a:pt x="84" y="526"/>
                      </a:lnTo>
                      <a:lnTo>
                        <a:pt x="98" y="523"/>
                      </a:lnTo>
                      <a:lnTo>
                        <a:pt x="112" y="517"/>
                      </a:lnTo>
                      <a:lnTo>
                        <a:pt x="123" y="512"/>
                      </a:lnTo>
                      <a:lnTo>
                        <a:pt x="134" y="507"/>
                      </a:lnTo>
                      <a:lnTo>
                        <a:pt x="141" y="499"/>
                      </a:lnTo>
                      <a:lnTo>
                        <a:pt x="150" y="484"/>
                      </a:lnTo>
                      <a:lnTo>
                        <a:pt x="157" y="463"/>
                      </a:lnTo>
                      <a:lnTo>
                        <a:pt x="164" y="440"/>
                      </a:lnTo>
                      <a:lnTo>
                        <a:pt x="169" y="415"/>
                      </a:lnTo>
                      <a:lnTo>
                        <a:pt x="172" y="415"/>
                      </a:lnTo>
                      <a:lnTo>
                        <a:pt x="174" y="398"/>
                      </a:lnTo>
                      <a:lnTo>
                        <a:pt x="179" y="357"/>
                      </a:lnTo>
                      <a:lnTo>
                        <a:pt x="183" y="306"/>
                      </a:lnTo>
                      <a:lnTo>
                        <a:pt x="187" y="260"/>
                      </a:lnTo>
                      <a:lnTo>
                        <a:pt x="187" y="242"/>
                      </a:lnTo>
                      <a:lnTo>
                        <a:pt x="185" y="228"/>
                      </a:lnTo>
                      <a:lnTo>
                        <a:pt x="180" y="215"/>
                      </a:lnTo>
                      <a:lnTo>
                        <a:pt x="173" y="205"/>
                      </a:lnTo>
                      <a:lnTo>
                        <a:pt x="167" y="195"/>
                      </a:lnTo>
                      <a:lnTo>
                        <a:pt x="160" y="187"/>
                      </a:lnTo>
                      <a:lnTo>
                        <a:pt x="153" y="179"/>
                      </a:lnTo>
                      <a:lnTo>
                        <a:pt x="149" y="1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6" name="Freeform 445"/>
                <p:cNvSpPr>
                  <a:spLocks/>
                </p:cNvSpPr>
                <p:nvPr/>
              </p:nvSpPr>
              <p:spPr bwMode="auto">
                <a:xfrm>
                  <a:off x="5081" y="1930"/>
                  <a:ext cx="132" cy="571"/>
                </a:xfrm>
                <a:custGeom>
                  <a:avLst/>
                  <a:gdLst>
                    <a:gd name="T0" fmla="*/ 392 w 395"/>
                    <a:gd name="T1" fmla="*/ 1516 h 1711"/>
                    <a:gd name="T2" fmla="*/ 353 w 395"/>
                    <a:gd name="T3" fmla="*/ 1458 h 1711"/>
                    <a:gd name="T4" fmla="*/ 301 w 395"/>
                    <a:gd name="T5" fmla="*/ 1369 h 1711"/>
                    <a:gd name="T6" fmla="*/ 280 w 395"/>
                    <a:gd name="T7" fmla="*/ 1319 h 1711"/>
                    <a:gd name="T8" fmla="*/ 270 w 395"/>
                    <a:gd name="T9" fmla="*/ 1287 h 1711"/>
                    <a:gd name="T10" fmla="*/ 257 w 395"/>
                    <a:gd name="T11" fmla="*/ 1257 h 1711"/>
                    <a:gd name="T12" fmla="*/ 225 w 395"/>
                    <a:gd name="T13" fmla="*/ 1145 h 1711"/>
                    <a:gd name="T14" fmla="*/ 194 w 395"/>
                    <a:gd name="T15" fmla="*/ 1039 h 1711"/>
                    <a:gd name="T16" fmla="*/ 173 w 395"/>
                    <a:gd name="T17" fmla="*/ 964 h 1711"/>
                    <a:gd name="T18" fmla="*/ 172 w 395"/>
                    <a:gd name="T19" fmla="*/ 862 h 1711"/>
                    <a:gd name="T20" fmla="*/ 184 w 395"/>
                    <a:gd name="T21" fmla="*/ 797 h 1711"/>
                    <a:gd name="T22" fmla="*/ 174 w 395"/>
                    <a:gd name="T23" fmla="*/ 743 h 1711"/>
                    <a:gd name="T24" fmla="*/ 135 w 395"/>
                    <a:gd name="T25" fmla="*/ 623 h 1711"/>
                    <a:gd name="T26" fmla="*/ 104 w 395"/>
                    <a:gd name="T27" fmla="*/ 532 h 1711"/>
                    <a:gd name="T28" fmla="*/ 86 w 395"/>
                    <a:gd name="T29" fmla="*/ 452 h 1711"/>
                    <a:gd name="T30" fmla="*/ 67 w 395"/>
                    <a:gd name="T31" fmla="*/ 355 h 1711"/>
                    <a:gd name="T32" fmla="*/ 66 w 395"/>
                    <a:gd name="T33" fmla="*/ 289 h 1711"/>
                    <a:gd name="T34" fmla="*/ 105 w 395"/>
                    <a:gd name="T35" fmla="*/ 159 h 1711"/>
                    <a:gd name="T36" fmla="*/ 145 w 395"/>
                    <a:gd name="T37" fmla="*/ 40 h 1711"/>
                    <a:gd name="T38" fmla="*/ 144 w 395"/>
                    <a:gd name="T39" fmla="*/ 0 h 1711"/>
                    <a:gd name="T40" fmla="*/ 125 w 395"/>
                    <a:gd name="T41" fmla="*/ 23 h 1711"/>
                    <a:gd name="T42" fmla="*/ 112 w 395"/>
                    <a:gd name="T43" fmla="*/ 56 h 1711"/>
                    <a:gd name="T44" fmla="*/ 99 w 395"/>
                    <a:gd name="T45" fmla="*/ 87 h 1711"/>
                    <a:gd name="T46" fmla="*/ 82 w 395"/>
                    <a:gd name="T47" fmla="*/ 112 h 1711"/>
                    <a:gd name="T48" fmla="*/ 59 w 395"/>
                    <a:gd name="T49" fmla="*/ 151 h 1711"/>
                    <a:gd name="T50" fmla="*/ 29 w 395"/>
                    <a:gd name="T51" fmla="*/ 229 h 1711"/>
                    <a:gd name="T52" fmla="*/ 6 w 395"/>
                    <a:gd name="T53" fmla="*/ 290 h 1711"/>
                    <a:gd name="T54" fmla="*/ 1 w 395"/>
                    <a:gd name="T55" fmla="*/ 363 h 1711"/>
                    <a:gd name="T56" fmla="*/ 23 w 395"/>
                    <a:gd name="T57" fmla="*/ 503 h 1711"/>
                    <a:gd name="T58" fmla="*/ 49 w 395"/>
                    <a:gd name="T59" fmla="*/ 653 h 1711"/>
                    <a:gd name="T60" fmla="*/ 51 w 395"/>
                    <a:gd name="T61" fmla="*/ 754 h 1711"/>
                    <a:gd name="T62" fmla="*/ 56 w 395"/>
                    <a:gd name="T63" fmla="*/ 829 h 1711"/>
                    <a:gd name="T64" fmla="*/ 101 w 395"/>
                    <a:gd name="T65" fmla="*/ 931 h 1711"/>
                    <a:gd name="T66" fmla="*/ 160 w 395"/>
                    <a:gd name="T67" fmla="*/ 1059 h 1711"/>
                    <a:gd name="T68" fmla="*/ 214 w 395"/>
                    <a:gd name="T69" fmla="*/ 1191 h 1711"/>
                    <a:gd name="T70" fmla="*/ 234 w 395"/>
                    <a:gd name="T71" fmla="*/ 1240 h 1711"/>
                    <a:gd name="T72" fmla="*/ 243 w 395"/>
                    <a:gd name="T73" fmla="*/ 1263 h 1711"/>
                    <a:gd name="T74" fmla="*/ 253 w 395"/>
                    <a:gd name="T75" fmla="*/ 1372 h 1711"/>
                    <a:gd name="T76" fmla="*/ 224 w 395"/>
                    <a:gd name="T77" fmla="*/ 1498 h 1711"/>
                    <a:gd name="T78" fmla="*/ 190 w 395"/>
                    <a:gd name="T79" fmla="*/ 1634 h 1711"/>
                    <a:gd name="T80" fmla="*/ 311 w 395"/>
                    <a:gd name="T81" fmla="*/ 1711 h 1711"/>
                    <a:gd name="T82" fmla="*/ 243 w 395"/>
                    <a:gd name="T83" fmla="*/ 1566 h 1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5" h="1711">
                      <a:moveTo>
                        <a:pt x="289" y="1521"/>
                      </a:moveTo>
                      <a:lnTo>
                        <a:pt x="395" y="1521"/>
                      </a:lnTo>
                      <a:lnTo>
                        <a:pt x="392" y="1516"/>
                      </a:lnTo>
                      <a:lnTo>
                        <a:pt x="382" y="1503"/>
                      </a:lnTo>
                      <a:lnTo>
                        <a:pt x="369" y="1483"/>
                      </a:lnTo>
                      <a:lnTo>
                        <a:pt x="353" y="1458"/>
                      </a:lnTo>
                      <a:lnTo>
                        <a:pt x="335" y="1430"/>
                      </a:lnTo>
                      <a:lnTo>
                        <a:pt x="317" y="1399"/>
                      </a:lnTo>
                      <a:lnTo>
                        <a:pt x="301" y="1369"/>
                      </a:lnTo>
                      <a:lnTo>
                        <a:pt x="289" y="1341"/>
                      </a:lnTo>
                      <a:lnTo>
                        <a:pt x="284" y="1330"/>
                      </a:lnTo>
                      <a:lnTo>
                        <a:pt x="280" y="1319"/>
                      </a:lnTo>
                      <a:lnTo>
                        <a:pt x="276" y="1309"/>
                      </a:lnTo>
                      <a:lnTo>
                        <a:pt x="273" y="1298"/>
                      </a:lnTo>
                      <a:lnTo>
                        <a:pt x="270" y="1287"/>
                      </a:lnTo>
                      <a:lnTo>
                        <a:pt x="265" y="1277"/>
                      </a:lnTo>
                      <a:lnTo>
                        <a:pt x="261" y="1267"/>
                      </a:lnTo>
                      <a:lnTo>
                        <a:pt x="257" y="1257"/>
                      </a:lnTo>
                      <a:lnTo>
                        <a:pt x="247" y="1223"/>
                      </a:lnTo>
                      <a:lnTo>
                        <a:pt x="237" y="1184"/>
                      </a:lnTo>
                      <a:lnTo>
                        <a:pt x="225" y="1145"/>
                      </a:lnTo>
                      <a:lnTo>
                        <a:pt x="214" y="1106"/>
                      </a:lnTo>
                      <a:lnTo>
                        <a:pt x="203" y="1069"/>
                      </a:lnTo>
                      <a:lnTo>
                        <a:pt x="194" y="1039"/>
                      </a:lnTo>
                      <a:lnTo>
                        <a:pt x="186" y="1014"/>
                      </a:lnTo>
                      <a:lnTo>
                        <a:pt x="181" y="998"/>
                      </a:lnTo>
                      <a:lnTo>
                        <a:pt x="173" y="964"/>
                      </a:lnTo>
                      <a:lnTo>
                        <a:pt x="170" y="929"/>
                      </a:lnTo>
                      <a:lnTo>
                        <a:pt x="170" y="894"/>
                      </a:lnTo>
                      <a:lnTo>
                        <a:pt x="172" y="862"/>
                      </a:lnTo>
                      <a:lnTo>
                        <a:pt x="176" y="835"/>
                      </a:lnTo>
                      <a:lnTo>
                        <a:pt x="180" y="812"/>
                      </a:lnTo>
                      <a:lnTo>
                        <a:pt x="184" y="797"/>
                      </a:lnTo>
                      <a:lnTo>
                        <a:pt x="185" y="791"/>
                      </a:lnTo>
                      <a:lnTo>
                        <a:pt x="183" y="773"/>
                      </a:lnTo>
                      <a:lnTo>
                        <a:pt x="174" y="743"/>
                      </a:lnTo>
                      <a:lnTo>
                        <a:pt x="162" y="706"/>
                      </a:lnTo>
                      <a:lnTo>
                        <a:pt x="150" y="664"/>
                      </a:lnTo>
                      <a:lnTo>
                        <a:pt x="135" y="623"/>
                      </a:lnTo>
                      <a:lnTo>
                        <a:pt x="121" y="585"/>
                      </a:lnTo>
                      <a:lnTo>
                        <a:pt x="110" y="553"/>
                      </a:lnTo>
                      <a:lnTo>
                        <a:pt x="104" y="532"/>
                      </a:lnTo>
                      <a:lnTo>
                        <a:pt x="99" y="511"/>
                      </a:lnTo>
                      <a:lnTo>
                        <a:pt x="92" y="485"/>
                      </a:lnTo>
                      <a:lnTo>
                        <a:pt x="86" y="452"/>
                      </a:lnTo>
                      <a:lnTo>
                        <a:pt x="79" y="418"/>
                      </a:lnTo>
                      <a:lnTo>
                        <a:pt x="72" y="385"/>
                      </a:lnTo>
                      <a:lnTo>
                        <a:pt x="67" y="355"/>
                      </a:lnTo>
                      <a:lnTo>
                        <a:pt x="63" y="333"/>
                      </a:lnTo>
                      <a:lnTo>
                        <a:pt x="62" y="319"/>
                      </a:lnTo>
                      <a:lnTo>
                        <a:pt x="66" y="289"/>
                      </a:lnTo>
                      <a:lnTo>
                        <a:pt x="75" y="251"/>
                      </a:lnTo>
                      <a:lnTo>
                        <a:pt x="89" y="206"/>
                      </a:lnTo>
                      <a:lnTo>
                        <a:pt x="105" y="159"/>
                      </a:lnTo>
                      <a:lnTo>
                        <a:pt x="121" y="114"/>
                      </a:lnTo>
                      <a:lnTo>
                        <a:pt x="135" y="73"/>
                      </a:lnTo>
                      <a:lnTo>
                        <a:pt x="145" y="40"/>
                      </a:lnTo>
                      <a:lnTo>
                        <a:pt x="150" y="19"/>
                      </a:lnTo>
                      <a:lnTo>
                        <a:pt x="149" y="4"/>
                      </a:lnTo>
                      <a:lnTo>
                        <a:pt x="144" y="0"/>
                      </a:lnTo>
                      <a:lnTo>
                        <a:pt x="137" y="3"/>
                      </a:lnTo>
                      <a:lnTo>
                        <a:pt x="128" y="13"/>
                      </a:lnTo>
                      <a:lnTo>
                        <a:pt x="125" y="23"/>
                      </a:lnTo>
                      <a:lnTo>
                        <a:pt x="121" y="34"/>
                      </a:lnTo>
                      <a:lnTo>
                        <a:pt x="117" y="46"/>
                      </a:lnTo>
                      <a:lnTo>
                        <a:pt x="112" y="56"/>
                      </a:lnTo>
                      <a:lnTo>
                        <a:pt x="107" y="68"/>
                      </a:lnTo>
                      <a:lnTo>
                        <a:pt x="103" y="79"/>
                      </a:lnTo>
                      <a:lnTo>
                        <a:pt x="99" y="87"/>
                      </a:lnTo>
                      <a:lnTo>
                        <a:pt x="94" y="95"/>
                      </a:lnTo>
                      <a:lnTo>
                        <a:pt x="88" y="104"/>
                      </a:lnTo>
                      <a:lnTo>
                        <a:pt x="82" y="112"/>
                      </a:lnTo>
                      <a:lnTo>
                        <a:pt x="75" y="119"/>
                      </a:lnTo>
                      <a:lnTo>
                        <a:pt x="70" y="125"/>
                      </a:lnTo>
                      <a:lnTo>
                        <a:pt x="59" y="151"/>
                      </a:lnTo>
                      <a:lnTo>
                        <a:pt x="49" y="178"/>
                      </a:lnTo>
                      <a:lnTo>
                        <a:pt x="38" y="203"/>
                      </a:lnTo>
                      <a:lnTo>
                        <a:pt x="29" y="229"/>
                      </a:lnTo>
                      <a:lnTo>
                        <a:pt x="20" y="252"/>
                      </a:lnTo>
                      <a:lnTo>
                        <a:pt x="13" y="273"/>
                      </a:lnTo>
                      <a:lnTo>
                        <a:pt x="6" y="290"/>
                      </a:lnTo>
                      <a:lnTo>
                        <a:pt x="2" y="304"/>
                      </a:lnTo>
                      <a:lnTo>
                        <a:pt x="0" y="329"/>
                      </a:lnTo>
                      <a:lnTo>
                        <a:pt x="1" y="363"/>
                      </a:lnTo>
                      <a:lnTo>
                        <a:pt x="6" y="404"/>
                      </a:lnTo>
                      <a:lnTo>
                        <a:pt x="15" y="452"/>
                      </a:lnTo>
                      <a:lnTo>
                        <a:pt x="23" y="503"/>
                      </a:lnTo>
                      <a:lnTo>
                        <a:pt x="33" y="554"/>
                      </a:lnTo>
                      <a:lnTo>
                        <a:pt x="41" y="605"/>
                      </a:lnTo>
                      <a:lnTo>
                        <a:pt x="49" y="653"/>
                      </a:lnTo>
                      <a:lnTo>
                        <a:pt x="52" y="693"/>
                      </a:lnTo>
                      <a:lnTo>
                        <a:pt x="52" y="726"/>
                      </a:lnTo>
                      <a:lnTo>
                        <a:pt x="51" y="754"/>
                      </a:lnTo>
                      <a:lnTo>
                        <a:pt x="50" y="778"/>
                      </a:lnTo>
                      <a:lnTo>
                        <a:pt x="51" y="803"/>
                      </a:lnTo>
                      <a:lnTo>
                        <a:pt x="56" y="829"/>
                      </a:lnTo>
                      <a:lnTo>
                        <a:pt x="66" y="859"/>
                      </a:lnTo>
                      <a:lnTo>
                        <a:pt x="83" y="895"/>
                      </a:lnTo>
                      <a:lnTo>
                        <a:pt x="101" y="931"/>
                      </a:lnTo>
                      <a:lnTo>
                        <a:pt x="120" y="971"/>
                      </a:lnTo>
                      <a:lnTo>
                        <a:pt x="140" y="1014"/>
                      </a:lnTo>
                      <a:lnTo>
                        <a:pt x="160" y="1059"/>
                      </a:lnTo>
                      <a:lnTo>
                        <a:pt x="179" y="1105"/>
                      </a:lnTo>
                      <a:lnTo>
                        <a:pt x="197" y="1149"/>
                      </a:lnTo>
                      <a:lnTo>
                        <a:pt x="214" y="1191"/>
                      </a:lnTo>
                      <a:lnTo>
                        <a:pt x="230" y="1229"/>
                      </a:lnTo>
                      <a:lnTo>
                        <a:pt x="232" y="1234"/>
                      </a:lnTo>
                      <a:lnTo>
                        <a:pt x="234" y="1240"/>
                      </a:lnTo>
                      <a:lnTo>
                        <a:pt x="236" y="1247"/>
                      </a:lnTo>
                      <a:lnTo>
                        <a:pt x="239" y="1254"/>
                      </a:lnTo>
                      <a:lnTo>
                        <a:pt x="243" y="1263"/>
                      </a:lnTo>
                      <a:lnTo>
                        <a:pt x="250" y="1286"/>
                      </a:lnTo>
                      <a:lnTo>
                        <a:pt x="256" y="1324"/>
                      </a:lnTo>
                      <a:lnTo>
                        <a:pt x="253" y="1372"/>
                      </a:lnTo>
                      <a:lnTo>
                        <a:pt x="245" y="1406"/>
                      </a:lnTo>
                      <a:lnTo>
                        <a:pt x="236" y="1449"/>
                      </a:lnTo>
                      <a:lnTo>
                        <a:pt x="224" y="1498"/>
                      </a:lnTo>
                      <a:lnTo>
                        <a:pt x="211" y="1548"/>
                      </a:lnTo>
                      <a:lnTo>
                        <a:pt x="200" y="1595"/>
                      </a:lnTo>
                      <a:lnTo>
                        <a:pt x="190" y="1634"/>
                      </a:lnTo>
                      <a:lnTo>
                        <a:pt x="183" y="1661"/>
                      </a:lnTo>
                      <a:lnTo>
                        <a:pt x="180" y="1670"/>
                      </a:lnTo>
                      <a:lnTo>
                        <a:pt x="311" y="1711"/>
                      </a:lnTo>
                      <a:lnTo>
                        <a:pt x="225" y="1620"/>
                      </a:lnTo>
                      <a:lnTo>
                        <a:pt x="336" y="1652"/>
                      </a:lnTo>
                      <a:lnTo>
                        <a:pt x="243" y="1566"/>
                      </a:lnTo>
                      <a:lnTo>
                        <a:pt x="355" y="1594"/>
                      </a:lnTo>
                      <a:lnTo>
                        <a:pt x="289" y="15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7" name="Freeform 446"/>
                <p:cNvSpPr>
                  <a:spLocks/>
                </p:cNvSpPr>
                <p:nvPr/>
              </p:nvSpPr>
              <p:spPr bwMode="auto">
                <a:xfrm>
                  <a:off x="5104" y="1928"/>
                  <a:ext cx="16" cy="33"/>
                </a:xfrm>
                <a:custGeom>
                  <a:avLst/>
                  <a:gdLst>
                    <a:gd name="T0" fmla="*/ 48 w 48"/>
                    <a:gd name="T1" fmla="*/ 0 h 101"/>
                    <a:gd name="T2" fmla="*/ 47 w 48"/>
                    <a:gd name="T3" fmla="*/ 4 h 101"/>
                    <a:gd name="T4" fmla="*/ 42 w 48"/>
                    <a:gd name="T5" fmla="*/ 14 h 101"/>
                    <a:gd name="T6" fmla="*/ 36 w 48"/>
                    <a:gd name="T7" fmla="*/ 29 h 101"/>
                    <a:gd name="T8" fmla="*/ 29 w 48"/>
                    <a:gd name="T9" fmla="*/ 46 h 101"/>
                    <a:gd name="T10" fmla="*/ 21 w 48"/>
                    <a:gd name="T11" fmla="*/ 64 h 101"/>
                    <a:gd name="T12" fmla="*/ 14 w 48"/>
                    <a:gd name="T13" fmla="*/ 80 h 101"/>
                    <a:gd name="T14" fmla="*/ 7 w 48"/>
                    <a:gd name="T15" fmla="*/ 93 h 101"/>
                    <a:gd name="T16" fmla="*/ 2 w 48"/>
                    <a:gd name="T17" fmla="*/ 101 h 101"/>
                    <a:gd name="T18" fmla="*/ 0 w 48"/>
                    <a:gd name="T19" fmla="*/ 99 h 101"/>
                    <a:gd name="T20" fmla="*/ 3 w 48"/>
                    <a:gd name="T21" fmla="*/ 90 h 101"/>
                    <a:gd name="T22" fmla="*/ 9 w 48"/>
                    <a:gd name="T23" fmla="*/ 76 h 101"/>
                    <a:gd name="T24" fmla="*/ 17 w 48"/>
                    <a:gd name="T25" fmla="*/ 58 h 101"/>
                    <a:gd name="T26" fmla="*/ 27 w 48"/>
                    <a:gd name="T27" fmla="*/ 39 h 101"/>
                    <a:gd name="T28" fmla="*/ 35 w 48"/>
                    <a:gd name="T29" fmla="*/ 22 h 101"/>
                    <a:gd name="T30" fmla="*/ 42 w 48"/>
                    <a:gd name="T31" fmla="*/ 8 h 101"/>
                    <a:gd name="T32" fmla="*/ 48 w 48"/>
                    <a:gd name="T3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101">
                      <a:moveTo>
                        <a:pt x="48" y="0"/>
                      </a:moveTo>
                      <a:lnTo>
                        <a:pt x="47" y="4"/>
                      </a:lnTo>
                      <a:lnTo>
                        <a:pt x="42" y="14"/>
                      </a:lnTo>
                      <a:lnTo>
                        <a:pt x="36" y="29"/>
                      </a:lnTo>
                      <a:lnTo>
                        <a:pt x="29" y="46"/>
                      </a:lnTo>
                      <a:lnTo>
                        <a:pt x="21" y="64"/>
                      </a:lnTo>
                      <a:lnTo>
                        <a:pt x="14" y="80"/>
                      </a:lnTo>
                      <a:lnTo>
                        <a:pt x="7" y="93"/>
                      </a:lnTo>
                      <a:lnTo>
                        <a:pt x="2" y="101"/>
                      </a:lnTo>
                      <a:lnTo>
                        <a:pt x="0" y="99"/>
                      </a:lnTo>
                      <a:lnTo>
                        <a:pt x="3" y="90"/>
                      </a:lnTo>
                      <a:lnTo>
                        <a:pt x="9" y="76"/>
                      </a:lnTo>
                      <a:lnTo>
                        <a:pt x="17" y="58"/>
                      </a:lnTo>
                      <a:lnTo>
                        <a:pt x="27" y="39"/>
                      </a:lnTo>
                      <a:lnTo>
                        <a:pt x="35" y="22"/>
                      </a:lnTo>
                      <a:lnTo>
                        <a:pt x="42" y="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18" name="Freeform 447"/>
                <p:cNvSpPr>
                  <a:spLocks/>
                </p:cNvSpPr>
                <p:nvPr/>
              </p:nvSpPr>
              <p:spPr bwMode="auto">
                <a:xfrm>
                  <a:off x="5125" y="1977"/>
                  <a:ext cx="31" cy="61"/>
                </a:xfrm>
                <a:custGeom>
                  <a:avLst/>
                  <a:gdLst>
                    <a:gd name="T0" fmla="*/ 94 w 94"/>
                    <a:gd name="T1" fmla="*/ 0 h 183"/>
                    <a:gd name="T2" fmla="*/ 92 w 94"/>
                    <a:gd name="T3" fmla="*/ 5 h 183"/>
                    <a:gd name="T4" fmla="*/ 87 w 94"/>
                    <a:gd name="T5" fmla="*/ 16 h 183"/>
                    <a:gd name="T6" fmla="*/ 78 w 94"/>
                    <a:gd name="T7" fmla="*/ 33 h 183"/>
                    <a:gd name="T8" fmla="*/ 67 w 94"/>
                    <a:gd name="T9" fmla="*/ 54 h 183"/>
                    <a:gd name="T10" fmla="*/ 57 w 94"/>
                    <a:gd name="T11" fmla="*/ 74 h 183"/>
                    <a:gd name="T12" fmla="*/ 46 w 94"/>
                    <a:gd name="T13" fmla="*/ 94 h 183"/>
                    <a:gd name="T14" fmla="*/ 37 w 94"/>
                    <a:gd name="T15" fmla="*/ 111 h 183"/>
                    <a:gd name="T16" fmla="*/ 28 w 94"/>
                    <a:gd name="T17" fmla="*/ 123 h 183"/>
                    <a:gd name="T18" fmla="*/ 17 w 94"/>
                    <a:gd name="T19" fmla="*/ 139 h 183"/>
                    <a:gd name="T20" fmla="*/ 7 w 94"/>
                    <a:gd name="T21" fmla="*/ 153 h 183"/>
                    <a:gd name="T22" fmla="*/ 2 w 94"/>
                    <a:gd name="T23" fmla="*/ 166 h 183"/>
                    <a:gd name="T24" fmla="*/ 0 w 94"/>
                    <a:gd name="T25" fmla="*/ 178 h 183"/>
                    <a:gd name="T26" fmla="*/ 3 w 94"/>
                    <a:gd name="T27" fmla="*/ 183 h 183"/>
                    <a:gd name="T28" fmla="*/ 9 w 94"/>
                    <a:gd name="T29" fmla="*/ 181 h 183"/>
                    <a:gd name="T30" fmla="*/ 17 w 94"/>
                    <a:gd name="T31" fmla="*/ 173 h 183"/>
                    <a:gd name="T32" fmla="*/ 22 w 94"/>
                    <a:gd name="T33" fmla="*/ 162 h 183"/>
                    <a:gd name="T34" fmla="*/ 26 w 94"/>
                    <a:gd name="T35" fmla="*/ 151 h 183"/>
                    <a:gd name="T36" fmla="*/ 35 w 94"/>
                    <a:gd name="T37" fmla="*/ 132 h 183"/>
                    <a:gd name="T38" fmla="*/ 46 w 94"/>
                    <a:gd name="T39" fmla="*/ 109 h 183"/>
                    <a:gd name="T40" fmla="*/ 59 w 94"/>
                    <a:gd name="T41" fmla="*/ 82 h 183"/>
                    <a:gd name="T42" fmla="*/ 72 w 94"/>
                    <a:gd name="T43" fmla="*/ 58 h 183"/>
                    <a:gd name="T44" fmla="*/ 82 w 94"/>
                    <a:gd name="T45" fmla="*/ 35 h 183"/>
                    <a:gd name="T46" fmla="*/ 90 w 94"/>
                    <a:gd name="T47" fmla="*/ 21 h 183"/>
                    <a:gd name="T48" fmla="*/ 93 w 94"/>
                    <a:gd name="T49" fmla="*/ 15 h 183"/>
                    <a:gd name="T50" fmla="*/ 94 w 94"/>
                    <a:gd name="T5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4" h="183">
                      <a:moveTo>
                        <a:pt x="94" y="0"/>
                      </a:moveTo>
                      <a:lnTo>
                        <a:pt x="92" y="5"/>
                      </a:lnTo>
                      <a:lnTo>
                        <a:pt x="87" y="16"/>
                      </a:lnTo>
                      <a:lnTo>
                        <a:pt x="78" y="33"/>
                      </a:lnTo>
                      <a:lnTo>
                        <a:pt x="67" y="54"/>
                      </a:lnTo>
                      <a:lnTo>
                        <a:pt x="57" y="74"/>
                      </a:lnTo>
                      <a:lnTo>
                        <a:pt x="46" y="94"/>
                      </a:lnTo>
                      <a:lnTo>
                        <a:pt x="37" y="111"/>
                      </a:lnTo>
                      <a:lnTo>
                        <a:pt x="28" y="123"/>
                      </a:lnTo>
                      <a:lnTo>
                        <a:pt x="17" y="139"/>
                      </a:lnTo>
                      <a:lnTo>
                        <a:pt x="7" y="153"/>
                      </a:lnTo>
                      <a:lnTo>
                        <a:pt x="2" y="166"/>
                      </a:lnTo>
                      <a:lnTo>
                        <a:pt x="0" y="178"/>
                      </a:lnTo>
                      <a:lnTo>
                        <a:pt x="3" y="183"/>
                      </a:lnTo>
                      <a:lnTo>
                        <a:pt x="9" y="181"/>
                      </a:lnTo>
                      <a:lnTo>
                        <a:pt x="17" y="173"/>
                      </a:lnTo>
                      <a:lnTo>
                        <a:pt x="22" y="162"/>
                      </a:lnTo>
                      <a:lnTo>
                        <a:pt x="26" y="151"/>
                      </a:lnTo>
                      <a:lnTo>
                        <a:pt x="35" y="132"/>
                      </a:lnTo>
                      <a:lnTo>
                        <a:pt x="46" y="109"/>
                      </a:lnTo>
                      <a:lnTo>
                        <a:pt x="59" y="82"/>
                      </a:lnTo>
                      <a:lnTo>
                        <a:pt x="72" y="58"/>
                      </a:lnTo>
                      <a:lnTo>
                        <a:pt x="82" y="35"/>
                      </a:lnTo>
                      <a:lnTo>
                        <a:pt x="90" y="21"/>
                      </a:lnTo>
                      <a:lnTo>
                        <a:pt x="93" y="15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95" name="Picture 6" descr="C:\Documents and Settings\sangatullin_l_r\Рабочий стол\англ\лого2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8890" y="3083745"/>
                <a:ext cx="163984" cy="164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01" name="AutoShape 10"/>
          <p:cNvSpPr>
            <a:spLocks noChangeArrowheads="1"/>
          </p:cNvSpPr>
          <p:nvPr/>
        </p:nvSpPr>
        <p:spPr bwMode="auto">
          <a:xfrm>
            <a:off x="2703515" y="3004526"/>
            <a:ext cx="693837" cy="208416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ОП</a:t>
            </a:r>
          </a:p>
        </p:txBody>
      </p:sp>
      <p:sp>
        <p:nvSpPr>
          <p:cNvPr id="502" name="AutoShape 10"/>
          <p:cNvSpPr>
            <a:spLocks noChangeArrowheads="1"/>
          </p:cNvSpPr>
          <p:nvPr/>
        </p:nvSpPr>
        <p:spPr bwMode="auto">
          <a:xfrm>
            <a:off x="1763688" y="3002468"/>
            <a:ext cx="767315" cy="205361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НИОКР</a:t>
            </a:r>
          </a:p>
        </p:txBody>
      </p:sp>
      <p:sp>
        <p:nvSpPr>
          <p:cNvPr id="503" name="AutoShape 10"/>
          <p:cNvSpPr>
            <a:spLocks noChangeArrowheads="1"/>
          </p:cNvSpPr>
          <p:nvPr/>
        </p:nvSpPr>
        <p:spPr bwMode="auto">
          <a:xfrm>
            <a:off x="3697870" y="3010814"/>
            <a:ext cx="663953" cy="206777"/>
          </a:xfrm>
          <a:prstGeom prst="homePlate">
            <a:avLst/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ОПИ</a:t>
            </a:r>
          </a:p>
        </p:txBody>
      </p:sp>
      <p:sp>
        <p:nvSpPr>
          <p:cNvPr id="504" name="Скругленная прямоугольная выноска 503"/>
          <p:cNvSpPr/>
          <p:nvPr/>
        </p:nvSpPr>
        <p:spPr bwMode="auto">
          <a:xfrm>
            <a:off x="4748559" y="2002019"/>
            <a:ext cx="3958678" cy="714665"/>
          </a:xfrm>
          <a:prstGeom prst="wedgeRoundRectCallout">
            <a:avLst>
              <a:gd name="adj1" fmla="val -55393"/>
              <a:gd name="adj2" fmla="val -3180"/>
              <a:gd name="adj3" fmla="val 16667"/>
            </a:avLst>
          </a:prstGeom>
          <a:noFill/>
          <a:ln w="3175">
            <a:solidFill>
              <a:srgbClr val="ED1C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tx1"/>
                </a:solidFill>
              </a:rPr>
              <a:t>Оперативно предлагается эффективное решение исходя из анализа процесса (состав потоков и процессы)</a:t>
            </a:r>
          </a:p>
        </p:txBody>
      </p:sp>
      <p:sp>
        <p:nvSpPr>
          <p:cNvPr id="505" name="Прямоугольник 504"/>
          <p:cNvSpPr/>
          <p:nvPr/>
        </p:nvSpPr>
        <p:spPr>
          <a:xfrm>
            <a:off x="4738915" y="2742984"/>
            <a:ext cx="3777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/>
              <a:t>КПЭ: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/>
              <a:t>Срок вывода продукта снижается: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/>
              <a:t> - с 18 месяцев до 14 месяцев (НИОКР)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/>
              <a:t> - с 2 месяцев до 0,5 месяца (подбор)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223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746</Words>
  <Application>Microsoft Office PowerPoint</Application>
  <PresentationFormat>Экран (16:9)</PresentationFormat>
  <Paragraphs>182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Тема Office</vt:lpstr>
      <vt:lpstr>Эволюция роли IT  внутри нефтесервисных компаний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Вопросы?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2017-04-17T17:01:08Z</dcterms:created>
  <dcterms:modified xsi:type="dcterms:W3CDTF">2017-04-17T17:01:32Z</dcterms:modified>
</cp:coreProperties>
</file>